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8" r:id="rId2"/>
  </p:sldMasterIdLst>
  <p:sldIdLst>
    <p:sldId id="256" r:id="rId3"/>
    <p:sldId id="257" r:id="rId4"/>
    <p:sldId id="258" r:id="rId5"/>
    <p:sldId id="285" r:id="rId6"/>
    <p:sldId id="259" r:id="rId7"/>
    <p:sldId id="287"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3" r:id="rId21"/>
    <p:sldId id="286" r:id="rId22"/>
    <p:sldId id="272" r:id="rId23"/>
    <p:sldId id="274" r:id="rId24"/>
    <p:sldId id="275" r:id="rId25"/>
    <p:sldId id="276" r:id="rId26"/>
    <p:sldId id="277" r:id="rId27"/>
    <p:sldId id="278" r:id="rId28"/>
    <p:sldId id="279" r:id="rId29"/>
    <p:sldId id="280" r:id="rId30"/>
    <p:sldId id="281" r:id="rId31"/>
    <p:sldId id="284" r:id="rId32"/>
    <p:sldId id="282" r:id="rId33"/>
    <p:sldId id="283" r:id="rId34"/>
    <p:sldId id="288" r:id="rId35"/>
  </p:sldIdLst>
  <p:sldSz cx="12192000" cy="6858000"/>
  <p:notesSz cx="6858000" cy="9144000"/>
  <p:defaultTex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8" d="100"/>
          <a:sy n="78" d="100"/>
        </p:scale>
        <p:origin x="77" y="32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bleStyles" Target="tableStyles.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8" Type="http://schemas.openxmlformats.org/officeDocument/2006/relationships/slide" Target="slides/slide6.xml"/><Relationship Id="rId3" Type="http://schemas.openxmlformats.org/officeDocument/2006/relationships/slide" Target="slides/slid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45430" y="2235093"/>
            <a:ext cx="10901665" cy="2009329"/>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9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r>
              <a:rPr lang="es-ES"/>
              <a:t>Haga clic para modificar el estilo de título del patrón</a:t>
            </a:r>
            <a:endParaRPr/>
          </a:p>
        </p:txBody>
      </p:sp>
      <p:sp>
        <p:nvSpPr>
          <p:cNvPr id="10" name="Google Shape;10;p2"/>
          <p:cNvSpPr txBox="1">
            <a:spLocks noGrp="1"/>
          </p:cNvSpPr>
          <p:nvPr>
            <p:ph type="subTitle" idx="1"/>
          </p:nvPr>
        </p:nvSpPr>
        <p:spPr>
          <a:xfrm>
            <a:off x="645430" y="4469933"/>
            <a:ext cx="10901665" cy="480299"/>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r>
              <a:rPr lang="es-ES"/>
              <a:t>Haga clic para modificar el estilo de subtítulo del patrón</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9"/>
        <p:cNvGrpSpPr/>
        <p:nvPr/>
      </p:nvGrpSpPr>
      <p:grpSpPr>
        <a:xfrm>
          <a:off x="0" y="0"/>
          <a:ext cx="0" cy="0"/>
          <a:chOff x="0" y="0"/>
          <a:chExt cx="0" cy="0"/>
        </a:xfrm>
      </p:grpSpPr>
      <p:sp>
        <p:nvSpPr>
          <p:cNvPr id="60" name="Google Shape;60;p11"/>
          <p:cNvSpPr txBox="1">
            <a:spLocks noGrp="1"/>
          </p:cNvSpPr>
          <p:nvPr>
            <p:ph type="title" hasCustomPrompt="1"/>
          </p:nvPr>
        </p:nvSpPr>
        <p:spPr>
          <a:xfrm>
            <a:off x="648333" y="1474861"/>
            <a:ext cx="10895859" cy="2617978"/>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1" name="Google Shape;61;p11"/>
          <p:cNvSpPr txBox="1">
            <a:spLocks noGrp="1"/>
          </p:cNvSpPr>
          <p:nvPr>
            <p:ph type="body" idx="1"/>
          </p:nvPr>
        </p:nvSpPr>
        <p:spPr>
          <a:xfrm>
            <a:off x="648333" y="4203037"/>
            <a:ext cx="10895859" cy="173435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pPr lvl="0"/>
            <a:r>
              <a:rPr lang="es-ES"/>
              <a:t>Haga clic para modificar el estilo de texto del patrón</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1"/>
        </a:solidFill>
        <a:effectLst/>
      </p:bgPr>
    </p:bg>
    <p:spTree>
      <p:nvGrpSpPr>
        <p:cNvPr id="1" name="Shape 6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63"/>
        <p:cNvGrpSpPr/>
        <p:nvPr/>
      </p:nvGrpSpPr>
      <p:grpSpPr>
        <a:xfrm>
          <a:off x="0" y="0"/>
          <a:ext cx="0" cy="0"/>
          <a:chOff x="0" y="0"/>
          <a:chExt cx="0" cy="0"/>
        </a:xfrm>
      </p:grpSpPr>
      <p:sp>
        <p:nvSpPr>
          <p:cNvPr id="64" name="Google Shape;64;p13"/>
          <p:cNvSpPr txBox="1">
            <a:spLocks noGrp="1"/>
          </p:cNvSpPr>
          <p:nvPr>
            <p:ph type="title"/>
          </p:nvPr>
        </p:nvSpPr>
        <p:spPr>
          <a:xfrm>
            <a:off x="2463664" y="1013660"/>
            <a:ext cx="7265196" cy="1316975"/>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65"/>
        <p:cNvGrpSpPr/>
        <p:nvPr/>
      </p:nvGrpSpPr>
      <p:grpSpPr>
        <a:xfrm>
          <a:off x="0" y="0"/>
          <a:ext cx="0" cy="0"/>
          <a:chOff x="0" y="0"/>
          <a:chExt cx="0" cy="0"/>
        </a:xfrm>
      </p:grpSpPr>
      <p:grpSp>
        <p:nvGrpSpPr>
          <p:cNvPr id="66" name="Google Shape;66;p14"/>
          <p:cNvGrpSpPr/>
          <p:nvPr/>
        </p:nvGrpSpPr>
        <p:grpSpPr>
          <a:xfrm>
            <a:off x="-429090" y="-92543"/>
            <a:ext cx="13637275" cy="1114575"/>
            <a:chOff x="-266059" y="-144278"/>
            <a:chExt cx="8455821" cy="1737653"/>
          </a:xfrm>
        </p:grpSpPr>
        <p:grpSp>
          <p:nvGrpSpPr>
            <p:cNvPr id="67" name="Google Shape;67;p14"/>
            <p:cNvGrpSpPr/>
            <p:nvPr/>
          </p:nvGrpSpPr>
          <p:grpSpPr>
            <a:xfrm rot="9913340" flipH="1">
              <a:off x="-101225" y="65880"/>
              <a:ext cx="796399" cy="1395750"/>
              <a:chOff x="5876888" y="8274339"/>
              <a:chExt cx="1070266" cy="1875723"/>
            </a:xfrm>
          </p:grpSpPr>
          <p:grpSp>
            <p:nvGrpSpPr>
              <p:cNvPr id="68" name="Google Shape;68;p14"/>
              <p:cNvGrpSpPr/>
              <p:nvPr/>
            </p:nvGrpSpPr>
            <p:grpSpPr>
              <a:xfrm>
                <a:off x="5876890" y="8274339"/>
                <a:ext cx="1070264" cy="1875723"/>
                <a:chOff x="5002750" y="3917350"/>
                <a:chExt cx="317275" cy="556050"/>
              </a:xfrm>
            </p:grpSpPr>
            <p:sp>
              <p:nvSpPr>
                <p:cNvPr id="69" name="Google Shape;69;p14"/>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4"/>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4"/>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4"/>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4"/>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4"/>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4"/>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4"/>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4"/>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4"/>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4"/>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4"/>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4"/>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4"/>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4"/>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4"/>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4"/>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4"/>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14"/>
              <p:cNvGrpSpPr/>
              <p:nvPr/>
            </p:nvGrpSpPr>
            <p:grpSpPr>
              <a:xfrm>
                <a:off x="5876888" y="8274357"/>
                <a:ext cx="958017" cy="1593463"/>
                <a:chOff x="5398250" y="4107400"/>
                <a:chExt cx="284000" cy="472375"/>
              </a:xfrm>
            </p:grpSpPr>
            <p:sp>
              <p:nvSpPr>
                <p:cNvPr id="90" name="Google Shape;90;p14"/>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4"/>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4"/>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4"/>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4"/>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4"/>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4"/>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4"/>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4"/>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4"/>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4"/>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4"/>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4"/>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4"/>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4"/>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4"/>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4"/>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 name="Google Shape;108;p14"/>
            <p:cNvGrpSpPr/>
            <p:nvPr/>
          </p:nvGrpSpPr>
          <p:grpSpPr>
            <a:xfrm rot="-3352753" flipH="1">
              <a:off x="6744798" y="-116275"/>
              <a:ext cx="959528" cy="1681646"/>
              <a:chOff x="5876888" y="8274339"/>
              <a:chExt cx="1070266" cy="1875723"/>
            </a:xfrm>
          </p:grpSpPr>
          <p:grpSp>
            <p:nvGrpSpPr>
              <p:cNvPr id="109" name="Google Shape;109;p14"/>
              <p:cNvGrpSpPr/>
              <p:nvPr/>
            </p:nvGrpSpPr>
            <p:grpSpPr>
              <a:xfrm>
                <a:off x="5876890" y="8274339"/>
                <a:ext cx="1070264" cy="1875723"/>
                <a:chOff x="5002750" y="3917350"/>
                <a:chExt cx="317275" cy="556050"/>
              </a:xfrm>
            </p:grpSpPr>
            <p:sp>
              <p:nvSpPr>
                <p:cNvPr id="110" name="Google Shape;110;p14"/>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4"/>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4"/>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4"/>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4"/>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4"/>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4"/>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4"/>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4"/>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4"/>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4"/>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4"/>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4"/>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4"/>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4"/>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4"/>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4"/>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4"/>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4"/>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4"/>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14"/>
              <p:cNvGrpSpPr/>
              <p:nvPr/>
            </p:nvGrpSpPr>
            <p:grpSpPr>
              <a:xfrm>
                <a:off x="5876888" y="8274357"/>
                <a:ext cx="958017" cy="1593463"/>
                <a:chOff x="5398250" y="4107400"/>
                <a:chExt cx="284000" cy="472375"/>
              </a:xfrm>
            </p:grpSpPr>
            <p:sp>
              <p:nvSpPr>
                <p:cNvPr id="131" name="Google Shape;131;p14"/>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4"/>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4"/>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4"/>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4"/>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4"/>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4"/>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4"/>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4"/>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4"/>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4"/>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4"/>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4"/>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4"/>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4"/>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4"/>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4"/>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9" name="Google Shape;149;p14"/>
          <p:cNvSpPr txBox="1">
            <a:spLocks noGrp="1"/>
          </p:cNvSpPr>
          <p:nvPr>
            <p:ph type="title"/>
          </p:nvPr>
        </p:nvSpPr>
        <p:spPr>
          <a:xfrm>
            <a:off x="648857" y="593383"/>
            <a:ext cx="10888601" cy="784527"/>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a:solidFill>
                  <a:schemeClr val="dk1"/>
                </a:solidFill>
              </a:defRPr>
            </a:lvl1pPr>
            <a:lvl2pPr lvl="1" algn="ctr" rtl="0">
              <a:spcBef>
                <a:spcPts val="0"/>
              </a:spcBef>
              <a:spcAft>
                <a:spcPts val="0"/>
              </a:spcAft>
              <a:buClr>
                <a:schemeClr val="dk1"/>
              </a:buClr>
              <a:buSzPts val="3000"/>
              <a:buNone/>
              <a:defRPr sz="3000">
                <a:solidFill>
                  <a:schemeClr val="dk1"/>
                </a:solidFill>
              </a:defRPr>
            </a:lvl2pPr>
            <a:lvl3pPr lvl="2" algn="ctr" rtl="0">
              <a:spcBef>
                <a:spcPts val="0"/>
              </a:spcBef>
              <a:spcAft>
                <a:spcPts val="0"/>
              </a:spcAft>
              <a:buClr>
                <a:schemeClr val="dk1"/>
              </a:buClr>
              <a:buSzPts val="3000"/>
              <a:buNone/>
              <a:defRPr sz="3000">
                <a:solidFill>
                  <a:schemeClr val="dk1"/>
                </a:solidFill>
              </a:defRPr>
            </a:lvl3pPr>
            <a:lvl4pPr lvl="3" algn="ctr" rtl="0">
              <a:spcBef>
                <a:spcPts val="0"/>
              </a:spcBef>
              <a:spcAft>
                <a:spcPts val="0"/>
              </a:spcAft>
              <a:buClr>
                <a:schemeClr val="dk1"/>
              </a:buClr>
              <a:buSzPts val="3000"/>
              <a:buNone/>
              <a:defRPr sz="3000">
                <a:solidFill>
                  <a:schemeClr val="dk1"/>
                </a:solidFill>
              </a:defRPr>
            </a:lvl4pPr>
            <a:lvl5pPr lvl="4" algn="ctr" rtl="0">
              <a:spcBef>
                <a:spcPts val="0"/>
              </a:spcBef>
              <a:spcAft>
                <a:spcPts val="0"/>
              </a:spcAft>
              <a:buClr>
                <a:schemeClr val="dk1"/>
              </a:buClr>
              <a:buSzPts val="3000"/>
              <a:buNone/>
              <a:defRPr sz="3000">
                <a:solidFill>
                  <a:schemeClr val="dk1"/>
                </a:solidFill>
              </a:defRPr>
            </a:lvl5pPr>
            <a:lvl6pPr lvl="5" algn="ctr" rtl="0">
              <a:spcBef>
                <a:spcPts val="0"/>
              </a:spcBef>
              <a:spcAft>
                <a:spcPts val="0"/>
              </a:spcAft>
              <a:buClr>
                <a:schemeClr val="dk1"/>
              </a:buClr>
              <a:buSzPts val="3000"/>
              <a:buNone/>
              <a:defRPr sz="3000">
                <a:solidFill>
                  <a:schemeClr val="dk1"/>
                </a:solidFill>
              </a:defRPr>
            </a:lvl6pPr>
            <a:lvl7pPr lvl="6" algn="ctr" rtl="0">
              <a:spcBef>
                <a:spcPts val="0"/>
              </a:spcBef>
              <a:spcAft>
                <a:spcPts val="0"/>
              </a:spcAft>
              <a:buClr>
                <a:schemeClr val="dk1"/>
              </a:buClr>
              <a:buSzPts val="3000"/>
              <a:buNone/>
              <a:defRPr sz="3000">
                <a:solidFill>
                  <a:schemeClr val="dk1"/>
                </a:solidFill>
              </a:defRPr>
            </a:lvl7pPr>
            <a:lvl8pPr lvl="7" algn="ctr" rtl="0">
              <a:spcBef>
                <a:spcPts val="0"/>
              </a:spcBef>
              <a:spcAft>
                <a:spcPts val="0"/>
              </a:spcAft>
              <a:buClr>
                <a:schemeClr val="dk1"/>
              </a:buClr>
              <a:buSzPts val="3000"/>
              <a:buNone/>
              <a:defRPr sz="3000">
                <a:solidFill>
                  <a:schemeClr val="dk1"/>
                </a:solidFill>
              </a:defRPr>
            </a:lvl8pPr>
            <a:lvl9pPr lvl="8" algn="ctr" rtl="0">
              <a:spcBef>
                <a:spcPts val="0"/>
              </a:spcBef>
              <a:spcAft>
                <a:spcPts val="0"/>
              </a:spcAft>
              <a:buClr>
                <a:schemeClr val="dk1"/>
              </a:buClr>
              <a:buSzPts val="3000"/>
              <a:buNone/>
              <a:defRPr sz="3000">
                <a:solidFill>
                  <a:schemeClr val="dk1"/>
                </a:solidFill>
              </a:defRPr>
            </a:lvl9pPr>
          </a:lstStyle>
          <a:p>
            <a:r>
              <a:rPr lang="es-ES"/>
              <a:t>Haga clic para modificar el estilo de título del patrón</a:t>
            </a:r>
            <a:endParaRPr/>
          </a:p>
        </p:txBody>
      </p:sp>
      <p:grpSp>
        <p:nvGrpSpPr>
          <p:cNvPr id="150" name="Google Shape;150;p14"/>
          <p:cNvGrpSpPr/>
          <p:nvPr/>
        </p:nvGrpSpPr>
        <p:grpSpPr>
          <a:xfrm>
            <a:off x="150802" y="1203998"/>
            <a:ext cx="140372" cy="4894114"/>
            <a:chOff x="93505" y="1877067"/>
            <a:chExt cx="87038" cy="7630060"/>
          </a:xfrm>
        </p:grpSpPr>
        <p:grpSp>
          <p:nvGrpSpPr>
            <p:cNvPr id="151" name="Google Shape;151;p14"/>
            <p:cNvGrpSpPr/>
            <p:nvPr/>
          </p:nvGrpSpPr>
          <p:grpSpPr>
            <a:xfrm rot="5400000">
              <a:off x="-365505" y="2336077"/>
              <a:ext cx="1005060" cy="87038"/>
              <a:chOff x="3279345" y="864840"/>
              <a:chExt cx="1005060" cy="87038"/>
            </a:xfrm>
          </p:grpSpPr>
          <p:sp>
            <p:nvSpPr>
              <p:cNvPr id="152" name="Google Shape;152;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14"/>
            <p:cNvGrpSpPr/>
            <p:nvPr/>
          </p:nvGrpSpPr>
          <p:grpSpPr>
            <a:xfrm rot="5400000">
              <a:off x="-365505" y="6074765"/>
              <a:ext cx="1005060" cy="87038"/>
              <a:chOff x="3279345" y="864840"/>
              <a:chExt cx="1005060" cy="87038"/>
            </a:xfrm>
          </p:grpSpPr>
          <p:sp>
            <p:nvSpPr>
              <p:cNvPr id="155" name="Google Shape;155;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57;p14"/>
            <p:cNvGrpSpPr/>
            <p:nvPr/>
          </p:nvGrpSpPr>
          <p:grpSpPr>
            <a:xfrm rot="5400000">
              <a:off x="-365505" y="8961077"/>
              <a:ext cx="1005060" cy="87038"/>
              <a:chOff x="3279345" y="864840"/>
              <a:chExt cx="1005060" cy="87038"/>
            </a:xfrm>
          </p:grpSpPr>
          <p:sp>
            <p:nvSpPr>
              <p:cNvPr id="158" name="Google Shape;158;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 name="Google Shape;160;p14"/>
          <p:cNvGrpSpPr/>
          <p:nvPr/>
        </p:nvGrpSpPr>
        <p:grpSpPr>
          <a:xfrm>
            <a:off x="77253" y="2792101"/>
            <a:ext cx="11955009" cy="175390"/>
            <a:chOff x="47901" y="4352963"/>
            <a:chExt cx="7412728" cy="273438"/>
          </a:xfrm>
        </p:grpSpPr>
        <p:sp>
          <p:nvSpPr>
            <p:cNvPr id="161" name="Google Shape;161;p14"/>
            <p:cNvSpPr/>
            <p:nvPr/>
          </p:nvSpPr>
          <p:spPr>
            <a:xfrm>
              <a:off x="47901" y="435297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4"/>
            <p:cNvSpPr/>
            <p:nvPr/>
          </p:nvSpPr>
          <p:spPr>
            <a:xfrm>
              <a:off x="7273851" y="43529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14"/>
          <p:cNvGrpSpPr/>
          <p:nvPr/>
        </p:nvGrpSpPr>
        <p:grpSpPr>
          <a:xfrm flipH="1">
            <a:off x="740122" y="6525931"/>
            <a:ext cx="439523" cy="198347"/>
            <a:chOff x="4815500" y="2496238"/>
            <a:chExt cx="68500" cy="77725"/>
          </a:xfrm>
        </p:grpSpPr>
        <p:sp>
          <p:nvSpPr>
            <p:cNvPr id="164" name="Google Shape;164;p14"/>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4"/>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4"/>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4"/>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14"/>
          <p:cNvGrpSpPr/>
          <p:nvPr/>
        </p:nvGrpSpPr>
        <p:grpSpPr>
          <a:xfrm>
            <a:off x="11811476" y="1526524"/>
            <a:ext cx="140372" cy="4738303"/>
            <a:chOff x="7323730" y="2379892"/>
            <a:chExt cx="87038" cy="7387147"/>
          </a:xfrm>
        </p:grpSpPr>
        <p:grpSp>
          <p:nvGrpSpPr>
            <p:cNvPr id="169" name="Google Shape;169;p14"/>
            <p:cNvGrpSpPr/>
            <p:nvPr/>
          </p:nvGrpSpPr>
          <p:grpSpPr>
            <a:xfrm rot="5400000">
              <a:off x="6864720" y="2838902"/>
              <a:ext cx="1005060" cy="87038"/>
              <a:chOff x="3279345" y="864840"/>
              <a:chExt cx="1005060" cy="87038"/>
            </a:xfrm>
          </p:grpSpPr>
          <p:sp>
            <p:nvSpPr>
              <p:cNvPr id="170" name="Google Shape;170;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14"/>
            <p:cNvGrpSpPr/>
            <p:nvPr/>
          </p:nvGrpSpPr>
          <p:grpSpPr>
            <a:xfrm rot="5400000">
              <a:off x="6864720" y="6577590"/>
              <a:ext cx="1005060" cy="87038"/>
              <a:chOff x="3279345" y="864840"/>
              <a:chExt cx="1005060" cy="87038"/>
            </a:xfrm>
          </p:grpSpPr>
          <p:sp>
            <p:nvSpPr>
              <p:cNvPr id="173" name="Google Shape;173;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14"/>
            <p:cNvGrpSpPr/>
            <p:nvPr/>
          </p:nvGrpSpPr>
          <p:grpSpPr>
            <a:xfrm rot="5400000">
              <a:off x="6864720" y="9220990"/>
              <a:ext cx="1005060" cy="87038"/>
              <a:chOff x="3279345" y="864840"/>
              <a:chExt cx="1005060" cy="87038"/>
            </a:xfrm>
          </p:grpSpPr>
          <p:sp>
            <p:nvSpPr>
              <p:cNvPr id="176" name="Google Shape;176;p1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14"/>
          <p:cNvGrpSpPr/>
          <p:nvPr/>
        </p:nvGrpSpPr>
        <p:grpSpPr>
          <a:xfrm>
            <a:off x="10926496" y="6488833"/>
            <a:ext cx="439523" cy="198347"/>
            <a:chOff x="4815500" y="2496238"/>
            <a:chExt cx="68500" cy="77725"/>
          </a:xfrm>
        </p:grpSpPr>
        <p:sp>
          <p:nvSpPr>
            <p:cNvPr id="179" name="Google Shape;179;p14"/>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4"/>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4"/>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14"/>
          <p:cNvGrpSpPr/>
          <p:nvPr/>
        </p:nvGrpSpPr>
        <p:grpSpPr>
          <a:xfrm rot="10474297">
            <a:off x="-219747" y="-139503"/>
            <a:ext cx="1736188" cy="743764"/>
            <a:chOff x="6493431" y="9579487"/>
            <a:chExt cx="1076544" cy="1159567"/>
          </a:xfrm>
        </p:grpSpPr>
        <p:grpSp>
          <p:nvGrpSpPr>
            <p:cNvPr id="184" name="Google Shape;184;p14"/>
            <p:cNvGrpSpPr/>
            <p:nvPr/>
          </p:nvGrpSpPr>
          <p:grpSpPr>
            <a:xfrm>
              <a:off x="6493431" y="9579487"/>
              <a:ext cx="1076544" cy="1159567"/>
              <a:chOff x="5822250" y="3574125"/>
              <a:chExt cx="507325" cy="546450"/>
            </a:xfrm>
          </p:grpSpPr>
          <p:sp>
            <p:nvSpPr>
              <p:cNvPr id="185" name="Google Shape;185;p14"/>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4"/>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4"/>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4"/>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4"/>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4"/>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4"/>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14"/>
            <p:cNvGrpSpPr/>
            <p:nvPr/>
          </p:nvGrpSpPr>
          <p:grpSpPr>
            <a:xfrm>
              <a:off x="6572917" y="9702881"/>
              <a:ext cx="917553" cy="912778"/>
              <a:chOff x="6472650" y="3854100"/>
              <a:chExt cx="432400" cy="430150"/>
            </a:xfrm>
          </p:grpSpPr>
          <p:sp>
            <p:nvSpPr>
              <p:cNvPr id="194" name="Google Shape;194;p14"/>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4"/>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4"/>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4"/>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4"/>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4"/>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4"/>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4"/>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4"/>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4"/>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4"/>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4"/>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4"/>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4"/>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4"/>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4"/>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4"/>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4"/>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4"/>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4"/>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4"/>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4"/>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4"/>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4"/>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4"/>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14"/>
            <p:cNvGrpSpPr/>
            <p:nvPr/>
          </p:nvGrpSpPr>
          <p:grpSpPr>
            <a:xfrm>
              <a:off x="6661021" y="9835023"/>
              <a:ext cx="896810" cy="746148"/>
              <a:chOff x="5865300" y="4367350"/>
              <a:chExt cx="422625" cy="351625"/>
            </a:xfrm>
          </p:grpSpPr>
          <p:sp>
            <p:nvSpPr>
              <p:cNvPr id="237" name="Google Shape;237;p14"/>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4"/>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4"/>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4"/>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4"/>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4"/>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4"/>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4"/>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4"/>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4"/>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4"/>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4"/>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4"/>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4"/>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4"/>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4"/>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4"/>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4"/>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4"/>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4"/>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4"/>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4"/>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4"/>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4"/>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1"/>
        <p:cNvGrpSpPr/>
        <p:nvPr/>
      </p:nvGrpSpPr>
      <p:grpSpPr>
        <a:xfrm>
          <a:off x="0" y="0"/>
          <a:ext cx="0" cy="0"/>
          <a:chOff x="0" y="0"/>
          <a:chExt cx="0" cy="0"/>
        </a:xfrm>
      </p:grpSpPr>
      <p:sp>
        <p:nvSpPr>
          <p:cNvPr id="262" name="Google Shape;262;p15"/>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263" name="Google Shape;263;p15"/>
          <p:cNvGrpSpPr/>
          <p:nvPr/>
        </p:nvGrpSpPr>
        <p:grpSpPr>
          <a:xfrm>
            <a:off x="243896" y="137691"/>
            <a:ext cx="11689808" cy="5327483"/>
            <a:chOff x="151228" y="214664"/>
            <a:chExt cx="7248290" cy="8305695"/>
          </a:xfrm>
        </p:grpSpPr>
        <p:sp>
          <p:nvSpPr>
            <p:cNvPr id="264" name="Google Shape;264;p15"/>
            <p:cNvSpPr/>
            <p:nvPr/>
          </p:nvSpPr>
          <p:spPr>
            <a:xfrm>
              <a:off x="211978" y="2365426"/>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p:nvPr/>
          </p:nvSpPr>
          <p:spPr>
            <a:xfrm>
              <a:off x="1938564" y="214664"/>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5"/>
            <p:cNvSpPr/>
            <p:nvPr/>
          </p:nvSpPr>
          <p:spPr>
            <a:xfrm>
              <a:off x="7238240" y="2353626"/>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p:nvPr/>
          </p:nvSpPr>
          <p:spPr>
            <a:xfrm>
              <a:off x="5405062" y="240931"/>
              <a:ext cx="65246" cy="65246"/>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5"/>
            <p:cNvSpPr/>
            <p:nvPr/>
          </p:nvSpPr>
          <p:spPr>
            <a:xfrm>
              <a:off x="211978" y="6022951"/>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5"/>
            <p:cNvSpPr/>
            <p:nvPr/>
          </p:nvSpPr>
          <p:spPr>
            <a:xfrm>
              <a:off x="7282770" y="6022943"/>
              <a:ext cx="116747" cy="117791"/>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a:off x="151228" y="8455113"/>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15"/>
          <p:cNvGrpSpPr/>
          <p:nvPr/>
        </p:nvGrpSpPr>
        <p:grpSpPr>
          <a:xfrm>
            <a:off x="243873" y="2264753"/>
            <a:ext cx="11632939" cy="3272568"/>
            <a:chOff x="151214" y="3530813"/>
            <a:chExt cx="7213028" cy="5102025"/>
          </a:xfrm>
        </p:grpSpPr>
        <p:sp>
          <p:nvSpPr>
            <p:cNvPr id="272" name="Google Shape;272;p15"/>
            <p:cNvSpPr/>
            <p:nvPr/>
          </p:nvSpPr>
          <p:spPr>
            <a:xfrm>
              <a:off x="151214" y="353081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5"/>
            <p:cNvSpPr/>
            <p:nvPr/>
          </p:nvSpPr>
          <p:spPr>
            <a:xfrm>
              <a:off x="7177464" y="835941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5"/>
            <p:cNvSpPr/>
            <p:nvPr/>
          </p:nvSpPr>
          <p:spPr>
            <a:xfrm>
              <a:off x="7177451" y="3530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15"/>
          <p:cNvGrpSpPr/>
          <p:nvPr/>
        </p:nvGrpSpPr>
        <p:grpSpPr>
          <a:xfrm>
            <a:off x="-518329" y="5683556"/>
            <a:ext cx="13157375" cy="1354733"/>
            <a:chOff x="-352279" y="9127523"/>
            <a:chExt cx="8158258" cy="2112066"/>
          </a:xfrm>
        </p:grpSpPr>
        <p:grpSp>
          <p:nvGrpSpPr>
            <p:cNvPr id="276" name="Google Shape;276;p15"/>
            <p:cNvGrpSpPr/>
            <p:nvPr/>
          </p:nvGrpSpPr>
          <p:grpSpPr>
            <a:xfrm flipH="1">
              <a:off x="6735713" y="9127952"/>
              <a:ext cx="1070266" cy="1875723"/>
              <a:chOff x="5876888" y="8274339"/>
              <a:chExt cx="1070266" cy="1875723"/>
            </a:xfrm>
          </p:grpSpPr>
          <p:grpSp>
            <p:nvGrpSpPr>
              <p:cNvPr id="277" name="Google Shape;277;p15"/>
              <p:cNvGrpSpPr/>
              <p:nvPr/>
            </p:nvGrpSpPr>
            <p:grpSpPr>
              <a:xfrm>
                <a:off x="5876890" y="8274339"/>
                <a:ext cx="1070264" cy="1875723"/>
                <a:chOff x="5002750" y="3917350"/>
                <a:chExt cx="317275" cy="556050"/>
              </a:xfrm>
            </p:grpSpPr>
            <p:sp>
              <p:nvSpPr>
                <p:cNvPr id="278" name="Google Shape;278;p15"/>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5"/>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5"/>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5"/>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5"/>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5"/>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5"/>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5"/>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5"/>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5"/>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5"/>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5"/>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5"/>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5"/>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5"/>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5"/>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5"/>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5"/>
              <p:cNvGrpSpPr/>
              <p:nvPr/>
            </p:nvGrpSpPr>
            <p:grpSpPr>
              <a:xfrm>
                <a:off x="5876888" y="8274357"/>
                <a:ext cx="958017" cy="1593463"/>
                <a:chOff x="5398250" y="4107400"/>
                <a:chExt cx="284000" cy="472375"/>
              </a:xfrm>
            </p:grpSpPr>
            <p:sp>
              <p:nvSpPr>
                <p:cNvPr id="299" name="Google Shape;299;p15"/>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5"/>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5"/>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5"/>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5"/>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5"/>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5"/>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5"/>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5"/>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5"/>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5"/>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5"/>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5"/>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5"/>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7" name="Google Shape;317;p15"/>
            <p:cNvGrpSpPr/>
            <p:nvPr/>
          </p:nvGrpSpPr>
          <p:grpSpPr>
            <a:xfrm rot="560372">
              <a:off x="-200899" y="9205151"/>
              <a:ext cx="1116533" cy="1956809"/>
              <a:chOff x="5876888" y="8274339"/>
              <a:chExt cx="1070266" cy="1875723"/>
            </a:xfrm>
          </p:grpSpPr>
          <p:grpSp>
            <p:nvGrpSpPr>
              <p:cNvPr id="318" name="Google Shape;318;p15"/>
              <p:cNvGrpSpPr/>
              <p:nvPr/>
            </p:nvGrpSpPr>
            <p:grpSpPr>
              <a:xfrm>
                <a:off x="5876890" y="8274339"/>
                <a:ext cx="1070264" cy="1875723"/>
                <a:chOff x="5002750" y="3917350"/>
                <a:chExt cx="317275" cy="556050"/>
              </a:xfrm>
            </p:grpSpPr>
            <p:sp>
              <p:nvSpPr>
                <p:cNvPr id="319" name="Google Shape;319;p15"/>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5"/>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5"/>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5"/>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5"/>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5"/>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5"/>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5"/>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5"/>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15"/>
              <p:cNvGrpSpPr/>
              <p:nvPr/>
            </p:nvGrpSpPr>
            <p:grpSpPr>
              <a:xfrm>
                <a:off x="5876888" y="8274357"/>
                <a:ext cx="958017" cy="1593463"/>
                <a:chOff x="5398250" y="4107400"/>
                <a:chExt cx="284000" cy="472375"/>
              </a:xfrm>
            </p:grpSpPr>
            <p:sp>
              <p:nvSpPr>
                <p:cNvPr id="340" name="Google Shape;340;p15"/>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5"/>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5"/>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5"/>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5"/>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5"/>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5"/>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5"/>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5"/>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5"/>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5"/>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5"/>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58"/>
        <p:cNvGrpSpPr/>
        <p:nvPr/>
      </p:nvGrpSpPr>
      <p:grpSpPr>
        <a:xfrm>
          <a:off x="0" y="0"/>
          <a:ext cx="0" cy="0"/>
          <a:chOff x="0" y="0"/>
          <a:chExt cx="0" cy="0"/>
        </a:xfrm>
      </p:grpSpPr>
      <p:sp>
        <p:nvSpPr>
          <p:cNvPr id="359" name="Google Shape;359;p16"/>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360" name="Google Shape;360;p16"/>
          <p:cNvGrpSpPr/>
          <p:nvPr/>
        </p:nvGrpSpPr>
        <p:grpSpPr>
          <a:xfrm rot="10800000" flipH="1">
            <a:off x="137530" y="1681091"/>
            <a:ext cx="301230" cy="4151784"/>
            <a:chOff x="7321476" y="2379892"/>
            <a:chExt cx="186778" cy="6472747"/>
          </a:xfrm>
        </p:grpSpPr>
        <p:grpSp>
          <p:nvGrpSpPr>
            <p:cNvPr id="361" name="Google Shape;361;p16"/>
            <p:cNvGrpSpPr/>
            <p:nvPr/>
          </p:nvGrpSpPr>
          <p:grpSpPr>
            <a:xfrm rot="5400000">
              <a:off x="6912345" y="2838902"/>
              <a:ext cx="1005060" cy="87038"/>
              <a:chOff x="3279345" y="864840"/>
              <a:chExt cx="1005060" cy="87038"/>
            </a:xfrm>
          </p:grpSpPr>
          <p:sp>
            <p:nvSpPr>
              <p:cNvPr id="362" name="Google Shape;362;p1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 name="Google Shape;364;p16"/>
            <p:cNvSpPr/>
            <p:nvPr/>
          </p:nvSpPr>
          <p:spPr>
            <a:xfrm>
              <a:off x="7321476" y="43529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 name="Google Shape;365;p16"/>
            <p:cNvGrpSpPr/>
            <p:nvPr/>
          </p:nvGrpSpPr>
          <p:grpSpPr>
            <a:xfrm rot="5400000">
              <a:off x="6912345" y="6577590"/>
              <a:ext cx="1005060" cy="87038"/>
              <a:chOff x="3279345" y="864840"/>
              <a:chExt cx="1005060" cy="87038"/>
            </a:xfrm>
          </p:grpSpPr>
          <p:sp>
            <p:nvSpPr>
              <p:cNvPr id="366" name="Google Shape;366;p1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16"/>
            <p:cNvGrpSpPr/>
            <p:nvPr/>
          </p:nvGrpSpPr>
          <p:grpSpPr>
            <a:xfrm rot="5400000">
              <a:off x="6912345" y="8306590"/>
              <a:ext cx="1005060" cy="87038"/>
              <a:chOff x="2364945" y="864840"/>
              <a:chExt cx="1005060" cy="87038"/>
            </a:xfrm>
          </p:grpSpPr>
          <p:sp>
            <p:nvSpPr>
              <p:cNvPr id="369" name="Google Shape;369;p16"/>
              <p:cNvSpPr/>
              <p:nvPr/>
            </p:nvSpPr>
            <p:spPr>
              <a:xfrm>
                <a:off x="32836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6"/>
              <p:cNvSpPr/>
              <p:nvPr/>
            </p:nvSpPr>
            <p:spPr>
              <a:xfrm flipH="1">
                <a:off x="23649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 name="Google Shape;371;p16"/>
          <p:cNvGrpSpPr/>
          <p:nvPr/>
        </p:nvGrpSpPr>
        <p:grpSpPr>
          <a:xfrm rot="10800000" flipH="1">
            <a:off x="11660957" y="1505020"/>
            <a:ext cx="301230" cy="4738303"/>
            <a:chOff x="7321476" y="2379892"/>
            <a:chExt cx="186778" cy="7387147"/>
          </a:xfrm>
        </p:grpSpPr>
        <p:grpSp>
          <p:nvGrpSpPr>
            <p:cNvPr id="372" name="Google Shape;372;p16"/>
            <p:cNvGrpSpPr/>
            <p:nvPr/>
          </p:nvGrpSpPr>
          <p:grpSpPr>
            <a:xfrm rot="5400000">
              <a:off x="6912345" y="2838902"/>
              <a:ext cx="1005060" cy="87038"/>
              <a:chOff x="3279345" y="864840"/>
              <a:chExt cx="1005060" cy="87038"/>
            </a:xfrm>
          </p:grpSpPr>
          <p:sp>
            <p:nvSpPr>
              <p:cNvPr id="373" name="Google Shape;373;p1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 name="Google Shape;375;p16"/>
            <p:cNvSpPr/>
            <p:nvPr/>
          </p:nvSpPr>
          <p:spPr>
            <a:xfrm>
              <a:off x="7321476" y="43529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 name="Google Shape;376;p16"/>
            <p:cNvGrpSpPr/>
            <p:nvPr/>
          </p:nvGrpSpPr>
          <p:grpSpPr>
            <a:xfrm rot="5400000">
              <a:off x="6912345" y="6577590"/>
              <a:ext cx="1005060" cy="87038"/>
              <a:chOff x="3279345" y="864840"/>
              <a:chExt cx="1005060" cy="87038"/>
            </a:xfrm>
          </p:grpSpPr>
          <p:sp>
            <p:nvSpPr>
              <p:cNvPr id="377" name="Google Shape;377;p1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6"/>
            <p:cNvGrpSpPr/>
            <p:nvPr/>
          </p:nvGrpSpPr>
          <p:grpSpPr>
            <a:xfrm rot="5400000">
              <a:off x="6912345" y="9220990"/>
              <a:ext cx="1005060" cy="87038"/>
              <a:chOff x="3279345" y="864840"/>
              <a:chExt cx="1005060" cy="87038"/>
            </a:xfrm>
          </p:grpSpPr>
          <p:sp>
            <p:nvSpPr>
              <p:cNvPr id="380" name="Google Shape;380;p1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82"/>
        <p:cNvGrpSpPr/>
        <p:nvPr/>
      </p:nvGrpSpPr>
      <p:grpSpPr>
        <a:xfrm>
          <a:off x="0" y="0"/>
          <a:ext cx="0" cy="0"/>
          <a:chOff x="0" y="0"/>
          <a:chExt cx="0" cy="0"/>
        </a:xfrm>
      </p:grpSpPr>
      <p:sp>
        <p:nvSpPr>
          <p:cNvPr id="383" name="Google Shape;383;p17"/>
          <p:cNvSpPr txBox="1">
            <a:spLocks noGrp="1"/>
          </p:cNvSpPr>
          <p:nvPr>
            <p:ph type="title"/>
          </p:nvPr>
        </p:nvSpPr>
        <p:spPr>
          <a:xfrm>
            <a:off x="2583654" y="593383"/>
            <a:ext cx="7025216" cy="1306391"/>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384" name="Google Shape;384;p17"/>
          <p:cNvGrpSpPr/>
          <p:nvPr/>
        </p:nvGrpSpPr>
        <p:grpSpPr>
          <a:xfrm>
            <a:off x="-421970" y="-6"/>
            <a:ext cx="12906372" cy="6821294"/>
            <a:chOff x="-261644" y="-9"/>
            <a:chExt cx="8002623" cy="10634587"/>
          </a:xfrm>
        </p:grpSpPr>
        <p:grpSp>
          <p:nvGrpSpPr>
            <p:cNvPr id="385" name="Google Shape;385;p17"/>
            <p:cNvGrpSpPr/>
            <p:nvPr/>
          </p:nvGrpSpPr>
          <p:grpSpPr>
            <a:xfrm rot="560525">
              <a:off x="-153632" y="9183333"/>
              <a:ext cx="796460" cy="1395857"/>
              <a:chOff x="5876888" y="8274339"/>
              <a:chExt cx="1070266" cy="1875723"/>
            </a:xfrm>
          </p:grpSpPr>
          <p:grpSp>
            <p:nvGrpSpPr>
              <p:cNvPr id="386" name="Google Shape;386;p17"/>
              <p:cNvGrpSpPr/>
              <p:nvPr/>
            </p:nvGrpSpPr>
            <p:grpSpPr>
              <a:xfrm>
                <a:off x="5876890" y="8274339"/>
                <a:ext cx="1070264" cy="1875723"/>
                <a:chOff x="5002750" y="3917350"/>
                <a:chExt cx="317275" cy="556050"/>
              </a:xfrm>
            </p:grpSpPr>
            <p:sp>
              <p:nvSpPr>
                <p:cNvPr id="387" name="Google Shape;387;p17"/>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7"/>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7"/>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7"/>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7"/>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7"/>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7"/>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7"/>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7"/>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7"/>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7"/>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7"/>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7"/>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7"/>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7"/>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7"/>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7"/>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7"/>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7"/>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7"/>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oogle Shape;407;p17"/>
              <p:cNvGrpSpPr/>
              <p:nvPr/>
            </p:nvGrpSpPr>
            <p:grpSpPr>
              <a:xfrm>
                <a:off x="5876888" y="8274357"/>
                <a:ext cx="958017" cy="1593463"/>
                <a:chOff x="5398250" y="4107400"/>
                <a:chExt cx="284000" cy="472375"/>
              </a:xfrm>
            </p:grpSpPr>
            <p:sp>
              <p:nvSpPr>
                <p:cNvPr id="408" name="Google Shape;408;p17"/>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7"/>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7"/>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7"/>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7"/>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7"/>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7"/>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7"/>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7"/>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7"/>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7"/>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7"/>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7"/>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7"/>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7"/>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7"/>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7"/>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 name="Google Shape;426;p17"/>
            <p:cNvGrpSpPr/>
            <p:nvPr/>
          </p:nvGrpSpPr>
          <p:grpSpPr>
            <a:xfrm rot="10457594">
              <a:off x="6877071" y="36132"/>
              <a:ext cx="796480" cy="1395891"/>
              <a:chOff x="5876888" y="8274339"/>
              <a:chExt cx="1070266" cy="1875723"/>
            </a:xfrm>
          </p:grpSpPr>
          <p:grpSp>
            <p:nvGrpSpPr>
              <p:cNvPr id="427" name="Google Shape;427;p17"/>
              <p:cNvGrpSpPr/>
              <p:nvPr/>
            </p:nvGrpSpPr>
            <p:grpSpPr>
              <a:xfrm>
                <a:off x="5876890" y="8274339"/>
                <a:ext cx="1070264" cy="1875723"/>
                <a:chOff x="5002750" y="3917350"/>
                <a:chExt cx="317275" cy="556050"/>
              </a:xfrm>
            </p:grpSpPr>
            <p:sp>
              <p:nvSpPr>
                <p:cNvPr id="428" name="Google Shape;428;p17"/>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7"/>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7"/>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7"/>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7"/>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7"/>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7"/>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7"/>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7"/>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7"/>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7"/>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7"/>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7"/>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7"/>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17"/>
              <p:cNvGrpSpPr/>
              <p:nvPr/>
            </p:nvGrpSpPr>
            <p:grpSpPr>
              <a:xfrm>
                <a:off x="5876888" y="8274357"/>
                <a:ext cx="958017" cy="1593463"/>
                <a:chOff x="5398250" y="4107400"/>
                <a:chExt cx="284000" cy="472375"/>
              </a:xfrm>
            </p:grpSpPr>
            <p:sp>
              <p:nvSpPr>
                <p:cNvPr id="449" name="Google Shape;449;p17"/>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7"/>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7"/>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7" name="Google Shape;467;p17"/>
          <p:cNvGrpSpPr/>
          <p:nvPr/>
        </p:nvGrpSpPr>
        <p:grpSpPr>
          <a:xfrm>
            <a:off x="-219783" y="-300667"/>
            <a:ext cx="12704159" cy="7264168"/>
            <a:chOff x="-136277" y="-468748"/>
            <a:chExt cx="7877240" cy="11325040"/>
          </a:xfrm>
        </p:grpSpPr>
        <p:grpSp>
          <p:nvGrpSpPr>
            <p:cNvPr id="468" name="Google Shape;468;p17"/>
            <p:cNvGrpSpPr/>
            <p:nvPr/>
          </p:nvGrpSpPr>
          <p:grpSpPr>
            <a:xfrm flipH="1">
              <a:off x="-136277" y="9696724"/>
              <a:ext cx="1076544" cy="1159567"/>
              <a:chOff x="6493431" y="9579487"/>
              <a:chExt cx="1076544" cy="1159567"/>
            </a:xfrm>
          </p:grpSpPr>
          <p:grpSp>
            <p:nvGrpSpPr>
              <p:cNvPr id="469" name="Google Shape;469;p17"/>
              <p:cNvGrpSpPr/>
              <p:nvPr/>
            </p:nvGrpSpPr>
            <p:grpSpPr>
              <a:xfrm>
                <a:off x="6493431" y="9579487"/>
                <a:ext cx="1076544" cy="1159567"/>
                <a:chOff x="5822250" y="3574125"/>
                <a:chExt cx="507325" cy="546450"/>
              </a:xfrm>
            </p:grpSpPr>
            <p:sp>
              <p:nvSpPr>
                <p:cNvPr id="470" name="Google Shape;470;p17"/>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17"/>
              <p:cNvGrpSpPr/>
              <p:nvPr/>
            </p:nvGrpSpPr>
            <p:grpSpPr>
              <a:xfrm>
                <a:off x="6572917" y="9702881"/>
                <a:ext cx="917553" cy="912778"/>
                <a:chOff x="6472650" y="3854100"/>
                <a:chExt cx="432400" cy="430150"/>
              </a:xfrm>
            </p:grpSpPr>
            <p:sp>
              <p:nvSpPr>
                <p:cNvPr id="479" name="Google Shape;479;p17"/>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7"/>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7"/>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7"/>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7"/>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7"/>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7"/>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7"/>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7"/>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7"/>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7"/>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7"/>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7"/>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7"/>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7"/>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7"/>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7"/>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7"/>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7"/>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7"/>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7"/>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7"/>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7"/>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7"/>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7"/>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17"/>
              <p:cNvGrpSpPr/>
              <p:nvPr/>
            </p:nvGrpSpPr>
            <p:grpSpPr>
              <a:xfrm>
                <a:off x="6661021" y="9835023"/>
                <a:ext cx="896810" cy="746148"/>
                <a:chOff x="5865300" y="4367350"/>
                <a:chExt cx="422625" cy="351625"/>
              </a:xfrm>
            </p:grpSpPr>
            <p:sp>
              <p:nvSpPr>
                <p:cNvPr id="522" name="Google Shape;522;p17"/>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7"/>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7"/>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7"/>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7"/>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7"/>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7"/>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7"/>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7"/>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7"/>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7"/>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7"/>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7"/>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7"/>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7"/>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7"/>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7"/>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7"/>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7"/>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7"/>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7"/>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7"/>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7"/>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7"/>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 name="Google Shape;546;p17"/>
            <p:cNvGrpSpPr/>
            <p:nvPr/>
          </p:nvGrpSpPr>
          <p:grpSpPr>
            <a:xfrm rot="8999956" flipH="1">
              <a:off x="6446668" y="-277291"/>
              <a:ext cx="1076520" cy="1159541"/>
              <a:chOff x="6493431" y="9579487"/>
              <a:chExt cx="1076544" cy="1159567"/>
            </a:xfrm>
          </p:grpSpPr>
          <p:grpSp>
            <p:nvGrpSpPr>
              <p:cNvPr id="547" name="Google Shape;547;p17"/>
              <p:cNvGrpSpPr/>
              <p:nvPr/>
            </p:nvGrpSpPr>
            <p:grpSpPr>
              <a:xfrm>
                <a:off x="6493431" y="9579487"/>
                <a:ext cx="1076544" cy="1159567"/>
                <a:chOff x="5822250" y="3574125"/>
                <a:chExt cx="507325" cy="546450"/>
              </a:xfrm>
            </p:grpSpPr>
            <p:sp>
              <p:nvSpPr>
                <p:cNvPr id="548" name="Google Shape;548;p17"/>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7"/>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7"/>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7"/>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7"/>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7"/>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7"/>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7"/>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17"/>
              <p:cNvGrpSpPr/>
              <p:nvPr/>
            </p:nvGrpSpPr>
            <p:grpSpPr>
              <a:xfrm>
                <a:off x="6572917" y="9702881"/>
                <a:ext cx="917553" cy="912778"/>
                <a:chOff x="6472650" y="3854100"/>
                <a:chExt cx="432400" cy="430150"/>
              </a:xfrm>
            </p:grpSpPr>
            <p:sp>
              <p:nvSpPr>
                <p:cNvPr id="557" name="Google Shape;557;p17"/>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7"/>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7"/>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7"/>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7"/>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7"/>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7"/>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7"/>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7"/>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7"/>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7"/>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7"/>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7"/>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7"/>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7"/>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7"/>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7"/>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7"/>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7"/>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7"/>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7"/>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7"/>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7"/>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7"/>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7"/>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7"/>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7"/>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7"/>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7"/>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7"/>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7"/>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7"/>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7"/>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7"/>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7"/>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7"/>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7"/>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7"/>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7"/>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17"/>
              <p:cNvGrpSpPr/>
              <p:nvPr/>
            </p:nvGrpSpPr>
            <p:grpSpPr>
              <a:xfrm>
                <a:off x="6661021" y="9835023"/>
                <a:ext cx="896810" cy="746148"/>
                <a:chOff x="5865300" y="4367350"/>
                <a:chExt cx="422625" cy="351625"/>
              </a:xfrm>
            </p:grpSpPr>
            <p:sp>
              <p:nvSpPr>
                <p:cNvPr id="600" name="Google Shape;600;p17"/>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7"/>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7"/>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7"/>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7"/>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7"/>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4" name="Google Shape;624;p17"/>
          <p:cNvGrpSpPr/>
          <p:nvPr/>
        </p:nvGrpSpPr>
        <p:grpSpPr>
          <a:xfrm rot="10800000">
            <a:off x="10540660" y="6219728"/>
            <a:ext cx="2007057" cy="895437"/>
            <a:chOff x="395045" y="-413709"/>
            <a:chExt cx="1244480" cy="1396012"/>
          </a:xfrm>
        </p:grpSpPr>
        <p:grpSp>
          <p:nvGrpSpPr>
            <p:cNvPr id="625" name="Google Shape;625;p17"/>
            <p:cNvGrpSpPr/>
            <p:nvPr/>
          </p:nvGrpSpPr>
          <p:grpSpPr>
            <a:xfrm rot="-1200552" flipH="1">
              <a:off x="565698" y="-294102"/>
              <a:ext cx="903175" cy="1156799"/>
              <a:chOff x="4737375" y="86375"/>
              <a:chExt cx="404450" cy="518025"/>
            </a:xfrm>
          </p:grpSpPr>
          <p:grpSp>
            <p:nvGrpSpPr>
              <p:cNvPr id="626" name="Google Shape;626;p17"/>
              <p:cNvGrpSpPr/>
              <p:nvPr/>
            </p:nvGrpSpPr>
            <p:grpSpPr>
              <a:xfrm>
                <a:off x="4737375" y="86375"/>
                <a:ext cx="404450" cy="518025"/>
                <a:chOff x="5534900" y="1200950"/>
                <a:chExt cx="404450" cy="518025"/>
              </a:xfrm>
            </p:grpSpPr>
            <p:sp>
              <p:nvSpPr>
                <p:cNvPr id="627" name="Google Shape;627;p17"/>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7"/>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7"/>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17"/>
              <p:cNvGrpSpPr/>
              <p:nvPr/>
            </p:nvGrpSpPr>
            <p:grpSpPr>
              <a:xfrm>
                <a:off x="4745325" y="122813"/>
                <a:ext cx="364625" cy="477400"/>
                <a:chOff x="5138050" y="788975"/>
                <a:chExt cx="364625" cy="477400"/>
              </a:xfrm>
            </p:grpSpPr>
            <p:sp>
              <p:nvSpPr>
                <p:cNvPr id="634" name="Google Shape;634;p17"/>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a:off x="4825700" y="122825"/>
                <a:ext cx="293225" cy="336525"/>
                <a:chOff x="5589713" y="822175"/>
                <a:chExt cx="293225" cy="336525"/>
              </a:xfrm>
            </p:grpSpPr>
            <p:sp>
              <p:nvSpPr>
                <p:cNvPr id="639" name="Google Shape;639;p17"/>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17"/>
              <p:cNvGrpSpPr/>
              <p:nvPr/>
            </p:nvGrpSpPr>
            <p:grpSpPr>
              <a:xfrm>
                <a:off x="4748800" y="122825"/>
                <a:ext cx="361150" cy="460625"/>
                <a:chOff x="5143900" y="789750"/>
                <a:chExt cx="361150" cy="460625"/>
              </a:xfrm>
            </p:grpSpPr>
            <p:sp>
              <p:nvSpPr>
                <p:cNvPr id="648" name="Google Shape;648;p17"/>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 name="Google Shape;670;p17"/>
            <p:cNvGrpSpPr/>
            <p:nvPr/>
          </p:nvGrpSpPr>
          <p:grpSpPr>
            <a:xfrm>
              <a:off x="893906" y="7584"/>
              <a:ext cx="246764" cy="217132"/>
              <a:chOff x="4291100" y="71225"/>
              <a:chExt cx="194150" cy="170822"/>
            </a:xfrm>
          </p:grpSpPr>
          <p:sp>
            <p:nvSpPr>
              <p:cNvPr id="671" name="Google Shape;671;p17"/>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7"/>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7"/>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17"/>
            <p:cNvGrpSpPr/>
            <p:nvPr/>
          </p:nvGrpSpPr>
          <p:grpSpPr>
            <a:xfrm>
              <a:off x="704370" y="224735"/>
              <a:ext cx="246764" cy="217132"/>
              <a:chOff x="4291100" y="71225"/>
              <a:chExt cx="194150" cy="170822"/>
            </a:xfrm>
          </p:grpSpPr>
          <p:sp>
            <p:nvSpPr>
              <p:cNvPr id="675" name="Google Shape;675;p17"/>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7"/>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7"/>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 name="Google Shape;678;p17"/>
            <p:cNvGrpSpPr/>
            <p:nvPr/>
          </p:nvGrpSpPr>
          <p:grpSpPr>
            <a:xfrm>
              <a:off x="622151" y="43779"/>
              <a:ext cx="164483" cy="144755"/>
              <a:chOff x="4291100" y="71225"/>
              <a:chExt cx="194150" cy="170822"/>
            </a:xfrm>
          </p:grpSpPr>
          <p:sp>
            <p:nvSpPr>
              <p:cNvPr id="679" name="Google Shape;679;p17"/>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 name="Google Shape;682;p17"/>
          <p:cNvGrpSpPr/>
          <p:nvPr/>
        </p:nvGrpSpPr>
        <p:grpSpPr>
          <a:xfrm>
            <a:off x="150802" y="1203999"/>
            <a:ext cx="11890917" cy="4377870"/>
            <a:chOff x="93505" y="1877067"/>
            <a:chExt cx="7372988" cy="6825222"/>
          </a:xfrm>
        </p:grpSpPr>
        <p:grpSp>
          <p:nvGrpSpPr>
            <p:cNvPr id="683" name="Google Shape;683;p17"/>
            <p:cNvGrpSpPr/>
            <p:nvPr/>
          </p:nvGrpSpPr>
          <p:grpSpPr>
            <a:xfrm>
              <a:off x="7371355" y="2379892"/>
              <a:ext cx="95138" cy="6322397"/>
              <a:chOff x="7371355" y="2379892"/>
              <a:chExt cx="95138" cy="6322397"/>
            </a:xfrm>
          </p:grpSpPr>
          <p:grpSp>
            <p:nvGrpSpPr>
              <p:cNvPr id="684" name="Google Shape;684;p17"/>
              <p:cNvGrpSpPr/>
              <p:nvPr/>
            </p:nvGrpSpPr>
            <p:grpSpPr>
              <a:xfrm rot="5400000">
                <a:off x="6912345" y="2838902"/>
                <a:ext cx="1005060" cy="87038"/>
                <a:chOff x="3279345" y="864840"/>
                <a:chExt cx="1005060" cy="87038"/>
              </a:xfrm>
            </p:grpSpPr>
            <p:sp>
              <p:nvSpPr>
                <p:cNvPr id="685" name="Google Shape;685;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17"/>
              <p:cNvGrpSpPr/>
              <p:nvPr/>
            </p:nvGrpSpPr>
            <p:grpSpPr>
              <a:xfrm rot="5400000">
                <a:off x="6912345" y="6577590"/>
                <a:ext cx="1005060" cy="87038"/>
                <a:chOff x="3279345" y="864840"/>
                <a:chExt cx="1005060" cy="87038"/>
              </a:xfrm>
            </p:grpSpPr>
            <p:sp>
              <p:nvSpPr>
                <p:cNvPr id="688" name="Google Shape;688;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17"/>
              <p:cNvGrpSpPr/>
              <p:nvPr/>
            </p:nvGrpSpPr>
            <p:grpSpPr>
              <a:xfrm rot="5400000">
                <a:off x="6920445" y="8156240"/>
                <a:ext cx="1005060" cy="87038"/>
                <a:chOff x="3279345" y="864840"/>
                <a:chExt cx="1005060" cy="87038"/>
              </a:xfrm>
            </p:grpSpPr>
            <p:sp>
              <p:nvSpPr>
                <p:cNvPr id="691" name="Google Shape;691;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 name="Google Shape;693;p17"/>
            <p:cNvGrpSpPr/>
            <p:nvPr/>
          </p:nvGrpSpPr>
          <p:grpSpPr>
            <a:xfrm>
              <a:off x="93505" y="1877067"/>
              <a:ext cx="87038" cy="6784235"/>
              <a:chOff x="93505" y="1877067"/>
              <a:chExt cx="87038" cy="6784235"/>
            </a:xfrm>
          </p:grpSpPr>
          <p:grpSp>
            <p:nvGrpSpPr>
              <p:cNvPr id="694" name="Google Shape;694;p17"/>
              <p:cNvGrpSpPr/>
              <p:nvPr/>
            </p:nvGrpSpPr>
            <p:grpSpPr>
              <a:xfrm rot="5400000">
                <a:off x="-365505" y="2336077"/>
                <a:ext cx="1005060" cy="87038"/>
                <a:chOff x="3279345" y="864840"/>
                <a:chExt cx="1005060" cy="87038"/>
              </a:xfrm>
            </p:grpSpPr>
            <p:sp>
              <p:nvSpPr>
                <p:cNvPr id="695" name="Google Shape;695;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17"/>
              <p:cNvGrpSpPr/>
              <p:nvPr/>
            </p:nvGrpSpPr>
            <p:grpSpPr>
              <a:xfrm rot="5400000">
                <a:off x="-365505" y="6074765"/>
                <a:ext cx="1005060" cy="87038"/>
                <a:chOff x="3279345" y="864840"/>
                <a:chExt cx="1005060" cy="87038"/>
              </a:xfrm>
            </p:grpSpPr>
            <p:sp>
              <p:nvSpPr>
                <p:cNvPr id="698" name="Google Shape;698;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17"/>
              <p:cNvGrpSpPr/>
              <p:nvPr/>
            </p:nvGrpSpPr>
            <p:grpSpPr>
              <a:xfrm rot="5400000">
                <a:off x="-365505" y="8115252"/>
                <a:ext cx="1005060" cy="87038"/>
                <a:chOff x="3279345" y="864840"/>
                <a:chExt cx="1005060" cy="87038"/>
              </a:xfrm>
            </p:grpSpPr>
            <p:sp>
              <p:nvSpPr>
                <p:cNvPr id="701" name="Google Shape;701;p1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3" name="Google Shape;703;p17"/>
          <p:cNvGrpSpPr/>
          <p:nvPr/>
        </p:nvGrpSpPr>
        <p:grpSpPr>
          <a:xfrm>
            <a:off x="150776" y="2819971"/>
            <a:ext cx="11964827" cy="462532"/>
            <a:chOff x="93489" y="4396413"/>
            <a:chExt cx="7418816" cy="721100"/>
          </a:xfrm>
        </p:grpSpPr>
        <p:sp>
          <p:nvSpPr>
            <p:cNvPr id="704" name="Google Shape;704;p17"/>
            <p:cNvSpPr/>
            <p:nvPr/>
          </p:nvSpPr>
          <p:spPr>
            <a:xfrm>
              <a:off x="7325526" y="4844088"/>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7"/>
            <p:cNvSpPr/>
            <p:nvPr/>
          </p:nvSpPr>
          <p:spPr>
            <a:xfrm>
              <a:off x="93489" y="439641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706"/>
        <p:cNvGrpSpPr/>
        <p:nvPr/>
      </p:nvGrpSpPr>
      <p:grpSpPr>
        <a:xfrm>
          <a:off x="0" y="0"/>
          <a:ext cx="0" cy="0"/>
          <a:chOff x="0" y="0"/>
          <a:chExt cx="0" cy="0"/>
        </a:xfrm>
      </p:grpSpPr>
      <p:sp>
        <p:nvSpPr>
          <p:cNvPr id="707" name="Google Shape;707;p18"/>
          <p:cNvSpPr txBox="1">
            <a:spLocks noGrp="1"/>
          </p:cNvSpPr>
          <p:nvPr>
            <p:ph type="title"/>
          </p:nvPr>
        </p:nvSpPr>
        <p:spPr>
          <a:xfrm>
            <a:off x="648333" y="724073"/>
            <a:ext cx="10895859" cy="69678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5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708" name="Google Shape;708;p18"/>
          <p:cNvGrpSpPr/>
          <p:nvPr/>
        </p:nvGrpSpPr>
        <p:grpSpPr>
          <a:xfrm>
            <a:off x="46741" y="530604"/>
            <a:ext cx="12050878" cy="2482845"/>
            <a:chOff x="28982" y="827225"/>
            <a:chExt cx="7472172" cy="3870825"/>
          </a:xfrm>
        </p:grpSpPr>
        <p:grpSp>
          <p:nvGrpSpPr>
            <p:cNvPr id="709" name="Google Shape;709;p18"/>
            <p:cNvGrpSpPr/>
            <p:nvPr/>
          </p:nvGrpSpPr>
          <p:grpSpPr>
            <a:xfrm>
              <a:off x="85289" y="3822825"/>
              <a:ext cx="7381766" cy="875225"/>
              <a:chOff x="85289" y="3822825"/>
              <a:chExt cx="7381766" cy="875225"/>
            </a:xfrm>
          </p:grpSpPr>
          <p:sp>
            <p:nvSpPr>
              <p:cNvPr id="710" name="Google Shape;710;p18"/>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8"/>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 name="Google Shape;712;p18"/>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8"/>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18"/>
          <p:cNvGrpSpPr/>
          <p:nvPr/>
        </p:nvGrpSpPr>
        <p:grpSpPr>
          <a:xfrm>
            <a:off x="217975" y="1137603"/>
            <a:ext cx="11663799" cy="4611109"/>
            <a:chOff x="135155" y="1773554"/>
            <a:chExt cx="7232163" cy="7188847"/>
          </a:xfrm>
        </p:grpSpPr>
        <p:grpSp>
          <p:nvGrpSpPr>
            <p:cNvPr id="715" name="Google Shape;715;p18"/>
            <p:cNvGrpSpPr/>
            <p:nvPr/>
          </p:nvGrpSpPr>
          <p:grpSpPr>
            <a:xfrm>
              <a:off x="7280280" y="1773554"/>
              <a:ext cx="87038" cy="7082347"/>
              <a:chOff x="7371355" y="2379892"/>
              <a:chExt cx="87038" cy="7082347"/>
            </a:xfrm>
          </p:grpSpPr>
          <p:grpSp>
            <p:nvGrpSpPr>
              <p:cNvPr id="716" name="Google Shape;716;p18"/>
              <p:cNvGrpSpPr/>
              <p:nvPr/>
            </p:nvGrpSpPr>
            <p:grpSpPr>
              <a:xfrm rot="5400000">
                <a:off x="6912345" y="2838902"/>
                <a:ext cx="1005060" cy="87038"/>
                <a:chOff x="3279345" y="864840"/>
                <a:chExt cx="1005060" cy="87038"/>
              </a:xfrm>
            </p:grpSpPr>
            <p:sp>
              <p:nvSpPr>
                <p:cNvPr id="717" name="Google Shape;717;p1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18"/>
              <p:cNvGrpSpPr/>
              <p:nvPr/>
            </p:nvGrpSpPr>
            <p:grpSpPr>
              <a:xfrm rot="5400000">
                <a:off x="6912345" y="6577590"/>
                <a:ext cx="1005060" cy="87038"/>
                <a:chOff x="3279345" y="864840"/>
                <a:chExt cx="1005060" cy="87038"/>
              </a:xfrm>
            </p:grpSpPr>
            <p:sp>
              <p:nvSpPr>
                <p:cNvPr id="720" name="Google Shape;720;p1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18"/>
              <p:cNvGrpSpPr/>
              <p:nvPr/>
            </p:nvGrpSpPr>
            <p:grpSpPr>
              <a:xfrm rot="5400000">
                <a:off x="6912345" y="8916190"/>
                <a:ext cx="1005060" cy="87038"/>
                <a:chOff x="2974545" y="864840"/>
                <a:chExt cx="1005060" cy="87038"/>
              </a:xfrm>
            </p:grpSpPr>
            <p:sp>
              <p:nvSpPr>
                <p:cNvPr id="723" name="Google Shape;723;p18"/>
                <p:cNvSpPr/>
                <p:nvPr/>
              </p:nvSpPr>
              <p:spPr>
                <a:xfrm>
                  <a:off x="38932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8"/>
                <p:cNvSpPr/>
                <p:nvPr/>
              </p:nvSpPr>
              <p:spPr>
                <a:xfrm flipH="1">
                  <a:off x="29745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 name="Google Shape;725;p18"/>
            <p:cNvGrpSpPr/>
            <p:nvPr/>
          </p:nvGrpSpPr>
          <p:grpSpPr>
            <a:xfrm>
              <a:off x="135155" y="2413454"/>
              <a:ext cx="87038" cy="6548947"/>
              <a:chOff x="7371355" y="2379892"/>
              <a:chExt cx="87038" cy="6548947"/>
            </a:xfrm>
          </p:grpSpPr>
          <p:grpSp>
            <p:nvGrpSpPr>
              <p:cNvPr id="726" name="Google Shape;726;p18"/>
              <p:cNvGrpSpPr/>
              <p:nvPr/>
            </p:nvGrpSpPr>
            <p:grpSpPr>
              <a:xfrm rot="5400000">
                <a:off x="6912345" y="2838902"/>
                <a:ext cx="1005060" cy="87038"/>
                <a:chOff x="3279345" y="864840"/>
                <a:chExt cx="1005060" cy="87038"/>
              </a:xfrm>
            </p:grpSpPr>
            <p:sp>
              <p:nvSpPr>
                <p:cNvPr id="727" name="Google Shape;727;p1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18"/>
              <p:cNvGrpSpPr/>
              <p:nvPr/>
            </p:nvGrpSpPr>
            <p:grpSpPr>
              <a:xfrm rot="5400000">
                <a:off x="6912345" y="6577590"/>
                <a:ext cx="1005060" cy="87038"/>
                <a:chOff x="3279345" y="864840"/>
                <a:chExt cx="1005060" cy="87038"/>
              </a:xfrm>
            </p:grpSpPr>
            <p:sp>
              <p:nvSpPr>
                <p:cNvPr id="730" name="Google Shape;730;p1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8"/>
              <p:cNvGrpSpPr/>
              <p:nvPr/>
            </p:nvGrpSpPr>
            <p:grpSpPr>
              <a:xfrm rot="5400000">
                <a:off x="6912345" y="8382790"/>
                <a:ext cx="1005060" cy="87038"/>
                <a:chOff x="2441145" y="864840"/>
                <a:chExt cx="1005060" cy="87038"/>
              </a:xfrm>
            </p:grpSpPr>
            <p:sp>
              <p:nvSpPr>
                <p:cNvPr id="733" name="Google Shape;733;p18"/>
                <p:cNvSpPr/>
                <p:nvPr/>
              </p:nvSpPr>
              <p:spPr>
                <a:xfrm flipH="1">
                  <a:off x="24411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8"/>
                <p:cNvSpPr/>
                <p:nvPr/>
              </p:nvSpPr>
              <p:spPr>
                <a:xfrm>
                  <a:off x="33598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735"/>
        <p:cNvGrpSpPr/>
        <p:nvPr/>
      </p:nvGrpSpPr>
      <p:grpSpPr>
        <a:xfrm>
          <a:off x="0" y="0"/>
          <a:ext cx="0" cy="0"/>
          <a:chOff x="0" y="0"/>
          <a:chExt cx="0" cy="0"/>
        </a:xfrm>
      </p:grpSpPr>
      <p:sp>
        <p:nvSpPr>
          <p:cNvPr id="736" name="Google Shape;736;p19"/>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737" name="Google Shape;737;p19"/>
          <p:cNvGrpSpPr/>
          <p:nvPr/>
        </p:nvGrpSpPr>
        <p:grpSpPr>
          <a:xfrm rot="10800000">
            <a:off x="-587921" y="6201167"/>
            <a:ext cx="2007057" cy="895437"/>
            <a:chOff x="395045" y="-413709"/>
            <a:chExt cx="1244480" cy="1396012"/>
          </a:xfrm>
        </p:grpSpPr>
        <p:grpSp>
          <p:nvGrpSpPr>
            <p:cNvPr id="738" name="Google Shape;738;p19"/>
            <p:cNvGrpSpPr/>
            <p:nvPr/>
          </p:nvGrpSpPr>
          <p:grpSpPr>
            <a:xfrm rot="-1200552" flipH="1">
              <a:off x="565698" y="-294102"/>
              <a:ext cx="903175" cy="1156799"/>
              <a:chOff x="4737375" y="86375"/>
              <a:chExt cx="404450" cy="518025"/>
            </a:xfrm>
          </p:grpSpPr>
          <p:grpSp>
            <p:nvGrpSpPr>
              <p:cNvPr id="739" name="Google Shape;739;p19"/>
              <p:cNvGrpSpPr/>
              <p:nvPr/>
            </p:nvGrpSpPr>
            <p:grpSpPr>
              <a:xfrm>
                <a:off x="4737375" y="86375"/>
                <a:ext cx="404450" cy="518025"/>
                <a:chOff x="5534900" y="1200950"/>
                <a:chExt cx="404450" cy="518025"/>
              </a:xfrm>
            </p:grpSpPr>
            <p:sp>
              <p:nvSpPr>
                <p:cNvPr id="740" name="Google Shape;740;p19"/>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9"/>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9"/>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9"/>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9"/>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9"/>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19"/>
              <p:cNvGrpSpPr/>
              <p:nvPr/>
            </p:nvGrpSpPr>
            <p:grpSpPr>
              <a:xfrm>
                <a:off x="4745325" y="122813"/>
                <a:ext cx="364625" cy="477400"/>
                <a:chOff x="5138050" y="788975"/>
                <a:chExt cx="364625" cy="477400"/>
              </a:xfrm>
            </p:grpSpPr>
            <p:sp>
              <p:nvSpPr>
                <p:cNvPr id="747" name="Google Shape;747;p19"/>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9"/>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9"/>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19"/>
              <p:cNvGrpSpPr/>
              <p:nvPr/>
            </p:nvGrpSpPr>
            <p:grpSpPr>
              <a:xfrm>
                <a:off x="4825700" y="122825"/>
                <a:ext cx="293225" cy="336525"/>
                <a:chOff x="5589713" y="822175"/>
                <a:chExt cx="293225" cy="336525"/>
              </a:xfrm>
            </p:grpSpPr>
            <p:sp>
              <p:nvSpPr>
                <p:cNvPr id="752" name="Google Shape;752;p19"/>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9"/>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9"/>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9"/>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9"/>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9"/>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9"/>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9"/>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19"/>
              <p:cNvGrpSpPr/>
              <p:nvPr/>
            </p:nvGrpSpPr>
            <p:grpSpPr>
              <a:xfrm>
                <a:off x="4748800" y="122825"/>
                <a:ext cx="361150" cy="460625"/>
                <a:chOff x="5143900" y="789750"/>
                <a:chExt cx="361150" cy="460625"/>
              </a:xfrm>
            </p:grpSpPr>
            <p:sp>
              <p:nvSpPr>
                <p:cNvPr id="761" name="Google Shape;761;p19"/>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9"/>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 name="Google Shape;783;p19"/>
            <p:cNvGrpSpPr/>
            <p:nvPr/>
          </p:nvGrpSpPr>
          <p:grpSpPr>
            <a:xfrm>
              <a:off x="893906" y="7584"/>
              <a:ext cx="246764" cy="217132"/>
              <a:chOff x="4291100" y="71225"/>
              <a:chExt cx="194150" cy="170822"/>
            </a:xfrm>
          </p:grpSpPr>
          <p:sp>
            <p:nvSpPr>
              <p:cNvPr id="784" name="Google Shape;784;p19"/>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19"/>
            <p:cNvGrpSpPr/>
            <p:nvPr/>
          </p:nvGrpSpPr>
          <p:grpSpPr>
            <a:xfrm>
              <a:off x="704370" y="224735"/>
              <a:ext cx="246764" cy="217132"/>
              <a:chOff x="4291100" y="71225"/>
              <a:chExt cx="194150" cy="170822"/>
            </a:xfrm>
          </p:grpSpPr>
          <p:sp>
            <p:nvSpPr>
              <p:cNvPr id="788" name="Google Shape;788;p19"/>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19"/>
            <p:cNvGrpSpPr/>
            <p:nvPr/>
          </p:nvGrpSpPr>
          <p:grpSpPr>
            <a:xfrm>
              <a:off x="622151" y="43779"/>
              <a:ext cx="164483" cy="144755"/>
              <a:chOff x="4291100" y="71225"/>
              <a:chExt cx="194150" cy="170822"/>
            </a:xfrm>
          </p:grpSpPr>
          <p:sp>
            <p:nvSpPr>
              <p:cNvPr id="792" name="Google Shape;792;p19"/>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 name="Google Shape;795;p19"/>
          <p:cNvGrpSpPr/>
          <p:nvPr/>
        </p:nvGrpSpPr>
        <p:grpSpPr>
          <a:xfrm>
            <a:off x="160090" y="2850022"/>
            <a:ext cx="11837660" cy="175382"/>
            <a:chOff x="99264" y="4443263"/>
            <a:chExt cx="7339966" cy="273425"/>
          </a:xfrm>
        </p:grpSpPr>
        <p:sp>
          <p:nvSpPr>
            <p:cNvPr id="796" name="Google Shape;796;p19"/>
            <p:cNvSpPr/>
            <p:nvPr/>
          </p:nvSpPr>
          <p:spPr>
            <a:xfrm>
              <a:off x="7252451" y="44432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99264" y="44432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19"/>
          <p:cNvGrpSpPr/>
          <p:nvPr/>
        </p:nvGrpSpPr>
        <p:grpSpPr>
          <a:xfrm>
            <a:off x="156762" y="575447"/>
            <a:ext cx="11840971" cy="6198736"/>
            <a:chOff x="97200" y="897138"/>
            <a:chExt cx="7342019" cy="9664002"/>
          </a:xfrm>
        </p:grpSpPr>
        <p:grpSp>
          <p:nvGrpSpPr>
            <p:cNvPr id="799" name="Google Shape;799;p19"/>
            <p:cNvGrpSpPr/>
            <p:nvPr/>
          </p:nvGrpSpPr>
          <p:grpSpPr>
            <a:xfrm>
              <a:off x="7352180" y="2346367"/>
              <a:ext cx="87038" cy="6430335"/>
              <a:chOff x="7371355" y="2379892"/>
              <a:chExt cx="87038" cy="6430335"/>
            </a:xfrm>
          </p:grpSpPr>
          <p:grpSp>
            <p:nvGrpSpPr>
              <p:cNvPr id="800" name="Google Shape;800;p19"/>
              <p:cNvGrpSpPr/>
              <p:nvPr/>
            </p:nvGrpSpPr>
            <p:grpSpPr>
              <a:xfrm rot="5400000">
                <a:off x="6912345" y="2838902"/>
                <a:ext cx="1005060" cy="87038"/>
                <a:chOff x="3279345" y="864840"/>
                <a:chExt cx="1005060" cy="87038"/>
              </a:xfrm>
            </p:grpSpPr>
            <p:sp>
              <p:nvSpPr>
                <p:cNvPr id="801" name="Google Shape;801;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19"/>
              <p:cNvGrpSpPr/>
              <p:nvPr/>
            </p:nvGrpSpPr>
            <p:grpSpPr>
              <a:xfrm rot="5400000">
                <a:off x="6912345" y="6577590"/>
                <a:ext cx="1005060" cy="87038"/>
                <a:chOff x="3279345" y="864840"/>
                <a:chExt cx="1005060" cy="87038"/>
              </a:xfrm>
            </p:grpSpPr>
            <p:sp>
              <p:nvSpPr>
                <p:cNvPr id="804" name="Google Shape;804;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 name="Google Shape;806;p19"/>
              <p:cNvSpPr/>
              <p:nvPr/>
            </p:nvSpPr>
            <p:spPr>
              <a:xfrm rot="5400000" flipH="1">
                <a:off x="7410132" y="8761979"/>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19"/>
            <p:cNvGrpSpPr/>
            <p:nvPr/>
          </p:nvGrpSpPr>
          <p:grpSpPr>
            <a:xfrm rot="10800000">
              <a:off x="1238682" y="10474102"/>
              <a:ext cx="1005060" cy="87038"/>
              <a:chOff x="3279345" y="864840"/>
              <a:chExt cx="1005060" cy="87038"/>
            </a:xfrm>
          </p:grpSpPr>
          <p:sp>
            <p:nvSpPr>
              <p:cNvPr id="808" name="Google Shape;808;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9"/>
            <p:cNvGrpSpPr/>
            <p:nvPr/>
          </p:nvGrpSpPr>
          <p:grpSpPr>
            <a:xfrm>
              <a:off x="5534057" y="10474102"/>
              <a:ext cx="1005060" cy="87038"/>
              <a:chOff x="3279345" y="864840"/>
              <a:chExt cx="1005060" cy="87038"/>
            </a:xfrm>
          </p:grpSpPr>
          <p:sp>
            <p:nvSpPr>
              <p:cNvPr id="811" name="Google Shape;811;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19"/>
            <p:cNvGrpSpPr/>
            <p:nvPr/>
          </p:nvGrpSpPr>
          <p:grpSpPr>
            <a:xfrm>
              <a:off x="97200" y="897138"/>
              <a:ext cx="138969" cy="8836375"/>
              <a:chOff x="97200" y="897138"/>
              <a:chExt cx="138969" cy="8836375"/>
            </a:xfrm>
          </p:grpSpPr>
          <p:grpSp>
            <p:nvGrpSpPr>
              <p:cNvPr id="814" name="Google Shape;814;p19"/>
              <p:cNvGrpSpPr/>
              <p:nvPr/>
            </p:nvGrpSpPr>
            <p:grpSpPr>
              <a:xfrm>
                <a:off x="149130" y="2346367"/>
                <a:ext cx="87038" cy="7387147"/>
                <a:chOff x="7371355" y="2379892"/>
                <a:chExt cx="87038" cy="7387147"/>
              </a:xfrm>
            </p:grpSpPr>
            <p:grpSp>
              <p:nvGrpSpPr>
                <p:cNvPr id="815" name="Google Shape;815;p19"/>
                <p:cNvGrpSpPr/>
                <p:nvPr/>
              </p:nvGrpSpPr>
              <p:grpSpPr>
                <a:xfrm rot="5400000">
                  <a:off x="6912345" y="2838902"/>
                  <a:ext cx="1005060" cy="87038"/>
                  <a:chOff x="3279345" y="864840"/>
                  <a:chExt cx="1005060" cy="87038"/>
                </a:xfrm>
              </p:grpSpPr>
              <p:sp>
                <p:nvSpPr>
                  <p:cNvPr id="816" name="Google Shape;816;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19"/>
                <p:cNvGrpSpPr/>
                <p:nvPr/>
              </p:nvGrpSpPr>
              <p:grpSpPr>
                <a:xfrm rot="5400000">
                  <a:off x="6912345" y="6577590"/>
                  <a:ext cx="1005060" cy="87038"/>
                  <a:chOff x="3279345" y="864840"/>
                  <a:chExt cx="1005060" cy="87038"/>
                </a:xfrm>
              </p:grpSpPr>
              <p:sp>
                <p:nvSpPr>
                  <p:cNvPr id="819" name="Google Shape;819;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19"/>
                <p:cNvGrpSpPr/>
                <p:nvPr/>
              </p:nvGrpSpPr>
              <p:grpSpPr>
                <a:xfrm rot="5400000">
                  <a:off x="6912345" y="9220990"/>
                  <a:ext cx="1005060" cy="87038"/>
                  <a:chOff x="3279345" y="864840"/>
                  <a:chExt cx="1005060" cy="87038"/>
                </a:xfrm>
              </p:grpSpPr>
              <p:sp>
                <p:nvSpPr>
                  <p:cNvPr id="822" name="Google Shape;822;p1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4" name="Google Shape;824;p19"/>
              <p:cNvSpPr/>
              <p:nvPr/>
            </p:nvSpPr>
            <p:spPr>
              <a:xfrm flipH="1">
                <a:off x="97200" y="897138"/>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825"/>
        <p:cNvGrpSpPr/>
        <p:nvPr/>
      </p:nvGrpSpPr>
      <p:grpSpPr>
        <a:xfrm>
          <a:off x="0" y="0"/>
          <a:ext cx="0" cy="0"/>
          <a:chOff x="0" y="0"/>
          <a:chExt cx="0" cy="0"/>
        </a:xfrm>
      </p:grpSpPr>
      <p:grpSp>
        <p:nvGrpSpPr>
          <p:cNvPr id="826" name="Google Shape;826;p20"/>
          <p:cNvGrpSpPr/>
          <p:nvPr/>
        </p:nvGrpSpPr>
        <p:grpSpPr>
          <a:xfrm>
            <a:off x="-429096" y="-8085"/>
            <a:ext cx="13155185" cy="7099459"/>
            <a:chOff x="-266062" y="-12605"/>
            <a:chExt cx="8156900" cy="11068254"/>
          </a:xfrm>
        </p:grpSpPr>
        <p:grpSp>
          <p:nvGrpSpPr>
            <p:cNvPr id="827" name="Google Shape;827;p20"/>
            <p:cNvGrpSpPr/>
            <p:nvPr/>
          </p:nvGrpSpPr>
          <p:grpSpPr>
            <a:xfrm rot="9913340" flipH="1">
              <a:off x="-101225" y="65880"/>
              <a:ext cx="796399" cy="1395750"/>
              <a:chOff x="5876888" y="8274339"/>
              <a:chExt cx="1070266" cy="1875723"/>
            </a:xfrm>
          </p:grpSpPr>
          <p:grpSp>
            <p:nvGrpSpPr>
              <p:cNvPr id="828" name="Google Shape;828;p20"/>
              <p:cNvGrpSpPr/>
              <p:nvPr/>
            </p:nvGrpSpPr>
            <p:grpSpPr>
              <a:xfrm>
                <a:off x="5876890" y="8274339"/>
                <a:ext cx="1070264" cy="1875723"/>
                <a:chOff x="5002750" y="3917350"/>
                <a:chExt cx="317275" cy="556050"/>
              </a:xfrm>
            </p:grpSpPr>
            <p:sp>
              <p:nvSpPr>
                <p:cNvPr id="829" name="Google Shape;829;p20"/>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0"/>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0"/>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0"/>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0"/>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0"/>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0"/>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0"/>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0"/>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0"/>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0"/>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0"/>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0"/>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0"/>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0"/>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0"/>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0"/>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0"/>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20"/>
              <p:cNvGrpSpPr/>
              <p:nvPr/>
            </p:nvGrpSpPr>
            <p:grpSpPr>
              <a:xfrm>
                <a:off x="5876888" y="8274357"/>
                <a:ext cx="958017" cy="1593463"/>
                <a:chOff x="5398250" y="4107400"/>
                <a:chExt cx="284000" cy="472375"/>
              </a:xfrm>
            </p:grpSpPr>
            <p:sp>
              <p:nvSpPr>
                <p:cNvPr id="850" name="Google Shape;850;p20"/>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0"/>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0"/>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0"/>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0"/>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0"/>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0"/>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0"/>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0"/>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0"/>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0"/>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0"/>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 name="Google Shape;868;p20"/>
            <p:cNvGrpSpPr/>
            <p:nvPr/>
          </p:nvGrpSpPr>
          <p:grpSpPr>
            <a:xfrm rot="-509735" flipH="1">
              <a:off x="7048068" y="9693365"/>
              <a:ext cx="749815" cy="1314108"/>
              <a:chOff x="5876888" y="8274339"/>
              <a:chExt cx="1070266" cy="1875723"/>
            </a:xfrm>
          </p:grpSpPr>
          <p:grpSp>
            <p:nvGrpSpPr>
              <p:cNvPr id="869" name="Google Shape;869;p20"/>
              <p:cNvGrpSpPr/>
              <p:nvPr/>
            </p:nvGrpSpPr>
            <p:grpSpPr>
              <a:xfrm>
                <a:off x="5876890" y="8274339"/>
                <a:ext cx="1070264" cy="1875723"/>
                <a:chOff x="5002750" y="3917350"/>
                <a:chExt cx="317275" cy="556050"/>
              </a:xfrm>
            </p:grpSpPr>
            <p:sp>
              <p:nvSpPr>
                <p:cNvPr id="870" name="Google Shape;870;p20"/>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0"/>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0"/>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0"/>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0"/>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20"/>
              <p:cNvGrpSpPr/>
              <p:nvPr/>
            </p:nvGrpSpPr>
            <p:grpSpPr>
              <a:xfrm>
                <a:off x="5876888" y="8274357"/>
                <a:ext cx="958017" cy="1593463"/>
                <a:chOff x="5398250" y="4107400"/>
                <a:chExt cx="284000" cy="472375"/>
              </a:xfrm>
            </p:grpSpPr>
            <p:sp>
              <p:nvSpPr>
                <p:cNvPr id="891" name="Google Shape;891;p20"/>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0"/>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0"/>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0"/>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0"/>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0"/>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0"/>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0"/>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0"/>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0"/>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0"/>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0"/>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0"/>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 name="Google Shape;909;p20"/>
            <p:cNvGrpSpPr/>
            <p:nvPr/>
          </p:nvGrpSpPr>
          <p:grpSpPr>
            <a:xfrm rot="509735">
              <a:off x="-173107" y="9693365"/>
              <a:ext cx="749815" cy="1314108"/>
              <a:chOff x="5876888" y="8274339"/>
              <a:chExt cx="1070266" cy="1875723"/>
            </a:xfrm>
          </p:grpSpPr>
          <p:grpSp>
            <p:nvGrpSpPr>
              <p:cNvPr id="910" name="Google Shape;910;p20"/>
              <p:cNvGrpSpPr/>
              <p:nvPr/>
            </p:nvGrpSpPr>
            <p:grpSpPr>
              <a:xfrm>
                <a:off x="5876890" y="8274339"/>
                <a:ext cx="1070264" cy="1875723"/>
                <a:chOff x="5002750" y="3917350"/>
                <a:chExt cx="317275" cy="556050"/>
              </a:xfrm>
            </p:grpSpPr>
            <p:sp>
              <p:nvSpPr>
                <p:cNvPr id="911" name="Google Shape;911;p20"/>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0"/>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0"/>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0"/>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0"/>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0"/>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0"/>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0"/>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0"/>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0"/>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0"/>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0"/>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0"/>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0"/>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0"/>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0"/>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0"/>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0"/>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20"/>
              <p:cNvGrpSpPr/>
              <p:nvPr/>
            </p:nvGrpSpPr>
            <p:grpSpPr>
              <a:xfrm>
                <a:off x="5876888" y="8274357"/>
                <a:ext cx="958017" cy="1593463"/>
                <a:chOff x="5398250" y="4107400"/>
                <a:chExt cx="284000" cy="472375"/>
              </a:xfrm>
            </p:grpSpPr>
            <p:sp>
              <p:nvSpPr>
                <p:cNvPr id="932" name="Google Shape;932;p20"/>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0"/>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50" name="Google Shape;950;p20"/>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951" name="Google Shape;951;p20"/>
          <p:cNvGrpSpPr/>
          <p:nvPr/>
        </p:nvGrpSpPr>
        <p:grpSpPr>
          <a:xfrm>
            <a:off x="11827930" y="1624276"/>
            <a:ext cx="213790" cy="3957593"/>
            <a:chOff x="7333932" y="2532292"/>
            <a:chExt cx="132561" cy="6169997"/>
          </a:xfrm>
        </p:grpSpPr>
        <p:grpSp>
          <p:nvGrpSpPr>
            <p:cNvPr id="952" name="Google Shape;952;p20"/>
            <p:cNvGrpSpPr/>
            <p:nvPr/>
          </p:nvGrpSpPr>
          <p:grpSpPr>
            <a:xfrm rot="5400000">
              <a:off x="6969833" y="2896391"/>
              <a:ext cx="852660" cy="124461"/>
              <a:chOff x="3431745" y="864840"/>
              <a:chExt cx="852660" cy="124461"/>
            </a:xfrm>
          </p:grpSpPr>
          <p:sp>
            <p:nvSpPr>
              <p:cNvPr id="953" name="Google Shape;953;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flipH="1">
                <a:off x="3431745" y="9410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20"/>
            <p:cNvGrpSpPr/>
            <p:nvPr/>
          </p:nvGrpSpPr>
          <p:grpSpPr>
            <a:xfrm rot="5400000">
              <a:off x="6912345" y="6577590"/>
              <a:ext cx="1005060" cy="87038"/>
              <a:chOff x="3279345" y="864840"/>
              <a:chExt cx="1005060" cy="87038"/>
            </a:xfrm>
          </p:grpSpPr>
          <p:sp>
            <p:nvSpPr>
              <p:cNvPr id="956" name="Google Shape;956;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 name="Google Shape;958;p20"/>
            <p:cNvGrpSpPr/>
            <p:nvPr/>
          </p:nvGrpSpPr>
          <p:grpSpPr>
            <a:xfrm rot="5400000">
              <a:off x="6920445" y="8156240"/>
              <a:ext cx="1005060" cy="87038"/>
              <a:chOff x="3279345" y="864840"/>
              <a:chExt cx="1005060" cy="87038"/>
            </a:xfrm>
          </p:grpSpPr>
          <p:sp>
            <p:nvSpPr>
              <p:cNvPr id="959" name="Google Shape;959;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 name="Google Shape;961;p20"/>
          <p:cNvGrpSpPr/>
          <p:nvPr/>
        </p:nvGrpSpPr>
        <p:grpSpPr>
          <a:xfrm>
            <a:off x="150802" y="1203999"/>
            <a:ext cx="140372" cy="4351580"/>
            <a:chOff x="93505" y="1877067"/>
            <a:chExt cx="87038" cy="6784235"/>
          </a:xfrm>
        </p:grpSpPr>
        <p:grpSp>
          <p:nvGrpSpPr>
            <p:cNvPr id="962" name="Google Shape;962;p20"/>
            <p:cNvGrpSpPr/>
            <p:nvPr/>
          </p:nvGrpSpPr>
          <p:grpSpPr>
            <a:xfrm rot="5400000">
              <a:off x="-365505" y="2336077"/>
              <a:ext cx="1005060" cy="87038"/>
              <a:chOff x="3279345" y="864840"/>
              <a:chExt cx="1005060" cy="87038"/>
            </a:xfrm>
          </p:grpSpPr>
          <p:sp>
            <p:nvSpPr>
              <p:cNvPr id="963" name="Google Shape;963;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20"/>
            <p:cNvGrpSpPr/>
            <p:nvPr/>
          </p:nvGrpSpPr>
          <p:grpSpPr>
            <a:xfrm rot="5400000">
              <a:off x="-365505" y="6074765"/>
              <a:ext cx="1005060" cy="87038"/>
              <a:chOff x="3279345" y="864840"/>
              <a:chExt cx="1005060" cy="87038"/>
            </a:xfrm>
          </p:grpSpPr>
          <p:sp>
            <p:nvSpPr>
              <p:cNvPr id="966" name="Google Shape;966;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20"/>
            <p:cNvGrpSpPr/>
            <p:nvPr/>
          </p:nvGrpSpPr>
          <p:grpSpPr>
            <a:xfrm rot="5400000">
              <a:off x="-365505" y="8115252"/>
              <a:ext cx="1005060" cy="87038"/>
              <a:chOff x="3279345" y="864840"/>
              <a:chExt cx="1005060" cy="87038"/>
            </a:xfrm>
          </p:grpSpPr>
          <p:sp>
            <p:nvSpPr>
              <p:cNvPr id="969" name="Google Shape;969;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 name="Google Shape;971;p20"/>
          <p:cNvGrpSpPr/>
          <p:nvPr/>
        </p:nvGrpSpPr>
        <p:grpSpPr>
          <a:xfrm>
            <a:off x="2842575" y="89256"/>
            <a:ext cx="6507399" cy="80525"/>
            <a:chOff x="1762545" y="139152"/>
            <a:chExt cx="4034926" cy="125541"/>
          </a:xfrm>
        </p:grpSpPr>
        <p:grpSp>
          <p:nvGrpSpPr>
            <p:cNvPr id="972" name="Google Shape;972;p20"/>
            <p:cNvGrpSpPr/>
            <p:nvPr/>
          </p:nvGrpSpPr>
          <p:grpSpPr>
            <a:xfrm rot="10800000">
              <a:off x="1762545" y="139152"/>
              <a:ext cx="1005060" cy="87038"/>
              <a:chOff x="3279345" y="864840"/>
              <a:chExt cx="1005060" cy="87038"/>
            </a:xfrm>
          </p:grpSpPr>
          <p:sp>
            <p:nvSpPr>
              <p:cNvPr id="973" name="Google Shape;973;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20"/>
            <p:cNvGrpSpPr/>
            <p:nvPr/>
          </p:nvGrpSpPr>
          <p:grpSpPr>
            <a:xfrm>
              <a:off x="4792411" y="177655"/>
              <a:ext cx="1005060" cy="87038"/>
              <a:chOff x="3279345" y="864840"/>
              <a:chExt cx="1005060" cy="87038"/>
            </a:xfrm>
          </p:grpSpPr>
          <p:sp>
            <p:nvSpPr>
              <p:cNvPr id="976" name="Google Shape;976;p2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 name="Google Shape;978;p20"/>
          <p:cNvGrpSpPr/>
          <p:nvPr/>
        </p:nvGrpSpPr>
        <p:grpSpPr>
          <a:xfrm rot="10474297">
            <a:off x="-174912" y="-145613"/>
            <a:ext cx="1736188" cy="743764"/>
            <a:chOff x="6493431" y="9579487"/>
            <a:chExt cx="1076544" cy="1159567"/>
          </a:xfrm>
        </p:grpSpPr>
        <p:grpSp>
          <p:nvGrpSpPr>
            <p:cNvPr id="979" name="Google Shape;979;p20"/>
            <p:cNvGrpSpPr/>
            <p:nvPr/>
          </p:nvGrpSpPr>
          <p:grpSpPr>
            <a:xfrm>
              <a:off x="6493431" y="9579487"/>
              <a:ext cx="1076544" cy="1159567"/>
              <a:chOff x="5822250" y="3574125"/>
              <a:chExt cx="507325" cy="546450"/>
            </a:xfrm>
          </p:grpSpPr>
          <p:sp>
            <p:nvSpPr>
              <p:cNvPr id="980" name="Google Shape;980;p20"/>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0"/>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0"/>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0"/>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0"/>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0"/>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0"/>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0"/>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20"/>
            <p:cNvGrpSpPr/>
            <p:nvPr/>
          </p:nvGrpSpPr>
          <p:grpSpPr>
            <a:xfrm>
              <a:off x="6572917" y="9702881"/>
              <a:ext cx="917553" cy="912778"/>
              <a:chOff x="6472650" y="3854100"/>
              <a:chExt cx="432400" cy="430150"/>
            </a:xfrm>
          </p:grpSpPr>
          <p:sp>
            <p:nvSpPr>
              <p:cNvPr id="989" name="Google Shape;989;p20"/>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0"/>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0"/>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0"/>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0"/>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0"/>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0"/>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0"/>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0"/>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0"/>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0"/>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0"/>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0"/>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0"/>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0"/>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20"/>
            <p:cNvGrpSpPr/>
            <p:nvPr/>
          </p:nvGrpSpPr>
          <p:grpSpPr>
            <a:xfrm>
              <a:off x="6661021" y="9835023"/>
              <a:ext cx="896810" cy="746148"/>
              <a:chOff x="5865300" y="4367350"/>
              <a:chExt cx="422625" cy="351625"/>
            </a:xfrm>
          </p:grpSpPr>
          <p:sp>
            <p:nvSpPr>
              <p:cNvPr id="1032" name="Google Shape;1032;p20"/>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0"/>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0"/>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0"/>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0"/>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0"/>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0"/>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0"/>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0"/>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0"/>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0"/>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0"/>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0"/>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0"/>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0"/>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 name="Google Shape;1056;p20"/>
          <p:cNvGrpSpPr/>
          <p:nvPr/>
        </p:nvGrpSpPr>
        <p:grpSpPr>
          <a:xfrm>
            <a:off x="947462" y="55047"/>
            <a:ext cx="10104880" cy="6790404"/>
            <a:chOff x="587476" y="85820"/>
            <a:chExt cx="6265552" cy="10586429"/>
          </a:xfrm>
        </p:grpSpPr>
        <p:grpSp>
          <p:nvGrpSpPr>
            <p:cNvPr id="1057" name="Google Shape;1057;p20"/>
            <p:cNvGrpSpPr/>
            <p:nvPr/>
          </p:nvGrpSpPr>
          <p:grpSpPr>
            <a:xfrm>
              <a:off x="3643736" y="85820"/>
              <a:ext cx="272527" cy="309229"/>
              <a:chOff x="4815500" y="2496238"/>
              <a:chExt cx="68500" cy="77725"/>
            </a:xfrm>
          </p:grpSpPr>
          <p:sp>
            <p:nvSpPr>
              <p:cNvPr id="1058" name="Google Shape;1058;p20"/>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0"/>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0"/>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0"/>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20"/>
            <p:cNvGrpSpPr/>
            <p:nvPr/>
          </p:nvGrpSpPr>
          <p:grpSpPr>
            <a:xfrm>
              <a:off x="587476" y="10363020"/>
              <a:ext cx="6265552" cy="309229"/>
              <a:chOff x="587476" y="10363020"/>
              <a:chExt cx="6265552" cy="309229"/>
            </a:xfrm>
          </p:grpSpPr>
          <p:grpSp>
            <p:nvGrpSpPr>
              <p:cNvPr id="1063" name="Google Shape;1063;p20"/>
              <p:cNvGrpSpPr/>
              <p:nvPr/>
            </p:nvGrpSpPr>
            <p:grpSpPr>
              <a:xfrm flipH="1">
                <a:off x="587476" y="10363020"/>
                <a:ext cx="272527" cy="309229"/>
                <a:chOff x="4815500" y="2496238"/>
                <a:chExt cx="68500" cy="77725"/>
              </a:xfrm>
            </p:grpSpPr>
            <p:sp>
              <p:nvSpPr>
                <p:cNvPr id="1064" name="Google Shape;1064;p20"/>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0"/>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0"/>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0"/>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20"/>
              <p:cNvGrpSpPr/>
              <p:nvPr/>
            </p:nvGrpSpPr>
            <p:grpSpPr>
              <a:xfrm flipH="1">
                <a:off x="6580501" y="10363020"/>
                <a:ext cx="272527" cy="309229"/>
                <a:chOff x="4815500" y="2496238"/>
                <a:chExt cx="68500" cy="77725"/>
              </a:xfrm>
            </p:grpSpPr>
            <p:sp>
              <p:nvSpPr>
                <p:cNvPr id="1069" name="Google Shape;1069;p20"/>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0"/>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0"/>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0"/>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73" name="Google Shape;1073;p20"/>
          <p:cNvGrpSpPr/>
          <p:nvPr/>
        </p:nvGrpSpPr>
        <p:grpSpPr>
          <a:xfrm>
            <a:off x="150777" y="2786993"/>
            <a:ext cx="11890941" cy="446633"/>
            <a:chOff x="93489" y="4345000"/>
            <a:chExt cx="7373003" cy="696313"/>
          </a:xfrm>
        </p:grpSpPr>
        <p:sp>
          <p:nvSpPr>
            <p:cNvPr id="1074" name="Google Shape;1074;p20"/>
            <p:cNvSpPr/>
            <p:nvPr/>
          </p:nvSpPr>
          <p:spPr>
            <a:xfrm>
              <a:off x="7279714" y="4767888"/>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0"/>
            <p:cNvSpPr/>
            <p:nvPr/>
          </p:nvSpPr>
          <p:spPr>
            <a:xfrm>
              <a:off x="93489" y="4345000"/>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48333" y="2867845"/>
            <a:ext cx="10895859" cy="112243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es-ES"/>
              <a:t>Haga clic para modificar el estilo de título del patrón</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076"/>
        <p:cNvGrpSpPr/>
        <p:nvPr/>
      </p:nvGrpSpPr>
      <p:grpSpPr>
        <a:xfrm>
          <a:off x="0" y="0"/>
          <a:ext cx="0" cy="0"/>
          <a:chOff x="0" y="0"/>
          <a:chExt cx="0" cy="0"/>
        </a:xfrm>
      </p:grpSpPr>
      <p:sp>
        <p:nvSpPr>
          <p:cNvPr id="1077" name="Google Shape;1077;p21"/>
          <p:cNvSpPr txBox="1">
            <a:spLocks noGrp="1"/>
          </p:cNvSpPr>
          <p:nvPr>
            <p:ph type="title"/>
          </p:nvPr>
        </p:nvSpPr>
        <p:spPr>
          <a:xfrm>
            <a:off x="2652116" y="724073"/>
            <a:ext cx="6888292" cy="1451289"/>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078" name="Google Shape;1078;p21"/>
          <p:cNvGrpSpPr/>
          <p:nvPr/>
        </p:nvGrpSpPr>
        <p:grpSpPr>
          <a:xfrm rot="10800000">
            <a:off x="101737" y="3803509"/>
            <a:ext cx="11905084" cy="2037504"/>
            <a:chOff x="85282" y="1521525"/>
            <a:chExt cx="7381772" cy="3176525"/>
          </a:xfrm>
        </p:grpSpPr>
        <p:grpSp>
          <p:nvGrpSpPr>
            <p:cNvPr id="1079" name="Google Shape;1079;p21"/>
            <p:cNvGrpSpPr/>
            <p:nvPr/>
          </p:nvGrpSpPr>
          <p:grpSpPr>
            <a:xfrm>
              <a:off x="85289" y="3822825"/>
              <a:ext cx="7381766" cy="875225"/>
              <a:chOff x="85289" y="3822825"/>
              <a:chExt cx="7381766" cy="875225"/>
            </a:xfrm>
          </p:grpSpPr>
          <p:sp>
            <p:nvSpPr>
              <p:cNvPr id="1080" name="Google Shape;1080;p21"/>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1"/>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 name="Google Shape;1082;p21"/>
            <p:cNvSpPr/>
            <p:nvPr/>
          </p:nvSpPr>
          <p:spPr>
            <a:xfrm flipH="1">
              <a:off x="85282" y="15215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21"/>
          <p:cNvGrpSpPr/>
          <p:nvPr/>
        </p:nvGrpSpPr>
        <p:grpSpPr>
          <a:xfrm>
            <a:off x="262589" y="342930"/>
            <a:ext cx="11663799" cy="5096059"/>
            <a:chOff x="162818" y="534637"/>
            <a:chExt cx="7232163" cy="7944898"/>
          </a:xfrm>
        </p:grpSpPr>
        <p:grpSp>
          <p:nvGrpSpPr>
            <p:cNvPr id="1084" name="Google Shape;1084;p21"/>
            <p:cNvGrpSpPr/>
            <p:nvPr/>
          </p:nvGrpSpPr>
          <p:grpSpPr>
            <a:xfrm>
              <a:off x="162818" y="827225"/>
              <a:ext cx="7232163" cy="7652310"/>
              <a:chOff x="162818" y="827225"/>
              <a:chExt cx="7232163" cy="7652310"/>
            </a:xfrm>
          </p:grpSpPr>
          <p:grpSp>
            <p:nvGrpSpPr>
              <p:cNvPr id="1085" name="Google Shape;1085;p21"/>
              <p:cNvGrpSpPr/>
              <p:nvPr/>
            </p:nvGrpSpPr>
            <p:grpSpPr>
              <a:xfrm>
                <a:off x="162818" y="827225"/>
                <a:ext cx="7232163" cy="7387147"/>
                <a:chOff x="162818" y="827225"/>
                <a:chExt cx="7232163" cy="7387147"/>
              </a:xfrm>
            </p:grpSpPr>
            <p:sp>
              <p:nvSpPr>
                <p:cNvPr id="1086" name="Google Shape;1086;p21"/>
                <p:cNvSpPr/>
                <p:nvPr/>
              </p:nvSpPr>
              <p:spPr>
                <a:xfrm rot="-5400000">
                  <a:off x="7308264" y="5098278"/>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 name="Google Shape;1087;p21"/>
                <p:cNvGrpSpPr/>
                <p:nvPr/>
              </p:nvGrpSpPr>
              <p:grpSpPr>
                <a:xfrm>
                  <a:off x="162818" y="827225"/>
                  <a:ext cx="7232163" cy="7387147"/>
                  <a:chOff x="162818" y="827225"/>
                  <a:chExt cx="7232163" cy="7387147"/>
                </a:xfrm>
              </p:grpSpPr>
              <p:grpSp>
                <p:nvGrpSpPr>
                  <p:cNvPr id="1088" name="Google Shape;1088;p21"/>
                  <p:cNvGrpSpPr/>
                  <p:nvPr/>
                </p:nvGrpSpPr>
                <p:grpSpPr>
                  <a:xfrm rot="10800000">
                    <a:off x="162818" y="827225"/>
                    <a:ext cx="7232163" cy="7387147"/>
                    <a:chOff x="135155" y="2413454"/>
                    <a:chExt cx="7232163" cy="7387147"/>
                  </a:xfrm>
                </p:grpSpPr>
                <p:grpSp>
                  <p:nvGrpSpPr>
                    <p:cNvPr id="1089" name="Google Shape;1089;p21"/>
                    <p:cNvGrpSpPr/>
                    <p:nvPr/>
                  </p:nvGrpSpPr>
                  <p:grpSpPr>
                    <a:xfrm>
                      <a:off x="135155" y="2413454"/>
                      <a:ext cx="87038" cy="7387147"/>
                      <a:chOff x="7371355" y="2379892"/>
                      <a:chExt cx="87038" cy="7387147"/>
                    </a:xfrm>
                  </p:grpSpPr>
                  <p:grpSp>
                    <p:nvGrpSpPr>
                      <p:cNvPr id="1090" name="Google Shape;1090;p21"/>
                      <p:cNvGrpSpPr/>
                      <p:nvPr/>
                    </p:nvGrpSpPr>
                    <p:grpSpPr>
                      <a:xfrm rot="5400000">
                        <a:off x="6912345" y="2838902"/>
                        <a:ext cx="1005060" cy="87038"/>
                        <a:chOff x="3279345" y="864840"/>
                        <a:chExt cx="1005060" cy="87038"/>
                      </a:xfrm>
                    </p:grpSpPr>
                    <p:sp>
                      <p:nvSpPr>
                        <p:cNvPr id="1091" name="Google Shape;1091;p2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21"/>
                      <p:cNvSpPr/>
                      <p:nvPr/>
                    </p:nvSpPr>
                    <p:spPr>
                      <a:xfrm rot="5400000" flipH="1">
                        <a:off x="7410132" y="611857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 name="Google Shape;1094;p21"/>
                      <p:cNvGrpSpPr/>
                      <p:nvPr/>
                    </p:nvGrpSpPr>
                    <p:grpSpPr>
                      <a:xfrm rot="5400000">
                        <a:off x="6912345" y="9220990"/>
                        <a:ext cx="1005060" cy="87038"/>
                        <a:chOff x="3279345" y="864840"/>
                        <a:chExt cx="1005060" cy="87038"/>
                      </a:xfrm>
                    </p:grpSpPr>
                    <p:sp>
                      <p:nvSpPr>
                        <p:cNvPr id="1095" name="Google Shape;1095;p2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7" name="Google Shape;1097;p21"/>
                    <p:cNvGrpSpPr/>
                    <p:nvPr/>
                  </p:nvGrpSpPr>
                  <p:grpSpPr>
                    <a:xfrm>
                      <a:off x="7280280" y="2920819"/>
                      <a:ext cx="87038" cy="6239883"/>
                      <a:chOff x="7371355" y="3527156"/>
                      <a:chExt cx="87038" cy="6239883"/>
                    </a:xfrm>
                  </p:grpSpPr>
                  <p:sp>
                    <p:nvSpPr>
                      <p:cNvPr id="1098" name="Google Shape;1098;p21"/>
                      <p:cNvSpPr/>
                      <p:nvPr/>
                    </p:nvSpPr>
                    <p:spPr>
                      <a:xfrm rot="5400000">
                        <a:off x="7371677" y="352683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 name="Google Shape;1099;p21"/>
                      <p:cNvGrpSpPr/>
                      <p:nvPr/>
                    </p:nvGrpSpPr>
                    <p:grpSpPr>
                      <a:xfrm rot="5400000">
                        <a:off x="6721845" y="6387090"/>
                        <a:ext cx="1386060" cy="87038"/>
                        <a:chOff x="2898345" y="864840"/>
                        <a:chExt cx="1386060" cy="87038"/>
                      </a:xfrm>
                    </p:grpSpPr>
                    <p:sp>
                      <p:nvSpPr>
                        <p:cNvPr id="1100" name="Google Shape;1100;p2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1"/>
                        <p:cNvSpPr/>
                        <p:nvPr/>
                      </p:nvSpPr>
                      <p:spPr>
                        <a:xfrm flipH="1">
                          <a:off x="2898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21"/>
                      <p:cNvGrpSpPr/>
                      <p:nvPr/>
                    </p:nvGrpSpPr>
                    <p:grpSpPr>
                      <a:xfrm rot="5400000">
                        <a:off x="6912345" y="9220990"/>
                        <a:ext cx="1005060" cy="87038"/>
                        <a:chOff x="3279345" y="864840"/>
                        <a:chExt cx="1005060" cy="87038"/>
                      </a:xfrm>
                    </p:grpSpPr>
                    <p:sp>
                      <p:nvSpPr>
                        <p:cNvPr id="1103" name="Google Shape;1103;p2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05" name="Google Shape;1105;p21"/>
                  <p:cNvSpPr/>
                  <p:nvPr/>
                </p:nvSpPr>
                <p:spPr>
                  <a:xfrm rot="-5400000">
                    <a:off x="7308264" y="2923353"/>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1"/>
                  <p:cNvSpPr/>
                  <p:nvPr/>
                </p:nvSpPr>
                <p:spPr>
                  <a:xfrm rot="-5400000" flipH="1">
                    <a:off x="162832" y="3232287"/>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7" name="Google Shape;1107;p21"/>
              <p:cNvSpPr/>
              <p:nvPr/>
            </p:nvSpPr>
            <p:spPr>
              <a:xfrm rot="-5400000" flipH="1">
                <a:off x="162832" y="8431287"/>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 name="Google Shape;1108;p21"/>
            <p:cNvSpPr/>
            <p:nvPr/>
          </p:nvSpPr>
          <p:spPr>
            <a:xfrm rot="-5400000" flipH="1">
              <a:off x="162832" y="534637"/>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1109"/>
        <p:cNvGrpSpPr/>
        <p:nvPr/>
      </p:nvGrpSpPr>
      <p:grpSpPr>
        <a:xfrm>
          <a:off x="0" y="0"/>
          <a:ext cx="0" cy="0"/>
          <a:chOff x="0" y="0"/>
          <a:chExt cx="0" cy="0"/>
        </a:xfrm>
      </p:grpSpPr>
      <p:sp>
        <p:nvSpPr>
          <p:cNvPr id="1110" name="Google Shape;1110;p22"/>
          <p:cNvSpPr txBox="1">
            <a:spLocks noGrp="1"/>
          </p:cNvSpPr>
          <p:nvPr>
            <p:ph type="title"/>
          </p:nvPr>
        </p:nvSpPr>
        <p:spPr>
          <a:xfrm>
            <a:off x="409078" y="724072"/>
            <a:ext cx="11361304" cy="8372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111" name="Google Shape;1111;p22"/>
          <p:cNvGrpSpPr/>
          <p:nvPr/>
        </p:nvGrpSpPr>
        <p:grpSpPr>
          <a:xfrm>
            <a:off x="217975" y="1137603"/>
            <a:ext cx="11663799" cy="5148752"/>
            <a:chOff x="135155" y="1773554"/>
            <a:chExt cx="7232163" cy="8027047"/>
          </a:xfrm>
        </p:grpSpPr>
        <p:grpSp>
          <p:nvGrpSpPr>
            <p:cNvPr id="1112" name="Google Shape;1112;p22"/>
            <p:cNvGrpSpPr/>
            <p:nvPr/>
          </p:nvGrpSpPr>
          <p:grpSpPr>
            <a:xfrm>
              <a:off x="135155" y="2413454"/>
              <a:ext cx="87038" cy="7387147"/>
              <a:chOff x="7371355" y="2379892"/>
              <a:chExt cx="87038" cy="7387147"/>
            </a:xfrm>
          </p:grpSpPr>
          <p:grpSp>
            <p:nvGrpSpPr>
              <p:cNvPr id="1113" name="Google Shape;1113;p22"/>
              <p:cNvGrpSpPr/>
              <p:nvPr/>
            </p:nvGrpSpPr>
            <p:grpSpPr>
              <a:xfrm rot="5400000">
                <a:off x="6912345" y="2838902"/>
                <a:ext cx="1005060" cy="87038"/>
                <a:chOff x="3279345" y="864840"/>
                <a:chExt cx="1005060" cy="87038"/>
              </a:xfrm>
            </p:grpSpPr>
            <p:sp>
              <p:nvSpPr>
                <p:cNvPr id="1114" name="Google Shape;1114;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22"/>
              <p:cNvGrpSpPr/>
              <p:nvPr/>
            </p:nvGrpSpPr>
            <p:grpSpPr>
              <a:xfrm rot="5400000">
                <a:off x="6912345" y="6577590"/>
                <a:ext cx="1005060" cy="87038"/>
                <a:chOff x="3279345" y="864840"/>
                <a:chExt cx="1005060" cy="87038"/>
              </a:xfrm>
            </p:grpSpPr>
            <p:sp>
              <p:nvSpPr>
                <p:cNvPr id="1117" name="Google Shape;1117;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22"/>
              <p:cNvGrpSpPr/>
              <p:nvPr/>
            </p:nvGrpSpPr>
            <p:grpSpPr>
              <a:xfrm rot="5400000">
                <a:off x="6912345" y="9220990"/>
                <a:ext cx="1005060" cy="87038"/>
                <a:chOff x="3279345" y="864840"/>
                <a:chExt cx="1005060" cy="87038"/>
              </a:xfrm>
            </p:grpSpPr>
            <p:sp>
              <p:nvSpPr>
                <p:cNvPr id="1120" name="Google Shape;1120;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2" name="Google Shape;1122;p22"/>
            <p:cNvGrpSpPr/>
            <p:nvPr/>
          </p:nvGrpSpPr>
          <p:grpSpPr>
            <a:xfrm>
              <a:off x="7280280" y="1773554"/>
              <a:ext cx="87038" cy="7387147"/>
              <a:chOff x="7371355" y="2379892"/>
              <a:chExt cx="87038" cy="7387147"/>
            </a:xfrm>
          </p:grpSpPr>
          <p:grpSp>
            <p:nvGrpSpPr>
              <p:cNvPr id="1123" name="Google Shape;1123;p22"/>
              <p:cNvGrpSpPr/>
              <p:nvPr/>
            </p:nvGrpSpPr>
            <p:grpSpPr>
              <a:xfrm rot="5400000">
                <a:off x="6912345" y="2838902"/>
                <a:ext cx="1005060" cy="87038"/>
                <a:chOff x="3279345" y="864840"/>
                <a:chExt cx="1005060" cy="87038"/>
              </a:xfrm>
            </p:grpSpPr>
            <p:sp>
              <p:nvSpPr>
                <p:cNvPr id="1124" name="Google Shape;1124;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22"/>
              <p:cNvGrpSpPr/>
              <p:nvPr/>
            </p:nvGrpSpPr>
            <p:grpSpPr>
              <a:xfrm rot="5400000">
                <a:off x="6912345" y="6577590"/>
                <a:ext cx="1005060" cy="87038"/>
                <a:chOff x="3279345" y="864840"/>
                <a:chExt cx="1005060" cy="87038"/>
              </a:xfrm>
            </p:grpSpPr>
            <p:sp>
              <p:nvSpPr>
                <p:cNvPr id="1127" name="Google Shape;1127;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22"/>
              <p:cNvGrpSpPr/>
              <p:nvPr/>
            </p:nvGrpSpPr>
            <p:grpSpPr>
              <a:xfrm rot="5400000">
                <a:off x="6912345" y="9220990"/>
                <a:ext cx="1005060" cy="87038"/>
                <a:chOff x="3279345" y="864840"/>
                <a:chExt cx="1005060" cy="87038"/>
              </a:xfrm>
            </p:grpSpPr>
            <p:sp>
              <p:nvSpPr>
                <p:cNvPr id="1130" name="Google Shape;1130;p2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32" name="Google Shape;1132;p22"/>
          <p:cNvGrpSpPr/>
          <p:nvPr/>
        </p:nvGrpSpPr>
        <p:grpSpPr>
          <a:xfrm>
            <a:off x="46741" y="385205"/>
            <a:ext cx="12118766" cy="2628244"/>
            <a:chOff x="28982" y="600545"/>
            <a:chExt cx="7514266" cy="4097505"/>
          </a:xfrm>
        </p:grpSpPr>
        <p:grpSp>
          <p:nvGrpSpPr>
            <p:cNvPr id="1133" name="Google Shape;1133;p22"/>
            <p:cNvGrpSpPr/>
            <p:nvPr/>
          </p:nvGrpSpPr>
          <p:grpSpPr>
            <a:xfrm>
              <a:off x="85289" y="3822825"/>
              <a:ext cx="7381766" cy="875225"/>
              <a:chOff x="85289" y="3822825"/>
              <a:chExt cx="7381766" cy="875225"/>
            </a:xfrm>
          </p:grpSpPr>
          <p:sp>
            <p:nvSpPr>
              <p:cNvPr id="1134" name="Google Shape;1134;p22"/>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 name="Google Shape;1136;p22"/>
            <p:cNvSpPr/>
            <p:nvPr/>
          </p:nvSpPr>
          <p:spPr>
            <a:xfrm>
              <a:off x="7390575" y="600545"/>
              <a:ext cx="152673" cy="223507"/>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 name="Google Shape;1138;p22"/>
          <p:cNvGrpSpPr/>
          <p:nvPr/>
        </p:nvGrpSpPr>
        <p:grpSpPr>
          <a:xfrm>
            <a:off x="-671219" y="5722204"/>
            <a:ext cx="1651376" cy="1374704"/>
            <a:chOff x="5778925" y="2320850"/>
            <a:chExt cx="341575" cy="714925"/>
          </a:xfrm>
        </p:grpSpPr>
        <p:sp>
          <p:nvSpPr>
            <p:cNvPr id="1139" name="Google Shape;1139;p22"/>
            <p:cNvSpPr/>
            <p:nvPr/>
          </p:nvSpPr>
          <p:spPr>
            <a:xfrm>
              <a:off x="5778925" y="2335950"/>
              <a:ext cx="334025" cy="699825"/>
            </a:xfrm>
            <a:custGeom>
              <a:avLst/>
              <a:gdLst/>
              <a:ahLst/>
              <a:cxnLst/>
              <a:rect l="l" t="t" r="r" b="b"/>
              <a:pathLst>
                <a:path w="13361" h="27993" extrusionOk="0">
                  <a:moveTo>
                    <a:pt x="11605" y="17385"/>
                  </a:moveTo>
                  <a:cubicBezTo>
                    <a:pt x="11952" y="17407"/>
                    <a:pt x="12299" y="17519"/>
                    <a:pt x="12578" y="17720"/>
                  </a:cubicBezTo>
                  <a:cubicBezTo>
                    <a:pt x="12858" y="17910"/>
                    <a:pt x="13070" y="18179"/>
                    <a:pt x="13137" y="18503"/>
                  </a:cubicBezTo>
                  <a:cubicBezTo>
                    <a:pt x="13160" y="18604"/>
                    <a:pt x="13171" y="18693"/>
                    <a:pt x="13171" y="18794"/>
                  </a:cubicBezTo>
                  <a:cubicBezTo>
                    <a:pt x="13171" y="19118"/>
                    <a:pt x="13059" y="19465"/>
                    <a:pt x="12914" y="19789"/>
                  </a:cubicBezTo>
                  <a:cubicBezTo>
                    <a:pt x="12746" y="20180"/>
                    <a:pt x="12500" y="20571"/>
                    <a:pt x="12209" y="20873"/>
                  </a:cubicBezTo>
                  <a:cubicBezTo>
                    <a:pt x="11919" y="21175"/>
                    <a:pt x="11561" y="21387"/>
                    <a:pt x="11158" y="21421"/>
                  </a:cubicBezTo>
                  <a:cubicBezTo>
                    <a:pt x="11114" y="21432"/>
                    <a:pt x="11069" y="21432"/>
                    <a:pt x="11013" y="21432"/>
                  </a:cubicBezTo>
                  <a:cubicBezTo>
                    <a:pt x="10610" y="21432"/>
                    <a:pt x="10230" y="21253"/>
                    <a:pt x="9906" y="20974"/>
                  </a:cubicBezTo>
                  <a:cubicBezTo>
                    <a:pt x="9593" y="20694"/>
                    <a:pt x="9325" y="20314"/>
                    <a:pt x="9168" y="19923"/>
                  </a:cubicBezTo>
                  <a:cubicBezTo>
                    <a:pt x="8957" y="19435"/>
                    <a:pt x="8858" y="18917"/>
                    <a:pt x="8830" y="18387"/>
                  </a:cubicBezTo>
                  <a:lnTo>
                    <a:pt x="8830" y="18387"/>
                  </a:lnTo>
                  <a:cubicBezTo>
                    <a:pt x="9090" y="18229"/>
                    <a:pt x="9348" y="18085"/>
                    <a:pt x="9604" y="17955"/>
                  </a:cubicBezTo>
                  <a:cubicBezTo>
                    <a:pt x="10197" y="17653"/>
                    <a:pt x="10834" y="17385"/>
                    <a:pt x="11494" y="17385"/>
                  </a:cubicBezTo>
                  <a:close/>
                  <a:moveTo>
                    <a:pt x="1566" y="0"/>
                  </a:moveTo>
                  <a:cubicBezTo>
                    <a:pt x="1409" y="0"/>
                    <a:pt x="1253" y="11"/>
                    <a:pt x="1096" y="34"/>
                  </a:cubicBezTo>
                  <a:cubicBezTo>
                    <a:pt x="1040" y="45"/>
                    <a:pt x="1007" y="90"/>
                    <a:pt x="1018" y="134"/>
                  </a:cubicBezTo>
                  <a:cubicBezTo>
                    <a:pt x="1018" y="190"/>
                    <a:pt x="1063" y="224"/>
                    <a:pt x="1119" y="224"/>
                  </a:cubicBezTo>
                  <a:cubicBezTo>
                    <a:pt x="1264" y="201"/>
                    <a:pt x="1420" y="190"/>
                    <a:pt x="1566" y="190"/>
                  </a:cubicBezTo>
                  <a:cubicBezTo>
                    <a:pt x="2550" y="190"/>
                    <a:pt x="3522" y="615"/>
                    <a:pt x="4383" y="1141"/>
                  </a:cubicBezTo>
                  <a:cubicBezTo>
                    <a:pt x="7715" y="3186"/>
                    <a:pt x="9861" y="7044"/>
                    <a:pt x="9861" y="10912"/>
                  </a:cubicBezTo>
                  <a:cubicBezTo>
                    <a:pt x="9861" y="11504"/>
                    <a:pt x="9817" y="12097"/>
                    <a:pt x="9716" y="12678"/>
                  </a:cubicBezTo>
                  <a:cubicBezTo>
                    <a:pt x="9504" y="13886"/>
                    <a:pt x="9079" y="15060"/>
                    <a:pt x="8833" y="16278"/>
                  </a:cubicBezTo>
                  <a:cubicBezTo>
                    <a:pt x="8710" y="16860"/>
                    <a:pt x="8632" y="17452"/>
                    <a:pt x="8632" y="18045"/>
                  </a:cubicBezTo>
                  <a:cubicBezTo>
                    <a:pt x="8632" y="18124"/>
                    <a:pt x="8633" y="18204"/>
                    <a:pt x="8636" y="18284"/>
                  </a:cubicBezTo>
                  <a:lnTo>
                    <a:pt x="8636" y="18284"/>
                  </a:lnTo>
                  <a:cubicBezTo>
                    <a:pt x="5277" y="20367"/>
                    <a:pt x="1781" y="24581"/>
                    <a:pt x="23" y="27849"/>
                  </a:cubicBezTo>
                  <a:cubicBezTo>
                    <a:pt x="1" y="27894"/>
                    <a:pt x="12" y="27950"/>
                    <a:pt x="57" y="27984"/>
                  </a:cubicBezTo>
                  <a:cubicBezTo>
                    <a:pt x="69" y="27990"/>
                    <a:pt x="81" y="27992"/>
                    <a:pt x="94" y="27992"/>
                  </a:cubicBezTo>
                  <a:cubicBezTo>
                    <a:pt x="130" y="27992"/>
                    <a:pt x="166" y="27972"/>
                    <a:pt x="191" y="27939"/>
                  </a:cubicBezTo>
                  <a:cubicBezTo>
                    <a:pt x="1902" y="24730"/>
                    <a:pt x="5358" y="20575"/>
                    <a:pt x="8648" y="18500"/>
                  </a:cubicBezTo>
                  <a:lnTo>
                    <a:pt x="8648" y="18500"/>
                  </a:lnTo>
                  <a:cubicBezTo>
                    <a:pt x="8686" y="19009"/>
                    <a:pt x="8791" y="19516"/>
                    <a:pt x="8989" y="19990"/>
                  </a:cubicBezTo>
                  <a:cubicBezTo>
                    <a:pt x="9168" y="20415"/>
                    <a:pt x="9437" y="20817"/>
                    <a:pt x="9794" y="21119"/>
                  </a:cubicBezTo>
                  <a:cubicBezTo>
                    <a:pt x="10141" y="21421"/>
                    <a:pt x="10555" y="21622"/>
                    <a:pt x="11013" y="21622"/>
                  </a:cubicBezTo>
                  <a:cubicBezTo>
                    <a:pt x="11069" y="21622"/>
                    <a:pt x="11125" y="21611"/>
                    <a:pt x="11181" y="21611"/>
                  </a:cubicBezTo>
                  <a:cubicBezTo>
                    <a:pt x="11639" y="21566"/>
                    <a:pt x="12030" y="21332"/>
                    <a:pt x="12343" y="21007"/>
                  </a:cubicBezTo>
                  <a:cubicBezTo>
                    <a:pt x="12656" y="20683"/>
                    <a:pt x="12902" y="20269"/>
                    <a:pt x="13081" y="19856"/>
                  </a:cubicBezTo>
                  <a:cubicBezTo>
                    <a:pt x="13227" y="19532"/>
                    <a:pt x="13361" y="19163"/>
                    <a:pt x="13361" y="18794"/>
                  </a:cubicBezTo>
                  <a:cubicBezTo>
                    <a:pt x="13361" y="18682"/>
                    <a:pt x="13350" y="18570"/>
                    <a:pt x="13316" y="18469"/>
                  </a:cubicBezTo>
                  <a:cubicBezTo>
                    <a:pt x="13238" y="18089"/>
                    <a:pt x="12992" y="17776"/>
                    <a:pt x="12679" y="17564"/>
                  </a:cubicBezTo>
                  <a:cubicBezTo>
                    <a:pt x="12377" y="17351"/>
                    <a:pt x="11997" y="17217"/>
                    <a:pt x="11617" y="17206"/>
                  </a:cubicBezTo>
                  <a:cubicBezTo>
                    <a:pt x="11572" y="17206"/>
                    <a:pt x="11527" y="17195"/>
                    <a:pt x="11494" y="17195"/>
                  </a:cubicBezTo>
                  <a:cubicBezTo>
                    <a:pt x="10789" y="17206"/>
                    <a:pt x="10130" y="17486"/>
                    <a:pt x="9515" y="17788"/>
                  </a:cubicBezTo>
                  <a:cubicBezTo>
                    <a:pt x="9285" y="17904"/>
                    <a:pt x="9055" y="18032"/>
                    <a:pt x="8823" y="18170"/>
                  </a:cubicBezTo>
                  <a:lnTo>
                    <a:pt x="8823" y="18170"/>
                  </a:lnTo>
                  <a:cubicBezTo>
                    <a:pt x="8822" y="18129"/>
                    <a:pt x="8822" y="18087"/>
                    <a:pt x="8822" y="18045"/>
                  </a:cubicBezTo>
                  <a:cubicBezTo>
                    <a:pt x="8822" y="17463"/>
                    <a:pt x="8900" y="16882"/>
                    <a:pt x="9012" y="16323"/>
                  </a:cubicBezTo>
                  <a:cubicBezTo>
                    <a:pt x="9258" y="15116"/>
                    <a:pt x="9683" y="13942"/>
                    <a:pt x="9895" y="12712"/>
                  </a:cubicBezTo>
                  <a:cubicBezTo>
                    <a:pt x="9996" y="12119"/>
                    <a:pt x="10051" y="11516"/>
                    <a:pt x="10051" y="10912"/>
                  </a:cubicBezTo>
                  <a:cubicBezTo>
                    <a:pt x="10051" y="6976"/>
                    <a:pt x="7871" y="3063"/>
                    <a:pt x="4484" y="984"/>
                  </a:cubicBezTo>
                  <a:cubicBezTo>
                    <a:pt x="3612" y="447"/>
                    <a:pt x="2606"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825600" y="2320850"/>
              <a:ext cx="50050" cy="50050"/>
            </a:xfrm>
            <a:custGeom>
              <a:avLst/>
              <a:gdLst/>
              <a:ahLst/>
              <a:cxnLst/>
              <a:rect l="l" t="t" r="r" b="b"/>
              <a:pathLst>
                <a:path w="2002" h="2002" extrusionOk="0">
                  <a:moveTo>
                    <a:pt x="1007" y="0"/>
                  </a:moveTo>
                  <a:cubicBezTo>
                    <a:pt x="448" y="0"/>
                    <a:pt x="1" y="448"/>
                    <a:pt x="1" y="995"/>
                  </a:cubicBezTo>
                  <a:cubicBezTo>
                    <a:pt x="1" y="1554"/>
                    <a:pt x="448" y="2002"/>
                    <a:pt x="1007" y="2002"/>
                  </a:cubicBezTo>
                  <a:cubicBezTo>
                    <a:pt x="1555" y="2002"/>
                    <a:pt x="2002" y="1554"/>
                    <a:pt x="2002" y="995"/>
                  </a:cubicBezTo>
                  <a:cubicBezTo>
                    <a:pt x="2002" y="448"/>
                    <a:pt x="155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925375" y="2396025"/>
              <a:ext cx="50350" cy="50075"/>
            </a:xfrm>
            <a:custGeom>
              <a:avLst/>
              <a:gdLst/>
              <a:ahLst/>
              <a:cxnLst/>
              <a:rect l="l" t="t" r="r" b="b"/>
              <a:pathLst>
                <a:path w="2014" h="2003" extrusionOk="0">
                  <a:moveTo>
                    <a:pt x="1007" y="1"/>
                  </a:moveTo>
                  <a:cubicBezTo>
                    <a:pt x="459" y="1"/>
                    <a:pt x="1" y="448"/>
                    <a:pt x="1" y="996"/>
                  </a:cubicBezTo>
                  <a:cubicBezTo>
                    <a:pt x="1" y="1555"/>
                    <a:pt x="459" y="2002"/>
                    <a:pt x="1007" y="2002"/>
                  </a:cubicBezTo>
                  <a:cubicBezTo>
                    <a:pt x="1555" y="2002"/>
                    <a:pt x="2013" y="1555"/>
                    <a:pt x="2013" y="996"/>
                  </a:cubicBezTo>
                  <a:cubicBezTo>
                    <a:pt x="2013" y="448"/>
                    <a:pt x="1555"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987725" y="2502525"/>
              <a:ext cx="50325" cy="50050"/>
            </a:xfrm>
            <a:custGeom>
              <a:avLst/>
              <a:gdLst/>
              <a:ahLst/>
              <a:cxnLst/>
              <a:rect l="l" t="t" r="r" b="b"/>
              <a:pathLst>
                <a:path w="2013" h="2002" extrusionOk="0">
                  <a:moveTo>
                    <a:pt x="1006" y="0"/>
                  </a:moveTo>
                  <a:cubicBezTo>
                    <a:pt x="458" y="0"/>
                    <a:pt x="0" y="448"/>
                    <a:pt x="0" y="1007"/>
                  </a:cubicBezTo>
                  <a:cubicBezTo>
                    <a:pt x="0" y="1554"/>
                    <a:pt x="458" y="2002"/>
                    <a:pt x="1006" y="2002"/>
                  </a:cubicBezTo>
                  <a:cubicBezTo>
                    <a:pt x="1554" y="2002"/>
                    <a:pt x="2012" y="1554"/>
                    <a:pt x="2012" y="1007"/>
                  </a:cubicBezTo>
                  <a:cubicBezTo>
                    <a:pt x="2012" y="448"/>
                    <a:pt x="1554"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995550" y="2641150"/>
              <a:ext cx="50050" cy="50050"/>
            </a:xfrm>
            <a:custGeom>
              <a:avLst/>
              <a:gdLst/>
              <a:ahLst/>
              <a:cxnLst/>
              <a:rect l="l" t="t" r="r" b="b"/>
              <a:pathLst>
                <a:path w="2002" h="2002" extrusionOk="0">
                  <a:moveTo>
                    <a:pt x="995" y="1"/>
                  </a:moveTo>
                  <a:cubicBezTo>
                    <a:pt x="447" y="1"/>
                    <a:pt x="0" y="448"/>
                    <a:pt x="0" y="996"/>
                  </a:cubicBezTo>
                  <a:cubicBezTo>
                    <a:pt x="0" y="1555"/>
                    <a:pt x="447" y="2002"/>
                    <a:pt x="995" y="2002"/>
                  </a:cubicBezTo>
                  <a:cubicBezTo>
                    <a:pt x="1554" y="2002"/>
                    <a:pt x="2001" y="1555"/>
                    <a:pt x="2001" y="996"/>
                  </a:cubicBezTo>
                  <a:cubicBezTo>
                    <a:pt x="2001"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908625" y="2810525"/>
              <a:ext cx="50050" cy="50050"/>
            </a:xfrm>
            <a:custGeom>
              <a:avLst/>
              <a:gdLst/>
              <a:ahLst/>
              <a:cxnLst/>
              <a:rect l="l" t="t" r="r" b="b"/>
              <a:pathLst>
                <a:path w="2002" h="2002" extrusionOk="0">
                  <a:moveTo>
                    <a:pt x="995" y="1"/>
                  </a:moveTo>
                  <a:cubicBezTo>
                    <a:pt x="447" y="1"/>
                    <a:pt x="0" y="448"/>
                    <a:pt x="0" y="1007"/>
                  </a:cubicBezTo>
                  <a:cubicBezTo>
                    <a:pt x="0" y="1555"/>
                    <a:pt x="447" y="2002"/>
                    <a:pt x="995" y="2002"/>
                  </a:cubicBezTo>
                  <a:cubicBezTo>
                    <a:pt x="1554" y="2002"/>
                    <a:pt x="2001" y="1555"/>
                    <a:pt x="2001" y="1007"/>
                  </a:cubicBezTo>
                  <a:cubicBezTo>
                    <a:pt x="2001"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828950" y="2902475"/>
              <a:ext cx="50075" cy="50075"/>
            </a:xfrm>
            <a:custGeom>
              <a:avLst/>
              <a:gdLst/>
              <a:ahLst/>
              <a:cxnLst/>
              <a:rect l="l" t="t" r="r" b="b"/>
              <a:pathLst>
                <a:path w="2003" h="2003" extrusionOk="0">
                  <a:moveTo>
                    <a:pt x="996" y="1"/>
                  </a:moveTo>
                  <a:cubicBezTo>
                    <a:pt x="448" y="1"/>
                    <a:pt x="1" y="448"/>
                    <a:pt x="1" y="996"/>
                  </a:cubicBezTo>
                  <a:cubicBezTo>
                    <a:pt x="1" y="1555"/>
                    <a:pt x="448" y="2002"/>
                    <a:pt x="996" y="2002"/>
                  </a:cubicBezTo>
                  <a:cubicBezTo>
                    <a:pt x="1555" y="2002"/>
                    <a:pt x="2002" y="1555"/>
                    <a:pt x="2002" y="996"/>
                  </a:cubicBezTo>
                  <a:cubicBezTo>
                    <a:pt x="2002" y="448"/>
                    <a:pt x="1555" y="1"/>
                    <a:pt x="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6070450" y="2760775"/>
              <a:ext cx="50050" cy="50050"/>
            </a:xfrm>
            <a:custGeom>
              <a:avLst/>
              <a:gdLst/>
              <a:ahLst/>
              <a:cxnLst/>
              <a:rect l="l" t="t" r="r" b="b"/>
              <a:pathLst>
                <a:path w="2002" h="2002" extrusionOk="0">
                  <a:moveTo>
                    <a:pt x="1007" y="1"/>
                  </a:moveTo>
                  <a:cubicBezTo>
                    <a:pt x="448" y="1"/>
                    <a:pt x="0" y="448"/>
                    <a:pt x="0" y="996"/>
                  </a:cubicBezTo>
                  <a:cubicBezTo>
                    <a:pt x="0" y="1555"/>
                    <a:pt x="448" y="2002"/>
                    <a:pt x="1007" y="2002"/>
                  </a:cubicBezTo>
                  <a:cubicBezTo>
                    <a:pt x="1554" y="2002"/>
                    <a:pt x="2002" y="1555"/>
                    <a:pt x="2002" y="996"/>
                  </a:cubicBezTo>
                  <a:cubicBezTo>
                    <a:pt x="2002" y="448"/>
                    <a:pt x="1554"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6020425" y="2852450"/>
              <a:ext cx="50050" cy="50050"/>
            </a:xfrm>
            <a:custGeom>
              <a:avLst/>
              <a:gdLst/>
              <a:ahLst/>
              <a:cxnLst/>
              <a:rect l="l" t="t" r="r" b="b"/>
              <a:pathLst>
                <a:path w="2002" h="2002" extrusionOk="0">
                  <a:moveTo>
                    <a:pt x="1006" y="1"/>
                  </a:moveTo>
                  <a:cubicBezTo>
                    <a:pt x="447" y="1"/>
                    <a:pt x="0" y="448"/>
                    <a:pt x="0" y="996"/>
                  </a:cubicBezTo>
                  <a:cubicBezTo>
                    <a:pt x="0" y="1544"/>
                    <a:pt x="447" y="2002"/>
                    <a:pt x="1006" y="2002"/>
                  </a:cubicBezTo>
                  <a:cubicBezTo>
                    <a:pt x="1554" y="2002"/>
                    <a:pt x="2001" y="1544"/>
                    <a:pt x="2001" y="996"/>
                  </a:cubicBezTo>
                  <a:cubicBezTo>
                    <a:pt x="2001" y="448"/>
                    <a:pt x="1554" y="1"/>
                    <a:pt x="1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1148"/>
        <p:cNvGrpSpPr/>
        <p:nvPr/>
      </p:nvGrpSpPr>
      <p:grpSpPr>
        <a:xfrm>
          <a:off x="0" y="0"/>
          <a:ext cx="0" cy="0"/>
          <a:chOff x="0" y="0"/>
          <a:chExt cx="0" cy="0"/>
        </a:xfrm>
      </p:grpSpPr>
      <p:sp>
        <p:nvSpPr>
          <p:cNvPr id="1149" name="Google Shape;1149;p23"/>
          <p:cNvSpPr txBox="1">
            <a:spLocks noGrp="1"/>
          </p:cNvSpPr>
          <p:nvPr>
            <p:ph type="title"/>
          </p:nvPr>
        </p:nvSpPr>
        <p:spPr>
          <a:xfrm>
            <a:off x="2351899" y="724073"/>
            <a:ext cx="7488726" cy="1305044"/>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59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150" name="Google Shape;1150;p23"/>
          <p:cNvGrpSpPr/>
          <p:nvPr/>
        </p:nvGrpSpPr>
        <p:grpSpPr>
          <a:xfrm rot="10800000" flipH="1">
            <a:off x="217975" y="924375"/>
            <a:ext cx="11663799" cy="4738303"/>
            <a:chOff x="135155" y="1773554"/>
            <a:chExt cx="7232163" cy="7387147"/>
          </a:xfrm>
        </p:grpSpPr>
        <p:grpSp>
          <p:nvGrpSpPr>
            <p:cNvPr id="1151" name="Google Shape;1151;p23"/>
            <p:cNvGrpSpPr/>
            <p:nvPr/>
          </p:nvGrpSpPr>
          <p:grpSpPr>
            <a:xfrm>
              <a:off x="135155" y="2413454"/>
              <a:ext cx="87038" cy="6430335"/>
              <a:chOff x="7371355" y="2379892"/>
              <a:chExt cx="87038" cy="6430335"/>
            </a:xfrm>
          </p:grpSpPr>
          <p:grpSp>
            <p:nvGrpSpPr>
              <p:cNvPr id="1152" name="Google Shape;1152;p23"/>
              <p:cNvGrpSpPr/>
              <p:nvPr/>
            </p:nvGrpSpPr>
            <p:grpSpPr>
              <a:xfrm rot="5400000">
                <a:off x="6912345" y="2838902"/>
                <a:ext cx="1005060" cy="87038"/>
                <a:chOff x="3279345" y="864840"/>
                <a:chExt cx="1005060" cy="87038"/>
              </a:xfrm>
            </p:grpSpPr>
            <p:sp>
              <p:nvSpPr>
                <p:cNvPr id="1153" name="Google Shape;1153;p23"/>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3"/>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23"/>
              <p:cNvGrpSpPr/>
              <p:nvPr/>
            </p:nvGrpSpPr>
            <p:grpSpPr>
              <a:xfrm rot="5400000">
                <a:off x="6912345" y="6577590"/>
                <a:ext cx="1005060" cy="87038"/>
                <a:chOff x="3279345" y="864840"/>
                <a:chExt cx="1005060" cy="87038"/>
              </a:xfrm>
            </p:grpSpPr>
            <p:sp>
              <p:nvSpPr>
                <p:cNvPr id="1156" name="Google Shape;1156;p23"/>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3"/>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 name="Google Shape;1158;p23"/>
              <p:cNvSpPr/>
              <p:nvPr/>
            </p:nvSpPr>
            <p:spPr>
              <a:xfrm rot="5400000" flipH="1">
                <a:off x="7410132" y="8761979"/>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23"/>
            <p:cNvGrpSpPr/>
            <p:nvPr/>
          </p:nvGrpSpPr>
          <p:grpSpPr>
            <a:xfrm>
              <a:off x="7280280" y="1773554"/>
              <a:ext cx="87038" cy="7387147"/>
              <a:chOff x="7371355" y="2379892"/>
              <a:chExt cx="87038" cy="7387147"/>
            </a:xfrm>
          </p:grpSpPr>
          <p:grpSp>
            <p:nvGrpSpPr>
              <p:cNvPr id="1160" name="Google Shape;1160;p23"/>
              <p:cNvGrpSpPr/>
              <p:nvPr/>
            </p:nvGrpSpPr>
            <p:grpSpPr>
              <a:xfrm rot="5400000">
                <a:off x="6912345" y="2838902"/>
                <a:ext cx="1005060" cy="87038"/>
                <a:chOff x="3279345" y="864840"/>
                <a:chExt cx="1005060" cy="87038"/>
              </a:xfrm>
            </p:grpSpPr>
            <p:sp>
              <p:nvSpPr>
                <p:cNvPr id="1161" name="Google Shape;1161;p23"/>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3"/>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23"/>
              <p:cNvGrpSpPr/>
              <p:nvPr/>
            </p:nvGrpSpPr>
            <p:grpSpPr>
              <a:xfrm rot="5400000">
                <a:off x="6912345" y="6577590"/>
                <a:ext cx="1005060" cy="87038"/>
                <a:chOff x="3279345" y="864840"/>
                <a:chExt cx="1005060" cy="87038"/>
              </a:xfrm>
            </p:grpSpPr>
            <p:sp>
              <p:nvSpPr>
                <p:cNvPr id="1164" name="Google Shape;1164;p23"/>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3"/>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 name="Google Shape;1166;p23"/>
              <p:cNvGrpSpPr/>
              <p:nvPr/>
            </p:nvGrpSpPr>
            <p:grpSpPr>
              <a:xfrm rot="5400000">
                <a:off x="6912345" y="9220990"/>
                <a:ext cx="1005060" cy="87038"/>
                <a:chOff x="3279345" y="864840"/>
                <a:chExt cx="1005060" cy="87038"/>
              </a:xfrm>
            </p:grpSpPr>
            <p:sp>
              <p:nvSpPr>
                <p:cNvPr id="1167" name="Google Shape;1167;p23"/>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3"/>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9" name="Google Shape;1169;p23"/>
          <p:cNvGrpSpPr/>
          <p:nvPr/>
        </p:nvGrpSpPr>
        <p:grpSpPr>
          <a:xfrm rot="10800000" flipH="1">
            <a:off x="70833" y="3815039"/>
            <a:ext cx="11995883" cy="2482845"/>
            <a:chOff x="28982" y="827225"/>
            <a:chExt cx="7438072" cy="3870825"/>
          </a:xfrm>
        </p:grpSpPr>
        <p:grpSp>
          <p:nvGrpSpPr>
            <p:cNvPr id="1170" name="Google Shape;1170;p23"/>
            <p:cNvGrpSpPr/>
            <p:nvPr/>
          </p:nvGrpSpPr>
          <p:grpSpPr>
            <a:xfrm>
              <a:off x="85289" y="3822825"/>
              <a:ext cx="7381766" cy="875225"/>
              <a:chOff x="85289" y="3822825"/>
              <a:chExt cx="7381766" cy="875225"/>
            </a:xfrm>
          </p:grpSpPr>
          <p:sp>
            <p:nvSpPr>
              <p:cNvPr id="1171" name="Google Shape;1171;p23"/>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3"/>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 name="Google Shape;1173;p23"/>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23"/>
          <p:cNvGrpSpPr/>
          <p:nvPr/>
        </p:nvGrpSpPr>
        <p:grpSpPr>
          <a:xfrm>
            <a:off x="-1055593" y="-132612"/>
            <a:ext cx="13993265" cy="7090253"/>
            <a:chOff x="-654523" y="-206746"/>
            <a:chExt cx="8676553" cy="11053902"/>
          </a:xfrm>
        </p:grpSpPr>
        <p:grpSp>
          <p:nvGrpSpPr>
            <p:cNvPr id="1175" name="Google Shape;1175;p23"/>
            <p:cNvGrpSpPr/>
            <p:nvPr/>
          </p:nvGrpSpPr>
          <p:grpSpPr>
            <a:xfrm>
              <a:off x="7151689" y="9321443"/>
              <a:ext cx="870341" cy="1525713"/>
              <a:chOff x="5876888" y="8274339"/>
              <a:chExt cx="1070266" cy="1875723"/>
            </a:xfrm>
          </p:grpSpPr>
          <p:grpSp>
            <p:nvGrpSpPr>
              <p:cNvPr id="1176" name="Google Shape;1176;p23"/>
              <p:cNvGrpSpPr/>
              <p:nvPr/>
            </p:nvGrpSpPr>
            <p:grpSpPr>
              <a:xfrm>
                <a:off x="5876890" y="8274339"/>
                <a:ext cx="1070264" cy="1875723"/>
                <a:chOff x="5002750" y="3917350"/>
                <a:chExt cx="317275" cy="556050"/>
              </a:xfrm>
            </p:grpSpPr>
            <p:sp>
              <p:nvSpPr>
                <p:cNvPr id="1177" name="Google Shape;1177;p23"/>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3"/>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3"/>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3"/>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3"/>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3"/>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3"/>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3"/>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3"/>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3"/>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3"/>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3"/>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3"/>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3"/>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3"/>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3"/>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3"/>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3"/>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3"/>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3"/>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23"/>
              <p:cNvGrpSpPr/>
              <p:nvPr/>
            </p:nvGrpSpPr>
            <p:grpSpPr>
              <a:xfrm>
                <a:off x="5876888" y="8274357"/>
                <a:ext cx="958017" cy="1593463"/>
                <a:chOff x="5398250" y="4107400"/>
                <a:chExt cx="284000" cy="472375"/>
              </a:xfrm>
            </p:grpSpPr>
            <p:sp>
              <p:nvSpPr>
                <p:cNvPr id="1198" name="Google Shape;1198;p23"/>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3"/>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3"/>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3"/>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3"/>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3"/>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3"/>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3"/>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3"/>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3"/>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3"/>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3"/>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3"/>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3"/>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3"/>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3"/>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3"/>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3"/>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 name="Google Shape;1216;p23"/>
            <p:cNvGrpSpPr/>
            <p:nvPr/>
          </p:nvGrpSpPr>
          <p:grpSpPr>
            <a:xfrm rot="2700000">
              <a:off x="-242519" y="-122495"/>
              <a:ext cx="870311" cy="1525818"/>
              <a:chOff x="5876888" y="8274339"/>
              <a:chExt cx="1070266" cy="1875723"/>
            </a:xfrm>
          </p:grpSpPr>
          <p:grpSp>
            <p:nvGrpSpPr>
              <p:cNvPr id="1217" name="Google Shape;1217;p23"/>
              <p:cNvGrpSpPr/>
              <p:nvPr/>
            </p:nvGrpSpPr>
            <p:grpSpPr>
              <a:xfrm>
                <a:off x="5876890" y="8274339"/>
                <a:ext cx="1070264" cy="1875723"/>
                <a:chOff x="5002750" y="3917350"/>
                <a:chExt cx="317275" cy="556050"/>
              </a:xfrm>
            </p:grpSpPr>
            <p:sp>
              <p:nvSpPr>
                <p:cNvPr id="1218" name="Google Shape;1218;p23"/>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3"/>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3"/>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3"/>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3"/>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3"/>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3"/>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3"/>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3"/>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3"/>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3"/>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3"/>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3"/>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3"/>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3"/>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3"/>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3"/>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3"/>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3"/>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3"/>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23"/>
              <p:cNvGrpSpPr/>
              <p:nvPr/>
            </p:nvGrpSpPr>
            <p:grpSpPr>
              <a:xfrm>
                <a:off x="5876888" y="8274357"/>
                <a:ext cx="958017" cy="1593463"/>
                <a:chOff x="5398250" y="4107400"/>
                <a:chExt cx="284000" cy="472375"/>
              </a:xfrm>
            </p:grpSpPr>
            <p:sp>
              <p:nvSpPr>
                <p:cNvPr id="1239" name="Google Shape;1239;p23"/>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3"/>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3"/>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3"/>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3"/>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3"/>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3"/>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3"/>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3"/>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3"/>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3"/>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3"/>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3"/>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3"/>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3"/>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3"/>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3"/>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3"/>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2">
  <p:cSld name="Title only 12">
    <p:spTree>
      <p:nvGrpSpPr>
        <p:cNvPr id="1" name="Shape 1257"/>
        <p:cNvGrpSpPr/>
        <p:nvPr/>
      </p:nvGrpSpPr>
      <p:grpSpPr>
        <a:xfrm>
          <a:off x="0" y="0"/>
          <a:ext cx="0" cy="0"/>
          <a:chOff x="0" y="0"/>
          <a:chExt cx="0" cy="0"/>
        </a:xfrm>
      </p:grpSpPr>
      <p:sp>
        <p:nvSpPr>
          <p:cNvPr id="1258" name="Google Shape;1258;p24"/>
          <p:cNvSpPr txBox="1">
            <a:spLocks noGrp="1"/>
          </p:cNvSpPr>
          <p:nvPr>
            <p:ph type="title"/>
          </p:nvPr>
        </p:nvSpPr>
        <p:spPr>
          <a:xfrm>
            <a:off x="409078" y="724075"/>
            <a:ext cx="11361304" cy="693894"/>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259" name="Google Shape;1259;p24"/>
          <p:cNvGrpSpPr/>
          <p:nvPr/>
        </p:nvGrpSpPr>
        <p:grpSpPr>
          <a:xfrm rot="10800000" flipH="1">
            <a:off x="46741" y="3803509"/>
            <a:ext cx="11995883" cy="2482845"/>
            <a:chOff x="28982" y="827225"/>
            <a:chExt cx="7438072" cy="3870825"/>
          </a:xfrm>
        </p:grpSpPr>
        <p:grpSp>
          <p:nvGrpSpPr>
            <p:cNvPr id="1260" name="Google Shape;1260;p24"/>
            <p:cNvGrpSpPr/>
            <p:nvPr/>
          </p:nvGrpSpPr>
          <p:grpSpPr>
            <a:xfrm>
              <a:off x="85289" y="3822825"/>
              <a:ext cx="7381766" cy="875225"/>
              <a:chOff x="85289" y="3822825"/>
              <a:chExt cx="7381766" cy="875225"/>
            </a:xfrm>
          </p:grpSpPr>
          <p:sp>
            <p:nvSpPr>
              <p:cNvPr id="1261" name="Google Shape;1261;p24"/>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4"/>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24"/>
            <p:cNvSpPr/>
            <p:nvPr/>
          </p:nvSpPr>
          <p:spPr>
            <a:xfrm>
              <a:off x="7280276" y="11251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4"/>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24"/>
          <p:cNvGrpSpPr/>
          <p:nvPr/>
        </p:nvGrpSpPr>
        <p:grpSpPr>
          <a:xfrm>
            <a:off x="-388108" y="81426"/>
            <a:ext cx="13073347" cy="6965232"/>
            <a:chOff x="-266059" y="-12605"/>
            <a:chExt cx="8106156" cy="10858990"/>
          </a:xfrm>
        </p:grpSpPr>
        <p:grpSp>
          <p:nvGrpSpPr>
            <p:cNvPr id="1266" name="Google Shape;1266;p24"/>
            <p:cNvGrpSpPr/>
            <p:nvPr/>
          </p:nvGrpSpPr>
          <p:grpSpPr>
            <a:xfrm rot="9913340" flipH="1">
              <a:off x="-101225" y="65880"/>
              <a:ext cx="796399" cy="1395750"/>
              <a:chOff x="5876888" y="8274339"/>
              <a:chExt cx="1070266" cy="1875723"/>
            </a:xfrm>
          </p:grpSpPr>
          <p:grpSp>
            <p:nvGrpSpPr>
              <p:cNvPr id="1267" name="Google Shape;1267;p24"/>
              <p:cNvGrpSpPr/>
              <p:nvPr/>
            </p:nvGrpSpPr>
            <p:grpSpPr>
              <a:xfrm>
                <a:off x="5876890" y="8274339"/>
                <a:ext cx="1070264" cy="1875723"/>
                <a:chOff x="5002750" y="3917350"/>
                <a:chExt cx="317275" cy="556050"/>
              </a:xfrm>
            </p:grpSpPr>
            <p:sp>
              <p:nvSpPr>
                <p:cNvPr id="1268" name="Google Shape;1268;p24"/>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4"/>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4"/>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4"/>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4"/>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4"/>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4"/>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4"/>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4"/>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4"/>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4"/>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4"/>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4"/>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4"/>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4"/>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4"/>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4"/>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4"/>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4"/>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4"/>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24"/>
              <p:cNvGrpSpPr/>
              <p:nvPr/>
            </p:nvGrpSpPr>
            <p:grpSpPr>
              <a:xfrm>
                <a:off x="5876888" y="8274357"/>
                <a:ext cx="958017" cy="1593463"/>
                <a:chOff x="5398250" y="4107400"/>
                <a:chExt cx="284000" cy="472375"/>
              </a:xfrm>
            </p:grpSpPr>
            <p:sp>
              <p:nvSpPr>
                <p:cNvPr id="1289" name="Google Shape;1289;p24"/>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4"/>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4"/>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4"/>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4"/>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4"/>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4"/>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4"/>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4"/>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4"/>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4"/>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4"/>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4"/>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4"/>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4"/>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4"/>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4"/>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4"/>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 name="Google Shape;1307;p24"/>
            <p:cNvGrpSpPr/>
            <p:nvPr/>
          </p:nvGrpSpPr>
          <p:grpSpPr>
            <a:xfrm rot="913443" flipH="1">
              <a:off x="6874413" y="9370560"/>
              <a:ext cx="796400" cy="1395751"/>
              <a:chOff x="5876888" y="8274339"/>
              <a:chExt cx="1070266" cy="1875723"/>
            </a:xfrm>
          </p:grpSpPr>
          <p:grpSp>
            <p:nvGrpSpPr>
              <p:cNvPr id="1308" name="Google Shape;1308;p24"/>
              <p:cNvGrpSpPr/>
              <p:nvPr/>
            </p:nvGrpSpPr>
            <p:grpSpPr>
              <a:xfrm>
                <a:off x="5876890" y="8274339"/>
                <a:ext cx="1070264" cy="1875723"/>
                <a:chOff x="5002750" y="3917350"/>
                <a:chExt cx="317275" cy="556050"/>
              </a:xfrm>
            </p:grpSpPr>
            <p:sp>
              <p:nvSpPr>
                <p:cNvPr id="1309" name="Google Shape;1309;p24"/>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4"/>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4"/>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4"/>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4"/>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4"/>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4"/>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4"/>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4"/>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4"/>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4"/>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4"/>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4"/>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4"/>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4"/>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4"/>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4"/>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4"/>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4"/>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4"/>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24"/>
              <p:cNvGrpSpPr/>
              <p:nvPr/>
            </p:nvGrpSpPr>
            <p:grpSpPr>
              <a:xfrm>
                <a:off x="5876888" y="8274357"/>
                <a:ext cx="958017" cy="1593463"/>
                <a:chOff x="5398250" y="4107400"/>
                <a:chExt cx="284000" cy="472375"/>
              </a:xfrm>
            </p:grpSpPr>
            <p:sp>
              <p:nvSpPr>
                <p:cNvPr id="1330" name="Google Shape;1330;p24"/>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4"/>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4"/>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4"/>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4"/>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4"/>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4"/>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4"/>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4"/>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4"/>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4"/>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4"/>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4"/>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4"/>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4"/>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4"/>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4"/>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4"/>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48" name="Google Shape;1348;p24"/>
          <p:cNvGrpSpPr/>
          <p:nvPr/>
        </p:nvGrpSpPr>
        <p:grpSpPr>
          <a:xfrm>
            <a:off x="-294896" y="-164387"/>
            <a:ext cx="12650153" cy="7302041"/>
            <a:chOff x="-160888" y="-275335"/>
            <a:chExt cx="7843754" cy="11384086"/>
          </a:xfrm>
        </p:grpSpPr>
        <p:grpSp>
          <p:nvGrpSpPr>
            <p:cNvPr id="1349" name="Google Shape;1349;p24"/>
            <p:cNvGrpSpPr/>
            <p:nvPr/>
          </p:nvGrpSpPr>
          <p:grpSpPr>
            <a:xfrm rot="10474297">
              <a:off x="-108455" y="-227015"/>
              <a:ext cx="1076527" cy="1159549"/>
              <a:chOff x="6493431" y="9579487"/>
              <a:chExt cx="1076544" cy="1159567"/>
            </a:xfrm>
          </p:grpSpPr>
          <p:grpSp>
            <p:nvGrpSpPr>
              <p:cNvPr id="1350" name="Google Shape;1350;p24"/>
              <p:cNvGrpSpPr/>
              <p:nvPr/>
            </p:nvGrpSpPr>
            <p:grpSpPr>
              <a:xfrm>
                <a:off x="6493431" y="9579487"/>
                <a:ext cx="1076544" cy="1159567"/>
                <a:chOff x="5822250" y="3574125"/>
                <a:chExt cx="507325" cy="546450"/>
              </a:xfrm>
            </p:grpSpPr>
            <p:sp>
              <p:nvSpPr>
                <p:cNvPr id="1351" name="Google Shape;1351;p24"/>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4"/>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4"/>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4"/>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4"/>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4"/>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4"/>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4"/>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24"/>
              <p:cNvGrpSpPr/>
              <p:nvPr/>
            </p:nvGrpSpPr>
            <p:grpSpPr>
              <a:xfrm>
                <a:off x="6572917" y="9702881"/>
                <a:ext cx="917553" cy="912778"/>
                <a:chOff x="6472650" y="3854100"/>
                <a:chExt cx="432400" cy="430150"/>
              </a:xfrm>
            </p:grpSpPr>
            <p:sp>
              <p:nvSpPr>
                <p:cNvPr id="1360" name="Google Shape;1360;p24"/>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4"/>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4"/>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4"/>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4"/>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4"/>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4"/>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4"/>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4"/>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4"/>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4"/>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4"/>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4"/>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4"/>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4"/>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4"/>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4"/>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4"/>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4"/>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4"/>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4"/>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4"/>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4"/>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4"/>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4"/>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4"/>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4"/>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4"/>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4"/>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4"/>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4"/>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4"/>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4"/>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4"/>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4"/>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4"/>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4"/>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4"/>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4"/>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4"/>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4"/>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4"/>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24"/>
              <p:cNvGrpSpPr/>
              <p:nvPr/>
            </p:nvGrpSpPr>
            <p:grpSpPr>
              <a:xfrm>
                <a:off x="6661021" y="9835023"/>
                <a:ext cx="896810" cy="746148"/>
                <a:chOff x="5865300" y="4367350"/>
                <a:chExt cx="422625" cy="351625"/>
              </a:xfrm>
            </p:grpSpPr>
            <p:sp>
              <p:nvSpPr>
                <p:cNvPr id="1403" name="Google Shape;1403;p24"/>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4"/>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4"/>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4"/>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4"/>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4"/>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4"/>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4"/>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4"/>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4"/>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4"/>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4"/>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4"/>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4"/>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4"/>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4"/>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4"/>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4"/>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4"/>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4"/>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4"/>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4"/>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4"/>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4"/>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7" name="Google Shape;1427;p24"/>
            <p:cNvGrpSpPr/>
            <p:nvPr/>
          </p:nvGrpSpPr>
          <p:grpSpPr>
            <a:xfrm rot="1474263">
              <a:off x="6414043" y="9777929"/>
              <a:ext cx="1076489" cy="1159508"/>
              <a:chOff x="6493431" y="9579487"/>
              <a:chExt cx="1076544" cy="1159567"/>
            </a:xfrm>
          </p:grpSpPr>
          <p:grpSp>
            <p:nvGrpSpPr>
              <p:cNvPr id="1428" name="Google Shape;1428;p24"/>
              <p:cNvGrpSpPr/>
              <p:nvPr/>
            </p:nvGrpSpPr>
            <p:grpSpPr>
              <a:xfrm>
                <a:off x="6493431" y="9579487"/>
                <a:ext cx="1076544" cy="1159567"/>
                <a:chOff x="5822250" y="3574125"/>
                <a:chExt cx="507325" cy="546450"/>
              </a:xfrm>
            </p:grpSpPr>
            <p:sp>
              <p:nvSpPr>
                <p:cNvPr id="1429" name="Google Shape;1429;p24"/>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4"/>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4"/>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4"/>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4"/>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4"/>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4"/>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4"/>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24"/>
              <p:cNvGrpSpPr/>
              <p:nvPr/>
            </p:nvGrpSpPr>
            <p:grpSpPr>
              <a:xfrm>
                <a:off x="6572917" y="9702881"/>
                <a:ext cx="917553" cy="912778"/>
                <a:chOff x="6472650" y="3854100"/>
                <a:chExt cx="432400" cy="430150"/>
              </a:xfrm>
            </p:grpSpPr>
            <p:sp>
              <p:nvSpPr>
                <p:cNvPr id="1438" name="Google Shape;1438;p24"/>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4"/>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4"/>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4"/>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4"/>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4"/>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4"/>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4"/>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4"/>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4"/>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4"/>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4"/>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4"/>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4"/>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4"/>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4"/>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4"/>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4"/>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4"/>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4"/>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4"/>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4"/>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4"/>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4"/>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4"/>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4"/>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4"/>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4"/>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4"/>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4"/>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4"/>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4"/>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4"/>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4"/>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4"/>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4"/>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4"/>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4"/>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4"/>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4"/>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4"/>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4"/>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24"/>
              <p:cNvGrpSpPr/>
              <p:nvPr/>
            </p:nvGrpSpPr>
            <p:grpSpPr>
              <a:xfrm>
                <a:off x="6661021" y="9835023"/>
                <a:ext cx="896810" cy="746148"/>
                <a:chOff x="5865300" y="4367350"/>
                <a:chExt cx="422625" cy="351625"/>
              </a:xfrm>
            </p:grpSpPr>
            <p:sp>
              <p:nvSpPr>
                <p:cNvPr id="1481" name="Google Shape;1481;p24"/>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4"/>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4"/>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4"/>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4"/>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4"/>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4"/>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4"/>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4"/>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4"/>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4"/>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4"/>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4"/>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4"/>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4"/>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4"/>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4"/>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4"/>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4"/>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4"/>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4"/>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4"/>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4"/>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4"/>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05" name="Google Shape;1505;p24"/>
          <p:cNvGrpSpPr/>
          <p:nvPr/>
        </p:nvGrpSpPr>
        <p:grpSpPr>
          <a:xfrm>
            <a:off x="217975" y="941051"/>
            <a:ext cx="11663799" cy="5791419"/>
            <a:chOff x="135155" y="1467125"/>
            <a:chExt cx="7232163" cy="9028983"/>
          </a:xfrm>
        </p:grpSpPr>
        <p:grpSp>
          <p:nvGrpSpPr>
            <p:cNvPr id="1506" name="Google Shape;1506;p24"/>
            <p:cNvGrpSpPr/>
            <p:nvPr/>
          </p:nvGrpSpPr>
          <p:grpSpPr>
            <a:xfrm rot="10800000" flipH="1">
              <a:off x="135155" y="1467125"/>
              <a:ext cx="7232163" cy="7387147"/>
              <a:chOff x="135155" y="1773554"/>
              <a:chExt cx="7232163" cy="7387147"/>
            </a:xfrm>
          </p:grpSpPr>
          <p:grpSp>
            <p:nvGrpSpPr>
              <p:cNvPr id="1507" name="Google Shape;1507;p24"/>
              <p:cNvGrpSpPr/>
              <p:nvPr/>
            </p:nvGrpSpPr>
            <p:grpSpPr>
              <a:xfrm>
                <a:off x="135155" y="2413454"/>
                <a:ext cx="87038" cy="6430335"/>
                <a:chOff x="7371355" y="2379892"/>
                <a:chExt cx="87038" cy="6430335"/>
              </a:xfrm>
            </p:grpSpPr>
            <p:grpSp>
              <p:nvGrpSpPr>
                <p:cNvPr id="1508" name="Google Shape;1508;p24"/>
                <p:cNvGrpSpPr/>
                <p:nvPr/>
              </p:nvGrpSpPr>
              <p:grpSpPr>
                <a:xfrm rot="5400000">
                  <a:off x="7026645" y="2724602"/>
                  <a:ext cx="776460" cy="87038"/>
                  <a:chOff x="3279345" y="864840"/>
                  <a:chExt cx="776460" cy="87038"/>
                </a:xfrm>
              </p:grpSpPr>
              <p:sp>
                <p:nvSpPr>
                  <p:cNvPr id="1509" name="Google Shape;1509;p24"/>
                  <p:cNvSpPr/>
                  <p:nvPr/>
                </p:nvSpPr>
                <p:spPr>
                  <a:xfrm>
                    <a:off x="39694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24"/>
                <p:cNvGrpSpPr/>
                <p:nvPr/>
              </p:nvGrpSpPr>
              <p:grpSpPr>
                <a:xfrm rot="5400000">
                  <a:off x="6912345" y="6577590"/>
                  <a:ext cx="1005060" cy="87038"/>
                  <a:chOff x="3279345" y="864840"/>
                  <a:chExt cx="1005060" cy="87038"/>
                </a:xfrm>
              </p:grpSpPr>
              <p:sp>
                <p:nvSpPr>
                  <p:cNvPr id="1512" name="Google Shape;1512;p2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 name="Google Shape;1514;p24"/>
                <p:cNvSpPr/>
                <p:nvPr/>
              </p:nvSpPr>
              <p:spPr>
                <a:xfrm rot="5400000" flipH="1">
                  <a:off x="7410132" y="8761979"/>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24"/>
              <p:cNvGrpSpPr/>
              <p:nvPr/>
            </p:nvGrpSpPr>
            <p:grpSpPr>
              <a:xfrm>
                <a:off x="7280280" y="1773554"/>
                <a:ext cx="87038" cy="7387147"/>
                <a:chOff x="7371355" y="2379892"/>
                <a:chExt cx="87038" cy="7387147"/>
              </a:xfrm>
            </p:grpSpPr>
            <p:grpSp>
              <p:nvGrpSpPr>
                <p:cNvPr id="1516" name="Google Shape;1516;p24"/>
                <p:cNvGrpSpPr/>
                <p:nvPr/>
              </p:nvGrpSpPr>
              <p:grpSpPr>
                <a:xfrm rot="5400000">
                  <a:off x="6912345" y="2838902"/>
                  <a:ext cx="1005060" cy="87038"/>
                  <a:chOff x="3279345" y="864840"/>
                  <a:chExt cx="1005060" cy="87038"/>
                </a:xfrm>
              </p:grpSpPr>
              <p:sp>
                <p:nvSpPr>
                  <p:cNvPr id="1517" name="Google Shape;1517;p2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24"/>
                <p:cNvGrpSpPr/>
                <p:nvPr/>
              </p:nvGrpSpPr>
              <p:grpSpPr>
                <a:xfrm rot="5400000">
                  <a:off x="6912345" y="6577590"/>
                  <a:ext cx="1005060" cy="87038"/>
                  <a:chOff x="3279345" y="864840"/>
                  <a:chExt cx="1005060" cy="87038"/>
                </a:xfrm>
              </p:grpSpPr>
              <p:sp>
                <p:nvSpPr>
                  <p:cNvPr id="1520" name="Google Shape;1520;p2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24"/>
                <p:cNvGrpSpPr/>
                <p:nvPr/>
              </p:nvGrpSpPr>
              <p:grpSpPr>
                <a:xfrm rot="5400000">
                  <a:off x="6912345" y="9220990"/>
                  <a:ext cx="1005060" cy="87038"/>
                  <a:chOff x="3279345" y="864840"/>
                  <a:chExt cx="1005060" cy="87038"/>
                </a:xfrm>
              </p:grpSpPr>
              <p:sp>
                <p:nvSpPr>
                  <p:cNvPr id="1523" name="Google Shape;1523;p2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25" name="Google Shape;1525;p24"/>
            <p:cNvSpPr/>
            <p:nvPr/>
          </p:nvSpPr>
          <p:spPr>
            <a:xfrm rot="5400000" flipH="1">
              <a:off x="135477" y="10409391"/>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3">
  <p:cSld name="Title only 13">
    <p:spTree>
      <p:nvGrpSpPr>
        <p:cNvPr id="1" name="Shape 1526"/>
        <p:cNvGrpSpPr/>
        <p:nvPr/>
      </p:nvGrpSpPr>
      <p:grpSpPr>
        <a:xfrm>
          <a:off x="0" y="0"/>
          <a:ext cx="0" cy="0"/>
          <a:chOff x="0" y="0"/>
          <a:chExt cx="0" cy="0"/>
        </a:xfrm>
      </p:grpSpPr>
      <p:sp>
        <p:nvSpPr>
          <p:cNvPr id="1527" name="Google Shape;1527;p25"/>
          <p:cNvSpPr txBox="1">
            <a:spLocks noGrp="1"/>
          </p:cNvSpPr>
          <p:nvPr>
            <p:ph type="title"/>
          </p:nvPr>
        </p:nvSpPr>
        <p:spPr>
          <a:xfrm>
            <a:off x="648333" y="724073"/>
            <a:ext cx="10895859" cy="80242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528" name="Google Shape;1528;p25"/>
          <p:cNvGrpSpPr/>
          <p:nvPr/>
        </p:nvGrpSpPr>
        <p:grpSpPr>
          <a:xfrm>
            <a:off x="217975" y="1137603"/>
            <a:ext cx="11663799" cy="5148752"/>
            <a:chOff x="135155" y="1773554"/>
            <a:chExt cx="7232163" cy="8027047"/>
          </a:xfrm>
        </p:grpSpPr>
        <p:grpSp>
          <p:nvGrpSpPr>
            <p:cNvPr id="1529" name="Google Shape;1529;p25"/>
            <p:cNvGrpSpPr/>
            <p:nvPr/>
          </p:nvGrpSpPr>
          <p:grpSpPr>
            <a:xfrm>
              <a:off x="135155" y="2413454"/>
              <a:ext cx="87038" cy="7387147"/>
              <a:chOff x="7371355" y="2379892"/>
              <a:chExt cx="87038" cy="7387147"/>
            </a:xfrm>
          </p:grpSpPr>
          <p:grpSp>
            <p:nvGrpSpPr>
              <p:cNvPr id="1530" name="Google Shape;1530;p25"/>
              <p:cNvGrpSpPr/>
              <p:nvPr/>
            </p:nvGrpSpPr>
            <p:grpSpPr>
              <a:xfrm rot="5400000">
                <a:off x="6912345" y="2838902"/>
                <a:ext cx="1005060" cy="87038"/>
                <a:chOff x="3279345" y="864840"/>
                <a:chExt cx="1005060" cy="87038"/>
              </a:xfrm>
            </p:grpSpPr>
            <p:sp>
              <p:nvSpPr>
                <p:cNvPr id="1531" name="Google Shape;1531;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25"/>
              <p:cNvGrpSpPr/>
              <p:nvPr/>
            </p:nvGrpSpPr>
            <p:grpSpPr>
              <a:xfrm rot="5400000">
                <a:off x="6912345" y="6577590"/>
                <a:ext cx="1005060" cy="87038"/>
                <a:chOff x="3279345" y="864840"/>
                <a:chExt cx="1005060" cy="87038"/>
              </a:xfrm>
            </p:grpSpPr>
            <p:sp>
              <p:nvSpPr>
                <p:cNvPr id="1534" name="Google Shape;1534;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25"/>
              <p:cNvGrpSpPr/>
              <p:nvPr/>
            </p:nvGrpSpPr>
            <p:grpSpPr>
              <a:xfrm rot="5400000">
                <a:off x="6912345" y="9220990"/>
                <a:ext cx="1005060" cy="87038"/>
                <a:chOff x="3279345" y="864840"/>
                <a:chExt cx="1005060" cy="87038"/>
              </a:xfrm>
            </p:grpSpPr>
            <p:sp>
              <p:nvSpPr>
                <p:cNvPr id="1537" name="Google Shape;1537;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9" name="Google Shape;1539;p25"/>
            <p:cNvGrpSpPr/>
            <p:nvPr/>
          </p:nvGrpSpPr>
          <p:grpSpPr>
            <a:xfrm>
              <a:off x="7280280" y="1773554"/>
              <a:ext cx="87038" cy="7387147"/>
              <a:chOff x="7371355" y="2379892"/>
              <a:chExt cx="87038" cy="7387147"/>
            </a:xfrm>
          </p:grpSpPr>
          <p:grpSp>
            <p:nvGrpSpPr>
              <p:cNvPr id="1540" name="Google Shape;1540;p25"/>
              <p:cNvGrpSpPr/>
              <p:nvPr/>
            </p:nvGrpSpPr>
            <p:grpSpPr>
              <a:xfrm rot="5400000">
                <a:off x="6912345" y="2838902"/>
                <a:ext cx="1005060" cy="87038"/>
                <a:chOff x="3279345" y="864840"/>
                <a:chExt cx="1005060" cy="87038"/>
              </a:xfrm>
            </p:grpSpPr>
            <p:sp>
              <p:nvSpPr>
                <p:cNvPr id="1541" name="Google Shape;1541;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25"/>
              <p:cNvGrpSpPr/>
              <p:nvPr/>
            </p:nvGrpSpPr>
            <p:grpSpPr>
              <a:xfrm rot="5400000">
                <a:off x="6912345" y="6577590"/>
                <a:ext cx="1005060" cy="87038"/>
                <a:chOff x="3279345" y="864840"/>
                <a:chExt cx="1005060" cy="87038"/>
              </a:xfrm>
            </p:grpSpPr>
            <p:sp>
              <p:nvSpPr>
                <p:cNvPr id="1544" name="Google Shape;1544;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25"/>
              <p:cNvGrpSpPr/>
              <p:nvPr/>
            </p:nvGrpSpPr>
            <p:grpSpPr>
              <a:xfrm rot="5400000">
                <a:off x="6912345" y="9220990"/>
                <a:ext cx="1005060" cy="87038"/>
                <a:chOff x="3279345" y="864840"/>
                <a:chExt cx="1005060" cy="87038"/>
              </a:xfrm>
            </p:grpSpPr>
            <p:sp>
              <p:nvSpPr>
                <p:cNvPr id="1547" name="Google Shape;1547;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49" name="Google Shape;1549;p25"/>
          <p:cNvGrpSpPr/>
          <p:nvPr/>
        </p:nvGrpSpPr>
        <p:grpSpPr>
          <a:xfrm>
            <a:off x="46741" y="530604"/>
            <a:ext cx="11995883" cy="2482845"/>
            <a:chOff x="28982" y="827225"/>
            <a:chExt cx="7438072" cy="3870825"/>
          </a:xfrm>
        </p:grpSpPr>
        <p:grpSp>
          <p:nvGrpSpPr>
            <p:cNvPr id="1550" name="Google Shape;1550;p25"/>
            <p:cNvGrpSpPr/>
            <p:nvPr/>
          </p:nvGrpSpPr>
          <p:grpSpPr>
            <a:xfrm>
              <a:off x="85289" y="3822825"/>
              <a:ext cx="7381766" cy="875225"/>
              <a:chOff x="85289" y="3822825"/>
              <a:chExt cx="7381766" cy="875225"/>
            </a:xfrm>
          </p:grpSpPr>
          <p:sp>
            <p:nvSpPr>
              <p:cNvPr id="1551" name="Google Shape;1551;p25"/>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5"/>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3" name="Google Shape;1553;p25"/>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25"/>
          <p:cNvGrpSpPr/>
          <p:nvPr/>
        </p:nvGrpSpPr>
        <p:grpSpPr>
          <a:xfrm rot="4662656">
            <a:off x="-41047" y="6001611"/>
            <a:ext cx="519083" cy="1405809"/>
            <a:chOff x="6493431" y="9579487"/>
            <a:chExt cx="1076544" cy="1159567"/>
          </a:xfrm>
        </p:grpSpPr>
        <p:grpSp>
          <p:nvGrpSpPr>
            <p:cNvPr id="1555" name="Google Shape;1555;p25"/>
            <p:cNvGrpSpPr/>
            <p:nvPr/>
          </p:nvGrpSpPr>
          <p:grpSpPr>
            <a:xfrm>
              <a:off x="6493431" y="9579487"/>
              <a:ext cx="1076544" cy="1159567"/>
              <a:chOff x="5822250" y="3574125"/>
              <a:chExt cx="507325" cy="546450"/>
            </a:xfrm>
          </p:grpSpPr>
          <p:sp>
            <p:nvSpPr>
              <p:cNvPr id="1556" name="Google Shape;1556;p25"/>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5"/>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5"/>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5"/>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5"/>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5"/>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5"/>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5"/>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25"/>
            <p:cNvGrpSpPr/>
            <p:nvPr/>
          </p:nvGrpSpPr>
          <p:grpSpPr>
            <a:xfrm>
              <a:off x="6572917" y="9702881"/>
              <a:ext cx="917553" cy="912778"/>
              <a:chOff x="6472650" y="3854100"/>
              <a:chExt cx="432400" cy="430150"/>
            </a:xfrm>
          </p:grpSpPr>
          <p:sp>
            <p:nvSpPr>
              <p:cNvPr id="1565" name="Google Shape;1565;p25"/>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5"/>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5"/>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5"/>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5"/>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5"/>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5"/>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5"/>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5"/>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5"/>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5"/>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5"/>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5"/>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5"/>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5"/>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5"/>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5"/>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5"/>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5"/>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5"/>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5"/>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5"/>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5"/>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5"/>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5"/>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5"/>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5"/>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5"/>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5"/>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5"/>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5"/>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5"/>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5"/>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5"/>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5"/>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5"/>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5"/>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5"/>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5"/>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5"/>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5"/>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5"/>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 name="Google Shape;1607;p25"/>
            <p:cNvGrpSpPr/>
            <p:nvPr/>
          </p:nvGrpSpPr>
          <p:grpSpPr>
            <a:xfrm>
              <a:off x="6661021" y="9835023"/>
              <a:ext cx="896810" cy="746148"/>
              <a:chOff x="5865300" y="4367350"/>
              <a:chExt cx="422625" cy="351625"/>
            </a:xfrm>
          </p:grpSpPr>
          <p:sp>
            <p:nvSpPr>
              <p:cNvPr id="1608" name="Google Shape;1608;p25"/>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5"/>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5"/>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5"/>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5"/>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5"/>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5"/>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5"/>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5"/>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5"/>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5"/>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5"/>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5"/>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5"/>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5"/>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5"/>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5"/>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5"/>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5"/>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5"/>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5"/>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5"/>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5"/>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5"/>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2" name="Google Shape;1632;p25"/>
          <p:cNvGrpSpPr/>
          <p:nvPr/>
        </p:nvGrpSpPr>
        <p:grpSpPr>
          <a:xfrm rot="-282021">
            <a:off x="11274945" y="6401510"/>
            <a:ext cx="1305161" cy="559117"/>
            <a:chOff x="6493431" y="9579487"/>
            <a:chExt cx="1076544" cy="1159567"/>
          </a:xfrm>
        </p:grpSpPr>
        <p:grpSp>
          <p:nvGrpSpPr>
            <p:cNvPr id="1633" name="Google Shape;1633;p25"/>
            <p:cNvGrpSpPr/>
            <p:nvPr/>
          </p:nvGrpSpPr>
          <p:grpSpPr>
            <a:xfrm>
              <a:off x="6493431" y="9579487"/>
              <a:ext cx="1076544" cy="1159567"/>
              <a:chOff x="5822250" y="3574125"/>
              <a:chExt cx="507325" cy="546450"/>
            </a:xfrm>
          </p:grpSpPr>
          <p:sp>
            <p:nvSpPr>
              <p:cNvPr id="1634" name="Google Shape;1634;p25"/>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5"/>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5"/>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5"/>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5"/>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5"/>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5"/>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5"/>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25"/>
            <p:cNvGrpSpPr/>
            <p:nvPr/>
          </p:nvGrpSpPr>
          <p:grpSpPr>
            <a:xfrm>
              <a:off x="6572917" y="9702881"/>
              <a:ext cx="917553" cy="912778"/>
              <a:chOff x="6472650" y="3854100"/>
              <a:chExt cx="432400" cy="430150"/>
            </a:xfrm>
          </p:grpSpPr>
          <p:sp>
            <p:nvSpPr>
              <p:cNvPr id="1643" name="Google Shape;1643;p25"/>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5"/>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5"/>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5"/>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5"/>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5"/>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5"/>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5"/>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5"/>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5"/>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5"/>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5"/>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5"/>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5"/>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5"/>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5"/>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5"/>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5"/>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5"/>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5"/>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5"/>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5"/>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5"/>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5"/>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5"/>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5"/>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5"/>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5"/>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5"/>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5"/>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5"/>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5"/>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5"/>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5"/>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5"/>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5"/>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5"/>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5"/>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5"/>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5"/>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5"/>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5"/>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25"/>
            <p:cNvGrpSpPr/>
            <p:nvPr/>
          </p:nvGrpSpPr>
          <p:grpSpPr>
            <a:xfrm>
              <a:off x="6661021" y="9835023"/>
              <a:ext cx="896810" cy="746148"/>
              <a:chOff x="5865300" y="4367350"/>
              <a:chExt cx="422625" cy="351625"/>
            </a:xfrm>
          </p:grpSpPr>
          <p:sp>
            <p:nvSpPr>
              <p:cNvPr id="1686" name="Google Shape;1686;p25"/>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5"/>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5"/>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5"/>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5"/>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5"/>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5"/>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5"/>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5"/>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5"/>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5"/>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5"/>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5"/>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5"/>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5"/>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5"/>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5"/>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5"/>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5"/>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5"/>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5"/>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5"/>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5"/>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5"/>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0" name="Google Shape;1710;p25"/>
          <p:cNvGrpSpPr/>
          <p:nvPr/>
        </p:nvGrpSpPr>
        <p:grpSpPr>
          <a:xfrm>
            <a:off x="8925149" y="6718355"/>
            <a:ext cx="1620928" cy="55828"/>
            <a:chOff x="3279345" y="864840"/>
            <a:chExt cx="1005060" cy="87038"/>
          </a:xfrm>
        </p:grpSpPr>
        <p:sp>
          <p:nvSpPr>
            <p:cNvPr id="1711" name="Google Shape;1711;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25"/>
          <p:cNvGrpSpPr/>
          <p:nvPr/>
        </p:nvGrpSpPr>
        <p:grpSpPr>
          <a:xfrm rot="10800000">
            <a:off x="1997707" y="6718355"/>
            <a:ext cx="1620928" cy="55828"/>
            <a:chOff x="3279345" y="864840"/>
            <a:chExt cx="1005060" cy="87038"/>
          </a:xfrm>
        </p:grpSpPr>
        <p:sp>
          <p:nvSpPr>
            <p:cNvPr id="1714" name="Google Shape;1714;p2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4">
  <p:cSld name="Title only 14">
    <p:spTree>
      <p:nvGrpSpPr>
        <p:cNvPr id="1" name="Shape 1716"/>
        <p:cNvGrpSpPr/>
        <p:nvPr/>
      </p:nvGrpSpPr>
      <p:grpSpPr>
        <a:xfrm>
          <a:off x="0" y="0"/>
          <a:ext cx="0" cy="0"/>
          <a:chOff x="0" y="0"/>
          <a:chExt cx="0" cy="0"/>
        </a:xfrm>
      </p:grpSpPr>
      <p:sp>
        <p:nvSpPr>
          <p:cNvPr id="1717" name="Google Shape;1717;p26"/>
          <p:cNvSpPr txBox="1">
            <a:spLocks noGrp="1"/>
          </p:cNvSpPr>
          <p:nvPr>
            <p:ph type="title"/>
          </p:nvPr>
        </p:nvSpPr>
        <p:spPr>
          <a:xfrm>
            <a:off x="648333" y="724073"/>
            <a:ext cx="10895859" cy="873236"/>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718" name="Google Shape;1718;p26"/>
          <p:cNvGrpSpPr/>
          <p:nvPr/>
        </p:nvGrpSpPr>
        <p:grpSpPr>
          <a:xfrm>
            <a:off x="46735" y="548692"/>
            <a:ext cx="12050884" cy="2464757"/>
            <a:chOff x="28978" y="855425"/>
            <a:chExt cx="7472176" cy="3842625"/>
          </a:xfrm>
        </p:grpSpPr>
        <p:grpSp>
          <p:nvGrpSpPr>
            <p:cNvPr id="1719" name="Google Shape;1719;p26"/>
            <p:cNvGrpSpPr/>
            <p:nvPr/>
          </p:nvGrpSpPr>
          <p:grpSpPr>
            <a:xfrm>
              <a:off x="85289" y="3822825"/>
              <a:ext cx="7381766" cy="875225"/>
              <a:chOff x="85289" y="3822825"/>
              <a:chExt cx="7381766" cy="875225"/>
            </a:xfrm>
          </p:grpSpPr>
          <p:sp>
            <p:nvSpPr>
              <p:cNvPr id="1720" name="Google Shape;1720;p26"/>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6"/>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 name="Google Shape;1722;p26"/>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6"/>
            <p:cNvSpPr/>
            <p:nvPr/>
          </p:nvSpPr>
          <p:spPr>
            <a:xfrm flipH="1">
              <a:off x="28978" y="961825"/>
              <a:ext cx="106175" cy="138826"/>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 name="Google Shape;1724;p26"/>
          <p:cNvGrpSpPr/>
          <p:nvPr/>
        </p:nvGrpSpPr>
        <p:grpSpPr>
          <a:xfrm>
            <a:off x="8925149" y="6718355"/>
            <a:ext cx="1620928" cy="55828"/>
            <a:chOff x="3279345" y="864840"/>
            <a:chExt cx="1005060" cy="87038"/>
          </a:xfrm>
        </p:grpSpPr>
        <p:sp>
          <p:nvSpPr>
            <p:cNvPr id="1725" name="Google Shape;1725;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26"/>
          <p:cNvGrpSpPr/>
          <p:nvPr/>
        </p:nvGrpSpPr>
        <p:grpSpPr>
          <a:xfrm rot="10800000">
            <a:off x="1997707" y="6718355"/>
            <a:ext cx="1620928" cy="55828"/>
            <a:chOff x="3279345" y="864840"/>
            <a:chExt cx="1005060" cy="87038"/>
          </a:xfrm>
        </p:grpSpPr>
        <p:sp>
          <p:nvSpPr>
            <p:cNvPr id="1728" name="Google Shape;1728;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26"/>
          <p:cNvGrpSpPr/>
          <p:nvPr/>
        </p:nvGrpSpPr>
        <p:grpSpPr>
          <a:xfrm>
            <a:off x="5939716" y="55048"/>
            <a:ext cx="439523" cy="198347"/>
            <a:chOff x="4815500" y="2496238"/>
            <a:chExt cx="68500" cy="77725"/>
          </a:xfrm>
        </p:grpSpPr>
        <p:sp>
          <p:nvSpPr>
            <p:cNvPr id="1731" name="Google Shape;1731;p2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26"/>
          <p:cNvGrpSpPr/>
          <p:nvPr/>
        </p:nvGrpSpPr>
        <p:grpSpPr>
          <a:xfrm>
            <a:off x="217975" y="89256"/>
            <a:ext cx="11663799" cy="6197098"/>
            <a:chOff x="135155" y="139152"/>
            <a:chExt cx="7232163" cy="9661449"/>
          </a:xfrm>
        </p:grpSpPr>
        <p:grpSp>
          <p:nvGrpSpPr>
            <p:cNvPr id="1736" name="Google Shape;1736;p26"/>
            <p:cNvGrpSpPr/>
            <p:nvPr/>
          </p:nvGrpSpPr>
          <p:grpSpPr>
            <a:xfrm>
              <a:off x="135155" y="1773554"/>
              <a:ext cx="7232163" cy="8027047"/>
              <a:chOff x="135155" y="1773554"/>
              <a:chExt cx="7232163" cy="8027047"/>
            </a:xfrm>
          </p:grpSpPr>
          <p:grpSp>
            <p:nvGrpSpPr>
              <p:cNvPr id="1737" name="Google Shape;1737;p26"/>
              <p:cNvGrpSpPr/>
              <p:nvPr/>
            </p:nvGrpSpPr>
            <p:grpSpPr>
              <a:xfrm>
                <a:off x="135155" y="2413454"/>
                <a:ext cx="87038" cy="7387147"/>
                <a:chOff x="7371355" y="2379892"/>
                <a:chExt cx="87038" cy="7387147"/>
              </a:xfrm>
            </p:grpSpPr>
            <p:grpSp>
              <p:nvGrpSpPr>
                <p:cNvPr id="1738" name="Google Shape;1738;p26"/>
                <p:cNvGrpSpPr/>
                <p:nvPr/>
              </p:nvGrpSpPr>
              <p:grpSpPr>
                <a:xfrm rot="5400000">
                  <a:off x="6912345" y="2838902"/>
                  <a:ext cx="1005060" cy="87038"/>
                  <a:chOff x="3279345" y="864840"/>
                  <a:chExt cx="1005060" cy="87038"/>
                </a:xfrm>
              </p:grpSpPr>
              <p:sp>
                <p:nvSpPr>
                  <p:cNvPr id="1739" name="Google Shape;1739;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26"/>
                <p:cNvGrpSpPr/>
                <p:nvPr/>
              </p:nvGrpSpPr>
              <p:grpSpPr>
                <a:xfrm rot="5400000">
                  <a:off x="6912345" y="6577590"/>
                  <a:ext cx="1005060" cy="87038"/>
                  <a:chOff x="3279345" y="864840"/>
                  <a:chExt cx="1005060" cy="87038"/>
                </a:xfrm>
              </p:grpSpPr>
              <p:sp>
                <p:nvSpPr>
                  <p:cNvPr id="1742" name="Google Shape;1742;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26"/>
                <p:cNvGrpSpPr/>
                <p:nvPr/>
              </p:nvGrpSpPr>
              <p:grpSpPr>
                <a:xfrm rot="5400000">
                  <a:off x="6912345" y="9220990"/>
                  <a:ext cx="1005060" cy="87038"/>
                  <a:chOff x="3279345" y="864840"/>
                  <a:chExt cx="1005060" cy="87038"/>
                </a:xfrm>
              </p:grpSpPr>
              <p:sp>
                <p:nvSpPr>
                  <p:cNvPr id="1745" name="Google Shape;1745;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7" name="Google Shape;1747;p26"/>
              <p:cNvGrpSpPr/>
              <p:nvPr/>
            </p:nvGrpSpPr>
            <p:grpSpPr>
              <a:xfrm>
                <a:off x="7280280" y="1773554"/>
                <a:ext cx="87038" cy="7387147"/>
                <a:chOff x="7371355" y="2379892"/>
                <a:chExt cx="87038" cy="7387147"/>
              </a:xfrm>
            </p:grpSpPr>
            <p:grpSp>
              <p:nvGrpSpPr>
                <p:cNvPr id="1748" name="Google Shape;1748;p26"/>
                <p:cNvGrpSpPr/>
                <p:nvPr/>
              </p:nvGrpSpPr>
              <p:grpSpPr>
                <a:xfrm rot="5400000">
                  <a:off x="6912345" y="2838902"/>
                  <a:ext cx="1005060" cy="87038"/>
                  <a:chOff x="3279345" y="864840"/>
                  <a:chExt cx="1005060" cy="87038"/>
                </a:xfrm>
              </p:grpSpPr>
              <p:sp>
                <p:nvSpPr>
                  <p:cNvPr id="1749" name="Google Shape;1749;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26"/>
                <p:cNvGrpSpPr/>
                <p:nvPr/>
              </p:nvGrpSpPr>
              <p:grpSpPr>
                <a:xfrm rot="5400000">
                  <a:off x="6912345" y="6577590"/>
                  <a:ext cx="1005060" cy="87038"/>
                  <a:chOff x="3279345" y="864840"/>
                  <a:chExt cx="1005060" cy="87038"/>
                </a:xfrm>
              </p:grpSpPr>
              <p:sp>
                <p:nvSpPr>
                  <p:cNvPr id="1752" name="Google Shape;1752;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26"/>
                <p:cNvGrpSpPr/>
                <p:nvPr/>
              </p:nvGrpSpPr>
              <p:grpSpPr>
                <a:xfrm rot="5400000">
                  <a:off x="6912345" y="9220990"/>
                  <a:ext cx="1005060" cy="87038"/>
                  <a:chOff x="3279345" y="864840"/>
                  <a:chExt cx="1005060" cy="87038"/>
                </a:xfrm>
              </p:grpSpPr>
              <p:sp>
                <p:nvSpPr>
                  <p:cNvPr id="1755" name="Google Shape;1755;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57" name="Google Shape;1757;p26"/>
            <p:cNvGrpSpPr/>
            <p:nvPr/>
          </p:nvGrpSpPr>
          <p:grpSpPr>
            <a:xfrm rot="10800000">
              <a:off x="1762545" y="139152"/>
              <a:ext cx="1005060" cy="87038"/>
              <a:chOff x="3279345" y="864840"/>
              <a:chExt cx="1005060" cy="87038"/>
            </a:xfrm>
          </p:grpSpPr>
          <p:sp>
            <p:nvSpPr>
              <p:cNvPr id="1758" name="Google Shape;1758;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26"/>
            <p:cNvGrpSpPr/>
            <p:nvPr/>
          </p:nvGrpSpPr>
          <p:grpSpPr>
            <a:xfrm>
              <a:off x="4792411" y="177655"/>
              <a:ext cx="1005060" cy="87038"/>
              <a:chOff x="3279345" y="864840"/>
              <a:chExt cx="1005060" cy="87038"/>
            </a:xfrm>
          </p:grpSpPr>
          <p:sp>
            <p:nvSpPr>
              <p:cNvPr id="1761" name="Google Shape;1761;p2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5">
  <p:cSld name="Title only 15">
    <p:spTree>
      <p:nvGrpSpPr>
        <p:cNvPr id="1" name="Shape 1763"/>
        <p:cNvGrpSpPr/>
        <p:nvPr/>
      </p:nvGrpSpPr>
      <p:grpSpPr>
        <a:xfrm>
          <a:off x="0" y="0"/>
          <a:ext cx="0" cy="0"/>
          <a:chOff x="0" y="0"/>
          <a:chExt cx="0" cy="0"/>
        </a:xfrm>
      </p:grpSpPr>
      <p:sp>
        <p:nvSpPr>
          <p:cNvPr id="1764" name="Google Shape;1764;p27"/>
          <p:cNvSpPr txBox="1">
            <a:spLocks noGrp="1"/>
          </p:cNvSpPr>
          <p:nvPr>
            <p:ph type="title"/>
          </p:nvPr>
        </p:nvSpPr>
        <p:spPr>
          <a:xfrm>
            <a:off x="648333" y="724073"/>
            <a:ext cx="10895859" cy="68408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765" name="Google Shape;1765;p27"/>
          <p:cNvGrpSpPr/>
          <p:nvPr/>
        </p:nvGrpSpPr>
        <p:grpSpPr>
          <a:xfrm rot="10800000" flipH="1">
            <a:off x="46741" y="3803509"/>
            <a:ext cx="12050878" cy="2482845"/>
            <a:chOff x="28982" y="827225"/>
            <a:chExt cx="7472172" cy="3870825"/>
          </a:xfrm>
        </p:grpSpPr>
        <p:grpSp>
          <p:nvGrpSpPr>
            <p:cNvPr id="1766" name="Google Shape;1766;p27"/>
            <p:cNvGrpSpPr/>
            <p:nvPr/>
          </p:nvGrpSpPr>
          <p:grpSpPr>
            <a:xfrm>
              <a:off x="85289" y="3822825"/>
              <a:ext cx="7381766" cy="875225"/>
              <a:chOff x="85289" y="3822825"/>
              <a:chExt cx="7381766" cy="875225"/>
            </a:xfrm>
          </p:grpSpPr>
          <p:sp>
            <p:nvSpPr>
              <p:cNvPr id="1767" name="Google Shape;1767;p27"/>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7"/>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 name="Google Shape;1769;p27"/>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7"/>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27"/>
          <p:cNvGrpSpPr/>
          <p:nvPr/>
        </p:nvGrpSpPr>
        <p:grpSpPr>
          <a:xfrm rot="-4677904" flipH="1">
            <a:off x="11627676" y="-856435"/>
            <a:ext cx="509667" cy="2245894"/>
            <a:chOff x="5876888" y="8274339"/>
            <a:chExt cx="1070266" cy="1875723"/>
          </a:xfrm>
        </p:grpSpPr>
        <p:grpSp>
          <p:nvGrpSpPr>
            <p:cNvPr id="1772" name="Google Shape;1772;p27"/>
            <p:cNvGrpSpPr/>
            <p:nvPr/>
          </p:nvGrpSpPr>
          <p:grpSpPr>
            <a:xfrm>
              <a:off x="5876890" y="8274339"/>
              <a:ext cx="1070264" cy="1875723"/>
              <a:chOff x="5002750" y="3917350"/>
              <a:chExt cx="317275" cy="556050"/>
            </a:xfrm>
          </p:grpSpPr>
          <p:sp>
            <p:nvSpPr>
              <p:cNvPr id="1773" name="Google Shape;1773;p27"/>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7"/>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7"/>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7"/>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7"/>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7"/>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7"/>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7"/>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7"/>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7"/>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7"/>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7"/>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7"/>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7"/>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7"/>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7"/>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7"/>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7"/>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7"/>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7"/>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 name="Google Shape;1793;p27"/>
            <p:cNvGrpSpPr/>
            <p:nvPr/>
          </p:nvGrpSpPr>
          <p:grpSpPr>
            <a:xfrm>
              <a:off x="5876888" y="8274357"/>
              <a:ext cx="958017" cy="1593463"/>
              <a:chOff x="5398250" y="4107400"/>
              <a:chExt cx="284000" cy="472375"/>
            </a:xfrm>
          </p:grpSpPr>
          <p:sp>
            <p:nvSpPr>
              <p:cNvPr id="1794" name="Google Shape;1794;p27"/>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7"/>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7"/>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7"/>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7"/>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7"/>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7"/>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7"/>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7"/>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7"/>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7"/>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7"/>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7"/>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7"/>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7"/>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7"/>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7"/>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7"/>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2" name="Google Shape;1812;p27"/>
          <p:cNvGrpSpPr/>
          <p:nvPr/>
        </p:nvGrpSpPr>
        <p:grpSpPr>
          <a:xfrm>
            <a:off x="10000277" y="5811542"/>
            <a:ext cx="2330506" cy="1169667"/>
            <a:chOff x="-853207" y="852952"/>
            <a:chExt cx="1793070" cy="2262743"/>
          </a:xfrm>
        </p:grpSpPr>
        <p:sp>
          <p:nvSpPr>
            <p:cNvPr id="1813" name="Google Shape;1813;p27"/>
            <p:cNvSpPr/>
            <p:nvPr/>
          </p:nvSpPr>
          <p:spPr>
            <a:xfrm flipH="1">
              <a:off x="667875" y="1427258"/>
              <a:ext cx="48248" cy="48248"/>
            </a:xfrm>
            <a:custGeom>
              <a:avLst/>
              <a:gdLst/>
              <a:ahLst/>
              <a:cxnLst/>
              <a:rect l="l" t="t" r="r" b="b"/>
              <a:pathLst>
                <a:path w="750" h="750" extrusionOk="0">
                  <a:moveTo>
                    <a:pt x="369" y="0"/>
                  </a:moveTo>
                  <a:cubicBezTo>
                    <a:pt x="168" y="0"/>
                    <a:pt x="0" y="168"/>
                    <a:pt x="0" y="369"/>
                  </a:cubicBezTo>
                  <a:cubicBezTo>
                    <a:pt x="0" y="582"/>
                    <a:pt x="168" y="750"/>
                    <a:pt x="369" y="750"/>
                  </a:cubicBezTo>
                  <a:cubicBezTo>
                    <a:pt x="581" y="750"/>
                    <a:pt x="749" y="582"/>
                    <a:pt x="749" y="369"/>
                  </a:cubicBezTo>
                  <a:cubicBezTo>
                    <a:pt x="749" y="168"/>
                    <a:pt x="581" y="0"/>
                    <a:pt x="369"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4" name="Google Shape;1814;p27"/>
            <p:cNvGrpSpPr/>
            <p:nvPr/>
          </p:nvGrpSpPr>
          <p:grpSpPr>
            <a:xfrm>
              <a:off x="-853207" y="852952"/>
              <a:ext cx="1793070" cy="2262743"/>
              <a:chOff x="-853207" y="852952"/>
              <a:chExt cx="1793070" cy="2262743"/>
            </a:xfrm>
          </p:grpSpPr>
          <p:sp>
            <p:nvSpPr>
              <p:cNvPr id="1815" name="Google Shape;1815;p27"/>
              <p:cNvSpPr/>
              <p:nvPr/>
            </p:nvSpPr>
            <p:spPr>
              <a:xfrm flipH="1">
                <a:off x="415445" y="1676794"/>
                <a:ext cx="48248" cy="48247"/>
              </a:xfrm>
              <a:custGeom>
                <a:avLst/>
                <a:gdLst/>
                <a:ahLst/>
                <a:cxnLst/>
                <a:rect l="l" t="t" r="r" b="b"/>
                <a:pathLst>
                  <a:path w="750" h="750" extrusionOk="0">
                    <a:moveTo>
                      <a:pt x="369" y="1"/>
                    </a:moveTo>
                    <a:cubicBezTo>
                      <a:pt x="168" y="1"/>
                      <a:pt x="0" y="169"/>
                      <a:pt x="0" y="370"/>
                    </a:cubicBezTo>
                    <a:cubicBezTo>
                      <a:pt x="0" y="582"/>
                      <a:pt x="168" y="750"/>
                      <a:pt x="369" y="750"/>
                    </a:cubicBezTo>
                    <a:cubicBezTo>
                      <a:pt x="582" y="750"/>
                      <a:pt x="749" y="582"/>
                      <a:pt x="749" y="370"/>
                    </a:cubicBezTo>
                    <a:cubicBezTo>
                      <a:pt x="749" y="169"/>
                      <a:pt x="582" y="1"/>
                      <a:pt x="369"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7"/>
              <p:cNvSpPr/>
              <p:nvPr/>
            </p:nvSpPr>
            <p:spPr>
              <a:xfrm flipH="1">
                <a:off x="-853207" y="1868529"/>
                <a:ext cx="1435588" cy="1247166"/>
              </a:xfrm>
              <a:custGeom>
                <a:avLst/>
                <a:gdLst/>
                <a:ahLst/>
                <a:cxnLst/>
                <a:rect l="l" t="t" r="r" b="b"/>
                <a:pathLst>
                  <a:path w="22316" h="19387" extrusionOk="0">
                    <a:moveTo>
                      <a:pt x="5345" y="4494"/>
                    </a:moveTo>
                    <a:cubicBezTo>
                      <a:pt x="5736" y="4494"/>
                      <a:pt x="6127" y="4629"/>
                      <a:pt x="6362" y="4908"/>
                    </a:cubicBezTo>
                    <a:cubicBezTo>
                      <a:pt x="6563" y="5120"/>
                      <a:pt x="6675" y="5422"/>
                      <a:pt x="6731" y="5735"/>
                    </a:cubicBezTo>
                    <a:cubicBezTo>
                      <a:pt x="6753" y="5881"/>
                      <a:pt x="6764" y="6026"/>
                      <a:pt x="6764" y="6171"/>
                    </a:cubicBezTo>
                    <a:cubicBezTo>
                      <a:pt x="6776" y="7099"/>
                      <a:pt x="6272" y="8038"/>
                      <a:pt x="5479" y="8530"/>
                    </a:cubicBezTo>
                    <a:cubicBezTo>
                      <a:pt x="5054" y="8810"/>
                      <a:pt x="4540" y="8944"/>
                      <a:pt x="4025" y="8944"/>
                    </a:cubicBezTo>
                    <a:cubicBezTo>
                      <a:pt x="3551" y="8944"/>
                      <a:pt x="3078" y="8828"/>
                      <a:pt x="2662" y="8597"/>
                    </a:cubicBezTo>
                    <a:lnTo>
                      <a:pt x="2662" y="8597"/>
                    </a:lnTo>
                    <a:cubicBezTo>
                      <a:pt x="2661" y="8575"/>
                      <a:pt x="2661" y="8552"/>
                      <a:pt x="2661" y="8530"/>
                    </a:cubicBezTo>
                    <a:cubicBezTo>
                      <a:pt x="2661" y="7446"/>
                      <a:pt x="2952" y="6361"/>
                      <a:pt x="3600" y="5512"/>
                    </a:cubicBezTo>
                    <a:cubicBezTo>
                      <a:pt x="3947" y="5065"/>
                      <a:pt x="4394" y="4684"/>
                      <a:pt x="4920" y="4550"/>
                    </a:cubicBezTo>
                    <a:cubicBezTo>
                      <a:pt x="5054" y="4506"/>
                      <a:pt x="5199" y="4494"/>
                      <a:pt x="5345" y="4494"/>
                    </a:cubicBezTo>
                    <a:close/>
                    <a:moveTo>
                      <a:pt x="146" y="0"/>
                    </a:moveTo>
                    <a:cubicBezTo>
                      <a:pt x="45" y="682"/>
                      <a:pt x="0" y="1386"/>
                      <a:pt x="0" y="2091"/>
                    </a:cubicBezTo>
                    <a:cubicBezTo>
                      <a:pt x="0" y="3332"/>
                      <a:pt x="157" y="4573"/>
                      <a:pt x="470" y="5769"/>
                    </a:cubicBezTo>
                    <a:cubicBezTo>
                      <a:pt x="615" y="6328"/>
                      <a:pt x="805" y="6887"/>
                      <a:pt x="1085" y="7412"/>
                    </a:cubicBezTo>
                    <a:cubicBezTo>
                      <a:pt x="1353" y="7927"/>
                      <a:pt x="1711" y="8396"/>
                      <a:pt x="2203" y="8743"/>
                    </a:cubicBezTo>
                    <a:cubicBezTo>
                      <a:pt x="2234" y="8765"/>
                      <a:pt x="2265" y="8786"/>
                      <a:pt x="2297" y="8807"/>
                    </a:cubicBezTo>
                    <a:lnTo>
                      <a:pt x="2297" y="8807"/>
                    </a:lnTo>
                    <a:cubicBezTo>
                      <a:pt x="2303" y="8978"/>
                      <a:pt x="2315" y="9145"/>
                      <a:pt x="2337" y="9313"/>
                    </a:cubicBezTo>
                    <a:cubicBezTo>
                      <a:pt x="2505" y="10710"/>
                      <a:pt x="3075" y="12018"/>
                      <a:pt x="3746" y="13215"/>
                    </a:cubicBezTo>
                    <a:cubicBezTo>
                      <a:pt x="5110" y="15618"/>
                      <a:pt x="7066" y="17810"/>
                      <a:pt x="9682" y="18794"/>
                    </a:cubicBezTo>
                    <a:cubicBezTo>
                      <a:pt x="10789" y="19207"/>
                      <a:pt x="11952" y="19386"/>
                      <a:pt x="13126" y="19386"/>
                    </a:cubicBezTo>
                    <a:cubicBezTo>
                      <a:pt x="14490" y="19386"/>
                      <a:pt x="15876" y="19151"/>
                      <a:pt x="17184" y="18782"/>
                    </a:cubicBezTo>
                    <a:cubicBezTo>
                      <a:pt x="18984" y="18279"/>
                      <a:pt x="20717" y="17541"/>
                      <a:pt x="22316" y="16580"/>
                    </a:cubicBezTo>
                    <a:lnTo>
                      <a:pt x="22126" y="16267"/>
                    </a:lnTo>
                    <a:cubicBezTo>
                      <a:pt x="20549" y="17195"/>
                      <a:pt x="18850" y="17933"/>
                      <a:pt x="17084" y="18425"/>
                    </a:cubicBezTo>
                    <a:cubicBezTo>
                      <a:pt x="15798" y="18782"/>
                      <a:pt x="14445" y="19006"/>
                      <a:pt x="13126" y="19006"/>
                    </a:cubicBezTo>
                    <a:cubicBezTo>
                      <a:pt x="11985" y="19006"/>
                      <a:pt x="10867" y="18838"/>
                      <a:pt x="9805" y="18447"/>
                    </a:cubicBezTo>
                    <a:cubicBezTo>
                      <a:pt x="7312" y="17508"/>
                      <a:pt x="5400" y="15384"/>
                      <a:pt x="4070" y="13036"/>
                    </a:cubicBezTo>
                    <a:cubicBezTo>
                      <a:pt x="3410" y="11851"/>
                      <a:pt x="2863" y="10599"/>
                      <a:pt x="2706" y="9268"/>
                    </a:cubicBezTo>
                    <a:cubicBezTo>
                      <a:pt x="2695" y="9185"/>
                      <a:pt x="2686" y="9102"/>
                      <a:pt x="2679" y="9019"/>
                    </a:cubicBezTo>
                    <a:lnTo>
                      <a:pt x="2679" y="9019"/>
                    </a:lnTo>
                    <a:cubicBezTo>
                      <a:pt x="3100" y="9215"/>
                      <a:pt x="3560" y="9313"/>
                      <a:pt x="4025" y="9313"/>
                    </a:cubicBezTo>
                    <a:cubicBezTo>
                      <a:pt x="4607" y="9313"/>
                      <a:pt x="5188" y="9156"/>
                      <a:pt x="5680" y="8855"/>
                    </a:cubicBezTo>
                    <a:cubicBezTo>
                      <a:pt x="6585" y="8284"/>
                      <a:pt x="7144" y="7233"/>
                      <a:pt x="7144" y="6171"/>
                    </a:cubicBezTo>
                    <a:cubicBezTo>
                      <a:pt x="7144" y="6004"/>
                      <a:pt x="7122" y="5836"/>
                      <a:pt x="7100" y="5679"/>
                    </a:cubicBezTo>
                    <a:cubicBezTo>
                      <a:pt x="7033" y="5311"/>
                      <a:pt x="6910" y="4942"/>
                      <a:pt x="6641" y="4651"/>
                    </a:cubicBezTo>
                    <a:cubicBezTo>
                      <a:pt x="6317" y="4282"/>
                      <a:pt x="5825" y="4114"/>
                      <a:pt x="5345" y="4114"/>
                    </a:cubicBezTo>
                    <a:cubicBezTo>
                      <a:pt x="5166" y="4114"/>
                      <a:pt x="4987" y="4137"/>
                      <a:pt x="4819" y="4193"/>
                    </a:cubicBezTo>
                    <a:cubicBezTo>
                      <a:pt x="4193" y="4360"/>
                      <a:pt x="3690" y="4796"/>
                      <a:pt x="3310" y="5288"/>
                    </a:cubicBezTo>
                    <a:cubicBezTo>
                      <a:pt x="2632" y="6167"/>
                      <a:pt x="2325" y="7256"/>
                      <a:pt x="2295" y="8347"/>
                    </a:cubicBezTo>
                    <a:lnTo>
                      <a:pt x="2295" y="8347"/>
                    </a:lnTo>
                    <a:cubicBezTo>
                      <a:pt x="1928" y="8047"/>
                      <a:pt x="1641" y="7668"/>
                      <a:pt x="1409" y="7233"/>
                    </a:cubicBezTo>
                    <a:cubicBezTo>
                      <a:pt x="1152" y="6753"/>
                      <a:pt x="973" y="6216"/>
                      <a:pt x="828" y="5679"/>
                    </a:cubicBezTo>
                    <a:cubicBezTo>
                      <a:pt x="526" y="4506"/>
                      <a:pt x="369" y="3298"/>
                      <a:pt x="369" y="2091"/>
                    </a:cubicBezTo>
                    <a:cubicBezTo>
                      <a:pt x="369" y="1409"/>
                      <a:pt x="425" y="727"/>
                      <a:pt x="515" y="45"/>
                    </a:cubicBezTo>
                    <a:lnTo>
                      <a:pt x="1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7"/>
              <p:cNvSpPr/>
              <p:nvPr/>
            </p:nvSpPr>
            <p:spPr>
              <a:xfrm flipH="1">
                <a:off x="240724" y="852952"/>
                <a:ext cx="699138" cy="971769"/>
              </a:xfrm>
              <a:custGeom>
                <a:avLst/>
                <a:gdLst/>
                <a:ahLst/>
                <a:cxnLst/>
                <a:rect l="l" t="t" r="r" b="b"/>
                <a:pathLst>
                  <a:path w="10868" h="15106" extrusionOk="0">
                    <a:moveTo>
                      <a:pt x="5434" y="1"/>
                    </a:moveTo>
                    <a:cubicBezTo>
                      <a:pt x="2427" y="1"/>
                      <a:pt x="1" y="3388"/>
                      <a:pt x="1" y="7559"/>
                    </a:cubicBezTo>
                    <a:cubicBezTo>
                      <a:pt x="1" y="11729"/>
                      <a:pt x="2427" y="15105"/>
                      <a:pt x="5434" y="15105"/>
                    </a:cubicBezTo>
                    <a:cubicBezTo>
                      <a:pt x="8431" y="15105"/>
                      <a:pt x="10868" y="11729"/>
                      <a:pt x="10868" y="7559"/>
                    </a:cubicBezTo>
                    <a:cubicBezTo>
                      <a:pt x="10868" y="3388"/>
                      <a:pt x="8431" y="1"/>
                      <a:pt x="5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7"/>
              <p:cNvSpPr/>
              <p:nvPr/>
            </p:nvSpPr>
            <p:spPr>
              <a:xfrm flipH="1">
                <a:off x="240724" y="1305385"/>
                <a:ext cx="352464" cy="519336"/>
              </a:xfrm>
              <a:custGeom>
                <a:avLst/>
                <a:gdLst/>
                <a:ahLst/>
                <a:cxnLst/>
                <a:rect l="l" t="t" r="r" b="b"/>
                <a:pathLst>
                  <a:path w="5479" h="8073" extrusionOk="0">
                    <a:moveTo>
                      <a:pt x="34" y="8072"/>
                    </a:moveTo>
                    <a:lnTo>
                      <a:pt x="34" y="8072"/>
                    </a:lnTo>
                    <a:lnTo>
                      <a:pt x="34" y="8072"/>
                    </a:lnTo>
                    <a:close/>
                    <a:moveTo>
                      <a:pt x="23" y="8072"/>
                    </a:moveTo>
                    <a:lnTo>
                      <a:pt x="23" y="8072"/>
                    </a:lnTo>
                    <a:lnTo>
                      <a:pt x="23" y="8072"/>
                    </a:lnTo>
                    <a:close/>
                    <a:moveTo>
                      <a:pt x="12" y="8072"/>
                    </a:moveTo>
                    <a:lnTo>
                      <a:pt x="12" y="8072"/>
                    </a:lnTo>
                    <a:lnTo>
                      <a:pt x="12" y="8072"/>
                    </a:lnTo>
                    <a:close/>
                    <a:moveTo>
                      <a:pt x="1" y="8072"/>
                    </a:moveTo>
                    <a:lnTo>
                      <a:pt x="1" y="8072"/>
                    </a:lnTo>
                    <a:lnTo>
                      <a:pt x="1" y="8072"/>
                    </a:lnTo>
                    <a:close/>
                    <a:moveTo>
                      <a:pt x="5479" y="503"/>
                    </a:moveTo>
                    <a:lnTo>
                      <a:pt x="5479" y="492"/>
                    </a:lnTo>
                    <a:lnTo>
                      <a:pt x="5479" y="503"/>
                    </a:lnTo>
                    <a:close/>
                    <a:moveTo>
                      <a:pt x="5479" y="481"/>
                    </a:moveTo>
                    <a:lnTo>
                      <a:pt x="5479" y="470"/>
                    </a:lnTo>
                    <a:lnTo>
                      <a:pt x="5479" y="481"/>
                    </a:lnTo>
                    <a:close/>
                    <a:moveTo>
                      <a:pt x="5479" y="458"/>
                    </a:moveTo>
                    <a:lnTo>
                      <a:pt x="5479" y="447"/>
                    </a:lnTo>
                    <a:lnTo>
                      <a:pt x="5479" y="458"/>
                    </a:lnTo>
                    <a:close/>
                    <a:moveTo>
                      <a:pt x="5479" y="436"/>
                    </a:moveTo>
                    <a:lnTo>
                      <a:pt x="5479" y="425"/>
                    </a:lnTo>
                    <a:lnTo>
                      <a:pt x="5479" y="436"/>
                    </a:lnTo>
                    <a:close/>
                    <a:moveTo>
                      <a:pt x="5479" y="403"/>
                    </a:moveTo>
                    <a:lnTo>
                      <a:pt x="5479" y="403"/>
                    </a:lnTo>
                    <a:lnTo>
                      <a:pt x="5479" y="403"/>
                    </a:lnTo>
                    <a:close/>
                    <a:moveTo>
                      <a:pt x="5479" y="380"/>
                    </a:moveTo>
                    <a:lnTo>
                      <a:pt x="5479" y="380"/>
                    </a:lnTo>
                    <a:lnTo>
                      <a:pt x="5479" y="380"/>
                    </a:lnTo>
                    <a:close/>
                    <a:moveTo>
                      <a:pt x="5479" y="358"/>
                    </a:moveTo>
                    <a:lnTo>
                      <a:pt x="5479" y="358"/>
                    </a:lnTo>
                    <a:lnTo>
                      <a:pt x="5479" y="358"/>
                    </a:lnTo>
                    <a:close/>
                    <a:moveTo>
                      <a:pt x="5479" y="336"/>
                    </a:moveTo>
                    <a:lnTo>
                      <a:pt x="5479" y="336"/>
                    </a:lnTo>
                    <a:lnTo>
                      <a:pt x="5479" y="336"/>
                    </a:lnTo>
                    <a:close/>
                    <a:moveTo>
                      <a:pt x="5479" y="313"/>
                    </a:moveTo>
                    <a:lnTo>
                      <a:pt x="5479" y="313"/>
                    </a:lnTo>
                    <a:lnTo>
                      <a:pt x="5479" y="313"/>
                    </a:lnTo>
                    <a:close/>
                    <a:moveTo>
                      <a:pt x="5479" y="291"/>
                    </a:moveTo>
                    <a:lnTo>
                      <a:pt x="5479" y="291"/>
                    </a:lnTo>
                    <a:lnTo>
                      <a:pt x="5479" y="291"/>
                    </a:lnTo>
                    <a:close/>
                    <a:moveTo>
                      <a:pt x="5479" y="268"/>
                    </a:moveTo>
                    <a:lnTo>
                      <a:pt x="5479" y="268"/>
                    </a:lnTo>
                    <a:lnTo>
                      <a:pt x="5479" y="268"/>
                    </a:lnTo>
                    <a:close/>
                    <a:moveTo>
                      <a:pt x="5479" y="246"/>
                    </a:moveTo>
                    <a:lnTo>
                      <a:pt x="5479" y="246"/>
                    </a:lnTo>
                    <a:lnTo>
                      <a:pt x="5479" y="246"/>
                    </a:lnTo>
                    <a:close/>
                    <a:moveTo>
                      <a:pt x="5479" y="224"/>
                    </a:moveTo>
                    <a:lnTo>
                      <a:pt x="5479" y="224"/>
                    </a:lnTo>
                    <a:lnTo>
                      <a:pt x="5479" y="224"/>
                    </a:lnTo>
                    <a:close/>
                    <a:moveTo>
                      <a:pt x="5479" y="201"/>
                    </a:moveTo>
                    <a:lnTo>
                      <a:pt x="5479" y="201"/>
                    </a:lnTo>
                    <a:lnTo>
                      <a:pt x="5479" y="201"/>
                    </a:lnTo>
                    <a:close/>
                    <a:moveTo>
                      <a:pt x="5479" y="179"/>
                    </a:moveTo>
                    <a:lnTo>
                      <a:pt x="5479" y="179"/>
                    </a:lnTo>
                    <a:lnTo>
                      <a:pt x="5479" y="179"/>
                    </a:lnTo>
                    <a:close/>
                    <a:moveTo>
                      <a:pt x="5479" y="157"/>
                    </a:moveTo>
                    <a:lnTo>
                      <a:pt x="5479" y="157"/>
                    </a:lnTo>
                    <a:lnTo>
                      <a:pt x="5479" y="157"/>
                    </a:lnTo>
                    <a:close/>
                    <a:moveTo>
                      <a:pt x="5468" y="90"/>
                    </a:moveTo>
                    <a:lnTo>
                      <a:pt x="5468" y="90"/>
                    </a:lnTo>
                    <a:lnTo>
                      <a:pt x="5468" y="90"/>
                    </a:lnTo>
                    <a:close/>
                    <a:moveTo>
                      <a:pt x="5468" y="67"/>
                    </a:moveTo>
                    <a:lnTo>
                      <a:pt x="5468" y="67"/>
                    </a:lnTo>
                    <a:lnTo>
                      <a:pt x="5468" y="67"/>
                    </a:lnTo>
                    <a:close/>
                    <a:moveTo>
                      <a:pt x="5468" y="45"/>
                    </a:moveTo>
                    <a:lnTo>
                      <a:pt x="5468" y="45"/>
                    </a:lnTo>
                    <a:lnTo>
                      <a:pt x="5468" y="45"/>
                    </a:lnTo>
                    <a:close/>
                    <a:moveTo>
                      <a:pt x="5468" y="22"/>
                    </a:moveTo>
                    <a:lnTo>
                      <a:pt x="5468" y="22"/>
                    </a:lnTo>
                    <a:lnTo>
                      <a:pt x="5468" y="22"/>
                    </a:lnTo>
                    <a:close/>
                    <a:moveTo>
                      <a:pt x="5468" y="0"/>
                    </a:moveTo>
                    <a:lnTo>
                      <a:pt x="5468" y="0"/>
                    </a:lnTo>
                    <a:lnTo>
                      <a:pt x="5468" y="0"/>
                    </a:ln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7"/>
              <p:cNvSpPr/>
              <p:nvPr/>
            </p:nvSpPr>
            <p:spPr>
              <a:xfrm flipH="1">
                <a:off x="240724" y="855140"/>
                <a:ext cx="509236" cy="969582"/>
              </a:xfrm>
              <a:custGeom>
                <a:avLst/>
                <a:gdLst/>
                <a:ahLst/>
                <a:cxnLst/>
                <a:rect l="l" t="t" r="r" b="b"/>
                <a:pathLst>
                  <a:path w="7916" h="15072" extrusionOk="0">
                    <a:moveTo>
                      <a:pt x="2997" y="0"/>
                    </a:moveTo>
                    <a:cubicBezTo>
                      <a:pt x="4752" y="1253"/>
                      <a:pt x="5959" y="3790"/>
                      <a:pt x="5959" y="6720"/>
                    </a:cubicBezTo>
                    <a:cubicBezTo>
                      <a:pt x="5959" y="10890"/>
                      <a:pt x="3522" y="14277"/>
                      <a:pt x="515" y="14277"/>
                    </a:cubicBezTo>
                    <a:cubicBezTo>
                      <a:pt x="347" y="14277"/>
                      <a:pt x="168" y="14255"/>
                      <a:pt x="1" y="14233"/>
                    </a:cubicBezTo>
                    <a:lnTo>
                      <a:pt x="1" y="14233"/>
                    </a:lnTo>
                    <a:cubicBezTo>
                      <a:pt x="727" y="14758"/>
                      <a:pt x="1555" y="15060"/>
                      <a:pt x="2438" y="15071"/>
                    </a:cubicBezTo>
                    <a:lnTo>
                      <a:pt x="2482" y="15071"/>
                    </a:lnTo>
                    <a:cubicBezTo>
                      <a:pt x="2628" y="15071"/>
                      <a:pt x="2784" y="15060"/>
                      <a:pt x="2930" y="15049"/>
                    </a:cubicBezTo>
                    <a:cubicBezTo>
                      <a:pt x="3075" y="14948"/>
                      <a:pt x="3232" y="14870"/>
                      <a:pt x="3399" y="14825"/>
                    </a:cubicBezTo>
                    <a:cubicBezTo>
                      <a:pt x="3433" y="14859"/>
                      <a:pt x="3477" y="14903"/>
                      <a:pt x="3511" y="14937"/>
                    </a:cubicBezTo>
                    <a:cubicBezTo>
                      <a:pt x="6027" y="14266"/>
                      <a:pt x="7916" y="11203"/>
                      <a:pt x="7916" y="7525"/>
                    </a:cubicBezTo>
                    <a:lnTo>
                      <a:pt x="7916" y="7502"/>
                    </a:lnTo>
                    <a:lnTo>
                      <a:pt x="7916" y="7491"/>
                    </a:lnTo>
                    <a:lnTo>
                      <a:pt x="7916" y="7480"/>
                    </a:lnTo>
                    <a:lnTo>
                      <a:pt x="7916" y="7469"/>
                    </a:lnTo>
                    <a:cubicBezTo>
                      <a:pt x="7916" y="7469"/>
                      <a:pt x="7916" y="7457"/>
                      <a:pt x="7916" y="7457"/>
                    </a:cubicBezTo>
                    <a:lnTo>
                      <a:pt x="7916" y="7446"/>
                    </a:lnTo>
                    <a:lnTo>
                      <a:pt x="7916" y="7435"/>
                    </a:lnTo>
                    <a:lnTo>
                      <a:pt x="7916" y="7424"/>
                    </a:lnTo>
                    <a:lnTo>
                      <a:pt x="7916" y="7402"/>
                    </a:lnTo>
                    <a:lnTo>
                      <a:pt x="7916" y="7379"/>
                    </a:lnTo>
                    <a:lnTo>
                      <a:pt x="7916" y="7357"/>
                    </a:lnTo>
                    <a:lnTo>
                      <a:pt x="7916" y="7335"/>
                    </a:lnTo>
                    <a:cubicBezTo>
                      <a:pt x="7916" y="7323"/>
                      <a:pt x="7916" y="7323"/>
                      <a:pt x="7916" y="7312"/>
                    </a:cubicBezTo>
                    <a:lnTo>
                      <a:pt x="7916" y="7290"/>
                    </a:lnTo>
                    <a:lnTo>
                      <a:pt x="7916" y="7267"/>
                    </a:lnTo>
                    <a:lnTo>
                      <a:pt x="7916" y="7245"/>
                    </a:lnTo>
                    <a:cubicBezTo>
                      <a:pt x="7916" y="7234"/>
                      <a:pt x="7916" y="7234"/>
                      <a:pt x="7916" y="7223"/>
                    </a:cubicBezTo>
                    <a:lnTo>
                      <a:pt x="7916" y="7200"/>
                    </a:lnTo>
                    <a:lnTo>
                      <a:pt x="7916" y="7178"/>
                    </a:lnTo>
                    <a:cubicBezTo>
                      <a:pt x="7916" y="7167"/>
                      <a:pt x="7916" y="7167"/>
                      <a:pt x="7916" y="7156"/>
                    </a:cubicBezTo>
                    <a:cubicBezTo>
                      <a:pt x="7916" y="7133"/>
                      <a:pt x="7905" y="7111"/>
                      <a:pt x="7905" y="7089"/>
                    </a:cubicBezTo>
                    <a:cubicBezTo>
                      <a:pt x="7905" y="7077"/>
                      <a:pt x="7905" y="7066"/>
                      <a:pt x="7905" y="7066"/>
                    </a:cubicBezTo>
                    <a:lnTo>
                      <a:pt x="7905" y="7044"/>
                    </a:lnTo>
                    <a:cubicBezTo>
                      <a:pt x="7905" y="7033"/>
                      <a:pt x="7905" y="7021"/>
                      <a:pt x="7905" y="7021"/>
                    </a:cubicBezTo>
                    <a:lnTo>
                      <a:pt x="7905" y="6999"/>
                    </a:lnTo>
                    <a:cubicBezTo>
                      <a:pt x="7726" y="3310"/>
                      <a:pt x="5635" y="347"/>
                      <a:pt x="2997"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7"/>
              <p:cNvSpPr/>
              <p:nvPr/>
            </p:nvSpPr>
            <p:spPr>
              <a:xfrm flipH="1">
                <a:off x="701713" y="1001876"/>
                <a:ext cx="149632" cy="227342"/>
              </a:xfrm>
              <a:custGeom>
                <a:avLst/>
                <a:gdLst/>
                <a:ahLst/>
                <a:cxnLst/>
                <a:rect l="l" t="t" r="r" b="b"/>
                <a:pathLst>
                  <a:path w="2326" h="3534" extrusionOk="0">
                    <a:moveTo>
                      <a:pt x="1834" y="0"/>
                    </a:moveTo>
                    <a:cubicBezTo>
                      <a:pt x="1621" y="0"/>
                      <a:pt x="1353" y="157"/>
                      <a:pt x="1118" y="436"/>
                    </a:cubicBezTo>
                    <a:cubicBezTo>
                      <a:pt x="559" y="1062"/>
                      <a:pt x="201" y="1901"/>
                      <a:pt x="56" y="2728"/>
                    </a:cubicBezTo>
                    <a:cubicBezTo>
                      <a:pt x="11" y="2963"/>
                      <a:pt x="0" y="3242"/>
                      <a:pt x="179" y="3410"/>
                    </a:cubicBezTo>
                    <a:cubicBezTo>
                      <a:pt x="257" y="3499"/>
                      <a:pt x="380" y="3533"/>
                      <a:pt x="503" y="3533"/>
                    </a:cubicBezTo>
                    <a:cubicBezTo>
                      <a:pt x="604" y="3533"/>
                      <a:pt x="704" y="3511"/>
                      <a:pt x="794" y="3455"/>
                    </a:cubicBezTo>
                    <a:cubicBezTo>
                      <a:pt x="995" y="3354"/>
                      <a:pt x="1129" y="3175"/>
                      <a:pt x="1263" y="2996"/>
                    </a:cubicBezTo>
                    <a:cubicBezTo>
                      <a:pt x="1711" y="2381"/>
                      <a:pt x="2102" y="1688"/>
                      <a:pt x="2225" y="939"/>
                    </a:cubicBezTo>
                    <a:cubicBezTo>
                      <a:pt x="2326" y="291"/>
                      <a:pt x="2136" y="0"/>
                      <a:pt x="183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7"/>
              <p:cNvSpPr/>
              <p:nvPr/>
            </p:nvSpPr>
            <p:spPr>
              <a:xfrm flipH="1">
                <a:off x="424837" y="1808831"/>
                <a:ext cx="236670" cy="186428"/>
              </a:xfrm>
              <a:custGeom>
                <a:avLst/>
                <a:gdLst/>
                <a:ahLst/>
                <a:cxnLst/>
                <a:rect l="l" t="t" r="r" b="b"/>
                <a:pathLst>
                  <a:path w="3679" h="2898" extrusionOk="0">
                    <a:moveTo>
                      <a:pt x="2024" y="0"/>
                    </a:moveTo>
                    <a:cubicBezTo>
                      <a:pt x="1644" y="90"/>
                      <a:pt x="1342" y="369"/>
                      <a:pt x="1085" y="660"/>
                    </a:cubicBezTo>
                    <a:cubicBezTo>
                      <a:pt x="750" y="1051"/>
                      <a:pt x="459" y="1476"/>
                      <a:pt x="213" y="1923"/>
                    </a:cubicBezTo>
                    <a:cubicBezTo>
                      <a:pt x="101" y="2135"/>
                      <a:pt x="1" y="2381"/>
                      <a:pt x="68" y="2616"/>
                    </a:cubicBezTo>
                    <a:cubicBezTo>
                      <a:pt x="124" y="2497"/>
                      <a:pt x="259" y="2431"/>
                      <a:pt x="390" y="2431"/>
                    </a:cubicBezTo>
                    <a:cubicBezTo>
                      <a:pt x="469" y="2431"/>
                      <a:pt x="546" y="2454"/>
                      <a:pt x="604" y="2504"/>
                    </a:cubicBezTo>
                    <a:cubicBezTo>
                      <a:pt x="739" y="2627"/>
                      <a:pt x="794" y="2873"/>
                      <a:pt x="973" y="2896"/>
                    </a:cubicBezTo>
                    <a:cubicBezTo>
                      <a:pt x="983" y="2897"/>
                      <a:pt x="993" y="2898"/>
                      <a:pt x="1003" y="2898"/>
                    </a:cubicBezTo>
                    <a:cubicBezTo>
                      <a:pt x="1134" y="2898"/>
                      <a:pt x="1236" y="2764"/>
                      <a:pt x="1309" y="2650"/>
                    </a:cubicBezTo>
                    <a:cubicBezTo>
                      <a:pt x="1379" y="2540"/>
                      <a:pt x="1484" y="2421"/>
                      <a:pt x="1610" y="2421"/>
                    </a:cubicBezTo>
                    <a:cubicBezTo>
                      <a:pt x="1625" y="2421"/>
                      <a:pt x="1640" y="2423"/>
                      <a:pt x="1655" y="2426"/>
                    </a:cubicBezTo>
                    <a:cubicBezTo>
                      <a:pt x="1801" y="2460"/>
                      <a:pt x="1857" y="2639"/>
                      <a:pt x="1980" y="2717"/>
                    </a:cubicBezTo>
                    <a:cubicBezTo>
                      <a:pt x="2018" y="2743"/>
                      <a:pt x="2064" y="2755"/>
                      <a:pt x="2109" y="2755"/>
                    </a:cubicBezTo>
                    <a:cubicBezTo>
                      <a:pt x="2221" y="2755"/>
                      <a:pt x="2336" y="2683"/>
                      <a:pt x="2360" y="2571"/>
                    </a:cubicBezTo>
                    <a:cubicBezTo>
                      <a:pt x="2388" y="2476"/>
                      <a:pt x="2458" y="2421"/>
                      <a:pt x="2554" y="2421"/>
                    </a:cubicBezTo>
                    <a:cubicBezTo>
                      <a:pt x="2570" y="2421"/>
                      <a:pt x="2588" y="2423"/>
                      <a:pt x="2606" y="2426"/>
                    </a:cubicBezTo>
                    <a:cubicBezTo>
                      <a:pt x="2717" y="2460"/>
                      <a:pt x="2807" y="2527"/>
                      <a:pt x="2919" y="2571"/>
                    </a:cubicBezTo>
                    <a:cubicBezTo>
                      <a:pt x="2984" y="2599"/>
                      <a:pt x="3054" y="2612"/>
                      <a:pt x="3123" y="2612"/>
                    </a:cubicBezTo>
                    <a:cubicBezTo>
                      <a:pt x="3362" y="2612"/>
                      <a:pt x="3601" y="2459"/>
                      <a:pt x="3679" y="2225"/>
                    </a:cubicBezTo>
                    <a:cubicBezTo>
                      <a:pt x="3254" y="1409"/>
                      <a:pt x="2695" y="637"/>
                      <a:pt x="202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7"/>
              <p:cNvSpPr/>
              <p:nvPr/>
            </p:nvSpPr>
            <p:spPr>
              <a:xfrm flipH="1">
                <a:off x="424837" y="1808831"/>
                <a:ext cx="233775" cy="186300"/>
              </a:xfrm>
              <a:custGeom>
                <a:avLst/>
                <a:gdLst/>
                <a:ahLst/>
                <a:cxnLst/>
                <a:rect l="l" t="t" r="r" b="b"/>
                <a:pathLst>
                  <a:path w="3634" h="2896" extrusionOk="0">
                    <a:moveTo>
                      <a:pt x="1979" y="0"/>
                    </a:moveTo>
                    <a:cubicBezTo>
                      <a:pt x="1599" y="90"/>
                      <a:pt x="1297" y="369"/>
                      <a:pt x="1040" y="660"/>
                    </a:cubicBezTo>
                    <a:cubicBezTo>
                      <a:pt x="705" y="1051"/>
                      <a:pt x="414" y="1476"/>
                      <a:pt x="168" y="1923"/>
                    </a:cubicBezTo>
                    <a:cubicBezTo>
                      <a:pt x="79" y="2091"/>
                      <a:pt x="0" y="2281"/>
                      <a:pt x="0" y="2460"/>
                    </a:cubicBezTo>
                    <a:cubicBezTo>
                      <a:pt x="0" y="2516"/>
                      <a:pt x="0" y="2560"/>
                      <a:pt x="23" y="2616"/>
                    </a:cubicBezTo>
                    <a:cubicBezTo>
                      <a:pt x="79" y="2493"/>
                      <a:pt x="213" y="2426"/>
                      <a:pt x="336" y="2426"/>
                    </a:cubicBezTo>
                    <a:cubicBezTo>
                      <a:pt x="414" y="2426"/>
                      <a:pt x="503" y="2449"/>
                      <a:pt x="559" y="2504"/>
                    </a:cubicBezTo>
                    <a:cubicBezTo>
                      <a:pt x="694" y="2627"/>
                      <a:pt x="749" y="2873"/>
                      <a:pt x="928" y="2896"/>
                    </a:cubicBezTo>
                    <a:lnTo>
                      <a:pt x="951" y="2896"/>
                    </a:lnTo>
                    <a:cubicBezTo>
                      <a:pt x="1040" y="2896"/>
                      <a:pt x="1118" y="2829"/>
                      <a:pt x="1185" y="2762"/>
                    </a:cubicBezTo>
                    <a:cubicBezTo>
                      <a:pt x="1219" y="2717"/>
                      <a:pt x="1241" y="2683"/>
                      <a:pt x="1264" y="2650"/>
                    </a:cubicBezTo>
                    <a:cubicBezTo>
                      <a:pt x="1342" y="2538"/>
                      <a:pt x="1443" y="2426"/>
                      <a:pt x="1566" y="2426"/>
                    </a:cubicBezTo>
                    <a:lnTo>
                      <a:pt x="1610" y="2426"/>
                    </a:lnTo>
                    <a:cubicBezTo>
                      <a:pt x="1756" y="2460"/>
                      <a:pt x="1812" y="2639"/>
                      <a:pt x="1935" y="2717"/>
                    </a:cubicBezTo>
                    <a:cubicBezTo>
                      <a:pt x="1968" y="2750"/>
                      <a:pt x="2013" y="2762"/>
                      <a:pt x="2057" y="2762"/>
                    </a:cubicBezTo>
                    <a:cubicBezTo>
                      <a:pt x="2169" y="2762"/>
                      <a:pt x="2292" y="2683"/>
                      <a:pt x="2315" y="2571"/>
                    </a:cubicBezTo>
                    <a:cubicBezTo>
                      <a:pt x="2348" y="2471"/>
                      <a:pt x="2415" y="2426"/>
                      <a:pt x="2505" y="2426"/>
                    </a:cubicBezTo>
                    <a:lnTo>
                      <a:pt x="2561" y="2426"/>
                    </a:lnTo>
                    <a:cubicBezTo>
                      <a:pt x="2672" y="2460"/>
                      <a:pt x="2762" y="2527"/>
                      <a:pt x="2874" y="2571"/>
                    </a:cubicBezTo>
                    <a:cubicBezTo>
                      <a:pt x="2941" y="2605"/>
                      <a:pt x="3008" y="2616"/>
                      <a:pt x="3075" y="2616"/>
                    </a:cubicBezTo>
                    <a:cubicBezTo>
                      <a:pt x="3310" y="2616"/>
                      <a:pt x="3556" y="2460"/>
                      <a:pt x="3634" y="2225"/>
                    </a:cubicBezTo>
                    <a:cubicBezTo>
                      <a:pt x="3209" y="1409"/>
                      <a:pt x="2650" y="637"/>
                      <a:pt x="19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7"/>
              <p:cNvSpPr/>
              <p:nvPr/>
            </p:nvSpPr>
            <p:spPr>
              <a:xfrm flipH="1">
                <a:off x="287452" y="1673530"/>
                <a:ext cx="508529" cy="249665"/>
              </a:xfrm>
              <a:custGeom>
                <a:avLst/>
                <a:gdLst/>
                <a:ahLst/>
                <a:cxnLst/>
                <a:rect l="l" t="t" r="r" b="b"/>
                <a:pathLst>
                  <a:path w="7905" h="3881" extrusionOk="0">
                    <a:moveTo>
                      <a:pt x="7178" y="370"/>
                    </a:moveTo>
                    <a:cubicBezTo>
                      <a:pt x="7245" y="370"/>
                      <a:pt x="7301" y="381"/>
                      <a:pt x="7357" y="415"/>
                    </a:cubicBezTo>
                    <a:cubicBezTo>
                      <a:pt x="7424" y="459"/>
                      <a:pt x="7469" y="504"/>
                      <a:pt x="7491" y="549"/>
                    </a:cubicBezTo>
                    <a:cubicBezTo>
                      <a:pt x="7525" y="605"/>
                      <a:pt x="7536" y="661"/>
                      <a:pt x="7536" y="716"/>
                    </a:cubicBezTo>
                    <a:cubicBezTo>
                      <a:pt x="7536" y="817"/>
                      <a:pt x="7502" y="929"/>
                      <a:pt x="7446" y="1052"/>
                    </a:cubicBezTo>
                    <a:cubicBezTo>
                      <a:pt x="7390" y="1164"/>
                      <a:pt x="7312" y="1275"/>
                      <a:pt x="7234" y="1365"/>
                    </a:cubicBezTo>
                    <a:cubicBezTo>
                      <a:pt x="6471" y="2226"/>
                      <a:pt x="5315" y="2736"/>
                      <a:pt x="4150" y="2761"/>
                    </a:cubicBezTo>
                    <a:lnTo>
                      <a:pt x="4150" y="2761"/>
                    </a:lnTo>
                    <a:cubicBezTo>
                      <a:pt x="4433" y="2494"/>
                      <a:pt x="4684" y="2211"/>
                      <a:pt x="4942" y="1935"/>
                    </a:cubicBezTo>
                    <a:cubicBezTo>
                      <a:pt x="5266" y="1600"/>
                      <a:pt x="5590" y="1264"/>
                      <a:pt x="5971" y="996"/>
                    </a:cubicBezTo>
                    <a:cubicBezTo>
                      <a:pt x="6116" y="895"/>
                      <a:pt x="6328" y="728"/>
                      <a:pt x="6552" y="593"/>
                    </a:cubicBezTo>
                    <a:cubicBezTo>
                      <a:pt x="6776" y="471"/>
                      <a:pt x="7010" y="370"/>
                      <a:pt x="7178" y="370"/>
                    </a:cubicBezTo>
                    <a:close/>
                    <a:moveTo>
                      <a:pt x="1074" y="2427"/>
                    </a:moveTo>
                    <a:cubicBezTo>
                      <a:pt x="1197" y="2427"/>
                      <a:pt x="1342" y="2449"/>
                      <a:pt x="1499" y="2483"/>
                    </a:cubicBezTo>
                    <a:cubicBezTo>
                      <a:pt x="1890" y="2584"/>
                      <a:pt x="2270" y="2774"/>
                      <a:pt x="2684" y="2908"/>
                    </a:cubicBezTo>
                    <a:cubicBezTo>
                      <a:pt x="2843" y="2963"/>
                      <a:pt x="3004" y="3008"/>
                      <a:pt x="3167" y="3042"/>
                    </a:cubicBezTo>
                    <a:lnTo>
                      <a:pt x="3167" y="3042"/>
                    </a:lnTo>
                    <a:cubicBezTo>
                      <a:pt x="2673" y="3323"/>
                      <a:pt x="2085" y="3500"/>
                      <a:pt x="1532" y="3500"/>
                    </a:cubicBezTo>
                    <a:cubicBezTo>
                      <a:pt x="1443" y="3500"/>
                      <a:pt x="1342" y="3500"/>
                      <a:pt x="1253" y="3489"/>
                    </a:cubicBezTo>
                    <a:cubicBezTo>
                      <a:pt x="917" y="3444"/>
                      <a:pt x="694" y="3344"/>
                      <a:pt x="559" y="3232"/>
                    </a:cubicBezTo>
                    <a:cubicBezTo>
                      <a:pt x="425" y="3120"/>
                      <a:pt x="381" y="2997"/>
                      <a:pt x="381" y="2885"/>
                    </a:cubicBezTo>
                    <a:cubicBezTo>
                      <a:pt x="381" y="2774"/>
                      <a:pt x="425" y="2673"/>
                      <a:pt x="537" y="2584"/>
                    </a:cubicBezTo>
                    <a:cubicBezTo>
                      <a:pt x="649" y="2494"/>
                      <a:pt x="828" y="2427"/>
                      <a:pt x="1074" y="2427"/>
                    </a:cubicBezTo>
                    <a:close/>
                    <a:moveTo>
                      <a:pt x="7178" y="1"/>
                    </a:moveTo>
                    <a:cubicBezTo>
                      <a:pt x="6887" y="1"/>
                      <a:pt x="6608" y="135"/>
                      <a:pt x="6362" y="280"/>
                    </a:cubicBezTo>
                    <a:cubicBezTo>
                      <a:pt x="6116" y="426"/>
                      <a:pt x="5892" y="593"/>
                      <a:pt x="5758" y="694"/>
                    </a:cubicBezTo>
                    <a:cubicBezTo>
                      <a:pt x="5345" y="985"/>
                      <a:pt x="4998" y="1331"/>
                      <a:pt x="4674" y="1689"/>
                    </a:cubicBezTo>
                    <a:cubicBezTo>
                      <a:pt x="4349" y="2036"/>
                      <a:pt x="4036" y="2382"/>
                      <a:pt x="3679" y="2684"/>
                    </a:cubicBezTo>
                    <a:cubicBezTo>
                      <a:pt x="3658" y="2702"/>
                      <a:pt x="3636" y="2720"/>
                      <a:pt x="3614" y="2738"/>
                    </a:cubicBezTo>
                    <a:lnTo>
                      <a:pt x="3614" y="2738"/>
                    </a:lnTo>
                    <a:cubicBezTo>
                      <a:pt x="3340" y="2707"/>
                      <a:pt x="3068" y="2648"/>
                      <a:pt x="2807" y="2561"/>
                    </a:cubicBezTo>
                    <a:cubicBezTo>
                      <a:pt x="2415" y="2427"/>
                      <a:pt x="2035" y="2237"/>
                      <a:pt x="1599" y="2125"/>
                    </a:cubicBezTo>
                    <a:cubicBezTo>
                      <a:pt x="1409" y="2080"/>
                      <a:pt x="1230" y="2058"/>
                      <a:pt x="1074" y="2058"/>
                    </a:cubicBezTo>
                    <a:cubicBezTo>
                      <a:pt x="761" y="2058"/>
                      <a:pt x="492" y="2136"/>
                      <a:pt x="302" y="2293"/>
                    </a:cubicBezTo>
                    <a:cubicBezTo>
                      <a:pt x="112" y="2438"/>
                      <a:pt x="0" y="2662"/>
                      <a:pt x="0" y="2885"/>
                    </a:cubicBezTo>
                    <a:cubicBezTo>
                      <a:pt x="0" y="3120"/>
                      <a:pt x="112" y="3344"/>
                      <a:pt x="325" y="3511"/>
                    </a:cubicBezTo>
                    <a:cubicBezTo>
                      <a:pt x="526" y="3690"/>
                      <a:pt x="817" y="3813"/>
                      <a:pt x="1208" y="3858"/>
                    </a:cubicBezTo>
                    <a:cubicBezTo>
                      <a:pt x="1309" y="3869"/>
                      <a:pt x="1420" y="3880"/>
                      <a:pt x="1532" y="3880"/>
                    </a:cubicBezTo>
                    <a:cubicBezTo>
                      <a:pt x="2317" y="3870"/>
                      <a:pt x="3120" y="3571"/>
                      <a:pt x="3729" y="3120"/>
                    </a:cubicBezTo>
                    <a:lnTo>
                      <a:pt x="3729" y="3120"/>
                    </a:lnTo>
                    <a:cubicBezTo>
                      <a:pt x="3839" y="3128"/>
                      <a:pt x="3949" y="3131"/>
                      <a:pt x="4059" y="3131"/>
                    </a:cubicBezTo>
                    <a:cubicBezTo>
                      <a:pt x="5356" y="3131"/>
                      <a:pt x="6653" y="2584"/>
                      <a:pt x="7513" y="1611"/>
                    </a:cubicBezTo>
                    <a:cubicBezTo>
                      <a:pt x="7614" y="1488"/>
                      <a:pt x="7715" y="1354"/>
                      <a:pt x="7782" y="1208"/>
                    </a:cubicBezTo>
                    <a:cubicBezTo>
                      <a:pt x="7860" y="1052"/>
                      <a:pt x="7905" y="895"/>
                      <a:pt x="7905" y="716"/>
                    </a:cubicBezTo>
                    <a:cubicBezTo>
                      <a:pt x="7905" y="605"/>
                      <a:pt x="7882" y="482"/>
                      <a:pt x="7815" y="370"/>
                    </a:cubicBezTo>
                    <a:cubicBezTo>
                      <a:pt x="7759" y="258"/>
                      <a:pt x="7670" y="169"/>
                      <a:pt x="7547" y="90"/>
                    </a:cubicBezTo>
                    <a:cubicBezTo>
                      <a:pt x="7424" y="23"/>
                      <a:pt x="7301" y="1"/>
                      <a:pt x="7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4" name="Google Shape;1824;p27"/>
          <p:cNvGrpSpPr/>
          <p:nvPr/>
        </p:nvGrpSpPr>
        <p:grpSpPr>
          <a:xfrm>
            <a:off x="217975" y="97012"/>
            <a:ext cx="11663799" cy="6677172"/>
            <a:chOff x="135155" y="151244"/>
            <a:chExt cx="7232163" cy="10409897"/>
          </a:xfrm>
        </p:grpSpPr>
        <p:grpSp>
          <p:nvGrpSpPr>
            <p:cNvPr id="1825" name="Google Shape;1825;p27"/>
            <p:cNvGrpSpPr/>
            <p:nvPr/>
          </p:nvGrpSpPr>
          <p:grpSpPr>
            <a:xfrm>
              <a:off x="5425158" y="10474102"/>
              <a:ext cx="1005060" cy="87038"/>
              <a:chOff x="3279345" y="864840"/>
              <a:chExt cx="1005060" cy="87038"/>
            </a:xfrm>
          </p:grpSpPr>
          <p:sp>
            <p:nvSpPr>
              <p:cNvPr id="1826" name="Google Shape;1826;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27"/>
            <p:cNvGrpSpPr/>
            <p:nvPr/>
          </p:nvGrpSpPr>
          <p:grpSpPr>
            <a:xfrm rot="10800000">
              <a:off x="1129783" y="10474102"/>
              <a:ext cx="1005060" cy="87038"/>
              <a:chOff x="3279345" y="864840"/>
              <a:chExt cx="1005060" cy="87038"/>
            </a:xfrm>
          </p:grpSpPr>
          <p:sp>
            <p:nvSpPr>
              <p:cNvPr id="1829" name="Google Shape;1829;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27"/>
            <p:cNvGrpSpPr/>
            <p:nvPr/>
          </p:nvGrpSpPr>
          <p:grpSpPr>
            <a:xfrm>
              <a:off x="135155" y="151244"/>
              <a:ext cx="7232163" cy="8703028"/>
              <a:chOff x="135155" y="151244"/>
              <a:chExt cx="7232163" cy="8703028"/>
            </a:xfrm>
          </p:grpSpPr>
          <p:grpSp>
            <p:nvGrpSpPr>
              <p:cNvPr id="1832" name="Google Shape;1832;p27"/>
              <p:cNvGrpSpPr/>
              <p:nvPr/>
            </p:nvGrpSpPr>
            <p:grpSpPr>
              <a:xfrm>
                <a:off x="135155" y="151244"/>
                <a:ext cx="7232163" cy="8703028"/>
                <a:chOff x="135155" y="151244"/>
                <a:chExt cx="7232163" cy="8703028"/>
              </a:xfrm>
            </p:grpSpPr>
            <p:grpSp>
              <p:nvGrpSpPr>
                <p:cNvPr id="1833" name="Google Shape;1833;p27"/>
                <p:cNvGrpSpPr/>
                <p:nvPr/>
              </p:nvGrpSpPr>
              <p:grpSpPr>
                <a:xfrm rot="10800000" flipH="1">
                  <a:off x="135155" y="827225"/>
                  <a:ext cx="7232163" cy="8027047"/>
                  <a:chOff x="135155" y="1773554"/>
                  <a:chExt cx="7232163" cy="8027047"/>
                </a:xfrm>
              </p:grpSpPr>
              <p:grpSp>
                <p:nvGrpSpPr>
                  <p:cNvPr id="1834" name="Google Shape;1834;p27"/>
                  <p:cNvGrpSpPr/>
                  <p:nvPr/>
                </p:nvGrpSpPr>
                <p:grpSpPr>
                  <a:xfrm>
                    <a:off x="135155" y="2413454"/>
                    <a:ext cx="87038" cy="7387147"/>
                    <a:chOff x="7371355" y="2379892"/>
                    <a:chExt cx="87038" cy="7387147"/>
                  </a:xfrm>
                </p:grpSpPr>
                <p:grpSp>
                  <p:nvGrpSpPr>
                    <p:cNvPr id="1835" name="Google Shape;1835;p27"/>
                    <p:cNvGrpSpPr/>
                    <p:nvPr/>
                  </p:nvGrpSpPr>
                  <p:grpSpPr>
                    <a:xfrm rot="5400000">
                      <a:off x="6912345" y="2838902"/>
                      <a:ext cx="1005060" cy="87038"/>
                      <a:chOff x="3279345" y="864840"/>
                      <a:chExt cx="1005060" cy="87038"/>
                    </a:xfrm>
                  </p:grpSpPr>
                  <p:sp>
                    <p:nvSpPr>
                      <p:cNvPr id="1836" name="Google Shape;1836;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27"/>
                    <p:cNvGrpSpPr/>
                    <p:nvPr/>
                  </p:nvGrpSpPr>
                  <p:grpSpPr>
                    <a:xfrm rot="5400000">
                      <a:off x="6912345" y="6577590"/>
                      <a:ext cx="1005060" cy="87038"/>
                      <a:chOff x="3279345" y="864840"/>
                      <a:chExt cx="1005060" cy="87038"/>
                    </a:xfrm>
                  </p:grpSpPr>
                  <p:sp>
                    <p:nvSpPr>
                      <p:cNvPr id="1839" name="Google Shape;1839;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7"/>
                    <p:cNvGrpSpPr/>
                    <p:nvPr/>
                  </p:nvGrpSpPr>
                  <p:grpSpPr>
                    <a:xfrm rot="5400000">
                      <a:off x="6912345" y="9220990"/>
                      <a:ext cx="1005060" cy="87038"/>
                      <a:chOff x="3279345" y="864840"/>
                      <a:chExt cx="1005060" cy="87038"/>
                    </a:xfrm>
                  </p:grpSpPr>
                  <p:sp>
                    <p:nvSpPr>
                      <p:cNvPr id="1842" name="Google Shape;1842;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4" name="Google Shape;1844;p27"/>
                  <p:cNvGrpSpPr/>
                  <p:nvPr/>
                </p:nvGrpSpPr>
                <p:grpSpPr>
                  <a:xfrm>
                    <a:off x="7280280" y="1773554"/>
                    <a:ext cx="87038" cy="7387147"/>
                    <a:chOff x="7371355" y="2379892"/>
                    <a:chExt cx="87038" cy="7387147"/>
                  </a:xfrm>
                </p:grpSpPr>
                <p:grpSp>
                  <p:nvGrpSpPr>
                    <p:cNvPr id="1845" name="Google Shape;1845;p27"/>
                    <p:cNvGrpSpPr/>
                    <p:nvPr/>
                  </p:nvGrpSpPr>
                  <p:grpSpPr>
                    <a:xfrm rot="5400000">
                      <a:off x="6912345" y="2838902"/>
                      <a:ext cx="1005060" cy="87038"/>
                      <a:chOff x="3279345" y="864840"/>
                      <a:chExt cx="1005060" cy="87038"/>
                    </a:xfrm>
                  </p:grpSpPr>
                  <p:sp>
                    <p:nvSpPr>
                      <p:cNvPr id="1846" name="Google Shape;1846;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27"/>
                    <p:cNvGrpSpPr/>
                    <p:nvPr/>
                  </p:nvGrpSpPr>
                  <p:grpSpPr>
                    <a:xfrm rot="5400000">
                      <a:off x="6912345" y="6577590"/>
                      <a:ext cx="1005060" cy="87038"/>
                      <a:chOff x="3279345" y="864840"/>
                      <a:chExt cx="1005060" cy="87038"/>
                    </a:xfrm>
                  </p:grpSpPr>
                  <p:sp>
                    <p:nvSpPr>
                      <p:cNvPr id="1849" name="Google Shape;1849;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 name="Google Shape;1851;p27"/>
                    <p:cNvGrpSpPr/>
                    <p:nvPr/>
                  </p:nvGrpSpPr>
                  <p:grpSpPr>
                    <a:xfrm rot="5400000">
                      <a:off x="6912345" y="9220990"/>
                      <a:ext cx="1005060" cy="87038"/>
                      <a:chOff x="3279345" y="864840"/>
                      <a:chExt cx="1005060" cy="87038"/>
                    </a:xfrm>
                  </p:grpSpPr>
                  <p:sp>
                    <p:nvSpPr>
                      <p:cNvPr id="1852" name="Google Shape;1852;p27"/>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7"/>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854" name="Google Shape;1854;p27"/>
                <p:cNvSpPr/>
                <p:nvPr/>
              </p:nvSpPr>
              <p:spPr>
                <a:xfrm>
                  <a:off x="6438025" y="151244"/>
                  <a:ext cx="65246" cy="65246"/>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7"/>
                <p:cNvSpPr/>
                <p:nvPr/>
              </p:nvSpPr>
              <p:spPr>
                <a:xfrm flipH="1">
                  <a:off x="872453" y="151256"/>
                  <a:ext cx="65246" cy="65246"/>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6" name="Google Shape;1856;p27"/>
              <p:cNvSpPr/>
              <p:nvPr/>
            </p:nvSpPr>
            <p:spPr>
              <a:xfrm flipH="1">
                <a:off x="135158" y="179374"/>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6">
  <p:cSld name="Title only 16">
    <p:spTree>
      <p:nvGrpSpPr>
        <p:cNvPr id="1" name="Shape 1857"/>
        <p:cNvGrpSpPr/>
        <p:nvPr/>
      </p:nvGrpSpPr>
      <p:grpSpPr>
        <a:xfrm>
          <a:off x="0" y="0"/>
          <a:ext cx="0" cy="0"/>
          <a:chOff x="0" y="0"/>
          <a:chExt cx="0" cy="0"/>
        </a:xfrm>
      </p:grpSpPr>
      <p:sp>
        <p:nvSpPr>
          <p:cNvPr id="1858" name="Google Shape;1858;p28"/>
          <p:cNvSpPr txBox="1">
            <a:spLocks noGrp="1"/>
          </p:cNvSpPr>
          <p:nvPr>
            <p:ph type="title"/>
          </p:nvPr>
        </p:nvSpPr>
        <p:spPr>
          <a:xfrm>
            <a:off x="648333" y="724073"/>
            <a:ext cx="10895859" cy="703515"/>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859" name="Google Shape;1859;p28"/>
          <p:cNvGrpSpPr/>
          <p:nvPr/>
        </p:nvGrpSpPr>
        <p:grpSpPr>
          <a:xfrm>
            <a:off x="46741" y="385205"/>
            <a:ext cx="12118766" cy="2628244"/>
            <a:chOff x="28982" y="600545"/>
            <a:chExt cx="7514266" cy="4097505"/>
          </a:xfrm>
        </p:grpSpPr>
        <p:grpSp>
          <p:nvGrpSpPr>
            <p:cNvPr id="1860" name="Google Shape;1860;p28"/>
            <p:cNvGrpSpPr/>
            <p:nvPr/>
          </p:nvGrpSpPr>
          <p:grpSpPr>
            <a:xfrm>
              <a:off x="85289" y="3822825"/>
              <a:ext cx="7381766" cy="875225"/>
              <a:chOff x="85289" y="3822825"/>
              <a:chExt cx="7381766" cy="875225"/>
            </a:xfrm>
          </p:grpSpPr>
          <p:sp>
            <p:nvSpPr>
              <p:cNvPr id="1861" name="Google Shape;1861;p28"/>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8"/>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 name="Google Shape;1863;p28"/>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8"/>
            <p:cNvSpPr/>
            <p:nvPr/>
          </p:nvSpPr>
          <p:spPr>
            <a:xfrm>
              <a:off x="7390575" y="600545"/>
              <a:ext cx="152673" cy="223507"/>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28"/>
          <p:cNvGrpSpPr/>
          <p:nvPr/>
        </p:nvGrpSpPr>
        <p:grpSpPr>
          <a:xfrm>
            <a:off x="217975" y="1137603"/>
            <a:ext cx="11663799" cy="5499825"/>
            <a:chOff x="135155" y="1773554"/>
            <a:chExt cx="7232163" cy="8574381"/>
          </a:xfrm>
        </p:grpSpPr>
        <p:grpSp>
          <p:nvGrpSpPr>
            <p:cNvPr id="1866" name="Google Shape;1866;p28"/>
            <p:cNvGrpSpPr/>
            <p:nvPr/>
          </p:nvGrpSpPr>
          <p:grpSpPr>
            <a:xfrm>
              <a:off x="135155" y="1773554"/>
              <a:ext cx="7232163" cy="8331847"/>
              <a:chOff x="135155" y="1773554"/>
              <a:chExt cx="7232163" cy="8331847"/>
            </a:xfrm>
          </p:grpSpPr>
          <p:grpSp>
            <p:nvGrpSpPr>
              <p:cNvPr id="1867" name="Google Shape;1867;p28"/>
              <p:cNvGrpSpPr/>
              <p:nvPr/>
            </p:nvGrpSpPr>
            <p:grpSpPr>
              <a:xfrm>
                <a:off x="135155" y="2413454"/>
                <a:ext cx="87038" cy="7691947"/>
                <a:chOff x="7371355" y="2379892"/>
                <a:chExt cx="87038" cy="7691947"/>
              </a:xfrm>
            </p:grpSpPr>
            <p:grpSp>
              <p:nvGrpSpPr>
                <p:cNvPr id="1868" name="Google Shape;1868;p28"/>
                <p:cNvGrpSpPr/>
                <p:nvPr/>
              </p:nvGrpSpPr>
              <p:grpSpPr>
                <a:xfrm rot="5400000">
                  <a:off x="6912345" y="2838902"/>
                  <a:ext cx="1005060" cy="87038"/>
                  <a:chOff x="3279345" y="864840"/>
                  <a:chExt cx="1005060" cy="87038"/>
                </a:xfrm>
              </p:grpSpPr>
              <p:sp>
                <p:nvSpPr>
                  <p:cNvPr id="1869" name="Google Shape;1869;p2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28"/>
                <p:cNvGrpSpPr/>
                <p:nvPr/>
              </p:nvGrpSpPr>
              <p:grpSpPr>
                <a:xfrm rot="5400000">
                  <a:off x="6912345" y="6577590"/>
                  <a:ext cx="1005060" cy="87038"/>
                  <a:chOff x="3279345" y="864840"/>
                  <a:chExt cx="1005060" cy="87038"/>
                </a:xfrm>
              </p:grpSpPr>
              <p:sp>
                <p:nvSpPr>
                  <p:cNvPr id="1872" name="Google Shape;1872;p2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28"/>
                <p:cNvGrpSpPr/>
                <p:nvPr/>
              </p:nvGrpSpPr>
              <p:grpSpPr>
                <a:xfrm rot="5400000">
                  <a:off x="6759945" y="9373390"/>
                  <a:ext cx="1309860" cy="87038"/>
                  <a:chOff x="3279345" y="864840"/>
                  <a:chExt cx="1309860" cy="87038"/>
                </a:xfrm>
              </p:grpSpPr>
              <p:sp>
                <p:nvSpPr>
                  <p:cNvPr id="1875" name="Google Shape;1875;p28"/>
                  <p:cNvSpPr/>
                  <p:nvPr/>
                </p:nvSpPr>
                <p:spPr>
                  <a:xfrm>
                    <a:off x="45028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7" name="Google Shape;1877;p28"/>
              <p:cNvGrpSpPr/>
              <p:nvPr/>
            </p:nvGrpSpPr>
            <p:grpSpPr>
              <a:xfrm>
                <a:off x="7280280" y="1773554"/>
                <a:ext cx="87038" cy="7387147"/>
                <a:chOff x="7371355" y="2379892"/>
                <a:chExt cx="87038" cy="7387147"/>
              </a:xfrm>
            </p:grpSpPr>
            <p:grpSp>
              <p:nvGrpSpPr>
                <p:cNvPr id="1878" name="Google Shape;1878;p28"/>
                <p:cNvGrpSpPr/>
                <p:nvPr/>
              </p:nvGrpSpPr>
              <p:grpSpPr>
                <a:xfrm rot="5400000">
                  <a:off x="6912345" y="2838902"/>
                  <a:ext cx="1005060" cy="87038"/>
                  <a:chOff x="3279345" y="864840"/>
                  <a:chExt cx="1005060" cy="87038"/>
                </a:xfrm>
              </p:grpSpPr>
              <p:sp>
                <p:nvSpPr>
                  <p:cNvPr id="1879" name="Google Shape;1879;p2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28"/>
                <p:cNvGrpSpPr/>
                <p:nvPr/>
              </p:nvGrpSpPr>
              <p:grpSpPr>
                <a:xfrm rot="5400000">
                  <a:off x="6912345" y="6577590"/>
                  <a:ext cx="1005060" cy="87038"/>
                  <a:chOff x="3279345" y="864840"/>
                  <a:chExt cx="1005060" cy="87038"/>
                </a:xfrm>
              </p:grpSpPr>
              <p:sp>
                <p:nvSpPr>
                  <p:cNvPr id="1882" name="Google Shape;1882;p2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8"/>
                <p:cNvGrpSpPr/>
                <p:nvPr/>
              </p:nvGrpSpPr>
              <p:grpSpPr>
                <a:xfrm rot="5400000">
                  <a:off x="6912345" y="9220990"/>
                  <a:ext cx="1005060" cy="87038"/>
                  <a:chOff x="3279345" y="864840"/>
                  <a:chExt cx="1005060" cy="87038"/>
                </a:xfrm>
              </p:grpSpPr>
              <p:sp>
                <p:nvSpPr>
                  <p:cNvPr id="1885" name="Google Shape;1885;p28"/>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8"/>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887" name="Google Shape;1887;p28"/>
            <p:cNvSpPr/>
            <p:nvPr/>
          </p:nvSpPr>
          <p:spPr>
            <a:xfrm>
              <a:off x="7250577" y="10260101"/>
              <a:ext cx="87049" cy="87834"/>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7">
  <p:cSld name="Title only 17">
    <p:spTree>
      <p:nvGrpSpPr>
        <p:cNvPr id="1" name="Shape 1888"/>
        <p:cNvGrpSpPr/>
        <p:nvPr/>
      </p:nvGrpSpPr>
      <p:grpSpPr>
        <a:xfrm>
          <a:off x="0" y="0"/>
          <a:ext cx="0" cy="0"/>
          <a:chOff x="0" y="0"/>
          <a:chExt cx="0" cy="0"/>
        </a:xfrm>
      </p:grpSpPr>
      <p:sp>
        <p:nvSpPr>
          <p:cNvPr id="1889" name="Google Shape;1889;p29"/>
          <p:cNvSpPr txBox="1">
            <a:spLocks noGrp="1"/>
          </p:cNvSpPr>
          <p:nvPr>
            <p:ph type="title"/>
          </p:nvPr>
        </p:nvSpPr>
        <p:spPr>
          <a:xfrm>
            <a:off x="648333" y="724073"/>
            <a:ext cx="10895859" cy="72949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890" name="Google Shape;1890;p29"/>
          <p:cNvGrpSpPr/>
          <p:nvPr/>
        </p:nvGrpSpPr>
        <p:grpSpPr>
          <a:xfrm>
            <a:off x="5876517" y="68165"/>
            <a:ext cx="439523" cy="198347"/>
            <a:chOff x="4815500" y="2496238"/>
            <a:chExt cx="68500" cy="77725"/>
          </a:xfrm>
        </p:grpSpPr>
        <p:sp>
          <p:nvSpPr>
            <p:cNvPr id="1891" name="Google Shape;1891;p29"/>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9"/>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9"/>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9"/>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29"/>
          <p:cNvGrpSpPr/>
          <p:nvPr/>
        </p:nvGrpSpPr>
        <p:grpSpPr>
          <a:xfrm>
            <a:off x="46741" y="3803509"/>
            <a:ext cx="12050878" cy="3003850"/>
            <a:chOff x="28982" y="5929776"/>
            <a:chExt cx="7472172" cy="4683086"/>
          </a:xfrm>
        </p:grpSpPr>
        <p:grpSp>
          <p:nvGrpSpPr>
            <p:cNvPr id="1896" name="Google Shape;1896;p29"/>
            <p:cNvGrpSpPr/>
            <p:nvPr/>
          </p:nvGrpSpPr>
          <p:grpSpPr>
            <a:xfrm rot="10800000" flipH="1">
              <a:off x="28982" y="5929776"/>
              <a:ext cx="7472172" cy="3870825"/>
              <a:chOff x="28982" y="827225"/>
              <a:chExt cx="7472172" cy="3870825"/>
            </a:xfrm>
          </p:grpSpPr>
          <p:grpSp>
            <p:nvGrpSpPr>
              <p:cNvPr id="1897" name="Google Shape;1897;p29"/>
              <p:cNvGrpSpPr/>
              <p:nvPr/>
            </p:nvGrpSpPr>
            <p:grpSpPr>
              <a:xfrm>
                <a:off x="85289" y="3822825"/>
                <a:ext cx="7381766" cy="875225"/>
                <a:chOff x="85289" y="3822825"/>
                <a:chExt cx="7381766" cy="875225"/>
              </a:xfrm>
            </p:grpSpPr>
            <p:sp>
              <p:nvSpPr>
                <p:cNvPr id="1898" name="Google Shape;1898;p29"/>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9"/>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0" name="Google Shape;1900;p29"/>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9"/>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29"/>
            <p:cNvSpPr/>
            <p:nvPr/>
          </p:nvSpPr>
          <p:spPr>
            <a:xfrm flipH="1">
              <a:off x="5883264" y="10339438"/>
              <a:ext cx="186777" cy="273424"/>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9"/>
            <p:cNvSpPr/>
            <p:nvPr/>
          </p:nvSpPr>
          <p:spPr>
            <a:xfrm>
              <a:off x="1594126" y="10334900"/>
              <a:ext cx="186777" cy="273424"/>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29"/>
          <p:cNvGrpSpPr/>
          <p:nvPr/>
        </p:nvGrpSpPr>
        <p:grpSpPr>
          <a:xfrm>
            <a:off x="217974" y="89256"/>
            <a:ext cx="11841421" cy="6708729"/>
            <a:chOff x="135155" y="139152"/>
            <a:chExt cx="7342298" cy="10459095"/>
          </a:xfrm>
        </p:grpSpPr>
        <p:sp>
          <p:nvSpPr>
            <p:cNvPr id="1905" name="Google Shape;1905;p29"/>
            <p:cNvSpPr/>
            <p:nvPr/>
          </p:nvSpPr>
          <p:spPr>
            <a:xfrm>
              <a:off x="186714" y="10269189"/>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9"/>
            <p:cNvSpPr/>
            <p:nvPr/>
          </p:nvSpPr>
          <p:spPr>
            <a:xfrm>
              <a:off x="1246840" y="10528463"/>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9"/>
            <p:cNvSpPr/>
            <p:nvPr/>
          </p:nvSpPr>
          <p:spPr>
            <a:xfrm>
              <a:off x="765408" y="10515849"/>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9"/>
            <p:cNvSpPr/>
            <p:nvPr/>
          </p:nvSpPr>
          <p:spPr>
            <a:xfrm flipH="1">
              <a:off x="7360620" y="9968927"/>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9"/>
            <p:cNvSpPr/>
            <p:nvPr/>
          </p:nvSpPr>
          <p:spPr>
            <a:xfrm flipH="1">
              <a:off x="6352081" y="10533001"/>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9"/>
            <p:cNvSpPr/>
            <p:nvPr/>
          </p:nvSpPr>
          <p:spPr>
            <a:xfrm flipH="1">
              <a:off x="7138314" y="10520387"/>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29"/>
            <p:cNvGrpSpPr/>
            <p:nvPr/>
          </p:nvGrpSpPr>
          <p:grpSpPr>
            <a:xfrm>
              <a:off x="135155" y="139152"/>
              <a:ext cx="7232163" cy="8715120"/>
              <a:chOff x="135155" y="139152"/>
              <a:chExt cx="7232163" cy="8715120"/>
            </a:xfrm>
          </p:grpSpPr>
          <p:grpSp>
            <p:nvGrpSpPr>
              <p:cNvPr id="1912" name="Google Shape;1912;p29"/>
              <p:cNvGrpSpPr/>
              <p:nvPr/>
            </p:nvGrpSpPr>
            <p:grpSpPr>
              <a:xfrm rot="10800000" flipH="1">
                <a:off x="135155" y="827225"/>
                <a:ext cx="7232163" cy="8027047"/>
                <a:chOff x="135155" y="1773554"/>
                <a:chExt cx="7232163" cy="8027047"/>
              </a:xfrm>
            </p:grpSpPr>
            <p:grpSp>
              <p:nvGrpSpPr>
                <p:cNvPr id="1913" name="Google Shape;1913;p29"/>
                <p:cNvGrpSpPr/>
                <p:nvPr/>
              </p:nvGrpSpPr>
              <p:grpSpPr>
                <a:xfrm>
                  <a:off x="135155" y="2413454"/>
                  <a:ext cx="87038" cy="7387147"/>
                  <a:chOff x="7371355" y="2379892"/>
                  <a:chExt cx="87038" cy="7387147"/>
                </a:xfrm>
              </p:grpSpPr>
              <p:grpSp>
                <p:nvGrpSpPr>
                  <p:cNvPr id="1914" name="Google Shape;1914;p29"/>
                  <p:cNvGrpSpPr/>
                  <p:nvPr/>
                </p:nvGrpSpPr>
                <p:grpSpPr>
                  <a:xfrm rot="5400000">
                    <a:off x="6912345" y="2838902"/>
                    <a:ext cx="1005060" cy="87038"/>
                    <a:chOff x="3279345" y="864840"/>
                    <a:chExt cx="1005060" cy="87038"/>
                  </a:xfrm>
                </p:grpSpPr>
                <p:sp>
                  <p:nvSpPr>
                    <p:cNvPr id="1915" name="Google Shape;1915;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29"/>
                  <p:cNvGrpSpPr/>
                  <p:nvPr/>
                </p:nvGrpSpPr>
                <p:grpSpPr>
                  <a:xfrm rot="5400000">
                    <a:off x="6912345" y="6577590"/>
                    <a:ext cx="1005060" cy="87038"/>
                    <a:chOff x="3279345" y="864840"/>
                    <a:chExt cx="1005060" cy="87038"/>
                  </a:xfrm>
                </p:grpSpPr>
                <p:sp>
                  <p:nvSpPr>
                    <p:cNvPr id="1918" name="Google Shape;1918;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29"/>
                  <p:cNvGrpSpPr/>
                  <p:nvPr/>
                </p:nvGrpSpPr>
                <p:grpSpPr>
                  <a:xfrm rot="5400000">
                    <a:off x="6912345" y="9220990"/>
                    <a:ext cx="1005060" cy="87038"/>
                    <a:chOff x="3279345" y="864840"/>
                    <a:chExt cx="1005060" cy="87038"/>
                  </a:xfrm>
                </p:grpSpPr>
                <p:sp>
                  <p:nvSpPr>
                    <p:cNvPr id="1921" name="Google Shape;1921;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 name="Google Shape;1923;p29"/>
                <p:cNvGrpSpPr/>
                <p:nvPr/>
              </p:nvGrpSpPr>
              <p:grpSpPr>
                <a:xfrm>
                  <a:off x="7280280" y="1773554"/>
                  <a:ext cx="87038" cy="7387147"/>
                  <a:chOff x="7371355" y="2379892"/>
                  <a:chExt cx="87038" cy="7387147"/>
                </a:xfrm>
              </p:grpSpPr>
              <p:grpSp>
                <p:nvGrpSpPr>
                  <p:cNvPr id="1924" name="Google Shape;1924;p29"/>
                  <p:cNvGrpSpPr/>
                  <p:nvPr/>
                </p:nvGrpSpPr>
                <p:grpSpPr>
                  <a:xfrm rot="5400000">
                    <a:off x="6912345" y="2838902"/>
                    <a:ext cx="1005060" cy="87038"/>
                    <a:chOff x="3279345" y="864840"/>
                    <a:chExt cx="1005060" cy="87038"/>
                  </a:xfrm>
                </p:grpSpPr>
                <p:sp>
                  <p:nvSpPr>
                    <p:cNvPr id="1925" name="Google Shape;1925;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29"/>
                  <p:cNvGrpSpPr/>
                  <p:nvPr/>
                </p:nvGrpSpPr>
                <p:grpSpPr>
                  <a:xfrm rot="5400000">
                    <a:off x="6912345" y="6577590"/>
                    <a:ext cx="1005060" cy="87038"/>
                    <a:chOff x="3279345" y="864840"/>
                    <a:chExt cx="1005060" cy="87038"/>
                  </a:xfrm>
                </p:grpSpPr>
                <p:sp>
                  <p:nvSpPr>
                    <p:cNvPr id="1928" name="Google Shape;1928;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9"/>
                  <p:cNvGrpSpPr/>
                  <p:nvPr/>
                </p:nvGrpSpPr>
                <p:grpSpPr>
                  <a:xfrm rot="5400000">
                    <a:off x="6912345" y="9220990"/>
                    <a:ext cx="1005060" cy="87038"/>
                    <a:chOff x="3279345" y="864840"/>
                    <a:chExt cx="1005060" cy="87038"/>
                  </a:xfrm>
                </p:grpSpPr>
                <p:sp>
                  <p:nvSpPr>
                    <p:cNvPr id="1931" name="Google Shape;1931;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33" name="Google Shape;1933;p29"/>
              <p:cNvGrpSpPr/>
              <p:nvPr/>
            </p:nvGrpSpPr>
            <p:grpSpPr>
              <a:xfrm rot="10800000">
                <a:off x="1762545" y="139152"/>
                <a:ext cx="1005060" cy="87038"/>
                <a:chOff x="3279345" y="864840"/>
                <a:chExt cx="1005060" cy="87038"/>
              </a:xfrm>
            </p:grpSpPr>
            <p:sp>
              <p:nvSpPr>
                <p:cNvPr id="1934" name="Google Shape;1934;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29"/>
              <p:cNvGrpSpPr/>
              <p:nvPr/>
            </p:nvGrpSpPr>
            <p:grpSpPr>
              <a:xfrm>
                <a:off x="4792411" y="177655"/>
                <a:ext cx="1005060" cy="87038"/>
                <a:chOff x="3279345" y="864840"/>
                <a:chExt cx="1005060" cy="87038"/>
              </a:xfrm>
            </p:grpSpPr>
            <p:sp>
              <p:nvSpPr>
                <p:cNvPr id="1937" name="Google Shape;1937;p29"/>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9"/>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8">
  <p:cSld name="Title only 18">
    <p:spTree>
      <p:nvGrpSpPr>
        <p:cNvPr id="1" name="Shape 1939"/>
        <p:cNvGrpSpPr/>
        <p:nvPr/>
      </p:nvGrpSpPr>
      <p:grpSpPr>
        <a:xfrm>
          <a:off x="0" y="0"/>
          <a:ext cx="0" cy="0"/>
          <a:chOff x="0" y="0"/>
          <a:chExt cx="0" cy="0"/>
        </a:xfrm>
      </p:grpSpPr>
      <p:sp>
        <p:nvSpPr>
          <p:cNvPr id="1940" name="Google Shape;1940;p30"/>
          <p:cNvSpPr txBox="1">
            <a:spLocks noGrp="1"/>
          </p:cNvSpPr>
          <p:nvPr>
            <p:ph type="title"/>
          </p:nvPr>
        </p:nvSpPr>
        <p:spPr>
          <a:xfrm>
            <a:off x="648354" y="983433"/>
            <a:ext cx="10895859" cy="72949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941" name="Google Shape;1941;p30"/>
          <p:cNvGrpSpPr/>
          <p:nvPr/>
        </p:nvGrpSpPr>
        <p:grpSpPr>
          <a:xfrm>
            <a:off x="217974" y="89256"/>
            <a:ext cx="11774371" cy="6708729"/>
            <a:chOff x="135155" y="139152"/>
            <a:chExt cx="7300723" cy="10459095"/>
          </a:xfrm>
        </p:grpSpPr>
        <p:sp>
          <p:nvSpPr>
            <p:cNvPr id="1942" name="Google Shape;1942;p30"/>
            <p:cNvSpPr/>
            <p:nvPr/>
          </p:nvSpPr>
          <p:spPr>
            <a:xfrm>
              <a:off x="186714" y="10269189"/>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0"/>
            <p:cNvSpPr/>
            <p:nvPr/>
          </p:nvSpPr>
          <p:spPr>
            <a:xfrm>
              <a:off x="1361890" y="10533001"/>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0"/>
            <p:cNvSpPr/>
            <p:nvPr/>
          </p:nvSpPr>
          <p:spPr>
            <a:xfrm>
              <a:off x="765408" y="10515849"/>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0"/>
            <p:cNvSpPr/>
            <p:nvPr/>
          </p:nvSpPr>
          <p:spPr>
            <a:xfrm flipH="1">
              <a:off x="7319044" y="10269189"/>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0"/>
            <p:cNvSpPr/>
            <p:nvPr/>
          </p:nvSpPr>
          <p:spPr>
            <a:xfrm flipH="1">
              <a:off x="6352081" y="10533001"/>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0"/>
            <p:cNvSpPr/>
            <p:nvPr/>
          </p:nvSpPr>
          <p:spPr>
            <a:xfrm flipH="1">
              <a:off x="6985914" y="10520387"/>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8" name="Google Shape;1948;p30"/>
            <p:cNvGrpSpPr/>
            <p:nvPr/>
          </p:nvGrpSpPr>
          <p:grpSpPr>
            <a:xfrm>
              <a:off x="135155" y="139152"/>
              <a:ext cx="7232163" cy="8715120"/>
              <a:chOff x="135155" y="139152"/>
              <a:chExt cx="7232163" cy="8715120"/>
            </a:xfrm>
          </p:grpSpPr>
          <p:grpSp>
            <p:nvGrpSpPr>
              <p:cNvPr id="1949" name="Google Shape;1949;p30"/>
              <p:cNvGrpSpPr/>
              <p:nvPr/>
            </p:nvGrpSpPr>
            <p:grpSpPr>
              <a:xfrm rot="10800000" flipH="1">
                <a:off x="135155" y="827225"/>
                <a:ext cx="7232163" cy="8027047"/>
                <a:chOff x="135155" y="1773554"/>
                <a:chExt cx="7232163" cy="8027047"/>
              </a:xfrm>
            </p:grpSpPr>
            <p:grpSp>
              <p:nvGrpSpPr>
                <p:cNvPr id="1950" name="Google Shape;1950;p30"/>
                <p:cNvGrpSpPr/>
                <p:nvPr/>
              </p:nvGrpSpPr>
              <p:grpSpPr>
                <a:xfrm>
                  <a:off x="135155" y="2413454"/>
                  <a:ext cx="87038" cy="7387147"/>
                  <a:chOff x="7371355" y="2379892"/>
                  <a:chExt cx="87038" cy="7387147"/>
                </a:xfrm>
              </p:grpSpPr>
              <p:grpSp>
                <p:nvGrpSpPr>
                  <p:cNvPr id="1951" name="Google Shape;1951;p30"/>
                  <p:cNvGrpSpPr/>
                  <p:nvPr/>
                </p:nvGrpSpPr>
                <p:grpSpPr>
                  <a:xfrm rot="5400000">
                    <a:off x="6912345" y="2838902"/>
                    <a:ext cx="1005060" cy="87038"/>
                    <a:chOff x="3279345" y="864840"/>
                    <a:chExt cx="1005060" cy="87038"/>
                  </a:xfrm>
                </p:grpSpPr>
                <p:sp>
                  <p:nvSpPr>
                    <p:cNvPr id="1952" name="Google Shape;1952;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30"/>
                  <p:cNvGrpSpPr/>
                  <p:nvPr/>
                </p:nvGrpSpPr>
                <p:grpSpPr>
                  <a:xfrm rot="5400000">
                    <a:off x="6912345" y="6577590"/>
                    <a:ext cx="1005060" cy="87038"/>
                    <a:chOff x="3279345" y="864840"/>
                    <a:chExt cx="1005060" cy="87038"/>
                  </a:xfrm>
                </p:grpSpPr>
                <p:sp>
                  <p:nvSpPr>
                    <p:cNvPr id="1955" name="Google Shape;1955;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 name="Google Shape;1957;p30"/>
                  <p:cNvGrpSpPr/>
                  <p:nvPr/>
                </p:nvGrpSpPr>
                <p:grpSpPr>
                  <a:xfrm rot="5400000">
                    <a:off x="6912345" y="9220990"/>
                    <a:ext cx="1005060" cy="87038"/>
                    <a:chOff x="3279345" y="864840"/>
                    <a:chExt cx="1005060" cy="87038"/>
                  </a:xfrm>
                </p:grpSpPr>
                <p:sp>
                  <p:nvSpPr>
                    <p:cNvPr id="1958" name="Google Shape;1958;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0" name="Google Shape;1960;p30"/>
                <p:cNvGrpSpPr/>
                <p:nvPr/>
              </p:nvGrpSpPr>
              <p:grpSpPr>
                <a:xfrm>
                  <a:off x="7280280" y="1773554"/>
                  <a:ext cx="87038" cy="7387147"/>
                  <a:chOff x="7371355" y="2379892"/>
                  <a:chExt cx="87038" cy="7387147"/>
                </a:xfrm>
              </p:grpSpPr>
              <p:grpSp>
                <p:nvGrpSpPr>
                  <p:cNvPr id="1961" name="Google Shape;1961;p30"/>
                  <p:cNvGrpSpPr/>
                  <p:nvPr/>
                </p:nvGrpSpPr>
                <p:grpSpPr>
                  <a:xfrm rot="5400000">
                    <a:off x="6912345" y="2838902"/>
                    <a:ext cx="1005060" cy="87038"/>
                    <a:chOff x="3279345" y="864840"/>
                    <a:chExt cx="1005060" cy="87038"/>
                  </a:xfrm>
                </p:grpSpPr>
                <p:sp>
                  <p:nvSpPr>
                    <p:cNvPr id="1962" name="Google Shape;1962;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30"/>
                  <p:cNvGrpSpPr/>
                  <p:nvPr/>
                </p:nvGrpSpPr>
                <p:grpSpPr>
                  <a:xfrm rot="5400000">
                    <a:off x="6912345" y="6577590"/>
                    <a:ext cx="1005060" cy="87038"/>
                    <a:chOff x="3279345" y="864840"/>
                    <a:chExt cx="1005060" cy="87038"/>
                  </a:xfrm>
                </p:grpSpPr>
                <p:sp>
                  <p:nvSpPr>
                    <p:cNvPr id="1965" name="Google Shape;1965;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 name="Google Shape;1967;p30"/>
                  <p:cNvGrpSpPr/>
                  <p:nvPr/>
                </p:nvGrpSpPr>
                <p:grpSpPr>
                  <a:xfrm rot="5400000">
                    <a:off x="6912345" y="9220990"/>
                    <a:ext cx="1005060" cy="87038"/>
                    <a:chOff x="3279345" y="864840"/>
                    <a:chExt cx="1005060" cy="87038"/>
                  </a:xfrm>
                </p:grpSpPr>
                <p:sp>
                  <p:nvSpPr>
                    <p:cNvPr id="1968" name="Google Shape;1968;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70" name="Google Shape;1970;p30"/>
              <p:cNvGrpSpPr/>
              <p:nvPr/>
            </p:nvGrpSpPr>
            <p:grpSpPr>
              <a:xfrm rot="10800000">
                <a:off x="1762545" y="139152"/>
                <a:ext cx="1005060" cy="87038"/>
                <a:chOff x="3279345" y="864840"/>
                <a:chExt cx="1005060" cy="87038"/>
              </a:xfrm>
            </p:grpSpPr>
            <p:sp>
              <p:nvSpPr>
                <p:cNvPr id="1971" name="Google Shape;1971;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30"/>
              <p:cNvGrpSpPr/>
              <p:nvPr/>
            </p:nvGrpSpPr>
            <p:grpSpPr>
              <a:xfrm>
                <a:off x="4792411" y="177655"/>
                <a:ext cx="1005060" cy="87038"/>
                <a:chOff x="3279345" y="864840"/>
                <a:chExt cx="1005060" cy="87038"/>
              </a:xfrm>
            </p:grpSpPr>
            <p:sp>
              <p:nvSpPr>
                <p:cNvPr id="1974" name="Google Shape;1974;p30"/>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0"/>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76" name="Google Shape;1976;p30"/>
          <p:cNvGrpSpPr/>
          <p:nvPr/>
        </p:nvGrpSpPr>
        <p:grpSpPr>
          <a:xfrm rot="10800000" flipH="1">
            <a:off x="46741" y="3803509"/>
            <a:ext cx="12050878" cy="2482845"/>
            <a:chOff x="28982" y="827225"/>
            <a:chExt cx="7472172" cy="3870825"/>
          </a:xfrm>
        </p:grpSpPr>
        <p:grpSp>
          <p:nvGrpSpPr>
            <p:cNvPr id="1977" name="Google Shape;1977;p30"/>
            <p:cNvGrpSpPr/>
            <p:nvPr/>
          </p:nvGrpSpPr>
          <p:grpSpPr>
            <a:xfrm>
              <a:off x="85289" y="3822825"/>
              <a:ext cx="7381766" cy="875225"/>
              <a:chOff x="85289" y="3822825"/>
              <a:chExt cx="7381766" cy="875225"/>
            </a:xfrm>
          </p:grpSpPr>
          <p:sp>
            <p:nvSpPr>
              <p:cNvPr id="1978" name="Google Shape;1978;p30"/>
              <p:cNvSpPr/>
              <p:nvPr/>
            </p:nvSpPr>
            <p:spPr>
              <a:xfrm>
                <a:off x="7280276" y="3822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0"/>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0" name="Google Shape;1980;p30"/>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0"/>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30"/>
          <p:cNvGrpSpPr/>
          <p:nvPr/>
        </p:nvGrpSpPr>
        <p:grpSpPr>
          <a:xfrm>
            <a:off x="5885392" y="47663"/>
            <a:ext cx="439539" cy="6762791"/>
            <a:chOff x="3649249" y="74308"/>
            <a:chExt cx="272537" cy="10543379"/>
          </a:xfrm>
        </p:grpSpPr>
        <p:grpSp>
          <p:nvGrpSpPr>
            <p:cNvPr id="1983" name="Google Shape;1983;p30"/>
            <p:cNvGrpSpPr/>
            <p:nvPr/>
          </p:nvGrpSpPr>
          <p:grpSpPr>
            <a:xfrm>
              <a:off x="3649258" y="74308"/>
              <a:ext cx="272527" cy="309229"/>
              <a:chOff x="4815500" y="2496238"/>
              <a:chExt cx="68500" cy="77725"/>
            </a:xfrm>
          </p:grpSpPr>
          <p:sp>
            <p:nvSpPr>
              <p:cNvPr id="1984" name="Google Shape;1984;p30"/>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0"/>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0"/>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0"/>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30"/>
            <p:cNvGrpSpPr/>
            <p:nvPr/>
          </p:nvGrpSpPr>
          <p:grpSpPr>
            <a:xfrm>
              <a:off x="3649249" y="10308458"/>
              <a:ext cx="272527" cy="309229"/>
              <a:chOff x="4815500" y="2496238"/>
              <a:chExt cx="68500" cy="77725"/>
            </a:xfrm>
          </p:grpSpPr>
          <p:sp>
            <p:nvSpPr>
              <p:cNvPr id="1989" name="Google Shape;1989;p30"/>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0"/>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0"/>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0"/>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4000"/>
              <a:buNone/>
              <a:defRPr/>
            </a:lvl2pPr>
            <a:lvl3pPr lvl="2">
              <a:spcBef>
                <a:spcPts val="0"/>
              </a:spcBef>
              <a:spcAft>
                <a:spcPts val="0"/>
              </a:spcAft>
              <a:buSzPts val="4000"/>
              <a:buNone/>
              <a:defRPr/>
            </a:lvl3pPr>
            <a:lvl4pPr lvl="3">
              <a:spcBef>
                <a:spcPts val="0"/>
              </a:spcBef>
              <a:spcAft>
                <a:spcPts val="0"/>
              </a:spcAft>
              <a:buSzPts val="4000"/>
              <a:buNone/>
              <a:defRPr/>
            </a:lvl4pPr>
            <a:lvl5pPr lvl="4">
              <a:spcBef>
                <a:spcPts val="0"/>
              </a:spcBef>
              <a:spcAft>
                <a:spcPts val="0"/>
              </a:spcAft>
              <a:buSzPts val="4000"/>
              <a:buNone/>
              <a:defRPr/>
            </a:lvl5pPr>
            <a:lvl6pPr lvl="5">
              <a:spcBef>
                <a:spcPts val="0"/>
              </a:spcBef>
              <a:spcAft>
                <a:spcPts val="0"/>
              </a:spcAft>
              <a:buSzPts val="4000"/>
              <a:buNone/>
              <a:defRPr/>
            </a:lvl6pPr>
            <a:lvl7pPr lvl="6">
              <a:spcBef>
                <a:spcPts val="0"/>
              </a:spcBef>
              <a:spcAft>
                <a:spcPts val="0"/>
              </a:spcAft>
              <a:buSzPts val="4000"/>
              <a:buNone/>
              <a:defRPr/>
            </a:lvl7pPr>
            <a:lvl8pPr lvl="7">
              <a:spcBef>
                <a:spcPts val="0"/>
              </a:spcBef>
              <a:spcAft>
                <a:spcPts val="0"/>
              </a:spcAft>
              <a:buSzPts val="4000"/>
              <a:buNone/>
              <a:defRPr/>
            </a:lvl8pPr>
            <a:lvl9pPr lvl="8">
              <a:spcBef>
                <a:spcPts val="0"/>
              </a:spcBef>
              <a:spcAft>
                <a:spcPts val="0"/>
              </a:spcAft>
              <a:buSzPts val="4000"/>
              <a:buNone/>
              <a:defRPr/>
            </a:lvl9pPr>
          </a:lstStyle>
          <a:p>
            <a:r>
              <a:rPr lang="es-ES"/>
              <a:t>Haga clic para modificar el estilo de título del patrón</a:t>
            </a:r>
            <a:endParaRPr/>
          </a:p>
        </p:txBody>
      </p:sp>
      <p:sp>
        <p:nvSpPr>
          <p:cNvPr id="15" name="Google Shape;15;p4"/>
          <p:cNvSpPr txBox="1">
            <a:spLocks noGrp="1"/>
          </p:cNvSpPr>
          <p:nvPr>
            <p:ph type="body" idx="1"/>
          </p:nvPr>
        </p:nvSpPr>
        <p:spPr>
          <a:xfrm>
            <a:off x="648333" y="1536663"/>
            <a:ext cx="10895859" cy="594216"/>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pPr lvl="0"/>
            <a:r>
              <a:rPr lang="es-ES"/>
              <a:t>Haga clic para modificar el estilo de texto del patrón</a:t>
            </a:r>
          </a:p>
        </p:txBody>
      </p:sp>
      <p:grpSp>
        <p:nvGrpSpPr>
          <p:cNvPr id="16" name="Google Shape;16;p4"/>
          <p:cNvGrpSpPr/>
          <p:nvPr/>
        </p:nvGrpSpPr>
        <p:grpSpPr>
          <a:xfrm>
            <a:off x="1816050" y="6620139"/>
            <a:ext cx="8205416" cy="75554"/>
            <a:chOff x="1126045" y="10320980"/>
            <a:chExt cx="5087785" cy="117791"/>
          </a:xfrm>
        </p:grpSpPr>
        <p:sp>
          <p:nvSpPr>
            <p:cNvPr id="17" name="Google Shape;17;p4"/>
            <p:cNvSpPr/>
            <p:nvPr/>
          </p:nvSpPr>
          <p:spPr>
            <a:xfrm>
              <a:off x="6097083" y="10320980"/>
              <a:ext cx="116747" cy="117791"/>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4"/>
            <p:cNvSpPr/>
            <p:nvPr/>
          </p:nvSpPr>
          <p:spPr>
            <a:xfrm>
              <a:off x="1126045" y="10347262"/>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9">
  <p:cSld name="Title only 19">
    <p:spTree>
      <p:nvGrpSpPr>
        <p:cNvPr id="1" name="Shape 1993"/>
        <p:cNvGrpSpPr/>
        <p:nvPr/>
      </p:nvGrpSpPr>
      <p:grpSpPr>
        <a:xfrm>
          <a:off x="0" y="0"/>
          <a:ext cx="0" cy="0"/>
          <a:chOff x="0" y="0"/>
          <a:chExt cx="0" cy="0"/>
        </a:xfrm>
      </p:grpSpPr>
      <p:sp>
        <p:nvSpPr>
          <p:cNvPr id="1994" name="Google Shape;1994;p31"/>
          <p:cNvSpPr txBox="1">
            <a:spLocks noGrp="1"/>
          </p:cNvSpPr>
          <p:nvPr>
            <p:ph type="title"/>
          </p:nvPr>
        </p:nvSpPr>
        <p:spPr>
          <a:xfrm>
            <a:off x="648333" y="724073"/>
            <a:ext cx="10895859" cy="72949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1995" name="Google Shape;1995;p31"/>
          <p:cNvGrpSpPr/>
          <p:nvPr/>
        </p:nvGrpSpPr>
        <p:grpSpPr>
          <a:xfrm>
            <a:off x="178838" y="3036925"/>
            <a:ext cx="11860804" cy="1650740"/>
            <a:chOff x="110889" y="4734651"/>
            <a:chExt cx="7354316" cy="2573550"/>
          </a:xfrm>
        </p:grpSpPr>
        <p:sp>
          <p:nvSpPr>
            <p:cNvPr id="1996" name="Google Shape;1996;p31"/>
            <p:cNvSpPr/>
            <p:nvPr/>
          </p:nvSpPr>
          <p:spPr>
            <a:xfrm rot="10800000" flipH="1">
              <a:off x="7278426" y="7034776"/>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1"/>
            <p:cNvSpPr/>
            <p:nvPr/>
          </p:nvSpPr>
          <p:spPr>
            <a:xfrm rot="10800000" flipH="1">
              <a:off x="110889" y="4734651"/>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 name="Google Shape;1998;p31"/>
          <p:cNvGrpSpPr/>
          <p:nvPr/>
        </p:nvGrpSpPr>
        <p:grpSpPr>
          <a:xfrm>
            <a:off x="-388108" y="81426"/>
            <a:ext cx="13073347" cy="6965232"/>
            <a:chOff x="-266059" y="-12605"/>
            <a:chExt cx="8106156" cy="10858990"/>
          </a:xfrm>
        </p:grpSpPr>
        <p:grpSp>
          <p:nvGrpSpPr>
            <p:cNvPr id="1999" name="Google Shape;1999;p31"/>
            <p:cNvGrpSpPr/>
            <p:nvPr/>
          </p:nvGrpSpPr>
          <p:grpSpPr>
            <a:xfrm rot="9913340" flipH="1">
              <a:off x="-101225" y="65880"/>
              <a:ext cx="796399" cy="1395750"/>
              <a:chOff x="5876888" y="8274339"/>
              <a:chExt cx="1070266" cy="1875723"/>
            </a:xfrm>
          </p:grpSpPr>
          <p:grpSp>
            <p:nvGrpSpPr>
              <p:cNvPr id="2000" name="Google Shape;2000;p31"/>
              <p:cNvGrpSpPr/>
              <p:nvPr/>
            </p:nvGrpSpPr>
            <p:grpSpPr>
              <a:xfrm>
                <a:off x="5876890" y="8274339"/>
                <a:ext cx="1070264" cy="1875723"/>
                <a:chOff x="5002750" y="3917350"/>
                <a:chExt cx="317275" cy="556050"/>
              </a:xfrm>
            </p:grpSpPr>
            <p:sp>
              <p:nvSpPr>
                <p:cNvPr id="2001" name="Google Shape;2001;p31"/>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1"/>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1"/>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1"/>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1"/>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1"/>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1"/>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1"/>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1"/>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1"/>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1"/>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1"/>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1"/>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1"/>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1"/>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1"/>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1"/>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1"/>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1"/>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1"/>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31"/>
              <p:cNvGrpSpPr/>
              <p:nvPr/>
            </p:nvGrpSpPr>
            <p:grpSpPr>
              <a:xfrm>
                <a:off x="5876888" y="8274357"/>
                <a:ext cx="958017" cy="1593463"/>
                <a:chOff x="5398250" y="4107400"/>
                <a:chExt cx="284000" cy="472375"/>
              </a:xfrm>
            </p:grpSpPr>
            <p:sp>
              <p:nvSpPr>
                <p:cNvPr id="2022" name="Google Shape;2022;p31"/>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1"/>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1"/>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1"/>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1"/>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1"/>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1"/>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1"/>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1"/>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1"/>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1"/>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1"/>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1"/>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1"/>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1"/>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1"/>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1"/>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1"/>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0" name="Google Shape;2040;p31"/>
            <p:cNvGrpSpPr/>
            <p:nvPr/>
          </p:nvGrpSpPr>
          <p:grpSpPr>
            <a:xfrm rot="913443" flipH="1">
              <a:off x="6874413" y="9370560"/>
              <a:ext cx="796400" cy="1395751"/>
              <a:chOff x="5876888" y="8274339"/>
              <a:chExt cx="1070266" cy="1875723"/>
            </a:xfrm>
          </p:grpSpPr>
          <p:grpSp>
            <p:nvGrpSpPr>
              <p:cNvPr id="2041" name="Google Shape;2041;p31"/>
              <p:cNvGrpSpPr/>
              <p:nvPr/>
            </p:nvGrpSpPr>
            <p:grpSpPr>
              <a:xfrm>
                <a:off x="5876890" y="8274339"/>
                <a:ext cx="1070264" cy="1875723"/>
                <a:chOff x="5002750" y="3917350"/>
                <a:chExt cx="317275" cy="556050"/>
              </a:xfrm>
            </p:grpSpPr>
            <p:sp>
              <p:nvSpPr>
                <p:cNvPr id="2042" name="Google Shape;2042;p31"/>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1"/>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1"/>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1"/>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1"/>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1"/>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1"/>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1"/>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1"/>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1"/>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1"/>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1"/>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1"/>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1"/>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1"/>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1"/>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1"/>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1"/>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1"/>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1"/>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31"/>
              <p:cNvGrpSpPr/>
              <p:nvPr/>
            </p:nvGrpSpPr>
            <p:grpSpPr>
              <a:xfrm>
                <a:off x="5876888" y="8274357"/>
                <a:ext cx="958017" cy="1593463"/>
                <a:chOff x="5398250" y="4107400"/>
                <a:chExt cx="284000" cy="472375"/>
              </a:xfrm>
            </p:grpSpPr>
            <p:sp>
              <p:nvSpPr>
                <p:cNvPr id="2063" name="Google Shape;2063;p31"/>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1"/>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1"/>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1"/>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1"/>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1"/>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1"/>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1"/>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1"/>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1"/>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1"/>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1"/>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1"/>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1"/>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1"/>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1"/>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1"/>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1"/>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81" name="Google Shape;2081;p31"/>
          <p:cNvGrpSpPr/>
          <p:nvPr/>
        </p:nvGrpSpPr>
        <p:grpSpPr>
          <a:xfrm>
            <a:off x="-294896" y="-164387"/>
            <a:ext cx="12650153" cy="7302041"/>
            <a:chOff x="-160888" y="-275335"/>
            <a:chExt cx="7843754" cy="11384086"/>
          </a:xfrm>
        </p:grpSpPr>
        <p:grpSp>
          <p:nvGrpSpPr>
            <p:cNvPr id="2082" name="Google Shape;2082;p31"/>
            <p:cNvGrpSpPr/>
            <p:nvPr/>
          </p:nvGrpSpPr>
          <p:grpSpPr>
            <a:xfrm rot="10474297">
              <a:off x="-108455" y="-227015"/>
              <a:ext cx="1076527" cy="1159549"/>
              <a:chOff x="6493431" y="9579487"/>
              <a:chExt cx="1076544" cy="1159567"/>
            </a:xfrm>
          </p:grpSpPr>
          <p:grpSp>
            <p:nvGrpSpPr>
              <p:cNvPr id="2083" name="Google Shape;2083;p31"/>
              <p:cNvGrpSpPr/>
              <p:nvPr/>
            </p:nvGrpSpPr>
            <p:grpSpPr>
              <a:xfrm>
                <a:off x="6493431" y="9579487"/>
                <a:ext cx="1076544" cy="1159567"/>
                <a:chOff x="5822250" y="3574125"/>
                <a:chExt cx="507325" cy="546450"/>
              </a:xfrm>
            </p:grpSpPr>
            <p:sp>
              <p:nvSpPr>
                <p:cNvPr id="2084" name="Google Shape;2084;p31"/>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1"/>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1"/>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1"/>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1"/>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1"/>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1"/>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1"/>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31"/>
              <p:cNvGrpSpPr/>
              <p:nvPr/>
            </p:nvGrpSpPr>
            <p:grpSpPr>
              <a:xfrm>
                <a:off x="6572917" y="9702881"/>
                <a:ext cx="917553" cy="912778"/>
                <a:chOff x="6472650" y="3854100"/>
                <a:chExt cx="432400" cy="430150"/>
              </a:xfrm>
            </p:grpSpPr>
            <p:sp>
              <p:nvSpPr>
                <p:cNvPr id="2093" name="Google Shape;2093;p31"/>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1"/>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1"/>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1"/>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1"/>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1"/>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1"/>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1"/>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1"/>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1"/>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1"/>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1"/>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1"/>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1"/>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1"/>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1"/>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1"/>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1"/>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1"/>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1"/>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1"/>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1"/>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1"/>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1"/>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1"/>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1"/>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1"/>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1"/>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1"/>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1"/>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1"/>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1"/>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1"/>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1"/>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1"/>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1"/>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1"/>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1"/>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1"/>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1"/>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1"/>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1"/>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31"/>
              <p:cNvGrpSpPr/>
              <p:nvPr/>
            </p:nvGrpSpPr>
            <p:grpSpPr>
              <a:xfrm>
                <a:off x="6661021" y="9835023"/>
                <a:ext cx="896810" cy="746148"/>
                <a:chOff x="5865300" y="4367350"/>
                <a:chExt cx="422625" cy="351625"/>
              </a:xfrm>
            </p:grpSpPr>
            <p:sp>
              <p:nvSpPr>
                <p:cNvPr id="2136" name="Google Shape;2136;p31"/>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1"/>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1"/>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1"/>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1"/>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1"/>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1"/>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1"/>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1"/>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1"/>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1"/>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1"/>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1"/>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1"/>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1"/>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1"/>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1"/>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1"/>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1"/>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1"/>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1"/>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1"/>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1"/>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1"/>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0" name="Google Shape;2160;p31"/>
            <p:cNvGrpSpPr/>
            <p:nvPr/>
          </p:nvGrpSpPr>
          <p:grpSpPr>
            <a:xfrm rot="1474263">
              <a:off x="6414043" y="9777929"/>
              <a:ext cx="1076489" cy="1159508"/>
              <a:chOff x="6493431" y="9579487"/>
              <a:chExt cx="1076544" cy="1159567"/>
            </a:xfrm>
          </p:grpSpPr>
          <p:grpSp>
            <p:nvGrpSpPr>
              <p:cNvPr id="2161" name="Google Shape;2161;p31"/>
              <p:cNvGrpSpPr/>
              <p:nvPr/>
            </p:nvGrpSpPr>
            <p:grpSpPr>
              <a:xfrm>
                <a:off x="6493431" y="9579487"/>
                <a:ext cx="1076544" cy="1159567"/>
                <a:chOff x="5822250" y="3574125"/>
                <a:chExt cx="507325" cy="546450"/>
              </a:xfrm>
            </p:grpSpPr>
            <p:sp>
              <p:nvSpPr>
                <p:cNvPr id="2162" name="Google Shape;2162;p31"/>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1"/>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1"/>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1"/>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1"/>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1"/>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1"/>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1"/>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31"/>
              <p:cNvGrpSpPr/>
              <p:nvPr/>
            </p:nvGrpSpPr>
            <p:grpSpPr>
              <a:xfrm>
                <a:off x="6572917" y="9702881"/>
                <a:ext cx="917553" cy="912778"/>
                <a:chOff x="6472650" y="3854100"/>
                <a:chExt cx="432400" cy="430150"/>
              </a:xfrm>
            </p:grpSpPr>
            <p:sp>
              <p:nvSpPr>
                <p:cNvPr id="2171" name="Google Shape;2171;p31"/>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1"/>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1"/>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1"/>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1"/>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1"/>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1"/>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1"/>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1"/>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1"/>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1"/>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1"/>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1"/>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1"/>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1"/>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1"/>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1"/>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1"/>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1"/>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1"/>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1"/>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1"/>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1"/>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1"/>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1"/>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1"/>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1"/>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1"/>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1"/>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1"/>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1"/>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1"/>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1"/>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1"/>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1"/>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1"/>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1"/>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1"/>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1"/>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1"/>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1"/>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1"/>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31"/>
              <p:cNvGrpSpPr/>
              <p:nvPr/>
            </p:nvGrpSpPr>
            <p:grpSpPr>
              <a:xfrm>
                <a:off x="6661021" y="9835023"/>
                <a:ext cx="896810" cy="746148"/>
                <a:chOff x="5865300" y="4367350"/>
                <a:chExt cx="422625" cy="351625"/>
              </a:xfrm>
            </p:grpSpPr>
            <p:sp>
              <p:nvSpPr>
                <p:cNvPr id="2214" name="Google Shape;2214;p31"/>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1"/>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1"/>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1"/>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1"/>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1"/>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1"/>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1"/>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1"/>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1"/>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1"/>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1"/>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1"/>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1"/>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1"/>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1"/>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1"/>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1"/>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1"/>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1"/>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1"/>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1"/>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1"/>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1"/>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238" name="Google Shape;2238;p31"/>
          <p:cNvGrpSpPr/>
          <p:nvPr/>
        </p:nvGrpSpPr>
        <p:grpSpPr>
          <a:xfrm>
            <a:off x="259265" y="89256"/>
            <a:ext cx="11723973" cy="6612656"/>
            <a:chOff x="160758" y="139152"/>
            <a:chExt cx="7269474" cy="10309315"/>
          </a:xfrm>
        </p:grpSpPr>
        <p:grpSp>
          <p:nvGrpSpPr>
            <p:cNvPr id="2239" name="Google Shape;2239;p31"/>
            <p:cNvGrpSpPr/>
            <p:nvPr/>
          </p:nvGrpSpPr>
          <p:grpSpPr>
            <a:xfrm>
              <a:off x="160758" y="139152"/>
              <a:ext cx="7269474" cy="10309315"/>
              <a:chOff x="160758" y="139152"/>
              <a:chExt cx="7269474" cy="10309315"/>
            </a:xfrm>
          </p:grpSpPr>
          <p:sp>
            <p:nvSpPr>
              <p:cNvPr id="2240" name="Google Shape;2240;p31"/>
              <p:cNvSpPr/>
              <p:nvPr/>
            </p:nvSpPr>
            <p:spPr>
              <a:xfrm rot="10800000">
                <a:off x="7313398" y="139152"/>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1" name="Google Shape;2241;p31"/>
              <p:cNvGrpSpPr/>
              <p:nvPr/>
            </p:nvGrpSpPr>
            <p:grpSpPr>
              <a:xfrm>
                <a:off x="160758" y="2392498"/>
                <a:ext cx="87038" cy="7387147"/>
                <a:chOff x="160758" y="2392498"/>
                <a:chExt cx="87038" cy="7387147"/>
              </a:xfrm>
            </p:grpSpPr>
            <p:sp>
              <p:nvSpPr>
                <p:cNvPr id="2242" name="Google Shape;2242;p31"/>
                <p:cNvSpPr/>
                <p:nvPr/>
              </p:nvSpPr>
              <p:spPr>
                <a:xfrm rot="5400000">
                  <a:off x="161080" y="3310841"/>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1"/>
                <p:cNvSpPr/>
                <p:nvPr/>
              </p:nvSpPr>
              <p:spPr>
                <a:xfrm rot="5400000" flipH="1">
                  <a:off x="180154" y="2392498"/>
                  <a:ext cx="48247" cy="48247"/>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1"/>
                <p:cNvSpPr/>
                <p:nvPr/>
              </p:nvSpPr>
              <p:spPr>
                <a:xfrm rot="5400000">
                  <a:off x="161080" y="7049528"/>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1"/>
                <p:cNvSpPr/>
                <p:nvPr/>
              </p:nvSpPr>
              <p:spPr>
                <a:xfrm rot="5400000">
                  <a:off x="161080" y="9692928"/>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1"/>
                <p:cNvSpPr/>
                <p:nvPr/>
              </p:nvSpPr>
              <p:spPr>
                <a:xfrm rot="5400000" flipH="1">
                  <a:off x="180154" y="8774586"/>
                  <a:ext cx="48248" cy="48247"/>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31"/>
              <p:cNvGrpSpPr/>
              <p:nvPr/>
            </p:nvGrpSpPr>
            <p:grpSpPr>
              <a:xfrm rot="5400000">
                <a:off x="6602585" y="2478309"/>
                <a:ext cx="1538460" cy="87038"/>
                <a:chOff x="3279345" y="864840"/>
                <a:chExt cx="1538460" cy="87038"/>
              </a:xfrm>
            </p:grpSpPr>
            <p:sp>
              <p:nvSpPr>
                <p:cNvPr id="2248" name="Google Shape;2248;p31"/>
                <p:cNvSpPr/>
                <p:nvPr/>
              </p:nvSpPr>
              <p:spPr>
                <a:xfrm>
                  <a:off x="47314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0" name="Google Shape;2250;p31"/>
              <p:cNvSpPr/>
              <p:nvPr/>
            </p:nvSpPr>
            <p:spPr>
              <a:xfrm rot="5400000">
                <a:off x="7328618" y="6181028"/>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1"/>
              <p:cNvSpPr/>
              <p:nvPr/>
            </p:nvSpPr>
            <p:spPr>
              <a:xfrm rot="5400000" flipH="1">
                <a:off x="7347691" y="4957886"/>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1"/>
              <p:cNvSpPr/>
              <p:nvPr/>
            </p:nvSpPr>
            <p:spPr>
              <a:xfrm rot="5400000" flipH="1">
                <a:off x="7347679" y="8530061"/>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3" name="Google Shape;2253;p31"/>
              <p:cNvGrpSpPr/>
              <p:nvPr/>
            </p:nvGrpSpPr>
            <p:grpSpPr>
              <a:xfrm flipH="1">
                <a:off x="1762545" y="10361428"/>
                <a:ext cx="1005060" cy="87038"/>
                <a:chOff x="3279345" y="864840"/>
                <a:chExt cx="1005060" cy="87038"/>
              </a:xfrm>
            </p:grpSpPr>
            <p:sp>
              <p:nvSpPr>
                <p:cNvPr id="2254" name="Google Shape;2254;p3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31"/>
              <p:cNvGrpSpPr/>
              <p:nvPr/>
            </p:nvGrpSpPr>
            <p:grpSpPr>
              <a:xfrm rot="10800000" flipH="1">
                <a:off x="4792411" y="10361428"/>
                <a:ext cx="1005060" cy="87038"/>
                <a:chOff x="3279345" y="864840"/>
                <a:chExt cx="1005060" cy="87038"/>
              </a:xfrm>
            </p:grpSpPr>
            <p:sp>
              <p:nvSpPr>
                <p:cNvPr id="2257" name="Google Shape;2257;p31"/>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1"/>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31"/>
              <p:cNvGrpSpPr/>
              <p:nvPr/>
            </p:nvGrpSpPr>
            <p:grpSpPr>
              <a:xfrm rot="10800000" flipH="1">
                <a:off x="5662957" y="150104"/>
                <a:ext cx="1005060" cy="87038"/>
                <a:chOff x="3203145" y="941040"/>
                <a:chExt cx="1005060" cy="87038"/>
              </a:xfrm>
            </p:grpSpPr>
            <p:sp>
              <p:nvSpPr>
                <p:cNvPr id="2260" name="Google Shape;2260;p31"/>
                <p:cNvSpPr/>
                <p:nvPr/>
              </p:nvSpPr>
              <p:spPr>
                <a:xfrm>
                  <a:off x="4121809" y="9410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1"/>
                <p:cNvSpPr/>
                <p:nvPr/>
              </p:nvSpPr>
              <p:spPr>
                <a:xfrm flipH="1">
                  <a:off x="3203145" y="9410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2" name="Google Shape;2262;p31"/>
            <p:cNvGrpSpPr/>
            <p:nvPr/>
          </p:nvGrpSpPr>
          <p:grpSpPr>
            <a:xfrm flipH="1">
              <a:off x="1127857" y="189879"/>
              <a:ext cx="1005060" cy="87038"/>
              <a:chOff x="3203145" y="941040"/>
              <a:chExt cx="1005060" cy="87038"/>
            </a:xfrm>
          </p:grpSpPr>
          <p:sp>
            <p:nvSpPr>
              <p:cNvPr id="2263" name="Google Shape;2263;p31"/>
              <p:cNvSpPr/>
              <p:nvPr/>
            </p:nvSpPr>
            <p:spPr>
              <a:xfrm>
                <a:off x="4121809" y="9410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1"/>
              <p:cNvSpPr/>
              <p:nvPr/>
            </p:nvSpPr>
            <p:spPr>
              <a:xfrm flipH="1">
                <a:off x="3203145" y="9410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0">
  <p:cSld name="Title only 20">
    <p:spTree>
      <p:nvGrpSpPr>
        <p:cNvPr id="1" name="Shape 2265"/>
        <p:cNvGrpSpPr/>
        <p:nvPr/>
      </p:nvGrpSpPr>
      <p:grpSpPr>
        <a:xfrm>
          <a:off x="0" y="0"/>
          <a:ext cx="0" cy="0"/>
          <a:chOff x="0" y="0"/>
          <a:chExt cx="0" cy="0"/>
        </a:xfrm>
      </p:grpSpPr>
      <p:sp>
        <p:nvSpPr>
          <p:cNvPr id="2266" name="Google Shape;2266;p32"/>
          <p:cNvSpPr txBox="1">
            <a:spLocks noGrp="1"/>
          </p:cNvSpPr>
          <p:nvPr>
            <p:ph type="title"/>
          </p:nvPr>
        </p:nvSpPr>
        <p:spPr>
          <a:xfrm>
            <a:off x="648333" y="724073"/>
            <a:ext cx="10895859" cy="72949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2267" name="Google Shape;2267;p32"/>
          <p:cNvGrpSpPr/>
          <p:nvPr/>
        </p:nvGrpSpPr>
        <p:grpSpPr>
          <a:xfrm>
            <a:off x="91254" y="3803509"/>
            <a:ext cx="11951370" cy="3003851"/>
            <a:chOff x="56582" y="5929776"/>
            <a:chExt cx="7410472" cy="4683087"/>
          </a:xfrm>
        </p:grpSpPr>
        <p:grpSp>
          <p:nvGrpSpPr>
            <p:cNvPr id="2268" name="Google Shape;2268;p32"/>
            <p:cNvGrpSpPr/>
            <p:nvPr/>
          </p:nvGrpSpPr>
          <p:grpSpPr>
            <a:xfrm rot="10800000" flipH="1">
              <a:off x="56582" y="5929776"/>
              <a:ext cx="7410472" cy="3722975"/>
              <a:chOff x="56582" y="975075"/>
              <a:chExt cx="7410472" cy="3722975"/>
            </a:xfrm>
          </p:grpSpPr>
          <p:grpSp>
            <p:nvGrpSpPr>
              <p:cNvPr id="2269" name="Google Shape;2269;p32"/>
              <p:cNvGrpSpPr/>
              <p:nvPr/>
            </p:nvGrpSpPr>
            <p:grpSpPr>
              <a:xfrm>
                <a:off x="85289" y="4280025"/>
                <a:ext cx="7381766" cy="418025"/>
                <a:chOff x="85289" y="4280025"/>
                <a:chExt cx="7381766" cy="418025"/>
              </a:xfrm>
            </p:grpSpPr>
            <p:sp>
              <p:nvSpPr>
                <p:cNvPr id="2270" name="Google Shape;2270;p32"/>
                <p:cNvSpPr/>
                <p:nvPr/>
              </p:nvSpPr>
              <p:spPr>
                <a:xfrm>
                  <a:off x="7280276" y="42800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2" name="Google Shape;2272;p32"/>
              <p:cNvSpPr/>
              <p:nvPr/>
            </p:nvSpPr>
            <p:spPr>
              <a:xfrm>
                <a:off x="7280276" y="97507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flipH="1">
                <a:off x="56582" y="1029700"/>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4" name="Google Shape;2274;p32"/>
            <p:cNvSpPr/>
            <p:nvPr/>
          </p:nvSpPr>
          <p:spPr>
            <a:xfrm flipH="1">
              <a:off x="5883263" y="10339438"/>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1594126" y="10334900"/>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32"/>
          <p:cNvGrpSpPr/>
          <p:nvPr/>
        </p:nvGrpSpPr>
        <p:grpSpPr>
          <a:xfrm>
            <a:off x="217974" y="89256"/>
            <a:ext cx="11774371" cy="6708729"/>
            <a:chOff x="135155" y="139152"/>
            <a:chExt cx="7300723" cy="10459095"/>
          </a:xfrm>
        </p:grpSpPr>
        <p:sp>
          <p:nvSpPr>
            <p:cNvPr id="2277" name="Google Shape;2277;p32"/>
            <p:cNvSpPr/>
            <p:nvPr/>
          </p:nvSpPr>
          <p:spPr>
            <a:xfrm>
              <a:off x="186714" y="10269189"/>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1246840" y="10528463"/>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765408" y="10515849"/>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flipH="1">
              <a:off x="7319044" y="9982727"/>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flipH="1">
              <a:off x="6352081" y="10533001"/>
              <a:ext cx="65246" cy="65246"/>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flipH="1">
              <a:off x="7138314" y="10520387"/>
              <a:ext cx="65246" cy="65246"/>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3" name="Google Shape;2283;p32"/>
            <p:cNvGrpSpPr/>
            <p:nvPr/>
          </p:nvGrpSpPr>
          <p:grpSpPr>
            <a:xfrm>
              <a:off x="135155" y="139152"/>
              <a:ext cx="7232163" cy="8715120"/>
              <a:chOff x="135155" y="139152"/>
              <a:chExt cx="7232163" cy="8715120"/>
            </a:xfrm>
          </p:grpSpPr>
          <p:grpSp>
            <p:nvGrpSpPr>
              <p:cNvPr id="2284" name="Google Shape;2284;p32"/>
              <p:cNvGrpSpPr/>
              <p:nvPr/>
            </p:nvGrpSpPr>
            <p:grpSpPr>
              <a:xfrm rot="10800000" flipH="1">
                <a:off x="135155" y="827225"/>
                <a:ext cx="7232163" cy="8027047"/>
                <a:chOff x="135155" y="1773554"/>
                <a:chExt cx="7232163" cy="8027047"/>
              </a:xfrm>
            </p:grpSpPr>
            <p:grpSp>
              <p:nvGrpSpPr>
                <p:cNvPr id="2285" name="Google Shape;2285;p32"/>
                <p:cNvGrpSpPr/>
                <p:nvPr/>
              </p:nvGrpSpPr>
              <p:grpSpPr>
                <a:xfrm>
                  <a:off x="135155" y="2413454"/>
                  <a:ext cx="87038" cy="7387147"/>
                  <a:chOff x="7371355" y="2379892"/>
                  <a:chExt cx="87038" cy="7387147"/>
                </a:xfrm>
              </p:grpSpPr>
              <p:grpSp>
                <p:nvGrpSpPr>
                  <p:cNvPr id="2286" name="Google Shape;2286;p32"/>
                  <p:cNvGrpSpPr/>
                  <p:nvPr/>
                </p:nvGrpSpPr>
                <p:grpSpPr>
                  <a:xfrm rot="5400000">
                    <a:off x="6912345" y="2838902"/>
                    <a:ext cx="1005060" cy="87038"/>
                    <a:chOff x="3279345" y="864840"/>
                    <a:chExt cx="1005060" cy="87038"/>
                  </a:xfrm>
                </p:grpSpPr>
                <p:sp>
                  <p:nvSpPr>
                    <p:cNvPr id="2287" name="Google Shape;2287;p3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32"/>
                  <p:cNvGrpSpPr/>
                  <p:nvPr/>
                </p:nvGrpSpPr>
                <p:grpSpPr>
                  <a:xfrm rot="5400000">
                    <a:off x="6912345" y="6577590"/>
                    <a:ext cx="1005060" cy="87038"/>
                    <a:chOff x="3279345" y="864840"/>
                    <a:chExt cx="1005060" cy="87038"/>
                  </a:xfrm>
                </p:grpSpPr>
                <p:sp>
                  <p:nvSpPr>
                    <p:cNvPr id="2290" name="Google Shape;2290;p3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32"/>
                  <p:cNvGrpSpPr/>
                  <p:nvPr/>
                </p:nvGrpSpPr>
                <p:grpSpPr>
                  <a:xfrm rot="5400000">
                    <a:off x="6912345" y="9220990"/>
                    <a:ext cx="1005060" cy="87038"/>
                    <a:chOff x="3279345" y="864840"/>
                    <a:chExt cx="1005060" cy="87038"/>
                  </a:xfrm>
                </p:grpSpPr>
                <p:sp>
                  <p:nvSpPr>
                    <p:cNvPr id="2293" name="Google Shape;2293;p3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95" name="Google Shape;2295;p32"/>
                <p:cNvGrpSpPr/>
                <p:nvPr/>
              </p:nvGrpSpPr>
              <p:grpSpPr>
                <a:xfrm>
                  <a:off x="7280280" y="1773554"/>
                  <a:ext cx="87038" cy="7996747"/>
                  <a:chOff x="7371355" y="2379892"/>
                  <a:chExt cx="87038" cy="7996747"/>
                </a:xfrm>
              </p:grpSpPr>
              <p:grpSp>
                <p:nvGrpSpPr>
                  <p:cNvPr id="2296" name="Google Shape;2296;p32"/>
                  <p:cNvGrpSpPr/>
                  <p:nvPr/>
                </p:nvGrpSpPr>
                <p:grpSpPr>
                  <a:xfrm rot="5400000">
                    <a:off x="6818007" y="2933240"/>
                    <a:ext cx="1193735" cy="87038"/>
                    <a:chOff x="3279345" y="864840"/>
                    <a:chExt cx="1193735" cy="87038"/>
                  </a:xfrm>
                </p:grpSpPr>
                <p:sp>
                  <p:nvSpPr>
                    <p:cNvPr id="2297" name="Google Shape;2297;p32"/>
                    <p:cNvSpPr/>
                    <p:nvPr/>
                  </p:nvSpPr>
                  <p:spPr>
                    <a:xfrm>
                      <a:off x="4386684"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32"/>
                  <p:cNvGrpSpPr/>
                  <p:nvPr/>
                </p:nvGrpSpPr>
                <p:grpSpPr>
                  <a:xfrm rot="5400000">
                    <a:off x="6912345" y="7110990"/>
                    <a:ext cx="1005060" cy="87038"/>
                    <a:chOff x="3812745" y="864840"/>
                    <a:chExt cx="1005060" cy="87038"/>
                  </a:xfrm>
                </p:grpSpPr>
                <p:sp>
                  <p:nvSpPr>
                    <p:cNvPr id="2300" name="Google Shape;2300;p32"/>
                    <p:cNvSpPr/>
                    <p:nvPr/>
                  </p:nvSpPr>
                  <p:spPr>
                    <a:xfrm>
                      <a:off x="47314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flipH="1">
                      <a:off x="38127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32"/>
                  <p:cNvGrpSpPr/>
                  <p:nvPr/>
                </p:nvGrpSpPr>
                <p:grpSpPr>
                  <a:xfrm rot="5400000">
                    <a:off x="6912345" y="9830590"/>
                    <a:ext cx="1005060" cy="87038"/>
                    <a:chOff x="3888945" y="864840"/>
                    <a:chExt cx="1005060" cy="87038"/>
                  </a:xfrm>
                </p:grpSpPr>
                <p:sp>
                  <p:nvSpPr>
                    <p:cNvPr id="2303" name="Google Shape;2303;p32"/>
                    <p:cNvSpPr/>
                    <p:nvPr/>
                  </p:nvSpPr>
                  <p:spPr>
                    <a:xfrm>
                      <a:off x="48076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flipH="1">
                      <a:off x="38889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05" name="Google Shape;2305;p32"/>
              <p:cNvGrpSpPr/>
              <p:nvPr/>
            </p:nvGrpSpPr>
            <p:grpSpPr>
              <a:xfrm rot="10800000">
                <a:off x="1762545" y="139152"/>
                <a:ext cx="1005060" cy="87038"/>
                <a:chOff x="3279345" y="864840"/>
                <a:chExt cx="1005060" cy="87038"/>
              </a:xfrm>
            </p:grpSpPr>
            <p:sp>
              <p:nvSpPr>
                <p:cNvPr id="2306" name="Google Shape;2306;p3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32"/>
              <p:cNvGrpSpPr/>
              <p:nvPr/>
            </p:nvGrpSpPr>
            <p:grpSpPr>
              <a:xfrm>
                <a:off x="4792411" y="177655"/>
                <a:ext cx="1005060" cy="87038"/>
                <a:chOff x="3279345" y="864840"/>
                <a:chExt cx="1005060" cy="87038"/>
              </a:xfrm>
            </p:grpSpPr>
            <p:sp>
              <p:nvSpPr>
                <p:cNvPr id="2309" name="Google Shape;2309;p32"/>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21">
  <p:cSld name="Title only 21">
    <p:spTree>
      <p:nvGrpSpPr>
        <p:cNvPr id="1" name="Shape 2311"/>
        <p:cNvGrpSpPr/>
        <p:nvPr/>
      </p:nvGrpSpPr>
      <p:grpSpPr>
        <a:xfrm>
          <a:off x="0" y="0"/>
          <a:ext cx="0" cy="0"/>
          <a:chOff x="0" y="0"/>
          <a:chExt cx="0" cy="0"/>
        </a:xfrm>
      </p:grpSpPr>
      <p:sp>
        <p:nvSpPr>
          <p:cNvPr id="2312" name="Google Shape;2312;p33"/>
          <p:cNvSpPr txBox="1">
            <a:spLocks noGrp="1"/>
          </p:cNvSpPr>
          <p:nvPr>
            <p:ph type="title"/>
          </p:nvPr>
        </p:nvSpPr>
        <p:spPr>
          <a:xfrm>
            <a:off x="891458" y="381440"/>
            <a:ext cx="10409609" cy="1261748"/>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2313" name="Google Shape;2313;p33"/>
          <p:cNvGrpSpPr/>
          <p:nvPr/>
        </p:nvGrpSpPr>
        <p:grpSpPr>
          <a:xfrm rot="10800000" flipH="1">
            <a:off x="46741" y="3803509"/>
            <a:ext cx="12050878" cy="2482845"/>
            <a:chOff x="28982" y="827225"/>
            <a:chExt cx="7472172" cy="3870825"/>
          </a:xfrm>
        </p:grpSpPr>
        <p:grpSp>
          <p:nvGrpSpPr>
            <p:cNvPr id="2314" name="Google Shape;2314;p33"/>
            <p:cNvGrpSpPr/>
            <p:nvPr/>
          </p:nvGrpSpPr>
          <p:grpSpPr>
            <a:xfrm>
              <a:off x="85289" y="4203825"/>
              <a:ext cx="7381766" cy="494225"/>
              <a:chOff x="85289" y="4203825"/>
              <a:chExt cx="7381766" cy="494225"/>
            </a:xfrm>
          </p:grpSpPr>
          <p:sp>
            <p:nvSpPr>
              <p:cNvPr id="2315" name="Google Shape;2315;p33"/>
              <p:cNvSpPr/>
              <p:nvPr/>
            </p:nvSpPr>
            <p:spPr>
              <a:xfrm>
                <a:off x="7280276" y="42038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3"/>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7" name="Google Shape;2317;p33"/>
            <p:cNvSpPr/>
            <p:nvPr/>
          </p:nvSpPr>
          <p:spPr>
            <a:xfrm>
              <a:off x="7314376" y="855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3"/>
            <p:cNvSpPr/>
            <p:nvPr/>
          </p:nvSpPr>
          <p:spPr>
            <a:xfrm flipH="1">
              <a:off x="28982" y="827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33"/>
          <p:cNvGrpSpPr/>
          <p:nvPr/>
        </p:nvGrpSpPr>
        <p:grpSpPr>
          <a:xfrm>
            <a:off x="184780" y="89256"/>
            <a:ext cx="11751722" cy="6696864"/>
            <a:chOff x="114573" y="139152"/>
            <a:chExt cx="7286680" cy="10440597"/>
          </a:xfrm>
        </p:grpSpPr>
        <p:sp>
          <p:nvSpPr>
            <p:cNvPr id="2320" name="Google Shape;2320;p33"/>
            <p:cNvSpPr/>
            <p:nvPr/>
          </p:nvSpPr>
          <p:spPr>
            <a:xfrm>
              <a:off x="114573" y="10461958"/>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3"/>
            <p:cNvSpPr/>
            <p:nvPr/>
          </p:nvSpPr>
          <p:spPr>
            <a:xfrm flipH="1">
              <a:off x="7284419" y="10461958"/>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2" name="Google Shape;2322;p33"/>
            <p:cNvGrpSpPr/>
            <p:nvPr/>
          </p:nvGrpSpPr>
          <p:grpSpPr>
            <a:xfrm>
              <a:off x="129471" y="139152"/>
              <a:ext cx="7253024" cy="8715120"/>
              <a:chOff x="129471" y="139152"/>
              <a:chExt cx="7253024" cy="8715120"/>
            </a:xfrm>
          </p:grpSpPr>
          <p:grpSp>
            <p:nvGrpSpPr>
              <p:cNvPr id="2323" name="Google Shape;2323;p33"/>
              <p:cNvGrpSpPr/>
              <p:nvPr/>
            </p:nvGrpSpPr>
            <p:grpSpPr>
              <a:xfrm rot="10800000" flipH="1">
                <a:off x="129471" y="827225"/>
                <a:ext cx="7253024" cy="8027047"/>
                <a:chOff x="129471" y="1773554"/>
                <a:chExt cx="7253024" cy="8027047"/>
              </a:xfrm>
            </p:grpSpPr>
            <p:grpSp>
              <p:nvGrpSpPr>
                <p:cNvPr id="2324" name="Google Shape;2324;p33"/>
                <p:cNvGrpSpPr/>
                <p:nvPr/>
              </p:nvGrpSpPr>
              <p:grpSpPr>
                <a:xfrm>
                  <a:off x="129471" y="2413454"/>
                  <a:ext cx="87038" cy="7387147"/>
                  <a:chOff x="7365671" y="2379892"/>
                  <a:chExt cx="87038" cy="7387147"/>
                </a:xfrm>
              </p:grpSpPr>
              <p:grpSp>
                <p:nvGrpSpPr>
                  <p:cNvPr id="2325" name="Google Shape;2325;p33"/>
                  <p:cNvGrpSpPr/>
                  <p:nvPr/>
                </p:nvGrpSpPr>
                <p:grpSpPr>
                  <a:xfrm rot="5400000">
                    <a:off x="6906661" y="2838902"/>
                    <a:ext cx="1005060" cy="87038"/>
                    <a:chOff x="3279345" y="870524"/>
                    <a:chExt cx="1005060" cy="87038"/>
                  </a:xfrm>
                </p:grpSpPr>
                <p:sp>
                  <p:nvSpPr>
                    <p:cNvPr id="2326" name="Google Shape;2326;p33"/>
                    <p:cNvSpPr/>
                    <p:nvPr/>
                  </p:nvSpPr>
                  <p:spPr>
                    <a:xfrm>
                      <a:off x="4198009" y="87052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3"/>
                    <p:cNvSpPr/>
                    <p:nvPr/>
                  </p:nvSpPr>
                  <p:spPr>
                    <a:xfrm flipH="1">
                      <a:off x="3279345" y="88991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33"/>
                  <p:cNvGrpSpPr/>
                  <p:nvPr/>
                </p:nvGrpSpPr>
                <p:grpSpPr>
                  <a:xfrm rot="5400000">
                    <a:off x="6906661" y="6577590"/>
                    <a:ext cx="1005060" cy="87038"/>
                    <a:chOff x="3279345" y="870524"/>
                    <a:chExt cx="1005060" cy="87038"/>
                  </a:xfrm>
                </p:grpSpPr>
                <p:sp>
                  <p:nvSpPr>
                    <p:cNvPr id="2329" name="Google Shape;2329;p33"/>
                    <p:cNvSpPr/>
                    <p:nvPr/>
                  </p:nvSpPr>
                  <p:spPr>
                    <a:xfrm>
                      <a:off x="4198009" y="87052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3"/>
                    <p:cNvSpPr/>
                    <p:nvPr/>
                  </p:nvSpPr>
                  <p:spPr>
                    <a:xfrm flipH="1">
                      <a:off x="3279345" y="88991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33"/>
                  <p:cNvGrpSpPr/>
                  <p:nvPr/>
                </p:nvGrpSpPr>
                <p:grpSpPr>
                  <a:xfrm rot="5400000">
                    <a:off x="6754261" y="9068590"/>
                    <a:ext cx="1309860" cy="87038"/>
                    <a:chOff x="2974545" y="870524"/>
                    <a:chExt cx="1309860" cy="87038"/>
                  </a:xfrm>
                </p:grpSpPr>
                <p:sp>
                  <p:nvSpPr>
                    <p:cNvPr id="2332" name="Google Shape;2332;p33"/>
                    <p:cNvSpPr/>
                    <p:nvPr/>
                  </p:nvSpPr>
                  <p:spPr>
                    <a:xfrm>
                      <a:off x="4198009" y="87052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3"/>
                    <p:cNvSpPr/>
                    <p:nvPr/>
                  </p:nvSpPr>
                  <p:spPr>
                    <a:xfrm flipH="1">
                      <a:off x="2974545" y="88991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34" name="Google Shape;2334;p33"/>
                <p:cNvGrpSpPr/>
                <p:nvPr/>
              </p:nvGrpSpPr>
              <p:grpSpPr>
                <a:xfrm>
                  <a:off x="7280280" y="1773554"/>
                  <a:ext cx="102214" cy="7996747"/>
                  <a:chOff x="7371355" y="2379892"/>
                  <a:chExt cx="102214" cy="7996747"/>
                </a:xfrm>
              </p:grpSpPr>
              <p:grpSp>
                <p:nvGrpSpPr>
                  <p:cNvPr id="2335" name="Google Shape;2335;p33"/>
                  <p:cNvGrpSpPr/>
                  <p:nvPr/>
                </p:nvGrpSpPr>
                <p:grpSpPr>
                  <a:xfrm rot="5400000">
                    <a:off x="6775121" y="2991302"/>
                    <a:ext cx="1309860" cy="87038"/>
                    <a:chOff x="3279345" y="849664"/>
                    <a:chExt cx="1309860" cy="87038"/>
                  </a:xfrm>
                </p:grpSpPr>
                <p:sp>
                  <p:nvSpPr>
                    <p:cNvPr id="2336" name="Google Shape;2336;p33"/>
                    <p:cNvSpPr/>
                    <p:nvPr/>
                  </p:nvSpPr>
                  <p:spPr>
                    <a:xfrm>
                      <a:off x="4502809" y="84966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3"/>
                    <p:cNvSpPr/>
                    <p:nvPr/>
                  </p:nvSpPr>
                  <p:spPr>
                    <a:xfrm flipH="1">
                      <a:off x="3279345" y="86905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33"/>
                  <p:cNvGrpSpPr/>
                  <p:nvPr/>
                </p:nvGrpSpPr>
                <p:grpSpPr>
                  <a:xfrm rot="5400000">
                    <a:off x="6912345" y="7110990"/>
                    <a:ext cx="1005060" cy="87038"/>
                    <a:chOff x="3812745" y="864840"/>
                    <a:chExt cx="1005060" cy="87038"/>
                  </a:xfrm>
                </p:grpSpPr>
                <p:sp>
                  <p:nvSpPr>
                    <p:cNvPr id="2339" name="Google Shape;2339;p33"/>
                    <p:cNvSpPr/>
                    <p:nvPr/>
                  </p:nvSpPr>
                  <p:spPr>
                    <a:xfrm>
                      <a:off x="47314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3"/>
                    <p:cNvSpPr/>
                    <p:nvPr/>
                  </p:nvSpPr>
                  <p:spPr>
                    <a:xfrm flipH="1">
                      <a:off x="3812745" y="86905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33"/>
                  <p:cNvGrpSpPr/>
                  <p:nvPr/>
                </p:nvGrpSpPr>
                <p:grpSpPr>
                  <a:xfrm rot="5400000">
                    <a:off x="6775121" y="9678190"/>
                    <a:ext cx="1309860" cy="87038"/>
                    <a:chOff x="3584145" y="849664"/>
                    <a:chExt cx="1309860" cy="87038"/>
                  </a:xfrm>
                </p:grpSpPr>
                <p:sp>
                  <p:nvSpPr>
                    <p:cNvPr id="2342" name="Google Shape;2342;p33"/>
                    <p:cNvSpPr/>
                    <p:nvPr/>
                  </p:nvSpPr>
                  <p:spPr>
                    <a:xfrm>
                      <a:off x="4807609" y="849664"/>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3"/>
                    <p:cNvSpPr/>
                    <p:nvPr/>
                  </p:nvSpPr>
                  <p:spPr>
                    <a:xfrm flipH="1">
                      <a:off x="3584145" y="869059"/>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344" name="Google Shape;2344;p33"/>
              <p:cNvSpPr/>
              <p:nvPr/>
            </p:nvSpPr>
            <p:spPr>
              <a:xfrm rot="10800000">
                <a:off x="129793" y="139152"/>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3"/>
              <p:cNvSpPr/>
              <p:nvPr/>
            </p:nvSpPr>
            <p:spPr>
              <a:xfrm>
                <a:off x="7295778" y="177655"/>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22">
  <p:cSld name="Title only 22">
    <p:spTree>
      <p:nvGrpSpPr>
        <p:cNvPr id="1" name="Shape 2346"/>
        <p:cNvGrpSpPr/>
        <p:nvPr/>
      </p:nvGrpSpPr>
      <p:grpSpPr>
        <a:xfrm>
          <a:off x="0" y="0"/>
          <a:ext cx="0" cy="0"/>
          <a:chOff x="0" y="0"/>
          <a:chExt cx="0" cy="0"/>
        </a:xfrm>
      </p:grpSpPr>
      <p:sp>
        <p:nvSpPr>
          <p:cNvPr id="2347" name="Google Shape;2347;p34"/>
          <p:cNvSpPr txBox="1">
            <a:spLocks noGrp="1"/>
          </p:cNvSpPr>
          <p:nvPr>
            <p:ph type="title"/>
          </p:nvPr>
        </p:nvSpPr>
        <p:spPr>
          <a:xfrm>
            <a:off x="648333" y="412837"/>
            <a:ext cx="10895859" cy="1284839"/>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6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grpSp>
        <p:nvGrpSpPr>
          <p:cNvPr id="2348" name="Google Shape;2348;p34"/>
          <p:cNvGrpSpPr/>
          <p:nvPr/>
        </p:nvGrpSpPr>
        <p:grpSpPr>
          <a:xfrm rot="10800000" flipH="1">
            <a:off x="137551" y="3803509"/>
            <a:ext cx="11905074" cy="2433969"/>
            <a:chOff x="85289" y="903425"/>
            <a:chExt cx="7381766" cy="3794625"/>
          </a:xfrm>
        </p:grpSpPr>
        <p:grpSp>
          <p:nvGrpSpPr>
            <p:cNvPr id="2349" name="Google Shape;2349;p34"/>
            <p:cNvGrpSpPr/>
            <p:nvPr/>
          </p:nvGrpSpPr>
          <p:grpSpPr>
            <a:xfrm>
              <a:off x="85289" y="4356225"/>
              <a:ext cx="7381766" cy="341825"/>
              <a:chOff x="85289" y="4356225"/>
              <a:chExt cx="7381766" cy="341825"/>
            </a:xfrm>
          </p:grpSpPr>
          <p:sp>
            <p:nvSpPr>
              <p:cNvPr id="2350" name="Google Shape;2350;p34"/>
              <p:cNvSpPr/>
              <p:nvPr/>
            </p:nvSpPr>
            <p:spPr>
              <a:xfrm>
                <a:off x="7280276" y="43562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4"/>
              <p:cNvSpPr/>
              <p:nvPr/>
            </p:nvSpPr>
            <p:spPr>
              <a:xfrm>
                <a:off x="85289" y="44246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34"/>
            <p:cNvSpPr/>
            <p:nvPr/>
          </p:nvSpPr>
          <p:spPr>
            <a:xfrm flipH="1">
              <a:off x="105182" y="90342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3" name="Google Shape;2353;p34"/>
          <p:cNvSpPr/>
          <p:nvPr/>
        </p:nvSpPr>
        <p:spPr>
          <a:xfrm flipH="1">
            <a:off x="11635335" y="6699167"/>
            <a:ext cx="105227" cy="41850"/>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4" name="Google Shape;2354;p34"/>
          <p:cNvGrpSpPr/>
          <p:nvPr/>
        </p:nvGrpSpPr>
        <p:grpSpPr>
          <a:xfrm>
            <a:off x="217974" y="530603"/>
            <a:ext cx="11718528" cy="6289491"/>
            <a:chOff x="135155" y="827225"/>
            <a:chExt cx="7266098" cy="9805492"/>
          </a:xfrm>
        </p:grpSpPr>
        <p:sp>
          <p:nvSpPr>
            <p:cNvPr id="2355" name="Google Shape;2355;p34"/>
            <p:cNvSpPr/>
            <p:nvPr/>
          </p:nvSpPr>
          <p:spPr>
            <a:xfrm>
              <a:off x="186714" y="10421589"/>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4"/>
            <p:cNvSpPr/>
            <p:nvPr/>
          </p:nvSpPr>
          <p:spPr>
            <a:xfrm flipH="1">
              <a:off x="7284419" y="9587927"/>
              <a:ext cx="116834" cy="117791"/>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7" name="Google Shape;2357;p34"/>
            <p:cNvGrpSpPr/>
            <p:nvPr/>
          </p:nvGrpSpPr>
          <p:grpSpPr>
            <a:xfrm>
              <a:off x="135155" y="827225"/>
              <a:ext cx="7232163" cy="9805492"/>
              <a:chOff x="135155" y="827225"/>
              <a:chExt cx="7232163" cy="9805492"/>
            </a:xfrm>
          </p:grpSpPr>
          <p:grpSp>
            <p:nvGrpSpPr>
              <p:cNvPr id="2358" name="Google Shape;2358;p34"/>
              <p:cNvGrpSpPr/>
              <p:nvPr/>
            </p:nvGrpSpPr>
            <p:grpSpPr>
              <a:xfrm rot="10800000" flipH="1">
                <a:off x="135155" y="827225"/>
                <a:ext cx="7232163" cy="7417447"/>
                <a:chOff x="135155" y="2383154"/>
                <a:chExt cx="7232163" cy="7417447"/>
              </a:xfrm>
            </p:grpSpPr>
            <p:grpSp>
              <p:nvGrpSpPr>
                <p:cNvPr id="2359" name="Google Shape;2359;p34"/>
                <p:cNvGrpSpPr/>
                <p:nvPr/>
              </p:nvGrpSpPr>
              <p:grpSpPr>
                <a:xfrm>
                  <a:off x="135155" y="2413454"/>
                  <a:ext cx="87038" cy="7387147"/>
                  <a:chOff x="7371355" y="2379892"/>
                  <a:chExt cx="87038" cy="7387147"/>
                </a:xfrm>
              </p:grpSpPr>
              <p:grpSp>
                <p:nvGrpSpPr>
                  <p:cNvPr id="2360" name="Google Shape;2360;p34"/>
                  <p:cNvGrpSpPr/>
                  <p:nvPr/>
                </p:nvGrpSpPr>
                <p:grpSpPr>
                  <a:xfrm rot="5400000">
                    <a:off x="6912345" y="2838902"/>
                    <a:ext cx="1005060" cy="87038"/>
                    <a:chOff x="3279345" y="864840"/>
                    <a:chExt cx="1005060" cy="87038"/>
                  </a:xfrm>
                </p:grpSpPr>
                <p:sp>
                  <p:nvSpPr>
                    <p:cNvPr id="2361" name="Google Shape;2361;p3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34"/>
                  <p:cNvGrpSpPr/>
                  <p:nvPr/>
                </p:nvGrpSpPr>
                <p:grpSpPr>
                  <a:xfrm rot="5400000">
                    <a:off x="6721845" y="6768090"/>
                    <a:ext cx="1386060" cy="87038"/>
                    <a:chOff x="3279345" y="864840"/>
                    <a:chExt cx="1386060" cy="87038"/>
                  </a:xfrm>
                </p:grpSpPr>
                <p:sp>
                  <p:nvSpPr>
                    <p:cNvPr id="2364" name="Google Shape;2364;p34"/>
                    <p:cNvSpPr/>
                    <p:nvPr/>
                  </p:nvSpPr>
                  <p:spPr>
                    <a:xfrm>
                      <a:off x="4579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 name="Google Shape;2366;p34"/>
                  <p:cNvGrpSpPr/>
                  <p:nvPr/>
                </p:nvGrpSpPr>
                <p:grpSpPr>
                  <a:xfrm rot="5400000">
                    <a:off x="6912345" y="9220990"/>
                    <a:ext cx="1005060" cy="87038"/>
                    <a:chOff x="3279345" y="864840"/>
                    <a:chExt cx="1005060" cy="87038"/>
                  </a:xfrm>
                </p:grpSpPr>
                <p:sp>
                  <p:nvSpPr>
                    <p:cNvPr id="2367" name="Google Shape;2367;p3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9" name="Google Shape;2369;p34"/>
                <p:cNvGrpSpPr/>
                <p:nvPr/>
              </p:nvGrpSpPr>
              <p:grpSpPr>
                <a:xfrm>
                  <a:off x="7280280" y="2383154"/>
                  <a:ext cx="87038" cy="7387147"/>
                  <a:chOff x="7371355" y="2989492"/>
                  <a:chExt cx="87038" cy="7387147"/>
                </a:xfrm>
              </p:grpSpPr>
              <p:grpSp>
                <p:nvGrpSpPr>
                  <p:cNvPr id="2370" name="Google Shape;2370;p34"/>
                  <p:cNvGrpSpPr/>
                  <p:nvPr/>
                </p:nvGrpSpPr>
                <p:grpSpPr>
                  <a:xfrm rot="5400000">
                    <a:off x="6912345" y="3448502"/>
                    <a:ext cx="1005060" cy="87038"/>
                    <a:chOff x="3888945" y="864840"/>
                    <a:chExt cx="1005060" cy="87038"/>
                  </a:xfrm>
                </p:grpSpPr>
                <p:sp>
                  <p:nvSpPr>
                    <p:cNvPr id="2371" name="Google Shape;2371;p34"/>
                    <p:cNvSpPr/>
                    <p:nvPr/>
                  </p:nvSpPr>
                  <p:spPr>
                    <a:xfrm>
                      <a:off x="48076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4"/>
                    <p:cNvSpPr/>
                    <p:nvPr/>
                  </p:nvSpPr>
                  <p:spPr>
                    <a:xfrm flipH="1">
                      <a:off x="38889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34"/>
                  <p:cNvGrpSpPr/>
                  <p:nvPr/>
                </p:nvGrpSpPr>
                <p:grpSpPr>
                  <a:xfrm rot="5400000">
                    <a:off x="6607545" y="7415790"/>
                    <a:ext cx="1614660" cy="87038"/>
                    <a:chOff x="3812745" y="864840"/>
                    <a:chExt cx="1614660" cy="87038"/>
                  </a:xfrm>
                </p:grpSpPr>
                <p:sp>
                  <p:nvSpPr>
                    <p:cNvPr id="2374" name="Google Shape;2374;p34"/>
                    <p:cNvSpPr/>
                    <p:nvPr/>
                  </p:nvSpPr>
                  <p:spPr>
                    <a:xfrm>
                      <a:off x="5341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4"/>
                    <p:cNvSpPr/>
                    <p:nvPr/>
                  </p:nvSpPr>
                  <p:spPr>
                    <a:xfrm flipH="1">
                      <a:off x="38127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34"/>
                  <p:cNvGrpSpPr/>
                  <p:nvPr/>
                </p:nvGrpSpPr>
                <p:grpSpPr>
                  <a:xfrm rot="5400000">
                    <a:off x="6912345" y="9830590"/>
                    <a:ext cx="1005060" cy="87038"/>
                    <a:chOff x="3888945" y="864840"/>
                    <a:chExt cx="1005060" cy="87038"/>
                  </a:xfrm>
                </p:grpSpPr>
                <p:sp>
                  <p:nvSpPr>
                    <p:cNvPr id="2377" name="Google Shape;2377;p34"/>
                    <p:cNvSpPr/>
                    <p:nvPr/>
                  </p:nvSpPr>
                  <p:spPr>
                    <a:xfrm>
                      <a:off x="48076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4"/>
                    <p:cNvSpPr/>
                    <p:nvPr/>
                  </p:nvSpPr>
                  <p:spPr>
                    <a:xfrm flipH="1">
                      <a:off x="38889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79" name="Google Shape;2379;p34"/>
              <p:cNvGrpSpPr/>
              <p:nvPr/>
            </p:nvGrpSpPr>
            <p:grpSpPr>
              <a:xfrm rot="10800000">
                <a:off x="1703470" y="10545678"/>
                <a:ext cx="1005060" cy="87038"/>
                <a:chOff x="3279345" y="864840"/>
                <a:chExt cx="1005060" cy="87038"/>
              </a:xfrm>
            </p:grpSpPr>
            <p:sp>
              <p:nvSpPr>
                <p:cNvPr id="2380" name="Google Shape;2380;p3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34"/>
              <p:cNvGrpSpPr/>
              <p:nvPr/>
            </p:nvGrpSpPr>
            <p:grpSpPr>
              <a:xfrm>
                <a:off x="4733336" y="10545678"/>
                <a:ext cx="1005060" cy="87038"/>
                <a:chOff x="3279345" y="864840"/>
                <a:chExt cx="1005060" cy="87038"/>
              </a:xfrm>
            </p:grpSpPr>
            <p:sp>
              <p:nvSpPr>
                <p:cNvPr id="2383" name="Google Shape;2383;p34"/>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4"/>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85" name="Google Shape;2385;p34"/>
          <p:cNvGrpSpPr/>
          <p:nvPr/>
        </p:nvGrpSpPr>
        <p:grpSpPr>
          <a:xfrm>
            <a:off x="5781242" y="68165"/>
            <a:ext cx="439523" cy="198347"/>
            <a:chOff x="4815500" y="2496238"/>
            <a:chExt cx="68500" cy="77725"/>
          </a:xfrm>
        </p:grpSpPr>
        <p:sp>
          <p:nvSpPr>
            <p:cNvPr id="2386" name="Google Shape;2386;p34"/>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4"/>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4"/>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4"/>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1">
  <p:cSld name="Title and body 1">
    <p:spTree>
      <p:nvGrpSpPr>
        <p:cNvPr id="1" name="Shape 2390"/>
        <p:cNvGrpSpPr/>
        <p:nvPr/>
      </p:nvGrpSpPr>
      <p:grpSpPr>
        <a:xfrm>
          <a:off x="0" y="0"/>
          <a:ext cx="0" cy="0"/>
          <a:chOff x="0" y="0"/>
          <a:chExt cx="0" cy="0"/>
        </a:xfrm>
      </p:grpSpPr>
      <p:sp>
        <p:nvSpPr>
          <p:cNvPr id="2391" name="Google Shape;2391;p35"/>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sp>
        <p:nvSpPr>
          <p:cNvPr id="2392" name="Google Shape;2392;p35"/>
          <p:cNvSpPr txBox="1">
            <a:spLocks noGrp="1"/>
          </p:cNvSpPr>
          <p:nvPr>
            <p:ph type="body" idx="1"/>
          </p:nvPr>
        </p:nvSpPr>
        <p:spPr>
          <a:xfrm>
            <a:off x="415610" y="1536664"/>
            <a:ext cx="11361304" cy="948861"/>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pPr lvl="0"/>
            <a:r>
              <a:rPr lang="es-ES"/>
              <a:t>Haga clic para modificar el estilo de texto del patrón</a:t>
            </a:r>
          </a:p>
        </p:txBody>
      </p:sp>
      <p:grpSp>
        <p:nvGrpSpPr>
          <p:cNvPr id="2393" name="Google Shape;2393;p35"/>
          <p:cNvGrpSpPr/>
          <p:nvPr/>
        </p:nvGrpSpPr>
        <p:grpSpPr>
          <a:xfrm>
            <a:off x="150803" y="1203998"/>
            <a:ext cx="11801046" cy="5060828"/>
            <a:chOff x="93505" y="1877067"/>
            <a:chExt cx="7317263" cy="7889972"/>
          </a:xfrm>
        </p:grpSpPr>
        <p:grpSp>
          <p:nvGrpSpPr>
            <p:cNvPr id="2394" name="Google Shape;2394;p35"/>
            <p:cNvGrpSpPr/>
            <p:nvPr/>
          </p:nvGrpSpPr>
          <p:grpSpPr>
            <a:xfrm>
              <a:off x="7323730" y="2379892"/>
              <a:ext cx="87038" cy="7387147"/>
              <a:chOff x="7323730" y="2379892"/>
              <a:chExt cx="87038" cy="7387147"/>
            </a:xfrm>
          </p:grpSpPr>
          <p:grpSp>
            <p:nvGrpSpPr>
              <p:cNvPr id="2395" name="Google Shape;2395;p35"/>
              <p:cNvGrpSpPr/>
              <p:nvPr/>
            </p:nvGrpSpPr>
            <p:grpSpPr>
              <a:xfrm rot="5400000">
                <a:off x="6864720" y="2838902"/>
                <a:ext cx="1005060" cy="87038"/>
                <a:chOff x="3279345" y="864840"/>
                <a:chExt cx="1005060" cy="87038"/>
              </a:xfrm>
            </p:grpSpPr>
            <p:sp>
              <p:nvSpPr>
                <p:cNvPr id="2396" name="Google Shape;2396;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35"/>
              <p:cNvGrpSpPr/>
              <p:nvPr/>
            </p:nvGrpSpPr>
            <p:grpSpPr>
              <a:xfrm rot="5400000">
                <a:off x="6864720" y="6577590"/>
                <a:ext cx="1005060" cy="87038"/>
                <a:chOff x="3279345" y="864840"/>
                <a:chExt cx="1005060" cy="87038"/>
              </a:xfrm>
            </p:grpSpPr>
            <p:sp>
              <p:nvSpPr>
                <p:cNvPr id="2399" name="Google Shape;2399;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35"/>
              <p:cNvGrpSpPr/>
              <p:nvPr/>
            </p:nvGrpSpPr>
            <p:grpSpPr>
              <a:xfrm rot="5400000">
                <a:off x="6864720" y="9220990"/>
                <a:ext cx="1005060" cy="87038"/>
                <a:chOff x="3279345" y="864840"/>
                <a:chExt cx="1005060" cy="87038"/>
              </a:xfrm>
            </p:grpSpPr>
            <p:sp>
              <p:nvSpPr>
                <p:cNvPr id="2402" name="Google Shape;2402;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04" name="Google Shape;2404;p35"/>
            <p:cNvGrpSpPr/>
            <p:nvPr/>
          </p:nvGrpSpPr>
          <p:grpSpPr>
            <a:xfrm>
              <a:off x="93505" y="1877067"/>
              <a:ext cx="87038" cy="7630060"/>
              <a:chOff x="93505" y="1877067"/>
              <a:chExt cx="87038" cy="7630060"/>
            </a:xfrm>
          </p:grpSpPr>
          <p:grpSp>
            <p:nvGrpSpPr>
              <p:cNvPr id="2405" name="Google Shape;2405;p35"/>
              <p:cNvGrpSpPr/>
              <p:nvPr/>
            </p:nvGrpSpPr>
            <p:grpSpPr>
              <a:xfrm rot="5400000">
                <a:off x="-365505" y="2336077"/>
                <a:ext cx="1005060" cy="87038"/>
                <a:chOff x="3279345" y="864840"/>
                <a:chExt cx="1005060" cy="87038"/>
              </a:xfrm>
            </p:grpSpPr>
            <p:sp>
              <p:nvSpPr>
                <p:cNvPr id="2406" name="Google Shape;2406;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35"/>
              <p:cNvGrpSpPr/>
              <p:nvPr/>
            </p:nvGrpSpPr>
            <p:grpSpPr>
              <a:xfrm rot="5400000">
                <a:off x="-365505" y="6074765"/>
                <a:ext cx="1005060" cy="87038"/>
                <a:chOff x="3279345" y="864840"/>
                <a:chExt cx="1005060" cy="87038"/>
              </a:xfrm>
            </p:grpSpPr>
            <p:sp>
              <p:nvSpPr>
                <p:cNvPr id="2409" name="Google Shape;2409;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35"/>
              <p:cNvGrpSpPr/>
              <p:nvPr/>
            </p:nvGrpSpPr>
            <p:grpSpPr>
              <a:xfrm rot="5400000">
                <a:off x="-365505" y="8961077"/>
                <a:ext cx="1005060" cy="87038"/>
                <a:chOff x="3279345" y="864840"/>
                <a:chExt cx="1005060" cy="87038"/>
              </a:xfrm>
            </p:grpSpPr>
            <p:sp>
              <p:nvSpPr>
                <p:cNvPr id="2412" name="Google Shape;2412;p35"/>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5"/>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414" name="Google Shape;2414;p35"/>
          <p:cNvGrpSpPr/>
          <p:nvPr/>
        </p:nvGrpSpPr>
        <p:grpSpPr>
          <a:xfrm>
            <a:off x="77253" y="2792101"/>
            <a:ext cx="11955009" cy="175390"/>
            <a:chOff x="47901" y="4352963"/>
            <a:chExt cx="7412728" cy="273438"/>
          </a:xfrm>
        </p:grpSpPr>
        <p:sp>
          <p:nvSpPr>
            <p:cNvPr id="2415" name="Google Shape;2415;p35"/>
            <p:cNvSpPr/>
            <p:nvPr/>
          </p:nvSpPr>
          <p:spPr>
            <a:xfrm>
              <a:off x="47901" y="435297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5"/>
            <p:cNvSpPr/>
            <p:nvPr/>
          </p:nvSpPr>
          <p:spPr>
            <a:xfrm>
              <a:off x="7273851" y="43529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35"/>
          <p:cNvGrpSpPr/>
          <p:nvPr/>
        </p:nvGrpSpPr>
        <p:grpSpPr>
          <a:xfrm>
            <a:off x="740123" y="6488832"/>
            <a:ext cx="10625896" cy="235445"/>
            <a:chOff x="458914" y="10116270"/>
            <a:chExt cx="6588609" cy="367066"/>
          </a:xfrm>
        </p:grpSpPr>
        <p:grpSp>
          <p:nvGrpSpPr>
            <p:cNvPr id="2418" name="Google Shape;2418;p35"/>
            <p:cNvGrpSpPr/>
            <p:nvPr/>
          </p:nvGrpSpPr>
          <p:grpSpPr>
            <a:xfrm flipH="1">
              <a:off x="458914" y="10174108"/>
              <a:ext cx="272527" cy="309229"/>
              <a:chOff x="4815500" y="2496238"/>
              <a:chExt cx="68500" cy="77725"/>
            </a:xfrm>
          </p:grpSpPr>
          <p:sp>
            <p:nvSpPr>
              <p:cNvPr id="2419" name="Google Shape;2419;p35"/>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5"/>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5"/>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5"/>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35"/>
            <p:cNvGrpSpPr/>
            <p:nvPr/>
          </p:nvGrpSpPr>
          <p:grpSpPr>
            <a:xfrm>
              <a:off x="6774996" y="10116270"/>
              <a:ext cx="272527" cy="309229"/>
              <a:chOff x="4815500" y="2496238"/>
              <a:chExt cx="68500" cy="77725"/>
            </a:xfrm>
          </p:grpSpPr>
          <p:sp>
            <p:nvSpPr>
              <p:cNvPr id="2424" name="Google Shape;2424;p35"/>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5"/>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5"/>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5"/>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8" name="Google Shape;2428;p35"/>
          <p:cNvGrpSpPr/>
          <p:nvPr/>
        </p:nvGrpSpPr>
        <p:grpSpPr>
          <a:xfrm>
            <a:off x="11366024" y="4860348"/>
            <a:ext cx="3208448" cy="1628481"/>
            <a:chOff x="6369026" y="1808818"/>
            <a:chExt cx="1989405" cy="2538847"/>
          </a:xfrm>
        </p:grpSpPr>
        <p:sp>
          <p:nvSpPr>
            <p:cNvPr id="2429" name="Google Shape;2429;p35"/>
            <p:cNvSpPr/>
            <p:nvPr/>
          </p:nvSpPr>
          <p:spPr>
            <a:xfrm>
              <a:off x="6576168" y="2381644"/>
              <a:ext cx="48248" cy="48247"/>
            </a:xfrm>
            <a:custGeom>
              <a:avLst/>
              <a:gdLst/>
              <a:ahLst/>
              <a:cxnLst/>
              <a:rect l="l" t="t" r="r" b="b"/>
              <a:pathLst>
                <a:path w="750" h="750" extrusionOk="0">
                  <a:moveTo>
                    <a:pt x="370" y="1"/>
                  </a:moveTo>
                  <a:cubicBezTo>
                    <a:pt x="169" y="1"/>
                    <a:pt x="1" y="169"/>
                    <a:pt x="1" y="370"/>
                  </a:cubicBezTo>
                  <a:cubicBezTo>
                    <a:pt x="1" y="582"/>
                    <a:pt x="169" y="750"/>
                    <a:pt x="370" y="750"/>
                  </a:cubicBezTo>
                  <a:cubicBezTo>
                    <a:pt x="582" y="750"/>
                    <a:pt x="750" y="582"/>
                    <a:pt x="750" y="370"/>
                  </a:cubicBezTo>
                  <a:cubicBezTo>
                    <a:pt x="750" y="169"/>
                    <a:pt x="582"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5"/>
            <p:cNvSpPr/>
            <p:nvPr/>
          </p:nvSpPr>
          <p:spPr>
            <a:xfrm>
              <a:off x="6730817" y="2765405"/>
              <a:ext cx="1627613" cy="1582261"/>
            </a:xfrm>
            <a:custGeom>
              <a:avLst/>
              <a:gdLst/>
              <a:ahLst/>
              <a:cxnLst/>
              <a:rect l="l" t="t" r="r" b="b"/>
              <a:pathLst>
                <a:path w="25301" h="24596" extrusionOk="0">
                  <a:moveTo>
                    <a:pt x="7435" y="760"/>
                  </a:moveTo>
                  <a:cubicBezTo>
                    <a:pt x="7558" y="760"/>
                    <a:pt x="7692" y="794"/>
                    <a:pt x="7793" y="850"/>
                  </a:cubicBezTo>
                  <a:cubicBezTo>
                    <a:pt x="7949" y="950"/>
                    <a:pt x="8072" y="1107"/>
                    <a:pt x="8184" y="1286"/>
                  </a:cubicBezTo>
                  <a:cubicBezTo>
                    <a:pt x="8441" y="1755"/>
                    <a:pt x="8576" y="2281"/>
                    <a:pt x="8576" y="2817"/>
                  </a:cubicBezTo>
                  <a:cubicBezTo>
                    <a:pt x="8576" y="3343"/>
                    <a:pt x="8453" y="3868"/>
                    <a:pt x="8229" y="4338"/>
                  </a:cubicBezTo>
                  <a:cubicBezTo>
                    <a:pt x="7984" y="4839"/>
                    <a:pt x="7627" y="5280"/>
                    <a:pt x="7200" y="5642"/>
                  </a:cubicBezTo>
                  <a:lnTo>
                    <a:pt x="7200" y="5642"/>
                  </a:lnTo>
                  <a:cubicBezTo>
                    <a:pt x="7158" y="5588"/>
                    <a:pt x="7117" y="5534"/>
                    <a:pt x="7077" y="5478"/>
                  </a:cubicBezTo>
                  <a:cubicBezTo>
                    <a:pt x="6507" y="4684"/>
                    <a:pt x="6161" y="3757"/>
                    <a:pt x="6161" y="2817"/>
                  </a:cubicBezTo>
                  <a:cubicBezTo>
                    <a:pt x="6161" y="2605"/>
                    <a:pt x="6183" y="2381"/>
                    <a:pt x="6217" y="2158"/>
                  </a:cubicBezTo>
                  <a:cubicBezTo>
                    <a:pt x="6295" y="1722"/>
                    <a:pt x="6451" y="1308"/>
                    <a:pt x="6742" y="1040"/>
                  </a:cubicBezTo>
                  <a:cubicBezTo>
                    <a:pt x="6932" y="861"/>
                    <a:pt x="7189" y="760"/>
                    <a:pt x="7435" y="760"/>
                  </a:cubicBezTo>
                  <a:close/>
                  <a:moveTo>
                    <a:pt x="11762" y="14970"/>
                  </a:moveTo>
                  <a:cubicBezTo>
                    <a:pt x="11896" y="14970"/>
                    <a:pt x="12041" y="14981"/>
                    <a:pt x="12187" y="15004"/>
                  </a:cubicBezTo>
                  <a:cubicBezTo>
                    <a:pt x="12999" y="15142"/>
                    <a:pt x="13728" y="15631"/>
                    <a:pt x="14304" y="16257"/>
                  </a:cubicBezTo>
                  <a:lnTo>
                    <a:pt x="14304" y="16257"/>
                  </a:lnTo>
                  <a:cubicBezTo>
                    <a:pt x="13801" y="16817"/>
                    <a:pt x="13245" y="17329"/>
                    <a:pt x="12645" y="17776"/>
                  </a:cubicBezTo>
                  <a:cubicBezTo>
                    <a:pt x="12377" y="17966"/>
                    <a:pt x="12097" y="18145"/>
                    <a:pt x="11818" y="18279"/>
                  </a:cubicBezTo>
                  <a:cubicBezTo>
                    <a:pt x="11527" y="18402"/>
                    <a:pt x="11236" y="18481"/>
                    <a:pt x="10946" y="18481"/>
                  </a:cubicBezTo>
                  <a:cubicBezTo>
                    <a:pt x="10834" y="18481"/>
                    <a:pt x="10722" y="18469"/>
                    <a:pt x="10610" y="18447"/>
                  </a:cubicBezTo>
                  <a:cubicBezTo>
                    <a:pt x="10275" y="18369"/>
                    <a:pt x="10007" y="18156"/>
                    <a:pt x="9805" y="17866"/>
                  </a:cubicBezTo>
                  <a:cubicBezTo>
                    <a:pt x="9615" y="17575"/>
                    <a:pt x="9503" y="17206"/>
                    <a:pt x="9503" y="16848"/>
                  </a:cubicBezTo>
                  <a:cubicBezTo>
                    <a:pt x="9503" y="16602"/>
                    <a:pt x="9559" y="16356"/>
                    <a:pt x="9671" y="16144"/>
                  </a:cubicBezTo>
                  <a:cubicBezTo>
                    <a:pt x="9850" y="15775"/>
                    <a:pt x="10152" y="15484"/>
                    <a:pt x="10521" y="15283"/>
                  </a:cubicBezTo>
                  <a:cubicBezTo>
                    <a:pt x="10890" y="15082"/>
                    <a:pt x="11326" y="14970"/>
                    <a:pt x="11762" y="14970"/>
                  </a:cubicBezTo>
                  <a:close/>
                  <a:moveTo>
                    <a:pt x="381" y="0"/>
                  </a:moveTo>
                  <a:cubicBezTo>
                    <a:pt x="224" y="201"/>
                    <a:pt x="123" y="425"/>
                    <a:pt x="79" y="648"/>
                  </a:cubicBezTo>
                  <a:cubicBezTo>
                    <a:pt x="23" y="872"/>
                    <a:pt x="0" y="1107"/>
                    <a:pt x="0" y="1342"/>
                  </a:cubicBezTo>
                  <a:cubicBezTo>
                    <a:pt x="0" y="1487"/>
                    <a:pt x="12" y="1632"/>
                    <a:pt x="23" y="1778"/>
                  </a:cubicBezTo>
                  <a:cubicBezTo>
                    <a:pt x="68" y="2571"/>
                    <a:pt x="168" y="3421"/>
                    <a:pt x="403" y="4204"/>
                  </a:cubicBezTo>
                  <a:cubicBezTo>
                    <a:pt x="649" y="4986"/>
                    <a:pt x="1040" y="5713"/>
                    <a:pt x="1677" y="6261"/>
                  </a:cubicBezTo>
                  <a:cubicBezTo>
                    <a:pt x="2393" y="6853"/>
                    <a:pt x="3299" y="7122"/>
                    <a:pt x="4215" y="7122"/>
                  </a:cubicBezTo>
                  <a:cubicBezTo>
                    <a:pt x="4830" y="7122"/>
                    <a:pt x="5445" y="7010"/>
                    <a:pt x="6015" y="6775"/>
                  </a:cubicBezTo>
                  <a:cubicBezTo>
                    <a:pt x="6417" y="6618"/>
                    <a:pt x="6801" y="6410"/>
                    <a:pt x="7150" y="6156"/>
                  </a:cubicBezTo>
                  <a:lnTo>
                    <a:pt x="7150" y="6156"/>
                  </a:lnTo>
                  <a:cubicBezTo>
                    <a:pt x="7710" y="6781"/>
                    <a:pt x="8414" y="7286"/>
                    <a:pt x="9190" y="7602"/>
                  </a:cubicBezTo>
                  <a:cubicBezTo>
                    <a:pt x="10364" y="8061"/>
                    <a:pt x="11617" y="8150"/>
                    <a:pt x="12723" y="8553"/>
                  </a:cubicBezTo>
                  <a:cubicBezTo>
                    <a:pt x="13607" y="8866"/>
                    <a:pt x="14434" y="9436"/>
                    <a:pt x="15038" y="10163"/>
                  </a:cubicBezTo>
                  <a:cubicBezTo>
                    <a:pt x="15630" y="10889"/>
                    <a:pt x="16010" y="11761"/>
                    <a:pt x="16010" y="12678"/>
                  </a:cubicBezTo>
                  <a:cubicBezTo>
                    <a:pt x="16010" y="12756"/>
                    <a:pt x="15999" y="12835"/>
                    <a:pt x="15999" y="12913"/>
                  </a:cubicBezTo>
                  <a:cubicBezTo>
                    <a:pt x="15921" y="13975"/>
                    <a:pt x="15362" y="14970"/>
                    <a:pt x="14669" y="15831"/>
                  </a:cubicBezTo>
                  <a:cubicBezTo>
                    <a:pt x="14629" y="15880"/>
                    <a:pt x="14589" y="15928"/>
                    <a:pt x="14548" y="15977"/>
                  </a:cubicBezTo>
                  <a:lnTo>
                    <a:pt x="14548" y="15977"/>
                  </a:lnTo>
                  <a:cubicBezTo>
                    <a:pt x="13933" y="15315"/>
                    <a:pt x="13150" y="14798"/>
                    <a:pt x="12243" y="14635"/>
                  </a:cubicBezTo>
                  <a:cubicBezTo>
                    <a:pt x="12086" y="14612"/>
                    <a:pt x="11918" y="14601"/>
                    <a:pt x="11762" y="14601"/>
                  </a:cubicBezTo>
                  <a:cubicBezTo>
                    <a:pt x="11270" y="14601"/>
                    <a:pt x="10778" y="14724"/>
                    <a:pt x="10353" y="14948"/>
                  </a:cubicBezTo>
                  <a:cubicBezTo>
                    <a:pt x="9917" y="15182"/>
                    <a:pt x="9559" y="15529"/>
                    <a:pt x="9336" y="15976"/>
                  </a:cubicBezTo>
                  <a:cubicBezTo>
                    <a:pt x="9202" y="16256"/>
                    <a:pt x="9135" y="16546"/>
                    <a:pt x="9135" y="16848"/>
                  </a:cubicBezTo>
                  <a:cubicBezTo>
                    <a:pt x="9135" y="17284"/>
                    <a:pt x="9269" y="17720"/>
                    <a:pt x="9503" y="18067"/>
                  </a:cubicBezTo>
                  <a:cubicBezTo>
                    <a:pt x="9738" y="18425"/>
                    <a:pt x="10085" y="18704"/>
                    <a:pt x="10521" y="18805"/>
                  </a:cubicBezTo>
                  <a:cubicBezTo>
                    <a:pt x="10666" y="18838"/>
                    <a:pt x="10800" y="18861"/>
                    <a:pt x="10946" y="18861"/>
                  </a:cubicBezTo>
                  <a:cubicBezTo>
                    <a:pt x="11303" y="18861"/>
                    <a:pt x="11650" y="18760"/>
                    <a:pt x="11963" y="18615"/>
                  </a:cubicBezTo>
                  <a:cubicBezTo>
                    <a:pt x="12287" y="18469"/>
                    <a:pt x="12589" y="18268"/>
                    <a:pt x="12857" y="18067"/>
                  </a:cubicBezTo>
                  <a:cubicBezTo>
                    <a:pt x="13471" y="17620"/>
                    <a:pt x="14036" y="17105"/>
                    <a:pt x="14548" y="16542"/>
                  </a:cubicBezTo>
                  <a:lnTo>
                    <a:pt x="14548" y="16542"/>
                  </a:lnTo>
                  <a:cubicBezTo>
                    <a:pt x="14581" y="16584"/>
                    <a:pt x="14614" y="16627"/>
                    <a:pt x="14646" y="16669"/>
                  </a:cubicBezTo>
                  <a:cubicBezTo>
                    <a:pt x="15272" y="17497"/>
                    <a:pt x="15675" y="18481"/>
                    <a:pt x="16089" y="19464"/>
                  </a:cubicBezTo>
                  <a:cubicBezTo>
                    <a:pt x="16502" y="20448"/>
                    <a:pt x="16938" y="21454"/>
                    <a:pt x="17620" y="22315"/>
                  </a:cubicBezTo>
                  <a:cubicBezTo>
                    <a:pt x="18794" y="23791"/>
                    <a:pt x="20672" y="24596"/>
                    <a:pt x="22539" y="24596"/>
                  </a:cubicBezTo>
                  <a:cubicBezTo>
                    <a:pt x="23501" y="24596"/>
                    <a:pt x="24451" y="24384"/>
                    <a:pt x="25301" y="23936"/>
                  </a:cubicBezTo>
                  <a:lnTo>
                    <a:pt x="25133" y="23601"/>
                  </a:lnTo>
                  <a:cubicBezTo>
                    <a:pt x="24339" y="24015"/>
                    <a:pt x="23445" y="24216"/>
                    <a:pt x="22539" y="24216"/>
                  </a:cubicBezTo>
                  <a:cubicBezTo>
                    <a:pt x="20784" y="24216"/>
                    <a:pt x="19006" y="23456"/>
                    <a:pt x="17911" y="22080"/>
                  </a:cubicBezTo>
                  <a:cubicBezTo>
                    <a:pt x="17274" y="21276"/>
                    <a:pt x="16849" y="20303"/>
                    <a:pt x="16435" y="19319"/>
                  </a:cubicBezTo>
                  <a:cubicBezTo>
                    <a:pt x="16021" y="18335"/>
                    <a:pt x="15608" y="17329"/>
                    <a:pt x="14948" y="16457"/>
                  </a:cubicBezTo>
                  <a:cubicBezTo>
                    <a:pt x="14899" y="16391"/>
                    <a:pt x="14848" y="16325"/>
                    <a:pt x="14795" y="16261"/>
                  </a:cubicBezTo>
                  <a:lnTo>
                    <a:pt x="14795" y="16261"/>
                  </a:lnTo>
                  <a:cubicBezTo>
                    <a:pt x="14851" y="16197"/>
                    <a:pt x="14905" y="16131"/>
                    <a:pt x="14959" y="16066"/>
                  </a:cubicBezTo>
                  <a:cubicBezTo>
                    <a:pt x="15675" y="15171"/>
                    <a:pt x="16290" y="14120"/>
                    <a:pt x="16368" y="12935"/>
                  </a:cubicBezTo>
                  <a:cubicBezTo>
                    <a:pt x="16379" y="12846"/>
                    <a:pt x="16379" y="12768"/>
                    <a:pt x="16379" y="12678"/>
                  </a:cubicBezTo>
                  <a:cubicBezTo>
                    <a:pt x="16379" y="11661"/>
                    <a:pt x="15966" y="10710"/>
                    <a:pt x="15317" y="9928"/>
                  </a:cubicBezTo>
                  <a:cubicBezTo>
                    <a:pt x="14680" y="9145"/>
                    <a:pt x="13797" y="8542"/>
                    <a:pt x="12846" y="8195"/>
                  </a:cubicBezTo>
                  <a:cubicBezTo>
                    <a:pt x="11672" y="7781"/>
                    <a:pt x="10420" y="7692"/>
                    <a:pt x="9325" y="7256"/>
                  </a:cubicBezTo>
                  <a:cubicBezTo>
                    <a:pt x="8609" y="6970"/>
                    <a:pt x="7958" y="6505"/>
                    <a:pt x="7440" y="5930"/>
                  </a:cubicBezTo>
                  <a:lnTo>
                    <a:pt x="7440" y="5930"/>
                  </a:lnTo>
                  <a:cubicBezTo>
                    <a:pt x="7906" y="5536"/>
                    <a:pt x="8295" y="5056"/>
                    <a:pt x="8564" y="4506"/>
                  </a:cubicBezTo>
                  <a:cubicBezTo>
                    <a:pt x="8810" y="3980"/>
                    <a:pt x="8944" y="3399"/>
                    <a:pt x="8944" y="2817"/>
                  </a:cubicBezTo>
                  <a:cubicBezTo>
                    <a:pt x="8944" y="2225"/>
                    <a:pt x="8810" y="1621"/>
                    <a:pt x="8497" y="1107"/>
                  </a:cubicBezTo>
                  <a:cubicBezTo>
                    <a:pt x="8385" y="894"/>
                    <a:pt x="8229" y="682"/>
                    <a:pt x="7983" y="537"/>
                  </a:cubicBezTo>
                  <a:cubicBezTo>
                    <a:pt x="7815" y="436"/>
                    <a:pt x="7625" y="391"/>
                    <a:pt x="7435" y="391"/>
                  </a:cubicBezTo>
                  <a:cubicBezTo>
                    <a:pt x="7089" y="391"/>
                    <a:pt x="6742" y="525"/>
                    <a:pt x="6496" y="760"/>
                  </a:cubicBezTo>
                  <a:cubicBezTo>
                    <a:pt x="6116" y="1118"/>
                    <a:pt x="5937" y="1621"/>
                    <a:pt x="5859" y="2091"/>
                  </a:cubicBezTo>
                  <a:cubicBezTo>
                    <a:pt x="5814" y="2337"/>
                    <a:pt x="5792" y="2583"/>
                    <a:pt x="5792" y="2817"/>
                  </a:cubicBezTo>
                  <a:cubicBezTo>
                    <a:pt x="5792" y="3846"/>
                    <a:pt x="6161" y="4852"/>
                    <a:pt x="6776" y="5691"/>
                  </a:cubicBezTo>
                  <a:cubicBezTo>
                    <a:pt x="6819" y="5751"/>
                    <a:pt x="6864" y="5810"/>
                    <a:pt x="6909" y="5869"/>
                  </a:cubicBezTo>
                  <a:lnTo>
                    <a:pt x="6909" y="5869"/>
                  </a:lnTo>
                  <a:cubicBezTo>
                    <a:pt x="6591" y="6097"/>
                    <a:pt x="6244" y="6286"/>
                    <a:pt x="5881" y="6429"/>
                  </a:cubicBezTo>
                  <a:cubicBezTo>
                    <a:pt x="5356" y="6641"/>
                    <a:pt x="4786" y="6753"/>
                    <a:pt x="4215" y="6753"/>
                  </a:cubicBezTo>
                  <a:cubicBezTo>
                    <a:pt x="3366" y="6753"/>
                    <a:pt x="2550" y="6507"/>
                    <a:pt x="1923" y="5970"/>
                  </a:cubicBezTo>
                  <a:cubicBezTo>
                    <a:pt x="1353" y="5489"/>
                    <a:pt x="995" y="4830"/>
                    <a:pt x="761" y="4092"/>
                  </a:cubicBezTo>
                  <a:cubicBezTo>
                    <a:pt x="537" y="3354"/>
                    <a:pt x="436" y="2538"/>
                    <a:pt x="392" y="1755"/>
                  </a:cubicBezTo>
                  <a:cubicBezTo>
                    <a:pt x="381" y="1610"/>
                    <a:pt x="381" y="1476"/>
                    <a:pt x="381" y="1342"/>
                  </a:cubicBezTo>
                  <a:cubicBezTo>
                    <a:pt x="381" y="1129"/>
                    <a:pt x="392" y="917"/>
                    <a:pt x="436" y="738"/>
                  </a:cubicBezTo>
                  <a:cubicBezTo>
                    <a:pt x="481" y="548"/>
                    <a:pt x="559" y="380"/>
                    <a:pt x="671" y="235"/>
                  </a:cubicBezTo>
                  <a:lnTo>
                    <a:pt x="3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5"/>
            <p:cNvSpPr/>
            <p:nvPr/>
          </p:nvSpPr>
          <p:spPr>
            <a:xfrm>
              <a:off x="6369026" y="1808818"/>
              <a:ext cx="699910" cy="971705"/>
            </a:xfrm>
            <a:custGeom>
              <a:avLst/>
              <a:gdLst/>
              <a:ahLst/>
              <a:cxnLst/>
              <a:rect l="l" t="t" r="r" b="b"/>
              <a:pathLst>
                <a:path w="10880" h="15105" extrusionOk="0">
                  <a:moveTo>
                    <a:pt x="5434" y="1"/>
                  </a:moveTo>
                  <a:cubicBezTo>
                    <a:pt x="2438" y="1"/>
                    <a:pt x="1" y="3388"/>
                    <a:pt x="1" y="7558"/>
                  </a:cubicBezTo>
                  <a:cubicBezTo>
                    <a:pt x="1" y="11728"/>
                    <a:pt x="2438" y="15105"/>
                    <a:pt x="5434" y="15105"/>
                  </a:cubicBezTo>
                  <a:cubicBezTo>
                    <a:pt x="8442" y="15105"/>
                    <a:pt x="10879" y="11728"/>
                    <a:pt x="10879" y="7558"/>
                  </a:cubicBezTo>
                  <a:cubicBezTo>
                    <a:pt x="10879" y="3388"/>
                    <a:pt x="8442" y="1"/>
                    <a:pt x="5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5"/>
            <p:cNvSpPr/>
            <p:nvPr/>
          </p:nvSpPr>
          <p:spPr>
            <a:xfrm>
              <a:off x="6716407" y="2261187"/>
              <a:ext cx="352528" cy="519336"/>
            </a:xfrm>
            <a:custGeom>
              <a:avLst/>
              <a:gdLst/>
              <a:ahLst/>
              <a:cxnLst/>
              <a:rect l="l" t="t" r="r" b="b"/>
              <a:pathLst>
                <a:path w="5480" h="8073" extrusionOk="0">
                  <a:moveTo>
                    <a:pt x="23" y="8073"/>
                  </a:moveTo>
                  <a:lnTo>
                    <a:pt x="23" y="8073"/>
                  </a:lnTo>
                  <a:lnTo>
                    <a:pt x="23" y="8073"/>
                  </a:lnTo>
                  <a:close/>
                  <a:moveTo>
                    <a:pt x="23" y="8073"/>
                  </a:moveTo>
                  <a:lnTo>
                    <a:pt x="12" y="8073"/>
                  </a:lnTo>
                  <a:lnTo>
                    <a:pt x="23" y="8073"/>
                  </a:lnTo>
                  <a:close/>
                  <a:moveTo>
                    <a:pt x="12" y="8073"/>
                  </a:moveTo>
                  <a:lnTo>
                    <a:pt x="1" y="8073"/>
                  </a:lnTo>
                  <a:lnTo>
                    <a:pt x="12" y="8073"/>
                  </a:lnTo>
                  <a:close/>
                  <a:moveTo>
                    <a:pt x="1" y="8073"/>
                  </a:moveTo>
                  <a:lnTo>
                    <a:pt x="1" y="8073"/>
                  </a:lnTo>
                  <a:lnTo>
                    <a:pt x="1" y="8073"/>
                  </a:lnTo>
                  <a:close/>
                  <a:moveTo>
                    <a:pt x="5479" y="504"/>
                  </a:moveTo>
                  <a:lnTo>
                    <a:pt x="5479" y="504"/>
                  </a:lnTo>
                  <a:lnTo>
                    <a:pt x="5479" y="504"/>
                  </a:lnTo>
                  <a:close/>
                  <a:moveTo>
                    <a:pt x="5479" y="482"/>
                  </a:moveTo>
                  <a:lnTo>
                    <a:pt x="5479" y="482"/>
                  </a:lnTo>
                  <a:lnTo>
                    <a:pt x="5479" y="482"/>
                  </a:lnTo>
                  <a:close/>
                  <a:moveTo>
                    <a:pt x="5479" y="459"/>
                  </a:moveTo>
                  <a:lnTo>
                    <a:pt x="5479" y="448"/>
                  </a:lnTo>
                  <a:lnTo>
                    <a:pt x="5479" y="459"/>
                  </a:lnTo>
                  <a:close/>
                  <a:moveTo>
                    <a:pt x="5479" y="437"/>
                  </a:moveTo>
                  <a:lnTo>
                    <a:pt x="5479" y="426"/>
                  </a:lnTo>
                  <a:lnTo>
                    <a:pt x="5479" y="437"/>
                  </a:lnTo>
                  <a:close/>
                  <a:moveTo>
                    <a:pt x="5479" y="415"/>
                  </a:moveTo>
                  <a:lnTo>
                    <a:pt x="5479" y="403"/>
                  </a:lnTo>
                  <a:lnTo>
                    <a:pt x="5479" y="415"/>
                  </a:lnTo>
                  <a:close/>
                  <a:moveTo>
                    <a:pt x="5479" y="392"/>
                  </a:moveTo>
                  <a:lnTo>
                    <a:pt x="5479" y="381"/>
                  </a:lnTo>
                  <a:lnTo>
                    <a:pt x="5479" y="392"/>
                  </a:lnTo>
                  <a:close/>
                  <a:moveTo>
                    <a:pt x="5479" y="359"/>
                  </a:moveTo>
                  <a:lnTo>
                    <a:pt x="5479" y="359"/>
                  </a:lnTo>
                  <a:lnTo>
                    <a:pt x="5479" y="359"/>
                  </a:lnTo>
                  <a:close/>
                  <a:moveTo>
                    <a:pt x="5468" y="336"/>
                  </a:moveTo>
                  <a:lnTo>
                    <a:pt x="5468" y="336"/>
                  </a:lnTo>
                  <a:lnTo>
                    <a:pt x="5468" y="336"/>
                  </a:lnTo>
                  <a:close/>
                  <a:moveTo>
                    <a:pt x="5468" y="314"/>
                  </a:moveTo>
                  <a:lnTo>
                    <a:pt x="5468" y="314"/>
                  </a:lnTo>
                  <a:lnTo>
                    <a:pt x="5468" y="314"/>
                  </a:lnTo>
                  <a:close/>
                  <a:moveTo>
                    <a:pt x="5468" y="292"/>
                  </a:moveTo>
                  <a:lnTo>
                    <a:pt x="5468" y="292"/>
                  </a:lnTo>
                  <a:lnTo>
                    <a:pt x="5468" y="292"/>
                  </a:lnTo>
                  <a:close/>
                  <a:moveTo>
                    <a:pt x="5468" y="269"/>
                  </a:moveTo>
                  <a:lnTo>
                    <a:pt x="5468" y="269"/>
                  </a:lnTo>
                  <a:lnTo>
                    <a:pt x="5468" y="269"/>
                  </a:lnTo>
                  <a:close/>
                  <a:moveTo>
                    <a:pt x="5468" y="247"/>
                  </a:moveTo>
                  <a:lnTo>
                    <a:pt x="5468" y="247"/>
                  </a:lnTo>
                  <a:lnTo>
                    <a:pt x="5468" y="247"/>
                  </a:lnTo>
                  <a:close/>
                  <a:moveTo>
                    <a:pt x="5468" y="224"/>
                  </a:moveTo>
                  <a:lnTo>
                    <a:pt x="5468" y="224"/>
                  </a:lnTo>
                  <a:lnTo>
                    <a:pt x="5468" y="224"/>
                  </a:lnTo>
                  <a:close/>
                  <a:moveTo>
                    <a:pt x="5468" y="202"/>
                  </a:moveTo>
                  <a:lnTo>
                    <a:pt x="5468" y="202"/>
                  </a:lnTo>
                  <a:lnTo>
                    <a:pt x="5468" y="202"/>
                  </a:lnTo>
                  <a:close/>
                  <a:moveTo>
                    <a:pt x="5468" y="180"/>
                  </a:moveTo>
                  <a:lnTo>
                    <a:pt x="5468" y="180"/>
                  </a:lnTo>
                  <a:lnTo>
                    <a:pt x="5468" y="180"/>
                  </a:lnTo>
                  <a:close/>
                  <a:moveTo>
                    <a:pt x="5468" y="157"/>
                  </a:moveTo>
                  <a:lnTo>
                    <a:pt x="5468" y="157"/>
                  </a:lnTo>
                  <a:lnTo>
                    <a:pt x="5468" y="157"/>
                  </a:lnTo>
                  <a:close/>
                  <a:moveTo>
                    <a:pt x="5468" y="68"/>
                  </a:moveTo>
                  <a:lnTo>
                    <a:pt x="5468" y="68"/>
                  </a:lnTo>
                  <a:lnTo>
                    <a:pt x="5468" y="68"/>
                  </a:lnTo>
                  <a:close/>
                  <a:moveTo>
                    <a:pt x="5468" y="46"/>
                  </a:moveTo>
                  <a:lnTo>
                    <a:pt x="5468" y="46"/>
                  </a:lnTo>
                  <a:lnTo>
                    <a:pt x="5468" y="46"/>
                  </a:lnTo>
                  <a:close/>
                  <a:moveTo>
                    <a:pt x="5468" y="23"/>
                  </a:moveTo>
                  <a:lnTo>
                    <a:pt x="5468" y="23"/>
                  </a:lnTo>
                  <a:lnTo>
                    <a:pt x="5468" y="23"/>
                  </a:lnTo>
                  <a:close/>
                  <a:moveTo>
                    <a:pt x="5457" y="1"/>
                  </a:moveTo>
                  <a:lnTo>
                    <a:pt x="5457" y="1"/>
                  </a:lnTo>
                  <a:lnTo>
                    <a:pt x="5457" y="1"/>
                  </a:ln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5"/>
            <p:cNvSpPr/>
            <p:nvPr/>
          </p:nvSpPr>
          <p:spPr>
            <a:xfrm>
              <a:off x="6558928" y="1811006"/>
              <a:ext cx="510008" cy="969517"/>
            </a:xfrm>
            <a:custGeom>
              <a:avLst/>
              <a:gdLst/>
              <a:ahLst/>
              <a:cxnLst/>
              <a:rect l="l" t="t" r="r" b="b"/>
              <a:pathLst>
                <a:path w="7928" h="15071" extrusionOk="0">
                  <a:moveTo>
                    <a:pt x="3008" y="0"/>
                  </a:moveTo>
                  <a:lnTo>
                    <a:pt x="3008" y="0"/>
                  </a:lnTo>
                  <a:cubicBezTo>
                    <a:pt x="4763" y="1264"/>
                    <a:pt x="5959" y="3790"/>
                    <a:pt x="5959" y="6719"/>
                  </a:cubicBezTo>
                  <a:cubicBezTo>
                    <a:pt x="5959" y="10890"/>
                    <a:pt x="3522" y="14277"/>
                    <a:pt x="526" y="14277"/>
                  </a:cubicBezTo>
                  <a:cubicBezTo>
                    <a:pt x="347" y="14277"/>
                    <a:pt x="179" y="14266"/>
                    <a:pt x="0" y="14244"/>
                  </a:cubicBezTo>
                  <a:lnTo>
                    <a:pt x="0" y="14244"/>
                  </a:lnTo>
                  <a:cubicBezTo>
                    <a:pt x="738" y="14758"/>
                    <a:pt x="1566" y="15060"/>
                    <a:pt x="2449" y="15071"/>
                  </a:cubicBezTo>
                  <a:lnTo>
                    <a:pt x="2482" y="15071"/>
                  </a:lnTo>
                  <a:cubicBezTo>
                    <a:pt x="2628" y="15071"/>
                    <a:pt x="2773" y="15071"/>
                    <a:pt x="2907" y="15048"/>
                  </a:cubicBezTo>
                  <a:lnTo>
                    <a:pt x="2941" y="15048"/>
                  </a:lnTo>
                  <a:cubicBezTo>
                    <a:pt x="3075" y="14948"/>
                    <a:pt x="3231" y="14870"/>
                    <a:pt x="3399" y="14825"/>
                  </a:cubicBezTo>
                  <a:cubicBezTo>
                    <a:pt x="3444" y="14858"/>
                    <a:pt x="3477" y="14903"/>
                    <a:pt x="3522" y="14937"/>
                  </a:cubicBezTo>
                  <a:cubicBezTo>
                    <a:pt x="6026" y="14266"/>
                    <a:pt x="7927" y="11203"/>
                    <a:pt x="7927" y="7524"/>
                  </a:cubicBezTo>
                  <a:lnTo>
                    <a:pt x="7927" y="7502"/>
                  </a:lnTo>
                  <a:lnTo>
                    <a:pt x="7927" y="7480"/>
                  </a:lnTo>
                  <a:lnTo>
                    <a:pt x="7927" y="7457"/>
                  </a:lnTo>
                  <a:lnTo>
                    <a:pt x="7927" y="7446"/>
                  </a:lnTo>
                  <a:lnTo>
                    <a:pt x="7927" y="7435"/>
                  </a:lnTo>
                  <a:lnTo>
                    <a:pt x="7927" y="7424"/>
                  </a:lnTo>
                  <a:lnTo>
                    <a:pt x="7927" y="7413"/>
                  </a:lnTo>
                  <a:lnTo>
                    <a:pt x="7927" y="7401"/>
                  </a:lnTo>
                  <a:lnTo>
                    <a:pt x="7927" y="7390"/>
                  </a:lnTo>
                  <a:lnTo>
                    <a:pt x="7927" y="7379"/>
                  </a:lnTo>
                  <a:lnTo>
                    <a:pt x="7927" y="7357"/>
                  </a:lnTo>
                  <a:cubicBezTo>
                    <a:pt x="7927" y="7357"/>
                    <a:pt x="7916" y="7345"/>
                    <a:pt x="7916" y="7334"/>
                  </a:cubicBezTo>
                  <a:lnTo>
                    <a:pt x="7916" y="7312"/>
                  </a:lnTo>
                  <a:lnTo>
                    <a:pt x="7916" y="7290"/>
                  </a:lnTo>
                  <a:lnTo>
                    <a:pt x="7916" y="7267"/>
                  </a:lnTo>
                  <a:cubicBezTo>
                    <a:pt x="7916" y="7267"/>
                    <a:pt x="7916" y="7256"/>
                    <a:pt x="7916" y="7245"/>
                  </a:cubicBezTo>
                  <a:lnTo>
                    <a:pt x="7916" y="7222"/>
                  </a:lnTo>
                  <a:lnTo>
                    <a:pt x="7916" y="7200"/>
                  </a:lnTo>
                  <a:cubicBezTo>
                    <a:pt x="7916" y="7189"/>
                    <a:pt x="7916" y="7189"/>
                    <a:pt x="7916" y="7178"/>
                  </a:cubicBezTo>
                  <a:lnTo>
                    <a:pt x="7916" y="7155"/>
                  </a:lnTo>
                  <a:cubicBezTo>
                    <a:pt x="7916" y="7122"/>
                    <a:pt x="7916" y="7099"/>
                    <a:pt x="7916" y="7066"/>
                  </a:cubicBezTo>
                  <a:cubicBezTo>
                    <a:pt x="7916" y="7055"/>
                    <a:pt x="7916" y="7055"/>
                    <a:pt x="7916" y="7044"/>
                  </a:cubicBezTo>
                  <a:lnTo>
                    <a:pt x="7916" y="7021"/>
                  </a:lnTo>
                  <a:cubicBezTo>
                    <a:pt x="7916" y="7010"/>
                    <a:pt x="7916" y="7010"/>
                    <a:pt x="7905" y="6999"/>
                  </a:cubicBezTo>
                  <a:cubicBezTo>
                    <a:pt x="7726" y="3309"/>
                    <a:pt x="5635" y="358"/>
                    <a:pt x="3008"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5"/>
            <p:cNvSpPr/>
            <p:nvPr/>
          </p:nvSpPr>
          <p:spPr>
            <a:xfrm>
              <a:off x="6458252" y="1957678"/>
              <a:ext cx="149632" cy="227342"/>
            </a:xfrm>
            <a:custGeom>
              <a:avLst/>
              <a:gdLst/>
              <a:ahLst/>
              <a:cxnLst/>
              <a:rect l="l" t="t" r="r" b="b"/>
              <a:pathLst>
                <a:path w="2326" h="3534" extrusionOk="0">
                  <a:moveTo>
                    <a:pt x="1834" y="1"/>
                  </a:moveTo>
                  <a:cubicBezTo>
                    <a:pt x="1621" y="1"/>
                    <a:pt x="1353" y="157"/>
                    <a:pt x="1107" y="437"/>
                  </a:cubicBezTo>
                  <a:cubicBezTo>
                    <a:pt x="559" y="1074"/>
                    <a:pt x="190" y="1902"/>
                    <a:pt x="45" y="2729"/>
                  </a:cubicBezTo>
                  <a:cubicBezTo>
                    <a:pt x="11" y="2964"/>
                    <a:pt x="0" y="3243"/>
                    <a:pt x="168" y="3411"/>
                  </a:cubicBezTo>
                  <a:cubicBezTo>
                    <a:pt x="257" y="3500"/>
                    <a:pt x="369" y="3534"/>
                    <a:pt x="492" y="3534"/>
                  </a:cubicBezTo>
                  <a:cubicBezTo>
                    <a:pt x="593" y="3534"/>
                    <a:pt x="693" y="3511"/>
                    <a:pt x="783" y="3467"/>
                  </a:cubicBezTo>
                  <a:cubicBezTo>
                    <a:pt x="984" y="3366"/>
                    <a:pt x="1129" y="3176"/>
                    <a:pt x="1252" y="2997"/>
                  </a:cubicBezTo>
                  <a:cubicBezTo>
                    <a:pt x="1711" y="2382"/>
                    <a:pt x="2091" y="1700"/>
                    <a:pt x="2214" y="940"/>
                  </a:cubicBezTo>
                  <a:cubicBezTo>
                    <a:pt x="2326" y="292"/>
                    <a:pt x="2124" y="1"/>
                    <a:pt x="183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5"/>
            <p:cNvSpPr/>
            <p:nvPr/>
          </p:nvSpPr>
          <p:spPr>
            <a:xfrm>
              <a:off x="6647381" y="2764633"/>
              <a:ext cx="237378" cy="186493"/>
            </a:xfrm>
            <a:custGeom>
              <a:avLst/>
              <a:gdLst/>
              <a:ahLst/>
              <a:cxnLst/>
              <a:rect l="l" t="t" r="r" b="b"/>
              <a:pathLst>
                <a:path w="3690" h="2899" extrusionOk="0">
                  <a:moveTo>
                    <a:pt x="2024" y="1"/>
                  </a:moveTo>
                  <a:cubicBezTo>
                    <a:pt x="1655" y="90"/>
                    <a:pt x="1342" y="370"/>
                    <a:pt x="1096" y="672"/>
                  </a:cubicBezTo>
                  <a:cubicBezTo>
                    <a:pt x="750" y="1052"/>
                    <a:pt x="459" y="1477"/>
                    <a:pt x="224" y="1924"/>
                  </a:cubicBezTo>
                  <a:cubicBezTo>
                    <a:pt x="101" y="2136"/>
                    <a:pt x="1" y="2382"/>
                    <a:pt x="68" y="2617"/>
                  </a:cubicBezTo>
                  <a:cubicBezTo>
                    <a:pt x="123" y="2500"/>
                    <a:pt x="253" y="2434"/>
                    <a:pt x="382" y="2434"/>
                  </a:cubicBezTo>
                  <a:cubicBezTo>
                    <a:pt x="464" y="2434"/>
                    <a:pt x="544" y="2460"/>
                    <a:pt x="604" y="2516"/>
                  </a:cubicBezTo>
                  <a:cubicBezTo>
                    <a:pt x="738" y="2639"/>
                    <a:pt x="794" y="2874"/>
                    <a:pt x="973" y="2896"/>
                  </a:cubicBezTo>
                  <a:cubicBezTo>
                    <a:pt x="983" y="2898"/>
                    <a:pt x="993" y="2899"/>
                    <a:pt x="1003" y="2899"/>
                  </a:cubicBezTo>
                  <a:cubicBezTo>
                    <a:pt x="1134" y="2899"/>
                    <a:pt x="1237" y="2765"/>
                    <a:pt x="1320" y="2651"/>
                  </a:cubicBezTo>
                  <a:cubicBezTo>
                    <a:pt x="1390" y="2541"/>
                    <a:pt x="1495" y="2422"/>
                    <a:pt x="1621" y="2422"/>
                  </a:cubicBezTo>
                  <a:cubicBezTo>
                    <a:pt x="1636" y="2422"/>
                    <a:pt x="1651" y="2423"/>
                    <a:pt x="1666" y="2427"/>
                  </a:cubicBezTo>
                  <a:cubicBezTo>
                    <a:pt x="1801" y="2460"/>
                    <a:pt x="1856" y="2639"/>
                    <a:pt x="1979" y="2729"/>
                  </a:cubicBezTo>
                  <a:cubicBezTo>
                    <a:pt x="2015" y="2750"/>
                    <a:pt x="2057" y="2759"/>
                    <a:pt x="2099" y="2759"/>
                  </a:cubicBezTo>
                  <a:cubicBezTo>
                    <a:pt x="2215" y="2759"/>
                    <a:pt x="2338" y="2687"/>
                    <a:pt x="2371" y="2572"/>
                  </a:cubicBezTo>
                  <a:cubicBezTo>
                    <a:pt x="2399" y="2477"/>
                    <a:pt x="2469" y="2422"/>
                    <a:pt x="2558" y="2422"/>
                  </a:cubicBezTo>
                  <a:cubicBezTo>
                    <a:pt x="2573" y="2422"/>
                    <a:pt x="2589" y="2424"/>
                    <a:pt x="2606" y="2427"/>
                  </a:cubicBezTo>
                  <a:cubicBezTo>
                    <a:pt x="2717" y="2460"/>
                    <a:pt x="2818" y="2539"/>
                    <a:pt x="2919" y="2583"/>
                  </a:cubicBezTo>
                  <a:cubicBezTo>
                    <a:pt x="2980" y="2607"/>
                    <a:pt x="3046" y="2618"/>
                    <a:pt x="3113" y="2618"/>
                  </a:cubicBezTo>
                  <a:cubicBezTo>
                    <a:pt x="3358" y="2618"/>
                    <a:pt x="3611" y="2466"/>
                    <a:pt x="3690" y="2237"/>
                  </a:cubicBezTo>
                  <a:cubicBezTo>
                    <a:pt x="3254" y="1410"/>
                    <a:pt x="2695" y="638"/>
                    <a:pt x="2024"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5"/>
            <p:cNvSpPr/>
            <p:nvPr/>
          </p:nvSpPr>
          <p:spPr>
            <a:xfrm>
              <a:off x="6650276" y="2764633"/>
              <a:ext cx="234483" cy="186364"/>
            </a:xfrm>
            <a:custGeom>
              <a:avLst/>
              <a:gdLst/>
              <a:ahLst/>
              <a:cxnLst/>
              <a:rect l="l" t="t" r="r" b="b"/>
              <a:pathLst>
                <a:path w="3645" h="2897" extrusionOk="0">
                  <a:moveTo>
                    <a:pt x="1979" y="1"/>
                  </a:moveTo>
                  <a:cubicBezTo>
                    <a:pt x="1610" y="90"/>
                    <a:pt x="1297" y="370"/>
                    <a:pt x="1051" y="672"/>
                  </a:cubicBezTo>
                  <a:cubicBezTo>
                    <a:pt x="705" y="1052"/>
                    <a:pt x="414" y="1477"/>
                    <a:pt x="179" y="1924"/>
                  </a:cubicBezTo>
                  <a:cubicBezTo>
                    <a:pt x="90" y="2092"/>
                    <a:pt x="0" y="2282"/>
                    <a:pt x="0" y="2460"/>
                  </a:cubicBezTo>
                  <a:cubicBezTo>
                    <a:pt x="0" y="2516"/>
                    <a:pt x="11" y="2561"/>
                    <a:pt x="23" y="2617"/>
                  </a:cubicBezTo>
                  <a:cubicBezTo>
                    <a:pt x="79" y="2494"/>
                    <a:pt x="213" y="2427"/>
                    <a:pt x="347" y="2427"/>
                  </a:cubicBezTo>
                  <a:cubicBezTo>
                    <a:pt x="425" y="2427"/>
                    <a:pt x="503" y="2460"/>
                    <a:pt x="559" y="2516"/>
                  </a:cubicBezTo>
                  <a:cubicBezTo>
                    <a:pt x="693" y="2639"/>
                    <a:pt x="749" y="2874"/>
                    <a:pt x="928" y="2896"/>
                  </a:cubicBezTo>
                  <a:lnTo>
                    <a:pt x="962" y="2896"/>
                  </a:lnTo>
                  <a:cubicBezTo>
                    <a:pt x="1096" y="2896"/>
                    <a:pt x="1197" y="2762"/>
                    <a:pt x="1275" y="2651"/>
                  </a:cubicBezTo>
                  <a:cubicBezTo>
                    <a:pt x="1286" y="2628"/>
                    <a:pt x="1308" y="2595"/>
                    <a:pt x="1331" y="2561"/>
                  </a:cubicBezTo>
                  <a:cubicBezTo>
                    <a:pt x="1398" y="2483"/>
                    <a:pt x="1487" y="2427"/>
                    <a:pt x="1577" y="2427"/>
                  </a:cubicBezTo>
                  <a:lnTo>
                    <a:pt x="1621" y="2427"/>
                  </a:lnTo>
                  <a:cubicBezTo>
                    <a:pt x="1644" y="2438"/>
                    <a:pt x="1677" y="2449"/>
                    <a:pt x="1700" y="2472"/>
                  </a:cubicBezTo>
                  <a:cubicBezTo>
                    <a:pt x="1789" y="2539"/>
                    <a:pt x="1834" y="2662"/>
                    <a:pt x="1934" y="2729"/>
                  </a:cubicBezTo>
                  <a:cubicBezTo>
                    <a:pt x="1968" y="2751"/>
                    <a:pt x="2013" y="2762"/>
                    <a:pt x="2057" y="2762"/>
                  </a:cubicBezTo>
                  <a:cubicBezTo>
                    <a:pt x="2180" y="2762"/>
                    <a:pt x="2292" y="2684"/>
                    <a:pt x="2326" y="2572"/>
                  </a:cubicBezTo>
                  <a:cubicBezTo>
                    <a:pt x="2348" y="2483"/>
                    <a:pt x="2415" y="2427"/>
                    <a:pt x="2505" y="2427"/>
                  </a:cubicBezTo>
                  <a:lnTo>
                    <a:pt x="2561" y="2427"/>
                  </a:lnTo>
                  <a:cubicBezTo>
                    <a:pt x="2672" y="2460"/>
                    <a:pt x="2773" y="2539"/>
                    <a:pt x="2874" y="2583"/>
                  </a:cubicBezTo>
                  <a:cubicBezTo>
                    <a:pt x="2941" y="2606"/>
                    <a:pt x="3008" y="2617"/>
                    <a:pt x="3075" y="2617"/>
                  </a:cubicBezTo>
                  <a:cubicBezTo>
                    <a:pt x="3321" y="2617"/>
                    <a:pt x="3567" y="2460"/>
                    <a:pt x="3645" y="2237"/>
                  </a:cubicBezTo>
                  <a:cubicBezTo>
                    <a:pt x="3209" y="1410"/>
                    <a:pt x="2650" y="638"/>
                    <a:pt x="19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5"/>
            <p:cNvSpPr/>
            <p:nvPr/>
          </p:nvSpPr>
          <p:spPr>
            <a:xfrm>
              <a:off x="6511089" y="2703284"/>
              <a:ext cx="509944" cy="155421"/>
            </a:xfrm>
            <a:custGeom>
              <a:avLst/>
              <a:gdLst/>
              <a:ahLst/>
              <a:cxnLst/>
              <a:rect l="l" t="t" r="r" b="b"/>
              <a:pathLst>
                <a:path w="7927" h="2416" extrusionOk="0">
                  <a:moveTo>
                    <a:pt x="6865" y="370"/>
                  </a:moveTo>
                  <a:cubicBezTo>
                    <a:pt x="7066" y="381"/>
                    <a:pt x="7234" y="414"/>
                    <a:pt x="7390" y="515"/>
                  </a:cubicBezTo>
                  <a:cubicBezTo>
                    <a:pt x="7457" y="560"/>
                    <a:pt x="7513" y="615"/>
                    <a:pt x="7535" y="660"/>
                  </a:cubicBezTo>
                  <a:cubicBezTo>
                    <a:pt x="7547" y="694"/>
                    <a:pt x="7547" y="716"/>
                    <a:pt x="7547" y="750"/>
                  </a:cubicBezTo>
                  <a:cubicBezTo>
                    <a:pt x="7547" y="806"/>
                    <a:pt x="7535" y="873"/>
                    <a:pt x="7491" y="940"/>
                  </a:cubicBezTo>
                  <a:cubicBezTo>
                    <a:pt x="7457" y="1018"/>
                    <a:pt x="7401" y="1085"/>
                    <a:pt x="7345" y="1141"/>
                  </a:cubicBezTo>
                  <a:cubicBezTo>
                    <a:pt x="7155" y="1331"/>
                    <a:pt x="6842" y="1499"/>
                    <a:pt x="6485" y="1610"/>
                  </a:cubicBezTo>
                  <a:cubicBezTo>
                    <a:pt x="6153" y="1714"/>
                    <a:pt x="5782" y="1779"/>
                    <a:pt x="5436" y="1779"/>
                  </a:cubicBezTo>
                  <a:cubicBezTo>
                    <a:pt x="5409" y="1779"/>
                    <a:pt x="5382" y="1779"/>
                    <a:pt x="5355" y="1778"/>
                  </a:cubicBezTo>
                  <a:cubicBezTo>
                    <a:pt x="5328" y="1779"/>
                    <a:pt x="5301" y="1779"/>
                    <a:pt x="5274" y="1779"/>
                  </a:cubicBezTo>
                  <a:cubicBezTo>
                    <a:pt x="4926" y="1779"/>
                    <a:pt x="4611" y="1713"/>
                    <a:pt x="4383" y="1599"/>
                  </a:cubicBezTo>
                  <a:cubicBezTo>
                    <a:pt x="4287" y="1555"/>
                    <a:pt x="4210" y="1491"/>
                    <a:pt x="4131" y="1411"/>
                  </a:cubicBezTo>
                  <a:lnTo>
                    <a:pt x="4131" y="1411"/>
                  </a:lnTo>
                  <a:cubicBezTo>
                    <a:pt x="4729" y="1131"/>
                    <a:pt x="5321" y="842"/>
                    <a:pt x="5926" y="604"/>
                  </a:cubicBezTo>
                  <a:cubicBezTo>
                    <a:pt x="6227" y="470"/>
                    <a:pt x="6574" y="370"/>
                    <a:pt x="6865" y="370"/>
                  </a:cubicBezTo>
                  <a:close/>
                  <a:moveTo>
                    <a:pt x="1968" y="951"/>
                  </a:moveTo>
                  <a:cubicBezTo>
                    <a:pt x="2471" y="951"/>
                    <a:pt x="3008" y="1007"/>
                    <a:pt x="3343" y="1186"/>
                  </a:cubicBezTo>
                  <a:cubicBezTo>
                    <a:pt x="3398" y="1216"/>
                    <a:pt x="3449" y="1252"/>
                    <a:pt x="3498" y="1294"/>
                  </a:cubicBezTo>
                  <a:lnTo>
                    <a:pt x="3498" y="1294"/>
                  </a:lnTo>
                  <a:cubicBezTo>
                    <a:pt x="2910" y="1558"/>
                    <a:pt x="2318" y="1794"/>
                    <a:pt x="1700" y="1946"/>
                  </a:cubicBezTo>
                  <a:cubicBezTo>
                    <a:pt x="1509" y="2002"/>
                    <a:pt x="1308" y="2035"/>
                    <a:pt x="1118" y="2035"/>
                  </a:cubicBezTo>
                  <a:cubicBezTo>
                    <a:pt x="984" y="2035"/>
                    <a:pt x="861" y="2024"/>
                    <a:pt x="749" y="1979"/>
                  </a:cubicBezTo>
                  <a:cubicBezTo>
                    <a:pt x="649" y="1935"/>
                    <a:pt x="548" y="1856"/>
                    <a:pt x="481" y="1767"/>
                  </a:cubicBezTo>
                  <a:cubicBezTo>
                    <a:pt x="403" y="1678"/>
                    <a:pt x="369" y="1566"/>
                    <a:pt x="369" y="1476"/>
                  </a:cubicBezTo>
                  <a:cubicBezTo>
                    <a:pt x="369" y="1432"/>
                    <a:pt x="369" y="1398"/>
                    <a:pt x="391" y="1365"/>
                  </a:cubicBezTo>
                  <a:cubicBezTo>
                    <a:pt x="414" y="1309"/>
                    <a:pt x="447" y="1253"/>
                    <a:pt x="492" y="1208"/>
                  </a:cubicBezTo>
                  <a:cubicBezTo>
                    <a:pt x="559" y="1152"/>
                    <a:pt x="660" y="1096"/>
                    <a:pt x="783" y="1063"/>
                  </a:cubicBezTo>
                  <a:cubicBezTo>
                    <a:pt x="895" y="1018"/>
                    <a:pt x="1040" y="996"/>
                    <a:pt x="1163" y="984"/>
                  </a:cubicBezTo>
                  <a:cubicBezTo>
                    <a:pt x="1398" y="962"/>
                    <a:pt x="1677" y="951"/>
                    <a:pt x="1968" y="951"/>
                  </a:cubicBezTo>
                  <a:close/>
                  <a:moveTo>
                    <a:pt x="6865" y="1"/>
                  </a:moveTo>
                  <a:cubicBezTo>
                    <a:pt x="6485" y="1"/>
                    <a:pt x="6116" y="124"/>
                    <a:pt x="5780" y="258"/>
                  </a:cubicBezTo>
                  <a:cubicBezTo>
                    <a:pt x="5123" y="521"/>
                    <a:pt x="4493" y="833"/>
                    <a:pt x="3864" y="1126"/>
                  </a:cubicBezTo>
                  <a:lnTo>
                    <a:pt x="3864" y="1126"/>
                  </a:lnTo>
                  <a:cubicBezTo>
                    <a:pt x="3770" y="1031"/>
                    <a:pt x="3660" y="934"/>
                    <a:pt x="3522" y="861"/>
                  </a:cubicBezTo>
                  <a:cubicBezTo>
                    <a:pt x="3075" y="627"/>
                    <a:pt x="2504" y="582"/>
                    <a:pt x="1968" y="582"/>
                  </a:cubicBezTo>
                  <a:cubicBezTo>
                    <a:pt x="1666" y="582"/>
                    <a:pt x="1375" y="593"/>
                    <a:pt x="1129" y="615"/>
                  </a:cubicBezTo>
                  <a:cubicBezTo>
                    <a:pt x="939" y="638"/>
                    <a:pt x="716" y="671"/>
                    <a:pt x="514" y="761"/>
                  </a:cubicBezTo>
                  <a:cubicBezTo>
                    <a:pt x="414" y="806"/>
                    <a:pt x="313" y="861"/>
                    <a:pt x="235" y="940"/>
                  </a:cubicBezTo>
                  <a:cubicBezTo>
                    <a:pt x="145" y="1018"/>
                    <a:pt x="78" y="1119"/>
                    <a:pt x="34" y="1230"/>
                  </a:cubicBezTo>
                  <a:cubicBezTo>
                    <a:pt x="11" y="1309"/>
                    <a:pt x="0" y="1398"/>
                    <a:pt x="0" y="1476"/>
                  </a:cubicBezTo>
                  <a:cubicBezTo>
                    <a:pt x="0" y="1666"/>
                    <a:pt x="67" y="1845"/>
                    <a:pt x="179" y="1991"/>
                  </a:cubicBezTo>
                  <a:cubicBezTo>
                    <a:pt x="291" y="2136"/>
                    <a:pt x="447" y="2259"/>
                    <a:pt x="615" y="2326"/>
                  </a:cubicBezTo>
                  <a:cubicBezTo>
                    <a:pt x="783" y="2393"/>
                    <a:pt x="950" y="2415"/>
                    <a:pt x="1118" y="2415"/>
                  </a:cubicBezTo>
                  <a:cubicBezTo>
                    <a:pt x="1353" y="2415"/>
                    <a:pt x="1588" y="2371"/>
                    <a:pt x="1800" y="2315"/>
                  </a:cubicBezTo>
                  <a:cubicBezTo>
                    <a:pt x="2487" y="2137"/>
                    <a:pt x="3137" y="1867"/>
                    <a:pt x="3775" y="1576"/>
                  </a:cubicBezTo>
                  <a:lnTo>
                    <a:pt x="3775" y="1576"/>
                  </a:lnTo>
                  <a:cubicBezTo>
                    <a:pt x="3889" y="1699"/>
                    <a:pt x="4025" y="1835"/>
                    <a:pt x="4215" y="1935"/>
                  </a:cubicBezTo>
                  <a:cubicBezTo>
                    <a:pt x="4539" y="2091"/>
                    <a:pt x="4931" y="2158"/>
                    <a:pt x="5355" y="2158"/>
                  </a:cubicBezTo>
                  <a:cubicBezTo>
                    <a:pt x="5769" y="2158"/>
                    <a:pt x="6205" y="2091"/>
                    <a:pt x="6596" y="1968"/>
                  </a:cubicBezTo>
                  <a:cubicBezTo>
                    <a:pt x="6999" y="1834"/>
                    <a:pt x="7357" y="1655"/>
                    <a:pt x="7603" y="1409"/>
                  </a:cubicBezTo>
                  <a:cubicBezTo>
                    <a:pt x="7692" y="1331"/>
                    <a:pt x="7759" y="1230"/>
                    <a:pt x="7826" y="1119"/>
                  </a:cubicBezTo>
                  <a:cubicBezTo>
                    <a:pt x="7882" y="1007"/>
                    <a:pt x="7927" y="884"/>
                    <a:pt x="7927" y="750"/>
                  </a:cubicBezTo>
                  <a:cubicBezTo>
                    <a:pt x="7927" y="671"/>
                    <a:pt x="7904" y="582"/>
                    <a:pt x="7871" y="504"/>
                  </a:cubicBezTo>
                  <a:cubicBezTo>
                    <a:pt x="7804" y="370"/>
                    <a:pt x="7703" y="269"/>
                    <a:pt x="7603" y="202"/>
                  </a:cubicBezTo>
                  <a:cubicBezTo>
                    <a:pt x="7368" y="56"/>
                    <a:pt x="7111" y="1"/>
                    <a:pt x="6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35"/>
          <p:cNvGrpSpPr/>
          <p:nvPr/>
        </p:nvGrpSpPr>
        <p:grpSpPr>
          <a:xfrm>
            <a:off x="-1947589" y="85287"/>
            <a:ext cx="2891805" cy="1451381"/>
            <a:chOff x="-853207" y="852952"/>
            <a:chExt cx="1793070" cy="2262743"/>
          </a:xfrm>
        </p:grpSpPr>
        <p:sp>
          <p:nvSpPr>
            <p:cNvPr id="2439" name="Google Shape;2439;p35"/>
            <p:cNvSpPr/>
            <p:nvPr/>
          </p:nvSpPr>
          <p:spPr>
            <a:xfrm flipH="1">
              <a:off x="667875" y="1427258"/>
              <a:ext cx="48248" cy="48248"/>
            </a:xfrm>
            <a:custGeom>
              <a:avLst/>
              <a:gdLst/>
              <a:ahLst/>
              <a:cxnLst/>
              <a:rect l="l" t="t" r="r" b="b"/>
              <a:pathLst>
                <a:path w="750" h="750" extrusionOk="0">
                  <a:moveTo>
                    <a:pt x="369" y="0"/>
                  </a:moveTo>
                  <a:cubicBezTo>
                    <a:pt x="168" y="0"/>
                    <a:pt x="0" y="168"/>
                    <a:pt x="0" y="369"/>
                  </a:cubicBezTo>
                  <a:cubicBezTo>
                    <a:pt x="0" y="582"/>
                    <a:pt x="168" y="750"/>
                    <a:pt x="369" y="750"/>
                  </a:cubicBezTo>
                  <a:cubicBezTo>
                    <a:pt x="581" y="750"/>
                    <a:pt x="749" y="582"/>
                    <a:pt x="749" y="369"/>
                  </a:cubicBezTo>
                  <a:cubicBezTo>
                    <a:pt x="749" y="168"/>
                    <a:pt x="581" y="0"/>
                    <a:pt x="369"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0" name="Google Shape;2440;p35"/>
            <p:cNvGrpSpPr/>
            <p:nvPr/>
          </p:nvGrpSpPr>
          <p:grpSpPr>
            <a:xfrm>
              <a:off x="-853207" y="852952"/>
              <a:ext cx="1793070" cy="2262743"/>
              <a:chOff x="-853207" y="852952"/>
              <a:chExt cx="1793070" cy="2262743"/>
            </a:xfrm>
          </p:grpSpPr>
          <p:sp>
            <p:nvSpPr>
              <p:cNvPr id="2441" name="Google Shape;2441;p35"/>
              <p:cNvSpPr/>
              <p:nvPr/>
            </p:nvSpPr>
            <p:spPr>
              <a:xfrm flipH="1">
                <a:off x="415445" y="1676794"/>
                <a:ext cx="48248" cy="48247"/>
              </a:xfrm>
              <a:custGeom>
                <a:avLst/>
                <a:gdLst/>
                <a:ahLst/>
                <a:cxnLst/>
                <a:rect l="l" t="t" r="r" b="b"/>
                <a:pathLst>
                  <a:path w="750" h="750" extrusionOk="0">
                    <a:moveTo>
                      <a:pt x="369" y="1"/>
                    </a:moveTo>
                    <a:cubicBezTo>
                      <a:pt x="168" y="1"/>
                      <a:pt x="0" y="169"/>
                      <a:pt x="0" y="370"/>
                    </a:cubicBezTo>
                    <a:cubicBezTo>
                      <a:pt x="0" y="582"/>
                      <a:pt x="168" y="750"/>
                      <a:pt x="369" y="750"/>
                    </a:cubicBezTo>
                    <a:cubicBezTo>
                      <a:pt x="582" y="750"/>
                      <a:pt x="749" y="582"/>
                      <a:pt x="749" y="370"/>
                    </a:cubicBezTo>
                    <a:cubicBezTo>
                      <a:pt x="749" y="169"/>
                      <a:pt x="582" y="1"/>
                      <a:pt x="369"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5"/>
              <p:cNvSpPr/>
              <p:nvPr/>
            </p:nvSpPr>
            <p:spPr>
              <a:xfrm flipH="1">
                <a:off x="-853207" y="1868529"/>
                <a:ext cx="1435588" cy="1247166"/>
              </a:xfrm>
              <a:custGeom>
                <a:avLst/>
                <a:gdLst/>
                <a:ahLst/>
                <a:cxnLst/>
                <a:rect l="l" t="t" r="r" b="b"/>
                <a:pathLst>
                  <a:path w="22316" h="19387" extrusionOk="0">
                    <a:moveTo>
                      <a:pt x="5345" y="4494"/>
                    </a:moveTo>
                    <a:cubicBezTo>
                      <a:pt x="5736" y="4494"/>
                      <a:pt x="6127" y="4629"/>
                      <a:pt x="6362" y="4908"/>
                    </a:cubicBezTo>
                    <a:cubicBezTo>
                      <a:pt x="6563" y="5120"/>
                      <a:pt x="6675" y="5422"/>
                      <a:pt x="6731" y="5735"/>
                    </a:cubicBezTo>
                    <a:cubicBezTo>
                      <a:pt x="6753" y="5881"/>
                      <a:pt x="6764" y="6026"/>
                      <a:pt x="6764" y="6171"/>
                    </a:cubicBezTo>
                    <a:cubicBezTo>
                      <a:pt x="6776" y="7099"/>
                      <a:pt x="6272" y="8038"/>
                      <a:pt x="5479" y="8530"/>
                    </a:cubicBezTo>
                    <a:cubicBezTo>
                      <a:pt x="5054" y="8810"/>
                      <a:pt x="4540" y="8944"/>
                      <a:pt x="4025" y="8944"/>
                    </a:cubicBezTo>
                    <a:cubicBezTo>
                      <a:pt x="3551" y="8944"/>
                      <a:pt x="3078" y="8828"/>
                      <a:pt x="2662" y="8597"/>
                    </a:cubicBezTo>
                    <a:lnTo>
                      <a:pt x="2662" y="8597"/>
                    </a:lnTo>
                    <a:cubicBezTo>
                      <a:pt x="2661" y="8575"/>
                      <a:pt x="2661" y="8552"/>
                      <a:pt x="2661" y="8530"/>
                    </a:cubicBezTo>
                    <a:cubicBezTo>
                      <a:pt x="2661" y="7446"/>
                      <a:pt x="2952" y="6361"/>
                      <a:pt x="3600" y="5512"/>
                    </a:cubicBezTo>
                    <a:cubicBezTo>
                      <a:pt x="3947" y="5065"/>
                      <a:pt x="4394" y="4684"/>
                      <a:pt x="4920" y="4550"/>
                    </a:cubicBezTo>
                    <a:cubicBezTo>
                      <a:pt x="5054" y="4506"/>
                      <a:pt x="5199" y="4494"/>
                      <a:pt x="5345" y="4494"/>
                    </a:cubicBezTo>
                    <a:close/>
                    <a:moveTo>
                      <a:pt x="146" y="0"/>
                    </a:moveTo>
                    <a:cubicBezTo>
                      <a:pt x="45" y="682"/>
                      <a:pt x="0" y="1386"/>
                      <a:pt x="0" y="2091"/>
                    </a:cubicBezTo>
                    <a:cubicBezTo>
                      <a:pt x="0" y="3332"/>
                      <a:pt x="157" y="4573"/>
                      <a:pt x="470" y="5769"/>
                    </a:cubicBezTo>
                    <a:cubicBezTo>
                      <a:pt x="615" y="6328"/>
                      <a:pt x="805" y="6887"/>
                      <a:pt x="1085" y="7412"/>
                    </a:cubicBezTo>
                    <a:cubicBezTo>
                      <a:pt x="1353" y="7927"/>
                      <a:pt x="1711" y="8396"/>
                      <a:pt x="2203" y="8743"/>
                    </a:cubicBezTo>
                    <a:cubicBezTo>
                      <a:pt x="2234" y="8765"/>
                      <a:pt x="2265" y="8786"/>
                      <a:pt x="2297" y="8807"/>
                    </a:cubicBezTo>
                    <a:lnTo>
                      <a:pt x="2297" y="8807"/>
                    </a:lnTo>
                    <a:cubicBezTo>
                      <a:pt x="2303" y="8978"/>
                      <a:pt x="2315" y="9145"/>
                      <a:pt x="2337" y="9313"/>
                    </a:cubicBezTo>
                    <a:cubicBezTo>
                      <a:pt x="2505" y="10710"/>
                      <a:pt x="3075" y="12018"/>
                      <a:pt x="3746" y="13215"/>
                    </a:cubicBezTo>
                    <a:cubicBezTo>
                      <a:pt x="5110" y="15618"/>
                      <a:pt x="7066" y="17810"/>
                      <a:pt x="9682" y="18794"/>
                    </a:cubicBezTo>
                    <a:cubicBezTo>
                      <a:pt x="10789" y="19207"/>
                      <a:pt x="11952" y="19386"/>
                      <a:pt x="13126" y="19386"/>
                    </a:cubicBezTo>
                    <a:cubicBezTo>
                      <a:pt x="14490" y="19386"/>
                      <a:pt x="15876" y="19151"/>
                      <a:pt x="17184" y="18782"/>
                    </a:cubicBezTo>
                    <a:cubicBezTo>
                      <a:pt x="18984" y="18279"/>
                      <a:pt x="20717" y="17541"/>
                      <a:pt x="22316" y="16580"/>
                    </a:cubicBezTo>
                    <a:lnTo>
                      <a:pt x="22126" y="16267"/>
                    </a:lnTo>
                    <a:cubicBezTo>
                      <a:pt x="20549" y="17195"/>
                      <a:pt x="18850" y="17933"/>
                      <a:pt x="17084" y="18425"/>
                    </a:cubicBezTo>
                    <a:cubicBezTo>
                      <a:pt x="15798" y="18782"/>
                      <a:pt x="14445" y="19006"/>
                      <a:pt x="13126" y="19006"/>
                    </a:cubicBezTo>
                    <a:cubicBezTo>
                      <a:pt x="11985" y="19006"/>
                      <a:pt x="10867" y="18838"/>
                      <a:pt x="9805" y="18447"/>
                    </a:cubicBezTo>
                    <a:cubicBezTo>
                      <a:pt x="7312" y="17508"/>
                      <a:pt x="5400" y="15384"/>
                      <a:pt x="4070" y="13036"/>
                    </a:cubicBezTo>
                    <a:cubicBezTo>
                      <a:pt x="3410" y="11851"/>
                      <a:pt x="2863" y="10599"/>
                      <a:pt x="2706" y="9268"/>
                    </a:cubicBezTo>
                    <a:cubicBezTo>
                      <a:pt x="2695" y="9185"/>
                      <a:pt x="2686" y="9102"/>
                      <a:pt x="2679" y="9019"/>
                    </a:cubicBezTo>
                    <a:lnTo>
                      <a:pt x="2679" y="9019"/>
                    </a:lnTo>
                    <a:cubicBezTo>
                      <a:pt x="3100" y="9215"/>
                      <a:pt x="3560" y="9313"/>
                      <a:pt x="4025" y="9313"/>
                    </a:cubicBezTo>
                    <a:cubicBezTo>
                      <a:pt x="4607" y="9313"/>
                      <a:pt x="5188" y="9156"/>
                      <a:pt x="5680" y="8855"/>
                    </a:cubicBezTo>
                    <a:cubicBezTo>
                      <a:pt x="6585" y="8284"/>
                      <a:pt x="7144" y="7233"/>
                      <a:pt x="7144" y="6171"/>
                    </a:cubicBezTo>
                    <a:cubicBezTo>
                      <a:pt x="7144" y="6004"/>
                      <a:pt x="7122" y="5836"/>
                      <a:pt x="7100" y="5679"/>
                    </a:cubicBezTo>
                    <a:cubicBezTo>
                      <a:pt x="7033" y="5311"/>
                      <a:pt x="6910" y="4942"/>
                      <a:pt x="6641" y="4651"/>
                    </a:cubicBezTo>
                    <a:cubicBezTo>
                      <a:pt x="6317" y="4282"/>
                      <a:pt x="5825" y="4114"/>
                      <a:pt x="5345" y="4114"/>
                    </a:cubicBezTo>
                    <a:cubicBezTo>
                      <a:pt x="5166" y="4114"/>
                      <a:pt x="4987" y="4137"/>
                      <a:pt x="4819" y="4193"/>
                    </a:cubicBezTo>
                    <a:cubicBezTo>
                      <a:pt x="4193" y="4360"/>
                      <a:pt x="3690" y="4796"/>
                      <a:pt x="3310" y="5288"/>
                    </a:cubicBezTo>
                    <a:cubicBezTo>
                      <a:pt x="2632" y="6167"/>
                      <a:pt x="2325" y="7256"/>
                      <a:pt x="2295" y="8347"/>
                    </a:cubicBezTo>
                    <a:lnTo>
                      <a:pt x="2295" y="8347"/>
                    </a:lnTo>
                    <a:cubicBezTo>
                      <a:pt x="1928" y="8047"/>
                      <a:pt x="1641" y="7668"/>
                      <a:pt x="1409" y="7233"/>
                    </a:cubicBezTo>
                    <a:cubicBezTo>
                      <a:pt x="1152" y="6753"/>
                      <a:pt x="973" y="6216"/>
                      <a:pt x="828" y="5679"/>
                    </a:cubicBezTo>
                    <a:cubicBezTo>
                      <a:pt x="526" y="4506"/>
                      <a:pt x="369" y="3298"/>
                      <a:pt x="369" y="2091"/>
                    </a:cubicBezTo>
                    <a:cubicBezTo>
                      <a:pt x="369" y="1409"/>
                      <a:pt x="425" y="727"/>
                      <a:pt x="515" y="45"/>
                    </a:cubicBezTo>
                    <a:lnTo>
                      <a:pt x="1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5"/>
              <p:cNvSpPr/>
              <p:nvPr/>
            </p:nvSpPr>
            <p:spPr>
              <a:xfrm flipH="1">
                <a:off x="240724" y="852952"/>
                <a:ext cx="699138" cy="971769"/>
              </a:xfrm>
              <a:custGeom>
                <a:avLst/>
                <a:gdLst/>
                <a:ahLst/>
                <a:cxnLst/>
                <a:rect l="l" t="t" r="r" b="b"/>
                <a:pathLst>
                  <a:path w="10868" h="15106" extrusionOk="0">
                    <a:moveTo>
                      <a:pt x="5434" y="1"/>
                    </a:moveTo>
                    <a:cubicBezTo>
                      <a:pt x="2427" y="1"/>
                      <a:pt x="1" y="3388"/>
                      <a:pt x="1" y="7559"/>
                    </a:cubicBezTo>
                    <a:cubicBezTo>
                      <a:pt x="1" y="11729"/>
                      <a:pt x="2427" y="15105"/>
                      <a:pt x="5434" y="15105"/>
                    </a:cubicBezTo>
                    <a:cubicBezTo>
                      <a:pt x="8431" y="15105"/>
                      <a:pt x="10868" y="11729"/>
                      <a:pt x="10868" y="7559"/>
                    </a:cubicBezTo>
                    <a:cubicBezTo>
                      <a:pt x="10868" y="3388"/>
                      <a:pt x="8431" y="1"/>
                      <a:pt x="5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5"/>
              <p:cNvSpPr/>
              <p:nvPr/>
            </p:nvSpPr>
            <p:spPr>
              <a:xfrm flipH="1">
                <a:off x="240724" y="1305385"/>
                <a:ext cx="352464" cy="519336"/>
              </a:xfrm>
              <a:custGeom>
                <a:avLst/>
                <a:gdLst/>
                <a:ahLst/>
                <a:cxnLst/>
                <a:rect l="l" t="t" r="r" b="b"/>
                <a:pathLst>
                  <a:path w="5479" h="8073" extrusionOk="0">
                    <a:moveTo>
                      <a:pt x="34" y="8072"/>
                    </a:moveTo>
                    <a:lnTo>
                      <a:pt x="34" y="8072"/>
                    </a:lnTo>
                    <a:lnTo>
                      <a:pt x="34" y="8072"/>
                    </a:lnTo>
                    <a:close/>
                    <a:moveTo>
                      <a:pt x="23" y="8072"/>
                    </a:moveTo>
                    <a:lnTo>
                      <a:pt x="23" y="8072"/>
                    </a:lnTo>
                    <a:lnTo>
                      <a:pt x="23" y="8072"/>
                    </a:lnTo>
                    <a:close/>
                    <a:moveTo>
                      <a:pt x="12" y="8072"/>
                    </a:moveTo>
                    <a:lnTo>
                      <a:pt x="12" y="8072"/>
                    </a:lnTo>
                    <a:lnTo>
                      <a:pt x="12" y="8072"/>
                    </a:lnTo>
                    <a:close/>
                    <a:moveTo>
                      <a:pt x="1" y="8072"/>
                    </a:moveTo>
                    <a:lnTo>
                      <a:pt x="1" y="8072"/>
                    </a:lnTo>
                    <a:lnTo>
                      <a:pt x="1" y="8072"/>
                    </a:lnTo>
                    <a:close/>
                    <a:moveTo>
                      <a:pt x="5479" y="503"/>
                    </a:moveTo>
                    <a:lnTo>
                      <a:pt x="5479" y="492"/>
                    </a:lnTo>
                    <a:lnTo>
                      <a:pt x="5479" y="503"/>
                    </a:lnTo>
                    <a:close/>
                    <a:moveTo>
                      <a:pt x="5479" y="481"/>
                    </a:moveTo>
                    <a:lnTo>
                      <a:pt x="5479" y="470"/>
                    </a:lnTo>
                    <a:lnTo>
                      <a:pt x="5479" y="481"/>
                    </a:lnTo>
                    <a:close/>
                    <a:moveTo>
                      <a:pt x="5479" y="458"/>
                    </a:moveTo>
                    <a:lnTo>
                      <a:pt x="5479" y="447"/>
                    </a:lnTo>
                    <a:lnTo>
                      <a:pt x="5479" y="458"/>
                    </a:lnTo>
                    <a:close/>
                    <a:moveTo>
                      <a:pt x="5479" y="436"/>
                    </a:moveTo>
                    <a:lnTo>
                      <a:pt x="5479" y="425"/>
                    </a:lnTo>
                    <a:lnTo>
                      <a:pt x="5479" y="436"/>
                    </a:lnTo>
                    <a:close/>
                    <a:moveTo>
                      <a:pt x="5479" y="403"/>
                    </a:moveTo>
                    <a:lnTo>
                      <a:pt x="5479" y="403"/>
                    </a:lnTo>
                    <a:lnTo>
                      <a:pt x="5479" y="403"/>
                    </a:lnTo>
                    <a:close/>
                    <a:moveTo>
                      <a:pt x="5479" y="380"/>
                    </a:moveTo>
                    <a:lnTo>
                      <a:pt x="5479" y="380"/>
                    </a:lnTo>
                    <a:lnTo>
                      <a:pt x="5479" y="380"/>
                    </a:lnTo>
                    <a:close/>
                    <a:moveTo>
                      <a:pt x="5479" y="358"/>
                    </a:moveTo>
                    <a:lnTo>
                      <a:pt x="5479" y="358"/>
                    </a:lnTo>
                    <a:lnTo>
                      <a:pt x="5479" y="358"/>
                    </a:lnTo>
                    <a:close/>
                    <a:moveTo>
                      <a:pt x="5479" y="336"/>
                    </a:moveTo>
                    <a:lnTo>
                      <a:pt x="5479" y="336"/>
                    </a:lnTo>
                    <a:lnTo>
                      <a:pt x="5479" y="336"/>
                    </a:lnTo>
                    <a:close/>
                    <a:moveTo>
                      <a:pt x="5479" y="313"/>
                    </a:moveTo>
                    <a:lnTo>
                      <a:pt x="5479" y="313"/>
                    </a:lnTo>
                    <a:lnTo>
                      <a:pt x="5479" y="313"/>
                    </a:lnTo>
                    <a:close/>
                    <a:moveTo>
                      <a:pt x="5479" y="291"/>
                    </a:moveTo>
                    <a:lnTo>
                      <a:pt x="5479" y="291"/>
                    </a:lnTo>
                    <a:lnTo>
                      <a:pt x="5479" y="291"/>
                    </a:lnTo>
                    <a:close/>
                    <a:moveTo>
                      <a:pt x="5479" y="268"/>
                    </a:moveTo>
                    <a:lnTo>
                      <a:pt x="5479" y="268"/>
                    </a:lnTo>
                    <a:lnTo>
                      <a:pt x="5479" y="268"/>
                    </a:lnTo>
                    <a:close/>
                    <a:moveTo>
                      <a:pt x="5479" y="246"/>
                    </a:moveTo>
                    <a:lnTo>
                      <a:pt x="5479" y="246"/>
                    </a:lnTo>
                    <a:lnTo>
                      <a:pt x="5479" y="246"/>
                    </a:lnTo>
                    <a:close/>
                    <a:moveTo>
                      <a:pt x="5479" y="224"/>
                    </a:moveTo>
                    <a:lnTo>
                      <a:pt x="5479" y="224"/>
                    </a:lnTo>
                    <a:lnTo>
                      <a:pt x="5479" y="224"/>
                    </a:lnTo>
                    <a:close/>
                    <a:moveTo>
                      <a:pt x="5479" y="201"/>
                    </a:moveTo>
                    <a:lnTo>
                      <a:pt x="5479" y="201"/>
                    </a:lnTo>
                    <a:lnTo>
                      <a:pt x="5479" y="201"/>
                    </a:lnTo>
                    <a:close/>
                    <a:moveTo>
                      <a:pt x="5479" y="179"/>
                    </a:moveTo>
                    <a:lnTo>
                      <a:pt x="5479" y="179"/>
                    </a:lnTo>
                    <a:lnTo>
                      <a:pt x="5479" y="179"/>
                    </a:lnTo>
                    <a:close/>
                    <a:moveTo>
                      <a:pt x="5479" y="157"/>
                    </a:moveTo>
                    <a:lnTo>
                      <a:pt x="5479" y="157"/>
                    </a:lnTo>
                    <a:lnTo>
                      <a:pt x="5479" y="157"/>
                    </a:lnTo>
                    <a:close/>
                    <a:moveTo>
                      <a:pt x="5468" y="90"/>
                    </a:moveTo>
                    <a:lnTo>
                      <a:pt x="5468" y="90"/>
                    </a:lnTo>
                    <a:lnTo>
                      <a:pt x="5468" y="90"/>
                    </a:lnTo>
                    <a:close/>
                    <a:moveTo>
                      <a:pt x="5468" y="67"/>
                    </a:moveTo>
                    <a:lnTo>
                      <a:pt x="5468" y="67"/>
                    </a:lnTo>
                    <a:lnTo>
                      <a:pt x="5468" y="67"/>
                    </a:lnTo>
                    <a:close/>
                    <a:moveTo>
                      <a:pt x="5468" y="45"/>
                    </a:moveTo>
                    <a:lnTo>
                      <a:pt x="5468" y="45"/>
                    </a:lnTo>
                    <a:lnTo>
                      <a:pt x="5468" y="45"/>
                    </a:lnTo>
                    <a:close/>
                    <a:moveTo>
                      <a:pt x="5468" y="22"/>
                    </a:moveTo>
                    <a:lnTo>
                      <a:pt x="5468" y="22"/>
                    </a:lnTo>
                    <a:lnTo>
                      <a:pt x="5468" y="22"/>
                    </a:lnTo>
                    <a:close/>
                    <a:moveTo>
                      <a:pt x="5468" y="0"/>
                    </a:moveTo>
                    <a:lnTo>
                      <a:pt x="5468" y="0"/>
                    </a:lnTo>
                    <a:lnTo>
                      <a:pt x="5468" y="0"/>
                    </a:ln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5"/>
              <p:cNvSpPr/>
              <p:nvPr/>
            </p:nvSpPr>
            <p:spPr>
              <a:xfrm flipH="1">
                <a:off x="240724" y="855140"/>
                <a:ext cx="509236" cy="969582"/>
              </a:xfrm>
              <a:custGeom>
                <a:avLst/>
                <a:gdLst/>
                <a:ahLst/>
                <a:cxnLst/>
                <a:rect l="l" t="t" r="r" b="b"/>
                <a:pathLst>
                  <a:path w="7916" h="15072" extrusionOk="0">
                    <a:moveTo>
                      <a:pt x="2997" y="0"/>
                    </a:moveTo>
                    <a:cubicBezTo>
                      <a:pt x="4752" y="1253"/>
                      <a:pt x="5959" y="3790"/>
                      <a:pt x="5959" y="6720"/>
                    </a:cubicBezTo>
                    <a:cubicBezTo>
                      <a:pt x="5959" y="10890"/>
                      <a:pt x="3522" y="14277"/>
                      <a:pt x="515" y="14277"/>
                    </a:cubicBezTo>
                    <a:cubicBezTo>
                      <a:pt x="347" y="14277"/>
                      <a:pt x="168" y="14255"/>
                      <a:pt x="1" y="14233"/>
                    </a:cubicBezTo>
                    <a:lnTo>
                      <a:pt x="1" y="14233"/>
                    </a:lnTo>
                    <a:cubicBezTo>
                      <a:pt x="727" y="14758"/>
                      <a:pt x="1555" y="15060"/>
                      <a:pt x="2438" y="15071"/>
                    </a:cubicBezTo>
                    <a:lnTo>
                      <a:pt x="2482" y="15071"/>
                    </a:lnTo>
                    <a:cubicBezTo>
                      <a:pt x="2628" y="15071"/>
                      <a:pt x="2784" y="15060"/>
                      <a:pt x="2930" y="15049"/>
                    </a:cubicBezTo>
                    <a:cubicBezTo>
                      <a:pt x="3075" y="14948"/>
                      <a:pt x="3232" y="14870"/>
                      <a:pt x="3399" y="14825"/>
                    </a:cubicBezTo>
                    <a:cubicBezTo>
                      <a:pt x="3433" y="14859"/>
                      <a:pt x="3477" y="14903"/>
                      <a:pt x="3511" y="14937"/>
                    </a:cubicBezTo>
                    <a:cubicBezTo>
                      <a:pt x="6027" y="14266"/>
                      <a:pt x="7916" y="11203"/>
                      <a:pt x="7916" y="7525"/>
                    </a:cubicBezTo>
                    <a:lnTo>
                      <a:pt x="7916" y="7502"/>
                    </a:lnTo>
                    <a:lnTo>
                      <a:pt x="7916" y="7491"/>
                    </a:lnTo>
                    <a:lnTo>
                      <a:pt x="7916" y="7480"/>
                    </a:lnTo>
                    <a:lnTo>
                      <a:pt x="7916" y="7469"/>
                    </a:lnTo>
                    <a:cubicBezTo>
                      <a:pt x="7916" y="7469"/>
                      <a:pt x="7916" y="7457"/>
                      <a:pt x="7916" y="7457"/>
                    </a:cubicBezTo>
                    <a:lnTo>
                      <a:pt x="7916" y="7446"/>
                    </a:lnTo>
                    <a:lnTo>
                      <a:pt x="7916" y="7435"/>
                    </a:lnTo>
                    <a:lnTo>
                      <a:pt x="7916" y="7424"/>
                    </a:lnTo>
                    <a:lnTo>
                      <a:pt x="7916" y="7402"/>
                    </a:lnTo>
                    <a:lnTo>
                      <a:pt x="7916" y="7379"/>
                    </a:lnTo>
                    <a:lnTo>
                      <a:pt x="7916" y="7357"/>
                    </a:lnTo>
                    <a:lnTo>
                      <a:pt x="7916" y="7335"/>
                    </a:lnTo>
                    <a:cubicBezTo>
                      <a:pt x="7916" y="7323"/>
                      <a:pt x="7916" y="7323"/>
                      <a:pt x="7916" y="7312"/>
                    </a:cubicBezTo>
                    <a:lnTo>
                      <a:pt x="7916" y="7290"/>
                    </a:lnTo>
                    <a:lnTo>
                      <a:pt x="7916" y="7267"/>
                    </a:lnTo>
                    <a:lnTo>
                      <a:pt x="7916" y="7245"/>
                    </a:lnTo>
                    <a:cubicBezTo>
                      <a:pt x="7916" y="7234"/>
                      <a:pt x="7916" y="7234"/>
                      <a:pt x="7916" y="7223"/>
                    </a:cubicBezTo>
                    <a:lnTo>
                      <a:pt x="7916" y="7200"/>
                    </a:lnTo>
                    <a:lnTo>
                      <a:pt x="7916" y="7178"/>
                    </a:lnTo>
                    <a:cubicBezTo>
                      <a:pt x="7916" y="7167"/>
                      <a:pt x="7916" y="7167"/>
                      <a:pt x="7916" y="7156"/>
                    </a:cubicBezTo>
                    <a:cubicBezTo>
                      <a:pt x="7916" y="7133"/>
                      <a:pt x="7905" y="7111"/>
                      <a:pt x="7905" y="7089"/>
                    </a:cubicBezTo>
                    <a:cubicBezTo>
                      <a:pt x="7905" y="7077"/>
                      <a:pt x="7905" y="7066"/>
                      <a:pt x="7905" y="7066"/>
                    </a:cubicBezTo>
                    <a:lnTo>
                      <a:pt x="7905" y="7044"/>
                    </a:lnTo>
                    <a:cubicBezTo>
                      <a:pt x="7905" y="7033"/>
                      <a:pt x="7905" y="7021"/>
                      <a:pt x="7905" y="7021"/>
                    </a:cubicBezTo>
                    <a:lnTo>
                      <a:pt x="7905" y="6999"/>
                    </a:lnTo>
                    <a:cubicBezTo>
                      <a:pt x="7726" y="3310"/>
                      <a:pt x="5635" y="347"/>
                      <a:pt x="2997"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5"/>
              <p:cNvSpPr/>
              <p:nvPr/>
            </p:nvSpPr>
            <p:spPr>
              <a:xfrm flipH="1">
                <a:off x="701713" y="1001876"/>
                <a:ext cx="149632" cy="227342"/>
              </a:xfrm>
              <a:custGeom>
                <a:avLst/>
                <a:gdLst/>
                <a:ahLst/>
                <a:cxnLst/>
                <a:rect l="l" t="t" r="r" b="b"/>
                <a:pathLst>
                  <a:path w="2326" h="3534" extrusionOk="0">
                    <a:moveTo>
                      <a:pt x="1834" y="0"/>
                    </a:moveTo>
                    <a:cubicBezTo>
                      <a:pt x="1621" y="0"/>
                      <a:pt x="1353" y="157"/>
                      <a:pt x="1118" y="436"/>
                    </a:cubicBezTo>
                    <a:cubicBezTo>
                      <a:pt x="559" y="1062"/>
                      <a:pt x="201" y="1901"/>
                      <a:pt x="56" y="2728"/>
                    </a:cubicBezTo>
                    <a:cubicBezTo>
                      <a:pt x="11" y="2963"/>
                      <a:pt x="0" y="3242"/>
                      <a:pt x="179" y="3410"/>
                    </a:cubicBezTo>
                    <a:cubicBezTo>
                      <a:pt x="257" y="3499"/>
                      <a:pt x="380" y="3533"/>
                      <a:pt x="503" y="3533"/>
                    </a:cubicBezTo>
                    <a:cubicBezTo>
                      <a:pt x="604" y="3533"/>
                      <a:pt x="704" y="3511"/>
                      <a:pt x="794" y="3455"/>
                    </a:cubicBezTo>
                    <a:cubicBezTo>
                      <a:pt x="995" y="3354"/>
                      <a:pt x="1129" y="3175"/>
                      <a:pt x="1263" y="2996"/>
                    </a:cubicBezTo>
                    <a:cubicBezTo>
                      <a:pt x="1711" y="2381"/>
                      <a:pt x="2102" y="1688"/>
                      <a:pt x="2225" y="939"/>
                    </a:cubicBezTo>
                    <a:cubicBezTo>
                      <a:pt x="2326" y="291"/>
                      <a:pt x="2136" y="0"/>
                      <a:pt x="183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5"/>
              <p:cNvSpPr/>
              <p:nvPr/>
            </p:nvSpPr>
            <p:spPr>
              <a:xfrm flipH="1">
                <a:off x="424837" y="1808831"/>
                <a:ext cx="236670" cy="186428"/>
              </a:xfrm>
              <a:custGeom>
                <a:avLst/>
                <a:gdLst/>
                <a:ahLst/>
                <a:cxnLst/>
                <a:rect l="l" t="t" r="r" b="b"/>
                <a:pathLst>
                  <a:path w="3679" h="2898" extrusionOk="0">
                    <a:moveTo>
                      <a:pt x="2024" y="0"/>
                    </a:moveTo>
                    <a:cubicBezTo>
                      <a:pt x="1644" y="90"/>
                      <a:pt x="1342" y="369"/>
                      <a:pt x="1085" y="660"/>
                    </a:cubicBezTo>
                    <a:cubicBezTo>
                      <a:pt x="750" y="1051"/>
                      <a:pt x="459" y="1476"/>
                      <a:pt x="213" y="1923"/>
                    </a:cubicBezTo>
                    <a:cubicBezTo>
                      <a:pt x="101" y="2135"/>
                      <a:pt x="1" y="2381"/>
                      <a:pt x="68" y="2616"/>
                    </a:cubicBezTo>
                    <a:cubicBezTo>
                      <a:pt x="124" y="2497"/>
                      <a:pt x="259" y="2431"/>
                      <a:pt x="390" y="2431"/>
                    </a:cubicBezTo>
                    <a:cubicBezTo>
                      <a:pt x="469" y="2431"/>
                      <a:pt x="546" y="2454"/>
                      <a:pt x="604" y="2504"/>
                    </a:cubicBezTo>
                    <a:cubicBezTo>
                      <a:pt x="739" y="2627"/>
                      <a:pt x="794" y="2873"/>
                      <a:pt x="973" y="2896"/>
                    </a:cubicBezTo>
                    <a:cubicBezTo>
                      <a:pt x="983" y="2897"/>
                      <a:pt x="993" y="2898"/>
                      <a:pt x="1003" y="2898"/>
                    </a:cubicBezTo>
                    <a:cubicBezTo>
                      <a:pt x="1134" y="2898"/>
                      <a:pt x="1236" y="2764"/>
                      <a:pt x="1309" y="2650"/>
                    </a:cubicBezTo>
                    <a:cubicBezTo>
                      <a:pt x="1379" y="2540"/>
                      <a:pt x="1484" y="2421"/>
                      <a:pt x="1610" y="2421"/>
                    </a:cubicBezTo>
                    <a:cubicBezTo>
                      <a:pt x="1625" y="2421"/>
                      <a:pt x="1640" y="2423"/>
                      <a:pt x="1655" y="2426"/>
                    </a:cubicBezTo>
                    <a:cubicBezTo>
                      <a:pt x="1801" y="2460"/>
                      <a:pt x="1857" y="2639"/>
                      <a:pt x="1980" y="2717"/>
                    </a:cubicBezTo>
                    <a:cubicBezTo>
                      <a:pt x="2018" y="2743"/>
                      <a:pt x="2064" y="2755"/>
                      <a:pt x="2109" y="2755"/>
                    </a:cubicBezTo>
                    <a:cubicBezTo>
                      <a:pt x="2221" y="2755"/>
                      <a:pt x="2336" y="2683"/>
                      <a:pt x="2360" y="2571"/>
                    </a:cubicBezTo>
                    <a:cubicBezTo>
                      <a:pt x="2388" y="2476"/>
                      <a:pt x="2458" y="2421"/>
                      <a:pt x="2554" y="2421"/>
                    </a:cubicBezTo>
                    <a:cubicBezTo>
                      <a:pt x="2570" y="2421"/>
                      <a:pt x="2588" y="2423"/>
                      <a:pt x="2606" y="2426"/>
                    </a:cubicBezTo>
                    <a:cubicBezTo>
                      <a:pt x="2717" y="2460"/>
                      <a:pt x="2807" y="2527"/>
                      <a:pt x="2919" y="2571"/>
                    </a:cubicBezTo>
                    <a:cubicBezTo>
                      <a:pt x="2984" y="2599"/>
                      <a:pt x="3054" y="2612"/>
                      <a:pt x="3123" y="2612"/>
                    </a:cubicBezTo>
                    <a:cubicBezTo>
                      <a:pt x="3362" y="2612"/>
                      <a:pt x="3601" y="2459"/>
                      <a:pt x="3679" y="2225"/>
                    </a:cubicBezTo>
                    <a:cubicBezTo>
                      <a:pt x="3254" y="1409"/>
                      <a:pt x="2695" y="637"/>
                      <a:pt x="202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5"/>
              <p:cNvSpPr/>
              <p:nvPr/>
            </p:nvSpPr>
            <p:spPr>
              <a:xfrm flipH="1">
                <a:off x="424837" y="1808831"/>
                <a:ext cx="233775" cy="186300"/>
              </a:xfrm>
              <a:custGeom>
                <a:avLst/>
                <a:gdLst/>
                <a:ahLst/>
                <a:cxnLst/>
                <a:rect l="l" t="t" r="r" b="b"/>
                <a:pathLst>
                  <a:path w="3634" h="2896" extrusionOk="0">
                    <a:moveTo>
                      <a:pt x="1979" y="0"/>
                    </a:moveTo>
                    <a:cubicBezTo>
                      <a:pt x="1599" y="90"/>
                      <a:pt x="1297" y="369"/>
                      <a:pt x="1040" y="660"/>
                    </a:cubicBezTo>
                    <a:cubicBezTo>
                      <a:pt x="705" y="1051"/>
                      <a:pt x="414" y="1476"/>
                      <a:pt x="168" y="1923"/>
                    </a:cubicBezTo>
                    <a:cubicBezTo>
                      <a:pt x="79" y="2091"/>
                      <a:pt x="0" y="2281"/>
                      <a:pt x="0" y="2460"/>
                    </a:cubicBezTo>
                    <a:cubicBezTo>
                      <a:pt x="0" y="2516"/>
                      <a:pt x="0" y="2560"/>
                      <a:pt x="23" y="2616"/>
                    </a:cubicBezTo>
                    <a:cubicBezTo>
                      <a:pt x="79" y="2493"/>
                      <a:pt x="213" y="2426"/>
                      <a:pt x="336" y="2426"/>
                    </a:cubicBezTo>
                    <a:cubicBezTo>
                      <a:pt x="414" y="2426"/>
                      <a:pt x="503" y="2449"/>
                      <a:pt x="559" y="2504"/>
                    </a:cubicBezTo>
                    <a:cubicBezTo>
                      <a:pt x="694" y="2627"/>
                      <a:pt x="749" y="2873"/>
                      <a:pt x="928" y="2896"/>
                    </a:cubicBezTo>
                    <a:lnTo>
                      <a:pt x="951" y="2896"/>
                    </a:lnTo>
                    <a:cubicBezTo>
                      <a:pt x="1040" y="2896"/>
                      <a:pt x="1118" y="2829"/>
                      <a:pt x="1185" y="2762"/>
                    </a:cubicBezTo>
                    <a:cubicBezTo>
                      <a:pt x="1219" y="2717"/>
                      <a:pt x="1241" y="2683"/>
                      <a:pt x="1264" y="2650"/>
                    </a:cubicBezTo>
                    <a:cubicBezTo>
                      <a:pt x="1342" y="2538"/>
                      <a:pt x="1443" y="2426"/>
                      <a:pt x="1566" y="2426"/>
                    </a:cubicBezTo>
                    <a:lnTo>
                      <a:pt x="1610" y="2426"/>
                    </a:lnTo>
                    <a:cubicBezTo>
                      <a:pt x="1756" y="2460"/>
                      <a:pt x="1812" y="2639"/>
                      <a:pt x="1935" y="2717"/>
                    </a:cubicBezTo>
                    <a:cubicBezTo>
                      <a:pt x="1968" y="2750"/>
                      <a:pt x="2013" y="2762"/>
                      <a:pt x="2057" y="2762"/>
                    </a:cubicBezTo>
                    <a:cubicBezTo>
                      <a:pt x="2169" y="2762"/>
                      <a:pt x="2292" y="2683"/>
                      <a:pt x="2315" y="2571"/>
                    </a:cubicBezTo>
                    <a:cubicBezTo>
                      <a:pt x="2348" y="2471"/>
                      <a:pt x="2415" y="2426"/>
                      <a:pt x="2505" y="2426"/>
                    </a:cubicBezTo>
                    <a:lnTo>
                      <a:pt x="2561" y="2426"/>
                    </a:lnTo>
                    <a:cubicBezTo>
                      <a:pt x="2672" y="2460"/>
                      <a:pt x="2762" y="2527"/>
                      <a:pt x="2874" y="2571"/>
                    </a:cubicBezTo>
                    <a:cubicBezTo>
                      <a:pt x="2941" y="2605"/>
                      <a:pt x="3008" y="2616"/>
                      <a:pt x="3075" y="2616"/>
                    </a:cubicBezTo>
                    <a:cubicBezTo>
                      <a:pt x="3310" y="2616"/>
                      <a:pt x="3556" y="2460"/>
                      <a:pt x="3634" y="2225"/>
                    </a:cubicBezTo>
                    <a:cubicBezTo>
                      <a:pt x="3209" y="1409"/>
                      <a:pt x="2650" y="637"/>
                      <a:pt x="1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5"/>
              <p:cNvSpPr/>
              <p:nvPr/>
            </p:nvSpPr>
            <p:spPr>
              <a:xfrm flipH="1">
                <a:off x="287452" y="1673530"/>
                <a:ext cx="508529" cy="249665"/>
              </a:xfrm>
              <a:custGeom>
                <a:avLst/>
                <a:gdLst/>
                <a:ahLst/>
                <a:cxnLst/>
                <a:rect l="l" t="t" r="r" b="b"/>
                <a:pathLst>
                  <a:path w="7905" h="3881" extrusionOk="0">
                    <a:moveTo>
                      <a:pt x="7178" y="370"/>
                    </a:moveTo>
                    <a:cubicBezTo>
                      <a:pt x="7245" y="370"/>
                      <a:pt x="7301" y="381"/>
                      <a:pt x="7357" y="415"/>
                    </a:cubicBezTo>
                    <a:cubicBezTo>
                      <a:pt x="7424" y="459"/>
                      <a:pt x="7469" y="504"/>
                      <a:pt x="7491" y="549"/>
                    </a:cubicBezTo>
                    <a:cubicBezTo>
                      <a:pt x="7525" y="605"/>
                      <a:pt x="7536" y="661"/>
                      <a:pt x="7536" y="716"/>
                    </a:cubicBezTo>
                    <a:cubicBezTo>
                      <a:pt x="7536" y="817"/>
                      <a:pt x="7502" y="929"/>
                      <a:pt x="7446" y="1052"/>
                    </a:cubicBezTo>
                    <a:cubicBezTo>
                      <a:pt x="7390" y="1164"/>
                      <a:pt x="7312" y="1275"/>
                      <a:pt x="7234" y="1365"/>
                    </a:cubicBezTo>
                    <a:cubicBezTo>
                      <a:pt x="6471" y="2226"/>
                      <a:pt x="5315" y="2736"/>
                      <a:pt x="4150" y="2761"/>
                    </a:cubicBezTo>
                    <a:lnTo>
                      <a:pt x="4150" y="2761"/>
                    </a:lnTo>
                    <a:cubicBezTo>
                      <a:pt x="4433" y="2494"/>
                      <a:pt x="4684" y="2211"/>
                      <a:pt x="4942" y="1935"/>
                    </a:cubicBezTo>
                    <a:cubicBezTo>
                      <a:pt x="5266" y="1600"/>
                      <a:pt x="5590" y="1264"/>
                      <a:pt x="5971" y="996"/>
                    </a:cubicBezTo>
                    <a:cubicBezTo>
                      <a:pt x="6116" y="895"/>
                      <a:pt x="6328" y="728"/>
                      <a:pt x="6552" y="593"/>
                    </a:cubicBezTo>
                    <a:cubicBezTo>
                      <a:pt x="6776" y="471"/>
                      <a:pt x="7010" y="370"/>
                      <a:pt x="7178" y="370"/>
                    </a:cubicBezTo>
                    <a:close/>
                    <a:moveTo>
                      <a:pt x="1074" y="2427"/>
                    </a:moveTo>
                    <a:cubicBezTo>
                      <a:pt x="1197" y="2427"/>
                      <a:pt x="1342" y="2449"/>
                      <a:pt x="1499" y="2483"/>
                    </a:cubicBezTo>
                    <a:cubicBezTo>
                      <a:pt x="1890" y="2584"/>
                      <a:pt x="2270" y="2774"/>
                      <a:pt x="2684" y="2908"/>
                    </a:cubicBezTo>
                    <a:cubicBezTo>
                      <a:pt x="2843" y="2963"/>
                      <a:pt x="3004" y="3008"/>
                      <a:pt x="3167" y="3042"/>
                    </a:cubicBezTo>
                    <a:lnTo>
                      <a:pt x="3167" y="3042"/>
                    </a:lnTo>
                    <a:cubicBezTo>
                      <a:pt x="2673" y="3323"/>
                      <a:pt x="2085" y="3500"/>
                      <a:pt x="1532" y="3500"/>
                    </a:cubicBezTo>
                    <a:cubicBezTo>
                      <a:pt x="1443" y="3500"/>
                      <a:pt x="1342" y="3500"/>
                      <a:pt x="1253" y="3489"/>
                    </a:cubicBezTo>
                    <a:cubicBezTo>
                      <a:pt x="917" y="3444"/>
                      <a:pt x="694" y="3344"/>
                      <a:pt x="559" y="3232"/>
                    </a:cubicBezTo>
                    <a:cubicBezTo>
                      <a:pt x="425" y="3120"/>
                      <a:pt x="381" y="2997"/>
                      <a:pt x="381" y="2885"/>
                    </a:cubicBezTo>
                    <a:cubicBezTo>
                      <a:pt x="381" y="2774"/>
                      <a:pt x="425" y="2673"/>
                      <a:pt x="537" y="2584"/>
                    </a:cubicBezTo>
                    <a:cubicBezTo>
                      <a:pt x="649" y="2494"/>
                      <a:pt x="828" y="2427"/>
                      <a:pt x="1074" y="2427"/>
                    </a:cubicBezTo>
                    <a:close/>
                    <a:moveTo>
                      <a:pt x="7178" y="1"/>
                    </a:moveTo>
                    <a:cubicBezTo>
                      <a:pt x="6887" y="1"/>
                      <a:pt x="6608" y="135"/>
                      <a:pt x="6362" y="280"/>
                    </a:cubicBezTo>
                    <a:cubicBezTo>
                      <a:pt x="6116" y="426"/>
                      <a:pt x="5892" y="593"/>
                      <a:pt x="5758" y="694"/>
                    </a:cubicBezTo>
                    <a:cubicBezTo>
                      <a:pt x="5345" y="985"/>
                      <a:pt x="4998" y="1331"/>
                      <a:pt x="4674" y="1689"/>
                    </a:cubicBezTo>
                    <a:cubicBezTo>
                      <a:pt x="4349" y="2036"/>
                      <a:pt x="4036" y="2382"/>
                      <a:pt x="3679" y="2684"/>
                    </a:cubicBezTo>
                    <a:cubicBezTo>
                      <a:pt x="3658" y="2702"/>
                      <a:pt x="3636" y="2720"/>
                      <a:pt x="3614" y="2738"/>
                    </a:cubicBezTo>
                    <a:lnTo>
                      <a:pt x="3614" y="2738"/>
                    </a:lnTo>
                    <a:cubicBezTo>
                      <a:pt x="3340" y="2707"/>
                      <a:pt x="3068" y="2648"/>
                      <a:pt x="2807" y="2561"/>
                    </a:cubicBezTo>
                    <a:cubicBezTo>
                      <a:pt x="2415" y="2427"/>
                      <a:pt x="2035" y="2237"/>
                      <a:pt x="1599" y="2125"/>
                    </a:cubicBezTo>
                    <a:cubicBezTo>
                      <a:pt x="1409" y="2080"/>
                      <a:pt x="1230" y="2058"/>
                      <a:pt x="1074" y="2058"/>
                    </a:cubicBezTo>
                    <a:cubicBezTo>
                      <a:pt x="761" y="2058"/>
                      <a:pt x="492" y="2136"/>
                      <a:pt x="302" y="2293"/>
                    </a:cubicBezTo>
                    <a:cubicBezTo>
                      <a:pt x="112" y="2438"/>
                      <a:pt x="0" y="2662"/>
                      <a:pt x="0" y="2885"/>
                    </a:cubicBezTo>
                    <a:cubicBezTo>
                      <a:pt x="0" y="3120"/>
                      <a:pt x="112" y="3344"/>
                      <a:pt x="325" y="3511"/>
                    </a:cubicBezTo>
                    <a:cubicBezTo>
                      <a:pt x="526" y="3690"/>
                      <a:pt x="817" y="3813"/>
                      <a:pt x="1208" y="3858"/>
                    </a:cubicBezTo>
                    <a:cubicBezTo>
                      <a:pt x="1309" y="3869"/>
                      <a:pt x="1420" y="3880"/>
                      <a:pt x="1532" y="3880"/>
                    </a:cubicBezTo>
                    <a:cubicBezTo>
                      <a:pt x="2317" y="3870"/>
                      <a:pt x="3120" y="3571"/>
                      <a:pt x="3729" y="3120"/>
                    </a:cubicBezTo>
                    <a:lnTo>
                      <a:pt x="3729" y="3120"/>
                    </a:lnTo>
                    <a:cubicBezTo>
                      <a:pt x="3839" y="3128"/>
                      <a:pt x="3949" y="3131"/>
                      <a:pt x="4059" y="3131"/>
                    </a:cubicBezTo>
                    <a:cubicBezTo>
                      <a:pt x="5356" y="3131"/>
                      <a:pt x="6653" y="2584"/>
                      <a:pt x="7513" y="1611"/>
                    </a:cubicBezTo>
                    <a:cubicBezTo>
                      <a:pt x="7614" y="1488"/>
                      <a:pt x="7715" y="1354"/>
                      <a:pt x="7782" y="1208"/>
                    </a:cubicBezTo>
                    <a:cubicBezTo>
                      <a:pt x="7860" y="1052"/>
                      <a:pt x="7905" y="895"/>
                      <a:pt x="7905" y="716"/>
                    </a:cubicBezTo>
                    <a:cubicBezTo>
                      <a:pt x="7905" y="605"/>
                      <a:pt x="7882" y="482"/>
                      <a:pt x="7815" y="370"/>
                    </a:cubicBezTo>
                    <a:cubicBezTo>
                      <a:pt x="7759" y="258"/>
                      <a:pt x="7670" y="169"/>
                      <a:pt x="7547" y="90"/>
                    </a:cubicBezTo>
                    <a:cubicBezTo>
                      <a:pt x="7424" y="23"/>
                      <a:pt x="7301" y="1"/>
                      <a:pt x="7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2450"/>
        <p:cNvGrpSpPr/>
        <p:nvPr/>
      </p:nvGrpSpPr>
      <p:grpSpPr>
        <a:xfrm>
          <a:off x="0" y="0"/>
          <a:ext cx="0" cy="0"/>
          <a:chOff x="0" y="0"/>
          <a:chExt cx="0" cy="0"/>
        </a:xfrm>
      </p:grpSpPr>
      <p:sp>
        <p:nvSpPr>
          <p:cNvPr id="2451" name="Google Shape;2451;p36"/>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sp>
        <p:nvSpPr>
          <p:cNvPr id="2452" name="Google Shape;2452;p36"/>
          <p:cNvSpPr txBox="1">
            <a:spLocks noGrp="1"/>
          </p:cNvSpPr>
          <p:nvPr>
            <p:ph type="body" idx="1"/>
          </p:nvPr>
        </p:nvSpPr>
        <p:spPr>
          <a:xfrm>
            <a:off x="415610" y="1526895"/>
            <a:ext cx="11361304" cy="987923"/>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pPr lvl="0"/>
            <a:r>
              <a:rPr lang="es-ES"/>
              <a:t>Haga clic para modificar el estilo de texto del patrón</a:t>
            </a:r>
          </a:p>
        </p:txBody>
      </p:sp>
      <p:grpSp>
        <p:nvGrpSpPr>
          <p:cNvPr id="2453" name="Google Shape;2453;p36"/>
          <p:cNvGrpSpPr/>
          <p:nvPr/>
        </p:nvGrpSpPr>
        <p:grpSpPr>
          <a:xfrm>
            <a:off x="5939716" y="55048"/>
            <a:ext cx="439523" cy="198347"/>
            <a:chOff x="4815500" y="2496238"/>
            <a:chExt cx="68500" cy="77725"/>
          </a:xfrm>
        </p:grpSpPr>
        <p:sp>
          <p:nvSpPr>
            <p:cNvPr id="2454" name="Google Shape;2454;p3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36"/>
          <p:cNvGrpSpPr/>
          <p:nvPr/>
        </p:nvGrpSpPr>
        <p:grpSpPr>
          <a:xfrm>
            <a:off x="240506" y="2807255"/>
            <a:ext cx="11757243" cy="236477"/>
            <a:chOff x="149126" y="4376588"/>
            <a:chExt cx="7290103" cy="368675"/>
          </a:xfrm>
        </p:grpSpPr>
        <p:sp>
          <p:nvSpPr>
            <p:cNvPr id="2459" name="Google Shape;2459;p36"/>
            <p:cNvSpPr/>
            <p:nvPr/>
          </p:nvSpPr>
          <p:spPr>
            <a:xfrm>
              <a:off x="7252451" y="4376588"/>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6"/>
            <p:cNvSpPr/>
            <p:nvPr/>
          </p:nvSpPr>
          <p:spPr>
            <a:xfrm>
              <a:off x="149126" y="4471838"/>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36"/>
          <p:cNvGrpSpPr/>
          <p:nvPr/>
        </p:nvGrpSpPr>
        <p:grpSpPr>
          <a:xfrm>
            <a:off x="-259474" y="-176607"/>
            <a:ext cx="12822360" cy="7186229"/>
            <a:chOff x="-160888" y="-275335"/>
            <a:chExt cx="7950531" cy="11203531"/>
          </a:xfrm>
        </p:grpSpPr>
        <p:grpSp>
          <p:nvGrpSpPr>
            <p:cNvPr id="2462" name="Google Shape;2462;p36"/>
            <p:cNvGrpSpPr/>
            <p:nvPr/>
          </p:nvGrpSpPr>
          <p:grpSpPr>
            <a:xfrm rot="10474297">
              <a:off x="-108455" y="-227015"/>
              <a:ext cx="1076527" cy="1159549"/>
              <a:chOff x="6493431" y="9579487"/>
              <a:chExt cx="1076544" cy="1159567"/>
            </a:xfrm>
          </p:grpSpPr>
          <p:grpSp>
            <p:nvGrpSpPr>
              <p:cNvPr id="2463" name="Google Shape;2463;p36"/>
              <p:cNvGrpSpPr/>
              <p:nvPr/>
            </p:nvGrpSpPr>
            <p:grpSpPr>
              <a:xfrm>
                <a:off x="6493431" y="9579487"/>
                <a:ext cx="1076544" cy="1159567"/>
                <a:chOff x="5822250" y="3574125"/>
                <a:chExt cx="507325" cy="546450"/>
              </a:xfrm>
            </p:grpSpPr>
            <p:sp>
              <p:nvSpPr>
                <p:cNvPr id="2464" name="Google Shape;2464;p3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36"/>
              <p:cNvGrpSpPr/>
              <p:nvPr/>
            </p:nvGrpSpPr>
            <p:grpSpPr>
              <a:xfrm>
                <a:off x="6572917" y="9702881"/>
                <a:ext cx="917553" cy="912778"/>
                <a:chOff x="6472650" y="3854100"/>
                <a:chExt cx="432400" cy="430150"/>
              </a:xfrm>
            </p:grpSpPr>
            <p:sp>
              <p:nvSpPr>
                <p:cNvPr id="2473" name="Google Shape;2473;p3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36"/>
              <p:cNvGrpSpPr/>
              <p:nvPr/>
            </p:nvGrpSpPr>
            <p:grpSpPr>
              <a:xfrm>
                <a:off x="6661021" y="9835023"/>
                <a:ext cx="896810" cy="746148"/>
                <a:chOff x="5865300" y="4367350"/>
                <a:chExt cx="422625" cy="351625"/>
              </a:xfrm>
            </p:grpSpPr>
            <p:sp>
              <p:nvSpPr>
                <p:cNvPr id="2516" name="Google Shape;2516;p3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0" name="Google Shape;2540;p36"/>
            <p:cNvGrpSpPr/>
            <p:nvPr/>
          </p:nvGrpSpPr>
          <p:grpSpPr>
            <a:xfrm rot="-899960">
              <a:off x="6581422" y="9649112"/>
              <a:ext cx="1076511" cy="1159532"/>
              <a:chOff x="6493431" y="9579487"/>
              <a:chExt cx="1076544" cy="1159567"/>
            </a:xfrm>
          </p:grpSpPr>
          <p:grpSp>
            <p:nvGrpSpPr>
              <p:cNvPr id="2541" name="Google Shape;2541;p36"/>
              <p:cNvGrpSpPr/>
              <p:nvPr/>
            </p:nvGrpSpPr>
            <p:grpSpPr>
              <a:xfrm>
                <a:off x="6493431" y="9579487"/>
                <a:ext cx="1076544" cy="1159567"/>
                <a:chOff x="5822250" y="3574125"/>
                <a:chExt cx="507325" cy="546450"/>
              </a:xfrm>
            </p:grpSpPr>
            <p:sp>
              <p:nvSpPr>
                <p:cNvPr id="2542" name="Google Shape;2542;p3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36"/>
              <p:cNvGrpSpPr/>
              <p:nvPr/>
            </p:nvGrpSpPr>
            <p:grpSpPr>
              <a:xfrm>
                <a:off x="6572917" y="9702881"/>
                <a:ext cx="917553" cy="912778"/>
                <a:chOff x="6472650" y="3854100"/>
                <a:chExt cx="432400" cy="430150"/>
              </a:xfrm>
            </p:grpSpPr>
            <p:sp>
              <p:nvSpPr>
                <p:cNvPr id="2551" name="Google Shape;2551;p3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36"/>
              <p:cNvGrpSpPr/>
              <p:nvPr/>
            </p:nvGrpSpPr>
            <p:grpSpPr>
              <a:xfrm>
                <a:off x="6661021" y="9835023"/>
                <a:ext cx="896810" cy="746148"/>
                <a:chOff x="5865300" y="4367350"/>
                <a:chExt cx="422625" cy="351625"/>
              </a:xfrm>
            </p:grpSpPr>
            <p:sp>
              <p:nvSpPr>
                <p:cNvPr id="2594" name="Google Shape;2594;p3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18" name="Google Shape;2618;p36"/>
          <p:cNvGrpSpPr/>
          <p:nvPr/>
        </p:nvGrpSpPr>
        <p:grpSpPr>
          <a:xfrm>
            <a:off x="240513" y="89256"/>
            <a:ext cx="11757237" cy="6684927"/>
            <a:chOff x="149130" y="139152"/>
            <a:chExt cx="7290099" cy="10421988"/>
          </a:xfrm>
        </p:grpSpPr>
        <p:grpSp>
          <p:nvGrpSpPr>
            <p:cNvPr id="2619" name="Google Shape;2619;p36"/>
            <p:cNvGrpSpPr/>
            <p:nvPr/>
          </p:nvGrpSpPr>
          <p:grpSpPr>
            <a:xfrm>
              <a:off x="149130" y="139152"/>
              <a:ext cx="7290088" cy="10421988"/>
              <a:chOff x="149130" y="139152"/>
              <a:chExt cx="7290088" cy="10421988"/>
            </a:xfrm>
          </p:grpSpPr>
          <p:grpSp>
            <p:nvGrpSpPr>
              <p:cNvPr id="2620" name="Google Shape;2620;p36"/>
              <p:cNvGrpSpPr/>
              <p:nvPr/>
            </p:nvGrpSpPr>
            <p:grpSpPr>
              <a:xfrm>
                <a:off x="149130" y="2346367"/>
                <a:ext cx="87038" cy="7387147"/>
                <a:chOff x="7371355" y="2379892"/>
                <a:chExt cx="87038" cy="7387147"/>
              </a:xfrm>
            </p:grpSpPr>
            <p:grpSp>
              <p:nvGrpSpPr>
                <p:cNvPr id="2621" name="Google Shape;2621;p36"/>
                <p:cNvGrpSpPr/>
                <p:nvPr/>
              </p:nvGrpSpPr>
              <p:grpSpPr>
                <a:xfrm rot="5400000">
                  <a:off x="6912345" y="2838902"/>
                  <a:ext cx="1005060" cy="87038"/>
                  <a:chOff x="3279345" y="864840"/>
                  <a:chExt cx="1005060" cy="87038"/>
                </a:xfrm>
              </p:grpSpPr>
              <p:sp>
                <p:nvSpPr>
                  <p:cNvPr id="2622" name="Google Shape;2622;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36"/>
                <p:cNvGrpSpPr/>
                <p:nvPr/>
              </p:nvGrpSpPr>
              <p:grpSpPr>
                <a:xfrm rot="5400000">
                  <a:off x="6912345" y="6577590"/>
                  <a:ext cx="1005060" cy="87038"/>
                  <a:chOff x="3279345" y="864840"/>
                  <a:chExt cx="1005060" cy="87038"/>
                </a:xfrm>
              </p:grpSpPr>
              <p:sp>
                <p:nvSpPr>
                  <p:cNvPr id="2625" name="Google Shape;2625;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36"/>
                <p:cNvGrpSpPr/>
                <p:nvPr/>
              </p:nvGrpSpPr>
              <p:grpSpPr>
                <a:xfrm rot="5400000">
                  <a:off x="6912345" y="9220990"/>
                  <a:ext cx="1005060" cy="87038"/>
                  <a:chOff x="3279345" y="864840"/>
                  <a:chExt cx="1005060" cy="87038"/>
                </a:xfrm>
              </p:grpSpPr>
              <p:sp>
                <p:nvSpPr>
                  <p:cNvPr id="2628" name="Google Shape;2628;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0" name="Google Shape;2630;p36"/>
              <p:cNvGrpSpPr/>
              <p:nvPr/>
            </p:nvGrpSpPr>
            <p:grpSpPr>
              <a:xfrm>
                <a:off x="7352180" y="2346367"/>
                <a:ext cx="87038" cy="6430335"/>
                <a:chOff x="7371355" y="2379892"/>
                <a:chExt cx="87038" cy="6430335"/>
              </a:xfrm>
            </p:grpSpPr>
            <p:grpSp>
              <p:nvGrpSpPr>
                <p:cNvPr id="2631" name="Google Shape;2631;p36"/>
                <p:cNvGrpSpPr/>
                <p:nvPr/>
              </p:nvGrpSpPr>
              <p:grpSpPr>
                <a:xfrm rot="5400000">
                  <a:off x="6912345" y="2838902"/>
                  <a:ext cx="1005060" cy="87038"/>
                  <a:chOff x="3279345" y="864840"/>
                  <a:chExt cx="1005060" cy="87038"/>
                </a:xfrm>
              </p:grpSpPr>
              <p:sp>
                <p:nvSpPr>
                  <p:cNvPr id="2632" name="Google Shape;2632;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36"/>
                <p:cNvGrpSpPr/>
                <p:nvPr/>
              </p:nvGrpSpPr>
              <p:grpSpPr>
                <a:xfrm rot="5400000">
                  <a:off x="6912345" y="6577590"/>
                  <a:ext cx="1005060" cy="87038"/>
                  <a:chOff x="3279345" y="864840"/>
                  <a:chExt cx="1005060" cy="87038"/>
                </a:xfrm>
              </p:grpSpPr>
              <p:sp>
                <p:nvSpPr>
                  <p:cNvPr id="2635" name="Google Shape;2635;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7" name="Google Shape;2637;p36"/>
                <p:cNvSpPr/>
                <p:nvPr/>
              </p:nvSpPr>
              <p:spPr>
                <a:xfrm rot="5400000" flipH="1">
                  <a:off x="7410132" y="8761979"/>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36"/>
              <p:cNvGrpSpPr/>
              <p:nvPr/>
            </p:nvGrpSpPr>
            <p:grpSpPr>
              <a:xfrm>
                <a:off x="5534057" y="10474102"/>
                <a:ext cx="1005060" cy="87038"/>
                <a:chOff x="3279345" y="864840"/>
                <a:chExt cx="1005060" cy="87038"/>
              </a:xfrm>
            </p:grpSpPr>
            <p:sp>
              <p:nvSpPr>
                <p:cNvPr id="2639" name="Google Shape;2639;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6"/>
              <p:cNvGrpSpPr/>
              <p:nvPr/>
            </p:nvGrpSpPr>
            <p:grpSpPr>
              <a:xfrm rot="10800000">
                <a:off x="1238682" y="10474102"/>
                <a:ext cx="1005060" cy="87038"/>
                <a:chOff x="3279345" y="864840"/>
                <a:chExt cx="1005060" cy="87038"/>
              </a:xfrm>
            </p:grpSpPr>
            <p:sp>
              <p:nvSpPr>
                <p:cNvPr id="2642" name="Google Shape;2642;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36"/>
              <p:cNvGrpSpPr/>
              <p:nvPr/>
            </p:nvGrpSpPr>
            <p:grpSpPr>
              <a:xfrm rot="10800000">
                <a:off x="1762545" y="139152"/>
                <a:ext cx="1005060" cy="87038"/>
                <a:chOff x="3279345" y="864840"/>
                <a:chExt cx="1005060" cy="87038"/>
              </a:xfrm>
            </p:grpSpPr>
            <p:sp>
              <p:nvSpPr>
                <p:cNvPr id="2645" name="Google Shape;2645;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36"/>
              <p:cNvGrpSpPr/>
              <p:nvPr/>
            </p:nvGrpSpPr>
            <p:grpSpPr>
              <a:xfrm>
                <a:off x="4792411" y="177655"/>
                <a:ext cx="1005060" cy="87038"/>
                <a:chOff x="3279345" y="864840"/>
                <a:chExt cx="1005060" cy="87038"/>
              </a:xfrm>
            </p:grpSpPr>
            <p:sp>
              <p:nvSpPr>
                <p:cNvPr id="2648" name="Google Shape;2648;p3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50" name="Google Shape;2650;p36"/>
            <p:cNvSpPr/>
            <p:nvPr/>
          </p:nvSpPr>
          <p:spPr>
            <a:xfrm rot="5400000" flipH="1">
              <a:off x="7390982" y="1095117"/>
              <a:ext cx="48248"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651"/>
        <p:cNvGrpSpPr/>
        <p:nvPr/>
      </p:nvGrpSpPr>
      <p:grpSpPr>
        <a:xfrm>
          <a:off x="0" y="0"/>
          <a:ext cx="0" cy="0"/>
          <a:chOff x="0" y="0"/>
          <a:chExt cx="0" cy="0"/>
        </a:xfrm>
      </p:grpSpPr>
      <p:sp>
        <p:nvSpPr>
          <p:cNvPr id="2652" name="Google Shape;2652;p37"/>
          <p:cNvSpPr txBox="1">
            <a:spLocks noGrp="1"/>
          </p:cNvSpPr>
          <p:nvPr>
            <p:ph type="title"/>
          </p:nvPr>
        </p:nvSpPr>
        <p:spPr>
          <a:xfrm>
            <a:off x="1927338" y="1283300"/>
            <a:ext cx="8337848" cy="1241735"/>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4000"/>
              <a:buNone/>
              <a:defRPr sz="10000"/>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r>
              <a:rPr lang="es-ES"/>
              <a:t>Haga clic para modificar el estilo de título del patrón</a:t>
            </a:r>
            <a:endParaRPr/>
          </a:p>
        </p:txBody>
      </p:sp>
      <p:sp>
        <p:nvSpPr>
          <p:cNvPr id="2653" name="Google Shape;2653;p37"/>
          <p:cNvSpPr txBox="1">
            <a:spLocks noGrp="1"/>
          </p:cNvSpPr>
          <p:nvPr>
            <p:ph type="subTitle" idx="1"/>
          </p:nvPr>
        </p:nvSpPr>
        <p:spPr>
          <a:xfrm>
            <a:off x="1927348" y="2535962"/>
            <a:ext cx="8337848" cy="1205367"/>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r>
              <a:rPr lang="es-ES"/>
              <a:t>Haga clic para modificar el estilo de subtítulo del patrón</a:t>
            </a:r>
            <a:endParaRPr/>
          </a:p>
        </p:txBody>
      </p:sp>
      <p:sp>
        <p:nvSpPr>
          <p:cNvPr id="2654" name="Google Shape;2654;p37"/>
          <p:cNvSpPr txBox="1"/>
          <p:nvPr/>
        </p:nvSpPr>
        <p:spPr>
          <a:xfrm>
            <a:off x="1927367" y="4643927"/>
            <a:ext cx="8337848" cy="454706"/>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 sz="1200" b="1">
                <a:solidFill>
                  <a:schemeClr val="lt1"/>
                </a:solidFill>
                <a:latin typeface="Jost"/>
                <a:ea typeface="Jost"/>
                <a:cs typeface="Jost"/>
                <a:sym typeface="Jost"/>
              </a:rPr>
              <a:t>CREDITS:</a:t>
            </a:r>
            <a:r>
              <a:rPr lang="en" sz="1200">
                <a:solidFill>
                  <a:schemeClr val="lt1"/>
                </a:solidFill>
                <a:latin typeface="Jost"/>
                <a:ea typeface="Jost"/>
                <a:cs typeface="Jost"/>
                <a:sym typeface="Jost"/>
              </a:rPr>
              <a:t> This presentation template was created by </a:t>
            </a:r>
            <a:r>
              <a:rPr lang="en" sz="1200" b="1" u="sng">
                <a:solidFill>
                  <a:schemeClr val="lt1"/>
                </a:solidFill>
                <a:latin typeface="Jost"/>
                <a:ea typeface="Jost"/>
                <a:cs typeface="Jost"/>
                <a:sym typeface="Jost"/>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lt1"/>
                </a:solidFill>
                <a:latin typeface="Jost"/>
                <a:ea typeface="Jost"/>
                <a:cs typeface="Jost"/>
                <a:sym typeface="Jost"/>
              </a:rPr>
              <a:t>, and includes icons by </a:t>
            </a:r>
            <a:r>
              <a:rPr lang="en" sz="1200" b="1" u="sng">
                <a:solidFill>
                  <a:schemeClr val="lt1"/>
                </a:solidFill>
                <a:latin typeface="Jost"/>
                <a:ea typeface="Jost"/>
                <a:cs typeface="Jost"/>
                <a:sym typeface="Jost"/>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lt1"/>
                </a:solidFill>
                <a:latin typeface="Jost"/>
                <a:ea typeface="Jost"/>
                <a:cs typeface="Jost"/>
                <a:sym typeface="Jost"/>
              </a:rPr>
              <a:t>, and infographics &amp; images by </a:t>
            </a:r>
            <a:r>
              <a:rPr lang="en" sz="1200" b="1" u="sng">
                <a:solidFill>
                  <a:schemeClr val="lt1"/>
                </a:solidFill>
                <a:latin typeface="Jost"/>
                <a:ea typeface="Jost"/>
                <a:cs typeface="Jost"/>
                <a:sym typeface="Jost"/>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u="sng">
                <a:solidFill>
                  <a:schemeClr val="lt1"/>
                </a:solidFill>
                <a:latin typeface="Jost"/>
                <a:ea typeface="Jost"/>
                <a:cs typeface="Jost"/>
                <a:sym typeface="Jost"/>
              </a:rPr>
              <a:t> </a:t>
            </a:r>
            <a:endParaRPr sz="1200" b="1" u="sng">
              <a:solidFill>
                <a:schemeClr val="lt1"/>
              </a:solidFill>
              <a:latin typeface="Jost"/>
              <a:ea typeface="Jost"/>
              <a:cs typeface="Jost"/>
              <a:sym typeface="Jost"/>
            </a:endParaRPr>
          </a:p>
        </p:txBody>
      </p:sp>
      <p:sp>
        <p:nvSpPr>
          <p:cNvPr id="2655" name="Google Shape;2655;p37"/>
          <p:cNvSpPr/>
          <p:nvPr/>
        </p:nvSpPr>
        <p:spPr>
          <a:xfrm flipH="1">
            <a:off x="191285" y="1126800"/>
            <a:ext cx="301230" cy="175382"/>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6" name="Google Shape;2656;p37"/>
          <p:cNvGrpSpPr/>
          <p:nvPr/>
        </p:nvGrpSpPr>
        <p:grpSpPr>
          <a:xfrm>
            <a:off x="404967" y="3783724"/>
            <a:ext cx="11382481" cy="2920460"/>
            <a:chOff x="251100" y="5898931"/>
            <a:chExt cx="7057731" cy="4553078"/>
          </a:xfrm>
        </p:grpSpPr>
        <p:sp>
          <p:nvSpPr>
            <p:cNvPr id="2657" name="Google Shape;2657;p37"/>
            <p:cNvSpPr/>
            <p:nvPr/>
          </p:nvSpPr>
          <p:spPr>
            <a:xfrm>
              <a:off x="251100" y="6250019"/>
              <a:ext cx="65246" cy="65246"/>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7"/>
            <p:cNvSpPr/>
            <p:nvPr/>
          </p:nvSpPr>
          <p:spPr>
            <a:xfrm flipH="1">
              <a:off x="7243584" y="5898931"/>
              <a:ext cx="65246" cy="65246"/>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9" name="Google Shape;2659;p37"/>
            <p:cNvGrpSpPr/>
            <p:nvPr/>
          </p:nvGrpSpPr>
          <p:grpSpPr>
            <a:xfrm>
              <a:off x="1941358" y="10374149"/>
              <a:ext cx="546679" cy="77860"/>
              <a:chOff x="4841135" y="3248433"/>
              <a:chExt cx="680626" cy="96937"/>
            </a:xfrm>
          </p:grpSpPr>
          <p:sp>
            <p:nvSpPr>
              <p:cNvPr id="2660" name="Google Shape;2660;p37"/>
              <p:cNvSpPr/>
              <p:nvPr/>
            </p:nvSpPr>
            <p:spPr>
              <a:xfrm>
                <a:off x="5440528" y="3264138"/>
                <a:ext cx="81232" cy="81233"/>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7"/>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37"/>
            <p:cNvGrpSpPr/>
            <p:nvPr/>
          </p:nvGrpSpPr>
          <p:grpSpPr>
            <a:xfrm flipH="1">
              <a:off x="5481056" y="10374149"/>
              <a:ext cx="546679" cy="77860"/>
              <a:chOff x="4841135" y="3248433"/>
              <a:chExt cx="680626" cy="96937"/>
            </a:xfrm>
          </p:grpSpPr>
          <p:sp>
            <p:nvSpPr>
              <p:cNvPr id="2663" name="Google Shape;2663;p37"/>
              <p:cNvSpPr/>
              <p:nvPr/>
            </p:nvSpPr>
            <p:spPr>
              <a:xfrm>
                <a:off x="5440528" y="3264138"/>
                <a:ext cx="81232" cy="81233"/>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7"/>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65" name="Google Shape;2665;p37"/>
          <p:cNvSpPr/>
          <p:nvPr/>
        </p:nvSpPr>
        <p:spPr>
          <a:xfrm>
            <a:off x="4467489" y="6587054"/>
            <a:ext cx="301230" cy="175382"/>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7"/>
          <p:cNvSpPr/>
          <p:nvPr/>
        </p:nvSpPr>
        <p:spPr>
          <a:xfrm flipH="1">
            <a:off x="8083576" y="6587054"/>
            <a:ext cx="301230" cy="175382"/>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9A5CB85-91AF-4993-8768-133792ADF709}"/>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3F2548F2-75E3-4C90-9959-2E5E754839C9}"/>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5978AEFD-7AE8-4714-96C9-C3EBF69944C4}"/>
              </a:ext>
            </a:extLst>
          </p:cNvPr>
          <p:cNvSpPr>
            <a:spLocks noGrp="1"/>
          </p:cNvSpPr>
          <p:nvPr>
            <p:ph type="dt" sz="half" idx="10"/>
          </p:nvPr>
        </p:nvSpPr>
        <p:spPr>
          <a:xfrm>
            <a:off x="838200" y="6356350"/>
            <a:ext cx="2743200" cy="365125"/>
          </a:xfrm>
          <a:prstGeom prst="rect">
            <a:avLst/>
          </a:prstGeom>
        </p:spPr>
        <p:txBody>
          <a:bodyPr/>
          <a:lstStyle/>
          <a:p>
            <a:fld id="{E97B7A09-1996-452A-84FA-B8E2BDFF9AFB}" type="datetimeFigureOut">
              <a:rPr lang="es-MX" smtClean="0"/>
              <a:t>01/01/2024</a:t>
            </a:fld>
            <a:endParaRPr lang="es-MX"/>
          </a:p>
        </p:txBody>
      </p:sp>
      <p:sp>
        <p:nvSpPr>
          <p:cNvPr id="5" name="Marcador de pie de página 4">
            <a:extLst>
              <a:ext uri="{FF2B5EF4-FFF2-40B4-BE49-F238E27FC236}">
                <a16:creationId xmlns:a16="http://schemas.microsoft.com/office/drawing/2014/main" id="{75607A6E-6D0A-4F0D-8466-926E9088F575}"/>
              </a:ext>
            </a:extLst>
          </p:cNvPr>
          <p:cNvSpPr>
            <a:spLocks noGrp="1"/>
          </p:cNvSpPr>
          <p:nvPr>
            <p:ph type="ftr" sz="quarter" idx="11"/>
          </p:nvPr>
        </p:nvSpPr>
        <p:spPr>
          <a:xfrm>
            <a:off x="4038600" y="6356350"/>
            <a:ext cx="4114800" cy="365125"/>
          </a:xfrm>
          <a:prstGeom prst="rect">
            <a:avLst/>
          </a:prstGeom>
        </p:spPr>
        <p:txBody>
          <a:bodyPr/>
          <a:lstStyle/>
          <a:p>
            <a:endParaRPr lang="es-MX"/>
          </a:p>
        </p:txBody>
      </p:sp>
      <p:sp>
        <p:nvSpPr>
          <p:cNvPr id="6" name="Marcador de número de diapositiva 5">
            <a:extLst>
              <a:ext uri="{FF2B5EF4-FFF2-40B4-BE49-F238E27FC236}">
                <a16:creationId xmlns:a16="http://schemas.microsoft.com/office/drawing/2014/main" id="{EBA7B945-9E19-435E-B5FD-921ED503642F}"/>
              </a:ext>
            </a:extLst>
          </p:cNvPr>
          <p:cNvSpPr>
            <a:spLocks noGrp="1"/>
          </p:cNvSpPr>
          <p:nvPr>
            <p:ph type="sldNum" sz="quarter" idx="12"/>
          </p:nvPr>
        </p:nvSpPr>
        <p:spPr>
          <a:xfrm>
            <a:off x="8610600" y="6356350"/>
            <a:ext cx="2743200" cy="365125"/>
          </a:xfrm>
          <a:prstGeom prst="rect">
            <a:avLst/>
          </a:prstGeom>
        </p:spPr>
        <p:txBody>
          <a:bodyPr/>
          <a:lstStyle/>
          <a:p>
            <a:fld id="{2DEA76EC-307D-45CA-8EB2-9D65BA9518B6}" type="slidenum">
              <a:rPr lang="es-MX" smtClean="0"/>
              <a:t>‹Nº›</a:t>
            </a:fld>
            <a:endParaRPr lang="es-MX"/>
          </a:p>
        </p:txBody>
      </p:sp>
    </p:spTree>
    <p:extLst>
      <p:ext uri="{BB962C8B-B14F-4D97-AF65-F5344CB8AC3E}">
        <p14:creationId xmlns:p14="http://schemas.microsoft.com/office/powerpoint/2010/main" val="464676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267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9"/>
        <p:cNvGrpSpPr/>
        <p:nvPr/>
      </p:nvGrpSpPr>
      <p:grpSpPr>
        <a:xfrm>
          <a:off x="0" y="0"/>
          <a:ext cx="0" cy="0"/>
          <a:chOff x="0" y="0"/>
          <a:chExt cx="0" cy="0"/>
        </a:xfrm>
      </p:grpSpPr>
      <p:sp>
        <p:nvSpPr>
          <p:cNvPr id="20" name="Google Shape;20;p5"/>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4000"/>
              <a:buNone/>
              <a:defRPr/>
            </a:lvl2pPr>
            <a:lvl3pPr lvl="2">
              <a:spcBef>
                <a:spcPts val="0"/>
              </a:spcBef>
              <a:spcAft>
                <a:spcPts val="0"/>
              </a:spcAft>
              <a:buSzPts val="4000"/>
              <a:buNone/>
              <a:defRPr/>
            </a:lvl3pPr>
            <a:lvl4pPr lvl="3">
              <a:spcBef>
                <a:spcPts val="0"/>
              </a:spcBef>
              <a:spcAft>
                <a:spcPts val="0"/>
              </a:spcAft>
              <a:buSzPts val="4000"/>
              <a:buNone/>
              <a:defRPr/>
            </a:lvl4pPr>
            <a:lvl5pPr lvl="4">
              <a:spcBef>
                <a:spcPts val="0"/>
              </a:spcBef>
              <a:spcAft>
                <a:spcPts val="0"/>
              </a:spcAft>
              <a:buSzPts val="4000"/>
              <a:buNone/>
              <a:defRPr/>
            </a:lvl5pPr>
            <a:lvl6pPr lvl="5">
              <a:spcBef>
                <a:spcPts val="0"/>
              </a:spcBef>
              <a:spcAft>
                <a:spcPts val="0"/>
              </a:spcAft>
              <a:buSzPts val="4000"/>
              <a:buNone/>
              <a:defRPr/>
            </a:lvl6pPr>
            <a:lvl7pPr lvl="6">
              <a:spcBef>
                <a:spcPts val="0"/>
              </a:spcBef>
              <a:spcAft>
                <a:spcPts val="0"/>
              </a:spcAft>
              <a:buSzPts val="4000"/>
              <a:buNone/>
              <a:defRPr/>
            </a:lvl7pPr>
            <a:lvl8pPr lvl="7">
              <a:spcBef>
                <a:spcPts val="0"/>
              </a:spcBef>
              <a:spcAft>
                <a:spcPts val="0"/>
              </a:spcAft>
              <a:buSzPts val="4000"/>
              <a:buNone/>
              <a:defRPr/>
            </a:lvl8pPr>
            <a:lvl9pPr lvl="8">
              <a:spcBef>
                <a:spcPts val="0"/>
              </a:spcBef>
              <a:spcAft>
                <a:spcPts val="0"/>
              </a:spcAft>
              <a:buSzPts val="4000"/>
              <a:buNone/>
              <a:defRPr/>
            </a:lvl9pPr>
          </a:lstStyle>
          <a:p>
            <a:r>
              <a:rPr lang="es-ES"/>
              <a:t>Haga clic para modificar el estilo de título del patrón</a:t>
            </a:r>
            <a:endParaRPr/>
          </a:p>
        </p:txBody>
      </p:sp>
      <p:sp>
        <p:nvSpPr>
          <p:cNvPr id="21" name="Google Shape;21;p5"/>
          <p:cNvSpPr txBox="1">
            <a:spLocks noGrp="1"/>
          </p:cNvSpPr>
          <p:nvPr>
            <p:ph type="body" idx="1"/>
          </p:nvPr>
        </p:nvSpPr>
        <p:spPr>
          <a:xfrm>
            <a:off x="648333" y="1536663"/>
            <a:ext cx="5100539" cy="4555339"/>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pPr lvl="0"/>
            <a:r>
              <a:rPr lang="es-ES"/>
              <a:t>Haga clic para modificar el estilo de texto del patrón</a:t>
            </a:r>
          </a:p>
        </p:txBody>
      </p:sp>
      <p:sp>
        <p:nvSpPr>
          <p:cNvPr id="22" name="Google Shape;22;p5"/>
          <p:cNvSpPr txBox="1">
            <a:spLocks noGrp="1"/>
          </p:cNvSpPr>
          <p:nvPr>
            <p:ph type="body" idx="2"/>
          </p:nvPr>
        </p:nvSpPr>
        <p:spPr>
          <a:xfrm>
            <a:off x="6443491" y="1536663"/>
            <a:ext cx="5100539" cy="4555339"/>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pPr lvl="0"/>
            <a:r>
              <a:rPr lang="es-ES"/>
              <a:t>Haga clic para modificar el estilo de texto del patrón</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48333" y="593382"/>
            <a:ext cx="10895859" cy="763553"/>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4000"/>
              <a:buNone/>
              <a:defRPr/>
            </a:lvl2pPr>
            <a:lvl3pPr lvl="2">
              <a:spcBef>
                <a:spcPts val="0"/>
              </a:spcBef>
              <a:spcAft>
                <a:spcPts val="0"/>
              </a:spcAft>
              <a:buSzPts val="4000"/>
              <a:buNone/>
              <a:defRPr/>
            </a:lvl3pPr>
            <a:lvl4pPr lvl="3">
              <a:spcBef>
                <a:spcPts val="0"/>
              </a:spcBef>
              <a:spcAft>
                <a:spcPts val="0"/>
              </a:spcAft>
              <a:buSzPts val="4000"/>
              <a:buNone/>
              <a:defRPr/>
            </a:lvl4pPr>
            <a:lvl5pPr lvl="4">
              <a:spcBef>
                <a:spcPts val="0"/>
              </a:spcBef>
              <a:spcAft>
                <a:spcPts val="0"/>
              </a:spcAft>
              <a:buSzPts val="4000"/>
              <a:buNone/>
              <a:defRPr/>
            </a:lvl5pPr>
            <a:lvl6pPr lvl="5">
              <a:spcBef>
                <a:spcPts val="0"/>
              </a:spcBef>
              <a:spcAft>
                <a:spcPts val="0"/>
              </a:spcAft>
              <a:buSzPts val="4000"/>
              <a:buNone/>
              <a:defRPr/>
            </a:lvl6pPr>
            <a:lvl7pPr lvl="6">
              <a:spcBef>
                <a:spcPts val="0"/>
              </a:spcBef>
              <a:spcAft>
                <a:spcPts val="0"/>
              </a:spcAft>
              <a:buSzPts val="4000"/>
              <a:buNone/>
              <a:defRPr/>
            </a:lvl7pPr>
            <a:lvl8pPr lvl="7">
              <a:spcBef>
                <a:spcPts val="0"/>
              </a:spcBef>
              <a:spcAft>
                <a:spcPts val="0"/>
              </a:spcAft>
              <a:buSzPts val="4000"/>
              <a:buNone/>
              <a:defRPr/>
            </a:lvl8pPr>
            <a:lvl9pPr lvl="8">
              <a:spcBef>
                <a:spcPts val="0"/>
              </a:spcBef>
              <a:spcAft>
                <a:spcPts val="0"/>
              </a:spcAft>
              <a:buSzPts val="4000"/>
              <a:buNone/>
              <a:defRPr/>
            </a:lvl9pPr>
          </a:lstStyle>
          <a:p>
            <a:r>
              <a:rPr lang="es-ES"/>
              <a:t>Haga clic para modificar el estilo de título del patrón</a:t>
            </a:r>
            <a:endParaRPr/>
          </a:p>
        </p:txBody>
      </p:sp>
      <p:grpSp>
        <p:nvGrpSpPr>
          <p:cNvPr id="25" name="Google Shape;25;p6"/>
          <p:cNvGrpSpPr/>
          <p:nvPr/>
        </p:nvGrpSpPr>
        <p:grpSpPr>
          <a:xfrm>
            <a:off x="11807840" y="1526524"/>
            <a:ext cx="301230" cy="4738303"/>
            <a:chOff x="7321476" y="2379892"/>
            <a:chExt cx="186778" cy="7387147"/>
          </a:xfrm>
        </p:grpSpPr>
        <p:grpSp>
          <p:nvGrpSpPr>
            <p:cNvPr id="26" name="Google Shape;26;p6"/>
            <p:cNvGrpSpPr/>
            <p:nvPr/>
          </p:nvGrpSpPr>
          <p:grpSpPr>
            <a:xfrm rot="5400000">
              <a:off x="6912345" y="2838902"/>
              <a:ext cx="1005060" cy="87038"/>
              <a:chOff x="3279345" y="864840"/>
              <a:chExt cx="1005060" cy="87038"/>
            </a:xfrm>
          </p:grpSpPr>
          <p:sp>
            <p:nvSpPr>
              <p:cNvPr id="27" name="Google Shape;27;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6"/>
            <p:cNvSpPr/>
            <p:nvPr/>
          </p:nvSpPr>
          <p:spPr>
            <a:xfrm>
              <a:off x="7321476" y="4352963"/>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6"/>
            <p:cNvGrpSpPr/>
            <p:nvPr/>
          </p:nvGrpSpPr>
          <p:grpSpPr>
            <a:xfrm rot="5400000">
              <a:off x="6912345" y="6577590"/>
              <a:ext cx="1005060" cy="87038"/>
              <a:chOff x="3279345" y="864840"/>
              <a:chExt cx="1005060" cy="87038"/>
            </a:xfrm>
          </p:grpSpPr>
          <p:sp>
            <p:nvSpPr>
              <p:cNvPr id="31" name="Google Shape;31;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6"/>
            <p:cNvGrpSpPr/>
            <p:nvPr/>
          </p:nvGrpSpPr>
          <p:grpSpPr>
            <a:xfrm rot="5400000">
              <a:off x="6912345" y="9220990"/>
              <a:ext cx="1005060" cy="87038"/>
              <a:chOff x="3279345" y="864840"/>
              <a:chExt cx="1005060" cy="87038"/>
            </a:xfrm>
          </p:grpSpPr>
          <p:sp>
            <p:nvSpPr>
              <p:cNvPr id="34" name="Google Shape;34;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 name="Google Shape;36;p6"/>
          <p:cNvGrpSpPr/>
          <p:nvPr/>
        </p:nvGrpSpPr>
        <p:grpSpPr>
          <a:xfrm>
            <a:off x="77253" y="1203998"/>
            <a:ext cx="301230" cy="4894114"/>
            <a:chOff x="47901" y="1877067"/>
            <a:chExt cx="186778" cy="7630060"/>
          </a:xfrm>
        </p:grpSpPr>
        <p:grpSp>
          <p:nvGrpSpPr>
            <p:cNvPr id="37" name="Google Shape;37;p6"/>
            <p:cNvGrpSpPr/>
            <p:nvPr/>
          </p:nvGrpSpPr>
          <p:grpSpPr>
            <a:xfrm rot="5400000">
              <a:off x="-365505" y="2336077"/>
              <a:ext cx="1005060" cy="87038"/>
              <a:chOff x="3279345" y="864840"/>
              <a:chExt cx="1005060" cy="87038"/>
            </a:xfrm>
          </p:grpSpPr>
          <p:sp>
            <p:nvSpPr>
              <p:cNvPr id="38" name="Google Shape;38;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6"/>
            <p:cNvSpPr/>
            <p:nvPr/>
          </p:nvSpPr>
          <p:spPr>
            <a:xfrm>
              <a:off x="47901" y="4352975"/>
              <a:ext cx="186778" cy="273425"/>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6"/>
            <p:cNvGrpSpPr/>
            <p:nvPr/>
          </p:nvGrpSpPr>
          <p:grpSpPr>
            <a:xfrm rot="5400000">
              <a:off x="-365505" y="6074765"/>
              <a:ext cx="1005060" cy="87038"/>
              <a:chOff x="3279345" y="864840"/>
              <a:chExt cx="1005060" cy="87038"/>
            </a:xfrm>
          </p:grpSpPr>
          <p:sp>
            <p:nvSpPr>
              <p:cNvPr id="42" name="Google Shape;42;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4;p6"/>
            <p:cNvGrpSpPr/>
            <p:nvPr/>
          </p:nvGrpSpPr>
          <p:grpSpPr>
            <a:xfrm rot="5400000">
              <a:off x="-365505" y="8961077"/>
              <a:ext cx="1005060" cy="87038"/>
              <a:chOff x="3279345" y="864840"/>
              <a:chExt cx="1005060" cy="87038"/>
            </a:xfrm>
          </p:grpSpPr>
          <p:sp>
            <p:nvSpPr>
              <p:cNvPr id="45" name="Google Shape;45;p6"/>
              <p:cNvSpPr/>
              <p:nvPr/>
            </p:nvSpPr>
            <p:spPr>
              <a:xfrm>
                <a:off x="4198009" y="864840"/>
                <a:ext cx="86395" cy="87038"/>
              </a:xfrm>
              <a:custGeom>
                <a:avLst/>
                <a:gdLst/>
                <a:ahLst/>
                <a:cxnLst/>
                <a:rect l="l" t="t" r="r" b="b"/>
                <a:pathLst>
                  <a:path w="1343" h="1353" extrusionOk="0">
                    <a:moveTo>
                      <a:pt x="672" y="0"/>
                    </a:moveTo>
                    <a:cubicBezTo>
                      <a:pt x="303" y="0"/>
                      <a:pt x="1" y="302"/>
                      <a:pt x="1" y="682"/>
                    </a:cubicBezTo>
                    <a:cubicBezTo>
                      <a:pt x="1" y="1051"/>
                      <a:pt x="303" y="1353"/>
                      <a:pt x="672" y="1353"/>
                    </a:cubicBezTo>
                    <a:cubicBezTo>
                      <a:pt x="1052" y="1353"/>
                      <a:pt x="1343" y="1051"/>
                      <a:pt x="1343" y="682"/>
                    </a:cubicBezTo>
                    <a:cubicBezTo>
                      <a:pt x="1343" y="302"/>
                      <a:pt x="1052" y="0"/>
                      <a:pt x="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6"/>
              <p:cNvSpPr/>
              <p:nvPr/>
            </p:nvSpPr>
            <p:spPr>
              <a:xfrm flipH="1">
                <a:off x="3279345" y="864854"/>
                <a:ext cx="48247" cy="48248"/>
              </a:xfrm>
              <a:custGeom>
                <a:avLst/>
                <a:gdLst/>
                <a:ahLst/>
                <a:cxnLst/>
                <a:rect l="l" t="t" r="r" b="b"/>
                <a:pathLst>
                  <a:path w="750" h="750" extrusionOk="0">
                    <a:moveTo>
                      <a:pt x="369" y="0"/>
                    </a:moveTo>
                    <a:cubicBezTo>
                      <a:pt x="168" y="0"/>
                      <a:pt x="0" y="168"/>
                      <a:pt x="0" y="381"/>
                    </a:cubicBezTo>
                    <a:cubicBezTo>
                      <a:pt x="0" y="582"/>
                      <a:pt x="168" y="750"/>
                      <a:pt x="369" y="750"/>
                    </a:cubicBezTo>
                    <a:cubicBezTo>
                      <a:pt x="582" y="750"/>
                      <a:pt x="749" y="582"/>
                      <a:pt x="749" y="381"/>
                    </a:cubicBezTo>
                    <a:cubicBezTo>
                      <a:pt x="749" y="168"/>
                      <a:pt x="582"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7"/>
        <p:cNvGrpSpPr/>
        <p:nvPr/>
      </p:nvGrpSpPr>
      <p:grpSpPr>
        <a:xfrm>
          <a:off x="0" y="0"/>
          <a:ext cx="0" cy="0"/>
          <a:chOff x="0" y="0"/>
          <a:chExt cx="0" cy="0"/>
        </a:xfrm>
      </p:grpSpPr>
      <p:sp>
        <p:nvSpPr>
          <p:cNvPr id="48" name="Google Shape;48;p7"/>
          <p:cNvSpPr txBox="1">
            <a:spLocks noGrp="1"/>
          </p:cNvSpPr>
          <p:nvPr>
            <p:ph type="title"/>
          </p:nvPr>
        </p:nvSpPr>
        <p:spPr>
          <a:xfrm>
            <a:off x="648341" y="753457"/>
            <a:ext cx="3744363" cy="1007551"/>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r>
              <a:rPr lang="es-ES"/>
              <a:t>Haga clic para modificar el estilo de título del patrón</a:t>
            </a:r>
            <a:endParaRPr/>
          </a:p>
        </p:txBody>
      </p:sp>
      <p:sp>
        <p:nvSpPr>
          <p:cNvPr id="49" name="Google Shape;49;p7"/>
          <p:cNvSpPr txBox="1">
            <a:spLocks noGrp="1"/>
          </p:cNvSpPr>
          <p:nvPr>
            <p:ph type="body" idx="1"/>
          </p:nvPr>
        </p:nvSpPr>
        <p:spPr>
          <a:xfrm>
            <a:off x="648341" y="1865477"/>
            <a:ext cx="3744363" cy="423918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pPr lvl="0"/>
            <a:r>
              <a:rPr lang="es-ES"/>
              <a:t>Haga clic para modificar el estilo de texto del patrón</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51" name="Google Shape;51;p8"/>
          <p:cNvSpPr txBox="1">
            <a:spLocks noGrp="1"/>
          </p:cNvSpPr>
          <p:nvPr>
            <p:ph type="title"/>
          </p:nvPr>
        </p:nvSpPr>
        <p:spPr>
          <a:xfrm>
            <a:off x="653695" y="600211"/>
            <a:ext cx="8490738" cy="5454553"/>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r>
              <a:rPr lang="es-ES"/>
              <a:t>Haga clic para modificar el estilo de título del patrón</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2"/>
        <p:cNvGrpSpPr/>
        <p:nvPr/>
      </p:nvGrpSpPr>
      <p:grpSpPr>
        <a:xfrm>
          <a:off x="0" y="0"/>
          <a:ext cx="0" cy="0"/>
          <a:chOff x="0" y="0"/>
          <a:chExt cx="0" cy="0"/>
        </a:xfrm>
      </p:grpSpPr>
      <p:sp>
        <p:nvSpPr>
          <p:cNvPr id="53" name="Google Shape;53;p9"/>
          <p:cNvSpPr/>
          <p:nvPr/>
        </p:nvSpPr>
        <p:spPr>
          <a:xfrm>
            <a:off x="6096262" y="-167"/>
            <a:ext cx="6096262" cy="685812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9"/>
          <p:cNvSpPr txBox="1">
            <a:spLocks noGrp="1"/>
          </p:cNvSpPr>
          <p:nvPr>
            <p:ph type="title"/>
          </p:nvPr>
        </p:nvSpPr>
        <p:spPr>
          <a:xfrm>
            <a:off x="631721" y="1644262"/>
            <a:ext cx="5116022" cy="1976424"/>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r>
              <a:rPr lang="es-ES"/>
              <a:t>Haga clic para modificar el estilo de título del patrón</a:t>
            </a:r>
            <a:endParaRPr/>
          </a:p>
        </p:txBody>
      </p:sp>
      <p:sp>
        <p:nvSpPr>
          <p:cNvPr id="55" name="Google Shape;55;p9"/>
          <p:cNvSpPr txBox="1">
            <a:spLocks noGrp="1"/>
          </p:cNvSpPr>
          <p:nvPr>
            <p:ph type="subTitle" idx="1"/>
          </p:nvPr>
        </p:nvSpPr>
        <p:spPr>
          <a:xfrm>
            <a:off x="631721" y="3737502"/>
            <a:ext cx="5116022" cy="1646795"/>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r>
              <a:rPr lang="es-ES"/>
              <a:t>Haga clic para modificar el estilo de subtítulo del patrón</a:t>
            </a:r>
            <a:endParaRPr/>
          </a:p>
        </p:txBody>
      </p:sp>
      <p:sp>
        <p:nvSpPr>
          <p:cNvPr id="56" name="Google Shape;56;p9"/>
          <p:cNvSpPr txBox="1">
            <a:spLocks noGrp="1"/>
          </p:cNvSpPr>
          <p:nvPr>
            <p:ph type="body" idx="2"/>
          </p:nvPr>
        </p:nvSpPr>
        <p:spPr>
          <a:xfrm>
            <a:off x="6586302" y="965458"/>
            <a:ext cx="4957809" cy="4926916"/>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pPr lvl="0"/>
            <a:r>
              <a:rPr lang="es-ES"/>
              <a:t>Haga clic para modificar el estilo de texto del patrón</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7"/>
        <p:cNvGrpSpPr/>
        <p:nvPr/>
      </p:nvGrpSpPr>
      <p:grpSpPr>
        <a:xfrm>
          <a:off x="0" y="0"/>
          <a:ext cx="0" cy="0"/>
          <a:chOff x="0" y="0"/>
          <a:chExt cx="0" cy="0"/>
        </a:xfrm>
      </p:grpSpPr>
      <p:sp>
        <p:nvSpPr>
          <p:cNvPr id="58" name="Google Shape;58;p10"/>
          <p:cNvSpPr txBox="1">
            <a:spLocks noGrp="1"/>
          </p:cNvSpPr>
          <p:nvPr>
            <p:ph type="body" idx="1"/>
          </p:nvPr>
        </p:nvSpPr>
        <p:spPr>
          <a:xfrm>
            <a:off x="648332" y="5640871"/>
            <a:ext cx="7765961" cy="806849"/>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pPr lvl="0"/>
            <a:r>
              <a:rPr lang="es-ES"/>
              <a:t>Haga clic para modificar el estilo de texto del patrón</a:t>
            </a: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8333" y="593382"/>
            <a:ext cx="10895859" cy="763553"/>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1pPr>
            <a:lvl2pPr lvl="1"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2pPr>
            <a:lvl3pPr lvl="2"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3pPr>
            <a:lvl4pPr lvl="3"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4pPr>
            <a:lvl5pPr lvl="4"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5pPr>
            <a:lvl6pPr lvl="5"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6pPr>
            <a:lvl7pPr lvl="6"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7pPr>
            <a:lvl8pPr lvl="7"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8pPr>
            <a:lvl9pPr lvl="8" algn="ctr">
              <a:spcBef>
                <a:spcPts val="0"/>
              </a:spcBef>
              <a:spcAft>
                <a:spcPts val="0"/>
              </a:spcAft>
              <a:buClr>
                <a:schemeClr val="lt1"/>
              </a:buClr>
              <a:buSzPts val="4000"/>
              <a:buFont typeface="Sail"/>
              <a:buNone/>
              <a:defRPr sz="4000">
                <a:solidFill>
                  <a:schemeClr val="lt1"/>
                </a:solidFill>
                <a:latin typeface="Sail"/>
                <a:ea typeface="Sail"/>
                <a:cs typeface="Sail"/>
                <a:sym typeface="Sail"/>
              </a:defRPr>
            </a:lvl9pPr>
          </a:lstStyle>
          <a:p>
            <a:endParaRPr/>
          </a:p>
        </p:txBody>
      </p:sp>
      <p:sp>
        <p:nvSpPr>
          <p:cNvPr id="7" name="Google Shape;7;p1"/>
          <p:cNvSpPr txBox="1">
            <a:spLocks noGrp="1"/>
          </p:cNvSpPr>
          <p:nvPr>
            <p:ph type="body" idx="1"/>
          </p:nvPr>
        </p:nvSpPr>
        <p:spPr>
          <a:xfrm>
            <a:off x="648333" y="1536665"/>
            <a:ext cx="10895859" cy="4555339"/>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Jost"/>
              <a:buChar char="●"/>
              <a:defRPr sz="1800">
                <a:solidFill>
                  <a:schemeClr val="lt1"/>
                </a:solidFill>
                <a:latin typeface="Jost"/>
                <a:ea typeface="Jost"/>
                <a:cs typeface="Jost"/>
                <a:sym typeface="Jost"/>
              </a:defRPr>
            </a:lvl1pPr>
            <a:lvl2pPr marL="914400" lvl="1"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2pPr>
            <a:lvl3pPr marL="1371600" lvl="2"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3pPr>
            <a:lvl4pPr marL="1828800" lvl="3"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4pPr>
            <a:lvl5pPr marL="2286000" lvl="4"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5pPr>
            <a:lvl6pPr marL="2743200" lvl="5"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6pPr>
            <a:lvl7pPr marL="3200400" lvl="6"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7pPr>
            <a:lvl8pPr marL="3657600" lvl="7"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8pPr>
            <a:lvl9pPr marL="4114800" lvl="8" indent="-317500">
              <a:lnSpc>
                <a:spcPct val="115000"/>
              </a:lnSpc>
              <a:spcBef>
                <a:spcPts val="0"/>
              </a:spcBef>
              <a:spcAft>
                <a:spcPts val="0"/>
              </a:spcAft>
              <a:buClr>
                <a:schemeClr val="lt1"/>
              </a:buClr>
              <a:buSzPts val="1400"/>
              <a:buFont typeface="Jost"/>
              <a:buChar char="■"/>
              <a:defRPr>
                <a:solidFill>
                  <a:schemeClr val="lt1"/>
                </a:solidFill>
                <a:latin typeface="Jost"/>
                <a:ea typeface="Jost"/>
                <a:cs typeface="Jost"/>
                <a:sym typeface="Jost"/>
              </a:defRPr>
            </a:lvl9pPr>
          </a:lstStyle>
          <a:p>
            <a:endParaRPr/>
          </a:p>
        </p:txBody>
      </p:sp>
    </p:spTree>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0E2A47"/>
        </a:solidFill>
        <a:effectLst/>
      </p:bgPr>
    </p:bg>
    <p:spTree>
      <p:nvGrpSpPr>
        <p:cNvPr id="1" name="Shape 2667"/>
        <p:cNvGrpSpPr/>
        <p:nvPr/>
      </p:nvGrpSpPr>
      <p:grpSpPr>
        <a:xfrm>
          <a:off x="0" y="0"/>
          <a:ext cx="0" cy="0"/>
          <a:chOff x="0" y="0"/>
          <a:chExt cx="0" cy="0"/>
        </a:xfrm>
      </p:grpSpPr>
      <p:sp>
        <p:nvSpPr>
          <p:cNvPr id="2668" name="Google Shape;2668;p38"/>
          <p:cNvSpPr txBox="1">
            <a:spLocks noGrp="1"/>
          </p:cNvSpPr>
          <p:nvPr>
            <p:ph type="title"/>
          </p:nvPr>
        </p:nvSpPr>
        <p:spPr>
          <a:xfrm>
            <a:off x="1424196" y="1244623"/>
            <a:ext cx="9396953" cy="643285"/>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669" name="Google Shape;2669;p38"/>
          <p:cNvSpPr txBox="1">
            <a:spLocks noGrp="1"/>
          </p:cNvSpPr>
          <p:nvPr>
            <p:ph type="body" idx="1"/>
          </p:nvPr>
        </p:nvSpPr>
        <p:spPr>
          <a:xfrm>
            <a:off x="1424196" y="2260640"/>
            <a:ext cx="9396953" cy="3335925"/>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9" r:id="rId1"/>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s://docentesaldia.com/wp-content/uploads/2023/07/Libro-del-docente-1-y-2-grado.pdf" TargetMode="External"/><Relationship Id="rId1" Type="http://schemas.openxmlformats.org/officeDocument/2006/relationships/slideLayout" Target="../slideLayouts/slideLayout37.xml"/><Relationship Id="rId4" Type="http://schemas.openxmlformats.org/officeDocument/2006/relationships/image" Target="../media/image1.jpeg"/></Relationships>
</file>

<file path=ppt/slides/_rels/slide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hyperlink" Target="https://www.youtube.com/watch?v=IB4gGlyAc1Y" TargetMode="External"/><Relationship Id="rId1" Type="http://schemas.openxmlformats.org/officeDocument/2006/relationships/slideLayout" Target="../slideLayouts/slideLayout37.xml"/><Relationship Id="rId4" Type="http://schemas.openxmlformats.org/officeDocument/2006/relationships/image" Target="../media/image1.jpeg"/></Relationships>
</file>

<file path=ppt/slides/_rels/slide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s://drive.google.com/drive/folders/1vLWSmLDNI9Ft7NPVjJYscx0nIye6a4KM" TargetMode="External"/><Relationship Id="rId1" Type="http://schemas.openxmlformats.org/officeDocument/2006/relationships/slideLayout" Target="../slideLayouts/slideLayout37.xml"/></Relationships>
</file>

<file path=ppt/slides/_rels/slide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7.png"/><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2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s://docentesaldia.com/wp-content/uploads/2023/07/Libro-del-docente-1-y-2-grado.pdf" TargetMode="External"/><Relationship Id="rId1" Type="http://schemas.openxmlformats.org/officeDocument/2006/relationships/slideLayout" Target="../slideLayouts/slideLayout37.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3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s://dgfc.siged.sep.gob.mx/encuestas2023/EDNF2023/index.html?1703724412616" TargetMode="Externa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hyperlink" Target="http://gestion.cte.sep.gob.mx/insumos/docs/2324_S31_OrientacionesTallerIntensivoDocentesPreesPriSecu.pdf?1703724412616" TargetMode="External"/><Relationship Id="rId2" Type="http://schemas.openxmlformats.org/officeDocument/2006/relationships/hyperlink" Target="https://www.mejoredu.gob.mx/images/publicaciones/fasciculo6_aprendamos-comunidad.pdf" TargetMode="External"/><Relationship Id="rId1" Type="http://schemas.openxmlformats.org/officeDocument/2006/relationships/slideLayout" Target="../slideLayouts/slideLayout37.xml"/><Relationship Id="rId6" Type="http://schemas.openxmlformats.org/officeDocument/2006/relationships/image" Target="../media/image1.jpeg"/><Relationship Id="rId5" Type="http://schemas.openxmlformats.org/officeDocument/2006/relationships/hyperlink" Target="http://gestion.cte.sep.gob.mx/insumos/docs/ANEXO_%20ACUERDO_080823_FASES_2_A_6.pdf?1702051896378" TargetMode="External"/><Relationship Id="rId4" Type="http://schemas.openxmlformats.org/officeDocument/2006/relationships/hyperlink" Target="http://gestion.cte.sep.gob.mx/insumos/php/docs/Plan_de_Estudios_para_la_Educacion_Preescolar_Primaria_y_Secundaria.pdf?1702051896378"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s://docentesaldia.com/categoria/consejos-tecnicos-escolares/" TargetMode="External"/><Relationship Id="rId1" Type="http://schemas.openxmlformats.org/officeDocument/2006/relationships/slideLayout" Target="../slideLayouts/slideLayout37.xml"/></Relationships>
</file>

<file path=ppt/slides/_rels/slide4.xml.rels><?xml version="1.0" encoding="UTF-8" standalone="yes"?>
<Relationships xmlns="http://schemas.openxmlformats.org/package/2006/relationships"><Relationship Id="rId3" Type="http://schemas.openxmlformats.org/officeDocument/2006/relationships/hyperlink" Target="https://docentesaldia.com/wp-content/uploads/2023/07/Libro-del-docente-1-y-2-grado.pdf" TargetMode="External"/><Relationship Id="rId2" Type="http://schemas.openxmlformats.org/officeDocument/2006/relationships/hyperlink" Target="https://www.youtube.com/watch?v=6uB6X9G77R0&amp;t=2s" TargetMode="External"/><Relationship Id="rId1" Type="http://schemas.openxmlformats.org/officeDocument/2006/relationships/slideLayout" Target="../slideLayouts/slideLayout37.xml"/><Relationship Id="rId6" Type="http://schemas.openxmlformats.org/officeDocument/2006/relationships/image" Target="../media/image1.jpeg"/><Relationship Id="rId5" Type="http://schemas.openxmlformats.org/officeDocument/2006/relationships/hyperlink" Target="https://www.youtube.com/watch?v=IB4gGlyAc1Y" TargetMode="External"/><Relationship Id="rId4" Type="http://schemas.openxmlformats.org/officeDocument/2006/relationships/hyperlink" Target="https://www.youtube.com/watch?v=uDLHOZBj1rc" TargetMode="Externa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2.jpg"/><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7.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s://www.youtube.com/watch?v=6uB6X9G77R0&amp;t=2s" TargetMode="External"/><Relationship Id="rId1" Type="http://schemas.openxmlformats.org/officeDocument/2006/relationships/slideLayout" Target="../slideLayouts/slideLayout37.xml"/><Relationship Id="rId4" Type="http://schemas.openxmlformats.org/officeDocument/2006/relationships/image" Target="../media/image1.jpe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s://www.youtube.com/watch?v=uDLHOZBj1rc" TargetMode="External"/><Relationship Id="rId1" Type="http://schemas.openxmlformats.org/officeDocument/2006/relationships/slideLayout" Target="../slideLayouts/slideLayout37.xml"/><Relationship Id="rId4"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D4F4477-01CC-4BA7-97B1-3CF522706B55}"/>
              </a:ext>
            </a:extLst>
          </p:cNvPr>
          <p:cNvSpPr>
            <a:spLocks noGrp="1"/>
          </p:cNvSpPr>
          <p:nvPr>
            <p:ph type="ctrTitle"/>
          </p:nvPr>
        </p:nvSpPr>
        <p:spPr/>
        <p:txBody>
          <a:bodyPr>
            <a:noAutofit/>
          </a:bodyPr>
          <a:lstStyle/>
          <a:p>
            <a:r>
              <a:rPr lang="es-MX" sz="5400" dirty="0">
                <a:latin typeface="Perpetua" panose="02020502060401020303" pitchFamily="18" charset="0"/>
              </a:rPr>
              <a:t>Taller</a:t>
            </a:r>
            <a:r>
              <a:rPr lang="es-MX" sz="5400" dirty="0"/>
              <a:t/>
            </a:r>
            <a:br>
              <a:rPr lang="es-MX" sz="5400" dirty="0"/>
            </a:br>
            <a:r>
              <a:rPr lang="es-MX" sz="6000" dirty="0">
                <a:solidFill>
                  <a:srgbClr val="0070C0"/>
                </a:solidFill>
                <a:effectLst>
                  <a:outerShdw blurRad="38100" dist="38100" dir="2700000" algn="tl">
                    <a:srgbClr val="000000">
                      <a:alpha val="43137"/>
                    </a:srgbClr>
                  </a:outerShdw>
                </a:effectLst>
              </a:rPr>
              <a:t>Intensivo de Formación</a:t>
            </a:r>
            <a:br>
              <a:rPr lang="es-MX" sz="6000" dirty="0">
                <a:solidFill>
                  <a:srgbClr val="0070C0"/>
                </a:solidFill>
                <a:effectLst>
                  <a:outerShdw blurRad="38100" dist="38100" dir="2700000" algn="tl">
                    <a:srgbClr val="000000">
                      <a:alpha val="43137"/>
                    </a:srgbClr>
                  </a:outerShdw>
                </a:effectLst>
              </a:rPr>
            </a:br>
            <a:r>
              <a:rPr lang="es-MX" sz="6000" dirty="0">
                <a:solidFill>
                  <a:srgbClr val="0070C0"/>
                </a:solidFill>
                <a:effectLst>
                  <a:outerShdw blurRad="38100" dist="38100" dir="2700000" algn="tl">
                    <a:srgbClr val="000000">
                      <a:alpha val="43137"/>
                    </a:srgbClr>
                  </a:outerShdw>
                </a:effectLst>
              </a:rPr>
              <a:t>Continua para Docentes</a:t>
            </a:r>
          </a:p>
        </p:txBody>
      </p:sp>
      <p:sp>
        <p:nvSpPr>
          <p:cNvPr id="3" name="Subtítulo 2">
            <a:extLst>
              <a:ext uri="{FF2B5EF4-FFF2-40B4-BE49-F238E27FC236}">
                <a16:creationId xmlns:a16="http://schemas.microsoft.com/office/drawing/2014/main" id="{B785E76F-D6A5-41B1-B671-700898A3694C}"/>
              </a:ext>
            </a:extLst>
          </p:cNvPr>
          <p:cNvSpPr>
            <a:spLocks noGrp="1"/>
          </p:cNvSpPr>
          <p:nvPr>
            <p:ph type="subTitle" idx="1"/>
          </p:nvPr>
        </p:nvSpPr>
        <p:spPr>
          <a:xfrm>
            <a:off x="682604" y="4168460"/>
            <a:ext cx="10901665" cy="480299"/>
          </a:xfrm>
        </p:spPr>
        <p:txBody>
          <a:bodyPr/>
          <a:lstStyle/>
          <a:p>
            <a:r>
              <a:rPr lang="es-ES" b="1" dirty="0">
                <a:solidFill>
                  <a:schemeClr val="accent1">
                    <a:lumMod val="50000"/>
                  </a:schemeClr>
                </a:solidFill>
              </a:rPr>
              <a:t>Educación Preescolar</a:t>
            </a:r>
            <a:r>
              <a:rPr lang="es-ES" b="1" dirty="0"/>
              <a:t>, </a:t>
            </a:r>
            <a:r>
              <a:rPr lang="es-ES" b="1" dirty="0">
                <a:solidFill>
                  <a:schemeClr val="bg2">
                    <a:lumMod val="75000"/>
                  </a:schemeClr>
                </a:solidFill>
              </a:rPr>
              <a:t>Primaria</a:t>
            </a:r>
            <a:r>
              <a:rPr lang="es-ES" b="1" dirty="0"/>
              <a:t> y </a:t>
            </a:r>
            <a:r>
              <a:rPr lang="es-ES" b="1" dirty="0">
                <a:solidFill>
                  <a:schemeClr val="tx2">
                    <a:lumMod val="60000"/>
                    <a:lumOff val="40000"/>
                  </a:schemeClr>
                </a:solidFill>
              </a:rPr>
              <a:t>Secundaria</a:t>
            </a:r>
          </a:p>
          <a:p>
            <a:endParaRPr lang="es-MX" dirty="0"/>
          </a:p>
        </p:txBody>
      </p:sp>
      <p:grpSp>
        <p:nvGrpSpPr>
          <p:cNvPr id="4" name="Google Shape;2882;p40"/>
          <p:cNvGrpSpPr/>
          <p:nvPr/>
        </p:nvGrpSpPr>
        <p:grpSpPr>
          <a:xfrm>
            <a:off x="4523220" y="-342099"/>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5181;p49"/>
          <p:cNvGrpSpPr/>
          <p:nvPr/>
        </p:nvGrpSpPr>
        <p:grpSpPr>
          <a:xfrm>
            <a:off x="290849" y="4819643"/>
            <a:ext cx="974453" cy="2038357"/>
            <a:chOff x="3390875" y="3927400"/>
            <a:chExt cx="392450" cy="820925"/>
          </a:xfrm>
        </p:grpSpPr>
        <p:sp>
          <p:nvSpPr>
            <p:cNvPr id="210" name="Google Shape;5182;p49"/>
            <p:cNvSpPr/>
            <p:nvPr/>
          </p:nvSpPr>
          <p:spPr>
            <a:xfrm>
              <a:off x="3550200" y="3927400"/>
              <a:ext cx="67100" cy="101225"/>
            </a:xfrm>
            <a:custGeom>
              <a:avLst/>
              <a:gdLst/>
              <a:ahLst/>
              <a:cxnLst/>
              <a:rect l="l" t="t" r="r" b="b"/>
              <a:pathLst>
                <a:path w="2684" h="4049" extrusionOk="0">
                  <a:moveTo>
                    <a:pt x="738" y="1"/>
                  </a:moveTo>
                  <a:cubicBezTo>
                    <a:pt x="324" y="1"/>
                    <a:pt x="0" y="325"/>
                    <a:pt x="0" y="739"/>
                  </a:cubicBezTo>
                  <a:lnTo>
                    <a:pt x="0" y="3299"/>
                  </a:lnTo>
                  <a:cubicBezTo>
                    <a:pt x="0" y="3713"/>
                    <a:pt x="324" y="4048"/>
                    <a:pt x="738" y="4048"/>
                  </a:cubicBezTo>
                  <a:lnTo>
                    <a:pt x="1946" y="4048"/>
                  </a:lnTo>
                  <a:cubicBezTo>
                    <a:pt x="2348" y="4048"/>
                    <a:pt x="2683" y="3713"/>
                    <a:pt x="2683" y="3299"/>
                  </a:cubicBezTo>
                  <a:lnTo>
                    <a:pt x="2683" y="739"/>
                  </a:lnTo>
                  <a:cubicBezTo>
                    <a:pt x="2683" y="325"/>
                    <a:pt x="2348" y="1"/>
                    <a:pt x="1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183;p49"/>
            <p:cNvSpPr/>
            <p:nvPr/>
          </p:nvSpPr>
          <p:spPr>
            <a:xfrm>
              <a:off x="3463000" y="3967100"/>
              <a:ext cx="246800" cy="781225"/>
            </a:xfrm>
            <a:custGeom>
              <a:avLst/>
              <a:gdLst/>
              <a:ahLst/>
              <a:cxnLst/>
              <a:rect l="l" t="t" r="r" b="b"/>
              <a:pathLst>
                <a:path w="9872" h="31249" extrusionOk="0">
                  <a:moveTo>
                    <a:pt x="3231" y="0"/>
                  </a:moveTo>
                  <a:cubicBezTo>
                    <a:pt x="3019" y="79"/>
                    <a:pt x="2918" y="325"/>
                    <a:pt x="2862" y="548"/>
                  </a:cubicBezTo>
                  <a:cubicBezTo>
                    <a:pt x="2784" y="828"/>
                    <a:pt x="2750" y="1118"/>
                    <a:pt x="2795" y="1398"/>
                  </a:cubicBezTo>
                  <a:cubicBezTo>
                    <a:pt x="2851" y="1677"/>
                    <a:pt x="2996" y="1946"/>
                    <a:pt x="3242" y="2091"/>
                  </a:cubicBezTo>
                  <a:cubicBezTo>
                    <a:pt x="3287" y="3757"/>
                    <a:pt x="3276" y="5400"/>
                    <a:pt x="3186" y="7066"/>
                  </a:cubicBezTo>
                  <a:cubicBezTo>
                    <a:pt x="2504" y="7949"/>
                    <a:pt x="1945" y="8766"/>
                    <a:pt x="1319" y="9694"/>
                  </a:cubicBezTo>
                  <a:cubicBezTo>
                    <a:pt x="939" y="10253"/>
                    <a:pt x="570" y="10812"/>
                    <a:pt x="347" y="11438"/>
                  </a:cubicBezTo>
                  <a:cubicBezTo>
                    <a:pt x="0" y="12421"/>
                    <a:pt x="22" y="13495"/>
                    <a:pt x="78" y="14534"/>
                  </a:cubicBezTo>
                  <a:cubicBezTo>
                    <a:pt x="414" y="20203"/>
                    <a:pt x="1822" y="25748"/>
                    <a:pt x="3209" y="31248"/>
                  </a:cubicBezTo>
                  <a:lnTo>
                    <a:pt x="6663" y="31248"/>
                  </a:lnTo>
                  <a:cubicBezTo>
                    <a:pt x="8050" y="25748"/>
                    <a:pt x="9458" y="20203"/>
                    <a:pt x="9794" y="14534"/>
                  </a:cubicBezTo>
                  <a:cubicBezTo>
                    <a:pt x="9850" y="13495"/>
                    <a:pt x="9872" y="12421"/>
                    <a:pt x="9525" y="11438"/>
                  </a:cubicBezTo>
                  <a:cubicBezTo>
                    <a:pt x="9302" y="10812"/>
                    <a:pt x="8933" y="10253"/>
                    <a:pt x="8553" y="9694"/>
                  </a:cubicBezTo>
                  <a:cubicBezTo>
                    <a:pt x="7927" y="8766"/>
                    <a:pt x="7368" y="7949"/>
                    <a:pt x="6686" y="7066"/>
                  </a:cubicBezTo>
                  <a:cubicBezTo>
                    <a:pt x="6596" y="5400"/>
                    <a:pt x="6585" y="3757"/>
                    <a:pt x="6630" y="2091"/>
                  </a:cubicBezTo>
                  <a:cubicBezTo>
                    <a:pt x="6876" y="1946"/>
                    <a:pt x="7021" y="1677"/>
                    <a:pt x="7077" y="1398"/>
                  </a:cubicBezTo>
                  <a:cubicBezTo>
                    <a:pt x="7122" y="1118"/>
                    <a:pt x="7088" y="828"/>
                    <a:pt x="7010" y="548"/>
                  </a:cubicBezTo>
                  <a:cubicBezTo>
                    <a:pt x="6954" y="325"/>
                    <a:pt x="6853" y="79"/>
                    <a:pt x="6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184;p49"/>
            <p:cNvSpPr/>
            <p:nvPr/>
          </p:nvSpPr>
          <p:spPr>
            <a:xfrm>
              <a:off x="3505750" y="4156925"/>
              <a:ext cx="162125" cy="539925"/>
            </a:xfrm>
            <a:custGeom>
              <a:avLst/>
              <a:gdLst/>
              <a:ahLst/>
              <a:cxnLst/>
              <a:rect l="l" t="t" r="r" b="b"/>
              <a:pathLst>
                <a:path w="6485" h="21597" extrusionOk="0">
                  <a:moveTo>
                    <a:pt x="3706" y="1"/>
                  </a:moveTo>
                  <a:cubicBezTo>
                    <a:pt x="3654" y="1"/>
                    <a:pt x="3600" y="7"/>
                    <a:pt x="3545" y="21"/>
                  </a:cubicBezTo>
                  <a:cubicBezTo>
                    <a:pt x="3299" y="88"/>
                    <a:pt x="3120" y="289"/>
                    <a:pt x="2963" y="479"/>
                  </a:cubicBezTo>
                  <a:cubicBezTo>
                    <a:pt x="1376" y="2425"/>
                    <a:pt x="560" y="4907"/>
                    <a:pt x="280" y="7389"/>
                  </a:cubicBezTo>
                  <a:cubicBezTo>
                    <a:pt x="1" y="9882"/>
                    <a:pt x="224" y="12397"/>
                    <a:pt x="548" y="14879"/>
                  </a:cubicBezTo>
                  <a:cubicBezTo>
                    <a:pt x="666" y="15779"/>
                    <a:pt x="1339" y="21597"/>
                    <a:pt x="2868" y="21597"/>
                  </a:cubicBezTo>
                  <a:cubicBezTo>
                    <a:pt x="3087" y="21597"/>
                    <a:pt x="3323" y="21477"/>
                    <a:pt x="3578" y="21207"/>
                  </a:cubicBezTo>
                  <a:cubicBezTo>
                    <a:pt x="3947" y="20827"/>
                    <a:pt x="4081" y="20290"/>
                    <a:pt x="4193" y="19776"/>
                  </a:cubicBezTo>
                  <a:cubicBezTo>
                    <a:pt x="4696" y="17551"/>
                    <a:pt x="5065" y="15293"/>
                    <a:pt x="5401" y="13035"/>
                  </a:cubicBezTo>
                  <a:cubicBezTo>
                    <a:pt x="6015" y="8987"/>
                    <a:pt x="6485" y="4661"/>
                    <a:pt x="4752" y="949"/>
                  </a:cubicBezTo>
                  <a:cubicBezTo>
                    <a:pt x="4541" y="497"/>
                    <a:pt x="4168" y="1"/>
                    <a:pt x="3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185;p49"/>
            <p:cNvSpPr/>
            <p:nvPr/>
          </p:nvSpPr>
          <p:spPr>
            <a:xfrm>
              <a:off x="3527275" y="3960100"/>
              <a:ext cx="109300" cy="84875"/>
            </a:xfrm>
            <a:custGeom>
              <a:avLst/>
              <a:gdLst/>
              <a:ahLst/>
              <a:cxnLst/>
              <a:rect l="l" t="t" r="r" b="b"/>
              <a:pathLst>
                <a:path w="4372" h="3395" extrusionOk="0">
                  <a:moveTo>
                    <a:pt x="492" y="1"/>
                  </a:moveTo>
                  <a:cubicBezTo>
                    <a:pt x="269" y="79"/>
                    <a:pt x="168" y="325"/>
                    <a:pt x="112" y="549"/>
                  </a:cubicBezTo>
                  <a:cubicBezTo>
                    <a:pt x="45" y="828"/>
                    <a:pt x="0" y="1119"/>
                    <a:pt x="45" y="1398"/>
                  </a:cubicBezTo>
                  <a:cubicBezTo>
                    <a:pt x="101" y="1678"/>
                    <a:pt x="258" y="1946"/>
                    <a:pt x="504" y="2092"/>
                  </a:cubicBezTo>
                  <a:cubicBezTo>
                    <a:pt x="504" y="2438"/>
                    <a:pt x="515" y="2785"/>
                    <a:pt x="515" y="3131"/>
                  </a:cubicBezTo>
                  <a:cubicBezTo>
                    <a:pt x="638" y="3176"/>
                    <a:pt x="761" y="3221"/>
                    <a:pt x="895" y="3254"/>
                  </a:cubicBezTo>
                  <a:cubicBezTo>
                    <a:pt x="1239" y="3348"/>
                    <a:pt x="1596" y="3394"/>
                    <a:pt x="1952" y="3394"/>
                  </a:cubicBezTo>
                  <a:cubicBezTo>
                    <a:pt x="2614" y="3394"/>
                    <a:pt x="3276" y="3235"/>
                    <a:pt x="3858" y="2930"/>
                  </a:cubicBezTo>
                  <a:cubicBezTo>
                    <a:pt x="3869" y="2651"/>
                    <a:pt x="3869" y="2371"/>
                    <a:pt x="3880" y="2092"/>
                  </a:cubicBezTo>
                  <a:cubicBezTo>
                    <a:pt x="4126" y="1946"/>
                    <a:pt x="4271" y="1678"/>
                    <a:pt x="4327" y="1398"/>
                  </a:cubicBezTo>
                  <a:cubicBezTo>
                    <a:pt x="4372" y="1119"/>
                    <a:pt x="4338" y="828"/>
                    <a:pt x="4260" y="549"/>
                  </a:cubicBezTo>
                  <a:cubicBezTo>
                    <a:pt x="4204" y="325"/>
                    <a:pt x="4103" y="79"/>
                    <a:pt x="3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186;p49"/>
            <p:cNvSpPr/>
            <p:nvPr/>
          </p:nvSpPr>
          <p:spPr>
            <a:xfrm>
              <a:off x="3459925" y="4038375"/>
              <a:ext cx="84700" cy="386850"/>
            </a:xfrm>
            <a:custGeom>
              <a:avLst/>
              <a:gdLst/>
              <a:ahLst/>
              <a:cxnLst/>
              <a:rect l="l" t="t" r="r" b="b"/>
              <a:pathLst>
                <a:path w="3388" h="15474" extrusionOk="0">
                  <a:moveTo>
                    <a:pt x="3209" y="0"/>
                  </a:moveTo>
                  <a:cubicBezTo>
                    <a:pt x="3209" y="168"/>
                    <a:pt x="3209" y="325"/>
                    <a:pt x="3209" y="481"/>
                  </a:cubicBezTo>
                  <a:cubicBezTo>
                    <a:pt x="3276" y="548"/>
                    <a:pt x="3332" y="615"/>
                    <a:pt x="3388" y="682"/>
                  </a:cubicBezTo>
                  <a:cubicBezTo>
                    <a:pt x="3388" y="481"/>
                    <a:pt x="3388" y="269"/>
                    <a:pt x="3388" y="67"/>
                  </a:cubicBezTo>
                  <a:cubicBezTo>
                    <a:pt x="3332" y="45"/>
                    <a:pt x="3265" y="23"/>
                    <a:pt x="3209" y="0"/>
                  </a:cubicBezTo>
                  <a:close/>
                  <a:moveTo>
                    <a:pt x="134" y="8866"/>
                  </a:moveTo>
                  <a:cubicBezTo>
                    <a:pt x="56" y="9246"/>
                    <a:pt x="11" y="9626"/>
                    <a:pt x="0" y="10018"/>
                  </a:cubicBezTo>
                  <a:cubicBezTo>
                    <a:pt x="89" y="9705"/>
                    <a:pt x="179" y="9392"/>
                    <a:pt x="291" y="9079"/>
                  </a:cubicBezTo>
                  <a:cubicBezTo>
                    <a:pt x="235" y="9011"/>
                    <a:pt x="190" y="8944"/>
                    <a:pt x="134" y="8866"/>
                  </a:cubicBezTo>
                  <a:close/>
                  <a:moveTo>
                    <a:pt x="425" y="14244"/>
                  </a:moveTo>
                  <a:lnTo>
                    <a:pt x="291" y="14322"/>
                  </a:lnTo>
                  <a:cubicBezTo>
                    <a:pt x="335" y="14702"/>
                    <a:pt x="380" y="15093"/>
                    <a:pt x="436" y="15473"/>
                  </a:cubicBezTo>
                  <a:cubicBezTo>
                    <a:pt x="481" y="15462"/>
                    <a:pt x="525" y="15451"/>
                    <a:pt x="570" y="15440"/>
                  </a:cubicBezTo>
                  <a:cubicBezTo>
                    <a:pt x="514" y="15037"/>
                    <a:pt x="470" y="14646"/>
                    <a:pt x="425" y="14244"/>
                  </a:cubicBezTo>
                  <a:close/>
                </a:path>
              </a:pathLst>
            </a:custGeom>
            <a:solidFill>
              <a:srgbClr val="E2E6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187;p49"/>
            <p:cNvSpPr/>
            <p:nvPr/>
          </p:nvSpPr>
          <p:spPr>
            <a:xfrm>
              <a:off x="3470525" y="4033350"/>
              <a:ext cx="227000" cy="429325"/>
            </a:xfrm>
            <a:custGeom>
              <a:avLst/>
              <a:gdLst/>
              <a:ahLst/>
              <a:cxnLst/>
              <a:rect l="l" t="t" r="r" b="b"/>
              <a:pathLst>
                <a:path w="9080" h="17173" extrusionOk="0">
                  <a:moveTo>
                    <a:pt x="6128" y="0"/>
                  </a:moveTo>
                  <a:cubicBezTo>
                    <a:pt x="6116" y="0"/>
                    <a:pt x="6105" y="11"/>
                    <a:pt x="6094" y="11"/>
                  </a:cubicBezTo>
                  <a:cubicBezTo>
                    <a:pt x="5513" y="313"/>
                    <a:pt x="4864" y="459"/>
                    <a:pt x="4216" y="459"/>
                  </a:cubicBezTo>
                  <a:cubicBezTo>
                    <a:pt x="3869" y="459"/>
                    <a:pt x="3534" y="425"/>
                    <a:pt x="3210" y="336"/>
                  </a:cubicBezTo>
                  <a:cubicBezTo>
                    <a:pt x="3187" y="336"/>
                    <a:pt x="3176" y="324"/>
                    <a:pt x="3165" y="324"/>
                  </a:cubicBezTo>
                  <a:cubicBezTo>
                    <a:pt x="3098" y="302"/>
                    <a:pt x="3031" y="291"/>
                    <a:pt x="2964" y="268"/>
                  </a:cubicBezTo>
                  <a:cubicBezTo>
                    <a:pt x="2964" y="470"/>
                    <a:pt x="2964" y="682"/>
                    <a:pt x="2964" y="883"/>
                  </a:cubicBezTo>
                  <a:cubicBezTo>
                    <a:pt x="3064" y="995"/>
                    <a:pt x="3165" y="1107"/>
                    <a:pt x="3265" y="1219"/>
                  </a:cubicBezTo>
                  <a:cubicBezTo>
                    <a:pt x="3545" y="1554"/>
                    <a:pt x="3813" y="1890"/>
                    <a:pt x="3992" y="2281"/>
                  </a:cubicBezTo>
                  <a:cubicBezTo>
                    <a:pt x="4093" y="2180"/>
                    <a:pt x="4238" y="2113"/>
                    <a:pt x="4406" y="2113"/>
                  </a:cubicBezTo>
                  <a:lnTo>
                    <a:pt x="4987" y="2113"/>
                  </a:lnTo>
                  <a:cubicBezTo>
                    <a:pt x="5121" y="2113"/>
                    <a:pt x="5244" y="2158"/>
                    <a:pt x="5345" y="2247"/>
                  </a:cubicBezTo>
                  <a:cubicBezTo>
                    <a:pt x="5535" y="1867"/>
                    <a:pt x="5792" y="1543"/>
                    <a:pt x="6060" y="1219"/>
                  </a:cubicBezTo>
                  <a:cubicBezTo>
                    <a:pt x="6083" y="1196"/>
                    <a:pt x="6105" y="1174"/>
                    <a:pt x="6128" y="1152"/>
                  </a:cubicBezTo>
                  <a:cubicBezTo>
                    <a:pt x="6128" y="760"/>
                    <a:pt x="6128" y="380"/>
                    <a:pt x="6128" y="0"/>
                  </a:cubicBezTo>
                  <a:close/>
                  <a:moveTo>
                    <a:pt x="4574" y="4808"/>
                  </a:moveTo>
                  <a:cubicBezTo>
                    <a:pt x="4540" y="4986"/>
                    <a:pt x="4495" y="5165"/>
                    <a:pt x="4462" y="5311"/>
                  </a:cubicBezTo>
                  <a:cubicBezTo>
                    <a:pt x="4562" y="5199"/>
                    <a:pt x="4674" y="5098"/>
                    <a:pt x="4797" y="5031"/>
                  </a:cubicBezTo>
                  <a:cubicBezTo>
                    <a:pt x="4786" y="4953"/>
                    <a:pt x="4764" y="4886"/>
                    <a:pt x="4752" y="4808"/>
                  </a:cubicBezTo>
                  <a:close/>
                  <a:moveTo>
                    <a:pt x="1242" y="13774"/>
                  </a:moveTo>
                  <a:lnTo>
                    <a:pt x="1" y="14445"/>
                  </a:lnTo>
                  <a:cubicBezTo>
                    <a:pt x="46" y="14847"/>
                    <a:pt x="90" y="15238"/>
                    <a:pt x="146" y="15641"/>
                  </a:cubicBezTo>
                  <a:cubicBezTo>
                    <a:pt x="202" y="15630"/>
                    <a:pt x="247" y="15619"/>
                    <a:pt x="303" y="15607"/>
                  </a:cubicBezTo>
                  <a:cubicBezTo>
                    <a:pt x="437" y="15574"/>
                    <a:pt x="549" y="15563"/>
                    <a:pt x="661" y="15563"/>
                  </a:cubicBezTo>
                  <a:cubicBezTo>
                    <a:pt x="1085" y="15563"/>
                    <a:pt x="1342" y="15775"/>
                    <a:pt x="1600" y="16077"/>
                  </a:cubicBezTo>
                  <a:cubicBezTo>
                    <a:pt x="1566" y="15529"/>
                    <a:pt x="1555" y="14981"/>
                    <a:pt x="1566" y="14433"/>
                  </a:cubicBezTo>
                  <a:cubicBezTo>
                    <a:pt x="1432" y="14243"/>
                    <a:pt x="1320" y="14031"/>
                    <a:pt x="1253" y="13796"/>
                  </a:cubicBezTo>
                  <a:cubicBezTo>
                    <a:pt x="1242" y="13785"/>
                    <a:pt x="1242" y="13785"/>
                    <a:pt x="1242" y="13774"/>
                  </a:cubicBezTo>
                  <a:close/>
                  <a:moveTo>
                    <a:pt x="8084" y="13774"/>
                  </a:moveTo>
                  <a:cubicBezTo>
                    <a:pt x="8084" y="13785"/>
                    <a:pt x="8073" y="13785"/>
                    <a:pt x="8073" y="13796"/>
                  </a:cubicBezTo>
                  <a:cubicBezTo>
                    <a:pt x="7961" y="14176"/>
                    <a:pt x="7737" y="14501"/>
                    <a:pt x="7491" y="14814"/>
                  </a:cubicBezTo>
                  <a:cubicBezTo>
                    <a:pt x="7391" y="14937"/>
                    <a:pt x="7290" y="15060"/>
                    <a:pt x="7178" y="15183"/>
                  </a:cubicBezTo>
                  <a:cubicBezTo>
                    <a:pt x="7111" y="15853"/>
                    <a:pt x="7022" y="16513"/>
                    <a:pt x="6932" y="17173"/>
                  </a:cubicBezTo>
                  <a:cubicBezTo>
                    <a:pt x="7458" y="16714"/>
                    <a:pt x="7950" y="16200"/>
                    <a:pt x="8397" y="15652"/>
                  </a:cubicBezTo>
                  <a:cubicBezTo>
                    <a:pt x="8565" y="15809"/>
                    <a:pt x="8688" y="16021"/>
                    <a:pt x="8822" y="16222"/>
                  </a:cubicBezTo>
                  <a:cubicBezTo>
                    <a:pt x="8911" y="15585"/>
                    <a:pt x="9001" y="14948"/>
                    <a:pt x="9079" y="14310"/>
                  </a:cubicBezTo>
                  <a:lnTo>
                    <a:pt x="8084" y="13774"/>
                  </a:ln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188;p49"/>
            <p:cNvSpPr/>
            <p:nvPr/>
          </p:nvSpPr>
          <p:spPr>
            <a:xfrm>
              <a:off x="3509375" y="4159125"/>
              <a:ext cx="140625" cy="338775"/>
            </a:xfrm>
            <a:custGeom>
              <a:avLst/>
              <a:gdLst/>
              <a:ahLst/>
              <a:cxnLst/>
              <a:rect l="l" t="t" r="r" b="b"/>
              <a:pathLst>
                <a:path w="5625" h="13551" extrusionOk="0">
                  <a:moveTo>
                    <a:pt x="3243" y="0"/>
                  </a:moveTo>
                  <a:cubicBezTo>
                    <a:pt x="3120" y="67"/>
                    <a:pt x="3008" y="168"/>
                    <a:pt x="2908" y="280"/>
                  </a:cubicBezTo>
                  <a:cubicBezTo>
                    <a:pt x="2885" y="380"/>
                    <a:pt x="2863" y="470"/>
                    <a:pt x="2852" y="548"/>
                  </a:cubicBezTo>
                  <a:cubicBezTo>
                    <a:pt x="2706" y="1286"/>
                    <a:pt x="2461" y="2024"/>
                    <a:pt x="2069" y="2672"/>
                  </a:cubicBezTo>
                  <a:cubicBezTo>
                    <a:pt x="2002" y="2795"/>
                    <a:pt x="1924" y="2907"/>
                    <a:pt x="1846" y="3019"/>
                  </a:cubicBezTo>
                  <a:cubicBezTo>
                    <a:pt x="1275" y="5288"/>
                    <a:pt x="1175" y="7670"/>
                    <a:pt x="1544" y="9995"/>
                  </a:cubicBezTo>
                  <a:cubicBezTo>
                    <a:pt x="1544" y="9995"/>
                    <a:pt x="1555" y="9995"/>
                    <a:pt x="1555" y="10006"/>
                  </a:cubicBezTo>
                  <a:cubicBezTo>
                    <a:pt x="1622" y="10453"/>
                    <a:pt x="1711" y="10901"/>
                    <a:pt x="1812" y="11337"/>
                  </a:cubicBezTo>
                  <a:lnTo>
                    <a:pt x="1823" y="11337"/>
                  </a:lnTo>
                  <a:cubicBezTo>
                    <a:pt x="1834" y="11348"/>
                    <a:pt x="1834" y="11370"/>
                    <a:pt x="1823" y="11370"/>
                  </a:cubicBezTo>
                  <a:cubicBezTo>
                    <a:pt x="1823" y="11381"/>
                    <a:pt x="1812" y="11381"/>
                    <a:pt x="1812" y="11381"/>
                  </a:cubicBezTo>
                  <a:cubicBezTo>
                    <a:pt x="1790" y="11370"/>
                    <a:pt x="1779" y="11370"/>
                    <a:pt x="1767" y="11359"/>
                  </a:cubicBezTo>
                  <a:cubicBezTo>
                    <a:pt x="1756" y="11348"/>
                    <a:pt x="1756" y="11337"/>
                    <a:pt x="1745" y="11337"/>
                  </a:cubicBezTo>
                  <a:cubicBezTo>
                    <a:pt x="1208" y="10856"/>
                    <a:pt x="728" y="10342"/>
                    <a:pt x="280" y="9783"/>
                  </a:cubicBezTo>
                  <a:cubicBezTo>
                    <a:pt x="191" y="9660"/>
                    <a:pt x="90" y="9537"/>
                    <a:pt x="12" y="9402"/>
                  </a:cubicBezTo>
                  <a:lnTo>
                    <a:pt x="12" y="9402"/>
                  </a:lnTo>
                  <a:cubicBezTo>
                    <a:pt x="1" y="9950"/>
                    <a:pt x="12" y="10498"/>
                    <a:pt x="46" y="11046"/>
                  </a:cubicBezTo>
                  <a:cubicBezTo>
                    <a:pt x="225" y="11247"/>
                    <a:pt x="403" y="11504"/>
                    <a:pt x="649" y="11750"/>
                  </a:cubicBezTo>
                  <a:cubicBezTo>
                    <a:pt x="962" y="12052"/>
                    <a:pt x="1365" y="12309"/>
                    <a:pt x="1801" y="12309"/>
                  </a:cubicBezTo>
                  <a:cubicBezTo>
                    <a:pt x="1846" y="12309"/>
                    <a:pt x="1890" y="12309"/>
                    <a:pt x="1924" y="12298"/>
                  </a:cubicBezTo>
                  <a:cubicBezTo>
                    <a:pt x="2785" y="10017"/>
                    <a:pt x="2147" y="7357"/>
                    <a:pt x="3098" y="5098"/>
                  </a:cubicBezTo>
                  <a:cubicBezTo>
                    <a:pt x="3735" y="7860"/>
                    <a:pt x="3545" y="10733"/>
                    <a:pt x="3366" y="13550"/>
                  </a:cubicBezTo>
                  <a:cubicBezTo>
                    <a:pt x="4082" y="13159"/>
                    <a:pt x="4752" y="12678"/>
                    <a:pt x="5378" y="12142"/>
                  </a:cubicBezTo>
                  <a:cubicBezTo>
                    <a:pt x="5468" y="11482"/>
                    <a:pt x="5557" y="10822"/>
                    <a:pt x="5624" y="10152"/>
                  </a:cubicBezTo>
                  <a:lnTo>
                    <a:pt x="5624" y="10152"/>
                  </a:lnTo>
                  <a:cubicBezTo>
                    <a:pt x="5267" y="10576"/>
                    <a:pt x="4864" y="10979"/>
                    <a:pt x="4451" y="11359"/>
                  </a:cubicBezTo>
                  <a:cubicBezTo>
                    <a:pt x="4439" y="11370"/>
                    <a:pt x="4417" y="11370"/>
                    <a:pt x="4406" y="11381"/>
                  </a:cubicBezTo>
                  <a:cubicBezTo>
                    <a:pt x="4406" y="11381"/>
                    <a:pt x="4395" y="11381"/>
                    <a:pt x="4395" y="11370"/>
                  </a:cubicBezTo>
                  <a:cubicBezTo>
                    <a:pt x="4383" y="11370"/>
                    <a:pt x="4383" y="11337"/>
                    <a:pt x="4395" y="11337"/>
                  </a:cubicBezTo>
                  <a:lnTo>
                    <a:pt x="4406" y="11337"/>
                  </a:lnTo>
                  <a:cubicBezTo>
                    <a:pt x="4406" y="11337"/>
                    <a:pt x="4406" y="11325"/>
                    <a:pt x="4406" y="11314"/>
                  </a:cubicBezTo>
                  <a:cubicBezTo>
                    <a:pt x="4518" y="10878"/>
                    <a:pt x="4596" y="10442"/>
                    <a:pt x="4663" y="10006"/>
                  </a:cubicBezTo>
                  <a:cubicBezTo>
                    <a:pt x="4663" y="9995"/>
                    <a:pt x="4663" y="9995"/>
                    <a:pt x="4674" y="9995"/>
                  </a:cubicBezTo>
                  <a:cubicBezTo>
                    <a:pt x="5043" y="7670"/>
                    <a:pt x="4942" y="5288"/>
                    <a:pt x="4372" y="3019"/>
                  </a:cubicBezTo>
                  <a:cubicBezTo>
                    <a:pt x="4294" y="2907"/>
                    <a:pt x="4216" y="2795"/>
                    <a:pt x="4149" y="2672"/>
                  </a:cubicBezTo>
                  <a:cubicBezTo>
                    <a:pt x="3757" y="2024"/>
                    <a:pt x="3511" y="1286"/>
                    <a:pt x="3366" y="548"/>
                  </a:cubicBezTo>
                  <a:cubicBezTo>
                    <a:pt x="3333" y="391"/>
                    <a:pt x="3288" y="201"/>
                    <a:pt x="3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189;p49"/>
            <p:cNvSpPr/>
            <p:nvPr/>
          </p:nvSpPr>
          <p:spPr>
            <a:xfrm>
              <a:off x="3549625" y="4033625"/>
              <a:ext cx="73250" cy="11200"/>
            </a:xfrm>
            <a:custGeom>
              <a:avLst/>
              <a:gdLst/>
              <a:ahLst/>
              <a:cxnLst/>
              <a:rect l="l" t="t" r="r" b="b"/>
              <a:pathLst>
                <a:path w="2930" h="448" extrusionOk="0">
                  <a:moveTo>
                    <a:pt x="1052" y="448"/>
                  </a:moveTo>
                  <a:lnTo>
                    <a:pt x="1052" y="448"/>
                  </a:lnTo>
                  <a:lnTo>
                    <a:pt x="1052" y="448"/>
                  </a:lnTo>
                  <a:lnTo>
                    <a:pt x="1052" y="448"/>
                  </a:lnTo>
                  <a:close/>
                  <a:moveTo>
                    <a:pt x="1052" y="448"/>
                  </a:moveTo>
                  <a:cubicBezTo>
                    <a:pt x="1700" y="448"/>
                    <a:pt x="2349" y="302"/>
                    <a:pt x="2930" y="0"/>
                  </a:cubicBezTo>
                  <a:cubicBezTo>
                    <a:pt x="2349" y="302"/>
                    <a:pt x="1700" y="448"/>
                    <a:pt x="1052" y="448"/>
                  </a:cubicBezTo>
                  <a:close/>
                  <a:moveTo>
                    <a:pt x="46" y="325"/>
                  </a:moveTo>
                  <a:cubicBezTo>
                    <a:pt x="23" y="325"/>
                    <a:pt x="12" y="313"/>
                    <a:pt x="1" y="313"/>
                  </a:cubicBezTo>
                  <a:cubicBezTo>
                    <a:pt x="12" y="313"/>
                    <a:pt x="23" y="325"/>
                    <a:pt x="46" y="325"/>
                  </a:cubicBezTo>
                  <a:close/>
                </a:path>
              </a:pathLst>
            </a:custGeom>
            <a:solidFill>
              <a:srgbClr val="AF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190;p49"/>
            <p:cNvSpPr/>
            <p:nvPr/>
          </p:nvSpPr>
          <p:spPr>
            <a:xfrm>
              <a:off x="3580375" y="4119700"/>
              <a:ext cx="152925" cy="323800"/>
            </a:xfrm>
            <a:custGeom>
              <a:avLst/>
              <a:gdLst/>
              <a:ahLst/>
              <a:cxnLst/>
              <a:rect l="l" t="t" r="r" b="b"/>
              <a:pathLst>
                <a:path w="6117" h="12952" extrusionOk="0">
                  <a:moveTo>
                    <a:pt x="582" y="1"/>
                  </a:moveTo>
                  <a:lnTo>
                    <a:pt x="1" y="672"/>
                  </a:lnTo>
                  <a:cubicBezTo>
                    <a:pt x="2035" y="4406"/>
                    <a:pt x="2550" y="8777"/>
                    <a:pt x="1566" y="12914"/>
                  </a:cubicBezTo>
                  <a:cubicBezTo>
                    <a:pt x="1563" y="12912"/>
                    <a:pt x="1561" y="12912"/>
                    <a:pt x="1559" y="12912"/>
                  </a:cubicBezTo>
                  <a:cubicBezTo>
                    <a:pt x="1541" y="12912"/>
                    <a:pt x="1535" y="12947"/>
                    <a:pt x="1555" y="12947"/>
                  </a:cubicBezTo>
                  <a:cubicBezTo>
                    <a:pt x="1561" y="12950"/>
                    <a:pt x="1567" y="12952"/>
                    <a:pt x="1572" y="12952"/>
                  </a:cubicBezTo>
                  <a:cubicBezTo>
                    <a:pt x="1585" y="12952"/>
                    <a:pt x="1595" y="12944"/>
                    <a:pt x="1611" y="12936"/>
                  </a:cubicBezTo>
                  <a:cubicBezTo>
                    <a:pt x="2147" y="12455"/>
                    <a:pt x="2650" y="11919"/>
                    <a:pt x="3097" y="11360"/>
                  </a:cubicBezTo>
                  <a:cubicBezTo>
                    <a:pt x="3343" y="11035"/>
                    <a:pt x="3578" y="10700"/>
                    <a:pt x="3690" y="10320"/>
                  </a:cubicBezTo>
                  <a:lnTo>
                    <a:pt x="5747" y="11438"/>
                  </a:lnTo>
                  <a:cubicBezTo>
                    <a:pt x="6116" y="7871"/>
                    <a:pt x="4909" y="4171"/>
                    <a:pt x="2505" y="1510"/>
                  </a:cubicBezTo>
                  <a:cubicBezTo>
                    <a:pt x="1957" y="906"/>
                    <a:pt x="1331" y="336"/>
                    <a:pt x="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191;p49"/>
            <p:cNvSpPr/>
            <p:nvPr/>
          </p:nvSpPr>
          <p:spPr>
            <a:xfrm>
              <a:off x="3618950" y="4442525"/>
              <a:ext cx="1700" cy="1150"/>
            </a:xfrm>
            <a:custGeom>
              <a:avLst/>
              <a:gdLst/>
              <a:ahLst/>
              <a:cxnLst/>
              <a:rect l="l" t="t" r="r" b="b"/>
              <a:pathLst>
                <a:path w="68" h="46" extrusionOk="0">
                  <a:moveTo>
                    <a:pt x="23" y="45"/>
                  </a:moveTo>
                  <a:cubicBezTo>
                    <a:pt x="23" y="45"/>
                    <a:pt x="12" y="45"/>
                    <a:pt x="12" y="34"/>
                  </a:cubicBezTo>
                  <a:cubicBezTo>
                    <a:pt x="0" y="34"/>
                    <a:pt x="0" y="1"/>
                    <a:pt x="12" y="1"/>
                  </a:cubicBezTo>
                  <a:cubicBezTo>
                    <a:pt x="0" y="1"/>
                    <a:pt x="0" y="34"/>
                    <a:pt x="12" y="34"/>
                  </a:cubicBezTo>
                  <a:cubicBezTo>
                    <a:pt x="12" y="45"/>
                    <a:pt x="23" y="45"/>
                    <a:pt x="23" y="45"/>
                  </a:cubicBezTo>
                  <a:lnTo>
                    <a:pt x="23" y="45"/>
                  </a:lnTo>
                  <a:close/>
                  <a:moveTo>
                    <a:pt x="23" y="45"/>
                  </a:moveTo>
                  <a:cubicBezTo>
                    <a:pt x="34" y="34"/>
                    <a:pt x="56" y="34"/>
                    <a:pt x="68" y="23"/>
                  </a:cubicBezTo>
                  <a:cubicBezTo>
                    <a:pt x="56" y="34"/>
                    <a:pt x="34" y="34"/>
                    <a:pt x="23" y="45"/>
                  </a:cubicBezTo>
                  <a:close/>
                </a:path>
              </a:pathLst>
            </a:custGeom>
            <a:solidFill>
              <a:srgbClr val="D59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192;p49"/>
            <p:cNvSpPr/>
            <p:nvPr/>
          </p:nvSpPr>
          <p:spPr>
            <a:xfrm>
              <a:off x="3619575" y="4409000"/>
              <a:ext cx="6675" cy="32700"/>
            </a:xfrm>
            <a:custGeom>
              <a:avLst/>
              <a:gdLst/>
              <a:ahLst/>
              <a:cxnLst/>
              <a:rect l="l" t="t" r="r" b="b"/>
              <a:pathLst>
                <a:path w="267" h="1308" extrusionOk="0">
                  <a:moveTo>
                    <a:pt x="266" y="0"/>
                  </a:moveTo>
                  <a:cubicBezTo>
                    <a:pt x="255" y="0"/>
                    <a:pt x="255" y="0"/>
                    <a:pt x="255" y="11"/>
                  </a:cubicBezTo>
                  <a:cubicBezTo>
                    <a:pt x="188" y="443"/>
                    <a:pt x="111" y="876"/>
                    <a:pt x="1" y="1308"/>
                  </a:cubicBezTo>
                  <a:lnTo>
                    <a:pt x="1" y="1308"/>
                  </a:lnTo>
                  <a:cubicBezTo>
                    <a:pt x="111" y="876"/>
                    <a:pt x="189" y="443"/>
                    <a:pt x="266" y="0"/>
                  </a:cubicBezTo>
                  <a:close/>
                </a:path>
              </a:pathLst>
            </a:custGeom>
            <a:solidFill>
              <a:srgbClr val="D59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193;p49"/>
            <p:cNvSpPr/>
            <p:nvPr/>
          </p:nvSpPr>
          <p:spPr>
            <a:xfrm>
              <a:off x="3724050" y="4403950"/>
              <a:ext cx="300" cy="1150"/>
            </a:xfrm>
            <a:custGeom>
              <a:avLst/>
              <a:gdLst/>
              <a:ahLst/>
              <a:cxnLst/>
              <a:rect l="l" t="t" r="r" b="b"/>
              <a:pathLst>
                <a:path w="12" h="46" extrusionOk="0">
                  <a:moveTo>
                    <a:pt x="0" y="45"/>
                  </a:moveTo>
                  <a:cubicBezTo>
                    <a:pt x="11" y="45"/>
                    <a:pt x="11" y="45"/>
                    <a:pt x="11" y="45"/>
                  </a:cubicBezTo>
                  <a:cubicBezTo>
                    <a:pt x="11" y="45"/>
                    <a:pt x="11" y="45"/>
                    <a:pt x="0" y="45"/>
                  </a:cubicBezTo>
                  <a:close/>
                  <a:moveTo>
                    <a:pt x="11" y="23"/>
                  </a:moveTo>
                  <a:cubicBezTo>
                    <a:pt x="11" y="23"/>
                    <a:pt x="11" y="23"/>
                    <a:pt x="11" y="23"/>
                  </a:cubicBezTo>
                  <a:cubicBezTo>
                    <a:pt x="11" y="23"/>
                    <a:pt x="11" y="23"/>
                    <a:pt x="11" y="23"/>
                  </a:cubicBezTo>
                  <a:close/>
                  <a:moveTo>
                    <a:pt x="11" y="1"/>
                  </a:moveTo>
                  <a:cubicBezTo>
                    <a:pt x="11" y="1"/>
                    <a:pt x="11" y="1"/>
                    <a:pt x="11" y="1"/>
                  </a:cubicBezTo>
                  <a:cubicBezTo>
                    <a:pt x="11" y="1"/>
                    <a:pt x="11" y="1"/>
                    <a:pt x="11"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194;p49"/>
            <p:cNvSpPr/>
            <p:nvPr/>
          </p:nvSpPr>
          <p:spPr>
            <a:xfrm>
              <a:off x="3618950" y="4330450"/>
              <a:ext cx="107625" cy="113225"/>
            </a:xfrm>
            <a:custGeom>
              <a:avLst/>
              <a:gdLst/>
              <a:ahLst/>
              <a:cxnLst/>
              <a:rect l="l" t="t" r="r" b="b"/>
              <a:pathLst>
                <a:path w="4305" h="4529" extrusionOk="0">
                  <a:moveTo>
                    <a:pt x="4148" y="0"/>
                  </a:moveTo>
                  <a:cubicBezTo>
                    <a:pt x="4048" y="559"/>
                    <a:pt x="3902" y="1096"/>
                    <a:pt x="3634" y="1700"/>
                  </a:cubicBezTo>
                  <a:cubicBezTo>
                    <a:pt x="3164" y="1286"/>
                    <a:pt x="2337" y="1241"/>
                    <a:pt x="1745" y="1040"/>
                  </a:cubicBezTo>
                  <a:cubicBezTo>
                    <a:pt x="1320" y="1778"/>
                    <a:pt x="828" y="2482"/>
                    <a:pt x="291" y="3142"/>
                  </a:cubicBezTo>
                  <a:cubicBezTo>
                    <a:pt x="213" y="3589"/>
                    <a:pt x="135" y="4025"/>
                    <a:pt x="23" y="4461"/>
                  </a:cubicBezTo>
                  <a:cubicBezTo>
                    <a:pt x="23" y="4472"/>
                    <a:pt x="23" y="4484"/>
                    <a:pt x="23" y="4484"/>
                  </a:cubicBezTo>
                  <a:lnTo>
                    <a:pt x="12" y="4484"/>
                  </a:lnTo>
                  <a:cubicBezTo>
                    <a:pt x="0" y="4484"/>
                    <a:pt x="0" y="4517"/>
                    <a:pt x="12" y="4517"/>
                  </a:cubicBezTo>
                  <a:cubicBezTo>
                    <a:pt x="12" y="4528"/>
                    <a:pt x="23" y="4528"/>
                    <a:pt x="23" y="4528"/>
                  </a:cubicBezTo>
                  <a:cubicBezTo>
                    <a:pt x="34" y="4517"/>
                    <a:pt x="56" y="4517"/>
                    <a:pt x="68" y="4506"/>
                  </a:cubicBezTo>
                  <a:cubicBezTo>
                    <a:pt x="604" y="4025"/>
                    <a:pt x="1107" y="3489"/>
                    <a:pt x="1554" y="2930"/>
                  </a:cubicBezTo>
                  <a:cubicBezTo>
                    <a:pt x="1800" y="2617"/>
                    <a:pt x="2024" y="2292"/>
                    <a:pt x="2136" y="1912"/>
                  </a:cubicBezTo>
                  <a:cubicBezTo>
                    <a:pt x="2136" y="1901"/>
                    <a:pt x="2147" y="1901"/>
                    <a:pt x="2147" y="1890"/>
                  </a:cubicBezTo>
                  <a:lnTo>
                    <a:pt x="3142" y="2426"/>
                  </a:lnTo>
                  <a:lnTo>
                    <a:pt x="4204" y="3008"/>
                  </a:lnTo>
                  <a:cubicBezTo>
                    <a:pt x="4204" y="3008"/>
                    <a:pt x="4204" y="2997"/>
                    <a:pt x="4204" y="2985"/>
                  </a:cubicBezTo>
                  <a:lnTo>
                    <a:pt x="4215" y="2985"/>
                  </a:lnTo>
                  <a:cubicBezTo>
                    <a:pt x="4215" y="2974"/>
                    <a:pt x="4215" y="2974"/>
                    <a:pt x="4215" y="2963"/>
                  </a:cubicBezTo>
                  <a:cubicBezTo>
                    <a:pt x="4215" y="2952"/>
                    <a:pt x="4215" y="2952"/>
                    <a:pt x="4215" y="2941"/>
                  </a:cubicBezTo>
                  <a:cubicBezTo>
                    <a:pt x="4305" y="1957"/>
                    <a:pt x="4282" y="973"/>
                    <a:pt x="4148"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195;p49"/>
            <p:cNvSpPr/>
            <p:nvPr/>
          </p:nvSpPr>
          <p:spPr>
            <a:xfrm>
              <a:off x="3595475" y="3990225"/>
              <a:ext cx="171075" cy="157275"/>
            </a:xfrm>
            <a:custGeom>
              <a:avLst/>
              <a:gdLst/>
              <a:ahLst/>
              <a:cxnLst/>
              <a:rect l="l" t="t" r="r" b="b"/>
              <a:pathLst>
                <a:path w="6843" h="6291" extrusionOk="0">
                  <a:moveTo>
                    <a:pt x="4851" y="0"/>
                  </a:moveTo>
                  <a:cubicBezTo>
                    <a:pt x="4717" y="0"/>
                    <a:pt x="4581" y="29"/>
                    <a:pt x="4450" y="70"/>
                  </a:cubicBezTo>
                  <a:cubicBezTo>
                    <a:pt x="3723" y="294"/>
                    <a:pt x="3120" y="808"/>
                    <a:pt x="2572" y="1345"/>
                  </a:cubicBezTo>
                  <a:cubicBezTo>
                    <a:pt x="2046" y="1848"/>
                    <a:pt x="1543" y="2385"/>
                    <a:pt x="1062" y="2944"/>
                  </a:cubicBezTo>
                  <a:cubicBezTo>
                    <a:pt x="761" y="3302"/>
                    <a:pt x="470" y="3670"/>
                    <a:pt x="291" y="4106"/>
                  </a:cubicBezTo>
                  <a:cubicBezTo>
                    <a:pt x="34" y="4710"/>
                    <a:pt x="0" y="5392"/>
                    <a:pt x="638" y="5716"/>
                  </a:cubicBezTo>
                  <a:cubicBezTo>
                    <a:pt x="1308" y="6063"/>
                    <a:pt x="2069" y="6231"/>
                    <a:pt x="2829" y="6275"/>
                  </a:cubicBezTo>
                  <a:cubicBezTo>
                    <a:pt x="2993" y="6285"/>
                    <a:pt x="3157" y="6290"/>
                    <a:pt x="3321" y="6290"/>
                  </a:cubicBezTo>
                  <a:cubicBezTo>
                    <a:pt x="4065" y="6290"/>
                    <a:pt x="4813" y="6195"/>
                    <a:pt x="5546" y="6085"/>
                  </a:cubicBezTo>
                  <a:cubicBezTo>
                    <a:pt x="5948" y="6029"/>
                    <a:pt x="6373" y="5951"/>
                    <a:pt x="6619" y="5638"/>
                  </a:cubicBezTo>
                  <a:cubicBezTo>
                    <a:pt x="6843" y="5347"/>
                    <a:pt x="6843" y="4956"/>
                    <a:pt x="6820" y="4598"/>
                  </a:cubicBezTo>
                  <a:cubicBezTo>
                    <a:pt x="6731" y="3279"/>
                    <a:pt x="6373" y="1971"/>
                    <a:pt x="5780" y="786"/>
                  </a:cubicBezTo>
                  <a:cubicBezTo>
                    <a:pt x="5635" y="462"/>
                    <a:pt x="5434" y="138"/>
                    <a:pt x="5098" y="37"/>
                  </a:cubicBezTo>
                  <a:cubicBezTo>
                    <a:pt x="5017" y="11"/>
                    <a:pt x="4935" y="0"/>
                    <a:pt x="4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196;p49"/>
            <p:cNvSpPr/>
            <p:nvPr/>
          </p:nvSpPr>
          <p:spPr>
            <a:xfrm>
              <a:off x="3609175" y="4091750"/>
              <a:ext cx="155150" cy="46150"/>
            </a:xfrm>
            <a:custGeom>
              <a:avLst/>
              <a:gdLst/>
              <a:ahLst/>
              <a:cxnLst/>
              <a:rect l="l" t="t" r="r" b="b"/>
              <a:pathLst>
                <a:path w="6206" h="1846" extrusionOk="0">
                  <a:moveTo>
                    <a:pt x="1073" y="34"/>
                  </a:moveTo>
                  <a:cubicBezTo>
                    <a:pt x="705" y="68"/>
                    <a:pt x="347" y="135"/>
                    <a:pt x="0" y="236"/>
                  </a:cubicBezTo>
                  <a:cubicBezTo>
                    <a:pt x="11" y="269"/>
                    <a:pt x="23" y="314"/>
                    <a:pt x="23" y="359"/>
                  </a:cubicBezTo>
                  <a:lnTo>
                    <a:pt x="23" y="638"/>
                  </a:lnTo>
                  <a:cubicBezTo>
                    <a:pt x="123" y="616"/>
                    <a:pt x="235" y="604"/>
                    <a:pt x="336" y="604"/>
                  </a:cubicBezTo>
                  <a:cubicBezTo>
                    <a:pt x="526" y="470"/>
                    <a:pt x="738" y="314"/>
                    <a:pt x="939" y="146"/>
                  </a:cubicBezTo>
                  <a:cubicBezTo>
                    <a:pt x="984" y="101"/>
                    <a:pt x="1029" y="68"/>
                    <a:pt x="1073" y="34"/>
                  </a:cubicBezTo>
                  <a:close/>
                  <a:moveTo>
                    <a:pt x="1733" y="1"/>
                  </a:moveTo>
                  <a:cubicBezTo>
                    <a:pt x="1621" y="1"/>
                    <a:pt x="1498" y="12"/>
                    <a:pt x="1386" y="12"/>
                  </a:cubicBezTo>
                  <a:cubicBezTo>
                    <a:pt x="1163" y="202"/>
                    <a:pt x="917" y="403"/>
                    <a:pt x="693" y="582"/>
                  </a:cubicBezTo>
                  <a:cubicBezTo>
                    <a:pt x="727" y="582"/>
                    <a:pt x="772" y="571"/>
                    <a:pt x="805" y="571"/>
                  </a:cubicBezTo>
                  <a:cubicBezTo>
                    <a:pt x="917" y="571"/>
                    <a:pt x="1029" y="560"/>
                    <a:pt x="1141" y="560"/>
                  </a:cubicBezTo>
                  <a:cubicBezTo>
                    <a:pt x="1823" y="560"/>
                    <a:pt x="2493" y="660"/>
                    <a:pt x="3153" y="806"/>
                  </a:cubicBezTo>
                  <a:cubicBezTo>
                    <a:pt x="4059" y="1007"/>
                    <a:pt x="4986" y="1309"/>
                    <a:pt x="5724" y="1845"/>
                  </a:cubicBezTo>
                  <a:cubicBezTo>
                    <a:pt x="5858" y="1778"/>
                    <a:pt x="5981" y="1689"/>
                    <a:pt x="6071" y="1577"/>
                  </a:cubicBezTo>
                  <a:cubicBezTo>
                    <a:pt x="6082" y="1566"/>
                    <a:pt x="6082" y="1566"/>
                    <a:pt x="6082" y="1555"/>
                  </a:cubicBezTo>
                  <a:cubicBezTo>
                    <a:pt x="6138" y="1488"/>
                    <a:pt x="6183" y="1398"/>
                    <a:pt x="6205" y="1320"/>
                  </a:cubicBezTo>
                  <a:cubicBezTo>
                    <a:pt x="5724" y="940"/>
                    <a:pt x="5143" y="683"/>
                    <a:pt x="4562" y="481"/>
                  </a:cubicBezTo>
                  <a:cubicBezTo>
                    <a:pt x="3701" y="191"/>
                    <a:pt x="2706" y="1"/>
                    <a:pt x="173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197;p49"/>
            <p:cNvSpPr/>
            <p:nvPr/>
          </p:nvSpPr>
          <p:spPr>
            <a:xfrm>
              <a:off x="3636000" y="4071350"/>
              <a:ext cx="27125" cy="21275"/>
            </a:xfrm>
            <a:custGeom>
              <a:avLst/>
              <a:gdLst/>
              <a:ahLst/>
              <a:cxnLst/>
              <a:rect l="l" t="t" r="r" b="b"/>
              <a:pathLst>
                <a:path w="1085" h="851" extrusionOk="0">
                  <a:moveTo>
                    <a:pt x="984" y="1"/>
                  </a:moveTo>
                  <a:cubicBezTo>
                    <a:pt x="962" y="1"/>
                    <a:pt x="940" y="12"/>
                    <a:pt x="917" y="34"/>
                  </a:cubicBezTo>
                  <a:cubicBezTo>
                    <a:pt x="738" y="202"/>
                    <a:pt x="381" y="537"/>
                    <a:pt x="0" y="850"/>
                  </a:cubicBezTo>
                  <a:cubicBezTo>
                    <a:pt x="101" y="839"/>
                    <a:pt x="213" y="839"/>
                    <a:pt x="313" y="828"/>
                  </a:cubicBezTo>
                  <a:cubicBezTo>
                    <a:pt x="627" y="560"/>
                    <a:pt x="895" y="314"/>
                    <a:pt x="1051" y="168"/>
                  </a:cubicBezTo>
                  <a:cubicBezTo>
                    <a:pt x="1085" y="135"/>
                    <a:pt x="1085" y="68"/>
                    <a:pt x="1051" y="34"/>
                  </a:cubicBezTo>
                  <a:cubicBezTo>
                    <a:pt x="1029" y="12"/>
                    <a:pt x="1007" y="1"/>
                    <a:pt x="98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198;p49"/>
            <p:cNvSpPr/>
            <p:nvPr/>
          </p:nvSpPr>
          <p:spPr>
            <a:xfrm>
              <a:off x="3617550" y="4092025"/>
              <a:ext cx="26300" cy="14850"/>
            </a:xfrm>
            <a:custGeom>
              <a:avLst/>
              <a:gdLst/>
              <a:ahLst/>
              <a:cxnLst/>
              <a:rect l="l" t="t" r="r" b="b"/>
              <a:pathLst>
                <a:path w="1052" h="594" extrusionOk="0">
                  <a:moveTo>
                    <a:pt x="1051" y="1"/>
                  </a:moveTo>
                  <a:lnTo>
                    <a:pt x="1051" y="1"/>
                  </a:lnTo>
                  <a:cubicBezTo>
                    <a:pt x="951" y="12"/>
                    <a:pt x="839" y="12"/>
                    <a:pt x="738" y="23"/>
                  </a:cubicBezTo>
                  <a:cubicBezTo>
                    <a:pt x="694" y="57"/>
                    <a:pt x="649" y="90"/>
                    <a:pt x="604" y="135"/>
                  </a:cubicBezTo>
                  <a:cubicBezTo>
                    <a:pt x="403" y="303"/>
                    <a:pt x="191" y="459"/>
                    <a:pt x="1" y="593"/>
                  </a:cubicBezTo>
                  <a:cubicBezTo>
                    <a:pt x="135" y="582"/>
                    <a:pt x="247" y="571"/>
                    <a:pt x="358" y="571"/>
                  </a:cubicBezTo>
                  <a:cubicBezTo>
                    <a:pt x="582" y="392"/>
                    <a:pt x="828" y="191"/>
                    <a:pt x="105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199;p49"/>
            <p:cNvSpPr/>
            <p:nvPr/>
          </p:nvSpPr>
          <p:spPr>
            <a:xfrm>
              <a:off x="3583175" y="4116900"/>
              <a:ext cx="121600" cy="160425"/>
            </a:xfrm>
            <a:custGeom>
              <a:avLst/>
              <a:gdLst/>
              <a:ahLst/>
              <a:cxnLst/>
              <a:rect l="l" t="t" r="r" b="b"/>
              <a:pathLst>
                <a:path w="4864" h="6417" extrusionOk="0">
                  <a:moveTo>
                    <a:pt x="269" y="1"/>
                  </a:moveTo>
                  <a:cubicBezTo>
                    <a:pt x="246" y="34"/>
                    <a:pt x="224" y="68"/>
                    <a:pt x="213" y="113"/>
                  </a:cubicBezTo>
                  <a:cubicBezTo>
                    <a:pt x="0" y="649"/>
                    <a:pt x="302" y="1689"/>
                    <a:pt x="414" y="2237"/>
                  </a:cubicBezTo>
                  <a:cubicBezTo>
                    <a:pt x="559" y="2975"/>
                    <a:pt x="805" y="3713"/>
                    <a:pt x="1197" y="4361"/>
                  </a:cubicBezTo>
                  <a:cubicBezTo>
                    <a:pt x="1554" y="4965"/>
                    <a:pt x="2046" y="5490"/>
                    <a:pt x="2617" y="5904"/>
                  </a:cubicBezTo>
                  <a:cubicBezTo>
                    <a:pt x="2887" y="6090"/>
                    <a:pt x="3405" y="6416"/>
                    <a:pt x="3810" y="6416"/>
                  </a:cubicBezTo>
                  <a:cubicBezTo>
                    <a:pt x="3891" y="6416"/>
                    <a:pt x="3967" y="6403"/>
                    <a:pt x="4036" y="6374"/>
                  </a:cubicBezTo>
                  <a:lnTo>
                    <a:pt x="4036" y="6374"/>
                  </a:lnTo>
                  <a:lnTo>
                    <a:pt x="4003" y="6407"/>
                  </a:lnTo>
                  <a:cubicBezTo>
                    <a:pt x="4215" y="6407"/>
                    <a:pt x="4428" y="6351"/>
                    <a:pt x="4618" y="6239"/>
                  </a:cubicBezTo>
                  <a:cubicBezTo>
                    <a:pt x="4707" y="6183"/>
                    <a:pt x="4785" y="6116"/>
                    <a:pt x="4864" y="6038"/>
                  </a:cubicBezTo>
                  <a:cubicBezTo>
                    <a:pt x="4662" y="5289"/>
                    <a:pt x="4327" y="4562"/>
                    <a:pt x="3913" y="3903"/>
                  </a:cubicBezTo>
                  <a:cubicBezTo>
                    <a:pt x="3131" y="2673"/>
                    <a:pt x="2080" y="1644"/>
                    <a:pt x="1040" y="638"/>
                  </a:cubicBezTo>
                  <a:cubicBezTo>
                    <a:pt x="805" y="415"/>
                    <a:pt x="548" y="180"/>
                    <a:pt x="269" y="1"/>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200;p49"/>
            <p:cNvSpPr/>
            <p:nvPr/>
          </p:nvSpPr>
          <p:spPr>
            <a:xfrm>
              <a:off x="3589875" y="4105850"/>
              <a:ext cx="193450" cy="162025"/>
            </a:xfrm>
            <a:custGeom>
              <a:avLst/>
              <a:gdLst/>
              <a:ahLst/>
              <a:cxnLst/>
              <a:rect l="l" t="t" r="r" b="b"/>
              <a:pathLst>
                <a:path w="7738" h="6481" extrusionOk="0">
                  <a:moveTo>
                    <a:pt x="1884" y="0"/>
                  </a:moveTo>
                  <a:cubicBezTo>
                    <a:pt x="1782" y="0"/>
                    <a:pt x="1680" y="3"/>
                    <a:pt x="1577" y="7"/>
                  </a:cubicBezTo>
                  <a:cubicBezTo>
                    <a:pt x="1152" y="29"/>
                    <a:pt x="291" y="29"/>
                    <a:pt x="1" y="443"/>
                  </a:cubicBezTo>
                  <a:cubicBezTo>
                    <a:pt x="280" y="622"/>
                    <a:pt x="537" y="857"/>
                    <a:pt x="772" y="1080"/>
                  </a:cubicBezTo>
                  <a:cubicBezTo>
                    <a:pt x="1812" y="2086"/>
                    <a:pt x="2863" y="3115"/>
                    <a:pt x="3645" y="4345"/>
                  </a:cubicBezTo>
                  <a:cubicBezTo>
                    <a:pt x="4059" y="5004"/>
                    <a:pt x="4394" y="5731"/>
                    <a:pt x="4596" y="6480"/>
                  </a:cubicBezTo>
                  <a:cubicBezTo>
                    <a:pt x="4875" y="6201"/>
                    <a:pt x="5043" y="5787"/>
                    <a:pt x="5199" y="5407"/>
                  </a:cubicBezTo>
                  <a:cubicBezTo>
                    <a:pt x="5390" y="4926"/>
                    <a:pt x="5658" y="4401"/>
                    <a:pt x="6139" y="4222"/>
                  </a:cubicBezTo>
                  <a:cubicBezTo>
                    <a:pt x="6519" y="4076"/>
                    <a:pt x="6966" y="4155"/>
                    <a:pt x="7312" y="3942"/>
                  </a:cubicBezTo>
                  <a:cubicBezTo>
                    <a:pt x="7603" y="3763"/>
                    <a:pt x="7737" y="3406"/>
                    <a:pt x="7726" y="3070"/>
                  </a:cubicBezTo>
                  <a:cubicBezTo>
                    <a:pt x="7704" y="2724"/>
                    <a:pt x="7547" y="2411"/>
                    <a:pt x="7357" y="2131"/>
                  </a:cubicBezTo>
                  <a:cubicBezTo>
                    <a:pt x="6575" y="1035"/>
                    <a:pt x="5233" y="532"/>
                    <a:pt x="3925" y="242"/>
                  </a:cubicBezTo>
                  <a:cubicBezTo>
                    <a:pt x="3253" y="96"/>
                    <a:pt x="2573" y="0"/>
                    <a:pt x="1884" y="0"/>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201;p49"/>
            <p:cNvSpPr/>
            <p:nvPr/>
          </p:nvSpPr>
          <p:spPr>
            <a:xfrm>
              <a:off x="3604975" y="4133400"/>
              <a:ext cx="99800" cy="143700"/>
            </a:xfrm>
            <a:custGeom>
              <a:avLst/>
              <a:gdLst/>
              <a:ahLst/>
              <a:cxnLst/>
              <a:rect l="l" t="t" r="r" b="b"/>
              <a:pathLst>
                <a:path w="3992" h="5748" extrusionOk="0">
                  <a:moveTo>
                    <a:pt x="191" y="1"/>
                  </a:moveTo>
                  <a:lnTo>
                    <a:pt x="191" y="224"/>
                  </a:lnTo>
                  <a:cubicBezTo>
                    <a:pt x="191" y="392"/>
                    <a:pt x="112" y="537"/>
                    <a:pt x="0" y="649"/>
                  </a:cubicBezTo>
                  <a:cubicBezTo>
                    <a:pt x="1309" y="2147"/>
                    <a:pt x="2371" y="3880"/>
                    <a:pt x="3097" y="5736"/>
                  </a:cubicBezTo>
                  <a:cubicBezTo>
                    <a:pt x="3120" y="5725"/>
                    <a:pt x="3142" y="5725"/>
                    <a:pt x="3164" y="5714"/>
                  </a:cubicBezTo>
                  <a:lnTo>
                    <a:pt x="3164" y="5714"/>
                  </a:lnTo>
                  <a:lnTo>
                    <a:pt x="3131" y="5747"/>
                  </a:lnTo>
                  <a:cubicBezTo>
                    <a:pt x="3343" y="5747"/>
                    <a:pt x="3556" y="5691"/>
                    <a:pt x="3746" y="5579"/>
                  </a:cubicBezTo>
                  <a:cubicBezTo>
                    <a:pt x="3835" y="5523"/>
                    <a:pt x="3913" y="5456"/>
                    <a:pt x="3992" y="5378"/>
                  </a:cubicBezTo>
                  <a:cubicBezTo>
                    <a:pt x="3790" y="4629"/>
                    <a:pt x="3455" y="3902"/>
                    <a:pt x="3041" y="3243"/>
                  </a:cubicBezTo>
                  <a:cubicBezTo>
                    <a:pt x="2259" y="2024"/>
                    <a:pt x="1219" y="1007"/>
                    <a:pt x="1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202;p49"/>
            <p:cNvSpPr/>
            <p:nvPr/>
          </p:nvSpPr>
          <p:spPr>
            <a:xfrm>
              <a:off x="3609725" y="4117750"/>
              <a:ext cx="100925" cy="60950"/>
            </a:xfrm>
            <a:custGeom>
              <a:avLst/>
              <a:gdLst/>
              <a:ahLst/>
              <a:cxnLst/>
              <a:rect l="l" t="t" r="r" b="b"/>
              <a:pathLst>
                <a:path w="4037" h="2438" extrusionOk="0">
                  <a:moveTo>
                    <a:pt x="1" y="0"/>
                  </a:moveTo>
                  <a:lnTo>
                    <a:pt x="1" y="191"/>
                  </a:lnTo>
                  <a:cubicBezTo>
                    <a:pt x="1443" y="593"/>
                    <a:pt x="2784" y="1364"/>
                    <a:pt x="3869" y="2415"/>
                  </a:cubicBezTo>
                  <a:cubicBezTo>
                    <a:pt x="3880" y="2438"/>
                    <a:pt x="3914" y="2438"/>
                    <a:pt x="3936" y="2438"/>
                  </a:cubicBezTo>
                  <a:cubicBezTo>
                    <a:pt x="3958" y="2438"/>
                    <a:pt x="3981" y="2427"/>
                    <a:pt x="4003" y="2415"/>
                  </a:cubicBezTo>
                  <a:cubicBezTo>
                    <a:pt x="4037" y="2382"/>
                    <a:pt x="4037" y="2315"/>
                    <a:pt x="3992" y="2281"/>
                  </a:cubicBezTo>
                  <a:cubicBezTo>
                    <a:pt x="2885" y="1197"/>
                    <a:pt x="1487" y="414"/>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203;p49"/>
            <p:cNvSpPr/>
            <p:nvPr/>
          </p:nvSpPr>
          <p:spPr>
            <a:xfrm>
              <a:off x="3440900" y="4119700"/>
              <a:ext cx="152650" cy="323800"/>
            </a:xfrm>
            <a:custGeom>
              <a:avLst/>
              <a:gdLst/>
              <a:ahLst/>
              <a:cxnLst/>
              <a:rect l="l" t="t" r="r" b="b"/>
              <a:pathLst>
                <a:path w="6106" h="12952" extrusionOk="0">
                  <a:moveTo>
                    <a:pt x="5535" y="1"/>
                  </a:moveTo>
                  <a:cubicBezTo>
                    <a:pt x="4786" y="336"/>
                    <a:pt x="4160" y="906"/>
                    <a:pt x="3612" y="1510"/>
                  </a:cubicBezTo>
                  <a:cubicBezTo>
                    <a:pt x="1208" y="4171"/>
                    <a:pt x="1" y="7871"/>
                    <a:pt x="370" y="11438"/>
                  </a:cubicBezTo>
                  <a:lnTo>
                    <a:pt x="2427" y="10320"/>
                  </a:lnTo>
                  <a:cubicBezTo>
                    <a:pt x="2539" y="10700"/>
                    <a:pt x="2773" y="11035"/>
                    <a:pt x="3019" y="11360"/>
                  </a:cubicBezTo>
                  <a:cubicBezTo>
                    <a:pt x="3467" y="11919"/>
                    <a:pt x="3970" y="12455"/>
                    <a:pt x="4506" y="12936"/>
                  </a:cubicBezTo>
                  <a:cubicBezTo>
                    <a:pt x="4514" y="12944"/>
                    <a:pt x="4528" y="12952"/>
                    <a:pt x="4543" y="12952"/>
                  </a:cubicBezTo>
                  <a:cubicBezTo>
                    <a:pt x="4549" y="12952"/>
                    <a:pt x="4556" y="12950"/>
                    <a:pt x="4562" y="12947"/>
                  </a:cubicBezTo>
                  <a:cubicBezTo>
                    <a:pt x="4582" y="12947"/>
                    <a:pt x="4575" y="12912"/>
                    <a:pt x="4558" y="12912"/>
                  </a:cubicBezTo>
                  <a:cubicBezTo>
                    <a:pt x="4556" y="12912"/>
                    <a:pt x="4554" y="12912"/>
                    <a:pt x="4551" y="12914"/>
                  </a:cubicBezTo>
                  <a:cubicBezTo>
                    <a:pt x="3567" y="8777"/>
                    <a:pt x="4082" y="4406"/>
                    <a:pt x="6105" y="672"/>
                  </a:cubicBezTo>
                  <a:lnTo>
                    <a:pt x="5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204;p49"/>
            <p:cNvSpPr/>
            <p:nvPr/>
          </p:nvSpPr>
          <p:spPr>
            <a:xfrm>
              <a:off x="3547950" y="4409000"/>
              <a:ext cx="6750" cy="33550"/>
            </a:xfrm>
            <a:custGeom>
              <a:avLst/>
              <a:gdLst/>
              <a:ahLst/>
              <a:cxnLst/>
              <a:rect l="l" t="t" r="r" b="b"/>
              <a:pathLst>
                <a:path w="270" h="1342" extrusionOk="0">
                  <a:moveTo>
                    <a:pt x="1" y="0"/>
                  </a:moveTo>
                  <a:cubicBezTo>
                    <a:pt x="35" y="198"/>
                    <a:pt x="72" y="396"/>
                    <a:pt x="111" y="593"/>
                  </a:cubicBezTo>
                  <a:lnTo>
                    <a:pt x="111" y="593"/>
                  </a:lnTo>
                  <a:cubicBezTo>
                    <a:pt x="74" y="400"/>
                    <a:pt x="41" y="206"/>
                    <a:pt x="12" y="11"/>
                  </a:cubicBezTo>
                  <a:cubicBezTo>
                    <a:pt x="12" y="0"/>
                    <a:pt x="1" y="0"/>
                    <a:pt x="1" y="0"/>
                  </a:cubicBezTo>
                  <a:close/>
                  <a:moveTo>
                    <a:pt x="111" y="593"/>
                  </a:moveTo>
                  <a:cubicBezTo>
                    <a:pt x="159" y="845"/>
                    <a:pt x="212" y="1095"/>
                    <a:pt x="269" y="1342"/>
                  </a:cubicBezTo>
                  <a:cubicBezTo>
                    <a:pt x="213" y="1092"/>
                    <a:pt x="160" y="843"/>
                    <a:pt x="111" y="593"/>
                  </a:cubicBezTo>
                  <a:close/>
                </a:path>
              </a:pathLst>
            </a:custGeom>
            <a:solidFill>
              <a:srgbClr val="D59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205;p49"/>
            <p:cNvSpPr/>
            <p:nvPr/>
          </p:nvSpPr>
          <p:spPr>
            <a:xfrm>
              <a:off x="3449850" y="4403950"/>
              <a:ext cx="25" cy="1150"/>
            </a:xfrm>
            <a:custGeom>
              <a:avLst/>
              <a:gdLst/>
              <a:ahLst/>
              <a:cxnLst/>
              <a:rect l="l" t="t" r="r" b="b"/>
              <a:pathLst>
                <a:path w="1" h="46" extrusionOk="0">
                  <a:moveTo>
                    <a:pt x="1" y="45"/>
                  </a:moveTo>
                  <a:cubicBezTo>
                    <a:pt x="1" y="45"/>
                    <a:pt x="1" y="45"/>
                    <a:pt x="1" y="34"/>
                  </a:cubicBezTo>
                  <a:cubicBezTo>
                    <a:pt x="1" y="45"/>
                    <a:pt x="1" y="45"/>
                    <a:pt x="1" y="45"/>
                  </a:cubicBezTo>
                  <a:close/>
                  <a:moveTo>
                    <a:pt x="1" y="23"/>
                  </a:moveTo>
                  <a:cubicBezTo>
                    <a:pt x="1" y="23"/>
                    <a:pt x="1" y="23"/>
                    <a:pt x="1" y="23"/>
                  </a:cubicBezTo>
                  <a:cubicBezTo>
                    <a:pt x="1" y="23"/>
                    <a:pt x="1" y="23"/>
                    <a:pt x="1" y="23"/>
                  </a:cubicBezTo>
                  <a:close/>
                  <a:moveTo>
                    <a:pt x="1" y="1"/>
                  </a:moveTo>
                  <a:cubicBezTo>
                    <a:pt x="1" y="1"/>
                    <a:pt x="1" y="1"/>
                    <a:pt x="1" y="1"/>
                  </a:cubicBezTo>
                  <a:cubicBezTo>
                    <a:pt x="1" y="1"/>
                    <a:pt x="1" y="1"/>
                    <a:pt x="1"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206;p49"/>
            <p:cNvSpPr/>
            <p:nvPr/>
          </p:nvSpPr>
          <p:spPr>
            <a:xfrm>
              <a:off x="3447325" y="4330450"/>
              <a:ext cx="107925" cy="113225"/>
            </a:xfrm>
            <a:custGeom>
              <a:avLst/>
              <a:gdLst/>
              <a:ahLst/>
              <a:cxnLst/>
              <a:rect l="l" t="t" r="r" b="b"/>
              <a:pathLst>
                <a:path w="4317" h="4529" extrusionOk="0">
                  <a:moveTo>
                    <a:pt x="169" y="0"/>
                  </a:moveTo>
                  <a:cubicBezTo>
                    <a:pt x="34" y="973"/>
                    <a:pt x="1" y="1957"/>
                    <a:pt x="102" y="2941"/>
                  </a:cubicBezTo>
                  <a:cubicBezTo>
                    <a:pt x="102" y="2952"/>
                    <a:pt x="102" y="2952"/>
                    <a:pt x="102" y="2963"/>
                  </a:cubicBezTo>
                  <a:cubicBezTo>
                    <a:pt x="102" y="2974"/>
                    <a:pt x="102" y="2974"/>
                    <a:pt x="102" y="2974"/>
                  </a:cubicBezTo>
                  <a:cubicBezTo>
                    <a:pt x="102" y="2985"/>
                    <a:pt x="102" y="2985"/>
                    <a:pt x="102" y="2985"/>
                  </a:cubicBezTo>
                  <a:cubicBezTo>
                    <a:pt x="113" y="2997"/>
                    <a:pt x="113" y="3008"/>
                    <a:pt x="113" y="3008"/>
                  </a:cubicBezTo>
                  <a:lnTo>
                    <a:pt x="795" y="2639"/>
                  </a:lnTo>
                  <a:lnTo>
                    <a:pt x="929" y="2561"/>
                  </a:lnTo>
                  <a:lnTo>
                    <a:pt x="2170" y="1890"/>
                  </a:lnTo>
                  <a:cubicBezTo>
                    <a:pt x="2170" y="1901"/>
                    <a:pt x="2170" y="1901"/>
                    <a:pt x="2181" y="1912"/>
                  </a:cubicBezTo>
                  <a:cubicBezTo>
                    <a:pt x="2293" y="2292"/>
                    <a:pt x="2516" y="2617"/>
                    <a:pt x="2762" y="2930"/>
                  </a:cubicBezTo>
                  <a:cubicBezTo>
                    <a:pt x="3210" y="3489"/>
                    <a:pt x="3690" y="4003"/>
                    <a:pt x="4227" y="4484"/>
                  </a:cubicBezTo>
                  <a:cubicBezTo>
                    <a:pt x="4238" y="4484"/>
                    <a:pt x="4238" y="4495"/>
                    <a:pt x="4249" y="4506"/>
                  </a:cubicBezTo>
                  <a:cubicBezTo>
                    <a:pt x="4261" y="4517"/>
                    <a:pt x="4272" y="4517"/>
                    <a:pt x="4294" y="4528"/>
                  </a:cubicBezTo>
                  <a:cubicBezTo>
                    <a:pt x="4294" y="4528"/>
                    <a:pt x="4305" y="4528"/>
                    <a:pt x="4305" y="4517"/>
                  </a:cubicBezTo>
                  <a:cubicBezTo>
                    <a:pt x="4316" y="4517"/>
                    <a:pt x="4316" y="4495"/>
                    <a:pt x="4305" y="4484"/>
                  </a:cubicBezTo>
                  <a:lnTo>
                    <a:pt x="4294" y="4484"/>
                  </a:lnTo>
                  <a:cubicBezTo>
                    <a:pt x="4193" y="4036"/>
                    <a:pt x="4104" y="3589"/>
                    <a:pt x="4026" y="3142"/>
                  </a:cubicBezTo>
                  <a:cubicBezTo>
                    <a:pt x="3489" y="2482"/>
                    <a:pt x="2997" y="1778"/>
                    <a:pt x="2572" y="1040"/>
                  </a:cubicBezTo>
                  <a:cubicBezTo>
                    <a:pt x="1980" y="1241"/>
                    <a:pt x="1152" y="1286"/>
                    <a:pt x="683" y="1700"/>
                  </a:cubicBezTo>
                  <a:cubicBezTo>
                    <a:pt x="415" y="1096"/>
                    <a:pt x="269" y="559"/>
                    <a:pt x="16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207;p49"/>
            <p:cNvSpPr/>
            <p:nvPr/>
          </p:nvSpPr>
          <p:spPr>
            <a:xfrm>
              <a:off x="3407650" y="3990225"/>
              <a:ext cx="171075" cy="157275"/>
            </a:xfrm>
            <a:custGeom>
              <a:avLst/>
              <a:gdLst/>
              <a:ahLst/>
              <a:cxnLst/>
              <a:rect l="l" t="t" r="r" b="b"/>
              <a:pathLst>
                <a:path w="6843" h="6291" extrusionOk="0">
                  <a:moveTo>
                    <a:pt x="1992" y="0"/>
                  </a:moveTo>
                  <a:cubicBezTo>
                    <a:pt x="1908" y="0"/>
                    <a:pt x="1826" y="11"/>
                    <a:pt x="1744" y="37"/>
                  </a:cubicBezTo>
                  <a:cubicBezTo>
                    <a:pt x="1409" y="138"/>
                    <a:pt x="1208" y="462"/>
                    <a:pt x="1051" y="786"/>
                  </a:cubicBezTo>
                  <a:cubicBezTo>
                    <a:pt x="470" y="1971"/>
                    <a:pt x="112" y="3279"/>
                    <a:pt x="23" y="4598"/>
                  </a:cubicBezTo>
                  <a:cubicBezTo>
                    <a:pt x="0" y="4956"/>
                    <a:pt x="0" y="5347"/>
                    <a:pt x="224" y="5638"/>
                  </a:cubicBezTo>
                  <a:cubicBezTo>
                    <a:pt x="470" y="5951"/>
                    <a:pt x="895" y="6029"/>
                    <a:pt x="1297" y="6085"/>
                  </a:cubicBezTo>
                  <a:cubicBezTo>
                    <a:pt x="2030" y="6195"/>
                    <a:pt x="2778" y="6290"/>
                    <a:pt x="3522" y="6290"/>
                  </a:cubicBezTo>
                  <a:cubicBezTo>
                    <a:pt x="3686" y="6290"/>
                    <a:pt x="3850" y="6285"/>
                    <a:pt x="4014" y="6275"/>
                  </a:cubicBezTo>
                  <a:cubicBezTo>
                    <a:pt x="4774" y="6231"/>
                    <a:pt x="5534" y="6063"/>
                    <a:pt x="6205" y="5716"/>
                  </a:cubicBezTo>
                  <a:cubicBezTo>
                    <a:pt x="6843" y="5392"/>
                    <a:pt x="6809" y="4710"/>
                    <a:pt x="6552" y="4106"/>
                  </a:cubicBezTo>
                  <a:cubicBezTo>
                    <a:pt x="6373" y="3670"/>
                    <a:pt x="6082" y="3302"/>
                    <a:pt x="5780" y="2944"/>
                  </a:cubicBezTo>
                  <a:cubicBezTo>
                    <a:pt x="5300" y="2385"/>
                    <a:pt x="4797" y="1848"/>
                    <a:pt x="4271" y="1345"/>
                  </a:cubicBezTo>
                  <a:cubicBezTo>
                    <a:pt x="3723" y="808"/>
                    <a:pt x="3120" y="294"/>
                    <a:pt x="2393" y="70"/>
                  </a:cubicBezTo>
                  <a:cubicBezTo>
                    <a:pt x="2262" y="29"/>
                    <a:pt x="2126" y="0"/>
                    <a:pt x="19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208;p49"/>
            <p:cNvSpPr/>
            <p:nvPr/>
          </p:nvSpPr>
          <p:spPr>
            <a:xfrm>
              <a:off x="3412950" y="4130600"/>
              <a:ext cx="8975" cy="7300"/>
            </a:xfrm>
            <a:custGeom>
              <a:avLst/>
              <a:gdLst/>
              <a:ahLst/>
              <a:cxnLst/>
              <a:rect l="l" t="t" r="r" b="b"/>
              <a:pathLst>
                <a:path w="359" h="292" extrusionOk="0">
                  <a:moveTo>
                    <a:pt x="359" y="291"/>
                  </a:moveTo>
                  <a:cubicBezTo>
                    <a:pt x="224" y="224"/>
                    <a:pt x="101" y="135"/>
                    <a:pt x="12" y="23"/>
                  </a:cubicBezTo>
                  <a:cubicBezTo>
                    <a:pt x="1" y="12"/>
                    <a:pt x="1" y="12"/>
                    <a:pt x="1" y="1"/>
                  </a:cubicBezTo>
                  <a:cubicBezTo>
                    <a:pt x="1" y="12"/>
                    <a:pt x="1" y="12"/>
                    <a:pt x="12" y="23"/>
                  </a:cubicBezTo>
                  <a:cubicBezTo>
                    <a:pt x="101" y="135"/>
                    <a:pt x="224" y="224"/>
                    <a:pt x="359" y="291"/>
                  </a:cubicBezTo>
                  <a:lnTo>
                    <a:pt x="359" y="291"/>
                  </a:lnTo>
                  <a:close/>
                  <a:moveTo>
                    <a:pt x="1" y="1"/>
                  </a:moveTo>
                  <a:cubicBezTo>
                    <a:pt x="1" y="1"/>
                    <a:pt x="1" y="1"/>
                    <a:pt x="1" y="1"/>
                  </a:cubicBezTo>
                  <a:cubicBezTo>
                    <a:pt x="1" y="1"/>
                    <a:pt x="1" y="1"/>
                    <a:pt x="1"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209;p49"/>
            <p:cNvSpPr/>
            <p:nvPr/>
          </p:nvSpPr>
          <p:spPr>
            <a:xfrm>
              <a:off x="3409875" y="4091750"/>
              <a:ext cx="156550" cy="46150"/>
            </a:xfrm>
            <a:custGeom>
              <a:avLst/>
              <a:gdLst/>
              <a:ahLst/>
              <a:cxnLst/>
              <a:rect l="l" t="t" r="r" b="b"/>
              <a:pathLst>
                <a:path w="6262" h="1846" extrusionOk="0">
                  <a:moveTo>
                    <a:pt x="5132" y="34"/>
                  </a:moveTo>
                  <a:cubicBezTo>
                    <a:pt x="5378" y="236"/>
                    <a:pt x="5636" y="448"/>
                    <a:pt x="5870" y="604"/>
                  </a:cubicBezTo>
                  <a:cubicBezTo>
                    <a:pt x="5993" y="604"/>
                    <a:pt x="6116" y="627"/>
                    <a:pt x="6250" y="649"/>
                  </a:cubicBezTo>
                  <a:lnTo>
                    <a:pt x="6250" y="359"/>
                  </a:lnTo>
                  <a:cubicBezTo>
                    <a:pt x="6250" y="314"/>
                    <a:pt x="6250" y="280"/>
                    <a:pt x="6262" y="247"/>
                  </a:cubicBezTo>
                  <a:cubicBezTo>
                    <a:pt x="5893" y="135"/>
                    <a:pt x="5524" y="68"/>
                    <a:pt x="5132" y="34"/>
                  </a:cubicBezTo>
                  <a:close/>
                  <a:moveTo>
                    <a:pt x="4473" y="1"/>
                  </a:moveTo>
                  <a:cubicBezTo>
                    <a:pt x="3500" y="1"/>
                    <a:pt x="2494" y="191"/>
                    <a:pt x="1644" y="481"/>
                  </a:cubicBezTo>
                  <a:cubicBezTo>
                    <a:pt x="1063" y="683"/>
                    <a:pt x="482" y="940"/>
                    <a:pt x="1" y="1320"/>
                  </a:cubicBezTo>
                  <a:cubicBezTo>
                    <a:pt x="23" y="1398"/>
                    <a:pt x="68" y="1488"/>
                    <a:pt x="124" y="1555"/>
                  </a:cubicBezTo>
                  <a:cubicBezTo>
                    <a:pt x="124" y="1566"/>
                    <a:pt x="124" y="1566"/>
                    <a:pt x="135" y="1577"/>
                  </a:cubicBezTo>
                  <a:cubicBezTo>
                    <a:pt x="224" y="1689"/>
                    <a:pt x="347" y="1778"/>
                    <a:pt x="482" y="1845"/>
                  </a:cubicBezTo>
                  <a:cubicBezTo>
                    <a:pt x="1219" y="1309"/>
                    <a:pt x="2147" y="1007"/>
                    <a:pt x="3053" y="806"/>
                  </a:cubicBezTo>
                  <a:cubicBezTo>
                    <a:pt x="3713" y="660"/>
                    <a:pt x="4383" y="560"/>
                    <a:pt x="5065" y="560"/>
                  </a:cubicBezTo>
                  <a:cubicBezTo>
                    <a:pt x="5177" y="560"/>
                    <a:pt x="5289" y="571"/>
                    <a:pt x="5401" y="571"/>
                  </a:cubicBezTo>
                  <a:cubicBezTo>
                    <a:pt x="5434" y="571"/>
                    <a:pt x="5479" y="582"/>
                    <a:pt x="5513" y="582"/>
                  </a:cubicBezTo>
                  <a:cubicBezTo>
                    <a:pt x="5390" y="493"/>
                    <a:pt x="5267" y="392"/>
                    <a:pt x="5144" y="291"/>
                  </a:cubicBezTo>
                  <a:cubicBezTo>
                    <a:pt x="5032" y="191"/>
                    <a:pt x="4920" y="101"/>
                    <a:pt x="4819" y="12"/>
                  </a:cubicBezTo>
                  <a:cubicBezTo>
                    <a:pt x="4708" y="12"/>
                    <a:pt x="4585" y="1"/>
                    <a:pt x="44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210;p49"/>
            <p:cNvSpPr/>
            <p:nvPr/>
          </p:nvSpPr>
          <p:spPr>
            <a:xfrm>
              <a:off x="3511050" y="4071350"/>
              <a:ext cx="27150" cy="21275"/>
            </a:xfrm>
            <a:custGeom>
              <a:avLst/>
              <a:gdLst/>
              <a:ahLst/>
              <a:cxnLst/>
              <a:rect l="l" t="t" r="r" b="b"/>
              <a:pathLst>
                <a:path w="1086" h="851" extrusionOk="0">
                  <a:moveTo>
                    <a:pt x="102" y="1"/>
                  </a:moveTo>
                  <a:cubicBezTo>
                    <a:pt x="79" y="1"/>
                    <a:pt x="46" y="12"/>
                    <a:pt x="35" y="34"/>
                  </a:cubicBezTo>
                  <a:cubicBezTo>
                    <a:pt x="1" y="68"/>
                    <a:pt x="1" y="135"/>
                    <a:pt x="35" y="168"/>
                  </a:cubicBezTo>
                  <a:cubicBezTo>
                    <a:pt x="191" y="314"/>
                    <a:pt x="459" y="560"/>
                    <a:pt x="772" y="828"/>
                  </a:cubicBezTo>
                  <a:cubicBezTo>
                    <a:pt x="873" y="839"/>
                    <a:pt x="985" y="839"/>
                    <a:pt x="1085" y="850"/>
                  </a:cubicBezTo>
                  <a:cubicBezTo>
                    <a:pt x="705" y="537"/>
                    <a:pt x="348" y="202"/>
                    <a:pt x="169" y="34"/>
                  </a:cubicBezTo>
                  <a:cubicBezTo>
                    <a:pt x="146" y="12"/>
                    <a:pt x="124" y="1"/>
                    <a:pt x="10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211;p49"/>
            <p:cNvSpPr/>
            <p:nvPr/>
          </p:nvSpPr>
          <p:spPr>
            <a:xfrm>
              <a:off x="3530350" y="4092025"/>
              <a:ext cx="26300" cy="14850"/>
            </a:xfrm>
            <a:custGeom>
              <a:avLst/>
              <a:gdLst/>
              <a:ahLst/>
              <a:cxnLst/>
              <a:rect l="l" t="t" r="r" b="b"/>
              <a:pathLst>
                <a:path w="1052" h="594" extrusionOk="0">
                  <a:moveTo>
                    <a:pt x="0" y="1"/>
                  </a:moveTo>
                  <a:cubicBezTo>
                    <a:pt x="101" y="90"/>
                    <a:pt x="213" y="180"/>
                    <a:pt x="325" y="280"/>
                  </a:cubicBezTo>
                  <a:cubicBezTo>
                    <a:pt x="448" y="381"/>
                    <a:pt x="571" y="482"/>
                    <a:pt x="694" y="571"/>
                  </a:cubicBezTo>
                  <a:cubicBezTo>
                    <a:pt x="805" y="571"/>
                    <a:pt x="917" y="582"/>
                    <a:pt x="1051" y="593"/>
                  </a:cubicBezTo>
                  <a:cubicBezTo>
                    <a:pt x="817" y="437"/>
                    <a:pt x="559" y="225"/>
                    <a:pt x="313" y="23"/>
                  </a:cubicBezTo>
                  <a:cubicBezTo>
                    <a:pt x="213" y="12"/>
                    <a:pt x="101" y="12"/>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212;p49"/>
            <p:cNvSpPr/>
            <p:nvPr/>
          </p:nvSpPr>
          <p:spPr>
            <a:xfrm>
              <a:off x="3469425" y="4116900"/>
              <a:ext cx="121600" cy="160425"/>
            </a:xfrm>
            <a:custGeom>
              <a:avLst/>
              <a:gdLst/>
              <a:ahLst/>
              <a:cxnLst/>
              <a:rect l="l" t="t" r="r" b="b"/>
              <a:pathLst>
                <a:path w="4864" h="6417" extrusionOk="0">
                  <a:moveTo>
                    <a:pt x="4595" y="1"/>
                  </a:moveTo>
                  <a:cubicBezTo>
                    <a:pt x="4316" y="180"/>
                    <a:pt x="4059" y="415"/>
                    <a:pt x="3824" y="638"/>
                  </a:cubicBezTo>
                  <a:cubicBezTo>
                    <a:pt x="2784" y="1644"/>
                    <a:pt x="1733" y="2673"/>
                    <a:pt x="950" y="3903"/>
                  </a:cubicBezTo>
                  <a:cubicBezTo>
                    <a:pt x="537" y="4562"/>
                    <a:pt x="201" y="5289"/>
                    <a:pt x="0" y="6038"/>
                  </a:cubicBezTo>
                  <a:cubicBezTo>
                    <a:pt x="78" y="6116"/>
                    <a:pt x="157" y="6183"/>
                    <a:pt x="246" y="6239"/>
                  </a:cubicBezTo>
                  <a:cubicBezTo>
                    <a:pt x="436" y="6351"/>
                    <a:pt x="649" y="6407"/>
                    <a:pt x="861" y="6407"/>
                  </a:cubicBezTo>
                  <a:lnTo>
                    <a:pt x="827" y="6374"/>
                  </a:lnTo>
                  <a:lnTo>
                    <a:pt x="827" y="6374"/>
                  </a:lnTo>
                  <a:cubicBezTo>
                    <a:pt x="895" y="6403"/>
                    <a:pt x="970" y="6416"/>
                    <a:pt x="1050" y="6416"/>
                  </a:cubicBezTo>
                  <a:cubicBezTo>
                    <a:pt x="1451" y="6416"/>
                    <a:pt x="1977" y="6090"/>
                    <a:pt x="2247" y="5904"/>
                  </a:cubicBezTo>
                  <a:cubicBezTo>
                    <a:pt x="2818" y="5490"/>
                    <a:pt x="3309" y="4965"/>
                    <a:pt x="3667" y="4361"/>
                  </a:cubicBezTo>
                  <a:cubicBezTo>
                    <a:pt x="4059" y="3713"/>
                    <a:pt x="4304" y="2975"/>
                    <a:pt x="4450" y="2237"/>
                  </a:cubicBezTo>
                  <a:cubicBezTo>
                    <a:pt x="4562" y="1689"/>
                    <a:pt x="4863" y="649"/>
                    <a:pt x="4651" y="113"/>
                  </a:cubicBezTo>
                  <a:cubicBezTo>
                    <a:pt x="4640" y="68"/>
                    <a:pt x="4618" y="34"/>
                    <a:pt x="4595" y="1"/>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213;p49"/>
            <p:cNvSpPr/>
            <p:nvPr/>
          </p:nvSpPr>
          <p:spPr>
            <a:xfrm>
              <a:off x="3390875" y="4105850"/>
              <a:ext cx="193450" cy="162025"/>
            </a:xfrm>
            <a:custGeom>
              <a:avLst/>
              <a:gdLst/>
              <a:ahLst/>
              <a:cxnLst/>
              <a:rect l="l" t="t" r="r" b="b"/>
              <a:pathLst>
                <a:path w="7738" h="6481" extrusionOk="0">
                  <a:moveTo>
                    <a:pt x="5854" y="0"/>
                  </a:moveTo>
                  <a:cubicBezTo>
                    <a:pt x="5165" y="0"/>
                    <a:pt x="4485" y="96"/>
                    <a:pt x="3813" y="242"/>
                  </a:cubicBezTo>
                  <a:cubicBezTo>
                    <a:pt x="2505" y="532"/>
                    <a:pt x="1163" y="1035"/>
                    <a:pt x="381" y="2131"/>
                  </a:cubicBezTo>
                  <a:cubicBezTo>
                    <a:pt x="191" y="2411"/>
                    <a:pt x="34" y="2724"/>
                    <a:pt x="12" y="3070"/>
                  </a:cubicBezTo>
                  <a:cubicBezTo>
                    <a:pt x="1" y="3406"/>
                    <a:pt x="135" y="3763"/>
                    <a:pt x="425" y="3942"/>
                  </a:cubicBezTo>
                  <a:cubicBezTo>
                    <a:pt x="772" y="4155"/>
                    <a:pt x="1219" y="4076"/>
                    <a:pt x="1599" y="4222"/>
                  </a:cubicBezTo>
                  <a:cubicBezTo>
                    <a:pt x="2080" y="4401"/>
                    <a:pt x="2348" y="4926"/>
                    <a:pt x="2538" y="5407"/>
                  </a:cubicBezTo>
                  <a:cubicBezTo>
                    <a:pt x="2695" y="5787"/>
                    <a:pt x="2863" y="6201"/>
                    <a:pt x="3142" y="6480"/>
                  </a:cubicBezTo>
                  <a:cubicBezTo>
                    <a:pt x="3343" y="5731"/>
                    <a:pt x="3679" y="5004"/>
                    <a:pt x="4092" y="4345"/>
                  </a:cubicBezTo>
                  <a:cubicBezTo>
                    <a:pt x="4875" y="3115"/>
                    <a:pt x="5926" y="2086"/>
                    <a:pt x="6966" y="1080"/>
                  </a:cubicBezTo>
                  <a:cubicBezTo>
                    <a:pt x="7201" y="857"/>
                    <a:pt x="7458" y="622"/>
                    <a:pt x="7737" y="443"/>
                  </a:cubicBezTo>
                  <a:cubicBezTo>
                    <a:pt x="7446" y="29"/>
                    <a:pt x="6586" y="29"/>
                    <a:pt x="6161" y="7"/>
                  </a:cubicBezTo>
                  <a:cubicBezTo>
                    <a:pt x="6058" y="3"/>
                    <a:pt x="5956" y="0"/>
                    <a:pt x="5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214;p49"/>
            <p:cNvSpPr/>
            <p:nvPr/>
          </p:nvSpPr>
          <p:spPr>
            <a:xfrm>
              <a:off x="3469425" y="4132000"/>
              <a:ext cx="100350" cy="145100"/>
            </a:xfrm>
            <a:custGeom>
              <a:avLst/>
              <a:gdLst/>
              <a:ahLst/>
              <a:cxnLst/>
              <a:rect l="l" t="t" r="r" b="b"/>
              <a:pathLst>
                <a:path w="4014" h="5804" extrusionOk="0">
                  <a:moveTo>
                    <a:pt x="3868" y="1"/>
                  </a:moveTo>
                  <a:cubicBezTo>
                    <a:pt x="3846" y="12"/>
                    <a:pt x="3835" y="23"/>
                    <a:pt x="3824" y="34"/>
                  </a:cubicBezTo>
                  <a:cubicBezTo>
                    <a:pt x="2784" y="1040"/>
                    <a:pt x="1733" y="2069"/>
                    <a:pt x="950" y="3299"/>
                  </a:cubicBezTo>
                  <a:cubicBezTo>
                    <a:pt x="537" y="3958"/>
                    <a:pt x="201" y="4685"/>
                    <a:pt x="0" y="5434"/>
                  </a:cubicBezTo>
                  <a:cubicBezTo>
                    <a:pt x="78" y="5512"/>
                    <a:pt x="157" y="5579"/>
                    <a:pt x="246" y="5635"/>
                  </a:cubicBezTo>
                  <a:cubicBezTo>
                    <a:pt x="436" y="5747"/>
                    <a:pt x="649" y="5803"/>
                    <a:pt x="861" y="5803"/>
                  </a:cubicBezTo>
                  <a:lnTo>
                    <a:pt x="827" y="5770"/>
                  </a:lnTo>
                  <a:lnTo>
                    <a:pt x="827" y="5770"/>
                  </a:lnTo>
                  <a:cubicBezTo>
                    <a:pt x="839" y="5781"/>
                    <a:pt x="872" y="5781"/>
                    <a:pt x="883" y="5792"/>
                  </a:cubicBezTo>
                  <a:cubicBezTo>
                    <a:pt x="1632" y="3925"/>
                    <a:pt x="2695" y="2181"/>
                    <a:pt x="4014" y="671"/>
                  </a:cubicBezTo>
                  <a:cubicBezTo>
                    <a:pt x="3924" y="571"/>
                    <a:pt x="3868" y="425"/>
                    <a:pt x="3868" y="280"/>
                  </a:cubicBezTo>
                  <a:lnTo>
                    <a:pt x="3868" y="1"/>
                  </a:ln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215;p49"/>
            <p:cNvSpPr/>
            <p:nvPr/>
          </p:nvSpPr>
          <p:spPr>
            <a:xfrm>
              <a:off x="3463550" y="4117475"/>
              <a:ext cx="102600" cy="61225"/>
            </a:xfrm>
            <a:custGeom>
              <a:avLst/>
              <a:gdLst/>
              <a:ahLst/>
              <a:cxnLst/>
              <a:rect l="l" t="t" r="r" b="b"/>
              <a:pathLst>
                <a:path w="4104" h="2449" extrusionOk="0">
                  <a:moveTo>
                    <a:pt x="4103" y="0"/>
                  </a:moveTo>
                  <a:cubicBezTo>
                    <a:pt x="2583" y="403"/>
                    <a:pt x="1163" y="1197"/>
                    <a:pt x="45" y="2292"/>
                  </a:cubicBezTo>
                  <a:cubicBezTo>
                    <a:pt x="0" y="2326"/>
                    <a:pt x="0" y="2393"/>
                    <a:pt x="34" y="2426"/>
                  </a:cubicBezTo>
                  <a:cubicBezTo>
                    <a:pt x="56" y="2438"/>
                    <a:pt x="79" y="2449"/>
                    <a:pt x="101" y="2449"/>
                  </a:cubicBezTo>
                  <a:cubicBezTo>
                    <a:pt x="123" y="2449"/>
                    <a:pt x="157" y="2449"/>
                    <a:pt x="168" y="2426"/>
                  </a:cubicBezTo>
                  <a:cubicBezTo>
                    <a:pt x="1264" y="1364"/>
                    <a:pt x="2628" y="593"/>
                    <a:pt x="4103" y="190"/>
                  </a:cubicBezTo>
                  <a:lnTo>
                    <a:pt x="4103" y="0"/>
                  </a:ln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216;p49"/>
            <p:cNvSpPr/>
            <p:nvPr/>
          </p:nvSpPr>
          <p:spPr>
            <a:xfrm>
              <a:off x="3566125" y="4086175"/>
              <a:ext cx="43625" cy="67375"/>
            </a:xfrm>
            <a:custGeom>
              <a:avLst/>
              <a:gdLst/>
              <a:ahLst/>
              <a:cxnLst/>
              <a:rect l="l" t="t" r="r" b="b"/>
              <a:pathLst>
                <a:path w="1745" h="2695" extrusionOk="0">
                  <a:moveTo>
                    <a:pt x="582" y="0"/>
                  </a:moveTo>
                  <a:cubicBezTo>
                    <a:pt x="258" y="0"/>
                    <a:pt x="0" y="257"/>
                    <a:pt x="0" y="582"/>
                  </a:cubicBezTo>
                  <a:lnTo>
                    <a:pt x="0" y="2113"/>
                  </a:lnTo>
                  <a:cubicBezTo>
                    <a:pt x="0" y="2437"/>
                    <a:pt x="258" y="2695"/>
                    <a:pt x="582" y="2695"/>
                  </a:cubicBezTo>
                  <a:lnTo>
                    <a:pt x="1163" y="2695"/>
                  </a:lnTo>
                  <a:cubicBezTo>
                    <a:pt x="1476" y="2695"/>
                    <a:pt x="1745" y="2437"/>
                    <a:pt x="1745" y="2113"/>
                  </a:cubicBezTo>
                  <a:lnTo>
                    <a:pt x="1745" y="582"/>
                  </a:lnTo>
                  <a:cubicBezTo>
                    <a:pt x="1745" y="257"/>
                    <a:pt x="1476" y="0"/>
                    <a:pt x="1163" y="0"/>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217;p49"/>
            <p:cNvSpPr/>
            <p:nvPr/>
          </p:nvSpPr>
          <p:spPr>
            <a:xfrm>
              <a:off x="3569475" y="4089525"/>
              <a:ext cx="40275" cy="64025"/>
            </a:xfrm>
            <a:custGeom>
              <a:avLst/>
              <a:gdLst/>
              <a:ahLst/>
              <a:cxnLst/>
              <a:rect l="l" t="t" r="r" b="b"/>
              <a:pathLst>
                <a:path w="1611" h="2561" extrusionOk="0">
                  <a:moveTo>
                    <a:pt x="1197" y="0"/>
                  </a:moveTo>
                  <a:lnTo>
                    <a:pt x="1197" y="0"/>
                  </a:lnTo>
                  <a:cubicBezTo>
                    <a:pt x="1275" y="134"/>
                    <a:pt x="1331" y="291"/>
                    <a:pt x="1331" y="459"/>
                  </a:cubicBezTo>
                  <a:lnTo>
                    <a:pt x="1331" y="1409"/>
                  </a:lnTo>
                  <a:cubicBezTo>
                    <a:pt x="1331" y="1890"/>
                    <a:pt x="929" y="2281"/>
                    <a:pt x="459" y="2281"/>
                  </a:cubicBezTo>
                  <a:cubicBezTo>
                    <a:pt x="280" y="2281"/>
                    <a:pt x="135" y="2225"/>
                    <a:pt x="1" y="2147"/>
                  </a:cubicBezTo>
                  <a:lnTo>
                    <a:pt x="1" y="2147"/>
                  </a:lnTo>
                  <a:cubicBezTo>
                    <a:pt x="146" y="2393"/>
                    <a:pt x="425" y="2561"/>
                    <a:pt x="738" y="2561"/>
                  </a:cubicBezTo>
                  <a:cubicBezTo>
                    <a:pt x="1208" y="2561"/>
                    <a:pt x="1611" y="2169"/>
                    <a:pt x="1611" y="1688"/>
                  </a:cubicBezTo>
                  <a:lnTo>
                    <a:pt x="1611" y="1320"/>
                  </a:lnTo>
                  <a:lnTo>
                    <a:pt x="1611" y="1129"/>
                  </a:lnTo>
                  <a:lnTo>
                    <a:pt x="1611" y="738"/>
                  </a:lnTo>
                  <a:cubicBezTo>
                    <a:pt x="1611" y="425"/>
                    <a:pt x="1443" y="157"/>
                    <a:pt x="1197"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218;p49"/>
            <p:cNvSpPr/>
            <p:nvPr/>
          </p:nvSpPr>
          <p:spPr>
            <a:xfrm>
              <a:off x="3636000" y="3985825"/>
              <a:ext cx="300" cy="2250"/>
            </a:xfrm>
            <a:custGeom>
              <a:avLst/>
              <a:gdLst/>
              <a:ahLst/>
              <a:cxnLst/>
              <a:rect l="l" t="t" r="r" b="b"/>
              <a:pathLst>
                <a:path w="12" h="90" extrusionOk="0">
                  <a:moveTo>
                    <a:pt x="0" y="1"/>
                  </a:moveTo>
                  <a:cubicBezTo>
                    <a:pt x="0" y="34"/>
                    <a:pt x="0" y="56"/>
                    <a:pt x="0" y="90"/>
                  </a:cubicBezTo>
                  <a:lnTo>
                    <a:pt x="12" y="90"/>
                  </a:lnTo>
                  <a:lnTo>
                    <a:pt x="0" y="1"/>
                  </a:lnTo>
                  <a:close/>
                </a:path>
              </a:pathLst>
            </a:custGeom>
            <a:solidFill>
              <a:srgbClr val="AEB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219;p49"/>
            <p:cNvSpPr/>
            <p:nvPr/>
          </p:nvSpPr>
          <p:spPr>
            <a:xfrm>
              <a:off x="3528400" y="3980800"/>
              <a:ext cx="107625" cy="11200"/>
            </a:xfrm>
            <a:custGeom>
              <a:avLst/>
              <a:gdLst/>
              <a:ahLst/>
              <a:cxnLst/>
              <a:rect l="l" t="t" r="r" b="b"/>
              <a:pathLst>
                <a:path w="4305" h="448" extrusionOk="0">
                  <a:moveTo>
                    <a:pt x="56" y="0"/>
                  </a:moveTo>
                  <a:lnTo>
                    <a:pt x="0" y="179"/>
                  </a:lnTo>
                  <a:cubicBezTo>
                    <a:pt x="626" y="380"/>
                    <a:pt x="1386" y="447"/>
                    <a:pt x="2147" y="447"/>
                  </a:cubicBezTo>
                  <a:cubicBezTo>
                    <a:pt x="2907" y="447"/>
                    <a:pt x="3667" y="380"/>
                    <a:pt x="4304" y="291"/>
                  </a:cubicBezTo>
                  <a:cubicBezTo>
                    <a:pt x="4304" y="257"/>
                    <a:pt x="4304" y="235"/>
                    <a:pt x="4304" y="202"/>
                  </a:cubicBezTo>
                  <a:lnTo>
                    <a:pt x="4282" y="101"/>
                  </a:lnTo>
                  <a:cubicBezTo>
                    <a:pt x="3656" y="190"/>
                    <a:pt x="2896" y="269"/>
                    <a:pt x="2147" y="269"/>
                  </a:cubicBezTo>
                  <a:cubicBezTo>
                    <a:pt x="1398" y="269"/>
                    <a:pt x="649" y="190"/>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220;p49"/>
            <p:cNvSpPr/>
            <p:nvPr/>
          </p:nvSpPr>
          <p:spPr>
            <a:xfrm>
              <a:off x="3535950" y="4009575"/>
              <a:ext cx="90000" cy="7300"/>
            </a:xfrm>
            <a:custGeom>
              <a:avLst/>
              <a:gdLst/>
              <a:ahLst/>
              <a:cxnLst/>
              <a:rect l="l" t="t" r="r" b="b"/>
              <a:pathLst>
                <a:path w="3600" h="292" extrusionOk="0">
                  <a:moveTo>
                    <a:pt x="0" y="1"/>
                  </a:moveTo>
                  <a:cubicBezTo>
                    <a:pt x="0" y="23"/>
                    <a:pt x="11" y="46"/>
                    <a:pt x="34" y="57"/>
                  </a:cubicBezTo>
                  <a:cubicBezTo>
                    <a:pt x="56" y="101"/>
                    <a:pt x="101" y="124"/>
                    <a:pt x="145" y="135"/>
                  </a:cubicBezTo>
                  <a:cubicBezTo>
                    <a:pt x="145" y="146"/>
                    <a:pt x="145" y="146"/>
                    <a:pt x="157" y="146"/>
                  </a:cubicBezTo>
                  <a:cubicBezTo>
                    <a:pt x="157" y="135"/>
                    <a:pt x="157" y="124"/>
                    <a:pt x="157" y="113"/>
                  </a:cubicBezTo>
                  <a:cubicBezTo>
                    <a:pt x="89" y="79"/>
                    <a:pt x="45" y="46"/>
                    <a:pt x="0" y="1"/>
                  </a:cubicBezTo>
                  <a:close/>
                  <a:moveTo>
                    <a:pt x="3533" y="202"/>
                  </a:moveTo>
                  <a:cubicBezTo>
                    <a:pt x="3522" y="236"/>
                    <a:pt x="3522" y="258"/>
                    <a:pt x="3522" y="292"/>
                  </a:cubicBezTo>
                  <a:lnTo>
                    <a:pt x="3600" y="292"/>
                  </a:lnTo>
                  <a:lnTo>
                    <a:pt x="3533" y="202"/>
                  </a:lnTo>
                  <a:close/>
                </a:path>
              </a:pathLst>
            </a:custGeom>
            <a:solidFill>
              <a:srgbClr val="AEB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221;p49"/>
            <p:cNvSpPr/>
            <p:nvPr/>
          </p:nvSpPr>
          <p:spPr>
            <a:xfrm>
              <a:off x="3535650" y="4007900"/>
              <a:ext cx="88625" cy="10650"/>
            </a:xfrm>
            <a:custGeom>
              <a:avLst/>
              <a:gdLst/>
              <a:ahLst/>
              <a:cxnLst/>
              <a:rect l="l" t="t" r="r" b="b"/>
              <a:pathLst>
                <a:path w="3545" h="426" extrusionOk="0">
                  <a:moveTo>
                    <a:pt x="180" y="1"/>
                  </a:moveTo>
                  <a:lnTo>
                    <a:pt x="1" y="23"/>
                  </a:lnTo>
                  <a:cubicBezTo>
                    <a:pt x="1" y="34"/>
                    <a:pt x="1" y="45"/>
                    <a:pt x="12" y="68"/>
                  </a:cubicBezTo>
                  <a:cubicBezTo>
                    <a:pt x="57" y="113"/>
                    <a:pt x="101" y="146"/>
                    <a:pt x="169" y="180"/>
                  </a:cubicBezTo>
                  <a:cubicBezTo>
                    <a:pt x="169" y="191"/>
                    <a:pt x="169" y="202"/>
                    <a:pt x="169" y="213"/>
                  </a:cubicBezTo>
                  <a:cubicBezTo>
                    <a:pt x="202" y="224"/>
                    <a:pt x="236" y="236"/>
                    <a:pt x="269" y="236"/>
                  </a:cubicBezTo>
                  <a:cubicBezTo>
                    <a:pt x="951" y="359"/>
                    <a:pt x="1644" y="426"/>
                    <a:pt x="2337" y="426"/>
                  </a:cubicBezTo>
                  <a:cubicBezTo>
                    <a:pt x="2706" y="426"/>
                    <a:pt x="3075" y="403"/>
                    <a:pt x="3444" y="370"/>
                  </a:cubicBezTo>
                  <a:lnTo>
                    <a:pt x="3534" y="359"/>
                  </a:lnTo>
                  <a:cubicBezTo>
                    <a:pt x="3534" y="325"/>
                    <a:pt x="3534" y="303"/>
                    <a:pt x="3545" y="269"/>
                  </a:cubicBezTo>
                  <a:lnTo>
                    <a:pt x="3511" y="224"/>
                  </a:lnTo>
                  <a:cubicBezTo>
                    <a:pt x="3467" y="180"/>
                    <a:pt x="3433" y="135"/>
                    <a:pt x="3400" y="79"/>
                  </a:cubicBezTo>
                  <a:lnTo>
                    <a:pt x="3254" y="202"/>
                  </a:lnTo>
                  <a:cubicBezTo>
                    <a:pt x="2952" y="224"/>
                    <a:pt x="2639" y="236"/>
                    <a:pt x="2337" y="236"/>
                  </a:cubicBezTo>
                  <a:cubicBezTo>
                    <a:pt x="1655" y="236"/>
                    <a:pt x="973" y="180"/>
                    <a:pt x="303" y="57"/>
                  </a:cubicBezTo>
                  <a:cubicBezTo>
                    <a:pt x="269" y="45"/>
                    <a:pt x="224" y="34"/>
                    <a:pt x="202" y="23"/>
                  </a:cubicBezTo>
                  <a:lnTo>
                    <a:pt x="191" y="12"/>
                  </a:lnTo>
                  <a:lnTo>
                    <a:pt x="180" y="1"/>
                  </a:ln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5263;p49"/>
          <p:cNvGrpSpPr/>
          <p:nvPr/>
        </p:nvGrpSpPr>
        <p:grpSpPr>
          <a:xfrm>
            <a:off x="1265302" y="5408570"/>
            <a:ext cx="535766" cy="1491028"/>
            <a:chOff x="3802575" y="4200475"/>
            <a:chExt cx="195950" cy="545325"/>
          </a:xfrm>
        </p:grpSpPr>
        <p:sp>
          <p:nvSpPr>
            <p:cNvPr id="251" name="Google Shape;5264;p49"/>
            <p:cNvSpPr/>
            <p:nvPr/>
          </p:nvSpPr>
          <p:spPr>
            <a:xfrm>
              <a:off x="3835850" y="4200475"/>
              <a:ext cx="124675" cy="545325"/>
            </a:xfrm>
            <a:custGeom>
              <a:avLst/>
              <a:gdLst/>
              <a:ahLst/>
              <a:cxnLst/>
              <a:rect l="l" t="t" r="r" b="b"/>
              <a:pathLst>
                <a:path w="4987" h="21813" extrusionOk="0">
                  <a:moveTo>
                    <a:pt x="1621" y="1"/>
                  </a:moveTo>
                  <a:cubicBezTo>
                    <a:pt x="950" y="2393"/>
                    <a:pt x="302" y="4830"/>
                    <a:pt x="224" y="7312"/>
                  </a:cubicBezTo>
                  <a:cubicBezTo>
                    <a:pt x="201" y="7994"/>
                    <a:pt x="235" y="8699"/>
                    <a:pt x="514" y="9314"/>
                  </a:cubicBezTo>
                  <a:cubicBezTo>
                    <a:pt x="794" y="9940"/>
                    <a:pt x="1398" y="10454"/>
                    <a:pt x="2068" y="10465"/>
                  </a:cubicBezTo>
                  <a:lnTo>
                    <a:pt x="2068" y="20505"/>
                  </a:lnTo>
                  <a:lnTo>
                    <a:pt x="336" y="21287"/>
                  </a:lnTo>
                  <a:cubicBezTo>
                    <a:pt x="134" y="21388"/>
                    <a:pt x="0" y="21589"/>
                    <a:pt x="0" y="21813"/>
                  </a:cubicBezTo>
                  <a:lnTo>
                    <a:pt x="4986" y="21813"/>
                  </a:lnTo>
                  <a:cubicBezTo>
                    <a:pt x="4986" y="21589"/>
                    <a:pt x="4852" y="21388"/>
                    <a:pt x="4651" y="21287"/>
                  </a:cubicBezTo>
                  <a:lnTo>
                    <a:pt x="2907" y="20505"/>
                  </a:lnTo>
                  <a:lnTo>
                    <a:pt x="2907" y="10465"/>
                  </a:lnTo>
                  <a:cubicBezTo>
                    <a:pt x="3589" y="10454"/>
                    <a:pt x="4181" y="9940"/>
                    <a:pt x="4472" y="9314"/>
                  </a:cubicBezTo>
                  <a:cubicBezTo>
                    <a:pt x="4752" y="8699"/>
                    <a:pt x="4774" y="7994"/>
                    <a:pt x="4752" y="7312"/>
                  </a:cubicBezTo>
                  <a:cubicBezTo>
                    <a:pt x="4673" y="4830"/>
                    <a:pt x="4036" y="2393"/>
                    <a:pt x="3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265;p49"/>
            <p:cNvSpPr/>
            <p:nvPr/>
          </p:nvSpPr>
          <p:spPr>
            <a:xfrm>
              <a:off x="3854850" y="4269525"/>
              <a:ext cx="98125" cy="185175"/>
            </a:xfrm>
            <a:custGeom>
              <a:avLst/>
              <a:gdLst/>
              <a:ahLst/>
              <a:cxnLst/>
              <a:rect l="l" t="t" r="r" b="b"/>
              <a:pathLst>
                <a:path w="3925" h="7407" extrusionOk="0">
                  <a:moveTo>
                    <a:pt x="861" y="0"/>
                  </a:moveTo>
                  <a:cubicBezTo>
                    <a:pt x="101" y="1856"/>
                    <a:pt x="0" y="3980"/>
                    <a:pt x="571" y="5903"/>
                  </a:cubicBezTo>
                  <a:cubicBezTo>
                    <a:pt x="716" y="6350"/>
                    <a:pt x="895" y="6809"/>
                    <a:pt x="1253" y="7111"/>
                  </a:cubicBezTo>
                  <a:cubicBezTo>
                    <a:pt x="1464" y="7295"/>
                    <a:pt x="1749" y="7406"/>
                    <a:pt x="2023" y="7406"/>
                  </a:cubicBezTo>
                  <a:cubicBezTo>
                    <a:pt x="2213" y="7406"/>
                    <a:pt x="2398" y="7353"/>
                    <a:pt x="2549" y="7234"/>
                  </a:cubicBezTo>
                  <a:cubicBezTo>
                    <a:pt x="2762" y="7055"/>
                    <a:pt x="2862" y="6775"/>
                    <a:pt x="2952" y="6518"/>
                  </a:cubicBezTo>
                  <a:cubicBezTo>
                    <a:pt x="3925" y="3432"/>
                    <a:pt x="2359" y="3175"/>
                    <a:pt x="2270" y="3119"/>
                  </a:cubicBezTo>
                  <a:cubicBezTo>
                    <a:pt x="2192" y="3064"/>
                    <a:pt x="1454" y="2493"/>
                    <a:pt x="1331" y="2136"/>
                  </a:cubicBezTo>
                  <a:cubicBezTo>
                    <a:pt x="1096" y="1487"/>
                    <a:pt x="973" y="682"/>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266;p49"/>
            <p:cNvSpPr/>
            <p:nvPr/>
          </p:nvSpPr>
          <p:spPr>
            <a:xfrm>
              <a:off x="3897325" y="4456775"/>
              <a:ext cx="76325" cy="161575"/>
            </a:xfrm>
            <a:custGeom>
              <a:avLst/>
              <a:gdLst/>
              <a:ahLst/>
              <a:cxnLst/>
              <a:rect l="l" t="t" r="r" b="b"/>
              <a:pathLst>
                <a:path w="3053" h="6463" extrusionOk="0">
                  <a:moveTo>
                    <a:pt x="280" y="1"/>
                  </a:moveTo>
                  <a:lnTo>
                    <a:pt x="1" y="325"/>
                  </a:lnTo>
                  <a:cubicBezTo>
                    <a:pt x="1007" y="2192"/>
                    <a:pt x="1264" y="4383"/>
                    <a:pt x="772" y="6440"/>
                  </a:cubicBezTo>
                  <a:lnTo>
                    <a:pt x="772" y="6463"/>
                  </a:lnTo>
                  <a:lnTo>
                    <a:pt x="795" y="6452"/>
                  </a:lnTo>
                  <a:cubicBezTo>
                    <a:pt x="1063" y="6206"/>
                    <a:pt x="1320" y="5949"/>
                    <a:pt x="1544" y="5669"/>
                  </a:cubicBezTo>
                  <a:cubicBezTo>
                    <a:pt x="1667" y="5501"/>
                    <a:pt x="1778" y="5334"/>
                    <a:pt x="1834" y="5144"/>
                  </a:cubicBezTo>
                  <a:lnTo>
                    <a:pt x="2863" y="5703"/>
                  </a:lnTo>
                  <a:cubicBezTo>
                    <a:pt x="3053" y="3925"/>
                    <a:pt x="2449" y="2080"/>
                    <a:pt x="1242" y="750"/>
                  </a:cubicBezTo>
                  <a:cubicBezTo>
                    <a:pt x="973" y="448"/>
                    <a:pt x="660" y="168"/>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267;p49"/>
            <p:cNvSpPr/>
            <p:nvPr/>
          </p:nvSpPr>
          <p:spPr>
            <a:xfrm>
              <a:off x="3916625" y="4585350"/>
              <a:ext cx="52575" cy="33000"/>
            </a:xfrm>
            <a:custGeom>
              <a:avLst/>
              <a:gdLst/>
              <a:ahLst/>
              <a:cxnLst/>
              <a:rect l="l" t="t" r="r" b="b"/>
              <a:pathLst>
                <a:path w="2103" h="1320" extrusionOk="0">
                  <a:moveTo>
                    <a:pt x="0" y="1320"/>
                  </a:moveTo>
                  <a:lnTo>
                    <a:pt x="0" y="1320"/>
                  </a:lnTo>
                  <a:lnTo>
                    <a:pt x="23" y="1309"/>
                  </a:lnTo>
                  <a:cubicBezTo>
                    <a:pt x="291" y="1063"/>
                    <a:pt x="548" y="806"/>
                    <a:pt x="772" y="526"/>
                  </a:cubicBezTo>
                  <a:cubicBezTo>
                    <a:pt x="895" y="358"/>
                    <a:pt x="1006" y="191"/>
                    <a:pt x="1062" y="1"/>
                  </a:cubicBezTo>
                  <a:lnTo>
                    <a:pt x="2091" y="560"/>
                  </a:lnTo>
                  <a:cubicBezTo>
                    <a:pt x="2091" y="537"/>
                    <a:pt x="2102" y="526"/>
                    <a:pt x="2102" y="504"/>
                  </a:cubicBezTo>
                  <a:cubicBezTo>
                    <a:pt x="2102" y="526"/>
                    <a:pt x="2091" y="537"/>
                    <a:pt x="2091" y="560"/>
                  </a:cubicBezTo>
                  <a:lnTo>
                    <a:pt x="1062" y="1"/>
                  </a:lnTo>
                  <a:cubicBezTo>
                    <a:pt x="1006" y="191"/>
                    <a:pt x="895" y="358"/>
                    <a:pt x="772" y="526"/>
                  </a:cubicBezTo>
                  <a:cubicBezTo>
                    <a:pt x="548" y="806"/>
                    <a:pt x="291" y="1063"/>
                    <a:pt x="23" y="1309"/>
                  </a:cubicBezTo>
                  <a:lnTo>
                    <a:pt x="0" y="1320"/>
                  </a:lnTo>
                  <a:close/>
                  <a:moveTo>
                    <a:pt x="0" y="1297"/>
                  </a:moveTo>
                  <a:cubicBezTo>
                    <a:pt x="56" y="1074"/>
                    <a:pt x="101" y="850"/>
                    <a:pt x="134" y="627"/>
                  </a:cubicBezTo>
                  <a:cubicBezTo>
                    <a:pt x="134" y="627"/>
                    <a:pt x="134" y="627"/>
                    <a:pt x="134" y="627"/>
                  </a:cubicBezTo>
                  <a:cubicBezTo>
                    <a:pt x="101" y="850"/>
                    <a:pt x="56" y="1074"/>
                    <a:pt x="0" y="1297"/>
                  </a:cubicBezTo>
                  <a:close/>
                  <a:moveTo>
                    <a:pt x="2102" y="504"/>
                  </a:moveTo>
                  <a:cubicBezTo>
                    <a:pt x="2102" y="492"/>
                    <a:pt x="2102" y="492"/>
                    <a:pt x="2102" y="492"/>
                  </a:cubicBezTo>
                  <a:cubicBezTo>
                    <a:pt x="2102" y="492"/>
                    <a:pt x="2102" y="492"/>
                    <a:pt x="2102" y="504"/>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268;p49"/>
            <p:cNvSpPr/>
            <p:nvPr/>
          </p:nvSpPr>
          <p:spPr>
            <a:xfrm>
              <a:off x="3916625" y="4561875"/>
              <a:ext cx="53675" cy="56475"/>
            </a:xfrm>
            <a:custGeom>
              <a:avLst/>
              <a:gdLst/>
              <a:ahLst/>
              <a:cxnLst/>
              <a:rect l="l" t="t" r="r" b="b"/>
              <a:pathLst>
                <a:path w="2147" h="2259" extrusionOk="0">
                  <a:moveTo>
                    <a:pt x="2068" y="0"/>
                  </a:moveTo>
                  <a:cubicBezTo>
                    <a:pt x="2013" y="280"/>
                    <a:pt x="1946" y="548"/>
                    <a:pt x="1811" y="850"/>
                  </a:cubicBezTo>
                  <a:cubicBezTo>
                    <a:pt x="1577" y="638"/>
                    <a:pt x="1163" y="615"/>
                    <a:pt x="861" y="515"/>
                  </a:cubicBezTo>
                  <a:cubicBezTo>
                    <a:pt x="649" y="884"/>
                    <a:pt x="403" y="1241"/>
                    <a:pt x="134" y="1566"/>
                  </a:cubicBezTo>
                  <a:cubicBezTo>
                    <a:pt x="101" y="1789"/>
                    <a:pt x="56" y="2013"/>
                    <a:pt x="0" y="2236"/>
                  </a:cubicBezTo>
                  <a:lnTo>
                    <a:pt x="0" y="2259"/>
                  </a:lnTo>
                  <a:lnTo>
                    <a:pt x="23" y="2248"/>
                  </a:lnTo>
                  <a:cubicBezTo>
                    <a:pt x="291" y="2002"/>
                    <a:pt x="548" y="1745"/>
                    <a:pt x="772" y="1465"/>
                  </a:cubicBezTo>
                  <a:cubicBezTo>
                    <a:pt x="895" y="1297"/>
                    <a:pt x="1006" y="1130"/>
                    <a:pt x="1062" y="940"/>
                  </a:cubicBezTo>
                  <a:lnTo>
                    <a:pt x="2091" y="1499"/>
                  </a:lnTo>
                  <a:cubicBezTo>
                    <a:pt x="2091" y="1476"/>
                    <a:pt x="2102" y="1465"/>
                    <a:pt x="2102" y="1443"/>
                  </a:cubicBezTo>
                  <a:cubicBezTo>
                    <a:pt x="2102" y="1431"/>
                    <a:pt x="2102" y="1431"/>
                    <a:pt x="2102" y="1431"/>
                  </a:cubicBezTo>
                  <a:cubicBezTo>
                    <a:pt x="2147" y="951"/>
                    <a:pt x="2124" y="470"/>
                    <a:pt x="2068"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269;p49"/>
            <p:cNvSpPr/>
            <p:nvPr/>
          </p:nvSpPr>
          <p:spPr>
            <a:xfrm>
              <a:off x="3904875" y="4392075"/>
              <a:ext cx="85275" cy="78400"/>
            </a:xfrm>
            <a:custGeom>
              <a:avLst/>
              <a:gdLst/>
              <a:ahLst/>
              <a:cxnLst/>
              <a:rect l="l" t="t" r="r" b="b"/>
              <a:pathLst>
                <a:path w="3411" h="3136" extrusionOk="0">
                  <a:moveTo>
                    <a:pt x="2430" y="1"/>
                  </a:moveTo>
                  <a:cubicBezTo>
                    <a:pt x="2360" y="1"/>
                    <a:pt x="2287" y="18"/>
                    <a:pt x="2214" y="40"/>
                  </a:cubicBezTo>
                  <a:cubicBezTo>
                    <a:pt x="1857" y="152"/>
                    <a:pt x="1555" y="409"/>
                    <a:pt x="1275" y="666"/>
                  </a:cubicBezTo>
                  <a:cubicBezTo>
                    <a:pt x="1018" y="923"/>
                    <a:pt x="761" y="1191"/>
                    <a:pt x="526" y="1471"/>
                  </a:cubicBezTo>
                  <a:cubicBezTo>
                    <a:pt x="370" y="1650"/>
                    <a:pt x="224" y="1829"/>
                    <a:pt x="135" y="2052"/>
                  </a:cubicBezTo>
                  <a:cubicBezTo>
                    <a:pt x="12" y="2354"/>
                    <a:pt x="1" y="2689"/>
                    <a:pt x="314" y="2846"/>
                  </a:cubicBezTo>
                  <a:cubicBezTo>
                    <a:pt x="649" y="3025"/>
                    <a:pt x="1029" y="3103"/>
                    <a:pt x="1409" y="3125"/>
                  </a:cubicBezTo>
                  <a:cubicBezTo>
                    <a:pt x="1501" y="3132"/>
                    <a:pt x="1594" y="3135"/>
                    <a:pt x="1687" y="3135"/>
                  </a:cubicBezTo>
                  <a:cubicBezTo>
                    <a:pt x="2045" y="3135"/>
                    <a:pt x="2407" y="3089"/>
                    <a:pt x="2762" y="3036"/>
                  </a:cubicBezTo>
                  <a:cubicBezTo>
                    <a:pt x="2963" y="3014"/>
                    <a:pt x="3176" y="2969"/>
                    <a:pt x="3299" y="2812"/>
                  </a:cubicBezTo>
                  <a:cubicBezTo>
                    <a:pt x="3411" y="2667"/>
                    <a:pt x="3411" y="2477"/>
                    <a:pt x="3399" y="2298"/>
                  </a:cubicBezTo>
                  <a:cubicBezTo>
                    <a:pt x="3355" y="1638"/>
                    <a:pt x="3176" y="979"/>
                    <a:pt x="2885" y="386"/>
                  </a:cubicBezTo>
                  <a:cubicBezTo>
                    <a:pt x="2807" y="230"/>
                    <a:pt x="2706" y="62"/>
                    <a:pt x="2538" y="17"/>
                  </a:cubicBezTo>
                  <a:cubicBezTo>
                    <a:pt x="2503" y="6"/>
                    <a:pt x="2467" y="1"/>
                    <a:pt x="2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270;p49"/>
            <p:cNvSpPr/>
            <p:nvPr/>
          </p:nvSpPr>
          <p:spPr>
            <a:xfrm>
              <a:off x="3987325" y="4462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271;p49"/>
            <p:cNvSpPr/>
            <p:nvPr/>
          </p:nvSpPr>
          <p:spPr>
            <a:xfrm>
              <a:off x="3910475" y="4442800"/>
              <a:ext cx="78550" cy="22950"/>
            </a:xfrm>
            <a:custGeom>
              <a:avLst/>
              <a:gdLst/>
              <a:ahLst/>
              <a:cxnLst/>
              <a:rect l="l" t="t" r="r" b="b"/>
              <a:pathLst>
                <a:path w="3142" h="918" extrusionOk="0">
                  <a:moveTo>
                    <a:pt x="492" y="23"/>
                  </a:moveTo>
                  <a:lnTo>
                    <a:pt x="492" y="23"/>
                  </a:lnTo>
                  <a:cubicBezTo>
                    <a:pt x="324" y="46"/>
                    <a:pt x="168" y="79"/>
                    <a:pt x="0" y="124"/>
                  </a:cubicBezTo>
                  <a:cubicBezTo>
                    <a:pt x="34" y="180"/>
                    <a:pt x="56" y="247"/>
                    <a:pt x="56" y="314"/>
                  </a:cubicBezTo>
                  <a:cubicBezTo>
                    <a:pt x="67" y="314"/>
                    <a:pt x="90" y="314"/>
                    <a:pt x="112" y="303"/>
                  </a:cubicBezTo>
                  <a:cubicBezTo>
                    <a:pt x="134" y="291"/>
                    <a:pt x="157" y="280"/>
                    <a:pt x="179" y="269"/>
                  </a:cubicBezTo>
                  <a:cubicBezTo>
                    <a:pt x="269" y="202"/>
                    <a:pt x="380" y="124"/>
                    <a:pt x="481" y="34"/>
                  </a:cubicBezTo>
                  <a:cubicBezTo>
                    <a:pt x="492" y="34"/>
                    <a:pt x="492" y="23"/>
                    <a:pt x="492" y="23"/>
                  </a:cubicBezTo>
                  <a:close/>
                  <a:moveTo>
                    <a:pt x="816" y="1"/>
                  </a:moveTo>
                  <a:cubicBezTo>
                    <a:pt x="705" y="90"/>
                    <a:pt x="582" y="191"/>
                    <a:pt x="470" y="280"/>
                  </a:cubicBezTo>
                  <a:lnTo>
                    <a:pt x="615" y="280"/>
                  </a:lnTo>
                  <a:cubicBezTo>
                    <a:pt x="951" y="280"/>
                    <a:pt x="1286" y="325"/>
                    <a:pt x="1621" y="403"/>
                  </a:cubicBezTo>
                  <a:cubicBezTo>
                    <a:pt x="2069" y="504"/>
                    <a:pt x="2527" y="649"/>
                    <a:pt x="2896" y="918"/>
                  </a:cubicBezTo>
                  <a:cubicBezTo>
                    <a:pt x="2974" y="884"/>
                    <a:pt x="3030" y="839"/>
                    <a:pt x="3075" y="783"/>
                  </a:cubicBezTo>
                  <a:cubicBezTo>
                    <a:pt x="3108" y="739"/>
                    <a:pt x="3131" y="694"/>
                    <a:pt x="3142" y="649"/>
                  </a:cubicBezTo>
                  <a:cubicBezTo>
                    <a:pt x="2907" y="470"/>
                    <a:pt x="2616" y="336"/>
                    <a:pt x="2326" y="236"/>
                  </a:cubicBezTo>
                  <a:cubicBezTo>
                    <a:pt x="1890" y="90"/>
                    <a:pt x="1398" y="1"/>
                    <a:pt x="90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272;p49"/>
            <p:cNvSpPr/>
            <p:nvPr/>
          </p:nvSpPr>
          <p:spPr>
            <a:xfrm>
              <a:off x="3922775" y="4431350"/>
              <a:ext cx="17075" cy="12050"/>
            </a:xfrm>
            <a:custGeom>
              <a:avLst/>
              <a:gdLst/>
              <a:ahLst/>
              <a:cxnLst/>
              <a:rect l="l" t="t" r="r" b="b"/>
              <a:pathLst>
                <a:path w="683" h="482" extrusionOk="0">
                  <a:moveTo>
                    <a:pt x="582" y="0"/>
                  </a:moveTo>
                  <a:cubicBezTo>
                    <a:pt x="559" y="0"/>
                    <a:pt x="537" y="12"/>
                    <a:pt x="514" y="34"/>
                  </a:cubicBezTo>
                  <a:cubicBezTo>
                    <a:pt x="414" y="123"/>
                    <a:pt x="213" y="313"/>
                    <a:pt x="0" y="481"/>
                  </a:cubicBezTo>
                  <a:cubicBezTo>
                    <a:pt x="112" y="470"/>
                    <a:pt x="213" y="459"/>
                    <a:pt x="324" y="459"/>
                  </a:cubicBezTo>
                  <a:cubicBezTo>
                    <a:pt x="459" y="336"/>
                    <a:pt x="570" y="235"/>
                    <a:pt x="637" y="168"/>
                  </a:cubicBezTo>
                  <a:cubicBezTo>
                    <a:pt x="682" y="135"/>
                    <a:pt x="682" y="67"/>
                    <a:pt x="649" y="34"/>
                  </a:cubicBezTo>
                  <a:cubicBezTo>
                    <a:pt x="626" y="12"/>
                    <a:pt x="604" y="0"/>
                    <a:pt x="58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273;p49"/>
            <p:cNvSpPr/>
            <p:nvPr/>
          </p:nvSpPr>
          <p:spPr>
            <a:xfrm>
              <a:off x="3913275" y="4442800"/>
              <a:ext cx="17625" cy="7575"/>
            </a:xfrm>
            <a:custGeom>
              <a:avLst/>
              <a:gdLst/>
              <a:ahLst/>
              <a:cxnLst/>
              <a:rect l="l" t="t" r="r" b="b"/>
              <a:pathLst>
                <a:path w="705" h="303" extrusionOk="0">
                  <a:moveTo>
                    <a:pt x="704" y="1"/>
                  </a:moveTo>
                  <a:cubicBezTo>
                    <a:pt x="593" y="1"/>
                    <a:pt x="492" y="12"/>
                    <a:pt x="380" y="23"/>
                  </a:cubicBezTo>
                  <a:cubicBezTo>
                    <a:pt x="380" y="23"/>
                    <a:pt x="380" y="34"/>
                    <a:pt x="369" y="34"/>
                  </a:cubicBezTo>
                  <a:cubicBezTo>
                    <a:pt x="268" y="124"/>
                    <a:pt x="157" y="202"/>
                    <a:pt x="67" y="269"/>
                  </a:cubicBezTo>
                  <a:cubicBezTo>
                    <a:pt x="45" y="280"/>
                    <a:pt x="22" y="291"/>
                    <a:pt x="0" y="303"/>
                  </a:cubicBezTo>
                  <a:cubicBezTo>
                    <a:pt x="123" y="291"/>
                    <a:pt x="246" y="291"/>
                    <a:pt x="335" y="280"/>
                  </a:cubicBezTo>
                  <a:lnTo>
                    <a:pt x="358" y="280"/>
                  </a:lnTo>
                  <a:cubicBezTo>
                    <a:pt x="470" y="191"/>
                    <a:pt x="593" y="90"/>
                    <a:pt x="7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274;p49"/>
            <p:cNvSpPr/>
            <p:nvPr/>
          </p:nvSpPr>
          <p:spPr>
            <a:xfrm>
              <a:off x="3898725" y="4455375"/>
              <a:ext cx="60400" cy="79975"/>
            </a:xfrm>
            <a:custGeom>
              <a:avLst/>
              <a:gdLst/>
              <a:ahLst/>
              <a:cxnLst/>
              <a:rect l="l" t="t" r="r" b="b"/>
              <a:pathLst>
                <a:path w="2416" h="3199" extrusionOk="0">
                  <a:moveTo>
                    <a:pt x="135" y="1"/>
                  </a:moveTo>
                  <a:cubicBezTo>
                    <a:pt x="124" y="12"/>
                    <a:pt x="112" y="34"/>
                    <a:pt x="101" y="57"/>
                  </a:cubicBezTo>
                  <a:cubicBezTo>
                    <a:pt x="1" y="314"/>
                    <a:pt x="146" y="839"/>
                    <a:pt x="202" y="1108"/>
                  </a:cubicBezTo>
                  <a:cubicBezTo>
                    <a:pt x="280" y="1488"/>
                    <a:pt x="392" y="1846"/>
                    <a:pt x="593" y="2170"/>
                  </a:cubicBezTo>
                  <a:cubicBezTo>
                    <a:pt x="772" y="2472"/>
                    <a:pt x="1018" y="2740"/>
                    <a:pt x="1298" y="2941"/>
                  </a:cubicBezTo>
                  <a:cubicBezTo>
                    <a:pt x="1437" y="3034"/>
                    <a:pt x="1694" y="3197"/>
                    <a:pt x="1898" y="3197"/>
                  </a:cubicBezTo>
                  <a:cubicBezTo>
                    <a:pt x="1939" y="3197"/>
                    <a:pt x="1978" y="3191"/>
                    <a:pt x="2013" y="3176"/>
                  </a:cubicBezTo>
                  <a:lnTo>
                    <a:pt x="2013" y="3176"/>
                  </a:lnTo>
                  <a:lnTo>
                    <a:pt x="1991" y="3198"/>
                  </a:lnTo>
                  <a:cubicBezTo>
                    <a:pt x="2103" y="3187"/>
                    <a:pt x="2203" y="3165"/>
                    <a:pt x="2293" y="3109"/>
                  </a:cubicBezTo>
                  <a:cubicBezTo>
                    <a:pt x="2348" y="3087"/>
                    <a:pt x="2382" y="3053"/>
                    <a:pt x="2416" y="3008"/>
                  </a:cubicBezTo>
                  <a:cubicBezTo>
                    <a:pt x="2326" y="2639"/>
                    <a:pt x="2158" y="2270"/>
                    <a:pt x="1946" y="1946"/>
                  </a:cubicBezTo>
                  <a:cubicBezTo>
                    <a:pt x="1555" y="1331"/>
                    <a:pt x="1029" y="817"/>
                    <a:pt x="515" y="314"/>
                  </a:cubicBezTo>
                  <a:cubicBezTo>
                    <a:pt x="392" y="202"/>
                    <a:pt x="269" y="79"/>
                    <a:pt x="135" y="1"/>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275;p49"/>
            <p:cNvSpPr/>
            <p:nvPr/>
          </p:nvSpPr>
          <p:spPr>
            <a:xfrm>
              <a:off x="3902075" y="4449675"/>
              <a:ext cx="96450" cy="80925"/>
            </a:xfrm>
            <a:custGeom>
              <a:avLst/>
              <a:gdLst/>
              <a:ahLst/>
              <a:cxnLst/>
              <a:rect l="l" t="t" r="r" b="b"/>
              <a:pathLst>
                <a:path w="3858" h="3237" extrusionOk="0">
                  <a:moveTo>
                    <a:pt x="959" y="0"/>
                  </a:moveTo>
                  <a:cubicBezTo>
                    <a:pt x="900" y="0"/>
                    <a:pt x="842" y="2"/>
                    <a:pt x="783" y="5"/>
                  </a:cubicBezTo>
                  <a:cubicBezTo>
                    <a:pt x="571" y="16"/>
                    <a:pt x="146" y="16"/>
                    <a:pt x="1" y="229"/>
                  </a:cubicBezTo>
                  <a:cubicBezTo>
                    <a:pt x="135" y="307"/>
                    <a:pt x="258" y="430"/>
                    <a:pt x="381" y="542"/>
                  </a:cubicBezTo>
                  <a:cubicBezTo>
                    <a:pt x="895" y="1045"/>
                    <a:pt x="1421" y="1559"/>
                    <a:pt x="1812" y="2174"/>
                  </a:cubicBezTo>
                  <a:cubicBezTo>
                    <a:pt x="2024" y="2498"/>
                    <a:pt x="2192" y="2867"/>
                    <a:pt x="2282" y="3236"/>
                  </a:cubicBezTo>
                  <a:cubicBezTo>
                    <a:pt x="2427" y="3102"/>
                    <a:pt x="2505" y="2890"/>
                    <a:pt x="2583" y="2700"/>
                  </a:cubicBezTo>
                  <a:cubicBezTo>
                    <a:pt x="2684" y="2465"/>
                    <a:pt x="2818" y="2197"/>
                    <a:pt x="3064" y="2107"/>
                  </a:cubicBezTo>
                  <a:cubicBezTo>
                    <a:pt x="3243" y="2040"/>
                    <a:pt x="3467" y="2074"/>
                    <a:pt x="3646" y="1973"/>
                  </a:cubicBezTo>
                  <a:cubicBezTo>
                    <a:pt x="3791" y="1884"/>
                    <a:pt x="3858" y="1705"/>
                    <a:pt x="3847" y="1537"/>
                  </a:cubicBezTo>
                  <a:cubicBezTo>
                    <a:pt x="3836" y="1369"/>
                    <a:pt x="3757" y="1202"/>
                    <a:pt x="3668" y="1067"/>
                  </a:cubicBezTo>
                  <a:cubicBezTo>
                    <a:pt x="3277" y="520"/>
                    <a:pt x="2606" y="262"/>
                    <a:pt x="1957" y="128"/>
                  </a:cubicBezTo>
                  <a:cubicBezTo>
                    <a:pt x="1624" y="52"/>
                    <a:pt x="1292" y="0"/>
                    <a:pt x="9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276;p49"/>
            <p:cNvSpPr/>
            <p:nvPr/>
          </p:nvSpPr>
          <p:spPr>
            <a:xfrm>
              <a:off x="3908500" y="4463500"/>
              <a:ext cx="50625" cy="71850"/>
            </a:xfrm>
            <a:custGeom>
              <a:avLst/>
              <a:gdLst/>
              <a:ahLst/>
              <a:cxnLst/>
              <a:rect l="l" t="t" r="r" b="b"/>
              <a:pathLst>
                <a:path w="2025" h="2874" extrusionOk="0">
                  <a:moveTo>
                    <a:pt x="135" y="0"/>
                  </a:moveTo>
                  <a:cubicBezTo>
                    <a:pt x="124" y="112"/>
                    <a:pt x="79" y="201"/>
                    <a:pt x="1" y="280"/>
                  </a:cubicBezTo>
                  <a:cubicBezTo>
                    <a:pt x="672" y="1040"/>
                    <a:pt x="1208" y="1912"/>
                    <a:pt x="1589" y="2862"/>
                  </a:cubicBezTo>
                  <a:lnTo>
                    <a:pt x="1622" y="2851"/>
                  </a:lnTo>
                  <a:lnTo>
                    <a:pt x="1600" y="2873"/>
                  </a:lnTo>
                  <a:cubicBezTo>
                    <a:pt x="1712" y="2862"/>
                    <a:pt x="1812" y="2840"/>
                    <a:pt x="1902" y="2784"/>
                  </a:cubicBezTo>
                  <a:cubicBezTo>
                    <a:pt x="1957" y="2762"/>
                    <a:pt x="1991" y="2728"/>
                    <a:pt x="2025" y="2683"/>
                  </a:cubicBezTo>
                  <a:cubicBezTo>
                    <a:pt x="1935" y="2314"/>
                    <a:pt x="1767" y="1945"/>
                    <a:pt x="1555" y="1621"/>
                  </a:cubicBezTo>
                  <a:cubicBezTo>
                    <a:pt x="1164" y="1006"/>
                    <a:pt x="649" y="503"/>
                    <a:pt x="135"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277;p49"/>
            <p:cNvSpPr/>
            <p:nvPr/>
          </p:nvSpPr>
          <p:spPr>
            <a:xfrm>
              <a:off x="3911875" y="4454550"/>
              <a:ext cx="51725" cy="32725"/>
            </a:xfrm>
            <a:custGeom>
              <a:avLst/>
              <a:gdLst/>
              <a:ahLst/>
              <a:cxnLst/>
              <a:rect l="l" t="t" r="r" b="b"/>
              <a:pathLst>
                <a:path w="2069" h="1309" extrusionOk="0">
                  <a:moveTo>
                    <a:pt x="0" y="0"/>
                  </a:moveTo>
                  <a:lnTo>
                    <a:pt x="0" y="190"/>
                  </a:lnTo>
                  <a:cubicBezTo>
                    <a:pt x="704" y="392"/>
                    <a:pt x="1364" y="772"/>
                    <a:pt x="1901" y="1286"/>
                  </a:cubicBezTo>
                  <a:cubicBezTo>
                    <a:pt x="1912" y="1297"/>
                    <a:pt x="1934" y="1308"/>
                    <a:pt x="1957" y="1308"/>
                  </a:cubicBezTo>
                  <a:cubicBezTo>
                    <a:pt x="1990" y="1308"/>
                    <a:pt x="2013" y="1297"/>
                    <a:pt x="2024" y="1286"/>
                  </a:cubicBezTo>
                  <a:cubicBezTo>
                    <a:pt x="2068" y="1241"/>
                    <a:pt x="2057" y="1185"/>
                    <a:pt x="2024" y="1152"/>
                  </a:cubicBezTo>
                  <a:cubicBezTo>
                    <a:pt x="1465" y="604"/>
                    <a:pt x="760" y="202"/>
                    <a:pt x="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278;p49"/>
            <p:cNvSpPr/>
            <p:nvPr/>
          </p:nvSpPr>
          <p:spPr>
            <a:xfrm>
              <a:off x="3827450" y="4456775"/>
              <a:ext cx="76325" cy="161575"/>
            </a:xfrm>
            <a:custGeom>
              <a:avLst/>
              <a:gdLst/>
              <a:ahLst/>
              <a:cxnLst/>
              <a:rect l="l" t="t" r="r" b="b"/>
              <a:pathLst>
                <a:path w="3053" h="6463" extrusionOk="0">
                  <a:moveTo>
                    <a:pt x="2773" y="1"/>
                  </a:moveTo>
                  <a:cubicBezTo>
                    <a:pt x="2393" y="168"/>
                    <a:pt x="2080" y="448"/>
                    <a:pt x="1812" y="750"/>
                  </a:cubicBezTo>
                  <a:cubicBezTo>
                    <a:pt x="604" y="2080"/>
                    <a:pt x="1" y="3925"/>
                    <a:pt x="191" y="5703"/>
                  </a:cubicBezTo>
                  <a:lnTo>
                    <a:pt x="1219" y="5144"/>
                  </a:lnTo>
                  <a:cubicBezTo>
                    <a:pt x="1275" y="5334"/>
                    <a:pt x="1387" y="5501"/>
                    <a:pt x="1510" y="5669"/>
                  </a:cubicBezTo>
                  <a:cubicBezTo>
                    <a:pt x="1734" y="5949"/>
                    <a:pt x="1991" y="6206"/>
                    <a:pt x="2259" y="6452"/>
                  </a:cubicBezTo>
                  <a:lnTo>
                    <a:pt x="2281" y="6463"/>
                  </a:lnTo>
                  <a:lnTo>
                    <a:pt x="2281" y="6440"/>
                  </a:lnTo>
                  <a:cubicBezTo>
                    <a:pt x="1790" y="4383"/>
                    <a:pt x="2047" y="2192"/>
                    <a:pt x="3053" y="325"/>
                  </a:cubicBezTo>
                  <a:lnTo>
                    <a:pt x="27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279;p49"/>
            <p:cNvSpPr/>
            <p:nvPr/>
          </p:nvSpPr>
          <p:spPr>
            <a:xfrm>
              <a:off x="3831925" y="4585350"/>
              <a:ext cx="52575" cy="33000"/>
            </a:xfrm>
            <a:custGeom>
              <a:avLst/>
              <a:gdLst/>
              <a:ahLst/>
              <a:cxnLst/>
              <a:rect l="l" t="t" r="r" b="b"/>
              <a:pathLst>
                <a:path w="2103" h="1320" extrusionOk="0">
                  <a:moveTo>
                    <a:pt x="2102" y="1320"/>
                  </a:moveTo>
                  <a:lnTo>
                    <a:pt x="2080" y="1309"/>
                  </a:lnTo>
                  <a:cubicBezTo>
                    <a:pt x="1812" y="1063"/>
                    <a:pt x="1555" y="806"/>
                    <a:pt x="1331" y="526"/>
                  </a:cubicBezTo>
                  <a:cubicBezTo>
                    <a:pt x="1208" y="358"/>
                    <a:pt x="1096" y="191"/>
                    <a:pt x="1040" y="1"/>
                  </a:cubicBezTo>
                  <a:lnTo>
                    <a:pt x="12" y="560"/>
                  </a:lnTo>
                  <a:cubicBezTo>
                    <a:pt x="12" y="537"/>
                    <a:pt x="1" y="504"/>
                    <a:pt x="1" y="481"/>
                  </a:cubicBezTo>
                  <a:cubicBezTo>
                    <a:pt x="1" y="504"/>
                    <a:pt x="12" y="537"/>
                    <a:pt x="12" y="560"/>
                  </a:cubicBezTo>
                  <a:lnTo>
                    <a:pt x="1040" y="1"/>
                  </a:lnTo>
                  <a:cubicBezTo>
                    <a:pt x="1096" y="191"/>
                    <a:pt x="1208" y="358"/>
                    <a:pt x="1331" y="526"/>
                  </a:cubicBezTo>
                  <a:cubicBezTo>
                    <a:pt x="1555" y="806"/>
                    <a:pt x="1812" y="1063"/>
                    <a:pt x="2080" y="1309"/>
                  </a:cubicBezTo>
                  <a:lnTo>
                    <a:pt x="2102" y="1320"/>
                  </a:lnTo>
                  <a:close/>
                  <a:moveTo>
                    <a:pt x="2091" y="1275"/>
                  </a:moveTo>
                  <a:cubicBezTo>
                    <a:pt x="2047" y="1063"/>
                    <a:pt x="2002" y="850"/>
                    <a:pt x="1968" y="627"/>
                  </a:cubicBezTo>
                  <a:cubicBezTo>
                    <a:pt x="1968" y="627"/>
                    <a:pt x="1968" y="627"/>
                    <a:pt x="1968" y="627"/>
                  </a:cubicBezTo>
                  <a:cubicBezTo>
                    <a:pt x="2002" y="850"/>
                    <a:pt x="2047" y="1063"/>
                    <a:pt x="2091" y="1275"/>
                  </a:cubicBezTo>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280;p49"/>
            <p:cNvSpPr/>
            <p:nvPr/>
          </p:nvSpPr>
          <p:spPr>
            <a:xfrm>
              <a:off x="3830800" y="4561875"/>
              <a:ext cx="53700" cy="56475"/>
            </a:xfrm>
            <a:custGeom>
              <a:avLst/>
              <a:gdLst/>
              <a:ahLst/>
              <a:cxnLst/>
              <a:rect l="l" t="t" r="r" b="b"/>
              <a:pathLst>
                <a:path w="2148" h="2259" extrusionOk="0">
                  <a:moveTo>
                    <a:pt x="79" y="0"/>
                  </a:moveTo>
                  <a:cubicBezTo>
                    <a:pt x="23" y="470"/>
                    <a:pt x="1" y="951"/>
                    <a:pt x="46" y="1420"/>
                  </a:cubicBezTo>
                  <a:cubicBezTo>
                    <a:pt x="46" y="1443"/>
                    <a:pt x="57" y="1476"/>
                    <a:pt x="57" y="1499"/>
                  </a:cubicBezTo>
                  <a:lnTo>
                    <a:pt x="1085" y="940"/>
                  </a:lnTo>
                  <a:cubicBezTo>
                    <a:pt x="1141" y="1130"/>
                    <a:pt x="1253" y="1297"/>
                    <a:pt x="1376" y="1465"/>
                  </a:cubicBezTo>
                  <a:cubicBezTo>
                    <a:pt x="1600" y="1745"/>
                    <a:pt x="1857" y="2002"/>
                    <a:pt x="2125" y="2248"/>
                  </a:cubicBezTo>
                  <a:lnTo>
                    <a:pt x="2147" y="2259"/>
                  </a:lnTo>
                  <a:lnTo>
                    <a:pt x="2147" y="2236"/>
                  </a:lnTo>
                  <a:cubicBezTo>
                    <a:pt x="2147" y="2236"/>
                    <a:pt x="2136" y="2225"/>
                    <a:pt x="2136" y="2214"/>
                  </a:cubicBezTo>
                  <a:cubicBezTo>
                    <a:pt x="2092" y="2002"/>
                    <a:pt x="2047" y="1789"/>
                    <a:pt x="2013" y="1566"/>
                  </a:cubicBezTo>
                  <a:cubicBezTo>
                    <a:pt x="1745" y="1241"/>
                    <a:pt x="1499" y="884"/>
                    <a:pt x="1287" y="515"/>
                  </a:cubicBezTo>
                  <a:cubicBezTo>
                    <a:pt x="985" y="615"/>
                    <a:pt x="571" y="638"/>
                    <a:pt x="336" y="850"/>
                  </a:cubicBezTo>
                  <a:cubicBezTo>
                    <a:pt x="202" y="548"/>
                    <a:pt x="135" y="280"/>
                    <a:pt x="7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281;p49"/>
            <p:cNvSpPr/>
            <p:nvPr/>
          </p:nvSpPr>
          <p:spPr>
            <a:xfrm>
              <a:off x="3810975" y="4392075"/>
              <a:ext cx="85275" cy="78400"/>
            </a:xfrm>
            <a:custGeom>
              <a:avLst/>
              <a:gdLst/>
              <a:ahLst/>
              <a:cxnLst/>
              <a:rect l="l" t="t" r="r" b="b"/>
              <a:pathLst>
                <a:path w="3411" h="3136" extrusionOk="0">
                  <a:moveTo>
                    <a:pt x="981" y="1"/>
                  </a:moveTo>
                  <a:cubicBezTo>
                    <a:pt x="944" y="1"/>
                    <a:pt x="907" y="6"/>
                    <a:pt x="872" y="17"/>
                  </a:cubicBezTo>
                  <a:cubicBezTo>
                    <a:pt x="704" y="62"/>
                    <a:pt x="604" y="230"/>
                    <a:pt x="526" y="386"/>
                  </a:cubicBezTo>
                  <a:cubicBezTo>
                    <a:pt x="235" y="979"/>
                    <a:pt x="56" y="1638"/>
                    <a:pt x="11" y="2298"/>
                  </a:cubicBezTo>
                  <a:cubicBezTo>
                    <a:pt x="0" y="2477"/>
                    <a:pt x="0" y="2667"/>
                    <a:pt x="112" y="2812"/>
                  </a:cubicBezTo>
                  <a:cubicBezTo>
                    <a:pt x="235" y="2969"/>
                    <a:pt x="447" y="3014"/>
                    <a:pt x="649" y="3036"/>
                  </a:cubicBezTo>
                  <a:cubicBezTo>
                    <a:pt x="1004" y="3089"/>
                    <a:pt x="1366" y="3135"/>
                    <a:pt x="1724" y="3135"/>
                  </a:cubicBezTo>
                  <a:cubicBezTo>
                    <a:pt x="1817" y="3135"/>
                    <a:pt x="1909" y="3132"/>
                    <a:pt x="2001" y="3125"/>
                  </a:cubicBezTo>
                  <a:cubicBezTo>
                    <a:pt x="2381" y="3103"/>
                    <a:pt x="2762" y="3025"/>
                    <a:pt x="3097" y="2846"/>
                  </a:cubicBezTo>
                  <a:cubicBezTo>
                    <a:pt x="3410" y="2689"/>
                    <a:pt x="3399" y="2354"/>
                    <a:pt x="3276" y="2052"/>
                  </a:cubicBezTo>
                  <a:cubicBezTo>
                    <a:pt x="3186" y="1829"/>
                    <a:pt x="3030" y="1650"/>
                    <a:pt x="2885" y="1471"/>
                  </a:cubicBezTo>
                  <a:cubicBezTo>
                    <a:pt x="2650" y="1191"/>
                    <a:pt x="2393" y="923"/>
                    <a:pt x="2136" y="666"/>
                  </a:cubicBezTo>
                  <a:cubicBezTo>
                    <a:pt x="1856" y="409"/>
                    <a:pt x="1554" y="152"/>
                    <a:pt x="1196" y="40"/>
                  </a:cubicBezTo>
                  <a:cubicBezTo>
                    <a:pt x="1124" y="18"/>
                    <a:pt x="1051"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282;p49"/>
            <p:cNvSpPr/>
            <p:nvPr/>
          </p:nvSpPr>
          <p:spPr>
            <a:xfrm>
              <a:off x="3813475" y="4462100"/>
              <a:ext cx="300" cy="300"/>
            </a:xfrm>
            <a:custGeom>
              <a:avLst/>
              <a:gdLst/>
              <a:ahLst/>
              <a:cxnLst/>
              <a:rect l="l" t="t" r="r" b="b"/>
              <a:pathLst>
                <a:path w="12" h="12" extrusionOk="0">
                  <a:moveTo>
                    <a:pt x="12" y="11"/>
                  </a:moveTo>
                  <a:cubicBezTo>
                    <a:pt x="12" y="11"/>
                    <a:pt x="12" y="0"/>
                    <a:pt x="12" y="0"/>
                  </a:cubicBezTo>
                  <a:cubicBezTo>
                    <a:pt x="12" y="0"/>
                    <a:pt x="12" y="11"/>
                    <a:pt x="12" y="11"/>
                  </a:cubicBezTo>
                  <a:close/>
                  <a:moveTo>
                    <a:pt x="1" y="0"/>
                  </a:moveTo>
                  <a:cubicBezTo>
                    <a:pt x="1" y="0"/>
                    <a:pt x="1" y="0"/>
                    <a:pt x="1" y="0"/>
                  </a:cubicBezTo>
                  <a:cubicBezTo>
                    <a:pt x="1" y="0"/>
                    <a:pt x="1" y="0"/>
                    <a:pt x="1" y="0"/>
                  </a:cubicBezTo>
                  <a:close/>
                  <a:moveTo>
                    <a:pt x="1" y="0"/>
                  </a:moveTo>
                  <a:cubicBezTo>
                    <a:pt x="1" y="0"/>
                    <a:pt x="1" y="0"/>
                    <a:pt x="1" y="0"/>
                  </a:cubicBezTo>
                  <a:cubicBezTo>
                    <a:pt x="1" y="0"/>
                    <a:pt x="1" y="0"/>
                    <a:pt x="1"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283;p49"/>
            <p:cNvSpPr/>
            <p:nvPr/>
          </p:nvSpPr>
          <p:spPr>
            <a:xfrm>
              <a:off x="3812075" y="4442800"/>
              <a:ext cx="79125" cy="22950"/>
            </a:xfrm>
            <a:custGeom>
              <a:avLst/>
              <a:gdLst/>
              <a:ahLst/>
              <a:cxnLst/>
              <a:rect l="l" t="t" r="r" b="b"/>
              <a:pathLst>
                <a:path w="3165" h="918" extrusionOk="0">
                  <a:moveTo>
                    <a:pt x="2651" y="23"/>
                  </a:moveTo>
                  <a:lnTo>
                    <a:pt x="2651" y="23"/>
                  </a:lnTo>
                  <a:cubicBezTo>
                    <a:pt x="2751" y="113"/>
                    <a:pt x="2863" y="202"/>
                    <a:pt x="2964" y="269"/>
                  </a:cubicBezTo>
                  <a:cubicBezTo>
                    <a:pt x="2986" y="280"/>
                    <a:pt x="3008" y="291"/>
                    <a:pt x="3031" y="303"/>
                  </a:cubicBezTo>
                  <a:cubicBezTo>
                    <a:pt x="3064" y="314"/>
                    <a:pt x="3087" y="314"/>
                    <a:pt x="3120" y="325"/>
                  </a:cubicBezTo>
                  <a:cubicBezTo>
                    <a:pt x="3120" y="258"/>
                    <a:pt x="3131" y="191"/>
                    <a:pt x="3165" y="135"/>
                  </a:cubicBezTo>
                  <a:cubicBezTo>
                    <a:pt x="2997" y="79"/>
                    <a:pt x="2818" y="46"/>
                    <a:pt x="2651" y="23"/>
                  </a:cubicBezTo>
                  <a:close/>
                  <a:moveTo>
                    <a:pt x="2237" y="1"/>
                  </a:moveTo>
                  <a:cubicBezTo>
                    <a:pt x="1745" y="1"/>
                    <a:pt x="1253" y="90"/>
                    <a:pt x="817" y="236"/>
                  </a:cubicBezTo>
                  <a:cubicBezTo>
                    <a:pt x="526" y="336"/>
                    <a:pt x="236" y="470"/>
                    <a:pt x="1" y="649"/>
                  </a:cubicBezTo>
                  <a:cubicBezTo>
                    <a:pt x="12" y="694"/>
                    <a:pt x="34" y="739"/>
                    <a:pt x="57" y="772"/>
                  </a:cubicBezTo>
                  <a:lnTo>
                    <a:pt x="68" y="772"/>
                  </a:lnTo>
                  <a:cubicBezTo>
                    <a:pt x="68" y="772"/>
                    <a:pt x="68" y="783"/>
                    <a:pt x="68" y="783"/>
                  </a:cubicBezTo>
                  <a:cubicBezTo>
                    <a:pt x="113" y="839"/>
                    <a:pt x="169" y="884"/>
                    <a:pt x="236" y="918"/>
                  </a:cubicBezTo>
                  <a:cubicBezTo>
                    <a:pt x="616" y="649"/>
                    <a:pt x="1074" y="504"/>
                    <a:pt x="1521" y="403"/>
                  </a:cubicBezTo>
                  <a:cubicBezTo>
                    <a:pt x="1857" y="325"/>
                    <a:pt x="2192" y="280"/>
                    <a:pt x="2528" y="280"/>
                  </a:cubicBezTo>
                  <a:lnTo>
                    <a:pt x="2673" y="280"/>
                  </a:lnTo>
                  <a:cubicBezTo>
                    <a:pt x="2628" y="247"/>
                    <a:pt x="2583" y="213"/>
                    <a:pt x="2539" y="180"/>
                  </a:cubicBezTo>
                  <a:cubicBezTo>
                    <a:pt x="2472" y="124"/>
                    <a:pt x="2393" y="57"/>
                    <a:pt x="232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284;p49"/>
            <p:cNvSpPr/>
            <p:nvPr/>
          </p:nvSpPr>
          <p:spPr>
            <a:xfrm>
              <a:off x="3861275" y="4431350"/>
              <a:ext cx="17075" cy="12050"/>
            </a:xfrm>
            <a:custGeom>
              <a:avLst/>
              <a:gdLst/>
              <a:ahLst/>
              <a:cxnLst/>
              <a:rect l="l" t="t" r="r" b="b"/>
              <a:pathLst>
                <a:path w="683" h="482" extrusionOk="0">
                  <a:moveTo>
                    <a:pt x="101" y="0"/>
                  </a:moveTo>
                  <a:cubicBezTo>
                    <a:pt x="79" y="0"/>
                    <a:pt x="56" y="12"/>
                    <a:pt x="34" y="34"/>
                  </a:cubicBezTo>
                  <a:cubicBezTo>
                    <a:pt x="1" y="67"/>
                    <a:pt x="1" y="135"/>
                    <a:pt x="34" y="168"/>
                  </a:cubicBezTo>
                  <a:cubicBezTo>
                    <a:pt x="112" y="235"/>
                    <a:pt x="224" y="336"/>
                    <a:pt x="358" y="459"/>
                  </a:cubicBezTo>
                  <a:cubicBezTo>
                    <a:pt x="470" y="459"/>
                    <a:pt x="571" y="470"/>
                    <a:pt x="683" y="481"/>
                  </a:cubicBezTo>
                  <a:cubicBezTo>
                    <a:pt x="470" y="313"/>
                    <a:pt x="269" y="123"/>
                    <a:pt x="168" y="34"/>
                  </a:cubicBezTo>
                  <a:cubicBezTo>
                    <a:pt x="146" y="12"/>
                    <a:pt x="124" y="0"/>
                    <a:pt x="10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285;p49"/>
            <p:cNvSpPr/>
            <p:nvPr/>
          </p:nvSpPr>
          <p:spPr>
            <a:xfrm>
              <a:off x="3870225" y="4442800"/>
              <a:ext cx="17625" cy="7575"/>
            </a:xfrm>
            <a:custGeom>
              <a:avLst/>
              <a:gdLst/>
              <a:ahLst/>
              <a:cxnLst/>
              <a:rect l="l" t="t" r="r" b="b"/>
              <a:pathLst>
                <a:path w="705" h="303" extrusionOk="0">
                  <a:moveTo>
                    <a:pt x="0" y="1"/>
                  </a:moveTo>
                  <a:cubicBezTo>
                    <a:pt x="67" y="57"/>
                    <a:pt x="146" y="124"/>
                    <a:pt x="213" y="180"/>
                  </a:cubicBezTo>
                  <a:cubicBezTo>
                    <a:pt x="257" y="213"/>
                    <a:pt x="302" y="247"/>
                    <a:pt x="347" y="280"/>
                  </a:cubicBezTo>
                  <a:lnTo>
                    <a:pt x="369" y="280"/>
                  </a:lnTo>
                  <a:cubicBezTo>
                    <a:pt x="459" y="291"/>
                    <a:pt x="582" y="291"/>
                    <a:pt x="705" y="303"/>
                  </a:cubicBezTo>
                  <a:cubicBezTo>
                    <a:pt x="682" y="291"/>
                    <a:pt x="660" y="280"/>
                    <a:pt x="638" y="269"/>
                  </a:cubicBezTo>
                  <a:cubicBezTo>
                    <a:pt x="537" y="202"/>
                    <a:pt x="425" y="113"/>
                    <a:pt x="325" y="23"/>
                  </a:cubicBezTo>
                  <a:cubicBezTo>
                    <a:pt x="213" y="12"/>
                    <a:pt x="112" y="1"/>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86;p49"/>
            <p:cNvSpPr/>
            <p:nvPr/>
          </p:nvSpPr>
          <p:spPr>
            <a:xfrm>
              <a:off x="3842000" y="4455375"/>
              <a:ext cx="60375" cy="79975"/>
            </a:xfrm>
            <a:custGeom>
              <a:avLst/>
              <a:gdLst/>
              <a:ahLst/>
              <a:cxnLst/>
              <a:rect l="l" t="t" r="r" b="b"/>
              <a:pathLst>
                <a:path w="2415" h="3199" extrusionOk="0">
                  <a:moveTo>
                    <a:pt x="2281" y="1"/>
                  </a:moveTo>
                  <a:cubicBezTo>
                    <a:pt x="2147" y="79"/>
                    <a:pt x="2024" y="202"/>
                    <a:pt x="1901" y="314"/>
                  </a:cubicBezTo>
                  <a:cubicBezTo>
                    <a:pt x="1386" y="817"/>
                    <a:pt x="861" y="1331"/>
                    <a:pt x="470" y="1946"/>
                  </a:cubicBezTo>
                  <a:cubicBezTo>
                    <a:pt x="257" y="2270"/>
                    <a:pt x="90" y="2639"/>
                    <a:pt x="0" y="3008"/>
                  </a:cubicBezTo>
                  <a:cubicBezTo>
                    <a:pt x="34" y="3053"/>
                    <a:pt x="67" y="3087"/>
                    <a:pt x="123" y="3109"/>
                  </a:cubicBezTo>
                  <a:cubicBezTo>
                    <a:pt x="213" y="3165"/>
                    <a:pt x="313" y="3187"/>
                    <a:pt x="425" y="3198"/>
                  </a:cubicBezTo>
                  <a:lnTo>
                    <a:pt x="403" y="3176"/>
                  </a:lnTo>
                  <a:lnTo>
                    <a:pt x="403" y="3176"/>
                  </a:lnTo>
                  <a:cubicBezTo>
                    <a:pt x="438" y="3191"/>
                    <a:pt x="477" y="3197"/>
                    <a:pt x="518" y="3197"/>
                  </a:cubicBezTo>
                  <a:cubicBezTo>
                    <a:pt x="722" y="3197"/>
                    <a:pt x="978" y="3034"/>
                    <a:pt x="1118" y="2941"/>
                  </a:cubicBezTo>
                  <a:cubicBezTo>
                    <a:pt x="1398" y="2740"/>
                    <a:pt x="1644" y="2472"/>
                    <a:pt x="1822" y="2170"/>
                  </a:cubicBezTo>
                  <a:cubicBezTo>
                    <a:pt x="2024" y="1846"/>
                    <a:pt x="2136" y="1488"/>
                    <a:pt x="2214" y="1108"/>
                  </a:cubicBezTo>
                  <a:cubicBezTo>
                    <a:pt x="2270" y="839"/>
                    <a:pt x="2415" y="314"/>
                    <a:pt x="2314" y="57"/>
                  </a:cubicBezTo>
                  <a:cubicBezTo>
                    <a:pt x="2303" y="34"/>
                    <a:pt x="2292" y="12"/>
                    <a:pt x="2281" y="1"/>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87;p49"/>
            <p:cNvSpPr/>
            <p:nvPr/>
          </p:nvSpPr>
          <p:spPr>
            <a:xfrm>
              <a:off x="3802575" y="4449675"/>
              <a:ext cx="96450" cy="80925"/>
            </a:xfrm>
            <a:custGeom>
              <a:avLst/>
              <a:gdLst/>
              <a:ahLst/>
              <a:cxnLst/>
              <a:rect l="l" t="t" r="r" b="b"/>
              <a:pathLst>
                <a:path w="3858" h="3237" extrusionOk="0">
                  <a:moveTo>
                    <a:pt x="2900" y="0"/>
                  </a:moveTo>
                  <a:cubicBezTo>
                    <a:pt x="2567" y="0"/>
                    <a:pt x="2234" y="52"/>
                    <a:pt x="1901" y="128"/>
                  </a:cubicBezTo>
                  <a:cubicBezTo>
                    <a:pt x="1253" y="262"/>
                    <a:pt x="582" y="520"/>
                    <a:pt x="191" y="1067"/>
                  </a:cubicBezTo>
                  <a:cubicBezTo>
                    <a:pt x="90" y="1202"/>
                    <a:pt x="23" y="1369"/>
                    <a:pt x="12" y="1537"/>
                  </a:cubicBezTo>
                  <a:cubicBezTo>
                    <a:pt x="1" y="1705"/>
                    <a:pt x="68" y="1884"/>
                    <a:pt x="213" y="1973"/>
                  </a:cubicBezTo>
                  <a:cubicBezTo>
                    <a:pt x="392" y="2074"/>
                    <a:pt x="616" y="2040"/>
                    <a:pt x="795" y="2107"/>
                  </a:cubicBezTo>
                  <a:cubicBezTo>
                    <a:pt x="1040" y="2197"/>
                    <a:pt x="1175" y="2465"/>
                    <a:pt x="1275" y="2700"/>
                  </a:cubicBezTo>
                  <a:cubicBezTo>
                    <a:pt x="1354" y="2890"/>
                    <a:pt x="1432" y="3102"/>
                    <a:pt x="1577" y="3236"/>
                  </a:cubicBezTo>
                  <a:cubicBezTo>
                    <a:pt x="1667" y="2867"/>
                    <a:pt x="1834" y="2498"/>
                    <a:pt x="2047" y="2174"/>
                  </a:cubicBezTo>
                  <a:cubicBezTo>
                    <a:pt x="2438" y="1559"/>
                    <a:pt x="2963" y="1045"/>
                    <a:pt x="3478" y="542"/>
                  </a:cubicBezTo>
                  <a:cubicBezTo>
                    <a:pt x="3601" y="430"/>
                    <a:pt x="3724" y="307"/>
                    <a:pt x="3858" y="229"/>
                  </a:cubicBezTo>
                  <a:cubicBezTo>
                    <a:pt x="3713" y="16"/>
                    <a:pt x="3288" y="16"/>
                    <a:pt x="3075" y="5"/>
                  </a:cubicBezTo>
                  <a:cubicBezTo>
                    <a:pt x="3017" y="2"/>
                    <a:pt x="2958" y="0"/>
                    <a:pt x="2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88;p49"/>
            <p:cNvSpPr/>
            <p:nvPr/>
          </p:nvSpPr>
          <p:spPr>
            <a:xfrm>
              <a:off x="3842000" y="4462650"/>
              <a:ext cx="50875" cy="72700"/>
            </a:xfrm>
            <a:custGeom>
              <a:avLst/>
              <a:gdLst/>
              <a:ahLst/>
              <a:cxnLst/>
              <a:rect l="l" t="t" r="r" b="b"/>
              <a:pathLst>
                <a:path w="2035" h="2908" extrusionOk="0">
                  <a:moveTo>
                    <a:pt x="1923" y="1"/>
                  </a:moveTo>
                  <a:cubicBezTo>
                    <a:pt x="1912" y="12"/>
                    <a:pt x="1912" y="12"/>
                    <a:pt x="1901" y="23"/>
                  </a:cubicBezTo>
                  <a:cubicBezTo>
                    <a:pt x="1386" y="526"/>
                    <a:pt x="861" y="1040"/>
                    <a:pt x="470" y="1655"/>
                  </a:cubicBezTo>
                  <a:cubicBezTo>
                    <a:pt x="257" y="1979"/>
                    <a:pt x="90" y="2348"/>
                    <a:pt x="0" y="2717"/>
                  </a:cubicBezTo>
                  <a:cubicBezTo>
                    <a:pt x="34" y="2762"/>
                    <a:pt x="67" y="2796"/>
                    <a:pt x="123" y="2818"/>
                  </a:cubicBezTo>
                  <a:cubicBezTo>
                    <a:pt x="213" y="2874"/>
                    <a:pt x="313" y="2896"/>
                    <a:pt x="425" y="2907"/>
                  </a:cubicBezTo>
                  <a:lnTo>
                    <a:pt x="403" y="2885"/>
                  </a:lnTo>
                  <a:lnTo>
                    <a:pt x="403" y="2885"/>
                  </a:lnTo>
                  <a:lnTo>
                    <a:pt x="436" y="2896"/>
                  </a:lnTo>
                  <a:cubicBezTo>
                    <a:pt x="816" y="1946"/>
                    <a:pt x="1364" y="1063"/>
                    <a:pt x="2035" y="291"/>
                  </a:cubicBezTo>
                  <a:cubicBezTo>
                    <a:pt x="1968" y="224"/>
                    <a:pt x="1923" y="112"/>
                    <a:pt x="192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89;p49"/>
            <p:cNvSpPr/>
            <p:nvPr/>
          </p:nvSpPr>
          <p:spPr>
            <a:xfrm>
              <a:off x="3837525" y="4454275"/>
              <a:ext cx="52575" cy="33000"/>
            </a:xfrm>
            <a:custGeom>
              <a:avLst/>
              <a:gdLst/>
              <a:ahLst/>
              <a:cxnLst/>
              <a:rect l="l" t="t" r="r" b="b"/>
              <a:pathLst>
                <a:path w="2103" h="1320" extrusionOk="0">
                  <a:moveTo>
                    <a:pt x="2102" y="0"/>
                  </a:moveTo>
                  <a:cubicBezTo>
                    <a:pt x="1331" y="201"/>
                    <a:pt x="615" y="604"/>
                    <a:pt x="45" y="1163"/>
                  </a:cubicBezTo>
                  <a:cubicBezTo>
                    <a:pt x="0" y="1196"/>
                    <a:pt x="0" y="1252"/>
                    <a:pt x="45" y="1297"/>
                  </a:cubicBezTo>
                  <a:cubicBezTo>
                    <a:pt x="56" y="1308"/>
                    <a:pt x="78" y="1319"/>
                    <a:pt x="112" y="1319"/>
                  </a:cubicBezTo>
                  <a:cubicBezTo>
                    <a:pt x="134" y="1319"/>
                    <a:pt x="157" y="1308"/>
                    <a:pt x="168" y="1297"/>
                  </a:cubicBezTo>
                  <a:cubicBezTo>
                    <a:pt x="705" y="772"/>
                    <a:pt x="1375" y="391"/>
                    <a:pt x="2102" y="190"/>
                  </a:cubicBezTo>
                  <a:lnTo>
                    <a:pt x="2102" y="0"/>
                  </a:ln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90;p49"/>
            <p:cNvSpPr/>
            <p:nvPr/>
          </p:nvSpPr>
          <p:spPr>
            <a:xfrm>
              <a:off x="3890075" y="4440000"/>
              <a:ext cx="21825" cy="33575"/>
            </a:xfrm>
            <a:custGeom>
              <a:avLst/>
              <a:gdLst/>
              <a:ahLst/>
              <a:cxnLst/>
              <a:rect l="l" t="t" r="r" b="b"/>
              <a:pathLst>
                <a:path w="873" h="1343" extrusionOk="0">
                  <a:moveTo>
                    <a:pt x="436" y="1"/>
                  </a:moveTo>
                  <a:cubicBezTo>
                    <a:pt x="190" y="1"/>
                    <a:pt x="0" y="191"/>
                    <a:pt x="0" y="437"/>
                  </a:cubicBezTo>
                  <a:lnTo>
                    <a:pt x="0" y="907"/>
                  </a:lnTo>
                  <a:cubicBezTo>
                    <a:pt x="0" y="1141"/>
                    <a:pt x="190" y="1343"/>
                    <a:pt x="436" y="1343"/>
                  </a:cubicBezTo>
                  <a:cubicBezTo>
                    <a:pt x="671" y="1343"/>
                    <a:pt x="872" y="1141"/>
                    <a:pt x="872" y="907"/>
                  </a:cubicBezTo>
                  <a:lnTo>
                    <a:pt x="872" y="437"/>
                  </a:lnTo>
                  <a:cubicBezTo>
                    <a:pt x="872" y="191"/>
                    <a:pt x="671" y="1"/>
                    <a:pt x="436" y="1"/>
                  </a:cubicBezTo>
                  <a:close/>
                </a:path>
              </a:pathLst>
            </a:custGeom>
            <a:solidFill>
              <a:srgbClr val="E761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91;p49"/>
            <p:cNvSpPr/>
            <p:nvPr/>
          </p:nvSpPr>
          <p:spPr>
            <a:xfrm>
              <a:off x="3900675" y="4473550"/>
              <a:ext cx="25" cy="25"/>
            </a:xfrm>
            <a:custGeom>
              <a:avLst/>
              <a:gdLst/>
              <a:ahLst/>
              <a:cxnLst/>
              <a:rect l="l" t="t" r="r" b="b"/>
              <a:pathLst>
                <a:path w="1" h="1" extrusionOk="0">
                  <a:moveTo>
                    <a:pt x="1" y="1"/>
                  </a:moveTo>
                  <a:lnTo>
                    <a:pt x="1" y="1"/>
                  </a:lnTo>
                  <a:lnTo>
                    <a:pt x="1" y="1"/>
                  </a:lnTo>
                  <a:close/>
                  <a:moveTo>
                    <a:pt x="1" y="1"/>
                  </a:moveTo>
                  <a:lnTo>
                    <a:pt x="1" y="1"/>
                  </a:lnTo>
                  <a:lnTo>
                    <a:pt x="1" y="1"/>
                  </a:lnTo>
                  <a:close/>
                </a:path>
              </a:pathLst>
            </a:custGeom>
            <a:solidFill>
              <a:srgbClr val="B7A5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92;p49"/>
            <p:cNvSpPr/>
            <p:nvPr/>
          </p:nvSpPr>
          <p:spPr>
            <a:xfrm>
              <a:off x="3891750" y="4441700"/>
              <a:ext cx="20150" cy="31875"/>
            </a:xfrm>
            <a:custGeom>
              <a:avLst/>
              <a:gdLst/>
              <a:ahLst/>
              <a:cxnLst/>
              <a:rect l="l" t="t" r="r" b="b"/>
              <a:pathLst>
                <a:path w="806" h="1275" extrusionOk="0">
                  <a:moveTo>
                    <a:pt x="593" y="0"/>
                  </a:moveTo>
                  <a:lnTo>
                    <a:pt x="593" y="0"/>
                  </a:lnTo>
                  <a:cubicBezTo>
                    <a:pt x="637" y="67"/>
                    <a:pt x="660" y="145"/>
                    <a:pt x="660" y="224"/>
                  </a:cubicBezTo>
                  <a:lnTo>
                    <a:pt x="660" y="704"/>
                  </a:lnTo>
                  <a:cubicBezTo>
                    <a:pt x="660" y="939"/>
                    <a:pt x="470" y="1129"/>
                    <a:pt x="224" y="1129"/>
                  </a:cubicBezTo>
                  <a:cubicBezTo>
                    <a:pt x="146" y="1129"/>
                    <a:pt x="67" y="1107"/>
                    <a:pt x="0" y="1062"/>
                  </a:cubicBezTo>
                  <a:lnTo>
                    <a:pt x="0" y="1062"/>
                  </a:lnTo>
                  <a:cubicBezTo>
                    <a:pt x="78" y="1185"/>
                    <a:pt x="201" y="1275"/>
                    <a:pt x="358" y="1275"/>
                  </a:cubicBezTo>
                  <a:lnTo>
                    <a:pt x="391" y="1275"/>
                  </a:lnTo>
                  <a:cubicBezTo>
                    <a:pt x="503" y="1263"/>
                    <a:pt x="604" y="1219"/>
                    <a:pt x="671" y="1152"/>
                  </a:cubicBezTo>
                  <a:cubicBezTo>
                    <a:pt x="749" y="1073"/>
                    <a:pt x="794" y="984"/>
                    <a:pt x="805" y="872"/>
                  </a:cubicBezTo>
                  <a:cubicBezTo>
                    <a:pt x="805" y="861"/>
                    <a:pt x="805" y="850"/>
                    <a:pt x="805" y="839"/>
                  </a:cubicBezTo>
                  <a:lnTo>
                    <a:pt x="805" y="704"/>
                  </a:lnTo>
                  <a:lnTo>
                    <a:pt x="805" y="514"/>
                  </a:lnTo>
                  <a:lnTo>
                    <a:pt x="805" y="369"/>
                  </a:lnTo>
                  <a:lnTo>
                    <a:pt x="805" y="358"/>
                  </a:lnTo>
                  <a:cubicBezTo>
                    <a:pt x="794" y="201"/>
                    <a:pt x="716" y="67"/>
                    <a:pt x="593" y="0"/>
                  </a:cubicBezTo>
                  <a:close/>
                </a:path>
              </a:pathLst>
            </a:custGeom>
            <a:solidFill>
              <a:srgbClr val="DB4D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7290;p59"/>
          <p:cNvGrpSpPr/>
          <p:nvPr/>
        </p:nvGrpSpPr>
        <p:grpSpPr>
          <a:xfrm rot="6833233">
            <a:off x="739088" y="-459714"/>
            <a:ext cx="1070273" cy="1875735"/>
            <a:chOff x="5876888" y="8274339"/>
            <a:chExt cx="1070266" cy="1875723"/>
          </a:xfrm>
        </p:grpSpPr>
        <p:grpSp>
          <p:nvGrpSpPr>
            <p:cNvPr id="496" name="Google Shape;7291;p59"/>
            <p:cNvGrpSpPr/>
            <p:nvPr/>
          </p:nvGrpSpPr>
          <p:grpSpPr>
            <a:xfrm>
              <a:off x="5876890" y="8274339"/>
              <a:ext cx="1070264" cy="1875723"/>
              <a:chOff x="5002750" y="3917350"/>
              <a:chExt cx="317275" cy="556050"/>
            </a:xfrm>
          </p:grpSpPr>
          <p:sp>
            <p:nvSpPr>
              <p:cNvPr id="516"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7312;p59"/>
            <p:cNvGrpSpPr/>
            <p:nvPr/>
          </p:nvGrpSpPr>
          <p:grpSpPr>
            <a:xfrm>
              <a:off x="5876888" y="8274357"/>
              <a:ext cx="958017" cy="1593463"/>
              <a:chOff x="5398250" y="4107400"/>
              <a:chExt cx="284000" cy="472375"/>
            </a:xfrm>
          </p:grpSpPr>
          <p:sp>
            <p:nvSpPr>
              <p:cNvPr id="498"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 name="Google Shape;7290;p59"/>
          <p:cNvGrpSpPr/>
          <p:nvPr/>
        </p:nvGrpSpPr>
        <p:grpSpPr>
          <a:xfrm rot="11569681">
            <a:off x="-107173" y="315141"/>
            <a:ext cx="954615" cy="1808528"/>
            <a:chOff x="5876888" y="8274339"/>
            <a:chExt cx="1070266" cy="1875723"/>
          </a:xfrm>
        </p:grpSpPr>
        <p:grpSp>
          <p:nvGrpSpPr>
            <p:cNvPr id="615" name="Google Shape;7291;p59"/>
            <p:cNvGrpSpPr/>
            <p:nvPr/>
          </p:nvGrpSpPr>
          <p:grpSpPr>
            <a:xfrm>
              <a:off x="5876890" y="8274339"/>
              <a:ext cx="1070264" cy="1875723"/>
              <a:chOff x="5002750" y="3917350"/>
              <a:chExt cx="317275" cy="556050"/>
            </a:xfrm>
          </p:grpSpPr>
          <p:sp>
            <p:nvSpPr>
              <p:cNvPr id="635"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7312;p59"/>
            <p:cNvGrpSpPr/>
            <p:nvPr/>
          </p:nvGrpSpPr>
          <p:grpSpPr>
            <a:xfrm>
              <a:off x="5876888" y="8274357"/>
              <a:ext cx="958017" cy="1593463"/>
              <a:chOff x="5398250" y="4107400"/>
              <a:chExt cx="284000" cy="472375"/>
            </a:xfrm>
          </p:grpSpPr>
          <p:sp>
            <p:nvSpPr>
              <p:cNvPr id="617"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 name="Google Shape;6155;p53"/>
          <p:cNvGrpSpPr/>
          <p:nvPr/>
        </p:nvGrpSpPr>
        <p:grpSpPr>
          <a:xfrm rot="3798849">
            <a:off x="5320" y="5791806"/>
            <a:ext cx="794540" cy="1392492"/>
            <a:chOff x="5876888" y="8274339"/>
            <a:chExt cx="1070266" cy="1875723"/>
          </a:xfrm>
        </p:grpSpPr>
        <p:grpSp>
          <p:nvGrpSpPr>
            <p:cNvPr id="281" name="Google Shape;6156;p53"/>
            <p:cNvGrpSpPr/>
            <p:nvPr/>
          </p:nvGrpSpPr>
          <p:grpSpPr>
            <a:xfrm>
              <a:off x="5876890" y="8274339"/>
              <a:ext cx="1070264" cy="1875723"/>
              <a:chOff x="5002750" y="3917350"/>
              <a:chExt cx="317275" cy="556050"/>
            </a:xfrm>
          </p:grpSpPr>
          <p:sp>
            <p:nvSpPr>
              <p:cNvPr id="301" name="Google Shape;6157;p53"/>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158;p53"/>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159;p53"/>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160;p53"/>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161;p53"/>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162;p53"/>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163;p53"/>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164;p53"/>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165;p53"/>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166;p53"/>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167;p53"/>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168;p53"/>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169;p53"/>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170;p53"/>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171;p53"/>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172;p53"/>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173;p53"/>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174;p53"/>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175;p53"/>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176;p53"/>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6177;p53"/>
            <p:cNvGrpSpPr/>
            <p:nvPr/>
          </p:nvGrpSpPr>
          <p:grpSpPr>
            <a:xfrm>
              <a:off x="5876888" y="8274357"/>
              <a:ext cx="958017" cy="1593463"/>
              <a:chOff x="5398250" y="4107400"/>
              <a:chExt cx="284000" cy="472375"/>
            </a:xfrm>
          </p:grpSpPr>
          <p:sp>
            <p:nvSpPr>
              <p:cNvPr id="283" name="Google Shape;6178;p53"/>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179;p53"/>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180;p53"/>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181;p53"/>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182;p53"/>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183;p53"/>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184;p53"/>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185;p53"/>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186;p53"/>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187;p53"/>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188;p53"/>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189;p53"/>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190;p53"/>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191;p53"/>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192;p53"/>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193;p53"/>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194;p53"/>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195;p53"/>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 name="Google Shape;6956;p56"/>
          <p:cNvGrpSpPr/>
          <p:nvPr/>
        </p:nvGrpSpPr>
        <p:grpSpPr>
          <a:xfrm rot="8801576" flipH="1">
            <a:off x="-104023" y="-72221"/>
            <a:ext cx="1076493" cy="1159512"/>
            <a:chOff x="6493431" y="9579487"/>
            <a:chExt cx="1076544" cy="1159567"/>
          </a:xfrm>
        </p:grpSpPr>
        <p:grpSp>
          <p:nvGrpSpPr>
            <p:cNvPr id="322" name="Google Shape;6957;p56"/>
            <p:cNvGrpSpPr/>
            <p:nvPr/>
          </p:nvGrpSpPr>
          <p:grpSpPr>
            <a:xfrm>
              <a:off x="6493431" y="9579487"/>
              <a:ext cx="1076544" cy="1159567"/>
              <a:chOff x="5822250" y="3574125"/>
              <a:chExt cx="507325" cy="546450"/>
            </a:xfrm>
          </p:grpSpPr>
          <p:sp>
            <p:nvSpPr>
              <p:cNvPr id="391"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6966;p56"/>
            <p:cNvGrpSpPr/>
            <p:nvPr/>
          </p:nvGrpSpPr>
          <p:grpSpPr>
            <a:xfrm>
              <a:off x="6572917" y="9702881"/>
              <a:ext cx="917553" cy="912778"/>
              <a:chOff x="6472650" y="3854100"/>
              <a:chExt cx="432400" cy="430150"/>
            </a:xfrm>
          </p:grpSpPr>
          <p:sp>
            <p:nvSpPr>
              <p:cNvPr id="349"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7009;p56"/>
            <p:cNvGrpSpPr/>
            <p:nvPr/>
          </p:nvGrpSpPr>
          <p:grpSpPr>
            <a:xfrm>
              <a:off x="6661021" y="9835023"/>
              <a:ext cx="896810" cy="746148"/>
              <a:chOff x="5865300" y="4367350"/>
              <a:chExt cx="422625" cy="351625"/>
            </a:xfrm>
          </p:grpSpPr>
          <p:sp>
            <p:nvSpPr>
              <p:cNvPr id="325"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 name="Google Shape;6821;p56"/>
          <p:cNvGrpSpPr/>
          <p:nvPr/>
        </p:nvGrpSpPr>
        <p:grpSpPr>
          <a:xfrm rot="10384137">
            <a:off x="10943066" y="4908619"/>
            <a:ext cx="1049172" cy="1823593"/>
            <a:chOff x="478200" y="97656"/>
            <a:chExt cx="1049172" cy="1823593"/>
          </a:xfrm>
        </p:grpSpPr>
        <p:grpSp>
          <p:nvGrpSpPr>
            <p:cNvPr id="400" name="Google Shape;6822;p56"/>
            <p:cNvGrpSpPr/>
            <p:nvPr/>
          </p:nvGrpSpPr>
          <p:grpSpPr>
            <a:xfrm>
              <a:off x="1242558" y="854839"/>
              <a:ext cx="272527" cy="309229"/>
              <a:chOff x="4815500" y="2496238"/>
              <a:chExt cx="68500" cy="77725"/>
            </a:xfrm>
          </p:grpSpPr>
          <p:sp>
            <p:nvSpPr>
              <p:cNvPr id="40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6827;p56"/>
            <p:cNvGrpSpPr/>
            <p:nvPr/>
          </p:nvGrpSpPr>
          <p:grpSpPr>
            <a:xfrm flipH="1">
              <a:off x="478200" y="97656"/>
              <a:ext cx="1049172" cy="1823593"/>
              <a:chOff x="4120650" y="2268767"/>
              <a:chExt cx="1306240" cy="2270409"/>
            </a:xfrm>
          </p:grpSpPr>
          <p:sp>
            <p:nvSpPr>
              <p:cNvPr id="40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 name="Google Shape;6821;p56"/>
          <p:cNvGrpSpPr/>
          <p:nvPr/>
        </p:nvGrpSpPr>
        <p:grpSpPr>
          <a:xfrm>
            <a:off x="372698" y="349456"/>
            <a:ext cx="1049172" cy="1823593"/>
            <a:chOff x="478200" y="97656"/>
            <a:chExt cx="1049172" cy="1823593"/>
          </a:xfrm>
        </p:grpSpPr>
        <p:grpSp>
          <p:nvGrpSpPr>
            <p:cNvPr id="413" name="Google Shape;6822;p56"/>
            <p:cNvGrpSpPr/>
            <p:nvPr/>
          </p:nvGrpSpPr>
          <p:grpSpPr>
            <a:xfrm>
              <a:off x="1242558" y="854839"/>
              <a:ext cx="272527" cy="309229"/>
              <a:chOff x="4815500" y="2496238"/>
              <a:chExt cx="68500" cy="77725"/>
            </a:xfrm>
          </p:grpSpPr>
          <p:sp>
            <p:nvSpPr>
              <p:cNvPr id="421"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6827;p56"/>
            <p:cNvGrpSpPr/>
            <p:nvPr/>
          </p:nvGrpSpPr>
          <p:grpSpPr>
            <a:xfrm flipH="1">
              <a:off x="478200" y="97656"/>
              <a:ext cx="1049172" cy="1823593"/>
              <a:chOff x="4120650" y="2268767"/>
              <a:chExt cx="1306240" cy="2270409"/>
            </a:xfrm>
          </p:grpSpPr>
          <p:sp>
            <p:nvSpPr>
              <p:cNvPr id="415"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 name="Google Shape;7290;p59"/>
          <p:cNvGrpSpPr/>
          <p:nvPr/>
        </p:nvGrpSpPr>
        <p:grpSpPr>
          <a:xfrm rot="-1287401">
            <a:off x="10943702" y="265745"/>
            <a:ext cx="1070273" cy="1875735"/>
            <a:chOff x="5876888" y="8274339"/>
            <a:chExt cx="1070266" cy="1875723"/>
          </a:xfrm>
        </p:grpSpPr>
        <p:grpSp>
          <p:nvGrpSpPr>
            <p:cNvPr id="455" name="Google Shape;7291;p59"/>
            <p:cNvGrpSpPr/>
            <p:nvPr/>
          </p:nvGrpSpPr>
          <p:grpSpPr>
            <a:xfrm>
              <a:off x="5876890" y="8274339"/>
              <a:ext cx="1070264" cy="1875723"/>
              <a:chOff x="5002750" y="3917350"/>
              <a:chExt cx="317275" cy="556050"/>
            </a:xfrm>
          </p:grpSpPr>
          <p:sp>
            <p:nvSpPr>
              <p:cNvPr id="475"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7312;p59"/>
            <p:cNvGrpSpPr/>
            <p:nvPr/>
          </p:nvGrpSpPr>
          <p:grpSpPr>
            <a:xfrm>
              <a:off x="5876888" y="8274357"/>
              <a:ext cx="958017" cy="1593463"/>
              <a:chOff x="5398250" y="4107400"/>
              <a:chExt cx="284000" cy="472375"/>
            </a:xfrm>
          </p:grpSpPr>
          <p:sp>
            <p:nvSpPr>
              <p:cNvPr id="457"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 name="Google Shape;6803;p55"/>
          <p:cNvGrpSpPr/>
          <p:nvPr/>
        </p:nvGrpSpPr>
        <p:grpSpPr>
          <a:xfrm rot="5400000">
            <a:off x="10342039" y="-681002"/>
            <a:ext cx="1023939" cy="2143202"/>
            <a:chOff x="5778925" y="2320850"/>
            <a:chExt cx="341575" cy="714925"/>
          </a:xfrm>
        </p:grpSpPr>
        <p:sp>
          <p:nvSpPr>
            <p:cNvPr id="426" name="Google Shape;6804;p55"/>
            <p:cNvSpPr/>
            <p:nvPr/>
          </p:nvSpPr>
          <p:spPr>
            <a:xfrm>
              <a:off x="5778925" y="2335950"/>
              <a:ext cx="334025" cy="699825"/>
            </a:xfrm>
            <a:custGeom>
              <a:avLst/>
              <a:gdLst/>
              <a:ahLst/>
              <a:cxnLst/>
              <a:rect l="l" t="t" r="r" b="b"/>
              <a:pathLst>
                <a:path w="13361" h="27993" extrusionOk="0">
                  <a:moveTo>
                    <a:pt x="11605" y="17385"/>
                  </a:moveTo>
                  <a:cubicBezTo>
                    <a:pt x="11952" y="17407"/>
                    <a:pt x="12299" y="17519"/>
                    <a:pt x="12578" y="17720"/>
                  </a:cubicBezTo>
                  <a:cubicBezTo>
                    <a:pt x="12858" y="17910"/>
                    <a:pt x="13070" y="18179"/>
                    <a:pt x="13137" y="18503"/>
                  </a:cubicBezTo>
                  <a:cubicBezTo>
                    <a:pt x="13160" y="18604"/>
                    <a:pt x="13171" y="18693"/>
                    <a:pt x="13171" y="18794"/>
                  </a:cubicBezTo>
                  <a:cubicBezTo>
                    <a:pt x="13171" y="19118"/>
                    <a:pt x="13059" y="19465"/>
                    <a:pt x="12914" y="19789"/>
                  </a:cubicBezTo>
                  <a:cubicBezTo>
                    <a:pt x="12746" y="20180"/>
                    <a:pt x="12500" y="20571"/>
                    <a:pt x="12209" y="20873"/>
                  </a:cubicBezTo>
                  <a:cubicBezTo>
                    <a:pt x="11919" y="21175"/>
                    <a:pt x="11561" y="21387"/>
                    <a:pt x="11158" y="21421"/>
                  </a:cubicBezTo>
                  <a:cubicBezTo>
                    <a:pt x="11114" y="21432"/>
                    <a:pt x="11069" y="21432"/>
                    <a:pt x="11013" y="21432"/>
                  </a:cubicBezTo>
                  <a:cubicBezTo>
                    <a:pt x="10610" y="21432"/>
                    <a:pt x="10230" y="21253"/>
                    <a:pt x="9906" y="20974"/>
                  </a:cubicBezTo>
                  <a:cubicBezTo>
                    <a:pt x="9593" y="20694"/>
                    <a:pt x="9325" y="20314"/>
                    <a:pt x="9168" y="19923"/>
                  </a:cubicBezTo>
                  <a:cubicBezTo>
                    <a:pt x="8957" y="19435"/>
                    <a:pt x="8858" y="18917"/>
                    <a:pt x="8830" y="18387"/>
                  </a:cubicBezTo>
                  <a:lnTo>
                    <a:pt x="8830" y="18387"/>
                  </a:lnTo>
                  <a:cubicBezTo>
                    <a:pt x="9090" y="18229"/>
                    <a:pt x="9348" y="18085"/>
                    <a:pt x="9604" y="17955"/>
                  </a:cubicBezTo>
                  <a:cubicBezTo>
                    <a:pt x="10197" y="17653"/>
                    <a:pt x="10834" y="17385"/>
                    <a:pt x="11494" y="17385"/>
                  </a:cubicBezTo>
                  <a:close/>
                  <a:moveTo>
                    <a:pt x="1566" y="0"/>
                  </a:moveTo>
                  <a:cubicBezTo>
                    <a:pt x="1409" y="0"/>
                    <a:pt x="1253" y="11"/>
                    <a:pt x="1096" y="34"/>
                  </a:cubicBezTo>
                  <a:cubicBezTo>
                    <a:pt x="1040" y="45"/>
                    <a:pt x="1007" y="90"/>
                    <a:pt x="1018" y="134"/>
                  </a:cubicBezTo>
                  <a:cubicBezTo>
                    <a:pt x="1018" y="190"/>
                    <a:pt x="1063" y="224"/>
                    <a:pt x="1119" y="224"/>
                  </a:cubicBezTo>
                  <a:cubicBezTo>
                    <a:pt x="1264" y="201"/>
                    <a:pt x="1420" y="190"/>
                    <a:pt x="1566" y="190"/>
                  </a:cubicBezTo>
                  <a:cubicBezTo>
                    <a:pt x="2550" y="190"/>
                    <a:pt x="3522" y="615"/>
                    <a:pt x="4383" y="1141"/>
                  </a:cubicBezTo>
                  <a:cubicBezTo>
                    <a:pt x="7715" y="3186"/>
                    <a:pt x="9861" y="7044"/>
                    <a:pt x="9861" y="10912"/>
                  </a:cubicBezTo>
                  <a:cubicBezTo>
                    <a:pt x="9861" y="11504"/>
                    <a:pt x="9817" y="12097"/>
                    <a:pt x="9716" y="12678"/>
                  </a:cubicBezTo>
                  <a:cubicBezTo>
                    <a:pt x="9504" y="13886"/>
                    <a:pt x="9079" y="15060"/>
                    <a:pt x="8833" y="16278"/>
                  </a:cubicBezTo>
                  <a:cubicBezTo>
                    <a:pt x="8710" y="16860"/>
                    <a:pt x="8632" y="17452"/>
                    <a:pt x="8632" y="18045"/>
                  </a:cubicBezTo>
                  <a:cubicBezTo>
                    <a:pt x="8632" y="18124"/>
                    <a:pt x="8633" y="18204"/>
                    <a:pt x="8636" y="18284"/>
                  </a:cubicBezTo>
                  <a:lnTo>
                    <a:pt x="8636" y="18284"/>
                  </a:lnTo>
                  <a:cubicBezTo>
                    <a:pt x="5277" y="20367"/>
                    <a:pt x="1781" y="24581"/>
                    <a:pt x="23" y="27849"/>
                  </a:cubicBezTo>
                  <a:cubicBezTo>
                    <a:pt x="1" y="27894"/>
                    <a:pt x="12" y="27950"/>
                    <a:pt x="57" y="27984"/>
                  </a:cubicBezTo>
                  <a:cubicBezTo>
                    <a:pt x="69" y="27990"/>
                    <a:pt x="81" y="27992"/>
                    <a:pt x="94" y="27992"/>
                  </a:cubicBezTo>
                  <a:cubicBezTo>
                    <a:pt x="130" y="27992"/>
                    <a:pt x="166" y="27972"/>
                    <a:pt x="191" y="27939"/>
                  </a:cubicBezTo>
                  <a:cubicBezTo>
                    <a:pt x="1902" y="24730"/>
                    <a:pt x="5358" y="20575"/>
                    <a:pt x="8648" y="18500"/>
                  </a:cubicBezTo>
                  <a:lnTo>
                    <a:pt x="8648" y="18500"/>
                  </a:lnTo>
                  <a:cubicBezTo>
                    <a:pt x="8686" y="19009"/>
                    <a:pt x="8791" y="19516"/>
                    <a:pt x="8989" y="19990"/>
                  </a:cubicBezTo>
                  <a:cubicBezTo>
                    <a:pt x="9168" y="20415"/>
                    <a:pt x="9437" y="20817"/>
                    <a:pt x="9794" y="21119"/>
                  </a:cubicBezTo>
                  <a:cubicBezTo>
                    <a:pt x="10141" y="21421"/>
                    <a:pt x="10555" y="21622"/>
                    <a:pt x="11013" y="21622"/>
                  </a:cubicBezTo>
                  <a:cubicBezTo>
                    <a:pt x="11069" y="21622"/>
                    <a:pt x="11125" y="21611"/>
                    <a:pt x="11181" y="21611"/>
                  </a:cubicBezTo>
                  <a:cubicBezTo>
                    <a:pt x="11639" y="21566"/>
                    <a:pt x="12030" y="21332"/>
                    <a:pt x="12343" y="21007"/>
                  </a:cubicBezTo>
                  <a:cubicBezTo>
                    <a:pt x="12656" y="20683"/>
                    <a:pt x="12902" y="20269"/>
                    <a:pt x="13081" y="19856"/>
                  </a:cubicBezTo>
                  <a:cubicBezTo>
                    <a:pt x="13227" y="19532"/>
                    <a:pt x="13361" y="19163"/>
                    <a:pt x="13361" y="18794"/>
                  </a:cubicBezTo>
                  <a:cubicBezTo>
                    <a:pt x="13361" y="18682"/>
                    <a:pt x="13350" y="18570"/>
                    <a:pt x="13316" y="18469"/>
                  </a:cubicBezTo>
                  <a:cubicBezTo>
                    <a:pt x="13238" y="18089"/>
                    <a:pt x="12992" y="17776"/>
                    <a:pt x="12679" y="17564"/>
                  </a:cubicBezTo>
                  <a:cubicBezTo>
                    <a:pt x="12377" y="17351"/>
                    <a:pt x="11997" y="17217"/>
                    <a:pt x="11617" y="17206"/>
                  </a:cubicBezTo>
                  <a:cubicBezTo>
                    <a:pt x="11572" y="17206"/>
                    <a:pt x="11527" y="17195"/>
                    <a:pt x="11494" y="17195"/>
                  </a:cubicBezTo>
                  <a:cubicBezTo>
                    <a:pt x="10789" y="17206"/>
                    <a:pt x="10130" y="17486"/>
                    <a:pt x="9515" y="17788"/>
                  </a:cubicBezTo>
                  <a:cubicBezTo>
                    <a:pt x="9285" y="17904"/>
                    <a:pt x="9055" y="18032"/>
                    <a:pt x="8823" y="18170"/>
                  </a:cubicBezTo>
                  <a:lnTo>
                    <a:pt x="8823" y="18170"/>
                  </a:lnTo>
                  <a:cubicBezTo>
                    <a:pt x="8822" y="18129"/>
                    <a:pt x="8822" y="18087"/>
                    <a:pt x="8822" y="18045"/>
                  </a:cubicBezTo>
                  <a:cubicBezTo>
                    <a:pt x="8822" y="17463"/>
                    <a:pt x="8900" y="16882"/>
                    <a:pt x="9012" y="16323"/>
                  </a:cubicBezTo>
                  <a:cubicBezTo>
                    <a:pt x="9258" y="15116"/>
                    <a:pt x="9683" y="13942"/>
                    <a:pt x="9895" y="12712"/>
                  </a:cubicBezTo>
                  <a:cubicBezTo>
                    <a:pt x="9996" y="12119"/>
                    <a:pt x="10051" y="11516"/>
                    <a:pt x="10051" y="10912"/>
                  </a:cubicBezTo>
                  <a:cubicBezTo>
                    <a:pt x="10051" y="6976"/>
                    <a:pt x="7871" y="3063"/>
                    <a:pt x="4484" y="984"/>
                  </a:cubicBezTo>
                  <a:cubicBezTo>
                    <a:pt x="3612" y="447"/>
                    <a:pt x="2606" y="0"/>
                    <a:pt x="1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805;p55"/>
            <p:cNvSpPr/>
            <p:nvPr/>
          </p:nvSpPr>
          <p:spPr>
            <a:xfrm>
              <a:off x="5825600" y="2320850"/>
              <a:ext cx="50050" cy="50050"/>
            </a:xfrm>
            <a:custGeom>
              <a:avLst/>
              <a:gdLst/>
              <a:ahLst/>
              <a:cxnLst/>
              <a:rect l="l" t="t" r="r" b="b"/>
              <a:pathLst>
                <a:path w="2002" h="2002" extrusionOk="0">
                  <a:moveTo>
                    <a:pt x="1007" y="0"/>
                  </a:moveTo>
                  <a:cubicBezTo>
                    <a:pt x="448" y="0"/>
                    <a:pt x="1" y="448"/>
                    <a:pt x="1" y="995"/>
                  </a:cubicBezTo>
                  <a:cubicBezTo>
                    <a:pt x="1" y="1554"/>
                    <a:pt x="448" y="2002"/>
                    <a:pt x="1007" y="2002"/>
                  </a:cubicBezTo>
                  <a:cubicBezTo>
                    <a:pt x="1555" y="2002"/>
                    <a:pt x="2002" y="1554"/>
                    <a:pt x="2002" y="995"/>
                  </a:cubicBezTo>
                  <a:cubicBezTo>
                    <a:pt x="2002" y="448"/>
                    <a:pt x="155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806;p55"/>
            <p:cNvSpPr/>
            <p:nvPr/>
          </p:nvSpPr>
          <p:spPr>
            <a:xfrm>
              <a:off x="5925375" y="2396025"/>
              <a:ext cx="50350" cy="50075"/>
            </a:xfrm>
            <a:custGeom>
              <a:avLst/>
              <a:gdLst/>
              <a:ahLst/>
              <a:cxnLst/>
              <a:rect l="l" t="t" r="r" b="b"/>
              <a:pathLst>
                <a:path w="2014" h="2003" extrusionOk="0">
                  <a:moveTo>
                    <a:pt x="1007" y="1"/>
                  </a:moveTo>
                  <a:cubicBezTo>
                    <a:pt x="459" y="1"/>
                    <a:pt x="1" y="448"/>
                    <a:pt x="1" y="996"/>
                  </a:cubicBezTo>
                  <a:cubicBezTo>
                    <a:pt x="1" y="1555"/>
                    <a:pt x="459" y="2002"/>
                    <a:pt x="1007" y="2002"/>
                  </a:cubicBezTo>
                  <a:cubicBezTo>
                    <a:pt x="1555" y="2002"/>
                    <a:pt x="2013" y="1555"/>
                    <a:pt x="2013" y="996"/>
                  </a:cubicBezTo>
                  <a:cubicBezTo>
                    <a:pt x="2013" y="448"/>
                    <a:pt x="1555"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807;p55"/>
            <p:cNvSpPr/>
            <p:nvPr/>
          </p:nvSpPr>
          <p:spPr>
            <a:xfrm>
              <a:off x="5987725" y="2502525"/>
              <a:ext cx="50325" cy="50050"/>
            </a:xfrm>
            <a:custGeom>
              <a:avLst/>
              <a:gdLst/>
              <a:ahLst/>
              <a:cxnLst/>
              <a:rect l="l" t="t" r="r" b="b"/>
              <a:pathLst>
                <a:path w="2013" h="2002" extrusionOk="0">
                  <a:moveTo>
                    <a:pt x="1006" y="0"/>
                  </a:moveTo>
                  <a:cubicBezTo>
                    <a:pt x="458" y="0"/>
                    <a:pt x="0" y="448"/>
                    <a:pt x="0" y="1007"/>
                  </a:cubicBezTo>
                  <a:cubicBezTo>
                    <a:pt x="0" y="1554"/>
                    <a:pt x="458" y="2002"/>
                    <a:pt x="1006" y="2002"/>
                  </a:cubicBezTo>
                  <a:cubicBezTo>
                    <a:pt x="1554" y="2002"/>
                    <a:pt x="2012" y="1554"/>
                    <a:pt x="2012" y="1007"/>
                  </a:cubicBezTo>
                  <a:cubicBezTo>
                    <a:pt x="2012" y="448"/>
                    <a:pt x="1554"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808;p55"/>
            <p:cNvSpPr/>
            <p:nvPr/>
          </p:nvSpPr>
          <p:spPr>
            <a:xfrm>
              <a:off x="5995550" y="2641150"/>
              <a:ext cx="50050" cy="50050"/>
            </a:xfrm>
            <a:custGeom>
              <a:avLst/>
              <a:gdLst/>
              <a:ahLst/>
              <a:cxnLst/>
              <a:rect l="l" t="t" r="r" b="b"/>
              <a:pathLst>
                <a:path w="2002" h="2002" extrusionOk="0">
                  <a:moveTo>
                    <a:pt x="995" y="1"/>
                  </a:moveTo>
                  <a:cubicBezTo>
                    <a:pt x="447" y="1"/>
                    <a:pt x="0" y="448"/>
                    <a:pt x="0" y="996"/>
                  </a:cubicBezTo>
                  <a:cubicBezTo>
                    <a:pt x="0" y="1555"/>
                    <a:pt x="447" y="2002"/>
                    <a:pt x="995" y="2002"/>
                  </a:cubicBezTo>
                  <a:cubicBezTo>
                    <a:pt x="1554" y="2002"/>
                    <a:pt x="2001" y="1555"/>
                    <a:pt x="2001" y="996"/>
                  </a:cubicBezTo>
                  <a:cubicBezTo>
                    <a:pt x="2001"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6809;p55"/>
            <p:cNvSpPr/>
            <p:nvPr/>
          </p:nvSpPr>
          <p:spPr>
            <a:xfrm>
              <a:off x="5908625" y="2810525"/>
              <a:ext cx="50050" cy="50050"/>
            </a:xfrm>
            <a:custGeom>
              <a:avLst/>
              <a:gdLst/>
              <a:ahLst/>
              <a:cxnLst/>
              <a:rect l="l" t="t" r="r" b="b"/>
              <a:pathLst>
                <a:path w="2002" h="2002" extrusionOk="0">
                  <a:moveTo>
                    <a:pt x="995" y="1"/>
                  </a:moveTo>
                  <a:cubicBezTo>
                    <a:pt x="447" y="1"/>
                    <a:pt x="0" y="448"/>
                    <a:pt x="0" y="1007"/>
                  </a:cubicBezTo>
                  <a:cubicBezTo>
                    <a:pt x="0" y="1555"/>
                    <a:pt x="447" y="2002"/>
                    <a:pt x="995" y="2002"/>
                  </a:cubicBezTo>
                  <a:cubicBezTo>
                    <a:pt x="1554" y="2002"/>
                    <a:pt x="2001" y="1555"/>
                    <a:pt x="2001" y="1007"/>
                  </a:cubicBezTo>
                  <a:cubicBezTo>
                    <a:pt x="2001"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810;p55"/>
            <p:cNvSpPr/>
            <p:nvPr/>
          </p:nvSpPr>
          <p:spPr>
            <a:xfrm>
              <a:off x="5828950" y="2902475"/>
              <a:ext cx="50075" cy="50075"/>
            </a:xfrm>
            <a:custGeom>
              <a:avLst/>
              <a:gdLst/>
              <a:ahLst/>
              <a:cxnLst/>
              <a:rect l="l" t="t" r="r" b="b"/>
              <a:pathLst>
                <a:path w="2003" h="2003" extrusionOk="0">
                  <a:moveTo>
                    <a:pt x="996" y="1"/>
                  </a:moveTo>
                  <a:cubicBezTo>
                    <a:pt x="448" y="1"/>
                    <a:pt x="1" y="448"/>
                    <a:pt x="1" y="996"/>
                  </a:cubicBezTo>
                  <a:cubicBezTo>
                    <a:pt x="1" y="1555"/>
                    <a:pt x="448" y="2002"/>
                    <a:pt x="996" y="2002"/>
                  </a:cubicBezTo>
                  <a:cubicBezTo>
                    <a:pt x="1555" y="2002"/>
                    <a:pt x="2002" y="1555"/>
                    <a:pt x="2002" y="996"/>
                  </a:cubicBezTo>
                  <a:cubicBezTo>
                    <a:pt x="2002" y="448"/>
                    <a:pt x="1555" y="1"/>
                    <a:pt x="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811;p55"/>
            <p:cNvSpPr/>
            <p:nvPr/>
          </p:nvSpPr>
          <p:spPr>
            <a:xfrm>
              <a:off x="6070450" y="2760775"/>
              <a:ext cx="50050" cy="50050"/>
            </a:xfrm>
            <a:custGeom>
              <a:avLst/>
              <a:gdLst/>
              <a:ahLst/>
              <a:cxnLst/>
              <a:rect l="l" t="t" r="r" b="b"/>
              <a:pathLst>
                <a:path w="2002" h="2002" extrusionOk="0">
                  <a:moveTo>
                    <a:pt x="1007" y="1"/>
                  </a:moveTo>
                  <a:cubicBezTo>
                    <a:pt x="448" y="1"/>
                    <a:pt x="0" y="448"/>
                    <a:pt x="0" y="996"/>
                  </a:cubicBezTo>
                  <a:cubicBezTo>
                    <a:pt x="0" y="1555"/>
                    <a:pt x="448" y="2002"/>
                    <a:pt x="1007" y="2002"/>
                  </a:cubicBezTo>
                  <a:cubicBezTo>
                    <a:pt x="1554" y="2002"/>
                    <a:pt x="2002" y="1555"/>
                    <a:pt x="2002" y="996"/>
                  </a:cubicBezTo>
                  <a:cubicBezTo>
                    <a:pt x="2002" y="448"/>
                    <a:pt x="1554"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812;p55"/>
            <p:cNvSpPr/>
            <p:nvPr/>
          </p:nvSpPr>
          <p:spPr>
            <a:xfrm>
              <a:off x="6020425" y="2852450"/>
              <a:ext cx="50050" cy="50050"/>
            </a:xfrm>
            <a:custGeom>
              <a:avLst/>
              <a:gdLst/>
              <a:ahLst/>
              <a:cxnLst/>
              <a:rect l="l" t="t" r="r" b="b"/>
              <a:pathLst>
                <a:path w="2002" h="2002" extrusionOk="0">
                  <a:moveTo>
                    <a:pt x="1006" y="1"/>
                  </a:moveTo>
                  <a:cubicBezTo>
                    <a:pt x="447" y="1"/>
                    <a:pt x="0" y="448"/>
                    <a:pt x="0" y="996"/>
                  </a:cubicBezTo>
                  <a:cubicBezTo>
                    <a:pt x="0" y="1544"/>
                    <a:pt x="447" y="2002"/>
                    <a:pt x="1006" y="2002"/>
                  </a:cubicBezTo>
                  <a:cubicBezTo>
                    <a:pt x="1554" y="2002"/>
                    <a:pt x="2001" y="1544"/>
                    <a:pt x="2001" y="996"/>
                  </a:cubicBezTo>
                  <a:cubicBezTo>
                    <a:pt x="2001" y="448"/>
                    <a:pt x="1554" y="1"/>
                    <a:pt x="1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6794;p55"/>
          <p:cNvGrpSpPr/>
          <p:nvPr/>
        </p:nvGrpSpPr>
        <p:grpSpPr>
          <a:xfrm>
            <a:off x="11066326" y="541136"/>
            <a:ext cx="1231261" cy="2230622"/>
            <a:chOff x="6977150" y="2255675"/>
            <a:chExt cx="396350" cy="718050"/>
          </a:xfrm>
        </p:grpSpPr>
        <p:sp>
          <p:nvSpPr>
            <p:cNvPr id="436" name="Google Shape;6795;p55"/>
            <p:cNvSpPr/>
            <p:nvPr/>
          </p:nvSpPr>
          <p:spPr>
            <a:xfrm>
              <a:off x="7139825" y="237982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6796;p55"/>
            <p:cNvSpPr/>
            <p:nvPr/>
          </p:nvSpPr>
          <p:spPr>
            <a:xfrm>
              <a:off x="7254975" y="2267750"/>
              <a:ext cx="50050" cy="50050"/>
            </a:xfrm>
            <a:custGeom>
              <a:avLst/>
              <a:gdLst/>
              <a:ahLst/>
              <a:cxnLst/>
              <a:rect l="l" t="t" r="r" b="b"/>
              <a:pathLst>
                <a:path w="2002" h="2002" extrusionOk="0">
                  <a:moveTo>
                    <a:pt x="995" y="0"/>
                  </a:moveTo>
                  <a:cubicBezTo>
                    <a:pt x="447" y="0"/>
                    <a:pt x="0" y="447"/>
                    <a:pt x="0" y="995"/>
                  </a:cubicBezTo>
                  <a:cubicBezTo>
                    <a:pt x="0" y="1554"/>
                    <a:pt x="447" y="2001"/>
                    <a:pt x="995" y="2001"/>
                  </a:cubicBezTo>
                  <a:cubicBezTo>
                    <a:pt x="1554" y="2001"/>
                    <a:pt x="2002" y="1554"/>
                    <a:pt x="2002" y="995"/>
                  </a:cubicBezTo>
                  <a:cubicBezTo>
                    <a:pt x="2002" y="447"/>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797;p55"/>
            <p:cNvSpPr/>
            <p:nvPr/>
          </p:nvSpPr>
          <p:spPr>
            <a:xfrm>
              <a:off x="6977150" y="2420900"/>
              <a:ext cx="50050" cy="50075"/>
            </a:xfrm>
            <a:custGeom>
              <a:avLst/>
              <a:gdLst/>
              <a:ahLst/>
              <a:cxnLst/>
              <a:rect l="l" t="t" r="r" b="b"/>
              <a:pathLst>
                <a:path w="2002" h="2003" extrusionOk="0">
                  <a:moveTo>
                    <a:pt x="995" y="1"/>
                  </a:moveTo>
                  <a:cubicBezTo>
                    <a:pt x="448" y="1"/>
                    <a:pt x="0" y="448"/>
                    <a:pt x="0" y="1007"/>
                  </a:cubicBezTo>
                  <a:cubicBezTo>
                    <a:pt x="0" y="1555"/>
                    <a:pt x="448" y="2002"/>
                    <a:pt x="995" y="2002"/>
                  </a:cubicBezTo>
                  <a:cubicBezTo>
                    <a:pt x="1554" y="2002"/>
                    <a:pt x="2002" y="1555"/>
                    <a:pt x="2002" y="1007"/>
                  </a:cubicBezTo>
                  <a:cubicBezTo>
                    <a:pt x="2002"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798;p55"/>
            <p:cNvSpPr/>
            <p:nvPr/>
          </p:nvSpPr>
          <p:spPr>
            <a:xfrm>
              <a:off x="7187900" y="2643400"/>
              <a:ext cx="50050" cy="50050"/>
            </a:xfrm>
            <a:custGeom>
              <a:avLst/>
              <a:gdLst/>
              <a:ahLst/>
              <a:cxnLst/>
              <a:rect l="l" t="t" r="r" b="b"/>
              <a:pathLst>
                <a:path w="2002" h="2002" extrusionOk="0">
                  <a:moveTo>
                    <a:pt x="1006" y="0"/>
                  </a:moveTo>
                  <a:cubicBezTo>
                    <a:pt x="458" y="0"/>
                    <a:pt x="0" y="447"/>
                    <a:pt x="0" y="995"/>
                  </a:cubicBezTo>
                  <a:cubicBezTo>
                    <a:pt x="0" y="1554"/>
                    <a:pt x="458" y="2001"/>
                    <a:pt x="1006" y="2001"/>
                  </a:cubicBezTo>
                  <a:cubicBezTo>
                    <a:pt x="1554" y="2001"/>
                    <a:pt x="2001" y="1554"/>
                    <a:pt x="2001" y="995"/>
                  </a:cubicBezTo>
                  <a:cubicBezTo>
                    <a:pt x="2001" y="447"/>
                    <a:pt x="1554"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799;p55"/>
            <p:cNvSpPr/>
            <p:nvPr/>
          </p:nvSpPr>
          <p:spPr>
            <a:xfrm>
              <a:off x="7232600" y="2766925"/>
              <a:ext cx="50075" cy="50050"/>
            </a:xfrm>
            <a:custGeom>
              <a:avLst/>
              <a:gdLst/>
              <a:ahLst/>
              <a:cxnLst/>
              <a:rect l="l" t="t" r="r" b="b"/>
              <a:pathLst>
                <a:path w="2003" h="2002" extrusionOk="0">
                  <a:moveTo>
                    <a:pt x="1007" y="1"/>
                  </a:moveTo>
                  <a:cubicBezTo>
                    <a:pt x="459" y="1"/>
                    <a:pt x="1" y="448"/>
                    <a:pt x="1" y="996"/>
                  </a:cubicBezTo>
                  <a:cubicBezTo>
                    <a:pt x="1" y="1555"/>
                    <a:pt x="459" y="2002"/>
                    <a:pt x="1007" y="2002"/>
                  </a:cubicBezTo>
                  <a:cubicBezTo>
                    <a:pt x="1555" y="2002"/>
                    <a:pt x="2002" y="1555"/>
                    <a:pt x="2002" y="996"/>
                  </a:cubicBezTo>
                  <a:cubicBezTo>
                    <a:pt x="2002" y="448"/>
                    <a:pt x="1555"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800;p55"/>
            <p:cNvSpPr/>
            <p:nvPr/>
          </p:nvSpPr>
          <p:spPr>
            <a:xfrm>
              <a:off x="7282650" y="2877325"/>
              <a:ext cx="50325" cy="50050"/>
            </a:xfrm>
            <a:custGeom>
              <a:avLst/>
              <a:gdLst/>
              <a:ahLst/>
              <a:cxnLst/>
              <a:rect l="l" t="t" r="r" b="b"/>
              <a:pathLst>
                <a:path w="2013" h="2002" extrusionOk="0">
                  <a:moveTo>
                    <a:pt x="1006" y="1"/>
                  </a:moveTo>
                  <a:cubicBezTo>
                    <a:pt x="458" y="1"/>
                    <a:pt x="0" y="448"/>
                    <a:pt x="0" y="1007"/>
                  </a:cubicBezTo>
                  <a:cubicBezTo>
                    <a:pt x="0" y="1555"/>
                    <a:pt x="458" y="2002"/>
                    <a:pt x="1006" y="2002"/>
                  </a:cubicBezTo>
                  <a:cubicBezTo>
                    <a:pt x="1554" y="2002"/>
                    <a:pt x="2013" y="1555"/>
                    <a:pt x="2013" y="1007"/>
                  </a:cubicBezTo>
                  <a:cubicBezTo>
                    <a:pt x="2013" y="448"/>
                    <a:pt x="1554" y="1"/>
                    <a:pt x="1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801;p55"/>
            <p:cNvSpPr/>
            <p:nvPr/>
          </p:nvSpPr>
          <p:spPr>
            <a:xfrm>
              <a:off x="6990550" y="2255675"/>
              <a:ext cx="382950" cy="718050"/>
            </a:xfrm>
            <a:custGeom>
              <a:avLst/>
              <a:gdLst/>
              <a:ahLst/>
              <a:cxnLst/>
              <a:rect l="l" t="t" r="r" b="b"/>
              <a:pathLst>
                <a:path w="15318" h="28722" extrusionOk="0">
                  <a:moveTo>
                    <a:pt x="1432" y="6889"/>
                  </a:moveTo>
                  <a:cubicBezTo>
                    <a:pt x="1600" y="6889"/>
                    <a:pt x="1756" y="6912"/>
                    <a:pt x="1913" y="6956"/>
                  </a:cubicBezTo>
                  <a:cubicBezTo>
                    <a:pt x="2737" y="7173"/>
                    <a:pt x="3400" y="7788"/>
                    <a:pt x="4024" y="8435"/>
                  </a:cubicBezTo>
                  <a:lnTo>
                    <a:pt x="4024" y="8435"/>
                  </a:lnTo>
                  <a:cubicBezTo>
                    <a:pt x="3374" y="8853"/>
                    <a:pt x="2649" y="9159"/>
                    <a:pt x="1924" y="9159"/>
                  </a:cubicBezTo>
                  <a:cubicBezTo>
                    <a:pt x="1734" y="9159"/>
                    <a:pt x="1533" y="9137"/>
                    <a:pt x="1343" y="9092"/>
                  </a:cubicBezTo>
                  <a:cubicBezTo>
                    <a:pt x="1041" y="9014"/>
                    <a:pt x="750" y="8846"/>
                    <a:pt x="538" y="8622"/>
                  </a:cubicBezTo>
                  <a:cubicBezTo>
                    <a:pt x="325" y="8388"/>
                    <a:pt x="180" y="8119"/>
                    <a:pt x="180" y="7851"/>
                  </a:cubicBezTo>
                  <a:cubicBezTo>
                    <a:pt x="180" y="7750"/>
                    <a:pt x="202" y="7661"/>
                    <a:pt x="236" y="7571"/>
                  </a:cubicBezTo>
                  <a:cubicBezTo>
                    <a:pt x="314" y="7348"/>
                    <a:pt x="471" y="7180"/>
                    <a:pt x="694" y="7057"/>
                  </a:cubicBezTo>
                  <a:cubicBezTo>
                    <a:pt x="907" y="6945"/>
                    <a:pt x="1164" y="6889"/>
                    <a:pt x="1432" y="6889"/>
                  </a:cubicBezTo>
                  <a:close/>
                  <a:moveTo>
                    <a:pt x="15213" y="0"/>
                  </a:moveTo>
                  <a:cubicBezTo>
                    <a:pt x="15207" y="0"/>
                    <a:pt x="15201" y="1"/>
                    <a:pt x="15195" y="3"/>
                  </a:cubicBezTo>
                  <a:cubicBezTo>
                    <a:pt x="13160" y="439"/>
                    <a:pt x="10208" y="1993"/>
                    <a:pt x="8800" y="3535"/>
                  </a:cubicBezTo>
                  <a:cubicBezTo>
                    <a:pt x="7413" y="5056"/>
                    <a:pt x="6195" y="6744"/>
                    <a:pt x="4607" y="8019"/>
                  </a:cubicBezTo>
                  <a:cubicBezTo>
                    <a:pt x="4469" y="8127"/>
                    <a:pt x="4326" y="8232"/>
                    <a:pt x="4179" y="8333"/>
                  </a:cubicBezTo>
                  <a:lnTo>
                    <a:pt x="4179" y="8333"/>
                  </a:lnTo>
                  <a:cubicBezTo>
                    <a:pt x="3546" y="7674"/>
                    <a:pt x="2854" y="7017"/>
                    <a:pt x="1957" y="6778"/>
                  </a:cubicBezTo>
                  <a:cubicBezTo>
                    <a:pt x="1790" y="6733"/>
                    <a:pt x="1611" y="6699"/>
                    <a:pt x="1432" y="6699"/>
                  </a:cubicBezTo>
                  <a:cubicBezTo>
                    <a:pt x="1141" y="6699"/>
                    <a:pt x="851" y="6766"/>
                    <a:pt x="605" y="6901"/>
                  </a:cubicBezTo>
                  <a:cubicBezTo>
                    <a:pt x="359" y="7024"/>
                    <a:pt x="146" y="7236"/>
                    <a:pt x="57" y="7515"/>
                  </a:cubicBezTo>
                  <a:cubicBezTo>
                    <a:pt x="12" y="7627"/>
                    <a:pt x="1" y="7739"/>
                    <a:pt x="1" y="7851"/>
                  </a:cubicBezTo>
                  <a:cubicBezTo>
                    <a:pt x="1" y="8186"/>
                    <a:pt x="158" y="8499"/>
                    <a:pt x="403" y="8745"/>
                  </a:cubicBezTo>
                  <a:cubicBezTo>
                    <a:pt x="638" y="8991"/>
                    <a:pt x="962" y="9181"/>
                    <a:pt x="1298" y="9271"/>
                  </a:cubicBezTo>
                  <a:cubicBezTo>
                    <a:pt x="1510" y="9315"/>
                    <a:pt x="1723" y="9349"/>
                    <a:pt x="1924" y="9349"/>
                  </a:cubicBezTo>
                  <a:cubicBezTo>
                    <a:pt x="2712" y="9340"/>
                    <a:pt x="3479" y="9010"/>
                    <a:pt x="4154" y="8571"/>
                  </a:cubicBezTo>
                  <a:lnTo>
                    <a:pt x="4154" y="8571"/>
                  </a:lnTo>
                  <a:cubicBezTo>
                    <a:pt x="4164" y="8580"/>
                    <a:pt x="4173" y="8590"/>
                    <a:pt x="4182" y="8600"/>
                  </a:cubicBezTo>
                  <a:cubicBezTo>
                    <a:pt x="4931" y="9394"/>
                    <a:pt x="5680" y="10199"/>
                    <a:pt x="6307" y="11082"/>
                  </a:cubicBezTo>
                  <a:cubicBezTo>
                    <a:pt x="8095" y="13586"/>
                    <a:pt x="8923" y="16650"/>
                    <a:pt x="9873" y="19601"/>
                  </a:cubicBezTo>
                  <a:cubicBezTo>
                    <a:pt x="10846" y="22553"/>
                    <a:pt x="12791" y="26633"/>
                    <a:pt x="15150" y="28702"/>
                  </a:cubicBezTo>
                  <a:cubicBezTo>
                    <a:pt x="15164" y="28716"/>
                    <a:pt x="15184" y="28722"/>
                    <a:pt x="15205" y="28722"/>
                  </a:cubicBezTo>
                  <a:cubicBezTo>
                    <a:pt x="15234" y="28722"/>
                    <a:pt x="15265" y="28710"/>
                    <a:pt x="15284" y="28690"/>
                  </a:cubicBezTo>
                  <a:cubicBezTo>
                    <a:pt x="15318" y="28657"/>
                    <a:pt x="15306" y="28590"/>
                    <a:pt x="15273" y="28556"/>
                  </a:cubicBezTo>
                  <a:cubicBezTo>
                    <a:pt x="12970" y="26544"/>
                    <a:pt x="11013" y="22474"/>
                    <a:pt x="10052" y="19545"/>
                  </a:cubicBezTo>
                  <a:cubicBezTo>
                    <a:pt x="9090" y="16594"/>
                    <a:pt x="8274" y="13519"/>
                    <a:pt x="6463" y="10970"/>
                  </a:cubicBezTo>
                  <a:cubicBezTo>
                    <a:pt x="5815" y="10076"/>
                    <a:pt x="5066" y="9271"/>
                    <a:pt x="4316" y="8477"/>
                  </a:cubicBezTo>
                  <a:cubicBezTo>
                    <a:pt x="4314" y="8474"/>
                    <a:pt x="4311" y="8471"/>
                    <a:pt x="4308" y="8468"/>
                  </a:cubicBezTo>
                  <a:lnTo>
                    <a:pt x="4308" y="8468"/>
                  </a:lnTo>
                  <a:cubicBezTo>
                    <a:pt x="4450" y="8370"/>
                    <a:pt x="4587" y="8268"/>
                    <a:pt x="4719" y="8164"/>
                  </a:cubicBezTo>
                  <a:cubicBezTo>
                    <a:pt x="6340" y="6867"/>
                    <a:pt x="7559" y="5179"/>
                    <a:pt x="8934" y="3658"/>
                  </a:cubicBezTo>
                  <a:cubicBezTo>
                    <a:pt x="10298" y="2171"/>
                    <a:pt x="13249" y="606"/>
                    <a:pt x="15228" y="181"/>
                  </a:cubicBezTo>
                  <a:cubicBezTo>
                    <a:pt x="15284" y="170"/>
                    <a:pt x="15318" y="126"/>
                    <a:pt x="15306" y="70"/>
                  </a:cubicBezTo>
                  <a:cubicBezTo>
                    <a:pt x="15297" y="31"/>
                    <a:pt x="15253" y="0"/>
                    <a:pt x="15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6802;p55"/>
            <p:cNvSpPr/>
            <p:nvPr/>
          </p:nvSpPr>
          <p:spPr>
            <a:xfrm>
              <a:off x="7139825" y="251957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7069;p57"/>
          <p:cNvGrpSpPr/>
          <p:nvPr/>
        </p:nvGrpSpPr>
        <p:grpSpPr>
          <a:xfrm>
            <a:off x="10716291" y="1881084"/>
            <a:ext cx="1840995" cy="2349449"/>
            <a:chOff x="6369026" y="1808818"/>
            <a:chExt cx="1989405" cy="2538847"/>
          </a:xfrm>
        </p:grpSpPr>
        <p:sp>
          <p:nvSpPr>
            <p:cNvPr id="445" name="Google Shape;7070;p57"/>
            <p:cNvSpPr/>
            <p:nvPr/>
          </p:nvSpPr>
          <p:spPr>
            <a:xfrm>
              <a:off x="6576168" y="2381644"/>
              <a:ext cx="48248" cy="48247"/>
            </a:xfrm>
            <a:custGeom>
              <a:avLst/>
              <a:gdLst/>
              <a:ahLst/>
              <a:cxnLst/>
              <a:rect l="l" t="t" r="r" b="b"/>
              <a:pathLst>
                <a:path w="750" h="750" extrusionOk="0">
                  <a:moveTo>
                    <a:pt x="370" y="1"/>
                  </a:moveTo>
                  <a:cubicBezTo>
                    <a:pt x="169" y="1"/>
                    <a:pt x="1" y="169"/>
                    <a:pt x="1" y="370"/>
                  </a:cubicBezTo>
                  <a:cubicBezTo>
                    <a:pt x="1" y="582"/>
                    <a:pt x="169" y="750"/>
                    <a:pt x="370" y="750"/>
                  </a:cubicBezTo>
                  <a:cubicBezTo>
                    <a:pt x="582" y="750"/>
                    <a:pt x="750" y="582"/>
                    <a:pt x="750" y="370"/>
                  </a:cubicBezTo>
                  <a:cubicBezTo>
                    <a:pt x="750" y="169"/>
                    <a:pt x="582"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7071;p57"/>
            <p:cNvSpPr/>
            <p:nvPr/>
          </p:nvSpPr>
          <p:spPr>
            <a:xfrm>
              <a:off x="6730817" y="2765405"/>
              <a:ext cx="1627613" cy="1582261"/>
            </a:xfrm>
            <a:custGeom>
              <a:avLst/>
              <a:gdLst/>
              <a:ahLst/>
              <a:cxnLst/>
              <a:rect l="l" t="t" r="r" b="b"/>
              <a:pathLst>
                <a:path w="25301" h="24596" extrusionOk="0">
                  <a:moveTo>
                    <a:pt x="7435" y="760"/>
                  </a:moveTo>
                  <a:cubicBezTo>
                    <a:pt x="7558" y="760"/>
                    <a:pt x="7692" y="794"/>
                    <a:pt x="7793" y="850"/>
                  </a:cubicBezTo>
                  <a:cubicBezTo>
                    <a:pt x="7949" y="950"/>
                    <a:pt x="8072" y="1107"/>
                    <a:pt x="8184" y="1286"/>
                  </a:cubicBezTo>
                  <a:cubicBezTo>
                    <a:pt x="8441" y="1755"/>
                    <a:pt x="8576" y="2281"/>
                    <a:pt x="8576" y="2817"/>
                  </a:cubicBezTo>
                  <a:cubicBezTo>
                    <a:pt x="8576" y="3343"/>
                    <a:pt x="8453" y="3868"/>
                    <a:pt x="8229" y="4338"/>
                  </a:cubicBezTo>
                  <a:cubicBezTo>
                    <a:pt x="7984" y="4839"/>
                    <a:pt x="7627" y="5280"/>
                    <a:pt x="7200" y="5642"/>
                  </a:cubicBezTo>
                  <a:lnTo>
                    <a:pt x="7200" y="5642"/>
                  </a:lnTo>
                  <a:cubicBezTo>
                    <a:pt x="7158" y="5588"/>
                    <a:pt x="7117" y="5534"/>
                    <a:pt x="7077" y="5478"/>
                  </a:cubicBezTo>
                  <a:cubicBezTo>
                    <a:pt x="6507" y="4684"/>
                    <a:pt x="6161" y="3757"/>
                    <a:pt x="6161" y="2817"/>
                  </a:cubicBezTo>
                  <a:cubicBezTo>
                    <a:pt x="6161" y="2605"/>
                    <a:pt x="6183" y="2381"/>
                    <a:pt x="6217" y="2158"/>
                  </a:cubicBezTo>
                  <a:cubicBezTo>
                    <a:pt x="6295" y="1722"/>
                    <a:pt x="6451" y="1308"/>
                    <a:pt x="6742" y="1040"/>
                  </a:cubicBezTo>
                  <a:cubicBezTo>
                    <a:pt x="6932" y="861"/>
                    <a:pt x="7189" y="760"/>
                    <a:pt x="7435" y="760"/>
                  </a:cubicBezTo>
                  <a:close/>
                  <a:moveTo>
                    <a:pt x="11762" y="14970"/>
                  </a:moveTo>
                  <a:cubicBezTo>
                    <a:pt x="11896" y="14970"/>
                    <a:pt x="12041" y="14981"/>
                    <a:pt x="12187" y="15004"/>
                  </a:cubicBezTo>
                  <a:cubicBezTo>
                    <a:pt x="12999" y="15142"/>
                    <a:pt x="13728" y="15631"/>
                    <a:pt x="14304" y="16257"/>
                  </a:cubicBezTo>
                  <a:lnTo>
                    <a:pt x="14304" y="16257"/>
                  </a:lnTo>
                  <a:cubicBezTo>
                    <a:pt x="13801" y="16817"/>
                    <a:pt x="13245" y="17329"/>
                    <a:pt x="12645" y="17776"/>
                  </a:cubicBezTo>
                  <a:cubicBezTo>
                    <a:pt x="12377" y="17966"/>
                    <a:pt x="12097" y="18145"/>
                    <a:pt x="11818" y="18279"/>
                  </a:cubicBezTo>
                  <a:cubicBezTo>
                    <a:pt x="11527" y="18402"/>
                    <a:pt x="11236" y="18481"/>
                    <a:pt x="10946" y="18481"/>
                  </a:cubicBezTo>
                  <a:cubicBezTo>
                    <a:pt x="10834" y="18481"/>
                    <a:pt x="10722" y="18469"/>
                    <a:pt x="10610" y="18447"/>
                  </a:cubicBezTo>
                  <a:cubicBezTo>
                    <a:pt x="10275" y="18369"/>
                    <a:pt x="10007" y="18156"/>
                    <a:pt x="9805" y="17866"/>
                  </a:cubicBezTo>
                  <a:cubicBezTo>
                    <a:pt x="9615" y="17575"/>
                    <a:pt x="9503" y="17206"/>
                    <a:pt x="9503" y="16848"/>
                  </a:cubicBezTo>
                  <a:cubicBezTo>
                    <a:pt x="9503" y="16602"/>
                    <a:pt x="9559" y="16356"/>
                    <a:pt x="9671" y="16144"/>
                  </a:cubicBezTo>
                  <a:cubicBezTo>
                    <a:pt x="9850" y="15775"/>
                    <a:pt x="10152" y="15484"/>
                    <a:pt x="10521" y="15283"/>
                  </a:cubicBezTo>
                  <a:cubicBezTo>
                    <a:pt x="10890" y="15082"/>
                    <a:pt x="11326" y="14970"/>
                    <a:pt x="11762" y="14970"/>
                  </a:cubicBezTo>
                  <a:close/>
                  <a:moveTo>
                    <a:pt x="381" y="0"/>
                  </a:moveTo>
                  <a:cubicBezTo>
                    <a:pt x="224" y="201"/>
                    <a:pt x="123" y="425"/>
                    <a:pt x="79" y="648"/>
                  </a:cubicBezTo>
                  <a:cubicBezTo>
                    <a:pt x="23" y="872"/>
                    <a:pt x="0" y="1107"/>
                    <a:pt x="0" y="1342"/>
                  </a:cubicBezTo>
                  <a:cubicBezTo>
                    <a:pt x="0" y="1487"/>
                    <a:pt x="12" y="1632"/>
                    <a:pt x="23" y="1778"/>
                  </a:cubicBezTo>
                  <a:cubicBezTo>
                    <a:pt x="68" y="2571"/>
                    <a:pt x="168" y="3421"/>
                    <a:pt x="403" y="4204"/>
                  </a:cubicBezTo>
                  <a:cubicBezTo>
                    <a:pt x="649" y="4986"/>
                    <a:pt x="1040" y="5713"/>
                    <a:pt x="1677" y="6261"/>
                  </a:cubicBezTo>
                  <a:cubicBezTo>
                    <a:pt x="2393" y="6853"/>
                    <a:pt x="3299" y="7122"/>
                    <a:pt x="4215" y="7122"/>
                  </a:cubicBezTo>
                  <a:cubicBezTo>
                    <a:pt x="4830" y="7122"/>
                    <a:pt x="5445" y="7010"/>
                    <a:pt x="6015" y="6775"/>
                  </a:cubicBezTo>
                  <a:cubicBezTo>
                    <a:pt x="6417" y="6618"/>
                    <a:pt x="6801" y="6410"/>
                    <a:pt x="7150" y="6156"/>
                  </a:cubicBezTo>
                  <a:lnTo>
                    <a:pt x="7150" y="6156"/>
                  </a:lnTo>
                  <a:cubicBezTo>
                    <a:pt x="7710" y="6781"/>
                    <a:pt x="8414" y="7286"/>
                    <a:pt x="9190" y="7602"/>
                  </a:cubicBezTo>
                  <a:cubicBezTo>
                    <a:pt x="10364" y="8061"/>
                    <a:pt x="11617" y="8150"/>
                    <a:pt x="12723" y="8553"/>
                  </a:cubicBezTo>
                  <a:cubicBezTo>
                    <a:pt x="13607" y="8866"/>
                    <a:pt x="14434" y="9436"/>
                    <a:pt x="15038" y="10163"/>
                  </a:cubicBezTo>
                  <a:cubicBezTo>
                    <a:pt x="15630" y="10889"/>
                    <a:pt x="16010" y="11761"/>
                    <a:pt x="16010" y="12678"/>
                  </a:cubicBezTo>
                  <a:cubicBezTo>
                    <a:pt x="16010" y="12756"/>
                    <a:pt x="15999" y="12835"/>
                    <a:pt x="15999" y="12913"/>
                  </a:cubicBezTo>
                  <a:cubicBezTo>
                    <a:pt x="15921" y="13975"/>
                    <a:pt x="15362" y="14970"/>
                    <a:pt x="14669" y="15831"/>
                  </a:cubicBezTo>
                  <a:cubicBezTo>
                    <a:pt x="14629" y="15880"/>
                    <a:pt x="14589" y="15928"/>
                    <a:pt x="14548" y="15977"/>
                  </a:cubicBezTo>
                  <a:lnTo>
                    <a:pt x="14548" y="15977"/>
                  </a:lnTo>
                  <a:cubicBezTo>
                    <a:pt x="13933" y="15315"/>
                    <a:pt x="13150" y="14798"/>
                    <a:pt x="12243" y="14635"/>
                  </a:cubicBezTo>
                  <a:cubicBezTo>
                    <a:pt x="12086" y="14612"/>
                    <a:pt x="11918" y="14601"/>
                    <a:pt x="11762" y="14601"/>
                  </a:cubicBezTo>
                  <a:cubicBezTo>
                    <a:pt x="11270" y="14601"/>
                    <a:pt x="10778" y="14724"/>
                    <a:pt x="10353" y="14948"/>
                  </a:cubicBezTo>
                  <a:cubicBezTo>
                    <a:pt x="9917" y="15182"/>
                    <a:pt x="9559" y="15529"/>
                    <a:pt x="9336" y="15976"/>
                  </a:cubicBezTo>
                  <a:cubicBezTo>
                    <a:pt x="9202" y="16256"/>
                    <a:pt x="9135" y="16546"/>
                    <a:pt x="9135" y="16848"/>
                  </a:cubicBezTo>
                  <a:cubicBezTo>
                    <a:pt x="9135" y="17284"/>
                    <a:pt x="9269" y="17720"/>
                    <a:pt x="9503" y="18067"/>
                  </a:cubicBezTo>
                  <a:cubicBezTo>
                    <a:pt x="9738" y="18425"/>
                    <a:pt x="10085" y="18704"/>
                    <a:pt x="10521" y="18805"/>
                  </a:cubicBezTo>
                  <a:cubicBezTo>
                    <a:pt x="10666" y="18838"/>
                    <a:pt x="10800" y="18861"/>
                    <a:pt x="10946" y="18861"/>
                  </a:cubicBezTo>
                  <a:cubicBezTo>
                    <a:pt x="11303" y="18861"/>
                    <a:pt x="11650" y="18760"/>
                    <a:pt x="11963" y="18615"/>
                  </a:cubicBezTo>
                  <a:cubicBezTo>
                    <a:pt x="12287" y="18469"/>
                    <a:pt x="12589" y="18268"/>
                    <a:pt x="12857" y="18067"/>
                  </a:cubicBezTo>
                  <a:cubicBezTo>
                    <a:pt x="13471" y="17620"/>
                    <a:pt x="14036" y="17105"/>
                    <a:pt x="14548" y="16542"/>
                  </a:cubicBezTo>
                  <a:lnTo>
                    <a:pt x="14548" y="16542"/>
                  </a:lnTo>
                  <a:cubicBezTo>
                    <a:pt x="14581" y="16584"/>
                    <a:pt x="14614" y="16627"/>
                    <a:pt x="14646" y="16669"/>
                  </a:cubicBezTo>
                  <a:cubicBezTo>
                    <a:pt x="15272" y="17497"/>
                    <a:pt x="15675" y="18481"/>
                    <a:pt x="16089" y="19464"/>
                  </a:cubicBezTo>
                  <a:cubicBezTo>
                    <a:pt x="16502" y="20448"/>
                    <a:pt x="16938" y="21454"/>
                    <a:pt x="17620" y="22315"/>
                  </a:cubicBezTo>
                  <a:cubicBezTo>
                    <a:pt x="18794" y="23791"/>
                    <a:pt x="20672" y="24596"/>
                    <a:pt x="22539" y="24596"/>
                  </a:cubicBezTo>
                  <a:cubicBezTo>
                    <a:pt x="23501" y="24596"/>
                    <a:pt x="24451" y="24384"/>
                    <a:pt x="25301" y="23936"/>
                  </a:cubicBezTo>
                  <a:lnTo>
                    <a:pt x="25133" y="23601"/>
                  </a:lnTo>
                  <a:cubicBezTo>
                    <a:pt x="24339" y="24015"/>
                    <a:pt x="23445" y="24216"/>
                    <a:pt x="22539" y="24216"/>
                  </a:cubicBezTo>
                  <a:cubicBezTo>
                    <a:pt x="20784" y="24216"/>
                    <a:pt x="19006" y="23456"/>
                    <a:pt x="17911" y="22080"/>
                  </a:cubicBezTo>
                  <a:cubicBezTo>
                    <a:pt x="17274" y="21276"/>
                    <a:pt x="16849" y="20303"/>
                    <a:pt x="16435" y="19319"/>
                  </a:cubicBezTo>
                  <a:cubicBezTo>
                    <a:pt x="16021" y="18335"/>
                    <a:pt x="15608" y="17329"/>
                    <a:pt x="14948" y="16457"/>
                  </a:cubicBezTo>
                  <a:cubicBezTo>
                    <a:pt x="14899" y="16391"/>
                    <a:pt x="14848" y="16325"/>
                    <a:pt x="14795" y="16261"/>
                  </a:cubicBezTo>
                  <a:lnTo>
                    <a:pt x="14795" y="16261"/>
                  </a:lnTo>
                  <a:cubicBezTo>
                    <a:pt x="14851" y="16197"/>
                    <a:pt x="14905" y="16131"/>
                    <a:pt x="14959" y="16066"/>
                  </a:cubicBezTo>
                  <a:cubicBezTo>
                    <a:pt x="15675" y="15171"/>
                    <a:pt x="16290" y="14120"/>
                    <a:pt x="16368" y="12935"/>
                  </a:cubicBezTo>
                  <a:cubicBezTo>
                    <a:pt x="16379" y="12846"/>
                    <a:pt x="16379" y="12768"/>
                    <a:pt x="16379" y="12678"/>
                  </a:cubicBezTo>
                  <a:cubicBezTo>
                    <a:pt x="16379" y="11661"/>
                    <a:pt x="15966" y="10710"/>
                    <a:pt x="15317" y="9928"/>
                  </a:cubicBezTo>
                  <a:cubicBezTo>
                    <a:pt x="14680" y="9145"/>
                    <a:pt x="13797" y="8542"/>
                    <a:pt x="12846" y="8195"/>
                  </a:cubicBezTo>
                  <a:cubicBezTo>
                    <a:pt x="11672" y="7781"/>
                    <a:pt x="10420" y="7692"/>
                    <a:pt x="9325" y="7256"/>
                  </a:cubicBezTo>
                  <a:cubicBezTo>
                    <a:pt x="8609" y="6970"/>
                    <a:pt x="7958" y="6505"/>
                    <a:pt x="7440" y="5930"/>
                  </a:cubicBezTo>
                  <a:lnTo>
                    <a:pt x="7440" y="5930"/>
                  </a:lnTo>
                  <a:cubicBezTo>
                    <a:pt x="7906" y="5536"/>
                    <a:pt x="8295" y="5056"/>
                    <a:pt x="8564" y="4506"/>
                  </a:cubicBezTo>
                  <a:cubicBezTo>
                    <a:pt x="8810" y="3980"/>
                    <a:pt x="8944" y="3399"/>
                    <a:pt x="8944" y="2817"/>
                  </a:cubicBezTo>
                  <a:cubicBezTo>
                    <a:pt x="8944" y="2225"/>
                    <a:pt x="8810" y="1621"/>
                    <a:pt x="8497" y="1107"/>
                  </a:cubicBezTo>
                  <a:cubicBezTo>
                    <a:pt x="8385" y="894"/>
                    <a:pt x="8229" y="682"/>
                    <a:pt x="7983" y="537"/>
                  </a:cubicBezTo>
                  <a:cubicBezTo>
                    <a:pt x="7815" y="436"/>
                    <a:pt x="7625" y="391"/>
                    <a:pt x="7435" y="391"/>
                  </a:cubicBezTo>
                  <a:cubicBezTo>
                    <a:pt x="7089" y="391"/>
                    <a:pt x="6742" y="525"/>
                    <a:pt x="6496" y="760"/>
                  </a:cubicBezTo>
                  <a:cubicBezTo>
                    <a:pt x="6116" y="1118"/>
                    <a:pt x="5937" y="1621"/>
                    <a:pt x="5859" y="2091"/>
                  </a:cubicBezTo>
                  <a:cubicBezTo>
                    <a:pt x="5814" y="2337"/>
                    <a:pt x="5792" y="2583"/>
                    <a:pt x="5792" y="2817"/>
                  </a:cubicBezTo>
                  <a:cubicBezTo>
                    <a:pt x="5792" y="3846"/>
                    <a:pt x="6161" y="4852"/>
                    <a:pt x="6776" y="5691"/>
                  </a:cubicBezTo>
                  <a:cubicBezTo>
                    <a:pt x="6819" y="5751"/>
                    <a:pt x="6864" y="5810"/>
                    <a:pt x="6909" y="5869"/>
                  </a:cubicBezTo>
                  <a:lnTo>
                    <a:pt x="6909" y="5869"/>
                  </a:lnTo>
                  <a:cubicBezTo>
                    <a:pt x="6591" y="6097"/>
                    <a:pt x="6244" y="6286"/>
                    <a:pt x="5881" y="6429"/>
                  </a:cubicBezTo>
                  <a:cubicBezTo>
                    <a:pt x="5356" y="6641"/>
                    <a:pt x="4786" y="6753"/>
                    <a:pt x="4215" y="6753"/>
                  </a:cubicBezTo>
                  <a:cubicBezTo>
                    <a:pt x="3366" y="6753"/>
                    <a:pt x="2550" y="6507"/>
                    <a:pt x="1923" y="5970"/>
                  </a:cubicBezTo>
                  <a:cubicBezTo>
                    <a:pt x="1353" y="5489"/>
                    <a:pt x="995" y="4830"/>
                    <a:pt x="761" y="4092"/>
                  </a:cubicBezTo>
                  <a:cubicBezTo>
                    <a:pt x="537" y="3354"/>
                    <a:pt x="436" y="2538"/>
                    <a:pt x="392" y="1755"/>
                  </a:cubicBezTo>
                  <a:cubicBezTo>
                    <a:pt x="381" y="1610"/>
                    <a:pt x="381" y="1476"/>
                    <a:pt x="381" y="1342"/>
                  </a:cubicBezTo>
                  <a:cubicBezTo>
                    <a:pt x="381" y="1129"/>
                    <a:pt x="392" y="917"/>
                    <a:pt x="436" y="738"/>
                  </a:cubicBezTo>
                  <a:cubicBezTo>
                    <a:pt x="481" y="548"/>
                    <a:pt x="559" y="380"/>
                    <a:pt x="671" y="235"/>
                  </a:cubicBezTo>
                  <a:lnTo>
                    <a:pt x="3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7072;p57"/>
            <p:cNvSpPr/>
            <p:nvPr/>
          </p:nvSpPr>
          <p:spPr>
            <a:xfrm>
              <a:off x="6369026" y="1808818"/>
              <a:ext cx="699910" cy="971705"/>
            </a:xfrm>
            <a:custGeom>
              <a:avLst/>
              <a:gdLst/>
              <a:ahLst/>
              <a:cxnLst/>
              <a:rect l="l" t="t" r="r" b="b"/>
              <a:pathLst>
                <a:path w="10880" h="15105" extrusionOk="0">
                  <a:moveTo>
                    <a:pt x="5434" y="1"/>
                  </a:moveTo>
                  <a:cubicBezTo>
                    <a:pt x="2438" y="1"/>
                    <a:pt x="1" y="3388"/>
                    <a:pt x="1" y="7558"/>
                  </a:cubicBezTo>
                  <a:cubicBezTo>
                    <a:pt x="1" y="11728"/>
                    <a:pt x="2438" y="15105"/>
                    <a:pt x="5434" y="15105"/>
                  </a:cubicBezTo>
                  <a:cubicBezTo>
                    <a:pt x="8442" y="15105"/>
                    <a:pt x="10879" y="11728"/>
                    <a:pt x="10879" y="7558"/>
                  </a:cubicBezTo>
                  <a:cubicBezTo>
                    <a:pt x="10879" y="3388"/>
                    <a:pt x="8442" y="1"/>
                    <a:pt x="5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7073;p57"/>
            <p:cNvSpPr/>
            <p:nvPr/>
          </p:nvSpPr>
          <p:spPr>
            <a:xfrm>
              <a:off x="6716407" y="2261187"/>
              <a:ext cx="352528" cy="519336"/>
            </a:xfrm>
            <a:custGeom>
              <a:avLst/>
              <a:gdLst/>
              <a:ahLst/>
              <a:cxnLst/>
              <a:rect l="l" t="t" r="r" b="b"/>
              <a:pathLst>
                <a:path w="5480" h="8073" extrusionOk="0">
                  <a:moveTo>
                    <a:pt x="23" y="8073"/>
                  </a:moveTo>
                  <a:lnTo>
                    <a:pt x="23" y="8073"/>
                  </a:lnTo>
                  <a:lnTo>
                    <a:pt x="23" y="8073"/>
                  </a:lnTo>
                  <a:close/>
                  <a:moveTo>
                    <a:pt x="23" y="8073"/>
                  </a:moveTo>
                  <a:lnTo>
                    <a:pt x="12" y="8073"/>
                  </a:lnTo>
                  <a:lnTo>
                    <a:pt x="23" y="8073"/>
                  </a:lnTo>
                  <a:close/>
                  <a:moveTo>
                    <a:pt x="12" y="8073"/>
                  </a:moveTo>
                  <a:lnTo>
                    <a:pt x="1" y="8073"/>
                  </a:lnTo>
                  <a:lnTo>
                    <a:pt x="12" y="8073"/>
                  </a:lnTo>
                  <a:close/>
                  <a:moveTo>
                    <a:pt x="1" y="8073"/>
                  </a:moveTo>
                  <a:lnTo>
                    <a:pt x="1" y="8073"/>
                  </a:lnTo>
                  <a:lnTo>
                    <a:pt x="1" y="8073"/>
                  </a:lnTo>
                  <a:close/>
                  <a:moveTo>
                    <a:pt x="5479" y="504"/>
                  </a:moveTo>
                  <a:lnTo>
                    <a:pt x="5479" y="504"/>
                  </a:lnTo>
                  <a:lnTo>
                    <a:pt x="5479" y="504"/>
                  </a:lnTo>
                  <a:close/>
                  <a:moveTo>
                    <a:pt x="5479" y="482"/>
                  </a:moveTo>
                  <a:lnTo>
                    <a:pt x="5479" y="482"/>
                  </a:lnTo>
                  <a:lnTo>
                    <a:pt x="5479" y="482"/>
                  </a:lnTo>
                  <a:close/>
                  <a:moveTo>
                    <a:pt x="5479" y="459"/>
                  </a:moveTo>
                  <a:lnTo>
                    <a:pt x="5479" y="448"/>
                  </a:lnTo>
                  <a:lnTo>
                    <a:pt x="5479" y="459"/>
                  </a:lnTo>
                  <a:close/>
                  <a:moveTo>
                    <a:pt x="5479" y="437"/>
                  </a:moveTo>
                  <a:lnTo>
                    <a:pt x="5479" y="426"/>
                  </a:lnTo>
                  <a:lnTo>
                    <a:pt x="5479" y="437"/>
                  </a:lnTo>
                  <a:close/>
                  <a:moveTo>
                    <a:pt x="5479" y="415"/>
                  </a:moveTo>
                  <a:lnTo>
                    <a:pt x="5479" y="403"/>
                  </a:lnTo>
                  <a:lnTo>
                    <a:pt x="5479" y="415"/>
                  </a:lnTo>
                  <a:close/>
                  <a:moveTo>
                    <a:pt x="5479" y="392"/>
                  </a:moveTo>
                  <a:lnTo>
                    <a:pt x="5479" y="381"/>
                  </a:lnTo>
                  <a:lnTo>
                    <a:pt x="5479" y="392"/>
                  </a:lnTo>
                  <a:close/>
                  <a:moveTo>
                    <a:pt x="5479" y="359"/>
                  </a:moveTo>
                  <a:lnTo>
                    <a:pt x="5479" y="359"/>
                  </a:lnTo>
                  <a:lnTo>
                    <a:pt x="5479" y="359"/>
                  </a:lnTo>
                  <a:close/>
                  <a:moveTo>
                    <a:pt x="5468" y="336"/>
                  </a:moveTo>
                  <a:lnTo>
                    <a:pt x="5468" y="336"/>
                  </a:lnTo>
                  <a:lnTo>
                    <a:pt x="5468" y="336"/>
                  </a:lnTo>
                  <a:close/>
                  <a:moveTo>
                    <a:pt x="5468" y="314"/>
                  </a:moveTo>
                  <a:lnTo>
                    <a:pt x="5468" y="314"/>
                  </a:lnTo>
                  <a:lnTo>
                    <a:pt x="5468" y="314"/>
                  </a:lnTo>
                  <a:close/>
                  <a:moveTo>
                    <a:pt x="5468" y="292"/>
                  </a:moveTo>
                  <a:lnTo>
                    <a:pt x="5468" y="292"/>
                  </a:lnTo>
                  <a:lnTo>
                    <a:pt x="5468" y="292"/>
                  </a:lnTo>
                  <a:close/>
                  <a:moveTo>
                    <a:pt x="5468" y="269"/>
                  </a:moveTo>
                  <a:lnTo>
                    <a:pt x="5468" y="269"/>
                  </a:lnTo>
                  <a:lnTo>
                    <a:pt x="5468" y="269"/>
                  </a:lnTo>
                  <a:close/>
                  <a:moveTo>
                    <a:pt x="5468" y="247"/>
                  </a:moveTo>
                  <a:lnTo>
                    <a:pt x="5468" y="247"/>
                  </a:lnTo>
                  <a:lnTo>
                    <a:pt x="5468" y="247"/>
                  </a:lnTo>
                  <a:close/>
                  <a:moveTo>
                    <a:pt x="5468" y="224"/>
                  </a:moveTo>
                  <a:lnTo>
                    <a:pt x="5468" y="224"/>
                  </a:lnTo>
                  <a:lnTo>
                    <a:pt x="5468" y="224"/>
                  </a:lnTo>
                  <a:close/>
                  <a:moveTo>
                    <a:pt x="5468" y="202"/>
                  </a:moveTo>
                  <a:lnTo>
                    <a:pt x="5468" y="202"/>
                  </a:lnTo>
                  <a:lnTo>
                    <a:pt x="5468" y="202"/>
                  </a:lnTo>
                  <a:close/>
                  <a:moveTo>
                    <a:pt x="5468" y="180"/>
                  </a:moveTo>
                  <a:lnTo>
                    <a:pt x="5468" y="180"/>
                  </a:lnTo>
                  <a:lnTo>
                    <a:pt x="5468" y="180"/>
                  </a:lnTo>
                  <a:close/>
                  <a:moveTo>
                    <a:pt x="5468" y="157"/>
                  </a:moveTo>
                  <a:lnTo>
                    <a:pt x="5468" y="157"/>
                  </a:lnTo>
                  <a:lnTo>
                    <a:pt x="5468" y="157"/>
                  </a:lnTo>
                  <a:close/>
                  <a:moveTo>
                    <a:pt x="5468" y="68"/>
                  </a:moveTo>
                  <a:lnTo>
                    <a:pt x="5468" y="68"/>
                  </a:lnTo>
                  <a:lnTo>
                    <a:pt x="5468" y="68"/>
                  </a:lnTo>
                  <a:close/>
                  <a:moveTo>
                    <a:pt x="5468" y="46"/>
                  </a:moveTo>
                  <a:lnTo>
                    <a:pt x="5468" y="46"/>
                  </a:lnTo>
                  <a:lnTo>
                    <a:pt x="5468" y="46"/>
                  </a:lnTo>
                  <a:close/>
                  <a:moveTo>
                    <a:pt x="5468" y="23"/>
                  </a:moveTo>
                  <a:lnTo>
                    <a:pt x="5468" y="23"/>
                  </a:lnTo>
                  <a:lnTo>
                    <a:pt x="5468" y="23"/>
                  </a:lnTo>
                  <a:close/>
                  <a:moveTo>
                    <a:pt x="5457" y="1"/>
                  </a:moveTo>
                  <a:lnTo>
                    <a:pt x="5457" y="1"/>
                  </a:lnTo>
                  <a:lnTo>
                    <a:pt x="5457" y="1"/>
                  </a:ln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7074;p57"/>
            <p:cNvSpPr/>
            <p:nvPr/>
          </p:nvSpPr>
          <p:spPr>
            <a:xfrm>
              <a:off x="6558928" y="1811006"/>
              <a:ext cx="510008" cy="969517"/>
            </a:xfrm>
            <a:custGeom>
              <a:avLst/>
              <a:gdLst/>
              <a:ahLst/>
              <a:cxnLst/>
              <a:rect l="l" t="t" r="r" b="b"/>
              <a:pathLst>
                <a:path w="7928" h="15071" extrusionOk="0">
                  <a:moveTo>
                    <a:pt x="3008" y="0"/>
                  </a:moveTo>
                  <a:lnTo>
                    <a:pt x="3008" y="0"/>
                  </a:lnTo>
                  <a:cubicBezTo>
                    <a:pt x="4763" y="1264"/>
                    <a:pt x="5959" y="3790"/>
                    <a:pt x="5959" y="6719"/>
                  </a:cubicBezTo>
                  <a:cubicBezTo>
                    <a:pt x="5959" y="10890"/>
                    <a:pt x="3522" y="14277"/>
                    <a:pt x="526" y="14277"/>
                  </a:cubicBezTo>
                  <a:cubicBezTo>
                    <a:pt x="347" y="14277"/>
                    <a:pt x="179" y="14266"/>
                    <a:pt x="0" y="14244"/>
                  </a:cubicBezTo>
                  <a:lnTo>
                    <a:pt x="0" y="14244"/>
                  </a:lnTo>
                  <a:cubicBezTo>
                    <a:pt x="738" y="14758"/>
                    <a:pt x="1566" y="15060"/>
                    <a:pt x="2449" y="15071"/>
                  </a:cubicBezTo>
                  <a:lnTo>
                    <a:pt x="2482" y="15071"/>
                  </a:lnTo>
                  <a:cubicBezTo>
                    <a:pt x="2628" y="15071"/>
                    <a:pt x="2773" y="15071"/>
                    <a:pt x="2907" y="15048"/>
                  </a:cubicBezTo>
                  <a:lnTo>
                    <a:pt x="2941" y="15048"/>
                  </a:lnTo>
                  <a:cubicBezTo>
                    <a:pt x="3075" y="14948"/>
                    <a:pt x="3231" y="14870"/>
                    <a:pt x="3399" y="14825"/>
                  </a:cubicBezTo>
                  <a:cubicBezTo>
                    <a:pt x="3444" y="14858"/>
                    <a:pt x="3477" y="14903"/>
                    <a:pt x="3522" y="14937"/>
                  </a:cubicBezTo>
                  <a:cubicBezTo>
                    <a:pt x="6026" y="14266"/>
                    <a:pt x="7927" y="11203"/>
                    <a:pt x="7927" y="7524"/>
                  </a:cubicBezTo>
                  <a:lnTo>
                    <a:pt x="7927" y="7502"/>
                  </a:lnTo>
                  <a:lnTo>
                    <a:pt x="7927" y="7480"/>
                  </a:lnTo>
                  <a:lnTo>
                    <a:pt x="7927" y="7457"/>
                  </a:lnTo>
                  <a:lnTo>
                    <a:pt x="7927" y="7446"/>
                  </a:lnTo>
                  <a:lnTo>
                    <a:pt x="7927" y="7435"/>
                  </a:lnTo>
                  <a:lnTo>
                    <a:pt x="7927" y="7424"/>
                  </a:lnTo>
                  <a:lnTo>
                    <a:pt x="7927" y="7413"/>
                  </a:lnTo>
                  <a:lnTo>
                    <a:pt x="7927" y="7401"/>
                  </a:lnTo>
                  <a:lnTo>
                    <a:pt x="7927" y="7390"/>
                  </a:lnTo>
                  <a:lnTo>
                    <a:pt x="7927" y="7379"/>
                  </a:lnTo>
                  <a:lnTo>
                    <a:pt x="7927" y="7357"/>
                  </a:lnTo>
                  <a:cubicBezTo>
                    <a:pt x="7927" y="7357"/>
                    <a:pt x="7916" y="7345"/>
                    <a:pt x="7916" y="7334"/>
                  </a:cubicBezTo>
                  <a:lnTo>
                    <a:pt x="7916" y="7312"/>
                  </a:lnTo>
                  <a:lnTo>
                    <a:pt x="7916" y="7290"/>
                  </a:lnTo>
                  <a:lnTo>
                    <a:pt x="7916" y="7267"/>
                  </a:lnTo>
                  <a:cubicBezTo>
                    <a:pt x="7916" y="7267"/>
                    <a:pt x="7916" y="7256"/>
                    <a:pt x="7916" y="7245"/>
                  </a:cubicBezTo>
                  <a:lnTo>
                    <a:pt x="7916" y="7222"/>
                  </a:lnTo>
                  <a:lnTo>
                    <a:pt x="7916" y="7200"/>
                  </a:lnTo>
                  <a:cubicBezTo>
                    <a:pt x="7916" y="7189"/>
                    <a:pt x="7916" y="7189"/>
                    <a:pt x="7916" y="7178"/>
                  </a:cubicBezTo>
                  <a:lnTo>
                    <a:pt x="7916" y="7155"/>
                  </a:lnTo>
                  <a:cubicBezTo>
                    <a:pt x="7916" y="7122"/>
                    <a:pt x="7916" y="7099"/>
                    <a:pt x="7916" y="7066"/>
                  </a:cubicBezTo>
                  <a:cubicBezTo>
                    <a:pt x="7916" y="7055"/>
                    <a:pt x="7916" y="7055"/>
                    <a:pt x="7916" y="7044"/>
                  </a:cubicBezTo>
                  <a:lnTo>
                    <a:pt x="7916" y="7021"/>
                  </a:lnTo>
                  <a:cubicBezTo>
                    <a:pt x="7916" y="7010"/>
                    <a:pt x="7916" y="7010"/>
                    <a:pt x="7905" y="6999"/>
                  </a:cubicBezTo>
                  <a:cubicBezTo>
                    <a:pt x="7726" y="3309"/>
                    <a:pt x="5635" y="358"/>
                    <a:pt x="3008"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7075;p57"/>
            <p:cNvSpPr/>
            <p:nvPr/>
          </p:nvSpPr>
          <p:spPr>
            <a:xfrm>
              <a:off x="6458252" y="1957678"/>
              <a:ext cx="149632" cy="227342"/>
            </a:xfrm>
            <a:custGeom>
              <a:avLst/>
              <a:gdLst/>
              <a:ahLst/>
              <a:cxnLst/>
              <a:rect l="l" t="t" r="r" b="b"/>
              <a:pathLst>
                <a:path w="2326" h="3534" extrusionOk="0">
                  <a:moveTo>
                    <a:pt x="1834" y="1"/>
                  </a:moveTo>
                  <a:cubicBezTo>
                    <a:pt x="1621" y="1"/>
                    <a:pt x="1353" y="157"/>
                    <a:pt x="1107" y="437"/>
                  </a:cubicBezTo>
                  <a:cubicBezTo>
                    <a:pt x="559" y="1074"/>
                    <a:pt x="190" y="1902"/>
                    <a:pt x="45" y="2729"/>
                  </a:cubicBezTo>
                  <a:cubicBezTo>
                    <a:pt x="11" y="2964"/>
                    <a:pt x="0" y="3243"/>
                    <a:pt x="168" y="3411"/>
                  </a:cubicBezTo>
                  <a:cubicBezTo>
                    <a:pt x="257" y="3500"/>
                    <a:pt x="369" y="3534"/>
                    <a:pt x="492" y="3534"/>
                  </a:cubicBezTo>
                  <a:cubicBezTo>
                    <a:pt x="593" y="3534"/>
                    <a:pt x="693" y="3511"/>
                    <a:pt x="783" y="3467"/>
                  </a:cubicBezTo>
                  <a:cubicBezTo>
                    <a:pt x="984" y="3366"/>
                    <a:pt x="1129" y="3176"/>
                    <a:pt x="1252" y="2997"/>
                  </a:cubicBezTo>
                  <a:cubicBezTo>
                    <a:pt x="1711" y="2382"/>
                    <a:pt x="2091" y="1700"/>
                    <a:pt x="2214" y="940"/>
                  </a:cubicBezTo>
                  <a:cubicBezTo>
                    <a:pt x="2326" y="292"/>
                    <a:pt x="2124" y="1"/>
                    <a:pt x="183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7076;p57"/>
            <p:cNvSpPr/>
            <p:nvPr/>
          </p:nvSpPr>
          <p:spPr>
            <a:xfrm>
              <a:off x="6647381" y="2764633"/>
              <a:ext cx="237378" cy="186493"/>
            </a:xfrm>
            <a:custGeom>
              <a:avLst/>
              <a:gdLst/>
              <a:ahLst/>
              <a:cxnLst/>
              <a:rect l="l" t="t" r="r" b="b"/>
              <a:pathLst>
                <a:path w="3690" h="2899" extrusionOk="0">
                  <a:moveTo>
                    <a:pt x="2024" y="1"/>
                  </a:moveTo>
                  <a:cubicBezTo>
                    <a:pt x="1655" y="90"/>
                    <a:pt x="1342" y="370"/>
                    <a:pt x="1096" y="672"/>
                  </a:cubicBezTo>
                  <a:cubicBezTo>
                    <a:pt x="750" y="1052"/>
                    <a:pt x="459" y="1477"/>
                    <a:pt x="224" y="1924"/>
                  </a:cubicBezTo>
                  <a:cubicBezTo>
                    <a:pt x="101" y="2136"/>
                    <a:pt x="1" y="2382"/>
                    <a:pt x="68" y="2617"/>
                  </a:cubicBezTo>
                  <a:cubicBezTo>
                    <a:pt x="123" y="2500"/>
                    <a:pt x="253" y="2434"/>
                    <a:pt x="382" y="2434"/>
                  </a:cubicBezTo>
                  <a:cubicBezTo>
                    <a:pt x="464" y="2434"/>
                    <a:pt x="544" y="2460"/>
                    <a:pt x="604" y="2516"/>
                  </a:cubicBezTo>
                  <a:cubicBezTo>
                    <a:pt x="738" y="2639"/>
                    <a:pt x="794" y="2874"/>
                    <a:pt x="973" y="2896"/>
                  </a:cubicBezTo>
                  <a:cubicBezTo>
                    <a:pt x="983" y="2898"/>
                    <a:pt x="993" y="2899"/>
                    <a:pt x="1003" y="2899"/>
                  </a:cubicBezTo>
                  <a:cubicBezTo>
                    <a:pt x="1134" y="2899"/>
                    <a:pt x="1237" y="2765"/>
                    <a:pt x="1320" y="2651"/>
                  </a:cubicBezTo>
                  <a:cubicBezTo>
                    <a:pt x="1390" y="2541"/>
                    <a:pt x="1495" y="2422"/>
                    <a:pt x="1621" y="2422"/>
                  </a:cubicBezTo>
                  <a:cubicBezTo>
                    <a:pt x="1636" y="2422"/>
                    <a:pt x="1651" y="2423"/>
                    <a:pt x="1666" y="2427"/>
                  </a:cubicBezTo>
                  <a:cubicBezTo>
                    <a:pt x="1801" y="2460"/>
                    <a:pt x="1856" y="2639"/>
                    <a:pt x="1979" y="2729"/>
                  </a:cubicBezTo>
                  <a:cubicBezTo>
                    <a:pt x="2015" y="2750"/>
                    <a:pt x="2057" y="2759"/>
                    <a:pt x="2099" y="2759"/>
                  </a:cubicBezTo>
                  <a:cubicBezTo>
                    <a:pt x="2215" y="2759"/>
                    <a:pt x="2338" y="2687"/>
                    <a:pt x="2371" y="2572"/>
                  </a:cubicBezTo>
                  <a:cubicBezTo>
                    <a:pt x="2399" y="2477"/>
                    <a:pt x="2469" y="2422"/>
                    <a:pt x="2558" y="2422"/>
                  </a:cubicBezTo>
                  <a:cubicBezTo>
                    <a:pt x="2573" y="2422"/>
                    <a:pt x="2589" y="2424"/>
                    <a:pt x="2606" y="2427"/>
                  </a:cubicBezTo>
                  <a:cubicBezTo>
                    <a:pt x="2717" y="2460"/>
                    <a:pt x="2818" y="2539"/>
                    <a:pt x="2919" y="2583"/>
                  </a:cubicBezTo>
                  <a:cubicBezTo>
                    <a:pt x="2980" y="2607"/>
                    <a:pt x="3046" y="2618"/>
                    <a:pt x="3113" y="2618"/>
                  </a:cubicBezTo>
                  <a:cubicBezTo>
                    <a:pt x="3358" y="2618"/>
                    <a:pt x="3611" y="2466"/>
                    <a:pt x="3690" y="2237"/>
                  </a:cubicBezTo>
                  <a:cubicBezTo>
                    <a:pt x="3254" y="1410"/>
                    <a:pt x="2695" y="638"/>
                    <a:pt x="2024"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7077;p57"/>
            <p:cNvSpPr/>
            <p:nvPr/>
          </p:nvSpPr>
          <p:spPr>
            <a:xfrm>
              <a:off x="6650276" y="2764633"/>
              <a:ext cx="234483" cy="186364"/>
            </a:xfrm>
            <a:custGeom>
              <a:avLst/>
              <a:gdLst/>
              <a:ahLst/>
              <a:cxnLst/>
              <a:rect l="l" t="t" r="r" b="b"/>
              <a:pathLst>
                <a:path w="3645" h="2897" extrusionOk="0">
                  <a:moveTo>
                    <a:pt x="1979" y="1"/>
                  </a:moveTo>
                  <a:cubicBezTo>
                    <a:pt x="1610" y="90"/>
                    <a:pt x="1297" y="370"/>
                    <a:pt x="1051" y="672"/>
                  </a:cubicBezTo>
                  <a:cubicBezTo>
                    <a:pt x="705" y="1052"/>
                    <a:pt x="414" y="1477"/>
                    <a:pt x="179" y="1924"/>
                  </a:cubicBezTo>
                  <a:cubicBezTo>
                    <a:pt x="90" y="2092"/>
                    <a:pt x="0" y="2282"/>
                    <a:pt x="0" y="2460"/>
                  </a:cubicBezTo>
                  <a:cubicBezTo>
                    <a:pt x="0" y="2516"/>
                    <a:pt x="11" y="2561"/>
                    <a:pt x="23" y="2617"/>
                  </a:cubicBezTo>
                  <a:cubicBezTo>
                    <a:pt x="79" y="2494"/>
                    <a:pt x="213" y="2427"/>
                    <a:pt x="347" y="2427"/>
                  </a:cubicBezTo>
                  <a:cubicBezTo>
                    <a:pt x="425" y="2427"/>
                    <a:pt x="503" y="2460"/>
                    <a:pt x="559" y="2516"/>
                  </a:cubicBezTo>
                  <a:cubicBezTo>
                    <a:pt x="693" y="2639"/>
                    <a:pt x="749" y="2874"/>
                    <a:pt x="928" y="2896"/>
                  </a:cubicBezTo>
                  <a:lnTo>
                    <a:pt x="962" y="2896"/>
                  </a:lnTo>
                  <a:cubicBezTo>
                    <a:pt x="1096" y="2896"/>
                    <a:pt x="1197" y="2762"/>
                    <a:pt x="1275" y="2651"/>
                  </a:cubicBezTo>
                  <a:cubicBezTo>
                    <a:pt x="1286" y="2628"/>
                    <a:pt x="1308" y="2595"/>
                    <a:pt x="1331" y="2561"/>
                  </a:cubicBezTo>
                  <a:cubicBezTo>
                    <a:pt x="1398" y="2483"/>
                    <a:pt x="1487" y="2427"/>
                    <a:pt x="1577" y="2427"/>
                  </a:cubicBezTo>
                  <a:lnTo>
                    <a:pt x="1621" y="2427"/>
                  </a:lnTo>
                  <a:cubicBezTo>
                    <a:pt x="1644" y="2438"/>
                    <a:pt x="1677" y="2449"/>
                    <a:pt x="1700" y="2472"/>
                  </a:cubicBezTo>
                  <a:cubicBezTo>
                    <a:pt x="1789" y="2539"/>
                    <a:pt x="1834" y="2662"/>
                    <a:pt x="1934" y="2729"/>
                  </a:cubicBezTo>
                  <a:cubicBezTo>
                    <a:pt x="1968" y="2751"/>
                    <a:pt x="2013" y="2762"/>
                    <a:pt x="2057" y="2762"/>
                  </a:cubicBezTo>
                  <a:cubicBezTo>
                    <a:pt x="2180" y="2762"/>
                    <a:pt x="2292" y="2684"/>
                    <a:pt x="2326" y="2572"/>
                  </a:cubicBezTo>
                  <a:cubicBezTo>
                    <a:pt x="2348" y="2483"/>
                    <a:pt x="2415" y="2427"/>
                    <a:pt x="2505" y="2427"/>
                  </a:cubicBezTo>
                  <a:lnTo>
                    <a:pt x="2561" y="2427"/>
                  </a:lnTo>
                  <a:cubicBezTo>
                    <a:pt x="2672" y="2460"/>
                    <a:pt x="2773" y="2539"/>
                    <a:pt x="2874" y="2583"/>
                  </a:cubicBezTo>
                  <a:cubicBezTo>
                    <a:pt x="2941" y="2606"/>
                    <a:pt x="3008" y="2617"/>
                    <a:pt x="3075" y="2617"/>
                  </a:cubicBezTo>
                  <a:cubicBezTo>
                    <a:pt x="3321" y="2617"/>
                    <a:pt x="3567" y="2460"/>
                    <a:pt x="3645" y="2237"/>
                  </a:cubicBezTo>
                  <a:cubicBezTo>
                    <a:pt x="3209" y="1410"/>
                    <a:pt x="2650" y="638"/>
                    <a:pt x="19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7078;p57"/>
            <p:cNvSpPr/>
            <p:nvPr/>
          </p:nvSpPr>
          <p:spPr>
            <a:xfrm>
              <a:off x="6511089" y="2703284"/>
              <a:ext cx="509944" cy="155421"/>
            </a:xfrm>
            <a:custGeom>
              <a:avLst/>
              <a:gdLst/>
              <a:ahLst/>
              <a:cxnLst/>
              <a:rect l="l" t="t" r="r" b="b"/>
              <a:pathLst>
                <a:path w="7927" h="2416" extrusionOk="0">
                  <a:moveTo>
                    <a:pt x="6865" y="370"/>
                  </a:moveTo>
                  <a:cubicBezTo>
                    <a:pt x="7066" y="381"/>
                    <a:pt x="7234" y="414"/>
                    <a:pt x="7390" y="515"/>
                  </a:cubicBezTo>
                  <a:cubicBezTo>
                    <a:pt x="7457" y="560"/>
                    <a:pt x="7513" y="615"/>
                    <a:pt x="7535" y="660"/>
                  </a:cubicBezTo>
                  <a:cubicBezTo>
                    <a:pt x="7547" y="694"/>
                    <a:pt x="7547" y="716"/>
                    <a:pt x="7547" y="750"/>
                  </a:cubicBezTo>
                  <a:cubicBezTo>
                    <a:pt x="7547" y="806"/>
                    <a:pt x="7535" y="873"/>
                    <a:pt x="7491" y="940"/>
                  </a:cubicBezTo>
                  <a:cubicBezTo>
                    <a:pt x="7457" y="1018"/>
                    <a:pt x="7401" y="1085"/>
                    <a:pt x="7345" y="1141"/>
                  </a:cubicBezTo>
                  <a:cubicBezTo>
                    <a:pt x="7155" y="1331"/>
                    <a:pt x="6842" y="1499"/>
                    <a:pt x="6485" y="1610"/>
                  </a:cubicBezTo>
                  <a:cubicBezTo>
                    <a:pt x="6153" y="1714"/>
                    <a:pt x="5782" y="1779"/>
                    <a:pt x="5436" y="1779"/>
                  </a:cubicBezTo>
                  <a:cubicBezTo>
                    <a:pt x="5409" y="1779"/>
                    <a:pt x="5382" y="1779"/>
                    <a:pt x="5355" y="1778"/>
                  </a:cubicBezTo>
                  <a:cubicBezTo>
                    <a:pt x="5328" y="1779"/>
                    <a:pt x="5301" y="1779"/>
                    <a:pt x="5274" y="1779"/>
                  </a:cubicBezTo>
                  <a:cubicBezTo>
                    <a:pt x="4926" y="1779"/>
                    <a:pt x="4611" y="1713"/>
                    <a:pt x="4383" y="1599"/>
                  </a:cubicBezTo>
                  <a:cubicBezTo>
                    <a:pt x="4287" y="1555"/>
                    <a:pt x="4210" y="1491"/>
                    <a:pt x="4131" y="1411"/>
                  </a:cubicBezTo>
                  <a:lnTo>
                    <a:pt x="4131" y="1411"/>
                  </a:lnTo>
                  <a:cubicBezTo>
                    <a:pt x="4729" y="1131"/>
                    <a:pt x="5321" y="842"/>
                    <a:pt x="5926" y="604"/>
                  </a:cubicBezTo>
                  <a:cubicBezTo>
                    <a:pt x="6227" y="470"/>
                    <a:pt x="6574" y="370"/>
                    <a:pt x="6865" y="370"/>
                  </a:cubicBezTo>
                  <a:close/>
                  <a:moveTo>
                    <a:pt x="1968" y="951"/>
                  </a:moveTo>
                  <a:cubicBezTo>
                    <a:pt x="2471" y="951"/>
                    <a:pt x="3008" y="1007"/>
                    <a:pt x="3343" y="1186"/>
                  </a:cubicBezTo>
                  <a:cubicBezTo>
                    <a:pt x="3398" y="1216"/>
                    <a:pt x="3449" y="1252"/>
                    <a:pt x="3498" y="1294"/>
                  </a:cubicBezTo>
                  <a:lnTo>
                    <a:pt x="3498" y="1294"/>
                  </a:lnTo>
                  <a:cubicBezTo>
                    <a:pt x="2910" y="1558"/>
                    <a:pt x="2318" y="1794"/>
                    <a:pt x="1700" y="1946"/>
                  </a:cubicBezTo>
                  <a:cubicBezTo>
                    <a:pt x="1509" y="2002"/>
                    <a:pt x="1308" y="2035"/>
                    <a:pt x="1118" y="2035"/>
                  </a:cubicBezTo>
                  <a:cubicBezTo>
                    <a:pt x="984" y="2035"/>
                    <a:pt x="861" y="2024"/>
                    <a:pt x="749" y="1979"/>
                  </a:cubicBezTo>
                  <a:cubicBezTo>
                    <a:pt x="649" y="1935"/>
                    <a:pt x="548" y="1856"/>
                    <a:pt x="481" y="1767"/>
                  </a:cubicBezTo>
                  <a:cubicBezTo>
                    <a:pt x="403" y="1678"/>
                    <a:pt x="369" y="1566"/>
                    <a:pt x="369" y="1476"/>
                  </a:cubicBezTo>
                  <a:cubicBezTo>
                    <a:pt x="369" y="1432"/>
                    <a:pt x="369" y="1398"/>
                    <a:pt x="391" y="1365"/>
                  </a:cubicBezTo>
                  <a:cubicBezTo>
                    <a:pt x="414" y="1309"/>
                    <a:pt x="447" y="1253"/>
                    <a:pt x="492" y="1208"/>
                  </a:cubicBezTo>
                  <a:cubicBezTo>
                    <a:pt x="559" y="1152"/>
                    <a:pt x="660" y="1096"/>
                    <a:pt x="783" y="1063"/>
                  </a:cubicBezTo>
                  <a:cubicBezTo>
                    <a:pt x="895" y="1018"/>
                    <a:pt x="1040" y="996"/>
                    <a:pt x="1163" y="984"/>
                  </a:cubicBezTo>
                  <a:cubicBezTo>
                    <a:pt x="1398" y="962"/>
                    <a:pt x="1677" y="951"/>
                    <a:pt x="1968" y="951"/>
                  </a:cubicBezTo>
                  <a:close/>
                  <a:moveTo>
                    <a:pt x="6865" y="1"/>
                  </a:moveTo>
                  <a:cubicBezTo>
                    <a:pt x="6485" y="1"/>
                    <a:pt x="6116" y="124"/>
                    <a:pt x="5780" y="258"/>
                  </a:cubicBezTo>
                  <a:cubicBezTo>
                    <a:pt x="5123" y="521"/>
                    <a:pt x="4493" y="833"/>
                    <a:pt x="3864" y="1126"/>
                  </a:cubicBezTo>
                  <a:lnTo>
                    <a:pt x="3864" y="1126"/>
                  </a:lnTo>
                  <a:cubicBezTo>
                    <a:pt x="3770" y="1031"/>
                    <a:pt x="3660" y="934"/>
                    <a:pt x="3522" y="861"/>
                  </a:cubicBezTo>
                  <a:cubicBezTo>
                    <a:pt x="3075" y="627"/>
                    <a:pt x="2504" y="582"/>
                    <a:pt x="1968" y="582"/>
                  </a:cubicBezTo>
                  <a:cubicBezTo>
                    <a:pt x="1666" y="582"/>
                    <a:pt x="1375" y="593"/>
                    <a:pt x="1129" y="615"/>
                  </a:cubicBezTo>
                  <a:cubicBezTo>
                    <a:pt x="939" y="638"/>
                    <a:pt x="716" y="671"/>
                    <a:pt x="514" y="761"/>
                  </a:cubicBezTo>
                  <a:cubicBezTo>
                    <a:pt x="414" y="806"/>
                    <a:pt x="313" y="861"/>
                    <a:pt x="235" y="940"/>
                  </a:cubicBezTo>
                  <a:cubicBezTo>
                    <a:pt x="145" y="1018"/>
                    <a:pt x="78" y="1119"/>
                    <a:pt x="34" y="1230"/>
                  </a:cubicBezTo>
                  <a:cubicBezTo>
                    <a:pt x="11" y="1309"/>
                    <a:pt x="0" y="1398"/>
                    <a:pt x="0" y="1476"/>
                  </a:cubicBezTo>
                  <a:cubicBezTo>
                    <a:pt x="0" y="1666"/>
                    <a:pt x="67" y="1845"/>
                    <a:pt x="179" y="1991"/>
                  </a:cubicBezTo>
                  <a:cubicBezTo>
                    <a:pt x="291" y="2136"/>
                    <a:pt x="447" y="2259"/>
                    <a:pt x="615" y="2326"/>
                  </a:cubicBezTo>
                  <a:cubicBezTo>
                    <a:pt x="783" y="2393"/>
                    <a:pt x="950" y="2415"/>
                    <a:pt x="1118" y="2415"/>
                  </a:cubicBezTo>
                  <a:cubicBezTo>
                    <a:pt x="1353" y="2415"/>
                    <a:pt x="1588" y="2371"/>
                    <a:pt x="1800" y="2315"/>
                  </a:cubicBezTo>
                  <a:cubicBezTo>
                    <a:pt x="2487" y="2137"/>
                    <a:pt x="3137" y="1867"/>
                    <a:pt x="3775" y="1576"/>
                  </a:cubicBezTo>
                  <a:lnTo>
                    <a:pt x="3775" y="1576"/>
                  </a:lnTo>
                  <a:cubicBezTo>
                    <a:pt x="3889" y="1699"/>
                    <a:pt x="4025" y="1835"/>
                    <a:pt x="4215" y="1935"/>
                  </a:cubicBezTo>
                  <a:cubicBezTo>
                    <a:pt x="4539" y="2091"/>
                    <a:pt x="4931" y="2158"/>
                    <a:pt x="5355" y="2158"/>
                  </a:cubicBezTo>
                  <a:cubicBezTo>
                    <a:pt x="5769" y="2158"/>
                    <a:pt x="6205" y="2091"/>
                    <a:pt x="6596" y="1968"/>
                  </a:cubicBezTo>
                  <a:cubicBezTo>
                    <a:pt x="6999" y="1834"/>
                    <a:pt x="7357" y="1655"/>
                    <a:pt x="7603" y="1409"/>
                  </a:cubicBezTo>
                  <a:cubicBezTo>
                    <a:pt x="7692" y="1331"/>
                    <a:pt x="7759" y="1230"/>
                    <a:pt x="7826" y="1119"/>
                  </a:cubicBezTo>
                  <a:cubicBezTo>
                    <a:pt x="7882" y="1007"/>
                    <a:pt x="7927" y="884"/>
                    <a:pt x="7927" y="750"/>
                  </a:cubicBezTo>
                  <a:cubicBezTo>
                    <a:pt x="7927" y="671"/>
                    <a:pt x="7904" y="582"/>
                    <a:pt x="7871" y="504"/>
                  </a:cubicBezTo>
                  <a:cubicBezTo>
                    <a:pt x="7804" y="370"/>
                    <a:pt x="7703" y="269"/>
                    <a:pt x="7603" y="202"/>
                  </a:cubicBezTo>
                  <a:cubicBezTo>
                    <a:pt x="7368" y="56"/>
                    <a:pt x="7111" y="1"/>
                    <a:pt x="6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6956;p56"/>
          <p:cNvGrpSpPr/>
          <p:nvPr/>
        </p:nvGrpSpPr>
        <p:grpSpPr>
          <a:xfrm rot="8801576" flipH="1">
            <a:off x="135742" y="374940"/>
            <a:ext cx="925876" cy="1027846"/>
            <a:chOff x="6493431" y="9579487"/>
            <a:chExt cx="1076544" cy="1159567"/>
          </a:xfrm>
        </p:grpSpPr>
        <p:grpSp>
          <p:nvGrpSpPr>
            <p:cNvPr id="537" name="Google Shape;6957;p56"/>
            <p:cNvGrpSpPr/>
            <p:nvPr/>
          </p:nvGrpSpPr>
          <p:grpSpPr>
            <a:xfrm>
              <a:off x="6493431" y="9579487"/>
              <a:ext cx="1076544" cy="1159567"/>
              <a:chOff x="5822250" y="3574125"/>
              <a:chExt cx="507325" cy="546450"/>
            </a:xfrm>
          </p:grpSpPr>
          <p:sp>
            <p:nvSpPr>
              <p:cNvPr id="606"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6966;p56"/>
            <p:cNvGrpSpPr/>
            <p:nvPr/>
          </p:nvGrpSpPr>
          <p:grpSpPr>
            <a:xfrm>
              <a:off x="6572917" y="9702881"/>
              <a:ext cx="917553" cy="912778"/>
              <a:chOff x="6472650" y="3854100"/>
              <a:chExt cx="432400" cy="430150"/>
            </a:xfrm>
          </p:grpSpPr>
          <p:sp>
            <p:nvSpPr>
              <p:cNvPr id="564"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7009;p56"/>
            <p:cNvGrpSpPr/>
            <p:nvPr/>
          </p:nvGrpSpPr>
          <p:grpSpPr>
            <a:xfrm>
              <a:off x="6661021" y="9835023"/>
              <a:ext cx="896810" cy="746148"/>
              <a:chOff x="5865300" y="4367350"/>
              <a:chExt cx="422625" cy="351625"/>
            </a:xfrm>
          </p:grpSpPr>
          <p:sp>
            <p:nvSpPr>
              <p:cNvPr id="540"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 name="Google Shape;8873;p66"/>
          <p:cNvGrpSpPr/>
          <p:nvPr/>
        </p:nvGrpSpPr>
        <p:grpSpPr>
          <a:xfrm>
            <a:off x="10424519" y="4372369"/>
            <a:ext cx="1609790" cy="2527438"/>
            <a:chOff x="4658674" y="4924351"/>
            <a:chExt cx="1609790" cy="2527438"/>
          </a:xfrm>
        </p:grpSpPr>
        <p:sp>
          <p:nvSpPr>
            <p:cNvPr id="656" name="Google Shape;8874;p66"/>
            <p:cNvSpPr/>
            <p:nvPr/>
          </p:nvSpPr>
          <p:spPr>
            <a:xfrm rot="5400000">
              <a:off x="5334625" y="7157607"/>
              <a:ext cx="70182" cy="70757"/>
            </a:xfrm>
            <a:custGeom>
              <a:avLst/>
              <a:gdLst/>
              <a:ahLst/>
              <a:cxnLst/>
              <a:rect l="l" t="t" r="r" b="b"/>
              <a:pathLst>
                <a:path w="1343" h="1354" extrusionOk="0">
                  <a:moveTo>
                    <a:pt x="671" y="0"/>
                  </a:moveTo>
                  <a:cubicBezTo>
                    <a:pt x="302" y="0"/>
                    <a:pt x="1" y="302"/>
                    <a:pt x="1" y="671"/>
                  </a:cubicBezTo>
                  <a:cubicBezTo>
                    <a:pt x="1" y="1051"/>
                    <a:pt x="302" y="1353"/>
                    <a:pt x="671" y="1353"/>
                  </a:cubicBezTo>
                  <a:cubicBezTo>
                    <a:pt x="1040" y="1353"/>
                    <a:pt x="1342" y="1051"/>
                    <a:pt x="1342" y="671"/>
                  </a:cubicBezTo>
                  <a:cubicBezTo>
                    <a:pt x="1342" y="302"/>
                    <a:pt x="1040" y="0"/>
                    <a:pt x="671"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8875;p66"/>
            <p:cNvSpPr/>
            <p:nvPr/>
          </p:nvSpPr>
          <p:spPr>
            <a:xfrm rot="5400000">
              <a:off x="5656557" y="6278346"/>
              <a:ext cx="70757" cy="70130"/>
            </a:xfrm>
            <a:custGeom>
              <a:avLst/>
              <a:gdLst/>
              <a:ahLst/>
              <a:cxnLst/>
              <a:rect l="l" t="t" r="r" b="b"/>
              <a:pathLst>
                <a:path w="1354" h="1342" extrusionOk="0">
                  <a:moveTo>
                    <a:pt x="682" y="0"/>
                  </a:moveTo>
                  <a:cubicBezTo>
                    <a:pt x="302" y="0"/>
                    <a:pt x="0" y="302"/>
                    <a:pt x="0" y="671"/>
                  </a:cubicBezTo>
                  <a:cubicBezTo>
                    <a:pt x="0" y="1040"/>
                    <a:pt x="302" y="1342"/>
                    <a:pt x="682" y="1342"/>
                  </a:cubicBezTo>
                  <a:cubicBezTo>
                    <a:pt x="1051" y="1342"/>
                    <a:pt x="1353" y="1040"/>
                    <a:pt x="1353" y="671"/>
                  </a:cubicBezTo>
                  <a:cubicBezTo>
                    <a:pt x="1353" y="302"/>
                    <a:pt x="1051" y="0"/>
                    <a:pt x="682"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8876;p66"/>
            <p:cNvSpPr/>
            <p:nvPr/>
          </p:nvSpPr>
          <p:spPr>
            <a:xfrm rot="5400000">
              <a:off x="5508172" y="6117053"/>
              <a:ext cx="38618" cy="39193"/>
            </a:xfrm>
            <a:custGeom>
              <a:avLst/>
              <a:gdLst/>
              <a:ahLst/>
              <a:cxnLst/>
              <a:rect l="l" t="t" r="r" b="b"/>
              <a:pathLst>
                <a:path w="739" h="750" extrusionOk="0">
                  <a:moveTo>
                    <a:pt x="370" y="1"/>
                  </a:moveTo>
                  <a:cubicBezTo>
                    <a:pt x="157" y="1"/>
                    <a:pt x="1" y="168"/>
                    <a:pt x="1" y="381"/>
                  </a:cubicBezTo>
                  <a:cubicBezTo>
                    <a:pt x="1" y="582"/>
                    <a:pt x="157" y="750"/>
                    <a:pt x="370" y="750"/>
                  </a:cubicBezTo>
                  <a:cubicBezTo>
                    <a:pt x="571" y="750"/>
                    <a:pt x="739" y="582"/>
                    <a:pt x="739" y="381"/>
                  </a:cubicBezTo>
                  <a:cubicBezTo>
                    <a:pt x="739" y="168"/>
                    <a:pt x="571"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8877;p66"/>
            <p:cNvSpPr/>
            <p:nvPr/>
          </p:nvSpPr>
          <p:spPr>
            <a:xfrm rot="5400000">
              <a:off x="5042584" y="5362453"/>
              <a:ext cx="551578" cy="551735"/>
            </a:xfrm>
            <a:custGeom>
              <a:avLst/>
              <a:gdLst/>
              <a:ahLst/>
              <a:cxnLst/>
              <a:rect l="l" t="t" r="r" b="b"/>
              <a:pathLst>
                <a:path w="10555" h="10558" extrusionOk="0">
                  <a:moveTo>
                    <a:pt x="8483" y="1"/>
                  </a:moveTo>
                  <a:cubicBezTo>
                    <a:pt x="7062" y="1"/>
                    <a:pt x="5632" y="559"/>
                    <a:pt x="4495" y="1434"/>
                  </a:cubicBezTo>
                  <a:cubicBezTo>
                    <a:pt x="2929" y="2631"/>
                    <a:pt x="1856" y="4352"/>
                    <a:pt x="1051" y="6141"/>
                  </a:cubicBezTo>
                  <a:cubicBezTo>
                    <a:pt x="570" y="7181"/>
                    <a:pt x="179" y="8265"/>
                    <a:pt x="56" y="9394"/>
                  </a:cubicBezTo>
                  <a:cubicBezTo>
                    <a:pt x="0" y="9842"/>
                    <a:pt x="78" y="10412"/>
                    <a:pt x="515" y="10535"/>
                  </a:cubicBezTo>
                  <a:cubicBezTo>
                    <a:pt x="566" y="10551"/>
                    <a:pt x="617" y="10558"/>
                    <a:pt x="669" y="10558"/>
                  </a:cubicBezTo>
                  <a:cubicBezTo>
                    <a:pt x="910" y="10558"/>
                    <a:pt x="1152" y="10403"/>
                    <a:pt x="1364" y="10255"/>
                  </a:cubicBezTo>
                  <a:cubicBezTo>
                    <a:pt x="2583" y="9383"/>
                    <a:pt x="3813" y="8511"/>
                    <a:pt x="5031" y="7650"/>
                  </a:cubicBezTo>
                  <a:cubicBezTo>
                    <a:pt x="5937" y="7002"/>
                    <a:pt x="6664" y="6745"/>
                    <a:pt x="7569" y="6108"/>
                  </a:cubicBezTo>
                  <a:cubicBezTo>
                    <a:pt x="8385" y="5549"/>
                    <a:pt x="9190" y="4922"/>
                    <a:pt x="9704" y="4073"/>
                  </a:cubicBezTo>
                  <a:cubicBezTo>
                    <a:pt x="10398" y="2955"/>
                    <a:pt x="10554" y="1445"/>
                    <a:pt x="10029" y="238"/>
                  </a:cubicBezTo>
                  <a:cubicBezTo>
                    <a:pt x="9525" y="76"/>
                    <a:pt x="9005" y="1"/>
                    <a:pt x="8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8878;p66"/>
            <p:cNvSpPr/>
            <p:nvPr/>
          </p:nvSpPr>
          <p:spPr>
            <a:xfrm rot="5400000">
              <a:off x="5059541" y="5352498"/>
              <a:ext cx="524090" cy="545307"/>
            </a:xfrm>
            <a:custGeom>
              <a:avLst/>
              <a:gdLst/>
              <a:ahLst/>
              <a:cxnLst/>
              <a:rect l="l" t="t" r="r" b="b"/>
              <a:pathLst>
                <a:path w="10029" h="10435" extrusionOk="0">
                  <a:moveTo>
                    <a:pt x="8472" y="1"/>
                  </a:moveTo>
                  <a:cubicBezTo>
                    <a:pt x="7051" y="1"/>
                    <a:pt x="5621" y="559"/>
                    <a:pt x="4484" y="1434"/>
                  </a:cubicBezTo>
                  <a:cubicBezTo>
                    <a:pt x="2918" y="2631"/>
                    <a:pt x="1845" y="4352"/>
                    <a:pt x="1040" y="6141"/>
                  </a:cubicBezTo>
                  <a:cubicBezTo>
                    <a:pt x="559" y="7181"/>
                    <a:pt x="168" y="8265"/>
                    <a:pt x="45" y="9394"/>
                  </a:cubicBezTo>
                  <a:cubicBezTo>
                    <a:pt x="0" y="9763"/>
                    <a:pt x="56" y="10222"/>
                    <a:pt x="325" y="10434"/>
                  </a:cubicBezTo>
                  <a:cubicBezTo>
                    <a:pt x="1666" y="8377"/>
                    <a:pt x="3265" y="6476"/>
                    <a:pt x="4998" y="4721"/>
                  </a:cubicBezTo>
                  <a:cubicBezTo>
                    <a:pt x="6574" y="3134"/>
                    <a:pt x="8251" y="1647"/>
                    <a:pt x="10029" y="283"/>
                  </a:cubicBezTo>
                  <a:lnTo>
                    <a:pt x="10018" y="238"/>
                  </a:lnTo>
                  <a:cubicBezTo>
                    <a:pt x="9514" y="76"/>
                    <a:pt x="8994" y="1"/>
                    <a:pt x="8472"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8879;p66"/>
            <p:cNvSpPr/>
            <p:nvPr/>
          </p:nvSpPr>
          <p:spPr>
            <a:xfrm rot="5400000">
              <a:off x="5132440" y="5436894"/>
              <a:ext cx="490228" cy="415081"/>
            </a:xfrm>
            <a:custGeom>
              <a:avLst/>
              <a:gdLst/>
              <a:ahLst/>
              <a:cxnLst/>
              <a:rect l="l" t="t" r="r" b="b"/>
              <a:pathLst>
                <a:path w="9381" h="7943" extrusionOk="0">
                  <a:moveTo>
                    <a:pt x="9281" y="0"/>
                  </a:moveTo>
                  <a:cubicBezTo>
                    <a:pt x="9270" y="0"/>
                    <a:pt x="9258" y="2"/>
                    <a:pt x="9246" y="7"/>
                  </a:cubicBezTo>
                  <a:cubicBezTo>
                    <a:pt x="5233" y="1092"/>
                    <a:pt x="1767" y="4032"/>
                    <a:pt x="23" y="7811"/>
                  </a:cubicBezTo>
                  <a:cubicBezTo>
                    <a:pt x="1" y="7855"/>
                    <a:pt x="23" y="7911"/>
                    <a:pt x="68" y="7934"/>
                  </a:cubicBezTo>
                  <a:cubicBezTo>
                    <a:pt x="80" y="7940"/>
                    <a:pt x="92" y="7943"/>
                    <a:pt x="105" y="7943"/>
                  </a:cubicBezTo>
                  <a:cubicBezTo>
                    <a:pt x="140" y="7943"/>
                    <a:pt x="174" y="7922"/>
                    <a:pt x="191" y="7889"/>
                  </a:cubicBezTo>
                  <a:cubicBezTo>
                    <a:pt x="1912" y="4155"/>
                    <a:pt x="5345" y="1259"/>
                    <a:pt x="9302" y="186"/>
                  </a:cubicBezTo>
                  <a:cubicBezTo>
                    <a:pt x="9347" y="175"/>
                    <a:pt x="9381" y="119"/>
                    <a:pt x="9369" y="74"/>
                  </a:cubicBezTo>
                  <a:cubicBezTo>
                    <a:pt x="9352" y="30"/>
                    <a:pt x="9320" y="0"/>
                    <a:pt x="928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8880;p66"/>
            <p:cNvSpPr/>
            <p:nvPr/>
          </p:nvSpPr>
          <p:spPr>
            <a:xfrm rot="5400000">
              <a:off x="5221984" y="5587370"/>
              <a:ext cx="341816" cy="296405"/>
            </a:xfrm>
            <a:custGeom>
              <a:avLst/>
              <a:gdLst/>
              <a:ahLst/>
              <a:cxnLst/>
              <a:rect l="l" t="t" r="r" b="b"/>
              <a:pathLst>
                <a:path w="6541" h="5672" extrusionOk="0">
                  <a:moveTo>
                    <a:pt x="6437" y="0"/>
                  </a:moveTo>
                  <a:cubicBezTo>
                    <a:pt x="6409" y="0"/>
                    <a:pt x="6382" y="11"/>
                    <a:pt x="6362" y="37"/>
                  </a:cubicBezTo>
                  <a:cubicBezTo>
                    <a:pt x="4663" y="2262"/>
                    <a:pt x="2494" y="4129"/>
                    <a:pt x="56" y="5504"/>
                  </a:cubicBezTo>
                  <a:cubicBezTo>
                    <a:pt x="12" y="5527"/>
                    <a:pt x="1" y="5582"/>
                    <a:pt x="23" y="5627"/>
                  </a:cubicBezTo>
                  <a:cubicBezTo>
                    <a:pt x="38" y="5657"/>
                    <a:pt x="68" y="5672"/>
                    <a:pt x="99" y="5672"/>
                  </a:cubicBezTo>
                  <a:cubicBezTo>
                    <a:pt x="115" y="5672"/>
                    <a:pt x="131" y="5668"/>
                    <a:pt x="146" y="5661"/>
                  </a:cubicBezTo>
                  <a:cubicBezTo>
                    <a:pt x="2617" y="4274"/>
                    <a:pt x="4797" y="2396"/>
                    <a:pt x="6518" y="149"/>
                  </a:cubicBezTo>
                  <a:cubicBezTo>
                    <a:pt x="6541" y="104"/>
                    <a:pt x="6541" y="48"/>
                    <a:pt x="6496" y="15"/>
                  </a:cubicBezTo>
                  <a:cubicBezTo>
                    <a:pt x="6478" y="6"/>
                    <a:pt x="6457" y="0"/>
                    <a:pt x="643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8881;p66"/>
            <p:cNvSpPr/>
            <p:nvPr/>
          </p:nvSpPr>
          <p:spPr>
            <a:xfrm rot="5400000">
              <a:off x="5252868" y="5637694"/>
              <a:ext cx="139684" cy="201609"/>
            </a:xfrm>
            <a:custGeom>
              <a:avLst/>
              <a:gdLst/>
              <a:ahLst/>
              <a:cxnLst/>
              <a:rect l="l" t="t" r="r" b="b"/>
              <a:pathLst>
                <a:path w="2673" h="3858" extrusionOk="0">
                  <a:moveTo>
                    <a:pt x="2673" y="1"/>
                  </a:moveTo>
                  <a:lnTo>
                    <a:pt x="2673" y="1"/>
                  </a:lnTo>
                  <a:cubicBezTo>
                    <a:pt x="2136" y="537"/>
                    <a:pt x="1577" y="1041"/>
                    <a:pt x="984" y="1510"/>
                  </a:cubicBezTo>
                  <a:cubicBezTo>
                    <a:pt x="738" y="2315"/>
                    <a:pt x="370" y="3086"/>
                    <a:pt x="1" y="3858"/>
                  </a:cubicBezTo>
                  <a:cubicBezTo>
                    <a:pt x="548" y="3534"/>
                    <a:pt x="1074" y="3288"/>
                    <a:pt x="1678" y="2863"/>
                  </a:cubicBezTo>
                  <a:lnTo>
                    <a:pt x="1689" y="2863"/>
                  </a:lnTo>
                  <a:cubicBezTo>
                    <a:pt x="1689" y="2863"/>
                    <a:pt x="1700" y="2863"/>
                    <a:pt x="1700" y="2852"/>
                  </a:cubicBezTo>
                  <a:cubicBezTo>
                    <a:pt x="1711" y="2852"/>
                    <a:pt x="1711" y="2852"/>
                    <a:pt x="1711" y="2841"/>
                  </a:cubicBezTo>
                  <a:cubicBezTo>
                    <a:pt x="1991" y="2650"/>
                    <a:pt x="2259" y="2449"/>
                    <a:pt x="2527" y="2237"/>
                  </a:cubicBezTo>
                  <a:cubicBezTo>
                    <a:pt x="2505" y="1700"/>
                    <a:pt x="2527" y="1164"/>
                    <a:pt x="2583" y="616"/>
                  </a:cubicBezTo>
                  <a:cubicBezTo>
                    <a:pt x="2583" y="582"/>
                    <a:pt x="2583" y="549"/>
                    <a:pt x="2594" y="515"/>
                  </a:cubicBezTo>
                  <a:cubicBezTo>
                    <a:pt x="2617" y="347"/>
                    <a:pt x="2639" y="180"/>
                    <a:pt x="267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8882;p66"/>
            <p:cNvSpPr/>
            <p:nvPr/>
          </p:nvSpPr>
          <p:spPr>
            <a:xfrm rot="5400000">
              <a:off x="5511072" y="5589199"/>
              <a:ext cx="9406" cy="7055"/>
            </a:xfrm>
            <a:custGeom>
              <a:avLst/>
              <a:gdLst/>
              <a:ahLst/>
              <a:cxnLst/>
              <a:rect l="l" t="t" r="r" b="b"/>
              <a:pathLst>
                <a:path w="180" h="135" extrusionOk="0">
                  <a:moveTo>
                    <a:pt x="1" y="134"/>
                  </a:moveTo>
                  <a:cubicBezTo>
                    <a:pt x="1" y="134"/>
                    <a:pt x="12" y="134"/>
                    <a:pt x="12" y="134"/>
                  </a:cubicBezTo>
                  <a:cubicBezTo>
                    <a:pt x="12" y="134"/>
                    <a:pt x="1" y="134"/>
                    <a:pt x="1" y="134"/>
                  </a:cubicBezTo>
                  <a:close/>
                  <a:moveTo>
                    <a:pt x="23" y="123"/>
                  </a:moveTo>
                  <a:cubicBezTo>
                    <a:pt x="23" y="123"/>
                    <a:pt x="23" y="123"/>
                    <a:pt x="23" y="123"/>
                  </a:cubicBezTo>
                  <a:cubicBezTo>
                    <a:pt x="23" y="123"/>
                    <a:pt x="23" y="123"/>
                    <a:pt x="23" y="123"/>
                  </a:cubicBezTo>
                  <a:close/>
                  <a:moveTo>
                    <a:pt x="34" y="112"/>
                  </a:moveTo>
                  <a:cubicBezTo>
                    <a:pt x="34" y="112"/>
                    <a:pt x="34" y="112"/>
                    <a:pt x="45" y="112"/>
                  </a:cubicBezTo>
                  <a:cubicBezTo>
                    <a:pt x="34" y="112"/>
                    <a:pt x="34" y="112"/>
                    <a:pt x="34" y="112"/>
                  </a:cubicBezTo>
                  <a:close/>
                  <a:moveTo>
                    <a:pt x="57" y="101"/>
                  </a:moveTo>
                  <a:cubicBezTo>
                    <a:pt x="57" y="101"/>
                    <a:pt x="57" y="101"/>
                    <a:pt x="57" y="90"/>
                  </a:cubicBezTo>
                  <a:cubicBezTo>
                    <a:pt x="57" y="101"/>
                    <a:pt x="57" y="101"/>
                    <a:pt x="57" y="101"/>
                  </a:cubicBezTo>
                  <a:close/>
                  <a:moveTo>
                    <a:pt x="79" y="79"/>
                  </a:moveTo>
                  <a:cubicBezTo>
                    <a:pt x="79" y="79"/>
                    <a:pt x="79" y="79"/>
                    <a:pt x="79" y="79"/>
                  </a:cubicBezTo>
                  <a:cubicBezTo>
                    <a:pt x="79" y="79"/>
                    <a:pt x="79" y="79"/>
                    <a:pt x="79" y="79"/>
                  </a:cubicBezTo>
                  <a:close/>
                  <a:moveTo>
                    <a:pt x="90" y="67"/>
                  </a:moveTo>
                  <a:cubicBezTo>
                    <a:pt x="90" y="67"/>
                    <a:pt x="101" y="67"/>
                    <a:pt x="101" y="56"/>
                  </a:cubicBezTo>
                  <a:cubicBezTo>
                    <a:pt x="101" y="67"/>
                    <a:pt x="90" y="67"/>
                    <a:pt x="90" y="67"/>
                  </a:cubicBezTo>
                  <a:close/>
                  <a:moveTo>
                    <a:pt x="113" y="56"/>
                  </a:moveTo>
                  <a:cubicBezTo>
                    <a:pt x="113" y="56"/>
                    <a:pt x="113" y="45"/>
                    <a:pt x="124" y="45"/>
                  </a:cubicBezTo>
                  <a:cubicBezTo>
                    <a:pt x="113" y="45"/>
                    <a:pt x="113" y="56"/>
                    <a:pt x="113" y="56"/>
                  </a:cubicBezTo>
                  <a:close/>
                  <a:moveTo>
                    <a:pt x="124" y="45"/>
                  </a:moveTo>
                  <a:cubicBezTo>
                    <a:pt x="124" y="34"/>
                    <a:pt x="135" y="34"/>
                    <a:pt x="135" y="34"/>
                  </a:cubicBezTo>
                  <a:cubicBezTo>
                    <a:pt x="135" y="34"/>
                    <a:pt x="124" y="34"/>
                    <a:pt x="124" y="45"/>
                  </a:cubicBezTo>
                  <a:close/>
                  <a:moveTo>
                    <a:pt x="146" y="34"/>
                  </a:moveTo>
                  <a:cubicBezTo>
                    <a:pt x="146" y="23"/>
                    <a:pt x="146" y="23"/>
                    <a:pt x="157" y="23"/>
                  </a:cubicBezTo>
                  <a:cubicBezTo>
                    <a:pt x="146" y="23"/>
                    <a:pt x="146" y="23"/>
                    <a:pt x="146" y="34"/>
                  </a:cubicBezTo>
                  <a:close/>
                  <a:moveTo>
                    <a:pt x="157" y="11"/>
                  </a:moveTo>
                  <a:cubicBezTo>
                    <a:pt x="168" y="11"/>
                    <a:pt x="168" y="11"/>
                    <a:pt x="180" y="0"/>
                  </a:cubicBezTo>
                  <a:cubicBezTo>
                    <a:pt x="168" y="11"/>
                    <a:pt x="168" y="11"/>
                    <a:pt x="157" y="11"/>
                  </a:cubicBez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8883;p66"/>
            <p:cNvSpPr/>
            <p:nvPr/>
          </p:nvSpPr>
          <p:spPr>
            <a:xfrm rot="5400000">
              <a:off x="5274790" y="5474990"/>
              <a:ext cx="342966" cy="266461"/>
            </a:xfrm>
            <a:custGeom>
              <a:avLst/>
              <a:gdLst/>
              <a:ahLst/>
              <a:cxnLst/>
              <a:rect l="l" t="t" r="r" b="b"/>
              <a:pathLst>
                <a:path w="6563" h="5099" extrusionOk="0">
                  <a:moveTo>
                    <a:pt x="5288" y="1"/>
                  </a:moveTo>
                  <a:cubicBezTo>
                    <a:pt x="4494" y="247"/>
                    <a:pt x="3734" y="649"/>
                    <a:pt x="3075" y="1152"/>
                  </a:cubicBezTo>
                  <a:cubicBezTo>
                    <a:pt x="3063" y="1163"/>
                    <a:pt x="3063" y="1163"/>
                    <a:pt x="3052" y="1163"/>
                  </a:cubicBezTo>
                  <a:cubicBezTo>
                    <a:pt x="3052" y="1163"/>
                    <a:pt x="3052" y="1175"/>
                    <a:pt x="3052" y="1175"/>
                  </a:cubicBezTo>
                  <a:cubicBezTo>
                    <a:pt x="3041" y="1175"/>
                    <a:pt x="3041" y="1175"/>
                    <a:pt x="3041" y="1186"/>
                  </a:cubicBezTo>
                  <a:lnTo>
                    <a:pt x="3030" y="1186"/>
                  </a:lnTo>
                  <a:cubicBezTo>
                    <a:pt x="3030" y="1186"/>
                    <a:pt x="3019" y="1186"/>
                    <a:pt x="3019" y="1197"/>
                  </a:cubicBezTo>
                  <a:cubicBezTo>
                    <a:pt x="3008" y="1197"/>
                    <a:pt x="3008" y="1208"/>
                    <a:pt x="3008" y="1208"/>
                  </a:cubicBezTo>
                  <a:lnTo>
                    <a:pt x="2996" y="1208"/>
                  </a:lnTo>
                  <a:cubicBezTo>
                    <a:pt x="2996" y="1219"/>
                    <a:pt x="2985" y="1219"/>
                    <a:pt x="2985" y="1219"/>
                  </a:cubicBezTo>
                  <a:cubicBezTo>
                    <a:pt x="2985" y="1219"/>
                    <a:pt x="2985" y="1219"/>
                    <a:pt x="2974" y="1231"/>
                  </a:cubicBezTo>
                  <a:cubicBezTo>
                    <a:pt x="2963" y="1242"/>
                    <a:pt x="2963" y="1242"/>
                    <a:pt x="2952" y="1242"/>
                  </a:cubicBezTo>
                  <a:cubicBezTo>
                    <a:pt x="2952" y="1253"/>
                    <a:pt x="2952" y="1253"/>
                    <a:pt x="2952" y="1253"/>
                  </a:cubicBezTo>
                  <a:cubicBezTo>
                    <a:pt x="2940" y="1253"/>
                    <a:pt x="2940" y="1253"/>
                    <a:pt x="2940" y="1264"/>
                  </a:cubicBezTo>
                  <a:lnTo>
                    <a:pt x="2929" y="1264"/>
                  </a:lnTo>
                  <a:cubicBezTo>
                    <a:pt x="2929" y="1264"/>
                    <a:pt x="2918" y="1275"/>
                    <a:pt x="2918" y="1275"/>
                  </a:cubicBezTo>
                  <a:cubicBezTo>
                    <a:pt x="2907" y="1275"/>
                    <a:pt x="2907" y="1286"/>
                    <a:pt x="2907" y="1286"/>
                  </a:cubicBezTo>
                  <a:lnTo>
                    <a:pt x="2896" y="1286"/>
                  </a:lnTo>
                  <a:cubicBezTo>
                    <a:pt x="1655" y="2304"/>
                    <a:pt x="727" y="3657"/>
                    <a:pt x="0" y="5099"/>
                  </a:cubicBezTo>
                  <a:cubicBezTo>
                    <a:pt x="794" y="4372"/>
                    <a:pt x="1677" y="3724"/>
                    <a:pt x="2616" y="3198"/>
                  </a:cubicBezTo>
                  <a:cubicBezTo>
                    <a:pt x="3779" y="2125"/>
                    <a:pt x="5121" y="1242"/>
                    <a:pt x="6563" y="593"/>
                  </a:cubicBezTo>
                  <a:cubicBezTo>
                    <a:pt x="6127" y="448"/>
                    <a:pt x="5702" y="236"/>
                    <a:pt x="529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8884;p66"/>
            <p:cNvSpPr/>
            <p:nvPr/>
          </p:nvSpPr>
          <p:spPr>
            <a:xfrm rot="5400000">
              <a:off x="5380219" y="5690265"/>
              <a:ext cx="135556" cy="174174"/>
            </a:xfrm>
            <a:custGeom>
              <a:avLst/>
              <a:gdLst/>
              <a:ahLst/>
              <a:cxnLst/>
              <a:rect l="l" t="t" r="r" b="b"/>
              <a:pathLst>
                <a:path w="2594" h="3333" extrusionOk="0">
                  <a:moveTo>
                    <a:pt x="2326" y="0"/>
                  </a:moveTo>
                  <a:cubicBezTo>
                    <a:pt x="1532" y="649"/>
                    <a:pt x="760" y="1320"/>
                    <a:pt x="0" y="2013"/>
                  </a:cubicBezTo>
                  <a:cubicBezTo>
                    <a:pt x="134" y="2113"/>
                    <a:pt x="235" y="2248"/>
                    <a:pt x="291" y="2404"/>
                  </a:cubicBezTo>
                  <a:cubicBezTo>
                    <a:pt x="403" y="2695"/>
                    <a:pt x="358" y="3019"/>
                    <a:pt x="291" y="3332"/>
                  </a:cubicBezTo>
                  <a:cubicBezTo>
                    <a:pt x="872" y="2851"/>
                    <a:pt x="1420" y="2348"/>
                    <a:pt x="1957" y="1812"/>
                  </a:cubicBezTo>
                  <a:cubicBezTo>
                    <a:pt x="2091" y="1186"/>
                    <a:pt x="2303" y="593"/>
                    <a:pt x="2594" y="34"/>
                  </a:cubicBezTo>
                  <a:cubicBezTo>
                    <a:pt x="2504" y="23"/>
                    <a:pt x="2415" y="12"/>
                    <a:pt x="2326"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8885;p66"/>
            <p:cNvSpPr/>
            <p:nvPr/>
          </p:nvSpPr>
          <p:spPr>
            <a:xfrm rot="5400000">
              <a:off x="5376431" y="5663692"/>
              <a:ext cx="220892" cy="113974"/>
            </a:xfrm>
            <a:custGeom>
              <a:avLst/>
              <a:gdLst/>
              <a:ahLst/>
              <a:cxnLst/>
              <a:rect l="l" t="t" r="r" b="b"/>
              <a:pathLst>
                <a:path w="4227" h="2181" extrusionOk="0">
                  <a:moveTo>
                    <a:pt x="3511" y="1"/>
                  </a:moveTo>
                  <a:cubicBezTo>
                    <a:pt x="2248" y="537"/>
                    <a:pt x="1063" y="1264"/>
                    <a:pt x="1" y="2147"/>
                  </a:cubicBezTo>
                  <a:cubicBezTo>
                    <a:pt x="325" y="2002"/>
                    <a:pt x="660" y="1890"/>
                    <a:pt x="1007" y="1879"/>
                  </a:cubicBezTo>
                  <a:lnTo>
                    <a:pt x="1029" y="1879"/>
                  </a:lnTo>
                  <a:cubicBezTo>
                    <a:pt x="1342" y="1879"/>
                    <a:pt x="1666" y="1980"/>
                    <a:pt x="1901" y="2181"/>
                  </a:cubicBezTo>
                  <a:cubicBezTo>
                    <a:pt x="2661" y="1488"/>
                    <a:pt x="3433" y="817"/>
                    <a:pt x="4227" y="168"/>
                  </a:cubicBezTo>
                  <a:cubicBezTo>
                    <a:pt x="3981" y="124"/>
                    <a:pt x="3746" y="79"/>
                    <a:pt x="3511"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8886;p66"/>
            <p:cNvSpPr/>
            <p:nvPr/>
          </p:nvSpPr>
          <p:spPr>
            <a:xfrm rot="5400000">
              <a:off x="5370264" y="5615510"/>
              <a:ext cx="220318" cy="136183"/>
            </a:xfrm>
            <a:custGeom>
              <a:avLst/>
              <a:gdLst/>
              <a:ahLst/>
              <a:cxnLst/>
              <a:rect l="l" t="t" r="r" b="b"/>
              <a:pathLst>
                <a:path w="4216" h="2606" extrusionOk="0">
                  <a:moveTo>
                    <a:pt x="3947" y="0"/>
                  </a:moveTo>
                  <a:cubicBezTo>
                    <a:pt x="2505" y="649"/>
                    <a:pt x="1163" y="1532"/>
                    <a:pt x="0" y="2605"/>
                  </a:cubicBezTo>
                  <a:cubicBezTo>
                    <a:pt x="112" y="2538"/>
                    <a:pt x="224" y="2471"/>
                    <a:pt x="347" y="2415"/>
                  </a:cubicBezTo>
                  <a:cubicBezTo>
                    <a:pt x="459" y="2348"/>
                    <a:pt x="582" y="2292"/>
                    <a:pt x="705" y="2236"/>
                  </a:cubicBezTo>
                  <a:cubicBezTo>
                    <a:pt x="1767" y="1353"/>
                    <a:pt x="2952" y="626"/>
                    <a:pt x="4215" y="90"/>
                  </a:cubicBezTo>
                  <a:cubicBezTo>
                    <a:pt x="4126" y="67"/>
                    <a:pt x="4036" y="34"/>
                    <a:pt x="3947"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8887;p66"/>
            <p:cNvSpPr/>
            <p:nvPr/>
          </p:nvSpPr>
          <p:spPr>
            <a:xfrm rot="5400000">
              <a:off x="5346618" y="5718014"/>
              <a:ext cx="91764" cy="95893"/>
            </a:xfrm>
            <a:custGeom>
              <a:avLst/>
              <a:gdLst/>
              <a:ahLst/>
              <a:cxnLst/>
              <a:rect l="l" t="t" r="r" b="b"/>
              <a:pathLst>
                <a:path w="1756" h="1835" extrusionOk="0">
                  <a:moveTo>
                    <a:pt x="1756" y="1"/>
                  </a:moveTo>
                  <a:lnTo>
                    <a:pt x="1756" y="1"/>
                  </a:lnTo>
                  <a:cubicBezTo>
                    <a:pt x="1219" y="537"/>
                    <a:pt x="671" y="1040"/>
                    <a:pt x="90" y="1521"/>
                  </a:cubicBezTo>
                  <a:cubicBezTo>
                    <a:pt x="79" y="1555"/>
                    <a:pt x="67" y="1588"/>
                    <a:pt x="56" y="1622"/>
                  </a:cubicBezTo>
                  <a:cubicBezTo>
                    <a:pt x="45" y="1689"/>
                    <a:pt x="23" y="1756"/>
                    <a:pt x="0" y="1834"/>
                  </a:cubicBezTo>
                  <a:cubicBezTo>
                    <a:pt x="593" y="1365"/>
                    <a:pt x="1152" y="861"/>
                    <a:pt x="1689" y="325"/>
                  </a:cubicBezTo>
                  <a:cubicBezTo>
                    <a:pt x="1711" y="213"/>
                    <a:pt x="1722" y="101"/>
                    <a:pt x="1756"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8888;p66"/>
            <p:cNvSpPr/>
            <p:nvPr/>
          </p:nvSpPr>
          <p:spPr>
            <a:xfrm rot="5400000">
              <a:off x="5025286" y="6721777"/>
              <a:ext cx="1152748" cy="238399"/>
            </a:xfrm>
            <a:custGeom>
              <a:avLst/>
              <a:gdLst/>
              <a:ahLst/>
              <a:cxnLst/>
              <a:rect l="l" t="t" r="r" b="b"/>
              <a:pathLst>
                <a:path w="22059" h="4562" extrusionOk="0">
                  <a:moveTo>
                    <a:pt x="2616" y="0"/>
                  </a:moveTo>
                  <a:cubicBezTo>
                    <a:pt x="1767" y="0"/>
                    <a:pt x="917" y="101"/>
                    <a:pt x="134" y="459"/>
                  </a:cubicBezTo>
                  <a:cubicBezTo>
                    <a:pt x="34" y="503"/>
                    <a:pt x="0" y="604"/>
                    <a:pt x="45" y="705"/>
                  </a:cubicBezTo>
                  <a:cubicBezTo>
                    <a:pt x="69" y="770"/>
                    <a:pt x="136" y="812"/>
                    <a:pt x="209" y="812"/>
                  </a:cubicBezTo>
                  <a:cubicBezTo>
                    <a:pt x="236" y="812"/>
                    <a:pt x="264" y="806"/>
                    <a:pt x="291" y="794"/>
                  </a:cubicBezTo>
                  <a:cubicBezTo>
                    <a:pt x="995" y="470"/>
                    <a:pt x="1800" y="369"/>
                    <a:pt x="2616" y="369"/>
                  </a:cubicBezTo>
                  <a:cubicBezTo>
                    <a:pt x="2873" y="369"/>
                    <a:pt x="3142" y="380"/>
                    <a:pt x="3410" y="392"/>
                  </a:cubicBezTo>
                  <a:cubicBezTo>
                    <a:pt x="6540" y="593"/>
                    <a:pt x="9559" y="1487"/>
                    <a:pt x="12589" y="2404"/>
                  </a:cubicBezTo>
                  <a:cubicBezTo>
                    <a:pt x="15630" y="3332"/>
                    <a:pt x="18671" y="4271"/>
                    <a:pt x="21846" y="4562"/>
                  </a:cubicBezTo>
                  <a:cubicBezTo>
                    <a:pt x="21947" y="4562"/>
                    <a:pt x="22036" y="4495"/>
                    <a:pt x="22047" y="4383"/>
                  </a:cubicBezTo>
                  <a:cubicBezTo>
                    <a:pt x="22058" y="4282"/>
                    <a:pt x="21980" y="4193"/>
                    <a:pt x="21879" y="4182"/>
                  </a:cubicBezTo>
                  <a:cubicBezTo>
                    <a:pt x="18760" y="3913"/>
                    <a:pt x="15742" y="2974"/>
                    <a:pt x="12701" y="2046"/>
                  </a:cubicBezTo>
                  <a:cubicBezTo>
                    <a:pt x="9671" y="1129"/>
                    <a:pt x="6619" y="224"/>
                    <a:pt x="3432" y="23"/>
                  </a:cubicBezTo>
                  <a:cubicBezTo>
                    <a:pt x="3164" y="11"/>
                    <a:pt x="2885" y="0"/>
                    <a:pt x="2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8889;p66"/>
            <p:cNvSpPr/>
            <p:nvPr/>
          </p:nvSpPr>
          <p:spPr>
            <a:xfrm rot="5400000">
              <a:off x="4713205" y="6573680"/>
              <a:ext cx="757211" cy="865855"/>
            </a:xfrm>
            <a:custGeom>
              <a:avLst/>
              <a:gdLst/>
              <a:ahLst/>
              <a:cxnLst/>
              <a:rect l="l" t="t" r="r" b="b"/>
              <a:pathLst>
                <a:path w="14490" h="16569" extrusionOk="0">
                  <a:moveTo>
                    <a:pt x="13807" y="0"/>
                  </a:moveTo>
                  <a:cubicBezTo>
                    <a:pt x="13492" y="0"/>
                    <a:pt x="13111" y="184"/>
                    <a:pt x="12835" y="283"/>
                  </a:cubicBezTo>
                  <a:cubicBezTo>
                    <a:pt x="10275" y="1189"/>
                    <a:pt x="8061" y="2910"/>
                    <a:pt x="6261" y="4923"/>
                  </a:cubicBezTo>
                  <a:cubicBezTo>
                    <a:pt x="4126" y="7338"/>
                    <a:pt x="2527" y="10177"/>
                    <a:pt x="984" y="13006"/>
                  </a:cubicBezTo>
                  <a:cubicBezTo>
                    <a:pt x="514" y="13878"/>
                    <a:pt x="34" y="14784"/>
                    <a:pt x="0" y="15767"/>
                  </a:cubicBezTo>
                  <a:cubicBezTo>
                    <a:pt x="0" y="16025"/>
                    <a:pt x="34" y="16315"/>
                    <a:pt x="246" y="16472"/>
                  </a:cubicBezTo>
                  <a:cubicBezTo>
                    <a:pt x="337" y="16539"/>
                    <a:pt x="434" y="16568"/>
                    <a:pt x="535" y="16568"/>
                  </a:cubicBezTo>
                  <a:cubicBezTo>
                    <a:pt x="867" y="16568"/>
                    <a:pt x="1230" y="16252"/>
                    <a:pt x="1487" y="15969"/>
                  </a:cubicBezTo>
                  <a:cubicBezTo>
                    <a:pt x="3075" y="14247"/>
                    <a:pt x="5478" y="13565"/>
                    <a:pt x="7435" y="12268"/>
                  </a:cubicBezTo>
                  <a:cubicBezTo>
                    <a:pt x="9447" y="10938"/>
                    <a:pt x="10968" y="8970"/>
                    <a:pt x="12075" y="6835"/>
                  </a:cubicBezTo>
                  <a:cubicBezTo>
                    <a:pt x="12801" y="5415"/>
                    <a:pt x="13349" y="3905"/>
                    <a:pt x="13807" y="2385"/>
                  </a:cubicBezTo>
                  <a:cubicBezTo>
                    <a:pt x="13953" y="1938"/>
                    <a:pt x="14489" y="831"/>
                    <a:pt x="14311" y="361"/>
                  </a:cubicBezTo>
                  <a:cubicBezTo>
                    <a:pt x="14214" y="90"/>
                    <a:pt x="14027"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8890;p66"/>
            <p:cNvSpPr/>
            <p:nvPr/>
          </p:nvSpPr>
          <p:spPr>
            <a:xfrm rot="5400000">
              <a:off x="4728177" y="6568428"/>
              <a:ext cx="736778" cy="855926"/>
            </a:xfrm>
            <a:custGeom>
              <a:avLst/>
              <a:gdLst/>
              <a:ahLst/>
              <a:cxnLst/>
              <a:rect l="l" t="t" r="r" b="b"/>
              <a:pathLst>
                <a:path w="14099" h="16379" extrusionOk="0">
                  <a:moveTo>
                    <a:pt x="13799" y="1"/>
                  </a:moveTo>
                  <a:cubicBezTo>
                    <a:pt x="13485" y="1"/>
                    <a:pt x="13108" y="180"/>
                    <a:pt x="12835" y="279"/>
                  </a:cubicBezTo>
                  <a:cubicBezTo>
                    <a:pt x="10275" y="1185"/>
                    <a:pt x="8061" y="2906"/>
                    <a:pt x="6261" y="4919"/>
                  </a:cubicBezTo>
                  <a:cubicBezTo>
                    <a:pt x="4126" y="7334"/>
                    <a:pt x="2527" y="10173"/>
                    <a:pt x="984" y="13002"/>
                  </a:cubicBezTo>
                  <a:cubicBezTo>
                    <a:pt x="514" y="13874"/>
                    <a:pt x="34" y="14780"/>
                    <a:pt x="0" y="15763"/>
                  </a:cubicBezTo>
                  <a:cubicBezTo>
                    <a:pt x="0" y="15976"/>
                    <a:pt x="34" y="16211"/>
                    <a:pt x="157" y="16378"/>
                  </a:cubicBezTo>
                  <a:cubicBezTo>
                    <a:pt x="3868" y="10229"/>
                    <a:pt x="8598" y="4695"/>
                    <a:pt x="14098" y="78"/>
                  </a:cubicBezTo>
                  <a:cubicBezTo>
                    <a:pt x="14011" y="23"/>
                    <a:pt x="13909" y="1"/>
                    <a:pt x="13799" y="1"/>
                  </a:cubicBezTo>
                  <a:close/>
                </a:path>
              </a:pathLst>
            </a:custGeom>
            <a:solidFill>
              <a:srgbClr val="A2A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8891;p66"/>
            <p:cNvSpPr/>
            <p:nvPr/>
          </p:nvSpPr>
          <p:spPr>
            <a:xfrm rot="5400000">
              <a:off x="4979039" y="6808421"/>
              <a:ext cx="540447" cy="512594"/>
            </a:xfrm>
            <a:custGeom>
              <a:avLst/>
              <a:gdLst/>
              <a:ahLst/>
              <a:cxnLst/>
              <a:rect l="l" t="t" r="r" b="b"/>
              <a:pathLst>
                <a:path w="10342" h="9809" extrusionOk="0">
                  <a:moveTo>
                    <a:pt x="10235" y="1"/>
                  </a:moveTo>
                  <a:cubicBezTo>
                    <a:pt x="10218" y="1"/>
                    <a:pt x="10200" y="6"/>
                    <a:pt x="10185" y="17"/>
                  </a:cubicBezTo>
                  <a:cubicBezTo>
                    <a:pt x="6060" y="2353"/>
                    <a:pt x="1991" y="5327"/>
                    <a:pt x="23" y="9676"/>
                  </a:cubicBezTo>
                  <a:cubicBezTo>
                    <a:pt x="0" y="9721"/>
                    <a:pt x="12" y="9777"/>
                    <a:pt x="68" y="9799"/>
                  </a:cubicBezTo>
                  <a:cubicBezTo>
                    <a:pt x="80" y="9805"/>
                    <a:pt x="92" y="9808"/>
                    <a:pt x="105" y="9808"/>
                  </a:cubicBezTo>
                  <a:cubicBezTo>
                    <a:pt x="140" y="9808"/>
                    <a:pt x="174" y="9787"/>
                    <a:pt x="191" y="9755"/>
                  </a:cubicBezTo>
                  <a:cubicBezTo>
                    <a:pt x="2136" y="5473"/>
                    <a:pt x="6161" y="2499"/>
                    <a:pt x="10286" y="173"/>
                  </a:cubicBezTo>
                  <a:cubicBezTo>
                    <a:pt x="10331" y="151"/>
                    <a:pt x="10342" y="95"/>
                    <a:pt x="10320" y="50"/>
                  </a:cubicBezTo>
                  <a:cubicBezTo>
                    <a:pt x="10305" y="21"/>
                    <a:pt x="10270" y="1"/>
                    <a:pt x="10235"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8892;p66"/>
            <p:cNvSpPr/>
            <p:nvPr/>
          </p:nvSpPr>
          <p:spPr>
            <a:xfrm rot="5400000">
              <a:off x="4862870" y="6745242"/>
              <a:ext cx="545725" cy="665238"/>
            </a:xfrm>
            <a:custGeom>
              <a:avLst/>
              <a:gdLst/>
              <a:ahLst/>
              <a:cxnLst/>
              <a:rect l="l" t="t" r="r" b="b"/>
              <a:pathLst>
                <a:path w="10443" h="12730" extrusionOk="0">
                  <a:moveTo>
                    <a:pt x="10338" y="0"/>
                  </a:moveTo>
                  <a:cubicBezTo>
                    <a:pt x="10303" y="0"/>
                    <a:pt x="10269" y="21"/>
                    <a:pt x="10253" y="54"/>
                  </a:cubicBezTo>
                  <a:cubicBezTo>
                    <a:pt x="9839" y="892"/>
                    <a:pt x="9425" y="1731"/>
                    <a:pt x="9023" y="2558"/>
                  </a:cubicBezTo>
                  <a:cubicBezTo>
                    <a:pt x="8330" y="3967"/>
                    <a:pt x="7648" y="5376"/>
                    <a:pt x="6731" y="6628"/>
                  </a:cubicBezTo>
                  <a:cubicBezTo>
                    <a:pt x="4987" y="9043"/>
                    <a:pt x="2494" y="10820"/>
                    <a:pt x="45" y="12553"/>
                  </a:cubicBezTo>
                  <a:cubicBezTo>
                    <a:pt x="1" y="12587"/>
                    <a:pt x="1" y="12642"/>
                    <a:pt x="23" y="12687"/>
                  </a:cubicBezTo>
                  <a:cubicBezTo>
                    <a:pt x="43" y="12714"/>
                    <a:pt x="72" y="12729"/>
                    <a:pt x="101" y="12729"/>
                  </a:cubicBezTo>
                  <a:cubicBezTo>
                    <a:pt x="120" y="12729"/>
                    <a:pt x="140" y="12723"/>
                    <a:pt x="157" y="12710"/>
                  </a:cubicBezTo>
                  <a:cubicBezTo>
                    <a:pt x="2606" y="10977"/>
                    <a:pt x="5110" y="9188"/>
                    <a:pt x="6888" y="6739"/>
                  </a:cubicBezTo>
                  <a:cubicBezTo>
                    <a:pt x="7804" y="5465"/>
                    <a:pt x="8498" y="4045"/>
                    <a:pt x="9191" y="2648"/>
                  </a:cubicBezTo>
                  <a:cubicBezTo>
                    <a:pt x="9593" y="1809"/>
                    <a:pt x="10007" y="971"/>
                    <a:pt x="10420" y="132"/>
                  </a:cubicBezTo>
                  <a:cubicBezTo>
                    <a:pt x="10443" y="87"/>
                    <a:pt x="10420" y="31"/>
                    <a:pt x="10376" y="9"/>
                  </a:cubicBezTo>
                  <a:cubicBezTo>
                    <a:pt x="10364" y="3"/>
                    <a:pt x="10351" y="0"/>
                    <a:pt x="10338"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8893;p66"/>
            <p:cNvSpPr/>
            <p:nvPr/>
          </p:nvSpPr>
          <p:spPr>
            <a:xfrm rot="5400000">
              <a:off x="5026175" y="6886964"/>
              <a:ext cx="372178" cy="418635"/>
            </a:xfrm>
            <a:custGeom>
              <a:avLst/>
              <a:gdLst/>
              <a:ahLst/>
              <a:cxnLst/>
              <a:rect l="l" t="t" r="r" b="b"/>
              <a:pathLst>
                <a:path w="7122" h="8011" extrusionOk="0">
                  <a:moveTo>
                    <a:pt x="7004" y="0"/>
                  </a:moveTo>
                  <a:cubicBezTo>
                    <a:pt x="6975" y="0"/>
                    <a:pt x="6945" y="15"/>
                    <a:pt x="6932" y="42"/>
                  </a:cubicBezTo>
                  <a:cubicBezTo>
                    <a:pt x="5087" y="2971"/>
                    <a:pt x="2169" y="5084"/>
                    <a:pt x="22" y="7857"/>
                  </a:cubicBezTo>
                  <a:cubicBezTo>
                    <a:pt x="0" y="7902"/>
                    <a:pt x="0" y="7957"/>
                    <a:pt x="45" y="7991"/>
                  </a:cubicBezTo>
                  <a:cubicBezTo>
                    <a:pt x="62" y="8004"/>
                    <a:pt x="82" y="8011"/>
                    <a:pt x="101" y="8011"/>
                  </a:cubicBezTo>
                  <a:cubicBezTo>
                    <a:pt x="130" y="8011"/>
                    <a:pt x="159" y="7996"/>
                    <a:pt x="179" y="7969"/>
                  </a:cubicBezTo>
                  <a:cubicBezTo>
                    <a:pt x="2292" y="5230"/>
                    <a:pt x="5210" y="3105"/>
                    <a:pt x="7088" y="143"/>
                  </a:cubicBezTo>
                  <a:cubicBezTo>
                    <a:pt x="7122" y="98"/>
                    <a:pt x="7099" y="42"/>
                    <a:pt x="7055" y="20"/>
                  </a:cubicBezTo>
                  <a:cubicBezTo>
                    <a:pt x="7041" y="6"/>
                    <a:pt x="7023" y="0"/>
                    <a:pt x="7004"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8894;p66"/>
            <p:cNvSpPr/>
            <p:nvPr/>
          </p:nvSpPr>
          <p:spPr>
            <a:xfrm rot="5400000">
              <a:off x="4713022" y="6573654"/>
              <a:ext cx="757211" cy="865907"/>
            </a:xfrm>
            <a:custGeom>
              <a:avLst/>
              <a:gdLst/>
              <a:ahLst/>
              <a:cxnLst/>
              <a:rect l="l" t="t" r="r" b="b"/>
              <a:pathLst>
                <a:path w="14490" h="16570" extrusionOk="0">
                  <a:moveTo>
                    <a:pt x="13807" y="1"/>
                  </a:moveTo>
                  <a:cubicBezTo>
                    <a:pt x="13494" y="1"/>
                    <a:pt x="13125" y="168"/>
                    <a:pt x="12857" y="269"/>
                  </a:cubicBezTo>
                  <a:cubicBezTo>
                    <a:pt x="13136" y="168"/>
                    <a:pt x="13494" y="1"/>
                    <a:pt x="13807" y="1"/>
                  </a:cubicBezTo>
                  <a:close/>
                  <a:moveTo>
                    <a:pt x="13807" y="1"/>
                  </a:moveTo>
                  <a:lnTo>
                    <a:pt x="13807" y="1"/>
                  </a:lnTo>
                  <a:cubicBezTo>
                    <a:pt x="13908" y="1"/>
                    <a:pt x="14009" y="23"/>
                    <a:pt x="14098" y="79"/>
                  </a:cubicBezTo>
                  <a:cubicBezTo>
                    <a:pt x="13181" y="850"/>
                    <a:pt x="12276" y="1655"/>
                    <a:pt x="11404" y="2483"/>
                  </a:cubicBezTo>
                  <a:cubicBezTo>
                    <a:pt x="11549" y="2416"/>
                    <a:pt x="11706" y="2371"/>
                    <a:pt x="11862" y="2371"/>
                  </a:cubicBezTo>
                  <a:cubicBezTo>
                    <a:pt x="11918" y="2371"/>
                    <a:pt x="11974" y="2382"/>
                    <a:pt x="12030" y="2393"/>
                  </a:cubicBezTo>
                  <a:cubicBezTo>
                    <a:pt x="12041" y="2393"/>
                    <a:pt x="12063" y="2404"/>
                    <a:pt x="12075" y="2404"/>
                  </a:cubicBezTo>
                  <a:cubicBezTo>
                    <a:pt x="12164" y="2281"/>
                    <a:pt x="12253" y="2147"/>
                    <a:pt x="12332" y="2013"/>
                  </a:cubicBezTo>
                  <a:cubicBezTo>
                    <a:pt x="12354" y="1991"/>
                    <a:pt x="12376" y="1968"/>
                    <a:pt x="12410" y="1968"/>
                  </a:cubicBezTo>
                  <a:cubicBezTo>
                    <a:pt x="12432" y="1968"/>
                    <a:pt x="12444" y="1980"/>
                    <a:pt x="12455" y="1991"/>
                  </a:cubicBezTo>
                  <a:cubicBezTo>
                    <a:pt x="12499" y="2013"/>
                    <a:pt x="12522" y="2069"/>
                    <a:pt x="12488" y="2114"/>
                  </a:cubicBezTo>
                  <a:cubicBezTo>
                    <a:pt x="12410" y="2237"/>
                    <a:pt x="12332" y="2360"/>
                    <a:pt x="12242" y="2483"/>
                  </a:cubicBezTo>
                  <a:cubicBezTo>
                    <a:pt x="12455" y="2617"/>
                    <a:pt x="12589" y="2852"/>
                    <a:pt x="12667" y="3109"/>
                  </a:cubicBezTo>
                  <a:cubicBezTo>
                    <a:pt x="12991" y="2449"/>
                    <a:pt x="13316" y="1789"/>
                    <a:pt x="13640" y="1130"/>
                  </a:cubicBezTo>
                  <a:cubicBezTo>
                    <a:pt x="13651" y="1096"/>
                    <a:pt x="13684" y="1074"/>
                    <a:pt x="13718" y="1074"/>
                  </a:cubicBezTo>
                  <a:cubicBezTo>
                    <a:pt x="13729" y="1074"/>
                    <a:pt x="13752" y="1085"/>
                    <a:pt x="13763" y="1085"/>
                  </a:cubicBezTo>
                  <a:cubicBezTo>
                    <a:pt x="13807" y="1107"/>
                    <a:pt x="13830" y="1163"/>
                    <a:pt x="13807" y="1208"/>
                  </a:cubicBezTo>
                  <a:cubicBezTo>
                    <a:pt x="13450" y="1935"/>
                    <a:pt x="13092" y="2662"/>
                    <a:pt x="12734" y="3388"/>
                  </a:cubicBezTo>
                  <a:cubicBezTo>
                    <a:pt x="12757" y="3489"/>
                    <a:pt x="12768" y="3578"/>
                    <a:pt x="12779" y="3679"/>
                  </a:cubicBezTo>
                  <a:cubicBezTo>
                    <a:pt x="12824" y="4148"/>
                    <a:pt x="12857" y="4618"/>
                    <a:pt x="12857" y="5099"/>
                  </a:cubicBezTo>
                  <a:cubicBezTo>
                    <a:pt x="13226" y="4204"/>
                    <a:pt x="13528" y="3299"/>
                    <a:pt x="13807" y="2382"/>
                  </a:cubicBezTo>
                  <a:cubicBezTo>
                    <a:pt x="13953" y="1935"/>
                    <a:pt x="14489" y="828"/>
                    <a:pt x="14311" y="358"/>
                  </a:cubicBezTo>
                  <a:cubicBezTo>
                    <a:pt x="14210" y="90"/>
                    <a:pt x="14031" y="1"/>
                    <a:pt x="13807" y="1"/>
                  </a:cubicBezTo>
                  <a:close/>
                  <a:moveTo>
                    <a:pt x="9335" y="4506"/>
                  </a:moveTo>
                  <a:lnTo>
                    <a:pt x="9335" y="4506"/>
                  </a:lnTo>
                  <a:cubicBezTo>
                    <a:pt x="8508" y="5356"/>
                    <a:pt x="7703" y="6228"/>
                    <a:pt x="6921" y="7122"/>
                  </a:cubicBezTo>
                  <a:cubicBezTo>
                    <a:pt x="6988" y="7379"/>
                    <a:pt x="7044" y="7637"/>
                    <a:pt x="7111" y="7894"/>
                  </a:cubicBezTo>
                  <a:cubicBezTo>
                    <a:pt x="7714" y="7256"/>
                    <a:pt x="8352" y="6630"/>
                    <a:pt x="8967" y="6004"/>
                  </a:cubicBezTo>
                  <a:cubicBezTo>
                    <a:pt x="8989" y="5490"/>
                    <a:pt x="9123" y="4976"/>
                    <a:pt x="9335" y="4506"/>
                  </a:cubicBezTo>
                  <a:close/>
                  <a:moveTo>
                    <a:pt x="8967" y="6273"/>
                  </a:moveTo>
                  <a:cubicBezTo>
                    <a:pt x="8363" y="6876"/>
                    <a:pt x="7759" y="7480"/>
                    <a:pt x="7167" y="8106"/>
                  </a:cubicBezTo>
                  <a:cubicBezTo>
                    <a:pt x="7211" y="8240"/>
                    <a:pt x="7256" y="8374"/>
                    <a:pt x="7312" y="8509"/>
                  </a:cubicBezTo>
                  <a:cubicBezTo>
                    <a:pt x="7535" y="9001"/>
                    <a:pt x="7882" y="9448"/>
                    <a:pt x="8318" y="9772"/>
                  </a:cubicBezTo>
                  <a:cubicBezTo>
                    <a:pt x="8743" y="9358"/>
                    <a:pt x="9157" y="8922"/>
                    <a:pt x="9537" y="8464"/>
                  </a:cubicBezTo>
                  <a:cubicBezTo>
                    <a:pt x="9414" y="8028"/>
                    <a:pt x="9224" y="7603"/>
                    <a:pt x="9101" y="7178"/>
                  </a:cubicBezTo>
                  <a:cubicBezTo>
                    <a:pt x="9011" y="6876"/>
                    <a:pt x="8967" y="6575"/>
                    <a:pt x="8967" y="6273"/>
                  </a:cubicBezTo>
                  <a:close/>
                  <a:moveTo>
                    <a:pt x="4629" y="9895"/>
                  </a:moveTo>
                  <a:cubicBezTo>
                    <a:pt x="4025" y="10666"/>
                    <a:pt x="3444" y="11449"/>
                    <a:pt x="2873" y="12254"/>
                  </a:cubicBezTo>
                  <a:cubicBezTo>
                    <a:pt x="2728" y="12612"/>
                    <a:pt x="2572" y="12969"/>
                    <a:pt x="2415" y="13327"/>
                  </a:cubicBezTo>
                  <a:cubicBezTo>
                    <a:pt x="2370" y="13238"/>
                    <a:pt x="2326" y="13160"/>
                    <a:pt x="2281" y="13081"/>
                  </a:cubicBezTo>
                  <a:cubicBezTo>
                    <a:pt x="1543" y="14155"/>
                    <a:pt x="839" y="15261"/>
                    <a:pt x="157" y="16379"/>
                  </a:cubicBezTo>
                  <a:cubicBezTo>
                    <a:pt x="34" y="16212"/>
                    <a:pt x="0" y="15988"/>
                    <a:pt x="0" y="15776"/>
                  </a:cubicBezTo>
                  <a:cubicBezTo>
                    <a:pt x="0" y="15787"/>
                    <a:pt x="0" y="15798"/>
                    <a:pt x="0" y="15820"/>
                  </a:cubicBezTo>
                  <a:cubicBezTo>
                    <a:pt x="0" y="16066"/>
                    <a:pt x="56" y="16323"/>
                    <a:pt x="246" y="16469"/>
                  </a:cubicBezTo>
                  <a:cubicBezTo>
                    <a:pt x="336" y="16536"/>
                    <a:pt x="436" y="16569"/>
                    <a:pt x="537" y="16569"/>
                  </a:cubicBezTo>
                  <a:cubicBezTo>
                    <a:pt x="861" y="16569"/>
                    <a:pt x="1208" y="16256"/>
                    <a:pt x="1465" y="15988"/>
                  </a:cubicBezTo>
                  <a:cubicBezTo>
                    <a:pt x="1476" y="15977"/>
                    <a:pt x="1476" y="15977"/>
                    <a:pt x="1487" y="15966"/>
                  </a:cubicBezTo>
                  <a:cubicBezTo>
                    <a:pt x="1487" y="15966"/>
                    <a:pt x="1487" y="15966"/>
                    <a:pt x="1498" y="15954"/>
                  </a:cubicBezTo>
                  <a:cubicBezTo>
                    <a:pt x="1509" y="15943"/>
                    <a:pt x="1521" y="15932"/>
                    <a:pt x="1521" y="15921"/>
                  </a:cubicBezTo>
                  <a:cubicBezTo>
                    <a:pt x="2113" y="15306"/>
                    <a:pt x="2795" y="14825"/>
                    <a:pt x="3533" y="14389"/>
                  </a:cubicBezTo>
                  <a:cubicBezTo>
                    <a:pt x="3734" y="14065"/>
                    <a:pt x="3913" y="13741"/>
                    <a:pt x="4092" y="13405"/>
                  </a:cubicBezTo>
                  <a:lnTo>
                    <a:pt x="4092" y="13405"/>
                  </a:lnTo>
                  <a:cubicBezTo>
                    <a:pt x="3902" y="13528"/>
                    <a:pt x="3723" y="13663"/>
                    <a:pt x="3544" y="13786"/>
                  </a:cubicBezTo>
                  <a:cubicBezTo>
                    <a:pt x="3522" y="13797"/>
                    <a:pt x="3511" y="13808"/>
                    <a:pt x="3488" y="13808"/>
                  </a:cubicBezTo>
                  <a:cubicBezTo>
                    <a:pt x="3455" y="13808"/>
                    <a:pt x="3432" y="13786"/>
                    <a:pt x="3410" y="13763"/>
                  </a:cubicBezTo>
                  <a:cubicBezTo>
                    <a:pt x="3388" y="13718"/>
                    <a:pt x="3388" y="13663"/>
                    <a:pt x="3432" y="13629"/>
                  </a:cubicBezTo>
                  <a:cubicBezTo>
                    <a:pt x="3712" y="13439"/>
                    <a:pt x="3991" y="13238"/>
                    <a:pt x="4260" y="13048"/>
                  </a:cubicBezTo>
                  <a:cubicBezTo>
                    <a:pt x="4472" y="12612"/>
                    <a:pt x="4662" y="12176"/>
                    <a:pt x="4830" y="11717"/>
                  </a:cubicBezTo>
                  <a:cubicBezTo>
                    <a:pt x="5344" y="11673"/>
                    <a:pt x="5870" y="11594"/>
                    <a:pt x="6373" y="11471"/>
                  </a:cubicBezTo>
                  <a:cubicBezTo>
                    <a:pt x="6708" y="11203"/>
                    <a:pt x="7044" y="10924"/>
                    <a:pt x="7368" y="10644"/>
                  </a:cubicBezTo>
                  <a:lnTo>
                    <a:pt x="7368" y="10644"/>
                  </a:lnTo>
                  <a:cubicBezTo>
                    <a:pt x="7267" y="10655"/>
                    <a:pt x="7155" y="10655"/>
                    <a:pt x="7044" y="10655"/>
                  </a:cubicBezTo>
                  <a:cubicBezTo>
                    <a:pt x="6339" y="10655"/>
                    <a:pt x="5624" y="10454"/>
                    <a:pt x="5009" y="10130"/>
                  </a:cubicBezTo>
                  <a:lnTo>
                    <a:pt x="4998" y="10130"/>
                  </a:lnTo>
                  <a:cubicBezTo>
                    <a:pt x="4998" y="10130"/>
                    <a:pt x="4998" y="10130"/>
                    <a:pt x="4998" y="10119"/>
                  </a:cubicBezTo>
                  <a:cubicBezTo>
                    <a:pt x="4863" y="10051"/>
                    <a:pt x="4740" y="9973"/>
                    <a:pt x="4629" y="989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8895;p66"/>
            <p:cNvSpPr/>
            <p:nvPr/>
          </p:nvSpPr>
          <p:spPr>
            <a:xfrm rot="5400000">
              <a:off x="4728203" y="6568402"/>
              <a:ext cx="736778" cy="855978"/>
            </a:xfrm>
            <a:custGeom>
              <a:avLst/>
              <a:gdLst/>
              <a:ahLst/>
              <a:cxnLst/>
              <a:rect l="l" t="t" r="r" b="b"/>
              <a:pathLst>
                <a:path w="14099" h="16380" extrusionOk="0">
                  <a:moveTo>
                    <a:pt x="13807" y="1"/>
                  </a:moveTo>
                  <a:cubicBezTo>
                    <a:pt x="13494" y="1"/>
                    <a:pt x="13125" y="168"/>
                    <a:pt x="12857" y="269"/>
                  </a:cubicBezTo>
                  <a:cubicBezTo>
                    <a:pt x="12846" y="280"/>
                    <a:pt x="12835" y="280"/>
                    <a:pt x="12835" y="280"/>
                  </a:cubicBezTo>
                  <a:cubicBezTo>
                    <a:pt x="10275" y="1186"/>
                    <a:pt x="8061" y="2907"/>
                    <a:pt x="6261" y="4920"/>
                  </a:cubicBezTo>
                  <a:cubicBezTo>
                    <a:pt x="6183" y="5009"/>
                    <a:pt x="6093" y="5110"/>
                    <a:pt x="6015" y="5211"/>
                  </a:cubicBezTo>
                  <a:cubicBezTo>
                    <a:pt x="6116" y="5334"/>
                    <a:pt x="6205" y="5468"/>
                    <a:pt x="6295" y="5602"/>
                  </a:cubicBezTo>
                  <a:cubicBezTo>
                    <a:pt x="8318" y="3500"/>
                    <a:pt x="10834" y="1812"/>
                    <a:pt x="13371" y="381"/>
                  </a:cubicBezTo>
                  <a:cubicBezTo>
                    <a:pt x="13394" y="370"/>
                    <a:pt x="13405" y="370"/>
                    <a:pt x="13427" y="370"/>
                  </a:cubicBezTo>
                  <a:cubicBezTo>
                    <a:pt x="13450" y="370"/>
                    <a:pt x="13483" y="381"/>
                    <a:pt x="13506" y="414"/>
                  </a:cubicBezTo>
                  <a:cubicBezTo>
                    <a:pt x="13528" y="459"/>
                    <a:pt x="13517" y="515"/>
                    <a:pt x="13472" y="537"/>
                  </a:cubicBezTo>
                  <a:cubicBezTo>
                    <a:pt x="10923" y="1980"/>
                    <a:pt x="8396" y="3668"/>
                    <a:pt x="6395" y="5758"/>
                  </a:cubicBezTo>
                  <a:cubicBezTo>
                    <a:pt x="6540" y="6004"/>
                    <a:pt x="6663" y="6273"/>
                    <a:pt x="6753" y="6541"/>
                  </a:cubicBezTo>
                  <a:cubicBezTo>
                    <a:pt x="6820" y="6731"/>
                    <a:pt x="6876" y="6921"/>
                    <a:pt x="6921" y="7122"/>
                  </a:cubicBezTo>
                  <a:cubicBezTo>
                    <a:pt x="7703" y="6228"/>
                    <a:pt x="8508" y="5356"/>
                    <a:pt x="9335" y="4506"/>
                  </a:cubicBezTo>
                  <a:cubicBezTo>
                    <a:pt x="9738" y="3623"/>
                    <a:pt x="10442" y="2885"/>
                    <a:pt x="11337" y="2505"/>
                  </a:cubicBezTo>
                  <a:cubicBezTo>
                    <a:pt x="11359" y="2494"/>
                    <a:pt x="11381" y="2483"/>
                    <a:pt x="11404" y="2483"/>
                  </a:cubicBezTo>
                  <a:cubicBezTo>
                    <a:pt x="12276" y="1655"/>
                    <a:pt x="13181" y="850"/>
                    <a:pt x="14098" y="79"/>
                  </a:cubicBezTo>
                  <a:cubicBezTo>
                    <a:pt x="14009" y="23"/>
                    <a:pt x="13908" y="1"/>
                    <a:pt x="13807" y="1"/>
                  </a:cubicBezTo>
                  <a:close/>
                  <a:moveTo>
                    <a:pt x="3846" y="9179"/>
                  </a:moveTo>
                  <a:cubicBezTo>
                    <a:pt x="3801" y="9258"/>
                    <a:pt x="3757" y="9325"/>
                    <a:pt x="3723" y="9403"/>
                  </a:cubicBezTo>
                  <a:cubicBezTo>
                    <a:pt x="3533" y="10376"/>
                    <a:pt x="3231" y="11326"/>
                    <a:pt x="2873" y="12254"/>
                  </a:cubicBezTo>
                  <a:cubicBezTo>
                    <a:pt x="3444" y="11449"/>
                    <a:pt x="4025" y="10666"/>
                    <a:pt x="4629" y="9895"/>
                  </a:cubicBezTo>
                  <a:cubicBezTo>
                    <a:pt x="4338" y="9694"/>
                    <a:pt x="4070" y="9448"/>
                    <a:pt x="3846" y="9179"/>
                  </a:cubicBezTo>
                  <a:close/>
                  <a:moveTo>
                    <a:pt x="1621" y="11840"/>
                  </a:moveTo>
                  <a:cubicBezTo>
                    <a:pt x="1409" y="12232"/>
                    <a:pt x="1196" y="12612"/>
                    <a:pt x="984" y="13003"/>
                  </a:cubicBezTo>
                  <a:cubicBezTo>
                    <a:pt x="514" y="13875"/>
                    <a:pt x="34" y="14781"/>
                    <a:pt x="0" y="15764"/>
                  </a:cubicBezTo>
                  <a:cubicBezTo>
                    <a:pt x="0" y="15764"/>
                    <a:pt x="0" y="15764"/>
                    <a:pt x="0" y="15776"/>
                  </a:cubicBezTo>
                  <a:cubicBezTo>
                    <a:pt x="0" y="15988"/>
                    <a:pt x="34" y="16212"/>
                    <a:pt x="157" y="16379"/>
                  </a:cubicBezTo>
                  <a:cubicBezTo>
                    <a:pt x="839" y="15261"/>
                    <a:pt x="1543" y="14155"/>
                    <a:pt x="2281" y="13081"/>
                  </a:cubicBezTo>
                  <a:cubicBezTo>
                    <a:pt x="2057" y="12668"/>
                    <a:pt x="1834" y="12254"/>
                    <a:pt x="1621" y="11840"/>
                  </a:cubicBezTo>
                  <a:close/>
                </a:path>
              </a:pathLst>
            </a:custGeom>
            <a:solidFill>
              <a:srgbClr val="FFFFFF">
                <a:alpha val="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8896;p66"/>
            <p:cNvSpPr/>
            <p:nvPr/>
          </p:nvSpPr>
          <p:spPr>
            <a:xfrm rot="5400000">
              <a:off x="4925946" y="6989337"/>
              <a:ext cx="149665" cy="139684"/>
            </a:xfrm>
            <a:custGeom>
              <a:avLst/>
              <a:gdLst/>
              <a:ahLst/>
              <a:cxnLst/>
              <a:rect l="l" t="t" r="r" b="b"/>
              <a:pathLst>
                <a:path w="2864" h="2673" extrusionOk="0">
                  <a:moveTo>
                    <a:pt x="2774" y="1"/>
                  </a:moveTo>
                  <a:lnTo>
                    <a:pt x="2774" y="1"/>
                  </a:lnTo>
                  <a:cubicBezTo>
                    <a:pt x="2416" y="414"/>
                    <a:pt x="2047" y="817"/>
                    <a:pt x="1656" y="1197"/>
                  </a:cubicBezTo>
                  <a:cubicBezTo>
                    <a:pt x="1767" y="1275"/>
                    <a:pt x="1879" y="1342"/>
                    <a:pt x="2002" y="1398"/>
                  </a:cubicBezTo>
                  <a:cubicBezTo>
                    <a:pt x="1678" y="1655"/>
                    <a:pt x="1298" y="1823"/>
                    <a:pt x="895" y="1912"/>
                  </a:cubicBezTo>
                  <a:cubicBezTo>
                    <a:pt x="605" y="2169"/>
                    <a:pt x="303" y="2427"/>
                    <a:pt x="1" y="2673"/>
                  </a:cubicBezTo>
                  <a:cubicBezTo>
                    <a:pt x="482" y="2527"/>
                    <a:pt x="962" y="2348"/>
                    <a:pt x="1421" y="2147"/>
                  </a:cubicBezTo>
                  <a:cubicBezTo>
                    <a:pt x="1957" y="1901"/>
                    <a:pt x="2494" y="1577"/>
                    <a:pt x="2718" y="1040"/>
                  </a:cubicBezTo>
                  <a:cubicBezTo>
                    <a:pt x="2863" y="705"/>
                    <a:pt x="2852" y="347"/>
                    <a:pt x="2774"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8897;p66"/>
            <p:cNvSpPr/>
            <p:nvPr/>
          </p:nvSpPr>
          <p:spPr>
            <a:xfrm rot="5400000">
              <a:off x="5013032" y="6842676"/>
              <a:ext cx="512385" cy="472147"/>
            </a:xfrm>
            <a:custGeom>
              <a:avLst/>
              <a:gdLst/>
              <a:ahLst/>
              <a:cxnLst/>
              <a:rect l="l" t="t" r="r" b="b"/>
              <a:pathLst>
                <a:path w="9805" h="9035" extrusionOk="0">
                  <a:moveTo>
                    <a:pt x="9704" y="1"/>
                  </a:moveTo>
                  <a:cubicBezTo>
                    <a:pt x="9682" y="1"/>
                    <a:pt x="9671" y="1"/>
                    <a:pt x="9648" y="12"/>
                  </a:cubicBezTo>
                  <a:cubicBezTo>
                    <a:pt x="7111" y="1443"/>
                    <a:pt x="4595" y="3131"/>
                    <a:pt x="2572" y="5233"/>
                  </a:cubicBezTo>
                  <a:cubicBezTo>
                    <a:pt x="2605" y="5278"/>
                    <a:pt x="2639" y="5333"/>
                    <a:pt x="2672" y="5389"/>
                  </a:cubicBezTo>
                  <a:cubicBezTo>
                    <a:pt x="4673" y="3299"/>
                    <a:pt x="7200" y="1611"/>
                    <a:pt x="9749" y="168"/>
                  </a:cubicBezTo>
                  <a:cubicBezTo>
                    <a:pt x="9794" y="146"/>
                    <a:pt x="9805" y="90"/>
                    <a:pt x="9783" y="45"/>
                  </a:cubicBezTo>
                  <a:cubicBezTo>
                    <a:pt x="9760" y="12"/>
                    <a:pt x="9727" y="1"/>
                    <a:pt x="9704" y="1"/>
                  </a:cubicBezTo>
                  <a:close/>
                  <a:moveTo>
                    <a:pt x="56" y="8732"/>
                  </a:moveTo>
                  <a:cubicBezTo>
                    <a:pt x="34" y="8833"/>
                    <a:pt x="22" y="8933"/>
                    <a:pt x="0" y="9034"/>
                  </a:cubicBezTo>
                  <a:cubicBezTo>
                    <a:pt x="34" y="8956"/>
                    <a:pt x="78" y="8889"/>
                    <a:pt x="123" y="8810"/>
                  </a:cubicBezTo>
                  <a:cubicBezTo>
                    <a:pt x="101" y="8788"/>
                    <a:pt x="78" y="8755"/>
                    <a:pt x="56" y="8732"/>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8898;p66"/>
            <p:cNvSpPr/>
            <p:nvPr/>
          </p:nvSpPr>
          <p:spPr>
            <a:xfrm rot="5400000">
              <a:off x="4862896" y="6745111"/>
              <a:ext cx="545725" cy="665499"/>
            </a:xfrm>
            <a:custGeom>
              <a:avLst/>
              <a:gdLst/>
              <a:ahLst/>
              <a:cxnLst/>
              <a:rect l="l" t="t" r="r" b="b"/>
              <a:pathLst>
                <a:path w="10443" h="12735" extrusionOk="0">
                  <a:moveTo>
                    <a:pt x="10331" y="1"/>
                  </a:moveTo>
                  <a:cubicBezTo>
                    <a:pt x="10297" y="1"/>
                    <a:pt x="10264" y="23"/>
                    <a:pt x="10253" y="57"/>
                  </a:cubicBezTo>
                  <a:cubicBezTo>
                    <a:pt x="9929" y="716"/>
                    <a:pt x="9604" y="1376"/>
                    <a:pt x="9280" y="2036"/>
                  </a:cubicBezTo>
                  <a:cubicBezTo>
                    <a:pt x="9314" y="2125"/>
                    <a:pt x="9336" y="2226"/>
                    <a:pt x="9347" y="2315"/>
                  </a:cubicBezTo>
                  <a:cubicBezTo>
                    <a:pt x="9705" y="1589"/>
                    <a:pt x="10063" y="862"/>
                    <a:pt x="10420" y="135"/>
                  </a:cubicBezTo>
                  <a:cubicBezTo>
                    <a:pt x="10443" y="90"/>
                    <a:pt x="10420" y="34"/>
                    <a:pt x="10376" y="12"/>
                  </a:cubicBezTo>
                  <a:cubicBezTo>
                    <a:pt x="10365" y="12"/>
                    <a:pt x="10342" y="1"/>
                    <a:pt x="10331" y="1"/>
                  </a:cubicBezTo>
                  <a:close/>
                  <a:moveTo>
                    <a:pt x="6150" y="7391"/>
                  </a:moveTo>
                  <a:cubicBezTo>
                    <a:pt x="5770" y="7849"/>
                    <a:pt x="5356" y="8285"/>
                    <a:pt x="4931" y="8699"/>
                  </a:cubicBezTo>
                  <a:cubicBezTo>
                    <a:pt x="4987" y="8744"/>
                    <a:pt x="5032" y="8777"/>
                    <a:pt x="5088" y="8811"/>
                  </a:cubicBezTo>
                  <a:cubicBezTo>
                    <a:pt x="5479" y="8431"/>
                    <a:pt x="5848" y="8028"/>
                    <a:pt x="6206" y="7615"/>
                  </a:cubicBezTo>
                  <a:cubicBezTo>
                    <a:pt x="6194" y="7536"/>
                    <a:pt x="6172" y="7458"/>
                    <a:pt x="6150" y="7391"/>
                  </a:cubicBezTo>
                  <a:close/>
                  <a:moveTo>
                    <a:pt x="4327" y="9526"/>
                  </a:moveTo>
                  <a:lnTo>
                    <a:pt x="4327" y="9526"/>
                  </a:lnTo>
                  <a:cubicBezTo>
                    <a:pt x="4216" y="9549"/>
                    <a:pt x="4104" y="9560"/>
                    <a:pt x="3981" y="9571"/>
                  </a:cubicBezTo>
                  <a:cubicBezTo>
                    <a:pt x="3657" y="9851"/>
                    <a:pt x="3321" y="10130"/>
                    <a:pt x="2986" y="10398"/>
                  </a:cubicBezTo>
                  <a:cubicBezTo>
                    <a:pt x="3131" y="10365"/>
                    <a:pt x="3276" y="10320"/>
                    <a:pt x="3433" y="10287"/>
                  </a:cubicBezTo>
                  <a:cubicBezTo>
                    <a:pt x="3735" y="10041"/>
                    <a:pt x="4037" y="9783"/>
                    <a:pt x="4327" y="9526"/>
                  </a:cubicBezTo>
                  <a:close/>
                  <a:moveTo>
                    <a:pt x="873" y="11975"/>
                  </a:moveTo>
                  <a:cubicBezTo>
                    <a:pt x="604" y="12165"/>
                    <a:pt x="325" y="12366"/>
                    <a:pt x="45" y="12556"/>
                  </a:cubicBezTo>
                  <a:cubicBezTo>
                    <a:pt x="1" y="12590"/>
                    <a:pt x="1" y="12645"/>
                    <a:pt x="23" y="12690"/>
                  </a:cubicBezTo>
                  <a:cubicBezTo>
                    <a:pt x="45" y="12713"/>
                    <a:pt x="68" y="12735"/>
                    <a:pt x="101" y="12735"/>
                  </a:cubicBezTo>
                  <a:cubicBezTo>
                    <a:pt x="124" y="12735"/>
                    <a:pt x="135" y="12724"/>
                    <a:pt x="157" y="12713"/>
                  </a:cubicBezTo>
                  <a:cubicBezTo>
                    <a:pt x="336" y="12590"/>
                    <a:pt x="515" y="12455"/>
                    <a:pt x="705" y="12332"/>
                  </a:cubicBezTo>
                  <a:cubicBezTo>
                    <a:pt x="761" y="12209"/>
                    <a:pt x="817" y="12087"/>
                    <a:pt x="873" y="11975"/>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8899;p66"/>
            <p:cNvSpPr/>
            <p:nvPr/>
          </p:nvSpPr>
          <p:spPr>
            <a:xfrm rot="5400000">
              <a:off x="5119925" y="6980558"/>
              <a:ext cx="282818" cy="320809"/>
            </a:xfrm>
            <a:custGeom>
              <a:avLst/>
              <a:gdLst/>
              <a:ahLst/>
              <a:cxnLst/>
              <a:rect l="l" t="t" r="r" b="b"/>
              <a:pathLst>
                <a:path w="5412" h="6139" extrusionOk="0">
                  <a:moveTo>
                    <a:pt x="5300" y="0"/>
                  </a:moveTo>
                  <a:cubicBezTo>
                    <a:pt x="5266" y="0"/>
                    <a:pt x="5244" y="23"/>
                    <a:pt x="5222" y="45"/>
                  </a:cubicBezTo>
                  <a:cubicBezTo>
                    <a:pt x="5143" y="179"/>
                    <a:pt x="5054" y="313"/>
                    <a:pt x="4965" y="436"/>
                  </a:cubicBezTo>
                  <a:cubicBezTo>
                    <a:pt x="5032" y="459"/>
                    <a:pt x="5088" y="481"/>
                    <a:pt x="5132" y="515"/>
                  </a:cubicBezTo>
                  <a:cubicBezTo>
                    <a:pt x="5222" y="392"/>
                    <a:pt x="5300" y="269"/>
                    <a:pt x="5378" y="146"/>
                  </a:cubicBezTo>
                  <a:cubicBezTo>
                    <a:pt x="5412" y="101"/>
                    <a:pt x="5389" y="45"/>
                    <a:pt x="5345" y="23"/>
                  </a:cubicBezTo>
                  <a:cubicBezTo>
                    <a:pt x="5334" y="12"/>
                    <a:pt x="5322" y="0"/>
                    <a:pt x="5300" y="0"/>
                  </a:cubicBezTo>
                  <a:close/>
                  <a:moveTo>
                    <a:pt x="1857" y="4036"/>
                  </a:moveTo>
                  <a:cubicBezTo>
                    <a:pt x="1242" y="4662"/>
                    <a:pt x="604" y="5288"/>
                    <a:pt x="1" y="5926"/>
                  </a:cubicBezTo>
                  <a:cubicBezTo>
                    <a:pt x="23" y="5993"/>
                    <a:pt x="34" y="6071"/>
                    <a:pt x="57" y="6138"/>
                  </a:cubicBezTo>
                  <a:cubicBezTo>
                    <a:pt x="649" y="5512"/>
                    <a:pt x="1253" y="4908"/>
                    <a:pt x="1857" y="4305"/>
                  </a:cubicBezTo>
                  <a:cubicBezTo>
                    <a:pt x="1857" y="4215"/>
                    <a:pt x="1857" y="4126"/>
                    <a:pt x="1857" y="4036"/>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8900;p66"/>
            <p:cNvSpPr/>
            <p:nvPr/>
          </p:nvSpPr>
          <p:spPr>
            <a:xfrm rot="5400000">
              <a:off x="5463753" y="5391743"/>
              <a:ext cx="483800" cy="54975"/>
            </a:xfrm>
            <a:custGeom>
              <a:avLst/>
              <a:gdLst/>
              <a:ahLst/>
              <a:cxnLst/>
              <a:rect l="l" t="t" r="r" b="b"/>
              <a:pathLst>
                <a:path w="9258" h="1052" extrusionOk="0">
                  <a:moveTo>
                    <a:pt x="4584" y="0"/>
                  </a:moveTo>
                  <a:cubicBezTo>
                    <a:pt x="3097" y="0"/>
                    <a:pt x="1599" y="202"/>
                    <a:pt x="157" y="604"/>
                  </a:cubicBezTo>
                  <a:cubicBezTo>
                    <a:pt x="67" y="627"/>
                    <a:pt x="0" y="738"/>
                    <a:pt x="34" y="839"/>
                  </a:cubicBezTo>
                  <a:cubicBezTo>
                    <a:pt x="52" y="912"/>
                    <a:pt x="131" y="971"/>
                    <a:pt x="214" y="971"/>
                  </a:cubicBezTo>
                  <a:cubicBezTo>
                    <a:pt x="232" y="971"/>
                    <a:pt x="250" y="968"/>
                    <a:pt x="268" y="962"/>
                  </a:cubicBezTo>
                  <a:cubicBezTo>
                    <a:pt x="1666" y="571"/>
                    <a:pt x="3131" y="369"/>
                    <a:pt x="4584" y="369"/>
                  </a:cubicBezTo>
                  <a:cubicBezTo>
                    <a:pt x="6028" y="369"/>
                    <a:pt x="7461" y="556"/>
                    <a:pt x="8844" y="940"/>
                  </a:cubicBezTo>
                  <a:lnTo>
                    <a:pt x="8844" y="940"/>
                  </a:lnTo>
                  <a:cubicBezTo>
                    <a:pt x="8852" y="955"/>
                    <a:pt x="8863" y="970"/>
                    <a:pt x="8877" y="984"/>
                  </a:cubicBezTo>
                  <a:cubicBezTo>
                    <a:pt x="8888" y="1007"/>
                    <a:pt x="8922" y="1029"/>
                    <a:pt x="8944" y="1029"/>
                  </a:cubicBezTo>
                  <a:cubicBezTo>
                    <a:pt x="8978" y="1040"/>
                    <a:pt x="9000" y="1051"/>
                    <a:pt x="9022" y="1051"/>
                  </a:cubicBezTo>
                  <a:cubicBezTo>
                    <a:pt x="9067" y="1051"/>
                    <a:pt x="9090" y="1040"/>
                    <a:pt x="9112" y="1029"/>
                  </a:cubicBezTo>
                  <a:cubicBezTo>
                    <a:pt x="9145" y="1007"/>
                    <a:pt x="9168" y="995"/>
                    <a:pt x="9190" y="962"/>
                  </a:cubicBezTo>
                  <a:cubicBezTo>
                    <a:pt x="9201" y="951"/>
                    <a:pt x="9213" y="940"/>
                    <a:pt x="9224" y="917"/>
                  </a:cubicBezTo>
                  <a:cubicBezTo>
                    <a:pt x="9235" y="895"/>
                    <a:pt x="9246" y="861"/>
                    <a:pt x="9246" y="828"/>
                  </a:cubicBezTo>
                  <a:cubicBezTo>
                    <a:pt x="9257" y="783"/>
                    <a:pt x="9235" y="727"/>
                    <a:pt x="9201" y="694"/>
                  </a:cubicBezTo>
                  <a:cubicBezTo>
                    <a:pt x="9168" y="649"/>
                    <a:pt x="9134" y="638"/>
                    <a:pt x="9101" y="627"/>
                  </a:cubicBezTo>
                  <a:cubicBezTo>
                    <a:pt x="7636" y="202"/>
                    <a:pt x="6116" y="0"/>
                    <a:pt x="458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8901;p66"/>
            <p:cNvSpPr/>
            <p:nvPr/>
          </p:nvSpPr>
          <p:spPr>
            <a:xfrm rot="5400000">
              <a:off x="5649998" y="5292297"/>
              <a:ext cx="293948" cy="183163"/>
            </a:xfrm>
            <a:custGeom>
              <a:avLst/>
              <a:gdLst/>
              <a:ahLst/>
              <a:cxnLst/>
              <a:rect l="l" t="t" r="r" b="b"/>
              <a:pathLst>
                <a:path w="5625" h="3505" extrusionOk="0">
                  <a:moveTo>
                    <a:pt x="203" y="1"/>
                  </a:moveTo>
                  <a:cubicBezTo>
                    <a:pt x="127" y="1"/>
                    <a:pt x="60" y="45"/>
                    <a:pt x="34" y="124"/>
                  </a:cubicBezTo>
                  <a:cubicBezTo>
                    <a:pt x="1" y="224"/>
                    <a:pt x="56" y="325"/>
                    <a:pt x="146" y="358"/>
                  </a:cubicBezTo>
                  <a:cubicBezTo>
                    <a:pt x="2058" y="984"/>
                    <a:pt x="3835" y="2058"/>
                    <a:pt x="5289" y="3455"/>
                  </a:cubicBezTo>
                  <a:cubicBezTo>
                    <a:pt x="5321" y="3487"/>
                    <a:pt x="5366" y="3504"/>
                    <a:pt x="5412" y="3504"/>
                  </a:cubicBezTo>
                  <a:cubicBezTo>
                    <a:pt x="5461" y="3504"/>
                    <a:pt x="5511" y="3485"/>
                    <a:pt x="5546" y="3444"/>
                  </a:cubicBezTo>
                  <a:cubicBezTo>
                    <a:pt x="5624" y="3377"/>
                    <a:pt x="5613" y="3254"/>
                    <a:pt x="5546" y="3187"/>
                  </a:cubicBezTo>
                  <a:cubicBezTo>
                    <a:pt x="4048" y="1745"/>
                    <a:pt x="2237" y="649"/>
                    <a:pt x="269" y="12"/>
                  </a:cubicBezTo>
                  <a:cubicBezTo>
                    <a:pt x="247" y="4"/>
                    <a:pt x="224" y="1"/>
                    <a:pt x="203"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8902;p66"/>
            <p:cNvSpPr/>
            <p:nvPr/>
          </p:nvSpPr>
          <p:spPr>
            <a:xfrm rot="5400000">
              <a:off x="5456933" y="5355712"/>
              <a:ext cx="325460" cy="175533"/>
            </a:xfrm>
            <a:custGeom>
              <a:avLst/>
              <a:gdLst/>
              <a:ahLst/>
              <a:cxnLst/>
              <a:rect l="l" t="t" r="r" b="b"/>
              <a:pathLst>
                <a:path w="6228" h="3359" extrusionOk="0">
                  <a:moveTo>
                    <a:pt x="6014" y="0"/>
                  </a:moveTo>
                  <a:cubicBezTo>
                    <a:pt x="5971" y="0"/>
                    <a:pt x="5928" y="14"/>
                    <a:pt x="5892" y="45"/>
                  </a:cubicBezTo>
                  <a:cubicBezTo>
                    <a:pt x="4282" y="1498"/>
                    <a:pt x="2281" y="2527"/>
                    <a:pt x="168" y="2985"/>
                  </a:cubicBezTo>
                  <a:cubicBezTo>
                    <a:pt x="67" y="3008"/>
                    <a:pt x="0" y="3108"/>
                    <a:pt x="22" y="3209"/>
                  </a:cubicBezTo>
                  <a:cubicBezTo>
                    <a:pt x="42" y="3297"/>
                    <a:pt x="120" y="3359"/>
                    <a:pt x="207" y="3359"/>
                  </a:cubicBezTo>
                  <a:cubicBezTo>
                    <a:pt x="220" y="3359"/>
                    <a:pt x="233" y="3357"/>
                    <a:pt x="246" y="3354"/>
                  </a:cubicBezTo>
                  <a:cubicBezTo>
                    <a:pt x="2426" y="2874"/>
                    <a:pt x="4483" y="1823"/>
                    <a:pt x="6138" y="325"/>
                  </a:cubicBezTo>
                  <a:cubicBezTo>
                    <a:pt x="6216" y="257"/>
                    <a:pt x="6227" y="135"/>
                    <a:pt x="6160" y="56"/>
                  </a:cubicBezTo>
                  <a:cubicBezTo>
                    <a:pt x="6118" y="20"/>
                    <a:pt x="6066" y="0"/>
                    <a:pt x="601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8903;p66"/>
            <p:cNvSpPr/>
            <p:nvPr/>
          </p:nvSpPr>
          <p:spPr>
            <a:xfrm rot="5400000">
              <a:off x="5218376" y="5717185"/>
              <a:ext cx="412521" cy="588367"/>
            </a:xfrm>
            <a:custGeom>
              <a:avLst/>
              <a:gdLst/>
              <a:ahLst/>
              <a:cxnLst/>
              <a:rect l="l" t="t" r="r" b="b"/>
              <a:pathLst>
                <a:path w="7894" h="11259" extrusionOk="0">
                  <a:moveTo>
                    <a:pt x="6619" y="1"/>
                  </a:moveTo>
                  <a:cubicBezTo>
                    <a:pt x="4853" y="470"/>
                    <a:pt x="2997" y="996"/>
                    <a:pt x="1745" y="2326"/>
                  </a:cubicBezTo>
                  <a:cubicBezTo>
                    <a:pt x="783" y="3355"/>
                    <a:pt x="302" y="4752"/>
                    <a:pt x="157" y="6150"/>
                  </a:cubicBezTo>
                  <a:cubicBezTo>
                    <a:pt x="1" y="7547"/>
                    <a:pt x="157" y="8967"/>
                    <a:pt x="302" y="10365"/>
                  </a:cubicBezTo>
                  <a:cubicBezTo>
                    <a:pt x="336" y="10678"/>
                    <a:pt x="381" y="11024"/>
                    <a:pt x="593" y="11259"/>
                  </a:cubicBezTo>
                  <a:cubicBezTo>
                    <a:pt x="2449" y="9884"/>
                    <a:pt x="5412" y="9112"/>
                    <a:pt x="6798" y="7268"/>
                  </a:cubicBezTo>
                  <a:cubicBezTo>
                    <a:pt x="7592" y="6228"/>
                    <a:pt x="7894" y="4864"/>
                    <a:pt x="7815" y="3567"/>
                  </a:cubicBezTo>
                  <a:cubicBezTo>
                    <a:pt x="7748" y="2259"/>
                    <a:pt x="7189" y="1175"/>
                    <a:pt x="6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8904;p66"/>
            <p:cNvSpPr/>
            <p:nvPr/>
          </p:nvSpPr>
          <p:spPr>
            <a:xfrm rot="5400000">
              <a:off x="5416877" y="5687111"/>
              <a:ext cx="578491" cy="348244"/>
            </a:xfrm>
            <a:custGeom>
              <a:avLst/>
              <a:gdLst/>
              <a:ahLst/>
              <a:cxnLst/>
              <a:rect l="l" t="t" r="r" b="b"/>
              <a:pathLst>
                <a:path w="11070" h="6664" extrusionOk="0">
                  <a:moveTo>
                    <a:pt x="5640" y="1"/>
                  </a:moveTo>
                  <a:cubicBezTo>
                    <a:pt x="4984" y="1"/>
                    <a:pt x="4330" y="127"/>
                    <a:pt x="3724" y="389"/>
                  </a:cubicBezTo>
                  <a:cubicBezTo>
                    <a:pt x="3232" y="613"/>
                    <a:pt x="2773" y="904"/>
                    <a:pt x="2326" y="1206"/>
                  </a:cubicBezTo>
                  <a:cubicBezTo>
                    <a:pt x="1532" y="1731"/>
                    <a:pt x="783" y="2324"/>
                    <a:pt x="1" y="2849"/>
                  </a:cubicBezTo>
                  <a:cubicBezTo>
                    <a:pt x="694" y="4034"/>
                    <a:pt x="1700" y="5051"/>
                    <a:pt x="2896" y="5756"/>
                  </a:cubicBezTo>
                  <a:cubicBezTo>
                    <a:pt x="3807" y="6302"/>
                    <a:pt x="4861" y="6663"/>
                    <a:pt x="5921" y="6663"/>
                  </a:cubicBezTo>
                  <a:cubicBezTo>
                    <a:pt x="5967" y="6663"/>
                    <a:pt x="6014" y="6663"/>
                    <a:pt x="6060" y="6661"/>
                  </a:cubicBezTo>
                  <a:cubicBezTo>
                    <a:pt x="7939" y="6605"/>
                    <a:pt x="9571" y="5443"/>
                    <a:pt x="11069" y="4325"/>
                  </a:cubicBezTo>
                  <a:cubicBezTo>
                    <a:pt x="10700" y="2827"/>
                    <a:pt x="9515" y="1407"/>
                    <a:pt x="8173" y="658"/>
                  </a:cubicBezTo>
                  <a:cubicBezTo>
                    <a:pt x="7404" y="228"/>
                    <a:pt x="6521" y="1"/>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8905;p66"/>
            <p:cNvSpPr/>
            <p:nvPr/>
          </p:nvSpPr>
          <p:spPr>
            <a:xfrm rot="5400000">
              <a:off x="5255141" y="6191344"/>
              <a:ext cx="504807" cy="404264"/>
            </a:xfrm>
            <a:custGeom>
              <a:avLst/>
              <a:gdLst/>
              <a:ahLst/>
              <a:cxnLst/>
              <a:rect l="l" t="t" r="r" b="b"/>
              <a:pathLst>
                <a:path w="9660" h="7736" extrusionOk="0">
                  <a:moveTo>
                    <a:pt x="2658" y="0"/>
                  </a:moveTo>
                  <a:cubicBezTo>
                    <a:pt x="1812" y="0"/>
                    <a:pt x="954" y="78"/>
                    <a:pt x="101" y="144"/>
                  </a:cubicBezTo>
                  <a:cubicBezTo>
                    <a:pt x="0" y="1173"/>
                    <a:pt x="45" y="2223"/>
                    <a:pt x="403" y="3185"/>
                  </a:cubicBezTo>
                  <a:cubicBezTo>
                    <a:pt x="1029" y="4851"/>
                    <a:pt x="2560" y="6069"/>
                    <a:pt x="4226" y="6718"/>
                  </a:cubicBezTo>
                  <a:cubicBezTo>
                    <a:pt x="5881" y="7377"/>
                    <a:pt x="7692" y="7556"/>
                    <a:pt x="9470" y="7735"/>
                  </a:cubicBezTo>
                  <a:cubicBezTo>
                    <a:pt x="9548" y="6729"/>
                    <a:pt x="9660" y="5387"/>
                    <a:pt x="9403" y="4415"/>
                  </a:cubicBezTo>
                  <a:cubicBezTo>
                    <a:pt x="8922" y="2592"/>
                    <a:pt x="7379" y="1184"/>
                    <a:pt x="5624" y="491"/>
                  </a:cubicBezTo>
                  <a:cubicBezTo>
                    <a:pt x="4672" y="112"/>
                    <a:pt x="3674" y="0"/>
                    <a:pt x="2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8906;p66"/>
            <p:cNvSpPr/>
            <p:nvPr/>
          </p:nvSpPr>
          <p:spPr>
            <a:xfrm rot="5400000">
              <a:off x="5529988" y="6148833"/>
              <a:ext cx="583716" cy="437239"/>
            </a:xfrm>
            <a:custGeom>
              <a:avLst/>
              <a:gdLst/>
              <a:ahLst/>
              <a:cxnLst/>
              <a:rect l="l" t="t" r="r" b="b"/>
              <a:pathLst>
                <a:path w="11170" h="8367" extrusionOk="0">
                  <a:moveTo>
                    <a:pt x="11092" y="1"/>
                  </a:moveTo>
                  <a:cubicBezTo>
                    <a:pt x="9448" y="247"/>
                    <a:pt x="7793" y="493"/>
                    <a:pt x="6139" y="739"/>
                  </a:cubicBezTo>
                  <a:cubicBezTo>
                    <a:pt x="4954" y="918"/>
                    <a:pt x="3713" y="1108"/>
                    <a:pt x="2729" y="1801"/>
                  </a:cubicBezTo>
                  <a:cubicBezTo>
                    <a:pt x="1779" y="2460"/>
                    <a:pt x="1175" y="3522"/>
                    <a:pt x="739" y="4596"/>
                  </a:cubicBezTo>
                  <a:cubicBezTo>
                    <a:pt x="292" y="5714"/>
                    <a:pt x="1" y="6966"/>
                    <a:pt x="392" y="8106"/>
                  </a:cubicBezTo>
                  <a:cubicBezTo>
                    <a:pt x="1257" y="8262"/>
                    <a:pt x="2128" y="8367"/>
                    <a:pt x="2985" y="8367"/>
                  </a:cubicBezTo>
                  <a:cubicBezTo>
                    <a:pt x="4221" y="8367"/>
                    <a:pt x="5430" y="8148"/>
                    <a:pt x="6552" y="7547"/>
                  </a:cubicBezTo>
                  <a:cubicBezTo>
                    <a:pt x="7905" y="6821"/>
                    <a:pt x="8833" y="5501"/>
                    <a:pt x="9638" y="4193"/>
                  </a:cubicBezTo>
                  <a:cubicBezTo>
                    <a:pt x="10421" y="2930"/>
                    <a:pt x="11170" y="1477"/>
                    <a:pt x="1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8907;p66"/>
            <p:cNvSpPr/>
            <p:nvPr/>
          </p:nvSpPr>
          <p:spPr>
            <a:xfrm rot="5400000">
              <a:off x="5246806" y="6641406"/>
              <a:ext cx="348244" cy="360002"/>
            </a:xfrm>
            <a:custGeom>
              <a:avLst/>
              <a:gdLst/>
              <a:ahLst/>
              <a:cxnLst/>
              <a:rect l="l" t="t" r="r" b="b"/>
              <a:pathLst>
                <a:path w="6664" h="6889" extrusionOk="0">
                  <a:moveTo>
                    <a:pt x="6465" y="0"/>
                  </a:moveTo>
                  <a:cubicBezTo>
                    <a:pt x="6430" y="0"/>
                    <a:pt x="6394" y="10"/>
                    <a:pt x="6362" y="31"/>
                  </a:cubicBezTo>
                  <a:cubicBezTo>
                    <a:pt x="3723" y="1618"/>
                    <a:pt x="1521" y="3910"/>
                    <a:pt x="45" y="6616"/>
                  </a:cubicBezTo>
                  <a:cubicBezTo>
                    <a:pt x="0" y="6705"/>
                    <a:pt x="34" y="6817"/>
                    <a:pt x="123" y="6862"/>
                  </a:cubicBezTo>
                  <a:cubicBezTo>
                    <a:pt x="153" y="6880"/>
                    <a:pt x="185" y="6889"/>
                    <a:pt x="217" y="6889"/>
                  </a:cubicBezTo>
                  <a:cubicBezTo>
                    <a:pt x="281" y="6889"/>
                    <a:pt x="343" y="6854"/>
                    <a:pt x="380" y="6795"/>
                  </a:cubicBezTo>
                  <a:cubicBezTo>
                    <a:pt x="1822" y="4156"/>
                    <a:pt x="3980" y="1898"/>
                    <a:pt x="6552" y="344"/>
                  </a:cubicBezTo>
                  <a:cubicBezTo>
                    <a:pt x="6641" y="288"/>
                    <a:pt x="6663" y="176"/>
                    <a:pt x="6619" y="87"/>
                  </a:cubicBezTo>
                  <a:cubicBezTo>
                    <a:pt x="6583" y="30"/>
                    <a:pt x="6525" y="0"/>
                    <a:pt x="6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8908;p66"/>
            <p:cNvSpPr/>
            <p:nvPr/>
          </p:nvSpPr>
          <p:spPr>
            <a:xfrm rot="5400000">
              <a:off x="5533307" y="4937102"/>
              <a:ext cx="276390" cy="250888"/>
            </a:xfrm>
            <a:custGeom>
              <a:avLst/>
              <a:gdLst/>
              <a:ahLst/>
              <a:cxnLst/>
              <a:rect l="l" t="t" r="r" b="b"/>
              <a:pathLst>
                <a:path w="5289" h="4801" extrusionOk="0">
                  <a:moveTo>
                    <a:pt x="2640" y="1"/>
                  </a:moveTo>
                  <a:cubicBezTo>
                    <a:pt x="2452" y="1"/>
                    <a:pt x="2260" y="23"/>
                    <a:pt x="2069" y="70"/>
                  </a:cubicBezTo>
                  <a:cubicBezTo>
                    <a:pt x="783" y="394"/>
                    <a:pt x="0" y="1691"/>
                    <a:pt x="324" y="2977"/>
                  </a:cubicBezTo>
                  <a:cubicBezTo>
                    <a:pt x="591" y="4071"/>
                    <a:pt x="1570" y="4801"/>
                    <a:pt x="2648" y="4801"/>
                  </a:cubicBezTo>
                  <a:cubicBezTo>
                    <a:pt x="2837" y="4801"/>
                    <a:pt x="3029" y="4779"/>
                    <a:pt x="3220" y="4732"/>
                  </a:cubicBezTo>
                  <a:cubicBezTo>
                    <a:pt x="4506" y="4408"/>
                    <a:pt x="5288" y="3111"/>
                    <a:pt x="4975" y="1825"/>
                  </a:cubicBezTo>
                  <a:cubicBezTo>
                    <a:pt x="4699" y="731"/>
                    <a:pt x="3719" y="1"/>
                    <a:pt x="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8909;p66"/>
            <p:cNvSpPr/>
            <p:nvPr/>
          </p:nvSpPr>
          <p:spPr>
            <a:xfrm rot="5400000">
              <a:off x="5584729" y="4983925"/>
              <a:ext cx="173547" cy="157243"/>
            </a:xfrm>
            <a:custGeom>
              <a:avLst/>
              <a:gdLst/>
              <a:ahLst/>
              <a:cxnLst/>
              <a:rect l="l" t="t" r="r" b="b"/>
              <a:pathLst>
                <a:path w="3321" h="3009" extrusionOk="0">
                  <a:moveTo>
                    <a:pt x="1666" y="1"/>
                  </a:moveTo>
                  <a:cubicBezTo>
                    <a:pt x="1544" y="1"/>
                    <a:pt x="1421" y="15"/>
                    <a:pt x="1297" y="46"/>
                  </a:cubicBezTo>
                  <a:cubicBezTo>
                    <a:pt x="492" y="247"/>
                    <a:pt x="0" y="1063"/>
                    <a:pt x="201" y="1868"/>
                  </a:cubicBezTo>
                  <a:cubicBezTo>
                    <a:pt x="372" y="2551"/>
                    <a:pt x="986" y="3009"/>
                    <a:pt x="1659" y="3009"/>
                  </a:cubicBezTo>
                  <a:cubicBezTo>
                    <a:pt x="1780" y="3009"/>
                    <a:pt x="1902" y="2994"/>
                    <a:pt x="2024" y="2964"/>
                  </a:cubicBezTo>
                  <a:cubicBezTo>
                    <a:pt x="2829" y="2763"/>
                    <a:pt x="3321" y="1947"/>
                    <a:pt x="3130" y="1142"/>
                  </a:cubicBezTo>
                  <a:cubicBezTo>
                    <a:pt x="2960" y="459"/>
                    <a:pt x="2346"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8910;p66"/>
            <p:cNvSpPr/>
            <p:nvPr/>
          </p:nvSpPr>
          <p:spPr>
            <a:xfrm rot="5400000">
              <a:off x="5660633" y="4989177"/>
              <a:ext cx="24613" cy="74833"/>
            </a:xfrm>
            <a:custGeom>
              <a:avLst/>
              <a:gdLst/>
              <a:ahLst/>
              <a:cxnLst/>
              <a:rect l="l" t="t" r="r" b="b"/>
              <a:pathLst>
                <a:path w="471" h="1432" extrusionOk="0">
                  <a:moveTo>
                    <a:pt x="370" y="0"/>
                  </a:moveTo>
                  <a:cubicBezTo>
                    <a:pt x="135" y="179"/>
                    <a:pt x="1" y="448"/>
                    <a:pt x="1" y="750"/>
                  </a:cubicBezTo>
                  <a:cubicBezTo>
                    <a:pt x="1" y="817"/>
                    <a:pt x="1" y="895"/>
                    <a:pt x="23" y="973"/>
                  </a:cubicBezTo>
                  <a:cubicBezTo>
                    <a:pt x="68" y="1152"/>
                    <a:pt x="169" y="1320"/>
                    <a:pt x="303" y="1431"/>
                  </a:cubicBezTo>
                  <a:cubicBezTo>
                    <a:pt x="336" y="1387"/>
                    <a:pt x="370" y="1331"/>
                    <a:pt x="415" y="1286"/>
                  </a:cubicBezTo>
                  <a:cubicBezTo>
                    <a:pt x="314" y="1186"/>
                    <a:pt x="236" y="1063"/>
                    <a:pt x="202" y="928"/>
                  </a:cubicBezTo>
                  <a:cubicBezTo>
                    <a:pt x="191" y="861"/>
                    <a:pt x="180" y="805"/>
                    <a:pt x="180" y="750"/>
                  </a:cubicBezTo>
                  <a:cubicBezTo>
                    <a:pt x="180" y="515"/>
                    <a:pt x="292" y="291"/>
                    <a:pt x="471" y="157"/>
                  </a:cubicBezTo>
                  <a:cubicBezTo>
                    <a:pt x="437" y="101"/>
                    <a:pt x="403" y="56"/>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8911;p66"/>
            <p:cNvSpPr/>
            <p:nvPr/>
          </p:nvSpPr>
          <p:spPr>
            <a:xfrm rot="5400000">
              <a:off x="5636672" y="5012144"/>
              <a:ext cx="289820" cy="262646"/>
            </a:xfrm>
            <a:custGeom>
              <a:avLst/>
              <a:gdLst/>
              <a:ahLst/>
              <a:cxnLst/>
              <a:rect l="l" t="t" r="r" b="b"/>
              <a:pathLst>
                <a:path w="5546" h="5026" extrusionOk="0">
                  <a:moveTo>
                    <a:pt x="2773" y="1"/>
                  </a:moveTo>
                  <a:cubicBezTo>
                    <a:pt x="2573" y="1"/>
                    <a:pt x="2371" y="25"/>
                    <a:pt x="2169" y="75"/>
                  </a:cubicBezTo>
                  <a:cubicBezTo>
                    <a:pt x="827" y="411"/>
                    <a:pt x="0" y="1775"/>
                    <a:pt x="335" y="3116"/>
                  </a:cubicBezTo>
                  <a:cubicBezTo>
                    <a:pt x="620" y="4264"/>
                    <a:pt x="1644" y="5025"/>
                    <a:pt x="2768" y="5025"/>
                  </a:cubicBezTo>
                  <a:cubicBezTo>
                    <a:pt x="2969" y="5025"/>
                    <a:pt x="3173" y="5001"/>
                    <a:pt x="3376" y="4950"/>
                  </a:cubicBezTo>
                  <a:cubicBezTo>
                    <a:pt x="4718" y="4614"/>
                    <a:pt x="5545" y="3250"/>
                    <a:pt x="5210" y="1909"/>
                  </a:cubicBezTo>
                  <a:cubicBezTo>
                    <a:pt x="4925" y="769"/>
                    <a:pt x="3898"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8912;p66"/>
            <p:cNvSpPr/>
            <p:nvPr/>
          </p:nvSpPr>
          <p:spPr>
            <a:xfrm rot="5400000">
              <a:off x="5441256" y="5010080"/>
              <a:ext cx="257734" cy="233434"/>
            </a:xfrm>
            <a:custGeom>
              <a:avLst/>
              <a:gdLst/>
              <a:ahLst/>
              <a:cxnLst/>
              <a:rect l="l" t="t" r="r" b="b"/>
              <a:pathLst>
                <a:path w="4932" h="4467" extrusionOk="0">
                  <a:moveTo>
                    <a:pt x="2463" y="1"/>
                  </a:moveTo>
                  <a:cubicBezTo>
                    <a:pt x="2289" y="1"/>
                    <a:pt x="2111" y="21"/>
                    <a:pt x="1935" y="65"/>
                  </a:cubicBezTo>
                  <a:cubicBezTo>
                    <a:pt x="739" y="367"/>
                    <a:pt x="1" y="1574"/>
                    <a:pt x="303" y="2770"/>
                  </a:cubicBezTo>
                  <a:cubicBezTo>
                    <a:pt x="550" y="3789"/>
                    <a:pt x="1470" y="4467"/>
                    <a:pt x="2476" y="4467"/>
                  </a:cubicBezTo>
                  <a:cubicBezTo>
                    <a:pt x="2652" y="4467"/>
                    <a:pt x="2830" y="4446"/>
                    <a:pt x="3008" y="4403"/>
                  </a:cubicBezTo>
                  <a:cubicBezTo>
                    <a:pt x="4205" y="4101"/>
                    <a:pt x="4931" y="2893"/>
                    <a:pt x="4629" y="1697"/>
                  </a:cubicBezTo>
                  <a:cubicBezTo>
                    <a:pt x="4382" y="679"/>
                    <a:pt x="3462"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8913;p66"/>
            <p:cNvSpPr/>
            <p:nvPr/>
          </p:nvSpPr>
          <p:spPr>
            <a:xfrm rot="5400000">
              <a:off x="5672626" y="5059594"/>
              <a:ext cx="154316" cy="94116"/>
            </a:xfrm>
            <a:custGeom>
              <a:avLst/>
              <a:gdLst/>
              <a:ahLst/>
              <a:cxnLst/>
              <a:rect l="l" t="t" r="r" b="b"/>
              <a:pathLst>
                <a:path w="2953" h="1801" extrusionOk="0">
                  <a:moveTo>
                    <a:pt x="2952" y="1801"/>
                  </a:moveTo>
                  <a:cubicBezTo>
                    <a:pt x="2952" y="1801"/>
                    <a:pt x="2952" y="1801"/>
                    <a:pt x="2952" y="1790"/>
                  </a:cubicBezTo>
                  <a:cubicBezTo>
                    <a:pt x="2952" y="1801"/>
                    <a:pt x="2952" y="1801"/>
                    <a:pt x="2952" y="1801"/>
                  </a:cubicBezTo>
                  <a:close/>
                  <a:moveTo>
                    <a:pt x="1" y="90"/>
                  </a:moveTo>
                  <a:cubicBezTo>
                    <a:pt x="1" y="90"/>
                    <a:pt x="1" y="90"/>
                    <a:pt x="1" y="90"/>
                  </a:cubicBezTo>
                  <a:cubicBezTo>
                    <a:pt x="1" y="90"/>
                    <a:pt x="1" y="90"/>
                    <a:pt x="1" y="90"/>
                  </a:cubicBezTo>
                  <a:close/>
                  <a:moveTo>
                    <a:pt x="12" y="79"/>
                  </a:moveTo>
                  <a:lnTo>
                    <a:pt x="12" y="79"/>
                  </a:lnTo>
                  <a:lnTo>
                    <a:pt x="12" y="79"/>
                  </a:lnTo>
                  <a:close/>
                  <a:moveTo>
                    <a:pt x="23" y="79"/>
                  </a:moveTo>
                  <a:cubicBezTo>
                    <a:pt x="23" y="79"/>
                    <a:pt x="23" y="79"/>
                    <a:pt x="23" y="79"/>
                  </a:cubicBezTo>
                  <a:cubicBezTo>
                    <a:pt x="23" y="79"/>
                    <a:pt x="23" y="79"/>
                    <a:pt x="23" y="79"/>
                  </a:cubicBezTo>
                  <a:close/>
                  <a:moveTo>
                    <a:pt x="34" y="79"/>
                  </a:moveTo>
                  <a:cubicBezTo>
                    <a:pt x="34" y="79"/>
                    <a:pt x="34" y="79"/>
                    <a:pt x="34" y="79"/>
                  </a:cubicBezTo>
                  <a:cubicBezTo>
                    <a:pt x="34" y="79"/>
                    <a:pt x="34" y="79"/>
                    <a:pt x="34" y="79"/>
                  </a:cubicBezTo>
                  <a:close/>
                  <a:moveTo>
                    <a:pt x="34" y="79"/>
                  </a:moveTo>
                  <a:cubicBezTo>
                    <a:pt x="34" y="79"/>
                    <a:pt x="45" y="79"/>
                    <a:pt x="45" y="79"/>
                  </a:cubicBezTo>
                  <a:cubicBezTo>
                    <a:pt x="45" y="79"/>
                    <a:pt x="34" y="79"/>
                    <a:pt x="34" y="79"/>
                  </a:cubicBezTo>
                  <a:close/>
                  <a:moveTo>
                    <a:pt x="45" y="79"/>
                  </a:moveTo>
                  <a:cubicBezTo>
                    <a:pt x="45" y="79"/>
                    <a:pt x="45" y="79"/>
                    <a:pt x="45" y="79"/>
                  </a:cubicBezTo>
                  <a:cubicBezTo>
                    <a:pt x="45" y="79"/>
                    <a:pt x="45" y="79"/>
                    <a:pt x="45" y="79"/>
                  </a:cubicBezTo>
                  <a:close/>
                  <a:moveTo>
                    <a:pt x="57" y="68"/>
                  </a:moveTo>
                  <a:cubicBezTo>
                    <a:pt x="247" y="23"/>
                    <a:pt x="448" y="1"/>
                    <a:pt x="638" y="1"/>
                  </a:cubicBezTo>
                  <a:cubicBezTo>
                    <a:pt x="448" y="1"/>
                    <a:pt x="247" y="23"/>
                    <a:pt x="57" y="68"/>
                  </a:cubicBezTo>
                  <a:close/>
                  <a:moveTo>
                    <a:pt x="638" y="1"/>
                  </a:moveTo>
                  <a:lnTo>
                    <a:pt x="638" y="1"/>
                  </a:lnTo>
                  <a:lnTo>
                    <a:pt x="638" y="1"/>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8914;p66"/>
            <p:cNvSpPr/>
            <p:nvPr/>
          </p:nvSpPr>
          <p:spPr>
            <a:xfrm rot="5400000">
              <a:off x="5697448" y="5181981"/>
              <a:ext cx="1202" cy="5905"/>
            </a:xfrm>
            <a:custGeom>
              <a:avLst/>
              <a:gdLst/>
              <a:ahLst/>
              <a:cxnLst/>
              <a:rect l="l" t="t" r="r" b="b"/>
              <a:pathLst>
                <a:path w="23" h="113" extrusionOk="0">
                  <a:moveTo>
                    <a:pt x="23" y="112"/>
                  </a:moveTo>
                  <a:lnTo>
                    <a:pt x="23" y="112"/>
                  </a:lnTo>
                  <a:lnTo>
                    <a:pt x="23" y="112"/>
                  </a:lnTo>
                  <a:close/>
                  <a:moveTo>
                    <a:pt x="23" y="90"/>
                  </a:moveTo>
                  <a:cubicBezTo>
                    <a:pt x="23" y="90"/>
                    <a:pt x="23" y="90"/>
                    <a:pt x="23" y="90"/>
                  </a:cubicBezTo>
                  <a:cubicBezTo>
                    <a:pt x="23" y="90"/>
                    <a:pt x="23" y="90"/>
                    <a:pt x="23" y="90"/>
                  </a:cubicBezTo>
                  <a:close/>
                  <a:moveTo>
                    <a:pt x="23" y="79"/>
                  </a:moveTo>
                  <a:lnTo>
                    <a:pt x="23" y="79"/>
                  </a:lnTo>
                  <a:lnTo>
                    <a:pt x="23" y="79"/>
                  </a:lnTo>
                  <a:close/>
                  <a:moveTo>
                    <a:pt x="23" y="67"/>
                  </a:moveTo>
                  <a:cubicBezTo>
                    <a:pt x="23" y="67"/>
                    <a:pt x="23" y="67"/>
                    <a:pt x="23" y="67"/>
                  </a:cubicBezTo>
                  <a:cubicBezTo>
                    <a:pt x="23" y="67"/>
                    <a:pt x="23" y="67"/>
                    <a:pt x="23" y="67"/>
                  </a:cubicBezTo>
                  <a:close/>
                  <a:moveTo>
                    <a:pt x="12" y="45"/>
                  </a:moveTo>
                  <a:cubicBezTo>
                    <a:pt x="12" y="45"/>
                    <a:pt x="12" y="45"/>
                    <a:pt x="12" y="45"/>
                  </a:cubicBezTo>
                  <a:cubicBezTo>
                    <a:pt x="12" y="45"/>
                    <a:pt x="12" y="45"/>
                    <a:pt x="12" y="45"/>
                  </a:cubicBezTo>
                  <a:close/>
                  <a:moveTo>
                    <a:pt x="12" y="34"/>
                  </a:moveTo>
                  <a:cubicBezTo>
                    <a:pt x="12" y="34"/>
                    <a:pt x="12" y="34"/>
                    <a:pt x="12" y="34"/>
                  </a:cubicBezTo>
                  <a:cubicBezTo>
                    <a:pt x="12" y="34"/>
                    <a:pt x="12" y="34"/>
                    <a:pt x="12" y="34"/>
                  </a:cubicBezTo>
                  <a:close/>
                  <a:moveTo>
                    <a:pt x="12" y="23"/>
                  </a:moveTo>
                  <a:cubicBezTo>
                    <a:pt x="12" y="23"/>
                    <a:pt x="12" y="23"/>
                    <a:pt x="12" y="23"/>
                  </a:cubicBezTo>
                  <a:cubicBezTo>
                    <a:pt x="12" y="23"/>
                    <a:pt x="12" y="23"/>
                    <a:pt x="12" y="23"/>
                  </a:cubicBezTo>
                  <a:close/>
                  <a:moveTo>
                    <a:pt x="0" y="12"/>
                  </a:moveTo>
                  <a:lnTo>
                    <a:pt x="0" y="12"/>
                  </a:lnTo>
                  <a:lnTo>
                    <a:pt x="0" y="12"/>
                  </a:lnTo>
                  <a:close/>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8915;p66"/>
            <p:cNvSpPr/>
            <p:nvPr/>
          </p:nvSpPr>
          <p:spPr>
            <a:xfrm rot="5400000">
              <a:off x="5644877" y="5036496"/>
              <a:ext cx="176474" cy="127456"/>
            </a:xfrm>
            <a:custGeom>
              <a:avLst/>
              <a:gdLst/>
              <a:ahLst/>
              <a:cxnLst/>
              <a:rect l="l" t="t" r="r" b="b"/>
              <a:pathLst>
                <a:path w="3377" h="2439" extrusionOk="0">
                  <a:moveTo>
                    <a:pt x="973" y="1"/>
                  </a:moveTo>
                  <a:cubicBezTo>
                    <a:pt x="783" y="1"/>
                    <a:pt x="582" y="23"/>
                    <a:pt x="392" y="68"/>
                  </a:cubicBezTo>
                  <a:cubicBezTo>
                    <a:pt x="392" y="68"/>
                    <a:pt x="392" y="79"/>
                    <a:pt x="380" y="79"/>
                  </a:cubicBezTo>
                  <a:lnTo>
                    <a:pt x="347" y="79"/>
                  </a:lnTo>
                  <a:cubicBezTo>
                    <a:pt x="347" y="90"/>
                    <a:pt x="336" y="90"/>
                    <a:pt x="336" y="90"/>
                  </a:cubicBezTo>
                  <a:cubicBezTo>
                    <a:pt x="224" y="124"/>
                    <a:pt x="112" y="157"/>
                    <a:pt x="11" y="202"/>
                  </a:cubicBezTo>
                  <a:cubicBezTo>
                    <a:pt x="0" y="437"/>
                    <a:pt x="23" y="660"/>
                    <a:pt x="78" y="895"/>
                  </a:cubicBezTo>
                  <a:cubicBezTo>
                    <a:pt x="90" y="929"/>
                    <a:pt x="101" y="962"/>
                    <a:pt x="112" y="1007"/>
                  </a:cubicBezTo>
                  <a:cubicBezTo>
                    <a:pt x="134" y="1007"/>
                    <a:pt x="157" y="996"/>
                    <a:pt x="190" y="996"/>
                  </a:cubicBezTo>
                  <a:cubicBezTo>
                    <a:pt x="1006" y="996"/>
                    <a:pt x="1767" y="1421"/>
                    <a:pt x="2203" y="2103"/>
                  </a:cubicBezTo>
                  <a:cubicBezTo>
                    <a:pt x="2616" y="2103"/>
                    <a:pt x="3019" y="2226"/>
                    <a:pt x="3365" y="2438"/>
                  </a:cubicBezTo>
                  <a:cubicBezTo>
                    <a:pt x="3377" y="2282"/>
                    <a:pt x="3354" y="2114"/>
                    <a:pt x="3321" y="1946"/>
                  </a:cubicBezTo>
                  <a:cubicBezTo>
                    <a:pt x="3321" y="1946"/>
                    <a:pt x="3321" y="1935"/>
                    <a:pt x="3321" y="1924"/>
                  </a:cubicBezTo>
                  <a:cubicBezTo>
                    <a:pt x="3321" y="1924"/>
                    <a:pt x="3321" y="1913"/>
                    <a:pt x="3321" y="1913"/>
                  </a:cubicBezTo>
                  <a:lnTo>
                    <a:pt x="3321" y="1901"/>
                  </a:lnTo>
                  <a:cubicBezTo>
                    <a:pt x="3310" y="1890"/>
                    <a:pt x="3310" y="1890"/>
                    <a:pt x="3310" y="1879"/>
                  </a:cubicBezTo>
                  <a:lnTo>
                    <a:pt x="3310" y="1868"/>
                  </a:lnTo>
                  <a:cubicBezTo>
                    <a:pt x="3310" y="1868"/>
                    <a:pt x="3310" y="1857"/>
                    <a:pt x="3310" y="1857"/>
                  </a:cubicBezTo>
                  <a:cubicBezTo>
                    <a:pt x="3310" y="1857"/>
                    <a:pt x="3310" y="1846"/>
                    <a:pt x="3298" y="1846"/>
                  </a:cubicBezTo>
                  <a:cubicBezTo>
                    <a:pt x="3298" y="1846"/>
                    <a:pt x="3298" y="1834"/>
                    <a:pt x="3298" y="1834"/>
                  </a:cubicBezTo>
                  <a:cubicBezTo>
                    <a:pt x="3298" y="1834"/>
                    <a:pt x="3298" y="1823"/>
                    <a:pt x="3298" y="1823"/>
                  </a:cubicBezTo>
                  <a:cubicBezTo>
                    <a:pt x="3298" y="1812"/>
                    <a:pt x="3298" y="1812"/>
                    <a:pt x="3287" y="1801"/>
                  </a:cubicBezTo>
                  <a:cubicBezTo>
                    <a:pt x="3287" y="1801"/>
                    <a:pt x="3287" y="1801"/>
                    <a:pt x="3287" y="1790"/>
                  </a:cubicBezTo>
                  <a:cubicBezTo>
                    <a:pt x="3008" y="716"/>
                    <a:pt x="2046" y="1"/>
                    <a:pt x="9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8916;p66"/>
            <p:cNvSpPr/>
            <p:nvPr/>
          </p:nvSpPr>
          <p:spPr>
            <a:xfrm rot="5400000">
              <a:off x="5598420" y="5099310"/>
              <a:ext cx="60828" cy="116325"/>
            </a:xfrm>
            <a:custGeom>
              <a:avLst/>
              <a:gdLst/>
              <a:ahLst/>
              <a:cxnLst/>
              <a:rect l="l" t="t" r="r" b="b"/>
              <a:pathLst>
                <a:path w="1164" h="2226" extrusionOk="0">
                  <a:moveTo>
                    <a:pt x="1" y="1"/>
                  </a:moveTo>
                  <a:cubicBezTo>
                    <a:pt x="135" y="213"/>
                    <a:pt x="247" y="459"/>
                    <a:pt x="314" y="716"/>
                  </a:cubicBezTo>
                  <a:cubicBezTo>
                    <a:pt x="437" y="1242"/>
                    <a:pt x="381" y="1767"/>
                    <a:pt x="191" y="2225"/>
                  </a:cubicBezTo>
                  <a:cubicBezTo>
                    <a:pt x="783" y="1789"/>
                    <a:pt x="1152" y="1085"/>
                    <a:pt x="1163" y="336"/>
                  </a:cubicBezTo>
                  <a:cubicBezTo>
                    <a:pt x="817" y="124"/>
                    <a:pt x="414" y="1"/>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8917;p66"/>
            <p:cNvSpPr/>
            <p:nvPr/>
          </p:nvSpPr>
          <p:spPr>
            <a:xfrm rot="5400000">
              <a:off x="5823362" y="5114334"/>
              <a:ext cx="165970" cy="148255"/>
            </a:xfrm>
            <a:custGeom>
              <a:avLst/>
              <a:gdLst/>
              <a:ahLst/>
              <a:cxnLst/>
              <a:rect l="l" t="t" r="r" b="b"/>
              <a:pathLst>
                <a:path w="3176" h="2837" extrusionOk="0">
                  <a:moveTo>
                    <a:pt x="1595" y="1"/>
                  </a:moveTo>
                  <a:cubicBezTo>
                    <a:pt x="984" y="1"/>
                    <a:pt x="418" y="397"/>
                    <a:pt x="235" y="1011"/>
                  </a:cubicBezTo>
                  <a:cubicBezTo>
                    <a:pt x="0" y="1760"/>
                    <a:pt x="425" y="2553"/>
                    <a:pt x="1174" y="2777"/>
                  </a:cubicBezTo>
                  <a:cubicBezTo>
                    <a:pt x="1309" y="2817"/>
                    <a:pt x="1446" y="2837"/>
                    <a:pt x="1580" y="2837"/>
                  </a:cubicBezTo>
                  <a:cubicBezTo>
                    <a:pt x="2191" y="2837"/>
                    <a:pt x="2757" y="2440"/>
                    <a:pt x="2940" y="1827"/>
                  </a:cubicBezTo>
                  <a:cubicBezTo>
                    <a:pt x="3175" y="1078"/>
                    <a:pt x="2750" y="284"/>
                    <a:pt x="2001" y="60"/>
                  </a:cubicBezTo>
                  <a:cubicBezTo>
                    <a:pt x="1866" y="20"/>
                    <a:pt x="1729" y="1"/>
                    <a:pt x="1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8918;p66"/>
            <p:cNvSpPr/>
            <p:nvPr/>
          </p:nvSpPr>
          <p:spPr>
            <a:xfrm rot="5400000">
              <a:off x="5854298" y="5141874"/>
              <a:ext cx="104045" cy="93123"/>
            </a:xfrm>
            <a:custGeom>
              <a:avLst/>
              <a:gdLst/>
              <a:ahLst/>
              <a:cxnLst/>
              <a:rect l="l" t="t" r="r" b="b"/>
              <a:pathLst>
                <a:path w="1991" h="1782" extrusionOk="0">
                  <a:moveTo>
                    <a:pt x="1007" y="1"/>
                  </a:moveTo>
                  <a:cubicBezTo>
                    <a:pt x="622" y="1"/>
                    <a:pt x="266" y="251"/>
                    <a:pt x="146" y="639"/>
                  </a:cubicBezTo>
                  <a:cubicBezTo>
                    <a:pt x="1" y="1109"/>
                    <a:pt x="269" y="1600"/>
                    <a:pt x="738" y="1746"/>
                  </a:cubicBezTo>
                  <a:cubicBezTo>
                    <a:pt x="822" y="1770"/>
                    <a:pt x="907" y="1781"/>
                    <a:pt x="990" y="1781"/>
                  </a:cubicBezTo>
                  <a:cubicBezTo>
                    <a:pt x="1373" y="1781"/>
                    <a:pt x="1726" y="1539"/>
                    <a:pt x="1845" y="1153"/>
                  </a:cubicBezTo>
                  <a:cubicBezTo>
                    <a:pt x="1991" y="673"/>
                    <a:pt x="1722" y="181"/>
                    <a:pt x="1253" y="35"/>
                  </a:cubicBezTo>
                  <a:cubicBezTo>
                    <a:pt x="1171" y="12"/>
                    <a:pt x="1088" y="1"/>
                    <a:pt x="1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8919;p66"/>
            <p:cNvSpPr/>
            <p:nvPr/>
          </p:nvSpPr>
          <p:spPr>
            <a:xfrm rot="5400000">
              <a:off x="5902532" y="5151594"/>
              <a:ext cx="28637" cy="40395"/>
            </a:xfrm>
            <a:custGeom>
              <a:avLst/>
              <a:gdLst/>
              <a:ahLst/>
              <a:cxnLst/>
              <a:rect l="l" t="t" r="r" b="b"/>
              <a:pathLst>
                <a:path w="548" h="773" extrusionOk="0">
                  <a:moveTo>
                    <a:pt x="526" y="1"/>
                  </a:moveTo>
                  <a:cubicBezTo>
                    <a:pt x="302" y="23"/>
                    <a:pt x="101" y="191"/>
                    <a:pt x="34" y="414"/>
                  </a:cubicBezTo>
                  <a:cubicBezTo>
                    <a:pt x="11" y="470"/>
                    <a:pt x="0" y="537"/>
                    <a:pt x="0" y="593"/>
                  </a:cubicBezTo>
                  <a:cubicBezTo>
                    <a:pt x="0" y="649"/>
                    <a:pt x="11" y="705"/>
                    <a:pt x="34" y="772"/>
                  </a:cubicBezTo>
                  <a:cubicBezTo>
                    <a:pt x="89" y="739"/>
                    <a:pt x="145" y="716"/>
                    <a:pt x="201" y="694"/>
                  </a:cubicBezTo>
                  <a:cubicBezTo>
                    <a:pt x="201" y="660"/>
                    <a:pt x="190" y="627"/>
                    <a:pt x="190" y="593"/>
                  </a:cubicBezTo>
                  <a:cubicBezTo>
                    <a:pt x="190" y="548"/>
                    <a:pt x="201" y="515"/>
                    <a:pt x="212" y="470"/>
                  </a:cubicBezTo>
                  <a:cubicBezTo>
                    <a:pt x="257" y="314"/>
                    <a:pt x="391" y="213"/>
                    <a:pt x="548" y="191"/>
                  </a:cubicBezTo>
                  <a:cubicBezTo>
                    <a:pt x="537" y="124"/>
                    <a:pt x="537" y="68"/>
                    <a:pt x="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8920;p66"/>
            <p:cNvSpPr/>
            <p:nvPr/>
          </p:nvSpPr>
          <p:spPr>
            <a:xfrm rot="5400000">
              <a:off x="5851398" y="5185169"/>
              <a:ext cx="173025" cy="154943"/>
            </a:xfrm>
            <a:custGeom>
              <a:avLst/>
              <a:gdLst/>
              <a:ahLst/>
              <a:cxnLst/>
              <a:rect l="l" t="t" r="r" b="b"/>
              <a:pathLst>
                <a:path w="3311" h="2965" extrusionOk="0">
                  <a:moveTo>
                    <a:pt x="1642" y="1"/>
                  </a:moveTo>
                  <a:cubicBezTo>
                    <a:pt x="1010" y="1"/>
                    <a:pt x="427" y="416"/>
                    <a:pt x="236" y="1052"/>
                  </a:cubicBezTo>
                  <a:cubicBezTo>
                    <a:pt x="1" y="1835"/>
                    <a:pt x="448" y="2662"/>
                    <a:pt x="1231" y="2897"/>
                  </a:cubicBezTo>
                  <a:cubicBezTo>
                    <a:pt x="1376" y="2943"/>
                    <a:pt x="1524" y="2965"/>
                    <a:pt x="1669" y="2965"/>
                  </a:cubicBezTo>
                  <a:cubicBezTo>
                    <a:pt x="2301" y="2965"/>
                    <a:pt x="2884" y="2550"/>
                    <a:pt x="3075" y="1913"/>
                  </a:cubicBezTo>
                  <a:cubicBezTo>
                    <a:pt x="3310" y="1131"/>
                    <a:pt x="2874" y="303"/>
                    <a:pt x="2080" y="69"/>
                  </a:cubicBezTo>
                  <a:cubicBezTo>
                    <a:pt x="1934" y="23"/>
                    <a:pt x="1787"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8921;p66"/>
            <p:cNvSpPr/>
            <p:nvPr/>
          </p:nvSpPr>
          <p:spPr>
            <a:xfrm rot="5400000">
              <a:off x="5758641" y="5121519"/>
              <a:ext cx="153689" cy="137908"/>
            </a:xfrm>
            <a:custGeom>
              <a:avLst/>
              <a:gdLst/>
              <a:ahLst/>
              <a:cxnLst/>
              <a:rect l="l" t="t" r="r" b="b"/>
              <a:pathLst>
                <a:path w="2941" h="2639" extrusionOk="0">
                  <a:moveTo>
                    <a:pt x="1468" y="1"/>
                  </a:moveTo>
                  <a:cubicBezTo>
                    <a:pt x="899" y="1"/>
                    <a:pt x="377" y="367"/>
                    <a:pt x="213" y="942"/>
                  </a:cubicBezTo>
                  <a:cubicBezTo>
                    <a:pt x="1" y="1635"/>
                    <a:pt x="392" y="2373"/>
                    <a:pt x="1085" y="2585"/>
                  </a:cubicBezTo>
                  <a:cubicBezTo>
                    <a:pt x="1210" y="2621"/>
                    <a:pt x="1336" y="2638"/>
                    <a:pt x="1460" y="2638"/>
                  </a:cubicBezTo>
                  <a:cubicBezTo>
                    <a:pt x="2034" y="2638"/>
                    <a:pt x="2563" y="2272"/>
                    <a:pt x="2728" y="1702"/>
                  </a:cubicBezTo>
                  <a:cubicBezTo>
                    <a:pt x="2941" y="998"/>
                    <a:pt x="2550" y="271"/>
                    <a:pt x="1856" y="59"/>
                  </a:cubicBezTo>
                  <a:cubicBezTo>
                    <a:pt x="1727" y="19"/>
                    <a:pt x="1596"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8922;p66"/>
            <p:cNvSpPr/>
            <p:nvPr/>
          </p:nvSpPr>
          <p:spPr>
            <a:xfrm rot="5400000">
              <a:off x="5884138" y="5258826"/>
              <a:ext cx="52" cy="627"/>
            </a:xfrm>
            <a:custGeom>
              <a:avLst/>
              <a:gdLst/>
              <a:ahLst/>
              <a:cxnLst/>
              <a:rect l="l" t="t" r="r" b="b"/>
              <a:pathLst>
                <a:path w="1" h="12" extrusionOk="0">
                  <a:moveTo>
                    <a:pt x="0" y="12"/>
                  </a:moveTo>
                  <a:cubicBezTo>
                    <a:pt x="0" y="12"/>
                    <a:pt x="0" y="12"/>
                    <a:pt x="0" y="12"/>
                  </a:cubicBezTo>
                  <a:cubicBezTo>
                    <a:pt x="0" y="12"/>
                    <a:pt x="0" y="12"/>
                    <a:pt x="0" y="12"/>
                  </a:cubicBezTo>
                  <a:close/>
                  <a:moveTo>
                    <a:pt x="0" y="12"/>
                  </a:moveTo>
                  <a:cubicBezTo>
                    <a:pt x="0" y="12"/>
                    <a:pt x="0" y="12"/>
                    <a:pt x="0" y="12"/>
                  </a:cubicBezTo>
                  <a:cubicBezTo>
                    <a:pt x="0" y="12"/>
                    <a:pt x="0" y="12"/>
                    <a:pt x="0"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8923;p66"/>
            <p:cNvSpPr/>
            <p:nvPr/>
          </p:nvSpPr>
          <p:spPr>
            <a:xfrm rot="5400000">
              <a:off x="5884712" y="5258826"/>
              <a:ext cx="52" cy="627"/>
            </a:xfrm>
            <a:custGeom>
              <a:avLst/>
              <a:gdLst/>
              <a:ahLst/>
              <a:cxnLst/>
              <a:rect l="l" t="t" r="r" b="b"/>
              <a:pathLst>
                <a:path w="1" h="12" extrusionOk="0">
                  <a:moveTo>
                    <a:pt x="0" y="12"/>
                  </a:moveTo>
                  <a:cubicBezTo>
                    <a:pt x="0" y="12"/>
                    <a:pt x="0" y="1"/>
                    <a:pt x="0" y="1"/>
                  </a:cubicBezTo>
                  <a:cubicBezTo>
                    <a:pt x="0" y="1"/>
                    <a:pt x="0" y="1"/>
                    <a:pt x="0" y="1"/>
                  </a:cubicBezTo>
                  <a:lnTo>
                    <a:pt x="0" y="1"/>
                  </a:lnTo>
                  <a:cubicBezTo>
                    <a:pt x="0" y="1"/>
                    <a:pt x="0" y="1"/>
                    <a:pt x="0" y="1"/>
                  </a:cubicBezTo>
                  <a:cubicBezTo>
                    <a:pt x="0" y="1"/>
                    <a:pt x="0" y="12"/>
                    <a:pt x="0" y="12"/>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8924;p66"/>
            <p:cNvSpPr/>
            <p:nvPr/>
          </p:nvSpPr>
          <p:spPr>
            <a:xfrm rot="5400000">
              <a:off x="5941960" y="5159511"/>
              <a:ext cx="53198" cy="23411"/>
            </a:xfrm>
            <a:custGeom>
              <a:avLst/>
              <a:gdLst/>
              <a:ahLst/>
              <a:cxnLst/>
              <a:rect l="l" t="t" r="r" b="b"/>
              <a:pathLst>
                <a:path w="1018" h="448" extrusionOk="0">
                  <a:moveTo>
                    <a:pt x="839" y="0"/>
                  </a:moveTo>
                  <a:cubicBezTo>
                    <a:pt x="537" y="0"/>
                    <a:pt x="235" y="101"/>
                    <a:pt x="0" y="280"/>
                  </a:cubicBezTo>
                  <a:cubicBezTo>
                    <a:pt x="45" y="269"/>
                    <a:pt x="90" y="269"/>
                    <a:pt x="134" y="269"/>
                  </a:cubicBezTo>
                  <a:cubicBezTo>
                    <a:pt x="268" y="269"/>
                    <a:pt x="414" y="291"/>
                    <a:pt x="548" y="325"/>
                  </a:cubicBezTo>
                  <a:cubicBezTo>
                    <a:pt x="649" y="358"/>
                    <a:pt x="738" y="403"/>
                    <a:pt x="827" y="448"/>
                  </a:cubicBezTo>
                  <a:cubicBezTo>
                    <a:pt x="827" y="425"/>
                    <a:pt x="839" y="403"/>
                    <a:pt x="839" y="380"/>
                  </a:cubicBezTo>
                  <a:cubicBezTo>
                    <a:pt x="883" y="246"/>
                    <a:pt x="939" y="123"/>
                    <a:pt x="1017" y="11"/>
                  </a:cubicBezTo>
                  <a:cubicBezTo>
                    <a:pt x="950" y="0"/>
                    <a:pt x="894" y="0"/>
                    <a:pt x="83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8925;p66"/>
            <p:cNvSpPr/>
            <p:nvPr/>
          </p:nvSpPr>
          <p:spPr>
            <a:xfrm rot="5400000">
              <a:off x="5886149" y="5169126"/>
              <a:ext cx="74833" cy="112249"/>
            </a:xfrm>
            <a:custGeom>
              <a:avLst/>
              <a:gdLst/>
              <a:ahLst/>
              <a:cxnLst/>
              <a:rect l="l" t="t" r="r" b="b"/>
              <a:pathLst>
                <a:path w="1432" h="2148" extrusionOk="0">
                  <a:moveTo>
                    <a:pt x="190" y="0"/>
                  </a:moveTo>
                  <a:cubicBezTo>
                    <a:pt x="112" y="112"/>
                    <a:pt x="56" y="235"/>
                    <a:pt x="12" y="369"/>
                  </a:cubicBezTo>
                  <a:cubicBezTo>
                    <a:pt x="12" y="392"/>
                    <a:pt x="0" y="414"/>
                    <a:pt x="0" y="437"/>
                  </a:cubicBezTo>
                  <a:cubicBezTo>
                    <a:pt x="436" y="671"/>
                    <a:pt x="705" y="1130"/>
                    <a:pt x="727" y="1622"/>
                  </a:cubicBezTo>
                  <a:cubicBezTo>
                    <a:pt x="940" y="1756"/>
                    <a:pt x="1107" y="1935"/>
                    <a:pt x="1219" y="2147"/>
                  </a:cubicBezTo>
                  <a:cubicBezTo>
                    <a:pt x="1275" y="2058"/>
                    <a:pt x="1320" y="1946"/>
                    <a:pt x="1364" y="1834"/>
                  </a:cubicBezTo>
                  <a:cubicBezTo>
                    <a:pt x="1364" y="1834"/>
                    <a:pt x="1364" y="1823"/>
                    <a:pt x="1364" y="1823"/>
                  </a:cubicBezTo>
                  <a:cubicBezTo>
                    <a:pt x="1364" y="1823"/>
                    <a:pt x="1364" y="1812"/>
                    <a:pt x="1364" y="1812"/>
                  </a:cubicBezTo>
                  <a:cubicBezTo>
                    <a:pt x="1409" y="1666"/>
                    <a:pt x="1431" y="1532"/>
                    <a:pt x="1431" y="1398"/>
                  </a:cubicBezTo>
                  <a:cubicBezTo>
                    <a:pt x="1431" y="794"/>
                    <a:pt x="1029" y="235"/>
                    <a:pt x="425" y="45"/>
                  </a:cubicBezTo>
                  <a:cubicBezTo>
                    <a:pt x="347" y="23"/>
                    <a:pt x="269" y="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8926;p66"/>
            <p:cNvSpPr/>
            <p:nvPr/>
          </p:nvSpPr>
          <p:spPr>
            <a:xfrm rot="5400000">
              <a:off x="5835617" y="5192224"/>
              <a:ext cx="56177" cy="62552"/>
            </a:xfrm>
            <a:custGeom>
              <a:avLst/>
              <a:gdLst/>
              <a:ahLst/>
              <a:cxnLst/>
              <a:rect l="l" t="t" r="r" b="b"/>
              <a:pathLst>
                <a:path w="1075" h="1197" extrusionOk="0">
                  <a:moveTo>
                    <a:pt x="582" y="1"/>
                  </a:moveTo>
                  <a:cubicBezTo>
                    <a:pt x="582" y="157"/>
                    <a:pt x="571" y="314"/>
                    <a:pt x="526" y="459"/>
                  </a:cubicBezTo>
                  <a:cubicBezTo>
                    <a:pt x="426" y="772"/>
                    <a:pt x="247" y="1018"/>
                    <a:pt x="1" y="1197"/>
                  </a:cubicBezTo>
                  <a:cubicBezTo>
                    <a:pt x="437" y="1152"/>
                    <a:pt x="839" y="906"/>
                    <a:pt x="1074" y="526"/>
                  </a:cubicBezTo>
                  <a:cubicBezTo>
                    <a:pt x="962" y="314"/>
                    <a:pt x="795" y="135"/>
                    <a:pt x="58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8927;p66"/>
            <p:cNvSpPr/>
            <p:nvPr/>
          </p:nvSpPr>
          <p:spPr>
            <a:xfrm rot="5400000">
              <a:off x="5389417" y="5173699"/>
              <a:ext cx="167694" cy="148098"/>
            </a:xfrm>
            <a:custGeom>
              <a:avLst/>
              <a:gdLst/>
              <a:ahLst/>
              <a:cxnLst/>
              <a:rect l="l" t="t" r="r" b="b"/>
              <a:pathLst>
                <a:path w="3209" h="2834" extrusionOk="0">
                  <a:moveTo>
                    <a:pt x="1611" y="0"/>
                  </a:moveTo>
                  <a:cubicBezTo>
                    <a:pt x="1170" y="0"/>
                    <a:pt x="736" y="206"/>
                    <a:pt x="458" y="592"/>
                  </a:cubicBezTo>
                  <a:cubicBezTo>
                    <a:pt x="0" y="1218"/>
                    <a:pt x="145" y="2113"/>
                    <a:pt x="771" y="2571"/>
                  </a:cubicBezTo>
                  <a:cubicBezTo>
                    <a:pt x="1023" y="2748"/>
                    <a:pt x="1313" y="2834"/>
                    <a:pt x="1601" y="2834"/>
                  </a:cubicBezTo>
                  <a:cubicBezTo>
                    <a:pt x="2040" y="2834"/>
                    <a:pt x="2473" y="2632"/>
                    <a:pt x="2750" y="2247"/>
                  </a:cubicBezTo>
                  <a:cubicBezTo>
                    <a:pt x="3209" y="1610"/>
                    <a:pt x="3063" y="726"/>
                    <a:pt x="2437" y="268"/>
                  </a:cubicBezTo>
                  <a:cubicBezTo>
                    <a:pt x="2186" y="87"/>
                    <a:pt x="1897"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8928;p66"/>
            <p:cNvSpPr/>
            <p:nvPr/>
          </p:nvSpPr>
          <p:spPr>
            <a:xfrm rot="5400000">
              <a:off x="5420301" y="5201343"/>
              <a:ext cx="105821" cy="92809"/>
            </a:xfrm>
            <a:custGeom>
              <a:avLst/>
              <a:gdLst/>
              <a:ahLst/>
              <a:cxnLst/>
              <a:rect l="l" t="t" r="r" b="b"/>
              <a:pathLst>
                <a:path w="2025" h="1776" extrusionOk="0">
                  <a:moveTo>
                    <a:pt x="1015" y="0"/>
                  </a:moveTo>
                  <a:cubicBezTo>
                    <a:pt x="739" y="0"/>
                    <a:pt x="468" y="126"/>
                    <a:pt x="291" y="364"/>
                  </a:cubicBezTo>
                  <a:cubicBezTo>
                    <a:pt x="1" y="767"/>
                    <a:pt x="90" y="1326"/>
                    <a:pt x="492" y="1605"/>
                  </a:cubicBezTo>
                  <a:cubicBezTo>
                    <a:pt x="652" y="1720"/>
                    <a:pt x="834" y="1776"/>
                    <a:pt x="1014" y="1776"/>
                  </a:cubicBezTo>
                  <a:cubicBezTo>
                    <a:pt x="1289" y="1776"/>
                    <a:pt x="1558" y="1647"/>
                    <a:pt x="1733" y="1404"/>
                  </a:cubicBezTo>
                  <a:cubicBezTo>
                    <a:pt x="2024" y="1012"/>
                    <a:pt x="1935" y="453"/>
                    <a:pt x="1532" y="163"/>
                  </a:cubicBezTo>
                  <a:cubicBezTo>
                    <a:pt x="1374" y="53"/>
                    <a:pt x="1194"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8929;p66"/>
            <p:cNvSpPr/>
            <p:nvPr/>
          </p:nvSpPr>
          <p:spPr>
            <a:xfrm rot="5400000">
              <a:off x="5446534" y="5213258"/>
              <a:ext cx="29839" cy="37416"/>
            </a:xfrm>
            <a:custGeom>
              <a:avLst/>
              <a:gdLst/>
              <a:ahLst/>
              <a:cxnLst/>
              <a:rect l="l" t="t" r="r" b="b"/>
              <a:pathLst>
                <a:path w="571" h="716" extrusionOk="0">
                  <a:moveTo>
                    <a:pt x="12" y="0"/>
                  </a:moveTo>
                  <a:cubicBezTo>
                    <a:pt x="0" y="45"/>
                    <a:pt x="0" y="90"/>
                    <a:pt x="0" y="135"/>
                  </a:cubicBezTo>
                  <a:cubicBezTo>
                    <a:pt x="0" y="313"/>
                    <a:pt x="90" y="492"/>
                    <a:pt x="246" y="604"/>
                  </a:cubicBezTo>
                  <a:cubicBezTo>
                    <a:pt x="347" y="682"/>
                    <a:pt x="459" y="716"/>
                    <a:pt x="571" y="716"/>
                  </a:cubicBezTo>
                  <a:cubicBezTo>
                    <a:pt x="571" y="660"/>
                    <a:pt x="559" y="593"/>
                    <a:pt x="559" y="537"/>
                  </a:cubicBezTo>
                  <a:cubicBezTo>
                    <a:pt x="492" y="526"/>
                    <a:pt x="414" y="503"/>
                    <a:pt x="347" y="459"/>
                  </a:cubicBezTo>
                  <a:cubicBezTo>
                    <a:pt x="246" y="380"/>
                    <a:pt x="190" y="257"/>
                    <a:pt x="190" y="135"/>
                  </a:cubicBezTo>
                  <a:cubicBezTo>
                    <a:pt x="190" y="101"/>
                    <a:pt x="190" y="79"/>
                    <a:pt x="190" y="45"/>
                  </a:cubicBezTo>
                  <a:cubicBezTo>
                    <a:pt x="135" y="34"/>
                    <a:pt x="79" y="23"/>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8930;p66"/>
            <p:cNvSpPr/>
            <p:nvPr/>
          </p:nvSpPr>
          <p:spPr>
            <a:xfrm rot="5400000">
              <a:off x="5440841" y="5196848"/>
              <a:ext cx="175951" cy="154943"/>
            </a:xfrm>
            <a:custGeom>
              <a:avLst/>
              <a:gdLst/>
              <a:ahLst/>
              <a:cxnLst/>
              <a:rect l="l" t="t" r="r" b="b"/>
              <a:pathLst>
                <a:path w="3367" h="2965" extrusionOk="0">
                  <a:moveTo>
                    <a:pt x="1688" y="0"/>
                  </a:moveTo>
                  <a:cubicBezTo>
                    <a:pt x="1228" y="0"/>
                    <a:pt x="773" y="211"/>
                    <a:pt x="482" y="611"/>
                  </a:cubicBezTo>
                  <a:cubicBezTo>
                    <a:pt x="1" y="1281"/>
                    <a:pt x="157" y="2209"/>
                    <a:pt x="817" y="2690"/>
                  </a:cubicBezTo>
                  <a:cubicBezTo>
                    <a:pt x="1082" y="2875"/>
                    <a:pt x="1386" y="2965"/>
                    <a:pt x="1687" y="2965"/>
                  </a:cubicBezTo>
                  <a:cubicBezTo>
                    <a:pt x="2149" y="2965"/>
                    <a:pt x="2601" y="2754"/>
                    <a:pt x="2885" y="2355"/>
                  </a:cubicBezTo>
                  <a:cubicBezTo>
                    <a:pt x="3366" y="1684"/>
                    <a:pt x="3221" y="756"/>
                    <a:pt x="2550" y="275"/>
                  </a:cubicBezTo>
                  <a:cubicBezTo>
                    <a:pt x="2290" y="90"/>
                    <a:pt x="1988"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8931;p66"/>
            <p:cNvSpPr/>
            <p:nvPr/>
          </p:nvSpPr>
          <p:spPr>
            <a:xfrm rot="5400000">
              <a:off x="5373792" y="5246128"/>
              <a:ext cx="156616" cy="138169"/>
            </a:xfrm>
            <a:custGeom>
              <a:avLst/>
              <a:gdLst/>
              <a:ahLst/>
              <a:cxnLst/>
              <a:rect l="l" t="t" r="r" b="b"/>
              <a:pathLst>
                <a:path w="2997" h="2644" extrusionOk="0">
                  <a:moveTo>
                    <a:pt x="1503" y="1"/>
                  </a:moveTo>
                  <a:cubicBezTo>
                    <a:pt x="1093" y="1"/>
                    <a:pt x="690" y="191"/>
                    <a:pt x="425" y="551"/>
                  </a:cubicBezTo>
                  <a:cubicBezTo>
                    <a:pt x="1" y="1143"/>
                    <a:pt x="135" y="1959"/>
                    <a:pt x="727" y="2395"/>
                  </a:cubicBezTo>
                  <a:cubicBezTo>
                    <a:pt x="961" y="2563"/>
                    <a:pt x="1231" y="2643"/>
                    <a:pt x="1498" y="2643"/>
                  </a:cubicBezTo>
                  <a:cubicBezTo>
                    <a:pt x="1909" y="2643"/>
                    <a:pt x="2314" y="2453"/>
                    <a:pt x="2572" y="2093"/>
                  </a:cubicBezTo>
                  <a:cubicBezTo>
                    <a:pt x="2997" y="1501"/>
                    <a:pt x="2863" y="674"/>
                    <a:pt x="2270" y="249"/>
                  </a:cubicBezTo>
                  <a:cubicBezTo>
                    <a:pt x="2037" y="81"/>
                    <a:pt x="1768" y="1"/>
                    <a:pt x="1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8932;p66"/>
            <p:cNvSpPr/>
            <p:nvPr/>
          </p:nvSpPr>
          <p:spPr>
            <a:xfrm rot="5400000">
              <a:off x="5477497" y="5224362"/>
              <a:ext cx="107546" cy="32191"/>
            </a:xfrm>
            <a:custGeom>
              <a:avLst/>
              <a:gdLst/>
              <a:ahLst/>
              <a:cxnLst/>
              <a:rect l="l" t="t" r="r" b="b"/>
              <a:pathLst>
                <a:path w="2058" h="616" extrusionOk="0">
                  <a:moveTo>
                    <a:pt x="0" y="616"/>
                  </a:moveTo>
                  <a:cubicBezTo>
                    <a:pt x="0" y="616"/>
                    <a:pt x="0" y="616"/>
                    <a:pt x="0" y="616"/>
                  </a:cubicBezTo>
                  <a:cubicBezTo>
                    <a:pt x="0" y="616"/>
                    <a:pt x="0" y="616"/>
                    <a:pt x="0" y="616"/>
                  </a:cubicBezTo>
                  <a:close/>
                  <a:moveTo>
                    <a:pt x="0" y="604"/>
                  </a:moveTo>
                  <a:cubicBezTo>
                    <a:pt x="11" y="604"/>
                    <a:pt x="11" y="604"/>
                    <a:pt x="11" y="604"/>
                  </a:cubicBezTo>
                  <a:cubicBezTo>
                    <a:pt x="11" y="604"/>
                    <a:pt x="11" y="604"/>
                    <a:pt x="0" y="604"/>
                  </a:cubicBezTo>
                  <a:close/>
                  <a:moveTo>
                    <a:pt x="11" y="604"/>
                  </a:moveTo>
                  <a:lnTo>
                    <a:pt x="11" y="593"/>
                  </a:lnTo>
                  <a:lnTo>
                    <a:pt x="11" y="604"/>
                  </a:lnTo>
                  <a:close/>
                  <a:moveTo>
                    <a:pt x="11" y="593"/>
                  </a:moveTo>
                  <a:cubicBezTo>
                    <a:pt x="11" y="593"/>
                    <a:pt x="22" y="593"/>
                    <a:pt x="22" y="593"/>
                  </a:cubicBezTo>
                  <a:cubicBezTo>
                    <a:pt x="22" y="593"/>
                    <a:pt x="11" y="593"/>
                    <a:pt x="11" y="593"/>
                  </a:cubicBezTo>
                  <a:close/>
                  <a:moveTo>
                    <a:pt x="22" y="593"/>
                  </a:moveTo>
                  <a:cubicBezTo>
                    <a:pt x="291" y="202"/>
                    <a:pt x="727" y="1"/>
                    <a:pt x="1163" y="1"/>
                  </a:cubicBezTo>
                  <a:cubicBezTo>
                    <a:pt x="727" y="1"/>
                    <a:pt x="291" y="202"/>
                    <a:pt x="22" y="593"/>
                  </a:cubicBezTo>
                  <a:close/>
                  <a:moveTo>
                    <a:pt x="2057" y="314"/>
                  </a:moveTo>
                  <a:lnTo>
                    <a:pt x="2057" y="314"/>
                  </a:lnTo>
                  <a:lnTo>
                    <a:pt x="2057" y="314"/>
                  </a:lnTo>
                  <a:close/>
                  <a:moveTo>
                    <a:pt x="2035" y="303"/>
                  </a:moveTo>
                  <a:cubicBezTo>
                    <a:pt x="2035" y="303"/>
                    <a:pt x="2035" y="303"/>
                    <a:pt x="2035" y="303"/>
                  </a:cubicBezTo>
                  <a:cubicBezTo>
                    <a:pt x="2035" y="303"/>
                    <a:pt x="2035" y="303"/>
                    <a:pt x="2035" y="303"/>
                  </a:cubicBezTo>
                  <a:close/>
                  <a:moveTo>
                    <a:pt x="2035" y="291"/>
                  </a:moveTo>
                  <a:cubicBezTo>
                    <a:pt x="2035" y="291"/>
                    <a:pt x="2035" y="291"/>
                    <a:pt x="2024" y="291"/>
                  </a:cubicBezTo>
                  <a:cubicBezTo>
                    <a:pt x="2035" y="291"/>
                    <a:pt x="2035" y="291"/>
                    <a:pt x="2035" y="2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8933;p66"/>
            <p:cNvSpPr/>
            <p:nvPr/>
          </p:nvSpPr>
          <p:spPr>
            <a:xfrm rot="5400000">
              <a:off x="5532132" y="5291226"/>
              <a:ext cx="1202" cy="1254"/>
            </a:xfrm>
            <a:custGeom>
              <a:avLst/>
              <a:gdLst/>
              <a:ahLst/>
              <a:cxnLst/>
              <a:rect l="l" t="t" r="r" b="b"/>
              <a:pathLst>
                <a:path w="23" h="24" extrusionOk="0">
                  <a:moveTo>
                    <a:pt x="23" y="23"/>
                  </a:moveTo>
                  <a:cubicBezTo>
                    <a:pt x="23" y="23"/>
                    <a:pt x="23" y="23"/>
                    <a:pt x="23" y="23"/>
                  </a:cubicBezTo>
                  <a:cubicBezTo>
                    <a:pt x="23" y="23"/>
                    <a:pt x="23" y="23"/>
                    <a:pt x="23" y="23"/>
                  </a:cubicBezTo>
                  <a:close/>
                  <a:moveTo>
                    <a:pt x="11" y="12"/>
                  </a:moveTo>
                  <a:cubicBezTo>
                    <a:pt x="11" y="12"/>
                    <a:pt x="11" y="12"/>
                    <a:pt x="11" y="12"/>
                  </a:cubicBezTo>
                  <a:cubicBezTo>
                    <a:pt x="11" y="12"/>
                    <a:pt x="11" y="12"/>
                    <a:pt x="11" y="12"/>
                  </a:cubicBezTo>
                  <a:close/>
                  <a:moveTo>
                    <a:pt x="11" y="12"/>
                  </a:moveTo>
                  <a:cubicBezTo>
                    <a:pt x="11" y="12"/>
                    <a:pt x="11" y="12"/>
                    <a:pt x="0" y="12"/>
                  </a:cubicBezTo>
                  <a:cubicBezTo>
                    <a:pt x="11" y="12"/>
                    <a:pt x="11" y="12"/>
                    <a:pt x="11"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8934;p66"/>
            <p:cNvSpPr/>
            <p:nvPr/>
          </p:nvSpPr>
          <p:spPr>
            <a:xfrm rot="5400000">
              <a:off x="5464328" y="5158047"/>
              <a:ext cx="28115" cy="54975"/>
            </a:xfrm>
            <a:custGeom>
              <a:avLst/>
              <a:gdLst/>
              <a:ahLst/>
              <a:cxnLst/>
              <a:rect l="l" t="t" r="r" b="b"/>
              <a:pathLst>
                <a:path w="538" h="1052" extrusionOk="0">
                  <a:moveTo>
                    <a:pt x="190" y="0"/>
                  </a:moveTo>
                  <a:cubicBezTo>
                    <a:pt x="23" y="336"/>
                    <a:pt x="0" y="705"/>
                    <a:pt x="112" y="1051"/>
                  </a:cubicBezTo>
                  <a:cubicBezTo>
                    <a:pt x="146" y="872"/>
                    <a:pt x="224" y="705"/>
                    <a:pt x="336" y="548"/>
                  </a:cubicBezTo>
                  <a:cubicBezTo>
                    <a:pt x="392" y="459"/>
                    <a:pt x="459" y="392"/>
                    <a:pt x="537" y="325"/>
                  </a:cubicBezTo>
                  <a:cubicBezTo>
                    <a:pt x="515" y="313"/>
                    <a:pt x="503" y="302"/>
                    <a:pt x="481" y="291"/>
                  </a:cubicBezTo>
                  <a:cubicBezTo>
                    <a:pt x="369" y="202"/>
                    <a:pt x="269" y="1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8935;p66"/>
            <p:cNvSpPr/>
            <p:nvPr/>
          </p:nvSpPr>
          <p:spPr>
            <a:xfrm rot="5400000">
              <a:off x="5456463" y="5213832"/>
              <a:ext cx="123328" cy="58476"/>
            </a:xfrm>
            <a:custGeom>
              <a:avLst/>
              <a:gdLst/>
              <a:ahLst/>
              <a:cxnLst/>
              <a:rect l="l" t="t" r="r" b="b"/>
              <a:pathLst>
                <a:path w="2360" h="1119" extrusionOk="0">
                  <a:moveTo>
                    <a:pt x="1264" y="1"/>
                  </a:moveTo>
                  <a:cubicBezTo>
                    <a:pt x="828" y="1"/>
                    <a:pt x="392" y="202"/>
                    <a:pt x="123" y="593"/>
                  </a:cubicBezTo>
                  <a:lnTo>
                    <a:pt x="112" y="593"/>
                  </a:lnTo>
                  <a:lnTo>
                    <a:pt x="112" y="604"/>
                  </a:lnTo>
                  <a:lnTo>
                    <a:pt x="101" y="604"/>
                  </a:lnTo>
                  <a:cubicBezTo>
                    <a:pt x="101" y="616"/>
                    <a:pt x="101" y="616"/>
                    <a:pt x="101" y="616"/>
                  </a:cubicBezTo>
                  <a:cubicBezTo>
                    <a:pt x="56" y="671"/>
                    <a:pt x="23" y="739"/>
                    <a:pt x="0" y="794"/>
                  </a:cubicBezTo>
                  <a:cubicBezTo>
                    <a:pt x="79" y="906"/>
                    <a:pt x="179" y="996"/>
                    <a:pt x="291" y="1085"/>
                  </a:cubicBezTo>
                  <a:cubicBezTo>
                    <a:pt x="313" y="1096"/>
                    <a:pt x="325" y="1107"/>
                    <a:pt x="347" y="1119"/>
                  </a:cubicBezTo>
                  <a:cubicBezTo>
                    <a:pt x="615" y="873"/>
                    <a:pt x="951" y="750"/>
                    <a:pt x="1297" y="750"/>
                  </a:cubicBezTo>
                  <a:cubicBezTo>
                    <a:pt x="1431" y="750"/>
                    <a:pt x="1577" y="772"/>
                    <a:pt x="1711" y="817"/>
                  </a:cubicBezTo>
                  <a:cubicBezTo>
                    <a:pt x="1901" y="660"/>
                    <a:pt x="2125" y="560"/>
                    <a:pt x="2359" y="515"/>
                  </a:cubicBezTo>
                  <a:cubicBezTo>
                    <a:pt x="2304" y="448"/>
                    <a:pt x="2236" y="370"/>
                    <a:pt x="2158" y="314"/>
                  </a:cubicBezTo>
                  <a:lnTo>
                    <a:pt x="2136" y="303"/>
                  </a:lnTo>
                  <a:lnTo>
                    <a:pt x="2136" y="291"/>
                  </a:lnTo>
                  <a:lnTo>
                    <a:pt x="2125" y="291"/>
                  </a:lnTo>
                  <a:cubicBezTo>
                    <a:pt x="2125" y="291"/>
                    <a:pt x="2125" y="280"/>
                    <a:pt x="2113" y="280"/>
                  </a:cubicBezTo>
                  <a:lnTo>
                    <a:pt x="2102" y="280"/>
                  </a:lnTo>
                  <a:cubicBezTo>
                    <a:pt x="2102" y="280"/>
                    <a:pt x="2102" y="269"/>
                    <a:pt x="2102" y="269"/>
                  </a:cubicBezTo>
                  <a:cubicBezTo>
                    <a:pt x="1845" y="90"/>
                    <a:pt x="1554" y="1"/>
                    <a:pt x="127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8936;p66"/>
            <p:cNvSpPr/>
            <p:nvPr/>
          </p:nvSpPr>
          <p:spPr>
            <a:xfrm rot="5400000">
              <a:off x="5461140" y="5265803"/>
              <a:ext cx="54400" cy="64329"/>
            </a:xfrm>
            <a:custGeom>
              <a:avLst/>
              <a:gdLst/>
              <a:ahLst/>
              <a:cxnLst/>
              <a:rect l="l" t="t" r="r" b="b"/>
              <a:pathLst>
                <a:path w="1041" h="1231" extrusionOk="0">
                  <a:moveTo>
                    <a:pt x="649" y="1"/>
                  </a:moveTo>
                  <a:cubicBezTo>
                    <a:pt x="415" y="46"/>
                    <a:pt x="191" y="146"/>
                    <a:pt x="1" y="303"/>
                  </a:cubicBezTo>
                  <a:cubicBezTo>
                    <a:pt x="146" y="348"/>
                    <a:pt x="280" y="415"/>
                    <a:pt x="415" y="504"/>
                  </a:cubicBezTo>
                  <a:cubicBezTo>
                    <a:pt x="672" y="694"/>
                    <a:pt x="851" y="951"/>
                    <a:pt x="940" y="1231"/>
                  </a:cubicBezTo>
                  <a:cubicBezTo>
                    <a:pt x="1041" y="806"/>
                    <a:pt x="940" y="348"/>
                    <a:pt x="6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8937;p66"/>
            <p:cNvSpPr/>
            <p:nvPr/>
          </p:nvSpPr>
          <p:spPr>
            <a:xfrm rot="5400000">
              <a:off x="5552432" y="6735809"/>
              <a:ext cx="743781" cy="688179"/>
            </a:xfrm>
            <a:custGeom>
              <a:avLst/>
              <a:gdLst/>
              <a:ahLst/>
              <a:cxnLst/>
              <a:rect l="l" t="t" r="r" b="b"/>
              <a:pathLst>
                <a:path w="14233" h="13169" extrusionOk="0">
                  <a:moveTo>
                    <a:pt x="2052" y="0"/>
                  </a:moveTo>
                  <a:cubicBezTo>
                    <a:pt x="1415" y="0"/>
                    <a:pt x="726" y="161"/>
                    <a:pt x="370" y="685"/>
                  </a:cubicBezTo>
                  <a:cubicBezTo>
                    <a:pt x="1" y="1232"/>
                    <a:pt x="135" y="1959"/>
                    <a:pt x="325" y="2596"/>
                  </a:cubicBezTo>
                  <a:cubicBezTo>
                    <a:pt x="1298" y="5749"/>
                    <a:pt x="3455" y="8410"/>
                    <a:pt x="5904" y="10612"/>
                  </a:cubicBezTo>
                  <a:cubicBezTo>
                    <a:pt x="6809" y="11429"/>
                    <a:pt x="7771" y="12200"/>
                    <a:pt x="8878" y="12658"/>
                  </a:cubicBezTo>
                  <a:cubicBezTo>
                    <a:pt x="9634" y="12972"/>
                    <a:pt x="10539" y="13169"/>
                    <a:pt x="11422" y="13169"/>
                  </a:cubicBezTo>
                  <a:cubicBezTo>
                    <a:pt x="11989" y="13169"/>
                    <a:pt x="12546" y="13088"/>
                    <a:pt x="13048" y="12904"/>
                  </a:cubicBezTo>
                  <a:cubicBezTo>
                    <a:pt x="14233" y="12479"/>
                    <a:pt x="14032" y="11093"/>
                    <a:pt x="13640" y="10098"/>
                  </a:cubicBezTo>
                  <a:cubicBezTo>
                    <a:pt x="12724" y="7706"/>
                    <a:pt x="10857" y="5827"/>
                    <a:pt x="9034" y="4027"/>
                  </a:cubicBezTo>
                  <a:cubicBezTo>
                    <a:pt x="8062" y="3077"/>
                    <a:pt x="7089" y="2127"/>
                    <a:pt x="5960" y="1367"/>
                  </a:cubicBezTo>
                  <a:cubicBezTo>
                    <a:pt x="4842" y="606"/>
                    <a:pt x="3545" y="58"/>
                    <a:pt x="2181" y="3"/>
                  </a:cubicBezTo>
                  <a:cubicBezTo>
                    <a:pt x="2138" y="1"/>
                    <a:pt x="2095"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8938;p66"/>
            <p:cNvSpPr/>
            <p:nvPr/>
          </p:nvSpPr>
          <p:spPr>
            <a:xfrm rot="5400000">
              <a:off x="5620132" y="6793528"/>
              <a:ext cx="669001" cy="627665"/>
            </a:xfrm>
            <a:custGeom>
              <a:avLst/>
              <a:gdLst/>
              <a:ahLst/>
              <a:cxnLst/>
              <a:rect l="l" t="t" r="r" b="b"/>
              <a:pathLst>
                <a:path w="12802" h="12011" extrusionOk="0">
                  <a:moveTo>
                    <a:pt x="794" y="1"/>
                  </a:moveTo>
                  <a:cubicBezTo>
                    <a:pt x="527" y="1"/>
                    <a:pt x="256" y="29"/>
                    <a:pt x="1" y="104"/>
                  </a:cubicBezTo>
                  <a:cubicBezTo>
                    <a:pt x="180" y="238"/>
                    <a:pt x="359" y="384"/>
                    <a:pt x="537" y="518"/>
                  </a:cubicBezTo>
                  <a:cubicBezTo>
                    <a:pt x="4886" y="3972"/>
                    <a:pt x="8285" y="8702"/>
                    <a:pt x="12634" y="12011"/>
                  </a:cubicBezTo>
                  <a:cubicBezTo>
                    <a:pt x="12802" y="11430"/>
                    <a:pt x="12634" y="10692"/>
                    <a:pt x="12399" y="10099"/>
                  </a:cubicBezTo>
                  <a:cubicBezTo>
                    <a:pt x="11483" y="7707"/>
                    <a:pt x="9616" y="5828"/>
                    <a:pt x="7793" y="4028"/>
                  </a:cubicBezTo>
                  <a:cubicBezTo>
                    <a:pt x="6821" y="3078"/>
                    <a:pt x="5848" y="2128"/>
                    <a:pt x="4719" y="1368"/>
                  </a:cubicBezTo>
                  <a:cubicBezTo>
                    <a:pt x="3601" y="607"/>
                    <a:pt x="2304" y="59"/>
                    <a:pt x="940" y="4"/>
                  </a:cubicBezTo>
                  <a:cubicBezTo>
                    <a:pt x="891" y="2"/>
                    <a:pt x="843" y="1"/>
                    <a:pt x="7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8939;p66"/>
            <p:cNvSpPr/>
            <p:nvPr/>
          </p:nvSpPr>
          <p:spPr>
            <a:xfrm rot="5400000">
              <a:off x="5680359" y="6993387"/>
              <a:ext cx="430027" cy="420203"/>
            </a:xfrm>
            <a:custGeom>
              <a:avLst/>
              <a:gdLst/>
              <a:ahLst/>
              <a:cxnLst/>
              <a:rect l="l" t="t" r="r" b="b"/>
              <a:pathLst>
                <a:path w="8229" h="8041" extrusionOk="0">
                  <a:moveTo>
                    <a:pt x="97" y="1"/>
                  </a:moveTo>
                  <a:cubicBezTo>
                    <a:pt x="73" y="1"/>
                    <a:pt x="51" y="9"/>
                    <a:pt x="34" y="26"/>
                  </a:cubicBezTo>
                  <a:cubicBezTo>
                    <a:pt x="0" y="71"/>
                    <a:pt x="0" y="127"/>
                    <a:pt x="45" y="160"/>
                  </a:cubicBezTo>
                  <a:cubicBezTo>
                    <a:pt x="2873" y="2609"/>
                    <a:pt x="5546" y="5236"/>
                    <a:pt x="8061" y="8009"/>
                  </a:cubicBezTo>
                  <a:cubicBezTo>
                    <a:pt x="8081" y="8028"/>
                    <a:pt x="8108" y="8040"/>
                    <a:pt x="8133" y="8040"/>
                  </a:cubicBezTo>
                  <a:cubicBezTo>
                    <a:pt x="8152" y="8040"/>
                    <a:pt x="8170" y="8034"/>
                    <a:pt x="8184" y="8020"/>
                  </a:cubicBezTo>
                  <a:cubicBezTo>
                    <a:pt x="8229" y="7975"/>
                    <a:pt x="8229" y="7919"/>
                    <a:pt x="8195" y="7886"/>
                  </a:cubicBezTo>
                  <a:cubicBezTo>
                    <a:pt x="5680" y="5102"/>
                    <a:pt x="2996" y="2475"/>
                    <a:pt x="168" y="26"/>
                  </a:cubicBezTo>
                  <a:cubicBezTo>
                    <a:pt x="146" y="9"/>
                    <a:pt x="120" y="1"/>
                    <a:pt x="97"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8940;p66"/>
            <p:cNvSpPr/>
            <p:nvPr/>
          </p:nvSpPr>
          <p:spPr>
            <a:xfrm rot="5400000">
              <a:off x="5736562" y="7067776"/>
              <a:ext cx="334239" cy="382473"/>
            </a:xfrm>
            <a:custGeom>
              <a:avLst/>
              <a:gdLst/>
              <a:ahLst/>
              <a:cxnLst/>
              <a:rect l="l" t="t" r="r" b="b"/>
              <a:pathLst>
                <a:path w="6396" h="7319" extrusionOk="0">
                  <a:moveTo>
                    <a:pt x="105" y="0"/>
                  </a:moveTo>
                  <a:cubicBezTo>
                    <a:pt x="81" y="0"/>
                    <a:pt x="56" y="9"/>
                    <a:pt x="34" y="25"/>
                  </a:cubicBezTo>
                  <a:cubicBezTo>
                    <a:pt x="0" y="70"/>
                    <a:pt x="0" y="126"/>
                    <a:pt x="45" y="160"/>
                  </a:cubicBezTo>
                  <a:cubicBezTo>
                    <a:pt x="2326" y="2317"/>
                    <a:pt x="4405" y="4710"/>
                    <a:pt x="6216" y="7281"/>
                  </a:cubicBezTo>
                  <a:cubicBezTo>
                    <a:pt x="6236" y="7307"/>
                    <a:pt x="6263" y="7318"/>
                    <a:pt x="6291" y="7318"/>
                  </a:cubicBezTo>
                  <a:cubicBezTo>
                    <a:pt x="6311" y="7318"/>
                    <a:pt x="6332" y="7313"/>
                    <a:pt x="6350" y="7304"/>
                  </a:cubicBezTo>
                  <a:cubicBezTo>
                    <a:pt x="6384" y="7270"/>
                    <a:pt x="6395" y="7214"/>
                    <a:pt x="6373" y="7169"/>
                  </a:cubicBezTo>
                  <a:cubicBezTo>
                    <a:pt x="4550" y="4587"/>
                    <a:pt x="2471" y="2194"/>
                    <a:pt x="168" y="25"/>
                  </a:cubicBezTo>
                  <a:cubicBezTo>
                    <a:pt x="151" y="9"/>
                    <a:pt x="129" y="0"/>
                    <a:pt x="105"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8941;p66"/>
            <p:cNvSpPr/>
            <p:nvPr/>
          </p:nvSpPr>
          <p:spPr>
            <a:xfrm rot="5400000">
              <a:off x="5591208" y="6881190"/>
              <a:ext cx="578438" cy="502038"/>
            </a:xfrm>
            <a:custGeom>
              <a:avLst/>
              <a:gdLst/>
              <a:ahLst/>
              <a:cxnLst/>
              <a:rect l="l" t="t" r="r" b="b"/>
              <a:pathLst>
                <a:path w="11069" h="9607" extrusionOk="0">
                  <a:moveTo>
                    <a:pt x="101" y="1"/>
                  </a:moveTo>
                  <a:cubicBezTo>
                    <a:pt x="82" y="1"/>
                    <a:pt x="63" y="7"/>
                    <a:pt x="45" y="20"/>
                  </a:cubicBezTo>
                  <a:cubicBezTo>
                    <a:pt x="12" y="54"/>
                    <a:pt x="0" y="109"/>
                    <a:pt x="34" y="154"/>
                  </a:cubicBezTo>
                  <a:cubicBezTo>
                    <a:pt x="3008" y="3967"/>
                    <a:pt x="6720" y="7186"/>
                    <a:pt x="10912" y="9590"/>
                  </a:cubicBezTo>
                  <a:cubicBezTo>
                    <a:pt x="10927" y="9601"/>
                    <a:pt x="10943" y="9606"/>
                    <a:pt x="10959" y="9606"/>
                  </a:cubicBezTo>
                  <a:cubicBezTo>
                    <a:pt x="10992" y="9606"/>
                    <a:pt x="11024" y="9586"/>
                    <a:pt x="11046" y="9557"/>
                  </a:cubicBezTo>
                  <a:cubicBezTo>
                    <a:pt x="11069" y="9512"/>
                    <a:pt x="11057" y="9456"/>
                    <a:pt x="11013" y="9434"/>
                  </a:cubicBezTo>
                  <a:cubicBezTo>
                    <a:pt x="6843" y="7041"/>
                    <a:pt x="3142" y="3832"/>
                    <a:pt x="179" y="42"/>
                  </a:cubicBezTo>
                  <a:cubicBezTo>
                    <a:pt x="159" y="15"/>
                    <a:pt x="130" y="1"/>
                    <a:pt x="101"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8942;p66"/>
            <p:cNvSpPr/>
            <p:nvPr/>
          </p:nvSpPr>
          <p:spPr>
            <a:xfrm rot="5400000">
              <a:off x="5547207" y="6971543"/>
              <a:ext cx="457462" cy="340614"/>
            </a:xfrm>
            <a:custGeom>
              <a:avLst/>
              <a:gdLst/>
              <a:ahLst/>
              <a:cxnLst/>
              <a:rect l="l" t="t" r="r" b="b"/>
              <a:pathLst>
                <a:path w="8754" h="6518" extrusionOk="0">
                  <a:moveTo>
                    <a:pt x="106" y="1"/>
                  </a:moveTo>
                  <a:cubicBezTo>
                    <a:pt x="88" y="1"/>
                    <a:pt x="69" y="7"/>
                    <a:pt x="56" y="20"/>
                  </a:cubicBezTo>
                  <a:cubicBezTo>
                    <a:pt x="11" y="54"/>
                    <a:pt x="0" y="110"/>
                    <a:pt x="22" y="154"/>
                  </a:cubicBezTo>
                  <a:cubicBezTo>
                    <a:pt x="2035" y="3184"/>
                    <a:pt x="5132" y="5476"/>
                    <a:pt x="8620" y="6516"/>
                  </a:cubicBezTo>
                  <a:cubicBezTo>
                    <a:pt x="8627" y="6517"/>
                    <a:pt x="8634" y="6518"/>
                    <a:pt x="8641" y="6518"/>
                  </a:cubicBezTo>
                  <a:cubicBezTo>
                    <a:pt x="8687" y="6518"/>
                    <a:pt x="8722" y="6487"/>
                    <a:pt x="8732" y="6449"/>
                  </a:cubicBezTo>
                  <a:cubicBezTo>
                    <a:pt x="8754" y="6393"/>
                    <a:pt x="8720" y="6348"/>
                    <a:pt x="8676" y="6337"/>
                  </a:cubicBezTo>
                  <a:cubicBezTo>
                    <a:pt x="5232" y="5319"/>
                    <a:pt x="2158" y="3050"/>
                    <a:pt x="179" y="42"/>
                  </a:cubicBezTo>
                  <a:cubicBezTo>
                    <a:pt x="165" y="15"/>
                    <a:pt x="135" y="1"/>
                    <a:pt x="106"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8943;p66"/>
            <p:cNvSpPr/>
            <p:nvPr/>
          </p:nvSpPr>
          <p:spPr>
            <a:xfrm rot="5400000">
              <a:off x="5444757" y="6976481"/>
              <a:ext cx="595997" cy="325460"/>
            </a:xfrm>
            <a:custGeom>
              <a:avLst/>
              <a:gdLst/>
              <a:ahLst/>
              <a:cxnLst/>
              <a:rect l="l" t="t" r="r" b="b"/>
              <a:pathLst>
                <a:path w="11405" h="6228" extrusionOk="0">
                  <a:moveTo>
                    <a:pt x="11114" y="3209"/>
                  </a:moveTo>
                  <a:cubicBezTo>
                    <a:pt x="11240" y="3543"/>
                    <a:pt x="11345" y="3929"/>
                    <a:pt x="11380" y="4301"/>
                  </a:cubicBezTo>
                  <a:lnTo>
                    <a:pt x="11380" y="4301"/>
                  </a:lnTo>
                  <a:cubicBezTo>
                    <a:pt x="11347" y="3929"/>
                    <a:pt x="11244" y="3547"/>
                    <a:pt x="11114" y="3209"/>
                  </a:cubicBezTo>
                  <a:close/>
                  <a:moveTo>
                    <a:pt x="1" y="0"/>
                  </a:moveTo>
                  <a:lnTo>
                    <a:pt x="1" y="0"/>
                  </a:lnTo>
                  <a:cubicBezTo>
                    <a:pt x="918" y="1264"/>
                    <a:pt x="2002" y="2426"/>
                    <a:pt x="3154" y="3488"/>
                  </a:cubicBezTo>
                  <a:cubicBezTo>
                    <a:pt x="3165" y="3500"/>
                    <a:pt x="3176" y="3511"/>
                    <a:pt x="3187" y="3511"/>
                  </a:cubicBezTo>
                  <a:cubicBezTo>
                    <a:pt x="3198" y="3522"/>
                    <a:pt x="3210" y="3533"/>
                    <a:pt x="3210" y="3544"/>
                  </a:cubicBezTo>
                  <a:lnTo>
                    <a:pt x="3221" y="3544"/>
                  </a:lnTo>
                  <a:cubicBezTo>
                    <a:pt x="3221" y="3544"/>
                    <a:pt x="3232" y="3556"/>
                    <a:pt x="3243" y="3567"/>
                  </a:cubicBezTo>
                  <a:cubicBezTo>
                    <a:pt x="3254" y="3578"/>
                    <a:pt x="3265" y="3589"/>
                    <a:pt x="3277" y="3589"/>
                  </a:cubicBezTo>
                  <a:cubicBezTo>
                    <a:pt x="3277" y="3589"/>
                    <a:pt x="3277" y="3589"/>
                    <a:pt x="3277" y="3600"/>
                  </a:cubicBezTo>
                  <a:cubicBezTo>
                    <a:pt x="3288" y="3600"/>
                    <a:pt x="3288" y="3611"/>
                    <a:pt x="3299" y="3623"/>
                  </a:cubicBezTo>
                  <a:cubicBezTo>
                    <a:pt x="3310" y="3634"/>
                    <a:pt x="3321" y="3634"/>
                    <a:pt x="3333" y="3645"/>
                  </a:cubicBezTo>
                  <a:cubicBezTo>
                    <a:pt x="3344" y="3656"/>
                    <a:pt x="3355" y="3667"/>
                    <a:pt x="3355" y="3667"/>
                  </a:cubicBezTo>
                  <a:cubicBezTo>
                    <a:pt x="4260" y="4484"/>
                    <a:pt x="5222" y="5255"/>
                    <a:pt x="6329" y="5713"/>
                  </a:cubicBezTo>
                  <a:cubicBezTo>
                    <a:pt x="7089" y="6026"/>
                    <a:pt x="7983" y="6216"/>
                    <a:pt x="8867" y="6228"/>
                  </a:cubicBezTo>
                  <a:lnTo>
                    <a:pt x="8878" y="6228"/>
                  </a:lnTo>
                  <a:cubicBezTo>
                    <a:pt x="9414" y="6228"/>
                    <a:pt x="9951" y="6149"/>
                    <a:pt x="10443" y="5982"/>
                  </a:cubicBezTo>
                  <a:cubicBezTo>
                    <a:pt x="10454" y="5982"/>
                    <a:pt x="10454" y="5982"/>
                    <a:pt x="10454" y="5970"/>
                  </a:cubicBezTo>
                  <a:lnTo>
                    <a:pt x="10488" y="5970"/>
                  </a:lnTo>
                  <a:cubicBezTo>
                    <a:pt x="10488" y="5959"/>
                    <a:pt x="10499" y="5959"/>
                    <a:pt x="10499" y="5959"/>
                  </a:cubicBezTo>
                  <a:cubicBezTo>
                    <a:pt x="10521" y="5948"/>
                    <a:pt x="10544" y="5948"/>
                    <a:pt x="10566" y="5937"/>
                  </a:cubicBezTo>
                  <a:cubicBezTo>
                    <a:pt x="11181" y="5680"/>
                    <a:pt x="11393" y="5154"/>
                    <a:pt x="11393" y="4562"/>
                  </a:cubicBezTo>
                  <a:cubicBezTo>
                    <a:pt x="11393" y="4476"/>
                    <a:pt x="11389" y="4389"/>
                    <a:pt x="11380" y="4301"/>
                  </a:cubicBezTo>
                  <a:lnTo>
                    <a:pt x="11380" y="4301"/>
                  </a:lnTo>
                  <a:cubicBezTo>
                    <a:pt x="11404" y="4569"/>
                    <a:pt x="11392" y="4830"/>
                    <a:pt x="11326" y="5065"/>
                  </a:cubicBezTo>
                  <a:cubicBezTo>
                    <a:pt x="10454" y="4394"/>
                    <a:pt x="9604" y="3667"/>
                    <a:pt x="8788" y="2907"/>
                  </a:cubicBezTo>
                  <a:cubicBezTo>
                    <a:pt x="8732" y="3108"/>
                    <a:pt x="8643" y="3287"/>
                    <a:pt x="8509" y="3444"/>
                  </a:cubicBezTo>
                  <a:cubicBezTo>
                    <a:pt x="8486" y="3455"/>
                    <a:pt x="8475" y="3466"/>
                    <a:pt x="8464" y="3488"/>
                  </a:cubicBezTo>
                  <a:cubicBezTo>
                    <a:pt x="9303" y="4059"/>
                    <a:pt x="10163" y="4606"/>
                    <a:pt x="11047" y="5110"/>
                  </a:cubicBezTo>
                  <a:cubicBezTo>
                    <a:pt x="11091" y="5132"/>
                    <a:pt x="11103" y="5188"/>
                    <a:pt x="11080" y="5233"/>
                  </a:cubicBezTo>
                  <a:cubicBezTo>
                    <a:pt x="11058" y="5266"/>
                    <a:pt x="11024" y="5277"/>
                    <a:pt x="10991" y="5277"/>
                  </a:cubicBezTo>
                  <a:cubicBezTo>
                    <a:pt x="10980" y="5277"/>
                    <a:pt x="10968" y="5277"/>
                    <a:pt x="10946" y="5266"/>
                  </a:cubicBezTo>
                  <a:cubicBezTo>
                    <a:pt x="10052" y="4752"/>
                    <a:pt x="9168" y="4204"/>
                    <a:pt x="8319" y="3611"/>
                  </a:cubicBezTo>
                  <a:cubicBezTo>
                    <a:pt x="8073" y="3790"/>
                    <a:pt x="7771" y="3857"/>
                    <a:pt x="7458" y="3857"/>
                  </a:cubicBezTo>
                  <a:cubicBezTo>
                    <a:pt x="6977" y="3857"/>
                    <a:pt x="6463" y="3701"/>
                    <a:pt x="6016" y="3511"/>
                  </a:cubicBezTo>
                  <a:cubicBezTo>
                    <a:pt x="5792" y="3421"/>
                    <a:pt x="5569" y="3321"/>
                    <a:pt x="5356" y="3231"/>
                  </a:cubicBezTo>
                  <a:lnTo>
                    <a:pt x="5356" y="3231"/>
                  </a:lnTo>
                  <a:cubicBezTo>
                    <a:pt x="6776" y="4260"/>
                    <a:pt x="8364" y="5054"/>
                    <a:pt x="10052" y="5557"/>
                  </a:cubicBezTo>
                  <a:cubicBezTo>
                    <a:pt x="10096" y="5568"/>
                    <a:pt x="10130" y="5613"/>
                    <a:pt x="10108" y="5669"/>
                  </a:cubicBezTo>
                  <a:cubicBezTo>
                    <a:pt x="10096" y="5713"/>
                    <a:pt x="10063" y="5736"/>
                    <a:pt x="10018" y="5736"/>
                  </a:cubicBezTo>
                  <a:lnTo>
                    <a:pt x="9996" y="5736"/>
                  </a:lnTo>
                  <a:cubicBezTo>
                    <a:pt x="8017" y="5143"/>
                    <a:pt x="6172" y="4159"/>
                    <a:pt x="4573" y="2862"/>
                  </a:cubicBezTo>
                  <a:cubicBezTo>
                    <a:pt x="2952" y="2069"/>
                    <a:pt x="1421" y="1107"/>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8944;p66"/>
            <p:cNvSpPr/>
            <p:nvPr/>
          </p:nvSpPr>
          <p:spPr>
            <a:xfrm rot="5400000">
              <a:off x="5718768" y="7146502"/>
              <a:ext cx="216816" cy="372753"/>
            </a:xfrm>
            <a:custGeom>
              <a:avLst/>
              <a:gdLst/>
              <a:ahLst/>
              <a:cxnLst/>
              <a:rect l="l" t="t" r="r" b="b"/>
              <a:pathLst>
                <a:path w="4149" h="7133" extrusionOk="0">
                  <a:moveTo>
                    <a:pt x="1" y="0"/>
                  </a:moveTo>
                  <a:cubicBezTo>
                    <a:pt x="325" y="593"/>
                    <a:pt x="616" y="1196"/>
                    <a:pt x="851" y="1822"/>
                  </a:cubicBezTo>
                  <a:cubicBezTo>
                    <a:pt x="1913" y="3030"/>
                    <a:pt x="2908" y="4304"/>
                    <a:pt x="3836" y="5612"/>
                  </a:cubicBezTo>
                  <a:cubicBezTo>
                    <a:pt x="3858" y="5657"/>
                    <a:pt x="3847" y="5713"/>
                    <a:pt x="3813" y="5747"/>
                  </a:cubicBezTo>
                  <a:cubicBezTo>
                    <a:pt x="3791" y="5758"/>
                    <a:pt x="3769" y="5758"/>
                    <a:pt x="3757" y="5758"/>
                  </a:cubicBezTo>
                  <a:cubicBezTo>
                    <a:pt x="3724" y="5758"/>
                    <a:pt x="3702" y="5747"/>
                    <a:pt x="3679" y="5724"/>
                  </a:cubicBezTo>
                  <a:cubicBezTo>
                    <a:pt x="2852" y="4550"/>
                    <a:pt x="1969" y="3410"/>
                    <a:pt x="1041" y="2314"/>
                  </a:cubicBezTo>
                  <a:lnTo>
                    <a:pt x="1041" y="2314"/>
                  </a:lnTo>
                  <a:cubicBezTo>
                    <a:pt x="1186" y="2750"/>
                    <a:pt x="1309" y="3198"/>
                    <a:pt x="1410" y="3645"/>
                  </a:cubicBezTo>
                  <a:cubicBezTo>
                    <a:pt x="1421" y="3667"/>
                    <a:pt x="1421" y="3689"/>
                    <a:pt x="1432" y="3723"/>
                  </a:cubicBezTo>
                  <a:cubicBezTo>
                    <a:pt x="2192" y="4506"/>
                    <a:pt x="2941" y="5311"/>
                    <a:pt x="3679" y="6127"/>
                  </a:cubicBezTo>
                  <a:cubicBezTo>
                    <a:pt x="3713" y="6160"/>
                    <a:pt x="3713" y="6216"/>
                    <a:pt x="3668" y="6261"/>
                  </a:cubicBezTo>
                  <a:cubicBezTo>
                    <a:pt x="3657" y="6272"/>
                    <a:pt x="3634" y="6283"/>
                    <a:pt x="3612" y="6283"/>
                  </a:cubicBezTo>
                  <a:cubicBezTo>
                    <a:pt x="3590" y="6283"/>
                    <a:pt x="3556" y="6272"/>
                    <a:pt x="3545" y="6250"/>
                  </a:cubicBezTo>
                  <a:cubicBezTo>
                    <a:pt x="2863" y="5501"/>
                    <a:pt x="2181" y="4763"/>
                    <a:pt x="1488" y="4047"/>
                  </a:cubicBezTo>
                  <a:lnTo>
                    <a:pt x="1488" y="4047"/>
                  </a:lnTo>
                  <a:cubicBezTo>
                    <a:pt x="1521" y="4360"/>
                    <a:pt x="1533" y="4684"/>
                    <a:pt x="1454" y="4975"/>
                  </a:cubicBezTo>
                  <a:cubicBezTo>
                    <a:pt x="2270" y="5735"/>
                    <a:pt x="3120" y="6462"/>
                    <a:pt x="3992" y="7133"/>
                  </a:cubicBezTo>
                  <a:cubicBezTo>
                    <a:pt x="4149" y="6574"/>
                    <a:pt x="4003" y="5858"/>
                    <a:pt x="3780" y="5277"/>
                  </a:cubicBezTo>
                  <a:cubicBezTo>
                    <a:pt x="3780" y="5266"/>
                    <a:pt x="3780" y="5266"/>
                    <a:pt x="3780" y="5266"/>
                  </a:cubicBezTo>
                  <a:cubicBezTo>
                    <a:pt x="3780" y="5266"/>
                    <a:pt x="3780" y="5266"/>
                    <a:pt x="3780" y="5255"/>
                  </a:cubicBezTo>
                  <a:cubicBezTo>
                    <a:pt x="3769" y="5255"/>
                    <a:pt x="3769" y="5243"/>
                    <a:pt x="3769" y="5243"/>
                  </a:cubicBezTo>
                  <a:cubicBezTo>
                    <a:pt x="3769" y="5243"/>
                    <a:pt x="3769" y="5232"/>
                    <a:pt x="3769" y="5232"/>
                  </a:cubicBezTo>
                  <a:cubicBezTo>
                    <a:pt x="3769" y="5232"/>
                    <a:pt x="3769" y="5221"/>
                    <a:pt x="3769" y="5221"/>
                  </a:cubicBezTo>
                  <a:lnTo>
                    <a:pt x="3757" y="5221"/>
                  </a:lnTo>
                  <a:lnTo>
                    <a:pt x="3746" y="5199"/>
                  </a:lnTo>
                  <a:cubicBezTo>
                    <a:pt x="3746" y="5199"/>
                    <a:pt x="3746" y="5188"/>
                    <a:pt x="3746" y="5188"/>
                  </a:cubicBezTo>
                  <a:cubicBezTo>
                    <a:pt x="3746" y="5188"/>
                    <a:pt x="3746" y="5176"/>
                    <a:pt x="3746" y="5165"/>
                  </a:cubicBezTo>
                  <a:cubicBezTo>
                    <a:pt x="3735" y="5154"/>
                    <a:pt x="3724" y="5143"/>
                    <a:pt x="3724" y="5120"/>
                  </a:cubicBezTo>
                  <a:cubicBezTo>
                    <a:pt x="3724" y="5109"/>
                    <a:pt x="3713" y="5109"/>
                    <a:pt x="3713" y="5098"/>
                  </a:cubicBezTo>
                  <a:cubicBezTo>
                    <a:pt x="2919" y="3130"/>
                    <a:pt x="1499" y="1509"/>
                    <a:pt x="1"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8945;p66"/>
            <p:cNvSpPr/>
            <p:nvPr/>
          </p:nvSpPr>
          <p:spPr>
            <a:xfrm rot="5400000">
              <a:off x="5692483" y="7291935"/>
              <a:ext cx="119252" cy="133884"/>
            </a:xfrm>
            <a:custGeom>
              <a:avLst/>
              <a:gdLst/>
              <a:ahLst/>
              <a:cxnLst/>
              <a:rect l="l" t="t" r="r" b="b"/>
              <a:pathLst>
                <a:path w="2282" h="2562" extrusionOk="0">
                  <a:moveTo>
                    <a:pt x="1" y="1"/>
                  </a:moveTo>
                  <a:lnTo>
                    <a:pt x="1" y="1"/>
                  </a:lnTo>
                  <a:cubicBezTo>
                    <a:pt x="23" y="102"/>
                    <a:pt x="35" y="213"/>
                    <a:pt x="57" y="325"/>
                  </a:cubicBezTo>
                  <a:cubicBezTo>
                    <a:pt x="750" y="1041"/>
                    <a:pt x="1432" y="1779"/>
                    <a:pt x="2114" y="2528"/>
                  </a:cubicBezTo>
                  <a:cubicBezTo>
                    <a:pt x="2125" y="2550"/>
                    <a:pt x="2159" y="2561"/>
                    <a:pt x="2181" y="2561"/>
                  </a:cubicBezTo>
                  <a:cubicBezTo>
                    <a:pt x="2203" y="2561"/>
                    <a:pt x="2226" y="2550"/>
                    <a:pt x="2237" y="2539"/>
                  </a:cubicBezTo>
                  <a:cubicBezTo>
                    <a:pt x="2282" y="2494"/>
                    <a:pt x="2282" y="2438"/>
                    <a:pt x="2248" y="2405"/>
                  </a:cubicBezTo>
                  <a:cubicBezTo>
                    <a:pt x="1510" y="1589"/>
                    <a:pt x="761" y="784"/>
                    <a:pt x="1"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8946;p66"/>
            <p:cNvSpPr/>
            <p:nvPr/>
          </p:nvSpPr>
          <p:spPr>
            <a:xfrm rot="5400000">
              <a:off x="5736876" y="7244668"/>
              <a:ext cx="157243" cy="205686"/>
            </a:xfrm>
            <a:custGeom>
              <a:avLst/>
              <a:gdLst/>
              <a:ahLst/>
              <a:cxnLst/>
              <a:rect l="l" t="t" r="r" b="b"/>
              <a:pathLst>
                <a:path w="3009" h="3936" extrusionOk="0">
                  <a:moveTo>
                    <a:pt x="1" y="0"/>
                  </a:moveTo>
                  <a:lnTo>
                    <a:pt x="1" y="0"/>
                  </a:lnTo>
                  <a:cubicBezTo>
                    <a:pt x="68" y="168"/>
                    <a:pt x="135" y="325"/>
                    <a:pt x="191" y="492"/>
                  </a:cubicBezTo>
                  <a:cubicBezTo>
                    <a:pt x="1119" y="1588"/>
                    <a:pt x="2002" y="2728"/>
                    <a:pt x="2829" y="3902"/>
                  </a:cubicBezTo>
                  <a:cubicBezTo>
                    <a:pt x="2852" y="3925"/>
                    <a:pt x="2874" y="3936"/>
                    <a:pt x="2907" y="3936"/>
                  </a:cubicBezTo>
                  <a:cubicBezTo>
                    <a:pt x="2919" y="3936"/>
                    <a:pt x="2941" y="3936"/>
                    <a:pt x="2963" y="3925"/>
                  </a:cubicBezTo>
                  <a:cubicBezTo>
                    <a:pt x="2997" y="3891"/>
                    <a:pt x="3008" y="3835"/>
                    <a:pt x="2986" y="3790"/>
                  </a:cubicBezTo>
                  <a:cubicBezTo>
                    <a:pt x="2058" y="2482"/>
                    <a:pt x="1063" y="1208"/>
                    <a:pt x="1"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8947;p66"/>
            <p:cNvSpPr/>
            <p:nvPr/>
          </p:nvSpPr>
          <p:spPr>
            <a:xfrm rot="5400000">
              <a:off x="5603672" y="7301890"/>
              <a:ext cx="145537" cy="93541"/>
            </a:xfrm>
            <a:custGeom>
              <a:avLst/>
              <a:gdLst/>
              <a:ahLst/>
              <a:cxnLst/>
              <a:rect l="l" t="t" r="r" b="b"/>
              <a:pathLst>
                <a:path w="2785" h="1790" extrusionOk="0">
                  <a:moveTo>
                    <a:pt x="146" y="0"/>
                  </a:moveTo>
                  <a:cubicBezTo>
                    <a:pt x="101" y="45"/>
                    <a:pt x="57" y="79"/>
                    <a:pt x="1" y="123"/>
                  </a:cubicBezTo>
                  <a:cubicBezTo>
                    <a:pt x="850" y="716"/>
                    <a:pt x="1734" y="1264"/>
                    <a:pt x="2628" y="1778"/>
                  </a:cubicBezTo>
                  <a:cubicBezTo>
                    <a:pt x="2650" y="1789"/>
                    <a:pt x="2662" y="1789"/>
                    <a:pt x="2673" y="1789"/>
                  </a:cubicBezTo>
                  <a:cubicBezTo>
                    <a:pt x="2706" y="1789"/>
                    <a:pt x="2740" y="1778"/>
                    <a:pt x="2762" y="1745"/>
                  </a:cubicBezTo>
                  <a:cubicBezTo>
                    <a:pt x="2785" y="1700"/>
                    <a:pt x="2773" y="1644"/>
                    <a:pt x="2729" y="1622"/>
                  </a:cubicBezTo>
                  <a:cubicBezTo>
                    <a:pt x="1845" y="1118"/>
                    <a:pt x="985" y="571"/>
                    <a:pt x="146"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8948;p66"/>
            <p:cNvSpPr/>
            <p:nvPr/>
          </p:nvSpPr>
          <p:spPr>
            <a:xfrm rot="5400000">
              <a:off x="5535633" y="7150290"/>
              <a:ext cx="290395" cy="150188"/>
            </a:xfrm>
            <a:custGeom>
              <a:avLst/>
              <a:gdLst/>
              <a:ahLst/>
              <a:cxnLst/>
              <a:rect l="l" t="t" r="r" b="b"/>
              <a:pathLst>
                <a:path w="5557" h="2874" extrusionOk="0">
                  <a:moveTo>
                    <a:pt x="0" y="0"/>
                  </a:moveTo>
                  <a:lnTo>
                    <a:pt x="0" y="0"/>
                  </a:lnTo>
                  <a:cubicBezTo>
                    <a:pt x="1599" y="1297"/>
                    <a:pt x="3444" y="2281"/>
                    <a:pt x="5423" y="2874"/>
                  </a:cubicBezTo>
                  <a:lnTo>
                    <a:pt x="5445" y="2874"/>
                  </a:lnTo>
                  <a:cubicBezTo>
                    <a:pt x="5490" y="2874"/>
                    <a:pt x="5523" y="2851"/>
                    <a:pt x="5535" y="2807"/>
                  </a:cubicBezTo>
                  <a:cubicBezTo>
                    <a:pt x="5557" y="2751"/>
                    <a:pt x="5523" y="2706"/>
                    <a:pt x="5479" y="2695"/>
                  </a:cubicBezTo>
                  <a:cubicBezTo>
                    <a:pt x="3791" y="2192"/>
                    <a:pt x="2203" y="1398"/>
                    <a:pt x="783" y="369"/>
                  </a:cubicBezTo>
                  <a:cubicBezTo>
                    <a:pt x="515" y="246"/>
                    <a:pt x="258" y="123"/>
                    <a:pt x="0"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8949;p66"/>
            <p:cNvSpPr/>
            <p:nvPr/>
          </p:nvSpPr>
          <p:spPr>
            <a:xfrm rot="5400000">
              <a:off x="5001747" y="6699122"/>
              <a:ext cx="358800" cy="430915"/>
            </a:xfrm>
            <a:custGeom>
              <a:avLst/>
              <a:gdLst/>
              <a:ahLst/>
              <a:cxnLst/>
              <a:rect l="l" t="t" r="r" b="b"/>
              <a:pathLst>
                <a:path w="6866" h="8246" extrusionOk="0">
                  <a:moveTo>
                    <a:pt x="1" y="1"/>
                  </a:moveTo>
                  <a:cubicBezTo>
                    <a:pt x="515" y="593"/>
                    <a:pt x="537" y="1387"/>
                    <a:pt x="627" y="2169"/>
                  </a:cubicBezTo>
                  <a:cubicBezTo>
                    <a:pt x="705" y="2941"/>
                    <a:pt x="683" y="3735"/>
                    <a:pt x="817" y="4506"/>
                  </a:cubicBezTo>
                  <a:cubicBezTo>
                    <a:pt x="1074" y="5825"/>
                    <a:pt x="1857" y="7066"/>
                    <a:pt x="3042" y="7704"/>
                  </a:cubicBezTo>
                  <a:cubicBezTo>
                    <a:pt x="3653" y="8041"/>
                    <a:pt x="4379" y="8245"/>
                    <a:pt x="5083" y="8245"/>
                  </a:cubicBezTo>
                  <a:cubicBezTo>
                    <a:pt x="5731" y="8245"/>
                    <a:pt x="6361" y="8072"/>
                    <a:pt x="6865" y="7670"/>
                  </a:cubicBezTo>
                  <a:cubicBezTo>
                    <a:pt x="6194" y="7335"/>
                    <a:pt x="5658" y="6776"/>
                    <a:pt x="5356" y="6094"/>
                  </a:cubicBezTo>
                  <a:cubicBezTo>
                    <a:pt x="5088" y="5468"/>
                    <a:pt x="5020" y="4774"/>
                    <a:pt x="4797" y="4126"/>
                  </a:cubicBezTo>
                  <a:cubicBezTo>
                    <a:pt x="4439" y="3109"/>
                    <a:pt x="3690" y="2259"/>
                    <a:pt x="2829" y="1599"/>
                  </a:cubicBezTo>
                  <a:cubicBezTo>
                    <a:pt x="1957" y="951"/>
                    <a:pt x="973" y="47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8950;p66"/>
            <p:cNvSpPr/>
            <p:nvPr/>
          </p:nvSpPr>
          <p:spPr>
            <a:xfrm rot="5400000">
              <a:off x="4983822" y="6299928"/>
              <a:ext cx="524090" cy="336591"/>
            </a:xfrm>
            <a:custGeom>
              <a:avLst/>
              <a:gdLst/>
              <a:ahLst/>
              <a:cxnLst/>
              <a:rect l="l" t="t" r="r" b="b"/>
              <a:pathLst>
                <a:path w="10029" h="6441" extrusionOk="0">
                  <a:moveTo>
                    <a:pt x="8427" y="0"/>
                  </a:moveTo>
                  <a:cubicBezTo>
                    <a:pt x="8391" y="0"/>
                    <a:pt x="8354" y="0"/>
                    <a:pt x="8318" y="1"/>
                  </a:cubicBezTo>
                  <a:cubicBezTo>
                    <a:pt x="6943" y="46"/>
                    <a:pt x="5635" y="661"/>
                    <a:pt x="4539" y="1488"/>
                  </a:cubicBezTo>
                  <a:cubicBezTo>
                    <a:pt x="3444" y="2327"/>
                    <a:pt x="2527" y="3366"/>
                    <a:pt x="1610" y="4395"/>
                  </a:cubicBezTo>
                  <a:cubicBezTo>
                    <a:pt x="1096" y="4965"/>
                    <a:pt x="570" y="5546"/>
                    <a:pt x="0" y="6061"/>
                  </a:cubicBezTo>
                  <a:cubicBezTo>
                    <a:pt x="560" y="6326"/>
                    <a:pt x="1142" y="6440"/>
                    <a:pt x="1729" y="6440"/>
                  </a:cubicBezTo>
                  <a:cubicBezTo>
                    <a:pt x="2478" y="6440"/>
                    <a:pt x="3236" y="6255"/>
                    <a:pt x="3969" y="5960"/>
                  </a:cubicBezTo>
                  <a:cubicBezTo>
                    <a:pt x="5277" y="5446"/>
                    <a:pt x="6406" y="4540"/>
                    <a:pt x="7435" y="3579"/>
                  </a:cubicBezTo>
                  <a:cubicBezTo>
                    <a:pt x="8452" y="2617"/>
                    <a:pt x="9391" y="1488"/>
                    <a:pt x="10029" y="247"/>
                  </a:cubicBezTo>
                  <a:cubicBezTo>
                    <a:pt x="9515" y="79"/>
                    <a:pt x="8972" y="0"/>
                    <a:pt x="8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8951;p66"/>
            <p:cNvSpPr/>
            <p:nvPr/>
          </p:nvSpPr>
          <p:spPr>
            <a:xfrm rot="5400000">
              <a:off x="4969190" y="6309858"/>
              <a:ext cx="319032" cy="535796"/>
            </a:xfrm>
            <a:custGeom>
              <a:avLst/>
              <a:gdLst/>
              <a:ahLst/>
              <a:cxnLst/>
              <a:rect l="l" t="t" r="r" b="b"/>
              <a:pathLst>
                <a:path w="6105" h="10253" extrusionOk="0">
                  <a:moveTo>
                    <a:pt x="5937" y="1"/>
                  </a:moveTo>
                  <a:cubicBezTo>
                    <a:pt x="4025" y="861"/>
                    <a:pt x="2415" y="2348"/>
                    <a:pt x="1398" y="4182"/>
                  </a:cubicBezTo>
                  <a:cubicBezTo>
                    <a:pt x="392" y="6015"/>
                    <a:pt x="1" y="8184"/>
                    <a:pt x="302" y="10253"/>
                  </a:cubicBezTo>
                  <a:cubicBezTo>
                    <a:pt x="1890" y="8766"/>
                    <a:pt x="3902" y="7446"/>
                    <a:pt x="4964" y="5546"/>
                  </a:cubicBezTo>
                  <a:cubicBezTo>
                    <a:pt x="5870" y="3914"/>
                    <a:pt x="5993" y="1991"/>
                    <a:pt x="6105" y="135"/>
                  </a:cubicBezTo>
                  <a:cubicBezTo>
                    <a:pt x="6105" y="69"/>
                    <a:pt x="6099" y="51"/>
                    <a:pt x="6082" y="51"/>
                  </a:cubicBezTo>
                  <a:cubicBezTo>
                    <a:pt x="6076" y="51"/>
                    <a:pt x="6069" y="54"/>
                    <a:pt x="6060" y="56"/>
                  </a:cubicBezTo>
                  <a:cubicBezTo>
                    <a:pt x="6052" y="56"/>
                    <a:pt x="6043" y="57"/>
                    <a:pt x="6033" y="57"/>
                  </a:cubicBezTo>
                  <a:cubicBezTo>
                    <a:pt x="6004" y="57"/>
                    <a:pt x="5971" y="51"/>
                    <a:pt x="5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8952;p66"/>
            <p:cNvSpPr/>
            <p:nvPr/>
          </p:nvSpPr>
          <p:spPr>
            <a:xfrm rot="5400000">
              <a:off x="5010343" y="6449203"/>
              <a:ext cx="201975" cy="570025"/>
            </a:xfrm>
            <a:custGeom>
              <a:avLst/>
              <a:gdLst/>
              <a:ahLst/>
              <a:cxnLst/>
              <a:rect l="l" t="t" r="r" b="b"/>
              <a:pathLst>
                <a:path w="3865" h="10908" extrusionOk="0">
                  <a:moveTo>
                    <a:pt x="2081" y="1"/>
                  </a:moveTo>
                  <a:cubicBezTo>
                    <a:pt x="1899" y="1"/>
                    <a:pt x="1701" y="91"/>
                    <a:pt x="1488" y="297"/>
                  </a:cubicBezTo>
                  <a:cubicBezTo>
                    <a:pt x="1" y="1706"/>
                    <a:pt x="68" y="5172"/>
                    <a:pt x="560" y="7005"/>
                  </a:cubicBezTo>
                  <a:cubicBezTo>
                    <a:pt x="929" y="8392"/>
                    <a:pt x="1622" y="9655"/>
                    <a:pt x="2315" y="10907"/>
                  </a:cubicBezTo>
                  <a:cubicBezTo>
                    <a:pt x="3154" y="9051"/>
                    <a:pt x="3791" y="7072"/>
                    <a:pt x="3836" y="5015"/>
                  </a:cubicBezTo>
                  <a:cubicBezTo>
                    <a:pt x="3865" y="4158"/>
                    <a:pt x="3317"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8953;p66"/>
            <p:cNvSpPr/>
            <p:nvPr/>
          </p:nvSpPr>
          <p:spPr>
            <a:xfrm rot="5400000">
              <a:off x="5653943" y="6175372"/>
              <a:ext cx="334239" cy="267297"/>
            </a:xfrm>
            <a:custGeom>
              <a:avLst/>
              <a:gdLst/>
              <a:ahLst/>
              <a:cxnLst/>
              <a:rect l="l" t="t" r="r" b="b"/>
              <a:pathLst>
                <a:path w="6396" h="5115" extrusionOk="0">
                  <a:moveTo>
                    <a:pt x="6288" y="0"/>
                  </a:moveTo>
                  <a:cubicBezTo>
                    <a:pt x="6280" y="0"/>
                    <a:pt x="6271" y="1"/>
                    <a:pt x="6261" y="3"/>
                  </a:cubicBezTo>
                  <a:cubicBezTo>
                    <a:pt x="5154" y="305"/>
                    <a:pt x="4059" y="652"/>
                    <a:pt x="2985" y="1043"/>
                  </a:cubicBezTo>
                  <a:cubicBezTo>
                    <a:pt x="2505" y="1211"/>
                    <a:pt x="2002" y="1412"/>
                    <a:pt x="1599" y="1758"/>
                  </a:cubicBezTo>
                  <a:cubicBezTo>
                    <a:pt x="1197" y="2127"/>
                    <a:pt x="940" y="2619"/>
                    <a:pt x="694" y="3089"/>
                  </a:cubicBezTo>
                  <a:cubicBezTo>
                    <a:pt x="392" y="3693"/>
                    <a:pt x="67" y="4319"/>
                    <a:pt x="12" y="5012"/>
                  </a:cubicBezTo>
                  <a:cubicBezTo>
                    <a:pt x="0" y="5068"/>
                    <a:pt x="45" y="5112"/>
                    <a:pt x="90" y="5112"/>
                  </a:cubicBezTo>
                  <a:cubicBezTo>
                    <a:pt x="96" y="5114"/>
                    <a:pt x="102" y="5114"/>
                    <a:pt x="107" y="5114"/>
                  </a:cubicBezTo>
                  <a:cubicBezTo>
                    <a:pt x="155" y="5114"/>
                    <a:pt x="190" y="5074"/>
                    <a:pt x="190" y="5034"/>
                  </a:cubicBezTo>
                  <a:cubicBezTo>
                    <a:pt x="246" y="4386"/>
                    <a:pt x="548" y="3771"/>
                    <a:pt x="861" y="3178"/>
                  </a:cubicBezTo>
                  <a:cubicBezTo>
                    <a:pt x="1107" y="2709"/>
                    <a:pt x="1353" y="2239"/>
                    <a:pt x="1722" y="1904"/>
                  </a:cubicBezTo>
                  <a:cubicBezTo>
                    <a:pt x="2091" y="1580"/>
                    <a:pt x="2572" y="1390"/>
                    <a:pt x="3053" y="1211"/>
                  </a:cubicBezTo>
                  <a:cubicBezTo>
                    <a:pt x="4126" y="831"/>
                    <a:pt x="5210" y="484"/>
                    <a:pt x="6317" y="182"/>
                  </a:cubicBezTo>
                  <a:cubicBezTo>
                    <a:pt x="6362" y="171"/>
                    <a:pt x="6395" y="115"/>
                    <a:pt x="6373" y="70"/>
                  </a:cubicBezTo>
                  <a:cubicBezTo>
                    <a:pt x="6364" y="24"/>
                    <a:pt x="6331" y="0"/>
                    <a:pt x="6288"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8954;p66"/>
            <p:cNvSpPr/>
            <p:nvPr/>
          </p:nvSpPr>
          <p:spPr>
            <a:xfrm rot="5400000">
              <a:off x="5596904" y="6238264"/>
              <a:ext cx="276390" cy="166649"/>
            </a:xfrm>
            <a:custGeom>
              <a:avLst/>
              <a:gdLst/>
              <a:ahLst/>
              <a:cxnLst/>
              <a:rect l="l" t="t" r="r" b="b"/>
              <a:pathLst>
                <a:path w="5289" h="3189" extrusionOk="0">
                  <a:moveTo>
                    <a:pt x="5191" y="0"/>
                  </a:moveTo>
                  <a:cubicBezTo>
                    <a:pt x="5159" y="0"/>
                    <a:pt x="5124" y="15"/>
                    <a:pt x="5109" y="45"/>
                  </a:cubicBezTo>
                  <a:cubicBezTo>
                    <a:pt x="4003" y="1711"/>
                    <a:pt x="2091" y="2840"/>
                    <a:pt x="90" y="3008"/>
                  </a:cubicBezTo>
                  <a:cubicBezTo>
                    <a:pt x="45" y="3008"/>
                    <a:pt x="0" y="3052"/>
                    <a:pt x="11" y="3108"/>
                  </a:cubicBezTo>
                  <a:cubicBezTo>
                    <a:pt x="11" y="3148"/>
                    <a:pt x="47" y="3188"/>
                    <a:pt x="95" y="3188"/>
                  </a:cubicBezTo>
                  <a:cubicBezTo>
                    <a:pt x="100" y="3188"/>
                    <a:pt x="106" y="3188"/>
                    <a:pt x="112" y="3186"/>
                  </a:cubicBezTo>
                  <a:cubicBezTo>
                    <a:pt x="2169" y="3019"/>
                    <a:pt x="4126" y="1867"/>
                    <a:pt x="5266" y="145"/>
                  </a:cubicBezTo>
                  <a:cubicBezTo>
                    <a:pt x="5288" y="101"/>
                    <a:pt x="5277" y="45"/>
                    <a:pt x="5232" y="11"/>
                  </a:cubicBezTo>
                  <a:cubicBezTo>
                    <a:pt x="5221" y="4"/>
                    <a:pt x="5206" y="0"/>
                    <a:pt x="51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8955;p66"/>
            <p:cNvSpPr/>
            <p:nvPr/>
          </p:nvSpPr>
          <p:spPr>
            <a:xfrm rot="5400000">
              <a:off x="5667400" y="6211090"/>
              <a:ext cx="205686" cy="144440"/>
            </a:xfrm>
            <a:custGeom>
              <a:avLst/>
              <a:gdLst/>
              <a:ahLst/>
              <a:cxnLst/>
              <a:rect l="l" t="t" r="r" b="b"/>
              <a:pathLst>
                <a:path w="3936" h="2764" extrusionOk="0">
                  <a:moveTo>
                    <a:pt x="3834" y="0"/>
                  </a:moveTo>
                  <a:cubicBezTo>
                    <a:pt x="3812" y="0"/>
                    <a:pt x="3789" y="9"/>
                    <a:pt x="3768" y="24"/>
                  </a:cubicBezTo>
                  <a:cubicBezTo>
                    <a:pt x="2583" y="941"/>
                    <a:pt x="1342" y="1802"/>
                    <a:pt x="56" y="2584"/>
                  </a:cubicBezTo>
                  <a:cubicBezTo>
                    <a:pt x="11" y="2618"/>
                    <a:pt x="0" y="2674"/>
                    <a:pt x="23" y="2719"/>
                  </a:cubicBezTo>
                  <a:cubicBezTo>
                    <a:pt x="45" y="2748"/>
                    <a:pt x="77" y="2763"/>
                    <a:pt x="110" y="2763"/>
                  </a:cubicBezTo>
                  <a:cubicBezTo>
                    <a:pt x="126" y="2763"/>
                    <a:pt x="142" y="2760"/>
                    <a:pt x="157" y="2752"/>
                  </a:cubicBezTo>
                  <a:cubicBezTo>
                    <a:pt x="1442" y="1958"/>
                    <a:pt x="2695" y="1097"/>
                    <a:pt x="3880" y="169"/>
                  </a:cubicBezTo>
                  <a:cubicBezTo>
                    <a:pt x="3924" y="136"/>
                    <a:pt x="3936" y="80"/>
                    <a:pt x="3902" y="35"/>
                  </a:cubicBezTo>
                  <a:cubicBezTo>
                    <a:pt x="3884" y="11"/>
                    <a:pt x="3860" y="0"/>
                    <a:pt x="383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8956;p66"/>
            <p:cNvSpPr/>
            <p:nvPr/>
          </p:nvSpPr>
          <p:spPr>
            <a:xfrm rot="5400000">
              <a:off x="5822500" y="6365094"/>
              <a:ext cx="30414" cy="30414"/>
            </a:xfrm>
            <a:custGeom>
              <a:avLst/>
              <a:gdLst/>
              <a:ahLst/>
              <a:cxnLst/>
              <a:rect l="l" t="t" r="r" b="b"/>
              <a:pathLst>
                <a:path w="582" h="582" extrusionOk="0">
                  <a:moveTo>
                    <a:pt x="291" y="1"/>
                  </a:moveTo>
                  <a:cubicBezTo>
                    <a:pt x="134" y="1"/>
                    <a:pt x="0" y="135"/>
                    <a:pt x="0" y="291"/>
                  </a:cubicBezTo>
                  <a:cubicBezTo>
                    <a:pt x="0" y="459"/>
                    <a:pt x="134" y="582"/>
                    <a:pt x="291" y="582"/>
                  </a:cubicBezTo>
                  <a:cubicBezTo>
                    <a:pt x="447" y="582"/>
                    <a:pt x="582" y="459"/>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8957;p66"/>
            <p:cNvSpPr/>
            <p:nvPr/>
          </p:nvSpPr>
          <p:spPr>
            <a:xfrm rot="5400000">
              <a:off x="5939348" y="6469086"/>
              <a:ext cx="30414" cy="30414"/>
            </a:xfrm>
            <a:custGeom>
              <a:avLst/>
              <a:gdLst/>
              <a:ahLst/>
              <a:cxnLst/>
              <a:rect l="l" t="t" r="r" b="b"/>
              <a:pathLst>
                <a:path w="582" h="582" extrusionOk="0">
                  <a:moveTo>
                    <a:pt x="291" y="1"/>
                  </a:moveTo>
                  <a:cubicBezTo>
                    <a:pt x="123" y="1"/>
                    <a:pt x="0" y="135"/>
                    <a:pt x="0" y="291"/>
                  </a:cubicBezTo>
                  <a:cubicBezTo>
                    <a:pt x="0" y="448"/>
                    <a:pt x="123" y="582"/>
                    <a:pt x="291" y="582"/>
                  </a:cubicBezTo>
                  <a:cubicBezTo>
                    <a:pt x="447" y="582"/>
                    <a:pt x="582" y="448"/>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8958;p66"/>
            <p:cNvSpPr/>
            <p:nvPr/>
          </p:nvSpPr>
          <p:spPr>
            <a:xfrm rot="5400000">
              <a:off x="5798540" y="6446276"/>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59" y="582"/>
                    <a:pt x="582" y="459"/>
                    <a:pt x="582" y="292"/>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8959;p66"/>
            <p:cNvSpPr/>
            <p:nvPr/>
          </p:nvSpPr>
          <p:spPr>
            <a:xfrm rot="5400000">
              <a:off x="5086062" y="6696342"/>
              <a:ext cx="181752" cy="326035"/>
            </a:xfrm>
            <a:custGeom>
              <a:avLst/>
              <a:gdLst/>
              <a:ahLst/>
              <a:cxnLst/>
              <a:rect l="l" t="t" r="r" b="b"/>
              <a:pathLst>
                <a:path w="3478" h="6239" extrusionOk="0">
                  <a:moveTo>
                    <a:pt x="103" y="1"/>
                  </a:moveTo>
                  <a:cubicBezTo>
                    <a:pt x="87" y="1"/>
                    <a:pt x="71" y="4"/>
                    <a:pt x="56" y="12"/>
                  </a:cubicBezTo>
                  <a:cubicBezTo>
                    <a:pt x="12" y="45"/>
                    <a:pt x="0" y="101"/>
                    <a:pt x="34" y="146"/>
                  </a:cubicBezTo>
                  <a:cubicBezTo>
                    <a:pt x="671" y="1096"/>
                    <a:pt x="906" y="2270"/>
                    <a:pt x="1275" y="3399"/>
                  </a:cubicBezTo>
                  <a:cubicBezTo>
                    <a:pt x="1644" y="4517"/>
                    <a:pt x="2236" y="5680"/>
                    <a:pt x="3321" y="6228"/>
                  </a:cubicBezTo>
                  <a:cubicBezTo>
                    <a:pt x="3339" y="6235"/>
                    <a:pt x="3358" y="6239"/>
                    <a:pt x="3375" y="6239"/>
                  </a:cubicBezTo>
                  <a:cubicBezTo>
                    <a:pt x="3410" y="6239"/>
                    <a:pt x="3440" y="6224"/>
                    <a:pt x="3455" y="6194"/>
                  </a:cubicBezTo>
                  <a:cubicBezTo>
                    <a:pt x="3477" y="6138"/>
                    <a:pt x="3455" y="6082"/>
                    <a:pt x="3410" y="6060"/>
                  </a:cubicBezTo>
                  <a:cubicBezTo>
                    <a:pt x="2393" y="5557"/>
                    <a:pt x="1823" y="4439"/>
                    <a:pt x="1454" y="3332"/>
                  </a:cubicBezTo>
                  <a:cubicBezTo>
                    <a:pt x="1085" y="2225"/>
                    <a:pt x="850" y="1040"/>
                    <a:pt x="179" y="45"/>
                  </a:cubicBezTo>
                  <a:cubicBezTo>
                    <a:pt x="164" y="15"/>
                    <a:pt x="135" y="1"/>
                    <a:pt x="10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8960;p66"/>
            <p:cNvSpPr/>
            <p:nvPr/>
          </p:nvSpPr>
          <p:spPr>
            <a:xfrm rot="5400000">
              <a:off x="5143441" y="6752976"/>
              <a:ext cx="145537" cy="257734"/>
            </a:xfrm>
            <a:custGeom>
              <a:avLst/>
              <a:gdLst/>
              <a:ahLst/>
              <a:cxnLst/>
              <a:rect l="l" t="t" r="r" b="b"/>
              <a:pathLst>
                <a:path w="2785" h="4932" extrusionOk="0">
                  <a:moveTo>
                    <a:pt x="100" y="0"/>
                  </a:moveTo>
                  <a:cubicBezTo>
                    <a:pt x="80" y="0"/>
                    <a:pt x="60" y="6"/>
                    <a:pt x="46" y="20"/>
                  </a:cubicBezTo>
                  <a:cubicBezTo>
                    <a:pt x="1" y="54"/>
                    <a:pt x="1" y="110"/>
                    <a:pt x="35" y="154"/>
                  </a:cubicBezTo>
                  <a:cubicBezTo>
                    <a:pt x="1186" y="1541"/>
                    <a:pt x="2058" y="3151"/>
                    <a:pt x="2595" y="4861"/>
                  </a:cubicBezTo>
                  <a:cubicBezTo>
                    <a:pt x="2604" y="4908"/>
                    <a:pt x="2644" y="4931"/>
                    <a:pt x="2683" y="4931"/>
                  </a:cubicBezTo>
                  <a:cubicBezTo>
                    <a:pt x="2691" y="4931"/>
                    <a:pt x="2699" y="4930"/>
                    <a:pt x="2707" y="4928"/>
                  </a:cubicBezTo>
                  <a:cubicBezTo>
                    <a:pt x="2751" y="4917"/>
                    <a:pt x="2785" y="4861"/>
                    <a:pt x="2762" y="4816"/>
                  </a:cubicBezTo>
                  <a:cubicBezTo>
                    <a:pt x="2226" y="3072"/>
                    <a:pt x="1343" y="1440"/>
                    <a:pt x="169" y="31"/>
                  </a:cubicBezTo>
                  <a:cubicBezTo>
                    <a:pt x="156" y="12"/>
                    <a:pt x="128" y="0"/>
                    <a:pt x="1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8961;p66"/>
            <p:cNvSpPr/>
            <p:nvPr/>
          </p:nvSpPr>
          <p:spPr>
            <a:xfrm rot="5400000">
              <a:off x="5003679" y="6928838"/>
              <a:ext cx="29839" cy="30466"/>
            </a:xfrm>
            <a:custGeom>
              <a:avLst/>
              <a:gdLst/>
              <a:ahLst/>
              <a:cxnLst/>
              <a:rect l="l" t="t" r="r" b="b"/>
              <a:pathLst>
                <a:path w="571" h="583" extrusionOk="0">
                  <a:moveTo>
                    <a:pt x="280" y="1"/>
                  </a:moveTo>
                  <a:cubicBezTo>
                    <a:pt x="123" y="1"/>
                    <a:pt x="0" y="124"/>
                    <a:pt x="0" y="292"/>
                  </a:cubicBezTo>
                  <a:cubicBezTo>
                    <a:pt x="0" y="448"/>
                    <a:pt x="123" y="582"/>
                    <a:pt x="280" y="582"/>
                  </a:cubicBezTo>
                  <a:cubicBezTo>
                    <a:pt x="448" y="582"/>
                    <a:pt x="571" y="448"/>
                    <a:pt x="571" y="292"/>
                  </a:cubicBezTo>
                  <a:cubicBezTo>
                    <a:pt x="571" y="124"/>
                    <a:pt x="448" y="1"/>
                    <a:pt x="28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8962;p66"/>
            <p:cNvSpPr/>
            <p:nvPr/>
          </p:nvSpPr>
          <p:spPr>
            <a:xfrm rot="5400000">
              <a:off x="5077284" y="6934114"/>
              <a:ext cx="29839" cy="30414"/>
            </a:xfrm>
            <a:custGeom>
              <a:avLst/>
              <a:gdLst/>
              <a:ahLst/>
              <a:cxnLst/>
              <a:rect l="l" t="t" r="r" b="b"/>
              <a:pathLst>
                <a:path w="571" h="582" extrusionOk="0">
                  <a:moveTo>
                    <a:pt x="280" y="0"/>
                  </a:moveTo>
                  <a:cubicBezTo>
                    <a:pt x="123" y="0"/>
                    <a:pt x="0" y="134"/>
                    <a:pt x="0" y="291"/>
                  </a:cubicBezTo>
                  <a:cubicBezTo>
                    <a:pt x="0" y="447"/>
                    <a:pt x="123" y="582"/>
                    <a:pt x="280" y="582"/>
                  </a:cubicBezTo>
                  <a:cubicBezTo>
                    <a:pt x="448" y="582"/>
                    <a:pt x="571" y="447"/>
                    <a:pt x="571" y="291"/>
                  </a:cubicBezTo>
                  <a:cubicBezTo>
                    <a:pt x="571" y="134"/>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8963;p66"/>
            <p:cNvSpPr/>
            <p:nvPr/>
          </p:nvSpPr>
          <p:spPr>
            <a:xfrm rot="5400000">
              <a:off x="5038116" y="6404130"/>
              <a:ext cx="177675" cy="311037"/>
            </a:xfrm>
            <a:custGeom>
              <a:avLst/>
              <a:gdLst/>
              <a:ahLst/>
              <a:cxnLst/>
              <a:rect l="l" t="t" r="r" b="b"/>
              <a:pathLst>
                <a:path w="3400" h="5952" extrusionOk="0">
                  <a:moveTo>
                    <a:pt x="3300" y="0"/>
                  </a:moveTo>
                  <a:cubicBezTo>
                    <a:pt x="3274" y="0"/>
                    <a:pt x="3250" y="12"/>
                    <a:pt x="3232" y="30"/>
                  </a:cubicBezTo>
                  <a:cubicBezTo>
                    <a:pt x="1700" y="1651"/>
                    <a:pt x="582" y="3674"/>
                    <a:pt x="12" y="5832"/>
                  </a:cubicBezTo>
                  <a:cubicBezTo>
                    <a:pt x="1" y="5888"/>
                    <a:pt x="34" y="5933"/>
                    <a:pt x="79" y="5944"/>
                  </a:cubicBezTo>
                  <a:cubicBezTo>
                    <a:pt x="91" y="5949"/>
                    <a:pt x="103" y="5951"/>
                    <a:pt x="114" y="5951"/>
                  </a:cubicBezTo>
                  <a:cubicBezTo>
                    <a:pt x="153" y="5951"/>
                    <a:pt x="185" y="5923"/>
                    <a:pt x="202" y="5888"/>
                  </a:cubicBezTo>
                  <a:cubicBezTo>
                    <a:pt x="750" y="3753"/>
                    <a:pt x="1857" y="1763"/>
                    <a:pt x="3366" y="153"/>
                  </a:cubicBezTo>
                  <a:cubicBezTo>
                    <a:pt x="3399" y="119"/>
                    <a:pt x="3399" y="63"/>
                    <a:pt x="3366" y="30"/>
                  </a:cubicBezTo>
                  <a:cubicBezTo>
                    <a:pt x="3345" y="9"/>
                    <a:pt x="3322" y="0"/>
                    <a:pt x="33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8964;p66"/>
            <p:cNvSpPr/>
            <p:nvPr/>
          </p:nvSpPr>
          <p:spPr>
            <a:xfrm rot="5400000">
              <a:off x="5084730" y="6461457"/>
              <a:ext cx="156616" cy="291022"/>
            </a:xfrm>
            <a:custGeom>
              <a:avLst/>
              <a:gdLst/>
              <a:ahLst/>
              <a:cxnLst/>
              <a:rect l="l" t="t" r="r" b="b"/>
              <a:pathLst>
                <a:path w="2997" h="5569" extrusionOk="0">
                  <a:moveTo>
                    <a:pt x="2892" y="0"/>
                  </a:moveTo>
                  <a:cubicBezTo>
                    <a:pt x="2848" y="0"/>
                    <a:pt x="2814" y="24"/>
                    <a:pt x="2796" y="70"/>
                  </a:cubicBezTo>
                  <a:cubicBezTo>
                    <a:pt x="2259" y="2004"/>
                    <a:pt x="1141" y="3726"/>
                    <a:pt x="23" y="5426"/>
                  </a:cubicBezTo>
                  <a:cubicBezTo>
                    <a:pt x="1" y="5459"/>
                    <a:pt x="12" y="5526"/>
                    <a:pt x="56" y="5549"/>
                  </a:cubicBezTo>
                  <a:cubicBezTo>
                    <a:pt x="74" y="5562"/>
                    <a:pt x="93" y="5568"/>
                    <a:pt x="112" y="5568"/>
                  </a:cubicBezTo>
                  <a:cubicBezTo>
                    <a:pt x="140" y="5568"/>
                    <a:pt x="166" y="5553"/>
                    <a:pt x="179" y="5526"/>
                  </a:cubicBezTo>
                  <a:cubicBezTo>
                    <a:pt x="1297" y="3827"/>
                    <a:pt x="2427" y="2094"/>
                    <a:pt x="2974" y="115"/>
                  </a:cubicBezTo>
                  <a:cubicBezTo>
                    <a:pt x="2997" y="70"/>
                    <a:pt x="2963" y="14"/>
                    <a:pt x="2919" y="3"/>
                  </a:cubicBezTo>
                  <a:cubicBezTo>
                    <a:pt x="2909" y="1"/>
                    <a:pt x="2900" y="0"/>
                    <a:pt x="28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8965;p66"/>
            <p:cNvSpPr/>
            <p:nvPr/>
          </p:nvSpPr>
          <p:spPr>
            <a:xfrm rot="5400000">
              <a:off x="4961299" y="6461457"/>
              <a:ext cx="30466" cy="30466"/>
            </a:xfrm>
            <a:custGeom>
              <a:avLst/>
              <a:gdLst/>
              <a:ahLst/>
              <a:cxnLst/>
              <a:rect l="l" t="t" r="r" b="b"/>
              <a:pathLst>
                <a:path w="583" h="583" extrusionOk="0">
                  <a:moveTo>
                    <a:pt x="292" y="1"/>
                  </a:moveTo>
                  <a:cubicBezTo>
                    <a:pt x="135" y="1"/>
                    <a:pt x="1" y="135"/>
                    <a:pt x="1" y="291"/>
                  </a:cubicBezTo>
                  <a:cubicBezTo>
                    <a:pt x="1" y="459"/>
                    <a:pt x="135" y="582"/>
                    <a:pt x="292" y="582"/>
                  </a:cubicBezTo>
                  <a:cubicBezTo>
                    <a:pt x="448" y="582"/>
                    <a:pt x="582" y="459"/>
                    <a:pt x="582" y="291"/>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8966;p66"/>
            <p:cNvSpPr/>
            <p:nvPr/>
          </p:nvSpPr>
          <p:spPr>
            <a:xfrm rot="5400000">
              <a:off x="5007494" y="6518731"/>
              <a:ext cx="30414" cy="30414"/>
            </a:xfrm>
            <a:custGeom>
              <a:avLst/>
              <a:gdLst/>
              <a:ahLst/>
              <a:cxnLst/>
              <a:rect l="l" t="t" r="r" b="b"/>
              <a:pathLst>
                <a:path w="582" h="582" extrusionOk="0">
                  <a:moveTo>
                    <a:pt x="291" y="1"/>
                  </a:moveTo>
                  <a:cubicBezTo>
                    <a:pt x="135" y="1"/>
                    <a:pt x="0" y="135"/>
                    <a:pt x="0" y="291"/>
                  </a:cubicBezTo>
                  <a:cubicBezTo>
                    <a:pt x="0" y="459"/>
                    <a:pt x="135" y="582"/>
                    <a:pt x="291" y="582"/>
                  </a:cubicBezTo>
                  <a:cubicBezTo>
                    <a:pt x="459" y="582"/>
                    <a:pt x="582" y="459"/>
                    <a:pt x="582" y="291"/>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8967;p66"/>
            <p:cNvSpPr/>
            <p:nvPr/>
          </p:nvSpPr>
          <p:spPr>
            <a:xfrm rot="5400000">
              <a:off x="5358323" y="6223972"/>
              <a:ext cx="309103" cy="183528"/>
            </a:xfrm>
            <a:custGeom>
              <a:avLst/>
              <a:gdLst/>
              <a:ahLst/>
              <a:cxnLst/>
              <a:rect l="l" t="t" r="r" b="b"/>
              <a:pathLst>
                <a:path w="5915" h="3512" extrusionOk="0">
                  <a:moveTo>
                    <a:pt x="95" y="1"/>
                  </a:moveTo>
                  <a:cubicBezTo>
                    <a:pt x="78" y="1"/>
                    <a:pt x="61" y="4"/>
                    <a:pt x="45" y="12"/>
                  </a:cubicBezTo>
                  <a:cubicBezTo>
                    <a:pt x="0" y="46"/>
                    <a:pt x="0" y="102"/>
                    <a:pt x="23" y="146"/>
                  </a:cubicBezTo>
                  <a:cubicBezTo>
                    <a:pt x="1364" y="2013"/>
                    <a:pt x="3522" y="3266"/>
                    <a:pt x="5814" y="3512"/>
                  </a:cubicBezTo>
                  <a:cubicBezTo>
                    <a:pt x="5859" y="3512"/>
                    <a:pt x="5903" y="3478"/>
                    <a:pt x="5915" y="3422"/>
                  </a:cubicBezTo>
                  <a:cubicBezTo>
                    <a:pt x="5915" y="3377"/>
                    <a:pt x="5881" y="3333"/>
                    <a:pt x="5825" y="3321"/>
                  </a:cubicBezTo>
                  <a:cubicBezTo>
                    <a:pt x="3600" y="3087"/>
                    <a:pt x="1487" y="1857"/>
                    <a:pt x="179" y="35"/>
                  </a:cubicBezTo>
                  <a:cubicBezTo>
                    <a:pt x="158" y="13"/>
                    <a:pt x="127" y="1"/>
                    <a:pt x="95"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8968;p66"/>
            <p:cNvSpPr/>
            <p:nvPr/>
          </p:nvSpPr>
          <p:spPr>
            <a:xfrm rot="5400000">
              <a:off x="5439296" y="6252949"/>
              <a:ext cx="314381" cy="114444"/>
            </a:xfrm>
            <a:custGeom>
              <a:avLst/>
              <a:gdLst/>
              <a:ahLst/>
              <a:cxnLst/>
              <a:rect l="l" t="t" r="r" b="b"/>
              <a:pathLst>
                <a:path w="6016" h="2190" extrusionOk="0">
                  <a:moveTo>
                    <a:pt x="1108" y="1"/>
                  </a:moveTo>
                  <a:cubicBezTo>
                    <a:pt x="772" y="1"/>
                    <a:pt x="426" y="23"/>
                    <a:pt x="79" y="68"/>
                  </a:cubicBezTo>
                  <a:cubicBezTo>
                    <a:pt x="34" y="68"/>
                    <a:pt x="1" y="113"/>
                    <a:pt x="1" y="157"/>
                  </a:cubicBezTo>
                  <a:cubicBezTo>
                    <a:pt x="1" y="202"/>
                    <a:pt x="23" y="236"/>
                    <a:pt x="68" y="247"/>
                  </a:cubicBezTo>
                  <a:cubicBezTo>
                    <a:pt x="1164" y="526"/>
                    <a:pt x="2740" y="1521"/>
                    <a:pt x="3690" y="2170"/>
                  </a:cubicBezTo>
                  <a:cubicBezTo>
                    <a:pt x="3708" y="2183"/>
                    <a:pt x="3727" y="2189"/>
                    <a:pt x="3746" y="2189"/>
                  </a:cubicBezTo>
                  <a:cubicBezTo>
                    <a:pt x="3776" y="2189"/>
                    <a:pt x="3804" y="2175"/>
                    <a:pt x="3824" y="2147"/>
                  </a:cubicBezTo>
                  <a:cubicBezTo>
                    <a:pt x="3847" y="2103"/>
                    <a:pt x="3836" y="2047"/>
                    <a:pt x="3802" y="2024"/>
                  </a:cubicBezTo>
                  <a:cubicBezTo>
                    <a:pt x="2961" y="1438"/>
                    <a:pt x="1650" y="603"/>
                    <a:pt x="564" y="209"/>
                  </a:cubicBezTo>
                  <a:lnTo>
                    <a:pt x="564" y="209"/>
                  </a:lnTo>
                  <a:cubicBezTo>
                    <a:pt x="745" y="197"/>
                    <a:pt x="927" y="191"/>
                    <a:pt x="1108" y="191"/>
                  </a:cubicBezTo>
                  <a:cubicBezTo>
                    <a:pt x="2785" y="191"/>
                    <a:pt x="4462" y="694"/>
                    <a:pt x="5859" y="1633"/>
                  </a:cubicBezTo>
                  <a:cubicBezTo>
                    <a:pt x="5871" y="1645"/>
                    <a:pt x="5887" y="1650"/>
                    <a:pt x="5903" y="1650"/>
                  </a:cubicBezTo>
                  <a:cubicBezTo>
                    <a:pt x="5934" y="1650"/>
                    <a:pt x="5968" y="1633"/>
                    <a:pt x="5982" y="1611"/>
                  </a:cubicBezTo>
                  <a:cubicBezTo>
                    <a:pt x="6016" y="1566"/>
                    <a:pt x="6004" y="1510"/>
                    <a:pt x="5960" y="1477"/>
                  </a:cubicBezTo>
                  <a:cubicBezTo>
                    <a:pt x="4540" y="515"/>
                    <a:pt x="2829" y="1"/>
                    <a:pt x="1108"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8969;p66"/>
            <p:cNvSpPr/>
            <p:nvPr/>
          </p:nvSpPr>
          <p:spPr>
            <a:xfrm rot="5400000">
              <a:off x="5521001" y="6341708"/>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8970;p66"/>
            <p:cNvSpPr/>
            <p:nvPr/>
          </p:nvSpPr>
          <p:spPr>
            <a:xfrm rot="5400000">
              <a:off x="5410895" y="6453017"/>
              <a:ext cx="30414" cy="29839"/>
            </a:xfrm>
            <a:custGeom>
              <a:avLst/>
              <a:gdLst/>
              <a:ahLst/>
              <a:cxnLst/>
              <a:rect l="l" t="t" r="r" b="b"/>
              <a:pathLst>
                <a:path w="582" h="571" extrusionOk="0">
                  <a:moveTo>
                    <a:pt x="291" y="0"/>
                  </a:moveTo>
                  <a:cubicBezTo>
                    <a:pt x="134" y="0"/>
                    <a:pt x="0" y="123"/>
                    <a:pt x="0" y="280"/>
                  </a:cubicBezTo>
                  <a:cubicBezTo>
                    <a:pt x="0" y="448"/>
                    <a:pt x="134" y="571"/>
                    <a:pt x="291" y="571"/>
                  </a:cubicBezTo>
                  <a:cubicBezTo>
                    <a:pt x="459" y="571"/>
                    <a:pt x="582" y="448"/>
                    <a:pt x="582" y="280"/>
                  </a:cubicBezTo>
                  <a:cubicBezTo>
                    <a:pt x="582" y="123"/>
                    <a:pt x="459"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8971;p66"/>
            <p:cNvSpPr/>
            <p:nvPr/>
          </p:nvSpPr>
          <p:spPr>
            <a:xfrm rot="5400000">
              <a:off x="5555204" y="6452991"/>
              <a:ext cx="30414" cy="29891"/>
            </a:xfrm>
            <a:custGeom>
              <a:avLst/>
              <a:gdLst/>
              <a:ahLst/>
              <a:cxnLst/>
              <a:rect l="l" t="t" r="r" b="b"/>
              <a:pathLst>
                <a:path w="582" h="572" extrusionOk="0">
                  <a:moveTo>
                    <a:pt x="291" y="1"/>
                  </a:moveTo>
                  <a:cubicBezTo>
                    <a:pt x="134" y="1"/>
                    <a:pt x="0" y="124"/>
                    <a:pt x="0" y="280"/>
                  </a:cubicBezTo>
                  <a:cubicBezTo>
                    <a:pt x="0" y="448"/>
                    <a:pt x="134" y="571"/>
                    <a:pt x="291" y="571"/>
                  </a:cubicBezTo>
                  <a:cubicBezTo>
                    <a:pt x="459" y="571"/>
                    <a:pt x="582" y="448"/>
                    <a:pt x="582" y="280"/>
                  </a:cubicBezTo>
                  <a:cubicBezTo>
                    <a:pt x="582" y="124"/>
                    <a:pt x="459" y="1"/>
                    <a:pt x="291" y="1"/>
                  </a:cubicBezTo>
                  <a:close/>
                </a:path>
              </a:pathLst>
            </a:custGeom>
            <a:solidFill>
              <a:srgbClr val="000000">
                <a:alpha val="607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8972;p66"/>
            <p:cNvSpPr/>
            <p:nvPr/>
          </p:nvSpPr>
          <p:spPr>
            <a:xfrm rot="5400000">
              <a:off x="5179499" y="6484476"/>
              <a:ext cx="295046" cy="120558"/>
            </a:xfrm>
            <a:custGeom>
              <a:avLst/>
              <a:gdLst/>
              <a:ahLst/>
              <a:cxnLst/>
              <a:rect l="l" t="t" r="r" b="b"/>
              <a:pathLst>
                <a:path w="5646" h="2307" extrusionOk="0">
                  <a:moveTo>
                    <a:pt x="5210" y="1"/>
                  </a:moveTo>
                  <a:cubicBezTo>
                    <a:pt x="3298" y="1"/>
                    <a:pt x="1386" y="784"/>
                    <a:pt x="34" y="2148"/>
                  </a:cubicBezTo>
                  <a:cubicBezTo>
                    <a:pt x="0" y="2192"/>
                    <a:pt x="0" y="2248"/>
                    <a:pt x="34" y="2282"/>
                  </a:cubicBezTo>
                  <a:cubicBezTo>
                    <a:pt x="50" y="2298"/>
                    <a:pt x="76" y="2307"/>
                    <a:pt x="101" y="2307"/>
                  </a:cubicBezTo>
                  <a:cubicBezTo>
                    <a:pt x="126" y="2307"/>
                    <a:pt x="151" y="2298"/>
                    <a:pt x="168" y="2282"/>
                  </a:cubicBezTo>
                  <a:cubicBezTo>
                    <a:pt x="1487" y="951"/>
                    <a:pt x="3343" y="191"/>
                    <a:pt x="5210" y="191"/>
                  </a:cubicBezTo>
                  <a:lnTo>
                    <a:pt x="5545" y="191"/>
                  </a:lnTo>
                  <a:cubicBezTo>
                    <a:pt x="5551" y="192"/>
                    <a:pt x="5557" y="193"/>
                    <a:pt x="5563" y="193"/>
                  </a:cubicBezTo>
                  <a:cubicBezTo>
                    <a:pt x="5610" y="193"/>
                    <a:pt x="5646" y="153"/>
                    <a:pt x="5646" y="113"/>
                  </a:cubicBezTo>
                  <a:cubicBezTo>
                    <a:pt x="5646" y="57"/>
                    <a:pt x="5612" y="12"/>
                    <a:pt x="5557" y="12"/>
                  </a:cubicBezTo>
                  <a:cubicBezTo>
                    <a:pt x="5445" y="1"/>
                    <a:pt x="5333" y="1"/>
                    <a:pt x="521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8973;p66"/>
            <p:cNvSpPr/>
            <p:nvPr/>
          </p:nvSpPr>
          <p:spPr>
            <a:xfrm rot="5400000">
              <a:off x="5103464" y="6389054"/>
              <a:ext cx="295098" cy="189904"/>
            </a:xfrm>
            <a:custGeom>
              <a:avLst/>
              <a:gdLst/>
              <a:ahLst/>
              <a:cxnLst/>
              <a:rect l="l" t="t" r="r" b="b"/>
              <a:pathLst>
                <a:path w="5647" h="3634" extrusionOk="0">
                  <a:moveTo>
                    <a:pt x="5541" y="1"/>
                  </a:moveTo>
                  <a:cubicBezTo>
                    <a:pt x="5531" y="1"/>
                    <a:pt x="5522" y="2"/>
                    <a:pt x="5512" y="4"/>
                  </a:cubicBezTo>
                  <a:cubicBezTo>
                    <a:pt x="3433" y="675"/>
                    <a:pt x="1532" y="1882"/>
                    <a:pt x="34" y="3481"/>
                  </a:cubicBezTo>
                  <a:cubicBezTo>
                    <a:pt x="0" y="3514"/>
                    <a:pt x="0" y="3570"/>
                    <a:pt x="34" y="3604"/>
                  </a:cubicBezTo>
                  <a:cubicBezTo>
                    <a:pt x="55" y="3624"/>
                    <a:pt x="78" y="3633"/>
                    <a:pt x="100" y="3633"/>
                  </a:cubicBezTo>
                  <a:cubicBezTo>
                    <a:pt x="126" y="3633"/>
                    <a:pt x="150" y="3622"/>
                    <a:pt x="168" y="3604"/>
                  </a:cubicBezTo>
                  <a:cubicBezTo>
                    <a:pt x="1644" y="2039"/>
                    <a:pt x="3522" y="842"/>
                    <a:pt x="5579" y="183"/>
                  </a:cubicBezTo>
                  <a:cubicBezTo>
                    <a:pt x="5624" y="160"/>
                    <a:pt x="5646" y="116"/>
                    <a:pt x="5635" y="60"/>
                  </a:cubicBezTo>
                  <a:cubicBezTo>
                    <a:pt x="5626" y="23"/>
                    <a:pt x="5586" y="1"/>
                    <a:pt x="554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8974;p66"/>
            <p:cNvSpPr/>
            <p:nvPr/>
          </p:nvSpPr>
          <p:spPr>
            <a:xfrm rot="5400000">
              <a:off x="5145950" y="6326501"/>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47" y="582"/>
                    <a:pt x="582" y="459"/>
                    <a:pt x="582" y="292"/>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8975;p66"/>
            <p:cNvSpPr/>
            <p:nvPr/>
          </p:nvSpPr>
          <p:spPr>
            <a:xfrm rot="5400000">
              <a:off x="5256344" y="6387251"/>
              <a:ext cx="30466" cy="30466"/>
            </a:xfrm>
            <a:custGeom>
              <a:avLst/>
              <a:gdLst/>
              <a:ahLst/>
              <a:cxnLst/>
              <a:rect l="l" t="t" r="r" b="b"/>
              <a:pathLst>
                <a:path w="583" h="583" extrusionOk="0">
                  <a:moveTo>
                    <a:pt x="292" y="1"/>
                  </a:moveTo>
                  <a:cubicBezTo>
                    <a:pt x="135" y="1"/>
                    <a:pt x="1" y="135"/>
                    <a:pt x="1" y="292"/>
                  </a:cubicBezTo>
                  <a:cubicBezTo>
                    <a:pt x="1" y="459"/>
                    <a:pt x="135" y="582"/>
                    <a:pt x="292" y="582"/>
                  </a:cubicBezTo>
                  <a:cubicBezTo>
                    <a:pt x="448" y="582"/>
                    <a:pt x="582" y="459"/>
                    <a:pt x="582" y="292"/>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8976;p66"/>
            <p:cNvSpPr/>
            <p:nvPr/>
          </p:nvSpPr>
          <p:spPr>
            <a:xfrm rot="5400000">
              <a:off x="5135237" y="6542420"/>
              <a:ext cx="51474" cy="356396"/>
            </a:xfrm>
            <a:custGeom>
              <a:avLst/>
              <a:gdLst/>
              <a:ahLst/>
              <a:cxnLst/>
              <a:rect l="l" t="t" r="r" b="b"/>
              <a:pathLst>
                <a:path w="985" h="6820" extrusionOk="0">
                  <a:moveTo>
                    <a:pt x="417" y="1"/>
                  </a:moveTo>
                  <a:cubicBezTo>
                    <a:pt x="380" y="1"/>
                    <a:pt x="344" y="29"/>
                    <a:pt x="336" y="64"/>
                  </a:cubicBezTo>
                  <a:cubicBezTo>
                    <a:pt x="112" y="936"/>
                    <a:pt x="0" y="1830"/>
                    <a:pt x="0" y="2725"/>
                  </a:cubicBezTo>
                  <a:cubicBezTo>
                    <a:pt x="0" y="4100"/>
                    <a:pt x="269" y="5486"/>
                    <a:pt x="794" y="6761"/>
                  </a:cubicBezTo>
                  <a:cubicBezTo>
                    <a:pt x="813" y="6798"/>
                    <a:pt x="846" y="6819"/>
                    <a:pt x="889" y="6819"/>
                  </a:cubicBezTo>
                  <a:cubicBezTo>
                    <a:pt x="898" y="6819"/>
                    <a:pt x="907" y="6818"/>
                    <a:pt x="917" y="6817"/>
                  </a:cubicBezTo>
                  <a:cubicBezTo>
                    <a:pt x="962" y="6794"/>
                    <a:pt x="984" y="6738"/>
                    <a:pt x="962" y="6694"/>
                  </a:cubicBezTo>
                  <a:cubicBezTo>
                    <a:pt x="447" y="5441"/>
                    <a:pt x="179" y="4077"/>
                    <a:pt x="179" y="2725"/>
                  </a:cubicBezTo>
                  <a:cubicBezTo>
                    <a:pt x="179" y="1841"/>
                    <a:pt x="291" y="969"/>
                    <a:pt x="515" y="120"/>
                  </a:cubicBezTo>
                  <a:cubicBezTo>
                    <a:pt x="526" y="64"/>
                    <a:pt x="503" y="19"/>
                    <a:pt x="447" y="8"/>
                  </a:cubicBezTo>
                  <a:cubicBezTo>
                    <a:pt x="438" y="3"/>
                    <a:pt x="427" y="1"/>
                    <a:pt x="41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8977;p66"/>
            <p:cNvSpPr/>
            <p:nvPr/>
          </p:nvSpPr>
          <p:spPr>
            <a:xfrm rot="5400000">
              <a:off x="5172287" y="6577380"/>
              <a:ext cx="46196" cy="347774"/>
            </a:xfrm>
            <a:custGeom>
              <a:avLst/>
              <a:gdLst/>
              <a:ahLst/>
              <a:cxnLst/>
              <a:rect l="l" t="t" r="r" b="b"/>
              <a:pathLst>
                <a:path w="884" h="6655" extrusionOk="0">
                  <a:moveTo>
                    <a:pt x="107" y="1"/>
                  </a:moveTo>
                  <a:cubicBezTo>
                    <a:pt x="102" y="1"/>
                    <a:pt x="96" y="1"/>
                    <a:pt x="90" y="3"/>
                  </a:cubicBezTo>
                  <a:cubicBezTo>
                    <a:pt x="45" y="3"/>
                    <a:pt x="1" y="47"/>
                    <a:pt x="12" y="103"/>
                  </a:cubicBezTo>
                  <a:cubicBezTo>
                    <a:pt x="235" y="2261"/>
                    <a:pt x="459" y="4419"/>
                    <a:pt x="694" y="6565"/>
                  </a:cubicBezTo>
                  <a:cubicBezTo>
                    <a:pt x="694" y="6621"/>
                    <a:pt x="738" y="6655"/>
                    <a:pt x="794" y="6655"/>
                  </a:cubicBezTo>
                  <a:cubicBezTo>
                    <a:pt x="839" y="6643"/>
                    <a:pt x="884" y="6599"/>
                    <a:pt x="873" y="6554"/>
                  </a:cubicBezTo>
                  <a:cubicBezTo>
                    <a:pt x="649" y="4396"/>
                    <a:pt x="425" y="2239"/>
                    <a:pt x="202" y="81"/>
                  </a:cubicBezTo>
                  <a:cubicBezTo>
                    <a:pt x="192" y="41"/>
                    <a:pt x="155" y="1"/>
                    <a:pt x="10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8978;p66"/>
            <p:cNvSpPr/>
            <p:nvPr/>
          </p:nvSpPr>
          <p:spPr>
            <a:xfrm rot="5400000">
              <a:off x="5003392" y="6753854"/>
              <a:ext cx="30414" cy="30466"/>
            </a:xfrm>
            <a:custGeom>
              <a:avLst/>
              <a:gdLst/>
              <a:ahLst/>
              <a:cxnLst/>
              <a:rect l="l" t="t" r="r" b="b"/>
              <a:pathLst>
                <a:path w="582" h="583" extrusionOk="0">
                  <a:moveTo>
                    <a:pt x="291" y="1"/>
                  </a:moveTo>
                  <a:cubicBezTo>
                    <a:pt x="135" y="1"/>
                    <a:pt x="0" y="124"/>
                    <a:pt x="0" y="292"/>
                  </a:cubicBezTo>
                  <a:cubicBezTo>
                    <a:pt x="0" y="448"/>
                    <a:pt x="135" y="582"/>
                    <a:pt x="291" y="582"/>
                  </a:cubicBezTo>
                  <a:cubicBezTo>
                    <a:pt x="448" y="582"/>
                    <a:pt x="582" y="448"/>
                    <a:pt x="582" y="292"/>
                  </a:cubicBezTo>
                  <a:cubicBezTo>
                    <a:pt x="582" y="124"/>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8979;p66"/>
            <p:cNvSpPr/>
            <p:nvPr/>
          </p:nvSpPr>
          <p:spPr>
            <a:xfrm rot="5400000">
              <a:off x="4972691" y="6725556"/>
              <a:ext cx="29891" cy="30414"/>
            </a:xfrm>
            <a:custGeom>
              <a:avLst/>
              <a:gdLst/>
              <a:ahLst/>
              <a:cxnLst/>
              <a:rect l="l" t="t" r="r" b="b"/>
              <a:pathLst>
                <a:path w="572" h="582" extrusionOk="0">
                  <a:moveTo>
                    <a:pt x="280" y="0"/>
                  </a:moveTo>
                  <a:cubicBezTo>
                    <a:pt x="124" y="0"/>
                    <a:pt x="1" y="135"/>
                    <a:pt x="1" y="291"/>
                  </a:cubicBezTo>
                  <a:cubicBezTo>
                    <a:pt x="1" y="448"/>
                    <a:pt x="124" y="582"/>
                    <a:pt x="280" y="582"/>
                  </a:cubicBezTo>
                  <a:cubicBezTo>
                    <a:pt x="448" y="582"/>
                    <a:pt x="571" y="448"/>
                    <a:pt x="571" y="291"/>
                  </a:cubicBezTo>
                  <a:cubicBezTo>
                    <a:pt x="571" y="135"/>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8980;p66"/>
            <p:cNvSpPr/>
            <p:nvPr/>
          </p:nvSpPr>
          <p:spPr>
            <a:xfrm rot="5400000">
              <a:off x="5374025" y="5801234"/>
              <a:ext cx="257107" cy="335493"/>
            </a:xfrm>
            <a:custGeom>
              <a:avLst/>
              <a:gdLst/>
              <a:ahLst/>
              <a:cxnLst/>
              <a:rect l="l" t="t" r="r" b="b"/>
              <a:pathLst>
                <a:path w="4920" h="6420" extrusionOk="0">
                  <a:moveTo>
                    <a:pt x="4802" y="0"/>
                  </a:moveTo>
                  <a:cubicBezTo>
                    <a:pt x="4785" y="0"/>
                    <a:pt x="4768" y="4"/>
                    <a:pt x="4752" y="12"/>
                  </a:cubicBezTo>
                  <a:cubicBezTo>
                    <a:pt x="3668" y="806"/>
                    <a:pt x="2583" y="1633"/>
                    <a:pt x="1700" y="2661"/>
                  </a:cubicBezTo>
                  <a:cubicBezTo>
                    <a:pt x="817" y="3701"/>
                    <a:pt x="146" y="4953"/>
                    <a:pt x="12" y="6317"/>
                  </a:cubicBezTo>
                  <a:cubicBezTo>
                    <a:pt x="0" y="6373"/>
                    <a:pt x="45" y="6418"/>
                    <a:pt x="90" y="6418"/>
                  </a:cubicBezTo>
                  <a:cubicBezTo>
                    <a:pt x="96" y="6419"/>
                    <a:pt x="102" y="6420"/>
                    <a:pt x="107" y="6420"/>
                  </a:cubicBezTo>
                  <a:cubicBezTo>
                    <a:pt x="155" y="6420"/>
                    <a:pt x="191" y="6380"/>
                    <a:pt x="191" y="6340"/>
                  </a:cubicBezTo>
                  <a:cubicBezTo>
                    <a:pt x="325" y="5020"/>
                    <a:pt x="984" y="3802"/>
                    <a:pt x="1845" y="2784"/>
                  </a:cubicBezTo>
                  <a:cubicBezTo>
                    <a:pt x="2706" y="1767"/>
                    <a:pt x="3779" y="951"/>
                    <a:pt x="4864" y="168"/>
                  </a:cubicBezTo>
                  <a:cubicBezTo>
                    <a:pt x="4909" y="135"/>
                    <a:pt x="4920" y="79"/>
                    <a:pt x="4886" y="34"/>
                  </a:cubicBezTo>
                  <a:cubicBezTo>
                    <a:pt x="4865" y="13"/>
                    <a:pt x="4834" y="0"/>
                    <a:pt x="480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8981;p66"/>
            <p:cNvSpPr/>
            <p:nvPr/>
          </p:nvSpPr>
          <p:spPr>
            <a:xfrm rot="5400000">
              <a:off x="5277376" y="5796453"/>
              <a:ext cx="289245" cy="428616"/>
            </a:xfrm>
            <a:custGeom>
              <a:avLst/>
              <a:gdLst/>
              <a:ahLst/>
              <a:cxnLst/>
              <a:rect l="l" t="t" r="r" b="b"/>
              <a:pathLst>
                <a:path w="5535" h="8202" extrusionOk="0">
                  <a:moveTo>
                    <a:pt x="5256" y="0"/>
                  </a:moveTo>
                  <a:cubicBezTo>
                    <a:pt x="5248" y="0"/>
                    <a:pt x="5240" y="1"/>
                    <a:pt x="5233" y="3"/>
                  </a:cubicBezTo>
                  <a:cubicBezTo>
                    <a:pt x="5177" y="26"/>
                    <a:pt x="5154" y="70"/>
                    <a:pt x="5177" y="126"/>
                  </a:cubicBezTo>
                  <a:cubicBezTo>
                    <a:pt x="5300" y="473"/>
                    <a:pt x="5356" y="831"/>
                    <a:pt x="5356" y="1200"/>
                  </a:cubicBezTo>
                  <a:cubicBezTo>
                    <a:pt x="5356" y="2441"/>
                    <a:pt x="4696" y="3715"/>
                    <a:pt x="3824" y="4677"/>
                  </a:cubicBezTo>
                  <a:cubicBezTo>
                    <a:pt x="2695" y="5918"/>
                    <a:pt x="1241" y="6834"/>
                    <a:pt x="34" y="8042"/>
                  </a:cubicBezTo>
                  <a:cubicBezTo>
                    <a:pt x="0" y="8086"/>
                    <a:pt x="0" y="8142"/>
                    <a:pt x="34" y="8176"/>
                  </a:cubicBezTo>
                  <a:cubicBezTo>
                    <a:pt x="51" y="8193"/>
                    <a:pt x="76" y="8201"/>
                    <a:pt x="101" y="8201"/>
                  </a:cubicBezTo>
                  <a:cubicBezTo>
                    <a:pt x="126" y="8201"/>
                    <a:pt x="151" y="8193"/>
                    <a:pt x="168" y="8176"/>
                  </a:cubicBezTo>
                  <a:cubicBezTo>
                    <a:pt x="1353" y="6980"/>
                    <a:pt x="2818" y="6063"/>
                    <a:pt x="3958" y="4800"/>
                  </a:cubicBezTo>
                  <a:cubicBezTo>
                    <a:pt x="4853" y="3816"/>
                    <a:pt x="5535" y="2508"/>
                    <a:pt x="5535" y="1200"/>
                  </a:cubicBezTo>
                  <a:cubicBezTo>
                    <a:pt x="5535" y="819"/>
                    <a:pt x="5479" y="428"/>
                    <a:pt x="5344" y="59"/>
                  </a:cubicBezTo>
                  <a:cubicBezTo>
                    <a:pt x="5335" y="22"/>
                    <a:pt x="5295" y="0"/>
                    <a:pt x="5256"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8982;p66"/>
            <p:cNvSpPr/>
            <p:nvPr/>
          </p:nvSpPr>
          <p:spPr>
            <a:xfrm rot="5400000">
              <a:off x="5433966" y="5941650"/>
              <a:ext cx="139109" cy="194920"/>
            </a:xfrm>
            <a:custGeom>
              <a:avLst/>
              <a:gdLst/>
              <a:ahLst/>
              <a:cxnLst/>
              <a:rect l="l" t="t" r="r" b="b"/>
              <a:pathLst>
                <a:path w="2662" h="3730" extrusionOk="0">
                  <a:moveTo>
                    <a:pt x="2550" y="1"/>
                  </a:moveTo>
                  <a:cubicBezTo>
                    <a:pt x="2522" y="1"/>
                    <a:pt x="2496" y="16"/>
                    <a:pt x="2482" y="43"/>
                  </a:cubicBezTo>
                  <a:cubicBezTo>
                    <a:pt x="1666" y="1217"/>
                    <a:pt x="850" y="2402"/>
                    <a:pt x="34" y="3587"/>
                  </a:cubicBezTo>
                  <a:cubicBezTo>
                    <a:pt x="0" y="3620"/>
                    <a:pt x="11" y="3687"/>
                    <a:pt x="56" y="3710"/>
                  </a:cubicBezTo>
                  <a:cubicBezTo>
                    <a:pt x="74" y="3723"/>
                    <a:pt x="93" y="3729"/>
                    <a:pt x="112" y="3729"/>
                  </a:cubicBezTo>
                  <a:cubicBezTo>
                    <a:pt x="142" y="3729"/>
                    <a:pt x="170" y="3715"/>
                    <a:pt x="190" y="3687"/>
                  </a:cubicBezTo>
                  <a:lnTo>
                    <a:pt x="2628" y="143"/>
                  </a:lnTo>
                  <a:cubicBezTo>
                    <a:pt x="2661" y="110"/>
                    <a:pt x="2650" y="43"/>
                    <a:pt x="2605" y="20"/>
                  </a:cubicBezTo>
                  <a:cubicBezTo>
                    <a:pt x="2588" y="7"/>
                    <a:pt x="2568" y="1"/>
                    <a:pt x="255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8983;p66"/>
            <p:cNvSpPr/>
            <p:nvPr/>
          </p:nvSpPr>
          <p:spPr>
            <a:xfrm rot="5400000">
              <a:off x="5197345" y="5856209"/>
              <a:ext cx="30414" cy="30414"/>
            </a:xfrm>
            <a:custGeom>
              <a:avLst/>
              <a:gdLst/>
              <a:ahLst/>
              <a:cxnLst/>
              <a:rect l="l" t="t" r="r" b="b"/>
              <a:pathLst>
                <a:path w="582" h="582" extrusionOk="0">
                  <a:moveTo>
                    <a:pt x="291" y="0"/>
                  </a:moveTo>
                  <a:cubicBezTo>
                    <a:pt x="135" y="0"/>
                    <a:pt x="0" y="134"/>
                    <a:pt x="0" y="291"/>
                  </a:cubicBezTo>
                  <a:cubicBezTo>
                    <a:pt x="0" y="458"/>
                    <a:pt x="135" y="581"/>
                    <a:pt x="291" y="581"/>
                  </a:cubicBezTo>
                  <a:cubicBezTo>
                    <a:pt x="448" y="581"/>
                    <a:pt x="582" y="458"/>
                    <a:pt x="582" y="291"/>
                  </a:cubicBezTo>
                  <a:cubicBezTo>
                    <a:pt x="582" y="134"/>
                    <a:pt x="448"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8984;p66"/>
            <p:cNvSpPr/>
            <p:nvPr/>
          </p:nvSpPr>
          <p:spPr>
            <a:xfrm rot="5400000">
              <a:off x="5396001" y="5960176"/>
              <a:ext cx="30414" cy="30466"/>
            </a:xfrm>
            <a:custGeom>
              <a:avLst/>
              <a:gdLst/>
              <a:ahLst/>
              <a:cxnLst/>
              <a:rect l="l" t="t" r="r" b="b"/>
              <a:pathLst>
                <a:path w="582" h="583" extrusionOk="0">
                  <a:moveTo>
                    <a:pt x="291" y="1"/>
                  </a:moveTo>
                  <a:cubicBezTo>
                    <a:pt x="123" y="1"/>
                    <a:pt x="0" y="135"/>
                    <a:pt x="0" y="292"/>
                  </a:cubicBezTo>
                  <a:cubicBezTo>
                    <a:pt x="0" y="459"/>
                    <a:pt x="123" y="582"/>
                    <a:pt x="291" y="582"/>
                  </a:cubicBezTo>
                  <a:cubicBezTo>
                    <a:pt x="448" y="582"/>
                    <a:pt x="582" y="459"/>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8985;p66"/>
            <p:cNvSpPr/>
            <p:nvPr/>
          </p:nvSpPr>
          <p:spPr>
            <a:xfrm rot="5400000">
              <a:off x="5318295" y="5830472"/>
              <a:ext cx="30414" cy="30466"/>
            </a:xfrm>
            <a:custGeom>
              <a:avLst/>
              <a:gdLst/>
              <a:ahLst/>
              <a:cxnLst/>
              <a:rect l="l" t="t" r="r" b="b"/>
              <a:pathLst>
                <a:path w="582" h="583" extrusionOk="0">
                  <a:moveTo>
                    <a:pt x="291" y="1"/>
                  </a:moveTo>
                  <a:cubicBezTo>
                    <a:pt x="135" y="1"/>
                    <a:pt x="0" y="135"/>
                    <a:pt x="0" y="292"/>
                  </a:cubicBezTo>
                  <a:cubicBezTo>
                    <a:pt x="0" y="448"/>
                    <a:pt x="135" y="582"/>
                    <a:pt x="291" y="582"/>
                  </a:cubicBezTo>
                  <a:cubicBezTo>
                    <a:pt x="448" y="582"/>
                    <a:pt x="582" y="448"/>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8986;p66"/>
            <p:cNvSpPr/>
            <p:nvPr/>
          </p:nvSpPr>
          <p:spPr>
            <a:xfrm rot="5400000">
              <a:off x="5542947" y="5845156"/>
              <a:ext cx="385660" cy="102791"/>
            </a:xfrm>
            <a:custGeom>
              <a:avLst/>
              <a:gdLst/>
              <a:ahLst/>
              <a:cxnLst/>
              <a:rect l="l" t="t" r="r" b="b"/>
              <a:pathLst>
                <a:path w="7380" h="1967" extrusionOk="0">
                  <a:moveTo>
                    <a:pt x="2259" y="1"/>
                  </a:moveTo>
                  <a:cubicBezTo>
                    <a:pt x="1521" y="1"/>
                    <a:pt x="783" y="112"/>
                    <a:pt x="79" y="314"/>
                  </a:cubicBezTo>
                  <a:cubicBezTo>
                    <a:pt x="34" y="336"/>
                    <a:pt x="0" y="381"/>
                    <a:pt x="12" y="437"/>
                  </a:cubicBezTo>
                  <a:cubicBezTo>
                    <a:pt x="29" y="472"/>
                    <a:pt x="60" y="500"/>
                    <a:pt x="99" y="500"/>
                  </a:cubicBezTo>
                  <a:cubicBezTo>
                    <a:pt x="111" y="500"/>
                    <a:pt x="122" y="497"/>
                    <a:pt x="135" y="493"/>
                  </a:cubicBezTo>
                  <a:cubicBezTo>
                    <a:pt x="828" y="291"/>
                    <a:pt x="1543" y="191"/>
                    <a:pt x="2259" y="191"/>
                  </a:cubicBezTo>
                  <a:cubicBezTo>
                    <a:pt x="4048" y="191"/>
                    <a:pt x="5836" y="806"/>
                    <a:pt x="7211" y="1946"/>
                  </a:cubicBezTo>
                  <a:cubicBezTo>
                    <a:pt x="7230" y="1960"/>
                    <a:pt x="7251" y="1966"/>
                    <a:pt x="7271" y="1966"/>
                  </a:cubicBezTo>
                  <a:cubicBezTo>
                    <a:pt x="7299" y="1966"/>
                    <a:pt x="7326" y="1954"/>
                    <a:pt x="7346" y="1935"/>
                  </a:cubicBezTo>
                  <a:cubicBezTo>
                    <a:pt x="7379" y="1890"/>
                    <a:pt x="7379" y="1834"/>
                    <a:pt x="7334" y="1801"/>
                  </a:cubicBezTo>
                  <a:cubicBezTo>
                    <a:pt x="5926" y="638"/>
                    <a:pt x="4092" y="1"/>
                    <a:pt x="225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8987;p66"/>
            <p:cNvSpPr/>
            <p:nvPr/>
          </p:nvSpPr>
          <p:spPr>
            <a:xfrm rot="5400000">
              <a:off x="5558311" y="5909590"/>
              <a:ext cx="247230" cy="39925"/>
            </a:xfrm>
            <a:custGeom>
              <a:avLst/>
              <a:gdLst/>
              <a:ahLst/>
              <a:cxnLst/>
              <a:rect l="l" t="t" r="r" b="b"/>
              <a:pathLst>
                <a:path w="4731" h="764" extrusionOk="0">
                  <a:moveTo>
                    <a:pt x="113" y="1"/>
                  </a:moveTo>
                  <a:cubicBezTo>
                    <a:pt x="57" y="1"/>
                    <a:pt x="12" y="34"/>
                    <a:pt x="1" y="90"/>
                  </a:cubicBezTo>
                  <a:cubicBezTo>
                    <a:pt x="1" y="135"/>
                    <a:pt x="34" y="180"/>
                    <a:pt x="90" y="191"/>
                  </a:cubicBezTo>
                  <a:cubicBezTo>
                    <a:pt x="1600" y="348"/>
                    <a:pt x="3109" y="538"/>
                    <a:pt x="4618" y="761"/>
                  </a:cubicBezTo>
                  <a:cubicBezTo>
                    <a:pt x="4625" y="763"/>
                    <a:pt x="4632" y="763"/>
                    <a:pt x="4639" y="763"/>
                  </a:cubicBezTo>
                  <a:cubicBezTo>
                    <a:pt x="4685" y="763"/>
                    <a:pt x="4720" y="732"/>
                    <a:pt x="4730" y="683"/>
                  </a:cubicBezTo>
                  <a:cubicBezTo>
                    <a:pt x="4730" y="638"/>
                    <a:pt x="4696" y="582"/>
                    <a:pt x="4652" y="582"/>
                  </a:cubicBezTo>
                  <a:cubicBezTo>
                    <a:pt x="3142" y="359"/>
                    <a:pt x="1622" y="169"/>
                    <a:pt x="1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8988;p66"/>
            <p:cNvSpPr/>
            <p:nvPr/>
          </p:nvSpPr>
          <p:spPr>
            <a:xfrm rot="5400000">
              <a:off x="5478331" y="5819106"/>
              <a:ext cx="313231" cy="73056"/>
            </a:xfrm>
            <a:custGeom>
              <a:avLst/>
              <a:gdLst/>
              <a:ahLst/>
              <a:cxnLst/>
              <a:rect l="l" t="t" r="r" b="b"/>
              <a:pathLst>
                <a:path w="5994" h="1398" extrusionOk="0">
                  <a:moveTo>
                    <a:pt x="102" y="1"/>
                  </a:moveTo>
                  <a:cubicBezTo>
                    <a:pt x="70" y="1"/>
                    <a:pt x="39" y="18"/>
                    <a:pt x="23" y="56"/>
                  </a:cubicBezTo>
                  <a:cubicBezTo>
                    <a:pt x="1" y="101"/>
                    <a:pt x="12" y="157"/>
                    <a:pt x="57" y="179"/>
                  </a:cubicBezTo>
                  <a:cubicBezTo>
                    <a:pt x="1711" y="984"/>
                    <a:pt x="3534" y="1398"/>
                    <a:pt x="5367" y="1398"/>
                  </a:cubicBezTo>
                  <a:cubicBezTo>
                    <a:pt x="5546" y="1398"/>
                    <a:pt x="5725" y="1398"/>
                    <a:pt x="5904" y="1387"/>
                  </a:cubicBezTo>
                  <a:cubicBezTo>
                    <a:pt x="5960" y="1387"/>
                    <a:pt x="5993" y="1342"/>
                    <a:pt x="5993" y="1286"/>
                  </a:cubicBezTo>
                  <a:cubicBezTo>
                    <a:pt x="5993" y="1241"/>
                    <a:pt x="5949" y="1197"/>
                    <a:pt x="5893" y="1197"/>
                  </a:cubicBezTo>
                  <a:cubicBezTo>
                    <a:pt x="5725" y="1208"/>
                    <a:pt x="5546" y="1219"/>
                    <a:pt x="5367" y="1219"/>
                  </a:cubicBezTo>
                  <a:cubicBezTo>
                    <a:pt x="3567" y="1219"/>
                    <a:pt x="1767" y="794"/>
                    <a:pt x="146" y="11"/>
                  </a:cubicBezTo>
                  <a:cubicBezTo>
                    <a:pt x="132" y="4"/>
                    <a:pt x="117"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8989;p66"/>
            <p:cNvSpPr/>
            <p:nvPr/>
          </p:nvSpPr>
          <p:spPr>
            <a:xfrm rot="5400000">
              <a:off x="5679026" y="5796034"/>
              <a:ext cx="30466" cy="30414"/>
            </a:xfrm>
            <a:custGeom>
              <a:avLst/>
              <a:gdLst/>
              <a:ahLst/>
              <a:cxnLst/>
              <a:rect l="l" t="t" r="r" b="b"/>
              <a:pathLst>
                <a:path w="583" h="582" extrusionOk="0">
                  <a:moveTo>
                    <a:pt x="291" y="1"/>
                  </a:moveTo>
                  <a:cubicBezTo>
                    <a:pt x="124" y="1"/>
                    <a:pt x="1" y="135"/>
                    <a:pt x="1" y="291"/>
                  </a:cubicBezTo>
                  <a:cubicBezTo>
                    <a:pt x="1" y="448"/>
                    <a:pt x="124" y="582"/>
                    <a:pt x="291" y="582"/>
                  </a:cubicBezTo>
                  <a:cubicBezTo>
                    <a:pt x="448" y="582"/>
                    <a:pt x="582" y="448"/>
                    <a:pt x="582" y="291"/>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8990;p66"/>
            <p:cNvSpPr/>
            <p:nvPr/>
          </p:nvSpPr>
          <p:spPr>
            <a:xfrm rot="5400000">
              <a:off x="5751455" y="5689115"/>
              <a:ext cx="30466" cy="30414"/>
            </a:xfrm>
            <a:custGeom>
              <a:avLst/>
              <a:gdLst/>
              <a:ahLst/>
              <a:cxnLst/>
              <a:rect l="l" t="t" r="r" b="b"/>
              <a:pathLst>
                <a:path w="583" h="582" extrusionOk="0">
                  <a:moveTo>
                    <a:pt x="292" y="0"/>
                  </a:moveTo>
                  <a:cubicBezTo>
                    <a:pt x="135" y="0"/>
                    <a:pt x="1" y="123"/>
                    <a:pt x="1" y="291"/>
                  </a:cubicBezTo>
                  <a:cubicBezTo>
                    <a:pt x="1" y="447"/>
                    <a:pt x="135" y="582"/>
                    <a:pt x="292" y="582"/>
                  </a:cubicBezTo>
                  <a:cubicBezTo>
                    <a:pt x="448" y="582"/>
                    <a:pt x="582" y="447"/>
                    <a:pt x="582" y="291"/>
                  </a:cubicBezTo>
                  <a:cubicBezTo>
                    <a:pt x="582" y="123"/>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8991;p66"/>
            <p:cNvSpPr/>
            <p:nvPr/>
          </p:nvSpPr>
          <p:spPr>
            <a:xfrm rot="5400000">
              <a:off x="5650389" y="5689115"/>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8992;p66"/>
            <p:cNvSpPr/>
            <p:nvPr/>
          </p:nvSpPr>
          <p:spPr>
            <a:xfrm rot="5400000">
              <a:off x="5331699" y="6150054"/>
              <a:ext cx="679" cy="679"/>
            </a:xfrm>
            <a:custGeom>
              <a:avLst/>
              <a:gdLst/>
              <a:ahLst/>
              <a:cxnLst/>
              <a:rect l="l" t="t" r="r" b="b"/>
              <a:pathLst>
                <a:path w="13" h="13" extrusionOk="0">
                  <a:moveTo>
                    <a:pt x="12" y="1"/>
                  </a:moveTo>
                  <a:cubicBezTo>
                    <a:pt x="1" y="1"/>
                    <a:pt x="1" y="1"/>
                    <a:pt x="1" y="12"/>
                  </a:cubicBezTo>
                  <a:lnTo>
                    <a:pt x="12"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8993;p66"/>
            <p:cNvSpPr/>
            <p:nvPr/>
          </p:nvSpPr>
          <p:spPr>
            <a:xfrm rot="5400000">
              <a:off x="5357723" y="6017163"/>
              <a:ext cx="105769" cy="262960"/>
            </a:xfrm>
            <a:custGeom>
              <a:avLst/>
              <a:gdLst/>
              <a:ahLst/>
              <a:cxnLst/>
              <a:rect l="l" t="t" r="r" b="b"/>
              <a:pathLst>
                <a:path w="2024" h="5032" extrusionOk="0">
                  <a:moveTo>
                    <a:pt x="1096" y="0"/>
                  </a:moveTo>
                  <a:cubicBezTo>
                    <a:pt x="1018" y="537"/>
                    <a:pt x="827" y="1062"/>
                    <a:pt x="570" y="1554"/>
                  </a:cubicBezTo>
                  <a:cubicBezTo>
                    <a:pt x="582" y="1599"/>
                    <a:pt x="593" y="1644"/>
                    <a:pt x="593" y="1677"/>
                  </a:cubicBezTo>
                  <a:cubicBezTo>
                    <a:pt x="705" y="2270"/>
                    <a:pt x="626" y="2862"/>
                    <a:pt x="492" y="3444"/>
                  </a:cubicBezTo>
                  <a:cubicBezTo>
                    <a:pt x="369" y="3992"/>
                    <a:pt x="213" y="4517"/>
                    <a:pt x="0" y="5031"/>
                  </a:cubicBezTo>
                  <a:cubicBezTo>
                    <a:pt x="391" y="4729"/>
                    <a:pt x="738" y="4405"/>
                    <a:pt x="1029" y="4036"/>
                  </a:cubicBezTo>
                  <a:cubicBezTo>
                    <a:pt x="1029" y="4036"/>
                    <a:pt x="1029" y="4036"/>
                    <a:pt x="1029" y="4025"/>
                  </a:cubicBezTo>
                  <a:lnTo>
                    <a:pt x="1040" y="4025"/>
                  </a:lnTo>
                  <a:cubicBezTo>
                    <a:pt x="1040" y="4014"/>
                    <a:pt x="1040" y="4014"/>
                    <a:pt x="1051" y="4014"/>
                  </a:cubicBezTo>
                  <a:lnTo>
                    <a:pt x="1051" y="4003"/>
                  </a:lnTo>
                  <a:cubicBezTo>
                    <a:pt x="1599" y="3287"/>
                    <a:pt x="1912" y="2426"/>
                    <a:pt x="2024" y="1543"/>
                  </a:cubicBezTo>
                  <a:cubicBezTo>
                    <a:pt x="1632" y="1085"/>
                    <a:pt x="1308" y="570"/>
                    <a:pt x="10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8994;p66"/>
            <p:cNvSpPr/>
            <p:nvPr/>
          </p:nvSpPr>
          <p:spPr>
            <a:xfrm rot="5400000">
              <a:off x="5477471" y="6136911"/>
              <a:ext cx="48547" cy="80686"/>
            </a:xfrm>
            <a:custGeom>
              <a:avLst/>
              <a:gdLst/>
              <a:ahLst/>
              <a:cxnLst/>
              <a:rect l="l" t="t" r="r" b="b"/>
              <a:pathLst>
                <a:path w="929" h="1544" extrusionOk="0">
                  <a:moveTo>
                    <a:pt x="929" y="1543"/>
                  </a:moveTo>
                  <a:lnTo>
                    <a:pt x="929" y="1543"/>
                  </a:lnTo>
                  <a:cubicBezTo>
                    <a:pt x="537" y="1085"/>
                    <a:pt x="213" y="570"/>
                    <a:pt x="1" y="0"/>
                  </a:cubicBezTo>
                  <a:lnTo>
                    <a:pt x="1" y="0"/>
                  </a:lnTo>
                  <a:cubicBezTo>
                    <a:pt x="213" y="570"/>
                    <a:pt x="537" y="1085"/>
                    <a:pt x="929" y="1543"/>
                  </a:cubicBezTo>
                  <a:cubicBezTo>
                    <a:pt x="929" y="1543"/>
                    <a:pt x="929" y="1543"/>
                    <a:pt x="929" y="1543"/>
                  </a:cubicBezTo>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8995;p66"/>
            <p:cNvSpPr/>
            <p:nvPr/>
          </p:nvSpPr>
          <p:spPr>
            <a:xfrm rot="5400000">
              <a:off x="5407968" y="5792795"/>
              <a:ext cx="4128" cy="26965"/>
            </a:xfrm>
            <a:custGeom>
              <a:avLst/>
              <a:gdLst/>
              <a:ahLst/>
              <a:cxnLst/>
              <a:rect l="l" t="t" r="r" b="b"/>
              <a:pathLst>
                <a:path w="79" h="516" extrusionOk="0">
                  <a:moveTo>
                    <a:pt x="0" y="515"/>
                  </a:moveTo>
                  <a:cubicBezTo>
                    <a:pt x="23" y="347"/>
                    <a:pt x="45" y="180"/>
                    <a:pt x="79" y="1"/>
                  </a:cubicBezTo>
                  <a:lnTo>
                    <a:pt x="79" y="1"/>
                  </a:lnTo>
                  <a:cubicBezTo>
                    <a:pt x="45" y="180"/>
                    <a:pt x="23" y="347"/>
                    <a:pt x="0" y="515"/>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8996;p66"/>
            <p:cNvSpPr/>
            <p:nvPr/>
          </p:nvSpPr>
          <p:spPr>
            <a:xfrm rot="5400000">
              <a:off x="5470207" y="5781977"/>
              <a:ext cx="33340" cy="92966"/>
            </a:xfrm>
            <a:custGeom>
              <a:avLst/>
              <a:gdLst/>
              <a:ahLst/>
              <a:cxnLst/>
              <a:rect l="l" t="t" r="r" b="b"/>
              <a:pathLst>
                <a:path w="638" h="1779" extrusionOk="0">
                  <a:moveTo>
                    <a:pt x="1" y="1779"/>
                  </a:moveTo>
                  <a:cubicBezTo>
                    <a:pt x="135" y="1153"/>
                    <a:pt x="347" y="560"/>
                    <a:pt x="638" y="1"/>
                  </a:cubicBezTo>
                  <a:lnTo>
                    <a:pt x="638" y="1"/>
                  </a:lnTo>
                  <a:cubicBezTo>
                    <a:pt x="347" y="560"/>
                    <a:pt x="135" y="1153"/>
                    <a:pt x="1" y="1779"/>
                  </a:cubicBezTo>
                  <a:lnTo>
                    <a:pt x="1" y="1779"/>
                  </a:ln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8997;p66"/>
            <p:cNvSpPr/>
            <p:nvPr/>
          </p:nvSpPr>
          <p:spPr>
            <a:xfrm rot="5400000">
              <a:off x="5430178" y="5801574"/>
              <a:ext cx="3554" cy="16984"/>
            </a:xfrm>
            <a:custGeom>
              <a:avLst/>
              <a:gdLst/>
              <a:ahLst/>
              <a:cxnLst/>
              <a:rect l="l" t="t" r="r" b="b"/>
              <a:pathLst>
                <a:path w="68" h="325" extrusionOk="0">
                  <a:moveTo>
                    <a:pt x="1" y="325"/>
                  </a:moveTo>
                  <a:cubicBezTo>
                    <a:pt x="23" y="213"/>
                    <a:pt x="34" y="101"/>
                    <a:pt x="68" y="1"/>
                  </a:cubicBezTo>
                  <a:lnTo>
                    <a:pt x="68" y="1"/>
                  </a:lnTo>
                  <a:cubicBezTo>
                    <a:pt x="34" y="101"/>
                    <a:pt x="23" y="213"/>
                    <a:pt x="1" y="325"/>
                  </a:cubicBezTo>
                  <a:lnTo>
                    <a:pt x="1" y="325"/>
                  </a:lnTo>
                  <a:close/>
                </a:path>
              </a:pathLst>
            </a:custGeom>
            <a:solidFill>
              <a:srgbClr val="745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8998;p66"/>
            <p:cNvSpPr/>
            <p:nvPr/>
          </p:nvSpPr>
          <p:spPr>
            <a:xfrm rot="5400000">
              <a:off x="5387509" y="5789894"/>
              <a:ext cx="142611" cy="167694"/>
            </a:xfrm>
            <a:custGeom>
              <a:avLst/>
              <a:gdLst/>
              <a:ahLst/>
              <a:cxnLst/>
              <a:rect l="l" t="t" r="r" b="b"/>
              <a:pathLst>
                <a:path w="2729" h="3209" extrusionOk="0">
                  <a:moveTo>
                    <a:pt x="2729" y="0"/>
                  </a:moveTo>
                  <a:cubicBezTo>
                    <a:pt x="2315" y="123"/>
                    <a:pt x="1901" y="190"/>
                    <a:pt x="1465" y="201"/>
                  </a:cubicBezTo>
                  <a:cubicBezTo>
                    <a:pt x="1432" y="213"/>
                    <a:pt x="1387" y="213"/>
                    <a:pt x="1354" y="213"/>
                  </a:cubicBezTo>
                  <a:lnTo>
                    <a:pt x="1331" y="213"/>
                  </a:lnTo>
                  <a:cubicBezTo>
                    <a:pt x="1164" y="213"/>
                    <a:pt x="985" y="201"/>
                    <a:pt x="817" y="179"/>
                  </a:cubicBezTo>
                  <a:cubicBezTo>
                    <a:pt x="526" y="738"/>
                    <a:pt x="314" y="1331"/>
                    <a:pt x="180" y="1957"/>
                  </a:cubicBezTo>
                  <a:cubicBezTo>
                    <a:pt x="146" y="2057"/>
                    <a:pt x="135" y="2169"/>
                    <a:pt x="113" y="2281"/>
                  </a:cubicBezTo>
                  <a:cubicBezTo>
                    <a:pt x="79" y="2460"/>
                    <a:pt x="57" y="2627"/>
                    <a:pt x="34" y="2795"/>
                  </a:cubicBezTo>
                  <a:cubicBezTo>
                    <a:pt x="23" y="2829"/>
                    <a:pt x="23" y="2862"/>
                    <a:pt x="23" y="2896"/>
                  </a:cubicBezTo>
                  <a:cubicBezTo>
                    <a:pt x="12" y="2996"/>
                    <a:pt x="1" y="3108"/>
                    <a:pt x="1" y="3209"/>
                  </a:cubicBezTo>
                  <a:cubicBezTo>
                    <a:pt x="549" y="2381"/>
                    <a:pt x="1175" y="1621"/>
                    <a:pt x="1924" y="995"/>
                  </a:cubicBezTo>
                  <a:cubicBezTo>
                    <a:pt x="2080" y="772"/>
                    <a:pt x="2248" y="548"/>
                    <a:pt x="2427" y="335"/>
                  </a:cubicBezTo>
                  <a:cubicBezTo>
                    <a:pt x="2527" y="224"/>
                    <a:pt x="2628" y="112"/>
                    <a:pt x="27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8999;p66"/>
            <p:cNvSpPr/>
            <p:nvPr/>
          </p:nvSpPr>
          <p:spPr>
            <a:xfrm rot="5400000">
              <a:off x="5518388" y="5858221"/>
              <a:ext cx="28115" cy="1829"/>
            </a:xfrm>
            <a:custGeom>
              <a:avLst/>
              <a:gdLst/>
              <a:ahLst/>
              <a:cxnLst/>
              <a:rect l="l" t="t" r="r" b="b"/>
              <a:pathLst>
                <a:path w="538" h="35" extrusionOk="0">
                  <a:moveTo>
                    <a:pt x="515" y="35"/>
                  </a:moveTo>
                  <a:cubicBezTo>
                    <a:pt x="348" y="35"/>
                    <a:pt x="169" y="23"/>
                    <a:pt x="1" y="1"/>
                  </a:cubicBezTo>
                  <a:lnTo>
                    <a:pt x="1" y="1"/>
                  </a:lnTo>
                  <a:lnTo>
                    <a:pt x="1" y="1"/>
                  </a:lnTo>
                  <a:cubicBezTo>
                    <a:pt x="169" y="23"/>
                    <a:pt x="348" y="35"/>
                    <a:pt x="515" y="35"/>
                  </a:cubicBezTo>
                  <a:lnTo>
                    <a:pt x="538" y="35"/>
                  </a:lnTo>
                  <a:lnTo>
                    <a:pt x="515" y="35"/>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000;p66"/>
            <p:cNvSpPr/>
            <p:nvPr/>
          </p:nvSpPr>
          <p:spPr>
            <a:xfrm rot="5400000">
              <a:off x="5438931" y="5967518"/>
              <a:ext cx="213890" cy="141984"/>
            </a:xfrm>
            <a:custGeom>
              <a:avLst/>
              <a:gdLst/>
              <a:ahLst/>
              <a:cxnLst/>
              <a:rect l="l" t="t" r="r" b="b"/>
              <a:pathLst>
                <a:path w="4093" h="2717" extrusionOk="0">
                  <a:moveTo>
                    <a:pt x="3008" y="0"/>
                  </a:moveTo>
                  <a:cubicBezTo>
                    <a:pt x="2259" y="526"/>
                    <a:pt x="1465" y="1006"/>
                    <a:pt x="627" y="1297"/>
                  </a:cubicBezTo>
                  <a:cubicBezTo>
                    <a:pt x="448" y="1487"/>
                    <a:pt x="269" y="1677"/>
                    <a:pt x="101" y="1878"/>
                  </a:cubicBezTo>
                  <a:cubicBezTo>
                    <a:pt x="68" y="1923"/>
                    <a:pt x="34" y="1957"/>
                    <a:pt x="1" y="2001"/>
                  </a:cubicBezTo>
                  <a:cubicBezTo>
                    <a:pt x="548" y="1644"/>
                    <a:pt x="1208" y="1375"/>
                    <a:pt x="1834" y="1375"/>
                  </a:cubicBezTo>
                  <a:cubicBezTo>
                    <a:pt x="2035" y="1375"/>
                    <a:pt x="2237" y="1398"/>
                    <a:pt x="2438" y="1465"/>
                  </a:cubicBezTo>
                  <a:lnTo>
                    <a:pt x="3209" y="347"/>
                  </a:lnTo>
                  <a:cubicBezTo>
                    <a:pt x="3220" y="324"/>
                    <a:pt x="3254" y="302"/>
                    <a:pt x="3288" y="302"/>
                  </a:cubicBezTo>
                  <a:cubicBezTo>
                    <a:pt x="3299" y="302"/>
                    <a:pt x="3321" y="313"/>
                    <a:pt x="3332" y="324"/>
                  </a:cubicBezTo>
                  <a:cubicBezTo>
                    <a:pt x="3377" y="347"/>
                    <a:pt x="3388" y="414"/>
                    <a:pt x="3355" y="447"/>
                  </a:cubicBezTo>
                  <a:cubicBezTo>
                    <a:pt x="3109" y="816"/>
                    <a:pt x="2863" y="1174"/>
                    <a:pt x="2617" y="1532"/>
                  </a:cubicBezTo>
                  <a:cubicBezTo>
                    <a:pt x="2684" y="1565"/>
                    <a:pt x="2751" y="1599"/>
                    <a:pt x="2829" y="1644"/>
                  </a:cubicBezTo>
                  <a:cubicBezTo>
                    <a:pt x="3209" y="1890"/>
                    <a:pt x="3489" y="2281"/>
                    <a:pt x="3634" y="2717"/>
                  </a:cubicBezTo>
                  <a:cubicBezTo>
                    <a:pt x="3902" y="2169"/>
                    <a:pt x="4070" y="1577"/>
                    <a:pt x="4092" y="995"/>
                  </a:cubicBezTo>
                  <a:cubicBezTo>
                    <a:pt x="4014" y="716"/>
                    <a:pt x="3969" y="436"/>
                    <a:pt x="3936" y="146"/>
                  </a:cubicBezTo>
                  <a:cubicBezTo>
                    <a:pt x="3656" y="112"/>
                    <a:pt x="3377" y="67"/>
                    <a:pt x="3097" y="23"/>
                  </a:cubicBezTo>
                  <a:lnTo>
                    <a:pt x="3086" y="23"/>
                  </a:lnTo>
                  <a:cubicBezTo>
                    <a:pt x="3086" y="23"/>
                    <a:pt x="3075" y="23"/>
                    <a:pt x="3075" y="11"/>
                  </a:cubicBezTo>
                  <a:lnTo>
                    <a:pt x="3042" y="11"/>
                  </a:lnTo>
                  <a:cubicBezTo>
                    <a:pt x="3030" y="11"/>
                    <a:pt x="3019" y="11"/>
                    <a:pt x="30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001;p66"/>
            <p:cNvSpPr/>
            <p:nvPr/>
          </p:nvSpPr>
          <p:spPr>
            <a:xfrm rot="5400000">
              <a:off x="5588805" y="6109188"/>
              <a:ext cx="48495" cy="7630"/>
            </a:xfrm>
            <a:custGeom>
              <a:avLst/>
              <a:gdLst/>
              <a:ahLst/>
              <a:cxnLst/>
              <a:rect l="l" t="t" r="r" b="b"/>
              <a:pathLst>
                <a:path w="928" h="146" extrusionOk="0">
                  <a:moveTo>
                    <a:pt x="928" y="146"/>
                  </a:moveTo>
                  <a:cubicBezTo>
                    <a:pt x="648" y="112"/>
                    <a:pt x="369" y="67"/>
                    <a:pt x="89" y="23"/>
                  </a:cubicBezTo>
                  <a:cubicBezTo>
                    <a:pt x="369" y="67"/>
                    <a:pt x="648" y="112"/>
                    <a:pt x="928" y="146"/>
                  </a:cubicBezTo>
                  <a:lnTo>
                    <a:pt x="928" y="146"/>
                  </a:lnTo>
                  <a:close/>
                  <a:moveTo>
                    <a:pt x="78" y="23"/>
                  </a:moveTo>
                  <a:cubicBezTo>
                    <a:pt x="78" y="23"/>
                    <a:pt x="67" y="23"/>
                    <a:pt x="67" y="11"/>
                  </a:cubicBezTo>
                  <a:cubicBezTo>
                    <a:pt x="67" y="23"/>
                    <a:pt x="78" y="23"/>
                    <a:pt x="78" y="23"/>
                  </a:cubicBezTo>
                  <a:close/>
                  <a:moveTo>
                    <a:pt x="34" y="11"/>
                  </a:moveTo>
                  <a:cubicBezTo>
                    <a:pt x="22" y="11"/>
                    <a:pt x="11" y="11"/>
                    <a:pt x="0" y="0"/>
                  </a:cubicBezTo>
                  <a:lnTo>
                    <a:pt x="0" y="0"/>
                  </a:lnTo>
                  <a:cubicBezTo>
                    <a:pt x="11" y="11"/>
                    <a:pt x="22" y="11"/>
                    <a:pt x="34"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002;p66"/>
            <p:cNvSpPr/>
            <p:nvPr/>
          </p:nvSpPr>
          <p:spPr>
            <a:xfrm rot="5400000">
              <a:off x="5489150" y="5904391"/>
              <a:ext cx="61403" cy="58476"/>
            </a:xfrm>
            <a:custGeom>
              <a:avLst/>
              <a:gdLst/>
              <a:ahLst/>
              <a:cxnLst/>
              <a:rect l="l" t="t" r="r" b="b"/>
              <a:pathLst>
                <a:path w="1175" h="1119" extrusionOk="0">
                  <a:moveTo>
                    <a:pt x="1175" y="0"/>
                  </a:moveTo>
                  <a:lnTo>
                    <a:pt x="1175" y="0"/>
                  </a:lnTo>
                  <a:cubicBezTo>
                    <a:pt x="1052" y="45"/>
                    <a:pt x="929" y="90"/>
                    <a:pt x="806" y="123"/>
                  </a:cubicBezTo>
                  <a:cubicBezTo>
                    <a:pt x="705" y="235"/>
                    <a:pt x="604" y="347"/>
                    <a:pt x="504" y="458"/>
                  </a:cubicBezTo>
                  <a:cubicBezTo>
                    <a:pt x="325" y="671"/>
                    <a:pt x="157" y="895"/>
                    <a:pt x="1" y="1118"/>
                  </a:cubicBezTo>
                  <a:cubicBezTo>
                    <a:pt x="124" y="1017"/>
                    <a:pt x="247" y="917"/>
                    <a:pt x="381" y="816"/>
                  </a:cubicBezTo>
                  <a:cubicBezTo>
                    <a:pt x="437" y="783"/>
                    <a:pt x="493" y="738"/>
                    <a:pt x="549" y="704"/>
                  </a:cubicBezTo>
                  <a:cubicBezTo>
                    <a:pt x="582" y="660"/>
                    <a:pt x="616" y="626"/>
                    <a:pt x="649" y="581"/>
                  </a:cubicBezTo>
                  <a:cubicBezTo>
                    <a:pt x="817" y="380"/>
                    <a:pt x="996" y="19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003;p66"/>
            <p:cNvSpPr/>
            <p:nvPr/>
          </p:nvSpPr>
          <p:spPr>
            <a:xfrm rot="5400000">
              <a:off x="5497067" y="6085228"/>
              <a:ext cx="31564" cy="104045"/>
            </a:xfrm>
            <a:custGeom>
              <a:avLst/>
              <a:gdLst/>
              <a:ahLst/>
              <a:cxnLst/>
              <a:rect l="l" t="t" r="r" b="b"/>
              <a:pathLst>
                <a:path w="604" h="1991" extrusionOk="0">
                  <a:moveTo>
                    <a:pt x="458" y="0"/>
                  </a:moveTo>
                  <a:cubicBezTo>
                    <a:pt x="436" y="582"/>
                    <a:pt x="268" y="1174"/>
                    <a:pt x="0" y="1722"/>
                  </a:cubicBezTo>
                  <a:cubicBezTo>
                    <a:pt x="34" y="1811"/>
                    <a:pt x="56" y="1901"/>
                    <a:pt x="78" y="1990"/>
                  </a:cubicBezTo>
                  <a:cubicBezTo>
                    <a:pt x="335" y="1498"/>
                    <a:pt x="526" y="973"/>
                    <a:pt x="604" y="436"/>
                  </a:cubicBezTo>
                  <a:cubicBezTo>
                    <a:pt x="604" y="425"/>
                    <a:pt x="593" y="414"/>
                    <a:pt x="593" y="414"/>
                  </a:cubicBezTo>
                  <a:cubicBezTo>
                    <a:pt x="548" y="269"/>
                    <a:pt x="503" y="134"/>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004;p66"/>
            <p:cNvSpPr/>
            <p:nvPr/>
          </p:nvSpPr>
          <p:spPr>
            <a:xfrm rot="5400000">
              <a:off x="5544073" y="6051653"/>
              <a:ext cx="49749" cy="64277"/>
            </a:xfrm>
            <a:custGeom>
              <a:avLst/>
              <a:gdLst/>
              <a:ahLst/>
              <a:cxnLst/>
              <a:rect l="l" t="t" r="r" b="b"/>
              <a:pathLst>
                <a:path w="952" h="1230" extrusionOk="0">
                  <a:moveTo>
                    <a:pt x="851" y="0"/>
                  </a:moveTo>
                  <a:cubicBezTo>
                    <a:pt x="817" y="0"/>
                    <a:pt x="783" y="22"/>
                    <a:pt x="772" y="45"/>
                  </a:cubicBezTo>
                  <a:lnTo>
                    <a:pt x="1" y="1163"/>
                  </a:lnTo>
                  <a:cubicBezTo>
                    <a:pt x="57" y="1185"/>
                    <a:pt x="113" y="1208"/>
                    <a:pt x="180" y="1230"/>
                  </a:cubicBezTo>
                  <a:cubicBezTo>
                    <a:pt x="426" y="872"/>
                    <a:pt x="672" y="514"/>
                    <a:pt x="918" y="145"/>
                  </a:cubicBezTo>
                  <a:cubicBezTo>
                    <a:pt x="951" y="112"/>
                    <a:pt x="940" y="45"/>
                    <a:pt x="895" y="22"/>
                  </a:cubicBezTo>
                  <a:cubicBezTo>
                    <a:pt x="884" y="11"/>
                    <a:pt x="862" y="0"/>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005;p66"/>
            <p:cNvSpPr/>
            <p:nvPr/>
          </p:nvSpPr>
          <p:spPr>
            <a:xfrm rot="5400000">
              <a:off x="5822500" y="6570153"/>
              <a:ext cx="627" cy="627"/>
            </a:xfrm>
            <a:custGeom>
              <a:avLst/>
              <a:gdLst/>
              <a:ahLst/>
              <a:cxnLst/>
              <a:rect l="l" t="t" r="r" b="b"/>
              <a:pathLst>
                <a:path w="12" h="12" extrusionOk="0">
                  <a:moveTo>
                    <a:pt x="0" y="12"/>
                  </a:moveTo>
                  <a:cubicBezTo>
                    <a:pt x="12" y="1"/>
                    <a:pt x="12" y="1"/>
                    <a:pt x="12" y="1"/>
                  </a:cubicBezTo>
                  <a:cubicBezTo>
                    <a:pt x="12" y="1"/>
                    <a:pt x="12" y="1"/>
                    <a:pt x="0" y="12"/>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006;p66"/>
            <p:cNvSpPr/>
            <p:nvPr/>
          </p:nvSpPr>
          <p:spPr>
            <a:xfrm rot="5400000">
              <a:off x="5544072" y="6282997"/>
              <a:ext cx="430079" cy="171196"/>
            </a:xfrm>
            <a:custGeom>
              <a:avLst/>
              <a:gdLst/>
              <a:ahLst/>
              <a:cxnLst/>
              <a:rect l="l" t="t" r="r" b="b"/>
              <a:pathLst>
                <a:path w="8230" h="3276" extrusionOk="0">
                  <a:moveTo>
                    <a:pt x="292" y="1778"/>
                  </a:moveTo>
                  <a:lnTo>
                    <a:pt x="292" y="1778"/>
                  </a:lnTo>
                  <a:cubicBezTo>
                    <a:pt x="158" y="2080"/>
                    <a:pt x="57" y="2393"/>
                    <a:pt x="1" y="2706"/>
                  </a:cubicBezTo>
                  <a:cubicBezTo>
                    <a:pt x="135" y="2694"/>
                    <a:pt x="258" y="2683"/>
                    <a:pt x="392" y="2672"/>
                  </a:cubicBezTo>
                  <a:cubicBezTo>
                    <a:pt x="359" y="2605"/>
                    <a:pt x="325" y="2538"/>
                    <a:pt x="303" y="2460"/>
                  </a:cubicBezTo>
                  <a:cubicBezTo>
                    <a:pt x="236" y="2236"/>
                    <a:pt x="247" y="2012"/>
                    <a:pt x="292" y="1778"/>
                  </a:cubicBezTo>
                  <a:close/>
                  <a:moveTo>
                    <a:pt x="8229" y="0"/>
                  </a:moveTo>
                  <a:cubicBezTo>
                    <a:pt x="6921" y="1062"/>
                    <a:pt x="5557" y="2035"/>
                    <a:pt x="4048" y="2739"/>
                  </a:cubicBezTo>
                  <a:cubicBezTo>
                    <a:pt x="4439" y="2817"/>
                    <a:pt x="4831" y="2929"/>
                    <a:pt x="5200" y="3075"/>
                  </a:cubicBezTo>
                  <a:cubicBezTo>
                    <a:pt x="5356" y="3142"/>
                    <a:pt x="5513" y="3209"/>
                    <a:pt x="5669" y="3276"/>
                  </a:cubicBezTo>
                  <a:cubicBezTo>
                    <a:pt x="5848" y="3130"/>
                    <a:pt x="6016" y="2974"/>
                    <a:pt x="6184" y="2817"/>
                  </a:cubicBezTo>
                  <a:cubicBezTo>
                    <a:pt x="6295" y="2706"/>
                    <a:pt x="6407" y="2594"/>
                    <a:pt x="6508" y="2471"/>
                  </a:cubicBezTo>
                  <a:cubicBezTo>
                    <a:pt x="7056" y="1856"/>
                    <a:pt x="7525" y="1152"/>
                    <a:pt x="7961" y="447"/>
                  </a:cubicBezTo>
                  <a:cubicBezTo>
                    <a:pt x="7972" y="436"/>
                    <a:pt x="7972" y="425"/>
                    <a:pt x="7972" y="425"/>
                  </a:cubicBezTo>
                  <a:cubicBezTo>
                    <a:pt x="7984" y="414"/>
                    <a:pt x="7984" y="414"/>
                    <a:pt x="7984" y="414"/>
                  </a:cubicBezTo>
                  <a:cubicBezTo>
                    <a:pt x="8062" y="280"/>
                    <a:pt x="8151" y="145"/>
                    <a:pt x="82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007;p66"/>
            <p:cNvSpPr/>
            <p:nvPr/>
          </p:nvSpPr>
          <p:spPr>
            <a:xfrm rot="5400000">
              <a:off x="5944887" y="6209941"/>
              <a:ext cx="8832" cy="5905"/>
            </a:xfrm>
            <a:custGeom>
              <a:avLst/>
              <a:gdLst/>
              <a:ahLst/>
              <a:cxnLst/>
              <a:rect l="l" t="t" r="r" b="b"/>
              <a:pathLst>
                <a:path w="169" h="113" extrusionOk="0">
                  <a:moveTo>
                    <a:pt x="1" y="113"/>
                  </a:moveTo>
                  <a:cubicBezTo>
                    <a:pt x="12" y="113"/>
                    <a:pt x="12" y="102"/>
                    <a:pt x="12" y="102"/>
                  </a:cubicBezTo>
                  <a:cubicBezTo>
                    <a:pt x="12" y="102"/>
                    <a:pt x="12" y="113"/>
                    <a:pt x="1" y="113"/>
                  </a:cubicBezTo>
                  <a:close/>
                  <a:moveTo>
                    <a:pt x="12" y="102"/>
                  </a:moveTo>
                  <a:cubicBezTo>
                    <a:pt x="46" y="79"/>
                    <a:pt x="79" y="57"/>
                    <a:pt x="113" y="46"/>
                  </a:cubicBezTo>
                  <a:cubicBezTo>
                    <a:pt x="79" y="57"/>
                    <a:pt x="46" y="79"/>
                    <a:pt x="12" y="102"/>
                  </a:cubicBezTo>
                  <a:close/>
                  <a:moveTo>
                    <a:pt x="113" y="34"/>
                  </a:moveTo>
                  <a:cubicBezTo>
                    <a:pt x="113" y="34"/>
                    <a:pt x="124" y="34"/>
                    <a:pt x="135" y="23"/>
                  </a:cubicBezTo>
                  <a:cubicBezTo>
                    <a:pt x="124" y="34"/>
                    <a:pt x="113" y="34"/>
                    <a:pt x="113" y="34"/>
                  </a:cubicBezTo>
                  <a:close/>
                  <a:moveTo>
                    <a:pt x="135" y="23"/>
                  </a:moveTo>
                  <a:cubicBezTo>
                    <a:pt x="135" y="23"/>
                    <a:pt x="135" y="23"/>
                    <a:pt x="146" y="23"/>
                  </a:cubicBezTo>
                  <a:cubicBezTo>
                    <a:pt x="135" y="23"/>
                    <a:pt x="135" y="23"/>
                    <a:pt x="135" y="23"/>
                  </a:cubicBezTo>
                  <a:close/>
                  <a:moveTo>
                    <a:pt x="146" y="12"/>
                  </a:moveTo>
                  <a:cubicBezTo>
                    <a:pt x="146" y="12"/>
                    <a:pt x="146" y="12"/>
                    <a:pt x="157" y="12"/>
                  </a:cubicBezTo>
                  <a:cubicBezTo>
                    <a:pt x="146" y="12"/>
                    <a:pt x="146" y="12"/>
                    <a:pt x="146" y="12"/>
                  </a:cubicBezTo>
                  <a:close/>
                  <a:moveTo>
                    <a:pt x="157" y="1"/>
                  </a:moveTo>
                  <a:cubicBezTo>
                    <a:pt x="169" y="1"/>
                    <a:pt x="169" y="1"/>
                    <a:pt x="169" y="1"/>
                  </a:cubicBezTo>
                  <a:cubicBezTo>
                    <a:pt x="169" y="1"/>
                    <a:pt x="169" y="1"/>
                    <a:pt x="157" y="1"/>
                  </a:cubicBezTo>
                  <a:close/>
                  <a:moveTo>
                    <a:pt x="169" y="1"/>
                  </a:moveTo>
                  <a:lnTo>
                    <a:pt x="169" y="1"/>
                  </a:lnTo>
                  <a:lnTo>
                    <a:pt x="169"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008;p66"/>
            <p:cNvSpPr/>
            <p:nvPr/>
          </p:nvSpPr>
          <p:spPr>
            <a:xfrm rot="5400000">
              <a:off x="5727260" y="6068871"/>
              <a:ext cx="245401" cy="286319"/>
            </a:xfrm>
            <a:custGeom>
              <a:avLst/>
              <a:gdLst/>
              <a:ahLst/>
              <a:cxnLst/>
              <a:rect l="l" t="t" r="r" b="b"/>
              <a:pathLst>
                <a:path w="4696" h="5479" extrusionOk="0">
                  <a:moveTo>
                    <a:pt x="4696" y="0"/>
                  </a:moveTo>
                  <a:cubicBezTo>
                    <a:pt x="3902" y="146"/>
                    <a:pt x="3131" y="358"/>
                    <a:pt x="2449" y="783"/>
                  </a:cubicBezTo>
                  <a:lnTo>
                    <a:pt x="2437" y="783"/>
                  </a:lnTo>
                  <a:cubicBezTo>
                    <a:pt x="2437" y="794"/>
                    <a:pt x="2437" y="794"/>
                    <a:pt x="2437" y="794"/>
                  </a:cubicBezTo>
                  <a:lnTo>
                    <a:pt x="2426" y="794"/>
                  </a:lnTo>
                  <a:cubicBezTo>
                    <a:pt x="2426" y="794"/>
                    <a:pt x="2426" y="805"/>
                    <a:pt x="2426" y="805"/>
                  </a:cubicBezTo>
                  <a:lnTo>
                    <a:pt x="2415" y="805"/>
                  </a:lnTo>
                  <a:cubicBezTo>
                    <a:pt x="2404" y="816"/>
                    <a:pt x="2393" y="816"/>
                    <a:pt x="2393" y="816"/>
                  </a:cubicBezTo>
                  <a:cubicBezTo>
                    <a:pt x="2393" y="828"/>
                    <a:pt x="2393" y="828"/>
                    <a:pt x="2393" y="828"/>
                  </a:cubicBezTo>
                  <a:cubicBezTo>
                    <a:pt x="2359" y="839"/>
                    <a:pt x="2326" y="861"/>
                    <a:pt x="2292" y="884"/>
                  </a:cubicBezTo>
                  <a:cubicBezTo>
                    <a:pt x="2292" y="884"/>
                    <a:pt x="2292" y="895"/>
                    <a:pt x="2281" y="895"/>
                  </a:cubicBezTo>
                  <a:cubicBezTo>
                    <a:pt x="1331" y="1554"/>
                    <a:pt x="727" y="2616"/>
                    <a:pt x="291" y="3690"/>
                  </a:cubicBezTo>
                  <a:cubicBezTo>
                    <a:pt x="179" y="3958"/>
                    <a:pt x="90" y="4226"/>
                    <a:pt x="0" y="4506"/>
                  </a:cubicBezTo>
                  <a:cubicBezTo>
                    <a:pt x="235" y="4808"/>
                    <a:pt x="436" y="5132"/>
                    <a:pt x="604" y="5467"/>
                  </a:cubicBezTo>
                  <a:cubicBezTo>
                    <a:pt x="738" y="5434"/>
                    <a:pt x="872" y="5400"/>
                    <a:pt x="995" y="5367"/>
                  </a:cubicBezTo>
                  <a:cubicBezTo>
                    <a:pt x="1018" y="5400"/>
                    <a:pt x="1029" y="5445"/>
                    <a:pt x="1051" y="5479"/>
                  </a:cubicBezTo>
                  <a:cubicBezTo>
                    <a:pt x="1152" y="4886"/>
                    <a:pt x="1431" y="4349"/>
                    <a:pt x="1700" y="3824"/>
                  </a:cubicBezTo>
                  <a:cubicBezTo>
                    <a:pt x="1834" y="3567"/>
                    <a:pt x="1968" y="3310"/>
                    <a:pt x="2124" y="3064"/>
                  </a:cubicBezTo>
                  <a:cubicBezTo>
                    <a:pt x="2750" y="1879"/>
                    <a:pt x="3634" y="816"/>
                    <a:pt x="46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009;p66"/>
            <p:cNvSpPr/>
            <p:nvPr/>
          </p:nvSpPr>
          <p:spPr>
            <a:xfrm rot="5400000">
              <a:off x="5739829" y="6107150"/>
              <a:ext cx="56125" cy="130330"/>
            </a:xfrm>
            <a:custGeom>
              <a:avLst/>
              <a:gdLst/>
              <a:ahLst/>
              <a:cxnLst/>
              <a:rect l="l" t="t" r="r" b="b"/>
              <a:pathLst>
                <a:path w="1074" h="2494" extrusionOk="0">
                  <a:moveTo>
                    <a:pt x="1073" y="1"/>
                  </a:moveTo>
                  <a:cubicBezTo>
                    <a:pt x="917" y="247"/>
                    <a:pt x="783" y="504"/>
                    <a:pt x="649" y="761"/>
                  </a:cubicBezTo>
                  <a:cubicBezTo>
                    <a:pt x="380" y="1286"/>
                    <a:pt x="101" y="1823"/>
                    <a:pt x="0" y="2416"/>
                  </a:cubicBezTo>
                  <a:cubicBezTo>
                    <a:pt x="11" y="2449"/>
                    <a:pt x="22" y="2471"/>
                    <a:pt x="34" y="2494"/>
                  </a:cubicBezTo>
                  <a:cubicBezTo>
                    <a:pt x="78" y="2494"/>
                    <a:pt x="134" y="2483"/>
                    <a:pt x="179" y="2483"/>
                  </a:cubicBezTo>
                  <a:cubicBezTo>
                    <a:pt x="235" y="2170"/>
                    <a:pt x="336" y="1857"/>
                    <a:pt x="470" y="1555"/>
                  </a:cubicBezTo>
                  <a:cubicBezTo>
                    <a:pt x="503" y="1376"/>
                    <a:pt x="570" y="1197"/>
                    <a:pt x="626" y="1018"/>
                  </a:cubicBezTo>
                  <a:cubicBezTo>
                    <a:pt x="760" y="671"/>
                    <a:pt x="906" y="336"/>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010;p66"/>
            <p:cNvSpPr/>
            <p:nvPr/>
          </p:nvSpPr>
          <p:spPr>
            <a:xfrm rot="5400000">
              <a:off x="5633198" y="6064795"/>
              <a:ext cx="55550" cy="103470"/>
            </a:xfrm>
            <a:custGeom>
              <a:avLst/>
              <a:gdLst/>
              <a:ahLst/>
              <a:cxnLst/>
              <a:rect l="l" t="t" r="r" b="b"/>
              <a:pathLst>
                <a:path w="1063" h="1980" extrusionOk="0">
                  <a:moveTo>
                    <a:pt x="1006" y="1"/>
                  </a:moveTo>
                  <a:cubicBezTo>
                    <a:pt x="883" y="34"/>
                    <a:pt x="749" y="68"/>
                    <a:pt x="615" y="101"/>
                  </a:cubicBezTo>
                  <a:cubicBezTo>
                    <a:pt x="716" y="303"/>
                    <a:pt x="805" y="515"/>
                    <a:pt x="883" y="727"/>
                  </a:cubicBezTo>
                  <a:cubicBezTo>
                    <a:pt x="883" y="549"/>
                    <a:pt x="906" y="381"/>
                    <a:pt x="917" y="202"/>
                  </a:cubicBezTo>
                  <a:cubicBezTo>
                    <a:pt x="961" y="202"/>
                    <a:pt x="1006" y="202"/>
                    <a:pt x="1051" y="191"/>
                  </a:cubicBezTo>
                  <a:cubicBezTo>
                    <a:pt x="1051" y="168"/>
                    <a:pt x="1062" y="146"/>
                    <a:pt x="1062" y="113"/>
                  </a:cubicBezTo>
                  <a:cubicBezTo>
                    <a:pt x="1040" y="79"/>
                    <a:pt x="1029" y="34"/>
                    <a:pt x="1006" y="1"/>
                  </a:cubicBezTo>
                  <a:close/>
                  <a:moveTo>
                    <a:pt x="872" y="1208"/>
                  </a:moveTo>
                  <a:cubicBezTo>
                    <a:pt x="581" y="1421"/>
                    <a:pt x="291" y="1633"/>
                    <a:pt x="0" y="1834"/>
                  </a:cubicBezTo>
                  <a:cubicBezTo>
                    <a:pt x="11" y="1845"/>
                    <a:pt x="22" y="1845"/>
                    <a:pt x="34" y="1845"/>
                  </a:cubicBezTo>
                  <a:lnTo>
                    <a:pt x="67" y="1845"/>
                  </a:lnTo>
                  <a:cubicBezTo>
                    <a:pt x="67" y="1857"/>
                    <a:pt x="78" y="1857"/>
                    <a:pt x="78" y="1857"/>
                  </a:cubicBezTo>
                  <a:lnTo>
                    <a:pt x="89" y="1857"/>
                  </a:lnTo>
                  <a:cubicBezTo>
                    <a:pt x="369" y="1901"/>
                    <a:pt x="648" y="1946"/>
                    <a:pt x="928" y="1980"/>
                  </a:cubicBezTo>
                  <a:cubicBezTo>
                    <a:pt x="894" y="1722"/>
                    <a:pt x="872" y="1465"/>
                    <a:pt x="872" y="12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011;p66"/>
            <p:cNvSpPr/>
            <p:nvPr/>
          </p:nvSpPr>
          <p:spPr>
            <a:xfrm rot="5400000">
              <a:off x="5703588" y="6142764"/>
              <a:ext cx="2404" cy="4128"/>
            </a:xfrm>
            <a:custGeom>
              <a:avLst/>
              <a:gdLst/>
              <a:ahLst/>
              <a:cxnLst/>
              <a:rect l="l" t="t" r="r" b="b"/>
              <a:pathLst>
                <a:path w="46" h="79" extrusionOk="0">
                  <a:moveTo>
                    <a:pt x="12" y="1"/>
                  </a:moveTo>
                  <a:cubicBezTo>
                    <a:pt x="12" y="34"/>
                    <a:pt x="1" y="56"/>
                    <a:pt x="1" y="79"/>
                  </a:cubicBezTo>
                  <a:lnTo>
                    <a:pt x="46" y="79"/>
                  </a:lnTo>
                  <a:cubicBezTo>
                    <a:pt x="34" y="56"/>
                    <a:pt x="23" y="34"/>
                    <a:pt x="12"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012;p66"/>
            <p:cNvSpPr/>
            <p:nvPr/>
          </p:nvSpPr>
          <p:spPr>
            <a:xfrm rot="5400000">
              <a:off x="5319444" y="6265151"/>
              <a:ext cx="417799" cy="290447"/>
            </a:xfrm>
            <a:custGeom>
              <a:avLst/>
              <a:gdLst/>
              <a:ahLst/>
              <a:cxnLst/>
              <a:rect l="l" t="t" r="r" b="b"/>
              <a:pathLst>
                <a:path w="7995" h="5558" extrusionOk="0">
                  <a:moveTo>
                    <a:pt x="4752" y="1"/>
                  </a:moveTo>
                  <a:cubicBezTo>
                    <a:pt x="4495" y="202"/>
                    <a:pt x="4238" y="370"/>
                    <a:pt x="3958" y="526"/>
                  </a:cubicBezTo>
                  <a:cubicBezTo>
                    <a:pt x="3936" y="537"/>
                    <a:pt x="3925" y="537"/>
                    <a:pt x="3903" y="549"/>
                  </a:cubicBezTo>
                  <a:cubicBezTo>
                    <a:pt x="3645" y="683"/>
                    <a:pt x="3388" y="795"/>
                    <a:pt x="3120" y="895"/>
                  </a:cubicBezTo>
                  <a:cubicBezTo>
                    <a:pt x="3746" y="1119"/>
                    <a:pt x="4339" y="1409"/>
                    <a:pt x="4886" y="1767"/>
                  </a:cubicBezTo>
                  <a:lnTo>
                    <a:pt x="4898" y="1767"/>
                  </a:lnTo>
                  <a:cubicBezTo>
                    <a:pt x="4953" y="1711"/>
                    <a:pt x="5021" y="1689"/>
                    <a:pt x="5099" y="1689"/>
                  </a:cubicBezTo>
                  <a:cubicBezTo>
                    <a:pt x="5233" y="1689"/>
                    <a:pt x="5356" y="1778"/>
                    <a:pt x="5378" y="1901"/>
                  </a:cubicBezTo>
                  <a:cubicBezTo>
                    <a:pt x="5669" y="2002"/>
                    <a:pt x="5949" y="2114"/>
                    <a:pt x="6217" y="2259"/>
                  </a:cubicBezTo>
                  <a:cubicBezTo>
                    <a:pt x="6865" y="2595"/>
                    <a:pt x="7458" y="3031"/>
                    <a:pt x="7994" y="3522"/>
                  </a:cubicBezTo>
                  <a:cubicBezTo>
                    <a:pt x="7514" y="1957"/>
                    <a:pt x="6239" y="716"/>
                    <a:pt x="4752" y="1"/>
                  </a:cubicBezTo>
                  <a:close/>
                  <a:moveTo>
                    <a:pt x="1" y="2360"/>
                  </a:moveTo>
                  <a:lnTo>
                    <a:pt x="1" y="2360"/>
                  </a:lnTo>
                  <a:cubicBezTo>
                    <a:pt x="23" y="2505"/>
                    <a:pt x="45" y="2662"/>
                    <a:pt x="45" y="2818"/>
                  </a:cubicBezTo>
                  <a:cubicBezTo>
                    <a:pt x="68" y="3232"/>
                    <a:pt x="57" y="3645"/>
                    <a:pt x="1" y="4059"/>
                  </a:cubicBezTo>
                  <a:cubicBezTo>
                    <a:pt x="526" y="4652"/>
                    <a:pt x="1175" y="5155"/>
                    <a:pt x="1879" y="5557"/>
                  </a:cubicBezTo>
                  <a:cubicBezTo>
                    <a:pt x="1566" y="5155"/>
                    <a:pt x="1286" y="4730"/>
                    <a:pt x="1063" y="4272"/>
                  </a:cubicBezTo>
                  <a:cubicBezTo>
                    <a:pt x="884" y="3914"/>
                    <a:pt x="727" y="3500"/>
                    <a:pt x="817" y="3109"/>
                  </a:cubicBezTo>
                  <a:cubicBezTo>
                    <a:pt x="817" y="3109"/>
                    <a:pt x="817" y="3098"/>
                    <a:pt x="817" y="3098"/>
                  </a:cubicBezTo>
                  <a:cubicBezTo>
                    <a:pt x="526" y="2874"/>
                    <a:pt x="258" y="2628"/>
                    <a:pt x="1" y="236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013;p66"/>
            <p:cNvSpPr/>
            <p:nvPr/>
          </p:nvSpPr>
          <p:spPr>
            <a:xfrm rot="5400000">
              <a:off x="5506108" y="6204114"/>
              <a:ext cx="113399" cy="82410"/>
            </a:xfrm>
            <a:custGeom>
              <a:avLst/>
              <a:gdLst/>
              <a:ahLst/>
              <a:cxnLst/>
              <a:rect l="l" t="t" r="r" b="b"/>
              <a:pathLst>
                <a:path w="2170" h="1577" extrusionOk="0">
                  <a:moveTo>
                    <a:pt x="1052" y="0"/>
                  </a:moveTo>
                  <a:cubicBezTo>
                    <a:pt x="918" y="11"/>
                    <a:pt x="772" y="11"/>
                    <a:pt x="638" y="11"/>
                  </a:cubicBezTo>
                  <a:cubicBezTo>
                    <a:pt x="426" y="11"/>
                    <a:pt x="213" y="11"/>
                    <a:pt x="1" y="0"/>
                  </a:cubicBezTo>
                  <a:lnTo>
                    <a:pt x="1" y="0"/>
                  </a:lnTo>
                  <a:cubicBezTo>
                    <a:pt x="79" y="224"/>
                    <a:pt x="135" y="459"/>
                    <a:pt x="191" y="693"/>
                  </a:cubicBezTo>
                  <a:cubicBezTo>
                    <a:pt x="482" y="1018"/>
                    <a:pt x="795" y="1308"/>
                    <a:pt x="1130" y="1577"/>
                  </a:cubicBezTo>
                  <a:cubicBezTo>
                    <a:pt x="1275" y="1230"/>
                    <a:pt x="1600" y="973"/>
                    <a:pt x="1935" y="783"/>
                  </a:cubicBezTo>
                  <a:cubicBezTo>
                    <a:pt x="2013" y="738"/>
                    <a:pt x="2091" y="705"/>
                    <a:pt x="2170" y="660"/>
                  </a:cubicBezTo>
                  <a:cubicBezTo>
                    <a:pt x="1812" y="436"/>
                    <a:pt x="1432" y="213"/>
                    <a:pt x="105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014;p66"/>
            <p:cNvSpPr/>
            <p:nvPr/>
          </p:nvSpPr>
          <p:spPr>
            <a:xfrm rot="5400000">
              <a:off x="5587002" y="6205002"/>
              <a:ext cx="33393" cy="627"/>
            </a:xfrm>
            <a:custGeom>
              <a:avLst/>
              <a:gdLst/>
              <a:ahLst/>
              <a:cxnLst/>
              <a:rect l="l" t="t" r="r" b="b"/>
              <a:pathLst>
                <a:path w="639" h="12" extrusionOk="0">
                  <a:moveTo>
                    <a:pt x="638" y="11"/>
                  </a:moveTo>
                  <a:lnTo>
                    <a:pt x="638" y="11"/>
                  </a:lnTo>
                  <a:lnTo>
                    <a:pt x="638" y="11"/>
                  </a:lnTo>
                  <a:lnTo>
                    <a:pt x="638" y="11"/>
                  </a:lnTo>
                  <a:close/>
                  <a:moveTo>
                    <a:pt x="638" y="11"/>
                  </a:moveTo>
                  <a:cubicBezTo>
                    <a:pt x="426" y="11"/>
                    <a:pt x="213" y="11"/>
                    <a:pt x="1" y="0"/>
                  </a:cubicBezTo>
                  <a:lnTo>
                    <a:pt x="1" y="0"/>
                  </a:lnTo>
                  <a:cubicBezTo>
                    <a:pt x="213" y="11"/>
                    <a:pt x="426" y="11"/>
                    <a:pt x="638"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015;p66"/>
            <p:cNvSpPr/>
            <p:nvPr/>
          </p:nvSpPr>
          <p:spPr>
            <a:xfrm rot="5400000">
              <a:off x="5513711" y="6322138"/>
              <a:ext cx="168321" cy="47398"/>
            </a:xfrm>
            <a:custGeom>
              <a:avLst/>
              <a:gdLst/>
              <a:ahLst/>
              <a:cxnLst/>
              <a:rect l="l" t="t" r="r" b="b"/>
              <a:pathLst>
                <a:path w="3221" h="907" extrusionOk="0">
                  <a:moveTo>
                    <a:pt x="1688" y="1"/>
                  </a:moveTo>
                  <a:cubicBezTo>
                    <a:pt x="1141" y="169"/>
                    <a:pt x="570" y="269"/>
                    <a:pt x="0" y="325"/>
                  </a:cubicBezTo>
                  <a:cubicBezTo>
                    <a:pt x="336" y="515"/>
                    <a:pt x="671" y="716"/>
                    <a:pt x="973" y="906"/>
                  </a:cubicBezTo>
                  <a:cubicBezTo>
                    <a:pt x="1476" y="716"/>
                    <a:pt x="2002" y="627"/>
                    <a:pt x="2538" y="627"/>
                  </a:cubicBezTo>
                  <a:cubicBezTo>
                    <a:pt x="2762" y="627"/>
                    <a:pt x="2997" y="638"/>
                    <a:pt x="3220" y="672"/>
                  </a:cubicBezTo>
                  <a:cubicBezTo>
                    <a:pt x="2728" y="403"/>
                    <a:pt x="2214" y="169"/>
                    <a:pt x="1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016;p66"/>
            <p:cNvSpPr/>
            <p:nvPr/>
          </p:nvSpPr>
          <p:spPr>
            <a:xfrm rot="5400000">
              <a:off x="5515174" y="6195047"/>
              <a:ext cx="49122" cy="56125"/>
            </a:xfrm>
            <a:custGeom>
              <a:avLst/>
              <a:gdLst/>
              <a:ahLst/>
              <a:cxnLst/>
              <a:rect l="l" t="t" r="r" b="b"/>
              <a:pathLst>
                <a:path w="940" h="1074" extrusionOk="0">
                  <a:moveTo>
                    <a:pt x="1" y="0"/>
                  </a:moveTo>
                  <a:lnTo>
                    <a:pt x="1" y="0"/>
                  </a:lnTo>
                  <a:cubicBezTo>
                    <a:pt x="23" y="112"/>
                    <a:pt x="46" y="224"/>
                    <a:pt x="57" y="336"/>
                  </a:cubicBezTo>
                  <a:cubicBezTo>
                    <a:pt x="314" y="604"/>
                    <a:pt x="582" y="850"/>
                    <a:pt x="873" y="1074"/>
                  </a:cubicBezTo>
                  <a:cubicBezTo>
                    <a:pt x="884" y="1007"/>
                    <a:pt x="906" y="939"/>
                    <a:pt x="940" y="884"/>
                  </a:cubicBezTo>
                  <a:cubicBezTo>
                    <a:pt x="605" y="615"/>
                    <a:pt x="292"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017;p66"/>
            <p:cNvSpPr/>
            <p:nvPr/>
          </p:nvSpPr>
          <p:spPr>
            <a:xfrm rot="5400000">
              <a:off x="5491502" y="6321563"/>
              <a:ext cx="213315" cy="57274"/>
            </a:xfrm>
            <a:custGeom>
              <a:avLst/>
              <a:gdLst/>
              <a:ahLst/>
              <a:cxnLst/>
              <a:rect l="l" t="t" r="r" b="b"/>
              <a:pathLst>
                <a:path w="4082" h="1096" extrusionOk="0">
                  <a:moveTo>
                    <a:pt x="2315" y="0"/>
                  </a:moveTo>
                  <a:cubicBezTo>
                    <a:pt x="2226" y="34"/>
                    <a:pt x="2125" y="67"/>
                    <a:pt x="2035" y="101"/>
                  </a:cubicBezTo>
                  <a:cubicBezTo>
                    <a:pt x="2561" y="269"/>
                    <a:pt x="3075" y="503"/>
                    <a:pt x="3567" y="772"/>
                  </a:cubicBezTo>
                  <a:cubicBezTo>
                    <a:pt x="3735" y="794"/>
                    <a:pt x="3914" y="828"/>
                    <a:pt x="4081" y="872"/>
                  </a:cubicBezTo>
                  <a:cubicBezTo>
                    <a:pt x="3534" y="514"/>
                    <a:pt x="2941" y="224"/>
                    <a:pt x="2315" y="0"/>
                  </a:cubicBezTo>
                  <a:close/>
                  <a:moveTo>
                    <a:pt x="347" y="425"/>
                  </a:moveTo>
                  <a:cubicBezTo>
                    <a:pt x="235" y="425"/>
                    <a:pt x="113" y="436"/>
                    <a:pt x="1" y="436"/>
                  </a:cubicBezTo>
                  <a:cubicBezTo>
                    <a:pt x="381" y="649"/>
                    <a:pt x="761" y="872"/>
                    <a:pt x="1119" y="1096"/>
                  </a:cubicBezTo>
                  <a:cubicBezTo>
                    <a:pt x="1186" y="1073"/>
                    <a:pt x="1253" y="1040"/>
                    <a:pt x="1320" y="1006"/>
                  </a:cubicBezTo>
                  <a:cubicBezTo>
                    <a:pt x="1018" y="816"/>
                    <a:pt x="683" y="615"/>
                    <a:pt x="347" y="42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018;p66"/>
            <p:cNvSpPr/>
            <p:nvPr/>
          </p:nvSpPr>
          <p:spPr>
            <a:xfrm rot="5400000">
              <a:off x="5567171" y="6464383"/>
              <a:ext cx="25188" cy="11183"/>
            </a:xfrm>
            <a:custGeom>
              <a:avLst/>
              <a:gdLst/>
              <a:ahLst/>
              <a:cxnLst/>
              <a:rect l="l" t="t" r="r" b="b"/>
              <a:pathLst>
                <a:path w="482" h="214" extrusionOk="0">
                  <a:moveTo>
                    <a:pt x="202" y="1"/>
                  </a:moveTo>
                  <a:cubicBezTo>
                    <a:pt x="124" y="1"/>
                    <a:pt x="56" y="23"/>
                    <a:pt x="1" y="79"/>
                  </a:cubicBezTo>
                  <a:cubicBezTo>
                    <a:pt x="168" y="113"/>
                    <a:pt x="325" y="169"/>
                    <a:pt x="481" y="213"/>
                  </a:cubicBezTo>
                  <a:cubicBezTo>
                    <a:pt x="459" y="90"/>
                    <a:pt x="336" y="1"/>
                    <a:pt x="2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019;p66"/>
            <p:cNvSpPr/>
            <p:nvPr/>
          </p:nvSpPr>
          <p:spPr>
            <a:xfrm rot="5400000">
              <a:off x="5592593" y="6247958"/>
              <a:ext cx="191106" cy="43269"/>
            </a:xfrm>
            <a:custGeom>
              <a:avLst/>
              <a:gdLst/>
              <a:ahLst/>
              <a:cxnLst/>
              <a:rect l="l" t="t" r="r" b="b"/>
              <a:pathLst>
                <a:path w="3657" h="828" extrusionOk="0">
                  <a:moveTo>
                    <a:pt x="1834" y="1"/>
                  </a:moveTo>
                  <a:cubicBezTo>
                    <a:pt x="1398" y="1"/>
                    <a:pt x="962" y="23"/>
                    <a:pt x="526" y="57"/>
                  </a:cubicBezTo>
                  <a:cubicBezTo>
                    <a:pt x="447" y="101"/>
                    <a:pt x="358" y="157"/>
                    <a:pt x="280" y="213"/>
                  </a:cubicBezTo>
                  <a:cubicBezTo>
                    <a:pt x="257" y="213"/>
                    <a:pt x="246" y="224"/>
                    <a:pt x="224" y="224"/>
                  </a:cubicBezTo>
                  <a:cubicBezTo>
                    <a:pt x="202" y="224"/>
                    <a:pt x="168" y="202"/>
                    <a:pt x="146" y="180"/>
                  </a:cubicBezTo>
                  <a:cubicBezTo>
                    <a:pt x="134" y="146"/>
                    <a:pt x="134" y="112"/>
                    <a:pt x="146" y="79"/>
                  </a:cubicBezTo>
                  <a:cubicBezTo>
                    <a:pt x="101" y="79"/>
                    <a:pt x="45" y="90"/>
                    <a:pt x="0" y="90"/>
                  </a:cubicBezTo>
                  <a:cubicBezTo>
                    <a:pt x="202" y="470"/>
                    <a:pt x="615" y="727"/>
                    <a:pt x="1051" y="817"/>
                  </a:cubicBezTo>
                  <a:cubicBezTo>
                    <a:pt x="1733" y="671"/>
                    <a:pt x="2404" y="414"/>
                    <a:pt x="3019" y="68"/>
                  </a:cubicBezTo>
                  <a:cubicBezTo>
                    <a:pt x="2628" y="23"/>
                    <a:pt x="2236" y="1"/>
                    <a:pt x="1834" y="1"/>
                  </a:cubicBezTo>
                  <a:close/>
                  <a:moveTo>
                    <a:pt x="3321" y="101"/>
                  </a:moveTo>
                  <a:cubicBezTo>
                    <a:pt x="2818" y="414"/>
                    <a:pt x="2281" y="660"/>
                    <a:pt x="1722" y="828"/>
                  </a:cubicBezTo>
                  <a:cubicBezTo>
                    <a:pt x="2113" y="783"/>
                    <a:pt x="2493" y="660"/>
                    <a:pt x="2851" y="515"/>
                  </a:cubicBezTo>
                  <a:cubicBezTo>
                    <a:pt x="3131" y="403"/>
                    <a:pt x="3399" y="291"/>
                    <a:pt x="3656" y="157"/>
                  </a:cubicBezTo>
                  <a:cubicBezTo>
                    <a:pt x="3544" y="135"/>
                    <a:pt x="3433" y="124"/>
                    <a:pt x="3321" y="10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020;p66"/>
            <p:cNvSpPr/>
            <p:nvPr/>
          </p:nvSpPr>
          <p:spPr>
            <a:xfrm rot="5400000">
              <a:off x="5692196" y="6186869"/>
              <a:ext cx="20485" cy="8832"/>
            </a:xfrm>
            <a:custGeom>
              <a:avLst/>
              <a:gdLst/>
              <a:ahLst/>
              <a:cxnLst/>
              <a:rect l="l" t="t" r="r" b="b"/>
              <a:pathLst>
                <a:path w="392" h="169" extrusionOk="0">
                  <a:moveTo>
                    <a:pt x="392" y="1"/>
                  </a:moveTo>
                  <a:cubicBezTo>
                    <a:pt x="269" y="1"/>
                    <a:pt x="146" y="12"/>
                    <a:pt x="12" y="23"/>
                  </a:cubicBezTo>
                  <a:cubicBezTo>
                    <a:pt x="0" y="56"/>
                    <a:pt x="0" y="90"/>
                    <a:pt x="12" y="124"/>
                  </a:cubicBezTo>
                  <a:cubicBezTo>
                    <a:pt x="34" y="146"/>
                    <a:pt x="68" y="168"/>
                    <a:pt x="90" y="168"/>
                  </a:cubicBezTo>
                  <a:cubicBezTo>
                    <a:pt x="112" y="168"/>
                    <a:pt x="123" y="157"/>
                    <a:pt x="146" y="157"/>
                  </a:cubicBezTo>
                  <a:cubicBezTo>
                    <a:pt x="224" y="101"/>
                    <a:pt x="313" y="4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021;p66"/>
            <p:cNvSpPr/>
            <p:nvPr/>
          </p:nvSpPr>
          <p:spPr>
            <a:xfrm rot="5400000">
              <a:off x="5508146" y="6105661"/>
              <a:ext cx="52623" cy="146112"/>
            </a:xfrm>
            <a:custGeom>
              <a:avLst/>
              <a:gdLst/>
              <a:ahLst/>
              <a:cxnLst/>
              <a:rect l="l" t="t" r="r" b="b"/>
              <a:pathLst>
                <a:path w="1007" h="2796" extrusionOk="0">
                  <a:moveTo>
                    <a:pt x="1" y="0"/>
                  </a:moveTo>
                  <a:lnTo>
                    <a:pt x="1" y="0"/>
                  </a:lnTo>
                  <a:cubicBezTo>
                    <a:pt x="45" y="213"/>
                    <a:pt x="57" y="436"/>
                    <a:pt x="57" y="649"/>
                  </a:cubicBezTo>
                  <a:cubicBezTo>
                    <a:pt x="57" y="850"/>
                    <a:pt x="45" y="1051"/>
                    <a:pt x="12" y="1252"/>
                  </a:cubicBezTo>
                  <a:cubicBezTo>
                    <a:pt x="224" y="1822"/>
                    <a:pt x="548" y="2337"/>
                    <a:pt x="940" y="2795"/>
                  </a:cubicBezTo>
                  <a:cubicBezTo>
                    <a:pt x="996" y="2381"/>
                    <a:pt x="1007" y="1968"/>
                    <a:pt x="984" y="1554"/>
                  </a:cubicBezTo>
                  <a:cubicBezTo>
                    <a:pt x="984" y="1398"/>
                    <a:pt x="962" y="1241"/>
                    <a:pt x="940" y="1096"/>
                  </a:cubicBezTo>
                  <a:cubicBezTo>
                    <a:pt x="671" y="816"/>
                    <a:pt x="425" y="514"/>
                    <a:pt x="191" y="201"/>
                  </a:cubicBezTo>
                  <a:cubicBezTo>
                    <a:pt x="168" y="157"/>
                    <a:pt x="168" y="101"/>
                    <a:pt x="213" y="67"/>
                  </a:cubicBezTo>
                  <a:cubicBezTo>
                    <a:pt x="235" y="56"/>
                    <a:pt x="247" y="56"/>
                    <a:pt x="269" y="56"/>
                  </a:cubicBezTo>
                  <a:cubicBezTo>
                    <a:pt x="302" y="56"/>
                    <a:pt x="325" y="67"/>
                    <a:pt x="347" y="90"/>
                  </a:cubicBezTo>
                  <a:cubicBezTo>
                    <a:pt x="515" y="324"/>
                    <a:pt x="694" y="548"/>
                    <a:pt x="884" y="760"/>
                  </a:cubicBezTo>
                  <a:cubicBezTo>
                    <a:pt x="828" y="526"/>
                    <a:pt x="772" y="291"/>
                    <a:pt x="694" y="67"/>
                  </a:cubicBezTo>
                  <a:cubicBezTo>
                    <a:pt x="459" y="45"/>
                    <a:pt x="235" y="34"/>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022;p66"/>
            <p:cNvSpPr/>
            <p:nvPr/>
          </p:nvSpPr>
          <p:spPr>
            <a:xfrm rot="5400000">
              <a:off x="5587603" y="6168762"/>
              <a:ext cx="36267" cy="3554"/>
            </a:xfrm>
            <a:custGeom>
              <a:avLst/>
              <a:gdLst/>
              <a:ahLst/>
              <a:cxnLst/>
              <a:rect l="l" t="t" r="r" b="b"/>
              <a:pathLst>
                <a:path w="694" h="68" extrusionOk="0">
                  <a:moveTo>
                    <a:pt x="694" y="67"/>
                  </a:moveTo>
                  <a:cubicBezTo>
                    <a:pt x="459" y="45"/>
                    <a:pt x="235" y="34"/>
                    <a:pt x="1" y="0"/>
                  </a:cubicBezTo>
                  <a:lnTo>
                    <a:pt x="1" y="0"/>
                  </a:lnTo>
                  <a:cubicBezTo>
                    <a:pt x="235" y="34"/>
                    <a:pt x="459" y="45"/>
                    <a:pt x="694" y="67"/>
                  </a:cubicBezTo>
                  <a:lnTo>
                    <a:pt x="694" y="67"/>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023;p66"/>
            <p:cNvSpPr/>
            <p:nvPr/>
          </p:nvSpPr>
          <p:spPr>
            <a:xfrm rot="5400000">
              <a:off x="5557242" y="6154182"/>
              <a:ext cx="40343" cy="54348"/>
            </a:xfrm>
            <a:custGeom>
              <a:avLst/>
              <a:gdLst/>
              <a:ahLst/>
              <a:cxnLst/>
              <a:rect l="l" t="t" r="r" b="b"/>
              <a:pathLst>
                <a:path w="772" h="1040" extrusionOk="0">
                  <a:moveTo>
                    <a:pt x="101" y="0"/>
                  </a:moveTo>
                  <a:cubicBezTo>
                    <a:pt x="79" y="0"/>
                    <a:pt x="67" y="0"/>
                    <a:pt x="45" y="11"/>
                  </a:cubicBezTo>
                  <a:cubicBezTo>
                    <a:pt x="0" y="45"/>
                    <a:pt x="0" y="101"/>
                    <a:pt x="23" y="145"/>
                  </a:cubicBezTo>
                  <a:cubicBezTo>
                    <a:pt x="257" y="458"/>
                    <a:pt x="503" y="760"/>
                    <a:pt x="772" y="1040"/>
                  </a:cubicBezTo>
                  <a:cubicBezTo>
                    <a:pt x="761" y="928"/>
                    <a:pt x="738" y="816"/>
                    <a:pt x="716" y="704"/>
                  </a:cubicBezTo>
                  <a:cubicBezTo>
                    <a:pt x="526" y="492"/>
                    <a:pt x="347" y="268"/>
                    <a:pt x="179" y="34"/>
                  </a:cubicBezTo>
                  <a:cubicBezTo>
                    <a:pt x="157" y="11"/>
                    <a:pt x="134"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024;p66"/>
            <p:cNvSpPr/>
            <p:nvPr/>
          </p:nvSpPr>
          <p:spPr>
            <a:xfrm rot="5400000">
              <a:off x="5582639" y="6119378"/>
              <a:ext cx="8832" cy="44471"/>
            </a:xfrm>
            <a:custGeom>
              <a:avLst/>
              <a:gdLst/>
              <a:ahLst/>
              <a:cxnLst/>
              <a:rect l="l" t="t" r="r" b="b"/>
              <a:pathLst>
                <a:path w="169" h="851" extrusionOk="0">
                  <a:moveTo>
                    <a:pt x="1" y="1"/>
                  </a:moveTo>
                  <a:cubicBezTo>
                    <a:pt x="34" y="291"/>
                    <a:pt x="79" y="571"/>
                    <a:pt x="157" y="850"/>
                  </a:cubicBezTo>
                  <a:cubicBezTo>
                    <a:pt x="157" y="794"/>
                    <a:pt x="169" y="738"/>
                    <a:pt x="169" y="683"/>
                  </a:cubicBezTo>
                  <a:cubicBezTo>
                    <a:pt x="169" y="459"/>
                    <a:pt x="146" y="235"/>
                    <a:pt x="102" y="12"/>
                  </a:cubicBezTo>
                  <a:cubicBezTo>
                    <a:pt x="68" y="12"/>
                    <a:pt x="34" y="12"/>
                    <a:pt x="1" y="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025;p66"/>
            <p:cNvSpPr/>
            <p:nvPr/>
          </p:nvSpPr>
          <p:spPr>
            <a:xfrm rot="5400000">
              <a:off x="5606311" y="6139550"/>
              <a:ext cx="5330" cy="627"/>
            </a:xfrm>
            <a:custGeom>
              <a:avLst/>
              <a:gdLst/>
              <a:ahLst/>
              <a:cxnLst/>
              <a:rect l="l" t="t" r="r" b="b"/>
              <a:pathLst>
                <a:path w="102" h="12" extrusionOk="0">
                  <a:moveTo>
                    <a:pt x="102" y="12"/>
                  </a:moveTo>
                  <a:cubicBezTo>
                    <a:pt x="68" y="12"/>
                    <a:pt x="34" y="12"/>
                    <a:pt x="1" y="1"/>
                  </a:cubicBezTo>
                  <a:lnTo>
                    <a:pt x="1" y="1"/>
                  </a:lnTo>
                  <a:lnTo>
                    <a:pt x="1" y="1"/>
                  </a:lnTo>
                  <a:cubicBezTo>
                    <a:pt x="34" y="12"/>
                    <a:pt x="68" y="12"/>
                    <a:pt x="102" y="12"/>
                  </a:cubicBezTo>
                  <a:lnTo>
                    <a:pt x="102" y="1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026;p66"/>
            <p:cNvSpPr/>
            <p:nvPr/>
          </p:nvSpPr>
          <p:spPr>
            <a:xfrm rot="5400000">
              <a:off x="5592881" y="6232464"/>
              <a:ext cx="21635" cy="627"/>
            </a:xfrm>
            <a:custGeom>
              <a:avLst/>
              <a:gdLst/>
              <a:ahLst/>
              <a:cxnLst/>
              <a:rect l="l" t="t" r="r" b="b"/>
              <a:pathLst>
                <a:path w="414" h="12" extrusionOk="0">
                  <a:moveTo>
                    <a:pt x="0" y="11"/>
                  </a:moveTo>
                  <a:lnTo>
                    <a:pt x="0" y="11"/>
                  </a:lnTo>
                  <a:lnTo>
                    <a:pt x="0" y="11"/>
                  </a:lnTo>
                  <a:lnTo>
                    <a:pt x="0" y="11"/>
                  </a:lnTo>
                  <a:close/>
                  <a:moveTo>
                    <a:pt x="0" y="11"/>
                  </a:moveTo>
                  <a:cubicBezTo>
                    <a:pt x="134" y="11"/>
                    <a:pt x="280" y="11"/>
                    <a:pt x="414" y="0"/>
                  </a:cubicBezTo>
                  <a:lnTo>
                    <a:pt x="414" y="0"/>
                  </a:lnTo>
                  <a:cubicBezTo>
                    <a:pt x="280" y="11"/>
                    <a:pt x="134" y="11"/>
                    <a:pt x="0"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027;p66"/>
            <p:cNvSpPr/>
            <p:nvPr/>
          </p:nvSpPr>
          <p:spPr>
            <a:xfrm rot="5400000">
              <a:off x="5568921" y="6115590"/>
              <a:ext cx="12908" cy="66681"/>
            </a:xfrm>
            <a:custGeom>
              <a:avLst/>
              <a:gdLst/>
              <a:ahLst/>
              <a:cxnLst/>
              <a:rect l="l" t="t" r="r" b="b"/>
              <a:pathLst>
                <a:path w="247" h="1276" extrusionOk="0">
                  <a:moveTo>
                    <a:pt x="1" y="1"/>
                  </a:moveTo>
                  <a:lnTo>
                    <a:pt x="1" y="1"/>
                  </a:lnTo>
                  <a:cubicBezTo>
                    <a:pt x="45" y="224"/>
                    <a:pt x="68" y="448"/>
                    <a:pt x="68" y="672"/>
                  </a:cubicBezTo>
                  <a:cubicBezTo>
                    <a:pt x="68" y="727"/>
                    <a:pt x="56" y="783"/>
                    <a:pt x="56" y="839"/>
                  </a:cubicBezTo>
                  <a:cubicBezTo>
                    <a:pt x="101" y="973"/>
                    <a:pt x="146" y="1108"/>
                    <a:pt x="191" y="1253"/>
                  </a:cubicBezTo>
                  <a:cubicBezTo>
                    <a:pt x="191" y="1253"/>
                    <a:pt x="202" y="1264"/>
                    <a:pt x="202" y="1275"/>
                  </a:cubicBezTo>
                  <a:cubicBezTo>
                    <a:pt x="235" y="1074"/>
                    <a:pt x="247" y="873"/>
                    <a:pt x="247" y="672"/>
                  </a:cubicBezTo>
                  <a:cubicBezTo>
                    <a:pt x="247" y="459"/>
                    <a:pt x="235" y="236"/>
                    <a:pt x="191" y="23"/>
                  </a:cubicBezTo>
                  <a:cubicBezTo>
                    <a:pt x="124" y="23"/>
                    <a:pt x="56"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028;p66"/>
            <p:cNvSpPr/>
            <p:nvPr/>
          </p:nvSpPr>
          <p:spPr>
            <a:xfrm rot="5400000">
              <a:off x="5585879" y="6195047"/>
              <a:ext cx="66053" cy="31041"/>
            </a:xfrm>
            <a:custGeom>
              <a:avLst/>
              <a:gdLst/>
              <a:ahLst/>
              <a:cxnLst/>
              <a:rect l="l" t="t" r="r" b="b"/>
              <a:pathLst>
                <a:path w="1264" h="594" extrusionOk="0">
                  <a:moveTo>
                    <a:pt x="0" y="1"/>
                  </a:moveTo>
                  <a:lnTo>
                    <a:pt x="0" y="1"/>
                  </a:lnTo>
                  <a:cubicBezTo>
                    <a:pt x="79" y="191"/>
                    <a:pt x="146" y="381"/>
                    <a:pt x="213" y="582"/>
                  </a:cubicBezTo>
                  <a:cubicBezTo>
                    <a:pt x="425" y="593"/>
                    <a:pt x="638" y="593"/>
                    <a:pt x="850" y="593"/>
                  </a:cubicBezTo>
                  <a:cubicBezTo>
                    <a:pt x="984" y="593"/>
                    <a:pt x="1130" y="593"/>
                    <a:pt x="1264" y="582"/>
                  </a:cubicBezTo>
                  <a:cubicBezTo>
                    <a:pt x="828" y="347"/>
                    <a:pt x="392" y="14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029;p66"/>
            <p:cNvSpPr/>
            <p:nvPr/>
          </p:nvSpPr>
          <p:spPr>
            <a:xfrm rot="5400000">
              <a:off x="5568921" y="6297289"/>
              <a:ext cx="88263" cy="17036"/>
            </a:xfrm>
            <a:custGeom>
              <a:avLst/>
              <a:gdLst/>
              <a:ahLst/>
              <a:cxnLst/>
              <a:rect l="l" t="t" r="r" b="b"/>
              <a:pathLst>
                <a:path w="1689" h="326" extrusionOk="0">
                  <a:moveTo>
                    <a:pt x="0" y="325"/>
                  </a:moveTo>
                  <a:lnTo>
                    <a:pt x="0" y="325"/>
                  </a:lnTo>
                  <a:cubicBezTo>
                    <a:pt x="570" y="269"/>
                    <a:pt x="1141" y="169"/>
                    <a:pt x="1688" y="1"/>
                  </a:cubicBezTo>
                  <a:lnTo>
                    <a:pt x="1688" y="1"/>
                  </a:lnTo>
                  <a:cubicBezTo>
                    <a:pt x="1141" y="169"/>
                    <a:pt x="570" y="269"/>
                    <a:pt x="0" y="325"/>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030;p66"/>
            <p:cNvSpPr/>
            <p:nvPr/>
          </p:nvSpPr>
          <p:spPr>
            <a:xfrm rot="5400000">
              <a:off x="5626482" y="6267790"/>
              <a:ext cx="118625" cy="40970"/>
            </a:xfrm>
            <a:custGeom>
              <a:avLst/>
              <a:gdLst/>
              <a:ahLst/>
              <a:cxnLst/>
              <a:rect l="l" t="t" r="r" b="b"/>
              <a:pathLst>
                <a:path w="2270" h="784" extrusionOk="0">
                  <a:moveTo>
                    <a:pt x="1968" y="1"/>
                  </a:moveTo>
                  <a:cubicBezTo>
                    <a:pt x="1353" y="347"/>
                    <a:pt x="682" y="604"/>
                    <a:pt x="0" y="750"/>
                  </a:cubicBezTo>
                  <a:cubicBezTo>
                    <a:pt x="45" y="761"/>
                    <a:pt x="101" y="761"/>
                    <a:pt x="157" y="772"/>
                  </a:cubicBezTo>
                  <a:cubicBezTo>
                    <a:pt x="224" y="783"/>
                    <a:pt x="302" y="783"/>
                    <a:pt x="380" y="783"/>
                  </a:cubicBezTo>
                  <a:cubicBezTo>
                    <a:pt x="481" y="783"/>
                    <a:pt x="570" y="772"/>
                    <a:pt x="671" y="761"/>
                  </a:cubicBezTo>
                  <a:cubicBezTo>
                    <a:pt x="1230" y="593"/>
                    <a:pt x="1767" y="347"/>
                    <a:pt x="2270" y="34"/>
                  </a:cubicBezTo>
                  <a:cubicBezTo>
                    <a:pt x="2169" y="23"/>
                    <a:pt x="2069" y="12"/>
                    <a:pt x="1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031;p66"/>
            <p:cNvSpPr/>
            <p:nvPr/>
          </p:nvSpPr>
          <p:spPr>
            <a:xfrm rot="5400000">
              <a:off x="5540284" y="6246443"/>
              <a:ext cx="167747" cy="39245"/>
            </a:xfrm>
            <a:custGeom>
              <a:avLst/>
              <a:gdLst/>
              <a:ahLst/>
              <a:cxnLst/>
              <a:rect l="l" t="t" r="r" b="b"/>
              <a:pathLst>
                <a:path w="3210" h="751" extrusionOk="0">
                  <a:moveTo>
                    <a:pt x="549" y="1"/>
                  </a:moveTo>
                  <a:cubicBezTo>
                    <a:pt x="370" y="1"/>
                    <a:pt x="191" y="1"/>
                    <a:pt x="1" y="23"/>
                  </a:cubicBezTo>
                  <a:cubicBezTo>
                    <a:pt x="482" y="191"/>
                    <a:pt x="1007" y="459"/>
                    <a:pt x="1521" y="750"/>
                  </a:cubicBezTo>
                  <a:cubicBezTo>
                    <a:pt x="2091" y="694"/>
                    <a:pt x="2662" y="594"/>
                    <a:pt x="3209" y="426"/>
                  </a:cubicBezTo>
                  <a:cubicBezTo>
                    <a:pt x="2349" y="146"/>
                    <a:pt x="1454" y="1"/>
                    <a:pt x="54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032;p66"/>
            <p:cNvSpPr/>
            <p:nvPr/>
          </p:nvSpPr>
          <p:spPr>
            <a:xfrm rot="5400000">
              <a:off x="5615352" y="6375859"/>
              <a:ext cx="40970" cy="18186"/>
            </a:xfrm>
            <a:custGeom>
              <a:avLst/>
              <a:gdLst/>
              <a:ahLst/>
              <a:cxnLst/>
              <a:rect l="l" t="t" r="r" b="b"/>
              <a:pathLst>
                <a:path w="784" h="348" extrusionOk="0">
                  <a:moveTo>
                    <a:pt x="1" y="347"/>
                  </a:moveTo>
                  <a:lnTo>
                    <a:pt x="1" y="347"/>
                  </a:lnTo>
                  <a:cubicBezTo>
                    <a:pt x="269" y="247"/>
                    <a:pt x="526" y="135"/>
                    <a:pt x="784" y="1"/>
                  </a:cubicBezTo>
                  <a:cubicBezTo>
                    <a:pt x="526" y="135"/>
                    <a:pt x="269" y="247"/>
                    <a:pt x="1" y="347"/>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033;p66"/>
            <p:cNvSpPr/>
            <p:nvPr/>
          </p:nvSpPr>
          <p:spPr>
            <a:xfrm rot="5400000">
              <a:off x="5516899" y="6261676"/>
              <a:ext cx="298025" cy="78334"/>
            </a:xfrm>
            <a:custGeom>
              <a:avLst/>
              <a:gdLst/>
              <a:ahLst/>
              <a:cxnLst/>
              <a:rect l="l" t="t" r="r" b="b"/>
              <a:pathLst>
                <a:path w="5703" h="1499" extrusionOk="0">
                  <a:moveTo>
                    <a:pt x="425" y="0"/>
                  </a:moveTo>
                  <a:cubicBezTo>
                    <a:pt x="291" y="11"/>
                    <a:pt x="168" y="22"/>
                    <a:pt x="34" y="34"/>
                  </a:cubicBezTo>
                  <a:cubicBezTo>
                    <a:pt x="23" y="112"/>
                    <a:pt x="12" y="179"/>
                    <a:pt x="0" y="257"/>
                  </a:cubicBezTo>
                  <a:cubicBezTo>
                    <a:pt x="0" y="257"/>
                    <a:pt x="0" y="268"/>
                    <a:pt x="0" y="268"/>
                  </a:cubicBezTo>
                  <a:cubicBezTo>
                    <a:pt x="123" y="526"/>
                    <a:pt x="235" y="771"/>
                    <a:pt x="347" y="1029"/>
                  </a:cubicBezTo>
                  <a:cubicBezTo>
                    <a:pt x="448" y="1017"/>
                    <a:pt x="548" y="1006"/>
                    <a:pt x="649" y="1006"/>
                  </a:cubicBezTo>
                  <a:cubicBezTo>
                    <a:pt x="627" y="984"/>
                    <a:pt x="615" y="962"/>
                    <a:pt x="615" y="939"/>
                  </a:cubicBezTo>
                  <a:cubicBezTo>
                    <a:pt x="604" y="883"/>
                    <a:pt x="649" y="839"/>
                    <a:pt x="694" y="839"/>
                  </a:cubicBezTo>
                  <a:cubicBezTo>
                    <a:pt x="962" y="816"/>
                    <a:pt x="1219" y="771"/>
                    <a:pt x="1476" y="727"/>
                  </a:cubicBezTo>
                  <a:cubicBezTo>
                    <a:pt x="1040" y="637"/>
                    <a:pt x="627" y="380"/>
                    <a:pt x="425" y="0"/>
                  </a:cubicBezTo>
                  <a:close/>
                  <a:moveTo>
                    <a:pt x="4081" y="67"/>
                  </a:moveTo>
                  <a:cubicBezTo>
                    <a:pt x="3824" y="201"/>
                    <a:pt x="3556" y="313"/>
                    <a:pt x="3276" y="425"/>
                  </a:cubicBezTo>
                  <a:cubicBezTo>
                    <a:pt x="2918" y="570"/>
                    <a:pt x="2538" y="693"/>
                    <a:pt x="2147" y="738"/>
                  </a:cubicBezTo>
                  <a:cubicBezTo>
                    <a:pt x="1778" y="850"/>
                    <a:pt x="1409" y="939"/>
                    <a:pt x="1029" y="984"/>
                  </a:cubicBezTo>
                  <a:lnTo>
                    <a:pt x="1130" y="984"/>
                  </a:lnTo>
                  <a:cubicBezTo>
                    <a:pt x="2136" y="984"/>
                    <a:pt x="3131" y="1163"/>
                    <a:pt x="4070" y="1498"/>
                  </a:cubicBezTo>
                  <a:cubicBezTo>
                    <a:pt x="4338" y="1398"/>
                    <a:pt x="4595" y="1286"/>
                    <a:pt x="4853" y="1152"/>
                  </a:cubicBezTo>
                  <a:cubicBezTo>
                    <a:pt x="4875" y="1140"/>
                    <a:pt x="4886" y="1140"/>
                    <a:pt x="4908" y="1129"/>
                  </a:cubicBezTo>
                  <a:cubicBezTo>
                    <a:pt x="5188" y="973"/>
                    <a:pt x="5445" y="805"/>
                    <a:pt x="5702" y="604"/>
                  </a:cubicBezTo>
                  <a:cubicBezTo>
                    <a:pt x="5546" y="537"/>
                    <a:pt x="5389" y="470"/>
                    <a:pt x="5233" y="403"/>
                  </a:cubicBezTo>
                  <a:cubicBezTo>
                    <a:pt x="4864" y="257"/>
                    <a:pt x="4472" y="145"/>
                    <a:pt x="4081" y="6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034;p66"/>
            <p:cNvSpPr/>
            <p:nvPr/>
          </p:nvSpPr>
          <p:spPr>
            <a:xfrm rot="5400000">
              <a:off x="5693372" y="6143626"/>
              <a:ext cx="7630" cy="12333"/>
            </a:xfrm>
            <a:custGeom>
              <a:avLst/>
              <a:gdLst/>
              <a:ahLst/>
              <a:cxnLst/>
              <a:rect l="l" t="t" r="r" b="b"/>
              <a:pathLst>
                <a:path w="146" h="236" extrusionOk="0">
                  <a:moveTo>
                    <a:pt x="146" y="1"/>
                  </a:moveTo>
                  <a:cubicBezTo>
                    <a:pt x="101" y="1"/>
                    <a:pt x="45" y="12"/>
                    <a:pt x="1" y="12"/>
                  </a:cubicBezTo>
                  <a:cubicBezTo>
                    <a:pt x="45" y="90"/>
                    <a:pt x="79" y="168"/>
                    <a:pt x="112" y="235"/>
                  </a:cubicBezTo>
                  <a:cubicBezTo>
                    <a:pt x="112" y="235"/>
                    <a:pt x="112" y="224"/>
                    <a:pt x="112" y="224"/>
                  </a:cubicBezTo>
                  <a:cubicBezTo>
                    <a:pt x="124" y="146"/>
                    <a:pt x="135" y="79"/>
                    <a:pt x="146"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035;p66"/>
            <p:cNvSpPr/>
            <p:nvPr/>
          </p:nvSpPr>
          <p:spPr>
            <a:xfrm rot="5400000">
              <a:off x="5619480" y="6216368"/>
              <a:ext cx="80633" cy="14684"/>
            </a:xfrm>
            <a:custGeom>
              <a:avLst/>
              <a:gdLst/>
              <a:ahLst/>
              <a:cxnLst/>
              <a:rect l="l" t="t" r="r" b="b"/>
              <a:pathLst>
                <a:path w="1543" h="281" extrusionOk="0">
                  <a:moveTo>
                    <a:pt x="872" y="1"/>
                  </a:moveTo>
                  <a:cubicBezTo>
                    <a:pt x="615" y="45"/>
                    <a:pt x="358" y="90"/>
                    <a:pt x="90" y="113"/>
                  </a:cubicBezTo>
                  <a:cubicBezTo>
                    <a:pt x="45" y="113"/>
                    <a:pt x="0" y="157"/>
                    <a:pt x="11" y="213"/>
                  </a:cubicBezTo>
                  <a:cubicBezTo>
                    <a:pt x="11" y="236"/>
                    <a:pt x="23" y="258"/>
                    <a:pt x="45" y="280"/>
                  </a:cubicBezTo>
                  <a:cubicBezTo>
                    <a:pt x="168" y="269"/>
                    <a:pt x="302" y="258"/>
                    <a:pt x="425" y="258"/>
                  </a:cubicBezTo>
                  <a:cubicBezTo>
                    <a:pt x="805" y="213"/>
                    <a:pt x="1174" y="124"/>
                    <a:pt x="1543" y="12"/>
                  </a:cubicBezTo>
                  <a:lnTo>
                    <a:pt x="1543" y="12"/>
                  </a:lnTo>
                  <a:cubicBezTo>
                    <a:pt x="1442" y="23"/>
                    <a:pt x="1353" y="34"/>
                    <a:pt x="1252" y="34"/>
                  </a:cubicBezTo>
                  <a:cubicBezTo>
                    <a:pt x="1174" y="34"/>
                    <a:pt x="1096" y="34"/>
                    <a:pt x="1029" y="23"/>
                  </a:cubicBezTo>
                  <a:cubicBezTo>
                    <a:pt x="973" y="12"/>
                    <a:pt x="917" y="12"/>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036;p66"/>
            <p:cNvSpPr/>
            <p:nvPr/>
          </p:nvSpPr>
          <p:spPr>
            <a:xfrm rot="5400000">
              <a:off x="5531557" y="6242367"/>
              <a:ext cx="194555" cy="49749"/>
            </a:xfrm>
            <a:custGeom>
              <a:avLst/>
              <a:gdLst/>
              <a:ahLst/>
              <a:cxnLst/>
              <a:rect l="l" t="t" r="r" b="b"/>
              <a:pathLst>
                <a:path w="3723" h="952" extrusionOk="0">
                  <a:moveTo>
                    <a:pt x="682" y="1"/>
                  </a:moveTo>
                  <a:cubicBezTo>
                    <a:pt x="559" y="1"/>
                    <a:pt x="425" y="12"/>
                    <a:pt x="302" y="23"/>
                  </a:cubicBezTo>
                  <a:cubicBezTo>
                    <a:pt x="201" y="23"/>
                    <a:pt x="101" y="34"/>
                    <a:pt x="0" y="46"/>
                  </a:cubicBezTo>
                  <a:cubicBezTo>
                    <a:pt x="56" y="146"/>
                    <a:pt x="101" y="258"/>
                    <a:pt x="145" y="370"/>
                  </a:cubicBezTo>
                  <a:cubicBezTo>
                    <a:pt x="537" y="515"/>
                    <a:pt x="973" y="716"/>
                    <a:pt x="1409" y="951"/>
                  </a:cubicBezTo>
                  <a:cubicBezTo>
                    <a:pt x="1521" y="951"/>
                    <a:pt x="1643" y="940"/>
                    <a:pt x="1755" y="940"/>
                  </a:cubicBezTo>
                  <a:cubicBezTo>
                    <a:pt x="1241" y="649"/>
                    <a:pt x="716" y="381"/>
                    <a:pt x="235" y="213"/>
                  </a:cubicBezTo>
                  <a:cubicBezTo>
                    <a:pt x="425" y="191"/>
                    <a:pt x="604" y="191"/>
                    <a:pt x="783" y="191"/>
                  </a:cubicBezTo>
                  <a:cubicBezTo>
                    <a:pt x="1688" y="191"/>
                    <a:pt x="2583" y="336"/>
                    <a:pt x="3443" y="616"/>
                  </a:cubicBezTo>
                  <a:cubicBezTo>
                    <a:pt x="3533" y="582"/>
                    <a:pt x="3634" y="549"/>
                    <a:pt x="3723" y="515"/>
                  </a:cubicBezTo>
                  <a:cubicBezTo>
                    <a:pt x="2784" y="180"/>
                    <a:pt x="1789"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037;p66"/>
            <p:cNvSpPr/>
            <p:nvPr/>
          </p:nvSpPr>
          <p:spPr>
            <a:xfrm rot="5400000">
              <a:off x="5626195" y="6112089"/>
              <a:ext cx="54348" cy="98819"/>
            </a:xfrm>
            <a:custGeom>
              <a:avLst/>
              <a:gdLst/>
              <a:ahLst/>
              <a:cxnLst/>
              <a:rect l="l" t="t" r="r" b="b"/>
              <a:pathLst>
                <a:path w="1040" h="1891" extrusionOk="0">
                  <a:moveTo>
                    <a:pt x="179" y="1"/>
                  </a:moveTo>
                  <a:lnTo>
                    <a:pt x="179" y="1"/>
                  </a:lnTo>
                  <a:cubicBezTo>
                    <a:pt x="134" y="12"/>
                    <a:pt x="89" y="12"/>
                    <a:pt x="45" y="12"/>
                  </a:cubicBezTo>
                  <a:cubicBezTo>
                    <a:pt x="34" y="191"/>
                    <a:pt x="11" y="359"/>
                    <a:pt x="11" y="537"/>
                  </a:cubicBezTo>
                  <a:cubicBezTo>
                    <a:pt x="56" y="660"/>
                    <a:pt x="89" y="795"/>
                    <a:pt x="123" y="929"/>
                  </a:cubicBezTo>
                  <a:cubicBezTo>
                    <a:pt x="78" y="951"/>
                    <a:pt x="45" y="985"/>
                    <a:pt x="0" y="1018"/>
                  </a:cubicBezTo>
                  <a:cubicBezTo>
                    <a:pt x="0" y="1275"/>
                    <a:pt x="22" y="1532"/>
                    <a:pt x="56" y="1790"/>
                  </a:cubicBezTo>
                  <a:cubicBezTo>
                    <a:pt x="89" y="1801"/>
                    <a:pt x="123" y="1801"/>
                    <a:pt x="157" y="1801"/>
                  </a:cubicBezTo>
                  <a:cubicBezTo>
                    <a:pt x="123" y="1667"/>
                    <a:pt x="89" y="1532"/>
                    <a:pt x="45" y="1398"/>
                  </a:cubicBezTo>
                  <a:cubicBezTo>
                    <a:pt x="22" y="1342"/>
                    <a:pt x="45" y="1298"/>
                    <a:pt x="101" y="1275"/>
                  </a:cubicBezTo>
                  <a:lnTo>
                    <a:pt x="123" y="1275"/>
                  </a:lnTo>
                  <a:cubicBezTo>
                    <a:pt x="168" y="1275"/>
                    <a:pt x="201" y="1298"/>
                    <a:pt x="212" y="1331"/>
                  </a:cubicBezTo>
                  <a:cubicBezTo>
                    <a:pt x="268" y="1499"/>
                    <a:pt x="313" y="1655"/>
                    <a:pt x="347" y="1823"/>
                  </a:cubicBezTo>
                  <a:cubicBezTo>
                    <a:pt x="581" y="1857"/>
                    <a:pt x="805" y="1868"/>
                    <a:pt x="1040" y="1890"/>
                  </a:cubicBezTo>
                  <a:cubicBezTo>
                    <a:pt x="973" y="1689"/>
                    <a:pt x="906" y="1499"/>
                    <a:pt x="827" y="1309"/>
                  </a:cubicBezTo>
                  <a:cubicBezTo>
                    <a:pt x="693" y="1264"/>
                    <a:pt x="559" y="1219"/>
                    <a:pt x="425" y="1186"/>
                  </a:cubicBezTo>
                  <a:cubicBezTo>
                    <a:pt x="380" y="1175"/>
                    <a:pt x="358" y="1141"/>
                    <a:pt x="358" y="1096"/>
                  </a:cubicBezTo>
                  <a:cubicBezTo>
                    <a:pt x="358" y="1052"/>
                    <a:pt x="391" y="1007"/>
                    <a:pt x="436" y="1007"/>
                  </a:cubicBezTo>
                  <a:cubicBezTo>
                    <a:pt x="526" y="996"/>
                    <a:pt x="604" y="985"/>
                    <a:pt x="682" y="985"/>
                  </a:cubicBezTo>
                  <a:cubicBezTo>
                    <a:pt x="570" y="727"/>
                    <a:pt x="458" y="482"/>
                    <a:pt x="335" y="224"/>
                  </a:cubicBezTo>
                  <a:cubicBezTo>
                    <a:pt x="324" y="269"/>
                    <a:pt x="291" y="291"/>
                    <a:pt x="246" y="291"/>
                  </a:cubicBezTo>
                  <a:lnTo>
                    <a:pt x="235" y="291"/>
                  </a:lnTo>
                  <a:cubicBezTo>
                    <a:pt x="190" y="291"/>
                    <a:pt x="145" y="247"/>
                    <a:pt x="157" y="191"/>
                  </a:cubicBezTo>
                  <a:cubicBezTo>
                    <a:pt x="157" y="135"/>
                    <a:pt x="168" y="6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038;p66"/>
            <p:cNvSpPr/>
            <p:nvPr/>
          </p:nvSpPr>
          <p:spPr>
            <a:xfrm rot="5400000">
              <a:off x="5690158" y="6139262"/>
              <a:ext cx="9981" cy="15259"/>
            </a:xfrm>
            <a:custGeom>
              <a:avLst/>
              <a:gdLst/>
              <a:ahLst/>
              <a:cxnLst/>
              <a:rect l="l" t="t" r="r" b="b"/>
              <a:pathLst>
                <a:path w="191" h="292" extrusionOk="0">
                  <a:moveTo>
                    <a:pt x="34" y="1"/>
                  </a:moveTo>
                  <a:cubicBezTo>
                    <a:pt x="23" y="68"/>
                    <a:pt x="12" y="135"/>
                    <a:pt x="12" y="191"/>
                  </a:cubicBezTo>
                  <a:cubicBezTo>
                    <a:pt x="0" y="247"/>
                    <a:pt x="45" y="291"/>
                    <a:pt x="90" y="291"/>
                  </a:cubicBezTo>
                  <a:lnTo>
                    <a:pt x="101" y="291"/>
                  </a:lnTo>
                  <a:cubicBezTo>
                    <a:pt x="146" y="291"/>
                    <a:pt x="179" y="269"/>
                    <a:pt x="190" y="224"/>
                  </a:cubicBezTo>
                  <a:cubicBezTo>
                    <a:pt x="157" y="157"/>
                    <a:pt x="123" y="79"/>
                    <a:pt x="7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039;p66"/>
            <p:cNvSpPr/>
            <p:nvPr/>
          </p:nvSpPr>
          <p:spPr>
            <a:xfrm rot="5400000">
              <a:off x="5630559" y="6156795"/>
              <a:ext cx="24613" cy="16984"/>
            </a:xfrm>
            <a:custGeom>
              <a:avLst/>
              <a:gdLst/>
              <a:ahLst/>
              <a:cxnLst/>
              <a:rect l="l" t="t" r="r" b="b"/>
              <a:pathLst>
                <a:path w="471" h="325" extrusionOk="0">
                  <a:moveTo>
                    <a:pt x="325" y="1"/>
                  </a:moveTo>
                  <a:cubicBezTo>
                    <a:pt x="247" y="1"/>
                    <a:pt x="169" y="12"/>
                    <a:pt x="79" y="23"/>
                  </a:cubicBezTo>
                  <a:cubicBezTo>
                    <a:pt x="34" y="23"/>
                    <a:pt x="1" y="68"/>
                    <a:pt x="1" y="112"/>
                  </a:cubicBezTo>
                  <a:cubicBezTo>
                    <a:pt x="1" y="157"/>
                    <a:pt x="23" y="191"/>
                    <a:pt x="68" y="202"/>
                  </a:cubicBezTo>
                  <a:cubicBezTo>
                    <a:pt x="202" y="235"/>
                    <a:pt x="336" y="280"/>
                    <a:pt x="470" y="325"/>
                  </a:cubicBezTo>
                  <a:cubicBezTo>
                    <a:pt x="426" y="213"/>
                    <a:pt x="381" y="101"/>
                    <a:pt x="325"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040;p66"/>
            <p:cNvSpPr/>
            <p:nvPr/>
          </p:nvSpPr>
          <p:spPr>
            <a:xfrm rot="5400000">
              <a:off x="5613314" y="6129621"/>
              <a:ext cx="16984" cy="28689"/>
            </a:xfrm>
            <a:custGeom>
              <a:avLst/>
              <a:gdLst/>
              <a:ahLst/>
              <a:cxnLst/>
              <a:rect l="l" t="t" r="r" b="b"/>
              <a:pathLst>
                <a:path w="325" h="549" extrusionOk="0">
                  <a:moveTo>
                    <a:pt x="79" y="0"/>
                  </a:moveTo>
                  <a:cubicBezTo>
                    <a:pt x="23" y="23"/>
                    <a:pt x="0" y="67"/>
                    <a:pt x="23" y="123"/>
                  </a:cubicBezTo>
                  <a:cubicBezTo>
                    <a:pt x="67" y="257"/>
                    <a:pt x="101" y="392"/>
                    <a:pt x="135" y="526"/>
                  </a:cubicBezTo>
                  <a:cubicBezTo>
                    <a:pt x="190" y="537"/>
                    <a:pt x="258" y="548"/>
                    <a:pt x="325" y="548"/>
                  </a:cubicBezTo>
                  <a:cubicBezTo>
                    <a:pt x="291" y="380"/>
                    <a:pt x="246" y="224"/>
                    <a:pt x="190" y="56"/>
                  </a:cubicBezTo>
                  <a:cubicBezTo>
                    <a:pt x="179" y="23"/>
                    <a:pt x="146" y="0"/>
                    <a:pt x="101" y="0"/>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041;p66"/>
            <p:cNvSpPr/>
            <p:nvPr/>
          </p:nvSpPr>
          <p:spPr>
            <a:xfrm rot="5400000">
              <a:off x="5449748" y="5775001"/>
              <a:ext cx="374530" cy="207410"/>
            </a:xfrm>
            <a:custGeom>
              <a:avLst/>
              <a:gdLst/>
              <a:ahLst/>
              <a:cxnLst/>
              <a:rect l="l" t="t" r="r" b="b"/>
              <a:pathLst>
                <a:path w="7167" h="3969" extrusionOk="0">
                  <a:moveTo>
                    <a:pt x="5479" y="0"/>
                  </a:moveTo>
                  <a:lnTo>
                    <a:pt x="5479" y="0"/>
                  </a:lnTo>
                  <a:cubicBezTo>
                    <a:pt x="5501" y="268"/>
                    <a:pt x="5468" y="548"/>
                    <a:pt x="5389" y="816"/>
                  </a:cubicBezTo>
                  <a:cubicBezTo>
                    <a:pt x="5345" y="950"/>
                    <a:pt x="5289" y="1085"/>
                    <a:pt x="5210" y="1208"/>
                  </a:cubicBezTo>
                  <a:cubicBezTo>
                    <a:pt x="5501" y="1252"/>
                    <a:pt x="5792" y="1286"/>
                    <a:pt x="6083" y="1331"/>
                  </a:cubicBezTo>
                  <a:cubicBezTo>
                    <a:pt x="6440" y="1185"/>
                    <a:pt x="6798" y="1062"/>
                    <a:pt x="7167" y="950"/>
                  </a:cubicBezTo>
                  <a:cubicBezTo>
                    <a:pt x="6642" y="559"/>
                    <a:pt x="6071" y="246"/>
                    <a:pt x="5479" y="0"/>
                  </a:cubicBezTo>
                  <a:close/>
                  <a:moveTo>
                    <a:pt x="5099" y="1386"/>
                  </a:moveTo>
                  <a:cubicBezTo>
                    <a:pt x="4752" y="1890"/>
                    <a:pt x="4182" y="2258"/>
                    <a:pt x="3578" y="2493"/>
                  </a:cubicBezTo>
                  <a:cubicBezTo>
                    <a:pt x="3735" y="2527"/>
                    <a:pt x="3891" y="2549"/>
                    <a:pt x="4037" y="2560"/>
                  </a:cubicBezTo>
                  <a:cubicBezTo>
                    <a:pt x="4551" y="2102"/>
                    <a:pt x="5132" y="1755"/>
                    <a:pt x="5758" y="1476"/>
                  </a:cubicBezTo>
                  <a:cubicBezTo>
                    <a:pt x="5535" y="1442"/>
                    <a:pt x="5322" y="1409"/>
                    <a:pt x="5099" y="1386"/>
                  </a:cubicBezTo>
                  <a:close/>
                  <a:moveTo>
                    <a:pt x="3220" y="2616"/>
                  </a:moveTo>
                  <a:cubicBezTo>
                    <a:pt x="3142" y="2650"/>
                    <a:pt x="3064" y="2672"/>
                    <a:pt x="2986" y="2683"/>
                  </a:cubicBezTo>
                  <a:cubicBezTo>
                    <a:pt x="2404" y="2829"/>
                    <a:pt x="1801" y="2896"/>
                    <a:pt x="1197" y="2896"/>
                  </a:cubicBezTo>
                  <a:cubicBezTo>
                    <a:pt x="794" y="2896"/>
                    <a:pt x="392" y="2873"/>
                    <a:pt x="1" y="2817"/>
                  </a:cubicBezTo>
                  <a:lnTo>
                    <a:pt x="1" y="2817"/>
                  </a:lnTo>
                  <a:cubicBezTo>
                    <a:pt x="135" y="2907"/>
                    <a:pt x="280" y="2996"/>
                    <a:pt x="425" y="3086"/>
                  </a:cubicBezTo>
                  <a:cubicBezTo>
                    <a:pt x="1197" y="3544"/>
                    <a:pt x="2058" y="3880"/>
                    <a:pt x="2941" y="3969"/>
                  </a:cubicBezTo>
                  <a:cubicBezTo>
                    <a:pt x="3165" y="3567"/>
                    <a:pt x="3422" y="3198"/>
                    <a:pt x="3735" y="2862"/>
                  </a:cubicBezTo>
                  <a:cubicBezTo>
                    <a:pt x="3779" y="2817"/>
                    <a:pt x="3824" y="2773"/>
                    <a:pt x="3869" y="2728"/>
                  </a:cubicBezTo>
                  <a:cubicBezTo>
                    <a:pt x="3645" y="2694"/>
                    <a:pt x="3433" y="2661"/>
                    <a:pt x="3220" y="261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042;p66"/>
            <p:cNvSpPr/>
            <p:nvPr/>
          </p:nvSpPr>
          <p:spPr>
            <a:xfrm rot="5400000">
              <a:off x="5845572" y="5986200"/>
              <a:ext cx="3554" cy="1829"/>
            </a:xfrm>
            <a:custGeom>
              <a:avLst/>
              <a:gdLst/>
              <a:ahLst/>
              <a:cxnLst/>
              <a:rect l="l" t="t" r="r" b="b"/>
              <a:pathLst>
                <a:path w="68" h="35" extrusionOk="0">
                  <a:moveTo>
                    <a:pt x="67" y="35"/>
                  </a:moveTo>
                  <a:cubicBezTo>
                    <a:pt x="67" y="35"/>
                    <a:pt x="67" y="35"/>
                    <a:pt x="67" y="35"/>
                  </a:cubicBezTo>
                  <a:cubicBezTo>
                    <a:pt x="67" y="35"/>
                    <a:pt x="67" y="35"/>
                    <a:pt x="67" y="35"/>
                  </a:cubicBezTo>
                  <a:close/>
                  <a:moveTo>
                    <a:pt x="45" y="35"/>
                  </a:moveTo>
                  <a:cubicBezTo>
                    <a:pt x="45" y="35"/>
                    <a:pt x="45" y="23"/>
                    <a:pt x="45" y="23"/>
                  </a:cubicBezTo>
                  <a:cubicBezTo>
                    <a:pt x="45" y="23"/>
                    <a:pt x="45" y="35"/>
                    <a:pt x="45" y="35"/>
                  </a:cubicBezTo>
                  <a:close/>
                  <a:moveTo>
                    <a:pt x="34" y="23"/>
                  </a:moveTo>
                  <a:cubicBezTo>
                    <a:pt x="34" y="23"/>
                    <a:pt x="34" y="23"/>
                    <a:pt x="34" y="23"/>
                  </a:cubicBezTo>
                  <a:cubicBezTo>
                    <a:pt x="34" y="23"/>
                    <a:pt x="34" y="23"/>
                    <a:pt x="34" y="23"/>
                  </a:cubicBezTo>
                  <a:close/>
                  <a:moveTo>
                    <a:pt x="22" y="12"/>
                  </a:moveTo>
                  <a:cubicBezTo>
                    <a:pt x="22" y="12"/>
                    <a:pt x="11" y="12"/>
                    <a:pt x="11" y="12"/>
                  </a:cubicBezTo>
                  <a:cubicBezTo>
                    <a:pt x="11" y="12"/>
                    <a:pt x="22" y="12"/>
                    <a:pt x="22" y="12"/>
                  </a:cubicBezTo>
                  <a:close/>
                  <a:moveTo>
                    <a:pt x="0" y="1"/>
                  </a:moveTo>
                  <a:lnTo>
                    <a:pt x="0" y="1"/>
                  </a:lnTo>
                  <a:cubicBezTo>
                    <a:pt x="0" y="1"/>
                    <a:pt x="0" y="1"/>
                    <a:pt x="0"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043;p66"/>
            <p:cNvSpPr/>
            <p:nvPr/>
          </p:nvSpPr>
          <p:spPr>
            <a:xfrm rot="5400000">
              <a:off x="5680778" y="5890960"/>
              <a:ext cx="212165" cy="184678"/>
            </a:xfrm>
            <a:custGeom>
              <a:avLst/>
              <a:gdLst/>
              <a:ahLst/>
              <a:cxnLst/>
              <a:rect l="l" t="t" r="r" b="b"/>
              <a:pathLst>
                <a:path w="4060" h="3534" extrusionOk="0">
                  <a:moveTo>
                    <a:pt x="1" y="0"/>
                  </a:moveTo>
                  <a:lnTo>
                    <a:pt x="1" y="0"/>
                  </a:lnTo>
                  <a:cubicBezTo>
                    <a:pt x="359" y="224"/>
                    <a:pt x="705" y="470"/>
                    <a:pt x="1007" y="772"/>
                  </a:cubicBezTo>
                  <a:cubicBezTo>
                    <a:pt x="1454" y="1230"/>
                    <a:pt x="1790" y="1823"/>
                    <a:pt x="1890" y="2438"/>
                  </a:cubicBezTo>
                  <a:cubicBezTo>
                    <a:pt x="2583" y="2706"/>
                    <a:pt x="3243" y="3075"/>
                    <a:pt x="3824" y="3533"/>
                  </a:cubicBezTo>
                  <a:cubicBezTo>
                    <a:pt x="3858" y="3120"/>
                    <a:pt x="3947" y="2717"/>
                    <a:pt x="4059" y="2326"/>
                  </a:cubicBezTo>
                  <a:cubicBezTo>
                    <a:pt x="3534" y="1633"/>
                    <a:pt x="2863" y="1040"/>
                    <a:pt x="2147" y="638"/>
                  </a:cubicBezTo>
                  <a:cubicBezTo>
                    <a:pt x="2147" y="638"/>
                    <a:pt x="2136" y="638"/>
                    <a:pt x="2136" y="627"/>
                  </a:cubicBezTo>
                  <a:lnTo>
                    <a:pt x="2114" y="627"/>
                  </a:lnTo>
                  <a:cubicBezTo>
                    <a:pt x="2114" y="627"/>
                    <a:pt x="2114" y="615"/>
                    <a:pt x="2114" y="615"/>
                  </a:cubicBezTo>
                  <a:lnTo>
                    <a:pt x="2103" y="615"/>
                  </a:lnTo>
                  <a:cubicBezTo>
                    <a:pt x="2091" y="604"/>
                    <a:pt x="2091" y="604"/>
                    <a:pt x="2091" y="604"/>
                  </a:cubicBezTo>
                  <a:lnTo>
                    <a:pt x="2080" y="604"/>
                  </a:lnTo>
                  <a:cubicBezTo>
                    <a:pt x="2080" y="604"/>
                    <a:pt x="2080" y="604"/>
                    <a:pt x="2069" y="593"/>
                  </a:cubicBezTo>
                  <a:cubicBezTo>
                    <a:pt x="1432" y="258"/>
                    <a:pt x="716" y="45"/>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044;p66"/>
            <p:cNvSpPr/>
            <p:nvPr/>
          </p:nvSpPr>
          <p:spPr>
            <a:xfrm rot="5400000">
              <a:off x="5670875" y="5996129"/>
              <a:ext cx="101118" cy="60828"/>
            </a:xfrm>
            <a:custGeom>
              <a:avLst/>
              <a:gdLst/>
              <a:ahLst/>
              <a:cxnLst/>
              <a:rect l="l" t="t" r="r" b="b"/>
              <a:pathLst>
                <a:path w="1935" h="1164" extrusionOk="0">
                  <a:moveTo>
                    <a:pt x="0" y="1"/>
                  </a:moveTo>
                  <a:cubicBezTo>
                    <a:pt x="11" y="68"/>
                    <a:pt x="23" y="146"/>
                    <a:pt x="34" y="213"/>
                  </a:cubicBezTo>
                  <a:cubicBezTo>
                    <a:pt x="626" y="459"/>
                    <a:pt x="1197" y="772"/>
                    <a:pt x="1722" y="1163"/>
                  </a:cubicBezTo>
                  <a:cubicBezTo>
                    <a:pt x="1789" y="1141"/>
                    <a:pt x="1867" y="1119"/>
                    <a:pt x="1934" y="1096"/>
                  </a:cubicBezTo>
                  <a:cubicBezTo>
                    <a:pt x="1353" y="638"/>
                    <a:pt x="693" y="26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045;p66"/>
            <p:cNvSpPr/>
            <p:nvPr/>
          </p:nvSpPr>
          <p:spPr>
            <a:xfrm rot="5400000">
              <a:off x="5644877" y="5976558"/>
              <a:ext cx="51474" cy="14057"/>
            </a:xfrm>
            <a:custGeom>
              <a:avLst/>
              <a:gdLst/>
              <a:ahLst/>
              <a:cxnLst/>
              <a:rect l="l" t="t" r="r" b="b"/>
              <a:pathLst>
                <a:path w="985" h="269" extrusionOk="0">
                  <a:moveTo>
                    <a:pt x="112" y="1"/>
                  </a:moveTo>
                  <a:cubicBezTo>
                    <a:pt x="79" y="68"/>
                    <a:pt x="45" y="124"/>
                    <a:pt x="1" y="179"/>
                  </a:cubicBezTo>
                  <a:cubicBezTo>
                    <a:pt x="224" y="202"/>
                    <a:pt x="437" y="235"/>
                    <a:pt x="660" y="269"/>
                  </a:cubicBezTo>
                  <a:cubicBezTo>
                    <a:pt x="761" y="213"/>
                    <a:pt x="873" y="168"/>
                    <a:pt x="985" y="124"/>
                  </a:cubicBezTo>
                  <a:cubicBezTo>
                    <a:pt x="694" y="79"/>
                    <a:pt x="403" y="45"/>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9046;p66"/>
            <p:cNvSpPr/>
            <p:nvPr/>
          </p:nvSpPr>
          <p:spPr>
            <a:xfrm rot="5400000">
              <a:off x="5582952" y="5874917"/>
              <a:ext cx="42694" cy="12281"/>
            </a:xfrm>
            <a:custGeom>
              <a:avLst/>
              <a:gdLst/>
              <a:ahLst/>
              <a:cxnLst/>
              <a:rect l="l" t="t" r="r" b="b"/>
              <a:pathLst>
                <a:path w="817" h="235" extrusionOk="0">
                  <a:moveTo>
                    <a:pt x="358" y="0"/>
                  </a:moveTo>
                  <a:cubicBezTo>
                    <a:pt x="246" y="45"/>
                    <a:pt x="123" y="90"/>
                    <a:pt x="0" y="123"/>
                  </a:cubicBezTo>
                  <a:cubicBezTo>
                    <a:pt x="213" y="168"/>
                    <a:pt x="425" y="201"/>
                    <a:pt x="649" y="235"/>
                  </a:cubicBezTo>
                  <a:cubicBezTo>
                    <a:pt x="705" y="179"/>
                    <a:pt x="761" y="123"/>
                    <a:pt x="817" y="67"/>
                  </a:cubicBezTo>
                  <a:cubicBezTo>
                    <a:pt x="671" y="56"/>
                    <a:pt x="515" y="3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9047;p66"/>
            <p:cNvSpPr/>
            <p:nvPr/>
          </p:nvSpPr>
          <p:spPr>
            <a:xfrm rot="5400000">
              <a:off x="5501143" y="5903528"/>
              <a:ext cx="71906" cy="11131"/>
            </a:xfrm>
            <a:custGeom>
              <a:avLst/>
              <a:gdLst/>
              <a:ahLst/>
              <a:cxnLst/>
              <a:rect l="l" t="t" r="r" b="b"/>
              <a:pathLst>
                <a:path w="1376" h="213" extrusionOk="0">
                  <a:moveTo>
                    <a:pt x="1" y="213"/>
                  </a:moveTo>
                  <a:cubicBezTo>
                    <a:pt x="34" y="213"/>
                    <a:pt x="79" y="213"/>
                    <a:pt x="112" y="201"/>
                  </a:cubicBezTo>
                  <a:cubicBezTo>
                    <a:pt x="548" y="190"/>
                    <a:pt x="962" y="123"/>
                    <a:pt x="1376" y="0"/>
                  </a:cubicBezTo>
                  <a:lnTo>
                    <a:pt x="1376" y="0"/>
                  </a:lnTo>
                  <a:cubicBezTo>
                    <a:pt x="962" y="123"/>
                    <a:pt x="548" y="190"/>
                    <a:pt x="112" y="201"/>
                  </a:cubicBezTo>
                  <a:cubicBezTo>
                    <a:pt x="79" y="213"/>
                    <a:pt x="34" y="213"/>
                    <a:pt x="1" y="213"/>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9048;p66"/>
            <p:cNvSpPr/>
            <p:nvPr/>
          </p:nvSpPr>
          <p:spPr>
            <a:xfrm rot="5400000">
              <a:off x="5488863" y="5887746"/>
              <a:ext cx="151965" cy="66628"/>
            </a:xfrm>
            <a:custGeom>
              <a:avLst/>
              <a:gdLst/>
              <a:ahLst/>
              <a:cxnLst/>
              <a:rect l="l" t="t" r="r" b="b"/>
              <a:pathLst>
                <a:path w="2908" h="1275" extrusionOk="0">
                  <a:moveTo>
                    <a:pt x="929" y="0"/>
                  </a:moveTo>
                  <a:cubicBezTo>
                    <a:pt x="884" y="45"/>
                    <a:pt x="839" y="89"/>
                    <a:pt x="795" y="134"/>
                  </a:cubicBezTo>
                  <a:cubicBezTo>
                    <a:pt x="482" y="470"/>
                    <a:pt x="225" y="839"/>
                    <a:pt x="1" y="1241"/>
                  </a:cubicBezTo>
                  <a:cubicBezTo>
                    <a:pt x="169" y="1263"/>
                    <a:pt x="348" y="1275"/>
                    <a:pt x="515" y="1275"/>
                  </a:cubicBezTo>
                  <a:lnTo>
                    <a:pt x="538" y="1275"/>
                  </a:lnTo>
                  <a:cubicBezTo>
                    <a:pt x="571" y="1275"/>
                    <a:pt x="616" y="1275"/>
                    <a:pt x="649" y="1263"/>
                  </a:cubicBezTo>
                  <a:cubicBezTo>
                    <a:pt x="1085" y="1252"/>
                    <a:pt x="1499" y="1185"/>
                    <a:pt x="1913" y="1062"/>
                  </a:cubicBezTo>
                  <a:cubicBezTo>
                    <a:pt x="2226" y="727"/>
                    <a:pt x="2561" y="414"/>
                    <a:pt x="2908" y="112"/>
                  </a:cubicBezTo>
                  <a:lnTo>
                    <a:pt x="2572" y="112"/>
                  </a:lnTo>
                  <a:cubicBezTo>
                    <a:pt x="2025" y="112"/>
                    <a:pt x="1477" y="78"/>
                    <a:pt x="92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9049;p66"/>
            <p:cNvSpPr/>
            <p:nvPr/>
          </p:nvSpPr>
          <p:spPr>
            <a:xfrm rot="5400000">
              <a:off x="5534457" y="5978858"/>
              <a:ext cx="124477" cy="95318"/>
            </a:xfrm>
            <a:custGeom>
              <a:avLst/>
              <a:gdLst/>
              <a:ahLst/>
              <a:cxnLst/>
              <a:rect l="l" t="t" r="r" b="b"/>
              <a:pathLst>
                <a:path w="2382" h="1824" extrusionOk="0">
                  <a:moveTo>
                    <a:pt x="2203" y="1"/>
                  </a:moveTo>
                  <a:cubicBezTo>
                    <a:pt x="1432" y="560"/>
                    <a:pt x="671" y="1152"/>
                    <a:pt x="1" y="1823"/>
                  </a:cubicBezTo>
                  <a:cubicBezTo>
                    <a:pt x="839" y="1532"/>
                    <a:pt x="1633" y="1052"/>
                    <a:pt x="2382" y="526"/>
                  </a:cubicBezTo>
                  <a:lnTo>
                    <a:pt x="2337" y="526"/>
                  </a:lnTo>
                  <a:cubicBezTo>
                    <a:pt x="2270" y="347"/>
                    <a:pt x="2225" y="180"/>
                    <a:pt x="220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9050;p66"/>
            <p:cNvSpPr/>
            <p:nvPr/>
          </p:nvSpPr>
          <p:spPr>
            <a:xfrm rot="5400000">
              <a:off x="5558705" y="5945308"/>
              <a:ext cx="175324" cy="89413"/>
            </a:xfrm>
            <a:custGeom>
              <a:avLst/>
              <a:gdLst/>
              <a:ahLst/>
              <a:cxnLst/>
              <a:rect l="l" t="t" r="r" b="b"/>
              <a:pathLst>
                <a:path w="3355" h="1711" extrusionOk="0">
                  <a:moveTo>
                    <a:pt x="3131" y="0"/>
                  </a:moveTo>
                  <a:cubicBezTo>
                    <a:pt x="2762" y="112"/>
                    <a:pt x="2404" y="235"/>
                    <a:pt x="2047" y="381"/>
                  </a:cubicBezTo>
                  <a:cubicBezTo>
                    <a:pt x="2304" y="414"/>
                    <a:pt x="2550" y="448"/>
                    <a:pt x="2807" y="492"/>
                  </a:cubicBezTo>
                  <a:cubicBezTo>
                    <a:pt x="2851" y="492"/>
                    <a:pt x="2885" y="548"/>
                    <a:pt x="2885" y="593"/>
                  </a:cubicBezTo>
                  <a:cubicBezTo>
                    <a:pt x="2874" y="638"/>
                    <a:pt x="2829" y="671"/>
                    <a:pt x="2784" y="671"/>
                  </a:cubicBezTo>
                  <a:lnTo>
                    <a:pt x="2773" y="671"/>
                  </a:lnTo>
                  <a:cubicBezTo>
                    <a:pt x="2427" y="626"/>
                    <a:pt x="2069" y="571"/>
                    <a:pt x="1722" y="526"/>
                  </a:cubicBezTo>
                  <a:cubicBezTo>
                    <a:pt x="1096" y="805"/>
                    <a:pt x="515" y="1152"/>
                    <a:pt x="1" y="1610"/>
                  </a:cubicBezTo>
                  <a:cubicBezTo>
                    <a:pt x="492" y="1677"/>
                    <a:pt x="984" y="1711"/>
                    <a:pt x="1476" y="1711"/>
                  </a:cubicBezTo>
                  <a:cubicBezTo>
                    <a:pt x="1655" y="1711"/>
                    <a:pt x="1834" y="1700"/>
                    <a:pt x="2002" y="1689"/>
                  </a:cubicBezTo>
                  <a:lnTo>
                    <a:pt x="2013" y="1689"/>
                  </a:lnTo>
                  <a:cubicBezTo>
                    <a:pt x="2024" y="1689"/>
                    <a:pt x="2035" y="1700"/>
                    <a:pt x="2035" y="1700"/>
                  </a:cubicBezTo>
                  <a:cubicBezTo>
                    <a:pt x="2460" y="1342"/>
                    <a:pt x="2907" y="1007"/>
                    <a:pt x="3355" y="682"/>
                  </a:cubicBezTo>
                  <a:cubicBezTo>
                    <a:pt x="3343" y="548"/>
                    <a:pt x="3332" y="414"/>
                    <a:pt x="3332" y="269"/>
                  </a:cubicBezTo>
                  <a:cubicBezTo>
                    <a:pt x="3332" y="235"/>
                    <a:pt x="3332" y="202"/>
                    <a:pt x="3332" y="157"/>
                  </a:cubicBezTo>
                  <a:cubicBezTo>
                    <a:pt x="3265" y="101"/>
                    <a:pt x="3198" y="45"/>
                    <a:pt x="313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9051;p66"/>
            <p:cNvSpPr/>
            <p:nvPr/>
          </p:nvSpPr>
          <p:spPr>
            <a:xfrm rot="5400000">
              <a:off x="5694522" y="6077050"/>
              <a:ext cx="52" cy="5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9052;p66"/>
            <p:cNvSpPr/>
            <p:nvPr/>
          </p:nvSpPr>
          <p:spPr>
            <a:xfrm rot="5400000">
              <a:off x="5531792" y="5955812"/>
              <a:ext cx="134459" cy="112824"/>
            </a:xfrm>
            <a:custGeom>
              <a:avLst/>
              <a:gdLst/>
              <a:ahLst/>
              <a:cxnLst/>
              <a:rect l="l" t="t" r="r" b="b"/>
              <a:pathLst>
                <a:path w="2573" h="2159" extrusionOk="0">
                  <a:moveTo>
                    <a:pt x="2539" y="0"/>
                  </a:moveTo>
                  <a:cubicBezTo>
                    <a:pt x="2091" y="325"/>
                    <a:pt x="1644" y="660"/>
                    <a:pt x="1219" y="1018"/>
                  </a:cubicBezTo>
                  <a:cubicBezTo>
                    <a:pt x="1264" y="1029"/>
                    <a:pt x="1286" y="1062"/>
                    <a:pt x="1286" y="1096"/>
                  </a:cubicBezTo>
                  <a:cubicBezTo>
                    <a:pt x="1286" y="1152"/>
                    <a:pt x="1253" y="1197"/>
                    <a:pt x="1197" y="1197"/>
                  </a:cubicBezTo>
                  <a:cubicBezTo>
                    <a:pt x="1130" y="1197"/>
                    <a:pt x="1063" y="1208"/>
                    <a:pt x="996" y="1208"/>
                  </a:cubicBezTo>
                  <a:cubicBezTo>
                    <a:pt x="649" y="1510"/>
                    <a:pt x="314" y="1823"/>
                    <a:pt x="1" y="2158"/>
                  </a:cubicBezTo>
                  <a:cubicBezTo>
                    <a:pt x="124" y="2125"/>
                    <a:pt x="247" y="2080"/>
                    <a:pt x="370" y="2035"/>
                  </a:cubicBezTo>
                  <a:cubicBezTo>
                    <a:pt x="1040" y="1364"/>
                    <a:pt x="1801" y="772"/>
                    <a:pt x="2572" y="213"/>
                  </a:cubicBezTo>
                  <a:cubicBezTo>
                    <a:pt x="2561" y="146"/>
                    <a:pt x="2550" y="79"/>
                    <a:pt x="2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9053;p66"/>
            <p:cNvSpPr/>
            <p:nvPr/>
          </p:nvSpPr>
          <p:spPr>
            <a:xfrm rot="5400000">
              <a:off x="5683130" y="6065658"/>
              <a:ext cx="11183" cy="11706"/>
            </a:xfrm>
            <a:custGeom>
              <a:avLst/>
              <a:gdLst/>
              <a:ahLst/>
              <a:cxnLst/>
              <a:rect l="l" t="t" r="r" b="b"/>
              <a:pathLst>
                <a:path w="214" h="224" extrusionOk="0">
                  <a:moveTo>
                    <a:pt x="213" y="0"/>
                  </a:moveTo>
                  <a:lnTo>
                    <a:pt x="213" y="0"/>
                  </a:lnTo>
                  <a:cubicBezTo>
                    <a:pt x="146" y="23"/>
                    <a:pt x="68" y="45"/>
                    <a:pt x="1" y="67"/>
                  </a:cubicBezTo>
                  <a:cubicBezTo>
                    <a:pt x="68" y="112"/>
                    <a:pt x="135" y="168"/>
                    <a:pt x="202" y="224"/>
                  </a:cubicBezTo>
                  <a:cubicBezTo>
                    <a:pt x="213" y="146"/>
                    <a:pt x="213" y="79"/>
                    <a:pt x="213"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9054;p66"/>
            <p:cNvSpPr/>
            <p:nvPr/>
          </p:nvSpPr>
          <p:spPr>
            <a:xfrm rot="5400000">
              <a:off x="5633172" y="6015124"/>
              <a:ext cx="60828" cy="15259"/>
            </a:xfrm>
            <a:custGeom>
              <a:avLst/>
              <a:gdLst/>
              <a:ahLst/>
              <a:cxnLst/>
              <a:rect l="l" t="t" r="r" b="b"/>
              <a:pathLst>
                <a:path w="1164" h="292" extrusionOk="0">
                  <a:moveTo>
                    <a:pt x="325" y="1"/>
                  </a:moveTo>
                  <a:cubicBezTo>
                    <a:pt x="213" y="45"/>
                    <a:pt x="101" y="90"/>
                    <a:pt x="0" y="146"/>
                  </a:cubicBezTo>
                  <a:cubicBezTo>
                    <a:pt x="347" y="191"/>
                    <a:pt x="705" y="246"/>
                    <a:pt x="1051" y="291"/>
                  </a:cubicBezTo>
                  <a:lnTo>
                    <a:pt x="1062" y="291"/>
                  </a:lnTo>
                  <a:cubicBezTo>
                    <a:pt x="1107" y="291"/>
                    <a:pt x="1152" y="258"/>
                    <a:pt x="1163" y="213"/>
                  </a:cubicBezTo>
                  <a:cubicBezTo>
                    <a:pt x="1163" y="168"/>
                    <a:pt x="1129" y="112"/>
                    <a:pt x="1085" y="112"/>
                  </a:cubicBezTo>
                  <a:cubicBezTo>
                    <a:pt x="828" y="68"/>
                    <a:pt x="582" y="34"/>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9055;p66"/>
            <p:cNvSpPr/>
            <p:nvPr/>
          </p:nvSpPr>
          <p:spPr>
            <a:xfrm rot="5400000">
              <a:off x="5540284" y="5945596"/>
              <a:ext cx="118677" cy="14632"/>
            </a:xfrm>
            <a:custGeom>
              <a:avLst/>
              <a:gdLst/>
              <a:ahLst/>
              <a:cxnLst/>
              <a:rect l="l" t="t" r="r" b="b"/>
              <a:pathLst>
                <a:path w="2271" h="280" extrusionOk="0">
                  <a:moveTo>
                    <a:pt x="169" y="0"/>
                  </a:moveTo>
                  <a:cubicBezTo>
                    <a:pt x="113" y="56"/>
                    <a:pt x="57" y="112"/>
                    <a:pt x="1" y="168"/>
                  </a:cubicBezTo>
                  <a:cubicBezTo>
                    <a:pt x="549" y="246"/>
                    <a:pt x="1097" y="280"/>
                    <a:pt x="1644" y="280"/>
                  </a:cubicBezTo>
                  <a:lnTo>
                    <a:pt x="1980" y="280"/>
                  </a:lnTo>
                  <a:cubicBezTo>
                    <a:pt x="2047" y="280"/>
                    <a:pt x="2114" y="269"/>
                    <a:pt x="2181" y="269"/>
                  </a:cubicBezTo>
                  <a:cubicBezTo>
                    <a:pt x="2237" y="269"/>
                    <a:pt x="2270" y="224"/>
                    <a:pt x="2270" y="168"/>
                  </a:cubicBezTo>
                  <a:cubicBezTo>
                    <a:pt x="2270" y="134"/>
                    <a:pt x="2248" y="101"/>
                    <a:pt x="2203" y="90"/>
                  </a:cubicBezTo>
                  <a:cubicBezTo>
                    <a:pt x="2203" y="90"/>
                    <a:pt x="2192" y="79"/>
                    <a:pt x="2181" y="79"/>
                  </a:cubicBezTo>
                  <a:lnTo>
                    <a:pt x="2170" y="79"/>
                  </a:lnTo>
                  <a:cubicBezTo>
                    <a:pt x="2002" y="90"/>
                    <a:pt x="1823" y="101"/>
                    <a:pt x="1644" y="101"/>
                  </a:cubicBezTo>
                  <a:cubicBezTo>
                    <a:pt x="1152" y="101"/>
                    <a:pt x="660" y="67"/>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9056;p66"/>
            <p:cNvSpPr/>
            <p:nvPr/>
          </p:nvSpPr>
          <p:spPr>
            <a:xfrm rot="5400000">
              <a:off x="5704189" y="6067382"/>
              <a:ext cx="43844" cy="63179"/>
            </a:xfrm>
            <a:custGeom>
              <a:avLst/>
              <a:gdLst/>
              <a:ahLst/>
              <a:cxnLst/>
              <a:rect l="l" t="t" r="r" b="b"/>
              <a:pathLst>
                <a:path w="839" h="1209" extrusionOk="0">
                  <a:moveTo>
                    <a:pt x="235" y="1"/>
                  </a:moveTo>
                  <a:cubicBezTo>
                    <a:pt x="123" y="392"/>
                    <a:pt x="34" y="795"/>
                    <a:pt x="0" y="1208"/>
                  </a:cubicBezTo>
                  <a:cubicBezTo>
                    <a:pt x="280" y="1119"/>
                    <a:pt x="559" y="1041"/>
                    <a:pt x="839" y="962"/>
                  </a:cubicBezTo>
                  <a:cubicBezTo>
                    <a:pt x="671" y="627"/>
                    <a:pt x="470" y="303"/>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9057;p66"/>
            <p:cNvSpPr/>
            <p:nvPr/>
          </p:nvSpPr>
          <p:spPr>
            <a:xfrm rot="5400000">
              <a:off x="5632884" y="6060406"/>
              <a:ext cx="58476" cy="90615"/>
            </a:xfrm>
            <a:custGeom>
              <a:avLst/>
              <a:gdLst/>
              <a:ahLst/>
              <a:cxnLst/>
              <a:rect l="l" t="t" r="r" b="b"/>
              <a:pathLst>
                <a:path w="1119" h="1734" extrusionOk="0">
                  <a:moveTo>
                    <a:pt x="850" y="0"/>
                  </a:moveTo>
                  <a:cubicBezTo>
                    <a:pt x="570" y="79"/>
                    <a:pt x="291" y="157"/>
                    <a:pt x="11" y="246"/>
                  </a:cubicBezTo>
                  <a:cubicBezTo>
                    <a:pt x="78" y="291"/>
                    <a:pt x="146" y="347"/>
                    <a:pt x="201" y="392"/>
                  </a:cubicBezTo>
                  <a:cubicBezTo>
                    <a:pt x="246" y="425"/>
                    <a:pt x="246" y="481"/>
                    <a:pt x="213" y="526"/>
                  </a:cubicBezTo>
                  <a:cubicBezTo>
                    <a:pt x="190" y="548"/>
                    <a:pt x="168" y="559"/>
                    <a:pt x="146" y="559"/>
                  </a:cubicBezTo>
                  <a:cubicBezTo>
                    <a:pt x="123" y="559"/>
                    <a:pt x="101" y="548"/>
                    <a:pt x="78" y="537"/>
                  </a:cubicBezTo>
                  <a:cubicBezTo>
                    <a:pt x="56" y="515"/>
                    <a:pt x="34" y="492"/>
                    <a:pt x="0" y="470"/>
                  </a:cubicBezTo>
                  <a:cubicBezTo>
                    <a:pt x="0" y="515"/>
                    <a:pt x="0" y="548"/>
                    <a:pt x="0" y="582"/>
                  </a:cubicBezTo>
                  <a:cubicBezTo>
                    <a:pt x="0" y="727"/>
                    <a:pt x="11" y="861"/>
                    <a:pt x="23" y="995"/>
                  </a:cubicBezTo>
                  <a:cubicBezTo>
                    <a:pt x="101" y="951"/>
                    <a:pt x="168" y="895"/>
                    <a:pt x="235" y="839"/>
                  </a:cubicBezTo>
                  <a:cubicBezTo>
                    <a:pt x="257" y="828"/>
                    <a:pt x="280" y="828"/>
                    <a:pt x="291" y="828"/>
                  </a:cubicBezTo>
                  <a:cubicBezTo>
                    <a:pt x="324" y="828"/>
                    <a:pt x="347" y="839"/>
                    <a:pt x="369" y="861"/>
                  </a:cubicBezTo>
                  <a:cubicBezTo>
                    <a:pt x="403" y="906"/>
                    <a:pt x="392" y="962"/>
                    <a:pt x="347" y="995"/>
                  </a:cubicBezTo>
                  <a:cubicBezTo>
                    <a:pt x="246" y="1062"/>
                    <a:pt x="157" y="1141"/>
                    <a:pt x="56" y="1208"/>
                  </a:cubicBezTo>
                  <a:cubicBezTo>
                    <a:pt x="78" y="1387"/>
                    <a:pt x="123" y="1554"/>
                    <a:pt x="190" y="1733"/>
                  </a:cubicBezTo>
                  <a:lnTo>
                    <a:pt x="235" y="1733"/>
                  </a:lnTo>
                  <a:cubicBezTo>
                    <a:pt x="526" y="1532"/>
                    <a:pt x="816" y="1320"/>
                    <a:pt x="1107" y="1107"/>
                  </a:cubicBezTo>
                  <a:cubicBezTo>
                    <a:pt x="1107" y="951"/>
                    <a:pt x="1107" y="783"/>
                    <a:pt x="1118" y="626"/>
                  </a:cubicBezTo>
                  <a:cubicBezTo>
                    <a:pt x="1040" y="414"/>
                    <a:pt x="951" y="202"/>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9058;p66"/>
            <p:cNvSpPr/>
            <p:nvPr/>
          </p:nvSpPr>
          <p:spPr>
            <a:xfrm rot="5400000">
              <a:off x="5644302" y="6077625"/>
              <a:ext cx="19910" cy="19910"/>
            </a:xfrm>
            <a:custGeom>
              <a:avLst/>
              <a:gdLst/>
              <a:ahLst/>
              <a:cxnLst/>
              <a:rect l="l" t="t" r="r" b="b"/>
              <a:pathLst>
                <a:path w="381" h="381" extrusionOk="0">
                  <a:moveTo>
                    <a:pt x="269" y="1"/>
                  </a:moveTo>
                  <a:cubicBezTo>
                    <a:pt x="258" y="1"/>
                    <a:pt x="235" y="1"/>
                    <a:pt x="213" y="12"/>
                  </a:cubicBezTo>
                  <a:cubicBezTo>
                    <a:pt x="146" y="68"/>
                    <a:pt x="79" y="124"/>
                    <a:pt x="1" y="168"/>
                  </a:cubicBezTo>
                  <a:cubicBezTo>
                    <a:pt x="12" y="247"/>
                    <a:pt x="23" y="314"/>
                    <a:pt x="34" y="381"/>
                  </a:cubicBezTo>
                  <a:cubicBezTo>
                    <a:pt x="135" y="314"/>
                    <a:pt x="224" y="235"/>
                    <a:pt x="325" y="168"/>
                  </a:cubicBezTo>
                  <a:cubicBezTo>
                    <a:pt x="370" y="135"/>
                    <a:pt x="381" y="79"/>
                    <a:pt x="347" y="34"/>
                  </a:cubicBezTo>
                  <a:cubicBezTo>
                    <a:pt x="325" y="12"/>
                    <a:pt x="302" y="1"/>
                    <a:pt x="26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9059;p66"/>
            <p:cNvSpPr/>
            <p:nvPr/>
          </p:nvSpPr>
          <p:spPr>
            <a:xfrm rot="5400000">
              <a:off x="5679916" y="6074724"/>
              <a:ext cx="12908" cy="16409"/>
            </a:xfrm>
            <a:custGeom>
              <a:avLst/>
              <a:gdLst/>
              <a:ahLst/>
              <a:cxnLst/>
              <a:rect l="l" t="t" r="r" b="b"/>
              <a:pathLst>
                <a:path w="247" h="314" extrusionOk="0">
                  <a:moveTo>
                    <a:pt x="11" y="0"/>
                  </a:moveTo>
                  <a:cubicBezTo>
                    <a:pt x="11" y="79"/>
                    <a:pt x="11" y="146"/>
                    <a:pt x="0" y="224"/>
                  </a:cubicBezTo>
                  <a:cubicBezTo>
                    <a:pt x="34" y="246"/>
                    <a:pt x="56" y="269"/>
                    <a:pt x="78" y="291"/>
                  </a:cubicBezTo>
                  <a:cubicBezTo>
                    <a:pt x="101" y="302"/>
                    <a:pt x="123" y="313"/>
                    <a:pt x="146" y="313"/>
                  </a:cubicBezTo>
                  <a:cubicBezTo>
                    <a:pt x="168" y="313"/>
                    <a:pt x="190" y="302"/>
                    <a:pt x="213" y="280"/>
                  </a:cubicBezTo>
                  <a:cubicBezTo>
                    <a:pt x="246" y="235"/>
                    <a:pt x="246" y="179"/>
                    <a:pt x="201" y="146"/>
                  </a:cubicBezTo>
                  <a:cubicBezTo>
                    <a:pt x="146" y="101"/>
                    <a:pt x="78" y="45"/>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9060;p66"/>
            <p:cNvSpPr/>
            <p:nvPr/>
          </p:nvSpPr>
          <p:spPr>
            <a:xfrm rot="5400000">
              <a:off x="5658882" y="6124970"/>
              <a:ext cx="6480" cy="25188"/>
            </a:xfrm>
            <a:custGeom>
              <a:avLst/>
              <a:gdLst/>
              <a:ahLst/>
              <a:cxnLst/>
              <a:rect l="l" t="t" r="r" b="b"/>
              <a:pathLst>
                <a:path w="124" h="482" extrusionOk="0">
                  <a:moveTo>
                    <a:pt x="11" y="0"/>
                  </a:moveTo>
                  <a:cubicBezTo>
                    <a:pt x="0" y="157"/>
                    <a:pt x="0" y="325"/>
                    <a:pt x="0" y="481"/>
                  </a:cubicBezTo>
                  <a:cubicBezTo>
                    <a:pt x="45" y="448"/>
                    <a:pt x="78" y="414"/>
                    <a:pt x="123" y="392"/>
                  </a:cubicBezTo>
                  <a:cubicBezTo>
                    <a:pt x="89" y="258"/>
                    <a:pt x="56" y="123"/>
                    <a:pt x="11" y="0"/>
                  </a:cubicBezTo>
                  <a:close/>
                </a:path>
              </a:pathLst>
            </a:custGeom>
            <a:solidFill>
              <a:srgbClr val="B924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9061;p66"/>
            <p:cNvSpPr/>
            <p:nvPr/>
          </p:nvSpPr>
          <p:spPr>
            <a:xfrm rot="5400000">
              <a:off x="5547600" y="6035270"/>
              <a:ext cx="168321" cy="168896"/>
            </a:xfrm>
            <a:custGeom>
              <a:avLst/>
              <a:gdLst/>
              <a:ahLst/>
              <a:cxnLst/>
              <a:rect l="l" t="t" r="r" b="b"/>
              <a:pathLst>
                <a:path w="3221" h="3232" extrusionOk="0">
                  <a:moveTo>
                    <a:pt x="2304" y="1"/>
                  </a:moveTo>
                  <a:cubicBezTo>
                    <a:pt x="2047" y="23"/>
                    <a:pt x="1845" y="235"/>
                    <a:pt x="1633" y="403"/>
                  </a:cubicBezTo>
                  <a:cubicBezTo>
                    <a:pt x="1611" y="414"/>
                    <a:pt x="1588" y="437"/>
                    <a:pt x="1566" y="437"/>
                  </a:cubicBezTo>
                  <a:cubicBezTo>
                    <a:pt x="1561" y="437"/>
                    <a:pt x="1556" y="438"/>
                    <a:pt x="1551" y="438"/>
                  </a:cubicBezTo>
                  <a:cubicBezTo>
                    <a:pt x="1492" y="438"/>
                    <a:pt x="1453" y="376"/>
                    <a:pt x="1443" y="314"/>
                  </a:cubicBezTo>
                  <a:cubicBezTo>
                    <a:pt x="1432" y="258"/>
                    <a:pt x="1432" y="191"/>
                    <a:pt x="1398" y="135"/>
                  </a:cubicBezTo>
                  <a:cubicBezTo>
                    <a:pt x="1368" y="97"/>
                    <a:pt x="1326" y="81"/>
                    <a:pt x="1282" y="81"/>
                  </a:cubicBezTo>
                  <a:cubicBezTo>
                    <a:pt x="1196" y="81"/>
                    <a:pt x="1100" y="143"/>
                    <a:pt x="1063" y="224"/>
                  </a:cubicBezTo>
                  <a:cubicBezTo>
                    <a:pt x="996" y="347"/>
                    <a:pt x="1007" y="504"/>
                    <a:pt x="962" y="627"/>
                  </a:cubicBezTo>
                  <a:cubicBezTo>
                    <a:pt x="942" y="667"/>
                    <a:pt x="922" y="707"/>
                    <a:pt x="886" y="707"/>
                  </a:cubicBezTo>
                  <a:cubicBezTo>
                    <a:pt x="882" y="707"/>
                    <a:pt x="877" y="706"/>
                    <a:pt x="873" y="705"/>
                  </a:cubicBezTo>
                  <a:cubicBezTo>
                    <a:pt x="850" y="705"/>
                    <a:pt x="839" y="694"/>
                    <a:pt x="828" y="683"/>
                  </a:cubicBezTo>
                  <a:cubicBezTo>
                    <a:pt x="660" y="526"/>
                    <a:pt x="493" y="325"/>
                    <a:pt x="258" y="303"/>
                  </a:cubicBezTo>
                  <a:cubicBezTo>
                    <a:pt x="224" y="303"/>
                    <a:pt x="191" y="303"/>
                    <a:pt x="168" y="325"/>
                  </a:cubicBezTo>
                  <a:cubicBezTo>
                    <a:pt x="135" y="358"/>
                    <a:pt x="146" y="403"/>
                    <a:pt x="157" y="437"/>
                  </a:cubicBezTo>
                  <a:cubicBezTo>
                    <a:pt x="202" y="683"/>
                    <a:pt x="336" y="895"/>
                    <a:pt x="493" y="1085"/>
                  </a:cubicBezTo>
                  <a:cubicBezTo>
                    <a:pt x="646" y="1273"/>
                    <a:pt x="742" y="1370"/>
                    <a:pt x="603" y="1370"/>
                  </a:cubicBezTo>
                  <a:cubicBezTo>
                    <a:pt x="560" y="1370"/>
                    <a:pt x="495" y="1361"/>
                    <a:pt x="403" y="1342"/>
                  </a:cubicBezTo>
                  <a:cubicBezTo>
                    <a:pt x="362" y="1328"/>
                    <a:pt x="320" y="1319"/>
                    <a:pt x="279" y="1319"/>
                  </a:cubicBezTo>
                  <a:cubicBezTo>
                    <a:pt x="253" y="1319"/>
                    <a:pt x="227" y="1323"/>
                    <a:pt x="202" y="1331"/>
                  </a:cubicBezTo>
                  <a:cubicBezTo>
                    <a:pt x="23" y="1376"/>
                    <a:pt x="1" y="1655"/>
                    <a:pt x="135" y="1789"/>
                  </a:cubicBezTo>
                  <a:cubicBezTo>
                    <a:pt x="250" y="1904"/>
                    <a:pt x="422" y="1937"/>
                    <a:pt x="589" y="1937"/>
                  </a:cubicBezTo>
                  <a:cubicBezTo>
                    <a:pt x="617" y="1937"/>
                    <a:pt x="644" y="1936"/>
                    <a:pt x="671" y="1935"/>
                  </a:cubicBezTo>
                  <a:lnTo>
                    <a:pt x="671" y="1935"/>
                  </a:lnTo>
                  <a:cubicBezTo>
                    <a:pt x="671" y="2147"/>
                    <a:pt x="336" y="2270"/>
                    <a:pt x="403" y="2471"/>
                  </a:cubicBezTo>
                  <a:cubicBezTo>
                    <a:pt x="428" y="2556"/>
                    <a:pt x="517" y="2596"/>
                    <a:pt x="603" y="2596"/>
                  </a:cubicBezTo>
                  <a:cubicBezTo>
                    <a:pt x="631" y="2596"/>
                    <a:pt x="658" y="2591"/>
                    <a:pt x="683" y="2583"/>
                  </a:cubicBezTo>
                  <a:cubicBezTo>
                    <a:pt x="794" y="2539"/>
                    <a:pt x="861" y="2449"/>
                    <a:pt x="929" y="2360"/>
                  </a:cubicBezTo>
                  <a:lnTo>
                    <a:pt x="929" y="2360"/>
                  </a:lnTo>
                  <a:cubicBezTo>
                    <a:pt x="884" y="2539"/>
                    <a:pt x="873" y="2729"/>
                    <a:pt x="873" y="2919"/>
                  </a:cubicBezTo>
                  <a:cubicBezTo>
                    <a:pt x="873" y="3053"/>
                    <a:pt x="940" y="3232"/>
                    <a:pt x="1074" y="3232"/>
                  </a:cubicBezTo>
                  <a:cubicBezTo>
                    <a:pt x="1175" y="3232"/>
                    <a:pt x="1242" y="3142"/>
                    <a:pt x="1275" y="3064"/>
                  </a:cubicBezTo>
                  <a:cubicBezTo>
                    <a:pt x="1353" y="2919"/>
                    <a:pt x="1398" y="2751"/>
                    <a:pt x="1409" y="2583"/>
                  </a:cubicBezTo>
                  <a:cubicBezTo>
                    <a:pt x="1499" y="2751"/>
                    <a:pt x="1599" y="2919"/>
                    <a:pt x="1700" y="3086"/>
                  </a:cubicBezTo>
                  <a:cubicBezTo>
                    <a:pt x="1740" y="3146"/>
                    <a:pt x="1798" y="3224"/>
                    <a:pt x="1865" y="3224"/>
                  </a:cubicBezTo>
                  <a:cubicBezTo>
                    <a:pt x="1873" y="3224"/>
                    <a:pt x="1882" y="3223"/>
                    <a:pt x="1890" y="3220"/>
                  </a:cubicBezTo>
                  <a:cubicBezTo>
                    <a:pt x="1935" y="3209"/>
                    <a:pt x="1957" y="3176"/>
                    <a:pt x="1991" y="3142"/>
                  </a:cubicBezTo>
                  <a:cubicBezTo>
                    <a:pt x="2114" y="2986"/>
                    <a:pt x="2170" y="2773"/>
                    <a:pt x="2147" y="2572"/>
                  </a:cubicBezTo>
                  <a:lnTo>
                    <a:pt x="2147" y="2572"/>
                  </a:lnTo>
                  <a:cubicBezTo>
                    <a:pt x="2293" y="2717"/>
                    <a:pt x="2449" y="2852"/>
                    <a:pt x="2628" y="2952"/>
                  </a:cubicBezTo>
                  <a:cubicBezTo>
                    <a:pt x="2667" y="2976"/>
                    <a:pt x="2713" y="3000"/>
                    <a:pt x="2755" y="3000"/>
                  </a:cubicBezTo>
                  <a:cubicBezTo>
                    <a:pt x="2773" y="3000"/>
                    <a:pt x="2790" y="2996"/>
                    <a:pt x="2807" y="2986"/>
                  </a:cubicBezTo>
                  <a:cubicBezTo>
                    <a:pt x="2907" y="2941"/>
                    <a:pt x="2863" y="2796"/>
                    <a:pt x="2807" y="2695"/>
                  </a:cubicBezTo>
                  <a:cubicBezTo>
                    <a:pt x="2717" y="2550"/>
                    <a:pt x="2617" y="2393"/>
                    <a:pt x="2527" y="2237"/>
                  </a:cubicBezTo>
                  <a:lnTo>
                    <a:pt x="2527" y="2237"/>
                  </a:lnTo>
                  <a:cubicBezTo>
                    <a:pt x="2650" y="2248"/>
                    <a:pt x="2751" y="2337"/>
                    <a:pt x="2874" y="2393"/>
                  </a:cubicBezTo>
                  <a:cubicBezTo>
                    <a:pt x="2915" y="2414"/>
                    <a:pt x="2966" y="2425"/>
                    <a:pt x="3015" y="2425"/>
                  </a:cubicBezTo>
                  <a:cubicBezTo>
                    <a:pt x="3098" y="2425"/>
                    <a:pt x="3177" y="2392"/>
                    <a:pt x="3198" y="2315"/>
                  </a:cubicBezTo>
                  <a:cubicBezTo>
                    <a:pt x="3220" y="2259"/>
                    <a:pt x="3198" y="2203"/>
                    <a:pt x="3176" y="2147"/>
                  </a:cubicBezTo>
                  <a:cubicBezTo>
                    <a:pt x="3097" y="1991"/>
                    <a:pt x="2997" y="1845"/>
                    <a:pt x="2874" y="1722"/>
                  </a:cubicBezTo>
                  <a:cubicBezTo>
                    <a:pt x="2852" y="1700"/>
                    <a:pt x="2829" y="1678"/>
                    <a:pt x="2829" y="1644"/>
                  </a:cubicBezTo>
                  <a:cubicBezTo>
                    <a:pt x="2840" y="1622"/>
                    <a:pt x="2852" y="1599"/>
                    <a:pt x="2874" y="1588"/>
                  </a:cubicBezTo>
                  <a:cubicBezTo>
                    <a:pt x="2986" y="1499"/>
                    <a:pt x="3165" y="1476"/>
                    <a:pt x="3187" y="1342"/>
                  </a:cubicBezTo>
                  <a:cubicBezTo>
                    <a:pt x="3209" y="1230"/>
                    <a:pt x="3109" y="1152"/>
                    <a:pt x="3008" y="1107"/>
                  </a:cubicBezTo>
                  <a:cubicBezTo>
                    <a:pt x="2861" y="1029"/>
                    <a:pt x="2705" y="994"/>
                    <a:pt x="2541" y="994"/>
                  </a:cubicBezTo>
                  <a:cubicBezTo>
                    <a:pt x="2518" y="994"/>
                    <a:pt x="2495" y="994"/>
                    <a:pt x="2471" y="996"/>
                  </a:cubicBezTo>
                  <a:cubicBezTo>
                    <a:pt x="2416" y="996"/>
                    <a:pt x="2348" y="996"/>
                    <a:pt x="2315" y="951"/>
                  </a:cubicBezTo>
                  <a:cubicBezTo>
                    <a:pt x="2270" y="895"/>
                    <a:pt x="2304" y="817"/>
                    <a:pt x="2326" y="761"/>
                  </a:cubicBezTo>
                  <a:cubicBezTo>
                    <a:pt x="2438" y="571"/>
                    <a:pt x="2550" y="358"/>
                    <a:pt x="2505" y="146"/>
                  </a:cubicBezTo>
                  <a:cubicBezTo>
                    <a:pt x="2494" y="90"/>
                    <a:pt x="2460" y="34"/>
                    <a:pt x="2404" y="12"/>
                  </a:cubicBezTo>
                  <a:cubicBezTo>
                    <a:pt x="2382" y="1"/>
                    <a:pt x="2337"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9062;p66"/>
            <p:cNvSpPr/>
            <p:nvPr/>
          </p:nvSpPr>
          <p:spPr>
            <a:xfrm rot="5400000">
              <a:off x="5599701" y="6083869"/>
              <a:ext cx="66106" cy="74624"/>
            </a:xfrm>
            <a:custGeom>
              <a:avLst/>
              <a:gdLst/>
              <a:ahLst/>
              <a:cxnLst/>
              <a:rect l="l" t="t" r="r" b="b"/>
              <a:pathLst>
                <a:path w="1265" h="1428" extrusionOk="0">
                  <a:moveTo>
                    <a:pt x="334" y="1"/>
                  </a:moveTo>
                  <a:cubicBezTo>
                    <a:pt x="319" y="1"/>
                    <a:pt x="305" y="4"/>
                    <a:pt x="292" y="12"/>
                  </a:cubicBezTo>
                  <a:cubicBezTo>
                    <a:pt x="224" y="34"/>
                    <a:pt x="213" y="113"/>
                    <a:pt x="213" y="180"/>
                  </a:cubicBezTo>
                  <a:cubicBezTo>
                    <a:pt x="213" y="373"/>
                    <a:pt x="250" y="566"/>
                    <a:pt x="332" y="742"/>
                  </a:cubicBezTo>
                  <a:lnTo>
                    <a:pt x="332" y="742"/>
                  </a:lnTo>
                  <a:cubicBezTo>
                    <a:pt x="274" y="735"/>
                    <a:pt x="218" y="712"/>
                    <a:pt x="163" y="712"/>
                  </a:cubicBezTo>
                  <a:cubicBezTo>
                    <a:pt x="150" y="712"/>
                    <a:pt x="137" y="713"/>
                    <a:pt x="124" y="716"/>
                  </a:cubicBezTo>
                  <a:cubicBezTo>
                    <a:pt x="23" y="750"/>
                    <a:pt x="1" y="895"/>
                    <a:pt x="57" y="974"/>
                  </a:cubicBezTo>
                  <a:cubicBezTo>
                    <a:pt x="105" y="1038"/>
                    <a:pt x="182" y="1062"/>
                    <a:pt x="259" y="1062"/>
                  </a:cubicBezTo>
                  <a:cubicBezTo>
                    <a:pt x="289" y="1062"/>
                    <a:pt x="319" y="1058"/>
                    <a:pt x="347" y="1052"/>
                  </a:cubicBezTo>
                  <a:lnTo>
                    <a:pt x="347" y="1052"/>
                  </a:lnTo>
                  <a:cubicBezTo>
                    <a:pt x="303" y="1108"/>
                    <a:pt x="258" y="1175"/>
                    <a:pt x="236" y="1253"/>
                  </a:cubicBezTo>
                  <a:cubicBezTo>
                    <a:pt x="213" y="1287"/>
                    <a:pt x="213" y="1331"/>
                    <a:pt x="236" y="1354"/>
                  </a:cubicBezTo>
                  <a:cubicBezTo>
                    <a:pt x="258" y="1365"/>
                    <a:pt x="280" y="1365"/>
                    <a:pt x="303" y="1365"/>
                  </a:cubicBezTo>
                  <a:cubicBezTo>
                    <a:pt x="448" y="1354"/>
                    <a:pt x="582" y="1264"/>
                    <a:pt x="649" y="1141"/>
                  </a:cubicBezTo>
                  <a:cubicBezTo>
                    <a:pt x="649" y="1219"/>
                    <a:pt x="660" y="1298"/>
                    <a:pt x="705" y="1365"/>
                  </a:cubicBezTo>
                  <a:cubicBezTo>
                    <a:pt x="741" y="1401"/>
                    <a:pt x="795" y="1427"/>
                    <a:pt x="844" y="1427"/>
                  </a:cubicBezTo>
                  <a:cubicBezTo>
                    <a:pt x="871" y="1427"/>
                    <a:pt x="897" y="1419"/>
                    <a:pt x="918" y="1398"/>
                  </a:cubicBezTo>
                  <a:cubicBezTo>
                    <a:pt x="951" y="1365"/>
                    <a:pt x="962" y="1298"/>
                    <a:pt x="951" y="1242"/>
                  </a:cubicBezTo>
                  <a:cubicBezTo>
                    <a:pt x="940" y="1130"/>
                    <a:pt x="884" y="1018"/>
                    <a:pt x="806" y="940"/>
                  </a:cubicBezTo>
                  <a:lnTo>
                    <a:pt x="806" y="940"/>
                  </a:lnTo>
                  <a:cubicBezTo>
                    <a:pt x="875" y="967"/>
                    <a:pt x="950" y="981"/>
                    <a:pt x="1024" y="981"/>
                  </a:cubicBezTo>
                  <a:cubicBezTo>
                    <a:pt x="1106" y="981"/>
                    <a:pt x="1188" y="964"/>
                    <a:pt x="1264" y="929"/>
                  </a:cubicBezTo>
                  <a:cubicBezTo>
                    <a:pt x="1231" y="750"/>
                    <a:pt x="1052" y="605"/>
                    <a:pt x="873" y="605"/>
                  </a:cubicBezTo>
                  <a:cubicBezTo>
                    <a:pt x="996" y="504"/>
                    <a:pt x="1085" y="359"/>
                    <a:pt x="1108" y="202"/>
                  </a:cubicBezTo>
                  <a:lnTo>
                    <a:pt x="1108" y="202"/>
                  </a:lnTo>
                  <a:cubicBezTo>
                    <a:pt x="906" y="213"/>
                    <a:pt x="728" y="314"/>
                    <a:pt x="605" y="459"/>
                  </a:cubicBezTo>
                  <a:cubicBezTo>
                    <a:pt x="549" y="437"/>
                    <a:pt x="515" y="359"/>
                    <a:pt x="504" y="292"/>
                  </a:cubicBezTo>
                  <a:cubicBezTo>
                    <a:pt x="493" y="224"/>
                    <a:pt x="493" y="146"/>
                    <a:pt x="459" y="90"/>
                  </a:cubicBezTo>
                  <a:cubicBezTo>
                    <a:pt x="434" y="39"/>
                    <a:pt x="38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9063;p66"/>
            <p:cNvSpPr/>
            <p:nvPr/>
          </p:nvSpPr>
          <p:spPr>
            <a:xfrm rot="5400000">
              <a:off x="5112074" y="6410349"/>
              <a:ext cx="97617" cy="113399"/>
            </a:xfrm>
            <a:custGeom>
              <a:avLst/>
              <a:gdLst/>
              <a:ahLst/>
              <a:cxnLst/>
              <a:rect l="l" t="t" r="r" b="b"/>
              <a:pathLst>
                <a:path w="1868" h="2170" extrusionOk="0">
                  <a:moveTo>
                    <a:pt x="1868" y="1"/>
                  </a:moveTo>
                  <a:lnTo>
                    <a:pt x="1868" y="1"/>
                  </a:lnTo>
                  <a:cubicBezTo>
                    <a:pt x="1130" y="627"/>
                    <a:pt x="504" y="1353"/>
                    <a:pt x="1" y="2170"/>
                  </a:cubicBezTo>
                  <a:cubicBezTo>
                    <a:pt x="325" y="2035"/>
                    <a:pt x="649" y="1879"/>
                    <a:pt x="951" y="1700"/>
                  </a:cubicBezTo>
                  <a:cubicBezTo>
                    <a:pt x="1074" y="1398"/>
                    <a:pt x="1219" y="1096"/>
                    <a:pt x="1376" y="806"/>
                  </a:cubicBezTo>
                  <a:cubicBezTo>
                    <a:pt x="1376" y="806"/>
                    <a:pt x="1387" y="794"/>
                    <a:pt x="1387" y="794"/>
                  </a:cubicBezTo>
                  <a:cubicBezTo>
                    <a:pt x="1387" y="783"/>
                    <a:pt x="1387" y="783"/>
                    <a:pt x="1387" y="783"/>
                  </a:cubicBezTo>
                  <a:cubicBezTo>
                    <a:pt x="1398" y="772"/>
                    <a:pt x="1398" y="772"/>
                    <a:pt x="1398" y="761"/>
                  </a:cubicBezTo>
                  <a:cubicBezTo>
                    <a:pt x="1543" y="504"/>
                    <a:pt x="1700" y="247"/>
                    <a:pt x="1868"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9064;p66"/>
            <p:cNvSpPr/>
            <p:nvPr/>
          </p:nvSpPr>
          <p:spPr>
            <a:xfrm rot="5400000">
              <a:off x="5142997" y="6455656"/>
              <a:ext cx="22262" cy="46718"/>
            </a:xfrm>
            <a:custGeom>
              <a:avLst/>
              <a:gdLst/>
              <a:ahLst/>
              <a:cxnLst/>
              <a:rect l="l" t="t" r="r" b="b"/>
              <a:pathLst>
                <a:path w="426" h="894" extrusionOk="0">
                  <a:moveTo>
                    <a:pt x="425" y="0"/>
                  </a:moveTo>
                  <a:lnTo>
                    <a:pt x="425" y="0"/>
                  </a:lnTo>
                  <a:cubicBezTo>
                    <a:pt x="269" y="291"/>
                    <a:pt x="124" y="592"/>
                    <a:pt x="1" y="894"/>
                  </a:cubicBezTo>
                  <a:cubicBezTo>
                    <a:pt x="135" y="592"/>
                    <a:pt x="269" y="291"/>
                    <a:pt x="425"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9065;p66"/>
            <p:cNvSpPr/>
            <p:nvPr/>
          </p:nvSpPr>
          <p:spPr>
            <a:xfrm rot="5400000">
              <a:off x="5337264" y="6442513"/>
              <a:ext cx="52" cy="627"/>
            </a:xfrm>
            <a:custGeom>
              <a:avLst/>
              <a:gdLst/>
              <a:ahLst/>
              <a:cxnLst/>
              <a:rect l="l" t="t" r="r" b="b"/>
              <a:pathLst>
                <a:path w="1" h="12" extrusionOk="0">
                  <a:moveTo>
                    <a:pt x="0" y="11"/>
                  </a:moveTo>
                  <a:cubicBezTo>
                    <a:pt x="0" y="11"/>
                    <a:pt x="0" y="11"/>
                    <a:pt x="0" y="0"/>
                  </a:cubicBezTo>
                  <a:cubicBezTo>
                    <a:pt x="0" y="11"/>
                    <a:pt x="0" y="11"/>
                    <a:pt x="0"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9066;p66"/>
            <p:cNvSpPr/>
            <p:nvPr/>
          </p:nvSpPr>
          <p:spPr>
            <a:xfrm rot="5400000">
              <a:off x="5183640" y="6500049"/>
              <a:ext cx="338315" cy="122126"/>
            </a:xfrm>
            <a:custGeom>
              <a:avLst/>
              <a:gdLst/>
              <a:ahLst/>
              <a:cxnLst/>
              <a:rect l="l" t="t" r="r" b="b"/>
              <a:pathLst>
                <a:path w="6474" h="2337" extrusionOk="0">
                  <a:moveTo>
                    <a:pt x="5311" y="738"/>
                  </a:moveTo>
                  <a:cubicBezTo>
                    <a:pt x="4081" y="738"/>
                    <a:pt x="2863" y="1062"/>
                    <a:pt x="1789" y="1666"/>
                  </a:cubicBezTo>
                  <a:cubicBezTo>
                    <a:pt x="2382" y="1487"/>
                    <a:pt x="2985" y="1342"/>
                    <a:pt x="3600" y="1241"/>
                  </a:cubicBezTo>
                  <a:cubicBezTo>
                    <a:pt x="3679" y="1219"/>
                    <a:pt x="3757" y="1208"/>
                    <a:pt x="3846" y="1208"/>
                  </a:cubicBezTo>
                  <a:cubicBezTo>
                    <a:pt x="4003" y="1208"/>
                    <a:pt x="4159" y="1252"/>
                    <a:pt x="4238" y="1386"/>
                  </a:cubicBezTo>
                  <a:cubicBezTo>
                    <a:pt x="4249" y="1398"/>
                    <a:pt x="4249" y="1398"/>
                    <a:pt x="4249" y="1409"/>
                  </a:cubicBezTo>
                  <a:cubicBezTo>
                    <a:pt x="4316" y="1386"/>
                    <a:pt x="4383" y="1364"/>
                    <a:pt x="4450" y="1342"/>
                  </a:cubicBezTo>
                  <a:lnTo>
                    <a:pt x="4484" y="1342"/>
                  </a:lnTo>
                  <a:cubicBezTo>
                    <a:pt x="4528" y="1342"/>
                    <a:pt x="4562" y="1364"/>
                    <a:pt x="4573" y="1398"/>
                  </a:cubicBezTo>
                  <a:cubicBezTo>
                    <a:pt x="4573" y="1409"/>
                    <a:pt x="4573" y="1431"/>
                    <a:pt x="4573" y="1442"/>
                  </a:cubicBezTo>
                  <a:cubicBezTo>
                    <a:pt x="4908" y="1185"/>
                    <a:pt x="5266" y="950"/>
                    <a:pt x="5635" y="738"/>
                  </a:cubicBezTo>
                  <a:close/>
                  <a:moveTo>
                    <a:pt x="4439" y="1543"/>
                  </a:moveTo>
                  <a:cubicBezTo>
                    <a:pt x="4394" y="1554"/>
                    <a:pt x="4338" y="1577"/>
                    <a:pt x="4282" y="1599"/>
                  </a:cubicBezTo>
                  <a:cubicBezTo>
                    <a:pt x="4282" y="1621"/>
                    <a:pt x="4282" y="1644"/>
                    <a:pt x="4271" y="1677"/>
                  </a:cubicBezTo>
                  <a:cubicBezTo>
                    <a:pt x="4327" y="1632"/>
                    <a:pt x="4383" y="1588"/>
                    <a:pt x="4439" y="1543"/>
                  </a:cubicBezTo>
                  <a:close/>
                  <a:moveTo>
                    <a:pt x="4763" y="0"/>
                  </a:moveTo>
                  <a:cubicBezTo>
                    <a:pt x="3388" y="45"/>
                    <a:pt x="2080" y="660"/>
                    <a:pt x="984" y="1487"/>
                  </a:cubicBezTo>
                  <a:cubicBezTo>
                    <a:pt x="984" y="1498"/>
                    <a:pt x="973" y="1498"/>
                    <a:pt x="973" y="1498"/>
                  </a:cubicBezTo>
                  <a:cubicBezTo>
                    <a:pt x="973" y="1509"/>
                    <a:pt x="973" y="1509"/>
                    <a:pt x="973" y="1509"/>
                  </a:cubicBezTo>
                  <a:cubicBezTo>
                    <a:pt x="627" y="1767"/>
                    <a:pt x="313" y="2046"/>
                    <a:pt x="0" y="2337"/>
                  </a:cubicBezTo>
                  <a:cubicBezTo>
                    <a:pt x="347" y="2180"/>
                    <a:pt x="705" y="2035"/>
                    <a:pt x="1063" y="1912"/>
                  </a:cubicBezTo>
                  <a:cubicBezTo>
                    <a:pt x="2304" y="1040"/>
                    <a:pt x="3802" y="548"/>
                    <a:pt x="5311" y="548"/>
                  </a:cubicBezTo>
                  <a:cubicBezTo>
                    <a:pt x="5434" y="548"/>
                    <a:pt x="5546" y="548"/>
                    <a:pt x="5658" y="559"/>
                  </a:cubicBezTo>
                  <a:cubicBezTo>
                    <a:pt x="5713" y="559"/>
                    <a:pt x="5747" y="604"/>
                    <a:pt x="5747" y="660"/>
                  </a:cubicBezTo>
                  <a:cubicBezTo>
                    <a:pt x="5747" y="660"/>
                    <a:pt x="5747" y="671"/>
                    <a:pt x="5747" y="682"/>
                  </a:cubicBezTo>
                  <a:cubicBezTo>
                    <a:pt x="5971" y="559"/>
                    <a:pt x="6194" y="447"/>
                    <a:pt x="6429" y="336"/>
                  </a:cubicBezTo>
                  <a:cubicBezTo>
                    <a:pt x="6440" y="313"/>
                    <a:pt x="6462" y="280"/>
                    <a:pt x="6474" y="246"/>
                  </a:cubicBezTo>
                  <a:cubicBezTo>
                    <a:pt x="5971" y="90"/>
                    <a:pt x="5445" y="0"/>
                    <a:pt x="492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9067;p66"/>
            <p:cNvSpPr/>
            <p:nvPr/>
          </p:nvSpPr>
          <p:spPr>
            <a:xfrm rot="5400000">
              <a:off x="5229222" y="6534199"/>
              <a:ext cx="244826" cy="71331"/>
            </a:xfrm>
            <a:custGeom>
              <a:avLst/>
              <a:gdLst/>
              <a:ahLst/>
              <a:cxnLst/>
              <a:rect l="l" t="t" r="r" b="b"/>
              <a:pathLst>
                <a:path w="4685" h="1365" extrusionOk="0">
                  <a:moveTo>
                    <a:pt x="4249" y="1"/>
                  </a:moveTo>
                  <a:cubicBezTo>
                    <a:pt x="2740" y="1"/>
                    <a:pt x="1242" y="493"/>
                    <a:pt x="1" y="1365"/>
                  </a:cubicBezTo>
                  <a:cubicBezTo>
                    <a:pt x="246" y="1275"/>
                    <a:pt x="492" y="1197"/>
                    <a:pt x="727" y="1119"/>
                  </a:cubicBezTo>
                  <a:cubicBezTo>
                    <a:pt x="1801" y="515"/>
                    <a:pt x="3019" y="191"/>
                    <a:pt x="4249" y="191"/>
                  </a:cubicBezTo>
                  <a:lnTo>
                    <a:pt x="4573" y="191"/>
                  </a:lnTo>
                  <a:cubicBezTo>
                    <a:pt x="4607" y="169"/>
                    <a:pt x="4640" y="157"/>
                    <a:pt x="4685" y="135"/>
                  </a:cubicBezTo>
                  <a:cubicBezTo>
                    <a:pt x="4685" y="124"/>
                    <a:pt x="4685" y="113"/>
                    <a:pt x="4685" y="113"/>
                  </a:cubicBezTo>
                  <a:cubicBezTo>
                    <a:pt x="4685" y="57"/>
                    <a:pt x="4651" y="12"/>
                    <a:pt x="4596" y="12"/>
                  </a:cubicBezTo>
                  <a:cubicBezTo>
                    <a:pt x="4484" y="1"/>
                    <a:pt x="4372" y="1"/>
                    <a:pt x="424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9068;p66"/>
            <p:cNvSpPr/>
            <p:nvPr/>
          </p:nvSpPr>
          <p:spPr>
            <a:xfrm rot="5400000">
              <a:off x="5330549" y="6615721"/>
              <a:ext cx="17036" cy="13482"/>
            </a:xfrm>
            <a:custGeom>
              <a:avLst/>
              <a:gdLst/>
              <a:ahLst/>
              <a:cxnLst/>
              <a:rect l="l" t="t" r="r" b="b"/>
              <a:pathLst>
                <a:path w="326" h="258" extrusionOk="0">
                  <a:moveTo>
                    <a:pt x="202" y="1"/>
                  </a:moveTo>
                  <a:cubicBezTo>
                    <a:pt x="135" y="23"/>
                    <a:pt x="68" y="45"/>
                    <a:pt x="1" y="68"/>
                  </a:cubicBezTo>
                  <a:cubicBezTo>
                    <a:pt x="34" y="124"/>
                    <a:pt x="46" y="191"/>
                    <a:pt x="34" y="258"/>
                  </a:cubicBezTo>
                  <a:cubicBezTo>
                    <a:pt x="90" y="236"/>
                    <a:pt x="146" y="213"/>
                    <a:pt x="191" y="202"/>
                  </a:cubicBezTo>
                  <a:cubicBezTo>
                    <a:pt x="236" y="168"/>
                    <a:pt x="280" y="135"/>
                    <a:pt x="325" y="101"/>
                  </a:cubicBezTo>
                  <a:cubicBezTo>
                    <a:pt x="325" y="90"/>
                    <a:pt x="325" y="68"/>
                    <a:pt x="325" y="57"/>
                  </a:cubicBezTo>
                  <a:cubicBezTo>
                    <a:pt x="314" y="23"/>
                    <a:pt x="280" y="1"/>
                    <a:pt x="236"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9069;p66"/>
            <p:cNvSpPr/>
            <p:nvPr/>
          </p:nvSpPr>
          <p:spPr>
            <a:xfrm rot="5400000">
              <a:off x="5040193" y="6402745"/>
              <a:ext cx="230247" cy="293948"/>
            </a:xfrm>
            <a:custGeom>
              <a:avLst/>
              <a:gdLst/>
              <a:ahLst/>
              <a:cxnLst/>
              <a:rect l="l" t="t" r="r" b="b"/>
              <a:pathLst>
                <a:path w="4406" h="5625" extrusionOk="0">
                  <a:moveTo>
                    <a:pt x="4405" y="1"/>
                  </a:moveTo>
                  <a:lnTo>
                    <a:pt x="4405" y="1"/>
                  </a:lnTo>
                  <a:cubicBezTo>
                    <a:pt x="4294" y="146"/>
                    <a:pt x="4171" y="291"/>
                    <a:pt x="4037" y="437"/>
                  </a:cubicBezTo>
                  <a:cubicBezTo>
                    <a:pt x="4048" y="437"/>
                    <a:pt x="4048" y="437"/>
                    <a:pt x="4059" y="448"/>
                  </a:cubicBezTo>
                  <a:cubicBezTo>
                    <a:pt x="4092" y="481"/>
                    <a:pt x="4092" y="537"/>
                    <a:pt x="4059" y="571"/>
                  </a:cubicBezTo>
                  <a:cubicBezTo>
                    <a:pt x="3265" y="1420"/>
                    <a:pt x="2583" y="2371"/>
                    <a:pt x="2035" y="3399"/>
                  </a:cubicBezTo>
                  <a:cubicBezTo>
                    <a:pt x="2259" y="3153"/>
                    <a:pt x="2483" y="2896"/>
                    <a:pt x="2717" y="2650"/>
                  </a:cubicBezTo>
                  <a:cubicBezTo>
                    <a:pt x="2896" y="2438"/>
                    <a:pt x="3142" y="2214"/>
                    <a:pt x="3410" y="2214"/>
                  </a:cubicBezTo>
                  <a:cubicBezTo>
                    <a:pt x="3444" y="2214"/>
                    <a:pt x="3489" y="2225"/>
                    <a:pt x="3522" y="2225"/>
                  </a:cubicBezTo>
                  <a:cubicBezTo>
                    <a:pt x="3522" y="2348"/>
                    <a:pt x="3522" y="2471"/>
                    <a:pt x="3511" y="2594"/>
                  </a:cubicBezTo>
                  <a:cubicBezTo>
                    <a:pt x="3735" y="2192"/>
                    <a:pt x="3936" y="1767"/>
                    <a:pt x="4115" y="1342"/>
                  </a:cubicBezTo>
                  <a:cubicBezTo>
                    <a:pt x="4182" y="873"/>
                    <a:pt x="4271" y="425"/>
                    <a:pt x="4405" y="1"/>
                  </a:cubicBezTo>
                  <a:close/>
                  <a:moveTo>
                    <a:pt x="4070" y="1912"/>
                  </a:moveTo>
                  <a:lnTo>
                    <a:pt x="4070" y="1912"/>
                  </a:lnTo>
                  <a:cubicBezTo>
                    <a:pt x="3891" y="2292"/>
                    <a:pt x="3690" y="2661"/>
                    <a:pt x="3489" y="3019"/>
                  </a:cubicBezTo>
                  <a:cubicBezTo>
                    <a:pt x="3444" y="3779"/>
                    <a:pt x="3366" y="4528"/>
                    <a:pt x="3254" y="5277"/>
                  </a:cubicBezTo>
                  <a:cubicBezTo>
                    <a:pt x="3232" y="5378"/>
                    <a:pt x="3220" y="5490"/>
                    <a:pt x="3198" y="5602"/>
                  </a:cubicBezTo>
                  <a:cubicBezTo>
                    <a:pt x="3567" y="5233"/>
                    <a:pt x="3902" y="4853"/>
                    <a:pt x="4193" y="4450"/>
                  </a:cubicBezTo>
                  <a:cubicBezTo>
                    <a:pt x="4104" y="3891"/>
                    <a:pt x="4048" y="3243"/>
                    <a:pt x="4048" y="2594"/>
                  </a:cubicBezTo>
                  <a:cubicBezTo>
                    <a:pt x="4048" y="2371"/>
                    <a:pt x="4048" y="2147"/>
                    <a:pt x="4070" y="1912"/>
                  </a:cubicBezTo>
                  <a:close/>
                  <a:moveTo>
                    <a:pt x="3120" y="1387"/>
                  </a:moveTo>
                  <a:cubicBezTo>
                    <a:pt x="3097" y="1409"/>
                    <a:pt x="3086" y="1420"/>
                    <a:pt x="3064" y="1443"/>
                  </a:cubicBezTo>
                  <a:cubicBezTo>
                    <a:pt x="2326" y="2136"/>
                    <a:pt x="1521" y="2807"/>
                    <a:pt x="638" y="3321"/>
                  </a:cubicBezTo>
                  <a:cubicBezTo>
                    <a:pt x="336" y="4059"/>
                    <a:pt x="124" y="4830"/>
                    <a:pt x="1" y="5624"/>
                  </a:cubicBezTo>
                  <a:cubicBezTo>
                    <a:pt x="124" y="5501"/>
                    <a:pt x="235" y="5367"/>
                    <a:pt x="347" y="5244"/>
                  </a:cubicBezTo>
                  <a:cubicBezTo>
                    <a:pt x="750" y="4797"/>
                    <a:pt x="1163" y="4361"/>
                    <a:pt x="1566" y="3914"/>
                  </a:cubicBezTo>
                  <a:cubicBezTo>
                    <a:pt x="1991" y="3019"/>
                    <a:pt x="2505" y="2169"/>
                    <a:pt x="3120" y="138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9070;p66"/>
            <p:cNvSpPr/>
            <p:nvPr/>
          </p:nvSpPr>
          <p:spPr>
            <a:xfrm rot="5400000">
              <a:off x="5116398" y="6601403"/>
              <a:ext cx="7682" cy="97042"/>
            </a:xfrm>
            <a:custGeom>
              <a:avLst/>
              <a:gdLst/>
              <a:ahLst/>
              <a:cxnLst/>
              <a:rect l="l" t="t" r="r" b="b"/>
              <a:pathLst>
                <a:path w="147" h="1857" extrusionOk="0">
                  <a:moveTo>
                    <a:pt x="146" y="1856"/>
                  </a:moveTo>
                  <a:cubicBezTo>
                    <a:pt x="57" y="1297"/>
                    <a:pt x="1" y="649"/>
                    <a:pt x="1" y="0"/>
                  </a:cubicBezTo>
                  <a:cubicBezTo>
                    <a:pt x="1" y="649"/>
                    <a:pt x="57" y="1297"/>
                    <a:pt x="146" y="1856"/>
                  </a:cubicBezTo>
                  <a:lnTo>
                    <a:pt x="146" y="1856"/>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9071;p66"/>
            <p:cNvSpPr/>
            <p:nvPr/>
          </p:nvSpPr>
          <p:spPr>
            <a:xfrm rot="5400000">
              <a:off x="5124603" y="6491557"/>
              <a:ext cx="132107" cy="181752"/>
            </a:xfrm>
            <a:custGeom>
              <a:avLst/>
              <a:gdLst/>
              <a:ahLst/>
              <a:cxnLst/>
              <a:rect l="l" t="t" r="r" b="b"/>
              <a:pathLst>
                <a:path w="2528" h="3478" extrusionOk="0">
                  <a:moveTo>
                    <a:pt x="2472" y="1"/>
                  </a:moveTo>
                  <a:cubicBezTo>
                    <a:pt x="2181" y="325"/>
                    <a:pt x="1868" y="649"/>
                    <a:pt x="1555" y="951"/>
                  </a:cubicBezTo>
                  <a:cubicBezTo>
                    <a:pt x="940" y="1733"/>
                    <a:pt x="426" y="2583"/>
                    <a:pt x="1" y="3478"/>
                  </a:cubicBezTo>
                  <a:cubicBezTo>
                    <a:pt x="157" y="3310"/>
                    <a:pt x="314" y="3131"/>
                    <a:pt x="470" y="2963"/>
                  </a:cubicBezTo>
                  <a:cubicBezTo>
                    <a:pt x="1018" y="1935"/>
                    <a:pt x="1700" y="984"/>
                    <a:pt x="2494" y="135"/>
                  </a:cubicBezTo>
                  <a:cubicBezTo>
                    <a:pt x="2527" y="101"/>
                    <a:pt x="2527" y="45"/>
                    <a:pt x="2494" y="12"/>
                  </a:cubicBezTo>
                  <a:cubicBezTo>
                    <a:pt x="2483" y="1"/>
                    <a:pt x="2483" y="1"/>
                    <a:pt x="247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9072;p66"/>
            <p:cNvSpPr/>
            <p:nvPr/>
          </p:nvSpPr>
          <p:spPr>
            <a:xfrm rot="5400000">
              <a:off x="5173960" y="6589410"/>
              <a:ext cx="32765" cy="87688"/>
            </a:xfrm>
            <a:custGeom>
              <a:avLst/>
              <a:gdLst/>
              <a:ahLst/>
              <a:cxnLst/>
              <a:rect l="l" t="t" r="r" b="b"/>
              <a:pathLst>
                <a:path w="627" h="1678" extrusionOk="0">
                  <a:moveTo>
                    <a:pt x="627" y="0"/>
                  </a:moveTo>
                  <a:lnTo>
                    <a:pt x="627" y="0"/>
                  </a:lnTo>
                  <a:cubicBezTo>
                    <a:pt x="448" y="425"/>
                    <a:pt x="247" y="850"/>
                    <a:pt x="23" y="1252"/>
                  </a:cubicBezTo>
                  <a:cubicBezTo>
                    <a:pt x="23" y="1398"/>
                    <a:pt x="12" y="1543"/>
                    <a:pt x="1" y="1677"/>
                  </a:cubicBezTo>
                  <a:cubicBezTo>
                    <a:pt x="202" y="1319"/>
                    <a:pt x="403" y="950"/>
                    <a:pt x="582" y="570"/>
                  </a:cubicBezTo>
                  <a:cubicBezTo>
                    <a:pt x="593" y="380"/>
                    <a:pt x="604" y="190"/>
                    <a:pt x="627"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9073;p66"/>
            <p:cNvSpPr/>
            <p:nvPr/>
          </p:nvSpPr>
          <p:spPr>
            <a:xfrm rot="5400000">
              <a:off x="5148589" y="6625964"/>
              <a:ext cx="50272" cy="144335"/>
            </a:xfrm>
            <a:custGeom>
              <a:avLst/>
              <a:gdLst/>
              <a:ahLst/>
              <a:cxnLst/>
              <a:rect l="l" t="t" r="r" b="b"/>
              <a:pathLst>
                <a:path w="962" h="2762" extrusionOk="0">
                  <a:moveTo>
                    <a:pt x="939" y="1"/>
                  </a:moveTo>
                  <a:cubicBezTo>
                    <a:pt x="861" y="1"/>
                    <a:pt x="794" y="34"/>
                    <a:pt x="727" y="79"/>
                  </a:cubicBezTo>
                  <a:cubicBezTo>
                    <a:pt x="704" y="369"/>
                    <a:pt x="693" y="649"/>
                    <a:pt x="693" y="940"/>
                  </a:cubicBezTo>
                  <a:cubicBezTo>
                    <a:pt x="693" y="1007"/>
                    <a:pt x="693" y="1063"/>
                    <a:pt x="693" y="1130"/>
                  </a:cubicBezTo>
                  <a:cubicBezTo>
                    <a:pt x="805" y="761"/>
                    <a:pt x="894" y="381"/>
                    <a:pt x="961" y="1"/>
                  </a:cubicBezTo>
                  <a:close/>
                  <a:moveTo>
                    <a:pt x="525" y="336"/>
                  </a:moveTo>
                  <a:cubicBezTo>
                    <a:pt x="425" y="515"/>
                    <a:pt x="369" y="705"/>
                    <a:pt x="324" y="906"/>
                  </a:cubicBezTo>
                  <a:cubicBezTo>
                    <a:pt x="168" y="1510"/>
                    <a:pt x="56" y="2136"/>
                    <a:pt x="0" y="2762"/>
                  </a:cubicBezTo>
                  <a:cubicBezTo>
                    <a:pt x="34" y="2717"/>
                    <a:pt x="56" y="2673"/>
                    <a:pt x="89" y="2628"/>
                  </a:cubicBezTo>
                  <a:cubicBezTo>
                    <a:pt x="268" y="2304"/>
                    <a:pt x="414" y="1979"/>
                    <a:pt x="537" y="1633"/>
                  </a:cubicBezTo>
                  <a:cubicBezTo>
                    <a:pt x="514" y="1409"/>
                    <a:pt x="514" y="1174"/>
                    <a:pt x="514" y="940"/>
                  </a:cubicBezTo>
                  <a:cubicBezTo>
                    <a:pt x="514" y="738"/>
                    <a:pt x="514" y="537"/>
                    <a:pt x="525" y="336"/>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9074;p66"/>
            <p:cNvSpPr/>
            <p:nvPr/>
          </p:nvSpPr>
          <p:spPr>
            <a:xfrm rot="5400000">
              <a:off x="5195621" y="6664791"/>
              <a:ext cx="11131" cy="81260"/>
            </a:xfrm>
            <a:custGeom>
              <a:avLst/>
              <a:gdLst/>
              <a:ahLst/>
              <a:cxnLst/>
              <a:rect l="l" t="t" r="r" b="b"/>
              <a:pathLst>
                <a:path w="213" h="1555" extrusionOk="0">
                  <a:moveTo>
                    <a:pt x="213" y="1"/>
                  </a:moveTo>
                  <a:cubicBezTo>
                    <a:pt x="179" y="23"/>
                    <a:pt x="157" y="57"/>
                    <a:pt x="123" y="90"/>
                  </a:cubicBezTo>
                  <a:cubicBezTo>
                    <a:pt x="79" y="146"/>
                    <a:pt x="45" y="202"/>
                    <a:pt x="11" y="258"/>
                  </a:cubicBezTo>
                  <a:cubicBezTo>
                    <a:pt x="0" y="459"/>
                    <a:pt x="0" y="660"/>
                    <a:pt x="0" y="862"/>
                  </a:cubicBezTo>
                  <a:cubicBezTo>
                    <a:pt x="0" y="1096"/>
                    <a:pt x="0" y="1331"/>
                    <a:pt x="23" y="1555"/>
                  </a:cubicBezTo>
                  <a:cubicBezTo>
                    <a:pt x="79" y="1398"/>
                    <a:pt x="134" y="1219"/>
                    <a:pt x="179" y="1052"/>
                  </a:cubicBezTo>
                  <a:cubicBezTo>
                    <a:pt x="179" y="985"/>
                    <a:pt x="179" y="929"/>
                    <a:pt x="179" y="862"/>
                  </a:cubicBezTo>
                  <a:cubicBezTo>
                    <a:pt x="179" y="571"/>
                    <a:pt x="190" y="291"/>
                    <a:pt x="2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9075;p66"/>
            <p:cNvSpPr/>
            <p:nvPr/>
          </p:nvSpPr>
          <p:spPr>
            <a:xfrm rot="5400000">
              <a:off x="5201447" y="6533912"/>
              <a:ext cx="215040" cy="178825"/>
            </a:xfrm>
            <a:custGeom>
              <a:avLst/>
              <a:gdLst/>
              <a:ahLst/>
              <a:cxnLst/>
              <a:rect l="l" t="t" r="r" b="b"/>
              <a:pathLst>
                <a:path w="4115" h="3422" extrusionOk="0">
                  <a:moveTo>
                    <a:pt x="4059" y="1"/>
                  </a:moveTo>
                  <a:cubicBezTo>
                    <a:pt x="4037" y="34"/>
                    <a:pt x="4025" y="56"/>
                    <a:pt x="4014" y="90"/>
                  </a:cubicBezTo>
                  <a:cubicBezTo>
                    <a:pt x="4048" y="68"/>
                    <a:pt x="4081" y="56"/>
                    <a:pt x="4115" y="45"/>
                  </a:cubicBezTo>
                  <a:cubicBezTo>
                    <a:pt x="4104" y="34"/>
                    <a:pt x="4081" y="23"/>
                    <a:pt x="4070" y="1"/>
                  </a:cubicBezTo>
                  <a:close/>
                  <a:moveTo>
                    <a:pt x="1901" y="1342"/>
                  </a:moveTo>
                  <a:cubicBezTo>
                    <a:pt x="1174" y="1935"/>
                    <a:pt x="526" y="2639"/>
                    <a:pt x="1" y="3422"/>
                  </a:cubicBezTo>
                  <a:cubicBezTo>
                    <a:pt x="56" y="3377"/>
                    <a:pt x="101" y="3332"/>
                    <a:pt x="157" y="3299"/>
                  </a:cubicBezTo>
                  <a:cubicBezTo>
                    <a:pt x="817" y="2762"/>
                    <a:pt x="1577" y="2281"/>
                    <a:pt x="1868" y="1487"/>
                  </a:cubicBezTo>
                  <a:cubicBezTo>
                    <a:pt x="1879" y="1443"/>
                    <a:pt x="1901" y="1387"/>
                    <a:pt x="1901" y="134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9076;p66"/>
            <p:cNvSpPr/>
            <p:nvPr/>
          </p:nvSpPr>
          <p:spPr>
            <a:xfrm rot="5400000">
              <a:off x="5177775" y="6489807"/>
              <a:ext cx="627" cy="1202"/>
            </a:xfrm>
            <a:custGeom>
              <a:avLst/>
              <a:gdLst/>
              <a:ahLst/>
              <a:cxnLst/>
              <a:rect l="l" t="t" r="r" b="b"/>
              <a:pathLst>
                <a:path w="12" h="23" extrusionOk="0">
                  <a:moveTo>
                    <a:pt x="1" y="23"/>
                  </a:moveTo>
                  <a:cubicBezTo>
                    <a:pt x="1" y="23"/>
                    <a:pt x="1" y="23"/>
                    <a:pt x="1" y="23"/>
                  </a:cubicBezTo>
                  <a:cubicBezTo>
                    <a:pt x="1" y="23"/>
                    <a:pt x="1" y="23"/>
                    <a:pt x="1" y="23"/>
                  </a:cubicBezTo>
                  <a:close/>
                  <a:moveTo>
                    <a:pt x="12" y="11"/>
                  </a:moveTo>
                  <a:cubicBezTo>
                    <a:pt x="12" y="0"/>
                    <a:pt x="12" y="0"/>
                    <a:pt x="12" y="0"/>
                  </a:cubicBezTo>
                  <a:cubicBezTo>
                    <a:pt x="12" y="0"/>
                    <a:pt x="12" y="0"/>
                    <a:pt x="12"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9077;p66"/>
            <p:cNvSpPr/>
            <p:nvPr/>
          </p:nvSpPr>
          <p:spPr>
            <a:xfrm rot="5400000">
              <a:off x="5134557" y="6464096"/>
              <a:ext cx="260033" cy="267611"/>
            </a:xfrm>
            <a:custGeom>
              <a:avLst/>
              <a:gdLst/>
              <a:ahLst/>
              <a:cxnLst/>
              <a:rect l="l" t="t" r="r" b="b"/>
              <a:pathLst>
                <a:path w="4976" h="5121" extrusionOk="0">
                  <a:moveTo>
                    <a:pt x="4976" y="1"/>
                  </a:moveTo>
                  <a:lnTo>
                    <a:pt x="4976" y="1"/>
                  </a:lnTo>
                  <a:cubicBezTo>
                    <a:pt x="4741" y="112"/>
                    <a:pt x="4518" y="224"/>
                    <a:pt x="4294" y="347"/>
                  </a:cubicBezTo>
                  <a:cubicBezTo>
                    <a:pt x="4283" y="381"/>
                    <a:pt x="4238" y="403"/>
                    <a:pt x="4205" y="403"/>
                  </a:cubicBezTo>
                  <a:lnTo>
                    <a:pt x="4182" y="403"/>
                  </a:lnTo>
                  <a:cubicBezTo>
                    <a:pt x="3813" y="615"/>
                    <a:pt x="3455" y="850"/>
                    <a:pt x="3120" y="1107"/>
                  </a:cubicBezTo>
                  <a:cubicBezTo>
                    <a:pt x="3120" y="1141"/>
                    <a:pt x="3098" y="1174"/>
                    <a:pt x="3064" y="1186"/>
                  </a:cubicBezTo>
                  <a:cubicBezTo>
                    <a:pt x="3042" y="1197"/>
                    <a:pt x="3008" y="1197"/>
                    <a:pt x="2986" y="1208"/>
                  </a:cubicBezTo>
                  <a:cubicBezTo>
                    <a:pt x="2930" y="1253"/>
                    <a:pt x="2874" y="1297"/>
                    <a:pt x="2818" y="1342"/>
                  </a:cubicBezTo>
                  <a:cubicBezTo>
                    <a:pt x="2818" y="1387"/>
                    <a:pt x="2796" y="1443"/>
                    <a:pt x="2785" y="1487"/>
                  </a:cubicBezTo>
                  <a:cubicBezTo>
                    <a:pt x="2494" y="2281"/>
                    <a:pt x="1734" y="2762"/>
                    <a:pt x="1074" y="3299"/>
                  </a:cubicBezTo>
                  <a:cubicBezTo>
                    <a:pt x="1018" y="3332"/>
                    <a:pt x="973" y="3377"/>
                    <a:pt x="918" y="3422"/>
                  </a:cubicBezTo>
                  <a:cubicBezTo>
                    <a:pt x="750" y="3668"/>
                    <a:pt x="593" y="3925"/>
                    <a:pt x="448" y="4182"/>
                  </a:cubicBezTo>
                  <a:cubicBezTo>
                    <a:pt x="448" y="4193"/>
                    <a:pt x="448" y="4193"/>
                    <a:pt x="437" y="4204"/>
                  </a:cubicBezTo>
                  <a:cubicBezTo>
                    <a:pt x="437" y="4204"/>
                    <a:pt x="437" y="4204"/>
                    <a:pt x="437" y="4215"/>
                  </a:cubicBezTo>
                  <a:cubicBezTo>
                    <a:pt x="437" y="4215"/>
                    <a:pt x="426" y="4227"/>
                    <a:pt x="426" y="4227"/>
                  </a:cubicBezTo>
                  <a:cubicBezTo>
                    <a:pt x="269" y="4517"/>
                    <a:pt x="135" y="4819"/>
                    <a:pt x="1" y="5121"/>
                  </a:cubicBezTo>
                  <a:cubicBezTo>
                    <a:pt x="884" y="4607"/>
                    <a:pt x="1689" y="3936"/>
                    <a:pt x="2427" y="3243"/>
                  </a:cubicBezTo>
                  <a:cubicBezTo>
                    <a:pt x="2449" y="3220"/>
                    <a:pt x="2460" y="3209"/>
                    <a:pt x="2483" y="3187"/>
                  </a:cubicBezTo>
                  <a:cubicBezTo>
                    <a:pt x="2740" y="2863"/>
                    <a:pt x="3008" y="2550"/>
                    <a:pt x="3288" y="2248"/>
                  </a:cubicBezTo>
                  <a:cubicBezTo>
                    <a:pt x="3310" y="2225"/>
                    <a:pt x="3332" y="2214"/>
                    <a:pt x="3355" y="2214"/>
                  </a:cubicBezTo>
                  <a:cubicBezTo>
                    <a:pt x="3377" y="2214"/>
                    <a:pt x="3388" y="2225"/>
                    <a:pt x="3400" y="2237"/>
                  </a:cubicBezTo>
                  <a:cubicBezTo>
                    <a:pt x="3534" y="2091"/>
                    <a:pt x="3657" y="1946"/>
                    <a:pt x="3768" y="1801"/>
                  </a:cubicBezTo>
                  <a:cubicBezTo>
                    <a:pt x="3970" y="1197"/>
                    <a:pt x="4249" y="671"/>
                    <a:pt x="4652" y="302"/>
                  </a:cubicBezTo>
                  <a:cubicBezTo>
                    <a:pt x="4741" y="202"/>
                    <a:pt x="4842" y="135"/>
                    <a:pt x="4931" y="90"/>
                  </a:cubicBezTo>
                  <a:cubicBezTo>
                    <a:pt x="4942" y="56"/>
                    <a:pt x="4954" y="34"/>
                    <a:pt x="497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9078;p66"/>
            <p:cNvSpPr/>
            <p:nvPr/>
          </p:nvSpPr>
          <p:spPr>
            <a:xfrm rot="5400000">
              <a:off x="5233272" y="6596151"/>
              <a:ext cx="47972" cy="50847"/>
            </a:xfrm>
            <a:custGeom>
              <a:avLst/>
              <a:gdLst/>
              <a:ahLst/>
              <a:cxnLst/>
              <a:rect l="l" t="t" r="r" b="b"/>
              <a:pathLst>
                <a:path w="918" h="973" extrusionOk="0">
                  <a:moveTo>
                    <a:pt x="873" y="0"/>
                  </a:moveTo>
                  <a:cubicBezTo>
                    <a:pt x="850" y="0"/>
                    <a:pt x="828" y="11"/>
                    <a:pt x="806" y="34"/>
                  </a:cubicBezTo>
                  <a:cubicBezTo>
                    <a:pt x="526" y="336"/>
                    <a:pt x="258" y="649"/>
                    <a:pt x="1" y="973"/>
                  </a:cubicBezTo>
                  <a:cubicBezTo>
                    <a:pt x="314" y="671"/>
                    <a:pt x="627" y="347"/>
                    <a:pt x="918" y="23"/>
                  </a:cubicBezTo>
                  <a:cubicBezTo>
                    <a:pt x="906" y="11"/>
                    <a:pt x="895" y="0"/>
                    <a:pt x="873"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9079;p66"/>
            <p:cNvSpPr/>
            <p:nvPr/>
          </p:nvSpPr>
          <p:spPr>
            <a:xfrm rot="5400000">
              <a:off x="5375830" y="6687863"/>
              <a:ext cx="5853" cy="2979"/>
            </a:xfrm>
            <a:custGeom>
              <a:avLst/>
              <a:gdLst/>
              <a:ahLst/>
              <a:cxnLst/>
              <a:rect l="l" t="t" r="r" b="b"/>
              <a:pathLst>
                <a:path w="112" h="57" extrusionOk="0">
                  <a:moveTo>
                    <a:pt x="112" y="0"/>
                  </a:moveTo>
                  <a:lnTo>
                    <a:pt x="112" y="0"/>
                  </a:lnTo>
                  <a:cubicBezTo>
                    <a:pt x="67" y="22"/>
                    <a:pt x="34" y="34"/>
                    <a:pt x="0" y="56"/>
                  </a:cubicBezTo>
                  <a:lnTo>
                    <a:pt x="23" y="56"/>
                  </a:lnTo>
                  <a:cubicBezTo>
                    <a:pt x="56" y="56"/>
                    <a:pt x="101" y="34"/>
                    <a:pt x="112"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9080;p66"/>
            <p:cNvSpPr/>
            <p:nvPr/>
          </p:nvSpPr>
          <p:spPr>
            <a:xfrm rot="5400000">
              <a:off x="5334338" y="6624788"/>
              <a:ext cx="7107" cy="5278"/>
            </a:xfrm>
            <a:custGeom>
              <a:avLst/>
              <a:gdLst/>
              <a:ahLst/>
              <a:cxnLst/>
              <a:rect l="l" t="t" r="r" b="b"/>
              <a:pathLst>
                <a:path w="136" h="101" extrusionOk="0">
                  <a:moveTo>
                    <a:pt x="135" y="0"/>
                  </a:moveTo>
                  <a:lnTo>
                    <a:pt x="135" y="0"/>
                  </a:lnTo>
                  <a:cubicBezTo>
                    <a:pt x="90" y="34"/>
                    <a:pt x="46" y="67"/>
                    <a:pt x="1" y="101"/>
                  </a:cubicBezTo>
                  <a:cubicBezTo>
                    <a:pt x="23" y="90"/>
                    <a:pt x="57" y="90"/>
                    <a:pt x="79" y="79"/>
                  </a:cubicBezTo>
                  <a:cubicBezTo>
                    <a:pt x="113" y="67"/>
                    <a:pt x="135" y="34"/>
                    <a:pt x="135"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9081;p66"/>
            <p:cNvSpPr/>
            <p:nvPr/>
          </p:nvSpPr>
          <p:spPr>
            <a:xfrm rot="5400000">
              <a:off x="5105071" y="6543554"/>
              <a:ext cx="171770" cy="392088"/>
            </a:xfrm>
            <a:custGeom>
              <a:avLst/>
              <a:gdLst/>
              <a:ahLst/>
              <a:cxnLst/>
              <a:rect l="l" t="t" r="r" b="b"/>
              <a:pathLst>
                <a:path w="3287" h="7503" extrusionOk="0">
                  <a:moveTo>
                    <a:pt x="1554" y="671"/>
                  </a:moveTo>
                  <a:cubicBezTo>
                    <a:pt x="1509" y="1364"/>
                    <a:pt x="1442" y="2058"/>
                    <a:pt x="1330" y="2740"/>
                  </a:cubicBezTo>
                  <a:cubicBezTo>
                    <a:pt x="1487" y="2751"/>
                    <a:pt x="1588" y="2907"/>
                    <a:pt x="1666" y="3053"/>
                  </a:cubicBezTo>
                  <a:cubicBezTo>
                    <a:pt x="1733" y="3176"/>
                    <a:pt x="1789" y="3299"/>
                    <a:pt x="1845" y="3433"/>
                  </a:cubicBezTo>
                  <a:lnTo>
                    <a:pt x="1554" y="671"/>
                  </a:lnTo>
                  <a:close/>
                  <a:moveTo>
                    <a:pt x="1599" y="0"/>
                  </a:moveTo>
                  <a:cubicBezTo>
                    <a:pt x="1588" y="123"/>
                    <a:pt x="1576" y="258"/>
                    <a:pt x="1565" y="392"/>
                  </a:cubicBezTo>
                  <a:cubicBezTo>
                    <a:pt x="1588" y="381"/>
                    <a:pt x="1599" y="381"/>
                    <a:pt x="1610" y="381"/>
                  </a:cubicBezTo>
                  <a:lnTo>
                    <a:pt x="1621" y="381"/>
                  </a:lnTo>
                  <a:cubicBezTo>
                    <a:pt x="1666" y="381"/>
                    <a:pt x="1711" y="414"/>
                    <a:pt x="1722" y="459"/>
                  </a:cubicBezTo>
                  <a:cubicBezTo>
                    <a:pt x="1845" y="1689"/>
                    <a:pt x="1979" y="2918"/>
                    <a:pt x="2102" y="4148"/>
                  </a:cubicBezTo>
                  <a:cubicBezTo>
                    <a:pt x="2292" y="4730"/>
                    <a:pt x="2437" y="5322"/>
                    <a:pt x="2661" y="5892"/>
                  </a:cubicBezTo>
                  <a:cubicBezTo>
                    <a:pt x="2795" y="6261"/>
                    <a:pt x="2974" y="6630"/>
                    <a:pt x="3198" y="6966"/>
                  </a:cubicBezTo>
                  <a:cubicBezTo>
                    <a:pt x="3231" y="6809"/>
                    <a:pt x="3253" y="6653"/>
                    <a:pt x="3287" y="6507"/>
                  </a:cubicBezTo>
                  <a:cubicBezTo>
                    <a:pt x="2773" y="5881"/>
                    <a:pt x="2437" y="5110"/>
                    <a:pt x="2281" y="4327"/>
                  </a:cubicBezTo>
                  <a:cubicBezTo>
                    <a:pt x="2147" y="3556"/>
                    <a:pt x="2169" y="2762"/>
                    <a:pt x="2091" y="1990"/>
                  </a:cubicBezTo>
                  <a:cubicBezTo>
                    <a:pt x="2012" y="1286"/>
                    <a:pt x="1979" y="559"/>
                    <a:pt x="1599" y="0"/>
                  </a:cubicBezTo>
                  <a:close/>
                  <a:moveTo>
                    <a:pt x="369" y="5501"/>
                  </a:moveTo>
                  <a:lnTo>
                    <a:pt x="369" y="5501"/>
                  </a:lnTo>
                  <a:cubicBezTo>
                    <a:pt x="257" y="5702"/>
                    <a:pt x="134" y="5881"/>
                    <a:pt x="0" y="6071"/>
                  </a:cubicBezTo>
                  <a:cubicBezTo>
                    <a:pt x="34" y="6284"/>
                    <a:pt x="78" y="6485"/>
                    <a:pt x="123" y="6664"/>
                  </a:cubicBezTo>
                  <a:cubicBezTo>
                    <a:pt x="134" y="6720"/>
                    <a:pt x="145" y="6775"/>
                    <a:pt x="168" y="6831"/>
                  </a:cubicBezTo>
                  <a:cubicBezTo>
                    <a:pt x="224" y="7055"/>
                    <a:pt x="302" y="7279"/>
                    <a:pt x="380" y="7502"/>
                  </a:cubicBezTo>
                  <a:cubicBezTo>
                    <a:pt x="313" y="6843"/>
                    <a:pt x="313" y="6172"/>
                    <a:pt x="369" y="550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9082;p66"/>
            <p:cNvSpPr/>
            <p:nvPr/>
          </p:nvSpPr>
          <p:spPr>
            <a:xfrm rot="5400000">
              <a:off x="5256370" y="6650760"/>
              <a:ext cx="28637" cy="196959"/>
            </a:xfrm>
            <a:custGeom>
              <a:avLst/>
              <a:gdLst/>
              <a:ahLst/>
              <a:cxnLst/>
              <a:rect l="l" t="t" r="r" b="b"/>
              <a:pathLst>
                <a:path w="548" h="3769" extrusionOk="0">
                  <a:moveTo>
                    <a:pt x="56" y="1"/>
                  </a:moveTo>
                  <a:cubicBezTo>
                    <a:pt x="45" y="1"/>
                    <a:pt x="34" y="1"/>
                    <a:pt x="11" y="12"/>
                  </a:cubicBezTo>
                  <a:cubicBezTo>
                    <a:pt x="11" y="101"/>
                    <a:pt x="0" y="202"/>
                    <a:pt x="0" y="291"/>
                  </a:cubicBezTo>
                  <a:lnTo>
                    <a:pt x="291" y="3053"/>
                  </a:lnTo>
                  <a:cubicBezTo>
                    <a:pt x="380" y="3287"/>
                    <a:pt x="470" y="3533"/>
                    <a:pt x="548" y="3768"/>
                  </a:cubicBezTo>
                  <a:cubicBezTo>
                    <a:pt x="425" y="2538"/>
                    <a:pt x="291" y="1309"/>
                    <a:pt x="168" y="79"/>
                  </a:cubicBezTo>
                  <a:cubicBezTo>
                    <a:pt x="157" y="34"/>
                    <a:pt x="112" y="1"/>
                    <a:pt x="6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9083;p66"/>
            <p:cNvSpPr/>
            <p:nvPr/>
          </p:nvSpPr>
          <p:spPr>
            <a:xfrm rot="5400000">
              <a:off x="5395374" y="6730819"/>
              <a:ext cx="1254" cy="1202"/>
            </a:xfrm>
            <a:custGeom>
              <a:avLst/>
              <a:gdLst/>
              <a:ahLst/>
              <a:cxnLst/>
              <a:rect l="l" t="t" r="r" b="b"/>
              <a:pathLst>
                <a:path w="24" h="23" extrusionOk="0">
                  <a:moveTo>
                    <a:pt x="12" y="0"/>
                  </a:moveTo>
                  <a:cubicBezTo>
                    <a:pt x="12" y="0"/>
                    <a:pt x="1" y="11"/>
                    <a:pt x="1" y="11"/>
                  </a:cubicBezTo>
                  <a:cubicBezTo>
                    <a:pt x="12" y="11"/>
                    <a:pt x="23" y="22"/>
                    <a:pt x="23" y="22"/>
                  </a:cubicBezTo>
                  <a:cubicBezTo>
                    <a:pt x="23" y="11"/>
                    <a:pt x="23" y="11"/>
                    <a:pt x="12"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9084;p66"/>
            <p:cNvSpPr/>
            <p:nvPr/>
          </p:nvSpPr>
          <p:spPr>
            <a:xfrm rot="5400000">
              <a:off x="5227132" y="6587659"/>
              <a:ext cx="18760" cy="135608"/>
            </a:xfrm>
            <a:custGeom>
              <a:avLst/>
              <a:gdLst/>
              <a:ahLst/>
              <a:cxnLst/>
              <a:rect l="l" t="t" r="r" b="b"/>
              <a:pathLst>
                <a:path w="359" h="2595" extrusionOk="0">
                  <a:moveTo>
                    <a:pt x="1" y="2594"/>
                  </a:moveTo>
                  <a:cubicBezTo>
                    <a:pt x="1" y="2371"/>
                    <a:pt x="1" y="2147"/>
                    <a:pt x="23" y="1912"/>
                  </a:cubicBezTo>
                  <a:lnTo>
                    <a:pt x="23" y="1912"/>
                  </a:lnTo>
                  <a:cubicBezTo>
                    <a:pt x="1" y="2147"/>
                    <a:pt x="1" y="2371"/>
                    <a:pt x="1" y="2594"/>
                  </a:cubicBezTo>
                  <a:close/>
                  <a:moveTo>
                    <a:pt x="68" y="1342"/>
                  </a:moveTo>
                  <a:cubicBezTo>
                    <a:pt x="135" y="873"/>
                    <a:pt x="224" y="425"/>
                    <a:pt x="358" y="1"/>
                  </a:cubicBezTo>
                  <a:lnTo>
                    <a:pt x="358" y="1"/>
                  </a:lnTo>
                  <a:cubicBezTo>
                    <a:pt x="224" y="425"/>
                    <a:pt x="135" y="873"/>
                    <a:pt x="68" y="1342"/>
                  </a:cubicBezTo>
                  <a:lnTo>
                    <a:pt x="68" y="134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9085;p66"/>
            <p:cNvSpPr/>
            <p:nvPr/>
          </p:nvSpPr>
          <p:spPr>
            <a:xfrm rot="5400000">
              <a:off x="5186253" y="6529523"/>
              <a:ext cx="91189" cy="324310"/>
            </a:xfrm>
            <a:custGeom>
              <a:avLst/>
              <a:gdLst/>
              <a:ahLst/>
              <a:cxnLst/>
              <a:rect l="l" t="t" r="r" b="b"/>
              <a:pathLst>
                <a:path w="1745" h="6206" extrusionOk="0">
                  <a:moveTo>
                    <a:pt x="1622" y="0"/>
                  </a:moveTo>
                  <a:cubicBezTo>
                    <a:pt x="1588" y="11"/>
                    <a:pt x="1555" y="23"/>
                    <a:pt x="1521" y="45"/>
                  </a:cubicBezTo>
                  <a:cubicBezTo>
                    <a:pt x="1197" y="649"/>
                    <a:pt x="795" y="1219"/>
                    <a:pt x="358" y="1756"/>
                  </a:cubicBezTo>
                  <a:cubicBezTo>
                    <a:pt x="224" y="2180"/>
                    <a:pt x="135" y="2628"/>
                    <a:pt x="68" y="3097"/>
                  </a:cubicBezTo>
                  <a:cubicBezTo>
                    <a:pt x="258" y="2661"/>
                    <a:pt x="426" y="2203"/>
                    <a:pt x="549" y="1744"/>
                  </a:cubicBezTo>
                  <a:cubicBezTo>
                    <a:pt x="560" y="1700"/>
                    <a:pt x="604" y="1677"/>
                    <a:pt x="638" y="1677"/>
                  </a:cubicBezTo>
                  <a:lnTo>
                    <a:pt x="672" y="1677"/>
                  </a:lnTo>
                  <a:cubicBezTo>
                    <a:pt x="716" y="1688"/>
                    <a:pt x="750" y="1744"/>
                    <a:pt x="727" y="1789"/>
                  </a:cubicBezTo>
                  <a:cubicBezTo>
                    <a:pt x="549" y="2438"/>
                    <a:pt x="303" y="3064"/>
                    <a:pt x="23" y="3667"/>
                  </a:cubicBezTo>
                  <a:cubicBezTo>
                    <a:pt x="1" y="3902"/>
                    <a:pt x="1" y="4126"/>
                    <a:pt x="1" y="4349"/>
                  </a:cubicBezTo>
                  <a:cubicBezTo>
                    <a:pt x="1" y="4998"/>
                    <a:pt x="57" y="5646"/>
                    <a:pt x="146" y="6205"/>
                  </a:cubicBezTo>
                  <a:cubicBezTo>
                    <a:pt x="280" y="6015"/>
                    <a:pt x="403" y="5836"/>
                    <a:pt x="515" y="5635"/>
                  </a:cubicBezTo>
                  <a:cubicBezTo>
                    <a:pt x="571" y="5009"/>
                    <a:pt x="683" y="4383"/>
                    <a:pt x="839" y="3779"/>
                  </a:cubicBezTo>
                  <a:cubicBezTo>
                    <a:pt x="884" y="3578"/>
                    <a:pt x="940" y="3388"/>
                    <a:pt x="1040" y="3209"/>
                  </a:cubicBezTo>
                  <a:cubicBezTo>
                    <a:pt x="1085" y="2516"/>
                    <a:pt x="1186" y="1834"/>
                    <a:pt x="1365" y="1152"/>
                  </a:cubicBezTo>
                  <a:cubicBezTo>
                    <a:pt x="1376" y="1118"/>
                    <a:pt x="1409" y="1085"/>
                    <a:pt x="1454" y="1085"/>
                  </a:cubicBezTo>
                  <a:cubicBezTo>
                    <a:pt x="1465" y="1085"/>
                    <a:pt x="1465" y="1085"/>
                    <a:pt x="1476" y="1096"/>
                  </a:cubicBezTo>
                  <a:cubicBezTo>
                    <a:pt x="1532" y="1107"/>
                    <a:pt x="1555" y="1152"/>
                    <a:pt x="1544" y="1208"/>
                  </a:cubicBezTo>
                  <a:cubicBezTo>
                    <a:pt x="1398" y="1778"/>
                    <a:pt x="1298" y="2359"/>
                    <a:pt x="1242" y="2952"/>
                  </a:cubicBezTo>
                  <a:cubicBezTo>
                    <a:pt x="1309" y="2907"/>
                    <a:pt x="1376" y="2874"/>
                    <a:pt x="1454" y="2874"/>
                  </a:cubicBezTo>
                  <a:lnTo>
                    <a:pt x="1476" y="2874"/>
                  </a:lnTo>
                  <a:cubicBezTo>
                    <a:pt x="1588" y="2192"/>
                    <a:pt x="1655" y="1498"/>
                    <a:pt x="1700" y="805"/>
                  </a:cubicBezTo>
                  <a:cubicBezTo>
                    <a:pt x="1689" y="738"/>
                    <a:pt x="1689" y="682"/>
                    <a:pt x="1678" y="615"/>
                  </a:cubicBezTo>
                  <a:cubicBezTo>
                    <a:pt x="1678" y="582"/>
                    <a:pt x="1689" y="548"/>
                    <a:pt x="1711" y="526"/>
                  </a:cubicBezTo>
                  <a:cubicBezTo>
                    <a:pt x="1722" y="392"/>
                    <a:pt x="1734" y="257"/>
                    <a:pt x="1745" y="134"/>
                  </a:cubicBezTo>
                  <a:cubicBezTo>
                    <a:pt x="1711" y="90"/>
                    <a:pt x="1678" y="45"/>
                    <a:pt x="1644" y="11"/>
                  </a:cubicBezTo>
                  <a:cubicBezTo>
                    <a:pt x="1644" y="11"/>
                    <a:pt x="1633" y="0"/>
                    <a:pt x="162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9086;p66"/>
            <p:cNvSpPr/>
            <p:nvPr/>
          </p:nvSpPr>
          <p:spPr>
            <a:xfrm rot="5400000">
              <a:off x="5237374" y="6614258"/>
              <a:ext cx="37991" cy="104045"/>
            </a:xfrm>
            <a:custGeom>
              <a:avLst/>
              <a:gdLst/>
              <a:ahLst/>
              <a:cxnLst/>
              <a:rect l="l" t="t" r="r" b="b"/>
              <a:pathLst>
                <a:path w="727" h="1991" extrusionOk="0">
                  <a:moveTo>
                    <a:pt x="615" y="0"/>
                  </a:moveTo>
                  <a:cubicBezTo>
                    <a:pt x="581" y="0"/>
                    <a:pt x="537" y="23"/>
                    <a:pt x="526" y="67"/>
                  </a:cubicBezTo>
                  <a:cubicBezTo>
                    <a:pt x="403" y="526"/>
                    <a:pt x="235" y="984"/>
                    <a:pt x="45" y="1420"/>
                  </a:cubicBezTo>
                  <a:cubicBezTo>
                    <a:pt x="22" y="1610"/>
                    <a:pt x="11" y="1800"/>
                    <a:pt x="0" y="1990"/>
                  </a:cubicBezTo>
                  <a:cubicBezTo>
                    <a:pt x="280" y="1387"/>
                    <a:pt x="526" y="761"/>
                    <a:pt x="704" y="112"/>
                  </a:cubicBezTo>
                  <a:cubicBezTo>
                    <a:pt x="727" y="67"/>
                    <a:pt x="693" y="11"/>
                    <a:pt x="649"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9087;p66"/>
            <p:cNvSpPr/>
            <p:nvPr/>
          </p:nvSpPr>
          <p:spPr>
            <a:xfrm rot="5400000">
              <a:off x="5270401" y="6658364"/>
              <a:ext cx="26913" cy="111047"/>
            </a:xfrm>
            <a:custGeom>
              <a:avLst/>
              <a:gdLst/>
              <a:ahLst/>
              <a:cxnLst/>
              <a:rect l="l" t="t" r="r" b="b"/>
              <a:pathLst>
                <a:path w="515" h="2125" extrusionOk="0">
                  <a:moveTo>
                    <a:pt x="414" y="1"/>
                  </a:moveTo>
                  <a:cubicBezTo>
                    <a:pt x="369" y="1"/>
                    <a:pt x="336" y="34"/>
                    <a:pt x="325" y="68"/>
                  </a:cubicBezTo>
                  <a:cubicBezTo>
                    <a:pt x="146" y="750"/>
                    <a:pt x="45" y="1432"/>
                    <a:pt x="0" y="2125"/>
                  </a:cubicBezTo>
                  <a:cubicBezTo>
                    <a:pt x="34" y="2069"/>
                    <a:pt x="68" y="2013"/>
                    <a:pt x="112" y="1957"/>
                  </a:cubicBezTo>
                  <a:cubicBezTo>
                    <a:pt x="146" y="1924"/>
                    <a:pt x="168" y="1890"/>
                    <a:pt x="202" y="1868"/>
                  </a:cubicBezTo>
                  <a:cubicBezTo>
                    <a:pt x="258" y="1275"/>
                    <a:pt x="358" y="694"/>
                    <a:pt x="504" y="124"/>
                  </a:cubicBezTo>
                  <a:cubicBezTo>
                    <a:pt x="515" y="68"/>
                    <a:pt x="492" y="23"/>
                    <a:pt x="436" y="12"/>
                  </a:cubicBezTo>
                  <a:cubicBezTo>
                    <a:pt x="425" y="1"/>
                    <a:pt x="425" y="1"/>
                    <a:pt x="414"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9088;p66"/>
            <p:cNvSpPr/>
            <p:nvPr/>
          </p:nvSpPr>
          <p:spPr>
            <a:xfrm rot="5400000">
              <a:off x="5360336" y="6727291"/>
              <a:ext cx="1829" cy="14684"/>
            </a:xfrm>
            <a:custGeom>
              <a:avLst/>
              <a:gdLst/>
              <a:ahLst/>
              <a:cxnLst/>
              <a:rect l="l" t="t" r="r" b="b"/>
              <a:pathLst>
                <a:path w="35" h="281" extrusionOk="0">
                  <a:moveTo>
                    <a:pt x="34" y="1"/>
                  </a:moveTo>
                  <a:lnTo>
                    <a:pt x="34" y="1"/>
                  </a:lnTo>
                  <a:cubicBezTo>
                    <a:pt x="12" y="23"/>
                    <a:pt x="1" y="57"/>
                    <a:pt x="1" y="90"/>
                  </a:cubicBezTo>
                  <a:cubicBezTo>
                    <a:pt x="12" y="157"/>
                    <a:pt x="12" y="213"/>
                    <a:pt x="23" y="280"/>
                  </a:cubicBezTo>
                  <a:cubicBezTo>
                    <a:pt x="23" y="191"/>
                    <a:pt x="34" y="90"/>
                    <a:pt x="34"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9089;p66"/>
            <p:cNvSpPr/>
            <p:nvPr/>
          </p:nvSpPr>
          <p:spPr>
            <a:xfrm rot="5400000">
              <a:off x="5320333" y="6648722"/>
              <a:ext cx="46196" cy="78334"/>
            </a:xfrm>
            <a:custGeom>
              <a:avLst/>
              <a:gdLst/>
              <a:ahLst/>
              <a:cxnLst/>
              <a:rect l="l" t="t" r="r" b="b"/>
              <a:pathLst>
                <a:path w="884" h="1499" extrusionOk="0">
                  <a:moveTo>
                    <a:pt x="0" y="1499"/>
                  </a:moveTo>
                  <a:cubicBezTo>
                    <a:pt x="202" y="895"/>
                    <a:pt x="481" y="369"/>
                    <a:pt x="884" y="0"/>
                  </a:cubicBezTo>
                  <a:cubicBezTo>
                    <a:pt x="481" y="369"/>
                    <a:pt x="202" y="895"/>
                    <a:pt x="0" y="1499"/>
                  </a:cubicBezTo>
                  <a:lnTo>
                    <a:pt x="0" y="1499"/>
                  </a:ln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9090;p66"/>
            <p:cNvSpPr/>
            <p:nvPr/>
          </p:nvSpPr>
          <p:spPr>
            <a:xfrm rot="5400000">
              <a:off x="5318582" y="6650473"/>
              <a:ext cx="60828" cy="89465"/>
            </a:xfrm>
            <a:custGeom>
              <a:avLst/>
              <a:gdLst/>
              <a:ahLst/>
              <a:cxnLst/>
              <a:rect l="l" t="t" r="r" b="b"/>
              <a:pathLst>
                <a:path w="1164" h="1712" extrusionOk="0">
                  <a:moveTo>
                    <a:pt x="1163" y="1"/>
                  </a:moveTo>
                  <a:cubicBezTo>
                    <a:pt x="1074" y="46"/>
                    <a:pt x="973" y="113"/>
                    <a:pt x="884" y="213"/>
                  </a:cubicBezTo>
                  <a:cubicBezTo>
                    <a:pt x="481" y="582"/>
                    <a:pt x="202" y="1108"/>
                    <a:pt x="0" y="1712"/>
                  </a:cubicBezTo>
                  <a:cubicBezTo>
                    <a:pt x="437" y="1175"/>
                    <a:pt x="839" y="605"/>
                    <a:pt x="116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9091;p66"/>
            <p:cNvSpPr/>
            <p:nvPr/>
          </p:nvSpPr>
          <p:spPr>
            <a:xfrm rot="5400000">
              <a:off x="5135708" y="6831571"/>
              <a:ext cx="627" cy="4755"/>
            </a:xfrm>
            <a:custGeom>
              <a:avLst/>
              <a:gdLst/>
              <a:ahLst/>
              <a:cxnLst/>
              <a:rect l="l" t="t" r="r" b="b"/>
              <a:pathLst>
                <a:path w="12" h="91" extrusionOk="0">
                  <a:moveTo>
                    <a:pt x="1" y="90"/>
                  </a:moveTo>
                  <a:cubicBezTo>
                    <a:pt x="1" y="90"/>
                    <a:pt x="1" y="79"/>
                    <a:pt x="1" y="79"/>
                  </a:cubicBezTo>
                  <a:cubicBezTo>
                    <a:pt x="1" y="79"/>
                    <a:pt x="1" y="90"/>
                    <a:pt x="1" y="90"/>
                  </a:cubicBezTo>
                  <a:close/>
                  <a:moveTo>
                    <a:pt x="1" y="68"/>
                  </a:moveTo>
                  <a:cubicBezTo>
                    <a:pt x="1" y="68"/>
                    <a:pt x="1" y="57"/>
                    <a:pt x="1" y="45"/>
                  </a:cubicBezTo>
                  <a:cubicBezTo>
                    <a:pt x="12" y="34"/>
                    <a:pt x="12" y="12"/>
                    <a:pt x="12" y="1"/>
                  </a:cubicBezTo>
                  <a:cubicBezTo>
                    <a:pt x="12" y="12"/>
                    <a:pt x="12" y="34"/>
                    <a:pt x="1" y="45"/>
                  </a:cubicBezTo>
                  <a:cubicBezTo>
                    <a:pt x="1" y="57"/>
                    <a:pt x="1" y="68"/>
                    <a:pt x="1" y="68"/>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9092;p66"/>
            <p:cNvSpPr/>
            <p:nvPr/>
          </p:nvSpPr>
          <p:spPr>
            <a:xfrm rot="5400000">
              <a:off x="5184490" y="6706284"/>
              <a:ext cx="52623" cy="203334"/>
            </a:xfrm>
            <a:custGeom>
              <a:avLst/>
              <a:gdLst/>
              <a:ahLst/>
              <a:cxnLst/>
              <a:rect l="l" t="t" r="r" b="b"/>
              <a:pathLst>
                <a:path w="1007" h="3891" extrusionOk="0">
                  <a:moveTo>
                    <a:pt x="437" y="0"/>
                  </a:moveTo>
                  <a:cubicBezTo>
                    <a:pt x="369" y="11"/>
                    <a:pt x="302" y="34"/>
                    <a:pt x="258" y="78"/>
                  </a:cubicBezTo>
                  <a:cubicBezTo>
                    <a:pt x="481" y="525"/>
                    <a:pt x="638" y="1006"/>
                    <a:pt x="794" y="1487"/>
                  </a:cubicBezTo>
                  <a:cubicBezTo>
                    <a:pt x="705" y="995"/>
                    <a:pt x="582" y="470"/>
                    <a:pt x="437" y="0"/>
                  </a:cubicBezTo>
                  <a:close/>
                  <a:moveTo>
                    <a:pt x="135" y="246"/>
                  </a:moveTo>
                  <a:cubicBezTo>
                    <a:pt x="101" y="335"/>
                    <a:pt x="90" y="436"/>
                    <a:pt x="79" y="525"/>
                  </a:cubicBezTo>
                  <a:cubicBezTo>
                    <a:pt x="0" y="1699"/>
                    <a:pt x="437" y="2840"/>
                    <a:pt x="973" y="3891"/>
                  </a:cubicBezTo>
                  <a:cubicBezTo>
                    <a:pt x="984" y="3734"/>
                    <a:pt x="996" y="3578"/>
                    <a:pt x="996" y="3421"/>
                  </a:cubicBezTo>
                  <a:cubicBezTo>
                    <a:pt x="996" y="3421"/>
                    <a:pt x="996" y="3410"/>
                    <a:pt x="996" y="3410"/>
                  </a:cubicBezTo>
                  <a:cubicBezTo>
                    <a:pt x="996" y="3410"/>
                    <a:pt x="996" y="3410"/>
                    <a:pt x="996" y="3399"/>
                  </a:cubicBezTo>
                  <a:cubicBezTo>
                    <a:pt x="996" y="3399"/>
                    <a:pt x="996" y="3388"/>
                    <a:pt x="996" y="3376"/>
                  </a:cubicBezTo>
                  <a:cubicBezTo>
                    <a:pt x="1007" y="3365"/>
                    <a:pt x="1007" y="3343"/>
                    <a:pt x="1007" y="3332"/>
                  </a:cubicBezTo>
                  <a:cubicBezTo>
                    <a:pt x="1007" y="3175"/>
                    <a:pt x="984" y="2963"/>
                    <a:pt x="962" y="2683"/>
                  </a:cubicBezTo>
                  <a:cubicBezTo>
                    <a:pt x="694" y="1856"/>
                    <a:pt x="492" y="1006"/>
                    <a:pt x="135" y="2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9093;p66"/>
            <p:cNvSpPr/>
            <p:nvPr/>
          </p:nvSpPr>
          <p:spPr>
            <a:xfrm rot="5400000">
              <a:off x="5218666" y="6742185"/>
              <a:ext cx="43269" cy="136183"/>
            </a:xfrm>
            <a:custGeom>
              <a:avLst/>
              <a:gdLst/>
              <a:ahLst/>
              <a:cxnLst/>
              <a:rect l="l" t="t" r="r" b="b"/>
              <a:pathLst>
                <a:path w="828" h="2606" extrusionOk="0">
                  <a:moveTo>
                    <a:pt x="124" y="0"/>
                  </a:moveTo>
                  <a:cubicBezTo>
                    <a:pt x="101" y="11"/>
                    <a:pt x="79" y="34"/>
                    <a:pt x="68" y="45"/>
                  </a:cubicBezTo>
                  <a:cubicBezTo>
                    <a:pt x="34" y="90"/>
                    <a:pt x="12" y="123"/>
                    <a:pt x="1" y="168"/>
                  </a:cubicBezTo>
                  <a:cubicBezTo>
                    <a:pt x="358" y="928"/>
                    <a:pt x="560" y="1778"/>
                    <a:pt x="828" y="2605"/>
                  </a:cubicBezTo>
                  <a:cubicBezTo>
                    <a:pt x="794" y="2270"/>
                    <a:pt x="739" y="1845"/>
                    <a:pt x="660" y="1409"/>
                  </a:cubicBezTo>
                  <a:cubicBezTo>
                    <a:pt x="504" y="928"/>
                    <a:pt x="347" y="447"/>
                    <a:pt x="12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9094;p66"/>
            <p:cNvSpPr/>
            <p:nvPr/>
          </p:nvSpPr>
          <p:spPr>
            <a:xfrm rot="5400000">
              <a:off x="5365326" y="6742786"/>
              <a:ext cx="43269" cy="22837"/>
            </a:xfrm>
            <a:custGeom>
              <a:avLst/>
              <a:gdLst/>
              <a:ahLst/>
              <a:cxnLst/>
              <a:rect l="l" t="t" r="r" b="b"/>
              <a:pathLst>
                <a:path w="828" h="437" extrusionOk="0">
                  <a:moveTo>
                    <a:pt x="179" y="1"/>
                  </a:moveTo>
                  <a:cubicBezTo>
                    <a:pt x="123" y="1"/>
                    <a:pt x="67" y="12"/>
                    <a:pt x="0" y="34"/>
                  </a:cubicBezTo>
                  <a:cubicBezTo>
                    <a:pt x="23" y="34"/>
                    <a:pt x="34" y="45"/>
                    <a:pt x="56" y="56"/>
                  </a:cubicBezTo>
                  <a:lnTo>
                    <a:pt x="67" y="56"/>
                  </a:lnTo>
                  <a:cubicBezTo>
                    <a:pt x="67" y="56"/>
                    <a:pt x="79" y="56"/>
                    <a:pt x="79" y="68"/>
                  </a:cubicBezTo>
                  <a:cubicBezTo>
                    <a:pt x="336" y="191"/>
                    <a:pt x="582" y="314"/>
                    <a:pt x="828" y="437"/>
                  </a:cubicBezTo>
                  <a:cubicBezTo>
                    <a:pt x="638" y="168"/>
                    <a:pt x="425" y="1"/>
                    <a:pt x="179"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9095;p66"/>
            <p:cNvSpPr/>
            <p:nvPr/>
          </p:nvSpPr>
          <p:spPr>
            <a:xfrm rot="5400000">
              <a:off x="5394538" y="6735783"/>
              <a:ext cx="1202" cy="627"/>
            </a:xfrm>
            <a:custGeom>
              <a:avLst/>
              <a:gdLst/>
              <a:ahLst/>
              <a:cxnLst/>
              <a:rect l="l" t="t" r="r" b="b"/>
              <a:pathLst>
                <a:path w="23" h="12" extrusionOk="0">
                  <a:moveTo>
                    <a:pt x="0" y="0"/>
                  </a:moveTo>
                  <a:cubicBezTo>
                    <a:pt x="11" y="0"/>
                    <a:pt x="23" y="12"/>
                    <a:pt x="23" y="12"/>
                  </a:cubicBezTo>
                  <a:cubicBezTo>
                    <a:pt x="23" y="0"/>
                    <a:pt x="11" y="0"/>
                    <a:pt x="11"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9096;p66"/>
            <p:cNvSpPr/>
            <p:nvPr/>
          </p:nvSpPr>
          <p:spPr>
            <a:xfrm rot="5400000">
              <a:off x="4994926" y="6889420"/>
              <a:ext cx="627" cy="52"/>
            </a:xfrm>
            <a:custGeom>
              <a:avLst/>
              <a:gdLst/>
              <a:ahLst/>
              <a:cxnLst/>
              <a:rect l="l" t="t" r="r" b="b"/>
              <a:pathLst>
                <a:path w="12" h="1" extrusionOk="0">
                  <a:moveTo>
                    <a:pt x="12" y="1"/>
                  </a:moveTo>
                  <a:cubicBezTo>
                    <a:pt x="12" y="1"/>
                    <a:pt x="12" y="1"/>
                    <a:pt x="1" y="1"/>
                  </a:cubicBezTo>
                  <a:cubicBezTo>
                    <a:pt x="12" y="1"/>
                    <a:pt x="12" y="1"/>
                    <a:pt x="12" y="1"/>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9097;p66"/>
            <p:cNvSpPr/>
            <p:nvPr/>
          </p:nvSpPr>
          <p:spPr>
            <a:xfrm rot="5400000">
              <a:off x="5006619" y="6804424"/>
              <a:ext cx="79484" cy="121603"/>
            </a:xfrm>
            <a:custGeom>
              <a:avLst/>
              <a:gdLst/>
              <a:ahLst/>
              <a:cxnLst/>
              <a:rect l="l" t="t" r="r" b="b"/>
              <a:pathLst>
                <a:path w="1521" h="2327" extrusionOk="0">
                  <a:moveTo>
                    <a:pt x="134" y="1"/>
                  </a:moveTo>
                  <a:cubicBezTo>
                    <a:pt x="112" y="381"/>
                    <a:pt x="67" y="772"/>
                    <a:pt x="0" y="1152"/>
                  </a:cubicBezTo>
                  <a:cubicBezTo>
                    <a:pt x="335" y="1566"/>
                    <a:pt x="749" y="1912"/>
                    <a:pt x="1219" y="2170"/>
                  </a:cubicBezTo>
                  <a:cubicBezTo>
                    <a:pt x="1219" y="2181"/>
                    <a:pt x="1219" y="2181"/>
                    <a:pt x="1219" y="2181"/>
                  </a:cubicBezTo>
                  <a:lnTo>
                    <a:pt x="1230" y="2181"/>
                  </a:lnTo>
                  <a:cubicBezTo>
                    <a:pt x="1319" y="2225"/>
                    <a:pt x="1420" y="2281"/>
                    <a:pt x="1520" y="2326"/>
                  </a:cubicBezTo>
                  <a:cubicBezTo>
                    <a:pt x="1129" y="1734"/>
                    <a:pt x="760" y="1141"/>
                    <a:pt x="425" y="526"/>
                  </a:cubicBezTo>
                  <a:cubicBezTo>
                    <a:pt x="324" y="358"/>
                    <a:pt x="235" y="180"/>
                    <a:pt x="13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9098;p66"/>
            <p:cNvSpPr/>
            <p:nvPr/>
          </p:nvSpPr>
          <p:spPr>
            <a:xfrm rot="5400000">
              <a:off x="5075507" y="6798910"/>
              <a:ext cx="7055" cy="60201"/>
            </a:xfrm>
            <a:custGeom>
              <a:avLst/>
              <a:gdLst/>
              <a:ahLst/>
              <a:cxnLst/>
              <a:rect l="l" t="t" r="r" b="b"/>
              <a:pathLst>
                <a:path w="135" h="1152" extrusionOk="0">
                  <a:moveTo>
                    <a:pt x="134" y="0"/>
                  </a:moveTo>
                  <a:cubicBezTo>
                    <a:pt x="112" y="380"/>
                    <a:pt x="56" y="771"/>
                    <a:pt x="0" y="1151"/>
                  </a:cubicBezTo>
                  <a:cubicBezTo>
                    <a:pt x="67" y="771"/>
                    <a:pt x="112" y="380"/>
                    <a:pt x="134"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9099;p66"/>
            <p:cNvSpPr/>
            <p:nvPr/>
          </p:nvSpPr>
          <p:spPr>
            <a:xfrm rot="5400000">
              <a:off x="5292297" y="6796533"/>
              <a:ext cx="104045" cy="62552"/>
            </a:xfrm>
            <a:custGeom>
              <a:avLst/>
              <a:gdLst/>
              <a:ahLst/>
              <a:cxnLst/>
              <a:rect l="l" t="t" r="r" b="b"/>
              <a:pathLst>
                <a:path w="1991" h="1197" extrusionOk="0">
                  <a:moveTo>
                    <a:pt x="1991" y="1197"/>
                  </a:moveTo>
                  <a:cubicBezTo>
                    <a:pt x="1991" y="1197"/>
                    <a:pt x="1991" y="1186"/>
                    <a:pt x="1991" y="1186"/>
                  </a:cubicBezTo>
                  <a:cubicBezTo>
                    <a:pt x="1991" y="1186"/>
                    <a:pt x="1991" y="1197"/>
                    <a:pt x="1991" y="1197"/>
                  </a:cubicBezTo>
                  <a:close/>
                  <a:moveTo>
                    <a:pt x="1980" y="1186"/>
                  </a:moveTo>
                  <a:cubicBezTo>
                    <a:pt x="1980" y="1186"/>
                    <a:pt x="1980" y="1186"/>
                    <a:pt x="1980" y="1186"/>
                  </a:cubicBezTo>
                  <a:cubicBezTo>
                    <a:pt x="1980" y="1186"/>
                    <a:pt x="1980" y="1186"/>
                    <a:pt x="1980" y="1186"/>
                  </a:cubicBezTo>
                  <a:close/>
                  <a:moveTo>
                    <a:pt x="1968" y="1174"/>
                  </a:moveTo>
                  <a:cubicBezTo>
                    <a:pt x="1968" y="1174"/>
                    <a:pt x="1968" y="1174"/>
                    <a:pt x="1968" y="1174"/>
                  </a:cubicBezTo>
                  <a:cubicBezTo>
                    <a:pt x="1968" y="1174"/>
                    <a:pt x="1968" y="1174"/>
                    <a:pt x="1968" y="1174"/>
                  </a:cubicBezTo>
                  <a:close/>
                  <a:moveTo>
                    <a:pt x="1957" y="1174"/>
                  </a:moveTo>
                  <a:cubicBezTo>
                    <a:pt x="1957" y="1174"/>
                    <a:pt x="1957" y="1163"/>
                    <a:pt x="1957" y="1163"/>
                  </a:cubicBezTo>
                  <a:cubicBezTo>
                    <a:pt x="1957" y="1163"/>
                    <a:pt x="1957" y="1174"/>
                    <a:pt x="1957" y="1174"/>
                  </a:cubicBezTo>
                  <a:close/>
                  <a:moveTo>
                    <a:pt x="1912" y="1130"/>
                  </a:moveTo>
                  <a:cubicBezTo>
                    <a:pt x="1320" y="694"/>
                    <a:pt x="672" y="336"/>
                    <a:pt x="1" y="1"/>
                  </a:cubicBezTo>
                  <a:lnTo>
                    <a:pt x="1" y="1"/>
                  </a:lnTo>
                  <a:cubicBezTo>
                    <a:pt x="672" y="336"/>
                    <a:pt x="1320" y="694"/>
                    <a:pt x="1912" y="113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9100;p66"/>
            <p:cNvSpPr/>
            <p:nvPr/>
          </p:nvSpPr>
          <p:spPr>
            <a:xfrm rot="5400000">
              <a:off x="5193556" y="6788929"/>
              <a:ext cx="195182" cy="168896"/>
            </a:xfrm>
            <a:custGeom>
              <a:avLst/>
              <a:gdLst/>
              <a:ahLst/>
              <a:cxnLst/>
              <a:rect l="l" t="t" r="r" b="b"/>
              <a:pathLst>
                <a:path w="3735" h="3232" extrusionOk="0">
                  <a:moveTo>
                    <a:pt x="1" y="1"/>
                  </a:moveTo>
                  <a:cubicBezTo>
                    <a:pt x="224" y="302"/>
                    <a:pt x="403" y="727"/>
                    <a:pt x="549" y="1208"/>
                  </a:cubicBezTo>
                  <a:cubicBezTo>
                    <a:pt x="582" y="1208"/>
                    <a:pt x="604" y="1197"/>
                    <a:pt x="627" y="1197"/>
                  </a:cubicBezTo>
                  <a:cubicBezTo>
                    <a:pt x="806" y="1197"/>
                    <a:pt x="996" y="1275"/>
                    <a:pt x="1163" y="1365"/>
                  </a:cubicBezTo>
                  <a:cubicBezTo>
                    <a:pt x="1007" y="1152"/>
                    <a:pt x="839" y="940"/>
                    <a:pt x="672" y="738"/>
                  </a:cubicBezTo>
                  <a:cubicBezTo>
                    <a:pt x="638" y="694"/>
                    <a:pt x="638" y="638"/>
                    <a:pt x="683" y="604"/>
                  </a:cubicBezTo>
                  <a:cubicBezTo>
                    <a:pt x="694" y="593"/>
                    <a:pt x="716" y="582"/>
                    <a:pt x="739" y="582"/>
                  </a:cubicBezTo>
                  <a:cubicBezTo>
                    <a:pt x="761" y="582"/>
                    <a:pt x="794" y="593"/>
                    <a:pt x="806" y="615"/>
                  </a:cubicBezTo>
                  <a:cubicBezTo>
                    <a:pt x="1074" y="940"/>
                    <a:pt x="1331" y="1264"/>
                    <a:pt x="1566" y="1610"/>
                  </a:cubicBezTo>
                  <a:cubicBezTo>
                    <a:pt x="2326" y="2091"/>
                    <a:pt x="3042" y="2650"/>
                    <a:pt x="3735" y="3232"/>
                  </a:cubicBezTo>
                  <a:cubicBezTo>
                    <a:pt x="3344" y="2427"/>
                    <a:pt x="2706" y="1745"/>
                    <a:pt x="1991" y="1197"/>
                  </a:cubicBezTo>
                  <a:cubicBezTo>
                    <a:pt x="1991" y="1197"/>
                    <a:pt x="1991" y="1186"/>
                    <a:pt x="1991" y="1186"/>
                  </a:cubicBezTo>
                  <a:lnTo>
                    <a:pt x="1980" y="1186"/>
                  </a:lnTo>
                  <a:cubicBezTo>
                    <a:pt x="1980" y="1186"/>
                    <a:pt x="1968" y="1186"/>
                    <a:pt x="1968" y="1174"/>
                  </a:cubicBezTo>
                  <a:lnTo>
                    <a:pt x="1957" y="1174"/>
                  </a:lnTo>
                  <a:cubicBezTo>
                    <a:pt x="1957" y="1174"/>
                    <a:pt x="1957" y="1163"/>
                    <a:pt x="1957" y="1163"/>
                  </a:cubicBezTo>
                  <a:cubicBezTo>
                    <a:pt x="1935" y="1152"/>
                    <a:pt x="1924" y="1141"/>
                    <a:pt x="1912" y="1130"/>
                  </a:cubicBezTo>
                  <a:cubicBezTo>
                    <a:pt x="1320" y="694"/>
                    <a:pt x="672" y="336"/>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9101;p66"/>
            <p:cNvSpPr/>
            <p:nvPr/>
          </p:nvSpPr>
          <p:spPr>
            <a:xfrm rot="5400000">
              <a:off x="5294047" y="6806435"/>
              <a:ext cx="48547" cy="53825"/>
            </a:xfrm>
            <a:custGeom>
              <a:avLst/>
              <a:gdLst/>
              <a:ahLst/>
              <a:cxnLst/>
              <a:rect l="l" t="t" r="r" b="b"/>
              <a:pathLst>
                <a:path w="929" h="1030" extrusionOk="0">
                  <a:moveTo>
                    <a:pt x="102" y="1"/>
                  </a:moveTo>
                  <a:cubicBezTo>
                    <a:pt x="79" y="1"/>
                    <a:pt x="57" y="12"/>
                    <a:pt x="46" y="23"/>
                  </a:cubicBezTo>
                  <a:cubicBezTo>
                    <a:pt x="1" y="57"/>
                    <a:pt x="1" y="113"/>
                    <a:pt x="35" y="157"/>
                  </a:cubicBezTo>
                  <a:cubicBezTo>
                    <a:pt x="202" y="359"/>
                    <a:pt x="370" y="571"/>
                    <a:pt x="526" y="784"/>
                  </a:cubicBezTo>
                  <a:cubicBezTo>
                    <a:pt x="538" y="795"/>
                    <a:pt x="549" y="806"/>
                    <a:pt x="560" y="806"/>
                  </a:cubicBezTo>
                  <a:cubicBezTo>
                    <a:pt x="683" y="884"/>
                    <a:pt x="806" y="951"/>
                    <a:pt x="929" y="1029"/>
                  </a:cubicBezTo>
                  <a:cubicBezTo>
                    <a:pt x="694" y="683"/>
                    <a:pt x="437" y="359"/>
                    <a:pt x="169" y="34"/>
                  </a:cubicBezTo>
                  <a:cubicBezTo>
                    <a:pt x="157" y="12"/>
                    <a:pt x="124"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9102;p66"/>
            <p:cNvSpPr/>
            <p:nvPr/>
          </p:nvSpPr>
          <p:spPr>
            <a:xfrm rot="5400000">
              <a:off x="5396263" y="6730505"/>
              <a:ext cx="2404" cy="1829"/>
            </a:xfrm>
            <a:custGeom>
              <a:avLst/>
              <a:gdLst/>
              <a:ahLst/>
              <a:cxnLst/>
              <a:rect l="l" t="t" r="r" b="b"/>
              <a:pathLst>
                <a:path w="46" h="35" extrusionOk="0">
                  <a:moveTo>
                    <a:pt x="23" y="34"/>
                  </a:moveTo>
                  <a:cubicBezTo>
                    <a:pt x="12" y="23"/>
                    <a:pt x="1" y="12"/>
                    <a:pt x="1" y="1"/>
                  </a:cubicBezTo>
                  <a:lnTo>
                    <a:pt x="1" y="1"/>
                  </a:lnTo>
                  <a:cubicBezTo>
                    <a:pt x="1" y="12"/>
                    <a:pt x="12" y="23"/>
                    <a:pt x="23" y="34"/>
                  </a:cubicBezTo>
                  <a:lnTo>
                    <a:pt x="23" y="34"/>
                  </a:lnTo>
                  <a:close/>
                  <a:moveTo>
                    <a:pt x="45" y="34"/>
                  </a:moveTo>
                  <a:cubicBezTo>
                    <a:pt x="34" y="23"/>
                    <a:pt x="12" y="12"/>
                    <a:pt x="1" y="1"/>
                  </a:cubicBezTo>
                  <a:cubicBezTo>
                    <a:pt x="12" y="12"/>
                    <a:pt x="34" y="23"/>
                    <a:pt x="45" y="34"/>
                  </a:cubicBezTo>
                  <a:lnTo>
                    <a:pt x="45" y="34"/>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9103;p66"/>
            <p:cNvSpPr/>
            <p:nvPr/>
          </p:nvSpPr>
          <p:spPr>
            <a:xfrm rot="5400000">
              <a:off x="5396263" y="6730505"/>
              <a:ext cx="2404" cy="1829"/>
            </a:xfrm>
            <a:custGeom>
              <a:avLst/>
              <a:gdLst/>
              <a:ahLst/>
              <a:cxnLst/>
              <a:rect l="l" t="t" r="r" b="b"/>
              <a:pathLst>
                <a:path w="46" h="35" extrusionOk="0">
                  <a:moveTo>
                    <a:pt x="1" y="1"/>
                  </a:moveTo>
                  <a:cubicBezTo>
                    <a:pt x="1" y="12"/>
                    <a:pt x="12" y="23"/>
                    <a:pt x="23" y="34"/>
                  </a:cubicBezTo>
                  <a:lnTo>
                    <a:pt x="45" y="34"/>
                  </a:lnTo>
                  <a:cubicBezTo>
                    <a:pt x="34" y="23"/>
                    <a:pt x="12" y="12"/>
                    <a:pt x="1"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9104;p66"/>
            <p:cNvSpPr/>
            <p:nvPr/>
          </p:nvSpPr>
          <p:spPr>
            <a:xfrm rot="5400000">
              <a:off x="5173959" y="6611619"/>
              <a:ext cx="95893" cy="345945"/>
            </a:xfrm>
            <a:custGeom>
              <a:avLst/>
              <a:gdLst/>
              <a:ahLst/>
              <a:cxnLst/>
              <a:rect l="l" t="t" r="r" b="b"/>
              <a:pathLst>
                <a:path w="1835" h="6620" extrusionOk="0">
                  <a:moveTo>
                    <a:pt x="1" y="1"/>
                  </a:moveTo>
                  <a:lnTo>
                    <a:pt x="1" y="1"/>
                  </a:lnTo>
                  <a:cubicBezTo>
                    <a:pt x="12" y="12"/>
                    <a:pt x="12" y="34"/>
                    <a:pt x="12" y="68"/>
                  </a:cubicBezTo>
                  <a:cubicBezTo>
                    <a:pt x="12" y="79"/>
                    <a:pt x="12" y="101"/>
                    <a:pt x="12" y="112"/>
                  </a:cubicBezTo>
                  <a:cubicBezTo>
                    <a:pt x="392" y="671"/>
                    <a:pt x="425" y="1398"/>
                    <a:pt x="504" y="2102"/>
                  </a:cubicBezTo>
                  <a:cubicBezTo>
                    <a:pt x="582" y="2874"/>
                    <a:pt x="560" y="3668"/>
                    <a:pt x="694" y="4439"/>
                  </a:cubicBezTo>
                  <a:cubicBezTo>
                    <a:pt x="850" y="5222"/>
                    <a:pt x="1186" y="5993"/>
                    <a:pt x="1700" y="6619"/>
                  </a:cubicBezTo>
                  <a:cubicBezTo>
                    <a:pt x="1756" y="6239"/>
                    <a:pt x="1812" y="5848"/>
                    <a:pt x="1834" y="5468"/>
                  </a:cubicBezTo>
                  <a:cubicBezTo>
                    <a:pt x="1298" y="4417"/>
                    <a:pt x="861" y="3276"/>
                    <a:pt x="940" y="2102"/>
                  </a:cubicBezTo>
                  <a:cubicBezTo>
                    <a:pt x="951" y="2013"/>
                    <a:pt x="962" y="1912"/>
                    <a:pt x="996" y="1823"/>
                  </a:cubicBezTo>
                  <a:cubicBezTo>
                    <a:pt x="884" y="1611"/>
                    <a:pt x="772" y="1398"/>
                    <a:pt x="638" y="1197"/>
                  </a:cubicBezTo>
                  <a:cubicBezTo>
                    <a:pt x="604" y="1152"/>
                    <a:pt x="616" y="1096"/>
                    <a:pt x="660" y="1063"/>
                  </a:cubicBezTo>
                  <a:cubicBezTo>
                    <a:pt x="671" y="1052"/>
                    <a:pt x="694" y="1052"/>
                    <a:pt x="705" y="1052"/>
                  </a:cubicBezTo>
                  <a:cubicBezTo>
                    <a:pt x="739" y="1052"/>
                    <a:pt x="772" y="1063"/>
                    <a:pt x="783" y="1096"/>
                  </a:cubicBezTo>
                  <a:cubicBezTo>
                    <a:pt x="906" y="1275"/>
                    <a:pt x="1018" y="1465"/>
                    <a:pt x="1119" y="1655"/>
                  </a:cubicBezTo>
                  <a:cubicBezTo>
                    <a:pt x="1163" y="1611"/>
                    <a:pt x="1230" y="1588"/>
                    <a:pt x="1298" y="1577"/>
                  </a:cubicBezTo>
                  <a:cubicBezTo>
                    <a:pt x="1152" y="1096"/>
                    <a:pt x="973" y="671"/>
                    <a:pt x="750" y="370"/>
                  </a:cubicBezTo>
                  <a:cubicBezTo>
                    <a:pt x="504" y="247"/>
                    <a:pt x="258" y="12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9105;p66"/>
            <p:cNvSpPr/>
            <p:nvPr/>
          </p:nvSpPr>
          <p:spPr>
            <a:xfrm rot="5400000">
              <a:off x="5306328" y="6761494"/>
              <a:ext cx="26913" cy="40343"/>
            </a:xfrm>
            <a:custGeom>
              <a:avLst/>
              <a:gdLst/>
              <a:ahLst/>
              <a:cxnLst/>
              <a:rect l="l" t="t" r="r" b="b"/>
              <a:pathLst>
                <a:path w="515" h="772" extrusionOk="0">
                  <a:moveTo>
                    <a:pt x="101" y="1"/>
                  </a:moveTo>
                  <a:cubicBezTo>
                    <a:pt x="90" y="1"/>
                    <a:pt x="67" y="1"/>
                    <a:pt x="56" y="12"/>
                  </a:cubicBezTo>
                  <a:cubicBezTo>
                    <a:pt x="12" y="45"/>
                    <a:pt x="0" y="101"/>
                    <a:pt x="34" y="146"/>
                  </a:cubicBezTo>
                  <a:cubicBezTo>
                    <a:pt x="168" y="347"/>
                    <a:pt x="280" y="560"/>
                    <a:pt x="392" y="772"/>
                  </a:cubicBezTo>
                  <a:cubicBezTo>
                    <a:pt x="403" y="727"/>
                    <a:pt x="425" y="694"/>
                    <a:pt x="459" y="649"/>
                  </a:cubicBezTo>
                  <a:cubicBezTo>
                    <a:pt x="470" y="638"/>
                    <a:pt x="492" y="615"/>
                    <a:pt x="515" y="604"/>
                  </a:cubicBezTo>
                  <a:cubicBezTo>
                    <a:pt x="414" y="414"/>
                    <a:pt x="302" y="224"/>
                    <a:pt x="179" y="45"/>
                  </a:cubicBezTo>
                  <a:cubicBezTo>
                    <a:pt x="168" y="12"/>
                    <a:pt x="135" y="1"/>
                    <a:pt x="10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9106;p66"/>
            <p:cNvSpPr/>
            <p:nvPr/>
          </p:nvSpPr>
          <p:spPr>
            <a:xfrm rot="5400000">
              <a:off x="5393937" y="6732883"/>
              <a:ext cx="4128" cy="1202"/>
            </a:xfrm>
            <a:custGeom>
              <a:avLst/>
              <a:gdLst/>
              <a:ahLst/>
              <a:cxnLst/>
              <a:rect l="l" t="t" r="r" b="b"/>
              <a:pathLst>
                <a:path w="79" h="23" extrusionOk="0">
                  <a:moveTo>
                    <a:pt x="0" y="0"/>
                  </a:moveTo>
                  <a:cubicBezTo>
                    <a:pt x="11" y="11"/>
                    <a:pt x="11" y="11"/>
                    <a:pt x="11" y="22"/>
                  </a:cubicBezTo>
                  <a:lnTo>
                    <a:pt x="78" y="22"/>
                  </a:lnTo>
                  <a:cubicBezTo>
                    <a:pt x="56" y="11"/>
                    <a:pt x="45" y="0"/>
                    <a:pt x="22"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9107;p66"/>
            <p:cNvSpPr/>
            <p:nvPr/>
          </p:nvSpPr>
          <p:spPr>
            <a:xfrm rot="5400000">
              <a:off x="5389574" y="6731393"/>
              <a:ext cx="5278" cy="6480"/>
            </a:xfrm>
            <a:custGeom>
              <a:avLst/>
              <a:gdLst/>
              <a:ahLst/>
              <a:cxnLst/>
              <a:rect l="l" t="t" r="r" b="b"/>
              <a:pathLst>
                <a:path w="101" h="124" extrusionOk="0">
                  <a:moveTo>
                    <a:pt x="0" y="0"/>
                  </a:moveTo>
                  <a:cubicBezTo>
                    <a:pt x="34" y="34"/>
                    <a:pt x="67" y="79"/>
                    <a:pt x="101" y="123"/>
                  </a:cubicBezTo>
                  <a:cubicBezTo>
                    <a:pt x="101" y="112"/>
                    <a:pt x="101" y="90"/>
                    <a:pt x="101" y="79"/>
                  </a:cubicBezTo>
                  <a:cubicBezTo>
                    <a:pt x="101" y="45"/>
                    <a:pt x="101" y="23"/>
                    <a:pt x="90" y="12"/>
                  </a:cubicBezTo>
                  <a:cubicBezTo>
                    <a:pt x="90" y="12"/>
                    <a:pt x="78" y="0"/>
                    <a:pt x="67" y="0"/>
                  </a:cubicBez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5925;p51"/>
          <p:cNvGrpSpPr/>
          <p:nvPr/>
        </p:nvGrpSpPr>
        <p:grpSpPr>
          <a:xfrm rot="1511683" flipH="1">
            <a:off x="8378934" y="-111831"/>
            <a:ext cx="1594190" cy="879343"/>
            <a:chOff x="4120650" y="2268767"/>
            <a:chExt cx="1984798" cy="1094799"/>
          </a:xfrm>
        </p:grpSpPr>
        <p:sp>
          <p:nvSpPr>
            <p:cNvPr id="891" name="Google Shape;5926;p51"/>
            <p:cNvSpPr/>
            <p:nvPr/>
          </p:nvSpPr>
          <p:spPr>
            <a:xfrm>
              <a:off x="5872906" y="302314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927;p51"/>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928;p51"/>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929;p51"/>
            <p:cNvSpPr/>
            <p:nvPr/>
          </p:nvSpPr>
          <p:spPr>
            <a:xfrm>
              <a:off x="5440528" y="3264138"/>
              <a:ext cx="81232" cy="81233"/>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930;p51"/>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931;p51"/>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5918;p51"/>
          <p:cNvGrpSpPr/>
          <p:nvPr/>
        </p:nvGrpSpPr>
        <p:grpSpPr>
          <a:xfrm rot="20431797">
            <a:off x="2600949" y="0"/>
            <a:ext cx="1594190" cy="879343"/>
            <a:chOff x="4120650" y="2268767"/>
            <a:chExt cx="1984798" cy="1094799"/>
          </a:xfrm>
        </p:grpSpPr>
        <p:sp>
          <p:nvSpPr>
            <p:cNvPr id="898" name="Google Shape;5919;p51"/>
            <p:cNvSpPr/>
            <p:nvPr/>
          </p:nvSpPr>
          <p:spPr>
            <a:xfrm>
              <a:off x="5872906" y="302314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920;p51"/>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921;p51"/>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922;p51"/>
            <p:cNvSpPr/>
            <p:nvPr/>
          </p:nvSpPr>
          <p:spPr>
            <a:xfrm>
              <a:off x="5440528" y="3264138"/>
              <a:ext cx="81232" cy="81233"/>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923;p51"/>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924;p51"/>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946;p33"/>
          <p:cNvGrpSpPr/>
          <p:nvPr/>
        </p:nvGrpSpPr>
        <p:grpSpPr>
          <a:xfrm>
            <a:off x="8971948" y="5039661"/>
            <a:ext cx="1246792" cy="2498666"/>
            <a:chOff x="5349175" y="1125150"/>
            <a:chExt cx="1855000" cy="3390475"/>
          </a:xfrm>
        </p:grpSpPr>
        <p:sp>
          <p:nvSpPr>
            <p:cNvPr id="1029" name="Google Shape;947;p33"/>
            <p:cNvSpPr/>
            <p:nvPr/>
          </p:nvSpPr>
          <p:spPr>
            <a:xfrm>
              <a:off x="5640875" y="2116175"/>
              <a:ext cx="175650" cy="263650"/>
            </a:xfrm>
            <a:custGeom>
              <a:avLst/>
              <a:gdLst/>
              <a:ahLst/>
              <a:cxnLst/>
              <a:rect l="l" t="t" r="r" b="b"/>
              <a:pathLst>
                <a:path w="7026" h="10546" extrusionOk="0">
                  <a:moveTo>
                    <a:pt x="3953" y="0"/>
                  </a:moveTo>
                  <a:cubicBezTo>
                    <a:pt x="3953" y="0"/>
                    <a:pt x="0" y="6370"/>
                    <a:pt x="2429" y="8727"/>
                  </a:cubicBezTo>
                  <a:cubicBezTo>
                    <a:pt x="4040" y="10283"/>
                    <a:pt x="5536" y="10545"/>
                    <a:pt x="6361" y="10545"/>
                  </a:cubicBezTo>
                  <a:cubicBezTo>
                    <a:pt x="6779" y="10545"/>
                    <a:pt x="7025" y="10478"/>
                    <a:pt x="7025" y="10478"/>
                  </a:cubicBezTo>
                  <a:lnTo>
                    <a:pt x="3953"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948;p33"/>
            <p:cNvSpPr/>
            <p:nvPr/>
          </p:nvSpPr>
          <p:spPr>
            <a:xfrm>
              <a:off x="5598600" y="2275700"/>
              <a:ext cx="144100" cy="272975"/>
            </a:xfrm>
            <a:custGeom>
              <a:avLst/>
              <a:gdLst/>
              <a:ahLst/>
              <a:cxnLst/>
              <a:rect l="l" t="t" r="r" b="b"/>
              <a:pathLst>
                <a:path w="5764" h="10919" extrusionOk="0">
                  <a:moveTo>
                    <a:pt x="5763" y="1"/>
                  </a:moveTo>
                  <a:lnTo>
                    <a:pt x="5763" y="1"/>
                  </a:lnTo>
                  <a:cubicBezTo>
                    <a:pt x="5763" y="1"/>
                    <a:pt x="1" y="4799"/>
                    <a:pt x="1548" y="7787"/>
                  </a:cubicBezTo>
                  <a:cubicBezTo>
                    <a:pt x="3096" y="10800"/>
                    <a:pt x="5347" y="10919"/>
                    <a:pt x="5347" y="10919"/>
                  </a:cubicBezTo>
                  <a:lnTo>
                    <a:pt x="5763"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949;p33"/>
            <p:cNvSpPr/>
            <p:nvPr/>
          </p:nvSpPr>
          <p:spPr>
            <a:xfrm>
              <a:off x="6716600" y="1916725"/>
              <a:ext cx="181000" cy="273275"/>
            </a:xfrm>
            <a:custGeom>
              <a:avLst/>
              <a:gdLst/>
              <a:ahLst/>
              <a:cxnLst/>
              <a:rect l="l" t="t" r="r" b="b"/>
              <a:pathLst>
                <a:path w="7240" h="10931" extrusionOk="0">
                  <a:moveTo>
                    <a:pt x="1441" y="1"/>
                  </a:moveTo>
                  <a:lnTo>
                    <a:pt x="1" y="10931"/>
                  </a:lnTo>
                  <a:cubicBezTo>
                    <a:pt x="1" y="10931"/>
                    <a:pt x="4168" y="10776"/>
                    <a:pt x="5704" y="7776"/>
                  </a:cubicBezTo>
                  <a:cubicBezTo>
                    <a:pt x="7240" y="4751"/>
                    <a:pt x="1441" y="1"/>
                    <a:pt x="144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950;p33"/>
            <p:cNvSpPr/>
            <p:nvPr/>
          </p:nvSpPr>
          <p:spPr>
            <a:xfrm>
              <a:off x="6743100" y="2064675"/>
              <a:ext cx="224750" cy="339050"/>
            </a:xfrm>
            <a:custGeom>
              <a:avLst/>
              <a:gdLst/>
              <a:ahLst/>
              <a:cxnLst/>
              <a:rect l="l" t="t" r="r" b="b"/>
              <a:pathLst>
                <a:path w="8990" h="13562" extrusionOk="0">
                  <a:moveTo>
                    <a:pt x="1798" y="0"/>
                  </a:moveTo>
                  <a:lnTo>
                    <a:pt x="0" y="13561"/>
                  </a:lnTo>
                  <a:cubicBezTo>
                    <a:pt x="0" y="13561"/>
                    <a:pt x="5179" y="13383"/>
                    <a:pt x="7084" y="9656"/>
                  </a:cubicBezTo>
                  <a:cubicBezTo>
                    <a:pt x="8989" y="5918"/>
                    <a:pt x="1798" y="0"/>
                    <a:pt x="1798"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951;p33"/>
            <p:cNvSpPr/>
            <p:nvPr/>
          </p:nvSpPr>
          <p:spPr>
            <a:xfrm>
              <a:off x="6747850" y="2221825"/>
              <a:ext cx="224750" cy="339050"/>
            </a:xfrm>
            <a:custGeom>
              <a:avLst/>
              <a:gdLst/>
              <a:ahLst/>
              <a:cxnLst/>
              <a:rect l="l" t="t" r="r" b="b"/>
              <a:pathLst>
                <a:path w="8990" h="13562" extrusionOk="0">
                  <a:moveTo>
                    <a:pt x="1799" y="1"/>
                  </a:moveTo>
                  <a:lnTo>
                    <a:pt x="1" y="13562"/>
                  </a:lnTo>
                  <a:cubicBezTo>
                    <a:pt x="1" y="13562"/>
                    <a:pt x="5180" y="13383"/>
                    <a:pt x="7085" y="9645"/>
                  </a:cubicBezTo>
                  <a:cubicBezTo>
                    <a:pt x="8990" y="5906"/>
                    <a:pt x="1799" y="1"/>
                    <a:pt x="1799"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952;p33"/>
            <p:cNvSpPr/>
            <p:nvPr/>
          </p:nvSpPr>
          <p:spPr>
            <a:xfrm>
              <a:off x="5445900" y="2236125"/>
              <a:ext cx="762625" cy="1884550"/>
            </a:xfrm>
            <a:custGeom>
              <a:avLst/>
              <a:gdLst/>
              <a:ahLst/>
              <a:cxnLst/>
              <a:rect l="l" t="t" r="r" b="b"/>
              <a:pathLst>
                <a:path w="30505" h="75382" extrusionOk="0">
                  <a:moveTo>
                    <a:pt x="16515" y="0"/>
                  </a:moveTo>
                  <a:cubicBezTo>
                    <a:pt x="16515" y="0"/>
                    <a:pt x="1001" y="8275"/>
                    <a:pt x="513" y="42767"/>
                  </a:cubicBezTo>
                  <a:cubicBezTo>
                    <a:pt x="1" y="68330"/>
                    <a:pt x="275" y="70735"/>
                    <a:pt x="275" y="70735"/>
                  </a:cubicBezTo>
                  <a:cubicBezTo>
                    <a:pt x="275" y="70735"/>
                    <a:pt x="11511" y="75382"/>
                    <a:pt x="28802" y="75382"/>
                  </a:cubicBezTo>
                  <a:cubicBezTo>
                    <a:pt x="29363" y="75382"/>
                    <a:pt x="29931" y="75377"/>
                    <a:pt x="30505" y="75367"/>
                  </a:cubicBezTo>
                  <a:lnTo>
                    <a:pt x="16515"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953;p33"/>
            <p:cNvSpPr/>
            <p:nvPr/>
          </p:nvSpPr>
          <p:spPr>
            <a:xfrm>
              <a:off x="6374300" y="2252500"/>
              <a:ext cx="762025" cy="1874850"/>
            </a:xfrm>
            <a:custGeom>
              <a:avLst/>
              <a:gdLst/>
              <a:ahLst/>
              <a:cxnLst/>
              <a:rect l="l" t="t" r="r" b="b"/>
              <a:pathLst>
                <a:path w="30481" h="74994" extrusionOk="0">
                  <a:moveTo>
                    <a:pt x="13788" y="0"/>
                  </a:moveTo>
                  <a:lnTo>
                    <a:pt x="0" y="74843"/>
                  </a:lnTo>
                  <a:cubicBezTo>
                    <a:pt x="1859" y="74947"/>
                    <a:pt x="3652" y="74994"/>
                    <a:pt x="5375" y="74994"/>
                  </a:cubicBezTo>
                  <a:cubicBezTo>
                    <a:pt x="20555" y="74994"/>
                    <a:pt x="30207" y="71354"/>
                    <a:pt x="30207" y="71354"/>
                  </a:cubicBezTo>
                  <a:cubicBezTo>
                    <a:pt x="30207" y="71354"/>
                    <a:pt x="30480" y="68961"/>
                    <a:pt x="29897" y="43374"/>
                  </a:cubicBezTo>
                  <a:cubicBezTo>
                    <a:pt x="29302" y="8870"/>
                    <a:pt x="13788" y="0"/>
                    <a:pt x="1378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954;p33"/>
            <p:cNvSpPr/>
            <p:nvPr/>
          </p:nvSpPr>
          <p:spPr>
            <a:xfrm>
              <a:off x="5543825" y="2209075"/>
              <a:ext cx="1465700" cy="2306550"/>
            </a:xfrm>
            <a:custGeom>
              <a:avLst/>
              <a:gdLst/>
              <a:ahLst/>
              <a:cxnLst/>
              <a:rect l="l" t="t" r="r" b="b"/>
              <a:pathLst>
                <a:path w="58628" h="92262" extrusionOk="0">
                  <a:moveTo>
                    <a:pt x="16442" y="1"/>
                  </a:moveTo>
                  <a:cubicBezTo>
                    <a:pt x="16214" y="1"/>
                    <a:pt x="16070" y="22"/>
                    <a:pt x="16027" y="70"/>
                  </a:cubicBezTo>
                  <a:cubicBezTo>
                    <a:pt x="16027" y="70"/>
                    <a:pt x="2537" y="14929"/>
                    <a:pt x="1263" y="45981"/>
                  </a:cubicBezTo>
                  <a:cubicBezTo>
                    <a:pt x="1" y="77020"/>
                    <a:pt x="406" y="87105"/>
                    <a:pt x="406" y="87105"/>
                  </a:cubicBezTo>
                  <a:cubicBezTo>
                    <a:pt x="406" y="87105"/>
                    <a:pt x="9633" y="91986"/>
                    <a:pt x="28874" y="92260"/>
                  </a:cubicBezTo>
                  <a:lnTo>
                    <a:pt x="29469" y="92260"/>
                  </a:lnTo>
                  <a:cubicBezTo>
                    <a:pt x="29662" y="92261"/>
                    <a:pt x="29853" y="92262"/>
                    <a:pt x="30044" y="92262"/>
                  </a:cubicBezTo>
                  <a:cubicBezTo>
                    <a:pt x="48918" y="92262"/>
                    <a:pt x="58044" y="87641"/>
                    <a:pt x="58044" y="87641"/>
                  </a:cubicBezTo>
                  <a:cubicBezTo>
                    <a:pt x="58044" y="87641"/>
                    <a:pt x="58627" y="77556"/>
                    <a:pt x="57961" y="46505"/>
                  </a:cubicBezTo>
                  <a:cubicBezTo>
                    <a:pt x="57270" y="15429"/>
                    <a:pt x="44066" y="320"/>
                    <a:pt x="44066" y="320"/>
                  </a:cubicBezTo>
                  <a:cubicBezTo>
                    <a:pt x="44022" y="270"/>
                    <a:pt x="43860" y="247"/>
                    <a:pt x="43602" y="247"/>
                  </a:cubicBezTo>
                  <a:cubicBezTo>
                    <a:pt x="41357" y="247"/>
                    <a:pt x="31856" y="1977"/>
                    <a:pt x="30040" y="2309"/>
                  </a:cubicBezTo>
                  <a:cubicBezTo>
                    <a:pt x="28210" y="1953"/>
                    <a:pt x="18597" y="1"/>
                    <a:pt x="1644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955;p33"/>
            <p:cNvSpPr/>
            <p:nvPr/>
          </p:nvSpPr>
          <p:spPr>
            <a:xfrm>
              <a:off x="6277850" y="2680525"/>
              <a:ext cx="334300" cy="517050"/>
            </a:xfrm>
            <a:custGeom>
              <a:avLst/>
              <a:gdLst/>
              <a:ahLst/>
              <a:cxnLst/>
              <a:rect l="l" t="t" r="r" b="b"/>
              <a:pathLst>
                <a:path w="13372" h="20682" extrusionOk="0">
                  <a:moveTo>
                    <a:pt x="13371" y="572"/>
                  </a:moveTo>
                  <a:lnTo>
                    <a:pt x="13371" y="572"/>
                  </a:lnTo>
                  <a:lnTo>
                    <a:pt x="13371" y="572"/>
                  </a:lnTo>
                  <a:cubicBezTo>
                    <a:pt x="13371" y="572"/>
                    <a:pt x="13371" y="572"/>
                    <a:pt x="13371" y="572"/>
                  </a:cubicBezTo>
                  <a:close/>
                  <a:moveTo>
                    <a:pt x="334" y="0"/>
                  </a:moveTo>
                  <a:lnTo>
                    <a:pt x="1" y="20681"/>
                  </a:lnTo>
                  <a:cubicBezTo>
                    <a:pt x="3918" y="20562"/>
                    <a:pt x="8299" y="20336"/>
                    <a:pt x="12764" y="19919"/>
                  </a:cubicBezTo>
                  <a:lnTo>
                    <a:pt x="13193" y="6370"/>
                  </a:lnTo>
                  <a:lnTo>
                    <a:pt x="13371" y="572"/>
                  </a:lnTo>
                  <a:lnTo>
                    <a:pt x="13371" y="572"/>
                  </a:lnTo>
                  <a:cubicBezTo>
                    <a:pt x="13371" y="572"/>
                    <a:pt x="13370" y="572"/>
                    <a:pt x="13368" y="572"/>
                  </a:cubicBezTo>
                  <a:cubicBezTo>
                    <a:pt x="13263" y="572"/>
                    <a:pt x="10414" y="271"/>
                    <a:pt x="5835" y="107"/>
                  </a:cubicBezTo>
                  <a:cubicBezTo>
                    <a:pt x="4204" y="48"/>
                    <a:pt x="2358"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956;p33"/>
            <p:cNvSpPr/>
            <p:nvPr/>
          </p:nvSpPr>
          <p:spPr>
            <a:xfrm>
              <a:off x="5902800" y="2680825"/>
              <a:ext cx="333400" cy="519475"/>
            </a:xfrm>
            <a:custGeom>
              <a:avLst/>
              <a:gdLst/>
              <a:ahLst/>
              <a:cxnLst/>
              <a:rect l="l" t="t" r="r" b="b"/>
              <a:pathLst>
                <a:path w="13336" h="20779" extrusionOk="0">
                  <a:moveTo>
                    <a:pt x="13336" y="0"/>
                  </a:moveTo>
                  <a:cubicBezTo>
                    <a:pt x="11038" y="36"/>
                    <a:pt x="8550" y="107"/>
                    <a:pt x="5930" y="262"/>
                  </a:cubicBezTo>
                  <a:cubicBezTo>
                    <a:pt x="4013" y="369"/>
                    <a:pt x="2025" y="524"/>
                    <a:pt x="1" y="738"/>
                  </a:cubicBezTo>
                  <a:lnTo>
                    <a:pt x="96" y="5537"/>
                  </a:lnTo>
                  <a:lnTo>
                    <a:pt x="394" y="20657"/>
                  </a:lnTo>
                  <a:cubicBezTo>
                    <a:pt x="394" y="20657"/>
                    <a:pt x="3230" y="20778"/>
                    <a:pt x="7660" y="20778"/>
                  </a:cubicBezTo>
                  <a:cubicBezTo>
                    <a:pt x="9293" y="20778"/>
                    <a:pt x="11142" y="20762"/>
                    <a:pt x="13145" y="20717"/>
                  </a:cubicBezTo>
                  <a:lnTo>
                    <a:pt x="13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957;p33"/>
            <p:cNvSpPr/>
            <p:nvPr/>
          </p:nvSpPr>
          <p:spPr>
            <a:xfrm>
              <a:off x="6231125" y="2680525"/>
              <a:ext cx="55100" cy="517950"/>
            </a:xfrm>
            <a:custGeom>
              <a:avLst/>
              <a:gdLst/>
              <a:ahLst/>
              <a:cxnLst/>
              <a:rect l="l" t="t" r="r" b="b"/>
              <a:pathLst>
                <a:path w="2204" h="20718" extrusionOk="0">
                  <a:moveTo>
                    <a:pt x="191" y="0"/>
                  </a:moveTo>
                  <a:lnTo>
                    <a:pt x="0" y="20717"/>
                  </a:lnTo>
                  <a:cubicBezTo>
                    <a:pt x="608" y="20705"/>
                    <a:pt x="1239" y="20693"/>
                    <a:pt x="1870" y="20669"/>
                  </a:cubicBezTo>
                  <a:lnTo>
                    <a:pt x="22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958;p33"/>
            <p:cNvSpPr/>
            <p:nvPr/>
          </p:nvSpPr>
          <p:spPr>
            <a:xfrm>
              <a:off x="5868275" y="2649850"/>
              <a:ext cx="766100" cy="125950"/>
            </a:xfrm>
            <a:custGeom>
              <a:avLst/>
              <a:gdLst/>
              <a:ahLst/>
              <a:cxnLst/>
              <a:rect l="l" t="t" r="r" b="b"/>
              <a:pathLst>
                <a:path w="30644" h="5038" extrusionOk="0">
                  <a:moveTo>
                    <a:pt x="12249" y="1"/>
                  </a:moveTo>
                  <a:cubicBezTo>
                    <a:pt x="7601" y="1"/>
                    <a:pt x="3065" y="243"/>
                    <a:pt x="1" y="977"/>
                  </a:cubicBezTo>
                  <a:lnTo>
                    <a:pt x="394" y="4251"/>
                  </a:lnTo>
                  <a:cubicBezTo>
                    <a:pt x="394" y="4251"/>
                    <a:pt x="5957" y="3939"/>
                    <a:pt x="12771" y="3939"/>
                  </a:cubicBezTo>
                  <a:cubicBezTo>
                    <a:pt x="18650" y="3939"/>
                    <a:pt x="25459" y="4172"/>
                    <a:pt x="30433" y="5037"/>
                  </a:cubicBezTo>
                  <a:lnTo>
                    <a:pt x="30636" y="906"/>
                  </a:lnTo>
                  <a:cubicBezTo>
                    <a:pt x="30643" y="906"/>
                    <a:pt x="21237" y="1"/>
                    <a:pt x="1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959;p33"/>
            <p:cNvSpPr/>
            <p:nvPr/>
          </p:nvSpPr>
          <p:spPr>
            <a:xfrm>
              <a:off x="5902800" y="2918650"/>
              <a:ext cx="700425" cy="54200"/>
            </a:xfrm>
            <a:custGeom>
              <a:avLst/>
              <a:gdLst/>
              <a:ahLst/>
              <a:cxnLst/>
              <a:rect l="l" t="t" r="r" b="b"/>
              <a:pathLst>
                <a:path w="28017" h="2168" extrusionOk="0">
                  <a:moveTo>
                    <a:pt x="28016" y="0"/>
                  </a:moveTo>
                  <a:lnTo>
                    <a:pt x="25" y="274"/>
                  </a:lnTo>
                  <a:cubicBezTo>
                    <a:pt x="1" y="881"/>
                    <a:pt x="1" y="1524"/>
                    <a:pt x="1" y="2167"/>
                  </a:cubicBezTo>
                  <a:lnTo>
                    <a:pt x="27957" y="2024"/>
                  </a:lnTo>
                  <a:cubicBezTo>
                    <a:pt x="27969" y="1369"/>
                    <a:pt x="28004" y="691"/>
                    <a:pt x="28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960;p33"/>
            <p:cNvSpPr/>
            <p:nvPr/>
          </p:nvSpPr>
          <p:spPr>
            <a:xfrm>
              <a:off x="5566150" y="3149025"/>
              <a:ext cx="1425500" cy="479275"/>
            </a:xfrm>
            <a:custGeom>
              <a:avLst/>
              <a:gdLst/>
              <a:ahLst/>
              <a:cxnLst/>
              <a:rect l="l" t="t" r="r" b="b"/>
              <a:pathLst>
                <a:path w="57020" h="19171" extrusionOk="0">
                  <a:moveTo>
                    <a:pt x="168" y="1"/>
                  </a:moveTo>
                  <a:cubicBezTo>
                    <a:pt x="1" y="10073"/>
                    <a:pt x="132" y="13871"/>
                    <a:pt x="132" y="13871"/>
                  </a:cubicBezTo>
                  <a:cubicBezTo>
                    <a:pt x="132" y="13871"/>
                    <a:pt x="9204" y="18884"/>
                    <a:pt x="28112" y="19170"/>
                  </a:cubicBezTo>
                  <a:lnTo>
                    <a:pt x="28707" y="19170"/>
                  </a:lnTo>
                  <a:cubicBezTo>
                    <a:pt x="28846" y="19170"/>
                    <a:pt x="28984" y="19170"/>
                    <a:pt x="29121" y="19170"/>
                  </a:cubicBezTo>
                  <a:cubicBezTo>
                    <a:pt x="47748" y="19170"/>
                    <a:pt x="56782" y="14407"/>
                    <a:pt x="56782" y="14407"/>
                  </a:cubicBezTo>
                  <a:cubicBezTo>
                    <a:pt x="56782" y="14407"/>
                    <a:pt x="57008" y="10609"/>
                    <a:pt x="57020" y="536"/>
                  </a:cubicBezTo>
                  <a:lnTo>
                    <a:pt x="57020" y="536"/>
                  </a:lnTo>
                  <a:cubicBezTo>
                    <a:pt x="56948" y="4061"/>
                    <a:pt x="56865" y="5525"/>
                    <a:pt x="56865" y="5525"/>
                  </a:cubicBezTo>
                  <a:cubicBezTo>
                    <a:pt x="56865" y="5525"/>
                    <a:pt x="47855" y="10288"/>
                    <a:pt x="29217" y="10288"/>
                  </a:cubicBezTo>
                  <a:cubicBezTo>
                    <a:pt x="29079" y="10288"/>
                    <a:pt x="28941" y="10288"/>
                    <a:pt x="28802" y="10288"/>
                  </a:cubicBezTo>
                  <a:lnTo>
                    <a:pt x="28207" y="10288"/>
                  </a:lnTo>
                  <a:cubicBezTo>
                    <a:pt x="9288" y="10002"/>
                    <a:pt x="227" y="4989"/>
                    <a:pt x="227" y="4989"/>
                  </a:cubicBezTo>
                  <a:cubicBezTo>
                    <a:pt x="227" y="4989"/>
                    <a:pt x="179" y="3513"/>
                    <a:pt x="168" y="1"/>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961;p33"/>
            <p:cNvSpPr/>
            <p:nvPr/>
          </p:nvSpPr>
          <p:spPr>
            <a:xfrm>
              <a:off x="6329050" y="2904950"/>
              <a:ext cx="185175" cy="486100"/>
            </a:xfrm>
            <a:custGeom>
              <a:avLst/>
              <a:gdLst/>
              <a:ahLst/>
              <a:cxnLst/>
              <a:rect l="l" t="t" r="r" b="b"/>
              <a:pathLst>
                <a:path w="7407" h="19444" extrusionOk="0">
                  <a:moveTo>
                    <a:pt x="2299" y="1"/>
                  </a:moveTo>
                  <a:lnTo>
                    <a:pt x="2299" y="1"/>
                  </a:lnTo>
                  <a:cubicBezTo>
                    <a:pt x="1" y="12574"/>
                    <a:pt x="5930" y="19443"/>
                    <a:pt x="5930" y="19443"/>
                  </a:cubicBezTo>
                  <a:cubicBezTo>
                    <a:pt x="5930" y="19443"/>
                    <a:pt x="7406" y="16943"/>
                    <a:pt x="7109" y="10930"/>
                  </a:cubicBezTo>
                  <a:cubicBezTo>
                    <a:pt x="6811" y="4918"/>
                    <a:pt x="2299" y="1"/>
                    <a:pt x="2299"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962;p33"/>
            <p:cNvSpPr/>
            <p:nvPr/>
          </p:nvSpPr>
          <p:spPr>
            <a:xfrm>
              <a:off x="6178150" y="2968125"/>
              <a:ext cx="432800" cy="311000"/>
            </a:xfrm>
            <a:custGeom>
              <a:avLst/>
              <a:gdLst/>
              <a:ahLst/>
              <a:cxnLst/>
              <a:rect l="l" t="t" r="r" b="b"/>
              <a:pathLst>
                <a:path w="17312" h="12440" extrusionOk="0">
                  <a:moveTo>
                    <a:pt x="7667" y="1"/>
                  </a:moveTo>
                  <a:cubicBezTo>
                    <a:pt x="7604" y="1"/>
                    <a:pt x="7545" y="7"/>
                    <a:pt x="7489" y="21"/>
                  </a:cubicBezTo>
                  <a:cubicBezTo>
                    <a:pt x="6168" y="343"/>
                    <a:pt x="8251" y="2462"/>
                    <a:pt x="8251" y="2462"/>
                  </a:cubicBezTo>
                  <a:cubicBezTo>
                    <a:pt x="8251" y="2462"/>
                    <a:pt x="4006" y="205"/>
                    <a:pt x="2543" y="205"/>
                  </a:cubicBezTo>
                  <a:cubicBezTo>
                    <a:pt x="2293" y="205"/>
                    <a:pt x="2124" y="271"/>
                    <a:pt x="2072" y="426"/>
                  </a:cubicBezTo>
                  <a:cubicBezTo>
                    <a:pt x="1703" y="1474"/>
                    <a:pt x="6239" y="3772"/>
                    <a:pt x="6239" y="3772"/>
                  </a:cubicBezTo>
                  <a:cubicBezTo>
                    <a:pt x="6239" y="3772"/>
                    <a:pt x="3016" y="2596"/>
                    <a:pt x="1298" y="2596"/>
                  </a:cubicBezTo>
                  <a:cubicBezTo>
                    <a:pt x="691" y="2596"/>
                    <a:pt x="272" y="2743"/>
                    <a:pt x="250" y="3141"/>
                  </a:cubicBezTo>
                  <a:cubicBezTo>
                    <a:pt x="238" y="4058"/>
                    <a:pt x="5453" y="5344"/>
                    <a:pt x="5453" y="5344"/>
                  </a:cubicBezTo>
                  <a:cubicBezTo>
                    <a:pt x="5453" y="5344"/>
                    <a:pt x="3157" y="4936"/>
                    <a:pt x="1567" y="4936"/>
                  </a:cubicBezTo>
                  <a:cubicBezTo>
                    <a:pt x="742" y="4936"/>
                    <a:pt x="108" y="5046"/>
                    <a:pt x="83" y="5379"/>
                  </a:cubicBezTo>
                  <a:cubicBezTo>
                    <a:pt x="0" y="6332"/>
                    <a:pt x="5144" y="7010"/>
                    <a:pt x="5144" y="7010"/>
                  </a:cubicBezTo>
                  <a:cubicBezTo>
                    <a:pt x="5144" y="7010"/>
                    <a:pt x="4669" y="6983"/>
                    <a:pt x="4035" y="6983"/>
                  </a:cubicBezTo>
                  <a:cubicBezTo>
                    <a:pt x="2769" y="6983"/>
                    <a:pt x="869" y="7094"/>
                    <a:pt x="869" y="7761"/>
                  </a:cubicBezTo>
                  <a:cubicBezTo>
                    <a:pt x="869" y="8747"/>
                    <a:pt x="7583" y="9976"/>
                    <a:pt x="9928" y="9976"/>
                  </a:cubicBezTo>
                  <a:cubicBezTo>
                    <a:pt x="9961" y="9976"/>
                    <a:pt x="9994" y="9976"/>
                    <a:pt x="10025" y="9975"/>
                  </a:cubicBezTo>
                  <a:cubicBezTo>
                    <a:pt x="10025" y="9975"/>
                    <a:pt x="13633" y="11725"/>
                    <a:pt x="17086" y="12440"/>
                  </a:cubicBezTo>
                  <a:cubicBezTo>
                    <a:pt x="17193" y="10404"/>
                    <a:pt x="17312" y="7499"/>
                    <a:pt x="16597" y="3355"/>
                  </a:cubicBezTo>
                  <a:lnTo>
                    <a:pt x="12240" y="3486"/>
                  </a:lnTo>
                  <a:cubicBezTo>
                    <a:pt x="12240" y="3486"/>
                    <a:pt x="9093" y="1"/>
                    <a:pt x="76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963;p33"/>
            <p:cNvSpPr/>
            <p:nvPr/>
          </p:nvSpPr>
          <p:spPr>
            <a:xfrm>
              <a:off x="6389175" y="2864475"/>
              <a:ext cx="256025" cy="519125"/>
            </a:xfrm>
            <a:custGeom>
              <a:avLst/>
              <a:gdLst/>
              <a:ahLst/>
              <a:cxnLst/>
              <a:rect l="l" t="t" r="r" b="b"/>
              <a:pathLst>
                <a:path w="10241" h="20765" extrusionOk="0">
                  <a:moveTo>
                    <a:pt x="4632" y="0"/>
                  </a:moveTo>
                  <a:cubicBezTo>
                    <a:pt x="1846" y="1036"/>
                    <a:pt x="1" y="2048"/>
                    <a:pt x="1" y="2048"/>
                  </a:cubicBezTo>
                  <a:cubicBezTo>
                    <a:pt x="1" y="2048"/>
                    <a:pt x="4466" y="6227"/>
                    <a:pt x="4763" y="12240"/>
                  </a:cubicBezTo>
                  <a:cubicBezTo>
                    <a:pt x="5061" y="18253"/>
                    <a:pt x="3584" y="20765"/>
                    <a:pt x="3584" y="20765"/>
                  </a:cubicBezTo>
                  <a:cubicBezTo>
                    <a:pt x="3584" y="20765"/>
                    <a:pt x="5668" y="20574"/>
                    <a:pt x="8585" y="19943"/>
                  </a:cubicBezTo>
                  <a:cubicBezTo>
                    <a:pt x="10240" y="13085"/>
                    <a:pt x="9168" y="5418"/>
                    <a:pt x="4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964;p33"/>
            <p:cNvSpPr/>
            <p:nvPr/>
          </p:nvSpPr>
          <p:spPr>
            <a:xfrm>
              <a:off x="6504675" y="2248325"/>
              <a:ext cx="699500" cy="1115050"/>
            </a:xfrm>
            <a:custGeom>
              <a:avLst/>
              <a:gdLst/>
              <a:ahLst/>
              <a:cxnLst/>
              <a:rect l="l" t="t" r="r" b="b"/>
              <a:pathLst>
                <a:path w="27980" h="44602" extrusionOk="0">
                  <a:moveTo>
                    <a:pt x="5811" y="0"/>
                  </a:moveTo>
                  <a:lnTo>
                    <a:pt x="6965" y="22741"/>
                  </a:lnTo>
                  <a:cubicBezTo>
                    <a:pt x="4406" y="23158"/>
                    <a:pt x="1965" y="23920"/>
                    <a:pt x="0" y="24646"/>
                  </a:cubicBezTo>
                  <a:cubicBezTo>
                    <a:pt x="4548" y="30064"/>
                    <a:pt x="5620" y="37719"/>
                    <a:pt x="3941" y="44601"/>
                  </a:cubicBezTo>
                  <a:cubicBezTo>
                    <a:pt x="9323" y="43422"/>
                    <a:pt x="17562" y="40684"/>
                    <a:pt x="20896" y="34600"/>
                  </a:cubicBezTo>
                  <a:cubicBezTo>
                    <a:pt x="27980" y="21658"/>
                    <a:pt x="5811" y="1"/>
                    <a:pt x="581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965;p33"/>
            <p:cNvSpPr/>
            <p:nvPr/>
          </p:nvSpPr>
          <p:spPr>
            <a:xfrm>
              <a:off x="6386500" y="2785600"/>
              <a:ext cx="430150" cy="119375"/>
            </a:xfrm>
            <a:custGeom>
              <a:avLst/>
              <a:gdLst/>
              <a:ahLst/>
              <a:cxnLst/>
              <a:rect l="l" t="t" r="r" b="b"/>
              <a:pathLst>
                <a:path w="17206" h="4775" extrusionOk="0">
                  <a:moveTo>
                    <a:pt x="17205" y="0"/>
                  </a:moveTo>
                  <a:lnTo>
                    <a:pt x="17205" y="0"/>
                  </a:lnTo>
                  <a:cubicBezTo>
                    <a:pt x="8180" y="1274"/>
                    <a:pt x="1" y="4775"/>
                    <a:pt x="1" y="4775"/>
                  </a:cubicBezTo>
                  <a:lnTo>
                    <a:pt x="17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966;p33"/>
            <p:cNvSpPr/>
            <p:nvPr/>
          </p:nvSpPr>
          <p:spPr>
            <a:xfrm>
              <a:off x="6479375" y="3119550"/>
              <a:ext cx="548600" cy="275950"/>
            </a:xfrm>
            <a:custGeom>
              <a:avLst/>
              <a:gdLst/>
              <a:ahLst/>
              <a:cxnLst/>
              <a:rect l="l" t="t" r="r" b="b"/>
              <a:pathLst>
                <a:path w="21944" h="11038" extrusionOk="0">
                  <a:moveTo>
                    <a:pt x="21765" y="1"/>
                  </a:moveTo>
                  <a:cubicBezTo>
                    <a:pt x="21336" y="942"/>
                    <a:pt x="20717" y="1787"/>
                    <a:pt x="19979" y="2513"/>
                  </a:cubicBezTo>
                  <a:cubicBezTo>
                    <a:pt x="19253" y="3251"/>
                    <a:pt x="18431" y="3906"/>
                    <a:pt x="17586" y="4490"/>
                  </a:cubicBezTo>
                  <a:cubicBezTo>
                    <a:pt x="15859" y="5633"/>
                    <a:pt x="13966" y="6549"/>
                    <a:pt x="12037" y="7347"/>
                  </a:cubicBezTo>
                  <a:cubicBezTo>
                    <a:pt x="10097" y="8121"/>
                    <a:pt x="8108" y="8788"/>
                    <a:pt x="6096" y="9347"/>
                  </a:cubicBezTo>
                  <a:cubicBezTo>
                    <a:pt x="4084" y="9919"/>
                    <a:pt x="2048" y="10419"/>
                    <a:pt x="0" y="10836"/>
                  </a:cubicBezTo>
                  <a:lnTo>
                    <a:pt x="24" y="11038"/>
                  </a:lnTo>
                  <a:cubicBezTo>
                    <a:pt x="2108" y="10717"/>
                    <a:pt x="4167" y="10276"/>
                    <a:pt x="6203" y="9740"/>
                  </a:cubicBezTo>
                  <a:cubicBezTo>
                    <a:pt x="8227" y="9169"/>
                    <a:pt x="10228" y="8550"/>
                    <a:pt x="12180" y="7728"/>
                  </a:cubicBezTo>
                  <a:cubicBezTo>
                    <a:pt x="14133" y="6930"/>
                    <a:pt x="16038" y="5990"/>
                    <a:pt x="17776" y="4787"/>
                  </a:cubicBezTo>
                  <a:cubicBezTo>
                    <a:pt x="19491" y="3573"/>
                    <a:pt x="21110" y="2061"/>
                    <a:pt x="21943" y="84"/>
                  </a:cubicBezTo>
                  <a:lnTo>
                    <a:pt x="217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967;p33"/>
            <p:cNvSpPr/>
            <p:nvPr/>
          </p:nvSpPr>
          <p:spPr>
            <a:xfrm>
              <a:off x="6048650" y="2918050"/>
              <a:ext cx="183100" cy="487275"/>
            </a:xfrm>
            <a:custGeom>
              <a:avLst/>
              <a:gdLst/>
              <a:ahLst/>
              <a:cxnLst/>
              <a:rect l="l" t="t" r="r" b="b"/>
              <a:pathLst>
                <a:path w="7324" h="19491" extrusionOk="0">
                  <a:moveTo>
                    <a:pt x="4763" y="0"/>
                  </a:moveTo>
                  <a:lnTo>
                    <a:pt x="4763" y="0"/>
                  </a:lnTo>
                  <a:cubicBezTo>
                    <a:pt x="4763" y="1"/>
                    <a:pt x="358" y="5001"/>
                    <a:pt x="180" y="11014"/>
                  </a:cubicBezTo>
                  <a:cubicBezTo>
                    <a:pt x="1" y="17026"/>
                    <a:pt x="1537" y="19491"/>
                    <a:pt x="1537" y="19491"/>
                  </a:cubicBezTo>
                  <a:cubicBezTo>
                    <a:pt x="1537" y="19491"/>
                    <a:pt x="7323" y="12526"/>
                    <a:pt x="476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968;p33"/>
            <p:cNvSpPr/>
            <p:nvPr/>
          </p:nvSpPr>
          <p:spPr>
            <a:xfrm>
              <a:off x="5913225" y="2988175"/>
              <a:ext cx="431625" cy="315650"/>
            </a:xfrm>
            <a:custGeom>
              <a:avLst/>
              <a:gdLst/>
              <a:ahLst/>
              <a:cxnLst/>
              <a:rect l="l" t="t" r="r" b="b"/>
              <a:pathLst>
                <a:path w="17265" h="12626" extrusionOk="0">
                  <a:moveTo>
                    <a:pt x="9489" y="1"/>
                  </a:moveTo>
                  <a:cubicBezTo>
                    <a:pt x="8069" y="1"/>
                    <a:pt x="4977" y="3589"/>
                    <a:pt x="4977" y="3589"/>
                  </a:cubicBezTo>
                  <a:lnTo>
                    <a:pt x="632" y="3518"/>
                  </a:lnTo>
                  <a:cubicBezTo>
                    <a:pt x="1" y="7697"/>
                    <a:pt x="179" y="10590"/>
                    <a:pt x="334" y="12626"/>
                  </a:cubicBezTo>
                  <a:cubicBezTo>
                    <a:pt x="3775" y="11840"/>
                    <a:pt x="7347" y="10007"/>
                    <a:pt x="7347" y="10007"/>
                  </a:cubicBezTo>
                  <a:cubicBezTo>
                    <a:pt x="9585" y="10007"/>
                    <a:pt x="16479" y="8613"/>
                    <a:pt x="16455" y="7613"/>
                  </a:cubicBezTo>
                  <a:cubicBezTo>
                    <a:pt x="16434" y="7023"/>
                    <a:pt x="14910" y="6904"/>
                    <a:pt x="13685" y="6904"/>
                  </a:cubicBezTo>
                  <a:cubicBezTo>
                    <a:pt x="12859" y="6904"/>
                    <a:pt x="12169" y="6959"/>
                    <a:pt x="12169" y="6959"/>
                  </a:cubicBezTo>
                  <a:cubicBezTo>
                    <a:pt x="12169" y="6959"/>
                    <a:pt x="17265" y="6173"/>
                    <a:pt x="17181" y="5220"/>
                  </a:cubicBezTo>
                  <a:cubicBezTo>
                    <a:pt x="17151" y="4920"/>
                    <a:pt x="16608" y="4817"/>
                    <a:pt x="15877" y="4817"/>
                  </a:cubicBezTo>
                  <a:cubicBezTo>
                    <a:pt x="14287" y="4817"/>
                    <a:pt x="11812" y="5304"/>
                    <a:pt x="11812" y="5304"/>
                  </a:cubicBezTo>
                  <a:cubicBezTo>
                    <a:pt x="11812" y="5304"/>
                    <a:pt x="16991" y="3911"/>
                    <a:pt x="16955" y="2994"/>
                  </a:cubicBezTo>
                  <a:cubicBezTo>
                    <a:pt x="16928" y="2611"/>
                    <a:pt x="16539" y="2468"/>
                    <a:pt x="15971" y="2468"/>
                  </a:cubicBezTo>
                  <a:cubicBezTo>
                    <a:pt x="14276" y="2468"/>
                    <a:pt x="10990" y="3744"/>
                    <a:pt x="10990" y="3744"/>
                  </a:cubicBezTo>
                  <a:cubicBezTo>
                    <a:pt x="10990" y="3744"/>
                    <a:pt x="15467" y="1375"/>
                    <a:pt x="15086" y="315"/>
                  </a:cubicBezTo>
                  <a:cubicBezTo>
                    <a:pt x="15031" y="168"/>
                    <a:pt x="14871" y="105"/>
                    <a:pt x="14636" y="105"/>
                  </a:cubicBezTo>
                  <a:cubicBezTo>
                    <a:pt x="13197" y="105"/>
                    <a:pt x="8954" y="2482"/>
                    <a:pt x="8954" y="2482"/>
                  </a:cubicBezTo>
                  <a:cubicBezTo>
                    <a:pt x="8954" y="2482"/>
                    <a:pt x="10978" y="315"/>
                    <a:pt x="9645" y="17"/>
                  </a:cubicBezTo>
                  <a:cubicBezTo>
                    <a:pt x="9595" y="6"/>
                    <a:pt x="9543" y="1"/>
                    <a:pt x="9489"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969;p33"/>
            <p:cNvSpPr/>
            <p:nvPr/>
          </p:nvSpPr>
          <p:spPr>
            <a:xfrm>
              <a:off x="5935250" y="2877275"/>
              <a:ext cx="232500" cy="528950"/>
            </a:xfrm>
            <a:custGeom>
              <a:avLst/>
              <a:gdLst/>
              <a:ahLst/>
              <a:cxnLst/>
              <a:rect l="l" t="t" r="r" b="b"/>
              <a:pathLst>
                <a:path w="9300" h="21158" extrusionOk="0">
                  <a:moveTo>
                    <a:pt x="5335" y="0"/>
                  </a:moveTo>
                  <a:cubicBezTo>
                    <a:pt x="2751" y="3727"/>
                    <a:pt x="1072" y="8025"/>
                    <a:pt x="274" y="12561"/>
                  </a:cubicBezTo>
                  <a:cubicBezTo>
                    <a:pt x="1" y="15038"/>
                    <a:pt x="13" y="17741"/>
                    <a:pt x="477" y="20324"/>
                  </a:cubicBezTo>
                  <a:cubicBezTo>
                    <a:pt x="3703" y="20991"/>
                    <a:pt x="6073" y="21158"/>
                    <a:pt x="6073" y="21158"/>
                  </a:cubicBezTo>
                  <a:cubicBezTo>
                    <a:pt x="6073" y="21158"/>
                    <a:pt x="4537" y="18669"/>
                    <a:pt x="4716" y="12657"/>
                  </a:cubicBezTo>
                  <a:cubicBezTo>
                    <a:pt x="4894" y="6644"/>
                    <a:pt x="9299" y="1643"/>
                    <a:pt x="9299" y="1643"/>
                  </a:cubicBezTo>
                  <a:cubicBezTo>
                    <a:pt x="9299" y="1643"/>
                    <a:pt x="7775" y="858"/>
                    <a:pt x="5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970;p33"/>
            <p:cNvSpPr/>
            <p:nvPr/>
          </p:nvSpPr>
          <p:spPr>
            <a:xfrm>
              <a:off x="5349175" y="2273925"/>
              <a:ext cx="719450" cy="1111175"/>
            </a:xfrm>
            <a:custGeom>
              <a:avLst/>
              <a:gdLst/>
              <a:ahLst/>
              <a:cxnLst/>
              <a:rect l="l" t="t" r="r" b="b"/>
              <a:pathLst>
                <a:path w="28778" h="44447" extrusionOk="0">
                  <a:moveTo>
                    <a:pt x="21717" y="0"/>
                  </a:moveTo>
                  <a:cubicBezTo>
                    <a:pt x="21716" y="1"/>
                    <a:pt x="0" y="22122"/>
                    <a:pt x="7346" y="34897"/>
                  </a:cubicBezTo>
                  <a:cubicBezTo>
                    <a:pt x="10680" y="40708"/>
                    <a:pt x="18503" y="43315"/>
                    <a:pt x="23908" y="44446"/>
                  </a:cubicBezTo>
                  <a:cubicBezTo>
                    <a:pt x="23456" y="41886"/>
                    <a:pt x="23432" y="39172"/>
                    <a:pt x="23717" y="36683"/>
                  </a:cubicBezTo>
                  <a:cubicBezTo>
                    <a:pt x="24515" y="32147"/>
                    <a:pt x="26194" y="27849"/>
                    <a:pt x="28778" y="24122"/>
                  </a:cubicBezTo>
                  <a:cubicBezTo>
                    <a:pt x="26849" y="23456"/>
                    <a:pt x="24372" y="22741"/>
                    <a:pt x="21634" y="22360"/>
                  </a:cubicBezTo>
                  <a:lnTo>
                    <a:pt x="21717" y="0"/>
                  </a:ln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971;p33"/>
            <p:cNvSpPr/>
            <p:nvPr/>
          </p:nvSpPr>
          <p:spPr>
            <a:xfrm>
              <a:off x="5735225" y="2807625"/>
              <a:ext cx="432525" cy="110450"/>
            </a:xfrm>
            <a:custGeom>
              <a:avLst/>
              <a:gdLst/>
              <a:ahLst/>
              <a:cxnLst/>
              <a:rect l="l" t="t" r="r" b="b"/>
              <a:pathLst>
                <a:path w="17301" h="4418" extrusionOk="0">
                  <a:moveTo>
                    <a:pt x="1" y="0"/>
                  </a:moveTo>
                  <a:lnTo>
                    <a:pt x="17300" y="4417"/>
                  </a:lnTo>
                  <a:cubicBezTo>
                    <a:pt x="17300" y="4417"/>
                    <a:pt x="9061" y="108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972;p33"/>
            <p:cNvSpPr/>
            <p:nvPr/>
          </p:nvSpPr>
          <p:spPr>
            <a:xfrm>
              <a:off x="5530450" y="3145750"/>
              <a:ext cx="554550" cy="264650"/>
            </a:xfrm>
            <a:custGeom>
              <a:avLst/>
              <a:gdLst/>
              <a:ahLst/>
              <a:cxnLst/>
              <a:rect l="l" t="t" r="r" b="b"/>
              <a:pathLst>
                <a:path w="22182" h="10586" extrusionOk="0">
                  <a:moveTo>
                    <a:pt x="179" y="1"/>
                  </a:moveTo>
                  <a:lnTo>
                    <a:pt x="0" y="84"/>
                  </a:lnTo>
                  <a:cubicBezTo>
                    <a:pt x="881" y="2049"/>
                    <a:pt x="2536" y="3525"/>
                    <a:pt x="4274" y="4704"/>
                  </a:cubicBezTo>
                  <a:cubicBezTo>
                    <a:pt x="6049" y="5882"/>
                    <a:pt x="7965" y="6775"/>
                    <a:pt x="9930" y="7525"/>
                  </a:cubicBezTo>
                  <a:cubicBezTo>
                    <a:pt x="11894" y="8287"/>
                    <a:pt x="13919" y="8883"/>
                    <a:pt x="15955" y="9407"/>
                  </a:cubicBezTo>
                  <a:cubicBezTo>
                    <a:pt x="17990" y="9907"/>
                    <a:pt x="20062" y="10311"/>
                    <a:pt x="22146" y="10585"/>
                  </a:cubicBezTo>
                  <a:lnTo>
                    <a:pt x="22181" y="10407"/>
                  </a:lnTo>
                  <a:cubicBezTo>
                    <a:pt x="20110" y="10026"/>
                    <a:pt x="18074" y="9573"/>
                    <a:pt x="16050" y="9038"/>
                  </a:cubicBezTo>
                  <a:cubicBezTo>
                    <a:pt x="14026" y="8502"/>
                    <a:pt x="12025" y="7883"/>
                    <a:pt x="10073" y="7144"/>
                  </a:cubicBezTo>
                  <a:cubicBezTo>
                    <a:pt x="8132" y="6394"/>
                    <a:pt x="6227" y="5525"/>
                    <a:pt x="4465" y="4406"/>
                  </a:cubicBezTo>
                  <a:cubicBezTo>
                    <a:pt x="3608" y="3834"/>
                    <a:pt x="2774" y="3203"/>
                    <a:pt x="2024" y="2489"/>
                  </a:cubicBezTo>
                  <a:cubicBezTo>
                    <a:pt x="1286" y="1751"/>
                    <a:pt x="631" y="92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973;p33"/>
            <p:cNvSpPr/>
            <p:nvPr/>
          </p:nvSpPr>
          <p:spPr>
            <a:xfrm>
              <a:off x="6118300" y="2309350"/>
              <a:ext cx="293525" cy="137025"/>
            </a:xfrm>
            <a:custGeom>
              <a:avLst/>
              <a:gdLst/>
              <a:ahLst/>
              <a:cxnLst/>
              <a:rect l="l" t="t" r="r" b="b"/>
              <a:pathLst>
                <a:path w="11741" h="5481" extrusionOk="0">
                  <a:moveTo>
                    <a:pt x="11526" y="0"/>
                  </a:moveTo>
                  <a:lnTo>
                    <a:pt x="1" y="476"/>
                  </a:lnTo>
                  <a:lnTo>
                    <a:pt x="811" y="5429"/>
                  </a:lnTo>
                  <a:cubicBezTo>
                    <a:pt x="1301" y="5463"/>
                    <a:pt x="1794" y="5480"/>
                    <a:pt x="2289" y="5480"/>
                  </a:cubicBezTo>
                  <a:cubicBezTo>
                    <a:pt x="5442" y="5480"/>
                    <a:pt x="8685" y="4799"/>
                    <a:pt x="11741" y="3513"/>
                  </a:cubicBezTo>
                  <a:lnTo>
                    <a:pt x="1152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974;p33"/>
            <p:cNvSpPr/>
            <p:nvPr/>
          </p:nvSpPr>
          <p:spPr>
            <a:xfrm>
              <a:off x="5710225" y="1294425"/>
              <a:ext cx="1000450" cy="1055575"/>
            </a:xfrm>
            <a:custGeom>
              <a:avLst/>
              <a:gdLst/>
              <a:ahLst/>
              <a:cxnLst/>
              <a:rect l="l" t="t" r="r" b="b"/>
              <a:pathLst>
                <a:path w="40018" h="42223" extrusionOk="0">
                  <a:moveTo>
                    <a:pt x="20551" y="1"/>
                  </a:moveTo>
                  <a:cubicBezTo>
                    <a:pt x="9834" y="1"/>
                    <a:pt x="2356" y="6300"/>
                    <a:pt x="1013" y="13260"/>
                  </a:cubicBezTo>
                  <a:cubicBezTo>
                    <a:pt x="239" y="17213"/>
                    <a:pt x="1" y="19523"/>
                    <a:pt x="1906" y="28060"/>
                  </a:cubicBezTo>
                  <a:cubicBezTo>
                    <a:pt x="3562" y="35541"/>
                    <a:pt x="9909" y="42223"/>
                    <a:pt x="18960" y="42223"/>
                  </a:cubicBezTo>
                  <a:cubicBezTo>
                    <a:pt x="19474" y="42223"/>
                    <a:pt x="19996" y="42201"/>
                    <a:pt x="20527" y="42157"/>
                  </a:cubicBezTo>
                  <a:cubicBezTo>
                    <a:pt x="29814" y="41395"/>
                    <a:pt x="39470" y="36311"/>
                    <a:pt x="39767" y="22952"/>
                  </a:cubicBezTo>
                  <a:cubicBezTo>
                    <a:pt x="40017" y="11701"/>
                    <a:pt x="35338" y="1259"/>
                    <a:pt x="23218" y="128"/>
                  </a:cubicBezTo>
                  <a:cubicBezTo>
                    <a:pt x="22309" y="42"/>
                    <a:pt x="21419" y="1"/>
                    <a:pt x="20551"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975;p33"/>
            <p:cNvSpPr/>
            <p:nvPr/>
          </p:nvSpPr>
          <p:spPr>
            <a:xfrm>
              <a:off x="6700525" y="1598250"/>
              <a:ext cx="112550" cy="218800"/>
            </a:xfrm>
            <a:custGeom>
              <a:avLst/>
              <a:gdLst/>
              <a:ahLst/>
              <a:cxnLst/>
              <a:rect l="l" t="t" r="r" b="b"/>
              <a:pathLst>
                <a:path w="4502" h="8752" extrusionOk="0">
                  <a:moveTo>
                    <a:pt x="1" y="0"/>
                  </a:moveTo>
                  <a:lnTo>
                    <a:pt x="60" y="8751"/>
                  </a:lnTo>
                  <a:cubicBezTo>
                    <a:pt x="60" y="8751"/>
                    <a:pt x="1882" y="8704"/>
                    <a:pt x="3191" y="6346"/>
                  </a:cubicBezTo>
                  <a:cubicBezTo>
                    <a:pt x="4501" y="3977"/>
                    <a:pt x="1" y="1"/>
                    <a:pt x="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976;p33"/>
            <p:cNvSpPr/>
            <p:nvPr/>
          </p:nvSpPr>
          <p:spPr>
            <a:xfrm>
              <a:off x="5634325" y="1744100"/>
              <a:ext cx="141100" cy="211200"/>
            </a:xfrm>
            <a:custGeom>
              <a:avLst/>
              <a:gdLst/>
              <a:ahLst/>
              <a:cxnLst/>
              <a:rect l="l" t="t" r="r" b="b"/>
              <a:pathLst>
                <a:path w="5644" h="8448" extrusionOk="0">
                  <a:moveTo>
                    <a:pt x="3156" y="0"/>
                  </a:moveTo>
                  <a:cubicBezTo>
                    <a:pt x="3156" y="0"/>
                    <a:pt x="0" y="5108"/>
                    <a:pt x="1953" y="6977"/>
                  </a:cubicBezTo>
                  <a:cubicBezTo>
                    <a:pt x="3244" y="8237"/>
                    <a:pt x="4451" y="8448"/>
                    <a:pt x="5114" y="8448"/>
                  </a:cubicBezTo>
                  <a:cubicBezTo>
                    <a:pt x="5448" y="8448"/>
                    <a:pt x="5644" y="8394"/>
                    <a:pt x="5644" y="8394"/>
                  </a:cubicBezTo>
                  <a:lnTo>
                    <a:pt x="315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977;p33"/>
            <p:cNvSpPr/>
            <p:nvPr/>
          </p:nvSpPr>
          <p:spPr>
            <a:xfrm>
              <a:off x="5606350" y="1197225"/>
              <a:ext cx="1213525" cy="765875"/>
            </a:xfrm>
            <a:custGeom>
              <a:avLst/>
              <a:gdLst/>
              <a:ahLst/>
              <a:cxnLst/>
              <a:rect l="l" t="t" r="r" b="b"/>
              <a:pathLst>
                <a:path w="48541" h="30635" extrusionOk="0">
                  <a:moveTo>
                    <a:pt x="27521" y="0"/>
                  </a:moveTo>
                  <a:cubicBezTo>
                    <a:pt x="26557" y="0"/>
                    <a:pt x="25540" y="51"/>
                    <a:pt x="24468" y="158"/>
                  </a:cubicBezTo>
                  <a:cubicBezTo>
                    <a:pt x="0" y="2623"/>
                    <a:pt x="4989" y="29507"/>
                    <a:pt x="4989" y="29507"/>
                  </a:cubicBezTo>
                  <a:cubicBezTo>
                    <a:pt x="4989" y="29507"/>
                    <a:pt x="4616" y="30635"/>
                    <a:pt x="5734" y="30635"/>
                  </a:cubicBezTo>
                  <a:cubicBezTo>
                    <a:pt x="6014" y="30635"/>
                    <a:pt x="6387" y="30564"/>
                    <a:pt x="6882" y="30388"/>
                  </a:cubicBezTo>
                  <a:cubicBezTo>
                    <a:pt x="9347" y="29507"/>
                    <a:pt x="10359" y="20518"/>
                    <a:pt x="10359" y="20518"/>
                  </a:cubicBezTo>
                  <a:cubicBezTo>
                    <a:pt x="10883" y="20601"/>
                    <a:pt x="11394" y="20640"/>
                    <a:pt x="11891" y="20640"/>
                  </a:cubicBezTo>
                  <a:cubicBezTo>
                    <a:pt x="19076" y="20640"/>
                    <a:pt x="23336" y="12505"/>
                    <a:pt x="23336" y="12505"/>
                  </a:cubicBezTo>
                  <a:cubicBezTo>
                    <a:pt x="29921" y="16589"/>
                    <a:pt x="37660" y="17006"/>
                    <a:pt x="37660" y="17006"/>
                  </a:cubicBezTo>
                  <a:cubicBezTo>
                    <a:pt x="39005" y="22649"/>
                    <a:pt x="42208" y="24911"/>
                    <a:pt x="42208" y="24911"/>
                  </a:cubicBezTo>
                  <a:lnTo>
                    <a:pt x="44339" y="24328"/>
                  </a:lnTo>
                  <a:cubicBezTo>
                    <a:pt x="44339" y="24328"/>
                    <a:pt x="48541" y="0"/>
                    <a:pt x="2752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978;p33"/>
            <p:cNvSpPr/>
            <p:nvPr/>
          </p:nvSpPr>
          <p:spPr>
            <a:xfrm>
              <a:off x="5622950" y="1941775"/>
              <a:ext cx="261000" cy="278700"/>
            </a:xfrm>
            <a:custGeom>
              <a:avLst/>
              <a:gdLst/>
              <a:ahLst/>
              <a:cxnLst/>
              <a:rect l="l" t="t" r="r" b="b"/>
              <a:pathLst>
                <a:path w="10440" h="11148" extrusionOk="0">
                  <a:moveTo>
                    <a:pt x="5562" y="1"/>
                  </a:moveTo>
                  <a:cubicBezTo>
                    <a:pt x="3475" y="1"/>
                    <a:pt x="0" y="742"/>
                    <a:pt x="479" y="5774"/>
                  </a:cubicBezTo>
                  <a:cubicBezTo>
                    <a:pt x="840" y="9498"/>
                    <a:pt x="3575" y="11148"/>
                    <a:pt x="6071" y="11148"/>
                  </a:cubicBezTo>
                  <a:cubicBezTo>
                    <a:pt x="8355" y="11148"/>
                    <a:pt x="10439" y="9768"/>
                    <a:pt x="10326" y="7333"/>
                  </a:cubicBezTo>
                  <a:cubicBezTo>
                    <a:pt x="10230" y="5357"/>
                    <a:pt x="7063" y="130"/>
                    <a:pt x="7063" y="130"/>
                  </a:cubicBezTo>
                  <a:cubicBezTo>
                    <a:pt x="7063" y="130"/>
                    <a:pt x="6434" y="1"/>
                    <a:pt x="5562"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979;p33"/>
            <p:cNvSpPr/>
            <p:nvPr/>
          </p:nvSpPr>
          <p:spPr>
            <a:xfrm>
              <a:off x="5658725" y="2000600"/>
              <a:ext cx="193200" cy="143875"/>
            </a:xfrm>
            <a:custGeom>
              <a:avLst/>
              <a:gdLst/>
              <a:ahLst/>
              <a:cxnLst/>
              <a:rect l="l" t="t" r="r" b="b"/>
              <a:pathLst>
                <a:path w="7728" h="5755" extrusionOk="0">
                  <a:moveTo>
                    <a:pt x="3203" y="0"/>
                  </a:moveTo>
                  <a:cubicBezTo>
                    <a:pt x="2835" y="0"/>
                    <a:pt x="2481" y="64"/>
                    <a:pt x="2144" y="194"/>
                  </a:cubicBezTo>
                  <a:cubicBezTo>
                    <a:pt x="715" y="730"/>
                    <a:pt x="60" y="2218"/>
                    <a:pt x="36" y="2278"/>
                  </a:cubicBezTo>
                  <a:cubicBezTo>
                    <a:pt x="1" y="2349"/>
                    <a:pt x="36" y="2432"/>
                    <a:pt x="108" y="2468"/>
                  </a:cubicBezTo>
                  <a:cubicBezTo>
                    <a:pt x="126" y="2474"/>
                    <a:pt x="145" y="2477"/>
                    <a:pt x="164" y="2477"/>
                  </a:cubicBezTo>
                  <a:cubicBezTo>
                    <a:pt x="222" y="2477"/>
                    <a:pt x="281" y="2450"/>
                    <a:pt x="298" y="2397"/>
                  </a:cubicBezTo>
                  <a:cubicBezTo>
                    <a:pt x="298" y="2373"/>
                    <a:pt x="929" y="944"/>
                    <a:pt x="2251" y="456"/>
                  </a:cubicBezTo>
                  <a:cubicBezTo>
                    <a:pt x="2550" y="344"/>
                    <a:pt x="2861" y="289"/>
                    <a:pt x="3185" y="289"/>
                  </a:cubicBezTo>
                  <a:cubicBezTo>
                    <a:pt x="3687" y="289"/>
                    <a:pt x="4218" y="422"/>
                    <a:pt x="4775" y="682"/>
                  </a:cubicBezTo>
                  <a:cubicBezTo>
                    <a:pt x="7406" y="1920"/>
                    <a:pt x="6382" y="5552"/>
                    <a:pt x="6371" y="5576"/>
                  </a:cubicBezTo>
                  <a:cubicBezTo>
                    <a:pt x="6359" y="5647"/>
                    <a:pt x="6406" y="5742"/>
                    <a:pt x="6478" y="5754"/>
                  </a:cubicBezTo>
                  <a:lnTo>
                    <a:pt x="6537" y="5754"/>
                  </a:lnTo>
                  <a:cubicBezTo>
                    <a:pt x="6597" y="5742"/>
                    <a:pt x="6644" y="5695"/>
                    <a:pt x="6644" y="5635"/>
                  </a:cubicBezTo>
                  <a:cubicBezTo>
                    <a:pt x="6656" y="5611"/>
                    <a:pt x="7728" y="1754"/>
                    <a:pt x="4906" y="408"/>
                  </a:cubicBezTo>
                  <a:cubicBezTo>
                    <a:pt x="4317" y="139"/>
                    <a:pt x="3746" y="0"/>
                    <a:pt x="320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980;p33"/>
            <p:cNvSpPr/>
            <p:nvPr/>
          </p:nvSpPr>
          <p:spPr>
            <a:xfrm>
              <a:off x="5720350" y="2052925"/>
              <a:ext cx="107475" cy="34975"/>
            </a:xfrm>
            <a:custGeom>
              <a:avLst/>
              <a:gdLst/>
              <a:ahLst/>
              <a:cxnLst/>
              <a:rect l="l" t="t" r="r" b="b"/>
              <a:pathLst>
                <a:path w="4299" h="1399" extrusionOk="0">
                  <a:moveTo>
                    <a:pt x="2635" y="1"/>
                  </a:moveTo>
                  <a:cubicBezTo>
                    <a:pt x="1221" y="1"/>
                    <a:pt x="69" y="1140"/>
                    <a:pt x="60" y="1149"/>
                  </a:cubicBezTo>
                  <a:cubicBezTo>
                    <a:pt x="0" y="1208"/>
                    <a:pt x="0" y="1292"/>
                    <a:pt x="60" y="1351"/>
                  </a:cubicBezTo>
                  <a:cubicBezTo>
                    <a:pt x="84" y="1399"/>
                    <a:pt x="131" y="1399"/>
                    <a:pt x="179" y="1399"/>
                  </a:cubicBezTo>
                  <a:cubicBezTo>
                    <a:pt x="203" y="1399"/>
                    <a:pt x="238" y="1387"/>
                    <a:pt x="262" y="1351"/>
                  </a:cubicBezTo>
                  <a:cubicBezTo>
                    <a:pt x="271" y="1334"/>
                    <a:pt x="1336" y="292"/>
                    <a:pt x="2630" y="292"/>
                  </a:cubicBezTo>
                  <a:cubicBezTo>
                    <a:pt x="3090" y="292"/>
                    <a:pt x="3580" y="424"/>
                    <a:pt x="4060" y="780"/>
                  </a:cubicBezTo>
                  <a:cubicBezTo>
                    <a:pt x="4083" y="793"/>
                    <a:pt x="4108" y="800"/>
                    <a:pt x="4134" y="800"/>
                  </a:cubicBezTo>
                  <a:cubicBezTo>
                    <a:pt x="4177" y="800"/>
                    <a:pt x="4221" y="781"/>
                    <a:pt x="4251" y="744"/>
                  </a:cubicBezTo>
                  <a:cubicBezTo>
                    <a:pt x="4298" y="685"/>
                    <a:pt x="4287" y="601"/>
                    <a:pt x="4227" y="554"/>
                  </a:cubicBezTo>
                  <a:cubicBezTo>
                    <a:pt x="3690" y="149"/>
                    <a:pt x="3145" y="1"/>
                    <a:pt x="2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981;p33"/>
            <p:cNvSpPr/>
            <p:nvPr/>
          </p:nvSpPr>
          <p:spPr>
            <a:xfrm>
              <a:off x="6607350" y="1797900"/>
              <a:ext cx="258775" cy="284525"/>
            </a:xfrm>
            <a:custGeom>
              <a:avLst/>
              <a:gdLst/>
              <a:ahLst/>
              <a:cxnLst/>
              <a:rect l="l" t="t" r="r" b="b"/>
              <a:pathLst>
                <a:path w="10351" h="11381" extrusionOk="0">
                  <a:moveTo>
                    <a:pt x="4974" y="0"/>
                  </a:moveTo>
                  <a:cubicBezTo>
                    <a:pt x="3162" y="0"/>
                    <a:pt x="1525" y="884"/>
                    <a:pt x="1525" y="884"/>
                  </a:cubicBezTo>
                  <a:cubicBezTo>
                    <a:pt x="1525" y="884"/>
                    <a:pt x="1" y="6814"/>
                    <a:pt x="489" y="8731"/>
                  </a:cubicBezTo>
                  <a:cubicBezTo>
                    <a:pt x="946" y="10537"/>
                    <a:pt x="2455" y="11381"/>
                    <a:pt x="4118" y="11381"/>
                  </a:cubicBezTo>
                  <a:cubicBezTo>
                    <a:pt x="7003" y="11381"/>
                    <a:pt x="10350" y="8841"/>
                    <a:pt x="9466" y="4385"/>
                  </a:cubicBezTo>
                  <a:cubicBezTo>
                    <a:pt x="8759" y="878"/>
                    <a:pt x="6779" y="0"/>
                    <a:pt x="497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982;p33"/>
            <p:cNvSpPr/>
            <p:nvPr/>
          </p:nvSpPr>
          <p:spPr>
            <a:xfrm>
              <a:off x="6624025" y="1852275"/>
              <a:ext cx="189350" cy="165150"/>
            </a:xfrm>
            <a:custGeom>
              <a:avLst/>
              <a:gdLst/>
              <a:ahLst/>
              <a:cxnLst/>
              <a:rect l="l" t="t" r="r" b="b"/>
              <a:pathLst>
                <a:path w="7574" h="6606" extrusionOk="0">
                  <a:moveTo>
                    <a:pt x="4697" y="1"/>
                  </a:moveTo>
                  <a:cubicBezTo>
                    <a:pt x="3875" y="1"/>
                    <a:pt x="3083" y="346"/>
                    <a:pt x="2322" y="1019"/>
                  </a:cubicBezTo>
                  <a:cubicBezTo>
                    <a:pt x="1" y="3115"/>
                    <a:pt x="2144" y="6496"/>
                    <a:pt x="2168" y="6520"/>
                  </a:cubicBezTo>
                  <a:cubicBezTo>
                    <a:pt x="2188" y="6572"/>
                    <a:pt x="2236" y="6605"/>
                    <a:pt x="2272" y="6605"/>
                  </a:cubicBezTo>
                  <a:cubicBezTo>
                    <a:pt x="2277" y="6605"/>
                    <a:pt x="2282" y="6605"/>
                    <a:pt x="2287" y="6603"/>
                  </a:cubicBezTo>
                  <a:cubicBezTo>
                    <a:pt x="2311" y="6603"/>
                    <a:pt x="2334" y="6579"/>
                    <a:pt x="2346" y="6579"/>
                  </a:cubicBezTo>
                  <a:cubicBezTo>
                    <a:pt x="2406" y="6544"/>
                    <a:pt x="2441" y="6448"/>
                    <a:pt x="2394" y="6389"/>
                  </a:cubicBezTo>
                  <a:cubicBezTo>
                    <a:pt x="2382" y="6365"/>
                    <a:pt x="358" y="3174"/>
                    <a:pt x="2501" y="1233"/>
                  </a:cubicBezTo>
                  <a:cubicBezTo>
                    <a:pt x="3180" y="610"/>
                    <a:pt x="3919" y="298"/>
                    <a:pt x="4672" y="298"/>
                  </a:cubicBezTo>
                  <a:cubicBezTo>
                    <a:pt x="4738" y="298"/>
                    <a:pt x="4804" y="300"/>
                    <a:pt x="4870" y="305"/>
                  </a:cubicBezTo>
                  <a:cubicBezTo>
                    <a:pt x="6263" y="388"/>
                    <a:pt x="7287" y="1579"/>
                    <a:pt x="7287" y="1579"/>
                  </a:cubicBezTo>
                  <a:cubicBezTo>
                    <a:pt x="7315" y="1613"/>
                    <a:pt x="7359" y="1632"/>
                    <a:pt x="7405" y="1632"/>
                  </a:cubicBezTo>
                  <a:cubicBezTo>
                    <a:pt x="7438" y="1632"/>
                    <a:pt x="7472" y="1622"/>
                    <a:pt x="7502" y="1603"/>
                  </a:cubicBezTo>
                  <a:cubicBezTo>
                    <a:pt x="7561" y="1555"/>
                    <a:pt x="7573" y="1460"/>
                    <a:pt x="7514" y="1388"/>
                  </a:cubicBezTo>
                  <a:cubicBezTo>
                    <a:pt x="7466" y="1329"/>
                    <a:pt x="6418" y="114"/>
                    <a:pt x="4894" y="7"/>
                  </a:cubicBezTo>
                  <a:cubicBezTo>
                    <a:pt x="4828" y="3"/>
                    <a:pt x="4763" y="1"/>
                    <a:pt x="469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983;p33"/>
            <p:cNvSpPr/>
            <p:nvPr/>
          </p:nvSpPr>
          <p:spPr>
            <a:xfrm>
              <a:off x="6654100" y="1916300"/>
              <a:ext cx="108075" cy="33100"/>
            </a:xfrm>
            <a:custGeom>
              <a:avLst/>
              <a:gdLst/>
              <a:ahLst/>
              <a:cxnLst/>
              <a:rect l="l" t="t" r="r" b="b"/>
              <a:pathLst>
                <a:path w="4323" h="1324" extrusionOk="0">
                  <a:moveTo>
                    <a:pt x="2268" y="0"/>
                  </a:moveTo>
                  <a:cubicBezTo>
                    <a:pt x="1513" y="0"/>
                    <a:pt x="680" y="248"/>
                    <a:pt x="48" y="1101"/>
                  </a:cubicBezTo>
                  <a:cubicBezTo>
                    <a:pt x="0" y="1161"/>
                    <a:pt x="12" y="1256"/>
                    <a:pt x="72" y="1304"/>
                  </a:cubicBezTo>
                  <a:cubicBezTo>
                    <a:pt x="94" y="1317"/>
                    <a:pt x="121" y="1324"/>
                    <a:pt x="149" y="1324"/>
                  </a:cubicBezTo>
                  <a:cubicBezTo>
                    <a:pt x="196" y="1324"/>
                    <a:pt x="244" y="1305"/>
                    <a:pt x="274" y="1268"/>
                  </a:cubicBezTo>
                  <a:cubicBezTo>
                    <a:pt x="836" y="502"/>
                    <a:pt x="1587" y="278"/>
                    <a:pt x="2272" y="278"/>
                  </a:cubicBezTo>
                  <a:cubicBezTo>
                    <a:pt x="3227" y="278"/>
                    <a:pt x="4053" y="713"/>
                    <a:pt x="4060" y="720"/>
                  </a:cubicBezTo>
                  <a:cubicBezTo>
                    <a:pt x="4094" y="737"/>
                    <a:pt x="4122" y="754"/>
                    <a:pt x="4143" y="754"/>
                  </a:cubicBezTo>
                  <a:cubicBezTo>
                    <a:pt x="4152" y="754"/>
                    <a:pt x="4160" y="751"/>
                    <a:pt x="4167" y="744"/>
                  </a:cubicBezTo>
                  <a:cubicBezTo>
                    <a:pt x="4215" y="744"/>
                    <a:pt x="4263" y="720"/>
                    <a:pt x="4275" y="673"/>
                  </a:cubicBezTo>
                  <a:cubicBezTo>
                    <a:pt x="4322" y="601"/>
                    <a:pt x="4286" y="506"/>
                    <a:pt x="4215" y="482"/>
                  </a:cubicBezTo>
                  <a:cubicBezTo>
                    <a:pt x="4194" y="468"/>
                    <a:pt x="3305" y="0"/>
                    <a:pt x="226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984;p33"/>
            <p:cNvSpPr/>
            <p:nvPr/>
          </p:nvSpPr>
          <p:spPr>
            <a:xfrm>
              <a:off x="5715975" y="1794400"/>
              <a:ext cx="1125050" cy="849075"/>
            </a:xfrm>
            <a:custGeom>
              <a:avLst/>
              <a:gdLst/>
              <a:ahLst/>
              <a:cxnLst/>
              <a:rect l="l" t="t" r="r" b="b"/>
              <a:pathLst>
                <a:path w="45002" h="33963" extrusionOk="0">
                  <a:moveTo>
                    <a:pt x="38359" y="0"/>
                  </a:moveTo>
                  <a:cubicBezTo>
                    <a:pt x="38323" y="0"/>
                    <a:pt x="38299" y="12"/>
                    <a:pt x="38252" y="12"/>
                  </a:cubicBezTo>
                  <a:cubicBezTo>
                    <a:pt x="32608" y="858"/>
                    <a:pt x="34191" y="8942"/>
                    <a:pt x="30143" y="9454"/>
                  </a:cubicBezTo>
                  <a:cubicBezTo>
                    <a:pt x="28689" y="9632"/>
                    <a:pt x="27537" y="9677"/>
                    <a:pt x="26490" y="9677"/>
                  </a:cubicBezTo>
                  <a:cubicBezTo>
                    <a:pt x="25408" y="9677"/>
                    <a:pt x="24438" y="9629"/>
                    <a:pt x="23362" y="9629"/>
                  </a:cubicBezTo>
                  <a:cubicBezTo>
                    <a:pt x="22554" y="9629"/>
                    <a:pt x="21686" y="9656"/>
                    <a:pt x="20666" y="9752"/>
                  </a:cubicBezTo>
                  <a:cubicBezTo>
                    <a:pt x="17987" y="9985"/>
                    <a:pt x="15810" y="12150"/>
                    <a:pt x="13548" y="12150"/>
                  </a:cubicBezTo>
                  <a:cubicBezTo>
                    <a:pt x="12693" y="12150"/>
                    <a:pt x="11826" y="11841"/>
                    <a:pt x="10915" y="11002"/>
                  </a:cubicBezTo>
                  <a:cubicBezTo>
                    <a:pt x="4736" y="5311"/>
                    <a:pt x="1521" y="5037"/>
                    <a:pt x="1521" y="5037"/>
                  </a:cubicBezTo>
                  <a:lnTo>
                    <a:pt x="1521" y="5037"/>
                  </a:lnTo>
                  <a:cubicBezTo>
                    <a:pt x="1521" y="5037"/>
                    <a:pt x="1509" y="5775"/>
                    <a:pt x="1592" y="6977"/>
                  </a:cubicBezTo>
                  <a:cubicBezTo>
                    <a:pt x="1676" y="9918"/>
                    <a:pt x="1747" y="16860"/>
                    <a:pt x="914" y="19991"/>
                  </a:cubicBezTo>
                  <a:cubicBezTo>
                    <a:pt x="1" y="23418"/>
                    <a:pt x="2447" y="25282"/>
                    <a:pt x="4282" y="25282"/>
                  </a:cubicBezTo>
                  <a:cubicBezTo>
                    <a:pt x="4601" y="25282"/>
                    <a:pt x="4902" y="25226"/>
                    <a:pt x="5164" y="25111"/>
                  </a:cubicBezTo>
                  <a:cubicBezTo>
                    <a:pt x="5164" y="25111"/>
                    <a:pt x="6402" y="29885"/>
                    <a:pt x="9379" y="30766"/>
                  </a:cubicBezTo>
                  <a:cubicBezTo>
                    <a:pt x="10210" y="31008"/>
                    <a:pt x="11033" y="31092"/>
                    <a:pt x="11780" y="31092"/>
                  </a:cubicBezTo>
                  <a:cubicBezTo>
                    <a:pt x="13537" y="31092"/>
                    <a:pt x="14868" y="30623"/>
                    <a:pt x="14868" y="30623"/>
                  </a:cubicBezTo>
                  <a:cubicBezTo>
                    <a:pt x="14868" y="30623"/>
                    <a:pt x="15705" y="33962"/>
                    <a:pt x="21534" y="33962"/>
                  </a:cubicBezTo>
                  <a:cubicBezTo>
                    <a:pt x="22337" y="33962"/>
                    <a:pt x="23235" y="33899"/>
                    <a:pt x="24238" y="33755"/>
                  </a:cubicBezTo>
                  <a:cubicBezTo>
                    <a:pt x="24285" y="33755"/>
                    <a:pt x="24309" y="33743"/>
                    <a:pt x="24345" y="33743"/>
                  </a:cubicBezTo>
                  <a:cubicBezTo>
                    <a:pt x="24381" y="33743"/>
                    <a:pt x="24416" y="33719"/>
                    <a:pt x="24440" y="33719"/>
                  </a:cubicBezTo>
                  <a:cubicBezTo>
                    <a:pt x="32715" y="32385"/>
                    <a:pt x="32525" y="27933"/>
                    <a:pt x="32525" y="27932"/>
                  </a:cubicBezTo>
                  <a:lnTo>
                    <a:pt x="32525" y="27932"/>
                  </a:lnTo>
                  <a:cubicBezTo>
                    <a:pt x="32525" y="27932"/>
                    <a:pt x="32564" y="27934"/>
                    <a:pt x="32638" y="27934"/>
                  </a:cubicBezTo>
                  <a:cubicBezTo>
                    <a:pt x="33191" y="27934"/>
                    <a:pt x="35669" y="27850"/>
                    <a:pt x="37823" y="26432"/>
                  </a:cubicBezTo>
                  <a:cubicBezTo>
                    <a:pt x="40430" y="24706"/>
                    <a:pt x="40264" y="19765"/>
                    <a:pt x="40264" y="19765"/>
                  </a:cubicBezTo>
                  <a:lnTo>
                    <a:pt x="40264" y="19765"/>
                  </a:lnTo>
                  <a:cubicBezTo>
                    <a:pt x="40329" y="19772"/>
                    <a:pt x="40395" y="19775"/>
                    <a:pt x="40462" y="19775"/>
                  </a:cubicBezTo>
                  <a:cubicBezTo>
                    <a:pt x="42391" y="19775"/>
                    <a:pt x="45002" y="16992"/>
                    <a:pt x="42919" y="13585"/>
                  </a:cubicBezTo>
                  <a:cubicBezTo>
                    <a:pt x="41919" y="11954"/>
                    <a:pt x="40847" y="8930"/>
                    <a:pt x="39978" y="6144"/>
                  </a:cubicBezTo>
                  <a:cubicBezTo>
                    <a:pt x="39371" y="2548"/>
                    <a:pt x="38359" y="0"/>
                    <a:pt x="3835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985;p33"/>
            <p:cNvSpPr/>
            <p:nvPr/>
          </p:nvSpPr>
          <p:spPr>
            <a:xfrm>
              <a:off x="6209100" y="2080700"/>
              <a:ext cx="68475" cy="59000"/>
            </a:xfrm>
            <a:custGeom>
              <a:avLst/>
              <a:gdLst/>
              <a:ahLst/>
              <a:cxnLst/>
              <a:rect l="l" t="t" r="r" b="b"/>
              <a:pathLst>
                <a:path w="2739" h="2360" extrusionOk="0">
                  <a:moveTo>
                    <a:pt x="2590" y="1"/>
                  </a:moveTo>
                  <a:cubicBezTo>
                    <a:pt x="2584" y="1"/>
                    <a:pt x="2578" y="1"/>
                    <a:pt x="2572" y="2"/>
                  </a:cubicBezTo>
                  <a:cubicBezTo>
                    <a:pt x="2501" y="2"/>
                    <a:pt x="2429" y="62"/>
                    <a:pt x="2441" y="157"/>
                  </a:cubicBezTo>
                  <a:cubicBezTo>
                    <a:pt x="2441" y="228"/>
                    <a:pt x="2441" y="1967"/>
                    <a:pt x="131" y="2074"/>
                  </a:cubicBezTo>
                  <a:cubicBezTo>
                    <a:pt x="60" y="2086"/>
                    <a:pt x="0" y="2145"/>
                    <a:pt x="0" y="2229"/>
                  </a:cubicBezTo>
                  <a:cubicBezTo>
                    <a:pt x="0" y="2300"/>
                    <a:pt x="72" y="2360"/>
                    <a:pt x="143" y="2360"/>
                  </a:cubicBezTo>
                  <a:cubicBezTo>
                    <a:pt x="298" y="2348"/>
                    <a:pt x="429" y="2348"/>
                    <a:pt x="572" y="2312"/>
                  </a:cubicBezTo>
                  <a:cubicBezTo>
                    <a:pt x="2739" y="1991"/>
                    <a:pt x="2727" y="157"/>
                    <a:pt x="2727" y="145"/>
                  </a:cubicBezTo>
                  <a:cubicBezTo>
                    <a:pt x="2727" y="68"/>
                    <a:pt x="2666" y="1"/>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986;p33"/>
            <p:cNvSpPr/>
            <p:nvPr/>
          </p:nvSpPr>
          <p:spPr>
            <a:xfrm>
              <a:off x="6326675" y="1684600"/>
              <a:ext cx="203625" cy="95500"/>
            </a:xfrm>
            <a:custGeom>
              <a:avLst/>
              <a:gdLst/>
              <a:ahLst/>
              <a:cxnLst/>
              <a:rect l="l" t="t" r="r" b="b"/>
              <a:pathLst>
                <a:path w="8145" h="3820" extrusionOk="0">
                  <a:moveTo>
                    <a:pt x="1974" y="1"/>
                  </a:moveTo>
                  <a:cubicBezTo>
                    <a:pt x="998" y="1"/>
                    <a:pt x="563" y="383"/>
                    <a:pt x="346" y="880"/>
                  </a:cubicBezTo>
                  <a:cubicBezTo>
                    <a:pt x="0" y="1654"/>
                    <a:pt x="846" y="2630"/>
                    <a:pt x="2667" y="3226"/>
                  </a:cubicBezTo>
                  <a:cubicBezTo>
                    <a:pt x="3821" y="3602"/>
                    <a:pt x="4757" y="3820"/>
                    <a:pt x="5480" y="3820"/>
                  </a:cubicBezTo>
                  <a:cubicBezTo>
                    <a:pt x="6130" y="3820"/>
                    <a:pt x="6608" y="3644"/>
                    <a:pt x="6918" y="3249"/>
                  </a:cubicBezTo>
                  <a:cubicBezTo>
                    <a:pt x="6918" y="3249"/>
                    <a:pt x="8144" y="1785"/>
                    <a:pt x="4930" y="654"/>
                  </a:cubicBezTo>
                  <a:cubicBezTo>
                    <a:pt x="3606" y="188"/>
                    <a:pt x="2658" y="1"/>
                    <a:pt x="197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987;p33"/>
            <p:cNvSpPr/>
            <p:nvPr/>
          </p:nvSpPr>
          <p:spPr>
            <a:xfrm>
              <a:off x="6371025" y="1856875"/>
              <a:ext cx="78900" cy="88200"/>
            </a:xfrm>
            <a:custGeom>
              <a:avLst/>
              <a:gdLst/>
              <a:ahLst/>
              <a:cxnLst/>
              <a:rect l="l" t="t" r="r" b="b"/>
              <a:pathLst>
                <a:path w="3156" h="3528" extrusionOk="0">
                  <a:moveTo>
                    <a:pt x="1489" y="0"/>
                  </a:moveTo>
                  <a:cubicBezTo>
                    <a:pt x="1430" y="0"/>
                    <a:pt x="1370" y="5"/>
                    <a:pt x="1310" y="14"/>
                  </a:cubicBezTo>
                  <a:cubicBezTo>
                    <a:pt x="524" y="145"/>
                    <a:pt x="0" y="1026"/>
                    <a:pt x="131" y="1978"/>
                  </a:cubicBezTo>
                  <a:cubicBezTo>
                    <a:pt x="274" y="2870"/>
                    <a:pt x="916" y="3527"/>
                    <a:pt x="1652" y="3527"/>
                  </a:cubicBezTo>
                  <a:cubicBezTo>
                    <a:pt x="1712" y="3527"/>
                    <a:pt x="1773" y="3523"/>
                    <a:pt x="1834" y="3514"/>
                  </a:cubicBezTo>
                  <a:cubicBezTo>
                    <a:pt x="2620" y="3395"/>
                    <a:pt x="3156" y="2514"/>
                    <a:pt x="3001" y="1550"/>
                  </a:cubicBezTo>
                  <a:cubicBezTo>
                    <a:pt x="2869" y="658"/>
                    <a:pt x="2217" y="0"/>
                    <a:pt x="148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988;p33"/>
            <p:cNvSpPr/>
            <p:nvPr/>
          </p:nvSpPr>
          <p:spPr>
            <a:xfrm>
              <a:off x="5869175" y="1740550"/>
              <a:ext cx="193800" cy="122475"/>
            </a:xfrm>
            <a:custGeom>
              <a:avLst/>
              <a:gdLst/>
              <a:ahLst/>
              <a:cxnLst/>
              <a:rect l="l" t="t" r="r" b="b"/>
              <a:pathLst>
                <a:path w="7752" h="4899" extrusionOk="0">
                  <a:moveTo>
                    <a:pt x="6131" y="1"/>
                  </a:moveTo>
                  <a:cubicBezTo>
                    <a:pt x="5420" y="1"/>
                    <a:pt x="4371" y="422"/>
                    <a:pt x="2751" y="1607"/>
                  </a:cubicBezTo>
                  <a:cubicBezTo>
                    <a:pt x="0" y="3607"/>
                    <a:pt x="1584" y="4655"/>
                    <a:pt x="1584" y="4655"/>
                  </a:cubicBezTo>
                  <a:cubicBezTo>
                    <a:pt x="1828" y="4820"/>
                    <a:pt x="2106" y="4899"/>
                    <a:pt x="2419" y="4899"/>
                  </a:cubicBezTo>
                  <a:cubicBezTo>
                    <a:pt x="3236" y="4899"/>
                    <a:pt x="4297" y="4363"/>
                    <a:pt x="5656" y="3416"/>
                  </a:cubicBezTo>
                  <a:cubicBezTo>
                    <a:pt x="7216" y="2321"/>
                    <a:pt x="7751" y="1154"/>
                    <a:pt x="7204" y="499"/>
                  </a:cubicBezTo>
                  <a:cubicBezTo>
                    <a:pt x="6959" y="206"/>
                    <a:pt x="6628" y="1"/>
                    <a:pt x="613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989;p33"/>
            <p:cNvSpPr/>
            <p:nvPr/>
          </p:nvSpPr>
          <p:spPr>
            <a:xfrm>
              <a:off x="5991500" y="1913425"/>
              <a:ext cx="79200" cy="88200"/>
            </a:xfrm>
            <a:custGeom>
              <a:avLst/>
              <a:gdLst/>
              <a:ahLst/>
              <a:cxnLst/>
              <a:rect l="l" t="t" r="r" b="b"/>
              <a:pathLst>
                <a:path w="3168" h="3528" extrusionOk="0">
                  <a:moveTo>
                    <a:pt x="1504" y="0"/>
                  </a:moveTo>
                  <a:cubicBezTo>
                    <a:pt x="1444" y="0"/>
                    <a:pt x="1384" y="5"/>
                    <a:pt x="1323" y="14"/>
                  </a:cubicBezTo>
                  <a:cubicBezTo>
                    <a:pt x="537" y="133"/>
                    <a:pt x="1" y="1014"/>
                    <a:pt x="144" y="1978"/>
                  </a:cubicBezTo>
                  <a:cubicBezTo>
                    <a:pt x="287" y="2870"/>
                    <a:pt x="949" y="3528"/>
                    <a:pt x="1669" y="3528"/>
                  </a:cubicBezTo>
                  <a:cubicBezTo>
                    <a:pt x="1728" y="3528"/>
                    <a:pt x="1787" y="3523"/>
                    <a:pt x="1846" y="3514"/>
                  </a:cubicBezTo>
                  <a:cubicBezTo>
                    <a:pt x="2632" y="3395"/>
                    <a:pt x="3168" y="2514"/>
                    <a:pt x="3025" y="1550"/>
                  </a:cubicBezTo>
                  <a:cubicBezTo>
                    <a:pt x="2893" y="658"/>
                    <a:pt x="2242" y="0"/>
                    <a:pt x="150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990;p33"/>
            <p:cNvSpPr/>
            <p:nvPr/>
          </p:nvSpPr>
          <p:spPr>
            <a:xfrm>
              <a:off x="6125450" y="1648500"/>
              <a:ext cx="136050" cy="374825"/>
            </a:xfrm>
            <a:custGeom>
              <a:avLst/>
              <a:gdLst/>
              <a:ahLst/>
              <a:cxnLst/>
              <a:rect l="l" t="t" r="r" b="b"/>
              <a:pathLst>
                <a:path w="5442" h="14993" extrusionOk="0">
                  <a:moveTo>
                    <a:pt x="3333" y="0"/>
                  </a:moveTo>
                  <a:cubicBezTo>
                    <a:pt x="3322" y="0"/>
                    <a:pt x="3311" y="1"/>
                    <a:pt x="3299" y="2"/>
                  </a:cubicBezTo>
                  <a:cubicBezTo>
                    <a:pt x="3227" y="14"/>
                    <a:pt x="3180" y="86"/>
                    <a:pt x="3204" y="181"/>
                  </a:cubicBezTo>
                  <a:cubicBezTo>
                    <a:pt x="3751" y="2634"/>
                    <a:pt x="5073" y="9194"/>
                    <a:pt x="4692" y="10075"/>
                  </a:cubicBezTo>
                  <a:cubicBezTo>
                    <a:pt x="4507" y="10493"/>
                    <a:pt x="4148" y="10702"/>
                    <a:pt x="3619" y="10702"/>
                  </a:cubicBezTo>
                  <a:cubicBezTo>
                    <a:pt x="3228" y="10702"/>
                    <a:pt x="2744" y="10588"/>
                    <a:pt x="2168" y="10361"/>
                  </a:cubicBezTo>
                  <a:cubicBezTo>
                    <a:pt x="2132" y="10349"/>
                    <a:pt x="2096" y="10325"/>
                    <a:pt x="2084" y="10325"/>
                  </a:cubicBezTo>
                  <a:cubicBezTo>
                    <a:pt x="1874" y="10256"/>
                    <a:pt x="1674" y="10222"/>
                    <a:pt x="1489" y="10222"/>
                  </a:cubicBezTo>
                  <a:cubicBezTo>
                    <a:pt x="1097" y="10222"/>
                    <a:pt x="767" y="10375"/>
                    <a:pt x="525" y="10682"/>
                  </a:cubicBezTo>
                  <a:cubicBezTo>
                    <a:pt x="1" y="11385"/>
                    <a:pt x="48" y="12730"/>
                    <a:pt x="620" y="13575"/>
                  </a:cubicBezTo>
                  <a:cubicBezTo>
                    <a:pt x="1334" y="14599"/>
                    <a:pt x="2608" y="14968"/>
                    <a:pt x="2668" y="14992"/>
                  </a:cubicBezTo>
                  <a:cubicBezTo>
                    <a:pt x="2692" y="14968"/>
                    <a:pt x="2727" y="14968"/>
                    <a:pt x="2739" y="14957"/>
                  </a:cubicBezTo>
                  <a:cubicBezTo>
                    <a:pt x="2799" y="14945"/>
                    <a:pt x="2846" y="14909"/>
                    <a:pt x="2858" y="14849"/>
                  </a:cubicBezTo>
                  <a:cubicBezTo>
                    <a:pt x="2870" y="14778"/>
                    <a:pt x="2846" y="14707"/>
                    <a:pt x="2751" y="14671"/>
                  </a:cubicBezTo>
                  <a:cubicBezTo>
                    <a:pt x="2739" y="14671"/>
                    <a:pt x="1537" y="14314"/>
                    <a:pt x="882" y="13385"/>
                  </a:cubicBezTo>
                  <a:cubicBezTo>
                    <a:pt x="370" y="12635"/>
                    <a:pt x="310" y="11432"/>
                    <a:pt x="763" y="10837"/>
                  </a:cubicBezTo>
                  <a:cubicBezTo>
                    <a:pt x="934" y="10604"/>
                    <a:pt x="1176" y="10482"/>
                    <a:pt x="1472" y="10482"/>
                  </a:cubicBezTo>
                  <a:cubicBezTo>
                    <a:pt x="1630" y="10482"/>
                    <a:pt x="1803" y="10517"/>
                    <a:pt x="1989" y="10587"/>
                  </a:cubicBezTo>
                  <a:cubicBezTo>
                    <a:pt x="2013" y="10587"/>
                    <a:pt x="2037" y="10599"/>
                    <a:pt x="2072" y="10611"/>
                  </a:cubicBezTo>
                  <a:cubicBezTo>
                    <a:pt x="2712" y="10870"/>
                    <a:pt x="3219" y="10973"/>
                    <a:pt x="3621" y="10973"/>
                  </a:cubicBezTo>
                  <a:cubicBezTo>
                    <a:pt x="4400" y="10973"/>
                    <a:pt x="4781" y="10583"/>
                    <a:pt x="4954" y="10182"/>
                  </a:cubicBezTo>
                  <a:cubicBezTo>
                    <a:pt x="5442" y="9051"/>
                    <a:pt x="3692" y="1014"/>
                    <a:pt x="3477" y="110"/>
                  </a:cubicBezTo>
                  <a:cubicBezTo>
                    <a:pt x="3467" y="37"/>
                    <a:pt x="3411" y="0"/>
                    <a:pt x="333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991;p33"/>
            <p:cNvSpPr/>
            <p:nvPr/>
          </p:nvSpPr>
          <p:spPr>
            <a:xfrm>
              <a:off x="6755000" y="2078650"/>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992;p33"/>
            <p:cNvSpPr/>
            <p:nvPr/>
          </p:nvSpPr>
          <p:spPr>
            <a:xfrm>
              <a:off x="5753675" y="2226300"/>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993;p33"/>
            <p:cNvSpPr/>
            <p:nvPr/>
          </p:nvSpPr>
          <p:spPr>
            <a:xfrm>
              <a:off x="5756650" y="1930425"/>
              <a:ext cx="25" cy="25"/>
            </a:xfrm>
            <a:custGeom>
              <a:avLst/>
              <a:gdLst/>
              <a:ahLst/>
              <a:cxnLst/>
              <a:rect l="l" t="t" r="r" b="b"/>
              <a:pathLst>
                <a:path w="1" h="1" extrusionOk="0">
                  <a:moveTo>
                    <a:pt x="1" y="1"/>
                  </a:move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994;p33"/>
            <p:cNvSpPr/>
            <p:nvPr/>
          </p:nvSpPr>
          <p:spPr>
            <a:xfrm>
              <a:off x="5580750" y="1125150"/>
              <a:ext cx="1187675" cy="574625"/>
            </a:xfrm>
            <a:custGeom>
              <a:avLst/>
              <a:gdLst/>
              <a:ahLst/>
              <a:cxnLst/>
              <a:rect l="l" t="t" r="r" b="b"/>
              <a:pathLst>
                <a:path w="47507" h="22985" extrusionOk="0">
                  <a:moveTo>
                    <a:pt x="46327" y="0"/>
                  </a:moveTo>
                  <a:cubicBezTo>
                    <a:pt x="44387" y="0"/>
                    <a:pt x="38434" y="8090"/>
                    <a:pt x="38434" y="8090"/>
                  </a:cubicBezTo>
                  <a:cubicBezTo>
                    <a:pt x="38434" y="8090"/>
                    <a:pt x="35211" y="2106"/>
                    <a:pt x="33459" y="2106"/>
                  </a:cubicBezTo>
                  <a:cubicBezTo>
                    <a:pt x="33389" y="2106"/>
                    <a:pt x="33320" y="2116"/>
                    <a:pt x="33254" y="2136"/>
                  </a:cubicBezTo>
                  <a:cubicBezTo>
                    <a:pt x="32326" y="2434"/>
                    <a:pt x="28075" y="7840"/>
                    <a:pt x="28075" y="7840"/>
                  </a:cubicBezTo>
                  <a:cubicBezTo>
                    <a:pt x="28075" y="7840"/>
                    <a:pt x="24404" y="206"/>
                    <a:pt x="22322" y="206"/>
                  </a:cubicBezTo>
                  <a:cubicBezTo>
                    <a:pt x="22303" y="206"/>
                    <a:pt x="22284" y="206"/>
                    <a:pt x="22265" y="208"/>
                  </a:cubicBezTo>
                  <a:cubicBezTo>
                    <a:pt x="19800" y="839"/>
                    <a:pt x="17741" y="9387"/>
                    <a:pt x="17741" y="9387"/>
                  </a:cubicBezTo>
                  <a:cubicBezTo>
                    <a:pt x="17741" y="9387"/>
                    <a:pt x="12171" y="4180"/>
                    <a:pt x="10669" y="4180"/>
                  </a:cubicBezTo>
                  <a:cubicBezTo>
                    <a:pt x="10606" y="4180"/>
                    <a:pt x="10550" y="4189"/>
                    <a:pt x="10502" y="4208"/>
                  </a:cubicBezTo>
                  <a:cubicBezTo>
                    <a:pt x="8573" y="4982"/>
                    <a:pt x="8668" y="12114"/>
                    <a:pt x="8668" y="12114"/>
                  </a:cubicBezTo>
                  <a:cubicBezTo>
                    <a:pt x="8668" y="12114"/>
                    <a:pt x="2636" y="6797"/>
                    <a:pt x="569" y="6797"/>
                  </a:cubicBezTo>
                  <a:cubicBezTo>
                    <a:pt x="311" y="6797"/>
                    <a:pt x="115" y="6879"/>
                    <a:pt x="0" y="7066"/>
                  </a:cubicBezTo>
                  <a:cubicBezTo>
                    <a:pt x="1929" y="12900"/>
                    <a:pt x="4132" y="22984"/>
                    <a:pt x="4132" y="22984"/>
                  </a:cubicBezTo>
                  <a:cubicBezTo>
                    <a:pt x="14782" y="18377"/>
                    <a:pt x="29300" y="17566"/>
                    <a:pt x="38196" y="17566"/>
                  </a:cubicBezTo>
                  <a:cubicBezTo>
                    <a:pt x="43024" y="17566"/>
                    <a:pt x="46197" y="17805"/>
                    <a:pt x="46197" y="17805"/>
                  </a:cubicBezTo>
                  <a:lnTo>
                    <a:pt x="45958" y="17412"/>
                  </a:lnTo>
                  <a:cubicBezTo>
                    <a:pt x="46077" y="10816"/>
                    <a:pt x="47506" y="589"/>
                    <a:pt x="46589" y="65"/>
                  </a:cubicBezTo>
                  <a:cubicBezTo>
                    <a:pt x="46513" y="21"/>
                    <a:pt x="46425" y="0"/>
                    <a:pt x="46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995;p33"/>
            <p:cNvSpPr/>
            <p:nvPr/>
          </p:nvSpPr>
          <p:spPr>
            <a:xfrm>
              <a:off x="5649500" y="1508000"/>
              <a:ext cx="1102850" cy="257475"/>
            </a:xfrm>
            <a:custGeom>
              <a:avLst/>
              <a:gdLst/>
              <a:ahLst/>
              <a:cxnLst/>
              <a:rect l="l" t="t" r="r" b="b"/>
              <a:pathLst>
                <a:path w="44114" h="10299" extrusionOk="0">
                  <a:moveTo>
                    <a:pt x="32415" y="0"/>
                  </a:moveTo>
                  <a:cubicBezTo>
                    <a:pt x="24715" y="0"/>
                    <a:pt x="13471" y="1281"/>
                    <a:pt x="929" y="6837"/>
                  </a:cubicBezTo>
                  <a:cubicBezTo>
                    <a:pt x="1" y="7254"/>
                    <a:pt x="13" y="8254"/>
                    <a:pt x="417" y="9170"/>
                  </a:cubicBezTo>
                  <a:cubicBezTo>
                    <a:pt x="730" y="9859"/>
                    <a:pt x="1171" y="10299"/>
                    <a:pt x="1769" y="10299"/>
                  </a:cubicBezTo>
                  <a:cubicBezTo>
                    <a:pt x="1968" y="10299"/>
                    <a:pt x="2183" y="10251"/>
                    <a:pt x="2418" y="10147"/>
                  </a:cubicBezTo>
                  <a:cubicBezTo>
                    <a:pt x="14333" y="4866"/>
                    <a:pt x="25137" y="3675"/>
                    <a:pt x="32453" y="3675"/>
                  </a:cubicBezTo>
                  <a:cubicBezTo>
                    <a:pt x="38383" y="3675"/>
                    <a:pt x="42021" y="4458"/>
                    <a:pt x="42101" y="4479"/>
                  </a:cubicBezTo>
                  <a:cubicBezTo>
                    <a:pt x="42232" y="4499"/>
                    <a:pt x="42360" y="4508"/>
                    <a:pt x="42486" y="4508"/>
                  </a:cubicBezTo>
                  <a:cubicBezTo>
                    <a:pt x="42588" y="4508"/>
                    <a:pt x="42690" y="4502"/>
                    <a:pt x="42792" y="4491"/>
                  </a:cubicBezTo>
                  <a:cubicBezTo>
                    <a:pt x="43518" y="4384"/>
                    <a:pt x="43708" y="3908"/>
                    <a:pt x="43887" y="3170"/>
                  </a:cubicBezTo>
                  <a:cubicBezTo>
                    <a:pt x="44113" y="2193"/>
                    <a:pt x="43935" y="1158"/>
                    <a:pt x="42958" y="931"/>
                  </a:cubicBezTo>
                  <a:cubicBezTo>
                    <a:pt x="42611" y="851"/>
                    <a:pt x="38691" y="0"/>
                    <a:pt x="3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996;p33"/>
            <p:cNvSpPr/>
            <p:nvPr/>
          </p:nvSpPr>
          <p:spPr>
            <a:xfrm>
              <a:off x="6079325" y="1410425"/>
              <a:ext cx="210450" cy="247675"/>
            </a:xfrm>
            <a:custGeom>
              <a:avLst/>
              <a:gdLst/>
              <a:ahLst/>
              <a:cxnLst/>
              <a:rect l="l" t="t" r="r" b="b"/>
              <a:pathLst>
                <a:path w="8418" h="9907" extrusionOk="0">
                  <a:moveTo>
                    <a:pt x="4215" y="0"/>
                  </a:moveTo>
                  <a:cubicBezTo>
                    <a:pt x="1893" y="0"/>
                    <a:pt x="0" y="2215"/>
                    <a:pt x="0" y="4953"/>
                  </a:cubicBezTo>
                  <a:cubicBezTo>
                    <a:pt x="0" y="7692"/>
                    <a:pt x="1893" y="9906"/>
                    <a:pt x="4215" y="9906"/>
                  </a:cubicBezTo>
                  <a:cubicBezTo>
                    <a:pt x="6537" y="9906"/>
                    <a:pt x="8418" y="7692"/>
                    <a:pt x="8418" y="4953"/>
                  </a:cubicBezTo>
                  <a:cubicBezTo>
                    <a:pt x="8418" y="2215"/>
                    <a:pt x="6549" y="0"/>
                    <a:pt x="4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997;p33"/>
            <p:cNvSpPr/>
            <p:nvPr/>
          </p:nvSpPr>
          <p:spPr>
            <a:xfrm>
              <a:off x="6102825" y="1437800"/>
              <a:ext cx="163750" cy="192900"/>
            </a:xfrm>
            <a:custGeom>
              <a:avLst/>
              <a:gdLst/>
              <a:ahLst/>
              <a:cxnLst/>
              <a:rect l="l" t="t" r="r" b="b"/>
              <a:pathLst>
                <a:path w="6550" h="7716" extrusionOk="0">
                  <a:moveTo>
                    <a:pt x="3275" y="1"/>
                  </a:moveTo>
                  <a:cubicBezTo>
                    <a:pt x="1453" y="1"/>
                    <a:pt x="1" y="1727"/>
                    <a:pt x="1" y="3858"/>
                  </a:cubicBezTo>
                  <a:cubicBezTo>
                    <a:pt x="1" y="5990"/>
                    <a:pt x="1465" y="7716"/>
                    <a:pt x="3275" y="7716"/>
                  </a:cubicBezTo>
                  <a:cubicBezTo>
                    <a:pt x="5085" y="7716"/>
                    <a:pt x="6549" y="5990"/>
                    <a:pt x="6549" y="3858"/>
                  </a:cubicBezTo>
                  <a:cubicBezTo>
                    <a:pt x="6549" y="1727"/>
                    <a:pt x="5085"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998;p33"/>
            <p:cNvSpPr/>
            <p:nvPr/>
          </p:nvSpPr>
          <p:spPr>
            <a:xfrm>
              <a:off x="6146300" y="1453275"/>
              <a:ext cx="112600" cy="123800"/>
            </a:xfrm>
            <a:custGeom>
              <a:avLst/>
              <a:gdLst/>
              <a:ahLst/>
              <a:cxnLst/>
              <a:rect l="l" t="t" r="r" b="b"/>
              <a:pathLst>
                <a:path w="4504" h="4952" extrusionOk="0">
                  <a:moveTo>
                    <a:pt x="1429" y="1"/>
                  </a:moveTo>
                  <a:lnTo>
                    <a:pt x="1429" y="1"/>
                  </a:lnTo>
                  <a:cubicBezTo>
                    <a:pt x="0" y="310"/>
                    <a:pt x="1215" y="1692"/>
                    <a:pt x="2131" y="2013"/>
                  </a:cubicBezTo>
                  <a:cubicBezTo>
                    <a:pt x="3036" y="2335"/>
                    <a:pt x="3298" y="4621"/>
                    <a:pt x="3513" y="4894"/>
                  </a:cubicBezTo>
                  <a:cubicBezTo>
                    <a:pt x="3542" y="4932"/>
                    <a:pt x="3584" y="4952"/>
                    <a:pt x="3634" y="4952"/>
                  </a:cubicBezTo>
                  <a:cubicBezTo>
                    <a:pt x="3933" y="4952"/>
                    <a:pt x="4504" y="4242"/>
                    <a:pt x="4096" y="2335"/>
                  </a:cubicBezTo>
                  <a:cubicBezTo>
                    <a:pt x="3620" y="96"/>
                    <a:pt x="1429"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882;p33"/>
          <p:cNvGrpSpPr/>
          <p:nvPr/>
        </p:nvGrpSpPr>
        <p:grpSpPr>
          <a:xfrm>
            <a:off x="7057731" y="5086770"/>
            <a:ext cx="1177283" cy="2180886"/>
            <a:chOff x="516125" y="1101025"/>
            <a:chExt cx="2091050" cy="3443450"/>
          </a:xfrm>
        </p:grpSpPr>
        <p:sp>
          <p:nvSpPr>
            <p:cNvPr id="905" name="Google Shape;883;p33"/>
            <p:cNvSpPr/>
            <p:nvPr/>
          </p:nvSpPr>
          <p:spPr>
            <a:xfrm>
              <a:off x="901875" y="1692900"/>
              <a:ext cx="1252575" cy="725350"/>
            </a:xfrm>
            <a:custGeom>
              <a:avLst/>
              <a:gdLst/>
              <a:ahLst/>
              <a:cxnLst/>
              <a:rect l="l" t="t" r="r" b="b"/>
              <a:pathLst>
                <a:path w="50103" h="29014" extrusionOk="0">
                  <a:moveTo>
                    <a:pt x="5430" y="0"/>
                  </a:moveTo>
                  <a:cubicBezTo>
                    <a:pt x="5430" y="0"/>
                    <a:pt x="1" y="10359"/>
                    <a:pt x="3882" y="12038"/>
                  </a:cubicBezTo>
                  <a:cubicBezTo>
                    <a:pt x="3882" y="12038"/>
                    <a:pt x="4360" y="21940"/>
                    <a:pt x="9806" y="21940"/>
                  </a:cubicBezTo>
                  <a:cubicBezTo>
                    <a:pt x="10062" y="21940"/>
                    <a:pt x="10330" y="21918"/>
                    <a:pt x="10609" y="21872"/>
                  </a:cubicBezTo>
                  <a:cubicBezTo>
                    <a:pt x="10609" y="21872"/>
                    <a:pt x="16260" y="29014"/>
                    <a:pt x="22780" y="29014"/>
                  </a:cubicBezTo>
                  <a:cubicBezTo>
                    <a:pt x="23966" y="29014"/>
                    <a:pt x="25182" y="28777"/>
                    <a:pt x="26397" y="28218"/>
                  </a:cubicBezTo>
                  <a:cubicBezTo>
                    <a:pt x="26397" y="28218"/>
                    <a:pt x="27025" y="28311"/>
                    <a:pt x="28001" y="28311"/>
                  </a:cubicBezTo>
                  <a:cubicBezTo>
                    <a:pt x="30654" y="28311"/>
                    <a:pt x="35877" y="27624"/>
                    <a:pt x="38053" y="22515"/>
                  </a:cubicBezTo>
                  <a:cubicBezTo>
                    <a:pt x="38053" y="22515"/>
                    <a:pt x="38399" y="22622"/>
                    <a:pt x="38942" y="22622"/>
                  </a:cubicBezTo>
                  <a:cubicBezTo>
                    <a:pt x="40188" y="22622"/>
                    <a:pt x="42473" y="22061"/>
                    <a:pt x="44006" y="18372"/>
                  </a:cubicBezTo>
                  <a:cubicBezTo>
                    <a:pt x="44006" y="18372"/>
                    <a:pt x="47757" y="16443"/>
                    <a:pt x="47376" y="10359"/>
                  </a:cubicBezTo>
                  <a:cubicBezTo>
                    <a:pt x="47376" y="10359"/>
                    <a:pt x="50102" y="5942"/>
                    <a:pt x="47900" y="1679"/>
                  </a:cubicBezTo>
                  <a:lnTo>
                    <a:pt x="5430" y="0"/>
                  </a:ln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884;p33"/>
            <p:cNvSpPr/>
            <p:nvPr/>
          </p:nvSpPr>
          <p:spPr>
            <a:xfrm>
              <a:off x="1841000" y="2271850"/>
              <a:ext cx="766175" cy="1873750"/>
            </a:xfrm>
            <a:custGeom>
              <a:avLst/>
              <a:gdLst/>
              <a:ahLst/>
              <a:cxnLst/>
              <a:rect l="l" t="t" r="r" b="b"/>
              <a:pathLst>
                <a:path w="30647" h="74950" extrusionOk="0">
                  <a:moveTo>
                    <a:pt x="0" y="0"/>
                  </a:moveTo>
                  <a:lnTo>
                    <a:pt x="2417" y="74950"/>
                  </a:lnTo>
                  <a:cubicBezTo>
                    <a:pt x="20110" y="71830"/>
                    <a:pt x="30647" y="64806"/>
                    <a:pt x="30647" y="64806"/>
                  </a:cubicBezTo>
                  <a:cubicBezTo>
                    <a:pt x="30647" y="64806"/>
                    <a:pt x="30409" y="62460"/>
                    <a:pt x="24515" y="38017"/>
                  </a:cubicBezTo>
                  <a:cubicBezTo>
                    <a:pt x="16740" y="5013"/>
                    <a:pt x="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885;p33"/>
            <p:cNvSpPr/>
            <p:nvPr/>
          </p:nvSpPr>
          <p:spPr>
            <a:xfrm>
              <a:off x="1807950" y="2286125"/>
              <a:ext cx="765900" cy="1873775"/>
            </a:xfrm>
            <a:custGeom>
              <a:avLst/>
              <a:gdLst/>
              <a:ahLst/>
              <a:cxnLst/>
              <a:rect l="l" t="t" r="r" b="b"/>
              <a:pathLst>
                <a:path w="30636" h="74951" extrusionOk="0">
                  <a:moveTo>
                    <a:pt x="1" y="1"/>
                  </a:moveTo>
                  <a:lnTo>
                    <a:pt x="2406" y="74950"/>
                  </a:lnTo>
                  <a:cubicBezTo>
                    <a:pt x="20110" y="71843"/>
                    <a:pt x="30635" y="64818"/>
                    <a:pt x="30635" y="64818"/>
                  </a:cubicBezTo>
                  <a:cubicBezTo>
                    <a:pt x="30635" y="64818"/>
                    <a:pt x="30397" y="62461"/>
                    <a:pt x="24504" y="38029"/>
                  </a:cubicBezTo>
                  <a:cubicBezTo>
                    <a:pt x="16741" y="502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886;p33"/>
            <p:cNvSpPr/>
            <p:nvPr/>
          </p:nvSpPr>
          <p:spPr>
            <a:xfrm>
              <a:off x="516125" y="2237000"/>
              <a:ext cx="748625" cy="1901175"/>
            </a:xfrm>
            <a:custGeom>
              <a:avLst/>
              <a:gdLst/>
              <a:ahLst/>
              <a:cxnLst/>
              <a:rect l="l" t="t" r="r" b="b"/>
              <a:pathLst>
                <a:path w="29945" h="76047" extrusionOk="0">
                  <a:moveTo>
                    <a:pt x="29945" y="1"/>
                  </a:moveTo>
                  <a:cubicBezTo>
                    <a:pt x="29944" y="1"/>
                    <a:pt x="11216" y="6812"/>
                    <a:pt x="4942" y="40125"/>
                  </a:cubicBezTo>
                  <a:cubicBezTo>
                    <a:pt x="131" y="64795"/>
                    <a:pt x="0" y="67152"/>
                    <a:pt x="0" y="67152"/>
                  </a:cubicBezTo>
                  <a:cubicBezTo>
                    <a:pt x="0" y="67152"/>
                    <a:pt x="10835" y="73701"/>
                    <a:pt x="28659" y="76046"/>
                  </a:cubicBezTo>
                  <a:lnTo>
                    <a:pt x="29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887;p33"/>
            <p:cNvSpPr/>
            <p:nvPr/>
          </p:nvSpPr>
          <p:spPr>
            <a:xfrm>
              <a:off x="549450" y="2276300"/>
              <a:ext cx="716800" cy="1874375"/>
            </a:xfrm>
            <a:custGeom>
              <a:avLst/>
              <a:gdLst/>
              <a:ahLst/>
              <a:cxnLst/>
              <a:rect l="l" t="t" r="r" b="b"/>
              <a:pathLst>
                <a:path w="28672" h="74975" extrusionOk="0">
                  <a:moveTo>
                    <a:pt x="27731" y="1"/>
                  </a:moveTo>
                  <a:cubicBezTo>
                    <a:pt x="27731" y="1"/>
                    <a:pt x="11240" y="5751"/>
                    <a:pt x="4942" y="39065"/>
                  </a:cubicBezTo>
                  <a:cubicBezTo>
                    <a:pt x="144" y="63735"/>
                    <a:pt x="1" y="66092"/>
                    <a:pt x="1" y="66092"/>
                  </a:cubicBezTo>
                  <a:cubicBezTo>
                    <a:pt x="1" y="66092"/>
                    <a:pt x="10836" y="72640"/>
                    <a:pt x="28671" y="74974"/>
                  </a:cubicBezTo>
                  <a:lnTo>
                    <a:pt x="277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888;p33"/>
            <p:cNvSpPr/>
            <p:nvPr/>
          </p:nvSpPr>
          <p:spPr>
            <a:xfrm>
              <a:off x="796525" y="2222575"/>
              <a:ext cx="1427575" cy="2321900"/>
            </a:xfrm>
            <a:custGeom>
              <a:avLst/>
              <a:gdLst/>
              <a:ahLst/>
              <a:cxnLst/>
              <a:rect l="l" t="t" r="r" b="b"/>
              <a:pathLst>
                <a:path w="57103" h="92876" extrusionOk="0">
                  <a:moveTo>
                    <a:pt x="38550" y="0"/>
                  </a:moveTo>
                  <a:cubicBezTo>
                    <a:pt x="35450" y="0"/>
                    <a:pt x="29701" y="416"/>
                    <a:pt x="28254" y="697"/>
                  </a:cubicBezTo>
                  <a:cubicBezTo>
                    <a:pt x="27851" y="619"/>
                    <a:pt x="27155" y="585"/>
                    <a:pt x="26297" y="585"/>
                  </a:cubicBezTo>
                  <a:cubicBezTo>
                    <a:pt x="22967" y="585"/>
                    <a:pt x="17210" y="1092"/>
                    <a:pt x="16859" y="1471"/>
                  </a:cubicBezTo>
                  <a:cubicBezTo>
                    <a:pt x="16859" y="1471"/>
                    <a:pt x="1905" y="17771"/>
                    <a:pt x="953" y="48024"/>
                  </a:cubicBezTo>
                  <a:cubicBezTo>
                    <a:pt x="0" y="78290"/>
                    <a:pt x="476" y="88113"/>
                    <a:pt x="476" y="88113"/>
                  </a:cubicBezTo>
                  <a:cubicBezTo>
                    <a:pt x="476" y="88113"/>
                    <a:pt x="9513" y="92780"/>
                    <a:pt x="28266" y="92875"/>
                  </a:cubicBezTo>
                  <a:lnTo>
                    <a:pt x="28861" y="92875"/>
                  </a:lnTo>
                  <a:cubicBezTo>
                    <a:pt x="47613" y="92768"/>
                    <a:pt x="56650" y="88089"/>
                    <a:pt x="56650" y="88089"/>
                  </a:cubicBezTo>
                  <a:cubicBezTo>
                    <a:pt x="56650" y="88089"/>
                    <a:pt x="57103" y="78290"/>
                    <a:pt x="56174" y="48024"/>
                  </a:cubicBezTo>
                  <a:cubicBezTo>
                    <a:pt x="55221" y="17771"/>
                    <a:pt x="40541" y="185"/>
                    <a:pt x="40541" y="185"/>
                  </a:cubicBezTo>
                  <a:cubicBezTo>
                    <a:pt x="40428" y="53"/>
                    <a:pt x="39658" y="0"/>
                    <a:pt x="38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889;p33"/>
            <p:cNvSpPr/>
            <p:nvPr/>
          </p:nvSpPr>
          <p:spPr>
            <a:xfrm>
              <a:off x="1330550" y="2669175"/>
              <a:ext cx="456600" cy="388875"/>
            </a:xfrm>
            <a:custGeom>
              <a:avLst/>
              <a:gdLst/>
              <a:ahLst/>
              <a:cxnLst/>
              <a:rect l="l" t="t" r="r" b="b"/>
              <a:pathLst>
                <a:path w="18264" h="15555" extrusionOk="0">
                  <a:moveTo>
                    <a:pt x="9127" y="0"/>
                  </a:moveTo>
                  <a:cubicBezTo>
                    <a:pt x="4255" y="0"/>
                    <a:pt x="773" y="895"/>
                    <a:pt x="773" y="895"/>
                  </a:cubicBezTo>
                  <a:cubicBezTo>
                    <a:pt x="773" y="895"/>
                    <a:pt x="1" y="15555"/>
                    <a:pt x="8883" y="15555"/>
                  </a:cubicBezTo>
                  <a:cubicBezTo>
                    <a:pt x="8961" y="15555"/>
                    <a:pt x="9040" y="15554"/>
                    <a:pt x="9119" y="15551"/>
                  </a:cubicBezTo>
                  <a:cubicBezTo>
                    <a:pt x="18263" y="15254"/>
                    <a:pt x="17215" y="895"/>
                    <a:pt x="17215" y="895"/>
                  </a:cubicBezTo>
                  <a:cubicBezTo>
                    <a:pt x="14346" y="224"/>
                    <a:pt x="11563" y="0"/>
                    <a:pt x="9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890;p33"/>
            <p:cNvSpPr/>
            <p:nvPr/>
          </p:nvSpPr>
          <p:spPr>
            <a:xfrm>
              <a:off x="1455525" y="3273150"/>
              <a:ext cx="194400" cy="75025"/>
            </a:xfrm>
            <a:custGeom>
              <a:avLst/>
              <a:gdLst/>
              <a:ahLst/>
              <a:cxnLst/>
              <a:rect l="l" t="t" r="r" b="b"/>
              <a:pathLst>
                <a:path w="7776" h="3001" extrusionOk="0">
                  <a:moveTo>
                    <a:pt x="3882" y="1"/>
                  </a:moveTo>
                  <a:cubicBezTo>
                    <a:pt x="1739" y="1"/>
                    <a:pt x="1" y="1048"/>
                    <a:pt x="1" y="1751"/>
                  </a:cubicBezTo>
                  <a:cubicBezTo>
                    <a:pt x="1" y="2429"/>
                    <a:pt x="1739" y="3001"/>
                    <a:pt x="3882" y="3001"/>
                  </a:cubicBezTo>
                  <a:cubicBezTo>
                    <a:pt x="6025" y="3001"/>
                    <a:pt x="7775" y="2453"/>
                    <a:pt x="7775" y="1751"/>
                  </a:cubicBezTo>
                  <a:cubicBezTo>
                    <a:pt x="7775" y="1048"/>
                    <a:pt x="6025" y="12"/>
                    <a:pt x="3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891;p33"/>
            <p:cNvSpPr/>
            <p:nvPr/>
          </p:nvSpPr>
          <p:spPr>
            <a:xfrm>
              <a:off x="1534100" y="2983525"/>
              <a:ext cx="38425" cy="327450"/>
            </a:xfrm>
            <a:custGeom>
              <a:avLst/>
              <a:gdLst/>
              <a:ahLst/>
              <a:cxnLst/>
              <a:rect l="l" t="t" r="r" b="b"/>
              <a:pathLst>
                <a:path w="1537" h="13098" extrusionOk="0">
                  <a:moveTo>
                    <a:pt x="525" y="1"/>
                  </a:moveTo>
                  <a:cubicBezTo>
                    <a:pt x="477" y="263"/>
                    <a:pt x="429" y="548"/>
                    <a:pt x="406" y="810"/>
                  </a:cubicBezTo>
                  <a:cubicBezTo>
                    <a:pt x="370" y="1084"/>
                    <a:pt x="346" y="1370"/>
                    <a:pt x="310" y="1632"/>
                  </a:cubicBezTo>
                  <a:cubicBezTo>
                    <a:pt x="251" y="2192"/>
                    <a:pt x="203" y="2715"/>
                    <a:pt x="168" y="3275"/>
                  </a:cubicBezTo>
                  <a:cubicBezTo>
                    <a:pt x="84" y="4358"/>
                    <a:pt x="48" y="5466"/>
                    <a:pt x="13" y="6549"/>
                  </a:cubicBezTo>
                  <a:cubicBezTo>
                    <a:pt x="13" y="7097"/>
                    <a:pt x="1" y="7633"/>
                    <a:pt x="1" y="8180"/>
                  </a:cubicBezTo>
                  <a:cubicBezTo>
                    <a:pt x="1" y="8740"/>
                    <a:pt x="13" y="9264"/>
                    <a:pt x="48" y="9823"/>
                  </a:cubicBezTo>
                  <a:cubicBezTo>
                    <a:pt x="72" y="10371"/>
                    <a:pt x="120" y="10907"/>
                    <a:pt x="191" y="11455"/>
                  </a:cubicBezTo>
                  <a:cubicBezTo>
                    <a:pt x="251" y="12014"/>
                    <a:pt x="358" y="12538"/>
                    <a:pt x="501" y="13098"/>
                  </a:cubicBezTo>
                  <a:lnTo>
                    <a:pt x="1025" y="13098"/>
                  </a:lnTo>
                  <a:cubicBezTo>
                    <a:pt x="1180" y="12538"/>
                    <a:pt x="1263" y="12014"/>
                    <a:pt x="1334" y="11455"/>
                  </a:cubicBezTo>
                  <a:cubicBezTo>
                    <a:pt x="1418" y="10907"/>
                    <a:pt x="1453" y="10371"/>
                    <a:pt x="1489" y="9823"/>
                  </a:cubicBezTo>
                  <a:cubicBezTo>
                    <a:pt x="1537" y="9264"/>
                    <a:pt x="1537" y="8740"/>
                    <a:pt x="1537" y="8180"/>
                  </a:cubicBezTo>
                  <a:cubicBezTo>
                    <a:pt x="1537" y="7633"/>
                    <a:pt x="1537" y="7097"/>
                    <a:pt x="1513" y="6549"/>
                  </a:cubicBezTo>
                  <a:cubicBezTo>
                    <a:pt x="1489" y="5466"/>
                    <a:pt x="1441" y="4358"/>
                    <a:pt x="1370" y="3275"/>
                  </a:cubicBezTo>
                  <a:cubicBezTo>
                    <a:pt x="1322" y="2715"/>
                    <a:pt x="1275" y="2192"/>
                    <a:pt x="1215" y="1632"/>
                  </a:cubicBezTo>
                  <a:cubicBezTo>
                    <a:pt x="1191" y="1370"/>
                    <a:pt x="1156" y="1084"/>
                    <a:pt x="1132" y="810"/>
                  </a:cubicBezTo>
                  <a:cubicBezTo>
                    <a:pt x="1096" y="548"/>
                    <a:pt x="1060" y="263"/>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892;p33"/>
            <p:cNvSpPr/>
            <p:nvPr/>
          </p:nvSpPr>
          <p:spPr>
            <a:xfrm>
              <a:off x="1344800" y="2664125"/>
              <a:ext cx="421500" cy="29950"/>
            </a:xfrm>
            <a:custGeom>
              <a:avLst/>
              <a:gdLst/>
              <a:ahLst/>
              <a:cxnLst/>
              <a:rect l="l" t="t" r="r" b="b"/>
              <a:pathLst>
                <a:path w="16860" h="1198" extrusionOk="0">
                  <a:moveTo>
                    <a:pt x="7918" y="0"/>
                  </a:moveTo>
                  <a:cubicBezTo>
                    <a:pt x="3046" y="0"/>
                    <a:pt x="195" y="815"/>
                    <a:pt x="155" y="823"/>
                  </a:cubicBezTo>
                  <a:cubicBezTo>
                    <a:pt x="60" y="859"/>
                    <a:pt x="0" y="954"/>
                    <a:pt x="24" y="1061"/>
                  </a:cubicBezTo>
                  <a:cubicBezTo>
                    <a:pt x="60" y="1133"/>
                    <a:pt x="131" y="1192"/>
                    <a:pt x="203" y="1192"/>
                  </a:cubicBezTo>
                  <a:lnTo>
                    <a:pt x="250" y="1192"/>
                  </a:lnTo>
                  <a:cubicBezTo>
                    <a:pt x="298" y="1176"/>
                    <a:pt x="3095" y="382"/>
                    <a:pt x="7900" y="382"/>
                  </a:cubicBezTo>
                  <a:cubicBezTo>
                    <a:pt x="10327" y="382"/>
                    <a:pt x="13266" y="585"/>
                    <a:pt x="16622" y="1192"/>
                  </a:cubicBezTo>
                  <a:cubicBezTo>
                    <a:pt x="16637" y="1196"/>
                    <a:pt x="16653" y="1197"/>
                    <a:pt x="16668" y="1197"/>
                  </a:cubicBezTo>
                  <a:cubicBezTo>
                    <a:pt x="16755" y="1197"/>
                    <a:pt x="16827" y="1141"/>
                    <a:pt x="16848" y="1049"/>
                  </a:cubicBezTo>
                  <a:cubicBezTo>
                    <a:pt x="16860" y="942"/>
                    <a:pt x="16800" y="835"/>
                    <a:pt x="16693" y="823"/>
                  </a:cubicBezTo>
                  <a:cubicBezTo>
                    <a:pt x="13325" y="206"/>
                    <a:pt x="10366" y="0"/>
                    <a:pt x="7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893;p33"/>
            <p:cNvSpPr/>
            <p:nvPr/>
          </p:nvSpPr>
          <p:spPr>
            <a:xfrm>
              <a:off x="1344800" y="2722150"/>
              <a:ext cx="421500" cy="29950"/>
            </a:xfrm>
            <a:custGeom>
              <a:avLst/>
              <a:gdLst/>
              <a:ahLst/>
              <a:cxnLst/>
              <a:rect l="l" t="t" r="r" b="b"/>
              <a:pathLst>
                <a:path w="16860" h="1198" extrusionOk="0">
                  <a:moveTo>
                    <a:pt x="7918" y="1"/>
                  </a:moveTo>
                  <a:cubicBezTo>
                    <a:pt x="3046" y="1"/>
                    <a:pt x="195" y="816"/>
                    <a:pt x="155" y="824"/>
                  </a:cubicBezTo>
                  <a:cubicBezTo>
                    <a:pt x="60" y="859"/>
                    <a:pt x="0" y="955"/>
                    <a:pt x="24" y="1062"/>
                  </a:cubicBezTo>
                  <a:cubicBezTo>
                    <a:pt x="60" y="1133"/>
                    <a:pt x="131" y="1193"/>
                    <a:pt x="203" y="1193"/>
                  </a:cubicBezTo>
                  <a:lnTo>
                    <a:pt x="250" y="1193"/>
                  </a:lnTo>
                  <a:cubicBezTo>
                    <a:pt x="298" y="1177"/>
                    <a:pt x="3095" y="383"/>
                    <a:pt x="7900" y="383"/>
                  </a:cubicBezTo>
                  <a:cubicBezTo>
                    <a:pt x="10327" y="383"/>
                    <a:pt x="13266" y="586"/>
                    <a:pt x="16622" y="1193"/>
                  </a:cubicBezTo>
                  <a:cubicBezTo>
                    <a:pt x="16637" y="1196"/>
                    <a:pt x="16653" y="1198"/>
                    <a:pt x="16668" y="1198"/>
                  </a:cubicBezTo>
                  <a:cubicBezTo>
                    <a:pt x="16755" y="1198"/>
                    <a:pt x="16827" y="1141"/>
                    <a:pt x="16848" y="1050"/>
                  </a:cubicBezTo>
                  <a:cubicBezTo>
                    <a:pt x="16860" y="943"/>
                    <a:pt x="16800" y="836"/>
                    <a:pt x="16693" y="824"/>
                  </a:cubicBezTo>
                  <a:cubicBezTo>
                    <a:pt x="13325" y="207"/>
                    <a:pt x="10366" y="1"/>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894;p33"/>
            <p:cNvSpPr/>
            <p:nvPr/>
          </p:nvSpPr>
          <p:spPr>
            <a:xfrm>
              <a:off x="830750" y="3230300"/>
              <a:ext cx="1367750" cy="330400"/>
            </a:xfrm>
            <a:custGeom>
              <a:avLst/>
              <a:gdLst/>
              <a:ahLst/>
              <a:cxnLst/>
              <a:rect l="l" t="t" r="r" b="b"/>
              <a:pathLst>
                <a:path w="54710" h="13216" extrusionOk="0">
                  <a:moveTo>
                    <a:pt x="0" y="0"/>
                  </a:moveTo>
                  <a:lnTo>
                    <a:pt x="0" y="8430"/>
                  </a:lnTo>
                  <a:cubicBezTo>
                    <a:pt x="0" y="8430"/>
                    <a:pt x="8811" y="13109"/>
                    <a:pt x="27075" y="13216"/>
                  </a:cubicBezTo>
                  <a:lnTo>
                    <a:pt x="27647" y="13216"/>
                  </a:lnTo>
                  <a:cubicBezTo>
                    <a:pt x="45923" y="13109"/>
                    <a:pt x="54710" y="8430"/>
                    <a:pt x="54710" y="8430"/>
                  </a:cubicBezTo>
                  <a:lnTo>
                    <a:pt x="54710" y="0"/>
                  </a:lnTo>
                  <a:cubicBezTo>
                    <a:pt x="54710" y="0"/>
                    <a:pt x="45899" y="4667"/>
                    <a:pt x="27647" y="4774"/>
                  </a:cubicBezTo>
                  <a:lnTo>
                    <a:pt x="27075" y="4774"/>
                  </a:lnTo>
                  <a:cubicBezTo>
                    <a:pt x="8799" y="4667"/>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895;p33"/>
            <p:cNvSpPr/>
            <p:nvPr/>
          </p:nvSpPr>
          <p:spPr>
            <a:xfrm>
              <a:off x="1284375" y="2928775"/>
              <a:ext cx="183075" cy="470600"/>
            </a:xfrm>
            <a:custGeom>
              <a:avLst/>
              <a:gdLst/>
              <a:ahLst/>
              <a:cxnLst/>
              <a:rect l="l" t="t" r="r" b="b"/>
              <a:pathLst>
                <a:path w="7323" h="18824" extrusionOk="0">
                  <a:moveTo>
                    <a:pt x="5418" y="0"/>
                  </a:moveTo>
                  <a:cubicBezTo>
                    <a:pt x="5418" y="0"/>
                    <a:pt x="905" y="4655"/>
                    <a:pt x="453" y="10513"/>
                  </a:cubicBezTo>
                  <a:cubicBezTo>
                    <a:pt x="0" y="16359"/>
                    <a:pt x="1370" y="18824"/>
                    <a:pt x="1370" y="18824"/>
                  </a:cubicBezTo>
                  <a:cubicBezTo>
                    <a:pt x="1370" y="18824"/>
                    <a:pt x="7323" y="12299"/>
                    <a:pt x="5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896;p33"/>
            <p:cNvSpPr/>
            <p:nvPr/>
          </p:nvSpPr>
          <p:spPr>
            <a:xfrm>
              <a:off x="1193875" y="2990650"/>
              <a:ext cx="422400" cy="296825"/>
            </a:xfrm>
            <a:custGeom>
              <a:avLst/>
              <a:gdLst/>
              <a:ahLst/>
              <a:cxnLst/>
              <a:rect l="l" t="t" r="r" b="b"/>
              <a:pathLst>
                <a:path w="16896" h="11873" extrusionOk="0">
                  <a:moveTo>
                    <a:pt x="9570" y="0"/>
                  </a:moveTo>
                  <a:cubicBezTo>
                    <a:pt x="8174" y="0"/>
                    <a:pt x="5061" y="3276"/>
                    <a:pt x="5061" y="3276"/>
                  </a:cubicBezTo>
                  <a:lnTo>
                    <a:pt x="811" y="3038"/>
                  </a:lnTo>
                  <a:cubicBezTo>
                    <a:pt x="1" y="7050"/>
                    <a:pt x="49" y="9896"/>
                    <a:pt x="96" y="11872"/>
                  </a:cubicBezTo>
                  <a:cubicBezTo>
                    <a:pt x="3490" y="11277"/>
                    <a:pt x="7049" y="9657"/>
                    <a:pt x="7049" y="9657"/>
                  </a:cubicBezTo>
                  <a:cubicBezTo>
                    <a:pt x="7132" y="9661"/>
                    <a:pt x="7222" y="9662"/>
                    <a:pt x="7317" y="9662"/>
                  </a:cubicBezTo>
                  <a:cubicBezTo>
                    <a:pt x="9733" y="9662"/>
                    <a:pt x="15992" y="8668"/>
                    <a:pt x="16015" y="7741"/>
                  </a:cubicBezTo>
                  <a:cubicBezTo>
                    <a:pt x="16043" y="6985"/>
                    <a:pt x="13555" y="6900"/>
                    <a:pt x="12427" y="6900"/>
                  </a:cubicBezTo>
                  <a:cubicBezTo>
                    <a:pt x="12097" y="6900"/>
                    <a:pt x="11883" y="6907"/>
                    <a:pt x="11883" y="6907"/>
                  </a:cubicBezTo>
                  <a:cubicBezTo>
                    <a:pt x="11883" y="6907"/>
                    <a:pt x="16896" y="6383"/>
                    <a:pt x="16848" y="5443"/>
                  </a:cubicBezTo>
                  <a:cubicBezTo>
                    <a:pt x="16835" y="5087"/>
                    <a:pt x="16086" y="4977"/>
                    <a:pt x="15161" y="4977"/>
                  </a:cubicBezTo>
                  <a:cubicBezTo>
                    <a:pt x="13637" y="4977"/>
                    <a:pt x="11633" y="5276"/>
                    <a:pt x="11633" y="5276"/>
                  </a:cubicBezTo>
                  <a:cubicBezTo>
                    <a:pt x="11633" y="5276"/>
                    <a:pt x="16717" y="4145"/>
                    <a:pt x="16729" y="3276"/>
                  </a:cubicBezTo>
                  <a:cubicBezTo>
                    <a:pt x="16719" y="2861"/>
                    <a:pt x="16262" y="2712"/>
                    <a:pt x="15607" y="2712"/>
                  </a:cubicBezTo>
                  <a:cubicBezTo>
                    <a:pt x="13909" y="2712"/>
                    <a:pt x="10883" y="3716"/>
                    <a:pt x="10883" y="3716"/>
                  </a:cubicBezTo>
                  <a:cubicBezTo>
                    <a:pt x="10883" y="3716"/>
                    <a:pt x="15360" y="1621"/>
                    <a:pt x="15039" y="573"/>
                  </a:cubicBezTo>
                  <a:cubicBezTo>
                    <a:pt x="14987" y="414"/>
                    <a:pt x="14809" y="347"/>
                    <a:pt x="14544" y="347"/>
                  </a:cubicBezTo>
                  <a:cubicBezTo>
                    <a:pt x="13079" y="347"/>
                    <a:pt x="8966" y="2395"/>
                    <a:pt x="8966" y="2395"/>
                  </a:cubicBezTo>
                  <a:cubicBezTo>
                    <a:pt x="8966" y="2395"/>
                    <a:pt x="11050" y="383"/>
                    <a:pt x="9764" y="25"/>
                  </a:cubicBezTo>
                  <a:cubicBezTo>
                    <a:pt x="9704" y="9"/>
                    <a:pt x="9639" y="0"/>
                    <a:pt x="9570"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897;p33"/>
            <p:cNvSpPr/>
            <p:nvPr/>
          </p:nvSpPr>
          <p:spPr>
            <a:xfrm>
              <a:off x="628050" y="2253075"/>
              <a:ext cx="686400" cy="1117725"/>
            </a:xfrm>
            <a:custGeom>
              <a:avLst/>
              <a:gdLst/>
              <a:ahLst/>
              <a:cxnLst/>
              <a:rect l="l" t="t" r="r" b="b"/>
              <a:pathLst>
                <a:path w="27456" h="44709" extrusionOk="0">
                  <a:moveTo>
                    <a:pt x="23860" y="1"/>
                  </a:moveTo>
                  <a:cubicBezTo>
                    <a:pt x="23860" y="1"/>
                    <a:pt x="0" y="21956"/>
                    <a:pt x="6537" y="34743"/>
                  </a:cubicBezTo>
                  <a:cubicBezTo>
                    <a:pt x="9454" y="40434"/>
                    <a:pt x="16740" y="43340"/>
                    <a:pt x="21943" y="44709"/>
                  </a:cubicBezTo>
                  <a:cubicBezTo>
                    <a:pt x="21170" y="37696"/>
                    <a:pt x="23444" y="31052"/>
                    <a:pt x="27456" y="25480"/>
                  </a:cubicBezTo>
                  <a:cubicBezTo>
                    <a:pt x="25575" y="24837"/>
                    <a:pt x="23170" y="24087"/>
                    <a:pt x="20586" y="23409"/>
                  </a:cubicBezTo>
                  <a:lnTo>
                    <a:pt x="238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898;p33"/>
            <p:cNvSpPr/>
            <p:nvPr/>
          </p:nvSpPr>
          <p:spPr>
            <a:xfrm>
              <a:off x="1157275" y="2890375"/>
              <a:ext cx="262550" cy="509000"/>
            </a:xfrm>
            <a:custGeom>
              <a:avLst/>
              <a:gdLst/>
              <a:ahLst/>
              <a:cxnLst/>
              <a:rect l="l" t="t" r="r" b="b"/>
              <a:pathLst>
                <a:path w="10502" h="20360" extrusionOk="0">
                  <a:moveTo>
                    <a:pt x="6287" y="0"/>
                  </a:moveTo>
                  <a:cubicBezTo>
                    <a:pt x="2275" y="5560"/>
                    <a:pt x="1" y="12204"/>
                    <a:pt x="774" y="19229"/>
                  </a:cubicBezTo>
                  <a:cubicBezTo>
                    <a:pt x="4025" y="20098"/>
                    <a:pt x="6454" y="20360"/>
                    <a:pt x="6454" y="20360"/>
                  </a:cubicBezTo>
                  <a:cubicBezTo>
                    <a:pt x="6454" y="20360"/>
                    <a:pt x="5084" y="17895"/>
                    <a:pt x="5537" y="12049"/>
                  </a:cubicBezTo>
                  <a:cubicBezTo>
                    <a:pt x="5989" y="6191"/>
                    <a:pt x="10502" y="1536"/>
                    <a:pt x="10502" y="1536"/>
                  </a:cubicBezTo>
                  <a:cubicBezTo>
                    <a:pt x="10502" y="1536"/>
                    <a:pt x="8847" y="869"/>
                    <a:pt x="6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899;p33"/>
            <p:cNvSpPr/>
            <p:nvPr/>
          </p:nvSpPr>
          <p:spPr>
            <a:xfrm>
              <a:off x="1069475" y="2245450"/>
              <a:ext cx="310075" cy="311675"/>
            </a:xfrm>
            <a:custGeom>
              <a:avLst/>
              <a:gdLst/>
              <a:ahLst/>
              <a:cxnLst/>
              <a:rect l="l" t="t" r="r" b="b"/>
              <a:pathLst>
                <a:path w="12403" h="12467" extrusionOk="0">
                  <a:moveTo>
                    <a:pt x="6355" y="0"/>
                  </a:moveTo>
                  <a:cubicBezTo>
                    <a:pt x="6031" y="0"/>
                    <a:pt x="5834" y="56"/>
                    <a:pt x="5834" y="56"/>
                  </a:cubicBezTo>
                  <a:cubicBezTo>
                    <a:pt x="5834" y="56"/>
                    <a:pt x="1929" y="2259"/>
                    <a:pt x="0" y="4711"/>
                  </a:cubicBezTo>
                  <a:cubicBezTo>
                    <a:pt x="0" y="4711"/>
                    <a:pt x="2203" y="5104"/>
                    <a:pt x="3489" y="9890"/>
                  </a:cubicBezTo>
                  <a:cubicBezTo>
                    <a:pt x="3964" y="11649"/>
                    <a:pt x="5377" y="12467"/>
                    <a:pt x="6887" y="12467"/>
                  </a:cubicBezTo>
                  <a:cubicBezTo>
                    <a:pt x="9498" y="12467"/>
                    <a:pt x="12403" y="10021"/>
                    <a:pt x="11263" y="5759"/>
                  </a:cubicBezTo>
                  <a:cubicBezTo>
                    <a:pt x="9867" y="602"/>
                    <a:pt x="7421" y="0"/>
                    <a:pt x="6355"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00;p33"/>
            <p:cNvSpPr/>
            <p:nvPr/>
          </p:nvSpPr>
          <p:spPr>
            <a:xfrm>
              <a:off x="1088825" y="2232125"/>
              <a:ext cx="271750" cy="286100"/>
            </a:xfrm>
            <a:custGeom>
              <a:avLst/>
              <a:gdLst/>
              <a:ahLst/>
              <a:cxnLst/>
              <a:rect l="l" t="t" r="r" b="b"/>
              <a:pathLst>
                <a:path w="10870" h="11444" extrusionOk="0">
                  <a:moveTo>
                    <a:pt x="5564" y="0"/>
                  </a:moveTo>
                  <a:cubicBezTo>
                    <a:pt x="5273" y="0"/>
                    <a:pt x="5096" y="53"/>
                    <a:pt x="5096" y="53"/>
                  </a:cubicBezTo>
                  <a:cubicBezTo>
                    <a:pt x="5096" y="53"/>
                    <a:pt x="1691" y="2077"/>
                    <a:pt x="0" y="4339"/>
                  </a:cubicBezTo>
                  <a:cubicBezTo>
                    <a:pt x="0" y="4339"/>
                    <a:pt x="1929" y="4697"/>
                    <a:pt x="3060" y="9090"/>
                  </a:cubicBezTo>
                  <a:cubicBezTo>
                    <a:pt x="3474" y="10694"/>
                    <a:pt x="4710" y="11443"/>
                    <a:pt x="6033" y="11443"/>
                  </a:cubicBezTo>
                  <a:cubicBezTo>
                    <a:pt x="8322" y="11443"/>
                    <a:pt x="10870" y="9200"/>
                    <a:pt x="9858" y="5268"/>
                  </a:cubicBezTo>
                  <a:cubicBezTo>
                    <a:pt x="8649" y="556"/>
                    <a:pt x="6507" y="0"/>
                    <a:pt x="5564"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01;p33"/>
            <p:cNvSpPr/>
            <p:nvPr/>
          </p:nvSpPr>
          <p:spPr>
            <a:xfrm>
              <a:off x="1004275" y="2801075"/>
              <a:ext cx="415550" cy="127725"/>
            </a:xfrm>
            <a:custGeom>
              <a:avLst/>
              <a:gdLst/>
              <a:ahLst/>
              <a:cxnLst/>
              <a:rect l="l" t="t" r="r" b="b"/>
              <a:pathLst>
                <a:path w="16622" h="5109" extrusionOk="0">
                  <a:moveTo>
                    <a:pt x="1" y="0"/>
                  </a:moveTo>
                  <a:lnTo>
                    <a:pt x="16622" y="5108"/>
                  </a:lnTo>
                  <a:cubicBezTo>
                    <a:pt x="16622" y="5108"/>
                    <a:pt x="8764" y="148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02;p33"/>
            <p:cNvSpPr/>
            <p:nvPr/>
          </p:nvSpPr>
          <p:spPr>
            <a:xfrm>
              <a:off x="789075" y="3120450"/>
              <a:ext cx="527475" cy="283100"/>
            </a:xfrm>
            <a:custGeom>
              <a:avLst/>
              <a:gdLst/>
              <a:ahLst/>
              <a:cxnLst/>
              <a:rect l="l" t="t" r="r" b="b"/>
              <a:pathLst>
                <a:path w="21099" h="11324" extrusionOk="0">
                  <a:moveTo>
                    <a:pt x="179" y="1"/>
                  </a:moveTo>
                  <a:lnTo>
                    <a:pt x="0" y="72"/>
                  </a:lnTo>
                  <a:cubicBezTo>
                    <a:pt x="774" y="2025"/>
                    <a:pt x="2310" y="3537"/>
                    <a:pt x="3953" y="4763"/>
                  </a:cubicBezTo>
                  <a:cubicBezTo>
                    <a:pt x="5620" y="6001"/>
                    <a:pt x="7442" y="6954"/>
                    <a:pt x="9323" y="7787"/>
                  </a:cubicBezTo>
                  <a:cubicBezTo>
                    <a:pt x="11192" y="8633"/>
                    <a:pt x="13133" y="9299"/>
                    <a:pt x="15098" y="9895"/>
                  </a:cubicBezTo>
                  <a:cubicBezTo>
                    <a:pt x="17062" y="10478"/>
                    <a:pt x="19039" y="10966"/>
                    <a:pt x="21063" y="11323"/>
                  </a:cubicBezTo>
                  <a:lnTo>
                    <a:pt x="21098" y="11133"/>
                  </a:lnTo>
                  <a:cubicBezTo>
                    <a:pt x="19110" y="10681"/>
                    <a:pt x="17145" y="10133"/>
                    <a:pt x="15205" y="9526"/>
                  </a:cubicBezTo>
                  <a:cubicBezTo>
                    <a:pt x="13252" y="8918"/>
                    <a:pt x="11335" y="8216"/>
                    <a:pt x="9466" y="7406"/>
                  </a:cubicBezTo>
                  <a:cubicBezTo>
                    <a:pt x="7609" y="6597"/>
                    <a:pt x="5799" y="5632"/>
                    <a:pt x="4144" y="4477"/>
                  </a:cubicBezTo>
                  <a:cubicBezTo>
                    <a:pt x="3310" y="3882"/>
                    <a:pt x="2537" y="3227"/>
                    <a:pt x="1846" y="2501"/>
                  </a:cubicBezTo>
                  <a:cubicBezTo>
                    <a:pt x="1167" y="1751"/>
                    <a:pt x="572" y="94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03;p33"/>
            <p:cNvSpPr/>
            <p:nvPr/>
          </p:nvSpPr>
          <p:spPr>
            <a:xfrm>
              <a:off x="1625500" y="2958525"/>
              <a:ext cx="186950" cy="466150"/>
            </a:xfrm>
            <a:custGeom>
              <a:avLst/>
              <a:gdLst/>
              <a:ahLst/>
              <a:cxnLst/>
              <a:rect l="l" t="t" r="r" b="b"/>
              <a:pathLst>
                <a:path w="7478" h="18646" extrusionOk="0">
                  <a:moveTo>
                    <a:pt x="1405" y="1"/>
                  </a:moveTo>
                  <a:lnTo>
                    <a:pt x="1405" y="1"/>
                  </a:lnTo>
                  <a:cubicBezTo>
                    <a:pt x="0" y="12371"/>
                    <a:pt x="6215" y="18646"/>
                    <a:pt x="6215" y="18646"/>
                  </a:cubicBezTo>
                  <a:cubicBezTo>
                    <a:pt x="6215" y="18646"/>
                    <a:pt x="7477" y="16122"/>
                    <a:pt x="6787" y="10300"/>
                  </a:cubicBezTo>
                  <a:cubicBezTo>
                    <a:pt x="6108" y="4478"/>
                    <a:pt x="1405"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04;p33"/>
            <p:cNvSpPr/>
            <p:nvPr/>
          </p:nvSpPr>
          <p:spPr>
            <a:xfrm>
              <a:off x="1472500" y="3021050"/>
              <a:ext cx="425075" cy="287550"/>
            </a:xfrm>
            <a:custGeom>
              <a:avLst/>
              <a:gdLst/>
              <a:ahLst/>
              <a:cxnLst/>
              <a:rect l="l" t="t" r="r" b="b"/>
              <a:pathLst>
                <a:path w="17003" h="11502" extrusionOk="0">
                  <a:moveTo>
                    <a:pt x="7118" y="1"/>
                  </a:moveTo>
                  <a:cubicBezTo>
                    <a:pt x="7033" y="1"/>
                    <a:pt x="6954" y="12"/>
                    <a:pt x="6882" y="36"/>
                  </a:cubicBezTo>
                  <a:cubicBezTo>
                    <a:pt x="5620" y="429"/>
                    <a:pt x="7775" y="2357"/>
                    <a:pt x="7775" y="2357"/>
                  </a:cubicBezTo>
                  <a:cubicBezTo>
                    <a:pt x="7775" y="2357"/>
                    <a:pt x="3715" y="538"/>
                    <a:pt x="2190" y="538"/>
                  </a:cubicBezTo>
                  <a:cubicBezTo>
                    <a:pt x="1885" y="538"/>
                    <a:pt x="1681" y="611"/>
                    <a:pt x="1631" y="786"/>
                  </a:cubicBezTo>
                  <a:cubicBezTo>
                    <a:pt x="1346" y="1845"/>
                    <a:pt x="5906" y="3762"/>
                    <a:pt x="5906" y="3762"/>
                  </a:cubicBezTo>
                  <a:cubicBezTo>
                    <a:pt x="5906" y="3762"/>
                    <a:pt x="3070" y="2947"/>
                    <a:pt x="1340" y="2947"/>
                  </a:cubicBezTo>
                  <a:cubicBezTo>
                    <a:pt x="579" y="2947"/>
                    <a:pt x="32" y="3105"/>
                    <a:pt x="36" y="3560"/>
                  </a:cubicBezTo>
                  <a:cubicBezTo>
                    <a:pt x="84" y="4441"/>
                    <a:pt x="5227" y="5358"/>
                    <a:pt x="5227" y="5358"/>
                  </a:cubicBezTo>
                  <a:cubicBezTo>
                    <a:pt x="5227" y="5358"/>
                    <a:pt x="3721" y="5199"/>
                    <a:pt x="2326" y="5199"/>
                  </a:cubicBezTo>
                  <a:cubicBezTo>
                    <a:pt x="1128" y="5199"/>
                    <a:pt x="11" y="5316"/>
                    <a:pt x="0" y="5751"/>
                  </a:cubicBezTo>
                  <a:cubicBezTo>
                    <a:pt x="0" y="6679"/>
                    <a:pt x="5025" y="7013"/>
                    <a:pt x="5025" y="7013"/>
                  </a:cubicBezTo>
                  <a:cubicBezTo>
                    <a:pt x="5025" y="7013"/>
                    <a:pt x="857" y="7060"/>
                    <a:pt x="917" y="8025"/>
                  </a:cubicBezTo>
                  <a:cubicBezTo>
                    <a:pt x="971" y="8894"/>
                    <a:pt x="6498" y="9599"/>
                    <a:pt x="9193" y="9599"/>
                  </a:cubicBezTo>
                  <a:cubicBezTo>
                    <a:pt x="9488" y="9599"/>
                    <a:pt x="9749" y="9590"/>
                    <a:pt x="9966" y="9573"/>
                  </a:cubicBezTo>
                  <a:cubicBezTo>
                    <a:pt x="9966" y="9573"/>
                    <a:pt x="13597" y="11049"/>
                    <a:pt x="17002" y="11501"/>
                  </a:cubicBezTo>
                  <a:cubicBezTo>
                    <a:pt x="16967" y="9525"/>
                    <a:pt x="16895" y="6679"/>
                    <a:pt x="15931" y="2691"/>
                  </a:cubicBezTo>
                  <a:lnTo>
                    <a:pt x="11716" y="3084"/>
                  </a:lnTo>
                  <a:cubicBezTo>
                    <a:pt x="11716" y="3084"/>
                    <a:pt x="8538" y="1"/>
                    <a:pt x="7118"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05;p33"/>
            <p:cNvSpPr/>
            <p:nvPr/>
          </p:nvSpPr>
          <p:spPr>
            <a:xfrm>
              <a:off x="1660600" y="2911200"/>
              <a:ext cx="284900" cy="513475"/>
            </a:xfrm>
            <a:custGeom>
              <a:avLst/>
              <a:gdLst/>
              <a:ahLst/>
              <a:cxnLst/>
              <a:rect l="l" t="t" r="r" b="b"/>
              <a:pathLst>
                <a:path w="11396" h="20539" extrusionOk="0">
                  <a:moveTo>
                    <a:pt x="4644" y="1"/>
                  </a:moveTo>
                  <a:cubicBezTo>
                    <a:pt x="1930" y="1060"/>
                    <a:pt x="1" y="1894"/>
                    <a:pt x="1" y="1894"/>
                  </a:cubicBezTo>
                  <a:cubicBezTo>
                    <a:pt x="1" y="1894"/>
                    <a:pt x="4704" y="6370"/>
                    <a:pt x="5383" y="12193"/>
                  </a:cubicBezTo>
                  <a:cubicBezTo>
                    <a:pt x="6073" y="18015"/>
                    <a:pt x="4811" y="20539"/>
                    <a:pt x="4811" y="20539"/>
                  </a:cubicBezTo>
                  <a:cubicBezTo>
                    <a:pt x="4811" y="20539"/>
                    <a:pt x="7633" y="20110"/>
                    <a:pt x="11264" y="18908"/>
                  </a:cubicBezTo>
                  <a:cubicBezTo>
                    <a:pt x="11395" y="11812"/>
                    <a:pt x="9788" y="4739"/>
                    <a:pt x="4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06;p33"/>
            <p:cNvSpPr/>
            <p:nvPr/>
          </p:nvSpPr>
          <p:spPr>
            <a:xfrm>
              <a:off x="1776400" y="2309950"/>
              <a:ext cx="670050" cy="1073950"/>
            </a:xfrm>
            <a:custGeom>
              <a:avLst/>
              <a:gdLst/>
              <a:ahLst/>
              <a:cxnLst/>
              <a:rect l="l" t="t" r="r" b="b"/>
              <a:pathLst>
                <a:path w="26802" h="42958" extrusionOk="0">
                  <a:moveTo>
                    <a:pt x="3834" y="0"/>
                  </a:moveTo>
                  <a:lnTo>
                    <a:pt x="6859" y="21586"/>
                  </a:lnTo>
                  <a:cubicBezTo>
                    <a:pt x="4465" y="22372"/>
                    <a:pt x="2025" y="23277"/>
                    <a:pt x="1" y="24051"/>
                  </a:cubicBezTo>
                  <a:cubicBezTo>
                    <a:pt x="5144" y="28789"/>
                    <a:pt x="6751" y="35850"/>
                    <a:pt x="6620" y="42958"/>
                  </a:cubicBezTo>
                  <a:cubicBezTo>
                    <a:pt x="11657" y="41291"/>
                    <a:pt x="18241" y="38136"/>
                    <a:pt x="20789" y="32623"/>
                  </a:cubicBezTo>
                  <a:cubicBezTo>
                    <a:pt x="26801" y="19586"/>
                    <a:pt x="3835"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07;p33"/>
            <p:cNvSpPr/>
            <p:nvPr/>
          </p:nvSpPr>
          <p:spPr>
            <a:xfrm>
              <a:off x="1667750" y="2244850"/>
              <a:ext cx="320300" cy="311775"/>
            </a:xfrm>
            <a:custGeom>
              <a:avLst/>
              <a:gdLst/>
              <a:ahLst/>
              <a:cxnLst/>
              <a:rect l="l" t="t" r="r" b="b"/>
              <a:pathLst>
                <a:path w="12812" h="12471" extrusionOk="0">
                  <a:moveTo>
                    <a:pt x="6064" y="0"/>
                  </a:moveTo>
                  <a:cubicBezTo>
                    <a:pt x="4998" y="0"/>
                    <a:pt x="2552" y="602"/>
                    <a:pt x="1156" y="5759"/>
                  </a:cubicBezTo>
                  <a:cubicBezTo>
                    <a:pt x="1" y="10024"/>
                    <a:pt x="2913" y="12470"/>
                    <a:pt x="5531" y="12470"/>
                  </a:cubicBezTo>
                  <a:cubicBezTo>
                    <a:pt x="7042" y="12470"/>
                    <a:pt x="8455" y="11655"/>
                    <a:pt x="8930" y="9903"/>
                  </a:cubicBezTo>
                  <a:cubicBezTo>
                    <a:pt x="10216" y="5104"/>
                    <a:pt x="12812" y="4854"/>
                    <a:pt x="12812" y="4854"/>
                  </a:cubicBezTo>
                  <a:cubicBezTo>
                    <a:pt x="10871" y="2402"/>
                    <a:pt x="6585" y="56"/>
                    <a:pt x="6585" y="56"/>
                  </a:cubicBezTo>
                  <a:cubicBezTo>
                    <a:pt x="6585" y="56"/>
                    <a:pt x="6388" y="0"/>
                    <a:pt x="6064"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08;p33"/>
            <p:cNvSpPr/>
            <p:nvPr/>
          </p:nvSpPr>
          <p:spPr>
            <a:xfrm>
              <a:off x="1694375" y="2238725"/>
              <a:ext cx="283850" cy="276300"/>
            </a:xfrm>
            <a:custGeom>
              <a:avLst/>
              <a:gdLst/>
              <a:ahLst/>
              <a:cxnLst/>
              <a:rect l="l" t="t" r="r" b="b"/>
              <a:pathLst>
                <a:path w="11354" h="11052" extrusionOk="0">
                  <a:moveTo>
                    <a:pt x="5371" y="0"/>
                  </a:moveTo>
                  <a:cubicBezTo>
                    <a:pt x="4419" y="0"/>
                    <a:pt x="2249" y="537"/>
                    <a:pt x="1019" y="5099"/>
                  </a:cubicBezTo>
                  <a:cubicBezTo>
                    <a:pt x="0" y="8882"/>
                    <a:pt x="2581" y="11051"/>
                    <a:pt x="4898" y="11051"/>
                  </a:cubicBezTo>
                  <a:cubicBezTo>
                    <a:pt x="6234" y="11051"/>
                    <a:pt x="7483" y="10329"/>
                    <a:pt x="7901" y="8778"/>
                  </a:cubicBezTo>
                  <a:cubicBezTo>
                    <a:pt x="9068" y="4516"/>
                    <a:pt x="11354" y="4302"/>
                    <a:pt x="11354" y="4302"/>
                  </a:cubicBezTo>
                  <a:cubicBezTo>
                    <a:pt x="9651" y="2123"/>
                    <a:pt x="5841" y="51"/>
                    <a:pt x="5841" y="51"/>
                  </a:cubicBezTo>
                  <a:cubicBezTo>
                    <a:pt x="5841" y="51"/>
                    <a:pt x="5664" y="0"/>
                    <a:pt x="5371"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09;p33"/>
            <p:cNvSpPr/>
            <p:nvPr/>
          </p:nvSpPr>
          <p:spPr>
            <a:xfrm>
              <a:off x="1660600" y="2813875"/>
              <a:ext cx="409900" cy="144675"/>
            </a:xfrm>
            <a:custGeom>
              <a:avLst/>
              <a:gdLst/>
              <a:ahLst/>
              <a:cxnLst/>
              <a:rect l="l" t="t" r="r" b="b"/>
              <a:pathLst>
                <a:path w="16396" h="5787" extrusionOk="0">
                  <a:moveTo>
                    <a:pt x="16396" y="0"/>
                  </a:moveTo>
                  <a:lnTo>
                    <a:pt x="16396" y="0"/>
                  </a:lnTo>
                  <a:cubicBezTo>
                    <a:pt x="7704" y="1846"/>
                    <a:pt x="1" y="5787"/>
                    <a:pt x="1" y="5787"/>
                  </a:cubicBezTo>
                  <a:lnTo>
                    <a:pt x="163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10;p33"/>
            <p:cNvSpPr/>
            <p:nvPr/>
          </p:nvSpPr>
          <p:spPr>
            <a:xfrm>
              <a:off x="1782650" y="3125225"/>
              <a:ext cx="515575" cy="303625"/>
            </a:xfrm>
            <a:custGeom>
              <a:avLst/>
              <a:gdLst/>
              <a:ahLst/>
              <a:cxnLst/>
              <a:rect l="l" t="t" r="r" b="b"/>
              <a:pathLst>
                <a:path w="20623" h="12145" extrusionOk="0">
                  <a:moveTo>
                    <a:pt x="20444" y="0"/>
                  </a:moveTo>
                  <a:cubicBezTo>
                    <a:pt x="20086" y="953"/>
                    <a:pt x="19539" y="1798"/>
                    <a:pt x="18872" y="2560"/>
                  </a:cubicBezTo>
                  <a:cubicBezTo>
                    <a:pt x="18217" y="3322"/>
                    <a:pt x="17455" y="4001"/>
                    <a:pt x="16669" y="4632"/>
                  </a:cubicBezTo>
                  <a:cubicBezTo>
                    <a:pt x="15062" y="5858"/>
                    <a:pt x="13288" y="6894"/>
                    <a:pt x="11454" y="7763"/>
                  </a:cubicBezTo>
                  <a:cubicBezTo>
                    <a:pt x="9633" y="8644"/>
                    <a:pt x="7740" y="9418"/>
                    <a:pt x="5823" y="10109"/>
                  </a:cubicBezTo>
                  <a:cubicBezTo>
                    <a:pt x="3894" y="10787"/>
                    <a:pt x="1965" y="11418"/>
                    <a:pt x="1" y="11954"/>
                  </a:cubicBezTo>
                  <a:lnTo>
                    <a:pt x="60" y="12145"/>
                  </a:lnTo>
                  <a:cubicBezTo>
                    <a:pt x="2072" y="11704"/>
                    <a:pt x="4037" y="11132"/>
                    <a:pt x="5966" y="10478"/>
                  </a:cubicBezTo>
                  <a:cubicBezTo>
                    <a:pt x="7906" y="9811"/>
                    <a:pt x="9811" y="9049"/>
                    <a:pt x="11657" y="8144"/>
                  </a:cubicBezTo>
                  <a:cubicBezTo>
                    <a:pt x="13490" y="7227"/>
                    <a:pt x="15276" y="6203"/>
                    <a:pt x="16896" y="4906"/>
                  </a:cubicBezTo>
                  <a:cubicBezTo>
                    <a:pt x="18479" y="3620"/>
                    <a:pt x="19955" y="2036"/>
                    <a:pt x="20622" y="60"/>
                  </a:cubicBezTo>
                  <a:lnTo>
                    <a:pt x="2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11;p33"/>
            <p:cNvSpPr/>
            <p:nvPr/>
          </p:nvSpPr>
          <p:spPr>
            <a:xfrm>
              <a:off x="1394200" y="2313500"/>
              <a:ext cx="280425" cy="126725"/>
            </a:xfrm>
            <a:custGeom>
              <a:avLst/>
              <a:gdLst/>
              <a:ahLst/>
              <a:cxnLst/>
              <a:rect l="l" t="t" r="r" b="b"/>
              <a:pathLst>
                <a:path w="11217" h="5069" extrusionOk="0">
                  <a:moveTo>
                    <a:pt x="11217" y="1"/>
                  </a:moveTo>
                  <a:lnTo>
                    <a:pt x="1" y="322"/>
                  </a:lnTo>
                  <a:lnTo>
                    <a:pt x="25" y="3751"/>
                  </a:lnTo>
                  <a:cubicBezTo>
                    <a:pt x="2576" y="4616"/>
                    <a:pt x="5213" y="5068"/>
                    <a:pt x="7795" y="5068"/>
                  </a:cubicBezTo>
                  <a:cubicBezTo>
                    <a:pt x="8804" y="5068"/>
                    <a:pt x="9804" y="4999"/>
                    <a:pt x="10788" y="4859"/>
                  </a:cubicBezTo>
                  <a:lnTo>
                    <a:pt x="11217"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12;p33"/>
            <p:cNvSpPr/>
            <p:nvPr/>
          </p:nvSpPr>
          <p:spPr>
            <a:xfrm>
              <a:off x="1890400" y="1919750"/>
              <a:ext cx="240525" cy="272275"/>
            </a:xfrm>
            <a:custGeom>
              <a:avLst/>
              <a:gdLst/>
              <a:ahLst/>
              <a:cxnLst/>
              <a:rect l="l" t="t" r="r" b="b"/>
              <a:pathLst>
                <a:path w="9621" h="10891" extrusionOk="0">
                  <a:moveTo>
                    <a:pt x="4750" y="1"/>
                  </a:moveTo>
                  <a:cubicBezTo>
                    <a:pt x="3616" y="1"/>
                    <a:pt x="2727" y="249"/>
                    <a:pt x="2727" y="249"/>
                  </a:cubicBezTo>
                  <a:cubicBezTo>
                    <a:pt x="2727" y="249"/>
                    <a:pt x="1" y="5547"/>
                    <a:pt x="48" y="7476"/>
                  </a:cubicBezTo>
                  <a:cubicBezTo>
                    <a:pt x="102" y="9703"/>
                    <a:pt x="1982" y="10890"/>
                    <a:pt x="4054" y="10890"/>
                  </a:cubicBezTo>
                  <a:cubicBezTo>
                    <a:pt x="6589" y="10890"/>
                    <a:pt x="9409" y="9112"/>
                    <a:pt x="9514" y="5285"/>
                  </a:cubicBezTo>
                  <a:cubicBezTo>
                    <a:pt x="9621" y="802"/>
                    <a:pt x="6788" y="1"/>
                    <a:pt x="4750"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13;p33"/>
            <p:cNvSpPr/>
            <p:nvPr/>
          </p:nvSpPr>
          <p:spPr>
            <a:xfrm>
              <a:off x="1913925" y="1974700"/>
              <a:ext cx="188725" cy="146250"/>
            </a:xfrm>
            <a:custGeom>
              <a:avLst/>
              <a:gdLst/>
              <a:ahLst/>
              <a:cxnLst/>
              <a:rect l="l" t="t" r="r" b="b"/>
              <a:pathLst>
                <a:path w="7549" h="5850" extrusionOk="0">
                  <a:moveTo>
                    <a:pt x="4478" y="0"/>
                  </a:moveTo>
                  <a:cubicBezTo>
                    <a:pt x="3888" y="0"/>
                    <a:pt x="3274" y="178"/>
                    <a:pt x="2655" y="539"/>
                  </a:cubicBezTo>
                  <a:cubicBezTo>
                    <a:pt x="0" y="2028"/>
                    <a:pt x="1310" y="5707"/>
                    <a:pt x="1322" y="5742"/>
                  </a:cubicBezTo>
                  <a:cubicBezTo>
                    <a:pt x="1346" y="5814"/>
                    <a:pt x="1405" y="5838"/>
                    <a:pt x="1441" y="5850"/>
                  </a:cubicBezTo>
                  <a:cubicBezTo>
                    <a:pt x="1465" y="5850"/>
                    <a:pt x="1488" y="5850"/>
                    <a:pt x="1500" y="5838"/>
                  </a:cubicBezTo>
                  <a:cubicBezTo>
                    <a:pt x="1584" y="5814"/>
                    <a:pt x="1608" y="5730"/>
                    <a:pt x="1596" y="5659"/>
                  </a:cubicBezTo>
                  <a:cubicBezTo>
                    <a:pt x="1584" y="5635"/>
                    <a:pt x="345" y="2182"/>
                    <a:pt x="2798" y="789"/>
                  </a:cubicBezTo>
                  <a:cubicBezTo>
                    <a:pt x="3391" y="465"/>
                    <a:pt x="3955" y="301"/>
                    <a:pt x="4496" y="301"/>
                  </a:cubicBezTo>
                  <a:cubicBezTo>
                    <a:pt x="4749" y="301"/>
                    <a:pt x="4996" y="336"/>
                    <a:pt x="5239" y="408"/>
                  </a:cubicBezTo>
                  <a:cubicBezTo>
                    <a:pt x="6549" y="789"/>
                    <a:pt x="7263" y="2135"/>
                    <a:pt x="7263" y="2147"/>
                  </a:cubicBezTo>
                  <a:cubicBezTo>
                    <a:pt x="7288" y="2196"/>
                    <a:pt x="7335" y="2223"/>
                    <a:pt x="7385" y="2223"/>
                  </a:cubicBezTo>
                  <a:cubicBezTo>
                    <a:pt x="7408" y="2223"/>
                    <a:pt x="7431" y="2217"/>
                    <a:pt x="7454" y="2206"/>
                  </a:cubicBezTo>
                  <a:cubicBezTo>
                    <a:pt x="7537" y="2171"/>
                    <a:pt x="7549" y="2087"/>
                    <a:pt x="7513" y="2016"/>
                  </a:cubicBezTo>
                  <a:cubicBezTo>
                    <a:pt x="7489" y="1956"/>
                    <a:pt x="6739" y="551"/>
                    <a:pt x="5310" y="123"/>
                  </a:cubicBezTo>
                  <a:cubicBezTo>
                    <a:pt x="5040" y="41"/>
                    <a:pt x="4761" y="0"/>
                    <a:pt x="447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14;p33"/>
            <p:cNvSpPr/>
            <p:nvPr/>
          </p:nvSpPr>
          <p:spPr>
            <a:xfrm>
              <a:off x="1939525" y="2029700"/>
              <a:ext cx="105375" cy="29625"/>
            </a:xfrm>
            <a:custGeom>
              <a:avLst/>
              <a:gdLst/>
              <a:ahLst/>
              <a:cxnLst/>
              <a:rect l="l" t="t" r="r" b="b"/>
              <a:pathLst>
                <a:path w="4215" h="1185" extrusionOk="0">
                  <a:moveTo>
                    <a:pt x="1760" y="0"/>
                  </a:moveTo>
                  <a:cubicBezTo>
                    <a:pt x="1207" y="0"/>
                    <a:pt x="618" y="169"/>
                    <a:pt x="60" y="649"/>
                  </a:cubicBezTo>
                  <a:cubicBezTo>
                    <a:pt x="0" y="685"/>
                    <a:pt x="0" y="780"/>
                    <a:pt x="48" y="840"/>
                  </a:cubicBezTo>
                  <a:cubicBezTo>
                    <a:pt x="73" y="871"/>
                    <a:pt x="108" y="886"/>
                    <a:pt x="144" y="886"/>
                  </a:cubicBezTo>
                  <a:cubicBezTo>
                    <a:pt x="177" y="886"/>
                    <a:pt x="210" y="874"/>
                    <a:pt x="238" y="852"/>
                  </a:cubicBezTo>
                  <a:cubicBezTo>
                    <a:pt x="735" y="428"/>
                    <a:pt x="1261" y="278"/>
                    <a:pt x="1755" y="278"/>
                  </a:cubicBezTo>
                  <a:cubicBezTo>
                    <a:pt x="2941" y="278"/>
                    <a:pt x="3948" y="1141"/>
                    <a:pt x="3965" y="1149"/>
                  </a:cubicBezTo>
                  <a:cubicBezTo>
                    <a:pt x="4013" y="1173"/>
                    <a:pt x="4024" y="1185"/>
                    <a:pt x="4048" y="1185"/>
                  </a:cubicBezTo>
                  <a:cubicBezTo>
                    <a:pt x="4096" y="1185"/>
                    <a:pt x="4144" y="1161"/>
                    <a:pt x="4167" y="1137"/>
                  </a:cubicBezTo>
                  <a:cubicBezTo>
                    <a:pt x="4215" y="1078"/>
                    <a:pt x="4215" y="983"/>
                    <a:pt x="4155" y="947"/>
                  </a:cubicBezTo>
                  <a:cubicBezTo>
                    <a:pt x="4147" y="930"/>
                    <a:pt x="3056" y="0"/>
                    <a:pt x="176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15;p33"/>
            <p:cNvSpPr/>
            <p:nvPr/>
          </p:nvSpPr>
          <p:spPr>
            <a:xfrm>
              <a:off x="928075" y="1846650"/>
              <a:ext cx="247075" cy="275525"/>
            </a:xfrm>
            <a:custGeom>
              <a:avLst/>
              <a:gdLst/>
              <a:ahLst/>
              <a:cxnLst/>
              <a:rect l="l" t="t" r="r" b="b"/>
              <a:pathLst>
                <a:path w="9883" h="11021" extrusionOk="0">
                  <a:moveTo>
                    <a:pt x="4981" y="0"/>
                  </a:moveTo>
                  <a:cubicBezTo>
                    <a:pt x="3122" y="0"/>
                    <a:pt x="1004" y="860"/>
                    <a:pt x="536" y="4578"/>
                  </a:cubicBezTo>
                  <a:cubicBezTo>
                    <a:pt x="0" y="8786"/>
                    <a:pt x="3126" y="11021"/>
                    <a:pt x="5853" y="11021"/>
                  </a:cubicBezTo>
                  <a:cubicBezTo>
                    <a:pt x="7608" y="11021"/>
                    <a:pt x="9197" y="10095"/>
                    <a:pt x="9538" y="8174"/>
                  </a:cubicBezTo>
                  <a:cubicBezTo>
                    <a:pt x="9883" y="6292"/>
                    <a:pt x="7990" y="637"/>
                    <a:pt x="7990" y="637"/>
                  </a:cubicBezTo>
                  <a:cubicBezTo>
                    <a:pt x="7990" y="637"/>
                    <a:pt x="6581" y="0"/>
                    <a:pt x="4981"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16;p33"/>
            <p:cNvSpPr/>
            <p:nvPr/>
          </p:nvSpPr>
          <p:spPr>
            <a:xfrm>
              <a:off x="969450" y="1900275"/>
              <a:ext cx="186950" cy="156450"/>
            </a:xfrm>
            <a:custGeom>
              <a:avLst/>
              <a:gdLst/>
              <a:ahLst/>
              <a:cxnLst/>
              <a:rect l="l" t="t" r="r" b="b"/>
              <a:pathLst>
                <a:path w="7478" h="6258" extrusionOk="0">
                  <a:moveTo>
                    <a:pt x="2896" y="1"/>
                  </a:moveTo>
                  <a:cubicBezTo>
                    <a:pt x="2765" y="1"/>
                    <a:pt x="2633" y="10"/>
                    <a:pt x="2501" y="28"/>
                  </a:cubicBezTo>
                  <a:cubicBezTo>
                    <a:pt x="1037" y="242"/>
                    <a:pt x="96" y="1504"/>
                    <a:pt x="48" y="1564"/>
                  </a:cubicBezTo>
                  <a:cubicBezTo>
                    <a:pt x="1" y="1623"/>
                    <a:pt x="24" y="1719"/>
                    <a:pt x="84" y="1754"/>
                  </a:cubicBezTo>
                  <a:cubicBezTo>
                    <a:pt x="109" y="1774"/>
                    <a:pt x="138" y="1784"/>
                    <a:pt x="167" y="1784"/>
                  </a:cubicBezTo>
                  <a:cubicBezTo>
                    <a:pt x="207" y="1784"/>
                    <a:pt x="247" y="1765"/>
                    <a:pt x="275" y="1730"/>
                  </a:cubicBezTo>
                  <a:cubicBezTo>
                    <a:pt x="286" y="1719"/>
                    <a:pt x="1203" y="504"/>
                    <a:pt x="2549" y="314"/>
                  </a:cubicBezTo>
                  <a:cubicBezTo>
                    <a:pt x="2677" y="294"/>
                    <a:pt x="2806" y="285"/>
                    <a:pt x="2934" y="285"/>
                  </a:cubicBezTo>
                  <a:cubicBezTo>
                    <a:pt x="3599" y="285"/>
                    <a:pt x="4257" y="544"/>
                    <a:pt x="4906" y="1064"/>
                  </a:cubicBezTo>
                  <a:cubicBezTo>
                    <a:pt x="7121" y="2790"/>
                    <a:pt x="5382" y="6017"/>
                    <a:pt x="5370" y="6040"/>
                  </a:cubicBezTo>
                  <a:cubicBezTo>
                    <a:pt x="5335" y="6124"/>
                    <a:pt x="5347" y="6207"/>
                    <a:pt x="5430" y="6243"/>
                  </a:cubicBezTo>
                  <a:cubicBezTo>
                    <a:pt x="5442" y="6255"/>
                    <a:pt x="5466" y="6255"/>
                    <a:pt x="5489" y="6255"/>
                  </a:cubicBezTo>
                  <a:cubicBezTo>
                    <a:pt x="5495" y="6257"/>
                    <a:pt x="5502" y="6258"/>
                    <a:pt x="5509" y="6258"/>
                  </a:cubicBezTo>
                  <a:cubicBezTo>
                    <a:pt x="5544" y="6258"/>
                    <a:pt x="5589" y="6233"/>
                    <a:pt x="5609" y="6183"/>
                  </a:cubicBezTo>
                  <a:cubicBezTo>
                    <a:pt x="5632" y="6148"/>
                    <a:pt x="7478" y="2707"/>
                    <a:pt x="5085" y="837"/>
                  </a:cubicBezTo>
                  <a:cubicBezTo>
                    <a:pt x="4358" y="282"/>
                    <a:pt x="3630" y="1"/>
                    <a:pt x="2896"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17;p33"/>
            <p:cNvSpPr/>
            <p:nvPr/>
          </p:nvSpPr>
          <p:spPr>
            <a:xfrm>
              <a:off x="1022150" y="1960775"/>
              <a:ext cx="105675" cy="28925"/>
            </a:xfrm>
            <a:custGeom>
              <a:avLst/>
              <a:gdLst/>
              <a:ahLst/>
              <a:cxnLst/>
              <a:rect l="l" t="t" r="r" b="b"/>
              <a:pathLst>
                <a:path w="4227" h="1157" extrusionOk="0">
                  <a:moveTo>
                    <a:pt x="2165" y="0"/>
                  </a:moveTo>
                  <a:cubicBezTo>
                    <a:pt x="1060" y="0"/>
                    <a:pt x="106" y="593"/>
                    <a:pt x="83" y="608"/>
                  </a:cubicBezTo>
                  <a:cubicBezTo>
                    <a:pt x="24" y="656"/>
                    <a:pt x="0" y="739"/>
                    <a:pt x="48" y="799"/>
                  </a:cubicBezTo>
                  <a:cubicBezTo>
                    <a:pt x="60" y="834"/>
                    <a:pt x="95" y="858"/>
                    <a:pt x="143" y="858"/>
                  </a:cubicBezTo>
                  <a:cubicBezTo>
                    <a:pt x="179" y="858"/>
                    <a:pt x="202" y="858"/>
                    <a:pt x="238" y="846"/>
                  </a:cubicBezTo>
                  <a:cubicBezTo>
                    <a:pt x="253" y="839"/>
                    <a:pt x="1147" y="285"/>
                    <a:pt x="2170" y="285"/>
                  </a:cubicBezTo>
                  <a:cubicBezTo>
                    <a:pt x="2779" y="285"/>
                    <a:pt x="3434" y="481"/>
                    <a:pt x="3977" y="1108"/>
                  </a:cubicBezTo>
                  <a:cubicBezTo>
                    <a:pt x="3997" y="1142"/>
                    <a:pt x="4036" y="1156"/>
                    <a:pt x="4077" y="1156"/>
                  </a:cubicBezTo>
                  <a:cubicBezTo>
                    <a:pt x="4108" y="1156"/>
                    <a:pt x="4141" y="1148"/>
                    <a:pt x="4167" y="1132"/>
                  </a:cubicBezTo>
                  <a:cubicBezTo>
                    <a:pt x="4227" y="1084"/>
                    <a:pt x="4227" y="989"/>
                    <a:pt x="4179" y="930"/>
                  </a:cubicBezTo>
                  <a:cubicBezTo>
                    <a:pt x="3570" y="221"/>
                    <a:pt x="2839" y="0"/>
                    <a:pt x="216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18;p33"/>
            <p:cNvSpPr/>
            <p:nvPr/>
          </p:nvSpPr>
          <p:spPr>
            <a:xfrm>
              <a:off x="1048025" y="1321375"/>
              <a:ext cx="985875" cy="1025825"/>
            </a:xfrm>
            <a:custGeom>
              <a:avLst/>
              <a:gdLst/>
              <a:ahLst/>
              <a:cxnLst/>
              <a:rect l="l" t="t" r="r" b="b"/>
              <a:pathLst>
                <a:path w="39435" h="41033" extrusionOk="0">
                  <a:moveTo>
                    <a:pt x="19945" y="1"/>
                  </a:moveTo>
                  <a:cubicBezTo>
                    <a:pt x="18530" y="1"/>
                    <a:pt x="17058" y="120"/>
                    <a:pt x="15539" y="372"/>
                  </a:cubicBezTo>
                  <a:cubicBezTo>
                    <a:pt x="3835" y="2324"/>
                    <a:pt x="1" y="12802"/>
                    <a:pt x="1037" y="23708"/>
                  </a:cubicBezTo>
                  <a:cubicBezTo>
                    <a:pt x="2239" y="36662"/>
                    <a:pt x="11967" y="40936"/>
                    <a:pt x="21051" y="41031"/>
                  </a:cubicBezTo>
                  <a:cubicBezTo>
                    <a:pt x="21121" y="41032"/>
                    <a:pt x="21191" y="41032"/>
                    <a:pt x="21261" y="41032"/>
                  </a:cubicBezTo>
                  <a:cubicBezTo>
                    <a:pt x="30798" y="41032"/>
                    <a:pt x="37014" y="33795"/>
                    <a:pt x="38160" y="26053"/>
                  </a:cubicBezTo>
                  <a:cubicBezTo>
                    <a:pt x="39434" y="17612"/>
                    <a:pt x="39030" y="15397"/>
                    <a:pt x="38018" y="11599"/>
                  </a:cubicBezTo>
                  <a:cubicBezTo>
                    <a:pt x="36350" y="5331"/>
                    <a:pt x="29426" y="1"/>
                    <a:pt x="1994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19;p33"/>
            <p:cNvSpPr/>
            <p:nvPr/>
          </p:nvSpPr>
          <p:spPr>
            <a:xfrm>
              <a:off x="957850" y="1269500"/>
              <a:ext cx="1296325" cy="684850"/>
            </a:xfrm>
            <a:custGeom>
              <a:avLst/>
              <a:gdLst/>
              <a:ahLst/>
              <a:cxnLst/>
              <a:rect l="l" t="t" r="r" b="b"/>
              <a:pathLst>
                <a:path w="51853" h="27394" extrusionOk="0">
                  <a:moveTo>
                    <a:pt x="24712" y="1"/>
                  </a:moveTo>
                  <a:cubicBezTo>
                    <a:pt x="0" y="1"/>
                    <a:pt x="2691" y="23640"/>
                    <a:pt x="2691" y="23640"/>
                  </a:cubicBezTo>
                  <a:cubicBezTo>
                    <a:pt x="2949" y="23692"/>
                    <a:pt x="3207" y="23717"/>
                    <a:pt x="3463" y="23717"/>
                  </a:cubicBezTo>
                  <a:cubicBezTo>
                    <a:pt x="4790" y="23717"/>
                    <a:pt x="6048" y="23037"/>
                    <a:pt x="6787" y="21889"/>
                  </a:cubicBezTo>
                  <a:cubicBezTo>
                    <a:pt x="7692" y="20473"/>
                    <a:pt x="8692" y="18365"/>
                    <a:pt x="9168" y="15436"/>
                  </a:cubicBezTo>
                  <a:cubicBezTo>
                    <a:pt x="9168" y="15436"/>
                    <a:pt x="17276" y="14424"/>
                    <a:pt x="23908" y="9638"/>
                  </a:cubicBezTo>
                  <a:cubicBezTo>
                    <a:pt x="23908" y="9638"/>
                    <a:pt x="28692" y="17367"/>
                    <a:pt x="35893" y="17367"/>
                  </a:cubicBezTo>
                  <a:cubicBezTo>
                    <a:pt x="36635" y="17367"/>
                    <a:pt x="37404" y="17285"/>
                    <a:pt x="38196" y="17103"/>
                  </a:cubicBezTo>
                  <a:cubicBezTo>
                    <a:pt x="38196" y="17103"/>
                    <a:pt x="39946" y="26473"/>
                    <a:pt x="42601" y="27211"/>
                  </a:cubicBezTo>
                  <a:cubicBezTo>
                    <a:pt x="43059" y="27340"/>
                    <a:pt x="43417" y="27394"/>
                    <a:pt x="43695" y="27394"/>
                  </a:cubicBezTo>
                  <a:cubicBezTo>
                    <a:pt x="45040" y="27394"/>
                    <a:pt x="44542" y="26152"/>
                    <a:pt x="44542" y="26152"/>
                  </a:cubicBezTo>
                  <a:cubicBezTo>
                    <a:pt x="44542" y="26152"/>
                    <a:pt x="51852" y="780"/>
                    <a:pt x="25873" y="18"/>
                  </a:cubicBezTo>
                  <a:cubicBezTo>
                    <a:pt x="25479" y="6"/>
                    <a:pt x="25092" y="1"/>
                    <a:pt x="2471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20;p33"/>
            <p:cNvSpPr/>
            <p:nvPr/>
          </p:nvSpPr>
          <p:spPr>
            <a:xfrm>
              <a:off x="1218600" y="2040575"/>
              <a:ext cx="545025" cy="470650"/>
            </a:xfrm>
            <a:custGeom>
              <a:avLst/>
              <a:gdLst/>
              <a:ahLst/>
              <a:cxnLst/>
              <a:rect l="l" t="t" r="r" b="b"/>
              <a:pathLst>
                <a:path w="21801" h="18826" extrusionOk="0">
                  <a:moveTo>
                    <a:pt x="12190" y="0"/>
                  </a:moveTo>
                  <a:cubicBezTo>
                    <a:pt x="10124" y="0"/>
                    <a:pt x="6593" y="660"/>
                    <a:pt x="3953" y="4608"/>
                  </a:cubicBezTo>
                  <a:cubicBezTo>
                    <a:pt x="0" y="10525"/>
                    <a:pt x="3977" y="18097"/>
                    <a:pt x="11049" y="18776"/>
                  </a:cubicBezTo>
                  <a:cubicBezTo>
                    <a:pt x="11405" y="18809"/>
                    <a:pt x="11753" y="18826"/>
                    <a:pt x="12092" y="18826"/>
                  </a:cubicBezTo>
                  <a:cubicBezTo>
                    <a:pt x="18505" y="18826"/>
                    <a:pt x="21801" y="12986"/>
                    <a:pt x="20908" y="7060"/>
                  </a:cubicBezTo>
                  <a:cubicBezTo>
                    <a:pt x="19955" y="762"/>
                    <a:pt x="13895" y="167"/>
                    <a:pt x="13895" y="167"/>
                  </a:cubicBezTo>
                  <a:cubicBezTo>
                    <a:pt x="13895" y="167"/>
                    <a:pt x="13227" y="0"/>
                    <a:pt x="12190"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21;p33"/>
            <p:cNvSpPr/>
            <p:nvPr/>
          </p:nvSpPr>
          <p:spPr>
            <a:xfrm>
              <a:off x="1233475" y="1712650"/>
              <a:ext cx="197675" cy="98925"/>
            </a:xfrm>
            <a:custGeom>
              <a:avLst/>
              <a:gdLst/>
              <a:ahLst/>
              <a:cxnLst/>
              <a:rect l="l" t="t" r="r" b="b"/>
              <a:pathLst>
                <a:path w="7907" h="3957" extrusionOk="0">
                  <a:moveTo>
                    <a:pt x="6104" y="0"/>
                  </a:moveTo>
                  <a:cubicBezTo>
                    <a:pt x="5426" y="0"/>
                    <a:pt x="4455" y="237"/>
                    <a:pt x="3049" y="842"/>
                  </a:cubicBezTo>
                  <a:cubicBezTo>
                    <a:pt x="1" y="2151"/>
                    <a:pt x="1298" y="3497"/>
                    <a:pt x="1298" y="3497"/>
                  </a:cubicBezTo>
                  <a:cubicBezTo>
                    <a:pt x="1589" y="3812"/>
                    <a:pt x="1997" y="3957"/>
                    <a:pt x="2527" y="3957"/>
                  </a:cubicBezTo>
                  <a:cubicBezTo>
                    <a:pt x="3257" y="3957"/>
                    <a:pt x="4217" y="3682"/>
                    <a:pt x="5418" y="3199"/>
                  </a:cubicBezTo>
                  <a:cubicBezTo>
                    <a:pt x="7144" y="2497"/>
                    <a:pt x="7906" y="1484"/>
                    <a:pt x="7513" y="758"/>
                  </a:cubicBezTo>
                  <a:cubicBezTo>
                    <a:pt x="7289" y="322"/>
                    <a:pt x="6896" y="0"/>
                    <a:pt x="6104"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22;p33"/>
            <p:cNvSpPr/>
            <p:nvPr/>
          </p:nvSpPr>
          <p:spPr>
            <a:xfrm>
              <a:off x="1707650" y="1739850"/>
              <a:ext cx="192900" cy="113150"/>
            </a:xfrm>
            <a:custGeom>
              <a:avLst/>
              <a:gdLst/>
              <a:ahLst/>
              <a:cxnLst/>
              <a:rect l="l" t="t" r="r" b="b"/>
              <a:pathLst>
                <a:path w="7716" h="4526" extrusionOk="0">
                  <a:moveTo>
                    <a:pt x="1642" y="1"/>
                  </a:moveTo>
                  <a:cubicBezTo>
                    <a:pt x="1084" y="1"/>
                    <a:pt x="740" y="233"/>
                    <a:pt x="500" y="563"/>
                  </a:cubicBezTo>
                  <a:cubicBezTo>
                    <a:pt x="0" y="1230"/>
                    <a:pt x="595" y="2325"/>
                    <a:pt x="2191" y="3278"/>
                  </a:cubicBezTo>
                  <a:cubicBezTo>
                    <a:pt x="3514" y="4073"/>
                    <a:pt x="4538" y="4526"/>
                    <a:pt x="5312" y="4526"/>
                  </a:cubicBezTo>
                  <a:cubicBezTo>
                    <a:pt x="5674" y="4526"/>
                    <a:pt x="5981" y="4427"/>
                    <a:pt x="6239" y="4218"/>
                  </a:cubicBezTo>
                  <a:cubicBezTo>
                    <a:pt x="6239" y="4218"/>
                    <a:pt x="7715" y="3087"/>
                    <a:pt x="4906" y="1325"/>
                  </a:cubicBezTo>
                  <a:cubicBezTo>
                    <a:pt x="3351" y="357"/>
                    <a:pt x="2332" y="1"/>
                    <a:pt x="164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3;p33"/>
            <p:cNvSpPr/>
            <p:nvPr/>
          </p:nvSpPr>
          <p:spPr>
            <a:xfrm>
              <a:off x="1504350" y="2090275"/>
              <a:ext cx="69975" cy="53000"/>
            </a:xfrm>
            <a:custGeom>
              <a:avLst/>
              <a:gdLst/>
              <a:ahLst/>
              <a:cxnLst/>
              <a:rect l="l" t="t" r="r" b="b"/>
              <a:pathLst>
                <a:path w="2799" h="2120" extrusionOk="0">
                  <a:moveTo>
                    <a:pt x="131" y="0"/>
                  </a:moveTo>
                  <a:cubicBezTo>
                    <a:pt x="60" y="0"/>
                    <a:pt x="0" y="72"/>
                    <a:pt x="0" y="143"/>
                  </a:cubicBezTo>
                  <a:cubicBezTo>
                    <a:pt x="0" y="155"/>
                    <a:pt x="107" y="1941"/>
                    <a:pt x="2227" y="2108"/>
                  </a:cubicBezTo>
                  <a:cubicBezTo>
                    <a:pt x="2346" y="2120"/>
                    <a:pt x="2501" y="2120"/>
                    <a:pt x="2667" y="2120"/>
                  </a:cubicBezTo>
                  <a:cubicBezTo>
                    <a:pt x="2739" y="2108"/>
                    <a:pt x="2798" y="2048"/>
                    <a:pt x="2798" y="1977"/>
                  </a:cubicBezTo>
                  <a:cubicBezTo>
                    <a:pt x="2774" y="1893"/>
                    <a:pt x="2727" y="1846"/>
                    <a:pt x="2643" y="1846"/>
                  </a:cubicBezTo>
                  <a:cubicBezTo>
                    <a:pt x="2620" y="1846"/>
                    <a:pt x="2596" y="1846"/>
                    <a:pt x="2573" y="1846"/>
                  </a:cubicBezTo>
                  <a:cubicBezTo>
                    <a:pt x="403" y="1846"/>
                    <a:pt x="286" y="202"/>
                    <a:pt x="286" y="131"/>
                  </a:cubicBezTo>
                  <a:cubicBezTo>
                    <a:pt x="286" y="60"/>
                    <a:pt x="203"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24;p33"/>
            <p:cNvSpPr/>
            <p:nvPr/>
          </p:nvSpPr>
          <p:spPr>
            <a:xfrm>
              <a:off x="1324850" y="1882425"/>
              <a:ext cx="74150" cy="85925"/>
            </a:xfrm>
            <a:custGeom>
              <a:avLst/>
              <a:gdLst/>
              <a:ahLst/>
              <a:cxnLst/>
              <a:rect l="l" t="t" r="r" b="b"/>
              <a:pathLst>
                <a:path w="2966" h="3437" extrusionOk="0">
                  <a:moveTo>
                    <a:pt x="1518" y="0"/>
                  </a:moveTo>
                  <a:cubicBezTo>
                    <a:pt x="782" y="0"/>
                    <a:pt x="152" y="696"/>
                    <a:pt x="72" y="1611"/>
                  </a:cubicBezTo>
                  <a:cubicBezTo>
                    <a:pt x="1" y="2552"/>
                    <a:pt x="584" y="3373"/>
                    <a:pt x="1358" y="3433"/>
                  </a:cubicBezTo>
                  <a:cubicBezTo>
                    <a:pt x="1388" y="3435"/>
                    <a:pt x="1418" y="3436"/>
                    <a:pt x="1448" y="3436"/>
                  </a:cubicBezTo>
                  <a:cubicBezTo>
                    <a:pt x="2185" y="3436"/>
                    <a:pt x="2825" y="2741"/>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25;p33"/>
            <p:cNvSpPr/>
            <p:nvPr/>
          </p:nvSpPr>
          <p:spPr>
            <a:xfrm>
              <a:off x="1696925" y="1910700"/>
              <a:ext cx="74150" cy="85900"/>
            </a:xfrm>
            <a:custGeom>
              <a:avLst/>
              <a:gdLst/>
              <a:ahLst/>
              <a:cxnLst/>
              <a:rect l="l" t="t" r="r" b="b"/>
              <a:pathLst>
                <a:path w="2966" h="3436" extrusionOk="0">
                  <a:moveTo>
                    <a:pt x="1518" y="0"/>
                  </a:moveTo>
                  <a:cubicBezTo>
                    <a:pt x="782" y="0"/>
                    <a:pt x="153" y="696"/>
                    <a:pt x="84" y="1611"/>
                  </a:cubicBezTo>
                  <a:cubicBezTo>
                    <a:pt x="1" y="2564"/>
                    <a:pt x="584" y="3373"/>
                    <a:pt x="1358" y="3433"/>
                  </a:cubicBezTo>
                  <a:cubicBezTo>
                    <a:pt x="1383" y="3434"/>
                    <a:pt x="1407" y="3435"/>
                    <a:pt x="1432" y="3435"/>
                  </a:cubicBezTo>
                  <a:cubicBezTo>
                    <a:pt x="2175" y="3435"/>
                    <a:pt x="2825" y="2747"/>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26;p33"/>
            <p:cNvSpPr/>
            <p:nvPr/>
          </p:nvSpPr>
          <p:spPr>
            <a:xfrm>
              <a:off x="1504650" y="1665175"/>
              <a:ext cx="138125" cy="363200"/>
            </a:xfrm>
            <a:custGeom>
              <a:avLst/>
              <a:gdLst/>
              <a:ahLst/>
              <a:cxnLst/>
              <a:rect l="l" t="t" r="r" b="b"/>
              <a:pathLst>
                <a:path w="5525" h="14528" extrusionOk="0">
                  <a:moveTo>
                    <a:pt x="1443" y="1"/>
                  </a:moveTo>
                  <a:cubicBezTo>
                    <a:pt x="1369" y="1"/>
                    <a:pt x="1309" y="56"/>
                    <a:pt x="1298" y="121"/>
                  </a:cubicBezTo>
                  <a:cubicBezTo>
                    <a:pt x="1167" y="1026"/>
                    <a:pt x="0" y="8968"/>
                    <a:pt x="572" y="10015"/>
                  </a:cubicBezTo>
                  <a:cubicBezTo>
                    <a:pt x="755" y="10374"/>
                    <a:pt x="1104" y="10706"/>
                    <a:pt x="1762" y="10706"/>
                  </a:cubicBezTo>
                  <a:cubicBezTo>
                    <a:pt x="2174" y="10706"/>
                    <a:pt x="2706" y="10576"/>
                    <a:pt x="3393" y="10241"/>
                  </a:cubicBezTo>
                  <a:cubicBezTo>
                    <a:pt x="3429" y="10230"/>
                    <a:pt x="3453" y="10218"/>
                    <a:pt x="3465" y="10218"/>
                  </a:cubicBezTo>
                  <a:cubicBezTo>
                    <a:pt x="3671" y="10127"/>
                    <a:pt x="3864" y="10082"/>
                    <a:pt x="4039" y="10082"/>
                  </a:cubicBezTo>
                  <a:cubicBezTo>
                    <a:pt x="4299" y="10082"/>
                    <a:pt x="4520" y="10180"/>
                    <a:pt x="4691" y="10372"/>
                  </a:cubicBezTo>
                  <a:cubicBezTo>
                    <a:pt x="5167" y="10932"/>
                    <a:pt x="5191" y="12099"/>
                    <a:pt x="4751" y="12861"/>
                  </a:cubicBezTo>
                  <a:cubicBezTo>
                    <a:pt x="4167" y="13825"/>
                    <a:pt x="3024" y="14266"/>
                    <a:pt x="3012" y="14266"/>
                  </a:cubicBezTo>
                  <a:cubicBezTo>
                    <a:pt x="2929" y="14290"/>
                    <a:pt x="2893" y="14361"/>
                    <a:pt x="2917" y="14444"/>
                  </a:cubicBezTo>
                  <a:cubicBezTo>
                    <a:pt x="2929" y="14480"/>
                    <a:pt x="2977" y="14528"/>
                    <a:pt x="3036" y="14528"/>
                  </a:cubicBezTo>
                  <a:cubicBezTo>
                    <a:pt x="3048" y="14528"/>
                    <a:pt x="3084" y="14528"/>
                    <a:pt x="3131" y="14516"/>
                  </a:cubicBezTo>
                  <a:cubicBezTo>
                    <a:pt x="3167" y="14480"/>
                    <a:pt x="4382" y="14040"/>
                    <a:pt x="5001" y="12992"/>
                  </a:cubicBezTo>
                  <a:cubicBezTo>
                    <a:pt x="5525" y="12135"/>
                    <a:pt x="5477" y="10825"/>
                    <a:pt x="4917" y="10182"/>
                  </a:cubicBezTo>
                  <a:cubicBezTo>
                    <a:pt x="4696" y="9924"/>
                    <a:pt x="4397" y="9789"/>
                    <a:pt x="4054" y="9789"/>
                  </a:cubicBezTo>
                  <a:cubicBezTo>
                    <a:pt x="3844" y="9789"/>
                    <a:pt x="3617" y="9840"/>
                    <a:pt x="3381" y="9944"/>
                  </a:cubicBezTo>
                  <a:cubicBezTo>
                    <a:pt x="3370" y="9956"/>
                    <a:pt x="3334" y="9968"/>
                    <a:pt x="3286" y="9991"/>
                  </a:cubicBezTo>
                  <a:cubicBezTo>
                    <a:pt x="2681" y="10280"/>
                    <a:pt x="2176" y="10426"/>
                    <a:pt x="1773" y="10426"/>
                  </a:cubicBezTo>
                  <a:cubicBezTo>
                    <a:pt x="1328" y="10426"/>
                    <a:pt x="1009" y="10247"/>
                    <a:pt x="822" y="9884"/>
                  </a:cubicBezTo>
                  <a:cubicBezTo>
                    <a:pt x="393" y="9063"/>
                    <a:pt x="1226" y="2598"/>
                    <a:pt x="1584" y="169"/>
                  </a:cubicBezTo>
                  <a:cubicBezTo>
                    <a:pt x="1596" y="97"/>
                    <a:pt x="1536" y="14"/>
                    <a:pt x="1465" y="2"/>
                  </a:cubicBezTo>
                  <a:cubicBezTo>
                    <a:pt x="1457" y="1"/>
                    <a:pt x="1450" y="1"/>
                    <a:pt x="144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27;p33"/>
            <p:cNvSpPr/>
            <p:nvPr/>
          </p:nvSpPr>
          <p:spPr>
            <a:xfrm>
              <a:off x="1039100" y="2121525"/>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28;p33"/>
            <p:cNvSpPr/>
            <p:nvPr/>
          </p:nvSpPr>
          <p:spPr>
            <a:xfrm>
              <a:off x="2022275" y="2195925"/>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29;p33"/>
            <p:cNvSpPr/>
            <p:nvPr/>
          </p:nvSpPr>
          <p:spPr>
            <a:xfrm>
              <a:off x="1490650" y="1101025"/>
              <a:ext cx="195875" cy="190775"/>
            </a:xfrm>
            <a:custGeom>
              <a:avLst/>
              <a:gdLst/>
              <a:ahLst/>
              <a:cxnLst/>
              <a:rect l="l" t="t" r="r" b="b"/>
              <a:pathLst>
                <a:path w="7835" h="7631" extrusionOk="0">
                  <a:moveTo>
                    <a:pt x="3911" y="1"/>
                  </a:moveTo>
                  <a:cubicBezTo>
                    <a:pt x="1890" y="1"/>
                    <a:pt x="200" y="1584"/>
                    <a:pt x="96" y="3625"/>
                  </a:cubicBezTo>
                  <a:cubicBezTo>
                    <a:pt x="1" y="5733"/>
                    <a:pt x="1620" y="7519"/>
                    <a:pt x="3727" y="7626"/>
                  </a:cubicBezTo>
                  <a:cubicBezTo>
                    <a:pt x="3793" y="7629"/>
                    <a:pt x="3859" y="7631"/>
                    <a:pt x="3925" y="7631"/>
                  </a:cubicBezTo>
                  <a:cubicBezTo>
                    <a:pt x="5946" y="7631"/>
                    <a:pt x="7636" y="6048"/>
                    <a:pt x="7740" y="4006"/>
                  </a:cubicBezTo>
                  <a:cubicBezTo>
                    <a:pt x="7835" y="1911"/>
                    <a:pt x="6216" y="125"/>
                    <a:pt x="4108" y="6"/>
                  </a:cubicBezTo>
                  <a:cubicBezTo>
                    <a:pt x="4042" y="2"/>
                    <a:pt x="3976" y="1"/>
                    <a:pt x="3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30;p33"/>
            <p:cNvSpPr/>
            <p:nvPr/>
          </p:nvSpPr>
          <p:spPr>
            <a:xfrm>
              <a:off x="1292125" y="1173775"/>
              <a:ext cx="249750" cy="447125"/>
            </a:xfrm>
            <a:custGeom>
              <a:avLst/>
              <a:gdLst/>
              <a:ahLst/>
              <a:cxnLst/>
              <a:rect l="l" t="t" r="r" b="b"/>
              <a:pathLst>
                <a:path w="9990" h="17885" extrusionOk="0">
                  <a:moveTo>
                    <a:pt x="9989" y="1"/>
                  </a:moveTo>
                  <a:lnTo>
                    <a:pt x="9989" y="1"/>
                  </a:lnTo>
                  <a:cubicBezTo>
                    <a:pt x="7882" y="108"/>
                    <a:pt x="5989" y="418"/>
                    <a:pt x="4274" y="858"/>
                  </a:cubicBezTo>
                  <a:cubicBezTo>
                    <a:pt x="2548" y="4371"/>
                    <a:pt x="452" y="10109"/>
                    <a:pt x="0" y="17848"/>
                  </a:cubicBezTo>
                  <a:cubicBezTo>
                    <a:pt x="1134" y="17802"/>
                    <a:pt x="2270" y="17780"/>
                    <a:pt x="3401" y="17780"/>
                  </a:cubicBezTo>
                  <a:cubicBezTo>
                    <a:pt x="4870" y="17780"/>
                    <a:pt x="6330" y="17817"/>
                    <a:pt x="7763" y="17884"/>
                  </a:cubicBezTo>
                  <a:cubicBezTo>
                    <a:pt x="7144" y="9550"/>
                    <a:pt x="8751" y="3358"/>
                    <a:pt x="9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31;p33"/>
            <p:cNvSpPr/>
            <p:nvPr/>
          </p:nvSpPr>
          <p:spPr>
            <a:xfrm>
              <a:off x="1120675" y="1195225"/>
              <a:ext cx="278325" cy="439650"/>
            </a:xfrm>
            <a:custGeom>
              <a:avLst/>
              <a:gdLst/>
              <a:ahLst/>
              <a:cxnLst/>
              <a:rect l="l" t="t" r="r" b="b"/>
              <a:pathLst>
                <a:path w="11133" h="17586" extrusionOk="0">
                  <a:moveTo>
                    <a:pt x="11132" y="0"/>
                  </a:moveTo>
                  <a:cubicBezTo>
                    <a:pt x="7561" y="977"/>
                    <a:pt x="4810" y="2608"/>
                    <a:pt x="2727" y="4525"/>
                  </a:cubicBezTo>
                  <a:cubicBezTo>
                    <a:pt x="1488" y="7846"/>
                    <a:pt x="357" y="12228"/>
                    <a:pt x="0" y="17586"/>
                  </a:cubicBezTo>
                  <a:cubicBezTo>
                    <a:pt x="2262" y="17264"/>
                    <a:pt x="4560" y="17074"/>
                    <a:pt x="6858" y="16990"/>
                  </a:cubicBezTo>
                  <a:cubicBezTo>
                    <a:pt x="7322" y="9251"/>
                    <a:pt x="9406" y="3513"/>
                    <a:pt x="11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32;p33"/>
            <p:cNvSpPr/>
            <p:nvPr/>
          </p:nvSpPr>
          <p:spPr>
            <a:xfrm>
              <a:off x="1020350" y="1308325"/>
              <a:ext cx="168500" cy="343825"/>
            </a:xfrm>
            <a:custGeom>
              <a:avLst/>
              <a:gdLst/>
              <a:ahLst/>
              <a:cxnLst/>
              <a:rect l="l" t="t" r="r" b="b"/>
              <a:pathLst>
                <a:path w="6740" h="13753" extrusionOk="0">
                  <a:moveTo>
                    <a:pt x="6740" y="1"/>
                  </a:moveTo>
                  <a:lnTo>
                    <a:pt x="6740" y="1"/>
                  </a:lnTo>
                  <a:cubicBezTo>
                    <a:pt x="536" y="5668"/>
                    <a:pt x="1" y="13752"/>
                    <a:pt x="1" y="13752"/>
                  </a:cubicBezTo>
                  <a:cubicBezTo>
                    <a:pt x="1310" y="13478"/>
                    <a:pt x="2656" y="13240"/>
                    <a:pt x="4013" y="13062"/>
                  </a:cubicBezTo>
                  <a:cubicBezTo>
                    <a:pt x="4370" y="7704"/>
                    <a:pt x="5501" y="3322"/>
                    <a:pt x="6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33;p33"/>
            <p:cNvSpPr/>
            <p:nvPr/>
          </p:nvSpPr>
          <p:spPr>
            <a:xfrm>
              <a:off x="1470700" y="1172600"/>
              <a:ext cx="232800" cy="462275"/>
            </a:xfrm>
            <a:custGeom>
              <a:avLst/>
              <a:gdLst/>
              <a:ahLst/>
              <a:cxnLst/>
              <a:rect l="l" t="t" r="r" b="b"/>
              <a:pathLst>
                <a:path w="9312" h="18491" extrusionOk="0">
                  <a:moveTo>
                    <a:pt x="4489" y="0"/>
                  </a:moveTo>
                  <a:cubicBezTo>
                    <a:pt x="3930" y="0"/>
                    <a:pt x="3382" y="12"/>
                    <a:pt x="2858" y="48"/>
                  </a:cubicBezTo>
                  <a:cubicBezTo>
                    <a:pt x="1632" y="3405"/>
                    <a:pt x="1" y="9597"/>
                    <a:pt x="632" y="17931"/>
                  </a:cubicBezTo>
                  <a:cubicBezTo>
                    <a:pt x="3096" y="18038"/>
                    <a:pt x="5513" y="18253"/>
                    <a:pt x="7799" y="18491"/>
                  </a:cubicBezTo>
                  <a:cubicBezTo>
                    <a:pt x="9311" y="10049"/>
                    <a:pt x="8264" y="3608"/>
                    <a:pt x="7359" y="131"/>
                  </a:cubicBezTo>
                  <a:cubicBezTo>
                    <a:pt x="6454" y="48"/>
                    <a:pt x="5478"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34;p33"/>
            <p:cNvSpPr/>
            <p:nvPr/>
          </p:nvSpPr>
          <p:spPr>
            <a:xfrm>
              <a:off x="1997550" y="1364575"/>
              <a:ext cx="109875" cy="346800"/>
            </a:xfrm>
            <a:custGeom>
              <a:avLst/>
              <a:gdLst/>
              <a:ahLst/>
              <a:cxnLst/>
              <a:rect l="l" t="t" r="r" b="b"/>
              <a:pathLst>
                <a:path w="4395" h="13872" extrusionOk="0">
                  <a:moveTo>
                    <a:pt x="1" y="1"/>
                  </a:moveTo>
                  <a:lnTo>
                    <a:pt x="1" y="1"/>
                  </a:lnTo>
                  <a:cubicBezTo>
                    <a:pt x="858" y="3454"/>
                    <a:pt x="1465" y="7895"/>
                    <a:pt x="1227" y="13157"/>
                  </a:cubicBezTo>
                  <a:cubicBezTo>
                    <a:pt x="3144" y="13574"/>
                    <a:pt x="4263" y="13872"/>
                    <a:pt x="4263" y="13872"/>
                  </a:cubicBezTo>
                  <a:cubicBezTo>
                    <a:pt x="4263" y="13872"/>
                    <a:pt x="4394" y="6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35;p33"/>
            <p:cNvSpPr/>
            <p:nvPr/>
          </p:nvSpPr>
          <p:spPr>
            <a:xfrm>
              <a:off x="1654650" y="1175875"/>
              <a:ext cx="214650" cy="485200"/>
            </a:xfrm>
            <a:custGeom>
              <a:avLst/>
              <a:gdLst/>
              <a:ahLst/>
              <a:cxnLst/>
              <a:rect l="l" t="t" r="r" b="b"/>
              <a:pathLst>
                <a:path w="8586" h="19408" extrusionOk="0">
                  <a:moveTo>
                    <a:pt x="1" y="0"/>
                  </a:moveTo>
                  <a:cubicBezTo>
                    <a:pt x="906" y="3477"/>
                    <a:pt x="1953" y="9918"/>
                    <a:pt x="429" y="18360"/>
                  </a:cubicBezTo>
                  <a:cubicBezTo>
                    <a:pt x="3239" y="18657"/>
                    <a:pt x="5847" y="19026"/>
                    <a:pt x="8157" y="19407"/>
                  </a:cubicBezTo>
                  <a:cubicBezTo>
                    <a:pt x="8585" y="11168"/>
                    <a:pt x="6930" y="4965"/>
                    <a:pt x="5502" y="1239"/>
                  </a:cubicBezTo>
                  <a:cubicBezTo>
                    <a:pt x="3882" y="631"/>
                    <a:pt x="2049" y="2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36;p33"/>
            <p:cNvSpPr/>
            <p:nvPr/>
          </p:nvSpPr>
          <p:spPr>
            <a:xfrm>
              <a:off x="1792175" y="1206825"/>
              <a:ext cx="242025" cy="486700"/>
            </a:xfrm>
            <a:custGeom>
              <a:avLst/>
              <a:gdLst/>
              <a:ahLst/>
              <a:cxnLst/>
              <a:rect l="l" t="t" r="r" b="b"/>
              <a:pathLst>
                <a:path w="9681" h="19468" extrusionOk="0">
                  <a:moveTo>
                    <a:pt x="1" y="1"/>
                  </a:moveTo>
                  <a:lnTo>
                    <a:pt x="1" y="1"/>
                  </a:lnTo>
                  <a:cubicBezTo>
                    <a:pt x="1429" y="3715"/>
                    <a:pt x="3084" y="9930"/>
                    <a:pt x="2656" y="18169"/>
                  </a:cubicBezTo>
                  <a:cubicBezTo>
                    <a:pt x="5418" y="18634"/>
                    <a:pt x="7740" y="19098"/>
                    <a:pt x="9442" y="19467"/>
                  </a:cubicBezTo>
                  <a:cubicBezTo>
                    <a:pt x="9680" y="14205"/>
                    <a:pt x="9073" y="9764"/>
                    <a:pt x="8216" y="6311"/>
                  </a:cubicBezTo>
                  <a:cubicBezTo>
                    <a:pt x="6394" y="3715"/>
                    <a:pt x="3751" y="139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37;p33"/>
            <p:cNvSpPr/>
            <p:nvPr/>
          </p:nvSpPr>
          <p:spPr>
            <a:xfrm>
              <a:off x="881475" y="1562925"/>
              <a:ext cx="655925" cy="296975"/>
            </a:xfrm>
            <a:custGeom>
              <a:avLst/>
              <a:gdLst/>
              <a:ahLst/>
              <a:cxnLst/>
              <a:rect l="l" t="t" r="r" b="b"/>
              <a:pathLst>
                <a:path w="26237" h="11879" extrusionOk="0">
                  <a:moveTo>
                    <a:pt x="17020" y="0"/>
                  </a:moveTo>
                  <a:cubicBezTo>
                    <a:pt x="13347" y="0"/>
                    <a:pt x="8998" y="448"/>
                    <a:pt x="4794" y="1961"/>
                  </a:cubicBezTo>
                  <a:cubicBezTo>
                    <a:pt x="4792" y="1961"/>
                    <a:pt x="4790" y="1961"/>
                    <a:pt x="4789" y="1961"/>
                  </a:cubicBezTo>
                  <a:cubicBezTo>
                    <a:pt x="3487" y="1961"/>
                    <a:pt x="0" y="6480"/>
                    <a:pt x="3555" y="11879"/>
                  </a:cubicBezTo>
                  <a:cubicBezTo>
                    <a:pt x="3555" y="11879"/>
                    <a:pt x="14628" y="8628"/>
                    <a:pt x="26237" y="937"/>
                  </a:cubicBezTo>
                  <a:cubicBezTo>
                    <a:pt x="26237" y="937"/>
                    <a:pt x="22336" y="0"/>
                    <a:pt x="170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38;p33"/>
            <p:cNvSpPr/>
            <p:nvPr/>
          </p:nvSpPr>
          <p:spPr>
            <a:xfrm>
              <a:off x="1554650" y="1588600"/>
              <a:ext cx="641825" cy="308225"/>
            </a:xfrm>
            <a:custGeom>
              <a:avLst/>
              <a:gdLst/>
              <a:ahLst/>
              <a:cxnLst/>
              <a:rect l="l" t="t" r="r" b="b"/>
              <a:pathLst>
                <a:path w="25673" h="12329" extrusionOk="0">
                  <a:moveTo>
                    <a:pt x="4331" y="1"/>
                  </a:moveTo>
                  <a:cubicBezTo>
                    <a:pt x="1676" y="1"/>
                    <a:pt x="0" y="184"/>
                    <a:pt x="0" y="184"/>
                  </a:cubicBezTo>
                  <a:cubicBezTo>
                    <a:pt x="8894" y="8697"/>
                    <a:pt x="22122" y="12328"/>
                    <a:pt x="22122" y="12328"/>
                  </a:cubicBezTo>
                  <a:cubicBezTo>
                    <a:pt x="25672" y="6938"/>
                    <a:pt x="22473" y="2684"/>
                    <a:pt x="21169" y="2684"/>
                  </a:cubicBezTo>
                  <a:cubicBezTo>
                    <a:pt x="21165" y="2684"/>
                    <a:pt x="21161" y="2684"/>
                    <a:pt x="21158" y="2684"/>
                  </a:cubicBezTo>
                  <a:cubicBezTo>
                    <a:pt x="14919" y="441"/>
                    <a:pt x="8448" y="1"/>
                    <a:pt x="4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39;p33"/>
            <p:cNvSpPr/>
            <p:nvPr/>
          </p:nvSpPr>
          <p:spPr>
            <a:xfrm>
              <a:off x="1668650" y="1642300"/>
              <a:ext cx="436100" cy="186650"/>
            </a:xfrm>
            <a:custGeom>
              <a:avLst/>
              <a:gdLst/>
              <a:ahLst/>
              <a:cxnLst/>
              <a:rect l="l" t="t" r="r" b="b"/>
              <a:pathLst>
                <a:path w="17444" h="7466" extrusionOk="0">
                  <a:moveTo>
                    <a:pt x="36" y="0"/>
                  </a:moveTo>
                  <a:lnTo>
                    <a:pt x="0" y="84"/>
                  </a:lnTo>
                  <a:cubicBezTo>
                    <a:pt x="1453" y="727"/>
                    <a:pt x="2894" y="1346"/>
                    <a:pt x="4334" y="1977"/>
                  </a:cubicBezTo>
                  <a:cubicBezTo>
                    <a:pt x="5775" y="2596"/>
                    <a:pt x="7228" y="3227"/>
                    <a:pt x="8680" y="3834"/>
                  </a:cubicBezTo>
                  <a:lnTo>
                    <a:pt x="13038" y="5668"/>
                  </a:lnTo>
                  <a:cubicBezTo>
                    <a:pt x="14502" y="6275"/>
                    <a:pt x="15955" y="6882"/>
                    <a:pt x="17419" y="7466"/>
                  </a:cubicBezTo>
                  <a:lnTo>
                    <a:pt x="17443" y="7406"/>
                  </a:lnTo>
                  <a:lnTo>
                    <a:pt x="13085" y="5561"/>
                  </a:lnTo>
                  <a:lnTo>
                    <a:pt x="8740" y="3703"/>
                  </a:lnTo>
                  <a:lnTo>
                    <a:pt x="4394" y="1846"/>
                  </a:lnTo>
                  <a:cubicBezTo>
                    <a:pt x="2941" y="1215"/>
                    <a:pt x="1489" y="60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40;p33"/>
            <p:cNvSpPr/>
            <p:nvPr/>
          </p:nvSpPr>
          <p:spPr>
            <a:xfrm>
              <a:off x="1685325" y="1614325"/>
              <a:ext cx="414050" cy="120875"/>
            </a:xfrm>
            <a:custGeom>
              <a:avLst/>
              <a:gdLst/>
              <a:ahLst/>
              <a:cxnLst/>
              <a:rect l="l" t="t" r="r" b="b"/>
              <a:pathLst>
                <a:path w="16562" h="4835" extrusionOk="0">
                  <a:moveTo>
                    <a:pt x="36" y="0"/>
                  </a:moveTo>
                  <a:lnTo>
                    <a:pt x="0" y="83"/>
                  </a:lnTo>
                  <a:cubicBezTo>
                    <a:pt x="1369" y="500"/>
                    <a:pt x="2762" y="905"/>
                    <a:pt x="4132" y="1310"/>
                  </a:cubicBezTo>
                  <a:cubicBezTo>
                    <a:pt x="5513" y="1715"/>
                    <a:pt x="6882" y="2108"/>
                    <a:pt x="8263" y="2500"/>
                  </a:cubicBezTo>
                  <a:lnTo>
                    <a:pt x="12407" y="3679"/>
                  </a:lnTo>
                  <a:cubicBezTo>
                    <a:pt x="13776" y="4060"/>
                    <a:pt x="15157" y="4453"/>
                    <a:pt x="16538" y="4834"/>
                  </a:cubicBezTo>
                  <a:lnTo>
                    <a:pt x="16562" y="4775"/>
                  </a:lnTo>
                  <a:cubicBezTo>
                    <a:pt x="15193" y="4358"/>
                    <a:pt x="13823" y="3953"/>
                    <a:pt x="12430" y="3560"/>
                  </a:cubicBezTo>
                  <a:lnTo>
                    <a:pt x="8311" y="2346"/>
                  </a:lnTo>
                  <a:cubicBezTo>
                    <a:pt x="6930" y="1929"/>
                    <a:pt x="5560" y="1548"/>
                    <a:pt x="4179" y="1155"/>
                  </a:cubicBezTo>
                  <a:cubicBezTo>
                    <a:pt x="2810" y="774"/>
                    <a:pt x="1417" y="36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41;p33"/>
            <p:cNvSpPr/>
            <p:nvPr/>
          </p:nvSpPr>
          <p:spPr>
            <a:xfrm>
              <a:off x="992975" y="1616400"/>
              <a:ext cx="436075" cy="186950"/>
            </a:xfrm>
            <a:custGeom>
              <a:avLst/>
              <a:gdLst/>
              <a:ahLst/>
              <a:cxnLst/>
              <a:rect l="l" t="t" r="r" b="b"/>
              <a:pathLst>
                <a:path w="17443" h="7478" extrusionOk="0">
                  <a:moveTo>
                    <a:pt x="17419" y="0"/>
                  </a:moveTo>
                  <a:cubicBezTo>
                    <a:pt x="15955" y="620"/>
                    <a:pt x="14502" y="1227"/>
                    <a:pt x="13061" y="1846"/>
                  </a:cubicBezTo>
                  <a:lnTo>
                    <a:pt x="8716" y="3715"/>
                  </a:lnTo>
                  <a:lnTo>
                    <a:pt x="4370" y="5573"/>
                  </a:lnTo>
                  <a:lnTo>
                    <a:pt x="0" y="7418"/>
                  </a:lnTo>
                  <a:lnTo>
                    <a:pt x="36" y="7478"/>
                  </a:lnTo>
                  <a:cubicBezTo>
                    <a:pt x="1489" y="6882"/>
                    <a:pt x="2953" y="6287"/>
                    <a:pt x="4406" y="5680"/>
                  </a:cubicBezTo>
                  <a:lnTo>
                    <a:pt x="8775" y="3834"/>
                  </a:lnTo>
                  <a:cubicBezTo>
                    <a:pt x="10228" y="3215"/>
                    <a:pt x="11668" y="2596"/>
                    <a:pt x="13121" y="1965"/>
                  </a:cubicBezTo>
                  <a:cubicBezTo>
                    <a:pt x="14562" y="1346"/>
                    <a:pt x="16002" y="715"/>
                    <a:pt x="17443" y="84"/>
                  </a:cubicBezTo>
                  <a:lnTo>
                    <a:pt x="17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42;p33"/>
            <p:cNvSpPr/>
            <p:nvPr/>
          </p:nvSpPr>
          <p:spPr>
            <a:xfrm>
              <a:off x="997725" y="1588125"/>
              <a:ext cx="413775" cy="121175"/>
            </a:xfrm>
            <a:custGeom>
              <a:avLst/>
              <a:gdLst/>
              <a:ahLst/>
              <a:cxnLst/>
              <a:rect l="l" t="t" r="r" b="b"/>
              <a:pathLst>
                <a:path w="16551" h="4847" extrusionOk="0">
                  <a:moveTo>
                    <a:pt x="16527" y="0"/>
                  </a:moveTo>
                  <a:cubicBezTo>
                    <a:pt x="15146" y="381"/>
                    <a:pt x="13776" y="774"/>
                    <a:pt x="12383" y="1167"/>
                  </a:cubicBezTo>
                  <a:cubicBezTo>
                    <a:pt x="11002" y="1572"/>
                    <a:pt x="9621" y="1953"/>
                    <a:pt x="8252" y="2358"/>
                  </a:cubicBezTo>
                  <a:lnTo>
                    <a:pt x="4132" y="3560"/>
                  </a:lnTo>
                  <a:cubicBezTo>
                    <a:pt x="2763" y="3965"/>
                    <a:pt x="1370" y="4382"/>
                    <a:pt x="1" y="4787"/>
                  </a:cubicBezTo>
                  <a:lnTo>
                    <a:pt x="25" y="4846"/>
                  </a:lnTo>
                  <a:cubicBezTo>
                    <a:pt x="1406" y="4453"/>
                    <a:pt x="2775" y="4084"/>
                    <a:pt x="4156" y="3679"/>
                  </a:cubicBezTo>
                  <a:lnTo>
                    <a:pt x="8299" y="2501"/>
                  </a:lnTo>
                  <a:cubicBezTo>
                    <a:pt x="9681" y="2120"/>
                    <a:pt x="11062" y="1715"/>
                    <a:pt x="12431" y="1310"/>
                  </a:cubicBezTo>
                  <a:cubicBezTo>
                    <a:pt x="13800" y="917"/>
                    <a:pt x="15193" y="512"/>
                    <a:pt x="16550" y="96"/>
                  </a:cubicBezTo>
                  <a:lnTo>
                    <a:pt x="16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43;p33"/>
            <p:cNvSpPr/>
            <p:nvPr/>
          </p:nvSpPr>
          <p:spPr>
            <a:xfrm>
              <a:off x="1479050" y="1517575"/>
              <a:ext cx="142900" cy="168200"/>
            </a:xfrm>
            <a:custGeom>
              <a:avLst/>
              <a:gdLst/>
              <a:ahLst/>
              <a:cxnLst/>
              <a:rect l="l" t="t" r="r" b="b"/>
              <a:pathLst>
                <a:path w="5716" h="6728" extrusionOk="0">
                  <a:moveTo>
                    <a:pt x="2858" y="1"/>
                  </a:moveTo>
                  <a:cubicBezTo>
                    <a:pt x="1274" y="1"/>
                    <a:pt x="0" y="1501"/>
                    <a:pt x="0" y="3358"/>
                  </a:cubicBezTo>
                  <a:cubicBezTo>
                    <a:pt x="0" y="5227"/>
                    <a:pt x="1274" y="6728"/>
                    <a:pt x="2858" y="6728"/>
                  </a:cubicBezTo>
                  <a:cubicBezTo>
                    <a:pt x="4429" y="6728"/>
                    <a:pt x="5715" y="5227"/>
                    <a:pt x="5715" y="3358"/>
                  </a:cubicBezTo>
                  <a:cubicBezTo>
                    <a:pt x="5715" y="1501"/>
                    <a:pt x="4429" y="1"/>
                    <a:pt x="2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44;p33"/>
            <p:cNvSpPr/>
            <p:nvPr/>
          </p:nvSpPr>
          <p:spPr>
            <a:xfrm>
              <a:off x="1495425" y="1536625"/>
              <a:ext cx="110750" cy="130100"/>
            </a:xfrm>
            <a:custGeom>
              <a:avLst/>
              <a:gdLst/>
              <a:ahLst/>
              <a:cxnLst/>
              <a:rect l="l" t="t" r="r" b="b"/>
              <a:pathLst>
                <a:path w="4430" h="5204" extrusionOk="0">
                  <a:moveTo>
                    <a:pt x="2215" y="1"/>
                  </a:moveTo>
                  <a:cubicBezTo>
                    <a:pt x="1000" y="1"/>
                    <a:pt x="0" y="1156"/>
                    <a:pt x="0" y="2596"/>
                  </a:cubicBezTo>
                  <a:cubicBezTo>
                    <a:pt x="0" y="4049"/>
                    <a:pt x="1000" y="5204"/>
                    <a:pt x="2215" y="5204"/>
                  </a:cubicBezTo>
                  <a:cubicBezTo>
                    <a:pt x="3441" y="5204"/>
                    <a:pt x="4429" y="4049"/>
                    <a:pt x="4429" y="2596"/>
                  </a:cubicBezTo>
                  <a:cubicBezTo>
                    <a:pt x="4429" y="1156"/>
                    <a:pt x="3441" y="1"/>
                    <a:pt x="2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45;p33"/>
            <p:cNvSpPr/>
            <p:nvPr/>
          </p:nvSpPr>
          <p:spPr>
            <a:xfrm>
              <a:off x="1524275" y="1546450"/>
              <a:ext cx="76775" cy="84175"/>
            </a:xfrm>
            <a:custGeom>
              <a:avLst/>
              <a:gdLst/>
              <a:ahLst/>
              <a:cxnLst/>
              <a:rect l="l" t="t" r="r" b="b"/>
              <a:pathLst>
                <a:path w="3071" h="3367" extrusionOk="0">
                  <a:moveTo>
                    <a:pt x="989" y="1"/>
                  </a:moveTo>
                  <a:cubicBezTo>
                    <a:pt x="1" y="227"/>
                    <a:pt x="834" y="1167"/>
                    <a:pt x="1453" y="1370"/>
                  </a:cubicBezTo>
                  <a:cubicBezTo>
                    <a:pt x="2061" y="1596"/>
                    <a:pt x="2239" y="3144"/>
                    <a:pt x="2382" y="3322"/>
                  </a:cubicBezTo>
                  <a:cubicBezTo>
                    <a:pt x="2405" y="3351"/>
                    <a:pt x="2438" y="3366"/>
                    <a:pt x="2476" y="3366"/>
                  </a:cubicBezTo>
                  <a:cubicBezTo>
                    <a:pt x="2692" y="3366"/>
                    <a:pt x="3070" y="2881"/>
                    <a:pt x="2787" y="1596"/>
                  </a:cubicBezTo>
                  <a:cubicBezTo>
                    <a:pt x="2466" y="84"/>
                    <a:pt x="989"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99;p33"/>
          <p:cNvGrpSpPr/>
          <p:nvPr/>
        </p:nvGrpSpPr>
        <p:grpSpPr>
          <a:xfrm>
            <a:off x="7891789" y="4942701"/>
            <a:ext cx="1442162" cy="2543142"/>
            <a:chOff x="2751225" y="1023950"/>
            <a:chExt cx="2244950" cy="3732450"/>
          </a:xfrm>
        </p:grpSpPr>
        <p:sp>
          <p:nvSpPr>
            <p:cNvPr id="969" name="Google Shape;1000;p33"/>
            <p:cNvSpPr/>
            <p:nvPr/>
          </p:nvSpPr>
          <p:spPr>
            <a:xfrm>
              <a:off x="4168950" y="2244150"/>
              <a:ext cx="827225" cy="2032725"/>
            </a:xfrm>
            <a:custGeom>
              <a:avLst/>
              <a:gdLst/>
              <a:ahLst/>
              <a:cxnLst/>
              <a:rect l="l" t="t" r="r" b="b"/>
              <a:pathLst>
                <a:path w="33089" h="81309" extrusionOk="0">
                  <a:moveTo>
                    <a:pt x="1" y="1"/>
                  </a:moveTo>
                  <a:lnTo>
                    <a:pt x="2799" y="81308"/>
                  </a:lnTo>
                  <a:cubicBezTo>
                    <a:pt x="21789" y="77867"/>
                    <a:pt x="33088" y="70236"/>
                    <a:pt x="33088" y="70236"/>
                  </a:cubicBezTo>
                  <a:cubicBezTo>
                    <a:pt x="33088" y="70236"/>
                    <a:pt x="32826" y="67688"/>
                    <a:pt x="26421" y="41196"/>
                  </a:cubicBezTo>
                  <a:cubicBezTo>
                    <a:pt x="17980" y="54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001;p33"/>
            <p:cNvSpPr/>
            <p:nvPr/>
          </p:nvSpPr>
          <p:spPr>
            <a:xfrm>
              <a:off x="4133850" y="2259925"/>
              <a:ext cx="826900" cy="2032425"/>
            </a:xfrm>
            <a:custGeom>
              <a:avLst/>
              <a:gdLst/>
              <a:ahLst/>
              <a:cxnLst/>
              <a:rect l="l" t="t" r="r" b="b"/>
              <a:pathLst>
                <a:path w="33076" h="81297" extrusionOk="0">
                  <a:moveTo>
                    <a:pt x="0" y="1"/>
                  </a:moveTo>
                  <a:lnTo>
                    <a:pt x="2798" y="81296"/>
                  </a:lnTo>
                  <a:cubicBezTo>
                    <a:pt x="21777" y="77867"/>
                    <a:pt x="33076" y="70224"/>
                    <a:pt x="33076" y="70224"/>
                  </a:cubicBezTo>
                  <a:cubicBezTo>
                    <a:pt x="33076" y="70224"/>
                    <a:pt x="32814" y="67688"/>
                    <a:pt x="26408" y="41196"/>
                  </a:cubicBezTo>
                  <a:cubicBezTo>
                    <a:pt x="17979" y="5395"/>
                    <a:pt x="1" y="1"/>
                    <a:pt x="0"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002;p33"/>
            <p:cNvSpPr/>
            <p:nvPr/>
          </p:nvSpPr>
          <p:spPr>
            <a:xfrm>
              <a:off x="2751225" y="2207850"/>
              <a:ext cx="799225" cy="2061875"/>
            </a:xfrm>
            <a:custGeom>
              <a:avLst/>
              <a:gdLst/>
              <a:ahLst/>
              <a:cxnLst/>
              <a:rect l="l" t="t" r="r" b="b"/>
              <a:pathLst>
                <a:path w="31969" h="82475" extrusionOk="0">
                  <a:moveTo>
                    <a:pt x="31969" y="0"/>
                  </a:moveTo>
                  <a:cubicBezTo>
                    <a:pt x="31968" y="0"/>
                    <a:pt x="11883" y="7442"/>
                    <a:pt x="5215" y="43589"/>
                  </a:cubicBezTo>
                  <a:cubicBezTo>
                    <a:pt x="131" y="70366"/>
                    <a:pt x="0" y="72926"/>
                    <a:pt x="0" y="72926"/>
                  </a:cubicBezTo>
                  <a:cubicBezTo>
                    <a:pt x="0" y="72926"/>
                    <a:pt x="11645" y="79986"/>
                    <a:pt x="30790" y="82475"/>
                  </a:cubicBezTo>
                  <a:lnTo>
                    <a:pt x="3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003;p33"/>
            <p:cNvSpPr/>
            <p:nvPr/>
          </p:nvSpPr>
          <p:spPr>
            <a:xfrm>
              <a:off x="2786650" y="2250400"/>
              <a:ext cx="770050" cy="2033625"/>
            </a:xfrm>
            <a:custGeom>
              <a:avLst/>
              <a:gdLst/>
              <a:ahLst/>
              <a:cxnLst/>
              <a:rect l="l" t="t" r="r" b="b"/>
              <a:pathLst>
                <a:path w="30802" h="81345" extrusionOk="0">
                  <a:moveTo>
                    <a:pt x="29599" y="1"/>
                  </a:moveTo>
                  <a:cubicBezTo>
                    <a:pt x="29599" y="1"/>
                    <a:pt x="11895" y="6287"/>
                    <a:pt x="5227" y="42446"/>
                  </a:cubicBezTo>
                  <a:cubicBezTo>
                    <a:pt x="143" y="69224"/>
                    <a:pt x="0" y="71783"/>
                    <a:pt x="0" y="71783"/>
                  </a:cubicBezTo>
                  <a:cubicBezTo>
                    <a:pt x="0" y="71783"/>
                    <a:pt x="11657" y="78856"/>
                    <a:pt x="30802" y="81344"/>
                  </a:cubicBezTo>
                  <a:lnTo>
                    <a:pt x="29599" y="1"/>
                  </a:ln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004;p33"/>
            <p:cNvSpPr/>
            <p:nvPr/>
          </p:nvSpPr>
          <p:spPr>
            <a:xfrm>
              <a:off x="3064050" y="2237550"/>
              <a:ext cx="1548450" cy="2518850"/>
            </a:xfrm>
            <a:custGeom>
              <a:avLst/>
              <a:gdLst/>
              <a:ahLst/>
              <a:cxnLst/>
              <a:rect l="l" t="t" r="r" b="b"/>
              <a:pathLst>
                <a:path w="61938" h="100754" extrusionOk="0">
                  <a:moveTo>
                    <a:pt x="41832" y="1"/>
                  </a:moveTo>
                  <a:cubicBezTo>
                    <a:pt x="38476" y="1"/>
                    <a:pt x="32198" y="445"/>
                    <a:pt x="30624" y="753"/>
                  </a:cubicBezTo>
                  <a:cubicBezTo>
                    <a:pt x="30187" y="667"/>
                    <a:pt x="29428" y="631"/>
                    <a:pt x="28495" y="631"/>
                  </a:cubicBezTo>
                  <a:cubicBezTo>
                    <a:pt x="24879" y="631"/>
                    <a:pt x="18637" y="1184"/>
                    <a:pt x="18277" y="1610"/>
                  </a:cubicBezTo>
                  <a:cubicBezTo>
                    <a:pt x="18277" y="1610"/>
                    <a:pt x="2049" y="19291"/>
                    <a:pt x="1025" y="52104"/>
                  </a:cubicBezTo>
                  <a:cubicBezTo>
                    <a:pt x="1" y="84918"/>
                    <a:pt x="513" y="95574"/>
                    <a:pt x="513" y="95574"/>
                  </a:cubicBezTo>
                  <a:cubicBezTo>
                    <a:pt x="513" y="95574"/>
                    <a:pt x="10324" y="100646"/>
                    <a:pt x="30660" y="100753"/>
                  </a:cubicBezTo>
                  <a:lnTo>
                    <a:pt x="31314" y="100753"/>
                  </a:lnTo>
                  <a:cubicBezTo>
                    <a:pt x="51638" y="100646"/>
                    <a:pt x="61449" y="95574"/>
                    <a:pt x="61449" y="95574"/>
                  </a:cubicBezTo>
                  <a:cubicBezTo>
                    <a:pt x="61449" y="95574"/>
                    <a:pt x="61937" y="84906"/>
                    <a:pt x="60913" y="52093"/>
                  </a:cubicBezTo>
                  <a:cubicBezTo>
                    <a:pt x="59889" y="19267"/>
                    <a:pt x="43959" y="193"/>
                    <a:pt x="43959" y="193"/>
                  </a:cubicBezTo>
                  <a:cubicBezTo>
                    <a:pt x="43841" y="56"/>
                    <a:pt x="43019" y="1"/>
                    <a:pt x="41832" y="1"/>
                  </a:cubicBezTo>
                  <a:close/>
                </a:path>
              </a:pathLst>
            </a:custGeom>
            <a:solidFill>
              <a:srgbClr val="F05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005;p33"/>
            <p:cNvSpPr/>
            <p:nvPr/>
          </p:nvSpPr>
          <p:spPr>
            <a:xfrm>
              <a:off x="3491800" y="2847500"/>
              <a:ext cx="709625" cy="520075"/>
            </a:xfrm>
            <a:custGeom>
              <a:avLst/>
              <a:gdLst/>
              <a:ahLst/>
              <a:cxnLst/>
              <a:rect l="l" t="t" r="r" b="b"/>
              <a:pathLst>
                <a:path w="28385" h="20803" extrusionOk="0">
                  <a:moveTo>
                    <a:pt x="15335" y="1"/>
                  </a:moveTo>
                  <a:cubicBezTo>
                    <a:pt x="14681" y="1"/>
                    <a:pt x="14026" y="1"/>
                    <a:pt x="13335" y="24"/>
                  </a:cubicBezTo>
                  <a:cubicBezTo>
                    <a:pt x="11037" y="48"/>
                    <a:pt x="8549" y="132"/>
                    <a:pt x="5930" y="274"/>
                  </a:cubicBezTo>
                  <a:cubicBezTo>
                    <a:pt x="4013" y="394"/>
                    <a:pt x="2024" y="548"/>
                    <a:pt x="0" y="751"/>
                  </a:cubicBezTo>
                  <a:lnTo>
                    <a:pt x="95" y="5561"/>
                  </a:lnTo>
                  <a:lnTo>
                    <a:pt x="393" y="20682"/>
                  </a:lnTo>
                  <a:cubicBezTo>
                    <a:pt x="393" y="20682"/>
                    <a:pt x="3229" y="20803"/>
                    <a:pt x="7660" y="20803"/>
                  </a:cubicBezTo>
                  <a:cubicBezTo>
                    <a:pt x="9292" y="20803"/>
                    <a:pt x="11141" y="20786"/>
                    <a:pt x="13145" y="20741"/>
                  </a:cubicBezTo>
                  <a:cubicBezTo>
                    <a:pt x="13752" y="20729"/>
                    <a:pt x="14383" y="20706"/>
                    <a:pt x="15026" y="20694"/>
                  </a:cubicBezTo>
                  <a:cubicBezTo>
                    <a:pt x="18931" y="20575"/>
                    <a:pt x="23313" y="20348"/>
                    <a:pt x="27778" y="19932"/>
                  </a:cubicBezTo>
                  <a:lnTo>
                    <a:pt x="28206" y="6394"/>
                  </a:lnTo>
                  <a:lnTo>
                    <a:pt x="28385" y="584"/>
                  </a:lnTo>
                  <a:cubicBezTo>
                    <a:pt x="28373" y="584"/>
                    <a:pt x="25480" y="274"/>
                    <a:pt x="20836" y="108"/>
                  </a:cubicBezTo>
                  <a:cubicBezTo>
                    <a:pt x="19205" y="48"/>
                    <a:pt x="17360" y="1"/>
                    <a:pt x="1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006;p33"/>
            <p:cNvSpPr/>
            <p:nvPr/>
          </p:nvSpPr>
          <p:spPr>
            <a:xfrm>
              <a:off x="3456675" y="2821225"/>
              <a:ext cx="765600" cy="126025"/>
            </a:xfrm>
            <a:custGeom>
              <a:avLst/>
              <a:gdLst/>
              <a:ahLst/>
              <a:cxnLst/>
              <a:rect l="l" t="t" r="r" b="b"/>
              <a:pathLst>
                <a:path w="30624" h="5041" extrusionOk="0">
                  <a:moveTo>
                    <a:pt x="12281" y="1"/>
                  </a:moveTo>
                  <a:cubicBezTo>
                    <a:pt x="7623" y="1"/>
                    <a:pt x="3073" y="244"/>
                    <a:pt x="0" y="980"/>
                  </a:cubicBezTo>
                  <a:lnTo>
                    <a:pt x="381" y="4254"/>
                  </a:lnTo>
                  <a:cubicBezTo>
                    <a:pt x="381" y="4254"/>
                    <a:pt x="5944" y="3942"/>
                    <a:pt x="12761" y="3942"/>
                  </a:cubicBezTo>
                  <a:cubicBezTo>
                    <a:pt x="18641" y="3942"/>
                    <a:pt x="25453" y="4175"/>
                    <a:pt x="30433" y="5040"/>
                  </a:cubicBezTo>
                  <a:lnTo>
                    <a:pt x="30623" y="909"/>
                  </a:lnTo>
                  <a:cubicBezTo>
                    <a:pt x="30623" y="901"/>
                    <a:pt x="21251" y="1"/>
                    <a:pt x="12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007;p33"/>
            <p:cNvSpPr/>
            <p:nvPr/>
          </p:nvSpPr>
          <p:spPr>
            <a:xfrm>
              <a:off x="3091450" y="3276425"/>
              <a:ext cx="1494550" cy="406925"/>
            </a:xfrm>
            <a:custGeom>
              <a:avLst/>
              <a:gdLst/>
              <a:ahLst/>
              <a:cxnLst/>
              <a:rect l="l" t="t" r="r" b="b"/>
              <a:pathLst>
                <a:path w="59782" h="16277" extrusionOk="0">
                  <a:moveTo>
                    <a:pt x="655" y="1"/>
                  </a:moveTo>
                  <a:lnTo>
                    <a:pt x="0" y="11097"/>
                  </a:lnTo>
                  <a:cubicBezTo>
                    <a:pt x="0" y="11097"/>
                    <a:pt x="9561" y="16169"/>
                    <a:pt x="29385" y="16276"/>
                  </a:cubicBezTo>
                  <a:lnTo>
                    <a:pt x="30004" y="16276"/>
                  </a:lnTo>
                  <a:cubicBezTo>
                    <a:pt x="49828" y="16169"/>
                    <a:pt x="59782" y="11073"/>
                    <a:pt x="59782" y="11073"/>
                  </a:cubicBezTo>
                  <a:lnTo>
                    <a:pt x="59389" y="1941"/>
                  </a:lnTo>
                  <a:cubicBezTo>
                    <a:pt x="59389" y="1941"/>
                    <a:pt x="49828" y="7025"/>
                    <a:pt x="30004" y="7120"/>
                  </a:cubicBezTo>
                  <a:lnTo>
                    <a:pt x="29385" y="7120"/>
                  </a:lnTo>
                  <a:cubicBezTo>
                    <a:pt x="9561" y="7025"/>
                    <a:pt x="655" y="1"/>
                    <a:pt x="655"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008;p33"/>
            <p:cNvSpPr/>
            <p:nvPr/>
          </p:nvSpPr>
          <p:spPr>
            <a:xfrm>
              <a:off x="3577525" y="2998125"/>
              <a:ext cx="198550" cy="510800"/>
            </a:xfrm>
            <a:custGeom>
              <a:avLst/>
              <a:gdLst/>
              <a:ahLst/>
              <a:cxnLst/>
              <a:rect l="l" t="t" r="r" b="b"/>
              <a:pathLst>
                <a:path w="7942" h="20432" extrusionOk="0">
                  <a:moveTo>
                    <a:pt x="5882" y="0"/>
                  </a:moveTo>
                  <a:lnTo>
                    <a:pt x="5882" y="0"/>
                  </a:lnTo>
                  <a:cubicBezTo>
                    <a:pt x="5882" y="0"/>
                    <a:pt x="977" y="5061"/>
                    <a:pt x="488" y="11394"/>
                  </a:cubicBezTo>
                  <a:cubicBezTo>
                    <a:pt x="0" y="17740"/>
                    <a:pt x="1489" y="20431"/>
                    <a:pt x="1489" y="20431"/>
                  </a:cubicBezTo>
                  <a:cubicBezTo>
                    <a:pt x="1489" y="20431"/>
                    <a:pt x="7942" y="13347"/>
                    <a:pt x="5882"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009;p33"/>
            <p:cNvSpPr/>
            <p:nvPr/>
          </p:nvSpPr>
          <p:spPr>
            <a:xfrm>
              <a:off x="3436425" y="3102250"/>
              <a:ext cx="457525" cy="322425"/>
            </a:xfrm>
            <a:custGeom>
              <a:avLst/>
              <a:gdLst/>
              <a:ahLst/>
              <a:cxnLst/>
              <a:rect l="l" t="t" r="r" b="b"/>
              <a:pathLst>
                <a:path w="18301" h="12897" extrusionOk="0">
                  <a:moveTo>
                    <a:pt x="10354" y="0"/>
                  </a:moveTo>
                  <a:cubicBezTo>
                    <a:pt x="8843" y="0"/>
                    <a:pt x="5466" y="3550"/>
                    <a:pt x="5466" y="3550"/>
                  </a:cubicBezTo>
                  <a:lnTo>
                    <a:pt x="882" y="3300"/>
                  </a:lnTo>
                  <a:cubicBezTo>
                    <a:pt x="1" y="7682"/>
                    <a:pt x="48" y="10742"/>
                    <a:pt x="108" y="12897"/>
                  </a:cubicBezTo>
                  <a:cubicBezTo>
                    <a:pt x="3763" y="12242"/>
                    <a:pt x="7633" y="10492"/>
                    <a:pt x="7633" y="10492"/>
                  </a:cubicBezTo>
                  <a:cubicBezTo>
                    <a:pt x="7716" y="10495"/>
                    <a:pt x="7805" y="10496"/>
                    <a:pt x="7900" y="10496"/>
                  </a:cubicBezTo>
                  <a:cubicBezTo>
                    <a:pt x="10517" y="10496"/>
                    <a:pt x="17337" y="9408"/>
                    <a:pt x="17372" y="8408"/>
                  </a:cubicBezTo>
                  <a:cubicBezTo>
                    <a:pt x="17381" y="7585"/>
                    <a:pt x="14597" y="7497"/>
                    <a:pt x="13404" y="7497"/>
                  </a:cubicBezTo>
                  <a:cubicBezTo>
                    <a:pt x="13079" y="7497"/>
                    <a:pt x="12871" y="7503"/>
                    <a:pt x="12871" y="7503"/>
                  </a:cubicBezTo>
                  <a:cubicBezTo>
                    <a:pt x="12871" y="7503"/>
                    <a:pt x="18301" y="6920"/>
                    <a:pt x="18265" y="5908"/>
                  </a:cubicBezTo>
                  <a:cubicBezTo>
                    <a:pt x="18247" y="5526"/>
                    <a:pt x="17434" y="5407"/>
                    <a:pt x="16429" y="5407"/>
                  </a:cubicBezTo>
                  <a:cubicBezTo>
                    <a:pt x="14773" y="5407"/>
                    <a:pt x="12597" y="5729"/>
                    <a:pt x="12597" y="5729"/>
                  </a:cubicBezTo>
                  <a:cubicBezTo>
                    <a:pt x="12597" y="5729"/>
                    <a:pt x="18122" y="4503"/>
                    <a:pt x="18146" y="3550"/>
                  </a:cubicBezTo>
                  <a:cubicBezTo>
                    <a:pt x="18136" y="3099"/>
                    <a:pt x="17639" y="2936"/>
                    <a:pt x="16926" y="2936"/>
                  </a:cubicBezTo>
                  <a:cubicBezTo>
                    <a:pt x="15083" y="2936"/>
                    <a:pt x="11800" y="4027"/>
                    <a:pt x="11800" y="4027"/>
                  </a:cubicBezTo>
                  <a:cubicBezTo>
                    <a:pt x="11800" y="4027"/>
                    <a:pt x="16658" y="1753"/>
                    <a:pt x="16300" y="621"/>
                  </a:cubicBezTo>
                  <a:cubicBezTo>
                    <a:pt x="16245" y="447"/>
                    <a:pt x="16050" y="373"/>
                    <a:pt x="15758" y="373"/>
                  </a:cubicBezTo>
                  <a:cubicBezTo>
                    <a:pt x="14165" y="373"/>
                    <a:pt x="9704" y="2586"/>
                    <a:pt x="9704" y="2586"/>
                  </a:cubicBezTo>
                  <a:cubicBezTo>
                    <a:pt x="9704" y="2586"/>
                    <a:pt x="11955" y="419"/>
                    <a:pt x="10562" y="26"/>
                  </a:cubicBezTo>
                  <a:cubicBezTo>
                    <a:pt x="10497" y="8"/>
                    <a:pt x="10428" y="0"/>
                    <a:pt x="103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010;p33"/>
            <p:cNvSpPr/>
            <p:nvPr/>
          </p:nvSpPr>
          <p:spPr>
            <a:xfrm>
              <a:off x="3462925" y="2953775"/>
              <a:ext cx="261650" cy="554850"/>
            </a:xfrm>
            <a:custGeom>
              <a:avLst/>
              <a:gdLst/>
              <a:ahLst/>
              <a:cxnLst/>
              <a:rect l="l" t="t" r="r" b="b"/>
              <a:pathLst>
                <a:path w="10466" h="22194" extrusionOk="0">
                  <a:moveTo>
                    <a:pt x="5620" y="0"/>
                  </a:moveTo>
                  <a:cubicBezTo>
                    <a:pt x="1691" y="6144"/>
                    <a:pt x="0" y="13978"/>
                    <a:pt x="465" y="21098"/>
                  </a:cubicBezTo>
                  <a:cubicBezTo>
                    <a:pt x="3703" y="21920"/>
                    <a:pt x="6073" y="22193"/>
                    <a:pt x="6073" y="22193"/>
                  </a:cubicBezTo>
                  <a:cubicBezTo>
                    <a:pt x="6073" y="22193"/>
                    <a:pt x="4584" y="19514"/>
                    <a:pt x="5072" y="13157"/>
                  </a:cubicBezTo>
                  <a:cubicBezTo>
                    <a:pt x="5561" y="6811"/>
                    <a:pt x="10466" y="1750"/>
                    <a:pt x="10466" y="1750"/>
                  </a:cubicBezTo>
                  <a:cubicBezTo>
                    <a:pt x="10466" y="1750"/>
                    <a:pt x="8561" y="976"/>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011;p33"/>
            <p:cNvSpPr/>
            <p:nvPr/>
          </p:nvSpPr>
          <p:spPr>
            <a:xfrm>
              <a:off x="2865825" y="2265000"/>
              <a:ext cx="737625" cy="1216225"/>
            </a:xfrm>
            <a:custGeom>
              <a:avLst/>
              <a:gdLst/>
              <a:ahLst/>
              <a:cxnLst/>
              <a:rect l="l" t="t" r="r" b="b"/>
              <a:pathLst>
                <a:path w="29505" h="48649" extrusionOk="0">
                  <a:moveTo>
                    <a:pt x="25873" y="0"/>
                  </a:moveTo>
                  <a:cubicBezTo>
                    <a:pt x="25872" y="1"/>
                    <a:pt x="0" y="23813"/>
                    <a:pt x="7085" y="37683"/>
                  </a:cubicBezTo>
                  <a:cubicBezTo>
                    <a:pt x="10359" y="44089"/>
                    <a:pt x="18693" y="47208"/>
                    <a:pt x="24349" y="48649"/>
                  </a:cubicBezTo>
                  <a:cubicBezTo>
                    <a:pt x="23884" y="41529"/>
                    <a:pt x="25563" y="33695"/>
                    <a:pt x="29504" y="27563"/>
                  </a:cubicBezTo>
                  <a:cubicBezTo>
                    <a:pt x="27504" y="26884"/>
                    <a:pt x="25004" y="26111"/>
                    <a:pt x="22325" y="25408"/>
                  </a:cubicBezTo>
                  <a:lnTo>
                    <a:pt x="25873" y="0"/>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012;p33"/>
            <p:cNvSpPr/>
            <p:nvPr/>
          </p:nvSpPr>
          <p:spPr>
            <a:xfrm>
              <a:off x="3273600" y="2859700"/>
              <a:ext cx="450975" cy="138450"/>
            </a:xfrm>
            <a:custGeom>
              <a:avLst/>
              <a:gdLst/>
              <a:ahLst/>
              <a:cxnLst/>
              <a:rect l="l" t="t" r="r" b="b"/>
              <a:pathLst>
                <a:path w="18039" h="5538" extrusionOk="0">
                  <a:moveTo>
                    <a:pt x="1" y="1"/>
                  </a:moveTo>
                  <a:lnTo>
                    <a:pt x="18039" y="5537"/>
                  </a:lnTo>
                  <a:cubicBezTo>
                    <a:pt x="18039" y="5537"/>
                    <a:pt x="9502" y="16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013;p33"/>
            <p:cNvSpPr/>
            <p:nvPr/>
          </p:nvSpPr>
          <p:spPr>
            <a:xfrm>
              <a:off x="3040550" y="3206475"/>
              <a:ext cx="571825" cy="306900"/>
            </a:xfrm>
            <a:custGeom>
              <a:avLst/>
              <a:gdLst/>
              <a:ahLst/>
              <a:cxnLst/>
              <a:rect l="l" t="t" r="r" b="b"/>
              <a:pathLst>
                <a:path w="22873" h="12276" extrusionOk="0">
                  <a:moveTo>
                    <a:pt x="191" y="1"/>
                  </a:moveTo>
                  <a:lnTo>
                    <a:pt x="0" y="72"/>
                  </a:lnTo>
                  <a:cubicBezTo>
                    <a:pt x="822" y="2179"/>
                    <a:pt x="2501" y="3834"/>
                    <a:pt x="4275" y="5156"/>
                  </a:cubicBezTo>
                  <a:cubicBezTo>
                    <a:pt x="6073" y="6489"/>
                    <a:pt x="8049" y="7525"/>
                    <a:pt x="10097" y="8430"/>
                  </a:cubicBezTo>
                  <a:cubicBezTo>
                    <a:pt x="12133" y="9347"/>
                    <a:pt x="14228" y="10073"/>
                    <a:pt x="16360" y="10728"/>
                  </a:cubicBezTo>
                  <a:cubicBezTo>
                    <a:pt x="18491" y="11347"/>
                    <a:pt x="20646" y="11883"/>
                    <a:pt x="22837" y="12276"/>
                  </a:cubicBezTo>
                  <a:lnTo>
                    <a:pt x="22872" y="12050"/>
                  </a:lnTo>
                  <a:cubicBezTo>
                    <a:pt x="20717" y="11562"/>
                    <a:pt x="18586" y="10966"/>
                    <a:pt x="16479" y="10311"/>
                  </a:cubicBezTo>
                  <a:cubicBezTo>
                    <a:pt x="14383" y="9657"/>
                    <a:pt x="12300" y="8895"/>
                    <a:pt x="10275" y="8013"/>
                  </a:cubicBezTo>
                  <a:cubicBezTo>
                    <a:pt x="8251" y="7144"/>
                    <a:pt x="6299" y="6108"/>
                    <a:pt x="4501" y="4846"/>
                  </a:cubicBezTo>
                  <a:cubicBezTo>
                    <a:pt x="3608" y="4203"/>
                    <a:pt x="2751" y="3513"/>
                    <a:pt x="2013" y="2703"/>
                  </a:cubicBezTo>
                  <a:cubicBezTo>
                    <a:pt x="1262" y="1917"/>
                    <a:pt x="608" y="1013"/>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014;p33"/>
            <p:cNvSpPr/>
            <p:nvPr/>
          </p:nvSpPr>
          <p:spPr>
            <a:xfrm>
              <a:off x="3947800" y="3030275"/>
              <a:ext cx="202725" cy="505725"/>
            </a:xfrm>
            <a:custGeom>
              <a:avLst/>
              <a:gdLst/>
              <a:ahLst/>
              <a:cxnLst/>
              <a:rect l="l" t="t" r="r" b="b"/>
              <a:pathLst>
                <a:path w="8109" h="20229" extrusionOk="0">
                  <a:moveTo>
                    <a:pt x="1513" y="0"/>
                  </a:moveTo>
                  <a:lnTo>
                    <a:pt x="1513" y="0"/>
                  </a:lnTo>
                  <a:cubicBezTo>
                    <a:pt x="1" y="13430"/>
                    <a:pt x="6740" y="20229"/>
                    <a:pt x="6740" y="20229"/>
                  </a:cubicBezTo>
                  <a:cubicBezTo>
                    <a:pt x="6740" y="20229"/>
                    <a:pt x="8109" y="17478"/>
                    <a:pt x="7359" y="11168"/>
                  </a:cubicBezTo>
                  <a:cubicBezTo>
                    <a:pt x="6620" y="4858"/>
                    <a:pt x="1513" y="0"/>
                    <a:pt x="1513"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015;p33"/>
            <p:cNvSpPr/>
            <p:nvPr/>
          </p:nvSpPr>
          <p:spPr>
            <a:xfrm>
              <a:off x="3806675" y="3160250"/>
              <a:ext cx="502200" cy="260550"/>
            </a:xfrm>
            <a:custGeom>
              <a:avLst/>
              <a:gdLst/>
              <a:ahLst/>
              <a:cxnLst/>
              <a:rect l="l" t="t" r="r" b="b"/>
              <a:pathLst>
                <a:path w="20088" h="10422" extrusionOk="0">
                  <a:moveTo>
                    <a:pt x="7213" y="0"/>
                  </a:moveTo>
                  <a:cubicBezTo>
                    <a:pt x="6992" y="0"/>
                    <a:pt x="6802" y="38"/>
                    <a:pt x="6658" y="123"/>
                  </a:cubicBezTo>
                  <a:cubicBezTo>
                    <a:pt x="5407" y="849"/>
                    <a:pt x="8158" y="2362"/>
                    <a:pt x="8158" y="2362"/>
                  </a:cubicBezTo>
                  <a:cubicBezTo>
                    <a:pt x="8158" y="2362"/>
                    <a:pt x="4806" y="1683"/>
                    <a:pt x="2781" y="1683"/>
                  </a:cubicBezTo>
                  <a:cubicBezTo>
                    <a:pt x="1917" y="1683"/>
                    <a:pt x="1294" y="1807"/>
                    <a:pt x="1276" y="2159"/>
                  </a:cubicBezTo>
                  <a:cubicBezTo>
                    <a:pt x="1216" y="3338"/>
                    <a:pt x="6503" y="4290"/>
                    <a:pt x="6503" y="4290"/>
                  </a:cubicBezTo>
                  <a:cubicBezTo>
                    <a:pt x="6503" y="4290"/>
                    <a:pt x="5736" y="4244"/>
                    <a:pt x="4739" y="4244"/>
                  </a:cubicBezTo>
                  <a:cubicBezTo>
                    <a:pt x="2804" y="4244"/>
                    <a:pt x="1" y="4420"/>
                    <a:pt x="252" y="5457"/>
                  </a:cubicBezTo>
                  <a:cubicBezTo>
                    <a:pt x="422" y="6061"/>
                    <a:pt x="2871" y="6166"/>
                    <a:pt x="4565" y="6166"/>
                  </a:cubicBezTo>
                  <a:cubicBezTo>
                    <a:pt x="5477" y="6166"/>
                    <a:pt x="6169" y="6136"/>
                    <a:pt x="6169" y="6136"/>
                  </a:cubicBezTo>
                  <a:lnTo>
                    <a:pt x="6169" y="6136"/>
                  </a:lnTo>
                  <a:cubicBezTo>
                    <a:pt x="6169" y="6136"/>
                    <a:pt x="514" y="6791"/>
                    <a:pt x="740" y="7767"/>
                  </a:cubicBezTo>
                  <a:cubicBezTo>
                    <a:pt x="823" y="8132"/>
                    <a:pt x="1595" y="8248"/>
                    <a:pt x="2541" y="8248"/>
                  </a:cubicBezTo>
                  <a:cubicBezTo>
                    <a:pt x="4187" y="8248"/>
                    <a:pt x="6360" y="7898"/>
                    <a:pt x="6360" y="7898"/>
                  </a:cubicBezTo>
                  <a:lnTo>
                    <a:pt x="6360" y="7898"/>
                  </a:lnTo>
                  <a:cubicBezTo>
                    <a:pt x="6360" y="7898"/>
                    <a:pt x="1967" y="8934"/>
                    <a:pt x="2252" y="9946"/>
                  </a:cubicBezTo>
                  <a:cubicBezTo>
                    <a:pt x="2353" y="10288"/>
                    <a:pt x="3262" y="10422"/>
                    <a:pt x="4509" y="10422"/>
                  </a:cubicBezTo>
                  <a:cubicBezTo>
                    <a:pt x="6953" y="10422"/>
                    <a:pt x="10696" y="9907"/>
                    <a:pt x="12194" y="9434"/>
                  </a:cubicBezTo>
                  <a:cubicBezTo>
                    <a:pt x="12194" y="9434"/>
                    <a:pt x="14924" y="9893"/>
                    <a:pt x="17932" y="9893"/>
                  </a:cubicBezTo>
                  <a:cubicBezTo>
                    <a:pt x="18646" y="9893"/>
                    <a:pt x="19375" y="9867"/>
                    <a:pt x="20088" y="9803"/>
                  </a:cubicBezTo>
                  <a:cubicBezTo>
                    <a:pt x="19588" y="7707"/>
                    <a:pt x="18838" y="4731"/>
                    <a:pt x="16861" y="742"/>
                  </a:cubicBezTo>
                  <a:lnTo>
                    <a:pt x="12504" y="2207"/>
                  </a:lnTo>
                  <a:cubicBezTo>
                    <a:pt x="12504" y="2207"/>
                    <a:pt x="8910" y="0"/>
                    <a:pt x="7213"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016;p33"/>
            <p:cNvSpPr/>
            <p:nvPr/>
          </p:nvSpPr>
          <p:spPr>
            <a:xfrm>
              <a:off x="3985600" y="2981150"/>
              <a:ext cx="272375" cy="554850"/>
            </a:xfrm>
            <a:custGeom>
              <a:avLst/>
              <a:gdLst/>
              <a:ahLst/>
              <a:cxnLst/>
              <a:rect l="l" t="t" r="r" b="b"/>
              <a:pathLst>
                <a:path w="10895" h="22194" extrusionOk="0">
                  <a:moveTo>
                    <a:pt x="4823" y="1"/>
                  </a:moveTo>
                  <a:cubicBezTo>
                    <a:pt x="1989" y="1108"/>
                    <a:pt x="1" y="1965"/>
                    <a:pt x="1" y="1965"/>
                  </a:cubicBezTo>
                  <a:cubicBezTo>
                    <a:pt x="1" y="1965"/>
                    <a:pt x="5108" y="6823"/>
                    <a:pt x="5847" y="13133"/>
                  </a:cubicBezTo>
                  <a:cubicBezTo>
                    <a:pt x="6597" y="19443"/>
                    <a:pt x="5228" y="22194"/>
                    <a:pt x="5228" y="22194"/>
                  </a:cubicBezTo>
                  <a:cubicBezTo>
                    <a:pt x="5228" y="22194"/>
                    <a:pt x="7049" y="21908"/>
                    <a:pt x="9704" y="21182"/>
                  </a:cubicBezTo>
                  <a:cubicBezTo>
                    <a:pt x="10895" y="13800"/>
                    <a:pt x="9466" y="6097"/>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017;p33"/>
            <p:cNvSpPr/>
            <p:nvPr/>
          </p:nvSpPr>
          <p:spPr>
            <a:xfrm>
              <a:off x="4106450" y="2326900"/>
              <a:ext cx="731950" cy="1183800"/>
            </a:xfrm>
            <a:custGeom>
              <a:avLst/>
              <a:gdLst/>
              <a:ahLst/>
              <a:cxnLst/>
              <a:rect l="l" t="t" r="r" b="b"/>
              <a:pathLst>
                <a:path w="29278" h="47352" extrusionOk="0">
                  <a:moveTo>
                    <a:pt x="4370" y="1"/>
                  </a:moveTo>
                  <a:lnTo>
                    <a:pt x="7656" y="23408"/>
                  </a:lnTo>
                  <a:cubicBezTo>
                    <a:pt x="4966" y="24289"/>
                    <a:pt x="2215" y="25313"/>
                    <a:pt x="1" y="26171"/>
                  </a:cubicBezTo>
                  <a:cubicBezTo>
                    <a:pt x="4656" y="32267"/>
                    <a:pt x="6073" y="39970"/>
                    <a:pt x="4882" y="47352"/>
                  </a:cubicBezTo>
                  <a:cubicBezTo>
                    <a:pt x="10431" y="45816"/>
                    <a:pt x="19563" y="42339"/>
                    <a:pt x="22753" y="35386"/>
                  </a:cubicBezTo>
                  <a:cubicBezTo>
                    <a:pt x="29278" y="21253"/>
                    <a:pt x="4371" y="1"/>
                    <a:pt x="4370"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018;p33"/>
            <p:cNvSpPr/>
            <p:nvPr/>
          </p:nvSpPr>
          <p:spPr>
            <a:xfrm>
              <a:off x="3985600" y="2873400"/>
              <a:ext cx="445025" cy="156900"/>
            </a:xfrm>
            <a:custGeom>
              <a:avLst/>
              <a:gdLst/>
              <a:ahLst/>
              <a:cxnLst/>
              <a:rect l="l" t="t" r="r" b="b"/>
              <a:pathLst>
                <a:path w="17801" h="6276" extrusionOk="0">
                  <a:moveTo>
                    <a:pt x="17801" y="0"/>
                  </a:moveTo>
                  <a:cubicBezTo>
                    <a:pt x="8371" y="2001"/>
                    <a:pt x="1" y="6275"/>
                    <a:pt x="1" y="6275"/>
                  </a:cubicBezTo>
                  <a:lnTo>
                    <a:pt x="178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019;p33"/>
            <p:cNvSpPr/>
            <p:nvPr/>
          </p:nvSpPr>
          <p:spPr>
            <a:xfrm>
              <a:off x="4118050" y="3210350"/>
              <a:ext cx="559625" cy="330125"/>
            </a:xfrm>
            <a:custGeom>
              <a:avLst/>
              <a:gdLst/>
              <a:ahLst/>
              <a:cxnLst/>
              <a:rect l="l" t="t" r="r" b="b"/>
              <a:pathLst>
                <a:path w="22385" h="13205" extrusionOk="0">
                  <a:moveTo>
                    <a:pt x="22194" y="0"/>
                  </a:moveTo>
                  <a:cubicBezTo>
                    <a:pt x="21801" y="1024"/>
                    <a:pt x="21194" y="1953"/>
                    <a:pt x="20480" y="2786"/>
                  </a:cubicBezTo>
                  <a:cubicBezTo>
                    <a:pt x="19765" y="3620"/>
                    <a:pt x="18944" y="4370"/>
                    <a:pt x="18087" y="5037"/>
                  </a:cubicBezTo>
                  <a:cubicBezTo>
                    <a:pt x="16348" y="6370"/>
                    <a:pt x="14419" y="7477"/>
                    <a:pt x="12443" y="8442"/>
                  </a:cubicBezTo>
                  <a:cubicBezTo>
                    <a:pt x="10467" y="9394"/>
                    <a:pt x="8407" y="10240"/>
                    <a:pt x="6323" y="10990"/>
                  </a:cubicBezTo>
                  <a:cubicBezTo>
                    <a:pt x="4240" y="11728"/>
                    <a:pt x="2144" y="12419"/>
                    <a:pt x="1" y="13002"/>
                  </a:cubicBezTo>
                  <a:lnTo>
                    <a:pt x="61" y="13204"/>
                  </a:lnTo>
                  <a:cubicBezTo>
                    <a:pt x="2239" y="12728"/>
                    <a:pt x="4359" y="12109"/>
                    <a:pt x="6478" y="11395"/>
                  </a:cubicBezTo>
                  <a:cubicBezTo>
                    <a:pt x="8573" y="10656"/>
                    <a:pt x="10645" y="9847"/>
                    <a:pt x="12634" y="8847"/>
                  </a:cubicBezTo>
                  <a:cubicBezTo>
                    <a:pt x="14634" y="7858"/>
                    <a:pt x="16586" y="6727"/>
                    <a:pt x="18325" y="5334"/>
                  </a:cubicBezTo>
                  <a:cubicBezTo>
                    <a:pt x="20051" y="3929"/>
                    <a:pt x="21647" y="2215"/>
                    <a:pt x="22385" y="72"/>
                  </a:cubicBezTo>
                  <a:lnTo>
                    <a:pt x="221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020;p33"/>
            <p:cNvSpPr/>
            <p:nvPr/>
          </p:nvSpPr>
          <p:spPr>
            <a:xfrm>
              <a:off x="3220625" y="1571750"/>
              <a:ext cx="1198975" cy="196775"/>
            </a:xfrm>
            <a:custGeom>
              <a:avLst/>
              <a:gdLst/>
              <a:ahLst/>
              <a:cxnLst/>
              <a:rect l="l" t="t" r="r" b="b"/>
              <a:pathLst>
                <a:path w="47959" h="7871" extrusionOk="0">
                  <a:moveTo>
                    <a:pt x="46143" y="0"/>
                  </a:moveTo>
                  <a:cubicBezTo>
                    <a:pt x="46133" y="0"/>
                    <a:pt x="46123" y="0"/>
                    <a:pt x="46114" y="1"/>
                  </a:cubicBezTo>
                  <a:cubicBezTo>
                    <a:pt x="45875" y="24"/>
                    <a:pt x="45637" y="60"/>
                    <a:pt x="45387" y="167"/>
                  </a:cubicBezTo>
                  <a:cubicBezTo>
                    <a:pt x="45269" y="218"/>
                    <a:pt x="36074" y="3933"/>
                    <a:pt x="21977" y="3933"/>
                  </a:cubicBezTo>
                  <a:cubicBezTo>
                    <a:pt x="16130" y="3933"/>
                    <a:pt x="9439" y="3293"/>
                    <a:pt x="2203" y="1489"/>
                  </a:cubicBezTo>
                  <a:cubicBezTo>
                    <a:pt x="2039" y="1448"/>
                    <a:pt x="1886" y="1429"/>
                    <a:pt x="1743" y="1429"/>
                  </a:cubicBezTo>
                  <a:cubicBezTo>
                    <a:pt x="964" y="1429"/>
                    <a:pt x="496" y="2008"/>
                    <a:pt x="274" y="2894"/>
                  </a:cubicBezTo>
                  <a:cubicBezTo>
                    <a:pt x="1" y="3930"/>
                    <a:pt x="179" y="5001"/>
                    <a:pt x="1239" y="5275"/>
                  </a:cubicBezTo>
                  <a:cubicBezTo>
                    <a:pt x="8920" y="7190"/>
                    <a:pt x="15979" y="7871"/>
                    <a:pt x="22134" y="7871"/>
                  </a:cubicBezTo>
                  <a:cubicBezTo>
                    <a:pt x="36836" y="7871"/>
                    <a:pt x="46385" y="3986"/>
                    <a:pt x="46947" y="3751"/>
                  </a:cubicBezTo>
                  <a:cubicBezTo>
                    <a:pt x="47959" y="3334"/>
                    <a:pt x="47959" y="2203"/>
                    <a:pt x="47518" y="1215"/>
                  </a:cubicBezTo>
                  <a:cubicBezTo>
                    <a:pt x="47201" y="463"/>
                    <a:pt x="46907" y="0"/>
                    <a:pt x="46143" y="0"/>
                  </a:cubicBezTo>
                  <a:close/>
                </a:path>
              </a:pathLst>
            </a:custGeom>
            <a:solidFill>
              <a:srgbClr val="F5A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021;p33"/>
            <p:cNvSpPr/>
            <p:nvPr/>
          </p:nvSpPr>
          <p:spPr>
            <a:xfrm>
              <a:off x="3718900" y="2339100"/>
              <a:ext cx="308400" cy="150450"/>
            </a:xfrm>
            <a:custGeom>
              <a:avLst/>
              <a:gdLst/>
              <a:ahLst/>
              <a:cxnLst/>
              <a:rect l="l" t="t" r="r" b="b"/>
              <a:pathLst>
                <a:path w="12336" h="6018" extrusionOk="0">
                  <a:moveTo>
                    <a:pt x="12336" y="1"/>
                  </a:moveTo>
                  <a:lnTo>
                    <a:pt x="1" y="1453"/>
                  </a:lnTo>
                  <a:lnTo>
                    <a:pt x="370" y="5240"/>
                  </a:lnTo>
                  <a:cubicBezTo>
                    <a:pt x="2505" y="5758"/>
                    <a:pt x="4671" y="6018"/>
                    <a:pt x="6803" y="6018"/>
                  </a:cubicBezTo>
                  <a:cubicBezTo>
                    <a:pt x="8688" y="6018"/>
                    <a:pt x="10547" y="5814"/>
                    <a:pt x="12336" y="5406"/>
                  </a:cubicBezTo>
                  <a:lnTo>
                    <a:pt x="12336"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022;p33"/>
            <p:cNvSpPr/>
            <p:nvPr/>
          </p:nvSpPr>
          <p:spPr>
            <a:xfrm>
              <a:off x="3270925" y="1255300"/>
              <a:ext cx="1097500" cy="1132450"/>
            </a:xfrm>
            <a:custGeom>
              <a:avLst/>
              <a:gdLst/>
              <a:ahLst/>
              <a:cxnLst/>
              <a:rect l="l" t="t" r="r" b="b"/>
              <a:pathLst>
                <a:path w="43900" h="45298" extrusionOk="0">
                  <a:moveTo>
                    <a:pt x="23113" y="0"/>
                  </a:moveTo>
                  <a:cubicBezTo>
                    <a:pt x="20820" y="0"/>
                    <a:pt x="18393" y="300"/>
                    <a:pt x="15872" y="955"/>
                  </a:cubicBezTo>
                  <a:cubicBezTo>
                    <a:pt x="3168" y="4253"/>
                    <a:pt x="1" y="16171"/>
                    <a:pt x="2203" y="28101"/>
                  </a:cubicBezTo>
                  <a:cubicBezTo>
                    <a:pt x="4607" y="41080"/>
                    <a:pt x="14198" y="45297"/>
                    <a:pt x="23489" y="45297"/>
                  </a:cubicBezTo>
                  <a:cubicBezTo>
                    <a:pt x="24324" y="45297"/>
                    <a:pt x="25156" y="45263"/>
                    <a:pt x="25980" y="45198"/>
                  </a:cubicBezTo>
                  <a:cubicBezTo>
                    <a:pt x="36624" y="44365"/>
                    <a:pt x="42839" y="35697"/>
                    <a:pt x="43351" y="26994"/>
                  </a:cubicBezTo>
                  <a:cubicBezTo>
                    <a:pt x="43899" y="17588"/>
                    <a:pt x="43244" y="15183"/>
                    <a:pt x="41744" y="11099"/>
                  </a:cubicBezTo>
                  <a:cubicBezTo>
                    <a:pt x="39463" y="4896"/>
                    <a:pt x="32378" y="0"/>
                    <a:pt x="23113"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023;p33"/>
            <p:cNvSpPr/>
            <p:nvPr/>
          </p:nvSpPr>
          <p:spPr>
            <a:xfrm>
              <a:off x="3162000" y="1245550"/>
              <a:ext cx="1314850" cy="663475"/>
            </a:xfrm>
            <a:custGeom>
              <a:avLst/>
              <a:gdLst/>
              <a:ahLst/>
              <a:cxnLst/>
              <a:rect l="l" t="t" r="r" b="b"/>
              <a:pathLst>
                <a:path w="52594" h="26539" extrusionOk="0">
                  <a:moveTo>
                    <a:pt x="28694" y="1"/>
                  </a:moveTo>
                  <a:cubicBezTo>
                    <a:pt x="27970" y="1"/>
                    <a:pt x="27221" y="24"/>
                    <a:pt x="26444" y="71"/>
                  </a:cubicBezTo>
                  <a:cubicBezTo>
                    <a:pt x="0" y="1702"/>
                    <a:pt x="5036" y="26288"/>
                    <a:pt x="5036" y="26288"/>
                  </a:cubicBezTo>
                  <a:lnTo>
                    <a:pt x="7406" y="26538"/>
                  </a:lnTo>
                  <a:cubicBezTo>
                    <a:pt x="7406" y="26538"/>
                    <a:pt x="11561" y="24979"/>
                    <a:pt x="12025" y="18740"/>
                  </a:cubicBezTo>
                  <a:cubicBezTo>
                    <a:pt x="12025" y="18740"/>
                    <a:pt x="21789" y="18371"/>
                    <a:pt x="25122" y="12001"/>
                  </a:cubicBezTo>
                  <a:cubicBezTo>
                    <a:pt x="25122" y="12001"/>
                    <a:pt x="30030" y="17017"/>
                    <a:pt x="36581" y="17017"/>
                  </a:cubicBezTo>
                  <a:cubicBezTo>
                    <a:pt x="37847" y="17017"/>
                    <a:pt x="39175" y="16830"/>
                    <a:pt x="40541" y="16382"/>
                  </a:cubicBezTo>
                  <a:cubicBezTo>
                    <a:pt x="40541" y="16382"/>
                    <a:pt x="43160" y="25776"/>
                    <a:pt x="45934" y="26288"/>
                  </a:cubicBezTo>
                  <a:cubicBezTo>
                    <a:pt x="46284" y="26352"/>
                    <a:pt x="46575" y="26381"/>
                    <a:pt x="46817" y="26381"/>
                  </a:cubicBezTo>
                  <a:cubicBezTo>
                    <a:pt x="48505" y="26381"/>
                    <a:pt x="47804" y="25014"/>
                    <a:pt x="47804" y="25014"/>
                  </a:cubicBezTo>
                  <a:cubicBezTo>
                    <a:pt x="47804" y="25014"/>
                    <a:pt x="52593" y="1"/>
                    <a:pt x="28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024;p33"/>
            <p:cNvSpPr/>
            <p:nvPr/>
          </p:nvSpPr>
          <p:spPr>
            <a:xfrm>
              <a:off x="3293850" y="1193800"/>
              <a:ext cx="1018600" cy="288675"/>
            </a:xfrm>
            <a:custGeom>
              <a:avLst/>
              <a:gdLst/>
              <a:ahLst/>
              <a:cxnLst/>
              <a:rect l="l" t="t" r="r" b="b"/>
              <a:pathLst>
                <a:path w="40744" h="11547" extrusionOk="0">
                  <a:moveTo>
                    <a:pt x="21754" y="0"/>
                  </a:moveTo>
                  <a:cubicBezTo>
                    <a:pt x="19486" y="0"/>
                    <a:pt x="17224" y="831"/>
                    <a:pt x="15693" y="2522"/>
                  </a:cubicBezTo>
                  <a:cubicBezTo>
                    <a:pt x="14308" y="1926"/>
                    <a:pt x="12822" y="1647"/>
                    <a:pt x="11329" y="1647"/>
                  </a:cubicBezTo>
                  <a:cubicBezTo>
                    <a:pt x="6646" y="1647"/>
                    <a:pt x="1896" y="4392"/>
                    <a:pt x="1" y="8725"/>
                  </a:cubicBezTo>
                  <a:lnTo>
                    <a:pt x="39684" y="11547"/>
                  </a:lnTo>
                  <a:cubicBezTo>
                    <a:pt x="40744" y="8570"/>
                    <a:pt x="39648" y="4974"/>
                    <a:pt x="37136" y="3081"/>
                  </a:cubicBezTo>
                  <a:cubicBezTo>
                    <a:pt x="35852" y="2112"/>
                    <a:pt x="34247" y="1630"/>
                    <a:pt x="32645" y="1630"/>
                  </a:cubicBezTo>
                  <a:cubicBezTo>
                    <a:pt x="31098" y="1630"/>
                    <a:pt x="29553" y="2079"/>
                    <a:pt x="28302" y="2974"/>
                  </a:cubicBezTo>
                  <a:cubicBezTo>
                    <a:pt x="26749" y="1004"/>
                    <a:pt x="24247" y="0"/>
                    <a:pt x="21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025;p33"/>
            <p:cNvSpPr/>
            <p:nvPr/>
          </p:nvSpPr>
          <p:spPr>
            <a:xfrm>
              <a:off x="4239800" y="1870375"/>
              <a:ext cx="268400" cy="303750"/>
            </a:xfrm>
            <a:custGeom>
              <a:avLst/>
              <a:gdLst/>
              <a:ahLst/>
              <a:cxnLst/>
              <a:rect l="l" t="t" r="r" b="b"/>
              <a:pathLst>
                <a:path w="10736" h="12150" extrusionOk="0">
                  <a:moveTo>
                    <a:pt x="5395" y="0"/>
                  </a:moveTo>
                  <a:cubicBezTo>
                    <a:pt x="3809" y="0"/>
                    <a:pt x="2465" y="509"/>
                    <a:pt x="2465" y="509"/>
                  </a:cubicBezTo>
                  <a:cubicBezTo>
                    <a:pt x="2465" y="509"/>
                    <a:pt x="1" y="6629"/>
                    <a:pt x="239" y="8749"/>
                  </a:cubicBezTo>
                  <a:cubicBezTo>
                    <a:pt x="496" y="11016"/>
                    <a:pt x="2381" y="12150"/>
                    <a:pt x="4465" y="12150"/>
                  </a:cubicBezTo>
                  <a:cubicBezTo>
                    <a:pt x="7403" y="12150"/>
                    <a:pt x="10735" y="9894"/>
                    <a:pt x="10442" y="5379"/>
                  </a:cubicBezTo>
                  <a:cubicBezTo>
                    <a:pt x="10154" y="941"/>
                    <a:pt x="7550" y="0"/>
                    <a:pt x="539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026;p33"/>
            <p:cNvSpPr/>
            <p:nvPr/>
          </p:nvSpPr>
          <p:spPr>
            <a:xfrm>
              <a:off x="4262425" y="1931225"/>
              <a:ext cx="208075" cy="168300"/>
            </a:xfrm>
            <a:custGeom>
              <a:avLst/>
              <a:gdLst/>
              <a:ahLst/>
              <a:cxnLst/>
              <a:rect l="l" t="t" r="r" b="b"/>
              <a:pathLst>
                <a:path w="8323" h="6732" extrusionOk="0">
                  <a:moveTo>
                    <a:pt x="5031" y="0"/>
                  </a:moveTo>
                  <a:cubicBezTo>
                    <a:pt x="4287" y="0"/>
                    <a:pt x="3537" y="260"/>
                    <a:pt x="2787" y="778"/>
                  </a:cubicBezTo>
                  <a:cubicBezTo>
                    <a:pt x="1" y="2683"/>
                    <a:pt x="1822" y="6600"/>
                    <a:pt x="1834" y="6636"/>
                  </a:cubicBezTo>
                  <a:cubicBezTo>
                    <a:pt x="1858" y="6696"/>
                    <a:pt x="1917" y="6731"/>
                    <a:pt x="1977" y="6731"/>
                  </a:cubicBezTo>
                  <a:cubicBezTo>
                    <a:pt x="2001" y="6731"/>
                    <a:pt x="2025" y="6731"/>
                    <a:pt x="2036" y="6719"/>
                  </a:cubicBezTo>
                  <a:cubicBezTo>
                    <a:pt x="2120" y="6684"/>
                    <a:pt x="2144" y="6577"/>
                    <a:pt x="2120" y="6505"/>
                  </a:cubicBezTo>
                  <a:cubicBezTo>
                    <a:pt x="2096" y="6481"/>
                    <a:pt x="405" y="2790"/>
                    <a:pt x="2965" y="1028"/>
                  </a:cubicBezTo>
                  <a:cubicBezTo>
                    <a:pt x="3661" y="546"/>
                    <a:pt x="4356" y="302"/>
                    <a:pt x="5034" y="302"/>
                  </a:cubicBezTo>
                  <a:cubicBezTo>
                    <a:pt x="5227" y="302"/>
                    <a:pt x="5419" y="322"/>
                    <a:pt x="5608" y="361"/>
                  </a:cubicBezTo>
                  <a:cubicBezTo>
                    <a:pt x="7097" y="659"/>
                    <a:pt x="8013" y="2064"/>
                    <a:pt x="8025" y="2088"/>
                  </a:cubicBezTo>
                  <a:cubicBezTo>
                    <a:pt x="8056" y="2134"/>
                    <a:pt x="8101" y="2155"/>
                    <a:pt x="8148" y="2155"/>
                  </a:cubicBezTo>
                  <a:cubicBezTo>
                    <a:pt x="8175" y="2155"/>
                    <a:pt x="8202" y="2148"/>
                    <a:pt x="8228" y="2136"/>
                  </a:cubicBezTo>
                  <a:cubicBezTo>
                    <a:pt x="8311" y="2088"/>
                    <a:pt x="8323" y="1993"/>
                    <a:pt x="8275" y="1921"/>
                  </a:cubicBezTo>
                  <a:cubicBezTo>
                    <a:pt x="8228" y="1862"/>
                    <a:pt x="7299" y="385"/>
                    <a:pt x="5668" y="64"/>
                  </a:cubicBezTo>
                  <a:cubicBezTo>
                    <a:pt x="5456" y="21"/>
                    <a:pt x="5244" y="0"/>
                    <a:pt x="503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027;p33"/>
            <p:cNvSpPr/>
            <p:nvPr/>
          </p:nvSpPr>
          <p:spPr>
            <a:xfrm>
              <a:off x="4292775" y="1995025"/>
              <a:ext cx="117025" cy="28825"/>
            </a:xfrm>
            <a:custGeom>
              <a:avLst/>
              <a:gdLst/>
              <a:ahLst/>
              <a:cxnLst/>
              <a:rect l="l" t="t" r="r" b="b"/>
              <a:pathLst>
                <a:path w="4681" h="1153" extrusionOk="0">
                  <a:moveTo>
                    <a:pt x="2138" y="0"/>
                  </a:moveTo>
                  <a:cubicBezTo>
                    <a:pt x="1450" y="0"/>
                    <a:pt x="712" y="221"/>
                    <a:pt x="60" y="893"/>
                  </a:cubicBezTo>
                  <a:cubicBezTo>
                    <a:pt x="1" y="953"/>
                    <a:pt x="1" y="1048"/>
                    <a:pt x="60" y="1107"/>
                  </a:cubicBezTo>
                  <a:cubicBezTo>
                    <a:pt x="90" y="1137"/>
                    <a:pt x="132" y="1152"/>
                    <a:pt x="174" y="1152"/>
                  </a:cubicBezTo>
                  <a:cubicBezTo>
                    <a:pt x="215" y="1152"/>
                    <a:pt x="257" y="1137"/>
                    <a:pt x="287" y="1107"/>
                  </a:cubicBezTo>
                  <a:cubicBezTo>
                    <a:pt x="870" y="512"/>
                    <a:pt x="1532" y="315"/>
                    <a:pt x="2153" y="315"/>
                  </a:cubicBezTo>
                  <a:cubicBezTo>
                    <a:pt x="3357" y="315"/>
                    <a:pt x="4407" y="1056"/>
                    <a:pt x="4430" y="1072"/>
                  </a:cubicBezTo>
                  <a:cubicBezTo>
                    <a:pt x="4454" y="1096"/>
                    <a:pt x="4490" y="1096"/>
                    <a:pt x="4513" y="1096"/>
                  </a:cubicBezTo>
                  <a:cubicBezTo>
                    <a:pt x="4561" y="1096"/>
                    <a:pt x="4609" y="1072"/>
                    <a:pt x="4632" y="1036"/>
                  </a:cubicBezTo>
                  <a:cubicBezTo>
                    <a:pt x="4680" y="965"/>
                    <a:pt x="4668" y="869"/>
                    <a:pt x="4609" y="810"/>
                  </a:cubicBezTo>
                  <a:cubicBezTo>
                    <a:pt x="4585" y="802"/>
                    <a:pt x="3451" y="0"/>
                    <a:pt x="213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028;p33"/>
            <p:cNvSpPr/>
            <p:nvPr/>
          </p:nvSpPr>
          <p:spPr>
            <a:xfrm>
              <a:off x="3180500" y="1885475"/>
              <a:ext cx="265775" cy="302650"/>
            </a:xfrm>
            <a:custGeom>
              <a:avLst/>
              <a:gdLst/>
              <a:ahLst/>
              <a:cxnLst/>
              <a:rect l="l" t="t" r="r" b="b"/>
              <a:pathLst>
                <a:path w="10631" h="12106" extrusionOk="0">
                  <a:moveTo>
                    <a:pt x="5268" y="1"/>
                  </a:moveTo>
                  <a:cubicBezTo>
                    <a:pt x="3077" y="1"/>
                    <a:pt x="335" y="930"/>
                    <a:pt x="165" y="5525"/>
                  </a:cubicBezTo>
                  <a:cubicBezTo>
                    <a:pt x="1" y="9948"/>
                    <a:pt x="3259" y="12106"/>
                    <a:pt x="6153" y="12106"/>
                  </a:cubicBezTo>
                  <a:cubicBezTo>
                    <a:pt x="8301" y="12106"/>
                    <a:pt x="10249" y="10918"/>
                    <a:pt x="10452" y="8585"/>
                  </a:cubicBezTo>
                  <a:cubicBezTo>
                    <a:pt x="10631" y="6454"/>
                    <a:pt x="7987" y="429"/>
                    <a:pt x="7987" y="429"/>
                  </a:cubicBezTo>
                  <a:cubicBezTo>
                    <a:pt x="7987" y="429"/>
                    <a:pt x="6755" y="1"/>
                    <a:pt x="5268"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029;p33"/>
            <p:cNvSpPr/>
            <p:nvPr/>
          </p:nvSpPr>
          <p:spPr>
            <a:xfrm>
              <a:off x="3213475" y="1946150"/>
              <a:ext cx="209000" cy="166475"/>
            </a:xfrm>
            <a:custGeom>
              <a:avLst/>
              <a:gdLst/>
              <a:ahLst/>
              <a:cxnLst/>
              <a:rect l="l" t="t" r="r" b="b"/>
              <a:pathLst>
                <a:path w="8360" h="6659" extrusionOk="0">
                  <a:moveTo>
                    <a:pt x="3328" y="1"/>
                  </a:moveTo>
                  <a:cubicBezTo>
                    <a:pt x="3086" y="1"/>
                    <a:pt x="2846" y="29"/>
                    <a:pt x="2608" y="86"/>
                  </a:cubicBezTo>
                  <a:cubicBezTo>
                    <a:pt x="1001" y="479"/>
                    <a:pt x="96" y="1967"/>
                    <a:pt x="49" y="2027"/>
                  </a:cubicBezTo>
                  <a:cubicBezTo>
                    <a:pt x="1" y="2098"/>
                    <a:pt x="37" y="2181"/>
                    <a:pt x="108" y="2229"/>
                  </a:cubicBezTo>
                  <a:cubicBezTo>
                    <a:pt x="130" y="2240"/>
                    <a:pt x="155" y="2245"/>
                    <a:pt x="179" y="2245"/>
                  </a:cubicBezTo>
                  <a:cubicBezTo>
                    <a:pt x="234" y="2245"/>
                    <a:pt x="289" y="2219"/>
                    <a:pt x="322" y="2170"/>
                  </a:cubicBezTo>
                  <a:cubicBezTo>
                    <a:pt x="334" y="2158"/>
                    <a:pt x="1215" y="729"/>
                    <a:pt x="2680" y="384"/>
                  </a:cubicBezTo>
                  <a:cubicBezTo>
                    <a:pt x="2895" y="336"/>
                    <a:pt x="3112" y="313"/>
                    <a:pt x="3331" y="313"/>
                  </a:cubicBezTo>
                  <a:cubicBezTo>
                    <a:pt x="3993" y="313"/>
                    <a:pt x="4669" y="531"/>
                    <a:pt x="5359" y="979"/>
                  </a:cubicBezTo>
                  <a:cubicBezTo>
                    <a:pt x="7966" y="2658"/>
                    <a:pt x="6371" y="6384"/>
                    <a:pt x="6359" y="6432"/>
                  </a:cubicBezTo>
                  <a:cubicBezTo>
                    <a:pt x="6311" y="6515"/>
                    <a:pt x="6359" y="6611"/>
                    <a:pt x="6430" y="6634"/>
                  </a:cubicBezTo>
                  <a:cubicBezTo>
                    <a:pt x="6454" y="6658"/>
                    <a:pt x="6478" y="6658"/>
                    <a:pt x="6490" y="6658"/>
                  </a:cubicBezTo>
                  <a:cubicBezTo>
                    <a:pt x="6549" y="6658"/>
                    <a:pt x="6609" y="6622"/>
                    <a:pt x="6645" y="6563"/>
                  </a:cubicBezTo>
                  <a:cubicBezTo>
                    <a:pt x="6656" y="6515"/>
                    <a:pt x="8359" y="2562"/>
                    <a:pt x="5525" y="729"/>
                  </a:cubicBezTo>
                  <a:cubicBezTo>
                    <a:pt x="4778" y="248"/>
                    <a:pt x="4044" y="1"/>
                    <a:pt x="33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030;p33"/>
            <p:cNvSpPr/>
            <p:nvPr/>
          </p:nvSpPr>
          <p:spPr>
            <a:xfrm>
              <a:off x="3275700" y="2008925"/>
              <a:ext cx="117000" cy="29275"/>
            </a:xfrm>
            <a:custGeom>
              <a:avLst/>
              <a:gdLst/>
              <a:ahLst/>
              <a:cxnLst/>
              <a:rect l="l" t="t" r="r" b="b"/>
              <a:pathLst>
                <a:path w="4680" h="1171" extrusionOk="0">
                  <a:moveTo>
                    <a:pt x="2608" y="0"/>
                  </a:moveTo>
                  <a:cubicBezTo>
                    <a:pt x="1257" y="0"/>
                    <a:pt x="96" y="877"/>
                    <a:pt x="72" y="885"/>
                  </a:cubicBezTo>
                  <a:cubicBezTo>
                    <a:pt x="0" y="944"/>
                    <a:pt x="0" y="1028"/>
                    <a:pt x="48" y="1111"/>
                  </a:cubicBezTo>
                  <a:cubicBezTo>
                    <a:pt x="72" y="1147"/>
                    <a:pt x="119" y="1171"/>
                    <a:pt x="167" y="1171"/>
                  </a:cubicBezTo>
                  <a:cubicBezTo>
                    <a:pt x="191" y="1171"/>
                    <a:pt x="227" y="1171"/>
                    <a:pt x="250" y="1135"/>
                  </a:cubicBezTo>
                  <a:cubicBezTo>
                    <a:pt x="274" y="1127"/>
                    <a:pt x="1350" y="317"/>
                    <a:pt x="2588" y="317"/>
                  </a:cubicBezTo>
                  <a:cubicBezTo>
                    <a:pt x="3185" y="317"/>
                    <a:pt x="3820" y="506"/>
                    <a:pt x="4394" y="1063"/>
                  </a:cubicBezTo>
                  <a:cubicBezTo>
                    <a:pt x="4423" y="1093"/>
                    <a:pt x="4465" y="1108"/>
                    <a:pt x="4507" y="1108"/>
                  </a:cubicBezTo>
                  <a:cubicBezTo>
                    <a:pt x="4548" y="1108"/>
                    <a:pt x="4590" y="1093"/>
                    <a:pt x="4620" y="1063"/>
                  </a:cubicBezTo>
                  <a:cubicBezTo>
                    <a:pt x="4679" y="1004"/>
                    <a:pt x="4679" y="897"/>
                    <a:pt x="4620" y="837"/>
                  </a:cubicBezTo>
                  <a:cubicBezTo>
                    <a:pt x="3978" y="211"/>
                    <a:pt x="3270" y="0"/>
                    <a:pt x="260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31;p33"/>
            <p:cNvSpPr/>
            <p:nvPr/>
          </p:nvSpPr>
          <p:spPr>
            <a:xfrm>
              <a:off x="3284025" y="1845600"/>
              <a:ext cx="1112075" cy="958000"/>
            </a:xfrm>
            <a:custGeom>
              <a:avLst/>
              <a:gdLst/>
              <a:ahLst/>
              <a:cxnLst/>
              <a:rect l="l" t="t" r="r" b="b"/>
              <a:pathLst>
                <a:path w="44483" h="38320" extrusionOk="0">
                  <a:moveTo>
                    <a:pt x="42423" y="0"/>
                  </a:moveTo>
                  <a:cubicBezTo>
                    <a:pt x="42423" y="0"/>
                    <a:pt x="39053" y="810"/>
                    <a:pt x="33422" y="7501"/>
                  </a:cubicBezTo>
                  <a:cubicBezTo>
                    <a:pt x="32381" y="8742"/>
                    <a:pt x="31276" y="9141"/>
                    <a:pt x="30112" y="9141"/>
                  </a:cubicBezTo>
                  <a:cubicBezTo>
                    <a:pt x="28021" y="9141"/>
                    <a:pt x="25737" y="7855"/>
                    <a:pt x="23293" y="7855"/>
                  </a:cubicBezTo>
                  <a:cubicBezTo>
                    <a:pt x="23142" y="7855"/>
                    <a:pt x="22990" y="7860"/>
                    <a:pt x="22837" y="7870"/>
                  </a:cubicBezTo>
                  <a:cubicBezTo>
                    <a:pt x="18848" y="8156"/>
                    <a:pt x="17122" y="8989"/>
                    <a:pt x="12705" y="9168"/>
                  </a:cubicBezTo>
                  <a:cubicBezTo>
                    <a:pt x="12658" y="9170"/>
                    <a:pt x="12612" y="9171"/>
                    <a:pt x="12567" y="9171"/>
                  </a:cubicBezTo>
                  <a:cubicBezTo>
                    <a:pt x="8343" y="9171"/>
                    <a:pt x="8596" y="1116"/>
                    <a:pt x="2602" y="1116"/>
                  </a:cubicBezTo>
                  <a:cubicBezTo>
                    <a:pt x="2533" y="1116"/>
                    <a:pt x="2464" y="1117"/>
                    <a:pt x="2394" y="1119"/>
                  </a:cubicBezTo>
                  <a:cubicBezTo>
                    <a:pt x="2394" y="1119"/>
                    <a:pt x="2120" y="2203"/>
                    <a:pt x="1929" y="3941"/>
                  </a:cubicBezTo>
                  <a:cubicBezTo>
                    <a:pt x="1215" y="8466"/>
                    <a:pt x="1" y="17145"/>
                    <a:pt x="596" y="20086"/>
                  </a:cubicBezTo>
                  <a:cubicBezTo>
                    <a:pt x="1406" y="24110"/>
                    <a:pt x="15217" y="36731"/>
                    <a:pt x="22170" y="38195"/>
                  </a:cubicBezTo>
                  <a:cubicBezTo>
                    <a:pt x="22571" y="38279"/>
                    <a:pt x="22977" y="38319"/>
                    <a:pt x="23386" y="38319"/>
                  </a:cubicBezTo>
                  <a:cubicBezTo>
                    <a:pt x="30067" y="38319"/>
                    <a:pt x="37661" y="27643"/>
                    <a:pt x="41565" y="22729"/>
                  </a:cubicBezTo>
                  <a:cubicBezTo>
                    <a:pt x="44482" y="19086"/>
                    <a:pt x="43613" y="9823"/>
                    <a:pt x="42839" y="4644"/>
                  </a:cubicBezTo>
                  <a:cubicBezTo>
                    <a:pt x="42768" y="1881"/>
                    <a:pt x="42423" y="0"/>
                    <a:pt x="42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32;p33"/>
            <p:cNvSpPr/>
            <p:nvPr/>
          </p:nvSpPr>
          <p:spPr>
            <a:xfrm>
              <a:off x="3817125" y="2108975"/>
              <a:ext cx="82175" cy="53350"/>
            </a:xfrm>
            <a:custGeom>
              <a:avLst/>
              <a:gdLst/>
              <a:ahLst/>
              <a:cxnLst/>
              <a:rect l="l" t="t" r="r" b="b"/>
              <a:pathLst>
                <a:path w="3287" h="2134" extrusionOk="0">
                  <a:moveTo>
                    <a:pt x="165" y="1"/>
                  </a:moveTo>
                  <a:cubicBezTo>
                    <a:pt x="158" y="1"/>
                    <a:pt x="151" y="1"/>
                    <a:pt x="144" y="2"/>
                  </a:cubicBezTo>
                  <a:cubicBezTo>
                    <a:pt x="60" y="26"/>
                    <a:pt x="1" y="98"/>
                    <a:pt x="13" y="181"/>
                  </a:cubicBezTo>
                  <a:cubicBezTo>
                    <a:pt x="13" y="216"/>
                    <a:pt x="305" y="2134"/>
                    <a:pt x="2616" y="2134"/>
                  </a:cubicBezTo>
                  <a:cubicBezTo>
                    <a:pt x="2637" y="2134"/>
                    <a:pt x="2658" y="2134"/>
                    <a:pt x="2680" y="2134"/>
                  </a:cubicBezTo>
                  <a:cubicBezTo>
                    <a:pt x="2823" y="2134"/>
                    <a:pt x="2977" y="2134"/>
                    <a:pt x="3144" y="2086"/>
                  </a:cubicBezTo>
                  <a:cubicBezTo>
                    <a:pt x="3227" y="2086"/>
                    <a:pt x="3287" y="2014"/>
                    <a:pt x="3275" y="1931"/>
                  </a:cubicBezTo>
                  <a:cubicBezTo>
                    <a:pt x="3275" y="1836"/>
                    <a:pt x="3204" y="1788"/>
                    <a:pt x="3108" y="1788"/>
                  </a:cubicBezTo>
                  <a:cubicBezTo>
                    <a:pt x="2938" y="1807"/>
                    <a:pt x="2779" y="1816"/>
                    <a:pt x="2629" y="1816"/>
                  </a:cubicBezTo>
                  <a:cubicBezTo>
                    <a:pt x="604" y="1816"/>
                    <a:pt x="344" y="212"/>
                    <a:pt x="322" y="145"/>
                  </a:cubicBezTo>
                  <a:cubicBezTo>
                    <a:pt x="311" y="58"/>
                    <a:pt x="241"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33;p33"/>
            <p:cNvSpPr/>
            <p:nvPr/>
          </p:nvSpPr>
          <p:spPr>
            <a:xfrm>
              <a:off x="3486725" y="1704875"/>
              <a:ext cx="215825" cy="118950"/>
            </a:xfrm>
            <a:custGeom>
              <a:avLst/>
              <a:gdLst/>
              <a:ahLst/>
              <a:cxnLst/>
              <a:rect l="l" t="t" r="r" b="b"/>
              <a:pathLst>
                <a:path w="8633" h="4758" extrusionOk="0">
                  <a:moveTo>
                    <a:pt x="6783" y="1"/>
                  </a:moveTo>
                  <a:cubicBezTo>
                    <a:pt x="6021" y="1"/>
                    <a:pt x="4904" y="344"/>
                    <a:pt x="3227" y="1260"/>
                  </a:cubicBezTo>
                  <a:cubicBezTo>
                    <a:pt x="1" y="3010"/>
                    <a:pt x="1561" y="4355"/>
                    <a:pt x="1561" y="4355"/>
                  </a:cubicBezTo>
                  <a:cubicBezTo>
                    <a:pt x="1860" y="4630"/>
                    <a:pt x="2240" y="4758"/>
                    <a:pt x="2702" y="4758"/>
                  </a:cubicBezTo>
                  <a:cubicBezTo>
                    <a:pt x="3543" y="4758"/>
                    <a:pt x="4659" y="4335"/>
                    <a:pt x="6073" y="3605"/>
                  </a:cubicBezTo>
                  <a:cubicBezTo>
                    <a:pt x="7907" y="2653"/>
                    <a:pt x="8633" y="1474"/>
                    <a:pt x="8145" y="700"/>
                  </a:cubicBezTo>
                  <a:cubicBezTo>
                    <a:pt x="7887" y="294"/>
                    <a:pt x="7487" y="1"/>
                    <a:pt x="6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34;p33"/>
            <p:cNvSpPr/>
            <p:nvPr/>
          </p:nvSpPr>
          <p:spPr>
            <a:xfrm>
              <a:off x="3604900" y="1894700"/>
              <a:ext cx="78900" cy="95000"/>
            </a:xfrm>
            <a:custGeom>
              <a:avLst/>
              <a:gdLst/>
              <a:ahLst/>
              <a:cxnLst/>
              <a:rect l="l" t="t" r="r" b="b"/>
              <a:pathLst>
                <a:path w="3156" h="3800" extrusionOk="0">
                  <a:moveTo>
                    <a:pt x="1567" y="1"/>
                  </a:moveTo>
                  <a:cubicBezTo>
                    <a:pt x="1561" y="1"/>
                    <a:pt x="1555" y="1"/>
                    <a:pt x="1548" y="1"/>
                  </a:cubicBezTo>
                  <a:cubicBezTo>
                    <a:pt x="691" y="13"/>
                    <a:pt x="1" y="870"/>
                    <a:pt x="24" y="1918"/>
                  </a:cubicBezTo>
                  <a:cubicBezTo>
                    <a:pt x="36" y="2958"/>
                    <a:pt x="741" y="3799"/>
                    <a:pt x="1590" y="3799"/>
                  </a:cubicBezTo>
                  <a:cubicBezTo>
                    <a:pt x="1596" y="3799"/>
                    <a:pt x="1602" y="3799"/>
                    <a:pt x="1608" y="3799"/>
                  </a:cubicBezTo>
                  <a:cubicBezTo>
                    <a:pt x="2477" y="3787"/>
                    <a:pt x="3156" y="2942"/>
                    <a:pt x="3144" y="1882"/>
                  </a:cubicBezTo>
                  <a:cubicBezTo>
                    <a:pt x="3132" y="830"/>
                    <a:pt x="2428" y="1"/>
                    <a:pt x="15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35;p33"/>
            <p:cNvSpPr/>
            <p:nvPr/>
          </p:nvSpPr>
          <p:spPr>
            <a:xfrm>
              <a:off x="4010300" y="1699250"/>
              <a:ext cx="216725" cy="115925"/>
            </a:xfrm>
            <a:custGeom>
              <a:avLst/>
              <a:gdLst/>
              <a:ahLst/>
              <a:cxnLst/>
              <a:rect l="l" t="t" r="r" b="b"/>
              <a:pathLst>
                <a:path w="8669" h="4637" extrusionOk="0">
                  <a:moveTo>
                    <a:pt x="1895" y="1"/>
                  </a:moveTo>
                  <a:cubicBezTo>
                    <a:pt x="1142" y="1"/>
                    <a:pt x="733" y="313"/>
                    <a:pt x="477" y="735"/>
                  </a:cubicBezTo>
                  <a:cubicBezTo>
                    <a:pt x="1" y="1520"/>
                    <a:pt x="775" y="2687"/>
                    <a:pt x="2620" y="3580"/>
                  </a:cubicBezTo>
                  <a:cubicBezTo>
                    <a:pt x="4013" y="4250"/>
                    <a:pt x="5117" y="4637"/>
                    <a:pt x="5949" y="4637"/>
                  </a:cubicBezTo>
                  <a:cubicBezTo>
                    <a:pt x="6448" y="4637"/>
                    <a:pt x="6849" y="4498"/>
                    <a:pt x="7157" y="4199"/>
                  </a:cubicBezTo>
                  <a:cubicBezTo>
                    <a:pt x="7157" y="4199"/>
                    <a:pt x="8669" y="2818"/>
                    <a:pt x="5394" y="1151"/>
                  </a:cubicBezTo>
                  <a:cubicBezTo>
                    <a:pt x="3753" y="316"/>
                    <a:pt x="2651" y="1"/>
                    <a:pt x="1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36;p33"/>
            <p:cNvSpPr/>
            <p:nvPr/>
          </p:nvSpPr>
          <p:spPr>
            <a:xfrm>
              <a:off x="4017750" y="1888750"/>
              <a:ext cx="78900" cy="94975"/>
            </a:xfrm>
            <a:custGeom>
              <a:avLst/>
              <a:gdLst/>
              <a:ahLst/>
              <a:cxnLst/>
              <a:rect l="l" t="t" r="r" b="b"/>
              <a:pathLst>
                <a:path w="3156" h="3799" extrusionOk="0">
                  <a:moveTo>
                    <a:pt x="1555" y="1"/>
                  </a:moveTo>
                  <a:cubicBezTo>
                    <a:pt x="1549" y="1"/>
                    <a:pt x="1543" y="1"/>
                    <a:pt x="1536" y="1"/>
                  </a:cubicBezTo>
                  <a:cubicBezTo>
                    <a:pt x="691" y="25"/>
                    <a:pt x="1" y="882"/>
                    <a:pt x="12" y="1930"/>
                  </a:cubicBezTo>
                  <a:cubicBezTo>
                    <a:pt x="24" y="2970"/>
                    <a:pt x="729" y="3799"/>
                    <a:pt x="1578" y="3799"/>
                  </a:cubicBezTo>
                  <a:cubicBezTo>
                    <a:pt x="1584" y="3799"/>
                    <a:pt x="1590" y="3799"/>
                    <a:pt x="1596" y="3799"/>
                  </a:cubicBezTo>
                  <a:cubicBezTo>
                    <a:pt x="2465" y="3787"/>
                    <a:pt x="3156" y="2918"/>
                    <a:pt x="3132" y="1882"/>
                  </a:cubicBezTo>
                  <a:cubicBezTo>
                    <a:pt x="3120" y="830"/>
                    <a:pt x="2416" y="1"/>
                    <a:pt x="155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37;p33"/>
            <p:cNvSpPr/>
            <p:nvPr/>
          </p:nvSpPr>
          <p:spPr>
            <a:xfrm>
              <a:off x="3798075" y="1638125"/>
              <a:ext cx="159275" cy="395900"/>
            </a:xfrm>
            <a:custGeom>
              <a:avLst/>
              <a:gdLst/>
              <a:ahLst/>
              <a:cxnLst/>
              <a:rect l="l" t="t" r="r" b="b"/>
              <a:pathLst>
                <a:path w="6371" h="15836" extrusionOk="0">
                  <a:moveTo>
                    <a:pt x="703" y="1"/>
                  </a:moveTo>
                  <a:cubicBezTo>
                    <a:pt x="608" y="1"/>
                    <a:pt x="537" y="60"/>
                    <a:pt x="537" y="144"/>
                  </a:cubicBezTo>
                  <a:cubicBezTo>
                    <a:pt x="477" y="1144"/>
                    <a:pt x="1" y="10002"/>
                    <a:pt x="715" y="11121"/>
                  </a:cubicBezTo>
                  <a:cubicBezTo>
                    <a:pt x="935" y="11455"/>
                    <a:pt x="1302" y="11755"/>
                    <a:pt x="1914" y="11755"/>
                  </a:cubicBezTo>
                  <a:cubicBezTo>
                    <a:pt x="2395" y="11755"/>
                    <a:pt x="3027" y="11570"/>
                    <a:pt x="3858" y="11073"/>
                  </a:cubicBezTo>
                  <a:cubicBezTo>
                    <a:pt x="3882" y="11062"/>
                    <a:pt x="3918" y="11038"/>
                    <a:pt x="3930" y="11026"/>
                  </a:cubicBezTo>
                  <a:cubicBezTo>
                    <a:pt x="4177" y="10888"/>
                    <a:pt x="4409" y="10822"/>
                    <a:pt x="4623" y="10822"/>
                  </a:cubicBezTo>
                  <a:cubicBezTo>
                    <a:pt x="4871" y="10822"/>
                    <a:pt x="5095" y="10912"/>
                    <a:pt x="5287" y="11085"/>
                  </a:cubicBezTo>
                  <a:cubicBezTo>
                    <a:pt x="5871" y="11657"/>
                    <a:pt x="6013" y="12943"/>
                    <a:pt x="5597" y="13824"/>
                  </a:cubicBezTo>
                  <a:cubicBezTo>
                    <a:pt x="5061" y="14943"/>
                    <a:pt x="3846" y="15538"/>
                    <a:pt x="3823" y="15538"/>
                  </a:cubicBezTo>
                  <a:cubicBezTo>
                    <a:pt x="3751" y="15574"/>
                    <a:pt x="3727" y="15669"/>
                    <a:pt x="3751" y="15741"/>
                  </a:cubicBezTo>
                  <a:cubicBezTo>
                    <a:pt x="3787" y="15800"/>
                    <a:pt x="3846" y="15836"/>
                    <a:pt x="3906" y="15836"/>
                  </a:cubicBezTo>
                  <a:cubicBezTo>
                    <a:pt x="3918" y="15836"/>
                    <a:pt x="3942" y="15836"/>
                    <a:pt x="3977" y="15824"/>
                  </a:cubicBezTo>
                  <a:cubicBezTo>
                    <a:pt x="4037" y="15788"/>
                    <a:pt x="5311" y="15181"/>
                    <a:pt x="5894" y="13955"/>
                  </a:cubicBezTo>
                  <a:cubicBezTo>
                    <a:pt x="6371" y="12967"/>
                    <a:pt x="6192" y="11514"/>
                    <a:pt x="5501" y="10859"/>
                  </a:cubicBezTo>
                  <a:cubicBezTo>
                    <a:pt x="5256" y="10633"/>
                    <a:pt x="4962" y="10519"/>
                    <a:pt x="4639" y="10519"/>
                  </a:cubicBezTo>
                  <a:cubicBezTo>
                    <a:pt x="4367" y="10519"/>
                    <a:pt x="4075" y="10600"/>
                    <a:pt x="3775" y="10764"/>
                  </a:cubicBezTo>
                  <a:cubicBezTo>
                    <a:pt x="3763" y="10776"/>
                    <a:pt x="3739" y="10788"/>
                    <a:pt x="3692" y="10823"/>
                  </a:cubicBezTo>
                  <a:cubicBezTo>
                    <a:pt x="2979" y="11246"/>
                    <a:pt x="2387" y="11458"/>
                    <a:pt x="1919" y="11458"/>
                  </a:cubicBezTo>
                  <a:cubicBezTo>
                    <a:pt x="1502" y="11458"/>
                    <a:pt x="1184" y="11290"/>
                    <a:pt x="965" y="10954"/>
                  </a:cubicBezTo>
                  <a:cubicBezTo>
                    <a:pt x="417" y="10085"/>
                    <a:pt x="703" y="2870"/>
                    <a:pt x="846" y="167"/>
                  </a:cubicBezTo>
                  <a:cubicBezTo>
                    <a:pt x="846" y="72"/>
                    <a:pt x="787" y="1"/>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38;p33"/>
            <p:cNvSpPr/>
            <p:nvPr/>
          </p:nvSpPr>
          <p:spPr>
            <a:xfrm>
              <a:off x="3308425" y="2190275"/>
              <a:ext cx="25" cy="25"/>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39;p33"/>
            <p:cNvSpPr/>
            <p:nvPr/>
          </p:nvSpPr>
          <p:spPr>
            <a:xfrm>
              <a:off x="4399050" y="2175100"/>
              <a:ext cx="25" cy="25"/>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40;p33"/>
            <p:cNvSpPr/>
            <p:nvPr/>
          </p:nvSpPr>
          <p:spPr>
            <a:xfrm>
              <a:off x="3163475" y="1023950"/>
              <a:ext cx="1312100" cy="582050"/>
            </a:xfrm>
            <a:custGeom>
              <a:avLst/>
              <a:gdLst/>
              <a:ahLst/>
              <a:cxnLst/>
              <a:rect l="l" t="t" r="r" b="b"/>
              <a:pathLst>
                <a:path w="52484" h="23282" extrusionOk="0">
                  <a:moveTo>
                    <a:pt x="17004" y="1"/>
                  </a:moveTo>
                  <a:cubicBezTo>
                    <a:pt x="16833" y="1"/>
                    <a:pt x="16673" y="37"/>
                    <a:pt x="16527" y="112"/>
                  </a:cubicBezTo>
                  <a:cubicBezTo>
                    <a:pt x="13848" y="1493"/>
                    <a:pt x="10728" y="14221"/>
                    <a:pt x="10728" y="14221"/>
                  </a:cubicBezTo>
                  <a:cubicBezTo>
                    <a:pt x="10728" y="14221"/>
                    <a:pt x="3031" y="7755"/>
                    <a:pt x="1225" y="7755"/>
                  </a:cubicBezTo>
                  <a:cubicBezTo>
                    <a:pt x="1093" y="7755"/>
                    <a:pt x="993" y="7790"/>
                    <a:pt x="929" y="7863"/>
                  </a:cubicBezTo>
                  <a:cubicBezTo>
                    <a:pt x="1" y="8959"/>
                    <a:pt x="3584" y="23282"/>
                    <a:pt x="3584" y="23282"/>
                  </a:cubicBezTo>
                  <a:cubicBezTo>
                    <a:pt x="12114" y="21412"/>
                    <a:pt x="20067" y="20799"/>
                    <a:pt x="26829" y="20799"/>
                  </a:cubicBezTo>
                  <a:cubicBezTo>
                    <a:pt x="39701" y="20799"/>
                    <a:pt x="48257" y="23020"/>
                    <a:pt x="48257" y="23020"/>
                  </a:cubicBezTo>
                  <a:cubicBezTo>
                    <a:pt x="48257" y="23020"/>
                    <a:pt x="52483" y="9101"/>
                    <a:pt x="50947" y="8506"/>
                  </a:cubicBezTo>
                  <a:cubicBezTo>
                    <a:pt x="50719" y="8419"/>
                    <a:pt x="50463" y="8378"/>
                    <a:pt x="50186" y="8378"/>
                  </a:cubicBezTo>
                  <a:cubicBezTo>
                    <a:pt x="47033" y="8378"/>
                    <a:pt x="41089" y="13578"/>
                    <a:pt x="41089" y="13578"/>
                  </a:cubicBezTo>
                  <a:cubicBezTo>
                    <a:pt x="41089" y="13578"/>
                    <a:pt x="39177" y="172"/>
                    <a:pt x="36883" y="172"/>
                  </a:cubicBezTo>
                  <a:cubicBezTo>
                    <a:pt x="36880" y="172"/>
                    <a:pt x="36877" y="172"/>
                    <a:pt x="36874" y="172"/>
                  </a:cubicBezTo>
                  <a:cubicBezTo>
                    <a:pt x="34576" y="208"/>
                    <a:pt x="26337" y="10661"/>
                    <a:pt x="26337" y="10661"/>
                  </a:cubicBezTo>
                  <a:cubicBezTo>
                    <a:pt x="26337" y="10661"/>
                    <a:pt x="19965" y="1"/>
                    <a:pt x="17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41;p33"/>
            <p:cNvSpPr/>
            <p:nvPr/>
          </p:nvSpPr>
          <p:spPr>
            <a:xfrm>
              <a:off x="3221825" y="1489875"/>
              <a:ext cx="1198675" cy="196525"/>
            </a:xfrm>
            <a:custGeom>
              <a:avLst/>
              <a:gdLst/>
              <a:ahLst/>
              <a:cxnLst/>
              <a:rect l="l" t="t" r="r" b="b"/>
              <a:pathLst>
                <a:path w="47947" h="7861" extrusionOk="0">
                  <a:moveTo>
                    <a:pt x="25813" y="1"/>
                  </a:moveTo>
                  <a:cubicBezTo>
                    <a:pt x="11110" y="1"/>
                    <a:pt x="1566" y="3882"/>
                    <a:pt x="1012" y="4109"/>
                  </a:cubicBezTo>
                  <a:cubicBezTo>
                    <a:pt x="0" y="4526"/>
                    <a:pt x="0" y="5657"/>
                    <a:pt x="429" y="6657"/>
                  </a:cubicBezTo>
                  <a:cubicBezTo>
                    <a:pt x="754" y="7400"/>
                    <a:pt x="1045" y="7860"/>
                    <a:pt x="1789" y="7860"/>
                  </a:cubicBezTo>
                  <a:cubicBezTo>
                    <a:pt x="1807" y="7860"/>
                    <a:pt x="1826" y="7860"/>
                    <a:pt x="1846" y="7859"/>
                  </a:cubicBezTo>
                  <a:cubicBezTo>
                    <a:pt x="2084" y="7848"/>
                    <a:pt x="2322" y="7800"/>
                    <a:pt x="2560" y="7705"/>
                  </a:cubicBezTo>
                  <a:cubicBezTo>
                    <a:pt x="2686" y="7646"/>
                    <a:pt x="11888" y="3933"/>
                    <a:pt x="25986" y="3933"/>
                  </a:cubicBezTo>
                  <a:cubicBezTo>
                    <a:pt x="31830" y="3933"/>
                    <a:pt x="38515" y="4571"/>
                    <a:pt x="45744" y="6371"/>
                  </a:cubicBezTo>
                  <a:cubicBezTo>
                    <a:pt x="45912" y="6415"/>
                    <a:pt x="46068" y="6435"/>
                    <a:pt x="46214" y="6435"/>
                  </a:cubicBezTo>
                  <a:cubicBezTo>
                    <a:pt x="46988" y="6435"/>
                    <a:pt x="47454" y="5850"/>
                    <a:pt x="47685" y="4978"/>
                  </a:cubicBezTo>
                  <a:cubicBezTo>
                    <a:pt x="47947" y="3930"/>
                    <a:pt x="47768" y="2859"/>
                    <a:pt x="46720" y="2597"/>
                  </a:cubicBezTo>
                  <a:cubicBezTo>
                    <a:pt x="39034" y="681"/>
                    <a:pt x="31971" y="1"/>
                    <a:pt x="25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42;p33"/>
            <p:cNvSpPr/>
            <p:nvPr/>
          </p:nvSpPr>
          <p:spPr>
            <a:xfrm>
              <a:off x="3578125" y="1267875"/>
              <a:ext cx="121150" cy="156250"/>
            </a:xfrm>
            <a:custGeom>
              <a:avLst/>
              <a:gdLst/>
              <a:ahLst/>
              <a:cxnLst/>
              <a:rect l="l" t="t" r="r" b="b"/>
              <a:pathLst>
                <a:path w="4846" h="6250" extrusionOk="0">
                  <a:moveTo>
                    <a:pt x="2236" y="0"/>
                  </a:moveTo>
                  <a:cubicBezTo>
                    <a:pt x="2173" y="0"/>
                    <a:pt x="2111" y="4"/>
                    <a:pt x="2048" y="11"/>
                  </a:cubicBezTo>
                  <a:cubicBezTo>
                    <a:pt x="822" y="166"/>
                    <a:pt x="0" y="1666"/>
                    <a:pt x="214" y="3393"/>
                  </a:cubicBezTo>
                  <a:cubicBezTo>
                    <a:pt x="406" y="5019"/>
                    <a:pt x="1466" y="6249"/>
                    <a:pt x="2612" y="6249"/>
                  </a:cubicBezTo>
                  <a:cubicBezTo>
                    <a:pt x="2673" y="6249"/>
                    <a:pt x="2736" y="6246"/>
                    <a:pt x="2798" y="6238"/>
                  </a:cubicBezTo>
                  <a:cubicBezTo>
                    <a:pt x="4024" y="6083"/>
                    <a:pt x="4846" y="4583"/>
                    <a:pt x="4632" y="2857"/>
                  </a:cubicBezTo>
                  <a:cubicBezTo>
                    <a:pt x="4440" y="1220"/>
                    <a:pt x="3381"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43;p33"/>
            <p:cNvSpPr/>
            <p:nvPr/>
          </p:nvSpPr>
          <p:spPr>
            <a:xfrm>
              <a:off x="3591500" y="1285200"/>
              <a:ext cx="94400" cy="121625"/>
            </a:xfrm>
            <a:custGeom>
              <a:avLst/>
              <a:gdLst/>
              <a:ahLst/>
              <a:cxnLst/>
              <a:rect l="l" t="t" r="r" b="b"/>
              <a:pathLst>
                <a:path w="3776" h="4865" extrusionOk="0">
                  <a:moveTo>
                    <a:pt x="1738" y="1"/>
                  </a:moveTo>
                  <a:cubicBezTo>
                    <a:pt x="1691" y="1"/>
                    <a:pt x="1644" y="3"/>
                    <a:pt x="1596" y="9"/>
                  </a:cubicBezTo>
                  <a:cubicBezTo>
                    <a:pt x="644" y="128"/>
                    <a:pt x="1" y="1307"/>
                    <a:pt x="168" y="2640"/>
                  </a:cubicBezTo>
                  <a:cubicBezTo>
                    <a:pt x="325" y="3912"/>
                    <a:pt x="1132" y="4864"/>
                    <a:pt x="2024" y="4864"/>
                  </a:cubicBezTo>
                  <a:cubicBezTo>
                    <a:pt x="2075" y="4864"/>
                    <a:pt x="2127" y="4861"/>
                    <a:pt x="2180" y="4855"/>
                  </a:cubicBezTo>
                  <a:cubicBezTo>
                    <a:pt x="3132" y="4736"/>
                    <a:pt x="3775" y="3569"/>
                    <a:pt x="3608" y="2223"/>
                  </a:cubicBezTo>
                  <a:cubicBezTo>
                    <a:pt x="3450" y="956"/>
                    <a:pt x="2636"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44;p33"/>
            <p:cNvSpPr/>
            <p:nvPr/>
          </p:nvSpPr>
          <p:spPr>
            <a:xfrm>
              <a:off x="3612950" y="1294925"/>
              <a:ext cx="66575" cy="74875"/>
            </a:xfrm>
            <a:custGeom>
              <a:avLst/>
              <a:gdLst/>
              <a:ahLst/>
              <a:cxnLst/>
              <a:rect l="l" t="t" r="r" b="b"/>
              <a:pathLst>
                <a:path w="2663" h="2995" extrusionOk="0">
                  <a:moveTo>
                    <a:pt x="755" y="0"/>
                  </a:moveTo>
                  <a:cubicBezTo>
                    <a:pt x="737" y="0"/>
                    <a:pt x="726" y="1"/>
                    <a:pt x="726" y="1"/>
                  </a:cubicBezTo>
                  <a:cubicBezTo>
                    <a:pt x="0" y="298"/>
                    <a:pt x="738" y="1096"/>
                    <a:pt x="1226" y="1239"/>
                  </a:cubicBezTo>
                  <a:cubicBezTo>
                    <a:pt x="1738" y="1394"/>
                    <a:pt x="2048" y="2823"/>
                    <a:pt x="2179" y="2965"/>
                  </a:cubicBezTo>
                  <a:cubicBezTo>
                    <a:pt x="2197" y="2985"/>
                    <a:pt x="2219" y="2995"/>
                    <a:pt x="2242" y="2995"/>
                  </a:cubicBezTo>
                  <a:cubicBezTo>
                    <a:pt x="2408" y="2995"/>
                    <a:pt x="2662" y="2508"/>
                    <a:pt x="2298" y="1310"/>
                  </a:cubicBezTo>
                  <a:cubicBezTo>
                    <a:pt x="1920" y="59"/>
                    <a:pt x="936"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45;p33"/>
            <p:cNvSpPr/>
            <p:nvPr/>
          </p:nvSpPr>
          <p:spPr>
            <a:xfrm>
              <a:off x="3247725" y="1362775"/>
              <a:ext cx="119075" cy="136425"/>
            </a:xfrm>
            <a:custGeom>
              <a:avLst/>
              <a:gdLst/>
              <a:ahLst/>
              <a:cxnLst/>
              <a:rect l="l" t="t" r="r" b="b"/>
              <a:pathLst>
                <a:path w="4763" h="5457" extrusionOk="0">
                  <a:moveTo>
                    <a:pt x="1965" y="0"/>
                  </a:moveTo>
                  <a:cubicBezTo>
                    <a:pt x="1812" y="0"/>
                    <a:pt x="1660" y="24"/>
                    <a:pt x="1512" y="73"/>
                  </a:cubicBezTo>
                  <a:cubicBezTo>
                    <a:pt x="464" y="418"/>
                    <a:pt x="0" y="1871"/>
                    <a:pt x="500" y="3347"/>
                  </a:cubicBezTo>
                  <a:cubicBezTo>
                    <a:pt x="918" y="4611"/>
                    <a:pt x="1886" y="5456"/>
                    <a:pt x="2806" y="5456"/>
                  </a:cubicBezTo>
                  <a:cubicBezTo>
                    <a:pt x="2961" y="5456"/>
                    <a:pt x="3114" y="5433"/>
                    <a:pt x="3262" y="5383"/>
                  </a:cubicBezTo>
                  <a:cubicBezTo>
                    <a:pt x="4310" y="5050"/>
                    <a:pt x="4763" y="3585"/>
                    <a:pt x="4274" y="2109"/>
                  </a:cubicBezTo>
                  <a:cubicBezTo>
                    <a:pt x="3856" y="853"/>
                    <a:pt x="2886" y="0"/>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46;p33"/>
            <p:cNvSpPr/>
            <p:nvPr/>
          </p:nvSpPr>
          <p:spPr>
            <a:xfrm>
              <a:off x="3261100" y="1378100"/>
              <a:ext cx="92000" cy="105850"/>
            </a:xfrm>
            <a:custGeom>
              <a:avLst/>
              <a:gdLst/>
              <a:ahLst/>
              <a:cxnLst/>
              <a:rect l="l" t="t" r="r" b="b"/>
              <a:pathLst>
                <a:path w="3680" h="4234" extrusionOk="0">
                  <a:moveTo>
                    <a:pt x="1522" y="0"/>
                  </a:moveTo>
                  <a:cubicBezTo>
                    <a:pt x="1402" y="0"/>
                    <a:pt x="1284" y="18"/>
                    <a:pt x="1168" y="55"/>
                  </a:cubicBezTo>
                  <a:cubicBezTo>
                    <a:pt x="346" y="329"/>
                    <a:pt x="1" y="1460"/>
                    <a:pt x="382" y="2603"/>
                  </a:cubicBezTo>
                  <a:cubicBezTo>
                    <a:pt x="698" y="3571"/>
                    <a:pt x="1449" y="4233"/>
                    <a:pt x="2166" y="4233"/>
                  </a:cubicBezTo>
                  <a:cubicBezTo>
                    <a:pt x="2288" y="4233"/>
                    <a:pt x="2408" y="4214"/>
                    <a:pt x="2525" y="4175"/>
                  </a:cubicBezTo>
                  <a:cubicBezTo>
                    <a:pt x="3335" y="3913"/>
                    <a:pt x="3680" y="2782"/>
                    <a:pt x="3311" y="1639"/>
                  </a:cubicBezTo>
                  <a:cubicBezTo>
                    <a:pt x="2994" y="657"/>
                    <a:pt x="2247"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47;p33"/>
            <p:cNvSpPr/>
            <p:nvPr/>
          </p:nvSpPr>
          <p:spPr>
            <a:xfrm>
              <a:off x="3277175" y="1387375"/>
              <a:ext cx="68525" cy="59175"/>
            </a:xfrm>
            <a:custGeom>
              <a:avLst/>
              <a:gdLst/>
              <a:ahLst/>
              <a:cxnLst/>
              <a:rect l="l" t="t" r="r" b="b"/>
              <a:pathLst>
                <a:path w="2741" h="2367" extrusionOk="0">
                  <a:moveTo>
                    <a:pt x="855" y="0"/>
                  </a:moveTo>
                  <a:cubicBezTo>
                    <a:pt x="691" y="0"/>
                    <a:pt x="584" y="29"/>
                    <a:pt x="584" y="29"/>
                  </a:cubicBezTo>
                  <a:cubicBezTo>
                    <a:pt x="1" y="399"/>
                    <a:pt x="787" y="970"/>
                    <a:pt x="1251" y="1006"/>
                  </a:cubicBezTo>
                  <a:cubicBezTo>
                    <a:pt x="1715" y="1053"/>
                    <a:pt x="2239" y="2244"/>
                    <a:pt x="2382" y="2351"/>
                  </a:cubicBezTo>
                  <a:cubicBezTo>
                    <a:pt x="2395" y="2361"/>
                    <a:pt x="2409" y="2367"/>
                    <a:pt x="2423" y="2367"/>
                  </a:cubicBezTo>
                  <a:cubicBezTo>
                    <a:pt x="2560" y="2367"/>
                    <a:pt x="2740" y="1908"/>
                    <a:pt x="2192" y="887"/>
                  </a:cubicBezTo>
                  <a:cubicBezTo>
                    <a:pt x="1782" y="125"/>
                    <a:pt x="1195"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48;p33"/>
            <p:cNvSpPr/>
            <p:nvPr/>
          </p:nvSpPr>
          <p:spPr>
            <a:xfrm>
              <a:off x="3942750" y="1265825"/>
              <a:ext cx="119075" cy="156425"/>
            </a:xfrm>
            <a:custGeom>
              <a:avLst/>
              <a:gdLst/>
              <a:ahLst/>
              <a:cxnLst/>
              <a:rect l="l" t="t" r="r" b="b"/>
              <a:pathLst>
                <a:path w="4763" h="6257" extrusionOk="0">
                  <a:moveTo>
                    <a:pt x="2511" y="1"/>
                  </a:moveTo>
                  <a:cubicBezTo>
                    <a:pt x="1362" y="1"/>
                    <a:pt x="326" y="1268"/>
                    <a:pt x="167" y="2903"/>
                  </a:cubicBezTo>
                  <a:cubicBezTo>
                    <a:pt x="0" y="4629"/>
                    <a:pt x="857" y="6118"/>
                    <a:pt x="2084" y="6249"/>
                  </a:cubicBezTo>
                  <a:cubicBezTo>
                    <a:pt x="2136" y="6254"/>
                    <a:pt x="2188" y="6256"/>
                    <a:pt x="2240" y="6256"/>
                  </a:cubicBezTo>
                  <a:cubicBezTo>
                    <a:pt x="3405" y="6256"/>
                    <a:pt x="4448" y="4996"/>
                    <a:pt x="4596" y="3344"/>
                  </a:cubicBezTo>
                  <a:cubicBezTo>
                    <a:pt x="4763" y="1617"/>
                    <a:pt x="3917" y="129"/>
                    <a:pt x="2679" y="10"/>
                  </a:cubicBezTo>
                  <a:cubicBezTo>
                    <a:pt x="2623" y="4"/>
                    <a:pt x="2567" y="1"/>
                    <a:pt x="2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49;p33"/>
            <p:cNvSpPr/>
            <p:nvPr/>
          </p:nvSpPr>
          <p:spPr>
            <a:xfrm>
              <a:off x="3955850" y="1282900"/>
              <a:ext cx="93175" cy="121725"/>
            </a:xfrm>
            <a:custGeom>
              <a:avLst/>
              <a:gdLst/>
              <a:ahLst/>
              <a:cxnLst/>
              <a:rect l="l" t="t" r="r" b="b"/>
              <a:pathLst>
                <a:path w="3727" h="4869" extrusionOk="0">
                  <a:moveTo>
                    <a:pt x="1986" y="1"/>
                  </a:moveTo>
                  <a:cubicBezTo>
                    <a:pt x="1077" y="1"/>
                    <a:pt x="268" y="986"/>
                    <a:pt x="131" y="2268"/>
                  </a:cubicBezTo>
                  <a:cubicBezTo>
                    <a:pt x="0" y="3613"/>
                    <a:pt x="667" y="4768"/>
                    <a:pt x="1619" y="4863"/>
                  </a:cubicBezTo>
                  <a:cubicBezTo>
                    <a:pt x="1656" y="4866"/>
                    <a:pt x="1693" y="4868"/>
                    <a:pt x="1729" y="4868"/>
                  </a:cubicBezTo>
                  <a:cubicBezTo>
                    <a:pt x="2639" y="4868"/>
                    <a:pt x="3458" y="3883"/>
                    <a:pt x="3584" y="2601"/>
                  </a:cubicBezTo>
                  <a:cubicBezTo>
                    <a:pt x="3727" y="1256"/>
                    <a:pt x="3048" y="101"/>
                    <a:pt x="2096" y="6"/>
                  </a:cubicBezTo>
                  <a:cubicBezTo>
                    <a:pt x="2059" y="2"/>
                    <a:pt x="2022" y="1"/>
                    <a:pt x="19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50;p33"/>
            <p:cNvSpPr/>
            <p:nvPr/>
          </p:nvSpPr>
          <p:spPr>
            <a:xfrm>
              <a:off x="3961650" y="1292850"/>
              <a:ext cx="65350" cy="75300"/>
            </a:xfrm>
            <a:custGeom>
              <a:avLst/>
              <a:gdLst/>
              <a:ahLst/>
              <a:cxnLst/>
              <a:rect l="l" t="t" r="r" b="b"/>
              <a:pathLst>
                <a:path w="2614" h="3012" extrusionOk="0">
                  <a:moveTo>
                    <a:pt x="1873" y="0"/>
                  </a:moveTo>
                  <a:cubicBezTo>
                    <a:pt x="1740" y="0"/>
                    <a:pt x="696" y="42"/>
                    <a:pt x="340" y="1334"/>
                  </a:cubicBezTo>
                  <a:cubicBezTo>
                    <a:pt x="0" y="2537"/>
                    <a:pt x="265" y="3012"/>
                    <a:pt x="420" y="3012"/>
                  </a:cubicBezTo>
                  <a:cubicBezTo>
                    <a:pt x="444" y="3012"/>
                    <a:pt x="466" y="3000"/>
                    <a:pt x="482" y="2977"/>
                  </a:cubicBezTo>
                  <a:cubicBezTo>
                    <a:pt x="613" y="2810"/>
                    <a:pt x="899" y="1382"/>
                    <a:pt x="1387" y="1239"/>
                  </a:cubicBezTo>
                  <a:cubicBezTo>
                    <a:pt x="1887" y="1084"/>
                    <a:pt x="2614" y="262"/>
                    <a:pt x="1887" y="0"/>
                  </a:cubicBezTo>
                  <a:cubicBezTo>
                    <a:pt x="1887" y="0"/>
                    <a:pt x="1883" y="0"/>
                    <a:pt x="18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51;p33"/>
            <p:cNvSpPr/>
            <p:nvPr/>
          </p:nvSpPr>
          <p:spPr>
            <a:xfrm>
              <a:off x="4263325" y="1350400"/>
              <a:ext cx="117000" cy="137125"/>
            </a:xfrm>
            <a:custGeom>
              <a:avLst/>
              <a:gdLst/>
              <a:ahLst/>
              <a:cxnLst/>
              <a:rect l="l" t="t" r="r" b="b"/>
              <a:pathLst>
                <a:path w="4680" h="5485" extrusionOk="0">
                  <a:moveTo>
                    <a:pt x="2721" y="1"/>
                  </a:moveTo>
                  <a:cubicBezTo>
                    <a:pt x="1794" y="1"/>
                    <a:pt x="842" y="878"/>
                    <a:pt x="441" y="2163"/>
                  </a:cubicBezTo>
                  <a:cubicBezTo>
                    <a:pt x="0" y="3640"/>
                    <a:pt x="488" y="5092"/>
                    <a:pt x="1524" y="5426"/>
                  </a:cubicBezTo>
                  <a:cubicBezTo>
                    <a:pt x="1660" y="5465"/>
                    <a:pt x="1799" y="5484"/>
                    <a:pt x="1938" y="5484"/>
                  </a:cubicBezTo>
                  <a:cubicBezTo>
                    <a:pt x="2881" y="5484"/>
                    <a:pt x="3845" y="4605"/>
                    <a:pt x="4239" y="3318"/>
                  </a:cubicBezTo>
                  <a:cubicBezTo>
                    <a:pt x="4679" y="1854"/>
                    <a:pt x="4191" y="389"/>
                    <a:pt x="3155" y="68"/>
                  </a:cubicBezTo>
                  <a:cubicBezTo>
                    <a:pt x="3013" y="22"/>
                    <a:pt x="2867" y="1"/>
                    <a:pt x="2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52;p33"/>
            <p:cNvSpPr/>
            <p:nvPr/>
          </p:nvSpPr>
          <p:spPr>
            <a:xfrm>
              <a:off x="4276725" y="1365175"/>
              <a:ext cx="91100" cy="106625"/>
            </a:xfrm>
            <a:custGeom>
              <a:avLst/>
              <a:gdLst/>
              <a:ahLst/>
              <a:cxnLst/>
              <a:rect l="l" t="t" r="r" b="b"/>
              <a:pathLst>
                <a:path w="3644" h="4265" extrusionOk="0">
                  <a:moveTo>
                    <a:pt x="2127" y="0"/>
                  </a:moveTo>
                  <a:cubicBezTo>
                    <a:pt x="1394" y="0"/>
                    <a:pt x="634" y="697"/>
                    <a:pt x="333" y="1691"/>
                  </a:cubicBezTo>
                  <a:cubicBezTo>
                    <a:pt x="0" y="2834"/>
                    <a:pt x="369" y="3965"/>
                    <a:pt x="1191" y="4215"/>
                  </a:cubicBezTo>
                  <a:cubicBezTo>
                    <a:pt x="1297" y="4248"/>
                    <a:pt x="1406" y="4264"/>
                    <a:pt x="1515" y="4264"/>
                  </a:cubicBezTo>
                  <a:cubicBezTo>
                    <a:pt x="2238" y="4264"/>
                    <a:pt x="2988" y="3577"/>
                    <a:pt x="3298" y="2584"/>
                  </a:cubicBezTo>
                  <a:cubicBezTo>
                    <a:pt x="3643" y="1441"/>
                    <a:pt x="3274" y="298"/>
                    <a:pt x="2453" y="48"/>
                  </a:cubicBezTo>
                  <a:cubicBezTo>
                    <a:pt x="2346" y="16"/>
                    <a:pt x="2237" y="0"/>
                    <a:pt x="2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53;p33"/>
            <p:cNvSpPr/>
            <p:nvPr/>
          </p:nvSpPr>
          <p:spPr>
            <a:xfrm>
              <a:off x="4283600" y="1374475"/>
              <a:ext cx="67850" cy="60250"/>
            </a:xfrm>
            <a:custGeom>
              <a:avLst/>
              <a:gdLst/>
              <a:ahLst/>
              <a:cxnLst/>
              <a:rect l="l" t="t" r="r" b="b"/>
              <a:pathLst>
                <a:path w="2714" h="2410" extrusionOk="0">
                  <a:moveTo>
                    <a:pt x="1894" y="1"/>
                  </a:moveTo>
                  <a:cubicBezTo>
                    <a:pt x="1565" y="1"/>
                    <a:pt x="943" y="120"/>
                    <a:pt x="523" y="926"/>
                  </a:cubicBezTo>
                  <a:cubicBezTo>
                    <a:pt x="1" y="1949"/>
                    <a:pt x="175" y="2410"/>
                    <a:pt x="328" y="2410"/>
                  </a:cubicBezTo>
                  <a:cubicBezTo>
                    <a:pt x="346" y="2410"/>
                    <a:pt x="364" y="2403"/>
                    <a:pt x="380" y="2391"/>
                  </a:cubicBezTo>
                  <a:cubicBezTo>
                    <a:pt x="511" y="2272"/>
                    <a:pt x="1011" y="1081"/>
                    <a:pt x="1475" y="1022"/>
                  </a:cubicBezTo>
                  <a:cubicBezTo>
                    <a:pt x="1940" y="974"/>
                    <a:pt x="2713" y="391"/>
                    <a:pt x="2118" y="22"/>
                  </a:cubicBezTo>
                  <a:cubicBezTo>
                    <a:pt x="2118" y="22"/>
                    <a:pt x="2032" y="1"/>
                    <a:pt x="1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54;p33"/>
            <p:cNvSpPr/>
            <p:nvPr/>
          </p:nvSpPr>
          <p:spPr>
            <a:xfrm>
              <a:off x="3430775" y="2130750"/>
              <a:ext cx="386375" cy="575975"/>
            </a:xfrm>
            <a:custGeom>
              <a:avLst/>
              <a:gdLst/>
              <a:ahLst/>
              <a:cxnLst/>
              <a:rect l="l" t="t" r="r" b="b"/>
              <a:pathLst>
                <a:path w="15455" h="23039" extrusionOk="0">
                  <a:moveTo>
                    <a:pt x="203" y="0"/>
                  </a:moveTo>
                  <a:cubicBezTo>
                    <a:pt x="167" y="0"/>
                    <a:pt x="155" y="12"/>
                    <a:pt x="155" y="24"/>
                  </a:cubicBezTo>
                  <a:cubicBezTo>
                    <a:pt x="36" y="643"/>
                    <a:pt x="0" y="1239"/>
                    <a:pt x="0" y="1846"/>
                  </a:cubicBezTo>
                  <a:cubicBezTo>
                    <a:pt x="0" y="2013"/>
                    <a:pt x="24" y="2155"/>
                    <a:pt x="24" y="2310"/>
                  </a:cubicBezTo>
                  <a:cubicBezTo>
                    <a:pt x="36" y="2465"/>
                    <a:pt x="36" y="2620"/>
                    <a:pt x="48" y="2763"/>
                  </a:cubicBezTo>
                  <a:lnTo>
                    <a:pt x="84" y="3215"/>
                  </a:lnTo>
                  <a:cubicBezTo>
                    <a:pt x="96" y="3358"/>
                    <a:pt x="120" y="3513"/>
                    <a:pt x="143" y="3656"/>
                  </a:cubicBezTo>
                  <a:cubicBezTo>
                    <a:pt x="286" y="4870"/>
                    <a:pt x="572" y="6037"/>
                    <a:pt x="977" y="7192"/>
                  </a:cubicBezTo>
                  <a:cubicBezTo>
                    <a:pt x="1167" y="7763"/>
                    <a:pt x="1405" y="8323"/>
                    <a:pt x="1644" y="8883"/>
                  </a:cubicBezTo>
                  <a:cubicBezTo>
                    <a:pt x="1905" y="9430"/>
                    <a:pt x="2144" y="9990"/>
                    <a:pt x="2465" y="10502"/>
                  </a:cubicBezTo>
                  <a:cubicBezTo>
                    <a:pt x="3025" y="11573"/>
                    <a:pt x="3739" y="12573"/>
                    <a:pt x="4501" y="13514"/>
                  </a:cubicBezTo>
                  <a:cubicBezTo>
                    <a:pt x="6037" y="15383"/>
                    <a:pt x="7799" y="17050"/>
                    <a:pt x="9633" y="18634"/>
                  </a:cubicBezTo>
                  <a:cubicBezTo>
                    <a:pt x="10561" y="19420"/>
                    <a:pt x="11490" y="20182"/>
                    <a:pt x="12466" y="20908"/>
                  </a:cubicBezTo>
                  <a:cubicBezTo>
                    <a:pt x="13431" y="21634"/>
                    <a:pt x="14407" y="22348"/>
                    <a:pt x="15407" y="23039"/>
                  </a:cubicBezTo>
                  <a:cubicBezTo>
                    <a:pt x="15419" y="23039"/>
                    <a:pt x="15443" y="23039"/>
                    <a:pt x="15455" y="23027"/>
                  </a:cubicBezTo>
                  <a:cubicBezTo>
                    <a:pt x="15455" y="23003"/>
                    <a:pt x="15455" y="22991"/>
                    <a:pt x="15443" y="22979"/>
                  </a:cubicBezTo>
                  <a:cubicBezTo>
                    <a:pt x="13478" y="21598"/>
                    <a:pt x="11538" y="20122"/>
                    <a:pt x="9704" y="18562"/>
                  </a:cubicBezTo>
                  <a:cubicBezTo>
                    <a:pt x="7882" y="16979"/>
                    <a:pt x="6120" y="15312"/>
                    <a:pt x="4608" y="13443"/>
                  </a:cubicBezTo>
                  <a:cubicBezTo>
                    <a:pt x="3846" y="12502"/>
                    <a:pt x="3156" y="11514"/>
                    <a:pt x="2584" y="10466"/>
                  </a:cubicBezTo>
                  <a:cubicBezTo>
                    <a:pt x="2286" y="9942"/>
                    <a:pt x="2025" y="9394"/>
                    <a:pt x="1763" y="8859"/>
                  </a:cubicBezTo>
                  <a:cubicBezTo>
                    <a:pt x="1524" y="8287"/>
                    <a:pt x="1286" y="7740"/>
                    <a:pt x="1096" y="7168"/>
                  </a:cubicBezTo>
                  <a:cubicBezTo>
                    <a:pt x="691" y="6037"/>
                    <a:pt x="405" y="4870"/>
                    <a:pt x="239" y="3679"/>
                  </a:cubicBezTo>
                  <a:cubicBezTo>
                    <a:pt x="84" y="2489"/>
                    <a:pt x="24" y="1263"/>
                    <a:pt x="215" y="72"/>
                  </a:cubicBezTo>
                  <a:cubicBezTo>
                    <a:pt x="227" y="60"/>
                    <a:pt x="215" y="24"/>
                    <a:pt x="203"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55;p33"/>
            <p:cNvSpPr/>
            <p:nvPr/>
          </p:nvSpPr>
          <p:spPr>
            <a:xfrm>
              <a:off x="3866250" y="2245950"/>
              <a:ext cx="16975" cy="325950"/>
            </a:xfrm>
            <a:custGeom>
              <a:avLst/>
              <a:gdLst/>
              <a:ahLst/>
              <a:cxnLst/>
              <a:rect l="l" t="t" r="r" b="b"/>
              <a:pathLst>
                <a:path w="679" h="13038" extrusionOk="0">
                  <a:moveTo>
                    <a:pt x="24" y="0"/>
                  </a:moveTo>
                  <a:cubicBezTo>
                    <a:pt x="12" y="24"/>
                    <a:pt x="0" y="36"/>
                    <a:pt x="0" y="48"/>
                  </a:cubicBezTo>
                  <a:cubicBezTo>
                    <a:pt x="84" y="1119"/>
                    <a:pt x="179" y="2203"/>
                    <a:pt x="250" y="3274"/>
                  </a:cubicBezTo>
                  <a:cubicBezTo>
                    <a:pt x="322" y="4370"/>
                    <a:pt x="381" y="5441"/>
                    <a:pt x="441" y="6525"/>
                  </a:cubicBezTo>
                  <a:cubicBezTo>
                    <a:pt x="500" y="7608"/>
                    <a:pt x="536" y="8680"/>
                    <a:pt x="536" y="9763"/>
                  </a:cubicBezTo>
                  <a:cubicBezTo>
                    <a:pt x="536" y="10835"/>
                    <a:pt x="524" y="11930"/>
                    <a:pt x="405" y="13002"/>
                  </a:cubicBezTo>
                  <a:cubicBezTo>
                    <a:pt x="405" y="13026"/>
                    <a:pt x="417" y="13037"/>
                    <a:pt x="429" y="13037"/>
                  </a:cubicBezTo>
                  <a:cubicBezTo>
                    <a:pt x="465" y="13037"/>
                    <a:pt x="477" y="13026"/>
                    <a:pt x="477" y="13014"/>
                  </a:cubicBezTo>
                  <a:cubicBezTo>
                    <a:pt x="619" y="11942"/>
                    <a:pt x="655" y="10859"/>
                    <a:pt x="667" y="9763"/>
                  </a:cubicBezTo>
                  <a:cubicBezTo>
                    <a:pt x="679" y="8680"/>
                    <a:pt x="655" y="7608"/>
                    <a:pt x="608" y="6525"/>
                  </a:cubicBezTo>
                  <a:cubicBezTo>
                    <a:pt x="560" y="5441"/>
                    <a:pt x="488" y="4370"/>
                    <a:pt x="405" y="3274"/>
                  </a:cubicBezTo>
                  <a:cubicBezTo>
                    <a:pt x="310" y="2203"/>
                    <a:pt x="203" y="1119"/>
                    <a:pt x="72" y="48"/>
                  </a:cubicBezTo>
                  <a:cubicBezTo>
                    <a:pt x="72" y="24"/>
                    <a:pt x="60" y="0"/>
                    <a:pt x="24"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56;p33"/>
            <p:cNvSpPr/>
            <p:nvPr/>
          </p:nvSpPr>
          <p:spPr>
            <a:xfrm>
              <a:off x="3643600" y="2201300"/>
              <a:ext cx="178025" cy="424100"/>
            </a:xfrm>
            <a:custGeom>
              <a:avLst/>
              <a:gdLst/>
              <a:ahLst/>
              <a:cxnLst/>
              <a:rect l="l" t="t" r="r" b="b"/>
              <a:pathLst>
                <a:path w="7121" h="16964" extrusionOk="0">
                  <a:moveTo>
                    <a:pt x="60" y="0"/>
                  </a:moveTo>
                  <a:cubicBezTo>
                    <a:pt x="48" y="0"/>
                    <a:pt x="36" y="24"/>
                    <a:pt x="36" y="36"/>
                  </a:cubicBezTo>
                  <a:cubicBezTo>
                    <a:pt x="0" y="1608"/>
                    <a:pt x="155" y="3191"/>
                    <a:pt x="417" y="4739"/>
                  </a:cubicBezTo>
                  <a:cubicBezTo>
                    <a:pt x="691" y="6287"/>
                    <a:pt x="1072" y="7823"/>
                    <a:pt x="1655" y="9287"/>
                  </a:cubicBezTo>
                  <a:cubicBezTo>
                    <a:pt x="1786" y="9668"/>
                    <a:pt x="1953" y="10037"/>
                    <a:pt x="2096" y="10394"/>
                  </a:cubicBezTo>
                  <a:cubicBezTo>
                    <a:pt x="2275" y="10752"/>
                    <a:pt x="2429" y="11121"/>
                    <a:pt x="2620" y="11466"/>
                  </a:cubicBezTo>
                  <a:cubicBezTo>
                    <a:pt x="2798" y="11823"/>
                    <a:pt x="3013" y="12168"/>
                    <a:pt x="3203" y="12502"/>
                  </a:cubicBezTo>
                  <a:cubicBezTo>
                    <a:pt x="3406" y="12847"/>
                    <a:pt x="3608" y="13192"/>
                    <a:pt x="3846" y="13502"/>
                  </a:cubicBezTo>
                  <a:cubicBezTo>
                    <a:pt x="4739" y="14812"/>
                    <a:pt x="5823" y="15978"/>
                    <a:pt x="7061" y="16955"/>
                  </a:cubicBezTo>
                  <a:cubicBezTo>
                    <a:pt x="7067" y="16961"/>
                    <a:pt x="7073" y="16964"/>
                    <a:pt x="7079" y="16964"/>
                  </a:cubicBezTo>
                  <a:cubicBezTo>
                    <a:pt x="7085" y="16964"/>
                    <a:pt x="7091" y="16961"/>
                    <a:pt x="7097" y="16955"/>
                  </a:cubicBezTo>
                  <a:cubicBezTo>
                    <a:pt x="7120" y="16943"/>
                    <a:pt x="7120" y="16931"/>
                    <a:pt x="7097" y="16907"/>
                  </a:cubicBezTo>
                  <a:cubicBezTo>
                    <a:pt x="5882" y="15895"/>
                    <a:pt x="4811" y="14740"/>
                    <a:pt x="3929" y="13442"/>
                  </a:cubicBezTo>
                  <a:cubicBezTo>
                    <a:pt x="3691" y="13133"/>
                    <a:pt x="3501" y="12788"/>
                    <a:pt x="3287" y="12466"/>
                  </a:cubicBezTo>
                  <a:cubicBezTo>
                    <a:pt x="3096" y="12121"/>
                    <a:pt x="2906" y="11787"/>
                    <a:pt x="2727" y="11430"/>
                  </a:cubicBezTo>
                  <a:cubicBezTo>
                    <a:pt x="2548" y="11097"/>
                    <a:pt x="2382" y="10740"/>
                    <a:pt x="2227" y="10382"/>
                  </a:cubicBezTo>
                  <a:cubicBezTo>
                    <a:pt x="2072" y="10025"/>
                    <a:pt x="1905" y="9668"/>
                    <a:pt x="1774" y="9287"/>
                  </a:cubicBezTo>
                  <a:cubicBezTo>
                    <a:pt x="1227" y="7835"/>
                    <a:pt x="810" y="6311"/>
                    <a:pt x="524" y="4763"/>
                  </a:cubicBezTo>
                  <a:cubicBezTo>
                    <a:pt x="381" y="3989"/>
                    <a:pt x="274" y="3215"/>
                    <a:pt x="191" y="2429"/>
                  </a:cubicBezTo>
                  <a:cubicBezTo>
                    <a:pt x="119" y="1643"/>
                    <a:pt x="84" y="869"/>
                    <a:pt x="84" y="84"/>
                  </a:cubicBezTo>
                  <a:cubicBezTo>
                    <a:pt x="84" y="60"/>
                    <a:pt x="60" y="48"/>
                    <a:pt x="6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57;p33"/>
            <p:cNvSpPr/>
            <p:nvPr/>
          </p:nvSpPr>
          <p:spPr>
            <a:xfrm>
              <a:off x="3921025" y="2131775"/>
              <a:ext cx="386375" cy="575800"/>
            </a:xfrm>
            <a:custGeom>
              <a:avLst/>
              <a:gdLst/>
              <a:ahLst/>
              <a:cxnLst/>
              <a:rect l="l" t="t" r="r" b="b"/>
              <a:pathLst>
                <a:path w="15455" h="23032" extrusionOk="0">
                  <a:moveTo>
                    <a:pt x="15281" y="0"/>
                  </a:moveTo>
                  <a:cubicBezTo>
                    <a:pt x="15278" y="0"/>
                    <a:pt x="15276" y="5"/>
                    <a:pt x="15276" y="19"/>
                  </a:cubicBezTo>
                  <a:cubicBezTo>
                    <a:pt x="15264" y="31"/>
                    <a:pt x="15252" y="43"/>
                    <a:pt x="15252" y="55"/>
                  </a:cubicBezTo>
                  <a:cubicBezTo>
                    <a:pt x="15431" y="1245"/>
                    <a:pt x="15371" y="2472"/>
                    <a:pt x="15216" y="3662"/>
                  </a:cubicBezTo>
                  <a:cubicBezTo>
                    <a:pt x="15050" y="4853"/>
                    <a:pt x="14776" y="6032"/>
                    <a:pt x="14371" y="7163"/>
                  </a:cubicBezTo>
                  <a:cubicBezTo>
                    <a:pt x="14180" y="7746"/>
                    <a:pt x="13942" y="8294"/>
                    <a:pt x="13704" y="8842"/>
                  </a:cubicBezTo>
                  <a:cubicBezTo>
                    <a:pt x="13430" y="9377"/>
                    <a:pt x="13192" y="9925"/>
                    <a:pt x="12883" y="10449"/>
                  </a:cubicBezTo>
                  <a:cubicBezTo>
                    <a:pt x="12311" y="11508"/>
                    <a:pt x="11621" y="12485"/>
                    <a:pt x="10859" y="13425"/>
                  </a:cubicBezTo>
                  <a:cubicBezTo>
                    <a:pt x="9335" y="15295"/>
                    <a:pt x="7584" y="16962"/>
                    <a:pt x="5751" y="18545"/>
                  </a:cubicBezTo>
                  <a:cubicBezTo>
                    <a:pt x="3929" y="20105"/>
                    <a:pt x="2000" y="21569"/>
                    <a:pt x="24" y="22962"/>
                  </a:cubicBezTo>
                  <a:cubicBezTo>
                    <a:pt x="12" y="22974"/>
                    <a:pt x="0" y="22998"/>
                    <a:pt x="12" y="23010"/>
                  </a:cubicBezTo>
                  <a:cubicBezTo>
                    <a:pt x="20" y="23018"/>
                    <a:pt x="28" y="23032"/>
                    <a:pt x="40" y="23032"/>
                  </a:cubicBezTo>
                  <a:cubicBezTo>
                    <a:pt x="46" y="23032"/>
                    <a:pt x="52" y="23029"/>
                    <a:pt x="60" y="23022"/>
                  </a:cubicBezTo>
                  <a:cubicBezTo>
                    <a:pt x="1048" y="22331"/>
                    <a:pt x="2036" y="21629"/>
                    <a:pt x="3000" y="20891"/>
                  </a:cubicBezTo>
                  <a:cubicBezTo>
                    <a:pt x="3965" y="20152"/>
                    <a:pt x="4905" y="19402"/>
                    <a:pt x="5834" y="18617"/>
                  </a:cubicBezTo>
                  <a:cubicBezTo>
                    <a:pt x="7656" y="17045"/>
                    <a:pt x="9430" y="15378"/>
                    <a:pt x="10966" y="13497"/>
                  </a:cubicBezTo>
                  <a:cubicBezTo>
                    <a:pt x="11728" y="12556"/>
                    <a:pt x="12442" y="11568"/>
                    <a:pt x="13002" y="10496"/>
                  </a:cubicBezTo>
                  <a:cubicBezTo>
                    <a:pt x="13299" y="9973"/>
                    <a:pt x="13549" y="9413"/>
                    <a:pt x="13823" y="8877"/>
                  </a:cubicBezTo>
                  <a:cubicBezTo>
                    <a:pt x="14061" y="8306"/>
                    <a:pt x="14299" y="7758"/>
                    <a:pt x="14490" y="7175"/>
                  </a:cubicBezTo>
                  <a:cubicBezTo>
                    <a:pt x="14883" y="6032"/>
                    <a:pt x="15181" y="4853"/>
                    <a:pt x="15323" y="3650"/>
                  </a:cubicBezTo>
                  <a:cubicBezTo>
                    <a:pt x="15359" y="3496"/>
                    <a:pt x="15371" y="3353"/>
                    <a:pt x="15383" y="3198"/>
                  </a:cubicBezTo>
                  <a:lnTo>
                    <a:pt x="15419" y="2757"/>
                  </a:lnTo>
                  <a:cubicBezTo>
                    <a:pt x="15431" y="2591"/>
                    <a:pt x="15442" y="2448"/>
                    <a:pt x="15442" y="2293"/>
                  </a:cubicBezTo>
                  <a:cubicBezTo>
                    <a:pt x="15454" y="2126"/>
                    <a:pt x="15454" y="1984"/>
                    <a:pt x="15454" y="1829"/>
                  </a:cubicBezTo>
                  <a:cubicBezTo>
                    <a:pt x="15442" y="1222"/>
                    <a:pt x="15419" y="614"/>
                    <a:pt x="15311" y="19"/>
                  </a:cubicBezTo>
                  <a:cubicBezTo>
                    <a:pt x="15297" y="12"/>
                    <a:pt x="15287" y="0"/>
                    <a:pt x="15281"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58;p33"/>
            <p:cNvSpPr/>
            <p:nvPr/>
          </p:nvSpPr>
          <p:spPr>
            <a:xfrm>
              <a:off x="3933525" y="2202675"/>
              <a:ext cx="163125" cy="410225"/>
            </a:xfrm>
            <a:custGeom>
              <a:avLst/>
              <a:gdLst/>
              <a:ahLst/>
              <a:cxnLst/>
              <a:rect l="l" t="t" r="r" b="b"/>
              <a:pathLst>
                <a:path w="6525" h="16409" extrusionOk="0">
                  <a:moveTo>
                    <a:pt x="6420" y="0"/>
                  </a:moveTo>
                  <a:cubicBezTo>
                    <a:pt x="6418" y="0"/>
                    <a:pt x="6418" y="2"/>
                    <a:pt x="6418" y="5"/>
                  </a:cubicBezTo>
                  <a:cubicBezTo>
                    <a:pt x="6406" y="5"/>
                    <a:pt x="6382" y="29"/>
                    <a:pt x="6382" y="40"/>
                  </a:cubicBezTo>
                  <a:cubicBezTo>
                    <a:pt x="6418" y="802"/>
                    <a:pt x="6406" y="1553"/>
                    <a:pt x="6358" y="2315"/>
                  </a:cubicBezTo>
                  <a:cubicBezTo>
                    <a:pt x="6310" y="3077"/>
                    <a:pt x="6239" y="3839"/>
                    <a:pt x="6132" y="4577"/>
                  </a:cubicBezTo>
                  <a:cubicBezTo>
                    <a:pt x="5929" y="6077"/>
                    <a:pt x="5584" y="7565"/>
                    <a:pt x="5108" y="8994"/>
                  </a:cubicBezTo>
                  <a:cubicBezTo>
                    <a:pt x="4620" y="10423"/>
                    <a:pt x="3977" y="11816"/>
                    <a:pt x="3131" y="13066"/>
                  </a:cubicBezTo>
                  <a:cubicBezTo>
                    <a:pt x="2715" y="13685"/>
                    <a:pt x="2215" y="14268"/>
                    <a:pt x="1715" y="14828"/>
                  </a:cubicBezTo>
                  <a:lnTo>
                    <a:pt x="1310" y="15233"/>
                  </a:lnTo>
                  <a:cubicBezTo>
                    <a:pt x="1179" y="15364"/>
                    <a:pt x="1024" y="15483"/>
                    <a:pt x="893" y="15626"/>
                  </a:cubicBezTo>
                  <a:lnTo>
                    <a:pt x="691" y="15816"/>
                  </a:lnTo>
                  <a:lnTo>
                    <a:pt x="464" y="15995"/>
                  </a:lnTo>
                  <a:lnTo>
                    <a:pt x="12" y="16352"/>
                  </a:lnTo>
                  <a:cubicBezTo>
                    <a:pt x="0" y="16364"/>
                    <a:pt x="0" y="16376"/>
                    <a:pt x="12" y="16400"/>
                  </a:cubicBezTo>
                  <a:cubicBezTo>
                    <a:pt x="24" y="16406"/>
                    <a:pt x="33" y="16409"/>
                    <a:pt x="40" y="16409"/>
                  </a:cubicBezTo>
                  <a:cubicBezTo>
                    <a:pt x="48" y="16409"/>
                    <a:pt x="54" y="16406"/>
                    <a:pt x="60" y="16400"/>
                  </a:cubicBezTo>
                  <a:lnTo>
                    <a:pt x="512" y="16042"/>
                  </a:lnTo>
                  <a:lnTo>
                    <a:pt x="726" y="15864"/>
                  </a:lnTo>
                  <a:lnTo>
                    <a:pt x="941" y="15661"/>
                  </a:lnTo>
                  <a:cubicBezTo>
                    <a:pt x="1084" y="15530"/>
                    <a:pt x="1238" y="15411"/>
                    <a:pt x="1369" y="15280"/>
                  </a:cubicBezTo>
                  <a:lnTo>
                    <a:pt x="1774" y="14876"/>
                  </a:lnTo>
                  <a:cubicBezTo>
                    <a:pt x="1905" y="14757"/>
                    <a:pt x="2024" y="14590"/>
                    <a:pt x="2155" y="14459"/>
                  </a:cubicBezTo>
                  <a:cubicBezTo>
                    <a:pt x="2298" y="14328"/>
                    <a:pt x="2417" y="14173"/>
                    <a:pt x="2536" y="14030"/>
                  </a:cubicBezTo>
                  <a:lnTo>
                    <a:pt x="2893" y="13578"/>
                  </a:lnTo>
                  <a:lnTo>
                    <a:pt x="3215" y="13125"/>
                  </a:lnTo>
                  <a:cubicBezTo>
                    <a:pt x="4084" y="11851"/>
                    <a:pt x="4739" y="10470"/>
                    <a:pt x="5227" y="9030"/>
                  </a:cubicBezTo>
                  <a:cubicBezTo>
                    <a:pt x="5715" y="7589"/>
                    <a:pt x="6048" y="6077"/>
                    <a:pt x="6239" y="4577"/>
                  </a:cubicBezTo>
                  <a:cubicBezTo>
                    <a:pt x="6441" y="3077"/>
                    <a:pt x="6525" y="1541"/>
                    <a:pt x="6429" y="29"/>
                  </a:cubicBezTo>
                  <a:cubicBezTo>
                    <a:pt x="6429" y="11"/>
                    <a:pt x="6423" y="0"/>
                    <a:pt x="642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61;p33"/>
          <p:cNvGrpSpPr/>
          <p:nvPr/>
        </p:nvGrpSpPr>
        <p:grpSpPr>
          <a:xfrm rot="20966438">
            <a:off x="702468" y="1191266"/>
            <a:ext cx="4410306" cy="1348639"/>
            <a:chOff x="657785" y="607457"/>
            <a:chExt cx="1682367" cy="663916"/>
          </a:xfrm>
        </p:grpSpPr>
        <p:sp>
          <p:nvSpPr>
            <p:cNvPr id="1082" name="Google Shape;1062;p33"/>
            <p:cNvSpPr/>
            <p:nvPr/>
          </p:nvSpPr>
          <p:spPr>
            <a:xfrm rot="-525829">
              <a:off x="678768" y="786385"/>
              <a:ext cx="1385855" cy="381640"/>
            </a:xfrm>
            <a:custGeom>
              <a:avLst/>
              <a:gdLst/>
              <a:ahLst/>
              <a:cxnLst/>
              <a:rect l="l" t="t" r="r" b="b"/>
              <a:pathLst>
                <a:path w="93637" h="25786" extrusionOk="0">
                  <a:moveTo>
                    <a:pt x="47420" y="1"/>
                  </a:moveTo>
                  <a:cubicBezTo>
                    <a:pt x="33793" y="1"/>
                    <a:pt x="18412" y="2001"/>
                    <a:pt x="3092" y="8067"/>
                  </a:cubicBezTo>
                  <a:cubicBezTo>
                    <a:pt x="2333" y="8368"/>
                    <a:pt x="2514" y="9489"/>
                    <a:pt x="3329" y="9530"/>
                  </a:cubicBezTo>
                  <a:lnTo>
                    <a:pt x="16317" y="10193"/>
                  </a:lnTo>
                  <a:cubicBezTo>
                    <a:pt x="17146" y="10237"/>
                    <a:pt x="17313" y="11392"/>
                    <a:pt x="16527" y="11662"/>
                  </a:cubicBezTo>
                  <a:lnTo>
                    <a:pt x="812" y="17130"/>
                  </a:lnTo>
                  <a:cubicBezTo>
                    <a:pt x="0" y="17414"/>
                    <a:pt x="218" y="18602"/>
                    <a:pt x="1055" y="18602"/>
                  </a:cubicBezTo>
                  <a:cubicBezTo>
                    <a:pt x="1070" y="18602"/>
                    <a:pt x="1085" y="18602"/>
                    <a:pt x="1101" y="18601"/>
                  </a:cubicBezTo>
                  <a:lnTo>
                    <a:pt x="22425" y="17512"/>
                  </a:lnTo>
                  <a:cubicBezTo>
                    <a:pt x="22440" y="17512"/>
                    <a:pt x="22455" y="17511"/>
                    <a:pt x="22469" y="17511"/>
                  </a:cubicBezTo>
                  <a:cubicBezTo>
                    <a:pt x="23236" y="17511"/>
                    <a:pt x="23519" y="18549"/>
                    <a:pt x="22829" y="18930"/>
                  </a:cubicBezTo>
                  <a:lnTo>
                    <a:pt x="12969" y="24365"/>
                  </a:lnTo>
                  <a:cubicBezTo>
                    <a:pt x="12259" y="24757"/>
                    <a:pt x="12593" y="25786"/>
                    <a:pt x="13314" y="25786"/>
                  </a:cubicBezTo>
                  <a:cubicBezTo>
                    <a:pt x="13382" y="25786"/>
                    <a:pt x="13454" y="25777"/>
                    <a:pt x="13528" y="25757"/>
                  </a:cubicBezTo>
                  <a:cubicBezTo>
                    <a:pt x="23976" y="22997"/>
                    <a:pt x="46017" y="18103"/>
                    <a:pt x="70927" y="18103"/>
                  </a:cubicBezTo>
                  <a:cubicBezTo>
                    <a:pt x="77795" y="18103"/>
                    <a:pt x="84882" y="18475"/>
                    <a:pt x="92003" y="19367"/>
                  </a:cubicBezTo>
                  <a:cubicBezTo>
                    <a:pt x="92036" y="19371"/>
                    <a:pt x="92069" y="19373"/>
                    <a:pt x="92102" y="19373"/>
                  </a:cubicBezTo>
                  <a:cubicBezTo>
                    <a:pt x="92490" y="19373"/>
                    <a:pt x="92820" y="19074"/>
                    <a:pt x="92851" y="18675"/>
                  </a:cubicBezTo>
                  <a:lnTo>
                    <a:pt x="93609" y="8086"/>
                  </a:lnTo>
                  <a:cubicBezTo>
                    <a:pt x="93636" y="7749"/>
                    <a:pt x="93428" y="7435"/>
                    <a:pt x="93110" y="7320"/>
                  </a:cubicBezTo>
                  <a:cubicBezTo>
                    <a:pt x="89766" y="6137"/>
                    <a:pt x="71284" y="1"/>
                    <a:pt x="47420"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63;p33"/>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solidFill>
              <a:srgbClr val="E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64;p33"/>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65;p33"/>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66;p33"/>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67;p33"/>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88"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01634" y="4938837"/>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478238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oogle Shape;7290;p59"/>
          <p:cNvGrpSpPr/>
          <p:nvPr/>
        </p:nvGrpSpPr>
        <p:grpSpPr>
          <a:xfrm rot="18720841">
            <a:off x="9370619" y="-400982"/>
            <a:ext cx="1070273" cy="1875735"/>
            <a:chOff x="5876888" y="8274339"/>
            <a:chExt cx="1070266" cy="1875723"/>
          </a:xfrm>
        </p:grpSpPr>
        <p:grpSp>
          <p:nvGrpSpPr>
            <p:cNvPr id="304" name="Google Shape;7291;p59"/>
            <p:cNvGrpSpPr/>
            <p:nvPr/>
          </p:nvGrpSpPr>
          <p:grpSpPr>
            <a:xfrm>
              <a:off x="5876890" y="8274339"/>
              <a:ext cx="1070264" cy="1875723"/>
              <a:chOff x="5002750" y="3917350"/>
              <a:chExt cx="317275" cy="556050"/>
            </a:xfrm>
          </p:grpSpPr>
          <p:sp>
            <p:nvSpPr>
              <p:cNvPr id="324"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7312;p59"/>
            <p:cNvGrpSpPr/>
            <p:nvPr/>
          </p:nvGrpSpPr>
          <p:grpSpPr>
            <a:xfrm>
              <a:off x="5876888" y="8274357"/>
              <a:ext cx="958017" cy="1593463"/>
              <a:chOff x="5398250" y="4107400"/>
              <a:chExt cx="284000" cy="472375"/>
            </a:xfrm>
          </p:grpSpPr>
          <p:sp>
            <p:nvSpPr>
              <p:cNvPr id="306"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Título 1">
            <a:extLst>
              <a:ext uri="{FF2B5EF4-FFF2-40B4-BE49-F238E27FC236}">
                <a16:creationId xmlns:a16="http://schemas.microsoft.com/office/drawing/2014/main" id="{BD0B2B7D-4E55-402E-B027-DDDDE75DFF60}"/>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5722560E-73F1-4AC0-B390-F373B5DE95EB}"/>
              </a:ext>
            </a:extLst>
          </p:cNvPr>
          <p:cNvSpPr>
            <a:spLocks noGrp="1"/>
          </p:cNvSpPr>
          <p:nvPr>
            <p:ph idx="1"/>
          </p:nvPr>
        </p:nvSpPr>
        <p:spPr>
          <a:xfrm>
            <a:off x="1396870" y="2003515"/>
            <a:ext cx="10069960" cy="4555339"/>
          </a:xfrm>
        </p:spPr>
        <p:txBody>
          <a:bodyPr>
            <a:noAutofit/>
          </a:bodyPr>
          <a:lstStyle/>
          <a:p>
            <a:r>
              <a:rPr lang="es-ES" sz="2000" dirty="0"/>
              <a:t>Realicen la lectura del apartado “Los profesionales de la docencia: revalorización de los maestros” de Un libro sin recetas para la maestra y el maestro. Fase 3, pp. 50-55: </a:t>
            </a:r>
            <a:r>
              <a:rPr lang="es-ES" sz="2000" dirty="0">
                <a:hlinkClick r:id="rId2"/>
              </a:rPr>
              <a:t>https://docentesaldia.com/wp-content/uploads/2023/07/Libro-del-docente-1-y-2-grado.pdf</a:t>
            </a:r>
            <a:r>
              <a:rPr lang="es-ES" sz="2000" dirty="0"/>
              <a:t> </a:t>
            </a:r>
          </a:p>
          <a:p>
            <a:r>
              <a:rPr lang="es-ES" sz="2000" dirty="0"/>
              <a:t>Establezcan en colectivo algunos ejes de análisis que les permitan reflexionar acerca de los atributos de las y los docentes que hacen que, desde la Nueva Escuela Mexicana, sean concebidos como profesionales capaces de </a:t>
            </a:r>
            <a:r>
              <a:rPr lang="es-ES" sz="2000" dirty="0" err="1"/>
              <a:t>codiseñar</a:t>
            </a:r>
            <a:r>
              <a:rPr lang="es-ES" sz="2000" dirty="0"/>
              <a:t> contenidos, estrategias didácticas y proyectos desde los territorios particulares en los que ejercen la docencia.</a:t>
            </a:r>
          </a:p>
          <a:p>
            <a:r>
              <a:rPr lang="es-ES" sz="2000" dirty="0"/>
              <a:t>Para finalizar esta actividad concluyan cómo pueden avanzar en el ejercicio pleno de su autonomía profesional y de su capacidad transformadora de la educación.</a:t>
            </a:r>
            <a:endParaRPr lang="es-MX" sz="2000" dirty="0"/>
          </a:p>
        </p:txBody>
      </p:sp>
      <p:pic>
        <p:nvPicPr>
          <p:cNvPr id="4" name="Imagen 3">
            <a:extLst>
              <a:ext uri="{FF2B5EF4-FFF2-40B4-BE49-F238E27FC236}">
                <a16:creationId xmlns:a16="http://schemas.microsoft.com/office/drawing/2014/main" id="{B50503F2-D15D-403B-B6AA-84BDB66A3239}"/>
              </a:ext>
            </a:extLst>
          </p:cNvPr>
          <p:cNvPicPr>
            <a:picLocks noChangeAspect="1"/>
          </p:cNvPicPr>
          <p:nvPr/>
        </p:nvPicPr>
        <p:blipFill rotWithShape="1">
          <a:blip r:embed="rId3"/>
          <a:srcRect l="6477"/>
          <a:stretch/>
        </p:blipFill>
        <p:spPr>
          <a:xfrm>
            <a:off x="10318376" y="199703"/>
            <a:ext cx="1530724" cy="1803812"/>
          </a:xfrm>
          <a:prstGeom prst="rect">
            <a:avLst/>
          </a:prstGeom>
          <a:ln w="88900" cap="sq" cmpd="thickThin">
            <a:solidFill>
              <a:srgbClr val="000000"/>
            </a:solidFill>
            <a:prstDash val="solid"/>
            <a:miter lim="800000"/>
          </a:ln>
          <a:effectLst>
            <a:innerShdw blurRad="76200">
              <a:srgbClr val="000000"/>
            </a:innerShdw>
          </a:effectLst>
        </p:spPr>
      </p:pic>
      <p:grpSp>
        <p:nvGrpSpPr>
          <p:cNvPr id="5" name="Google Shape;2882;p40"/>
          <p:cNvGrpSpPr/>
          <p:nvPr/>
        </p:nvGrpSpPr>
        <p:grpSpPr>
          <a:xfrm>
            <a:off x="-186741" y="-377475"/>
            <a:ext cx="3231367" cy="2004242"/>
            <a:chOff x="2285633" y="-415977"/>
            <a:chExt cx="3231367" cy="2004242"/>
          </a:xfrm>
        </p:grpSpPr>
        <p:grpSp>
          <p:nvGrpSpPr>
            <p:cNvPr id="6" name="Google Shape;2883;p40"/>
            <p:cNvGrpSpPr/>
            <p:nvPr/>
          </p:nvGrpSpPr>
          <p:grpSpPr>
            <a:xfrm>
              <a:off x="3405841" y="-119644"/>
              <a:ext cx="995510" cy="1707909"/>
              <a:chOff x="4053961" y="123761"/>
              <a:chExt cx="644385" cy="1105514"/>
            </a:xfrm>
          </p:grpSpPr>
          <p:grpSp>
            <p:nvGrpSpPr>
              <p:cNvPr id="130" name="Google Shape;2884;p40"/>
              <p:cNvGrpSpPr/>
              <p:nvPr/>
            </p:nvGrpSpPr>
            <p:grpSpPr>
              <a:xfrm>
                <a:off x="4053961" y="181330"/>
                <a:ext cx="644385" cy="1047945"/>
                <a:chOff x="4153100" y="602175"/>
                <a:chExt cx="459225" cy="746825"/>
              </a:xfrm>
            </p:grpSpPr>
            <p:sp>
              <p:nvSpPr>
                <p:cNvPr id="203"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2;p40"/>
              <p:cNvGrpSpPr/>
              <p:nvPr/>
            </p:nvGrpSpPr>
            <p:grpSpPr>
              <a:xfrm>
                <a:off x="4060212" y="180608"/>
                <a:ext cx="631861" cy="1047805"/>
                <a:chOff x="4490575" y="1293200"/>
                <a:chExt cx="450300" cy="746725"/>
              </a:xfrm>
            </p:grpSpPr>
            <p:sp>
              <p:nvSpPr>
                <p:cNvPr id="197"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9;p40"/>
              <p:cNvGrpSpPr/>
              <p:nvPr/>
            </p:nvGrpSpPr>
            <p:grpSpPr>
              <a:xfrm>
                <a:off x="4078974" y="123761"/>
                <a:ext cx="521086" cy="903610"/>
                <a:chOff x="4608375" y="598938"/>
                <a:chExt cx="375125" cy="650500"/>
              </a:xfrm>
            </p:grpSpPr>
            <p:sp>
              <p:nvSpPr>
                <p:cNvPr id="189"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908;p40"/>
              <p:cNvGrpSpPr/>
              <p:nvPr/>
            </p:nvGrpSpPr>
            <p:grpSpPr>
              <a:xfrm>
                <a:off x="4078978" y="181325"/>
                <a:ext cx="563630" cy="987853"/>
                <a:chOff x="6115150" y="529775"/>
                <a:chExt cx="401675" cy="704000"/>
              </a:xfrm>
            </p:grpSpPr>
            <p:sp>
              <p:nvSpPr>
                <p:cNvPr id="134"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2964;p40"/>
            <p:cNvGrpSpPr/>
            <p:nvPr/>
          </p:nvGrpSpPr>
          <p:grpSpPr>
            <a:xfrm rot="1200552">
              <a:off x="2456286" y="-296370"/>
              <a:ext cx="903175" cy="1156799"/>
              <a:chOff x="4737375" y="86375"/>
              <a:chExt cx="404450" cy="518025"/>
            </a:xfrm>
          </p:grpSpPr>
          <p:grpSp>
            <p:nvGrpSpPr>
              <p:cNvPr id="86" name="Google Shape;2965;p40"/>
              <p:cNvGrpSpPr/>
              <p:nvPr/>
            </p:nvGrpSpPr>
            <p:grpSpPr>
              <a:xfrm>
                <a:off x="4737375" y="86375"/>
                <a:ext cx="404450" cy="518025"/>
                <a:chOff x="5534900" y="1200950"/>
                <a:chExt cx="404450" cy="518025"/>
              </a:xfrm>
            </p:grpSpPr>
            <p:sp>
              <p:nvSpPr>
                <p:cNvPr id="124"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2;p40"/>
              <p:cNvGrpSpPr/>
              <p:nvPr/>
            </p:nvGrpSpPr>
            <p:grpSpPr>
              <a:xfrm>
                <a:off x="4745325" y="122813"/>
                <a:ext cx="364625" cy="477400"/>
                <a:chOff x="5138050" y="788975"/>
                <a:chExt cx="364625" cy="477400"/>
              </a:xfrm>
            </p:grpSpPr>
            <p:sp>
              <p:nvSpPr>
                <p:cNvPr id="120"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7;p40"/>
              <p:cNvGrpSpPr/>
              <p:nvPr/>
            </p:nvGrpSpPr>
            <p:grpSpPr>
              <a:xfrm>
                <a:off x="4825700" y="122825"/>
                <a:ext cx="293225" cy="336525"/>
                <a:chOff x="5589713" y="822175"/>
                <a:chExt cx="293225" cy="336525"/>
              </a:xfrm>
            </p:grpSpPr>
            <p:sp>
              <p:nvSpPr>
                <p:cNvPr id="112"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86;p40"/>
              <p:cNvGrpSpPr/>
              <p:nvPr/>
            </p:nvGrpSpPr>
            <p:grpSpPr>
              <a:xfrm>
                <a:off x="4748800" y="122825"/>
                <a:ext cx="361150" cy="460625"/>
                <a:chOff x="5143900" y="789750"/>
                <a:chExt cx="361150" cy="460625"/>
              </a:xfrm>
            </p:grpSpPr>
            <p:sp>
              <p:nvSpPr>
                <p:cNvPr id="90"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3009;p40"/>
            <p:cNvGrpSpPr/>
            <p:nvPr/>
          </p:nvGrpSpPr>
          <p:grpSpPr>
            <a:xfrm rot="-1200552" flipH="1">
              <a:off x="4443173" y="-272177"/>
              <a:ext cx="903175" cy="1156799"/>
              <a:chOff x="4737375" y="86375"/>
              <a:chExt cx="404450" cy="518025"/>
            </a:xfrm>
          </p:grpSpPr>
          <p:grpSp>
            <p:nvGrpSpPr>
              <p:cNvPr id="42" name="Google Shape;3010;p40"/>
              <p:cNvGrpSpPr/>
              <p:nvPr/>
            </p:nvGrpSpPr>
            <p:grpSpPr>
              <a:xfrm>
                <a:off x="4737375" y="86375"/>
                <a:ext cx="404450" cy="518025"/>
                <a:chOff x="5534900" y="1200950"/>
                <a:chExt cx="404450" cy="518025"/>
              </a:xfrm>
            </p:grpSpPr>
            <p:sp>
              <p:nvSpPr>
                <p:cNvPr id="80"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17;p40"/>
              <p:cNvGrpSpPr/>
              <p:nvPr/>
            </p:nvGrpSpPr>
            <p:grpSpPr>
              <a:xfrm>
                <a:off x="4745325" y="122813"/>
                <a:ext cx="364625" cy="477400"/>
                <a:chOff x="5138050" y="788975"/>
                <a:chExt cx="364625" cy="477400"/>
              </a:xfrm>
            </p:grpSpPr>
            <p:sp>
              <p:nvSpPr>
                <p:cNvPr id="76"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22;p40"/>
              <p:cNvGrpSpPr/>
              <p:nvPr/>
            </p:nvGrpSpPr>
            <p:grpSpPr>
              <a:xfrm>
                <a:off x="4825700" y="122825"/>
                <a:ext cx="293225" cy="336525"/>
                <a:chOff x="5589713" y="822175"/>
                <a:chExt cx="293225" cy="336525"/>
              </a:xfrm>
            </p:grpSpPr>
            <p:sp>
              <p:nvSpPr>
                <p:cNvPr id="68"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31;p40"/>
              <p:cNvGrpSpPr/>
              <p:nvPr/>
            </p:nvGrpSpPr>
            <p:grpSpPr>
              <a:xfrm>
                <a:off x="4748800" y="122825"/>
                <a:ext cx="361150" cy="460625"/>
                <a:chOff x="5143900" y="789750"/>
                <a:chExt cx="361150" cy="460625"/>
              </a:xfrm>
            </p:grpSpPr>
            <p:sp>
              <p:nvSpPr>
                <p:cNvPr id="46"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055;p40"/>
            <p:cNvGrpSpPr/>
            <p:nvPr/>
          </p:nvGrpSpPr>
          <p:grpSpPr>
            <a:xfrm>
              <a:off x="3783136" y="-11236"/>
              <a:ext cx="299942" cy="263903"/>
              <a:chOff x="4291100" y="71225"/>
              <a:chExt cx="194150" cy="170822"/>
            </a:xfrm>
          </p:grpSpPr>
          <p:sp>
            <p:nvSpPr>
              <p:cNvPr id="39"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59;p40"/>
            <p:cNvGrpSpPr/>
            <p:nvPr/>
          </p:nvGrpSpPr>
          <p:grpSpPr>
            <a:xfrm>
              <a:off x="4089431" y="133509"/>
              <a:ext cx="246764" cy="217132"/>
              <a:chOff x="4291100" y="71225"/>
              <a:chExt cx="194150" cy="170822"/>
            </a:xfrm>
          </p:grpSpPr>
          <p:sp>
            <p:nvSpPr>
              <p:cNvPr id="36"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3;p40"/>
            <p:cNvGrpSpPr/>
            <p:nvPr/>
          </p:nvGrpSpPr>
          <p:grpSpPr>
            <a:xfrm>
              <a:off x="4252495" y="-47415"/>
              <a:ext cx="246764" cy="217132"/>
              <a:chOff x="4291100" y="71225"/>
              <a:chExt cx="194150" cy="170822"/>
            </a:xfrm>
          </p:grpSpPr>
          <p:sp>
            <p:nvSpPr>
              <p:cNvPr id="33"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7;p40"/>
            <p:cNvGrpSpPr/>
            <p:nvPr/>
          </p:nvGrpSpPr>
          <p:grpSpPr>
            <a:xfrm>
              <a:off x="3578687" y="-83628"/>
              <a:ext cx="246764" cy="217132"/>
              <a:chOff x="4291100" y="71225"/>
              <a:chExt cx="194150" cy="170822"/>
            </a:xfrm>
          </p:grpSpPr>
          <p:sp>
            <p:nvSpPr>
              <p:cNvPr id="30"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1;p40"/>
            <p:cNvGrpSpPr/>
            <p:nvPr/>
          </p:nvGrpSpPr>
          <p:grpSpPr>
            <a:xfrm>
              <a:off x="3138517" y="-47433"/>
              <a:ext cx="164483" cy="144755"/>
              <a:chOff x="4291100" y="71225"/>
              <a:chExt cx="194150" cy="170822"/>
            </a:xfrm>
          </p:grpSpPr>
          <p:sp>
            <p:nvSpPr>
              <p:cNvPr id="27"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5;p40"/>
            <p:cNvGrpSpPr/>
            <p:nvPr/>
          </p:nvGrpSpPr>
          <p:grpSpPr>
            <a:xfrm>
              <a:off x="3727535" y="350648"/>
              <a:ext cx="164483" cy="144755"/>
              <a:chOff x="4291100" y="71225"/>
              <a:chExt cx="194150" cy="170822"/>
            </a:xfrm>
          </p:grpSpPr>
          <p:sp>
            <p:nvSpPr>
              <p:cNvPr id="24"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9;p40"/>
            <p:cNvGrpSpPr/>
            <p:nvPr/>
          </p:nvGrpSpPr>
          <p:grpSpPr>
            <a:xfrm>
              <a:off x="4668676" y="48354"/>
              <a:ext cx="164483" cy="144755"/>
              <a:chOff x="4291100" y="71225"/>
              <a:chExt cx="194150" cy="170822"/>
            </a:xfrm>
          </p:grpSpPr>
          <p:sp>
            <p:nvSpPr>
              <p:cNvPr id="21"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83;p40"/>
            <p:cNvGrpSpPr/>
            <p:nvPr/>
          </p:nvGrpSpPr>
          <p:grpSpPr>
            <a:xfrm>
              <a:off x="2974030" y="97649"/>
              <a:ext cx="164483" cy="144755"/>
              <a:chOff x="4291100" y="71225"/>
              <a:chExt cx="194150" cy="170822"/>
            </a:xfrm>
          </p:grpSpPr>
          <p:sp>
            <p:nvSpPr>
              <p:cNvPr id="18"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6821;p56"/>
          <p:cNvGrpSpPr/>
          <p:nvPr/>
        </p:nvGrpSpPr>
        <p:grpSpPr>
          <a:xfrm>
            <a:off x="93886" y="718294"/>
            <a:ext cx="1049172" cy="1823593"/>
            <a:chOff x="478200" y="97656"/>
            <a:chExt cx="1049172" cy="1823593"/>
          </a:xfrm>
        </p:grpSpPr>
        <p:grpSp>
          <p:nvGrpSpPr>
            <p:cNvPr id="211" name="Google Shape;6822;p56"/>
            <p:cNvGrpSpPr/>
            <p:nvPr/>
          </p:nvGrpSpPr>
          <p:grpSpPr>
            <a:xfrm>
              <a:off x="1242558" y="854839"/>
              <a:ext cx="272527" cy="309229"/>
              <a:chOff x="4815500" y="2496238"/>
              <a:chExt cx="68500" cy="77725"/>
            </a:xfrm>
          </p:grpSpPr>
          <p:sp>
            <p:nvSpPr>
              <p:cNvPr id="21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6827;p56"/>
            <p:cNvGrpSpPr/>
            <p:nvPr/>
          </p:nvGrpSpPr>
          <p:grpSpPr>
            <a:xfrm flipH="1">
              <a:off x="478200" y="97656"/>
              <a:ext cx="1049172" cy="1823593"/>
              <a:chOff x="4120650" y="2268767"/>
              <a:chExt cx="1306240" cy="2270409"/>
            </a:xfrm>
          </p:grpSpPr>
          <p:sp>
            <p:nvSpPr>
              <p:cNvPr id="21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6821;p56"/>
          <p:cNvGrpSpPr/>
          <p:nvPr/>
        </p:nvGrpSpPr>
        <p:grpSpPr>
          <a:xfrm>
            <a:off x="141557" y="2333409"/>
            <a:ext cx="1049172" cy="1823593"/>
            <a:chOff x="478200" y="97656"/>
            <a:chExt cx="1049172" cy="1823593"/>
          </a:xfrm>
        </p:grpSpPr>
        <p:grpSp>
          <p:nvGrpSpPr>
            <p:cNvPr id="224" name="Google Shape;6822;p56"/>
            <p:cNvGrpSpPr/>
            <p:nvPr/>
          </p:nvGrpSpPr>
          <p:grpSpPr>
            <a:xfrm>
              <a:off x="1242558" y="854839"/>
              <a:ext cx="272527" cy="309229"/>
              <a:chOff x="4815500" y="2496238"/>
              <a:chExt cx="68500" cy="77725"/>
            </a:xfrm>
          </p:grpSpPr>
          <p:sp>
            <p:nvSpPr>
              <p:cNvPr id="232"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6827;p56"/>
            <p:cNvGrpSpPr/>
            <p:nvPr/>
          </p:nvGrpSpPr>
          <p:grpSpPr>
            <a:xfrm flipH="1">
              <a:off x="478200" y="97656"/>
              <a:ext cx="1049172" cy="1823593"/>
              <a:chOff x="4120650" y="2268767"/>
              <a:chExt cx="1306240" cy="2270409"/>
            </a:xfrm>
          </p:grpSpPr>
          <p:sp>
            <p:nvSpPr>
              <p:cNvPr id="226"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 name="Google Shape;6821;p56"/>
          <p:cNvGrpSpPr/>
          <p:nvPr/>
        </p:nvGrpSpPr>
        <p:grpSpPr>
          <a:xfrm>
            <a:off x="106586" y="4083794"/>
            <a:ext cx="1049172" cy="1823593"/>
            <a:chOff x="478200" y="97656"/>
            <a:chExt cx="1049172" cy="1823593"/>
          </a:xfrm>
        </p:grpSpPr>
        <p:grpSp>
          <p:nvGrpSpPr>
            <p:cNvPr id="237" name="Google Shape;6822;p56"/>
            <p:cNvGrpSpPr/>
            <p:nvPr/>
          </p:nvGrpSpPr>
          <p:grpSpPr>
            <a:xfrm>
              <a:off x="1242558" y="854839"/>
              <a:ext cx="272527" cy="309229"/>
              <a:chOff x="4815500" y="2496238"/>
              <a:chExt cx="68500" cy="77725"/>
            </a:xfrm>
          </p:grpSpPr>
          <p:sp>
            <p:nvSpPr>
              <p:cNvPr id="245"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6827;p56"/>
            <p:cNvGrpSpPr/>
            <p:nvPr/>
          </p:nvGrpSpPr>
          <p:grpSpPr>
            <a:xfrm flipH="1">
              <a:off x="478200" y="97656"/>
              <a:ext cx="1049172" cy="1823593"/>
              <a:chOff x="4120650" y="2268767"/>
              <a:chExt cx="1306240" cy="2270409"/>
            </a:xfrm>
          </p:grpSpPr>
          <p:sp>
            <p:nvSpPr>
              <p:cNvPr id="239"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 name="Google Shape;6821;p56"/>
          <p:cNvGrpSpPr/>
          <p:nvPr/>
        </p:nvGrpSpPr>
        <p:grpSpPr>
          <a:xfrm>
            <a:off x="55786" y="5112494"/>
            <a:ext cx="1049172" cy="1823593"/>
            <a:chOff x="478200" y="97656"/>
            <a:chExt cx="1049172" cy="1823593"/>
          </a:xfrm>
        </p:grpSpPr>
        <p:grpSp>
          <p:nvGrpSpPr>
            <p:cNvPr id="250" name="Google Shape;6822;p56"/>
            <p:cNvGrpSpPr/>
            <p:nvPr/>
          </p:nvGrpSpPr>
          <p:grpSpPr>
            <a:xfrm>
              <a:off x="1242558" y="854839"/>
              <a:ext cx="272527" cy="309229"/>
              <a:chOff x="4815500" y="2496238"/>
              <a:chExt cx="68500" cy="77725"/>
            </a:xfrm>
          </p:grpSpPr>
          <p:sp>
            <p:nvSpPr>
              <p:cNvPr id="25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6827;p56"/>
            <p:cNvGrpSpPr/>
            <p:nvPr/>
          </p:nvGrpSpPr>
          <p:grpSpPr>
            <a:xfrm flipH="1">
              <a:off x="478200" y="97656"/>
              <a:ext cx="1049172" cy="1823593"/>
              <a:chOff x="4120650" y="2268767"/>
              <a:chExt cx="1306240" cy="2270409"/>
            </a:xfrm>
          </p:grpSpPr>
          <p:sp>
            <p:nvSpPr>
              <p:cNvPr id="25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 name="Google Shape;7290;p59"/>
          <p:cNvGrpSpPr/>
          <p:nvPr/>
        </p:nvGrpSpPr>
        <p:grpSpPr>
          <a:xfrm rot="18720841">
            <a:off x="10933479" y="5558798"/>
            <a:ext cx="1070273" cy="1875735"/>
            <a:chOff x="5876888" y="8274339"/>
            <a:chExt cx="1070266" cy="1875723"/>
          </a:xfrm>
        </p:grpSpPr>
        <p:grpSp>
          <p:nvGrpSpPr>
            <p:cNvPr id="263" name="Google Shape;7291;p59"/>
            <p:cNvGrpSpPr/>
            <p:nvPr/>
          </p:nvGrpSpPr>
          <p:grpSpPr>
            <a:xfrm>
              <a:off x="5876890" y="8274339"/>
              <a:ext cx="1070264" cy="1875723"/>
              <a:chOff x="5002750" y="3917350"/>
              <a:chExt cx="317275" cy="556050"/>
            </a:xfrm>
          </p:grpSpPr>
          <p:sp>
            <p:nvSpPr>
              <p:cNvPr id="283"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7312;p59"/>
            <p:cNvGrpSpPr/>
            <p:nvPr/>
          </p:nvGrpSpPr>
          <p:grpSpPr>
            <a:xfrm>
              <a:off x="5876888" y="8274357"/>
              <a:ext cx="958017" cy="1593463"/>
              <a:chOff x="5398250" y="4107400"/>
              <a:chExt cx="284000" cy="472375"/>
            </a:xfrm>
          </p:grpSpPr>
          <p:sp>
            <p:nvSpPr>
              <p:cNvPr id="265"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4" name="Google Shape;6956;p56"/>
          <p:cNvGrpSpPr/>
          <p:nvPr/>
        </p:nvGrpSpPr>
        <p:grpSpPr>
          <a:xfrm rot="8801576" flipH="1">
            <a:off x="11287366" y="6057161"/>
            <a:ext cx="1076493" cy="1159512"/>
            <a:chOff x="6493431" y="9579487"/>
            <a:chExt cx="1076544" cy="1159567"/>
          </a:xfrm>
        </p:grpSpPr>
        <p:grpSp>
          <p:nvGrpSpPr>
            <p:cNvPr id="345" name="Google Shape;6957;p56"/>
            <p:cNvGrpSpPr/>
            <p:nvPr/>
          </p:nvGrpSpPr>
          <p:grpSpPr>
            <a:xfrm>
              <a:off x="6493431" y="9579487"/>
              <a:ext cx="1076544" cy="1159567"/>
              <a:chOff x="5822250" y="3574125"/>
              <a:chExt cx="507325" cy="546450"/>
            </a:xfrm>
          </p:grpSpPr>
          <p:sp>
            <p:nvSpPr>
              <p:cNvPr id="414"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6966;p56"/>
            <p:cNvGrpSpPr/>
            <p:nvPr/>
          </p:nvGrpSpPr>
          <p:grpSpPr>
            <a:xfrm>
              <a:off x="6572917" y="9702881"/>
              <a:ext cx="917553" cy="912778"/>
              <a:chOff x="6472650" y="3854100"/>
              <a:chExt cx="432400" cy="430150"/>
            </a:xfrm>
          </p:grpSpPr>
          <p:sp>
            <p:nvSpPr>
              <p:cNvPr id="372"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7009;p56"/>
            <p:cNvGrpSpPr/>
            <p:nvPr/>
          </p:nvGrpSpPr>
          <p:grpSpPr>
            <a:xfrm>
              <a:off x="6661021" y="9835023"/>
              <a:ext cx="896810" cy="746148"/>
              <a:chOff x="5865300" y="4367350"/>
              <a:chExt cx="422625" cy="351625"/>
            </a:xfrm>
          </p:grpSpPr>
          <p:sp>
            <p:nvSpPr>
              <p:cNvPr id="348"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 name="Google Shape;6794;p55"/>
          <p:cNvGrpSpPr/>
          <p:nvPr/>
        </p:nvGrpSpPr>
        <p:grpSpPr>
          <a:xfrm rot="21386041">
            <a:off x="11198800" y="2870718"/>
            <a:ext cx="1231261" cy="2230622"/>
            <a:chOff x="6977150" y="2255675"/>
            <a:chExt cx="396350" cy="718050"/>
          </a:xfrm>
        </p:grpSpPr>
        <p:sp>
          <p:nvSpPr>
            <p:cNvPr id="423" name="Google Shape;6795;p55"/>
            <p:cNvSpPr/>
            <p:nvPr/>
          </p:nvSpPr>
          <p:spPr>
            <a:xfrm>
              <a:off x="7139825" y="237982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796;p55"/>
            <p:cNvSpPr/>
            <p:nvPr/>
          </p:nvSpPr>
          <p:spPr>
            <a:xfrm>
              <a:off x="7254975" y="2267750"/>
              <a:ext cx="50050" cy="50050"/>
            </a:xfrm>
            <a:custGeom>
              <a:avLst/>
              <a:gdLst/>
              <a:ahLst/>
              <a:cxnLst/>
              <a:rect l="l" t="t" r="r" b="b"/>
              <a:pathLst>
                <a:path w="2002" h="2002" extrusionOk="0">
                  <a:moveTo>
                    <a:pt x="995" y="0"/>
                  </a:moveTo>
                  <a:cubicBezTo>
                    <a:pt x="447" y="0"/>
                    <a:pt x="0" y="447"/>
                    <a:pt x="0" y="995"/>
                  </a:cubicBezTo>
                  <a:cubicBezTo>
                    <a:pt x="0" y="1554"/>
                    <a:pt x="447" y="2001"/>
                    <a:pt x="995" y="2001"/>
                  </a:cubicBezTo>
                  <a:cubicBezTo>
                    <a:pt x="1554" y="2001"/>
                    <a:pt x="2002" y="1554"/>
                    <a:pt x="2002" y="995"/>
                  </a:cubicBezTo>
                  <a:cubicBezTo>
                    <a:pt x="2002" y="447"/>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797;p55"/>
            <p:cNvSpPr/>
            <p:nvPr/>
          </p:nvSpPr>
          <p:spPr>
            <a:xfrm>
              <a:off x="6977150" y="2420900"/>
              <a:ext cx="50050" cy="50075"/>
            </a:xfrm>
            <a:custGeom>
              <a:avLst/>
              <a:gdLst/>
              <a:ahLst/>
              <a:cxnLst/>
              <a:rect l="l" t="t" r="r" b="b"/>
              <a:pathLst>
                <a:path w="2002" h="2003" extrusionOk="0">
                  <a:moveTo>
                    <a:pt x="995" y="1"/>
                  </a:moveTo>
                  <a:cubicBezTo>
                    <a:pt x="448" y="1"/>
                    <a:pt x="0" y="448"/>
                    <a:pt x="0" y="1007"/>
                  </a:cubicBezTo>
                  <a:cubicBezTo>
                    <a:pt x="0" y="1555"/>
                    <a:pt x="448" y="2002"/>
                    <a:pt x="995" y="2002"/>
                  </a:cubicBezTo>
                  <a:cubicBezTo>
                    <a:pt x="1554" y="2002"/>
                    <a:pt x="2002" y="1555"/>
                    <a:pt x="2002" y="1007"/>
                  </a:cubicBezTo>
                  <a:cubicBezTo>
                    <a:pt x="2002"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798;p55"/>
            <p:cNvSpPr/>
            <p:nvPr/>
          </p:nvSpPr>
          <p:spPr>
            <a:xfrm>
              <a:off x="7187900" y="2643400"/>
              <a:ext cx="50050" cy="50050"/>
            </a:xfrm>
            <a:custGeom>
              <a:avLst/>
              <a:gdLst/>
              <a:ahLst/>
              <a:cxnLst/>
              <a:rect l="l" t="t" r="r" b="b"/>
              <a:pathLst>
                <a:path w="2002" h="2002" extrusionOk="0">
                  <a:moveTo>
                    <a:pt x="1006" y="0"/>
                  </a:moveTo>
                  <a:cubicBezTo>
                    <a:pt x="458" y="0"/>
                    <a:pt x="0" y="447"/>
                    <a:pt x="0" y="995"/>
                  </a:cubicBezTo>
                  <a:cubicBezTo>
                    <a:pt x="0" y="1554"/>
                    <a:pt x="458" y="2001"/>
                    <a:pt x="1006" y="2001"/>
                  </a:cubicBezTo>
                  <a:cubicBezTo>
                    <a:pt x="1554" y="2001"/>
                    <a:pt x="2001" y="1554"/>
                    <a:pt x="2001" y="995"/>
                  </a:cubicBezTo>
                  <a:cubicBezTo>
                    <a:pt x="2001" y="447"/>
                    <a:pt x="1554"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799;p55"/>
            <p:cNvSpPr/>
            <p:nvPr/>
          </p:nvSpPr>
          <p:spPr>
            <a:xfrm>
              <a:off x="7232600" y="2766925"/>
              <a:ext cx="50075" cy="50050"/>
            </a:xfrm>
            <a:custGeom>
              <a:avLst/>
              <a:gdLst/>
              <a:ahLst/>
              <a:cxnLst/>
              <a:rect l="l" t="t" r="r" b="b"/>
              <a:pathLst>
                <a:path w="2003" h="2002" extrusionOk="0">
                  <a:moveTo>
                    <a:pt x="1007" y="1"/>
                  </a:moveTo>
                  <a:cubicBezTo>
                    <a:pt x="459" y="1"/>
                    <a:pt x="1" y="448"/>
                    <a:pt x="1" y="996"/>
                  </a:cubicBezTo>
                  <a:cubicBezTo>
                    <a:pt x="1" y="1555"/>
                    <a:pt x="459" y="2002"/>
                    <a:pt x="1007" y="2002"/>
                  </a:cubicBezTo>
                  <a:cubicBezTo>
                    <a:pt x="1555" y="2002"/>
                    <a:pt x="2002" y="1555"/>
                    <a:pt x="2002" y="996"/>
                  </a:cubicBezTo>
                  <a:cubicBezTo>
                    <a:pt x="2002" y="448"/>
                    <a:pt x="1555"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800;p55"/>
            <p:cNvSpPr/>
            <p:nvPr/>
          </p:nvSpPr>
          <p:spPr>
            <a:xfrm>
              <a:off x="7282650" y="2877325"/>
              <a:ext cx="50325" cy="50050"/>
            </a:xfrm>
            <a:custGeom>
              <a:avLst/>
              <a:gdLst/>
              <a:ahLst/>
              <a:cxnLst/>
              <a:rect l="l" t="t" r="r" b="b"/>
              <a:pathLst>
                <a:path w="2013" h="2002" extrusionOk="0">
                  <a:moveTo>
                    <a:pt x="1006" y="1"/>
                  </a:moveTo>
                  <a:cubicBezTo>
                    <a:pt x="458" y="1"/>
                    <a:pt x="0" y="448"/>
                    <a:pt x="0" y="1007"/>
                  </a:cubicBezTo>
                  <a:cubicBezTo>
                    <a:pt x="0" y="1555"/>
                    <a:pt x="458" y="2002"/>
                    <a:pt x="1006" y="2002"/>
                  </a:cubicBezTo>
                  <a:cubicBezTo>
                    <a:pt x="1554" y="2002"/>
                    <a:pt x="2013" y="1555"/>
                    <a:pt x="2013" y="1007"/>
                  </a:cubicBezTo>
                  <a:cubicBezTo>
                    <a:pt x="2013" y="448"/>
                    <a:pt x="1554" y="1"/>
                    <a:pt x="1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801;p55"/>
            <p:cNvSpPr/>
            <p:nvPr/>
          </p:nvSpPr>
          <p:spPr>
            <a:xfrm>
              <a:off x="6990550" y="2255675"/>
              <a:ext cx="382950" cy="718050"/>
            </a:xfrm>
            <a:custGeom>
              <a:avLst/>
              <a:gdLst/>
              <a:ahLst/>
              <a:cxnLst/>
              <a:rect l="l" t="t" r="r" b="b"/>
              <a:pathLst>
                <a:path w="15318" h="28722" extrusionOk="0">
                  <a:moveTo>
                    <a:pt x="1432" y="6889"/>
                  </a:moveTo>
                  <a:cubicBezTo>
                    <a:pt x="1600" y="6889"/>
                    <a:pt x="1756" y="6912"/>
                    <a:pt x="1913" y="6956"/>
                  </a:cubicBezTo>
                  <a:cubicBezTo>
                    <a:pt x="2737" y="7173"/>
                    <a:pt x="3400" y="7788"/>
                    <a:pt x="4024" y="8435"/>
                  </a:cubicBezTo>
                  <a:lnTo>
                    <a:pt x="4024" y="8435"/>
                  </a:lnTo>
                  <a:cubicBezTo>
                    <a:pt x="3374" y="8853"/>
                    <a:pt x="2649" y="9159"/>
                    <a:pt x="1924" y="9159"/>
                  </a:cubicBezTo>
                  <a:cubicBezTo>
                    <a:pt x="1734" y="9159"/>
                    <a:pt x="1533" y="9137"/>
                    <a:pt x="1343" y="9092"/>
                  </a:cubicBezTo>
                  <a:cubicBezTo>
                    <a:pt x="1041" y="9014"/>
                    <a:pt x="750" y="8846"/>
                    <a:pt x="538" y="8622"/>
                  </a:cubicBezTo>
                  <a:cubicBezTo>
                    <a:pt x="325" y="8388"/>
                    <a:pt x="180" y="8119"/>
                    <a:pt x="180" y="7851"/>
                  </a:cubicBezTo>
                  <a:cubicBezTo>
                    <a:pt x="180" y="7750"/>
                    <a:pt x="202" y="7661"/>
                    <a:pt x="236" y="7571"/>
                  </a:cubicBezTo>
                  <a:cubicBezTo>
                    <a:pt x="314" y="7348"/>
                    <a:pt x="471" y="7180"/>
                    <a:pt x="694" y="7057"/>
                  </a:cubicBezTo>
                  <a:cubicBezTo>
                    <a:pt x="907" y="6945"/>
                    <a:pt x="1164" y="6889"/>
                    <a:pt x="1432" y="6889"/>
                  </a:cubicBezTo>
                  <a:close/>
                  <a:moveTo>
                    <a:pt x="15213" y="0"/>
                  </a:moveTo>
                  <a:cubicBezTo>
                    <a:pt x="15207" y="0"/>
                    <a:pt x="15201" y="1"/>
                    <a:pt x="15195" y="3"/>
                  </a:cubicBezTo>
                  <a:cubicBezTo>
                    <a:pt x="13160" y="439"/>
                    <a:pt x="10208" y="1993"/>
                    <a:pt x="8800" y="3535"/>
                  </a:cubicBezTo>
                  <a:cubicBezTo>
                    <a:pt x="7413" y="5056"/>
                    <a:pt x="6195" y="6744"/>
                    <a:pt x="4607" y="8019"/>
                  </a:cubicBezTo>
                  <a:cubicBezTo>
                    <a:pt x="4469" y="8127"/>
                    <a:pt x="4326" y="8232"/>
                    <a:pt x="4179" y="8333"/>
                  </a:cubicBezTo>
                  <a:lnTo>
                    <a:pt x="4179" y="8333"/>
                  </a:lnTo>
                  <a:cubicBezTo>
                    <a:pt x="3546" y="7674"/>
                    <a:pt x="2854" y="7017"/>
                    <a:pt x="1957" y="6778"/>
                  </a:cubicBezTo>
                  <a:cubicBezTo>
                    <a:pt x="1790" y="6733"/>
                    <a:pt x="1611" y="6699"/>
                    <a:pt x="1432" y="6699"/>
                  </a:cubicBezTo>
                  <a:cubicBezTo>
                    <a:pt x="1141" y="6699"/>
                    <a:pt x="851" y="6766"/>
                    <a:pt x="605" y="6901"/>
                  </a:cubicBezTo>
                  <a:cubicBezTo>
                    <a:pt x="359" y="7024"/>
                    <a:pt x="146" y="7236"/>
                    <a:pt x="57" y="7515"/>
                  </a:cubicBezTo>
                  <a:cubicBezTo>
                    <a:pt x="12" y="7627"/>
                    <a:pt x="1" y="7739"/>
                    <a:pt x="1" y="7851"/>
                  </a:cubicBezTo>
                  <a:cubicBezTo>
                    <a:pt x="1" y="8186"/>
                    <a:pt x="158" y="8499"/>
                    <a:pt x="403" y="8745"/>
                  </a:cubicBezTo>
                  <a:cubicBezTo>
                    <a:pt x="638" y="8991"/>
                    <a:pt x="962" y="9181"/>
                    <a:pt x="1298" y="9271"/>
                  </a:cubicBezTo>
                  <a:cubicBezTo>
                    <a:pt x="1510" y="9315"/>
                    <a:pt x="1723" y="9349"/>
                    <a:pt x="1924" y="9349"/>
                  </a:cubicBezTo>
                  <a:cubicBezTo>
                    <a:pt x="2712" y="9340"/>
                    <a:pt x="3479" y="9010"/>
                    <a:pt x="4154" y="8571"/>
                  </a:cubicBezTo>
                  <a:lnTo>
                    <a:pt x="4154" y="8571"/>
                  </a:lnTo>
                  <a:cubicBezTo>
                    <a:pt x="4164" y="8580"/>
                    <a:pt x="4173" y="8590"/>
                    <a:pt x="4182" y="8600"/>
                  </a:cubicBezTo>
                  <a:cubicBezTo>
                    <a:pt x="4931" y="9394"/>
                    <a:pt x="5680" y="10199"/>
                    <a:pt x="6307" y="11082"/>
                  </a:cubicBezTo>
                  <a:cubicBezTo>
                    <a:pt x="8095" y="13586"/>
                    <a:pt x="8923" y="16650"/>
                    <a:pt x="9873" y="19601"/>
                  </a:cubicBezTo>
                  <a:cubicBezTo>
                    <a:pt x="10846" y="22553"/>
                    <a:pt x="12791" y="26633"/>
                    <a:pt x="15150" y="28702"/>
                  </a:cubicBezTo>
                  <a:cubicBezTo>
                    <a:pt x="15164" y="28716"/>
                    <a:pt x="15184" y="28722"/>
                    <a:pt x="15205" y="28722"/>
                  </a:cubicBezTo>
                  <a:cubicBezTo>
                    <a:pt x="15234" y="28722"/>
                    <a:pt x="15265" y="28710"/>
                    <a:pt x="15284" y="28690"/>
                  </a:cubicBezTo>
                  <a:cubicBezTo>
                    <a:pt x="15318" y="28657"/>
                    <a:pt x="15306" y="28590"/>
                    <a:pt x="15273" y="28556"/>
                  </a:cubicBezTo>
                  <a:cubicBezTo>
                    <a:pt x="12970" y="26544"/>
                    <a:pt x="11013" y="22474"/>
                    <a:pt x="10052" y="19545"/>
                  </a:cubicBezTo>
                  <a:cubicBezTo>
                    <a:pt x="9090" y="16594"/>
                    <a:pt x="8274" y="13519"/>
                    <a:pt x="6463" y="10970"/>
                  </a:cubicBezTo>
                  <a:cubicBezTo>
                    <a:pt x="5815" y="10076"/>
                    <a:pt x="5066" y="9271"/>
                    <a:pt x="4316" y="8477"/>
                  </a:cubicBezTo>
                  <a:cubicBezTo>
                    <a:pt x="4314" y="8474"/>
                    <a:pt x="4311" y="8471"/>
                    <a:pt x="4308" y="8468"/>
                  </a:cubicBezTo>
                  <a:lnTo>
                    <a:pt x="4308" y="8468"/>
                  </a:lnTo>
                  <a:cubicBezTo>
                    <a:pt x="4450" y="8370"/>
                    <a:pt x="4587" y="8268"/>
                    <a:pt x="4719" y="8164"/>
                  </a:cubicBezTo>
                  <a:cubicBezTo>
                    <a:pt x="6340" y="6867"/>
                    <a:pt x="7559" y="5179"/>
                    <a:pt x="8934" y="3658"/>
                  </a:cubicBezTo>
                  <a:cubicBezTo>
                    <a:pt x="10298" y="2171"/>
                    <a:pt x="13249" y="606"/>
                    <a:pt x="15228" y="181"/>
                  </a:cubicBezTo>
                  <a:cubicBezTo>
                    <a:pt x="15284" y="170"/>
                    <a:pt x="15318" y="126"/>
                    <a:pt x="15306" y="70"/>
                  </a:cubicBezTo>
                  <a:cubicBezTo>
                    <a:pt x="15297" y="31"/>
                    <a:pt x="15253" y="0"/>
                    <a:pt x="15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802;p55"/>
            <p:cNvSpPr/>
            <p:nvPr/>
          </p:nvSpPr>
          <p:spPr>
            <a:xfrm>
              <a:off x="7139825" y="251957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31" name="Picture 2" descr="C:\Users\ASUS\Pictures\LOGO FONDO BLANCO.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237163" y="2136357"/>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22380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 name="Google Shape;1377;p42"/>
          <p:cNvSpPr/>
          <p:nvPr/>
        </p:nvSpPr>
        <p:spPr>
          <a:xfrm>
            <a:off x="839755" y="723637"/>
            <a:ext cx="9345855" cy="1943364"/>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9D292FE6-030D-4D5E-A681-454A86ECF564}"/>
              </a:ext>
            </a:extLst>
          </p:cNvPr>
          <p:cNvSpPr>
            <a:spLocks noGrp="1"/>
          </p:cNvSpPr>
          <p:nvPr>
            <p:ph type="title"/>
          </p:nvPr>
        </p:nvSpPr>
        <p:spPr>
          <a:xfrm>
            <a:off x="940514" y="1010928"/>
            <a:ext cx="9216925" cy="763553"/>
          </a:xfrm>
        </p:spPr>
        <p:txBody>
          <a:bodyPr>
            <a:noAutofit/>
          </a:bodyPr>
          <a:lstStyle/>
          <a:p>
            <a:r>
              <a:rPr lang="es-ES" sz="3200" dirty="0"/>
              <a:t>El trabajo del colectivo docente en el </a:t>
            </a:r>
            <a:r>
              <a:rPr lang="es-ES" sz="3200" dirty="0" err="1"/>
              <a:t>codiseño</a:t>
            </a:r>
            <a:r>
              <a:rPr lang="es-ES" sz="3200" dirty="0"/>
              <a:t> y</a:t>
            </a:r>
            <a:br>
              <a:rPr lang="es-ES" sz="3200" dirty="0"/>
            </a:br>
            <a:r>
              <a:rPr lang="es-ES" sz="3200" dirty="0"/>
              <a:t>los procesos de construcción y reconstrucción del</a:t>
            </a:r>
            <a:br>
              <a:rPr lang="es-ES" sz="3200" dirty="0"/>
            </a:br>
            <a:r>
              <a:rPr lang="es-ES" sz="3200" dirty="0"/>
              <a:t>Programa analítico</a:t>
            </a:r>
            <a:endParaRPr lang="es-MX" sz="3200" dirty="0"/>
          </a:p>
        </p:txBody>
      </p:sp>
      <p:sp>
        <p:nvSpPr>
          <p:cNvPr id="3" name="Marcador de contenido 2">
            <a:extLst>
              <a:ext uri="{FF2B5EF4-FFF2-40B4-BE49-F238E27FC236}">
                <a16:creationId xmlns:a16="http://schemas.microsoft.com/office/drawing/2014/main" id="{32FD4724-D2AD-49F1-922E-C1DDBCC9EAC8}"/>
              </a:ext>
            </a:extLst>
          </p:cNvPr>
          <p:cNvSpPr>
            <a:spLocks noGrp="1"/>
          </p:cNvSpPr>
          <p:nvPr>
            <p:ph idx="1"/>
          </p:nvPr>
        </p:nvSpPr>
        <p:spPr>
          <a:xfrm>
            <a:off x="672249" y="2667001"/>
            <a:ext cx="10895859" cy="3967360"/>
          </a:xfrm>
        </p:spPr>
        <p:txBody>
          <a:bodyPr/>
          <a:lstStyle/>
          <a:p>
            <a:pPr marL="0" indent="0">
              <a:buNone/>
            </a:pPr>
            <a:r>
              <a:rPr lang="es-ES" sz="2400" dirty="0"/>
              <a:t>La apropiación de esta nueva propuesta educativa es un proceso diferenciado en cada docente, sin embargo, el trabajo colegiado, la toma de acuerdos en el colectivo para su puesta en marcha y la orientación en las tareas comunes, contribuyen a que los esfuerzos de las maestras y los maestros de la escuela se armonicen. </a:t>
            </a:r>
          </a:p>
          <a:p>
            <a:pPr marL="0" indent="0">
              <a:buNone/>
            </a:pPr>
            <a:r>
              <a:rPr lang="es-ES" sz="2400" dirty="0"/>
              <a:t>Así, cada colectivo tendrá un ritmo particular, lo importante es que sigan avanzando para concretar la nueva propuesta curricular.</a:t>
            </a:r>
            <a:endParaRPr lang="es-MX" sz="2400" dirty="0"/>
          </a:p>
        </p:txBody>
      </p:sp>
      <p:grpSp>
        <p:nvGrpSpPr>
          <p:cNvPr id="4" name="Google Shape;2882;p40"/>
          <p:cNvGrpSpPr/>
          <p:nvPr/>
        </p:nvGrpSpPr>
        <p:grpSpPr>
          <a:xfrm>
            <a:off x="8960633" y="-377219"/>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3670;p68"/>
          <p:cNvGrpSpPr/>
          <p:nvPr/>
        </p:nvGrpSpPr>
        <p:grpSpPr>
          <a:xfrm>
            <a:off x="142104" y="1732213"/>
            <a:ext cx="869909" cy="1013633"/>
            <a:chOff x="1105725" y="1806175"/>
            <a:chExt cx="430775" cy="478450"/>
          </a:xfrm>
        </p:grpSpPr>
        <p:sp>
          <p:nvSpPr>
            <p:cNvPr id="211" name="Google Shape;3671;p68"/>
            <p:cNvSpPr/>
            <p:nvPr/>
          </p:nvSpPr>
          <p:spPr>
            <a:xfrm>
              <a:off x="1396875" y="2229800"/>
              <a:ext cx="31200" cy="40450"/>
            </a:xfrm>
            <a:custGeom>
              <a:avLst/>
              <a:gdLst/>
              <a:ahLst/>
              <a:cxnLst/>
              <a:rect l="l" t="t" r="r" b="b"/>
              <a:pathLst>
                <a:path w="1248" h="1618" extrusionOk="0">
                  <a:moveTo>
                    <a:pt x="0" y="1"/>
                  </a:moveTo>
                  <a:lnTo>
                    <a:pt x="0" y="1617"/>
                  </a:lnTo>
                  <a:lnTo>
                    <a:pt x="1247" y="1617"/>
                  </a:lnTo>
                  <a:lnTo>
                    <a:pt x="1247" y="1"/>
                  </a:lnTo>
                  <a:close/>
                </a:path>
              </a:pathLst>
            </a:custGeom>
            <a:solidFill>
              <a:srgbClr val="FF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672;p68"/>
            <p:cNvSpPr/>
            <p:nvPr/>
          </p:nvSpPr>
          <p:spPr>
            <a:xfrm>
              <a:off x="1113200" y="2026475"/>
              <a:ext cx="189350" cy="160800"/>
            </a:xfrm>
            <a:custGeom>
              <a:avLst/>
              <a:gdLst/>
              <a:ahLst/>
              <a:cxnLst/>
              <a:rect l="l" t="t" r="r" b="b"/>
              <a:pathLst>
                <a:path w="7574" h="6432" extrusionOk="0">
                  <a:moveTo>
                    <a:pt x="1846" y="1"/>
                  </a:moveTo>
                  <a:cubicBezTo>
                    <a:pt x="752" y="1"/>
                    <a:pt x="1" y="1116"/>
                    <a:pt x="421" y="2133"/>
                  </a:cubicBezTo>
                  <a:cubicBezTo>
                    <a:pt x="651" y="2687"/>
                    <a:pt x="1165" y="3033"/>
                    <a:pt x="1723" y="3079"/>
                  </a:cubicBezTo>
                  <a:cubicBezTo>
                    <a:pt x="1550" y="3613"/>
                    <a:pt x="1676" y="4221"/>
                    <a:pt x="2099" y="4644"/>
                  </a:cubicBezTo>
                  <a:cubicBezTo>
                    <a:pt x="2399" y="4945"/>
                    <a:pt x="2792" y="5095"/>
                    <a:pt x="3186" y="5095"/>
                  </a:cubicBezTo>
                  <a:cubicBezTo>
                    <a:pt x="3347" y="5095"/>
                    <a:pt x="3508" y="5070"/>
                    <a:pt x="3664" y="5020"/>
                  </a:cubicBezTo>
                  <a:cubicBezTo>
                    <a:pt x="3731" y="5854"/>
                    <a:pt x="4445" y="6431"/>
                    <a:pt x="5220" y="6431"/>
                  </a:cubicBezTo>
                  <a:cubicBezTo>
                    <a:pt x="5367" y="6431"/>
                    <a:pt x="5516" y="6410"/>
                    <a:pt x="5664" y="6367"/>
                  </a:cubicBezTo>
                  <a:cubicBezTo>
                    <a:pt x="5868" y="6305"/>
                    <a:pt x="6035" y="6212"/>
                    <a:pt x="6201" y="6071"/>
                  </a:cubicBezTo>
                  <a:lnTo>
                    <a:pt x="7574" y="6071"/>
                  </a:lnTo>
                  <a:lnTo>
                    <a:pt x="7574" y="1"/>
                  </a:lnTo>
                  <a:close/>
                </a:path>
              </a:pathLst>
            </a:custGeom>
            <a:solidFill>
              <a:srgbClr val="FF6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673;p68"/>
            <p:cNvSpPr/>
            <p:nvPr/>
          </p:nvSpPr>
          <p:spPr>
            <a:xfrm>
              <a:off x="1340100" y="2026475"/>
              <a:ext cx="189350" cy="160950"/>
            </a:xfrm>
            <a:custGeom>
              <a:avLst/>
              <a:gdLst/>
              <a:ahLst/>
              <a:cxnLst/>
              <a:rect l="l" t="t" r="r" b="b"/>
              <a:pathLst>
                <a:path w="7574" h="6438" extrusionOk="0">
                  <a:moveTo>
                    <a:pt x="1" y="1"/>
                  </a:moveTo>
                  <a:lnTo>
                    <a:pt x="1" y="6071"/>
                  </a:lnTo>
                  <a:lnTo>
                    <a:pt x="1374" y="6071"/>
                  </a:lnTo>
                  <a:cubicBezTo>
                    <a:pt x="1538" y="6212"/>
                    <a:pt x="1713" y="6311"/>
                    <a:pt x="1920" y="6373"/>
                  </a:cubicBezTo>
                  <a:cubicBezTo>
                    <a:pt x="2067" y="6416"/>
                    <a:pt x="2215" y="6437"/>
                    <a:pt x="2361" y="6437"/>
                  </a:cubicBezTo>
                  <a:cubicBezTo>
                    <a:pt x="3137" y="6437"/>
                    <a:pt x="3843" y="5850"/>
                    <a:pt x="3909" y="5020"/>
                  </a:cubicBezTo>
                  <a:cubicBezTo>
                    <a:pt x="4064" y="5070"/>
                    <a:pt x="4226" y="5095"/>
                    <a:pt x="4387" y="5095"/>
                  </a:cubicBezTo>
                  <a:cubicBezTo>
                    <a:pt x="4781" y="5095"/>
                    <a:pt x="5174" y="4945"/>
                    <a:pt x="5474" y="4644"/>
                  </a:cubicBezTo>
                  <a:cubicBezTo>
                    <a:pt x="5897" y="4221"/>
                    <a:pt x="6023" y="3613"/>
                    <a:pt x="5850" y="3079"/>
                  </a:cubicBezTo>
                  <a:cubicBezTo>
                    <a:pt x="6408" y="3036"/>
                    <a:pt x="6922" y="2687"/>
                    <a:pt x="7152" y="2133"/>
                  </a:cubicBezTo>
                  <a:cubicBezTo>
                    <a:pt x="7574" y="1116"/>
                    <a:pt x="6822" y="1"/>
                    <a:pt x="5730" y="1"/>
                  </a:cubicBezTo>
                  <a:close/>
                </a:path>
              </a:pathLst>
            </a:custGeom>
            <a:solidFill>
              <a:srgbClr val="FF8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674;p68"/>
            <p:cNvSpPr/>
            <p:nvPr/>
          </p:nvSpPr>
          <p:spPr>
            <a:xfrm>
              <a:off x="1283400" y="2164050"/>
              <a:ext cx="151650" cy="113475"/>
            </a:xfrm>
            <a:custGeom>
              <a:avLst/>
              <a:gdLst/>
              <a:ahLst/>
              <a:cxnLst/>
              <a:rect l="l" t="t" r="r" b="b"/>
              <a:pathLst>
                <a:path w="6066" h="4539" extrusionOk="0">
                  <a:moveTo>
                    <a:pt x="1526" y="0"/>
                  </a:moveTo>
                  <a:cubicBezTo>
                    <a:pt x="991" y="0"/>
                    <a:pt x="477" y="92"/>
                    <a:pt x="0" y="262"/>
                  </a:cubicBezTo>
                  <a:lnTo>
                    <a:pt x="0" y="4539"/>
                  </a:lnTo>
                  <a:lnTo>
                    <a:pt x="6065" y="4539"/>
                  </a:lnTo>
                  <a:cubicBezTo>
                    <a:pt x="6064" y="3045"/>
                    <a:pt x="5334" y="1710"/>
                    <a:pt x="4202" y="880"/>
                  </a:cubicBezTo>
                  <a:cubicBezTo>
                    <a:pt x="3376" y="276"/>
                    <a:pt x="2468" y="0"/>
                    <a:pt x="1526" y="0"/>
                  </a:cubicBezTo>
                  <a:close/>
                </a:path>
              </a:pathLst>
            </a:custGeom>
            <a:solidFill>
              <a:srgbClr val="FFD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675;p68"/>
            <p:cNvSpPr/>
            <p:nvPr/>
          </p:nvSpPr>
          <p:spPr>
            <a:xfrm>
              <a:off x="1274200" y="2205175"/>
              <a:ext cx="122700" cy="72350"/>
            </a:xfrm>
            <a:custGeom>
              <a:avLst/>
              <a:gdLst/>
              <a:ahLst/>
              <a:cxnLst/>
              <a:rect l="l" t="t" r="r" b="b"/>
              <a:pathLst>
                <a:path w="4908" h="2894" extrusionOk="0">
                  <a:moveTo>
                    <a:pt x="0" y="1"/>
                  </a:moveTo>
                  <a:lnTo>
                    <a:pt x="0" y="2894"/>
                  </a:lnTo>
                  <a:lnTo>
                    <a:pt x="4907" y="2894"/>
                  </a:lnTo>
                  <a:cubicBezTo>
                    <a:pt x="4907" y="2317"/>
                    <a:pt x="4879" y="1774"/>
                    <a:pt x="4832" y="1250"/>
                  </a:cubicBezTo>
                  <a:lnTo>
                    <a:pt x="1888" y="1250"/>
                  </a:lnTo>
                  <a:cubicBezTo>
                    <a:pt x="1851" y="1250"/>
                    <a:pt x="1818" y="1246"/>
                    <a:pt x="1781" y="1243"/>
                  </a:cubicBezTo>
                  <a:cubicBezTo>
                    <a:pt x="1313" y="1191"/>
                    <a:pt x="965" y="786"/>
                    <a:pt x="965" y="317"/>
                  </a:cubicBezTo>
                  <a:lnTo>
                    <a:pt x="9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676;p68"/>
            <p:cNvSpPr/>
            <p:nvPr/>
          </p:nvSpPr>
          <p:spPr>
            <a:xfrm>
              <a:off x="1207925" y="2170750"/>
              <a:ext cx="90375" cy="106775"/>
            </a:xfrm>
            <a:custGeom>
              <a:avLst/>
              <a:gdLst/>
              <a:ahLst/>
              <a:cxnLst/>
              <a:rect l="l" t="t" r="r" b="b"/>
              <a:pathLst>
                <a:path w="3615" h="4271" extrusionOk="0">
                  <a:moveTo>
                    <a:pt x="3011" y="0"/>
                  </a:moveTo>
                  <a:cubicBezTo>
                    <a:pt x="2607" y="146"/>
                    <a:pt x="2214" y="366"/>
                    <a:pt x="1872" y="612"/>
                  </a:cubicBezTo>
                  <a:cubicBezTo>
                    <a:pt x="724" y="1441"/>
                    <a:pt x="0" y="2769"/>
                    <a:pt x="0" y="4271"/>
                  </a:cubicBezTo>
                  <a:lnTo>
                    <a:pt x="2659" y="4271"/>
                  </a:lnTo>
                  <a:cubicBezTo>
                    <a:pt x="2660" y="3188"/>
                    <a:pt x="3015" y="2174"/>
                    <a:pt x="3614" y="1366"/>
                  </a:cubicBezTo>
                  <a:cubicBezTo>
                    <a:pt x="3358" y="1056"/>
                    <a:pt x="3143" y="609"/>
                    <a:pt x="3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677;p68"/>
            <p:cNvSpPr/>
            <p:nvPr/>
          </p:nvSpPr>
          <p:spPr>
            <a:xfrm>
              <a:off x="1151675" y="2006425"/>
              <a:ext cx="67575" cy="67625"/>
            </a:xfrm>
            <a:custGeom>
              <a:avLst/>
              <a:gdLst/>
              <a:ahLst/>
              <a:cxnLst/>
              <a:rect l="l" t="t" r="r" b="b"/>
              <a:pathLst>
                <a:path w="2703" h="2705" extrusionOk="0">
                  <a:moveTo>
                    <a:pt x="1352" y="1"/>
                  </a:moveTo>
                  <a:cubicBezTo>
                    <a:pt x="606" y="1"/>
                    <a:pt x="0" y="605"/>
                    <a:pt x="0" y="1354"/>
                  </a:cubicBezTo>
                  <a:cubicBezTo>
                    <a:pt x="0" y="2101"/>
                    <a:pt x="605" y="2705"/>
                    <a:pt x="1352" y="2705"/>
                  </a:cubicBezTo>
                  <a:cubicBezTo>
                    <a:pt x="2100" y="2705"/>
                    <a:pt x="2703" y="2101"/>
                    <a:pt x="2703" y="1354"/>
                  </a:cubicBezTo>
                  <a:cubicBezTo>
                    <a:pt x="2703" y="663"/>
                    <a:pt x="2188" y="96"/>
                    <a:pt x="1520" y="13"/>
                  </a:cubicBezTo>
                  <a:cubicBezTo>
                    <a:pt x="1465" y="5"/>
                    <a:pt x="1410" y="1"/>
                    <a:pt x="1352" y="1"/>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678;p68"/>
            <p:cNvSpPr/>
            <p:nvPr/>
          </p:nvSpPr>
          <p:spPr>
            <a:xfrm>
              <a:off x="1423400" y="2006425"/>
              <a:ext cx="67600" cy="67600"/>
            </a:xfrm>
            <a:custGeom>
              <a:avLst/>
              <a:gdLst/>
              <a:ahLst/>
              <a:cxnLst/>
              <a:rect l="l" t="t" r="r" b="b"/>
              <a:pathLst>
                <a:path w="2704" h="2704" extrusionOk="0">
                  <a:moveTo>
                    <a:pt x="1350" y="1"/>
                  </a:moveTo>
                  <a:cubicBezTo>
                    <a:pt x="1294" y="1"/>
                    <a:pt x="1237" y="5"/>
                    <a:pt x="1183" y="11"/>
                  </a:cubicBezTo>
                  <a:cubicBezTo>
                    <a:pt x="516" y="93"/>
                    <a:pt x="0" y="663"/>
                    <a:pt x="0" y="1350"/>
                  </a:cubicBezTo>
                  <a:cubicBezTo>
                    <a:pt x="0" y="2097"/>
                    <a:pt x="605" y="2703"/>
                    <a:pt x="1352" y="2703"/>
                  </a:cubicBezTo>
                  <a:cubicBezTo>
                    <a:pt x="2100" y="2703"/>
                    <a:pt x="2703" y="2099"/>
                    <a:pt x="2703" y="1350"/>
                  </a:cubicBezTo>
                  <a:cubicBezTo>
                    <a:pt x="2703" y="603"/>
                    <a:pt x="2096" y="1"/>
                    <a:pt x="1350" y="1"/>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679;p68"/>
            <p:cNvSpPr/>
            <p:nvPr/>
          </p:nvSpPr>
          <p:spPr>
            <a:xfrm>
              <a:off x="1220275" y="1920425"/>
              <a:ext cx="221100" cy="239600"/>
            </a:xfrm>
            <a:custGeom>
              <a:avLst/>
              <a:gdLst/>
              <a:ahLst/>
              <a:cxnLst/>
              <a:rect l="l" t="t" r="r" b="b"/>
              <a:pathLst>
                <a:path w="8844" h="9584" extrusionOk="0">
                  <a:moveTo>
                    <a:pt x="4051" y="0"/>
                  </a:moveTo>
                  <a:cubicBezTo>
                    <a:pt x="3326" y="0"/>
                    <a:pt x="2640" y="161"/>
                    <a:pt x="2025" y="448"/>
                  </a:cubicBezTo>
                  <a:lnTo>
                    <a:pt x="0" y="3030"/>
                  </a:lnTo>
                  <a:lnTo>
                    <a:pt x="0" y="6558"/>
                  </a:lnTo>
                  <a:lnTo>
                    <a:pt x="2022" y="9136"/>
                  </a:lnTo>
                  <a:cubicBezTo>
                    <a:pt x="2639" y="9423"/>
                    <a:pt x="3324" y="9584"/>
                    <a:pt x="4050" y="9584"/>
                  </a:cubicBezTo>
                  <a:cubicBezTo>
                    <a:pt x="6690" y="9584"/>
                    <a:pt x="8840" y="7444"/>
                    <a:pt x="8840" y="4794"/>
                  </a:cubicBezTo>
                  <a:cubicBezTo>
                    <a:pt x="8843" y="2158"/>
                    <a:pt x="6707" y="0"/>
                    <a:pt x="4051" y="0"/>
                  </a:cubicBezTo>
                  <a:close/>
                </a:path>
              </a:pathLst>
            </a:custGeom>
            <a:solidFill>
              <a:srgbClr val="FFD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680;p68"/>
            <p:cNvSpPr/>
            <p:nvPr/>
          </p:nvSpPr>
          <p:spPr>
            <a:xfrm>
              <a:off x="1201475" y="1922650"/>
              <a:ext cx="96850" cy="235200"/>
            </a:xfrm>
            <a:custGeom>
              <a:avLst/>
              <a:gdLst/>
              <a:ahLst/>
              <a:cxnLst/>
              <a:rect l="l" t="t" r="r" b="b"/>
              <a:pathLst>
                <a:path w="3874" h="9408" extrusionOk="0">
                  <a:moveTo>
                    <a:pt x="3874" y="0"/>
                  </a:moveTo>
                  <a:lnTo>
                    <a:pt x="3874" y="0"/>
                  </a:lnTo>
                  <a:cubicBezTo>
                    <a:pt x="1660" y="430"/>
                    <a:pt x="1" y="2382"/>
                    <a:pt x="1" y="4705"/>
                  </a:cubicBezTo>
                  <a:cubicBezTo>
                    <a:pt x="1" y="7036"/>
                    <a:pt x="1667" y="8978"/>
                    <a:pt x="3874" y="9408"/>
                  </a:cubicBezTo>
                  <a:cubicBezTo>
                    <a:pt x="3423" y="9147"/>
                    <a:pt x="3010" y="8820"/>
                    <a:pt x="2654" y="8444"/>
                  </a:cubicBezTo>
                  <a:cubicBezTo>
                    <a:pt x="1728" y="7470"/>
                    <a:pt x="1162" y="6154"/>
                    <a:pt x="1162" y="4705"/>
                  </a:cubicBezTo>
                  <a:cubicBezTo>
                    <a:pt x="1162" y="2694"/>
                    <a:pt x="2253" y="940"/>
                    <a:pt x="3874" y="0"/>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681;p68"/>
            <p:cNvSpPr/>
            <p:nvPr/>
          </p:nvSpPr>
          <p:spPr>
            <a:xfrm>
              <a:off x="1271500" y="2068150"/>
              <a:ext cx="99725" cy="40925"/>
            </a:xfrm>
            <a:custGeom>
              <a:avLst/>
              <a:gdLst/>
              <a:ahLst/>
              <a:cxnLst/>
              <a:rect l="l" t="t" r="r" b="b"/>
              <a:pathLst>
                <a:path w="3989" h="1637" extrusionOk="0">
                  <a:moveTo>
                    <a:pt x="1414" y="0"/>
                  </a:moveTo>
                  <a:cubicBezTo>
                    <a:pt x="1223" y="0"/>
                    <a:pt x="1031" y="73"/>
                    <a:pt x="884" y="221"/>
                  </a:cubicBezTo>
                  <a:cubicBezTo>
                    <a:pt x="702" y="402"/>
                    <a:pt x="461" y="514"/>
                    <a:pt x="203" y="514"/>
                  </a:cubicBezTo>
                  <a:cubicBezTo>
                    <a:pt x="87" y="514"/>
                    <a:pt x="1" y="619"/>
                    <a:pt x="24" y="734"/>
                  </a:cubicBezTo>
                  <a:cubicBezTo>
                    <a:pt x="137" y="1304"/>
                    <a:pt x="629" y="1635"/>
                    <a:pt x="1130" y="1635"/>
                  </a:cubicBezTo>
                  <a:cubicBezTo>
                    <a:pt x="1446" y="1635"/>
                    <a:pt x="1765" y="1504"/>
                    <a:pt x="1996" y="1219"/>
                  </a:cubicBezTo>
                  <a:cubicBezTo>
                    <a:pt x="2227" y="1505"/>
                    <a:pt x="2546" y="1636"/>
                    <a:pt x="2861" y="1636"/>
                  </a:cubicBezTo>
                  <a:cubicBezTo>
                    <a:pt x="3363" y="1636"/>
                    <a:pt x="3855" y="1304"/>
                    <a:pt x="3969" y="734"/>
                  </a:cubicBezTo>
                  <a:cubicBezTo>
                    <a:pt x="3989" y="621"/>
                    <a:pt x="3900" y="514"/>
                    <a:pt x="3785" y="514"/>
                  </a:cubicBezTo>
                  <a:cubicBezTo>
                    <a:pt x="3529" y="514"/>
                    <a:pt x="3285" y="402"/>
                    <a:pt x="3105" y="221"/>
                  </a:cubicBezTo>
                  <a:cubicBezTo>
                    <a:pt x="2958" y="73"/>
                    <a:pt x="2766" y="1"/>
                    <a:pt x="2575" y="1"/>
                  </a:cubicBezTo>
                  <a:cubicBezTo>
                    <a:pt x="2359" y="1"/>
                    <a:pt x="2143" y="94"/>
                    <a:pt x="1995" y="277"/>
                  </a:cubicBezTo>
                  <a:cubicBezTo>
                    <a:pt x="1846" y="93"/>
                    <a:pt x="1630" y="0"/>
                    <a:pt x="1414" y="0"/>
                  </a:cubicBezTo>
                  <a:close/>
                </a:path>
              </a:pathLst>
            </a:custGeom>
            <a:solidFill>
              <a:srgbClr val="FF6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682;p68"/>
            <p:cNvSpPr/>
            <p:nvPr/>
          </p:nvSpPr>
          <p:spPr>
            <a:xfrm>
              <a:off x="1267825" y="1940650"/>
              <a:ext cx="198975" cy="245375"/>
            </a:xfrm>
            <a:custGeom>
              <a:avLst/>
              <a:gdLst/>
              <a:ahLst/>
              <a:cxnLst/>
              <a:rect l="l" t="t" r="r" b="b"/>
              <a:pathLst>
                <a:path w="7959" h="9815" extrusionOk="0">
                  <a:moveTo>
                    <a:pt x="1105" y="1"/>
                  </a:moveTo>
                  <a:cubicBezTo>
                    <a:pt x="1413" y="2151"/>
                    <a:pt x="3303" y="3963"/>
                    <a:pt x="6438" y="3980"/>
                  </a:cubicBezTo>
                  <a:cubicBezTo>
                    <a:pt x="6438" y="4931"/>
                    <a:pt x="6136" y="5830"/>
                    <a:pt x="5562" y="6585"/>
                  </a:cubicBezTo>
                  <a:cubicBezTo>
                    <a:pt x="4933" y="7410"/>
                    <a:pt x="3986" y="7973"/>
                    <a:pt x="3289" y="8126"/>
                  </a:cubicBezTo>
                  <a:cubicBezTo>
                    <a:pt x="3252" y="8134"/>
                    <a:pt x="3216" y="8138"/>
                    <a:pt x="3180" y="8138"/>
                  </a:cubicBezTo>
                  <a:cubicBezTo>
                    <a:pt x="2974" y="8138"/>
                    <a:pt x="2790" y="8009"/>
                    <a:pt x="2705" y="7824"/>
                  </a:cubicBezTo>
                  <a:cubicBezTo>
                    <a:pt x="2643" y="7690"/>
                    <a:pt x="2511" y="7601"/>
                    <a:pt x="2364" y="7601"/>
                  </a:cubicBezTo>
                  <a:lnTo>
                    <a:pt x="1906" y="7601"/>
                  </a:lnTo>
                  <a:cubicBezTo>
                    <a:pt x="1760" y="7601"/>
                    <a:pt x="1625" y="7686"/>
                    <a:pt x="1567" y="7821"/>
                  </a:cubicBezTo>
                  <a:cubicBezTo>
                    <a:pt x="1484" y="8008"/>
                    <a:pt x="1299" y="8139"/>
                    <a:pt x="1090" y="8139"/>
                  </a:cubicBezTo>
                  <a:cubicBezTo>
                    <a:pt x="1043" y="8139"/>
                    <a:pt x="995" y="8132"/>
                    <a:pt x="947" y="8118"/>
                  </a:cubicBezTo>
                  <a:cubicBezTo>
                    <a:pt x="614" y="8022"/>
                    <a:pt x="295" y="7885"/>
                    <a:pt x="0" y="7717"/>
                  </a:cubicBezTo>
                  <a:lnTo>
                    <a:pt x="0" y="9815"/>
                  </a:lnTo>
                  <a:lnTo>
                    <a:pt x="4808" y="9810"/>
                  </a:lnTo>
                  <a:cubicBezTo>
                    <a:pt x="7188" y="7759"/>
                    <a:pt x="7958" y="4844"/>
                    <a:pt x="7402" y="2644"/>
                  </a:cubicBezTo>
                  <a:cubicBezTo>
                    <a:pt x="7291" y="2214"/>
                    <a:pt x="7130" y="1806"/>
                    <a:pt x="6928" y="1424"/>
                  </a:cubicBezTo>
                  <a:cubicBezTo>
                    <a:pt x="6639" y="888"/>
                    <a:pt x="6268" y="407"/>
                    <a:pt x="5829" y="1"/>
                  </a:cubicBezTo>
                  <a:close/>
                </a:path>
              </a:pathLst>
            </a:custGeom>
            <a:solidFill>
              <a:srgbClr val="FF8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683;p68"/>
            <p:cNvSpPr/>
            <p:nvPr/>
          </p:nvSpPr>
          <p:spPr>
            <a:xfrm>
              <a:off x="1175825" y="1940750"/>
              <a:ext cx="212600" cy="266525"/>
            </a:xfrm>
            <a:custGeom>
              <a:avLst/>
              <a:gdLst/>
              <a:ahLst/>
              <a:cxnLst/>
              <a:rect l="l" t="t" r="r" b="b"/>
              <a:pathLst>
                <a:path w="8504" h="10661" extrusionOk="0">
                  <a:moveTo>
                    <a:pt x="2140" y="0"/>
                  </a:moveTo>
                  <a:cubicBezTo>
                    <a:pt x="1699" y="408"/>
                    <a:pt x="1327" y="890"/>
                    <a:pt x="1042" y="1422"/>
                  </a:cubicBezTo>
                  <a:cubicBezTo>
                    <a:pt x="837" y="1804"/>
                    <a:pt x="677" y="2213"/>
                    <a:pt x="568" y="2643"/>
                  </a:cubicBezTo>
                  <a:cubicBezTo>
                    <a:pt x="1" y="4872"/>
                    <a:pt x="840" y="8205"/>
                    <a:pt x="3171" y="9811"/>
                  </a:cubicBezTo>
                  <a:cubicBezTo>
                    <a:pt x="3703" y="10174"/>
                    <a:pt x="4294" y="10435"/>
                    <a:pt x="4917" y="10566"/>
                  </a:cubicBezTo>
                  <a:cubicBezTo>
                    <a:pt x="5216" y="10627"/>
                    <a:pt x="5523" y="10661"/>
                    <a:pt x="5832" y="10661"/>
                  </a:cubicBezTo>
                  <a:cubicBezTo>
                    <a:pt x="6796" y="10661"/>
                    <a:pt x="7719" y="10357"/>
                    <a:pt x="8503" y="9817"/>
                  </a:cubicBezTo>
                  <a:cubicBezTo>
                    <a:pt x="6957" y="9814"/>
                    <a:pt x="4682" y="8763"/>
                    <a:pt x="3693" y="7725"/>
                  </a:cubicBezTo>
                  <a:cubicBezTo>
                    <a:pt x="3191" y="7436"/>
                    <a:pt x="2752" y="7051"/>
                    <a:pt x="2401" y="6591"/>
                  </a:cubicBezTo>
                  <a:cubicBezTo>
                    <a:pt x="1826" y="5837"/>
                    <a:pt x="1522" y="4935"/>
                    <a:pt x="1522" y="3984"/>
                  </a:cubicBezTo>
                  <a:cubicBezTo>
                    <a:pt x="4664" y="3967"/>
                    <a:pt x="6556" y="2151"/>
                    <a:pt x="6866" y="0"/>
                  </a:cubicBezTo>
                  <a:close/>
                </a:path>
              </a:pathLst>
            </a:custGeom>
            <a:solidFill>
              <a:srgbClr val="FF6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684;p68"/>
            <p:cNvSpPr/>
            <p:nvPr/>
          </p:nvSpPr>
          <p:spPr>
            <a:xfrm>
              <a:off x="1300350" y="1862700"/>
              <a:ext cx="140475" cy="113500"/>
            </a:xfrm>
            <a:custGeom>
              <a:avLst/>
              <a:gdLst/>
              <a:ahLst/>
              <a:cxnLst/>
              <a:rect l="l" t="t" r="r" b="b"/>
              <a:pathLst>
                <a:path w="5619" h="4540" extrusionOk="0">
                  <a:moveTo>
                    <a:pt x="755" y="1"/>
                  </a:moveTo>
                  <a:lnTo>
                    <a:pt x="0" y="1415"/>
                  </a:lnTo>
                  <a:lnTo>
                    <a:pt x="678" y="3355"/>
                  </a:lnTo>
                  <a:lnTo>
                    <a:pt x="1427" y="3579"/>
                  </a:lnTo>
                  <a:cubicBezTo>
                    <a:pt x="2873" y="3648"/>
                    <a:pt x="4298" y="3972"/>
                    <a:pt x="5619" y="4539"/>
                  </a:cubicBezTo>
                  <a:lnTo>
                    <a:pt x="5619" y="976"/>
                  </a:lnTo>
                  <a:lnTo>
                    <a:pt x="5619" y="171"/>
                  </a:lnTo>
                  <a:lnTo>
                    <a:pt x="4777" y="171"/>
                  </a:lnTo>
                  <a:cubicBezTo>
                    <a:pt x="4723" y="234"/>
                    <a:pt x="4666" y="277"/>
                    <a:pt x="4608" y="318"/>
                  </a:cubicBezTo>
                  <a:cubicBezTo>
                    <a:pt x="4218" y="590"/>
                    <a:pt x="3746" y="751"/>
                    <a:pt x="3235" y="751"/>
                  </a:cubicBezTo>
                  <a:cubicBezTo>
                    <a:pt x="2554" y="751"/>
                    <a:pt x="1939" y="465"/>
                    <a:pt x="15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685;p68"/>
            <p:cNvSpPr/>
            <p:nvPr/>
          </p:nvSpPr>
          <p:spPr>
            <a:xfrm>
              <a:off x="1201825" y="1852050"/>
              <a:ext cx="138425" cy="126025"/>
            </a:xfrm>
            <a:custGeom>
              <a:avLst/>
              <a:gdLst/>
              <a:ahLst/>
              <a:cxnLst/>
              <a:rect l="l" t="t" r="r" b="b"/>
              <a:pathLst>
                <a:path w="5537" h="5041" extrusionOk="0">
                  <a:moveTo>
                    <a:pt x="4527" y="0"/>
                  </a:moveTo>
                  <a:cubicBezTo>
                    <a:pt x="4430" y="161"/>
                    <a:pt x="4320" y="308"/>
                    <a:pt x="4191" y="443"/>
                  </a:cubicBezTo>
                  <a:cubicBezTo>
                    <a:pt x="3748" y="907"/>
                    <a:pt x="3125" y="1195"/>
                    <a:pt x="2432" y="1195"/>
                  </a:cubicBezTo>
                  <a:cubicBezTo>
                    <a:pt x="1913" y="1195"/>
                    <a:pt x="1433" y="1031"/>
                    <a:pt x="1039" y="755"/>
                  </a:cubicBezTo>
                  <a:cubicBezTo>
                    <a:pt x="979" y="713"/>
                    <a:pt x="921" y="670"/>
                    <a:pt x="867" y="623"/>
                  </a:cubicBezTo>
                  <a:lnTo>
                    <a:pt x="1" y="623"/>
                  </a:lnTo>
                  <a:lnTo>
                    <a:pt x="1" y="1422"/>
                  </a:lnTo>
                  <a:lnTo>
                    <a:pt x="1" y="5041"/>
                  </a:lnTo>
                  <a:cubicBezTo>
                    <a:pt x="1553" y="4383"/>
                    <a:pt x="3205" y="4052"/>
                    <a:pt x="4856" y="4052"/>
                  </a:cubicBezTo>
                  <a:cubicBezTo>
                    <a:pt x="5058" y="4052"/>
                    <a:pt x="5259" y="4057"/>
                    <a:pt x="5460" y="4066"/>
                  </a:cubicBezTo>
                  <a:cubicBezTo>
                    <a:pt x="4366" y="3229"/>
                    <a:pt x="4294" y="1285"/>
                    <a:pt x="5536" y="443"/>
                  </a:cubicBezTo>
                  <a:cubicBezTo>
                    <a:pt x="5409" y="308"/>
                    <a:pt x="5296" y="161"/>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686;p68"/>
            <p:cNvSpPr/>
            <p:nvPr/>
          </p:nvSpPr>
          <p:spPr>
            <a:xfrm>
              <a:off x="1293200" y="1812200"/>
              <a:ext cx="56225" cy="56150"/>
            </a:xfrm>
            <a:custGeom>
              <a:avLst/>
              <a:gdLst/>
              <a:ahLst/>
              <a:cxnLst/>
              <a:rect l="l" t="t" r="r" b="b"/>
              <a:pathLst>
                <a:path w="2249" h="2246" extrusionOk="0">
                  <a:moveTo>
                    <a:pt x="1125" y="0"/>
                  </a:moveTo>
                  <a:cubicBezTo>
                    <a:pt x="504" y="0"/>
                    <a:pt x="1" y="503"/>
                    <a:pt x="1" y="1125"/>
                  </a:cubicBezTo>
                  <a:cubicBezTo>
                    <a:pt x="1" y="1496"/>
                    <a:pt x="182" y="1826"/>
                    <a:pt x="461" y="2030"/>
                  </a:cubicBezTo>
                  <a:cubicBezTo>
                    <a:pt x="647" y="2165"/>
                    <a:pt x="877" y="2246"/>
                    <a:pt x="1125" y="2246"/>
                  </a:cubicBezTo>
                  <a:cubicBezTo>
                    <a:pt x="1374" y="2246"/>
                    <a:pt x="1602" y="2166"/>
                    <a:pt x="1788" y="2030"/>
                  </a:cubicBezTo>
                  <a:cubicBezTo>
                    <a:pt x="2065" y="1824"/>
                    <a:pt x="2248" y="1496"/>
                    <a:pt x="2248" y="1125"/>
                  </a:cubicBezTo>
                  <a:cubicBezTo>
                    <a:pt x="2248" y="503"/>
                    <a:pt x="1746" y="0"/>
                    <a:pt x="1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687;p68"/>
            <p:cNvSpPr/>
            <p:nvPr/>
          </p:nvSpPr>
          <p:spPr>
            <a:xfrm>
              <a:off x="1173400" y="1830900"/>
              <a:ext cx="56225" cy="56225"/>
            </a:xfrm>
            <a:custGeom>
              <a:avLst/>
              <a:gdLst/>
              <a:ahLst/>
              <a:cxnLst/>
              <a:rect l="l" t="t" r="r" b="b"/>
              <a:pathLst>
                <a:path w="2249" h="2249" extrusionOk="0">
                  <a:moveTo>
                    <a:pt x="1125" y="1"/>
                  </a:moveTo>
                  <a:cubicBezTo>
                    <a:pt x="504" y="1"/>
                    <a:pt x="1" y="502"/>
                    <a:pt x="1" y="1124"/>
                  </a:cubicBezTo>
                  <a:cubicBezTo>
                    <a:pt x="1" y="1745"/>
                    <a:pt x="504" y="2248"/>
                    <a:pt x="1125" y="2248"/>
                  </a:cubicBezTo>
                  <a:cubicBezTo>
                    <a:pt x="1579" y="2248"/>
                    <a:pt x="1970" y="1978"/>
                    <a:pt x="2147" y="1590"/>
                  </a:cubicBezTo>
                  <a:cubicBezTo>
                    <a:pt x="2213" y="1447"/>
                    <a:pt x="2248" y="1291"/>
                    <a:pt x="2248" y="1127"/>
                  </a:cubicBezTo>
                  <a:cubicBezTo>
                    <a:pt x="2248" y="502"/>
                    <a:pt x="1745" y="1"/>
                    <a:pt x="1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688;p68"/>
            <p:cNvSpPr/>
            <p:nvPr/>
          </p:nvSpPr>
          <p:spPr>
            <a:xfrm>
              <a:off x="1413050" y="1830900"/>
              <a:ext cx="56200" cy="56175"/>
            </a:xfrm>
            <a:custGeom>
              <a:avLst/>
              <a:gdLst/>
              <a:ahLst/>
              <a:cxnLst/>
              <a:rect l="l" t="t" r="r" b="b"/>
              <a:pathLst>
                <a:path w="2248" h="2247" extrusionOk="0">
                  <a:moveTo>
                    <a:pt x="1125" y="1"/>
                  </a:moveTo>
                  <a:cubicBezTo>
                    <a:pt x="503" y="1"/>
                    <a:pt x="0" y="502"/>
                    <a:pt x="0" y="1124"/>
                  </a:cubicBezTo>
                  <a:cubicBezTo>
                    <a:pt x="0" y="1291"/>
                    <a:pt x="37" y="1449"/>
                    <a:pt x="102" y="1588"/>
                  </a:cubicBezTo>
                  <a:cubicBezTo>
                    <a:pt x="278" y="1975"/>
                    <a:pt x="669" y="2247"/>
                    <a:pt x="1125" y="2247"/>
                  </a:cubicBezTo>
                  <a:cubicBezTo>
                    <a:pt x="1746" y="2247"/>
                    <a:pt x="2248" y="1743"/>
                    <a:pt x="2248" y="1122"/>
                  </a:cubicBezTo>
                  <a:cubicBezTo>
                    <a:pt x="2246" y="502"/>
                    <a:pt x="1743" y="1"/>
                    <a:pt x="1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689;p68"/>
            <p:cNvSpPr/>
            <p:nvPr/>
          </p:nvSpPr>
          <p:spPr>
            <a:xfrm>
              <a:off x="1315300" y="1921575"/>
              <a:ext cx="33375" cy="50325"/>
            </a:xfrm>
            <a:custGeom>
              <a:avLst/>
              <a:gdLst/>
              <a:ahLst/>
              <a:cxnLst/>
              <a:rect l="l" t="t" r="r" b="b"/>
              <a:pathLst>
                <a:path w="1335" h="2013" extrusionOk="0">
                  <a:moveTo>
                    <a:pt x="0" y="0"/>
                  </a:moveTo>
                  <a:lnTo>
                    <a:pt x="0" y="2013"/>
                  </a:lnTo>
                  <a:lnTo>
                    <a:pt x="711" y="2013"/>
                  </a:lnTo>
                  <a:cubicBezTo>
                    <a:pt x="1080" y="1828"/>
                    <a:pt x="1335" y="1447"/>
                    <a:pt x="1335" y="1006"/>
                  </a:cubicBezTo>
                  <a:cubicBezTo>
                    <a:pt x="1335" y="565"/>
                    <a:pt x="1080" y="184"/>
                    <a:pt x="7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690;p68"/>
            <p:cNvSpPr/>
            <p:nvPr/>
          </p:nvSpPr>
          <p:spPr>
            <a:xfrm>
              <a:off x="1292300" y="1918500"/>
              <a:ext cx="40575" cy="56150"/>
            </a:xfrm>
            <a:custGeom>
              <a:avLst/>
              <a:gdLst/>
              <a:ahLst/>
              <a:cxnLst/>
              <a:rect l="l" t="t" r="r" b="b"/>
              <a:pathLst>
                <a:path w="1623" h="2246" extrusionOk="0">
                  <a:moveTo>
                    <a:pt x="1124" y="0"/>
                  </a:moveTo>
                  <a:cubicBezTo>
                    <a:pt x="503" y="0"/>
                    <a:pt x="0" y="502"/>
                    <a:pt x="0" y="1123"/>
                  </a:cubicBezTo>
                  <a:cubicBezTo>
                    <a:pt x="0" y="1744"/>
                    <a:pt x="503" y="2246"/>
                    <a:pt x="1124" y="2246"/>
                  </a:cubicBezTo>
                  <a:cubicBezTo>
                    <a:pt x="1304" y="2246"/>
                    <a:pt x="1473" y="2205"/>
                    <a:pt x="1623" y="2129"/>
                  </a:cubicBezTo>
                  <a:cubicBezTo>
                    <a:pt x="1255" y="1945"/>
                    <a:pt x="1000" y="1565"/>
                    <a:pt x="1000" y="1123"/>
                  </a:cubicBezTo>
                  <a:cubicBezTo>
                    <a:pt x="1000" y="683"/>
                    <a:pt x="1255" y="301"/>
                    <a:pt x="1623" y="117"/>
                  </a:cubicBezTo>
                  <a:cubicBezTo>
                    <a:pt x="1473" y="42"/>
                    <a:pt x="1302" y="0"/>
                    <a:pt x="1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691;p68"/>
            <p:cNvSpPr/>
            <p:nvPr/>
          </p:nvSpPr>
          <p:spPr>
            <a:xfrm>
              <a:off x="1105725" y="1806175"/>
              <a:ext cx="430775" cy="478450"/>
            </a:xfrm>
            <a:custGeom>
              <a:avLst/>
              <a:gdLst/>
              <a:ahLst/>
              <a:cxnLst/>
              <a:rect l="l" t="t" r="r" b="b"/>
              <a:pathLst>
                <a:path w="17231" h="19138" extrusionOk="0">
                  <a:moveTo>
                    <a:pt x="8624" y="522"/>
                  </a:moveTo>
                  <a:cubicBezTo>
                    <a:pt x="9087" y="522"/>
                    <a:pt x="9465" y="899"/>
                    <a:pt x="9465" y="1364"/>
                  </a:cubicBezTo>
                  <a:cubicBezTo>
                    <a:pt x="9465" y="1827"/>
                    <a:pt x="9087" y="2205"/>
                    <a:pt x="8624" y="2205"/>
                  </a:cubicBezTo>
                  <a:cubicBezTo>
                    <a:pt x="8622" y="2205"/>
                    <a:pt x="8620" y="2205"/>
                    <a:pt x="8619" y="2205"/>
                  </a:cubicBezTo>
                  <a:cubicBezTo>
                    <a:pt x="8156" y="2205"/>
                    <a:pt x="7782" y="1827"/>
                    <a:pt x="7782" y="1364"/>
                  </a:cubicBezTo>
                  <a:cubicBezTo>
                    <a:pt x="7782" y="899"/>
                    <a:pt x="8159" y="522"/>
                    <a:pt x="8624" y="522"/>
                  </a:cubicBezTo>
                  <a:close/>
                  <a:moveTo>
                    <a:pt x="3832" y="1272"/>
                  </a:moveTo>
                  <a:cubicBezTo>
                    <a:pt x="4295" y="1272"/>
                    <a:pt x="4674" y="1649"/>
                    <a:pt x="4674" y="2113"/>
                  </a:cubicBezTo>
                  <a:cubicBezTo>
                    <a:pt x="4674" y="2577"/>
                    <a:pt x="4295" y="2955"/>
                    <a:pt x="3832" y="2955"/>
                  </a:cubicBezTo>
                  <a:cubicBezTo>
                    <a:pt x="3367" y="2955"/>
                    <a:pt x="2990" y="2577"/>
                    <a:pt x="2990" y="2113"/>
                  </a:cubicBezTo>
                  <a:cubicBezTo>
                    <a:pt x="2990" y="1649"/>
                    <a:pt x="3367" y="1272"/>
                    <a:pt x="3832" y="1272"/>
                  </a:cubicBezTo>
                  <a:close/>
                  <a:moveTo>
                    <a:pt x="13415" y="1272"/>
                  </a:moveTo>
                  <a:cubicBezTo>
                    <a:pt x="13879" y="1272"/>
                    <a:pt x="14257" y="1649"/>
                    <a:pt x="14257" y="2113"/>
                  </a:cubicBezTo>
                  <a:cubicBezTo>
                    <a:pt x="14257" y="2577"/>
                    <a:pt x="13879" y="2955"/>
                    <a:pt x="13415" y="2955"/>
                  </a:cubicBezTo>
                  <a:cubicBezTo>
                    <a:pt x="12951" y="2955"/>
                    <a:pt x="12574" y="2577"/>
                    <a:pt x="12574" y="2113"/>
                  </a:cubicBezTo>
                  <a:cubicBezTo>
                    <a:pt x="12574" y="1649"/>
                    <a:pt x="12951" y="1272"/>
                    <a:pt x="13415" y="1272"/>
                  </a:cubicBezTo>
                  <a:close/>
                  <a:moveTo>
                    <a:pt x="8587" y="4774"/>
                  </a:moveTo>
                  <a:cubicBezTo>
                    <a:pt x="9051" y="4774"/>
                    <a:pt x="9430" y="5151"/>
                    <a:pt x="9430" y="5616"/>
                  </a:cubicBezTo>
                  <a:cubicBezTo>
                    <a:pt x="9430" y="6079"/>
                    <a:pt x="9051" y="6458"/>
                    <a:pt x="8587" y="6458"/>
                  </a:cubicBezTo>
                  <a:cubicBezTo>
                    <a:pt x="8123" y="6458"/>
                    <a:pt x="7745" y="6081"/>
                    <a:pt x="7745" y="5616"/>
                  </a:cubicBezTo>
                  <a:cubicBezTo>
                    <a:pt x="7745" y="5153"/>
                    <a:pt x="8123" y="4774"/>
                    <a:pt x="8587" y="4774"/>
                  </a:cubicBezTo>
                  <a:close/>
                  <a:moveTo>
                    <a:pt x="3007" y="8308"/>
                  </a:moveTo>
                  <a:lnTo>
                    <a:pt x="3007" y="8308"/>
                  </a:lnTo>
                  <a:cubicBezTo>
                    <a:pt x="2887" y="8960"/>
                    <a:pt x="2874" y="9675"/>
                    <a:pt x="2966" y="10410"/>
                  </a:cubicBezTo>
                  <a:cubicBezTo>
                    <a:pt x="2476" y="10305"/>
                    <a:pt x="2119" y="9867"/>
                    <a:pt x="2119" y="9364"/>
                  </a:cubicBezTo>
                  <a:cubicBezTo>
                    <a:pt x="2120" y="8847"/>
                    <a:pt x="2490" y="8394"/>
                    <a:pt x="3007" y="8308"/>
                  </a:cubicBezTo>
                  <a:close/>
                  <a:moveTo>
                    <a:pt x="14241" y="8307"/>
                  </a:moveTo>
                  <a:lnTo>
                    <a:pt x="14241" y="8307"/>
                  </a:lnTo>
                  <a:cubicBezTo>
                    <a:pt x="14760" y="8397"/>
                    <a:pt x="15126" y="8847"/>
                    <a:pt x="15126" y="9364"/>
                  </a:cubicBezTo>
                  <a:cubicBezTo>
                    <a:pt x="15126" y="9870"/>
                    <a:pt x="14769" y="10308"/>
                    <a:pt x="14278" y="10410"/>
                  </a:cubicBezTo>
                  <a:cubicBezTo>
                    <a:pt x="14378" y="9689"/>
                    <a:pt x="14364" y="8974"/>
                    <a:pt x="14241" y="8307"/>
                  </a:cubicBezTo>
                  <a:close/>
                  <a:moveTo>
                    <a:pt x="9874" y="6168"/>
                  </a:moveTo>
                  <a:cubicBezTo>
                    <a:pt x="11025" y="6290"/>
                    <a:pt x="12146" y="6575"/>
                    <a:pt x="13212" y="7015"/>
                  </a:cubicBezTo>
                  <a:cubicBezTo>
                    <a:pt x="13789" y="8143"/>
                    <a:pt x="13902" y="9399"/>
                    <a:pt x="13666" y="10650"/>
                  </a:cubicBezTo>
                  <a:cubicBezTo>
                    <a:pt x="13636" y="10815"/>
                    <a:pt x="13752" y="10970"/>
                    <a:pt x="13919" y="10983"/>
                  </a:cubicBezTo>
                  <a:cubicBezTo>
                    <a:pt x="13966" y="10987"/>
                    <a:pt x="14012" y="10989"/>
                    <a:pt x="14058" y="10989"/>
                  </a:cubicBezTo>
                  <a:cubicBezTo>
                    <a:pt x="15017" y="10989"/>
                    <a:pt x="15761" y="10165"/>
                    <a:pt x="15682" y="9219"/>
                  </a:cubicBezTo>
                  <a:lnTo>
                    <a:pt x="15682" y="9219"/>
                  </a:lnTo>
                  <a:cubicBezTo>
                    <a:pt x="16242" y="9506"/>
                    <a:pt x="16548" y="10196"/>
                    <a:pt x="16282" y="10838"/>
                  </a:cubicBezTo>
                  <a:cubicBezTo>
                    <a:pt x="16099" y="11278"/>
                    <a:pt x="15689" y="11575"/>
                    <a:pt x="15214" y="11614"/>
                  </a:cubicBezTo>
                  <a:cubicBezTo>
                    <a:pt x="15033" y="11629"/>
                    <a:pt x="14912" y="11807"/>
                    <a:pt x="14968" y="11980"/>
                  </a:cubicBezTo>
                  <a:cubicBezTo>
                    <a:pt x="15241" y="12828"/>
                    <a:pt x="14588" y="13635"/>
                    <a:pt x="13773" y="13635"/>
                  </a:cubicBezTo>
                  <a:cubicBezTo>
                    <a:pt x="13644" y="13635"/>
                    <a:pt x="13511" y="13615"/>
                    <a:pt x="13376" y="13571"/>
                  </a:cubicBezTo>
                  <a:cubicBezTo>
                    <a:pt x="13348" y="13562"/>
                    <a:pt x="13319" y="13558"/>
                    <a:pt x="13291" y="13558"/>
                  </a:cubicBezTo>
                  <a:cubicBezTo>
                    <a:pt x="13150" y="13558"/>
                    <a:pt x="13024" y="13667"/>
                    <a:pt x="13011" y="13816"/>
                  </a:cubicBezTo>
                  <a:cubicBezTo>
                    <a:pt x="12959" y="14458"/>
                    <a:pt x="12417" y="14975"/>
                    <a:pt x="11743" y="14975"/>
                  </a:cubicBezTo>
                  <a:cubicBezTo>
                    <a:pt x="11622" y="14975"/>
                    <a:pt x="11498" y="14959"/>
                    <a:pt x="11371" y="14924"/>
                  </a:cubicBezTo>
                  <a:cubicBezTo>
                    <a:pt x="11346" y="14917"/>
                    <a:pt x="11321" y="14914"/>
                    <a:pt x="11296" y="14914"/>
                  </a:cubicBezTo>
                  <a:cubicBezTo>
                    <a:pt x="11238" y="14914"/>
                    <a:pt x="11183" y="14931"/>
                    <a:pt x="11137" y="14962"/>
                  </a:cubicBezTo>
                  <a:cubicBezTo>
                    <a:pt x="10381" y="15483"/>
                    <a:pt x="9512" y="15756"/>
                    <a:pt x="8632" y="15756"/>
                  </a:cubicBezTo>
                  <a:cubicBezTo>
                    <a:pt x="7775" y="15756"/>
                    <a:pt x="6907" y="15497"/>
                    <a:pt x="6121" y="14956"/>
                  </a:cubicBezTo>
                  <a:cubicBezTo>
                    <a:pt x="6074" y="14924"/>
                    <a:pt x="6018" y="14907"/>
                    <a:pt x="5961" y="14907"/>
                  </a:cubicBezTo>
                  <a:cubicBezTo>
                    <a:pt x="5934" y="14907"/>
                    <a:pt x="5908" y="14911"/>
                    <a:pt x="5882" y="14918"/>
                  </a:cubicBezTo>
                  <a:cubicBezTo>
                    <a:pt x="5760" y="14954"/>
                    <a:pt x="5637" y="14971"/>
                    <a:pt x="5516" y="14971"/>
                  </a:cubicBezTo>
                  <a:cubicBezTo>
                    <a:pt x="4874" y="14971"/>
                    <a:pt x="4291" y="14488"/>
                    <a:pt x="4237" y="13815"/>
                  </a:cubicBezTo>
                  <a:cubicBezTo>
                    <a:pt x="4224" y="13665"/>
                    <a:pt x="4097" y="13556"/>
                    <a:pt x="3956" y="13556"/>
                  </a:cubicBezTo>
                  <a:cubicBezTo>
                    <a:pt x="3928" y="13556"/>
                    <a:pt x="3899" y="13560"/>
                    <a:pt x="3871" y="13570"/>
                  </a:cubicBezTo>
                  <a:cubicBezTo>
                    <a:pt x="3737" y="13612"/>
                    <a:pt x="3605" y="13632"/>
                    <a:pt x="3476" y="13632"/>
                  </a:cubicBezTo>
                  <a:cubicBezTo>
                    <a:pt x="2660" y="13632"/>
                    <a:pt x="2004" y="12826"/>
                    <a:pt x="2278" y="11977"/>
                  </a:cubicBezTo>
                  <a:cubicBezTo>
                    <a:pt x="2335" y="11806"/>
                    <a:pt x="2214" y="11628"/>
                    <a:pt x="2033" y="11612"/>
                  </a:cubicBezTo>
                  <a:cubicBezTo>
                    <a:pt x="1557" y="11574"/>
                    <a:pt x="1148" y="11276"/>
                    <a:pt x="965" y="10835"/>
                  </a:cubicBezTo>
                  <a:cubicBezTo>
                    <a:pt x="702" y="10196"/>
                    <a:pt x="1002" y="9505"/>
                    <a:pt x="1564" y="9221"/>
                  </a:cubicBezTo>
                  <a:lnTo>
                    <a:pt x="1564" y="9221"/>
                  </a:lnTo>
                  <a:cubicBezTo>
                    <a:pt x="1484" y="10166"/>
                    <a:pt x="2226" y="10990"/>
                    <a:pt x="3185" y="10990"/>
                  </a:cubicBezTo>
                  <a:cubicBezTo>
                    <a:pt x="3227" y="10990"/>
                    <a:pt x="3269" y="10988"/>
                    <a:pt x="3312" y="10985"/>
                  </a:cubicBezTo>
                  <a:cubicBezTo>
                    <a:pt x="3478" y="10974"/>
                    <a:pt x="3596" y="10821"/>
                    <a:pt x="3567" y="10660"/>
                  </a:cubicBezTo>
                  <a:cubicBezTo>
                    <a:pt x="3351" y="9377"/>
                    <a:pt x="3449" y="8158"/>
                    <a:pt x="4032" y="7018"/>
                  </a:cubicBezTo>
                  <a:cubicBezTo>
                    <a:pt x="5076" y="6584"/>
                    <a:pt x="6175" y="6300"/>
                    <a:pt x="7300" y="6176"/>
                  </a:cubicBezTo>
                  <a:cubicBezTo>
                    <a:pt x="7547" y="6734"/>
                    <a:pt x="8067" y="7013"/>
                    <a:pt x="8586" y="7013"/>
                  </a:cubicBezTo>
                  <a:cubicBezTo>
                    <a:pt x="9108" y="7013"/>
                    <a:pt x="9630" y="6731"/>
                    <a:pt x="9874" y="6168"/>
                  </a:cubicBezTo>
                  <a:close/>
                  <a:moveTo>
                    <a:pt x="5980" y="15559"/>
                  </a:moveTo>
                  <a:cubicBezTo>
                    <a:pt x="6434" y="15847"/>
                    <a:pt x="6918" y="16058"/>
                    <a:pt x="7420" y="16188"/>
                  </a:cubicBezTo>
                  <a:lnTo>
                    <a:pt x="7420" y="16283"/>
                  </a:lnTo>
                  <a:cubicBezTo>
                    <a:pt x="7420" y="16946"/>
                    <a:pt x="7943" y="17493"/>
                    <a:pt x="8606" y="17493"/>
                  </a:cubicBezTo>
                  <a:lnTo>
                    <a:pt x="11272" y="17493"/>
                  </a:lnTo>
                  <a:cubicBezTo>
                    <a:pt x="11298" y="17851"/>
                    <a:pt x="11316" y="18207"/>
                    <a:pt x="11321" y="18570"/>
                  </a:cubicBezTo>
                  <a:lnTo>
                    <a:pt x="5891" y="18570"/>
                  </a:lnTo>
                  <a:cubicBezTo>
                    <a:pt x="5898" y="18122"/>
                    <a:pt x="5921" y="17682"/>
                    <a:pt x="5963" y="17240"/>
                  </a:cubicBezTo>
                  <a:cubicBezTo>
                    <a:pt x="5975" y="17087"/>
                    <a:pt x="5865" y="16950"/>
                    <a:pt x="5711" y="16936"/>
                  </a:cubicBezTo>
                  <a:cubicBezTo>
                    <a:pt x="5703" y="16936"/>
                    <a:pt x="5694" y="16935"/>
                    <a:pt x="5686" y="16935"/>
                  </a:cubicBezTo>
                  <a:cubicBezTo>
                    <a:pt x="5543" y="16935"/>
                    <a:pt x="5421" y="17043"/>
                    <a:pt x="5408" y="17188"/>
                  </a:cubicBezTo>
                  <a:cubicBezTo>
                    <a:pt x="5366" y="17648"/>
                    <a:pt x="5342" y="18104"/>
                    <a:pt x="5335" y="18570"/>
                  </a:cubicBezTo>
                  <a:lnTo>
                    <a:pt x="4400" y="18570"/>
                  </a:lnTo>
                  <a:cubicBezTo>
                    <a:pt x="4476" y="17380"/>
                    <a:pt x="5039" y="16301"/>
                    <a:pt x="5980" y="15559"/>
                  </a:cubicBezTo>
                  <a:close/>
                  <a:moveTo>
                    <a:pt x="8626" y="1"/>
                  </a:moveTo>
                  <a:cubicBezTo>
                    <a:pt x="7853" y="1"/>
                    <a:pt x="7224" y="628"/>
                    <a:pt x="7224" y="1401"/>
                  </a:cubicBezTo>
                  <a:cubicBezTo>
                    <a:pt x="7224" y="1745"/>
                    <a:pt x="7348" y="2057"/>
                    <a:pt x="7552" y="2301"/>
                  </a:cubicBezTo>
                  <a:cubicBezTo>
                    <a:pt x="7167" y="2611"/>
                    <a:pt x="6701" y="2765"/>
                    <a:pt x="6234" y="2765"/>
                  </a:cubicBezTo>
                  <a:cubicBezTo>
                    <a:pt x="5877" y="2765"/>
                    <a:pt x="5519" y="2674"/>
                    <a:pt x="5199" y="2493"/>
                  </a:cubicBezTo>
                  <a:cubicBezTo>
                    <a:pt x="5423" y="1611"/>
                    <a:pt x="4760" y="760"/>
                    <a:pt x="3863" y="746"/>
                  </a:cubicBezTo>
                  <a:cubicBezTo>
                    <a:pt x="3856" y="746"/>
                    <a:pt x="3850" y="746"/>
                    <a:pt x="3843" y="746"/>
                  </a:cubicBezTo>
                  <a:cubicBezTo>
                    <a:pt x="3100" y="746"/>
                    <a:pt x="2474" y="1337"/>
                    <a:pt x="2439" y="2082"/>
                  </a:cubicBezTo>
                  <a:cubicBezTo>
                    <a:pt x="2407" y="2788"/>
                    <a:pt x="2900" y="3386"/>
                    <a:pt x="3559" y="3521"/>
                  </a:cubicBezTo>
                  <a:lnTo>
                    <a:pt x="3559" y="4351"/>
                  </a:lnTo>
                  <a:cubicBezTo>
                    <a:pt x="3559" y="4483"/>
                    <a:pt x="3648" y="4604"/>
                    <a:pt x="3775" y="4633"/>
                  </a:cubicBezTo>
                  <a:cubicBezTo>
                    <a:pt x="3798" y="4638"/>
                    <a:pt x="3820" y="4640"/>
                    <a:pt x="3842" y="4640"/>
                  </a:cubicBezTo>
                  <a:cubicBezTo>
                    <a:pt x="4000" y="4640"/>
                    <a:pt x="4127" y="4513"/>
                    <a:pt x="4127" y="4357"/>
                  </a:cubicBezTo>
                  <a:lnTo>
                    <a:pt x="4127" y="3486"/>
                  </a:lnTo>
                  <a:cubicBezTo>
                    <a:pt x="4463" y="3417"/>
                    <a:pt x="4756" y="3226"/>
                    <a:pt x="4957" y="2964"/>
                  </a:cubicBezTo>
                  <a:cubicBezTo>
                    <a:pt x="5352" y="3181"/>
                    <a:pt x="5793" y="3290"/>
                    <a:pt x="6235" y="3290"/>
                  </a:cubicBezTo>
                  <a:cubicBezTo>
                    <a:pt x="6863" y="3290"/>
                    <a:pt x="7494" y="3070"/>
                    <a:pt x="8000" y="2620"/>
                  </a:cubicBezTo>
                  <a:cubicBezTo>
                    <a:pt x="8189" y="2716"/>
                    <a:pt x="8399" y="2769"/>
                    <a:pt x="8623" y="2769"/>
                  </a:cubicBezTo>
                  <a:cubicBezTo>
                    <a:pt x="8848" y="2769"/>
                    <a:pt x="9058" y="2716"/>
                    <a:pt x="9247" y="2624"/>
                  </a:cubicBezTo>
                  <a:cubicBezTo>
                    <a:pt x="9752" y="3072"/>
                    <a:pt x="10381" y="3293"/>
                    <a:pt x="11009" y="3293"/>
                  </a:cubicBezTo>
                  <a:cubicBezTo>
                    <a:pt x="11451" y="3293"/>
                    <a:pt x="11892" y="3183"/>
                    <a:pt x="12289" y="2966"/>
                  </a:cubicBezTo>
                  <a:cubicBezTo>
                    <a:pt x="12491" y="3229"/>
                    <a:pt x="12784" y="3418"/>
                    <a:pt x="13120" y="3487"/>
                  </a:cubicBezTo>
                  <a:lnTo>
                    <a:pt x="13120" y="6385"/>
                  </a:lnTo>
                  <a:cubicBezTo>
                    <a:pt x="12109" y="5995"/>
                    <a:pt x="11054" y="5740"/>
                    <a:pt x="9977" y="5622"/>
                  </a:cubicBezTo>
                  <a:lnTo>
                    <a:pt x="9977" y="5616"/>
                  </a:lnTo>
                  <a:cubicBezTo>
                    <a:pt x="9977" y="4842"/>
                    <a:pt x="9348" y="4213"/>
                    <a:pt x="8574" y="4213"/>
                  </a:cubicBezTo>
                  <a:cubicBezTo>
                    <a:pt x="7799" y="4213"/>
                    <a:pt x="7164" y="4843"/>
                    <a:pt x="7170" y="5630"/>
                  </a:cubicBezTo>
                  <a:cubicBezTo>
                    <a:pt x="6118" y="5750"/>
                    <a:pt x="5087" y="6003"/>
                    <a:pt x="4101" y="6385"/>
                  </a:cubicBezTo>
                  <a:lnTo>
                    <a:pt x="4101" y="5484"/>
                  </a:lnTo>
                  <a:cubicBezTo>
                    <a:pt x="4101" y="5484"/>
                    <a:pt x="3987" y="5204"/>
                    <a:pt x="3832" y="5204"/>
                  </a:cubicBezTo>
                  <a:cubicBezTo>
                    <a:pt x="3676" y="5204"/>
                    <a:pt x="3552" y="5331"/>
                    <a:pt x="3561" y="5484"/>
                  </a:cubicBezTo>
                  <a:lnTo>
                    <a:pt x="3561" y="6734"/>
                  </a:lnTo>
                  <a:cubicBezTo>
                    <a:pt x="3384" y="7053"/>
                    <a:pt x="3251" y="7388"/>
                    <a:pt x="3147" y="7731"/>
                  </a:cubicBezTo>
                  <a:cubicBezTo>
                    <a:pt x="2571" y="7744"/>
                    <a:pt x="2048" y="8058"/>
                    <a:pt x="1766" y="8567"/>
                  </a:cubicBezTo>
                  <a:cubicBezTo>
                    <a:pt x="666" y="8790"/>
                    <a:pt x="1" y="9976"/>
                    <a:pt x="447" y="11054"/>
                  </a:cubicBezTo>
                  <a:cubicBezTo>
                    <a:pt x="669" y="11591"/>
                    <a:pt x="1125" y="11980"/>
                    <a:pt x="1672" y="12122"/>
                  </a:cubicBezTo>
                  <a:cubicBezTo>
                    <a:pt x="1517" y="13231"/>
                    <a:pt x="2390" y="14197"/>
                    <a:pt x="3474" y="14197"/>
                  </a:cubicBezTo>
                  <a:cubicBezTo>
                    <a:pt x="3559" y="14197"/>
                    <a:pt x="3645" y="14191"/>
                    <a:pt x="3733" y="14178"/>
                  </a:cubicBezTo>
                  <a:cubicBezTo>
                    <a:pt x="3917" y="14872"/>
                    <a:pt x="4492" y="15372"/>
                    <a:pt x="5168" y="15502"/>
                  </a:cubicBezTo>
                  <a:cubicBezTo>
                    <a:pt x="4297" y="16390"/>
                    <a:pt x="3811" y="17572"/>
                    <a:pt x="3811" y="18848"/>
                  </a:cubicBezTo>
                  <a:cubicBezTo>
                    <a:pt x="3811" y="19003"/>
                    <a:pt x="3937" y="19128"/>
                    <a:pt x="4090" y="19138"/>
                  </a:cubicBezTo>
                  <a:lnTo>
                    <a:pt x="13155" y="19138"/>
                  </a:lnTo>
                  <a:cubicBezTo>
                    <a:pt x="13312" y="19128"/>
                    <a:pt x="13436" y="19003"/>
                    <a:pt x="13436" y="18848"/>
                  </a:cubicBezTo>
                  <a:cubicBezTo>
                    <a:pt x="13436" y="18182"/>
                    <a:pt x="13301" y="17536"/>
                    <a:pt x="13036" y="16929"/>
                  </a:cubicBezTo>
                  <a:cubicBezTo>
                    <a:pt x="12990" y="16823"/>
                    <a:pt x="12887" y="16761"/>
                    <a:pt x="12779" y="16761"/>
                  </a:cubicBezTo>
                  <a:cubicBezTo>
                    <a:pt x="12740" y="16761"/>
                    <a:pt x="12702" y="16768"/>
                    <a:pt x="12665" y="16785"/>
                  </a:cubicBezTo>
                  <a:cubicBezTo>
                    <a:pt x="12523" y="16846"/>
                    <a:pt x="12457" y="17013"/>
                    <a:pt x="12522" y="17154"/>
                  </a:cubicBezTo>
                  <a:cubicBezTo>
                    <a:pt x="12718" y="17605"/>
                    <a:pt x="12867" y="18570"/>
                    <a:pt x="12867" y="18570"/>
                  </a:cubicBezTo>
                  <a:lnTo>
                    <a:pt x="11918" y="18570"/>
                  </a:lnTo>
                  <a:cubicBezTo>
                    <a:pt x="11910" y="18101"/>
                    <a:pt x="11887" y="17644"/>
                    <a:pt x="11844" y="17180"/>
                  </a:cubicBezTo>
                  <a:cubicBezTo>
                    <a:pt x="11832" y="17036"/>
                    <a:pt x="11710" y="16924"/>
                    <a:pt x="11565" y="16924"/>
                  </a:cubicBezTo>
                  <a:lnTo>
                    <a:pt x="8624" y="16924"/>
                  </a:lnTo>
                  <a:cubicBezTo>
                    <a:pt x="8271" y="16924"/>
                    <a:pt x="7997" y="16636"/>
                    <a:pt x="7989" y="16283"/>
                  </a:cubicBezTo>
                  <a:lnTo>
                    <a:pt x="7989" y="16283"/>
                  </a:lnTo>
                  <a:cubicBezTo>
                    <a:pt x="8204" y="16312"/>
                    <a:pt x="8417" y="16326"/>
                    <a:pt x="8629" y="16326"/>
                  </a:cubicBezTo>
                  <a:cubicBezTo>
                    <a:pt x="9577" y="16326"/>
                    <a:pt x="10489" y="16044"/>
                    <a:pt x="11275" y="15547"/>
                  </a:cubicBezTo>
                  <a:cubicBezTo>
                    <a:pt x="11534" y="15754"/>
                    <a:pt x="11766" y="15989"/>
                    <a:pt x="11971" y="16252"/>
                  </a:cubicBezTo>
                  <a:cubicBezTo>
                    <a:pt x="12028" y="16325"/>
                    <a:pt x="12115" y="16367"/>
                    <a:pt x="12202" y="16367"/>
                  </a:cubicBezTo>
                  <a:cubicBezTo>
                    <a:pt x="12247" y="16367"/>
                    <a:pt x="12292" y="16356"/>
                    <a:pt x="12333" y="16332"/>
                  </a:cubicBezTo>
                  <a:cubicBezTo>
                    <a:pt x="12487" y="16246"/>
                    <a:pt x="12522" y="16048"/>
                    <a:pt x="12418" y="15916"/>
                  </a:cubicBezTo>
                  <a:cubicBezTo>
                    <a:pt x="12310" y="15777"/>
                    <a:pt x="12194" y="15643"/>
                    <a:pt x="12071" y="15518"/>
                  </a:cubicBezTo>
                  <a:cubicBezTo>
                    <a:pt x="12746" y="15389"/>
                    <a:pt x="13321" y="14887"/>
                    <a:pt x="13505" y="14191"/>
                  </a:cubicBezTo>
                  <a:cubicBezTo>
                    <a:pt x="13592" y="14203"/>
                    <a:pt x="13677" y="14209"/>
                    <a:pt x="13761" y="14209"/>
                  </a:cubicBezTo>
                  <a:cubicBezTo>
                    <a:pt x="14842" y="14209"/>
                    <a:pt x="15716" y="13245"/>
                    <a:pt x="15561" y="12137"/>
                  </a:cubicBezTo>
                  <a:cubicBezTo>
                    <a:pt x="16110" y="11996"/>
                    <a:pt x="16562" y="11606"/>
                    <a:pt x="16785" y="11071"/>
                  </a:cubicBezTo>
                  <a:cubicBezTo>
                    <a:pt x="17231" y="9997"/>
                    <a:pt x="16567" y="8813"/>
                    <a:pt x="15469" y="8590"/>
                  </a:cubicBezTo>
                  <a:cubicBezTo>
                    <a:pt x="15186" y="8084"/>
                    <a:pt x="14665" y="7771"/>
                    <a:pt x="14090" y="7756"/>
                  </a:cubicBezTo>
                  <a:cubicBezTo>
                    <a:pt x="13988" y="7412"/>
                    <a:pt x="13852" y="7080"/>
                    <a:pt x="13688" y="6760"/>
                  </a:cubicBezTo>
                  <a:lnTo>
                    <a:pt x="13688" y="3522"/>
                  </a:lnTo>
                  <a:cubicBezTo>
                    <a:pt x="14347" y="3387"/>
                    <a:pt x="14840" y="2788"/>
                    <a:pt x="14807" y="2082"/>
                  </a:cubicBezTo>
                  <a:cubicBezTo>
                    <a:pt x="14773" y="1339"/>
                    <a:pt x="14150" y="747"/>
                    <a:pt x="13408" y="747"/>
                  </a:cubicBezTo>
                  <a:cubicBezTo>
                    <a:pt x="13399" y="747"/>
                    <a:pt x="13391" y="747"/>
                    <a:pt x="13382" y="748"/>
                  </a:cubicBezTo>
                  <a:cubicBezTo>
                    <a:pt x="12485" y="763"/>
                    <a:pt x="11825" y="1614"/>
                    <a:pt x="12049" y="2495"/>
                  </a:cubicBezTo>
                  <a:cubicBezTo>
                    <a:pt x="11731" y="2675"/>
                    <a:pt x="11373" y="2766"/>
                    <a:pt x="11014" y="2766"/>
                  </a:cubicBezTo>
                  <a:cubicBezTo>
                    <a:pt x="10549" y="2766"/>
                    <a:pt x="10082" y="2612"/>
                    <a:pt x="9698" y="2303"/>
                  </a:cubicBezTo>
                  <a:cubicBezTo>
                    <a:pt x="9917" y="2041"/>
                    <a:pt x="10045" y="1697"/>
                    <a:pt x="10023" y="1323"/>
                  </a:cubicBezTo>
                  <a:cubicBezTo>
                    <a:pt x="9983" y="608"/>
                    <a:pt x="9399" y="31"/>
                    <a:pt x="8681" y="2"/>
                  </a:cubicBezTo>
                  <a:cubicBezTo>
                    <a:pt x="8662" y="1"/>
                    <a:pt x="8644" y="1"/>
                    <a:pt x="862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692;p68"/>
            <p:cNvSpPr/>
            <p:nvPr/>
          </p:nvSpPr>
          <p:spPr>
            <a:xfrm>
              <a:off x="1206275" y="1989475"/>
              <a:ext cx="229575" cy="161875"/>
            </a:xfrm>
            <a:custGeom>
              <a:avLst/>
              <a:gdLst/>
              <a:ahLst/>
              <a:cxnLst/>
              <a:rect l="l" t="t" r="r" b="b"/>
              <a:pathLst>
                <a:path w="9183" h="6475" extrusionOk="0">
                  <a:moveTo>
                    <a:pt x="4605" y="689"/>
                  </a:moveTo>
                  <a:cubicBezTo>
                    <a:pt x="5581" y="1665"/>
                    <a:pt x="6989" y="2228"/>
                    <a:pt x="8626" y="2295"/>
                  </a:cubicBezTo>
                  <a:cubicBezTo>
                    <a:pt x="8570" y="3084"/>
                    <a:pt x="8293" y="3826"/>
                    <a:pt x="7811" y="4458"/>
                  </a:cubicBezTo>
                  <a:cubicBezTo>
                    <a:pt x="7199" y="5262"/>
                    <a:pt x="6286" y="5768"/>
                    <a:pt x="5697" y="5899"/>
                  </a:cubicBezTo>
                  <a:cubicBezTo>
                    <a:pt x="5680" y="5903"/>
                    <a:pt x="5663" y="5904"/>
                    <a:pt x="5647" y="5904"/>
                  </a:cubicBezTo>
                  <a:cubicBezTo>
                    <a:pt x="5545" y="5904"/>
                    <a:pt x="5465" y="5831"/>
                    <a:pt x="5429" y="5754"/>
                  </a:cubicBezTo>
                  <a:cubicBezTo>
                    <a:pt x="5322" y="5518"/>
                    <a:pt x="5088" y="5368"/>
                    <a:pt x="4831" y="5368"/>
                  </a:cubicBezTo>
                  <a:lnTo>
                    <a:pt x="4374" y="5368"/>
                  </a:lnTo>
                  <a:cubicBezTo>
                    <a:pt x="4114" y="5368"/>
                    <a:pt x="3880" y="5518"/>
                    <a:pt x="3777" y="5753"/>
                  </a:cubicBezTo>
                  <a:cubicBezTo>
                    <a:pt x="3740" y="5834"/>
                    <a:pt x="3658" y="5903"/>
                    <a:pt x="3556" y="5903"/>
                  </a:cubicBezTo>
                  <a:cubicBezTo>
                    <a:pt x="3535" y="5903"/>
                    <a:pt x="3514" y="5900"/>
                    <a:pt x="3492" y="5894"/>
                  </a:cubicBezTo>
                  <a:cubicBezTo>
                    <a:pt x="1861" y="5426"/>
                    <a:pt x="700" y="3969"/>
                    <a:pt x="585" y="2295"/>
                  </a:cubicBezTo>
                  <a:cubicBezTo>
                    <a:pt x="2222" y="2228"/>
                    <a:pt x="3630" y="1665"/>
                    <a:pt x="4605" y="689"/>
                  </a:cubicBezTo>
                  <a:close/>
                  <a:moveTo>
                    <a:pt x="4592" y="0"/>
                  </a:moveTo>
                  <a:cubicBezTo>
                    <a:pt x="4514" y="0"/>
                    <a:pt x="4437" y="32"/>
                    <a:pt x="4381" y="96"/>
                  </a:cubicBezTo>
                  <a:cubicBezTo>
                    <a:pt x="3459" y="1150"/>
                    <a:pt x="2002" y="1735"/>
                    <a:pt x="280" y="1745"/>
                  </a:cubicBezTo>
                  <a:cubicBezTo>
                    <a:pt x="125" y="1745"/>
                    <a:pt x="0" y="1872"/>
                    <a:pt x="0" y="2027"/>
                  </a:cubicBezTo>
                  <a:cubicBezTo>
                    <a:pt x="0" y="4145"/>
                    <a:pt x="1424" y="5894"/>
                    <a:pt x="3323" y="6440"/>
                  </a:cubicBezTo>
                  <a:cubicBezTo>
                    <a:pt x="3397" y="6462"/>
                    <a:pt x="3472" y="6472"/>
                    <a:pt x="3546" y="6472"/>
                  </a:cubicBezTo>
                  <a:cubicBezTo>
                    <a:pt x="3855" y="6472"/>
                    <a:pt x="4143" y="6290"/>
                    <a:pt x="4277" y="5987"/>
                  </a:cubicBezTo>
                  <a:cubicBezTo>
                    <a:pt x="4291" y="5955"/>
                    <a:pt x="4326" y="5937"/>
                    <a:pt x="4361" y="5937"/>
                  </a:cubicBezTo>
                  <a:lnTo>
                    <a:pt x="4820" y="5937"/>
                  </a:lnTo>
                  <a:cubicBezTo>
                    <a:pt x="4857" y="5937"/>
                    <a:pt x="4891" y="5960"/>
                    <a:pt x="4906" y="5997"/>
                  </a:cubicBezTo>
                  <a:cubicBezTo>
                    <a:pt x="5040" y="6291"/>
                    <a:pt x="5333" y="6475"/>
                    <a:pt x="5642" y="6475"/>
                  </a:cubicBezTo>
                  <a:cubicBezTo>
                    <a:pt x="5697" y="6475"/>
                    <a:pt x="5753" y="6469"/>
                    <a:pt x="5808" y="6457"/>
                  </a:cubicBezTo>
                  <a:cubicBezTo>
                    <a:pt x="7274" y="6132"/>
                    <a:pt x="9182" y="4512"/>
                    <a:pt x="9182" y="2030"/>
                  </a:cubicBezTo>
                  <a:cubicBezTo>
                    <a:pt x="9182" y="1872"/>
                    <a:pt x="9058" y="1746"/>
                    <a:pt x="8905" y="1745"/>
                  </a:cubicBezTo>
                  <a:cubicBezTo>
                    <a:pt x="7182" y="1735"/>
                    <a:pt x="5727" y="1151"/>
                    <a:pt x="4803" y="96"/>
                  </a:cubicBezTo>
                  <a:cubicBezTo>
                    <a:pt x="4747" y="32"/>
                    <a:pt x="4669" y="0"/>
                    <a:pt x="459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693;p68"/>
            <p:cNvSpPr/>
            <p:nvPr/>
          </p:nvSpPr>
          <p:spPr>
            <a:xfrm>
              <a:off x="1263675" y="2061150"/>
              <a:ext cx="115275" cy="54950"/>
            </a:xfrm>
            <a:custGeom>
              <a:avLst/>
              <a:gdLst/>
              <a:ahLst/>
              <a:cxnLst/>
              <a:rect l="l" t="t" r="r" b="b"/>
              <a:pathLst>
                <a:path w="4611" h="2198" extrusionOk="0">
                  <a:moveTo>
                    <a:pt x="2888" y="562"/>
                  </a:moveTo>
                  <a:cubicBezTo>
                    <a:pt x="3007" y="562"/>
                    <a:pt x="3127" y="608"/>
                    <a:pt x="3219" y="700"/>
                  </a:cubicBezTo>
                  <a:cubicBezTo>
                    <a:pt x="3429" y="910"/>
                    <a:pt x="3694" y="1039"/>
                    <a:pt x="3974" y="1070"/>
                  </a:cubicBezTo>
                  <a:cubicBezTo>
                    <a:pt x="3855" y="1426"/>
                    <a:pt x="3517" y="1637"/>
                    <a:pt x="3171" y="1637"/>
                  </a:cubicBezTo>
                  <a:cubicBezTo>
                    <a:pt x="2937" y="1637"/>
                    <a:pt x="2698" y="1539"/>
                    <a:pt x="2524" y="1323"/>
                  </a:cubicBezTo>
                  <a:cubicBezTo>
                    <a:pt x="2467" y="1254"/>
                    <a:pt x="2386" y="1219"/>
                    <a:pt x="2305" y="1219"/>
                  </a:cubicBezTo>
                  <a:cubicBezTo>
                    <a:pt x="2225" y="1219"/>
                    <a:pt x="2144" y="1254"/>
                    <a:pt x="2087" y="1323"/>
                  </a:cubicBezTo>
                  <a:cubicBezTo>
                    <a:pt x="1912" y="1539"/>
                    <a:pt x="1674" y="1637"/>
                    <a:pt x="1440" y="1637"/>
                  </a:cubicBezTo>
                  <a:cubicBezTo>
                    <a:pt x="1095" y="1637"/>
                    <a:pt x="757" y="1426"/>
                    <a:pt x="637" y="1070"/>
                  </a:cubicBezTo>
                  <a:cubicBezTo>
                    <a:pt x="918" y="1041"/>
                    <a:pt x="1182" y="913"/>
                    <a:pt x="1394" y="700"/>
                  </a:cubicBezTo>
                  <a:cubicBezTo>
                    <a:pt x="1485" y="608"/>
                    <a:pt x="1604" y="562"/>
                    <a:pt x="1723" y="562"/>
                  </a:cubicBezTo>
                  <a:cubicBezTo>
                    <a:pt x="1858" y="562"/>
                    <a:pt x="1993" y="621"/>
                    <a:pt x="2087" y="737"/>
                  </a:cubicBezTo>
                  <a:cubicBezTo>
                    <a:pt x="2141" y="801"/>
                    <a:pt x="2222" y="840"/>
                    <a:pt x="2306" y="840"/>
                  </a:cubicBezTo>
                  <a:cubicBezTo>
                    <a:pt x="2391" y="840"/>
                    <a:pt x="2470" y="801"/>
                    <a:pt x="2524" y="737"/>
                  </a:cubicBezTo>
                  <a:cubicBezTo>
                    <a:pt x="2618" y="621"/>
                    <a:pt x="2753" y="562"/>
                    <a:pt x="2888" y="562"/>
                  </a:cubicBezTo>
                  <a:close/>
                  <a:moveTo>
                    <a:pt x="1724" y="1"/>
                  </a:moveTo>
                  <a:cubicBezTo>
                    <a:pt x="1459" y="1"/>
                    <a:pt x="1196" y="103"/>
                    <a:pt x="996" y="303"/>
                  </a:cubicBezTo>
                  <a:cubicBezTo>
                    <a:pt x="860" y="439"/>
                    <a:pt x="689" y="514"/>
                    <a:pt x="513" y="514"/>
                  </a:cubicBezTo>
                  <a:cubicBezTo>
                    <a:pt x="220" y="514"/>
                    <a:pt x="1" y="783"/>
                    <a:pt x="59" y="1070"/>
                  </a:cubicBezTo>
                  <a:cubicBezTo>
                    <a:pt x="198" y="1776"/>
                    <a:pt x="811" y="2197"/>
                    <a:pt x="1442" y="2197"/>
                  </a:cubicBezTo>
                  <a:cubicBezTo>
                    <a:pt x="1742" y="2197"/>
                    <a:pt x="2047" y="2101"/>
                    <a:pt x="2306" y="1895"/>
                  </a:cubicBezTo>
                  <a:cubicBezTo>
                    <a:pt x="2565" y="2102"/>
                    <a:pt x="2869" y="2198"/>
                    <a:pt x="3170" y="2198"/>
                  </a:cubicBezTo>
                  <a:cubicBezTo>
                    <a:pt x="3800" y="2198"/>
                    <a:pt x="4413" y="1775"/>
                    <a:pt x="4552" y="1070"/>
                  </a:cubicBezTo>
                  <a:cubicBezTo>
                    <a:pt x="4610" y="783"/>
                    <a:pt x="4389" y="514"/>
                    <a:pt x="4098" y="514"/>
                  </a:cubicBezTo>
                  <a:cubicBezTo>
                    <a:pt x="3921" y="514"/>
                    <a:pt x="3751" y="439"/>
                    <a:pt x="3615" y="303"/>
                  </a:cubicBezTo>
                  <a:cubicBezTo>
                    <a:pt x="3416" y="104"/>
                    <a:pt x="3153" y="2"/>
                    <a:pt x="2886" y="2"/>
                  </a:cubicBezTo>
                  <a:cubicBezTo>
                    <a:pt x="2685" y="2"/>
                    <a:pt x="2482" y="61"/>
                    <a:pt x="2305" y="182"/>
                  </a:cubicBezTo>
                  <a:cubicBezTo>
                    <a:pt x="2128" y="60"/>
                    <a:pt x="1926" y="1"/>
                    <a:pt x="172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694;p68"/>
            <p:cNvSpPr/>
            <p:nvPr/>
          </p:nvSpPr>
          <p:spPr>
            <a:xfrm>
              <a:off x="1255750" y="2047425"/>
              <a:ext cx="14200" cy="25575"/>
            </a:xfrm>
            <a:custGeom>
              <a:avLst/>
              <a:gdLst/>
              <a:ahLst/>
              <a:cxnLst/>
              <a:rect l="l" t="t" r="r" b="b"/>
              <a:pathLst>
                <a:path w="568" h="1023" extrusionOk="0">
                  <a:moveTo>
                    <a:pt x="284" y="1"/>
                  </a:moveTo>
                  <a:cubicBezTo>
                    <a:pt x="127" y="1"/>
                    <a:pt x="0" y="128"/>
                    <a:pt x="0" y="284"/>
                  </a:cubicBezTo>
                  <a:lnTo>
                    <a:pt x="0" y="734"/>
                  </a:lnTo>
                  <a:cubicBezTo>
                    <a:pt x="0" y="865"/>
                    <a:pt x="88" y="987"/>
                    <a:pt x="216" y="1014"/>
                  </a:cubicBezTo>
                  <a:cubicBezTo>
                    <a:pt x="239" y="1020"/>
                    <a:pt x="262" y="1022"/>
                    <a:pt x="284" y="1022"/>
                  </a:cubicBezTo>
                  <a:cubicBezTo>
                    <a:pt x="441" y="1022"/>
                    <a:pt x="568" y="895"/>
                    <a:pt x="568" y="738"/>
                  </a:cubicBezTo>
                  <a:lnTo>
                    <a:pt x="568" y="290"/>
                  </a:lnTo>
                  <a:cubicBezTo>
                    <a:pt x="568" y="157"/>
                    <a:pt x="479" y="37"/>
                    <a:pt x="350" y="8"/>
                  </a:cubicBezTo>
                  <a:cubicBezTo>
                    <a:pt x="328" y="3"/>
                    <a:pt x="306" y="1"/>
                    <a:pt x="28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695;p68"/>
            <p:cNvSpPr/>
            <p:nvPr/>
          </p:nvSpPr>
          <p:spPr>
            <a:xfrm>
              <a:off x="1372750" y="2047425"/>
              <a:ext cx="14200" cy="25575"/>
            </a:xfrm>
            <a:custGeom>
              <a:avLst/>
              <a:gdLst/>
              <a:ahLst/>
              <a:cxnLst/>
              <a:rect l="l" t="t" r="r" b="b"/>
              <a:pathLst>
                <a:path w="568" h="1023" extrusionOk="0">
                  <a:moveTo>
                    <a:pt x="285" y="1"/>
                  </a:moveTo>
                  <a:cubicBezTo>
                    <a:pt x="127" y="1"/>
                    <a:pt x="0" y="128"/>
                    <a:pt x="0" y="284"/>
                  </a:cubicBezTo>
                  <a:lnTo>
                    <a:pt x="0" y="738"/>
                  </a:lnTo>
                  <a:cubicBezTo>
                    <a:pt x="0" y="895"/>
                    <a:pt x="126" y="1022"/>
                    <a:pt x="283" y="1022"/>
                  </a:cubicBezTo>
                  <a:cubicBezTo>
                    <a:pt x="306" y="1022"/>
                    <a:pt x="328" y="1020"/>
                    <a:pt x="351" y="1014"/>
                  </a:cubicBezTo>
                  <a:cubicBezTo>
                    <a:pt x="479" y="987"/>
                    <a:pt x="568" y="865"/>
                    <a:pt x="568" y="732"/>
                  </a:cubicBezTo>
                  <a:lnTo>
                    <a:pt x="568" y="290"/>
                  </a:lnTo>
                  <a:cubicBezTo>
                    <a:pt x="568" y="157"/>
                    <a:pt x="479" y="37"/>
                    <a:pt x="351" y="8"/>
                  </a:cubicBezTo>
                  <a:cubicBezTo>
                    <a:pt x="329" y="3"/>
                    <a:pt x="307" y="1"/>
                    <a:pt x="28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6821;p56"/>
          <p:cNvGrpSpPr/>
          <p:nvPr/>
        </p:nvGrpSpPr>
        <p:grpSpPr>
          <a:xfrm>
            <a:off x="0" y="198226"/>
            <a:ext cx="1049172" cy="1823593"/>
            <a:chOff x="478200" y="97656"/>
            <a:chExt cx="1049172" cy="1823593"/>
          </a:xfrm>
        </p:grpSpPr>
        <p:grpSp>
          <p:nvGrpSpPr>
            <p:cNvPr id="237" name="Google Shape;6822;p56"/>
            <p:cNvGrpSpPr/>
            <p:nvPr/>
          </p:nvGrpSpPr>
          <p:grpSpPr>
            <a:xfrm>
              <a:off x="1242558" y="854839"/>
              <a:ext cx="272527" cy="309229"/>
              <a:chOff x="4815500" y="2496238"/>
              <a:chExt cx="68500" cy="77725"/>
            </a:xfrm>
          </p:grpSpPr>
          <p:sp>
            <p:nvSpPr>
              <p:cNvPr id="245"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6827;p56"/>
            <p:cNvGrpSpPr/>
            <p:nvPr/>
          </p:nvGrpSpPr>
          <p:grpSpPr>
            <a:xfrm flipH="1">
              <a:off x="478200" y="97656"/>
              <a:ext cx="1049172" cy="1823593"/>
              <a:chOff x="4120650" y="2268767"/>
              <a:chExt cx="1306240" cy="2270409"/>
            </a:xfrm>
          </p:grpSpPr>
          <p:sp>
            <p:nvSpPr>
              <p:cNvPr id="239"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 name="Google Shape;2246;p50"/>
          <p:cNvGrpSpPr/>
          <p:nvPr/>
        </p:nvGrpSpPr>
        <p:grpSpPr>
          <a:xfrm flipH="1">
            <a:off x="9055203" y="5172653"/>
            <a:ext cx="2848499" cy="1508231"/>
            <a:chOff x="238125" y="514000"/>
            <a:chExt cx="7160950" cy="4683825"/>
          </a:xfrm>
        </p:grpSpPr>
        <p:sp>
          <p:nvSpPr>
            <p:cNvPr id="250" name="Google Shape;2247;p50"/>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248;p50"/>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249;p50"/>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250;p50"/>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251;p50"/>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252;p50"/>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253;p50"/>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254;p50"/>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255;p50"/>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256;p50"/>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257;p50"/>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6821;p56"/>
          <p:cNvGrpSpPr/>
          <p:nvPr/>
        </p:nvGrpSpPr>
        <p:grpSpPr>
          <a:xfrm flipH="1">
            <a:off x="10926072" y="783089"/>
            <a:ext cx="1049172" cy="1823593"/>
            <a:chOff x="478200" y="97656"/>
            <a:chExt cx="1049172" cy="1823593"/>
          </a:xfrm>
        </p:grpSpPr>
        <p:grpSp>
          <p:nvGrpSpPr>
            <p:cNvPr id="262" name="Google Shape;6822;p56"/>
            <p:cNvGrpSpPr/>
            <p:nvPr/>
          </p:nvGrpSpPr>
          <p:grpSpPr>
            <a:xfrm>
              <a:off x="1242558" y="854839"/>
              <a:ext cx="272527" cy="309229"/>
              <a:chOff x="4815500" y="2496238"/>
              <a:chExt cx="68500" cy="77725"/>
            </a:xfrm>
          </p:grpSpPr>
          <p:sp>
            <p:nvSpPr>
              <p:cNvPr id="270"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6827;p56"/>
            <p:cNvGrpSpPr/>
            <p:nvPr/>
          </p:nvGrpSpPr>
          <p:grpSpPr>
            <a:xfrm flipH="1">
              <a:off x="478200" y="97656"/>
              <a:ext cx="1049172" cy="1823593"/>
              <a:chOff x="4120650" y="2268767"/>
              <a:chExt cx="1306240" cy="2270409"/>
            </a:xfrm>
          </p:grpSpPr>
          <p:sp>
            <p:nvSpPr>
              <p:cNvPr id="264"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74"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15253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D7B3549-5A3B-4052-B8F2-6B8C79DA419E}"/>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8F785851-1113-46EF-9153-02854152E5C1}"/>
              </a:ext>
            </a:extLst>
          </p:cNvPr>
          <p:cNvSpPr>
            <a:spLocks noGrp="1"/>
          </p:cNvSpPr>
          <p:nvPr>
            <p:ph idx="1"/>
          </p:nvPr>
        </p:nvSpPr>
        <p:spPr>
          <a:xfrm>
            <a:off x="1239952" y="1759524"/>
            <a:ext cx="9892667" cy="3060735"/>
          </a:xfrm>
        </p:spPr>
        <p:txBody>
          <a:bodyPr/>
          <a:lstStyle/>
          <a:p>
            <a:r>
              <a:rPr lang="es-ES" sz="3200" dirty="0">
                <a:solidFill>
                  <a:srgbClr val="0070C0"/>
                </a:solidFill>
              </a:rPr>
              <a:t>Observen la cápsula Programa analítico </a:t>
            </a:r>
            <a:r>
              <a:rPr lang="es-ES" sz="3200" dirty="0">
                <a:solidFill>
                  <a:srgbClr val="0070C0"/>
                </a:solidFill>
                <a:hlinkClick r:id="rId2"/>
              </a:rPr>
              <a:t>https://www.youtube.com/watch?v=IB4gGlyAc1Y</a:t>
            </a:r>
            <a:r>
              <a:rPr lang="es-ES" sz="3200" dirty="0">
                <a:solidFill>
                  <a:srgbClr val="0070C0"/>
                </a:solidFill>
              </a:rPr>
              <a:t> </a:t>
            </a:r>
          </a:p>
          <a:p>
            <a:r>
              <a:rPr lang="es-ES" sz="3200" dirty="0">
                <a:solidFill>
                  <a:srgbClr val="0070C0"/>
                </a:solidFill>
              </a:rPr>
              <a:t>Posteriormente en colectivo dialoguen acerca de su importancia y del sentido que tiene para ustedes.</a:t>
            </a:r>
            <a:endParaRPr lang="es-MX" sz="3200" dirty="0">
              <a:solidFill>
                <a:srgbClr val="0070C0"/>
              </a:solidFill>
            </a:endParaRPr>
          </a:p>
        </p:txBody>
      </p:sp>
      <p:pic>
        <p:nvPicPr>
          <p:cNvPr id="4" name="Imagen 3">
            <a:extLst>
              <a:ext uri="{FF2B5EF4-FFF2-40B4-BE49-F238E27FC236}">
                <a16:creationId xmlns:a16="http://schemas.microsoft.com/office/drawing/2014/main" id="{0194AD66-F6CE-41D3-98A9-BDF3DBCC7661}"/>
              </a:ext>
            </a:extLst>
          </p:cNvPr>
          <p:cNvPicPr>
            <a:picLocks noChangeAspect="1"/>
          </p:cNvPicPr>
          <p:nvPr/>
        </p:nvPicPr>
        <p:blipFill>
          <a:blip r:embed="rId3"/>
          <a:stretch>
            <a:fillRect/>
          </a:stretch>
        </p:blipFill>
        <p:spPr>
          <a:xfrm>
            <a:off x="7449671" y="4468209"/>
            <a:ext cx="4266500" cy="2128231"/>
          </a:xfrm>
          <a:prstGeom prst="rect">
            <a:avLst/>
          </a:prstGeom>
          <a:ln>
            <a:noFill/>
          </a:ln>
          <a:effectLst>
            <a:softEdge rad="112500"/>
          </a:effectLst>
        </p:spPr>
      </p:pic>
      <p:grpSp>
        <p:nvGrpSpPr>
          <p:cNvPr id="5" name="Google Shape;2882;p40"/>
          <p:cNvGrpSpPr/>
          <p:nvPr/>
        </p:nvGrpSpPr>
        <p:grpSpPr>
          <a:xfrm>
            <a:off x="1707701" y="-252064"/>
            <a:ext cx="3231367" cy="2004242"/>
            <a:chOff x="2285633" y="-415977"/>
            <a:chExt cx="3231367" cy="2004242"/>
          </a:xfrm>
        </p:grpSpPr>
        <p:grpSp>
          <p:nvGrpSpPr>
            <p:cNvPr id="6" name="Google Shape;2883;p40"/>
            <p:cNvGrpSpPr/>
            <p:nvPr/>
          </p:nvGrpSpPr>
          <p:grpSpPr>
            <a:xfrm>
              <a:off x="3405841" y="-119644"/>
              <a:ext cx="995510" cy="1707909"/>
              <a:chOff x="4053961" y="123761"/>
              <a:chExt cx="644385" cy="1105514"/>
            </a:xfrm>
          </p:grpSpPr>
          <p:grpSp>
            <p:nvGrpSpPr>
              <p:cNvPr id="130" name="Google Shape;2884;p40"/>
              <p:cNvGrpSpPr/>
              <p:nvPr/>
            </p:nvGrpSpPr>
            <p:grpSpPr>
              <a:xfrm>
                <a:off x="4053961" y="181330"/>
                <a:ext cx="644385" cy="1047945"/>
                <a:chOff x="4153100" y="602175"/>
                <a:chExt cx="459225" cy="746825"/>
              </a:xfrm>
            </p:grpSpPr>
            <p:sp>
              <p:nvSpPr>
                <p:cNvPr id="203"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2;p40"/>
              <p:cNvGrpSpPr/>
              <p:nvPr/>
            </p:nvGrpSpPr>
            <p:grpSpPr>
              <a:xfrm>
                <a:off x="4060212" y="180608"/>
                <a:ext cx="631861" cy="1047805"/>
                <a:chOff x="4490575" y="1293200"/>
                <a:chExt cx="450300" cy="746725"/>
              </a:xfrm>
            </p:grpSpPr>
            <p:sp>
              <p:nvSpPr>
                <p:cNvPr id="197"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9;p40"/>
              <p:cNvGrpSpPr/>
              <p:nvPr/>
            </p:nvGrpSpPr>
            <p:grpSpPr>
              <a:xfrm>
                <a:off x="4078974" y="123761"/>
                <a:ext cx="521086" cy="903610"/>
                <a:chOff x="4608375" y="598938"/>
                <a:chExt cx="375125" cy="650500"/>
              </a:xfrm>
            </p:grpSpPr>
            <p:sp>
              <p:nvSpPr>
                <p:cNvPr id="189"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908;p40"/>
              <p:cNvGrpSpPr/>
              <p:nvPr/>
            </p:nvGrpSpPr>
            <p:grpSpPr>
              <a:xfrm>
                <a:off x="4078978" y="181325"/>
                <a:ext cx="563630" cy="987853"/>
                <a:chOff x="6115150" y="529775"/>
                <a:chExt cx="401675" cy="704000"/>
              </a:xfrm>
            </p:grpSpPr>
            <p:sp>
              <p:nvSpPr>
                <p:cNvPr id="134"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2964;p40"/>
            <p:cNvGrpSpPr/>
            <p:nvPr/>
          </p:nvGrpSpPr>
          <p:grpSpPr>
            <a:xfrm rot="1200552">
              <a:off x="2456286" y="-296370"/>
              <a:ext cx="903175" cy="1156799"/>
              <a:chOff x="4737375" y="86375"/>
              <a:chExt cx="404450" cy="518025"/>
            </a:xfrm>
          </p:grpSpPr>
          <p:grpSp>
            <p:nvGrpSpPr>
              <p:cNvPr id="86" name="Google Shape;2965;p40"/>
              <p:cNvGrpSpPr/>
              <p:nvPr/>
            </p:nvGrpSpPr>
            <p:grpSpPr>
              <a:xfrm>
                <a:off x="4737375" y="86375"/>
                <a:ext cx="404450" cy="518025"/>
                <a:chOff x="5534900" y="1200950"/>
                <a:chExt cx="404450" cy="518025"/>
              </a:xfrm>
            </p:grpSpPr>
            <p:sp>
              <p:nvSpPr>
                <p:cNvPr id="124"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2;p40"/>
              <p:cNvGrpSpPr/>
              <p:nvPr/>
            </p:nvGrpSpPr>
            <p:grpSpPr>
              <a:xfrm>
                <a:off x="4745325" y="122813"/>
                <a:ext cx="364625" cy="477400"/>
                <a:chOff x="5138050" y="788975"/>
                <a:chExt cx="364625" cy="477400"/>
              </a:xfrm>
            </p:grpSpPr>
            <p:sp>
              <p:nvSpPr>
                <p:cNvPr id="120"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7;p40"/>
              <p:cNvGrpSpPr/>
              <p:nvPr/>
            </p:nvGrpSpPr>
            <p:grpSpPr>
              <a:xfrm>
                <a:off x="4825700" y="122825"/>
                <a:ext cx="293225" cy="336525"/>
                <a:chOff x="5589713" y="822175"/>
                <a:chExt cx="293225" cy="336525"/>
              </a:xfrm>
            </p:grpSpPr>
            <p:sp>
              <p:nvSpPr>
                <p:cNvPr id="112"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86;p40"/>
              <p:cNvGrpSpPr/>
              <p:nvPr/>
            </p:nvGrpSpPr>
            <p:grpSpPr>
              <a:xfrm>
                <a:off x="4748800" y="122825"/>
                <a:ext cx="361150" cy="460625"/>
                <a:chOff x="5143900" y="789750"/>
                <a:chExt cx="361150" cy="460625"/>
              </a:xfrm>
            </p:grpSpPr>
            <p:sp>
              <p:nvSpPr>
                <p:cNvPr id="90"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3009;p40"/>
            <p:cNvGrpSpPr/>
            <p:nvPr/>
          </p:nvGrpSpPr>
          <p:grpSpPr>
            <a:xfrm rot="-1200552" flipH="1">
              <a:off x="4443173" y="-272177"/>
              <a:ext cx="903175" cy="1156799"/>
              <a:chOff x="4737375" y="86375"/>
              <a:chExt cx="404450" cy="518025"/>
            </a:xfrm>
          </p:grpSpPr>
          <p:grpSp>
            <p:nvGrpSpPr>
              <p:cNvPr id="42" name="Google Shape;3010;p40"/>
              <p:cNvGrpSpPr/>
              <p:nvPr/>
            </p:nvGrpSpPr>
            <p:grpSpPr>
              <a:xfrm>
                <a:off x="4737375" y="86375"/>
                <a:ext cx="404450" cy="518025"/>
                <a:chOff x="5534900" y="1200950"/>
                <a:chExt cx="404450" cy="518025"/>
              </a:xfrm>
            </p:grpSpPr>
            <p:sp>
              <p:nvSpPr>
                <p:cNvPr id="80"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17;p40"/>
              <p:cNvGrpSpPr/>
              <p:nvPr/>
            </p:nvGrpSpPr>
            <p:grpSpPr>
              <a:xfrm>
                <a:off x="4745325" y="122813"/>
                <a:ext cx="364625" cy="477400"/>
                <a:chOff x="5138050" y="788975"/>
                <a:chExt cx="364625" cy="477400"/>
              </a:xfrm>
            </p:grpSpPr>
            <p:sp>
              <p:nvSpPr>
                <p:cNvPr id="76"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22;p40"/>
              <p:cNvGrpSpPr/>
              <p:nvPr/>
            </p:nvGrpSpPr>
            <p:grpSpPr>
              <a:xfrm>
                <a:off x="4825700" y="122825"/>
                <a:ext cx="293225" cy="336525"/>
                <a:chOff x="5589713" y="822175"/>
                <a:chExt cx="293225" cy="336525"/>
              </a:xfrm>
            </p:grpSpPr>
            <p:sp>
              <p:nvSpPr>
                <p:cNvPr id="68"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31;p40"/>
              <p:cNvGrpSpPr/>
              <p:nvPr/>
            </p:nvGrpSpPr>
            <p:grpSpPr>
              <a:xfrm>
                <a:off x="4748800" y="122825"/>
                <a:ext cx="361150" cy="460625"/>
                <a:chOff x="5143900" y="789750"/>
                <a:chExt cx="361150" cy="460625"/>
              </a:xfrm>
            </p:grpSpPr>
            <p:sp>
              <p:nvSpPr>
                <p:cNvPr id="46"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055;p40"/>
            <p:cNvGrpSpPr/>
            <p:nvPr/>
          </p:nvGrpSpPr>
          <p:grpSpPr>
            <a:xfrm>
              <a:off x="3783136" y="-11236"/>
              <a:ext cx="299942" cy="263903"/>
              <a:chOff x="4291100" y="71225"/>
              <a:chExt cx="194150" cy="170822"/>
            </a:xfrm>
          </p:grpSpPr>
          <p:sp>
            <p:nvSpPr>
              <p:cNvPr id="39"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59;p40"/>
            <p:cNvGrpSpPr/>
            <p:nvPr/>
          </p:nvGrpSpPr>
          <p:grpSpPr>
            <a:xfrm>
              <a:off x="4089431" y="133509"/>
              <a:ext cx="246764" cy="217132"/>
              <a:chOff x="4291100" y="71225"/>
              <a:chExt cx="194150" cy="170822"/>
            </a:xfrm>
          </p:grpSpPr>
          <p:sp>
            <p:nvSpPr>
              <p:cNvPr id="36"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3;p40"/>
            <p:cNvGrpSpPr/>
            <p:nvPr/>
          </p:nvGrpSpPr>
          <p:grpSpPr>
            <a:xfrm>
              <a:off x="4252495" y="-47415"/>
              <a:ext cx="246764" cy="217132"/>
              <a:chOff x="4291100" y="71225"/>
              <a:chExt cx="194150" cy="170822"/>
            </a:xfrm>
          </p:grpSpPr>
          <p:sp>
            <p:nvSpPr>
              <p:cNvPr id="33"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7;p40"/>
            <p:cNvGrpSpPr/>
            <p:nvPr/>
          </p:nvGrpSpPr>
          <p:grpSpPr>
            <a:xfrm>
              <a:off x="3578687" y="-83628"/>
              <a:ext cx="246764" cy="217132"/>
              <a:chOff x="4291100" y="71225"/>
              <a:chExt cx="194150" cy="170822"/>
            </a:xfrm>
          </p:grpSpPr>
          <p:sp>
            <p:nvSpPr>
              <p:cNvPr id="30"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1;p40"/>
            <p:cNvGrpSpPr/>
            <p:nvPr/>
          </p:nvGrpSpPr>
          <p:grpSpPr>
            <a:xfrm>
              <a:off x="3138517" y="-47433"/>
              <a:ext cx="164483" cy="144755"/>
              <a:chOff x="4291100" y="71225"/>
              <a:chExt cx="194150" cy="170822"/>
            </a:xfrm>
          </p:grpSpPr>
          <p:sp>
            <p:nvSpPr>
              <p:cNvPr id="27"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5;p40"/>
            <p:cNvGrpSpPr/>
            <p:nvPr/>
          </p:nvGrpSpPr>
          <p:grpSpPr>
            <a:xfrm>
              <a:off x="3727535" y="350648"/>
              <a:ext cx="164483" cy="144755"/>
              <a:chOff x="4291100" y="71225"/>
              <a:chExt cx="194150" cy="170822"/>
            </a:xfrm>
          </p:grpSpPr>
          <p:sp>
            <p:nvSpPr>
              <p:cNvPr id="24"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9;p40"/>
            <p:cNvGrpSpPr/>
            <p:nvPr/>
          </p:nvGrpSpPr>
          <p:grpSpPr>
            <a:xfrm>
              <a:off x="4668676" y="48354"/>
              <a:ext cx="164483" cy="144755"/>
              <a:chOff x="4291100" y="71225"/>
              <a:chExt cx="194150" cy="170822"/>
            </a:xfrm>
          </p:grpSpPr>
          <p:sp>
            <p:nvSpPr>
              <p:cNvPr id="21"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83;p40"/>
            <p:cNvGrpSpPr/>
            <p:nvPr/>
          </p:nvGrpSpPr>
          <p:grpSpPr>
            <a:xfrm>
              <a:off x="2974030" y="97649"/>
              <a:ext cx="164483" cy="144755"/>
              <a:chOff x="4291100" y="71225"/>
              <a:chExt cx="194150" cy="170822"/>
            </a:xfrm>
          </p:grpSpPr>
          <p:sp>
            <p:nvSpPr>
              <p:cNvPr id="18"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6821;p56"/>
          <p:cNvGrpSpPr/>
          <p:nvPr/>
        </p:nvGrpSpPr>
        <p:grpSpPr>
          <a:xfrm>
            <a:off x="163259" y="159394"/>
            <a:ext cx="1049172" cy="1823593"/>
            <a:chOff x="478200" y="97656"/>
            <a:chExt cx="1049172" cy="1823593"/>
          </a:xfrm>
        </p:grpSpPr>
        <p:grpSp>
          <p:nvGrpSpPr>
            <p:cNvPr id="211" name="Google Shape;6822;p56"/>
            <p:cNvGrpSpPr/>
            <p:nvPr/>
          </p:nvGrpSpPr>
          <p:grpSpPr>
            <a:xfrm>
              <a:off x="1242558" y="854839"/>
              <a:ext cx="272527" cy="309229"/>
              <a:chOff x="4815500" y="2496238"/>
              <a:chExt cx="68500" cy="77725"/>
            </a:xfrm>
          </p:grpSpPr>
          <p:sp>
            <p:nvSpPr>
              <p:cNvPr id="21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6827;p56"/>
            <p:cNvGrpSpPr/>
            <p:nvPr/>
          </p:nvGrpSpPr>
          <p:grpSpPr>
            <a:xfrm flipH="1">
              <a:off x="478200" y="97656"/>
              <a:ext cx="1049172" cy="1823593"/>
              <a:chOff x="4120650" y="2268767"/>
              <a:chExt cx="1306240" cy="2270409"/>
            </a:xfrm>
          </p:grpSpPr>
          <p:sp>
            <p:nvSpPr>
              <p:cNvPr id="21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882;p33"/>
          <p:cNvGrpSpPr/>
          <p:nvPr/>
        </p:nvGrpSpPr>
        <p:grpSpPr>
          <a:xfrm>
            <a:off x="84037" y="3784600"/>
            <a:ext cx="1920608" cy="2999546"/>
            <a:chOff x="516125" y="1101025"/>
            <a:chExt cx="2091050" cy="3443450"/>
          </a:xfrm>
        </p:grpSpPr>
        <p:sp>
          <p:nvSpPr>
            <p:cNvPr id="224" name="Google Shape;883;p33"/>
            <p:cNvSpPr/>
            <p:nvPr/>
          </p:nvSpPr>
          <p:spPr>
            <a:xfrm>
              <a:off x="901875" y="1692900"/>
              <a:ext cx="1252575" cy="725350"/>
            </a:xfrm>
            <a:custGeom>
              <a:avLst/>
              <a:gdLst/>
              <a:ahLst/>
              <a:cxnLst/>
              <a:rect l="l" t="t" r="r" b="b"/>
              <a:pathLst>
                <a:path w="50103" h="29014" extrusionOk="0">
                  <a:moveTo>
                    <a:pt x="5430" y="0"/>
                  </a:moveTo>
                  <a:cubicBezTo>
                    <a:pt x="5430" y="0"/>
                    <a:pt x="1" y="10359"/>
                    <a:pt x="3882" y="12038"/>
                  </a:cubicBezTo>
                  <a:cubicBezTo>
                    <a:pt x="3882" y="12038"/>
                    <a:pt x="4360" y="21940"/>
                    <a:pt x="9806" y="21940"/>
                  </a:cubicBezTo>
                  <a:cubicBezTo>
                    <a:pt x="10062" y="21940"/>
                    <a:pt x="10330" y="21918"/>
                    <a:pt x="10609" y="21872"/>
                  </a:cubicBezTo>
                  <a:cubicBezTo>
                    <a:pt x="10609" y="21872"/>
                    <a:pt x="16260" y="29014"/>
                    <a:pt x="22780" y="29014"/>
                  </a:cubicBezTo>
                  <a:cubicBezTo>
                    <a:pt x="23966" y="29014"/>
                    <a:pt x="25182" y="28777"/>
                    <a:pt x="26397" y="28218"/>
                  </a:cubicBezTo>
                  <a:cubicBezTo>
                    <a:pt x="26397" y="28218"/>
                    <a:pt x="27025" y="28311"/>
                    <a:pt x="28001" y="28311"/>
                  </a:cubicBezTo>
                  <a:cubicBezTo>
                    <a:pt x="30654" y="28311"/>
                    <a:pt x="35877" y="27624"/>
                    <a:pt x="38053" y="22515"/>
                  </a:cubicBezTo>
                  <a:cubicBezTo>
                    <a:pt x="38053" y="22515"/>
                    <a:pt x="38399" y="22622"/>
                    <a:pt x="38942" y="22622"/>
                  </a:cubicBezTo>
                  <a:cubicBezTo>
                    <a:pt x="40188" y="22622"/>
                    <a:pt x="42473" y="22061"/>
                    <a:pt x="44006" y="18372"/>
                  </a:cubicBezTo>
                  <a:cubicBezTo>
                    <a:pt x="44006" y="18372"/>
                    <a:pt x="47757" y="16443"/>
                    <a:pt x="47376" y="10359"/>
                  </a:cubicBezTo>
                  <a:cubicBezTo>
                    <a:pt x="47376" y="10359"/>
                    <a:pt x="50102" y="5942"/>
                    <a:pt x="47900" y="1679"/>
                  </a:cubicBezTo>
                  <a:lnTo>
                    <a:pt x="5430" y="0"/>
                  </a:ln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84;p33"/>
            <p:cNvSpPr/>
            <p:nvPr/>
          </p:nvSpPr>
          <p:spPr>
            <a:xfrm>
              <a:off x="1841000" y="2271850"/>
              <a:ext cx="766175" cy="1873750"/>
            </a:xfrm>
            <a:custGeom>
              <a:avLst/>
              <a:gdLst/>
              <a:ahLst/>
              <a:cxnLst/>
              <a:rect l="l" t="t" r="r" b="b"/>
              <a:pathLst>
                <a:path w="30647" h="74950" extrusionOk="0">
                  <a:moveTo>
                    <a:pt x="0" y="0"/>
                  </a:moveTo>
                  <a:lnTo>
                    <a:pt x="2417" y="74950"/>
                  </a:lnTo>
                  <a:cubicBezTo>
                    <a:pt x="20110" y="71830"/>
                    <a:pt x="30647" y="64806"/>
                    <a:pt x="30647" y="64806"/>
                  </a:cubicBezTo>
                  <a:cubicBezTo>
                    <a:pt x="30647" y="64806"/>
                    <a:pt x="30409" y="62460"/>
                    <a:pt x="24515" y="38017"/>
                  </a:cubicBezTo>
                  <a:cubicBezTo>
                    <a:pt x="16740" y="5013"/>
                    <a:pt x="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85;p33"/>
            <p:cNvSpPr/>
            <p:nvPr/>
          </p:nvSpPr>
          <p:spPr>
            <a:xfrm>
              <a:off x="1807950" y="2286125"/>
              <a:ext cx="765900" cy="1873775"/>
            </a:xfrm>
            <a:custGeom>
              <a:avLst/>
              <a:gdLst/>
              <a:ahLst/>
              <a:cxnLst/>
              <a:rect l="l" t="t" r="r" b="b"/>
              <a:pathLst>
                <a:path w="30636" h="74951" extrusionOk="0">
                  <a:moveTo>
                    <a:pt x="1" y="1"/>
                  </a:moveTo>
                  <a:lnTo>
                    <a:pt x="2406" y="74950"/>
                  </a:lnTo>
                  <a:cubicBezTo>
                    <a:pt x="20110" y="71843"/>
                    <a:pt x="30635" y="64818"/>
                    <a:pt x="30635" y="64818"/>
                  </a:cubicBezTo>
                  <a:cubicBezTo>
                    <a:pt x="30635" y="64818"/>
                    <a:pt x="30397" y="62461"/>
                    <a:pt x="24504" y="38029"/>
                  </a:cubicBezTo>
                  <a:cubicBezTo>
                    <a:pt x="16741" y="502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86;p33"/>
            <p:cNvSpPr/>
            <p:nvPr/>
          </p:nvSpPr>
          <p:spPr>
            <a:xfrm>
              <a:off x="516125" y="2237000"/>
              <a:ext cx="748625" cy="1901175"/>
            </a:xfrm>
            <a:custGeom>
              <a:avLst/>
              <a:gdLst/>
              <a:ahLst/>
              <a:cxnLst/>
              <a:rect l="l" t="t" r="r" b="b"/>
              <a:pathLst>
                <a:path w="29945" h="76047" extrusionOk="0">
                  <a:moveTo>
                    <a:pt x="29945" y="1"/>
                  </a:moveTo>
                  <a:cubicBezTo>
                    <a:pt x="29944" y="1"/>
                    <a:pt x="11216" y="6812"/>
                    <a:pt x="4942" y="40125"/>
                  </a:cubicBezTo>
                  <a:cubicBezTo>
                    <a:pt x="131" y="64795"/>
                    <a:pt x="0" y="67152"/>
                    <a:pt x="0" y="67152"/>
                  </a:cubicBezTo>
                  <a:cubicBezTo>
                    <a:pt x="0" y="67152"/>
                    <a:pt x="10835" y="73701"/>
                    <a:pt x="28659" y="76046"/>
                  </a:cubicBezTo>
                  <a:lnTo>
                    <a:pt x="29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87;p33"/>
            <p:cNvSpPr/>
            <p:nvPr/>
          </p:nvSpPr>
          <p:spPr>
            <a:xfrm>
              <a:off x="549450" y="2276300"/>
              <a:ext cx="716800" cy="1874375"/>
            </a:xfrm>
            <a:custGeom>
              <a:avLst/>
              <a:gdLst/>
              <a:ahLst/>
              <a:cxnLst/>
              <a:rect l="l" t="t" r="r" b="b"/>
              <a:pathLst>
                <a:path w="28672" h="74975" extrusionOk="0">
                  <a:moveTo>
                    <a:pt x="27731" y="1"/>
                  </a:moveTo>
                  <a:cubicBezTo>
                    <a:pt x="27731" y="1"/>
                    <a:pt x="11240" y="5751"/>
                    <a:pt x="4942" y="39065"/>
                  </a:cubicBezTo>
                  <a:cubicBezTo>
                    <a:pt x="144" y="63735"/>
                    <a:pt x="1" y="66092"/>
                    <a:pt x="1" y="66092"/>
                  </a:cubicBezTo>
                  <a:cubicBezTo>
                    <a:pt x="1" y="66092"/>
                    <a:pt x="10836" y="72640"/>
                    <a:pt x="28671" y="74974"/>
                  </a:cubicBezTo>
                  <a:lnTo>
                    <a:pt x="277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88;p33"/>
            <p:cNvSpPr/>
            <p:nvPr/>
          </p:nvSpPr>
          <p:spPr>
            <a:xfrm>
              <a:off x="796525" y="2222575"/>
              <a:ext cx="1427575" cy="2321900"/>
            </a:xfrm>
            <a:custGeom>
              <a:avLst/>
              <a:gdLst/>
              <a:ahLst/>
              <a:cxnLst/>
              <a:rect l="l" t="t" r="r" b="b"/>
              <a:pathLst>
                <a:path w="57103" h="92876" extrusionOk="0">
                  <a:moveTo>
                    <a:pt x="38550" y="0"/>
                  </a:moveTo>
                  <a:cubicBezTo>
                    <a:pt x="35450" y="0"/>
                    <a:pt x="29701" y="416"/>
                    <a:pt x="28254" y="697"/>
                  </a:cubicBezTo>
                  <a:cubicBezTo>
                    <a:pt x="27851" y="619"/>
                    <a:pt x="27155" y="585"/>
                    <a:pt x="26297" y="585"/>
                  </a:cubicBezTo>
                  <a:cubicBezTo>
                    <a:pt x="22967" y="585"/>
                    <a:pt x="17210" y="1092"/>
                    <a:pt x="16859" y="1471"/>
                  </a:cubicBezTo>
                  <a:cubicBezTo>
                    <a:pt x="16859" y="1471"/>
                    <a:pt x="1905" y="17771"/>
                    <a:pt x="953" y="48024"/>
                  </a:cubicBezTo>
                  <a:cubicBezTo>
                    <a:pt x="0" y="78290"/>
                    <a:pt x="476" y="88113"/>
                    <a:pt x="476" y="88113"/>
                  </a:cubicBezTo>
                  <a:cubicBezTo>
                    <a:pt x="476" y="88113"/>
                    <a:pt x="9513" y="92780"/>
                    <a:pt x="28266" y="92875"/>
                  </a:cubicBezTo>
                  <a:lnTo>
                    <a:pt x="28861" y="92875"/>
                  </a:lnTo>
                  <a:cubicBezTo>
                    <a:pt x="47613" y="92768"/>
                    <a:pt x="56650" y="88089"/>
                    <a:pt x="56650" y="88089"/>
                  </a:cubicBezTo>
                  <a:cubicBezTo>
                    <a:pt x="56650" y="88089"/>
                    <a:pt x="57103" y="78290"/>
                    <a:pt x="56174" y="48024"/>
                  </a:cubicBezTo>
                  <a:cubicBezTo>
                    <a:pt x="55221" y="17771"/>
                    <a:pt x="40541" y="185"/>
                    <a:pt x="40541" y="185"/>
                  </a:cubicBezTo>
                  <a:cubicBezTo>
                    <a:pt x="40428" y="53"/>
                    <a:pt x="39658" y="0"/>
                    <a:pt x="38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89;p33"/>
            <p:cNvSpPr/>
            <p:nvPr/>
          </p:nvSpPr>
          <p:spPr>
            <a:xfrm>
              <a:off x="1330550" y="2669175"/>
              <a:ext cx="456600" cy="388875"/>
            </a:xfrm>
            <a:custGeom>
              <a:avLst/>
              <a:gdLst/>
              <a:ahLst/>
              <a:cxnLst/>
              <a:rect l="l" t="t" r="r" b="b"/>
              <a:pathLst>
                <a:path w="18264" h="15555" extrusionOk="0">
                  <a:moveTo>
                    <a:pt x="9127" y="0"/>
                  </a:moveTo>
                  <a:cubicBezTo>
                    <a:pt x="4255" y="0"/>
                    <a:pt x="773" y="895"/>
                    <a:pt x="773" y="895"/>
                  </a:cubicBezTo>
                  <a:cubicBezTo>
                    <a:pt x="773" y="895"/>
                    <a:pt x="1" y="15555"/>
                    <a:pt x="8883" y="15555"/>
                  </a:cubicBezTo>
                  <a:cubicBezTo>
                    <a:pt x="8961" y="15555"/>
                    <a:pt x="9040" y="15554"/>
                    <a:pt x="9119" y="15551"/>
                  </a:cubicBezTo>
                  <a:cubicBezTo>
                    <a:pt x="18263" y="15254"/>
                    <a:pt x="17215" y="895"/>
                    <a:pt x="17215" y="895"/>
                  </a:cubicBezTo>
                  <a:cubicBezTo>
                    <a:pt x="14346" y="224"/>
                    <a:pt x="11563" y="0"/>
                    <a:pt x="9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90;p33"/>
            <p:cNvSpPr/>
            <p:nvPr/>
          </p:nvSpPr>
          <p:spPr>
            <a:xfrm>
              <a:off x="1455525" y="3273150"/>
              <a:ext cx="194400" cy="75025"/>
            </a:xfrm>
            <a:custGeom>
              <a:avLst/>
              <a:gdLst/>
              <a:ahLst/>
              <a:cxnLst/>
              <a:rect l="l" t="t" r="r" b="b"/>
              <a:pathLst>
                <a:path w="7776" h="3001" extrusionOk="0">
                  <a:moveTo>
                    <a:pt x="3882" y="1"/>
                  </a:moveTo>
                  <a:cubicBezTo>
                    <a:pt x="1739" y="1"/>
                    <a:pt x="1" y="1048"/>
                    <a:pt x="1" y="1751"/>
                  </a:cubicBezTo>
                  <a:cubicBezTo>
                    <a:pt x="1" y="2429"/>
                    <a:pt x="1739" y="3001"/>
                    <a:pt x="3882" y="3001"/>
                  </a:cubicBezTo>
                  <a:cubicBezTo>
                    <a:pt x="6025" y="3001"/>
                    <a:pt x="7775" y="2453"/>
                    <a:pt x="7775" y="1751"/>
                  </a:cubicBezTo>
                  <a:cubicBezTo>
                    <a:pt x="7775" y="1048"/>
                    <a:pt x="6025" y="12"/>
                    <a:pt x="3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91;p33"/>
            <p:cNvSpPr/>
            <p:nvPr/>
          </p:nvSpPr>
          <p:spPr>
            <a:xfrm>
              <a:off x="1534100" y="2983525"/>
              <a:ext cx="38425" cy="327450"/>
            </a:xfrm>
            <a:custGeom>
              <a:avLst/>
              <a:gdLst/>
              <a:ahLst/>
              <a:cxnLst/>
              <a:rect l="l" t="t" r="r" b="b"/>
              <a:pathLst>
                <a:path w="1537" h="13098" extrusionOk="0">
                  <a:moveTo>
                    <a:pt x="525" y="1"/>
                  </a:moveTo>
                  <a:cubicBezTo>
                    <a:pt x="477" y="263"/>
                    <a:pt x="429" y="548"/>
                    <a:pt x="406" y="810"/>
                  </a:cubicBezTo>
                  <a:cubicBezTo>
                    <a:pt x="370" y="1084"/>
                    <a:pt x="346" y="1370"/>
                    <a:pt x="310" y="1632"/>
                  </a:cubicBezTo>
                  <a:cubicBezTo>
                    <a:pt x="251" y="2192"/>
                    <a:pt x="203" y="2715"/>
                    <a:pt x="168" y="3275"/>
                  </a:cubicBezTo>
                  <a:cubicBezTo>
                    <a:pt x="84" y="4358"/>
                    <a:pt x="48" y="5466"/>
                    <a:pt x="13" y="6549"/>
                  </a:cubicBezTo>
                  <a:cubicBezTo>
                    <a:pt x="13" y="7097"/>
                    <a:pt x="1" y="7633"/>
                    <a:pt x="1" y="8180"/>
                  </a:cubicBezTo>
                  <a:cubicBezTo>
                    <a:pt x="1" y="8740"/>
                    <a:pt x="13" y="9264"/>
                    <a:pt x="48" y="9823"/>
                  </a:cubicBezTo>
                  <a:cubicBezTo>
                    <a:pt x="72" y="10371"/>
                    <a:pt x="120" y="10907"/>
                    <a:pt x="191" y="11455"/>
                  </a:cubicBezTo>
                  <a:cubicBezTo>
                    <a:pt x="251" y="12014"/>
                    <a:pt x="358" y="12538"/>
                    <a:pt x="501" y="13098"/>
                  </a:cubicBezTo>
                  <a:lnTo>
                    <a:pt x="1025" y="13098"/>
                  </a:lnTo>
                  <a:cubicBezTo>
                    <a:pt x="1180" y="12538"/>
                    <a:pt x="1263" y="12014"/>
                    <a:pt x="1334" y="11455"/>
                  </a:cubicBezTo>
                  <a:cubicBezTo>
                    <a:pt x="1418" y="10907"/>
                    <a:pt x="1453" y="10371"/>
                    <a:pt x="1489" y="9823"/>
                  </a:cubicBezTo>
                  <a:cubicBezTo>
                    <a:pt x="1537" y="9264"/>
                    <a:pt x="1537" y="8740"/>
                    <a:pt x="1537" y="8180"/>
                  </a:cubicBezTo>
                  <a:cubicBezTo>
                    <a:pt x="1537" y="7633"/>
                    <a:pt x="1537" y="7097"/>
                    <a:pt x="1513" y="6549"/>
                  </a:cubicBezTo>
                  <a:cubicBezTo>
                    <a:pt x="1489" y="5466"/>
                    <a:pt x="1441" y="4358"/>
                    <a:pt x="1370" y="3275"/>
                  </a:cubicBezTo>
                  <a:cubicBezTo>
                    <a:pt x="1322" y="2715"/>
                    <a:pt x="1275" y="2192"/>
                    <a:pt x="1215" y="1632"/>
                  </a:cubicBezTo>
                  <a:cubicBezTo>
                    <a:pt x="1191" y="1370"/>
                    <a:pt x="1156" y="1084"/>
                    <a:pt x="1132" y="810"/>
                  </a:cubicBezTo>
                  <a:cubicBezTo>
                    <a:pt x="1096" y="548"/>
                    <a:pt x="1060" y="263"/>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92;p33"/>
            <p:cNvSpPr/>
            <p:nvPr/>
          </p:nvSpPr>
          <p:spPr>
            <a:xfrm>
              <a:off x="1344800" y="2664125"/>
              <a:ext cx="421500" cy="29950"/>
            </a:xfrm>
            <a:custGeom>
              <a:avLst/>
              <a:gdLst/>
              <a:ahLst/>
              <a:cxnLst/>
              <a:rect l="l" t="t" r="r" b="b"/>
              <a:pathLst>
                <a:path w="16860" h="1198" extrusionOk="0">
                  <a:moveTo>
                    <a:pt x="7918" y="0"/>
                  </a:moveTo>
                  <a:cubicBezTo>
                    <a:pt x="3046" y="0"/>
                    <a:pt x="195" y="815"/>
                    <a:pt x="155" y="823"/>
                  </a:cubicBezTo>
                  <a:cubicBezTo>
                    <a:pt x="60" y="859"/>
                    <a:pt x="0" y="954"/>
                    <a:pt x="24" y="1061"/>
                  </a:cubicBezTo>
                  <a:cubicBezTo>
                    <a:pt x="60" y="1133"/>
                    <a:pt x="131" y="1192"/>
                    <a:pt x="203" y="1192"/>
                  </a:cubicBezTo>
                  <a:lnTo>
                    <a:pt x="250" y="1192"/>
                  </a:lnTo>
                  <a:cubicBezTo>
                    <a:pt x="298" y="1176"/>
                    <a:pt x="3095" y="382"/>
                    <a:pt x="7900" y="382"/>
                  </a:cubicBezTo>
                  <a:cubicBezTo>
                    <a:pt x="10327" y="382"/>
                    <a:pt x="13266" y="585"/>
                    <a:pt x="16622" y="1192"/>
                  </a:cubicBezTo>
                  <a:cubicBezTo>
                    <a:pt x="16637" y="1196"/>
                    <a:pt x="16653" y="1197"/>
                    <a:pt x="16668" y="1197"/>
                  </a:cubicBezTo>
                  <a:cubicBezTo>
                    <a:pt x="16755" y="1197"/>
                    <a:pt x="16827" y="1141"/>
                    <a:pt x="16848" y="1049"/>
                  </a:cubicBezTo>
                  <a:cubicBezTo>
                    <a:pt x="16860" y="942"/>
                    <a:pt x="16800" y="835"/>
                    <a:pt x="16693" y="823"/>
                  </a:cubicBezTo>
                  <a:cubicBezTo>
                    <a:pt x="13325" y="206"/>
                    <a:pt x="10366" y="0"/>
                    <a:pt x="7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93;p33"/>
            <p:cNvSpPr/>
            <p:nvPr/>
          </p:nvSpPr>
          <p:spPr>
            <a:xfrm>
              <a:off x="1344800" y="2722150"/>
              <a:ext cx="421500" cy="29950"/>
            </a:xfrm>
            <a:custGeom>
              <a:avLst/>
              <a:gdLst/>
              <a:ahLst/>
              <a:cxnLst/>
              <a:rect l="l" t="t" r="r" b="b"/>
              <a:pathLst>
                <a:path w="16860" h="1198" extrusionOk="0">
                  <a:moveTo>
                    <a:pt x="7918" y="1"/>
                  </a:moveTo>
                  <a:cubicBezTo>
                    <a:pt x="3046" y="1"/>
                    <a:pt x="195" y="816"/>
                    <a:pt x="155" y="824"/>
                  </a:cubicBezTo>
                  <a:cubicBezTo>
                    <a:pt x="60" y="859"/>
                    <a:pt x="0" y="955"/>
                    <a:pt x="24" y="1062"/>
                  </a:cubicBezTo>
                  <a:cubicBezTo>
                    <a:pt x="60" y="1133"/>
                    <a:pt x="131" y="1193"/>
                    <a:pt x="203" y="1193"/>
                  </a:cubicBezTo>
                  <a:lnTo>
                    <a:pt x="250" y="1193"/>
                  </a:lnTo>
                  <a:cubicBezTo>
                    <a:pt x="298" y="1177"/>
                    <a:pt x="3095" y="383"/>
                    <a:pt x="7900" y="383"/>
                  </a:cubicBezTo>
                  <a:cubicBezTo>
                    <a:pt x="10327" y="383"/>
                    <a:pt x="13266" y="586"/>
                    <a:pt x="16622" y="1193"/>
                  </a:cubicBezTo>
                  <a:cubicBezTo>
                    <a:pt x="16637" y="1196"/>
                    <a:pt x="16653" y="1198"/>
                    <a:pt x="16668" y="1198"/>
                  </a:cubicBezTo>
                  <a:cubicBezTo>
                    <a:pt x="16755" y="1198"/>
                    <a:pt x="16827" y="1141"/>
                    <a:pt x="16848" y="1050"/>
                  </a:cubicBezTo>
                  <a:cubicBezTo>
                    <a:pt x="16860" y="943"/>
                    <a:pt x="16800" y="836"/>
                    <a:pt x="16693" y="824"/>
                  </a:cubicBezTo>
                  <a:cubicBezTo>
                    <a:pt x="13325" y="207"/>
                    <a:pt x="10366" y="1"/>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94;p33"/>
            <p:cNvSpPr/>
            <p:nvPr/>
          </p:nvSpPr>
          <p:spPr>
            <a:xfrm>
              <a:off x="830750" y="3230300"/>
              <a:ext cx="1367750" cy="330400"/>
            </a:xfrm>
            <a:custGeom>
              <a:avLst/>
              <a:gdLst/>
              <a:ahLst/>
              <a:cxnLst/>
              <a:rect l="l" t="t" r="r" b="b"/>
              <a:pathLst>
                <a:path w="54710" h="13216" extrusionOk="0">
                  <a:moveTo>
                    <a:pt x="0" y="0"/>
                  </a:moveTo>
                  <a:lnTo>
                    <a:pt x="0" y="8430"/>
                  </a:lnTo>
                  <a:cubicBezTo>
                    <a:pt x="0" y="8430"/>
                    <a:pt x="8811" y="13109"/>
                    <a:pt x="27075" y="13216"/>
                  </a:cubicBezTo>
                  <a:lnTo>
                    <a:pt x="27647" y="13216"/>
                  </a:lnTo>
                  <a:cubicBezTo>
                    <a:pt x="45923" y="13109"/>
                    <a:pt x="54710" y="8430"/>
                    <a:pt x="54710" y="8430"/>
                  </a:cubicBezTo>
                  <a:lnTo>
                    <a:pt x="54710" y="0"/>
                  </a:lnTo>
                  <a:cubicBezTo>
                    <a:pt x="54710" y="0"/>
                    <a:pt x="45899" y="4667"/>
                    <a:pt x="27647" y="4774"/>
                  </a:cubicBezTo>
                  <a:lnTo>
                    <a:pt x="27075" y="4774"/>
                  </a:lnTo>
                  <a:cubicBezTo>
                    <a:pt x="8799" y="4667"/>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95;p33"/>
            <p:cNvSpPr/>
            <p:nvPr/>
          </p:nvSpPr>
          <p:spPr>
            <a:xfrm>
              <a:off x="1284375" y="2928775"/>
              <a:ext cx="183075" cy="470600"/>
            </a:xfrm>
            <a:custGeom>
              <a:avLst/>
              <a:gdLst/>
              <a:ahLst/>
              <a:cxnLst/>
              <a:rect l="l" t="t" r="r" b="b"/>
              <a:pathLst>
                <a:path w="7323" h="18824" extrusionOk="0">
                  <a:moveTo>
                    <a:pt x="5418" y="0"/>
                  </a:moveTo>
                  <a:cubicBezTo>
                    <a:pt x="5418" y="0"/>
                    <a:pt x="905" y="4655"/>
                    <a:pt x="453" y="10513"/>
                  </a:cubicBezTo>
                  <a:cubicBezTo>
                    <a:pt x="0" y="16359"/>
                    <a:pt x="1370" y="18824"/>
                    <a:pt x="1370" y="18824"/>
                  </a:cubicBezTo>
                  <a:cubicBezTo>
                    <a:pt x="1370" y="18824"/>
                    <a:pt x="7323" y="12299"/>
                    <a:pt x="5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96;p33"/>
            <p:cNvSpPr/>
            <p:nvPr/>
          </p:nvSpPr>
          <p:spPr>
            <a:xfrm>
              <a:off x="1193875" y="2990650"/>
              <a:ext cx="422400" cy="296825"/>
            </a:xfrm>
            <a:custGeom>
              <a:avLst/>
              <a:gdLst/>
              <a:ahLst/>
              <a:cxnLst/>
              <a:rect l="l" t="t" r="r" b="b"/>
              <a:pathLst>
                <a:path w="16896" h="11873" extrusionOk="0">
                  <a:moveTo>
                    <a:pt x="9570" y="0"/>
                  </a:moveTo>
                  <a:cubicBezTo>
                    <a:pt x="8174" y="0"/>
                    <a:pt x="5061" y="3276"/>
                    <a:pt x="5061" y="3276"/>
                  </a:cubicBezTo>
                  <a:lnTo>
                    <a:pt x="811" y="3038"/>
                  </a:lnTo>
                  <a:cubicBezTo>
                    <a:pt x="1" y="7050"/>
                    <a:pt x="49" y="9896"/>
                    <a:pt x="96" y="11872"/>
                  </a:cubicBezTo>
                  <a:cubicBezTo>
                    <a:pt x="3490" y="11277"/>
                    <a:pt x="7049" y="9657"/>
                    <a:pt x="7049" y="9657"/>
                  </a:cubicBezTo>
                  <a:cubicBezTo>
                    <a:pt x="7132" y="9661"/>
                    <a:pt x="7222" y="9662"/>
                    <a:pt x="7317" y="9662"/>
                  </a:cubicBezTo>
                  <a:cubicBezTo>
                    <a:pt x="9733" y="9662"/>
                    <a:pt x="15992" y="8668"/>
                    <a:pt x="16015" y="7741"/>
                  </a:cubicBezTo>
                  <a:cubicBezTo>
                    <a:pt x="16043" y="6985"/>
                    <a:pt x="13555" y="6900"/>
                    <a:pt x="12427" y="6900"/>
                  </a:cubicBezTo>
                  <a:cubicBezTo>
                    <a:pt x="12097" y="6900"/>
                    <a:pt x="11883" y="6907"/>
                    <a:pt x="11883" y="6907"/>
                  </a:cubicBezTo>
                  <a:cubicBezTo>
                    <a:pt x="11883" y="6907"/>
                    <a:pt x="16896" y="6383"/>
                    <a:pt x="16848" y="5443"/>
                  </a:cubicBezTo>
                  <a:cubicBezTo>
                    <a:pt x="16835" y="5087"/>
                    <a:pt x="16086" y="4977"/>
                    <a:pt x="15161" y="4977"/>
                  </a:cubicBezTo>
                  <a:cubicBezTo>
                    <a:pt x="13637" y="4977"/>
                    <a:pt x="11633" y="5276"/>
                    <a:pt x="11633" y="5276"/>
                  </a:cubicBezTo>
                  <a:cubicBezTo>
                    <a:pt x="11633" y="5276"/>
                    <a:pt x="16717" y="4145"/>
                    <a:pt x="16729" y="3276"/>
                  </a:cubicBezTo>
                  <a:cubicBezTo>
                    <a:pt x="16719" y="2861"/>
                    <a:pt x="16262" y="2712"/>
                    <a:pt x="15607" y="2712"/>
                  </a:cubicBezTo>
                  <a:cubicBezTo>
                    <a:pt x="13909" y="2712"/>
                    <a:pt x="10883" y="3716"/>
                    <a:pt x="10883" y="3716"/>
                  </a:cubicBezTo>
                  <a:cubicBezTo>
                    <a:pt x="10883" y="3716"/>
                    <a:pt x="15360" y="1621"/>
                    <a:pt x="15039" y="573"/>
                  </a:cubicBezTo>
                  <a:cubicBezTo>
                    <a:pt x="14987" y="414"/>
                    <a:pt x="14809" y="347"/>
                    <a:pt x="14544" y="347"/>
                  </a:cubicBezTo>
                  <a:cubicBezTo>
                    <a:pt x="13079" y="347"/>
                    <a:pt x="8966" y="2395"/>
                    <a:pt x="8966" y="2395"/>
                  </a:cubicBezTo>
                  <a:cubicBezTo>
                    <a:pt x="8966" y="2395"/>
                    <a:pt x="11050" y="383"/>
                    <a:pt x="9764" y="25"/>
                  </a:cubicBezTo>
                  <a:cubicBezTo>
                    <a:pt x="9704" y="9"/>
                    <a:pt x="9639" y="0"/>
                    <a:pt x="9570"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97;p33"/>
            <p:cNvSpPr/>
            <p:nvPr/>
          </p:nvSpPr>
          <p:spPr>
            <a:xfrm>
              <a:off x="628050" y="2253075"/>
              <a:ext cx="686400" cy="1117725"/>
            </a:xfrm>
            <a:custGeom>
              <a:avLst/>
              <a:gdLst/>
              <a:ahLst/>
              <a:cxnLst/>
              <a:rect l="l" t="t" r="r" b="b"/>
              <a:pathLst>
                <a:path w="27456" h="44709" extrusionOk="0">
                  <a:moveTo>
                    <a:pt x="23860" y="1"/>
                  </a:moveTo>
                  <a:cubicBezTo>
                    <a:pt x="23860" y="1"/>
                    <a:pt x="0" y="21956"/>
                    <a:pt x="6537" y="34743"/>
                  </a:cubicBezTo>
                  <a:cubicBezTo>
                    <a:pt x="9454" y="40434"/>
                    <a:pt x="16740" y="43340"/>
                    <a:pt x="21943" y="44709"/>
                  </a:cubicBezTo>
                  <a:cubicBezTo>
                    <a:pt x="21170" y="37696"/>
                    <a:pt x="23444" y="31052"/>
                    <a:pt x="27456" y="25480"/>
                  </a:cubicBezTo>
                  <a:cubicBezTo>
                    <a:pt x="25575" y="24837"/>
                    <a:pt x="23170" y="24087"/>
                    <a:pt x="20586" y="23409"/>
                  </a:cubicBezTo>
                  <a:lnTo>
                    <a:pt x="238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98;p33"/>
            <p:cNvSpPr/>
            <p:nvPr/>
          </p:nvSpPr>
          <p:spPr>
            <a:xfrm>
              <a:off x="1157275" y="2890375"/>
              <a:ext cx="262550" cy="509000"/>
            </a:xfrm>
            <a:custGeom>
              <a:avLst/>
              <a:gdLst/>
              <a:ahLst/>
              <a:cxnLst/>
              <a:rect l="l" t="t" r="r" b="b"/>
              <a:pathLst>
                <a:path w="10502" h="20360" extrusionOk="0">
                  <a:moveTo>
                    <a:pt x="6287" y="0"/>
                  </a:moveTo>
                  <a:cubicBezTo>
                    <a:pt x="2275" y="5560"/>
                    <a:pt x="1" y="12204"/>
                    <a:pt x="774" y="19229"/>
                  </a:cubicBezTo>
                  <a:cubicBezTo>
                    <a:pt x="4025" y="20098"/>
                    <a:pt x="6454" y="20360"/>
                    <a:pt x="6454" y="20360"/>
                  </a:cubicBezTo>
                  <a:cubicBezTo>
                    <a:pt x="6454" y="20360"/>
                    <a:pt x="5084" y="17895"/>
                    <a:pt x="5537" y="12049"/>
                  </a:cubicBezTo>
                  <a:cubicBezTo>
                    <a:pt x="5989" y="6191"/>
                    <a:pt x="10502" y="1536"/>
                    <a:pt x="10502" y="1536"/>
                  </a:cubicBezTo>
                  <a:cubicBezTo>
                    <a:pt x="10502" y="1536"/>
                    <a:pt x="8847" y="869"/>
                    <a:pt x="6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99;p33"/>
            <p:cNvSpPr/>
            <p:nvPr/>
          </p:nvSpPr>
          <p:spPr>
            <a:xfrm>
              <a:off x="1069475" y="2245450"/>
              <a:ext cx="310075" cy="311675"/>
            </a:xfrm>
            <a:custGeom>
              <a:avLst/>
              <a:gdLst/>
              <a:ahLst/>
              <a:cxnLst/>
              <a:rect l="l" t="t" r="r" b="b"/>
              <a:pathLst>
                <a:path w="12403" h="12467" extrusionOk="0">
                  <a:moveTo>
                    <a:pt x="6355" y="0"/>
                  </a:moveTo>
                  <a:cubicBezTo>
                    <a:pt x="6031" y="0"/>
                    <a:pt x="5834" y="56"/>
                    <a:pt x="5834" y="56"/>
                  </a:cubicBezTo>
                  <a:cubicBezTo>
                    <a:pt x="5834" y="56"/>
                    <a:pt x="1929" y="2259"/>
                    <a:pt x="0" y="4711"/>
                  </a:cubicBezTo>
                  <a:cubicBezTo>
                    <a:pt x="0" y="4711"/>
                    <a:pt x="2203" y="5104"/>
                    <a:pt x="3489" y="9890"/>
                  </a:cubicBezTo>
                  <a:cubicBezTo>
                    <a:pt x="3964" y="11649"/>
                    <a:pt x="5377" y="12467"/>
                    <a:pt x="6887" y="12467"/>
                  </a:cubicBezTo>
                  <a:cubicBezTo>
                    <a:pt x="9498" y="12467"/>
                    <a:pt x="12403" y="10021"/>
                    <a:pt x="11263" y="5759"/>
                  </a:cubicBezTo>
                  <a:cubicBezTo>
                    <a:pt x="9867" y="602"/>
                    <a:pt x="7421" y="0"/>
                    <a:pt x="6355"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00;p33"/>
            <p:cNvSpPr/>
            <p:nvPr/>
          </p:nvSpPr>
          <p:spPr>
            <a:xfrm>
              <a:off x="1088825" y="2232125"/>
              <a:ext cx="271750" cy="286100"/>
            </a:xfrm>
            <a:custGeom>
              <a:avLst/>
              <a:gdLst/>
              <a:ahLst/>
              <a:cxnLst/>
              <a:rect l="l" t="t" r="r" b="b"/>
              <a:pathLst>
                <a:path w="10870" h="11444" extrusionOk="0">
                  <a:moveTo>
                    <a:pt x="5564" y="0"/>
                  </a:moveTo>
                  <a:cubicBezTo>
                    <a:pt x="5273" y="0"/>
                    <a:pt x="5096" y="53"/>
                    <a:pt x="5096" y="53"/>
                  </a:cubicBezTo>
                  <a:cubicBezTo>
                    <a:pt x="5096" y="53"/>
                    <a:pt x="1691" y="2077"/>
                    <a:pt x="0" y="4339"/>
                  </a:cubicBezTo>
                  <a:cubicBezTo>
                    <a:pt x="0" y="4339"/>
                    <a:pt x="1929" y="4697"/>
                    <a:pt x="3060" y="9090"/>
                  </a:cubicBezTo>
                  <a:cubicBezTo>
                    <a:pt x="3474" y="10694"/>
                    <a:pt x="4710" y="11443"/>
                    <a:pt x="6033" y="11443"/>
                  </a:cubicBezTo>
                  <a:cubicBezTo>
                    <a:pt x="8322" y="11443"/>
                    <a:pt x="10870" y="9200"/>
                    <a:pt x="9858" y="5268"/>
                  </a:cubicBezTo>
                  <a:cubicBezTo>
                    <a:pt x="8649" y="556"/>
                    <a:pt x="6507" y="0"/>
                    <a:pt x="5564"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01;p33"/>
            <p:cNvSpPr/>
            <p:nvPr/>
          </p:nvSpPr>
          <p:spPr>
            <a:xfrm>
              <a:off x="1004275" y="2801075"/>
              <a:ext cx="415550" cy="127725"/>
            </a:xfrm>
            <a:custGeom>
              <a:avLst/>
              <a:gdLst/>
              <a:ahLst/>
              <a:cxnLst/>
              <a:rect l="l" t="t" r="r" b="b"/>
              <a:pathLst>
                <a:path w="16622" h="5109" extrusionOk="0">
                  <a:moveTo>
                    <a:pt x="1" y="0"/>
                  </a:moveTo>
                  <a:lnTo>
                    <a:pt x="16622" y="5108"/>
                  </a:lnTo>
                  <a:cubicBezTo>
                    <a:pt x="16622" y="5108"/>
                    <a:pt x="8764" y="148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02;p33"/>
            <p:cNvSpPr/>
            <p:nvPr/>
          </p:nvSpPr>
          <p:spPr>
            <a:xfrm>
              <a:off x="789075" y="3120450"/>
              <a:ext cx="527475" cy="283100"/>
            </a:xfrm>
            <a:custGeom>
              <a:avLst/>
              <a:gdLst/>
              <a:ahLst/>
              <a:cxnLst/>
              <a:rect l="l" t="t" r="r" b="b"/>
              <a:pathLst>
                <a:path w="21099" h="11324" extrusionOk="0">
                  <a:moveTo>
                    <a:pt x="179" y="1"/>
                  </a:moveTo>
                  <a:lnTo>
                    <a:pt x="0" y="72"/>
                  </a:lnTo>
                  <a:cubicBezTo>
                    <a:pt x="774" y="2025"/>
                    <a:pt x="2310" y="3537"/>
                    <a:pt x="3953" y="4763"/>
                  </a:cubicBezTo>
                  <a:cubicBezTo>
                    <a:pt x="5620" y="6001"/>
                    <a:pt x="7442" y="6954"/>
                    <a:pt x="9323" y="7787"/>
                  </a:cubicBezTo>
                  <a:cubicBezTo>
                    <a:pt x="11192" y="8633"/>
                    <a:pt x="13133" y="9299"/>
                    <a:pt x="15098" y="9895"/>
                  </a:cubicBezTo>
                  <a:cubicBezTo>
                    <a:pt x="17062" y="10478"/>
                    <a:pt x="19039" y="10966"/>
                    <a:pt x="21063" y="11323"/>
                  </a:cubicBezTo>
                  <a:lnTo>
                    <a:pt x="21098" y="11133"/>
                  </a:lnTo>
                  <a:cubicBezTo>
                    <a:pt x="19110" y="10681"/>
                    <a:pt x="17145" y="10133"/>
                    <a:pt x="15205" y="9526"/>
                  </a:cubicBezTo>
                  <a:cubicBezTo>
                    <a:pt x="13252" y="8918"/>
                    <a:pt x="11335" y="8216"/>
                    <a:pt x="9466" y="7406"/>
                  </a:cubicBezTo>
                  <a:cubicBezTo>
                    <a:pt x="7609" y="6597"/>
                    <a:pt x="5799" y="5632"/>
                    <a:pt x="4144" y="4477"/>
                  </a:cubicBezTo>
                  <a:cubicBezTo>
                    <a:pt x="3310" y="3882"/>
                    <a:pt x="2537" y="3227"/>
                    <a:pt x="1846" y="2501"/>
                  </a:cubicBezTo>
                  <a:cubicBezTo>
                    <a:pt x="1167" y="1751"/>
                    <a:pt x="572" y="94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03;p33"/>
            <p:cNvSpPr/>
            <p:nvPr/>
          </p:nvSpPr>
          <p:spPr>
            <a:xfrm>
              <a:off x="1625500" y="2958525"/>
              <a:ext cx="186950" cy="466150"/>
            </a:xfrm>
            <a:custGeom>
              <a:avLst/>
              <a:gdLst/>
              <a:ahLst/>
              <a:cxnLst/>
              <a:rect l="l" t="t" r="r" b="b"/>
              <a:pathLst>
                <a:path w="7478" h="18646" extrusionOk="0">
                  <a:moveTo>
                    <a:pt x="1405" y="1"/>
                  </a:moveTo>
                  <a:lnTo>
                    <a:pt x="1405" y="1"/>
                  </a:lnTo>
                  <a:cubicBezTo>
                    <a:pt x="0" y="12371"/>
                    <a:pt x="6215" y="18646"/>
                    <a:pt x="6215" y="18646"/>
                  </a:cubicBezTo>
                  <a:cubicBezTo>
                    <a:pt x="6215" y="18646"/>
                    <a:pt x="7477" y="16122"/>
                    <a:pt x="6787" y="10300"/>
                  </a:cubicBezTo>
                  <a:cubicBezTo>
                    <a:pt x="6108" y="4478"/>
                    <a:pt x="1405"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04;p33"/>
            <p:cNvSpPr/>
            <p:nvPr/>
          </p:nvSpPr>
          <p:spPr>
            <a:xfrm>
              <a:off x="1472500" y="3021050"/>
              <a:ext cx="425075" cy="287550"/>
            </a:xfrm>
            <a:custGeom>
              <a:avLst/>
              <a:gdLst/>
              <a:ahLst/>
              <a:cxnLst/>
              <a:rect l="l" t="t" r="r" b="b"/>
              <a:pathLst>
                <a:path w="17003" h="11502" extrusionOk="0">
                  <a:moveTo>
                    <a:pt x="7118" y="1"/>
                  </a:moveTo>
                  <a:cubicBezTo>
                    <a:pt x="7033" y="1"/>
                    <a:pt x="6954" y="12"/>
                    <a:pt x="6882" y="36"/>
                  </a:cubicBezTo>
                  <a:cubicBezTo>
                    <a:pt x="5620" y="429"/>
                    <a:pt x="7775" y="2357"/>
                    <a:pt x="7775" y="2357"/>
                  </a:cubicBezTo>
                  <a:cubicBezTo>
                    <a:pt x="7775" y="2357"/>
                    <a:pt x="3715" y="538"/>
                    <a:pt x="2190" y="538"/>
                  </a:cubicBezTo>
                  <a:cubicBezTo>
                    <a:pt x="1885" y="538"/>
                    <a:pt x="1681" y="611"/>
                    <a:pt x="1631" y="786"/>
                  </a:cubicBezTo>
                  <a:cubicBezTo>
                    <a:pt x="1346" y="1845"/>
                    <a:pt x="5906" y="3762"/>
                    <a:pt x="5906" y="3762"/>
                  </a:cubicBezTo>
                  <a:cubicBezTo>
                    <a:pt x="5906" y="3762"/>
                    <a:pt x="3070" y="2947"/>
                    <a:pt x="1340" y="2947"/>
                  </a:cubicBezTo>
                  <a:cubicBezTo>
                    <a:pt x="579" y="2947"/>
                    <a:pt x="32" y="3105"/>
                    <a:pt x="36" y="3560"/>
                  </a:cubicBezTo>
                  <a:cubicBezTo>
                    <a:pt x="84" y="4441"/>
                    <a:pt x="5227" y="5358"/>
                    <a:pt x="5227" y="5358"/>
                  </a:cubicBezTo>
                  <a:cubicBezTo>
                    <a:pt x="5227" y="5358"/>
                    <a:pt x="3721" y="5199"/>
                    <a:pt x="2326" y="5199"/>
                  </a:cubicBezTo>
                  <a:cubicBezTo>
                    <a:pt x="1128" y="5199"/>
                    <a:pt x="11" y="5316"/>
                    <a:pt x="0" y="5751"/>
                  </a:cubicBezTo>
                  <a:cubicBezTo>
                    <a:pt x="0" y="6679"/>
                    <a:pt x="5025" y="7013"/>
                    <a:pt x="5025" y="7013"/>
                  </a:cubicBezTo>
                  <a:cubicBezTo>
                    <a:pt x="5025" y="7013"/>
                    <a:pt x="857" y="7060"/>
                    <a:pt x="917" y="8025"/>
                  </a:cubicBezTo>
                  <a:cubicBezTo>
                    <a:pt x="971" y="8894"/>
                    <a:pt x="6498" y="9599"/>
                    <a:pt x="9193" y="9599"/>
                  </a:cubicBezTo>
                  <a:cubicBezTo>
                    <a:pt x="9488" y="9599"/>
                    <a:pt x="9749" y="9590"/>
                    <a:pt x="9966" y="9573"/>
                  </a:cubicBezTo>
                  <a:cubicBezTo>
                    <a:pt x="9966" y="9573"/>
                    <a:pt x="13597" y="11049"/>
                    <a:pt x="17002" y="11501"/>
                  </a:cubicBezTo>
                  <a:cubicBezTo>
                    <a:pt x="16967" y="9525"/>
                    <a:pt x="16895" y="6679"/>
                    <a:pt x="15931" y="2691"/>
                  </a:cubicBezTo>
                  <a:lnTo>
                    <a:pt x="11716" y="3084"/>
                  </a:lnTo>
                  <a:cubicBezTo>
                    <a:pt x="11716" y="3084"/>
                    <a:pt x="8538" y="1"/>
                    <a:pt x="7118"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05;p33"/>
            <p:cNvSpPr/>
            <p:nvPr/>
          </p:nvSpPr>
          <p:spPr>
            <a:xfrm>
              <a:off x="1660600" y="2911200"/>
              <a:ext cx="284900" cy="513475"/>
            </a:xfrm>
            <a:custGeom>
              <a:avLst/>
              <a:gdLst/>
              <a:ahLst/>
              <a:cxnLst/>
              <a:rect l="l" t="t" r="r" b="b"/>
              <a:pathLst>
                <a:path w="11396" h="20539" extrusionOk="0">
                  <a:moveTo>
                    <a:pt x="4644" y="1"/>
                  </a:moveTo>
                  <a:cubicBezTo>
                    <a:pt x="1930" y="1060"/>
                    <a:pt x="1" y="1894"/>
                    <a:pt x="1" y="1894"/>
                  </a:cubicBezTo>
                  <a:cubicBezTo>
                    <a:pt x="1" y="1894"/>
                    <a:pt x="4704" y="6370"/>
                    <a:pt x="5383" y="12193"/>
                  </a:cubicBezTo>
                  <a:cubicBezTo>
                    <a:pt x="6073" y="18015"/>
                    <a:pt x="4811" y="20539"/>
                    <a:pt x="4811" y="20539"/>
                  </a:cubicBezTo>
                  <a:cubicBezTo>
                    <a:pt x="4811" y="20539"/>
                    <a:pt x="7633" y="20110"/>
                    <a:pt x="11264" y="18908"/>
                  </a:cubicBezTo>
                  <a:cubicBezTo>
                    <a:pt x="11395" y="11812"/>
                    <a:pt x="9788" y="4739"/>
                    <a:pt x="4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06;p33"/>
            <p:cNvSpPr/>
            <p:nvPr/>
          </p:nvSpPr>
          <p:spPr>
            <a:xfrm>
              <a:off x="1776400" y="2309950"/>
              <a:ext cx="670050" cy="1073950"/>
            </a:xfrm>
            <a:custGeom>
              <a:avLst/>
              <a:gdLst/>
              <a:ahLst/>
              <a:cxnLst/>
              <a:rect l="l" t="t" r="r" b="b"/>
              <a:pathLst>
                <a:path w="26802" h="42958" extrusionOk="0">
                  <a:moveTo>
                    <a:pt x="3834" y="0"/>
                  </a:moveTo>
                  <a:lnTo>
                    <a:pt x="6859" y="21586"/>
                  </a:lnTo>
                  <a:cubicBezTo>
                    <a:pt x="4465" y="22372"/>
                    <a:pt x="2025" y="23277"/>
                    <a:pt x="1" y="24051"/>
                  </a:cubicBezTo>
                  <a:cubicBezTo>
                    <a:pt x="5144" y="28789"/>
                    <a:pt x="6751" y="35850"/>
                    <a:pt x="6620" y="42958"/>
                  </a:cubicBezTo>
                  <a:cubicBezTo>
                    <a:pt x="11657" y="41291"/>
                    <a:pt x="18241" y="38136"/>
                    <a:pt x="20789" y="32623"/>
                  </a:cubicBezTo>
                  <a:cubicBezTo>
                    <a:pt x="26801" y="19586"/>
                    <a:pt x="3835"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07;p33"/>
            <p:cNvSpPr/>
            <p:nvPr/>
          </p:nvSpPr>
          <p:spPr>
            <a:xfrm>
              <a:off x="1667750" y="2244850"/>
              <a:ext cx="320300" cy="311775"/>
            </a:xfrm>
            <a:custGeom>
              <a:avLst/>
              <a:gdLst/>
              <a:ahLst/>
              <a:cxnLst/>
              <a:rect l="l" t="t" r="r" b="b"/>
              <a:pathLst>
                <a:path w="12812" h="12471" extrusionOk="0">
                  <a:moveTo>
                    <a:pt x="6064" y="0"/>
                  </a:moveTo>
                  <a:cubicBezTo>
                    <a:pt x="4998" y="0"/>
                    <a:pt x="2552" y="602"/>
                    <a:pt x="1156" y="5759"/>
                  </a:cubicBezTo>
                  <a:cubicBezTo>
                    <a:pt x="1" y="10024"/>
                    <a:pt x="2913" y="12470"/>
                    <a:pt x="5531" y="12470"/>
                  </a:cubicBezTo>
                  <a:cubicBezTo>
                    <a:pt x="7042" y="12470"/>
                    <a:pt x="8455" y="11655"/>
                    <a:pt x="8930" y="9903"/>
                  </a:cubicBezTo>
                  <a:cubicBezTo>
                    <a:pt x="10216" y="5104"/>
                    <a:pt x="12812" y="4854"/>
                    <a:pt x="12812" y="4854"/>
                  </a:cubicBezTo>
                  <a:cubicBezTo>
                    <a:pt x="10871" y="2402"/>
                    <a:pt x="6585" y="56"/>
                    <a:pt x="6585" y="56"/>
                  </a:cubicBezTo>
                  <a:cubicBezTo>
                    <a:pt x="6585" y="56"/>
                    <a:pt x="6388" y="0"/>
                    <a:pt x="6064"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08;p33"/>
            <p:cNvSpPr/>
            <p:nvPr/>
          </p:nvSpPr>
          <p:spPr>
            <a:xfrm>
              <a:off x="1694375" y="2238725"/>
              <a:ext cx="283850" cy="276300"/>
            </a:xfrm>
            <a:custGeom>
              <a:avLst/>
              <a:gdLst/>
              <a:ahLst/>
              <a:cxnLst/>
              <a:rect l="l" t="t" r="r" b="b"/>
              <a:pathLst>
                <a:path w="11354" h="11052" extrusionOk="0">
                  <a:moveTo>
                    <a:pt x="5371" y="0"/>
                  </a:moveTo>
                  <a:cubicBezTo>
                    <a:pt x="4419" y="0"/>
                    <a:pt x="2249" y="537"/>
                    <a:pt x="1019" y="5099"/>
                  </a:cubicBezTo>
                  <a:cubicBezTo>
                    <a:pt x="0" y="8882"/>
                    <a:pt x="2581" y="11051"/>
                    <a:pt x="4898" y="11051"/>
                  </a:cubicBezTo>
                  <a:cubicBezTo>
                    <a:pt x="6234" y="11051"/>
                    <a:pt x="7483" y="10329"/>
                    <a:pt x="7901" y="8778"/>
                  </a:cubicBezTo>
                  <a:cubicBezTo>
                    <a:pt x="9068" y="4516"/>
                    <a:pt x="11354" y="4302"/>
                    <a:pt x="11354" y="4302"/>
                  </a:cubicBezTo>
                  <a:cubicBezTo>
                    <a:pt x="9651" y="2123"/>
                    <a:pt x="5841" y="51"/>
                    <a:pt x="5841" y="51"/>
                  </a:cubicBezTo>
                  <a:cubicBezTo>
                    <a:pt x="5841" y="51"/>
                    <a:pt x="5664" y="0"/>
                    <a:pt x="5371"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09;p33"/>
            <p:cNvSpPr/>
            <p:nvPr/>
          </p:nvSpPr>
          <p:spPr>
            <a:xfrm>
              <a:off x="1660600" y="2813875"/>
              <a:ext cx="409900" cy="144675"/>
            </a:xfrm>
            <a:custGeom>
              <a:avLst/>
              <a:gdLst/>
              <a:ahLst/>
              <a:cxnLst/>
              <a:rect l="l" t="t" r="r" b="b"/>
              <a:pathLst>
                <a:path w="16396" h="5787" extrusionOk="0">
                  <a:moveTo>
                    <a:pt x="16396" y="0"/>
                  </a:moveTo>
                  <a:lnTo>
                    <a:pt x="16396" y="0"/>
                  </a:lnTo>
                  <a:cubicBezTo>
                    <a:pt x="7704" y="1846"/>
                    <a:pt x="1" y="5787"/>
                    <a:pt x="1" y="5787"/>
                  </a:cubicBezTo>
                  <a:lnTo>
                    <a:pt x="163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10;p33"/>
            <p:cNvSpPr/>
            <p:nvPr/>
          </p:nvSpPr>
          <p:spPr>
            <a:xfrm>
              <a:off x="1782650" y="3125225"/>
              <a:ext cx="515575" cy="303625"/>
            </a:xfrm>
            <a:custGeom>
              <a:avLst/>
              <a:gdLst/>
              <a:ahLst/>
              <a:cxnLst/>
              <a:rect l="l" t="t" r="r" b="b"/>
              <a:pathLst>
                <a:path w="20623" h="12145" extrusionOk="0">
                  <a:moveTo>
                    <a:pt x="20444" y="0"/>
                  </a:moveTo>
                  <a:cubicBezTo>
                    <a:pt x="20086" y="953"/>
                    <a:pt x="19539" y="1798"/>
                    <a:pt x="18872" y="2560"/>
                  </a:cubicBezTo>
                  <a:cubicBezTo>
                    <a:pt x="18217" y="3322"/>
                    <a:pt x="17455" y="4001"/>
                    <a:pt x="16669" y="4632"/>
                  </a:cubicBezTo>
                  <a:cubicBezTo>
                    <a:pt x="15062" y="5858"/>
                    <a:pt x="13288" y="6894"/>
                    <a:pt x="11454" y="7763"/>
                  </a:cubicBezTo>
                  <a:cubicBezTo>
                    <a:pt x="9633" y="8644"/>
                    <a:pt x="7740" y="9418"/>
                    <a:pt x="5823" y="10109"/>
                  </a:cubicBezTo>
                  <a:cubicBezTo>
                    <a:pt x="3894" y="10787"/>
                    <a:pt x="1965" y="11418"/>
                    <a:pt x="1" y="11954"/>
                  </a:cubicBezTo>
                  <a:lnTo>
                    <a:pt x="60" y="12145"/>
                  </a:lnTo>
                  <a:cubicBezTo>
                    <a:pt x="2072" y="11704"/>
                    <a:pt x="4037" y="11132"/>
                    <a:pt x="5966" y="10478"/>
                  </a:cubicBezTo>
                  <a:cubicBezTo>
                    <a:pt x="7906" y="9811"/>
                    <a:pt x="9811" y="9049"/>
                    <a:pt x="11657" y="8144"/>
                  </a:cubicBezTo>
                  <a:cubicBezTo>
                    <a:pt x="13490" y="7227"/>
                    <a:pt x="15276" y="6203"/>
                    <a:pt x="16896" y="4906"/>
                  </a:cubicBezTo>
                  <a:cubicBezTo>
                    <a:pt x="18479" y="3620"/>
                    <a:pt x="19955" y="2036"/>
                    <a:pt x="20622" y="60"/>
                  </a:cubicBezTo>
                  <a:lnTo>
                    <a:pt x="2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11;p33"/>
            <p:cNvSpPr/>
            <p:nvPr/>
          </p:nvSpPr>
          <p:spPr>
            <a:xfrm>
              <a:off x="1394200" y="2313500"/>
              <a:ext cx="280425" cy="126725"/>
            </a:xfrm>
            <a:custGeom>
              <a:avLst/>
              <a:gdLst/>
              <a:ahLst/>
              <a:cxnLst/>
              <a:rect l="l" t="t" r="r" b="b"/>
              <a:pathLst>
                <a:path w="11217" h="5069" extrusionOk="0">
                  <a:moveTo>
                    <a:pt x="11217" y="1"/>
                  </a:moveTo>
                  <a:lnTo>
                    <a:pt x="1" y="322"/>
                  </a:lnTo>
                  <a:lnTo>
                    <a:pt x="25" y="3751"/>
                  </a:lnTo>
                  <a:cubicBezTo>
                    <a:pt x="2576" y="4616"/>
                    <a:pt x="5213" y="5068"/>
                    <a:pt x="7795" y="5068"/>
                  </a:cubicBezTo>
                  <a:cubicBezTo>
                    <a:pt x="8804" y="5068"/>
                    <a:pt x="9804" y="4999"/>
                    <a:pt x="10788" y="4859"/>
                  </a:cubicBezTo>
                  <a:lnTo>
                    <a:pt x="11217"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12;p33"/>
            <p:cNvSpPr/>
            <p:nvPr/>
          </p:nvSpPr>
          <p:spPr>
            <a:xfrm>
              <a:off x="1890400" y="1919750"/>
              <a:ext cx="240525" cy="272275"/>
            </a:xfrm>
            <a:custGeom>
              <a:avLst/>
              <a:gdLst/>
              <a:ahLst/>
              <a:cxnLst/>
              <a:rect l="l" t="t" r="r" b="b"/>
              <a:pathLst>
                <a:path w="9621" h="10891" extrusionOk="0">
                  <a:moveTo>
                    <a:pt x="4750" y="1"/>
                  </a:moveTo>
                  <a:cubicBezTo>
                    <a:pt x="3616" y="1"/>
                    <a:pt x="2727" y="249"/>
                    <a:pt x="2727" y="249"/>
                  </a:cubicBezTo>
                  <a:cubicBezTo>
                    <a:pt x="2727" y="249"/>
                    <a:pt x="1" y="5547"/>
                    <a:pt x="48" y="7476"/>
                  </a:cubicBezTo>
                  <a:cubicBezTo>
                    <a:pt x="102" y="9703"/>
                    <a:pt x="1982" y="10890"/>
                    <a:pt x="4054" y="10890"/>
                  </a:cubicBezTo>
                  <a:cubicBezTo>
                    <a:pt x="6589" y="10890"/>
                    <a:pt x="9409" y="9112"/>
                    <a:pt x="9514" y="5285"/>
                  </a:cubicBezTo>
                  <a:cubicBezTo>
                    <a:pt x="9621" y="802"/>
                    <a:pt x="6788" y="1"/>
                    <a:pt x="4750"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13;p33"/>
            <p:cNvSpPr/>
            <p:nvPr/>
          </p:nvSpPr>
          <p:spPr>
            <a:xfrm>
              <a:off x="1913925" y="1974700"/>
              <a:ext cx="188725" cy="146250"/>
            </a:xfrm>
            <a:custGeom>
              <a:avLst/>
              <a:gdLst/>
              <a:ahLst/>
              <a:cxnLst/>
              <a:rect l="l" t="t" r="r" b="b"/>
              <a:pathLst>
                <a:path w="7549" h="5850" extrusionOk="0">
                  <a:moveTo>
                    <a:pt x="4478" y="0"/>
                  </a:moveTo>
                  <a:cubicBezTo>
                    <a:pt x="3888" y="0"/>
                    <a:pt x="3274" y="178"/>
                    <a:pt x="2655" y="539"/>
                  </a:cubicBezTo>
                  <a:cubicBezTo>
                    <a:pt x="0" y="2028"/>
                    <a:pt x="1310" y="5707"/>
                    <a:pt x="1322" y="5742"/>
                  </a:cubicBezTo>
                  <a:cubicBezTo>
                    <a:pt x="1346" y="5814"/>
                    <a:pt x="1405" y="5838"/>
                    <a:pt x="1441" y="5850"/>
                  </a:cubicBezTo>
                  <a:cubicBezTo>
                    <a:pt x="1465" y="5850"/>
                    <a:pt x="1488" y="5850"/>
                    <a:pt x="1500" y="5838"/>
                  </a:cubicBezTo>
                  <a:cubicBezTo>
                    <a:pt x="1584" y="5814"/>
                    <a:pt x="1608" y="5730"/>
                    <a:pt x="1596" y="5659"/>
                  </a:cubicBezTo>
                  <a:cubicBezTo>
                    <a:pt x="1584" y="5635"/>
                    <a:pt x="345" y="2182"/>
                    <a:pt x="2798" y="789"/>
                  </a:cubicBezTo>
                  <a:cubicBezTo>
                    <a:pt x="3391" y="465"/>
                    <a:pt x="3955" y="301"/>
                    <a:pt x="4496" y="301"/>
                  </a:cubicBezTo>
                  <a:cubicBezTo>
                    <a:pt x="4749" y="301"/>
                    <a:pt x="4996" y="336"/>
                    <a:pt x="5239" y="408"/>
                  </a:cubicBezTo>
                  <a:cubicBezTo>
                    <a:pt x="6549" y="789"/>
                    <a:pt x="7263" y="2135"/>
                    <a:pt x="7263" y="2147"/>
                  </a:cubicBezTo>
                  <a:cubicBezTo>
                    <a:pt x="7288" y="2196"/>
                    <a:pt x="7335" y="2223"/>
                    <a:pt x="7385" y="2223"/>
                  </a:cubicBezTo>
                  <a:cubicBezTo>
                    <a:pt x="7408" y="2223"/>
                    <a:pt x="7431" y="2217"/>
                    <a:pt x="7454" y="2206"/>
                  </a:cubicBezTo>
                  <a:cubicBezTo>
                    <a:pt x="7537" y="2171"/>
                    <a:pt x="7549" y="2087"/>
                    <a:pt x="7513" y="2016"/>
                  </a:cubicBezTo>
                  <a:cubicBezTo>
                    <a:pt x="7489" y="1956"/>
                    <a:pt x="6739" y="551"/>
                    <a:pt x="5310" y="123"/>
                  </a:cubicBezTo>
                  <a:cubicBezTo>
                    <a:pt x="5040" y="41"/>
                    <a:pt x="4761" y="0"/>
                    <a:pt x="447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14;p33"/>
            <p:cNvSpPr/>
            <p:nvPr/>
          </p:nvSpPr>
          <p:spPr>
            <a:xfrm>
              <a:off x="1939525" y="2029700"/>
              <a:ext cx="105375" cy="29625"/>
            </a:xfrm>
            <a:custGeom>
              <a:avLst/>
              <a:gdLst/>
              <a:ahLst/>
              <a:cxnLst/>
              <a:rect l="l" t="t" r="r" b="b"/>
              <a:pathLst>
                <a:path w="4215" h="1185" extrusionOk="0">
                  <a:moveTo>
                    <a:pt x="1760" y="0"/>
                  </a:moveTo>
                  <a:cubicBezTo>
                    <a:pt x="1207" y="0"/>
                    <a:pt x="618" y="169"/>
                    <a:pt x="60" y="649"/>
                  </a:cubicBezTo>
                  <a:cubicBezTo>
                    <a:pt x="0" y="685"/>
                    <a:pt x="0" y="780"/>
                    <a:pt x="48" y="840"/>
                  </a:cubicBezTo>
                  <a:cubicBezTo>
                    <a:pt x="73" y="871"/>
                    <a:pt x="108" y="886"/>
                    <a:pt x="144" y="886"/>
                  </a:cubicBezTo>
                  <a:cubicBezTo>
                    <a:pt x="177" y="886"/>
                    <a:pt x="210" y="874"/>
                    <a:pt x="238" y="852"/>
                  </a:cubicBezTo>
                  <a:cubicBezTo>
                    <a:pt x="735" y="428"/>
                    <a:pt x="1261" y="278"/>
                    <a:pt x="1755" y="278"/>
                  </a:cubicBezTo>
                  <a:cubicBezTo>
                    <a:pt x="2941" y="278"/>
                    <a:pt x="3948" y="1141"/>
                    <a:pt x="3965" y="1149"/>
                  </a:cubicBezTo>
                  <a:cubicBezTo>
                    <a:pt x="4013" y="1173"/>
                    <a:pt x="4024" y="1185"/>
                    <a:pt x="4048" y="1185"/>
                  </a:cubicBezTo>
                  <a:cubicBezTo>
                    <a:pt x="4096" y="1185"/>
                    <a:pt x="4144" y="1161"/>
                    <a:pt x="4167" y="1137"/>
                  </a:cubicBezTo>
                  <a:cubicBezTo>
                    <a:pt x="4215" y="1078"/>
                    <a:pt x="4215" y="983"/>
                    <a:pt x="4155" y="947"/>
                  </a:cubicBezTo>
                  <a:cubicBezTo>
                    <a:pt x="4147" y="930"/>
                    <a:pt x="3056" y="0"/>
                    <a:pt x="176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15;p33"/>
            <p:cNvSpPr/>
            <p:nvPr/>
          </p:nvSpPr>
          <p:spPr>
            <a:xfrm>
              <a:off x="928075" y="1846650"/>
              <a:ext cx="247075" cy="275525"/>
            </a:xfrm>
            <a:custGeom>
              <a:avLst/>
              <a:gdLst/>
              <a:ahLst/>
              <a:cxnLst/>
              <a:rect l="l" t="t" r="r" b="b"/>
              <a:pathLst>
                <a:path w="9883" h="11021" extrusionOk="0">
                  <a:moveTo>
                    <a:pt x="4981" y="0"/>
                  </a:moveTo>
                  <a:cubicBezTo>
                    <a:pt x="3122" y="0"/>
                    <a:pt x="1004" y="860"/>
                    <a:pt x="536" y="4578"/>
                  </a:cubicBezTo>
                  <a:cubicBezTo>
                    <a:pt x="0" y="8786"/>
                    <a:pt x="3126" y="11021"/>
                    <a:pt x="5853" y="11021"/>
                  </a:cubicBezTo>
                  <a:cubicBezTo>
                    <a:pt x="7608" y="11021"/>
                    <a:pt x="9197" y="10095"/>
                    <a:pt x="9538" y="8174"/>
                  </a:cubicBezTo>
                  <a:cubicBezTo>
                    <a:pt x="9883" y="6292"/>
                    <a:pt x="7990" y="637"/>
                    <a:pt x="7990" y="637"/>
                  </a:cubicBezTo>
                  <a:cubicBezTo>
                    <a:pt x="7990" y="637"/>
                    <a:pt x="6581" y="0"/>
                    <a:pt x="4981"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16;p33"/>
            <p:cNvSpPr/>
            <p:nvPr/>
          </p:nvSpPr>
          <p:spPr>
            <a:xfrm>
              <a:off x="969450" y="1900275"/>
              <a:ext cx="186950" cy="156450"/>
            </a:xfrm>
            <a:custGeom>
              <a:avLst/>
              <a:gdLst/>
              <a:ahLst/>
              <a:cxnLst/>
              <a:rect l="l" t="t" r="r" b="b"/>
              <a:pathLst>
                <a:path w="7478" h="6258" extrusionOk="0">
                  <a:moveTo>
                    <a:pt x="2896" y="1"/>
                  </a:moveTo>
                  <a:cubicBezTo>
                    <a:pt x="2765" y="1"/>
                    <a:pt x="2633" y="10"/>
                    <a:pt x="2501" y="28"/>
                  </a:cubicBezTo>
                  <a:cubicBezTo>
                    <a:pt x="1037" y="242"/>
                    <a:pt x="96" y="1504"/>
                    <a:pt x="48" y="1564"/>
                  </a:cubicBezTo>
                  <a:cubicBezTo>
                    <a:pt x="1" y="1623"/>
                    <a:pt x="24" y="1719"/>
                    <a:pt x="84" y="1754"/>
                  </a:cubicBezTo>
                  <a:cubicBezTo>
                    <a:pt x="109" y="1774"/>
                    <a:pt x="138" y="1784"/>
                    <a:pt x="167" y="1784"/>
                  </a:cubicBezTo>
                  <a:cubicBezTo>
                    <a:pt x="207" y="1784"/>
                    <a:pt x="247" y="1765"/>
                    <a:pt x="275" y="1730"/>
                  </a:cubicBezTo>
                  <a:cubicBezTo>
                    <a:pt x="286" y="1719"/>
                    <a:pt x="1203" y="504"/>
                    <a:pt x="2549" y="314"/>
                  </a:cubicBezTo>
                  <a:cubicBezTo>
                    <a:pt x="2677" y="294"/>
                    <a:pt x="2806" y="285"/>
                    <a:pt x="2934" y="285"/>
                  </a:cubicBezTo>
                  <a:cubicBezTo>
                    <a:pt x="3599" y="285"/>
                    <a:pt x="4257" y="544"/>
                    <a:pt x="4906" y="1064"/>
                  </a:cubicBezTo>
                  <a:cubicBezTo>
                    <a:pt x="7121" y="2790"/>
                    <a:pt x="5382" y="6017"/>
                    <a:pt x="5370" y="6040"/>
                  </a:cubicBezTo>
                  <a:cubicBezTo>
                    <a:pt x="5335" y="6124"/>
                    <a:pt x="5347" y="6207"/>
                    <a:pt x="5430" y="6243"/>
                  </a:cubicBezTo>
                  <a:cubicBezTo>
                    <a:pt x="5442" y="6255"/>
                    <a:pt x="5466" y="6255"/>
                    <a:pt x="5489" y="6255"/>
                  </a:cubicBezTo>
                  <a:cubicBezTo>
                    <a:pt x="5495" y="6257"/>
                    <a:pt x="5502" y="6258"/>
                    <a:pt x="5509" y="6258"/>
                  </a:cubicBezTo>
                  <a:cubicBezTo>
                    <a:pt x="5544" y="6258"/>
                    <a:pt x="5589" y="6233"/>
                    <a:pt x="5609" y="6183"/>
                  </a:cubicBezTo>
                  <a:cubicBezTo>
                    <a:pt x="5632" y="6148"/>
                    <a:pt x="7478" y="2707"/>
                    <a:pt x="5085" y="837"/>
                  </a:cubicBezTo>
                  <a:cubicBezTo>
                    <a:pt x="4358" y="282"/>
                    <a:pt x="3630" y="1"/>
                    <a:pt x="2896"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17;p33"/>
            <p:cNvSpPr/>
            <p:nvPr/>
          </p:nvSpPr>
          <p:spPr>
            <a:xfrm>
              <a:off x="1022150" y="1960775"/>
              <a:ext cx="105675" cy="28925"/>
            </a:xfrm>
            <a:custGeom>
              <a:avLst/>
              <a:gdLst/>
              <a:ahLst/>
              <a:cxnLst/>
              <a:rect l="l" t="t" r="r" b="b"/>
              <a:pathLst>
                <a:path w="4227" h="1157" extrusionOk="0">
                  <a:moveTo>
                    <a:pt x="2165" y="0"/>
                  </a:moveTo>
                  <a:cubicBezTo>
                    <a:pt x="1060" y="0"/>
                    <a:pt x="106" y="593"/>
                    <a:pt x="83" y="608"/>
                  </a:cubicBezTo>
                  <a:cubicBezTo>
                    <a:pt x="24" y="656"/>
                    <a:pt x="0" y="739"/>
                    <a:pt x="48" y="799"/>
                  </a:cubicBezTo>
                  <a:cubicBezTo>
                    <a:pt x="60" y="834"/>
                    <a:pt x="95" y="858"/>
                    <a:pt x="143" y="858"/>
                  </a:cubicBezTo>
                  <a:cubicBezTo>
                    <a:pt x="179" y="858"/>
                    <a:pt x="202" y="858"/>
                    <a:pt x="238" y="846"/>
                  </a:cubicBezTo>
                  <a:cubicBezTo>
                    <a:pt x="253" y="839"/>
                    <a:pt x="1147" y="285"/>
                    <a:pt x="2170" y="285"/>
                  </a:cubicBezTo>
                  <a:cubicBezTo>
                    <a:pt x="2779" y="285"/>
                    <a:pt x="3434" y="481"/>
                    <a:pt x="3977" y="1108"/>
                  </a:cubicBezTo>
                  <a:cubicBezTo>
                    <a:pt x="3997" y="1142"/>
                    <a:pt x="4036" y="1156"/>
                    <a:pt x="4077" y="1156"/>
                  </a:cubicBezTo>
                  <a:cubicBezTo>
                    <a:pt x="4108" y="1156"/>
                    <a:pt x="4141" y="1148"/>
                    <a:pt x="4167" y="1132"/>
                  </a:cubicBezTo>
                  <a:cubicBezTo>
                    <a:pt x="4227" y="1084"/>
                    <a:pt x="4227" y="989"/>
                    <a:pt x="4179" y="930"/>
                  </a:cubicBezTo>
                  <a:cubicBezTo>
                    <a:pt x="3570" y="221"/>
                    <a:pt x="2839" y="0"/>
                    <a:pt x="216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18;p33"/>
            <p:cNvSpPr/>
            <p:nvPr/>
          </p:nvSpPr>
          <p:spPr>
            <a:xfrm>
              <a:off x="1048025" y="1321375"/>
              <a:ext cx="985875" cy="1025825"/>
            </a:xfrm>
            <a:custGeom>
              <a:avLst/>
              <a:gdLst/>
              <a:ahLst/>
              <a:cxnLst/>
              <a:rect l="l" t="t" r="r" b="b"/>
              <a:pathLst>
                <a:path w="39435" h="41033" extrusionOk="0">
                  <a:moveTo>
                    <a:pt x="19945" y="1"/>
                  </a:moveTo>
                  <a:cubicBezTo>
                    <a:pt x="18530" y="1"/>
                    <a:pt x="17058" y="120"/>
                    <a:pt x="15539" y="372"/>
                  </a:cubicBezTo>
                  <a:cubicBezTo>
                    <a:pt x="3835" y="2324"/>
                    <a:pt x="1" y="12802"/>
                    <a:pt x="1037" y="23708"/>
                  </a:cubicBezTo>
                  <a:cubicBezTo>
                    <a:pt x="2239" y="36662"/>
                    <a:pt x="11967" y="40936"/>
                    <a:pt x="21051" y="41031"/>
                  </a:cubicBezTo>
                  <a:cubicBezTo>
                    <a:pt x="21121" y="41032"/>
                    <a:pt x="21191" y="41032"/>
                    <a:pt x="21261" y="41032"/>
                  </a:cubicBezTo>
                  <a:cubicBezTo>
                    <a:pt x="30798" y="41032"/>
                    <a:pt x="37014" y="33795"/>
                    <a:pt x="38160" y="26053"/>
                  </a:cubicBezTo>
                  <a:cubicBezTo>
                    <a:pt x="39434" y="17612"/>
                    <a:pt x="39030" y="15397"/>
                    <a:pt x="38018" y="11599"/>
                  </a:cubicBezTo>
                  <a:cubicBezTo>
                    <a:pt x="36350" y="5331"/>
                    <a:pt x="29426" y="1"/>
                    <a:pt x="1994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19;p33"/>
            <p:cNvSpPr/>
            <p:nvPr/>
          </p:nvSpPr>
          <p:spPr>
            <a:xfrm>
              <a:off x="957850" y="1269500"/>
              <a:ext cx="1296325" cy="684850"/>
            </a:xfrm>
            <a:custGeom>
              <a:avLst/>
              <a:gdLst/>
              <a:ahLst/>
              <a:cxnLst/>
              <a:rect l="l" t="t" r="r" b="b"/>
              <a:pathLst>
                <a:path w="51853" h="27394" extrusionOk="0">
                  <a:moveTo>
                    <a:pt x="24712" y="1"/>
                  </a:moveTo>
                  <a:cubicBezTo>
                    <a:pt x="0" y="1"/>
                    <a:pt x="2691" y="23640"/>
                    <a:pt x="2691" y="23640"/>
                  </a:cubicBezTo>
                  <a:cubicBezTo>
                    <a:pt x="2949" y="23692"/>
                    <a:pt x="3207" y="23717"/>
                    <a:pt x="3463" y="23717"/>
                  </a:cubicBezTo>
                  <a:cubicBezTo>
                    <a:pt x="4790" y="23717"/>
                    <a:pt x="6048" y="23037"/>
                    <a:pt x="6787" y="21889"/>
                  </a:cubicBezTo>
                  <a:cubicBezTo>
                    <a:pt x="7692" y="20473"/>
                    <a:pt x="8692" y="18365"/>
                    <a:pt x="9168" y="15436"/>
                  </a:cubicBezTo>
                  <a:cubicBezTo>
                    <a:pt x="9168" y="15436"/>
                    <a:pt x="17276" y="14424"/>
                    <a:pt x="23908" y="9638"/>
                  </a:cubicBezTo>
                  <a:cubicBezTo>
                    <a:pt x="23908" y="9638"/>
                    <a:pt x="28692" y="17367"/>
                    <a:pt x="35893" y="17367"/>
                  </a:cubicBezTo>
                  <a:cubicBezTo>
                    <a:pt x="36635" y="17367"/>
                    <a:pt x="37404" y="17285"/>
                    <a:pt x="38196" y="17103"/>
                  </a:cubicBezTo>
                  <a:cubicBezTo>
                    <a:pt x="38196" y="17103"/>
                    <a:pt x="39946" y="26473"/>
                    <a:pt x="42601" y="27211"/>
                  </a:cubicBezTo>
                  <a:cubicBezTo>
                    <a:pt x="43059" y="27340"/>
                    <a:pt x="43417" y="27394"/>
                    <a:pt x="43695" y="27394"/>
                  </a:cubicBezTo>
                  <a:cubicBezTo>
                    <a:pt x="45040" y="27394"/>
                    <a:pt x="44542" y="26152"/>
                    <a:pt x="44542" y="26152"/>
                  </a:cubicBezTo>
                  <a:cubicBezTo>
                    <a:pt x="44542" y="26152"/>
                    <a:pt x="51852" y="780"/>
                    <a:pt x="25873" y="18"/>
                  </a:cubicBezTo>
                  <a:cubicBezTo>
                    <a:pt x="25479" y="6"/>
                    <a:pt x="25092" y="1"/>
                    <a:pt x="2471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20;p33"/>
            <p:cNvSpPr/>
            <p:nvPr/>
          </p:nvSpPr>
          <p:spPr>
            <a:xfrm>
              <a:off x="1218600" y="2040575"/>
              <a:ext cx="545025" cy="470650"/>
            </a:xfrm>
            <a:custGeom>
              <a:avLst/>
              <a:gdLst/>
              <a:ahLst/>
              <a:cxnLst/>
              <a:rect l="l" t="t" r="r" b="b"/>
              <a:pathLst>
                <a:path w="21801" h="18826" extrusionOk="0">
                  <a:moveTo>
                    <a:pt x="12190" y="0"/>
                  </a:moveTo>
                  <a:cubicBezTo>
                    <a:pt x="10124" y="0"/>
                    <a:pt x="6593" y="660"/>
                    <a:pt x="3953" y="4608"/>
                  </a:cubicBezTo>
                  <a:cubicBezTo>
                    <a:pt x="0" y="10525"/>
                    <a:pt x="3977" y="18097"/>
                    <a:pt x="11049" y="18776"/>
                  </a:cubicBezTo>
                  <a:cubicBezTo>
                    <a:pt x="11405" y="18809"/>
                    <a:pt x="11753" y="18826"/>
                    <a:pt x="12092" y="18826"/>
                  </a:cubicBezTo>
                  <a:cubicBezTo>
                    <a:pt x="18505" y="18826"/>
                    <a:pt x="21801" y="12986"/>
                    <a:pt x="20908" y="7060"/>
                  </a:cubicBezTo>
                  <a:cubicBezTo>
                    <a:pt x="19955" y="762"/>
                    <a:pt x="13895" y="167"/>
                    <a:pt x="13895" y="167"/>
                  </a:cubicBezTo>
                  <a:cubicBezTo>
                    <a:pt x="13895" y="167"/>
                    <a:pt x="13227" y="0"/>
                    <a:pt x="12190"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21;p33"/>
            <p:cNvSpPr/>
            <p:nvPr/>
          </p:nvSpPr>
          <p:spPr>
            <a:xfrm>
              <a:off x="1233475" y="1712650"/>
              <a:ext cx="197675" cy="98925"/>
            </a:xfrm>
            <a:custGeom>
              <a:avLst/>
              <a:gdLst/>
              <a:ahLst/>
              <a:cxnLst/>
              <a:rect l="l" t="t" r="r" b="b"/>
              <a:pathLst>
                <a:path w="7907" h="3957" extrusionOk="0">
                  <a:moveTo>
                    <a:pt x="6104" y="0"/>
                  </a:moveTo>
                  <a:cubicBezTo>
                    <a:pt x="5426" y="0"/>
                    <a:pt x="4455" y="237"/>
                    <a:pt x="3049" y="842"/>
                  </a:cubicBezTo>
                  <a:cubicBezTo>
                    <a:pt x="1" y="2151"/>
                    <a:pt x="1298" y="3497"/>
                    <a:pt x="1298" y="3497"/>
                  </a:cubicBezTo>
                  <a:cubicBezTo>
                    <a:pt x="1589" y="3812"/>
                    <a:pt x="1997" y="3957"/>
                    <a:pt x="2527" y="3957"/>
                  </a:cubicBezTo>
                  <a:cubicBezTo>
                    <a:pt x="3257" y="3957"/>
                    <a:pt x="4217" y="3682"/>
                    <a:pt x="5418" y="3199"/>
                  </a:cubicBezTo>
                  <a:cubicBezTo>
                    <a:pt x="7144" y="2497"/>
                    <a:pt x="7906" y="1484"/>
                    <a:pt x="7513" y="758"/>
                  </a:cubicBezTo>
                  <a:cubicBezTo>
                    <a:pt x="7289" y="322"/>
                    <a:pt x="6896" y="0"/>
                    <a:pt x="6104"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22;p33"/>
            <p:cNvSpPr/>
            <p:nvPr/>
          </p:nvSpPr>
          <p:spPr>
            <a:xfrm>
              <a:off x="1707650" y="1739850"/>
              <a:ext cx="192900" cy="113150"/>
            </a:xfrm>
            <a:custGeom>
              <a:avLst/>
              <a:gdLst/>
              <a:ahLst/>
              <a:cxnLst/>
              <a:rect l="l" t="t" r="r" b="b"/>
              <a:pathLst>
                <a:path w="7716" h="4526" extrusionOk="0">
                  <a:moveTo>
                    <a:pt x="1642" y="1"/>
                  </a:moveTo>
                  <a:cubicBezTo>
                    <a:pt x="1084" y="1"/>
                    <a:pt x="740" y="233"/>
                    <a:pt x="500" y="563"/>
                  </a:cubicBezTo>
                  <a:cubicBezTo>
                    <a:pt x="0" y="1230"/>
                    <a:pt x="595" y="2325"/>
                    <a:pt x="2191" y="3278"/>
                  </a:cubicBezTo>
                  <a:cubicBezTo>
                    <a:pt x="3514" y="4073"/>
                    <a:pt x="4538" y="4526"/>
                    <a:pt x="5312" y="4526"/>
                  </a:cubicBezTo>
                  <a:cubicBezTo>
                    <a:pt x="5674" y="4526"/>
                    <a:pt x="5981" y="4427"/>
                    <a:pt x="6239" y="4218"/>
                  </a:cubicBezTo>
                  <a:cubicBezTo>
                    <a:pt x="6239" y="4218"/>
                    <a:pt x="7715" y="3087"/>
                    <a:pt x="4906" y="1325"/>
                  </a:cubicBezTo>
                  <a:cubicBezTo>
                    <a:pt x="3351" y="357"/>
                    <a:pt x="2332" y="1"/>
                    <a:pt x="164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23;p33"/>
            <p:cNvSpPr/>
            <p:nvPr/>
          </p:nvSpPr>
          <p:spPr>
            <a:xfrm>
              <a:off x="1504350" y="2090275"/>
              <a:ext cx="69975" cy="53000"/>
            </a:xfrm>
            <a:custGeom>
              <a:avLst/>
              <a:gdLst/>
              <a:ahLst/>
              <a:cxnLst/>
              <a:rect l="l" t="t" r="r" b="b"/>
              <a:pathLst>
                <a:path w="2799" h="2120" extrusionOk="0">
                  <a:moveTo>
                    <a:pt x="131" y="0"/>
                  </a:moveTo>
                  <a:cubicBezTo>
                    <a:pt x="60" y="0"/>
                    <a:pt x="0" y="72"/>
                    <a:pt x="0" y="143"/>
                  </a:cubicBezTo>
                  <a:cubicBezTo>
                    <a:pt x="0" y="155"/>
                    <a:pt x="107" y="1941"/>
                    <a:pt x="2227" y="2108"/>
                  </a:cubicBezTo>
                  <a:cubicBezTo>
                    <a:pt x="2346" y="2120"/>
                    <a:pt x="2501" y="2120"/>
                    <a:pt x="2667" y="2120"/>
                  </a:cubicBezTo>
                  <a:cubicBezTo>
                    <a:pt x="2739" y="2108"/>
                    <a:pt x="2798" y="2048"/>
                    <a:pt x="2798" y="1977"/>
                  </a:cubicBezTo>
                  <a:cubicBezTo>
                    <a:pt x="2774" y="1893"/>
                    <a:pt x="2727" y="1846"/>
                    <a:pt x="2643" y="1846"/>
                  </a:cubicBezTo>
                  <a:cubicBezTo>
                    <a:pt x="2620" y="1846"/>
                    <a:pt x="2596" y="1846"/>
                    <a:pt x="2573" y="1846"/>
                  </a:cubicBezTo>
                  <a:cubicBezTo>
                    <a:pt x="403" y="1846"/>
                    <a:pt x="286" y="202"/>
                    <a:pt x="286" y="131"/>
                  </a:cubicBezTo>
                  <a:cubicBezTo>
                    <a:pt x="286" y="60"/>
                    <a:pt x="203"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24;p33"/>
            <p:cNvSpPr/>
            <p:nvPr/>
          </p:nvSpPr>
          <p:spPr>
            <a:xfrm>
              <a:off x="1324850" y="1882425"/>
              <a:ext cx="74150" cy="85925"/>
            </a:xfrm>
            <a:custGeom>
              <a:avLst/>
              <a:gdLst/>
              <a:ahLst/>
              <a:cxnLst/>
              <a:rect l="l" t="t" r="r" b="b"/>
              <a:pathLst>
                <a:path w="2966" h="3437" extrusionOk="0">
                  <a:moveTo>
                    <a:pt x="1518" y="0"/>
                  </a:moveTo>
                  <a:cubicBezTo>
                    <a:pt x="782" y="0"/>
                    <a:pt x="152" y="696"/>
                    <a:pt x="72" y="1611"/>
                  </a:cubicBezTo>
                  <a:cubicBezTo>
                    <a:pt x="1" y="2552"/>
                    <a:pt x="584" y="3373"/>
                    <a:pt x="1358" y="3433"/>
                  </a:cubicBezTo>
                  <a:cubicBezTo>
                    <a:pt x="1388" y="3435"/>
                    <a:pt x="1418" y="3436"/>
                    <a:pt x="1448" y="3436"/>
                  </a:cubicBezTo>
                  <a:cubicBezTo>
                    <a:pt x="2185" y="3436"/>
                    <a:pt x="2825" y="2741"/>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25;p33"/>
            <p:cNvSpPr/>
            <p:nvPr/>
          </p:nvSpPr>
          <p:spPr>
            <a:xfrm>
              <a:off x="1696925" y="1910700"/>
              <a:ext cx="74150" cy="85900"/>
            </a:xfrm>
            <a:custGeom>
              <a:avLst/>
              <a:gdLst/>
              <a:ahLst/>
              <a:cxnLst/>
              <a:rect l="l" t="t" r="r" b="b"/>
              <a:pathLst>
                <a:path w="2966" h="3436" extrusionOk="0">
                  <a:moveTo>
                    <a:pt x="1518" y="0"/>
                  </a:moveTo>
                  <a:cubicBezTo>
                    <a:pt x="782" y="0"/>
                    <a:pt x="153" y="696"/>
                    <a:pt x="84" y="1611"/>
                  </a:cubicBezTo>
                  <a:cubicBezTo>
                    <a:pt x="1" y="2564"/>
                    <a:pt x="584" y="3373"/>
                    <a:pt x="1358" y="3433"/>
                  </a:cubicBezTo>
                  <a:cubicBezTo>
                    <a:pt x="1383" y="3434"/>
                    <a:pt x="1407" y="3435"/>
                    <a:pt x="1432" y="3435"/>
                  </a:cubicBezTo>
                  <a:cubicBezTo>
                    <a:pt x="2175" y="3435"/>
                    <a:pt x="2825" y="2747"/>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26;p33"/>
            <p:cNvSpPr/>
            <p:nvPr/>
          </p:nvSpPr>
          <p:spPr>
            <a:xfrm>
              <a:off x="1504650" y="1665175"/>
              <a:ext cx="138125" cy="363200"/>
            </a:xfrm>
            <a:custGeom>
              <a:avLst/>
              <a:gdLst/>
              <a:ahLst/>
              <a:cxnLst/>
              <a:rect l="l" t="t" r="r" b="b"/>
              <a:pathLst>
                <a:path w="5525" h="14528" extrusionOk="0">
                  <a:moveTo>
                    <a:pt x="1443" y="1"/>
                  </a:moveTo>
                  <a:cubicBezTo>
                    <a:pt x="1369" y="1"/>
                    <a:pt x="1309" y="56"/>
                    <a:pt x="1298" y="121"/>
                  </a:cubicBezTo>
                  <a:cubicBezTo>
                    <a:pt x="1167" y="1026"/>
                    <a:pt x="0" y="8968"/>
                    <a:pt x="572" y="10015"/>
                  </a:cubicBezTo>
                  <a:cubicBezTo>
                    <a:pt x="755" y="10374"/>
                    <a:pt x="1104" y="10706"/>
                    <a:pt x="1762" y="10706"/>
                  </a:cubicBezTo>
                  <a:cubicBezTo>
                    <a:pt x="2174" y="10706"/>
                    <a:pt x="2706" y="10576"/>
                    <a:pt x="3393" y="10241"/>
                  </a:cubicBezTo>
                  <a:cubicBezTo>
                    <a:pt x="3429" y="10230"/>
                    <a:pt x="3453" y="10218"/>
                    <a:pt x="3465" y="10218"/>
                  </a:cubicBezTo>
                  <a:cubicBezTo>
                    <a:pt x="3671" y="10127"/>
                    <a:pt x="3864" y="10082"/>
                    <a:pt x="4039" y="10082"/>
                  </a:cubicBezTo>
                  <a:cubicBezTo>
                    <a:pt x="4299" y="10082"/>
                    <a:pt x="4520" y="10180"/>
                    <a:pt x="4691" y="10372"/>
                  </a:cubicBezTo>
                  <a:cubicBezTo>
                    <a:pt x="5167" y="10932"/>
                    <a:pt x="5191" y="12099"/>
                    <a:pt x="4751" y="12861"/>
                  </a:cubicBezTo>
                  <a:cubicBezTo>
                    <a:pt x="4167" y="13825"/>
                    <a:pt x="3024" y="14266"/>
                    <a:pt x="3012" y="14266"/>
                  </a:cubicBezTo>
                  <a:cubicBezTo>
                    <a:pt x="2929" y="14290"/>
                    <a:pt x="2893" y="14361"/>
                    <a:pt x="2917" y="14444"/>
                  </a:cubicBezTo>
                  <a:cubicBezTo>
                    <a:pt x="2929" y="14480"/>
                    <a:pt x="2977" y="14528"/>
                    <a:pt x="3036" y="14528"/>
                  </a:cubicBezTo>
                  <a:cubicBezTo>
                    <a:pt x="3048" y="14528"/>
                    <a:pt x="3084" y="14528"/>
                    <a:pt x="3131" y="14516"/>
                  </a:cubicBezTo>
                  <a:cubicBezTo>
                    <a:pt x="3167" y="14480"/>
                    <a:pt x="4382" y="14040"/>
                    <a:pt x="5001" y="12992"/>
                  </a:cubicBezTo>
                  <a:cubicBezTo>
                    <a:pt x="5525" y="12135"/>
                    <a:pt x="5477" y="10825"/>
                    <a:pt x="4917" y="10182"/>
                  </a:cubicBezTo>
                  <a:cubicBezTo>
                    <a:pt x="4696" y="9924"/>
                    <a:pt x="4397" y="9789"/>
                    <a:pt x="4054" y="9789"/>
                  </a:cubicBezTo>
                  <a:cubicBezTo>
                    <a:pt x="3844" y="9789"/>
                    <a:pt x="3617" y="9840"/>
                    <a:pt x="3381" y="9944"/>
                  </a:cubicBezTo>
                  <a:cubicBezTo>
                    <a:pt x="3370" y="9956"/>
                    <a:pt x="3334" y="9968"/>
                    <a:pt x="3286" y="9991"/>
                  </a:cubicBezTo>
                  <a:cubicBezTo>
                    <a:pt x="2681" y="10280"/>
                    <a:pt x="2176" y="10426"/>
                    <a:pt x="1773" y="10426"/>
                  </a:cubicBezTo>
                  <a:cubicBezTo>
                    <a:pt x="1328" y="10426"/>
                    <a:pt x="1009" y="10247"/>
                    <a:pt x="822" y="9884"/>
                  </a:cubicBezTo>
                  <a:cubicBezTo>
                    <a:pt x="393" y="9063"/>
                    <a:pt x="1226" y="2598"/>
                    <a:pt x="1584" y="169"/>
                  </a:cubicBezTo>
                  <a:cubicBezTo>
                    <a:pt x="1596" y="97"/>
                    <a:pt x="1536" y="14"/>
                    <a:pt x="1465" y="2"/>
                  </a:cubicBezTo>
                  <a:cubicBezTo>
                    <a:pt x="1457" y="1"/>
                    <a:pt x="1450" y="1"/>
                    <a:pt x="144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27;p33"/>
            <p:cNvSpPr/>
            <p:nvPr/>
          </p:nvSpPr>
          <p:spPr>
            <a:xfrm>
              <a:off x="1039100" y="2121525"/>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28;p33"/>
            <p:cNvSpPr/>
            <p:nvPr/>
          </p:nvSpPr>
          <p:spPr>
            <a:xfrm>
              <a:off x="2022275" y="2195925"/>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29;p33"/>
            <p:cNvSpPr/>
            <p:nvPr/>
          </p:nvSpPr>
          <p:spPr>
            <a:xfrm>
              <a:off x="1490650" y="1101025"/>
              <a:ext cx="195875" cy="190775"/>
            </a:xfrm>
            <a:custGeom>
              <a:avLst/>
              <a:gdLst/>
              <a:ahLst/>
              <a:cxnLst/>
              <a:rect l="l" t="t" r="r" b="b"/>
              <a:pathLst>
                <a:path w="7835" h="7631" extrusionOk="0">
                  <a:moveTo>
                    <a:pt x="3911" y="1"/>
                  </a:moveTo>
                  <a:cubicBezTo>
                    <a:pt x="1890" y="1"/>
                    <a:pt x="200" y="1584"/>
                    <a:pt x="96" y="3625"/>
                  </a:cubicBezTo>
                  <a:cubicBezTo>
                    <a:pt x="1" y="5733"/>
                    <a:pt x="1620" y="7519"/>
                    <a:pt x="3727" y="7626"/>
                  </a:cubicBezTo>
                  <a:cubicBezTo>
                    <a:pt x="3793" y="7629"/>
                    <a:pt x="3859" y="7631"/>
                    <a:pt x="3925" y="7631"/>
                  </a:cubicBezTo>
                  <a:cubicBezTo>
                    <a:pt x="5946" y="7631"/>
                    <a:pt x="7636" y="6048"/>
                    <a:pt x="7740" y="4006"/>
                  </a:cubicBezTo>
                  <a:cubicBezTo>
                    <a:pt x="7835" y="1911"/>
                    <a:pt x="6216" y="125"/>
                    <a:pt x="4108" y="6"/>
                  </a:cubicBezTo>
                  <a:cubicBezTo>
                    <a:pt x="4042" y="2"/>
                    <a:pt x="3976" y="1"/>
                    <a:pt x="3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30;p33"/>
            <p:cNvSpPr/>
            <p:nvPr/>
          </p:nvSpPr>
          <p:spPr>
            <a:xfrm>
              <a:off x="1292125" y="1173775"/>
              <a:ext cx="249750" cy="447125"/>
            </a:xfrm>
            <a:custGeom>
              <a:avLst/>
              <a:gdLst/>
              <a:ahLst/>
              <a:cxnLst/>
              <a:rect l="l" t="t" r="r" b="b"/>
              <a:pathLst>
                <a:path w="9990" h="17885" extrusionOk="0">
                  <a:moveTo>
                    <a:pt x="9989" y="1"/>
                  </a:moveTo>
                  <a:lnTo>
                    <a:pt x="9989" y="1"/>
                  </a:lnTo>
                  <a:cubicBezTo>
                    <a:pt x="7882" y="108"/>
                    <a:pt x="5989" y="418"/>
                    <a:pt x="4274" y="858"/>
                  </a:cubicBezTo>
                  <a:cubicBezTo>
                    <a:pt x="2548" y="4371"/>
                    <a:pt x="452" y="10109"/>
                    <a:pt x="0" y="17848"/>
                  </a:cubicBezTo>
                  <a:cubicBezTo>
                    <a:pt x="1134" y="17802"/>
                    <a:pt x="2270" y="17780"/>
                    <a:pt x="3401" y="17780"/>
                  </a:cubicBezTo>
                  <a:cubicBezTo>
                    <a:pt x="4870" y="17780"/>
                    <a:pt x="6330" y="17817"/>
                    <a:pt x="7763" y="17884"/>
                  </a:cubicBezTo>
                  <a:cubicBezTo>
                    <a:pt x="7144" y="9550"/>
                    <a:pt x="8751" y="3358"/>
                    <a:pt x="9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31;p33"/>
            <p:cNvSpPr/>
            <p:nvPr/>
          </p:nvSpPr>
          <p:spPr>
            <a:xfrm>
              <a:off x="1120675" y="1195225"/>
              <a:ext cx="278325" cy="439650"/>
            </a:xfrm>
            <a:custGeom>
              <a:avLst/>
              <a:gdLst/>
              <a:ahLst/>
              <a:cxnLst/>
              <a:rect l="l" t="t" r="r" b="b"/>
              <a:pathLst>
                <a:path w="11133" h="17586" extrusionOk="0">
                  <a:moveTo>
                    <a:pt x="11132" y="0"/>
                  </a:moveTo>
                  <a:cubicBezTo>
                    <a:pt x="7561" y="977"/>
                    <a:pt x="4810" y="2608"/>
                    <a:pt x="2727" y="4525"/>
                  </a:cubicBezTo>
                  <a:cubicBezTo>
                    <a:pt x="1488" y="7846"/>
                    <a:pt x="357" y="12228"/>
                    <a:pt x="0" y="17586"/>
                  </a:cubicBezTo>
                  <a:cubicBezTo>
                    <a:pt x="2262" y="17264"/>
                    <a:pt x="4560" y="17074"/>
                    <a:pt x="6858" y="16990"/>
                  </a:cubicBezTo>
                  <a:cubicBezTo>
                    <a:pt x="7322" y="9251"/>
                    <a:pt x="9406" y="3513"/>
                    <a:pt x="11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32;p33"/>
            <p:cNvSpPr/>
            <p:nvPr/>
          </p:nvSpPr>
          <p:spPr>
            <a:xfrm>
              <a:off x="1020350" y="1308325"/>
              <a:ext cx="168500" cy="343825"/>
            </a:xfrm>
            <a:custGeom>
              <a:avLst/>
              <a:gdLst/>
              <a:ahLst/>
              <a:cxnLst/>
              <a:rect l="l" t="t" r="r" b="b"/>
              <a:pathLst>
                <a:path w="6740" h="13753" extrusionOk="0">
                  <a:moveTo>
                    <a:pt x="6740" y="1"/>
                  </a:moveTo>
                  <a:lnTo>
                    <a:pt x="6740" y="1"/>
                  </a:lnTo>
                  <a:cubicBezTo>
                    <a:pt x="536" y="5668"/>
                    <a:pt x="1" y="13752"/>
                    <a:pt x="1" y="13752"/>
                  </a:cubicBezTo>
                  <a:cubicBezTo>
                    <a:pt x="1310" y="13478"/>
                    <a:pt x="2656" y="13240"/>
                    <a:pt x="4013" y="13062"/>
                  </a:cubicBezTo>
                  <a:cubicBezTo>
                    <a:pt x="4370" y="7704"/>
                    <a:pt x="5501" y="3322"/>
                    <a:pt x="6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33;p33"/>
            <p:cNvSpPr/>
            <p:nvPr/>
          </p:nvSpPr>
          <p:spPr>
            <a:xfrm>
              <a:off x="1470700" y="1172600"/>
              <a:ext cx="232800" cy="462275"/>
            </a:xfrm>
            <a:custGeom>
              <a:avLst/>
              <a:gdLst/>
              <a:ahLst/>
              <a:cxnLst/>
              <a:rect l="l" t="t" r="r" b="b"/>
              <a:pathLst>
                <a:path w="9312" h="18491" extrusionOk="0">
                  <a:moveTo>
                    <a:pt x="4489" y="0"/>
                  </a:moveTo>
                  <a:cubicBezTo>
                    <a:pt x="3930" y="0"/>
                    <a:pt x="3382" y="12"/>
                    <a:pt x="2858" y="48"/>
                  </a:cubicBezTo>
                  <a:cubicBezTo>
                    <a:pt x="1632" y="3405"/>
                    <a:pt x="1" y="9597"/>
                    <a:pt x="632" y="17931"/>
                  </a:cubicBezTo>
                  <a:cubicBezTo>
                    <a:pt x="3096" y="18038"/>
                    <a:pt x="5513" y="18253"/>
                    <a:pt x="7799" y="18491"/>
                  </a:cubicBezTo>
                  <a:cubicBezTo>
                    <a:pt x="9311" y="10049"/>
                    <a:pt x="8264" y="3608"/>
                    <a:pt x="7359" y="131"/>
                  </a:cubicBezTo>
                  <a:cubicBezTo>
                    <a:pt x="6454" y="48"/>
                    <a:pt x="5478"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34;p33"/>
            <p:cNvSpPr/>
            <p:nvPr/>
          </p:nvSpPr>
          <p:spPr>
            <a:xfrm>
              <a:off x="1997550" y="1364575"/>
              <a:ext cx="109875" cy="346800"/>
            </a:xfrm>
            <a:custGeom>
              <a:avLst/>
              <a:gdLst/>
              <a:ahLst/>
              <a:cxnLst/>
              <a:rect l="l" t="t" r="r" b="b"/>
              <a:pathLst>
                <a:path w="4395" h="13872" extrusionOk="0">
                  <a:moveTo>
                    <a:pt x="1" y="1"/>
                  </a:moveTo>
                  <a:lnTo>
                    <a:pt x="1" y="1"/>
                  </a:lnTo>
                  <a:cubicBezTo>
                    <a:pt x="858" y="3454"/>
                    <a:pt x="1465" y="7895"/>
                    <a:pt x="1227" y="13157"/>
                  </a:cubicBezTo>
                  <a:cubicBezTo>
                    <a:pt x="3144" y="13574"/>
                    <a:pt x="4263" y="13872"/>
                    <a:pt x="4263" y="13872"/>
                  </a:cubicBezTo>
                  <a:cubicBezTo>
                    <a:pt x="4263" y="13872"/>
                    <a:pt x="4394" y="6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935;p33"/>
            <p:cNvSpPr/>
            <p:nvPr/>
          </p:nvSpPr>
          <p:spPr>
            <a:xfrm>
              <a:off x="1654650" y="1175875"/>
              <a:ext cx="214650" cy="485200"/>
            </a:xfrm>
            <a:custGeom>
              <a:avLst/>
              <a:gdLst/>
              <a:ahLst/>
              <a:cxnLst/>
              <a:rect l="l" t="t" r="r" b="b"/>
              <a:pathLst>
                <a:path w="8586" h="19408" extrusionOk="0">
                  <a:moveTo>
                    <a:pt x="1" y="0"/>
                  </a:moveTo>
                  <a:cubicBezTo>
                    <a:pt x="906" y="3477"/>
                    <a:pt x="1953" y="9918"/>
                    <a:pt x="429" y="18360"/>
                  </a:cubicBezTo>
                  <a:cubicBezTo>
                    <a:pt x="3239" y="18657"/>
                    <a:pt x="5847" y="19026"/>
                    <a:pt x="8157" y="19407"/>
                  </a:cubicBezTo>
                  <a:cubicBezTo>
                    <a:pt x="8585" y="11168"/>
                    <a:pt x="6930" y="4965"/>
                    <a:pt x="5502" y="1239"/>
                  </a:cubicBezTo>
                  <a:cubicBezTo>
                    <a:pt x="3882" y="631"/>
                    <a:pt x="2049" y="2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936;p33"/>
            <p:cNvSpPr/>
            <p:nvPr/>
          </p:nvSpPr>
          <p:spPr>
            <a:xfrm>
              <a:off x="1792175" y="1206825"/>
              <a:ext cx="242025" cy="486700"/>
            </a:xfrm>
            <a:custGeom>
              <a:avLst/>
              <a:gdLst/>
              <a:ahLst/>
              <a:cxnLst/>
              <a:rect l="l" t="t" r="r" b="b"/>
              <a:pathLst>
                <a:path w="9681" h="19468" extrusionOk="0">
                  <a:moveTo>
                    <a:pt x="1" y="1"/>
                  </a:moveTo>
                  <a:lnTo>
                    <a:pt x="1" y="1"/>
                  </a:lnTo>
                  <a:cubicBezTo>
                    <a:pt x="1429" y="3715"/>
                    <a:pt x="3084" y="9930"/>
                    <a:pt x="2656" y="18169"/>
                  </a:cubicBezTo>
                  <a:cubicBezTo>
                    <a:pt x="5418" y="18634"/>
                    <a:pt x="7740" y="19098"/>
                    <a:pt x="9442" y="19467"/>
                  </a:cubicBezTo>
                  <a:cubicBezTo>
                    <a:pt x="9680" y="14205"/>
                    <a:pt x="9073" y="9764"/>
                    <a:pt x="8216" y="6311"/>
                  </a:cubicBezTo>
                  <a:cubicBezTo>
                    <a:pt x="6394" y="3715"/>
                    <a:pt x="3751" y="139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937;p33"/>
            <p:cNvSpPr/>
            <p:nvPr/>
          </p:nvSpPr>
          <p:spPr>
            <a:xfrm>
              <a:off x="881475" y="1562925"/>
              <a:ext cx="655925" cy="296975"/>
            </a:xfrm>
            <a:custGeom>
              <a:avLst/>
              <a:gdLst/>
              <a:ahLst/>
              <a:cxnLst/>
              <a:rect l="l" t="t" r="r" b="b"/>
              <a:pathLst>
                <a:path w="26237" h="11879" extrusionOk="0">
                  <a:moveTo>
                    <a:pt x="17020" y="0"/>
                  </a:moveTo>
                  <a:cubicBezTo>
                    <a:pt x="13347" y="0"/>
                    <a:pt x="8998" y="448"/>
                    <a:pt x="4794" y="1961"/>
                  </a:cubicBezTo>
                  <a:cubicBezTo>
                    <a:pt x="4792" y="1961"/>
                    <a:pt x="4790" y="1961"/>
                    <a:pt x="4789" y="1961"/>
                  </a:cubicBezTo>
                  <a:cubicBezTo>
                    <a:pt x="3487" y="1961"/>
                    <a:pt x="0" y="6480"/>
                    <a:pt x="3555" y="11879"/>
                  </a:cubicBezTo>
                  <a:cubicBezTo>
                    <a:pt x="3555" y="11879"/>
                    <a:pt x="14628" y="8628"/>
                    <a:pt x="26237" y="937"/>
                  </a:cubicBezTo>
                  <a:cubicBezTo>
                    <a:pt x="26237" y="937"/>
                    <a:pt x="22336" y="0"/>
                    <a:pt x="170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938;p33"/>
            <p:cNvSpPr/>
            <p:nvPr/>
          </p:nvSpPr>
          <p:spPr>
            <a:xfrm>
              <a:off x="1554650" y="1588600"/>
              <a:ext cx="641825" cy="308225"/>
            </a:xfrm>
            <a:custGeom>
              <a:avLst/>
              <a:gdLst/>
              <a:ahLst/>
              <a:cxnLst/>
              <a:rect l="l" t="t" r="r" b="b"/>
              <a:pathLst>
                <a:path w="25673" h="12329" extrusionOk="0">
                  <a:moveTo>
                    <a:pt x="4331" y="1"/>
                  </a:moveTo>
                  <a:cubicBezTo>
                    <a:pt x="1676" y="1"/>
                    <a:pt x="0" y="184"/>
                    <a:pt x="0" y="184"/>
                  </a:cubicBezTo>
                  <a:cubicBezTo>
                    <a:pt x="8894" y="8697"/>
                    <a:pt x="22122" y="12328"/>
                    <a:pt x="22122" y="12328"/>
                  </a:cubicBezTo>
                  <a:cubicBezTo>
                    <a:pt x="25672" y="6938"/>
                    <a:pt x="22473" y="2684"/>
                    <a:pt x="21169" y="2684"/>
                  </a:cubicBezTo>
                  <a:cubicBezTo>
                    <a:pt x="21165" y="2684"/>
                    <a:pt x="21161" y="2684"/>
                    <a:pt x="21158" y="2684"/>
                  </a:cubicBezTo>
                  <a:cubicBezTo>
                    <a:pt x="14919" y="441"/>
                    <a:pt x="8448" y="1"/>
                    <a:pt x="4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939;p33"/>
            <p:cNvSpPr/>
            <p:nvPr/>
          </p:nvSpPr>
          <p:spPr>
            <a:xfrm>
              <a:off x="1668650" y="1642300"/>
              <a:ext cx="436100" cy="186650"/>
            </a:xfrm>
            <a:custGeom>
              <a:avLst/>
              <a:gdLst/>
              <a:ahLst/>
              <a:cxnLst/>
              <a:rect l="l" t="t" r="r" b="b"/>
              <a:pathLst>
                <a:path w="17444" h="7466" extrusionOk="0">
                  <a:moveTo>
                    <a:pt x="36" y="0"/>
                  </a:moveTo>
                  <a:lnTo>
                    <a:pt x="0" y="84"/>
                  </a:lnTo>
                  <a:cubicBezTo>
                    <a:pt x="1453" y="727"/>
                    <a:pt x="2894" y="1346"/>
                    <a:pt x="4334" y="1977"/>
                  </a:cubicBezTo>
                  <a:cubicBezTo>
                    <a:pt x="5775" y="2596"/>
                    <a:pt x="7228" y="3227"/>
                    <a:pt x="8680" y="3834"/>
                  </a:cubicBezTo>
                  <a:lnTo>
                    <a:pt x="13038" y="5668"/>
                  </a:lnTo>
                  <a:cubicBezTo>
                    <a:pt x="14502" y="6275"/>
                    <a:pt x="15955" y="6882"/>
                    <a:pt x="17419" y="7466"/>
                  </a:cubicBezTo>
                  <a:lnTo>
                    <a:pt x="17443" y="7406"/>
                  </a:lnTo>
                  <a:lnTo>
                    <a:pt x="13085" y="5561"/>
                  </a:lnTo>
                  <a:lnTo>
                    <a:pt x="8740" y="3703"/>
                  </a:lnTo>
                  <a:lnTo>
                    <a:pt x="4394" y="1846"/>
                  </a:lnTo>
                  <a:cubicBezTo>
                    <a:pt x="2941" y="1215"/>
                    <a:pt x="1489" y="60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940;p33"/>
            <p:cNvSpPr/>
            <p:nvPr/>
          </p:nvSpPr>
          <p:spPr>
            <a:xfrm>
              <a:off x="1685325" y="1614325"/>
              <a:ext cx="414050" cy="120875"/>
            </a:xfrm>
            <a:custGeom>
              <a:avLst/>
              <a:gdLst/>
              <a:ahLst/>
              <a:cxnLst/>
              <a:rect l="l" t="t" r="r" b="b"/>
              <a:pathLst>
                <a:path w="16562" h="4835" extrusionOk="0">
                  <a:moveTo>
                    <a:pt x="36" y="0"/>
                  </a:moveTo>
                  <a:lnTo>
                    <a:pt x="0" y="83"/>
                  </a:lnTo>
                  <a:cubicBezTo>
                    <a:pt x="1369" y="500"/>
                    <a:pt x="2762" y="905"/>
                    <a:pt x="4132" y="1310"/>
                  </a:cubicBezTo>
                  <a:cubicBezTo>
                    <a:pt x="5513" y="1715"/>
                    <a:pt x="6882" y="2108"/>
                    <a:pt x="8263" y="2500"/>
                  </a:cubicBezTo>
                  <a:lnTo>
                    <a:pt x="12407" y="3679"/>
                  </a:lnTo>
                  <a:cubicBezTo>
                    <a:pt x="13776" y="4060"/>
                    <a:pt x="15157" y="4453"/>
                    <a:pt x="16538" y="4834"/>
                  </a:cubicBezTo>
                  <a:lnTo>
                    <a:pt x="16562" y="4775"/>
                  </a:lnTo>
                  <a:cubicBezTo>
                    <a:pt x="15193" y="4358"/>
                    <a:pt x="13823" y="3953"/>
                    <a:pt x="12430" y="3560"/>
                  </a:cubicBezTo>
                  <a:lnTo>
                    <a:pt x="8311" y="2346"/>
                  </a:lnTo>
                  <a:cubicBezTo>
                    <a:pt x="6930" y="1929"/>
                    <a:pt x="5560" y="1548"/>
                    <a:pt x="4179" y="1155"/>
                  </a:cubicBezTo>
                  <a:cubicBezTo>
                    <a:pt x="2810" y="774"/>
                    <a:pt x="1417" y="36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941;p33"/>
            <p:cNvSpPr/>
            <p:nvPr/>
          </p:nvSpPr>
          <p:spPr>
            <a:xfrm>
              <a:off x="992975" y="1616400"/>
              <a:ext cx="436075" cy="186950"/>
            </a:xfrm>
            <a:custGeom>
              <a:avLst/>
              <a:gdLst/>
              <a:ahLst/>
              <a:cxnLst/>
              <a:rect l="l" t="t" r="r" b="b"/>
              <a:pathLst>
                <a:path w="17443" h="7478" extrusionOk="0">
                  <a:moveTo>
                    <a:pt x="17419" y="0"/>
                  </a:moveTo>
                  <a:cubicBezTo>
                    <a:pt x="15955" y="620"/>
                    <a:pt x="14502" y="1227"/>
                    <a:pt x="13061" y="1846"/>
                  </a:cubicBezTo>
                  <a:lnTo>
                    <a:pt x="8716" y="3715"/>
                  </a:lnTo>
                  <a:lnTo>
                    <a:pt x="4370" y="5573"/>
                  </a:lnTo>
                  <a:lnTo>
                    <a:pt x="0" y="7418"/>
                  </a:lnTo>
                  <a:lnTo>
                    <a:pt x="36" y="7478"/>
                  </a:lnTo>
                  <a:cubicBezTo>
                    <a:pt x="1489" y="6882"/>
                    <a:pt x="2953" y="6287"/>
                    <a:pt x="4406" y="5680"/>
                  </a:cubicBezTo>
                  <a:lnTo>
                    <a:pt x="8775" y="3834"/>
                  </a:lnTo>
                  <a:cubicBezTo>
                    <a:pt x="10228" y="3215"/>
                    <a:pt x="11668" y="2596"/>
                    <a:pt x="13121" y="1965"/>
                  </a:cubicBezTo>
                  <a:cubicBezTo>
                    <a:pt x="14562" y="1346"/>
                    <a:pt x="16002" y="715"/>
                    <a:pt x="17443" y="84"/>
                  </a:cubicBezTo>
                  <a:lnTo>
                    <a:pt x="17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942;p33"/>
            <p:cNvSpPr/>
            <p:nvPr/>
          </p:nvSpPr>
          <p:spPr>
            <a:xfrm>
              <a:off x="997725" y="1588125"/>
              <a:ext cx="413775" cy="121175"/>
            </a:xfrm>
            <a:custGeom>
              <a:avLst/>
              <a:gdLst/>
              <a:ahLst/>
              <a:cxnLst/>
              <a:rect l="l" t="t" r="r" b="b"/>
              <a:pathLst>
                <a:path w="16551" h="4847" extrusionOk="0">
                  <a:moveTo>
                    <a:pt x="16527" y="0"/>
                  </a:moveTo>
                  <a:cubicBezTo>
                    <a:pt x="15146" y="381"/>
                    <a:pt x="13776" y="774"/>
                    <a:pt x="12383" y="1167"/>
                  </a:cubicBezTo>
                  <a:cubicBezTo>
                    <a:pt x="11002" y="1572"/>
                    <a:pt x="9621" y="1953"/>
                    <a:pt x="8252" y="2358"/>
                  </a:cubicBezTo>
                  <a:lnTo>
                    <a:pt x="4132" y="3560"/>
                  </a:lnTo>
                  <a:cubicBezTo>
                    <a:pt x="2763" y="3965"/>
                    <a:pt x="1370" y="4382"/>
                    <a:pt x="1" y="4787"/>
                  </a:cubicBezTo>
                  <a:lnTo>
                    <a:pt x="25" y="4846"/>
                  </a:lnTo>
                  <a:cubicBezTo>
                    <a:pt x="1406" y="4453"/>
                    <a:pt x="2775" y="4084"/>
                    <a:pt x="4156" y="3679"/>
                  </a:cubicBezTo>
                  <a:lnTo>
                    <a:pt x="8299" y="2501"/>
                  </a:lnTo>
                  <a:cubicBezTo>
                    <a:pt x="9681" y="2120"/>
                    <a:pt x="11062" y="1715"/>
                    <a:pt x="12431" y="1310"/>
                  </a:cubicBezTo>
                  <a:cubicBezTo>
                    <a:pt x="13800" y="917"/>
                    <a:pt x="15193" y="512"/>
                    <a:pt x="16550" y="96"/>
                  </a:cubicBezTo>
                  <a:lnTo>
                    <a:pt x="16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943;p33"/>
            <p:cNvSpPr/>
            <p:nvPr/>
          </p:nvSpPr>
          <p:spPr>
            <a:xfrm>
              <a:off x="1479050" y="1517575"/>
              <a:ext cx="142900" cy="168200"/>
            </a:xfrm>
            <a:custGeom>
              <a:avLst/>
              <a:gdLst/>
              <a:ahLst/>
              <a:cxnLst/>
              <a:rect l="l" t="t" r="r" b="b"/>
              <a:pathLst>
                <a:path w="5716" h="6728" extrusionOk="0">
                  <a:moveTo>
                    <a:pt x="2858" y="1"/>
                  </a:moveTo>
                  <a:cubicBezTo>
                    <a:pt x="1274" y="1"/>
                    <a:pt x="0" y="1501"/>
                    <a:pt x="0" y="3358"/>
                  </a:cubicBezTo>
                  <a:cubicBezTo>
                    <a:pt x="0" y="5227"/>
                    <a:pt x="1274" y="6728"/>
                    <a:pt x="2858" y="6728"/>
                  </a:cubicBezTo>
                  <a:cubicBezTo>
                    <a:pt x="4429" y="6728"/>
                    <a:pt x="5715" y="5227"/>
                    <a:pt x="5715" y="3358"/>
                  </a:cubicBezTo>
                  <a:cubicBezTo>
                    <a:pt x="5715" y="1501"/>
                    <a:pt x="4429" y="1"/>
                    <a:pt x="2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944;p33"/>
            <p:cNvSpPr/>
            <p:nvPr/>
          </p:nvSpPr>
          <p:spPr>
            <a:xfrm>
              <a:off x="1495425" y="1536625"/>
              <a:ext cx="110750" cy="130100"/>
            </a:xfrm>
            <a:custGeom>
              <a:avLst/>
              <a:gdLst/>
              <a:ahLst/>
              <a:cxnLst/>
              <a:rect l="l" t="t" r="r" b="b"/>
              <a:pathLst>
                <a:path w="4430" h="5204" extrusionOk="0">
                  <a:moveTo>
                    <a:pt x="2215" y="1"/>
                  </a:moveTo>
                  <a:cubicBezTo>
                    <a:pt x="1000" y="1"/>
                    <a:pt x="0" y="1156"/>
                    <a:pt x="0" y="2596"/>
                  </a:cubicBezTo>
                  <a:cubicBezTo>
                    <a:pt x="0" y="4049"/>
                    <a:pt x="1000" y="5204"/>
                    <a:pt x="2215" y="5204"/>
                  </a:cubicBezTo>
                  <a:cubicBezTo>
                    <a:pt x="3441" y="5204"/>
                    <a:pt x="4429" y="4049"/>
                    <a:pt x="4429" y="2596"/>
                  </a:cubicBezTo>
                  <a:cubicBezTo>
                    <a:pt x="4429" y="1156"/>
                    <a:pt x="3441" y="1"/>
                    <a:pt x="2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945;p33"/>
            <p:cNvSpPr/>
            <p:nvPr/>
          </p:nvSpPr>
          <p:spPr>
            <a:xfrm>
              <a:off x="1524275" y="1546450"/>
              <a:ext cx="76775" cy="84175"/>
            </a:xfrm>
            <a:custGeom>
              <a:avLst/>
              <a:gdLst/>
              <a:ahLst/>
              <a:cxnLst/>
              <a:rect l="l" t="t" r="r" b="b"/>
              <a:pathLst>
                <a:path w="3071" h="3367" extrusionOk="0">
                  <a:moveTo>
                    <a:pt x="989" y="1"/>
                  </a:moveTo>
                  <a:cubicBezTo>
                    <a:pt x="1" y="227"/>
                    <a:pt x="834" y="1167"/>
                    <a:pt x="1453" y="1370"/>
                  </a:cubicBezTo>
                  <a:cubicBezTo>
                    <a:pt x="2061" y="1596"/>
                    <a:pt x="2239" y="3144"/>
                    <a:pt x="2382" y="3322"/>
                  </a:cubicBezTo>
                  <a:cubicBezTo>
                    <a:pt x="2405" y="3351"/>
                    <a:pt x="2438" y="3366"/>
                    <a:pt x="2476" y="3366"/>
                  </a:cubicBezTo>
                  <a:cubicBezTo>
                    <a:pt x="2692" y="3366"/>
                    <a:pt x="3070" y="2881"/>
                    <a:pt x="2787" y="1596"/>
                  </a:cubicBezTo>
                  <a:cubicBezTo>
                    <a:pt x="2466" y="84"/>
                    <a:pt x="989"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6821;p56"/>
          <p:cNvGrpSpPr/>
          <p:nvPr/>
        </p:nvGrpSpPr>
        <p:grpSpPr>
          <a:xfrm flipH="1">
            <a:off x="11031659" y="1124769"/>
            <a:ext cx="1049172" cy="1823593"/>
            <a:chOff x="478200" y="97656"/>
            <a:chExt cx="1049172" cy="1823593"/>
          </a:xfrm>
        </p:grpSpPr>
        <p:grpSp>
          <p:nvGrpSpPr>
            <p:cNvPr id="288" name="Google Shape;6822;p56"/>
            <p:cNvGrpSpPr/>
            <p:nvPr/>
          </p:nvGrpSpPr>
          <p:grpSpPr>
            <a:xfrm>
              <a:off x="1242558" y="854839"/>
              <a:ext cx="272527" cy="309229"/>
              <a:chOff x="4815500" y="2496238"/>
              <a:chExt cx="68500" cy="77725"/>
            </a:xfrm>
          </p:grpSpPr>
          <p:sp>
            <p:nvSpPr>
              <p:cNvPr id="296"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6827;p56"/>
            <p:cNvGrpSpPr/>
            <p:nvPr/>
          </p:nvGrpSpPr>
          <p:grpSpPr>
            <a:xfrm flipH="1">
              <a:off x="478200" y="97656"/>
              <a:ext cx="1049172" cy="1823593"/>
              <a:chOff x="4120650" y="2268767"/>
              <a:chExt cx="1306240" cy="2270409"/>
            </a:xfrm>
          </p:grpSpPr>
          <p:sp>
            <p:nvSpPr>
              <p:cNvPr id="290"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 name="Google Shape;6821;p56"/>
          <p:cNvGrpSpPr/>
          <p:nvPr/>
        </p:nvGrpSpPr>
        <p:grpSpPr>
          <a:xfrm>
            <a:off x="-41614" y="1302785"/>
            <a:ext cx="1049172" cy="1823593"/>
            <a:chOff x="478200" y="97656"/>
            <a:chExt cx="1049172" cy="1823593"/>
          </a:xfrm>
        </p:grpSpPr>
        <p:grpSp>
          <p:nvGrpSpPr>
            <p:cNvPr id="301" name="Google Shape;6822;p56"/>
            <p:cNvGrpSpPr/>
            <p:nvPr/>
          </p:nvGrpSpPr>
          <p:grpSpPr>
            <a:xfrm>
              <a:off x="1242558" y="854839"/>
              <a:ext cx="272527" cy="309229"/>
              <a:chOff x="4815500" y="2496238"/>
              <a:chExt cx="68500" cy="77725"/>
            </a:xfrm>
          </p:grpSpPr>
          <p:sp>
            <p:nvSpPr>
              <p:cNvPr id="30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6827;p56"/>
            <p:cNvGrpSpPr/>
            <p:nvPr/>
          </p:nvGrpSpPr>
          <p:grpSpPr>
            <a:xfrm flipH="1">
              <a:off x="478200" y="97656"/>
              <a:ext cx="1049172" cy="1823593"/>
              <a:chOff x="4120650" y="2268767"/>
              <a:chExt cx="1306240" cy="2270409"/>
            </a:xfrm>
          </p:grpSpPr>
          <p:sp>
            <p:nvSpPr>
              <p:cNvPr id="30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 name="Google Shape;6821;p56"/>
          <p:cNvGrpSpPr/>
          <p:nvPr/>
        </p:nvGrpSpPr>
        <p:grpSpPr>
          <a:xfrm flipH="1">
            <a:off x="10933707" y="58357"/>
            <a:ext cx="1049172" cy="1823593"/>
            <a:chOff x="478200" y="97656"/>
            <a:chExt cx="1049172" cy="1823593"/>
          </a:xfrm>
        </p:grpSpPr>
        <p:grpSp>
          <p:nvGrpSpPr>
            <p:cNvPr id="314" name="Google Shape;6822;p56"/>
            <p:cNvGrpSpPr/>
            <p:nvPr/>
          </p:nvGrpSpPr>
          <p:grpSpPr>
            <a:xfrm>
              <a:off x="1242558" y="854839"/>
              <a:ext cx="272527" cy="309229"/>
              <a:chOff x="4815500" y="2496238"/>
              <a:chExt cx="68500" cy="77725"/>
            </a:xfrm>
          </p:grpSpPr>
          <p:sp>
            <p:nvSpPr>
              <p:cNvPr id="322"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6827;p56"/>
            <p:cNvGrpSpPr/>
            <p:nvPr/>
          </p:nvGrpSpPr>
          <p:grpSpPr>
            <a:xfrm flipH="1">
              <a:off x="478200" y="97656"/>
              <a:ext cx="1049172" cy="1823593"/>
              <a:chOff x="4120650" y="2268767"/>
              <a:chExt cx="1306240" cy="2270409"/>
            </a:xfrm>
          </p:grpSpPr>
          <p:sp>
            <p:nvSpPr>
              <p:cNvPr id="316"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26" name="Picture 2" descr="C:\Users\ASUS\Pictures\LOGO FONDO BLANCO.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00336" y="711541"/>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17929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10E0EE4-4E4A-4DEF-8E87-EE9E614AE2B9}"/>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27995F3B-D5D8-4E47-A475-AB6174FD9982}"/>
              </a:ext>
            </a:extLst>
          </p:cNvPr>
          <p:cNvSpPr>
            <a:spLocks noGrp="1"/>
          </p:cNvSpPr>
          <p:nvPr>
            <p:ph idx="1"/>
          </p:nvPr>
        </p:nvSpPr>
        <p:spPr>
          <a:xfrm>
            <a:off x="965833" y="1574765"/>
            <a:ext cx="10895859" cy="4555339"/>
          </a:xfrm>
        </p:spPr>
        <p:txBody>
          <a:bodyPr>
            <a:noAutofit/>
          </a:bodyPr>
          <a:lstStyle/>
          <a:p>
            <a:pPr marL="0" indent="0" algn="just">
              <a:buNone/>
            </a:pPr>
            <a:r>
              <a:rPr lang="es-ES" sz="2000" dirty="0"/>
              <a:t>De acuerdo con el Plan de Estudio 2022, el Estado Mexicano debe</a:t>
            </a:r>
          </a:p>
          <a:p>
            <a:pPr marL="0" indent="0" algn="just">
              <a:buNone/>
            </a:pPr>
            <a:r>
              <a:rPr lang="es-ES" sz="2000" dirty="0"/>
              <a:t>fortalecer la capacidad de sus instituciones educativas para que, con la</a:t>
            </a:r>
          </a:p>
          <a:p>
            <a:pPr marL="0" indent="0" algn="just">
              <a:buNone/>
            </a:pPr>
            <a:r>
              <a:rPr lang="es-ES" sz="2000" dirty="0"/>
              <a:t>participación de cada Consejo Técnico Escolar, cada escuela construya</a:t>
            </a:r>
          </a:p>
          <a:p>
            <a:pPr marL="0" indent="0" algn="just">
              <a:buNone/>
            </a:pPr>
            <a:r>
              <a:rPr lang="es-ES" sz="2000" dirty="0"/>
              <a:t>el proyecto educativo que requiere su comunidad desde la lógica</a:t>
            </a:r>
          </a:p>
          <a:p>
            <a:pPr marL="0" indent="0" algn="just">
              <a:buNone/>
            </a:pPr>
            <a:r>
              <a:rPr lang="es-ES" sz="2000" dirty="0"/>
              <a:t>de que “[lo] nacional tiene que reposicionarse como el espacio de lo</a:t>
            </a:r>
          </a:p>
          <a:p>
            <a:pPr marL="0" indent="0" algn="just">
              <a:buNone/>
            </a:pPr>
            <a:r>
              <a:rPr lang="es-ES" sz="2000" dirty="0"/>
              <a:t>común desde la diversidad que caracteriza un país como México” (SEP,</a:t>
            </a:r>
          </a:p>
          <a:p>
            <a:pPr marL="0" indent="0" algn="just">
              <a:buNone/>
            </a:pPr>
            <a:r>
              <a:rPr lang="es-ES" sz="2000" dirty="0"/>
              <a:t>2022, p. 6).</a:t>
            </a:r>
          </a:p>
          <a:p>
            <a:pPr marL="0" indent="0" algn="just">
              <a:buNone/>
            </a:pPr>
            <a:r>
              <a:rPr lang="es-ES" sz="2000" dirty="0"/>
              <a:t>El Programa analítico es el programa educativo anual de cada</a:t>
            </a:r>
          </a:p>
          <a:p>
            <a:pPr marL="0" indent="0" algn="just">
              <a:buNone/>
            </a:pPr>
            <a:r>
              <a:rPr lang="es-ES" sz="2000" dirty="0"/>
              <a:t>escuela y debe considerar, de acuerdo con el artículo 22 de la Ley</a:t>
            </a:r>
          </a:p>
          <a:p>
            <a:pPr marL="0" indent="0" algn="just">
              <a:buNone/>
            </a:pPr>
            <a:r>
              <a:rPr lang="es-ES" sz="2000" dirty="0"/>
              <a:t>General de Educación, la diversidad de saberes, con un carácter</a:t>
            </a:r>
          </a:p>
          <a:p>
            <a:pPr marL="0" indent="0" algn="just">
              <a:buNone/>
            </a:pPr>
            <a:r>
              <a:rPr lang="es-ES" sz="2000" dirty="0"/>
              <a:t>didáctico y curricular diferenciado que responda a las condiciones</a:t>
            </a:r>
          </a:p>
          <a:p>
            <a:pPr marL="0" indent="0" algn="just">
              <a:buNone/>
            </a:pPr>
            <a:r>
              <a:rPr lang="es-ES" sz="2000" dirty="0"/>
              <a:t>personales, sociales, culturales, económicas de las y los estudiantes y</a:t>
            </a:r>
          </a:p>
          <a:p>
            <a:pPr marL="0" indent="0" algn="just">
              <a:buNone/>
            </a:pPr>
            <a:r>
              <a:rPr lang="es-ES" sz="2000" dirty="0"/>
              <a:t>de la comunidad en que se inserta cada escuela.</a:t>
            </a:r>
            <a:endParaRPr lang="es-MX" sz="2000" dirty="0"/>
          </a:p>
        </p:txBody>
      </p:sp>
      <p:grpSp>
        <p:nvGrpSpPr>
          <p:cNvPr id="4" name="Google Shape;2882;p40"/>
          <p:cNvGrpSpPr/>
          <p:nvPr/>
        </p:nvGrpSpPr>
        <p:grpSpPr>
          <a:xfrm>
            <a:off x="9039777" y="-34302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136954" y="166209"/>
            <a:ext cx="1514046" cy="2020432"/>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999;p33"/>
          <p:cNvGrpSpPr/>
          <p:nvPr/>
        </p:nvGrpSpPr>
        <p:grpSpPr>
          <a:xfrm>
            <a:off x="9580100" y="2837813"/>
            <a:ext cx="2226687" cy="3704312"/>
            <a:chOff x="2751225" y="1023950"/>
            <a:chExt cx="2244950" cy="3732450"/>
          </a:xfrm>
        </p:grpSpPr>
        <p:sp>
          <p:nvSpPr>
            <p:cNvPr id="223" name="Google Shape;1000;p33"/>
            <p:cNvSpPr/>
            <p:nvPr/>
          </p:nvSpPr>
          <p:spPr>
            <a:xfrm>
              <a:off x="4168950" y="2244150"/>
              <a:ext cx="827225" cy="2032725"/>
            </a:xfrm>
            <a:custGeom>
              <a:avLst/>
              <a:gdLst/>
              <a:ahLst/>
              <a:cxnLst/>
              <a:rect l="l" t="t" r="r" b="b"/>
              <a:pathLst>
                <a:path w="33089" h="81309" extrusionOk="0">
                  <a:moveTo>
                    <a:pt x="1" y="1"/>
                  </a:moveTo>
                  <a:lnTo>
                    <a:pt x="2799" y="81308"/>
                  </a:lnTo>
                  <a:cubicBezTo>
                    <a:pt x="21789" y="77867"/>
                    <a:pt x="33088" y="70236"/>
                    <a:pt x="33088" y="70236"/>
                  </a:cubicBezTo>
                  <a:cubicBezTo>
                    <a:pt x="33088" y="70236"/>
                    <a:pt x="32826" y="67688"/>
                    <a:pt x="26421" y="41196"/>
                  </a:cubicBezTo>
                  <a:cubicBezTo>
                    <a:pt x="17980" y="54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001;p33"/>
            <p:cNvSpPr/>
            <p:nvPr/>
          </p:nvSpPr>
          <p:spPr>
            <a:xfrm>
              <a:off x="4133850" y="2259925"/>
              <a:ext cx="826900" cy="2032425"/>
            </a:xfrm>
            <a:custGeom>
              <a:avLst/>
              <a:gdLst/>
              <a:ahLst/>
              <a:cxnLst/>
              <a:rect l="l" t="t" r="r" b="b"/>
              <a:pathLst>
                <a:path w="33076" h="81297" extrusionOk="0">
                  <a:moveTo>
                    <a:pt x="0" y="1"/>
                  </a:moveTo>
                  <a:lnTo>
                    <a:pt x="2798" y="81296"/>
                  </a:lnTo>
                  <a:cubicBezTo>
                    <a:pt x="21777" y="77867"/>
                    <a:pt x="33076" y="70224"/>
                    <a:pt x="33076" y="70224"/>
                  </a:cubicBezTo>
                  <a:cubicBezTo>
                    <a:pt x="33076" y="70224"/>
                    <a:pt x="32814" y="67688"/>
                    <a:pt x="26408" y="41196"/>
                  </a:cubicBezTo>
                  <a:cubicBezTo>
                    <a:pt x="17979" y="5395"/>
                    <a:pt x="1" y="1"/>
                    <a:pt x="0"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002;p33"/>
            <p:cNvSpPr/>
            <p:nvPr/>
          </p:nvSpPr>
          <p:spPr>
            <a:xfrm>
              <a:off x="2751225" y="2207850"/>
              <a:ext cx="799225" cy="2061875"/>
            </a:xfrm>
            <a:custGeom>
              <a:avLst/>
              <a:gdLst/>
              <a:ahLst/>
              <a:cxnLst/>
              <a:rect l="l" t="t" r="r" b="b"/>
              <a:pathLst>
                <a:path w="31969" h="82475" extrusionOk="0">
                  <a:moveTo>
                    <a:pt x="31969" y="0"/>
                  </a:moveTo>
                  <a:cubicBezTo>
                    <a:pt x="31968" y="0"/>
                    <a:pt x="11883" y="7442"/>
                    <a:pt x="5215" y="43589"/>
                  </a:cubicBezTo>
                  <a:cubicBezTo>
                    <a:pt x="131" y="70366"/>
                    <a:pt x="0" y="72926"/>
                    <a:pt x="0" y="72926"/>
                  </a:cubicBezTo>
                  <a:cubicBezTo>
                    <a:pt x="0" y="72926"/>
                    <a:pt x="11645" y="79986"/>
                    <a:pt x="30790" y="82475"/>
                  </a:cubicBezTo>
                  <a:lnTo>
                    <a:pt x="3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003;p33"/>
            <p:cNvSpPr/>
            <p:nvPr/>
          </p:nvSpPr>
          <p:spPr>
            <a:xfrm>
              <a:off x="2786650" y="2250400"/>
              <a:ext cx="770050" cy="2033625"/>
            </a:xfrm>
            <a:custGeom>
              <a:avLst/>
              <a:gdLst/>
              <a:ahLst/>
              <a:cxnLst/>
              <a:rect l="l" t="t" r="r" b="b"/>
              <a:pathLst>
                <a:path w="30802" h="81345" extrusionOk="0">
                  <a:moveTo>
                    <a:pt x="29599" y="1"/>
                  </a:moveTo>
                  <a:cubicBezTo>
                    <a:pt x="29599" y="1"/>
                    <a:pt x="11895" y="6287"/>
                    <a:pt x="5227" y="42446"/>
                  </a:cubicBezTo>
                  <a:cubicBezTo>
                    <a:pt x="143" y="69224"/>
                    <a:pt x="0" y="71783"/>
                    <a:pt x="0" y="71783"/>
                  </a:cubicBezTo>
                  <a:cubicBezTo>
                    <a:pt x="0" y="71783"/>
                    <a:pt x="11657" y="78856"/>
                    <a:pt x="30802" y="81344"/>
                  </a:cubicBezTo>
                  <a:lnTo>
                    <a:pt x="29599" y="1"/>
                  </a:ln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004;p33"/>
            <p:cNvSpPr/>
            <p:nvPr/>
          </p:nvSpPr>
          <p:spPr>
            <a:xfrm>
              <a:off x="3064050" y="2237550"/>
              <a:ext cx="1548450" cy="2518850"/>
            </a:xfrm>
            <a:custGeom>
              <a:avLst/>
              <a:gdLst/>
              <a:ahLst/>
              <a:cxnLst/>
              <a:rect l="l" t="t" r="r" b="b"/>
              <a:pathLst>
                <a:path w="61938" h="100754" extrusionOk="0">
                  <a:moveTo>
                    <a:pt x="41832" y="1"/>
                  </a:moveTo>
                  <a:cubicBezTo>
                    <a:pt x="38476" y="1"/>
                    <a:pt x="32198" y="445"/>
                    <a:pt x="30624" y="753"/>
                  </a:cubicBezTo>
                  <a:cubicBezTo>
                    <a:pt x="30187" y="667"/>
                    <a:pt x="29428" y="631"/>
                    <a:pt x="28495" y="631"/>
                  </a:cubicBezTo>
                  <a:cubicBezTo>
                    <a:pt x="24879" y="631"/>
                    <a:pt x="18637" y="1184"/>
                    <a:pt x="18277" y="1610"/>
                  </a:cubicBezTo>
                  <a:cubicBezTo>
                    <a:pt x="18277" y="1610"/>
                    <a:pt x="2049" y="19291"/>
                    <a:pt x="1025" y="52104"/>
                  </a:cubicBezTo>
                  <a:cubicBezTo>
                    <a:pt x="1" y="84918"/>
                    <a:pt x="513" y="95574"/>
                    <a:pt x="513" y="95574"/>
                  </a:cubicBezTo>
                  <a:cubicBezTo>
                    <a:pt x="513" y="95574"/>
                    <a:pt x="10324" y="100646"/>
                    <a:pt x="30660" y="100753"/>
                  </a:cubicBezTo>
                  <a:lnTo>
                    <a:pt x="31314" y="100753"/>
                  </a:lnTo>
                  <a:cubicBezTo>
                    <a:pt x="51638" y="100646"/>
                    <a:pt x="61449" y="95574"/>
                    <a:pt x="61449" y="95574"/>
                  </a:cubicBezTo>
                  <a:cubicBezTo>
                    <a:pt x="61449" y="95574"/>
                    <a:pt x="61937" y="84906"/>
                    <a:pt x="60913" y="52093"/>
                  </a:cubicBezTo>
                  <a:cubicBezTo>
                    <a:pt x="59889" y="19267"/>
                    <a:pt x="43959" y="193"/>
                    <a:pt x="43959" y="193"/>
                  </a:cubicBezTo>
                  <a:cubicBezTo>
                    <a:pt x="43841" y="56"/>
                    <a:pt x="43019" y="1"/>
                    <a:pt x="41832" y="1"/>
                  </a:cubicBezTo>
                  <a:close/>
                </a:path>
              </a:pathLst>
            </a:custGeom>
            <a:solidFill>
              <a:srgbClr val="F05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005;p33"/>
            <p:cNvSpPr/>
            <p:nvPr/>
          </p:nvSpPr>
          <p:spPr>
            <a:xfrm>
              <a:off x="3491800" y="2847500"/>
              <a:ext cx="709625" cy="520075"/>
            </a:xfrm>
            <a:custGeom>
              <a:avLst/>
              <a:gdLst/>
              <a:ahLst/>
              <a:cxnLst/>
              <a:rect l="l" t="t" r="r" b="b"/>
              <a:pathLst>
                <a:path w="28385" h="20803" extrusionOk="0">
                  <a:moveTo>
                    <a:pt x="15335" y="1"/>
                  </a:moveTo>
                  <a:cubicBezTo>
                    <a:pt x="14681" y="1"/>
                    <a:pt x="14026" y="1"/>
                    <a:pt x="13335" y="24"/>
                  </a:cubicBezTo>
                  <a:cubicBezTo>
                    <a:pt x="11037" y="48"/>
                    <a:pt x="8549" y="132"/>
                    <a:pt x="5930" y="274"/>
                  </a:cubicBezTo>
                  <a:cubicBezTo>
                    <a:pt x="4013" y="394"/>
                    <a:pt x="2024" y="548"/>
                    <a:pt x="0" y="751"/>
                  </a:cubicBezTo>
                  <a:lnTo>
                    <a:pt x="95" y="5561"/>
                  </a:lnTo>
                  <a:lnTo>
                    <a:pt x="393" y="20682"/>
                  </a:lnTo>
                  <a:cubicBezTo>
                    <a:pt x="393" y="20682"/>
                    <a:pt x="3229" y="20803"/>
                    <a:pt x="7660" y="20803"/>
                  </a:cubicBezTo>
                  <a:cubicBezTo>
                    <a:pt x="9292" y="20803"/>
                    <a:pt x="11141" y="20786"/>
                    <a:pt x="13145" y="20741"/>
                  </a:cubicBezTo>
                  <a:cubicBezTo>
                    <a:pt x="13752" y="20729"/>
                    <a:pt x="14383" y="20706"/>
                    <a:pt x="15026" y="20694"/>
                  </a:cubicBezTo>
                  <a:cubicBezTo>
                    <a:pt x="18931" y="20575"/>
                    <a:pt x="23313" y="20348"/>
                    <a:pt x="27778" y="19932"/>
                  </a:cubicBezTo>
                  <a:lnTo>
                    <a:pt x="28206" y="6394"/>
                  </a:lnTo>
                  <a:lnTo>
                    <a:pt x="28385" y="584"/>
                  </a:lnTo>
                  <a:cubicBezTo>
                    <a:pt x="28373" y="584"/>
                    <a:pt x="25480" y="274"/>
                    <a:pt x="20836" y="108"/>
                  </a:cubicBezTo>
                  <a:cubicBezTo>
                    <a:pt x="19205" y="48"/>
                    <a:pt x="17360" y="1"/>
                    <a:pt x="1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006;p33"/>
            <p:cNvSpPr/>
            <p:nvPr/>
          </p:nvSpPr>
          <p:spPr>
            <a:xfrm>
              <a:off x="3456675" y="2821225"/>
              <a:ext cx="765600" cy="126025"/>
            </a:xfrm>
            <a:custGeom>
              <a:avLst/>
              <a:gdLst/>
              <a:ahLst/>
              <a:cxnLst/>
              <a:rect l="l" t="t" r="r" b="b"/>
              <a:pathLst>
                <a:path w="30624" h="5041" extrusionOk="0">
                  <a:moveTo>
                    <a:pt x="12281" y="1"/>
                  </a:moveTo>
                  <a:cubicBezTo>
                    <a:pt x="7623" y="1"/>
                    <a:pt x="3073" y="244"/>
                    <a:pt x="0" y="980"/>
                  </a:cubicBezTo>
                  <a:lnTo>
                    <a:pt x="381" y="4254"/>
                  </a:lnTo>
                  <a:cubicBezTo>
                    <a:pt x="381" y="4254"/>
                    <a:pt x="5944" y="3942"/>
                    <a:pt x="12761" y="3942"/>
                  </a:cubicBezTo>
                  <a:cubicBezTo>
                    <a:pt x="18641" y="3942"/>
                    <a:pt x="25453" y="4175"/>
                    <a:pt x="30433" y="5040"/>
                  </a:cubicBezTo>
                  <a:lnTo>
                    <a:pt x="30623" y="909"/>
                  </a:lnTo>
                  <a:cubicBezTo>
                    <a:pt x="30623" y="901"/>
                    <a:pt x="21251" y="1"/>
                    <a:pt x="12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007;p33"/>
            <p:cNvSpPr/>
            <p:nvPr/>
          </p:nvSpPr>
          <p:spPr>
            <a:xfrm>
              <a:off x="3091450" y="3276425"/>
              <a:ext cx="1494550" cy="406925"/>
            </a:xfrm>
            <a:custGeom>
              <a:avLst/>
              <a:gdLst/>
              <a:ahLst/>
              <a:cxnLst/>
              <a:rect l="l" t="t" r="r" b="b"/>
              <a:pathLst>
                <a:path w="59782" h="16277" extrusionOk="0">
                  <a:moveTo>
                    <a:pt x="655" y="1"/>
                  </a:moveTo>
                  <a:lnTo>
                    <a:pt x="0" y="11097"/>
                  </a:lnTo>
                  <a:cubicBezTo>
                    <a:pt x="0" y="11097"/>
                    <a:pt x="9561" y="16169"/>
                    <a:pt x="29385" y="16276"/>
                  </a:cubicBezTo>
                  <a:lnTo>
                    <a:pt x="30004" y="16276"/>
                  </a:lnTo>
                  <a:cubicBezTo>
                    <a:pt x="49828" y="16169"/>
                    <a:pt x="59782" y="11073"/>
                    <a:pt x="59782" y="11073"/>
                  </a:cubicBezTo>
                  <a:lnTo>
                    <a:pt x="59389" y="1941"/>
                  </a:lnTo>
                  <a:cubicBezTo>
                    <a:pt x="59389" y="1941"/>
                    <a:pt x="49828" y="7025"/>
                    <a:pt x="30004" y="7120"/>
                  </a:cubicBezTo>
                  <a:lnTo>
                    <a:pt x="29385" y="7120"/>
                  </a:lnTo>
                  <a:cubicBezTo>
                    <a:pt x="9561" y="7025"/>
                    <a:pt x="655" y="1"/>
                    <a:pt x="655"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008;p33"/>
            <p:cNvSpPr/>
            <p:nvPr/>
          </p:nvSpPr>
          <p:spPr>
            <a:xfrm>
              <a:off x="3577525" y="2998125"/>
              <a:ext cx="198550" cy="510800"/>
            </a:xfrm>
            <a:custGeom>
              <a:avLst/>
              <a:gdLst/>
              <a:ahLst/>
              <a:cxnLst/>
              <a:rect l="l" t="t" r="r" b="b"/>
              <a:pathLst>
                <a:path w="7942" h="20432" extrusionOk="0">
                  <a:moveTo>
                    <a:pt x="5882" y="0"/>
                  </a:moveTo>
                  <a:lnTo>
                    <a:pt x="5882" y="0"/>
                  </a:lnTo>
                  <a:cubicBezTo>
                    <a:pt x="5882" y="0"/>
                    <a:pt x="977" y="5061"/>
                    <a:pt x="488" y="11394"/>
                  </a:cubicBezTo>
                  <a:cubicBezTo>
                    <a:pt x="0" y="17740"/>
                    <a:pt x="1489" y="20431"/>
                    <a:pt x="1489" y="20431"/>
                  </a:cubicBezTo>
                  <a:cubicBezTo>
                    <a:pt x="1489" y="20431"/>
                    <a:pt x="7942" y="13347"/>
                    <a:pt x="5882"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009;p33"/>
            <p:cNvSpPr/>
            <p:nvPr/>
          </p:nvSpPr>
          <p:spPr>
            <a:xfrm>
              <a:off x="3436425" y="3102250"/>
              <a:ext cx="457525" cy="322425"/>
            </a:xfrm>
            <a:custGeom>
              <a:avLst/>
              <a:gdLst/>
              <a:ahLst/>
              <a:cxnLst/>
              <a:rect l="l" t="t" r="r" b="b"/>
              <a:pathLst>
                <a:path w="18301" h="12897" extrusionOk="0">
                  <a:moveTo>
                    <a:pt x="10354" y="0"/>
                  </a:moveTo>
                  <a:cubicBezTo>
                    <a:pt x="8843" y="0"/>
                    <a:pt x="5466" y="3550"/>
                    <a:pt x="5466" y="3550"/>
                  </a:cubicBezTo>
                  <a:lnTo>
                    <a:pt x="882" y="3300"/>
                  </a:lnTo>
                  <a:cubicBezTo>
                    <a:pt x="1" y="7682"/>
                    <a:pt x="48" y="10742"/>
                    <a:pt x="108" y="12897"/>
                  </a:cubicBezTo>
                  <a:cubicBezTo>
                    <a:pt x="3763" y="12242"/>
                    <a:pt x="7633" y="10492"/>
                    <a:pt x="7633" y="10492"/>
                  </a:cubicBezTo>
                  <a:cubicBezTo>
                    <a:pt x="7716" y="10495"/>
                    <a:pt x="7805" y="10496"/>
                    <a:pt x="7900" y="10496"/>
                  </a:cubicBezTo>
                  <a:cubicBezTo>
                    <a:pt x="10517" y="10496"/>
                    <a:pt x="17337" y="9408"/>
                    <a:pt x="17372" y="8408"/>
                  </a:cubicBezTo>
                  <a:cubicBezTo>
                    <a:pt x="17381" y="7585"/>
                    <a:pt x="14597" y="7497"/>
                    <a:pt x="13404" y="7497"/>
                  </a:cubicBezTo>
                  <a:cubicBezTo>
                    <a:pt x="13079" y="7497"/>
                    <a:pt x="12871" y="7503"/>
                    <a:pt x="12871" y="7503"/>
                  </a:cubicBezTo>
                  <a:cubicBezTo>
                    <a:pt x="12871" y="7503"/>
                    <a:pt x="18301" y="6920"/>
                    <a:pt x="18265" y="5908"/>
                  </a:cubicBezTo>
                  <a:cubicBezTo>
                    <a:pt x="18247" y="5526"/>
                    <a:pt x="17434" y="5407"/>
                    <a:pt x="16429" y="5407"/>
                  </a:cubicBezTo>
                  <a:cubicBezTo>
                    <a:pt x="14773" y="5407"/>
                    <a:pt x="12597" y="5729"/>
                    <a:pt x="12597" y="5729"/>
                  </a:cubicBezTo>
                  <a:cubicBezTo>
                    <a:pt x="12597" y="5729"/>
                    <a:pt x="18122" y="4503"/>
                    <a:pt x="18146" y="3550"/>
                  </a:cubicBezTo>
                  <a:cubicBezTo>
                    <a:pt x="18136" y="3099"/>
                    <a:pt x="17639" y="2936"/>
                    <a:pt x="16926" y="2936"/>
                  </a:cubicBezTo>
                  <a:cubicBezTo>
                    <a:pt x="15083" y="2936"/>
                    <a:pt x="11800" y="4027"/>
                    <a:pt x="11800" y="4027"/>
                  </a:cubicBezTo>
                  <a:cubicBezTo>
                    <a:pt x="11800" y="4027"/>
                    <a:pt x="16658" y="1753"/>
                    <a:pt x="16300" y="621"/>
                  </a:cubicBezTo>
                  <a:cubicBezTo>
                    <a:pt x="16245" y="447"/>
                    <a:pt x="16050" y="373"/>
                    <a:pt x="15758" y="373"/>
                  </a:cubicBezTo>
                  <a:cubicBezTo>
                    <a:pt x="14165" y="373"/>
                    <a:pt x="9704" y="2586"/>
                    <a:pt x="9704" y="2586"/>
                  </a:cubicBezTo>
                  <a:cubicBezTo>
                    <a:pt x="9704" y="2586"/>
                    <a:pt x="11955" y="419"/>
                    <a:pt x="10562" y="26"/>
                  </a:cubicBezTo>
                  <a:cubicBezTo>
                    <a:pt x="10497" y="8"/>
                    <a:pt x="10428" y="0"/>
                    <a:pt x="103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010;p33"/>
            <p:cNvSpPr/>
            <p:nvPr/>
          </p:nvSpPr>
          <p:spPr>
            <a:xfrm>
              <a:off x="3462925" y="2953775"/>
              <a:ext cx="261650" cy="554850"/>
            </a:xfrm>
            <a:custGeom>
              <a:avLst/>
              <a:gdLst/>
              <a:ahLst/>
              <a:cxnLst/>
              <a:rect l="l" t="t" r="r" b="b"/>
              <a:pathLst>
                <a:path w="10466" h="22194" extrusionOk="0">
                  <a:moveTo>
                    <a:pt x="5620" y="0"/>
                  </a:moveTo>
                  <a:cubicBezTo>
                    <a:pt x="1691" y="6144"/>
                    <a:pt x="0" y="13978"/>
                    <a:pt x="465" y="21098"/>
                  </a:cubicBezTo>
                  <a:cubicBezTo>
                    <a:pt x="3703" y="21920"/>
                    <a:pt x="6073" y="22193"/>
                    <a:pt x="6073" y="22193"/>
                  </a:cubicBezTo>
                  <a:cubicBezTo>
                    <a:pt x="6073" y="22193"/>
                    <a:pt x="4584" y="19514"/>
                    <a:pt x="5072" y="13157"/>
                  </a:cubicBezTo>
                  <a:cubicBezTo>
                    <a:pt x="5561" y="6811"/>
                    <a:pt x="10466" y="1750"/>
                    <a:pt x="10466" y="1750"/>
                  </a:cubicBezTo>
                  <a:cubicBezTo>
                    <a:pt x="10466" y="1750"/>
                    <a:pt x="8561" y="976"/>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011;p33"/>
            <p:cNvSpPr/>
            <p:nvPr/>
          </p:nvSpPr>
          <p:spPr>
            <a:xfrm>
              <a:off x="2865825" y="2265000"/>
              <a:ext cx="737625" cy="1216225"/>
            </a:xfrm>
            <a:custGeom>
              <a:avLst/>
              <a:gdLst/>
              <a:ahLst/>
              <a:cxnLst/>
              <a:rect l="l" t="t" r="r" b="b"/>
              <a:pathLst>
                <a:path w="29505" h="48649" extrusionOk="0">
                  <a:moveTo>
                    <a:pt x="25873" y="0"/>
                  </a:moveTo>
                  <a:cubicBezTo>
                    <a:pt x="25872" y="1"/>
                    <a:pt x="0" y="23813"/>
                    <a:pt x="7085" y="37683"/>
                  </a:cubicBezTo>
                  <a:cubicBezTo>
                    <a:pt x="10359" y="44089"/>
                    <a:pt x="18693" y="47208"/>
                    <a:pt x="24349" y="48649"/>
                  </a:cubicBezTo>
                  <a:cubicBezTo>
                    <a:pt x="23884" y="41529"/>
                    <a:pt x="25563" y="33695"/>
                    <a:pt x="29504" y="27563"/>
                  </a:cubicBezTo>
                  <a:cubicBezTo>
                    <a:pt x="27504" y="26884"/>
                    <a:pt x="25004" y="26111"/>
                    <a:pt x="22325" y="25408"/>
                  </a:cubicBezTo>
                  <a:lnTo>
                    <a:pt x="25873" y="0"/>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012;p33"/>
            <p:cNvSpPr/>
            <p:nvPr/>
          </p:nvSpPr>
          <p:spPr>
            <a:xfrm>
              <a:off x="3273600" y="2859700"/>
              <a:ext cx="450975" cy="138450"/>
            </a:xfrm>
            <a:custGeom>
              <a:avLst/>
              <a:gdLst/>
              <a:ahLst/>
              <a:cxnLst/>
              <a:rect l="l" t="t" r="r" b="b"/>
              <a:pathLst>
                <a:path w="18039" h="5538" extrusionOk="0">
                  <a:moveTo>
                    <a:pt x="1" y="1"/>
                  </a:moveTo>
                  <a:lnTo>
                    <a:pt x="18039" y="5537"/>
                  </a:lnTo>
                  <a:cubicBezTo>
                    <a:pt x="18039" y="5537"/>
                    <a:pt x="9502" y="16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013;p33"/>
            <p:cNvSpPr/>
            <p:nvPr/>
          </p:nvSpPr>
          <p:spPr>
            <a:xfrm>
              <a:off x="3040550" y="3206475"/>
              <a:ext cx="571825" cy="306900"/>
            </a:xfrm>
            <a:custGeom>
              <a:avLst/>
              <a:gdLst/>
              <a:ahLst/>
              <a:cxnLst/>
              <a:rect l="l" t="t" r="r" b="b"/>
              <a:pathLst>
                <a:path w="22873" h="12276" extrusionOk="0">
                  <a:moveTo>
                    <a:pt x="191" y="1"/>
                  </a:moveTo>
                  <a:lnTo>
                    <a:pt x="0" y="72"/>
                  </a:lnTo>
                  <a:cubicBezTo>
                    <a:pt x="822" y="2179"/>
                    <a:pt x="2501" y="3834"/>
                    <a:pt x="4275" y="5156"/>
                  </a:cubicBezTo>
                  <a:cubicBezTo>
                    <a:pt x="6073" y="6489"/>
                    <a:pt x="8049" y="7525"/>
                    <a:pt x="10097" y="8430"/>
                  </a:cubicBezTo>
                  <a:cubicBezTo>
                    <a:pt x="12133" y="9347"/>
                    <a:pt x="14228" y="10073"/>
                    <a:pt x="16360" y="10728"/>
                  </a:cubicBezTo>
                  <a:cubicBezTo>
                    <a:pt x="18491" y="11347"/>
                    <a:pt x="20646" y="11883"/>
                    <a:pt x="22837" y="12276"/>
                  </a:cubicBezTo>
                  <a:lnTo>
                    <a:pt x="22872" y="12050"/>
                  </a:lnTo>
                  <a:cubicBezTo>
                    <a:pt x="20717" y="11562"/>
                    <a:pt x="18586" y="10966"/>
                    <a:pt x="16479" y="10311"/>
                  </a:cubicBezTo>
                  <a:cubicBezTo>
                    <a:pt x="14383" y="9657"/>
                    <a:pt x="12300" y="8895"/>
                    <a:pt x="10275" y="8013"/>
                  </a:cubicBezTo>
                  <a:cubicBezTo>
                    <a:pt x="8251" y="7144"/>
                    <a:pt x="6299" y="6108"/>
                    <a:pt x="4501" y="4846"/>
                  </a:cubicBezTo>
                  <a:cubicBezTo>
                    <a:pt x="3608" y="4203"/>
                    <a:pt x="2751" y="3513"/>
                    <a:pt x="2013" y="2703"/>
                  </a:cubicBezTo>
                  <a:cubicBezTo>
                    <a:pt x="1262" y="1917"/>
                    <a:pt x="608" y="1013"/>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014;p33"/>
            <p:cNvSpPr/>
            <p:nvPr/>
          </p:nvSpPr>
          <p:spPr>
            <a:xfrm>
              <a:off x="3947800" y="3030275"/>
              <a:ext cx="202725" cy="505725"/>
            </a:xfrm>
            <a:custGeom>
              <a:avLst/>
              <a:gdLst/>
              <a:ahLst/>
              <a:cxnLst/>
              <a:rect l="l" t="t" r="r" b="b"/>
              <a:pathLst>
                <a:path w="8109" h="20229" extrusionOk="0">
                  <a:moveTo>
                    <a:pt x="1513" y="0"/>
                  </a:moveTo>
                  <a:lnTo>
                    <a:pt x="1513" y="0"/>
                  </a:lnTo>
                  <a:cubicBezTo>
                    <a:pt x="1" y="13430"/>
                    <a:pt x="6740" y="20229"/>
                    <a:pt x="6740" y="20229"/>
                  </a:cubicBezTo>
                  <a:cubicBezTo>
                    <a:pt x="6740" y="20229"/>
                    <a:pt x="8109" y="17478"/>
                    <a:pt x="7359" y="11168"/>
                  </a:cubicBezTo>
                  <a:cubicBezTo>
                    <a:pt x="6620" y="4858"/>
                    <a:pt x="1513" y="0"/>
                    <a:pt x="1513"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015;p33"/>
            <p:cNvSpPr/>
            <p:nvPr/>
          </p:nvSpPr>
          <p:spPr>
            <a:xfrm>
              <a:off x="3806675" y="3160250"/>
              <a:ext cx="502200" cy="260550"/>
            </a:xfrm>
            <a:custGeom>
              <a:avLst/>
              <a:gdLst/>
              <a:ahLst/>
              <a:cxnLst/>
              <a:rect l="l" t="t" r="r" b="b"/>
              <a:pathLst>
                <a:path w="20088" h="10422" extrusionOk="0">
                  <a:moveTo>
                    <a:pt x="7213" y="0"/>
                  </a:moveTo>
                  <a:cubicBezTo>
                    <a:pt x="6992" y="0"/>
                    <a:pt x="6802" y="38"/>
                    <a:pt x="6658" y="123"/>
                  </a:cubicBezTo>
                  <a:cubicBezTo>
                    <a:pt x="5407" y="849"/>
                    <a:pt x="8158" y="2362"/>
                    <a:pt x="8158" y="2362"/>
                  </a:cubicBezTo>
                  <a:cubicBezTo>
                    <a:pt x="8158" y="2362"/>
                    <a:pt x="4806" y="1683"/>
                    <a:pt x="2781" y="1683"/>
                  </a:cubicBezTo>
                  <a:cubicBezTo>
                    <a:pt x="1917" y="1683"/>
                    <a:pt x="1294" y="1807"/>
                    <a:pt x="1276" y="2159"/>
                  </a:cubicBezTo>
                  <a:cubicBezTo>
                    <a:pt x="1216" y="3338"/>
                    <a:pt x="6503" y="4290"/>
                    <a:pt x="6503" y="4290"/>
                  </a:cubicBezTo>
                  <a:cubicBezTo>
                    <a:pt x="6503" y="4290"/>
                    <a:pt x="5736" y="4244"/>
                    <a:pt x="4739" y="4244"/>
                  </a:cubicBezTo>
                  <a:cubicBezTo>
                    <a:pt x="2804" y="4244"/>
                    <a:pt x="1" y="4420"/>
                    <a:pt x="252" y="5457"/>
                  </a:cubicBezTo>
                  <a:cubicBezTo>
                    <a:pt x="422" y="6061"/>
                    <a:pt x="2871" y="6166"/>
                    <a:pt x="4565" y="6166"/>
                  </a:cubicBezTo>
                  <a:cubicBezTo>
                    <a:pt x="5477" y="6166"/>
                    <a:pt x="6169" y="6136"/>
                    <a:pt x="6169" y="6136"/>
                  </a:cubicBezTo>
                  <a:lnTo>
                    <a:pt x="6169" y="6136"/>
                  </a:lnTo>
                  <a:cubicBezTo>
                    <a:pt x="6169" y="6136"/>
                    <a:pt x="514" y="6791"/>
                    <a:pt x="740" y="7767"/>
                  </a:cubicBezTo>
                  <a:cubicBezTo>
                    <a:pt x="823" y="8132"/>
                    <a:pt x="1595" y="8248"/>
                    <a:pt x="2541" y="8248"/>
                  </a:cubicBezTo>
                  <a:cubicBezTo>
                    <a:pt x="4187" y="8248"/>
                    <a:pt x="6360" y="7898"/>
                    <a:pt x="6360" y="7898"/>
                  </a:cubicBezTo>
                  <a:lnTo>
                    <a:pt x="6360" y="7898"/>
                  </a:lnTo>
                  <a:cubicBezTo>
                    <a:pt x="6360" y="7898"/>
                    <a:pt x="1967" y="8934"/>
                    <a:pt x="2252" y="9946"/>
                  </a:cubicBezTo>
                  <a:cubicBezTo>
                    <a:pt x="2353" y="10288"/>
                    <a:pt x="3262" y="10422"/>
                    <a:pt x="4509" y="10422"/>
                  </a:cubicBezTo>
                  <a:cubicBezTo>
                    <a:pt x="6953" y="10422"/>
                    <a:pt x="10696" y="9907"/>
                    <a:pt x="12194" y="9434"/>
                  </a:cubicBezTo>
                  <a:cubicBezTo>
                    <a:pt x="12194" y="9434"/>
                    <a:pt x="14924" y="9893"/>
                    <a:pt x="17932" y="9893"/>
                  </a:cubicBezTo>
                  <a:cubicBezTo>
                    <a:pt x="18646" y="9893"/>
                    <a:pt x="19375" y="9867"/>
                    <a:pt x="20088" y="9803"/>
                  </a:cubicBezTo>
                  <a:cubicBezTo>
                    <a:pt x="19588" y="7707"/>
                    <a:pt x="18838" y="4731"/>
                    <a:pt x="16861" y="742"/>
                  </a:cubicBezTo>
                  <a:lnTo>
                    <a:pt x="12504" y="2207"/>
                  </a:lnTo>
                  <a:cubicBezTo>
                    <a:pt x="12504" y="2207"/>
                    <a:pt x="8910" y="0"/>
                    <a:pt x="7213"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016;p33"/>
            <p:cNvSpPr/>
            <p:nvPr/>
          </p:nvSpPr>
          <p:spPr>
            <a:xfrm>
              <a:off x="3985600" y="2981150"/>
              <a:ext cx="272375" cy="554850"/>
            </a:xfrm>
            <a:custGeom>
              <a:avLst/>
              <a:gdLst/>
              <a:ahLst/>
              <a:cxnLst/>
              <a:rect l="l" t="t" r="r" b="b"/>
              <a:pathLst>
                <a:path w="10895" h="22194" extrusionOk="0">
                  <a:moveTo>
                    <a:pt x="4823" y="1"/>
                  </a:moveTo>
                  <a:cubicBezTo>
                    <a:pt x="1989" y="1108"/>
                    <a:pt x="1" y="1965"/>
                    <a:pt x="1" y="1965"/>
                  </a:cubicBezTo>
                  <a:cubicBezTo>
                    <a:pt x="1" y="1965"/>
                    <a:pt x="5108" y="6823"/>
                    <a:pt x="5847" y="13133"/>
                  </a:cubicBezTo>
                  <a:cubicBezTo>
                    <a:pt x="6597" y="19443"/>
                    <a:pt x="5228" y="22194"/>
                    <a:pt x="5228" y="22194"/>
                  </a:cubicBezTo>
                  <a:cubicBezTo>
                    <a:pt x="5228" y="22194"/>
                    <a:pt x="7049" y="21908"/>
                    <a:pt x="9704" y="21182"/>
                  </a:cubicBezTo>
                  <a:cubicBezTo>
                    <a:pt x="10895" y="13800"/>
                    <a:pt x="9466" y="6097"/>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017;p33"/>
            <p:cNvSpPr/>
            <p:nvPr/>
          </p:nvSpPr>
          <p:spPr>
            <a:xfrm>
              <a:off x="4106450" y="2326900"/>
              <a:ext cx="731950" cy="1183800"/>
            </a:xfrm>
            <a:custGeom>
              <a:avLst/>
              <a:gdLst/>
              <a:ahLst/>
              <a:cxnLst/>
              <a:rect l="l" t="t" r="r" b="b"/>
              <a:pathLst>
                <a:path w="29278" h="47352" extrusionOk="0">
                  <a:moveTo>
                    <a:pt x="4370" y="1"/>
                  </a:moveTo>
                  <a:lnTo>
                    <a:pt x="7656" y="23408"/>
                  </a:lnTo>
                  <a:cubicBezTo>
                    <a:pt x="4966" y="24289"/>
                    <a:pt x="2215" y="25313"/>
                    <a:pt x="1" y="26171"/>
                  </a:cubicBezTo>
                  <a:cubicBezTo>
                    <a:pt x="4656" y="32267"/>
                    <a:pt x="6073" y="39970"/>
                    <a:pt x="4882" y="47352"/>
                  </a:cubicBezTo>
                  <a:cubicBezTo>
                    <a:pt x="10431" y="45816"/>
                    <a:pt x="19563" y="42339"/>
                    <a:pt x="22753" y="35386"/>
                  </a:cubicBezTo>
                  <a:cubicBezTo>
                    <a:pt x="29278" y="21253"/>
                    <a:pt x="4371" y="1"/>
                    <a:pt x="4370"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018;p33"/>
            <p:cNvSpPr/>
            <p:nvPr/>
          </p:nvSpPr>
          <p:spPr>
            <a:xfrm>
              <a:off x="3985600" y="2873400"/>
              <a:ext cx="445025" cy="156900"/>
            </a:xfrm>
            <a:custGeom>
              <a:avLst/>
              <a:gdLst/>
              <a:ahLst/>
              <a:cxnLst/>
              <a:rect l="l" t="t" r="r" b="b"/>
              <a:pathLst>
                <a:path w="17801" h="6276" extrusionOk="0">
                  <a:moveTo>
                    <a:pt x="17801" y="0"/>
                  </a:moveTo>
                  <a:cubicBezTo>
                    <a:pt x="8371" y="2001"/>
                    <a:pt x="1" y="6275"/>
                    <a:pt x="1" y="6275"/>
                  </a:cubicBezTo>
                  <a:lnTo>
                    <a:pt x="178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019;p33"/>
            <p:cNvSpPr/>
            <p:nvPr/>
          </p:nvSpPr>
          <p:spPr>
            <a:xfrm>
              <a:off x="4118050" y="3210350"/>
              <a:ext cx="559625" cy="330125"/>
            </a:xfrm>
            <a:custGeom>
              <a:avLst/>
              <a:gdLst/>
              <a:ahLst/>
              <a:cxnLst/>
              <a:rect l="l" t="t" r="r" b="b"/>
              <a:pathLst>
                <a:path w="22385" h="13205" extrusionOk="0">
                  <a:moveTo>
                    <a:pt x="22194" y="0"/>
                  </a:moveTo>
                  <a:cubicBezTo>
                    <a:pt x="21801" y="1024"/>
                    <a:pt x="21194" y="1953"/>
                    <a:pt x="20480" y="2786"/>
                  </a:cubicBezTo>
                  <a:cubicBezTo>
                    <a:pt x="19765" y="3620"/>
                    <a:pt x="18944" y="4370"/>
                    <a:pt x="18087" y="5037"/>
                  </a:cubicBezTo>
                  <a:cubicBezTo>
                    <a:pt x="16348" y="6370"/>
                    <a:pt x="14419" y="7477"/>
                    <a:pt x="12443" y="8442"/>
                  </a:cubicBezTo>
                  <a:cubicBezTo>
                    <a:pt x="10467" y="9394"/>
                    <a:pt x="8407" y="10240"/>
                    <a:pt x="6323" y="10990"/>
                  </a:cubicBezTo>
                  <a:cubicBezTo>
                    <a:pt x="4240" y="11728"/>
                    <a:pt x="2144" y="12419"/>
                    <a:pt x="1" y="13002"/>
                  </a:cubicBezTo>
                  <a:lnTo>
                    <a:pt x="61" y="13204"/>
                  </a:lnTo>
                  <a:cubicBezTo>
                    <a:pt x="2239" y="12728"/>
                    <a:pt x="4359" y="12109"/>
                    <a:pt x="6478" y="11395"/>
                  </a:cubicBezTo>
                  <a:cubicBezTo>
                    <a:pt x="8573" y="10656"/>
                    <a:pt x="10645" y="9847"/>
                    <a:pt x="12634" y="8847"/>
                  </a:cubicBezTo>
                  <a:cubicBezTo>
                    <a:pt x="14634" y="7858"/>
                    <a:pt x="16586" y="6727"/>
                    <a:pt x="18325" y="5334"/>
                  </a:cubicBezTo>
                  <a:cubicBezTo>
                    <a:pt x="20051" y="3929"/>
                    <a:pt x="21647" y="2215"/>
                    <a:pt x="22385" y="72"/>
                  </a:cubicBezTo>
                  <a:lnTo>
                    <a:pt x="221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020;p33"/>
            <p:cNvSpPr/>
            <p:nvPr/>
          </p:nvSpPr>
          <p:spPr>
            <a:xfrm>
              <a:off x="3220625" y="1571750"/>
              <a:ext cx="1198975" cy="196775"/>
            </a:xfrm>
            <a:custGeom>
              <a:avLst/>
              <a:gdLst/>
              <a:ahLst/>
              <a:cxnLst/>
              <a:rect l="l" t="t" r="r" b="b"/>
              <a:pathLst>
                <a:path w="47959" h="7871" extrusionOk="0">
                  <a:moveTo>
                    <a:pt x="46143" y="0"/>
                  </a:moveTo>
                  <a:cubicBezTo>
                    <a:pt x="46133" y="0"/>
                    <a:pt x="46123" y="0"/>
                    <a:pt x="46114" y="1"/>
                  </a:cubicBezTo>
                  <a:cubicBezTo>
                    <a:pt x="45875" y="24"/>
                    <a:pt x="45637" y="60"/>
                    <a:pt x="45387" y="167"/>
                  </a:cubicBezTo>
                  <a:cubicBezTo>
                    <a:pt x="45269" y="218"/>
                    <a:pt x="36074" y="3933"/>
                    <a:pt x="21977" y="3933"/>
                  </a:cubicBezTo>
                  <a:cubicBezTo>
                    <a:pt x="16130" y="3933"/>
                    <a:pt x="9439" y="3293"/>
                    <a:pt x="2203" y="1489"/>
                  </a:cubicBezTo>
                  <a:cubicBezTo>
                    <a:pt x="2039" y="1448"/>
                    <a:pt x="1886" y="1429"/>
                    <a:pt x="1743" y="1429"/>
                  </a:cubicBezTo>
                  <a:cubicBezTo>
                    <a:pt x="964" y="1429"/>
                    <a:pt x="496" y="2008"/>
                    <a:pt x="274" y="2894"/>
                  </a:cubicBezTo>
                  <a:cubicBezTo>
                    <a:pt x="1" y="3930"/>
                    <a:pt x="179" y="5001"/>
                    <a:pt x="1239" y="5275"/>
                  </a:cubicBezTo>
                  <a:cubicBezTo>
                    <a:pt x="8920" y="7190"/>
                    <a:pt x="15979" y="7871"/>
                    <a:pt x="22134" y="7871"/>
                  </a:cubicBezTo>
                  <a:cubicBezTo>
                    <a:pt x="36836" y="7871"/>
                    <a:pt x="46385" y="3986"/>
                    <a:pt x="46947" y="3751"/>
                  </a:cubicBezTo>
                  <a:cubicBezTo>
                    <a:pt x="47959" y="3334"/>
                    <a:pt x="47959" y="2203"/>
                    <a:pt x="47518" y="1215"/>
                  </a:cubicBezTo>
                  <a:cubicBezTo>
                    <a:pt x="47201" y="463"/>
                    <a:pt x="46907" y="0"/>
                    <a:pt x="46143" y="0"/>
                  </a:cubicBezTo>
                  <a:close/>
                </a:path>
              </a:pathLst>
            </a:custGeom>
            <a:solidFill>
              <a:srgbClr val="F5A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021;p33"/>
            <p:cNvSpPr/>
            <p:nvPr/>
          </p:nvSpPr>
          <p:spPr>
            <a:xfrm>
              <a:off x="3718900" y="2339100"/>
              <a:ext cx="308400" cy="150450"/>
            </a:xfrm>
            <a:custGeom>
              <a:avLst/>
              <a:gdLst/>
              <a:ahLst/>
              <a:cxnLst/>
              <a:rect l="l" t="t" r="r" b="b"/>
              <a:pathLst>
                <a:path w="12336" h="6018" extrusionOk="0">
                  <a:moveTo>
                    <a:pt x="12336" y="1"/>
                  </a:moveTo>
                  <a:lnTo>
                    <a:pt x="1" y="1453"/>
                  </a:lnTo>
                  <a:lnTo>
                    <a:pt x="370" y="5240"/>
                  </a:lnTo>
                  <a:cubicBezTo>
                    <a:pt x="2505" y="5758"/>
                    <a:pt x="4671" y="6018"/>
                    <a:pt x="6803" y="6018"/>
                  </a:cubicBezTo>
                  <a:cubicBezTo>
                    <a:pt x="8688" y="6018"/>
                    <a:pt x="10547" y="5814"/>
                    <a:pt x="12336" y="5406"/>
                  </a:cubicBezTo>
                  <a:lnTo>
                    <a:pt x="12336"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022;p33"/>
            <p:cNvSpPr/>
            <p:nvPr/>
          </p:nvSpPr>
          <p:spPr>
            <a:xfrm>
              <a:off x="3270925" y="1255300"/>
              <a:ext cx="1097500" cy="1132450"/>
            </a:xfrm>
            <a:custGeom>
              <a:avLst/>
              <a:gdLst/>
              <a:ahLst/>
              <a:cxnLst/>
              <a:rect l="l" t="t" r="r" b="b"/>
              <a:pathLst>
                <a:path w="43900" h="45298" extrusionOk="0">
                  <a:moveTo>
                    <a:pt x="23113" y="0"/>
                  </a:moveTo>
                  <a:cubicBezTo>
                    <a:pt x="20820" y="0"/>
                    <a:pt x="18393" y="300"/>
                    <a:pt x="15872" y="955"/>
                  </a:cubicBezTo>
                  <a:cubicBezTo>
                    <a:pt x="3168" y="4253"/>
                    <a:pt x="1" y="16171"/>
                    <a:pt x="2203" y="28101"/>
                  </a:cubicBezTo>
                  <a:cubicBezTo>
                    <a:pt x="4607" y="41080"/>
                    <a:pt x="14198" y="45297"/>
                    <a:pt x="23489" y="45297"/>
                  </a:cubicBezTo>
                  <a:cubicBezTo>
                    <a:pt x="24324" y="45297"/>
                    <a:pt x="25156" y="45263"/>
                    <a:pt x="25980" y="45198"/>
                  </a:cubicBezTo>
                  <a:cubicBezTo>
                    <a:pt x="36624" y="44365"/>
                    <a:pt x="42839" y="35697"/>
                    <a:pt x="43351" y="26994"/>
                  </a:cubicBezTo>
                  <a:cubicBezTo>
                    <a:pt x="43899" y="17588"/>
                    <a:pt x="43244" y="15183"/>
                    <a:pt x="41744" y="11099"/>
                  </a:cubicBezTo>
                  <a:cubicBezTo>
                    <a:pt x="39463" y="4896"/>
                    <a:pt x="32378" y="0"/>
                    <a:pt x="23113"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023;p33"/>
            <p:cNvSpPr/>
            <p:nvPr/>
          </p:nvSpPr>
          <p:spPr>
            <a:xfrm>
              <a:off x="3162000" y="1245550"/>
              <a:ext cx="1314850" cy="663475"/>
            </a:xfrm>
            <a:custGeom>
              <a:avLst/>
              <a:gdLst/>
              <a:ahLst/>
              <a:cxnLst/>
              <a:rect l="l" t="t" r="r" b="b"/>
              <a:pathLst>
                <a:path w="52594" h="26539" extrusionOk="0">
                  <a:moveTo>
                    <a:pt x="28694" y="1"/>
                  </a:moveTo>
                  <a:cubicBezTo>
                    <a:pt x="27970" y="1"/>
                    <a:pt x="27221" y="24"/>
                    <a:pt x="26444" y="71"/>
                  </a:cubicBezTo>
                  <a:cubicBezTo>
                    <a:pt x="0" y="1702"/>
                    <a:pt x="5036" y="26288"/>
                    <a:pt x="5036" y="26288"/>
                  </a:cubicBezTo>
                  <a:lnTo>
                    <a:pt x="7406" y="26538"/>
                  </a:lnTo>
                  <a:cubicBezTo>
                    <a:pt x="7406" y="26538"/>
                    <a:pt x="11561" y="24979"/>
                    <a:pt x="12025" y="18740"/>
                  </a:cubicBezTo>
                  <a:cubicBezTo>
                    <a:pt x="12025" y="18740"/>
                    <a:pt x="21789" y="18371"/>
                    <a:pt x="25122" y="12001"/>
                  </a:cubicBezTo>
                  <a:cubicBezTo>
                    <a:pt x="25122" y="12001"/>
                    <a:pt x="30030" y="17017"/>
                    <a:pt x="36581" y="17017"/>
                  </a:cubicBezTo>
                  <a:cubicBezTo>
                    <a:pt x="37847" y="17017"/>
                    <a:pt x="39175" y="16830"/>
                    <a:pt x="40541" y="16382"/>
                  </a:cubicBezTo>
                  <a:cubicBezTo>
                    <a:pt x="40541" y="16382"/>
                    <a:pt x="43160" y="25776"/>
                    <a:pt x="45934" y="26288"/>
                  </a:cubicBezTo>
                  <a:cubicBezTo>
                    <a:pt x="46284" y="26352"/>
                    <a:pt x="46575" y="26381"/>
                    <a:pt x="46817" y="26381"/>
                  </a:cubicBezTo>
                  <a:cubicBezTo>
                    <a:pt x="48505" y="26381"/>
                    <a:pt x="47804" y="25014"/>
                    <a:pt x="47804" y="25014"/>
                  </a:cubicBezTo>
                  <a:cubicBezTo>
                    <a:pt x="47804" y="25014"/>
                    <a:pt x="52593" y="1"/>
                    <a:pt x="28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024;p33"/>
            <p:cNvSpPr/>
            <p:nvPr/>
          </p:nvSpPr>
          <p:spPr>
            <a:xfrm>
              <a:off x="3293850" y="1193800"/>
              <a:ext cx="1018600" cy="288675"/>
            </a:xfrm>
            <a:custGeom>
              <a:avLst/>
              <a:gdLst/>
              <a:ahLst/>
              <a:cxnLst/>
              <a:rect l="l" t="t" r="r" b="b"/>
              <a:pathLst>
                <a:path w="40744" h="11547" extrusionOk="0">
                  <a:moveTo>
                    <a:pt x="21754" y="0"/>
                  </a:moveTo>
                  <a:cubicBezTo>
                    <a:pt x="19486" y="0"/>
                    <a:pt x="17224" y="831"/>
                    <a:pt x="15693" y="2522"/>
                  </a:cubicBezTo>
                  <a:cubicBezTo>
                    <a:pt x="14308" y="1926"/>
                    <a:pt x="12822" y="1647"/>
                    <a:pt x="11329" y="1647"/>
                  </a:cubicBezTo>
                  <a:cubicBezTo>
                    <a:pt x="6646" y="1647"/>
                    <a:pt x="1896" y="4392"/>
                    <a:pt x="1" y="8725"/>
                  </a:cubicBezTo>
                  <a:lnTo>
                    <a:pt x="39684" y="11547"/>
                  </a:lnTo>
                  <a:cubicBezTo>
                    <a:pt x="40744" y="8570"/>
                    <a:pt x="39648" y="4974"/>
                    <a:pt x="37136" y="3081"/>
                  </a:cubicBezTo>
                  <a:cubicBezTo>
                    <a:pt x="35852" y="2112"/>
                    <a:pt x="34247" y="1630"/>
                    <a:pt x="32645" y="1630"/>
                  </a:cubicBezTo>
                  <a:cubicBezTo>
                    <a:pt x="31098" y="1630"/>
                    <a:pt x="29553" y="2079"/>
                    <a:pt x="28302" y="2974"/>
                  </a:cubicBezTo>
                  <a:cubicBezTo>
                    <a:pt x="26749" y="1004"/>
                    <a:pt x="24247" y="0"/>
                    <a:pt x="21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025;p33"/>
            <p:cNvSpPr/>
            <p:nvPr/>
          </p:nvSpPr>
          <p:spPr>
            <a:xfrm>
              <a:off x="4239800" y="1870375"/>
              <a:ext cx="268400" cy="303750"/>
            </a:xfrm>
            <a:custGeom>
              <a:avLst/>
              <a:gdLst/>
              <a:ahLst/>
              <a:cxnLst/>
              <a:rect l="l" t="t" r="r" b="b"/>
              <a:pathLst>
                <a:path w="10736" h="12150" extrusionOk="0">
                  <a:moveTo>
                    <a:pt x="5395" y="0"/>
                  </a:moveTo>
                  <a:cubicBezTo>
                    <a:pt x="3809" y="0"/>
                    <a:pt x="2465" y="509"/>
                    <a:pt x="2465" y="509"/>
                  </a:cubicBezTo>
                  <a:cubicBezTo>
                    <a:pt x="2465" y="509"/>
                    <a:pt x="1" y="6629"/>
                    <a:pt x="239" y="8749"/>
                  </a:cubicBezTo>
                  <a:cubicBezTo>
                    <a:pt x="496" y="11016"/>
                    <a:pt x="2381" y="12150"/>
                    <a:pt x="4465" y="12150"/>
                  </a:cubicBezTo>
                  <a:cubicBezTo>
                    <a:pt x="7403" y="12150"/>
                    <a:pt x="10735" y="9894"/>
                    <a:pt x="10442" y="5379"/>
                  </a:cubicBezTo>
                  <a:cubicBezTo>
                    <a:pt x="10154" y="941"/>
                    <a:pt x="7550" y="0"/>
                    <a:pt x="539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026;p33"/>
            <p:cNvSpPr/>
            <p:nvPr/>
          </p:nvSpPr>
          <p:spPr>
            <a:xfrm>
              <a:off x="4262425" y="1931225"/>
              <a:ext cx="208075" cy="168300"/>
            </a:xfrm>
            <a:custGeom>
              <a:avLst/>
              <a:gdLst/>
              <a:ahLst/>
              <a:cxnLst/>
              <a:rect l="l" t="t" r="r" b="b"/>
              <a:pathLst>
                <a:path w="8323" h="6732" extrusionOk="0">
                  <a:moveTo>
                    <a:pt x="5031" y="0"/>
                  </a:moveTo>
                  <a:cubicBezTo>
                    <a:pt x="4287" y="0"/>
                    <a:pt x="3537" y="260"/>
                    <a:pt x="2787" y="778"/>
                  </a:cubicBezTo>
                  <a:cubicBezTo>
                    <a:pt x="1" y="2683"/>
                    <a:pt x="1822" y="6600"/>
                    <a:pt x="1834" y="6636"/>
                  </a:cubicBezTo>
                  <a:cubicBezTo>
                    <a:pt x="1858" y="6696"/>
                    <a:pt x="1917" y="6731"/>
                    <a:pt x="1977" y="6731"/>
                  </a:cubicBezTo>
                  <a:cubicBezTo>
                    <a:pt x="2001" y="6731"/>
                    <a:pt x="2025" y="6731"/>
                    <a:pt x="2036" y="6719"/>
                  </a:cubicBezTo>
                  <a:cubicBezTo>
                    <a:pt x="2120" y="6684"/>
                    <a:pt x="2144" y="6577"/>
                    <a:pt x="2120" y="6505"/>
                  </a:cubicBezTo>
                  <a:cubicBezTo>
                    <a:pt x="2096" y="6481"/>
                    <a:pt x="405" y="2790"/>
                    <a:pt x="2965" y="1028"/>
                  </a:cubicBezTo>
                  <a:cubicBezTo>
                    <a:pt x="3661" y="546"/>
                    <a:pt x="4356" y="302"/>
                    <a:pt x="5034" y="302"/>
                  </a:cubicBezTo>
                  <a:cubicBezTo>
                    <a:pt x="5227" y="302"/>
                    <a:pt x="5419" y="322"/>
                    <a:pt x="5608" y="361"/>
                  </a:cubicBezTo>
                  <a:cubicBezTo>
                    <a:pt x="7097" y="659"/>
                    <a:pt x="8013" y="2064"/>
                    <a:pt x="8025" y="2088"/>
                  </a:cubicBezTo>
                  <a:cubicBezTo>
                    <a:pt x="8056" y="2134"/>
                    <a:pt x="8101" y="2155"/>
                    <a:pt x="8148" y="2155"/>
                  </a:cubicBezTo>
                  <a:cubicBezTo>
                    <a:pt x="8175" y="2155"/>
                    <a:pt x="8202" y="2148"/>
                    <a:pt x="8228" y="2136"/>
                  </a:cubicBezTo>
                  <a:cubicBezTo>
                    <a:pt x="8311" y="2088"/>
                    <a:pt x="8323" y="1993"/>
                    <a:pt x="8275" y="1921"/>
                  </a:cubicBezTo>
                  <a:cubicBezTo>
                    <a:pt x="8228" y="1862"/>
                    <a:pt x="7299" y="385"/>
                    <a:pt x="5668" y="64"/>
                  </a:cubicBezTo>
                  <a:cubicBezTo>
                    <a:pt x="5456" y="21"/>
                    <a:pt x="5244" y="0"/>
                    <a:pt x="503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027;p33"/>
            <p:cNvSpPr/>
            <p:nvPr/>
          </p:nvSpPr>
          <p:spPr>
            <a:xfrm>
              <a:off x="4292775" y="1995025"/>
              <a:ext cx="117025" cy="28825"/>
            </a:xfrm>
            <a:custGeom>
              <a:avLst/>
              <a:gdLst/>
              <a:ahLst/>
              <a:cxnLst/>
              <a:rect l="l" t="t" r="r" b="b"/>
              <a:pathLst>
                <a:path w="4681" h="1153" extrusionOk="0">
                  <a:moveTo>
                    <a:pt x="2138" y="0"/>
                  </a:moveTo>
                  <a:cubicBezTo>
                    <a:pt x="1450" y="0"/>
                    <a:pt x="712" y="221"/>
                    <a:pt x="60" y="893"/>
                  </a:cubicBezTo>
                  <a:cubicBezTo>
                    <a:pt x="1" y="953"/>
                    <a:pt x="1" y="1048"/>
                    <a:pt x="60" y="1107"/>
                  </a:cubicBezTo>
                  <a:cubicBezTo>
                    <a:pt x="90" y="1137"/>
                    <a:pt x="132" y="1152"/>
                    <a:pt x="174" y="1152"/>
                  </a:cubicBezTo>
                  <a:cubicBezTo>
                    <a:pt x="215" y="1152"/>
                    <a:pt x="257" y="1137"/>
                    <a:pt x="287" y="1107"/>
                  </a:cubicBezTo>
                  <a:cubicBezTo>
                    <a:pt x="870" y="512"/>
                    <a:pt x="1532" y="315"/>
                    <a:pt x="2153" y="315"/>
                  </a:cubicBezTo>
                  <a:cubicBezTo>
                    <a:pt x="3357" y="315"/>
                    <a:pt x="4407" y="1056"/>
                    <a:pt x="4430" y="1072"/>
                  </a:cubicBezTo>
                  <a:cubicBezTo>
                    <a:pt x="4454" y="1096"/>
                    <a:pt x="4490" y="1096"/>
                    <a:pt x="4513" y="1096"/>
                  </a:cubicBezTo>
                  <a:cubicBezTo>
                    <a:pt x="4561" y="1096"/>
                    <a:pt x="4609" y="1072"/>
                    <a:pt x="4632" y="1036"/>
                  </a:cubicBezTo>
                  <a:cubicBezTo>
                    <a:pt x="4680" y="965"/>
                    <a:pt x="4668" y="869"/>
                    <a:pt x="4609" y="810"/>
                  </a:cubicBezTo>
                  <a:cubicBezTo>
                    <a:pt x="4585" y="802"/>
                    <a:pt x="3451" y="0"/>
                    <a:pt x="213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028;p33"/>
            <p:cNvSpPr/>
            <p:nvPr/>
          </p:nvSpPr>
          <p:spPr>
            <a:xfrm>
              <a:off x="3180500" y="1885475"/>
              <a:ext cx="265775" cy="302650"/>
            </a:xfrm>
            <a:custGeom>
              <a:avLst/>
              <a:gdLst/>
              <a:ahLst/>
              <a:cxnLst/>
              <a:rect l="l" t="t" r="r" b="b"/>
              <a:pathLst>
                <a:path w="10631" h="12106" extrusionOk="0">
                  <a:moveTo>
                    <a:pt x="5268" y="1"/>
                  </a:moveTo>
                  <a:cubicBezTo>
                    <a:pt x="3077" y="1"/>
                    <a:pt x="335" y="930"/>
                    <a:pt x="165" y="5525"/>
                  </a:cubicBezTo>
                  <a:cubicBezTo>
                    <a:pt x="1" y="9948"/>
                    <a:pt x="3259" y="12106"/>
                    <a:pt x="6153" y="12106"/>
                  </a:cubicBezTo>
                  <a:cubicBezTo>
                    <a:pt x="8301" y="12106"/>
                    <a:pt x="10249" y="10918"/>
                    <a:pt x="10452" y="8585"/>
                  </a:cubicBezTo>
                  <a:cubicBezTo>
                    <a:pt x="10631" y="6454"/>
                    <a:pt x="7987" y="429"/>
                    <a:pt x="7987" y="429"/>
                  </a:cubicBezTo>
                  <a:cubicBezTo>
                    <a:pt x="7987" y="429"/>
                    <a:pt x="6755" y="1"/>
                    <a:pt x="5268"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029;p33"/>
            <p:cNvSpPr/>
            <p:nvPr/>
          </p:nvSpPr>
          <p:spPr>
            <a:xfrm>
              <a:off x="3213475" y="1946150"/>
              <a:ext cx="209000" cy="166475"/>
            </a:xfrm>
            <a:custGeom>
              <a:avLst/>
              <a:gdLst/>
              <a:ahLst/>
              <a:cxnLst/>
              <a:rect l="l" t="t" r="r" b="b"/>
              <a:pathLst>
                <a:path w="8360" h="6659" extrusionOk="0">
                  <a:moveTo>
                    <a:pt x="3328" y="1"/>
                  </a:moveTo>
                  <a:cubicBezTo>
                    <a:pt x="3086" y="1"/>
                    <a:pt x="2846" y="29"/>
                    <a:pt x="2608" y="86"/>
                  </a:cubicBezTo>
                  <a:cubicBezTo>
                    <a:pt x="1001" y="479"/>
                    <a:pt x="96" y="1967"/>
                    <a:pt x="49" y="2027"/>
                  </a:cubicBezTo>
                  <a:cubicBezTo>
                    <a:pt x="1" y="2098"/>
                    <a:pt x="37" y="2181"/>
                    <a:pt x="108" y="2229"/>
                  </a:cubicBezTo>
                  <a:cubicBezTo>
                    <a:pt x="130" y="2240"/>
                    <a:pt x="155" y="2245"/>
                    <a:pt x="179" y="2245"/>
                  </a:cubicBezTo>
                  <a:cubicBezTo>
                    <a:pt x="234" y="2245"/>
                    <a:pt x="289" y="2219"/>
                    <a:pt x="322" y="2170"/>
                  </a:cubicBezTo>
                  <a:cubicBezTo>
                    <a:pt x="334" y="2158"/>
                    <a:pt x="1215" y="729"/>
                    <a:pt x="2680" y="384"/>
                  </a:cubicBezTo>
                  <a:cubicBezTo>
                    <a:pt x="2895" y="336"/>
                    <a:pt x="3112" y="313"/>
                    <a:pt x="3331" y="313"/>
                  </a:cubicBezTo>
                  <a:cubicBezTo>
                    <a:pt x="3993" y="313"/>
                    <a:pt x="4669" y="531"/>
                    <a:pt x="5359" y="979"/>
                  </a:cubicBezTo>
                  <a:cubicBezTo>
                    <a:pt x="7966" y="2658"/>
                    <a:pt x="6371" y="6384"/>
                    <a:pt x="6359" y="6432"/>
                  </a:cubicBezTo>
                  <a:cubicBezTo>
                    <a:pt x="6311" y="6515"/>
                    <a:pt x="6359" y="6611"/>
                    <a:pt x="6430" y="6634"/>
                  </a:cubicBezTo>
                  <a:cubicBezTo>
                    <a:pt x="6454" y="6658"/>
                    <a:pt x="6478" y="6658"/>
                    <a:pt x="6490" y="6658"/>
                  </a:cubicBezTo>
                  <a:cubicBezTo>
                    <a:pt x="6549" y="6658"/>
                    <a:pt x="6609" y="6622"/>
                    <a:pt x="6645" y="6563"/>
                  </a:cubicBezTo>
                  <a:cubicBezTo>
                    <a:pt x="6656" y="6515"/>
                    <a:pt x="8359" y="2562"/>
                    <a:pt x="5525" y="729"/>
                  </a:cubicBezTo>
                  <a:cubicBezTo>
                    <a:pt x="4778" y="248"/>
                    <a:pt x="4044" y="1"/>
                    <a:pt x="33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030;p33"/>
            <p:cNvSpPr/>
            <p:nvPr/>
          </p:nvSpPr>
          <p:spPr>
            <a:xfrm>
              <a:off x="3275700" y="2008925"/>
              <a:ext cx="117000" cy="29275"/>
            </a:xfrm>
            <a:custGeom>
              <a:avLst/>
              <a:gdLst/>
              <a:ahLst/>
              <a:cxnLst/>
              <a:rect l="l" t="t" r="r" b="b"/>
              <a:pathLst>
                <a:path w="4680" h="1171" extrusionOk="0">
                  <a:moveTo>
                    <a:pt x="2608" y="0"/>
                  </a:moveTo>
                  <a:cubicBezTo>
                    <a:pt x="1257" y="0"/>
                    <a:pt x="96" y="877"/>
                    <a:pt x="72" y="885"/>
                  </a:cubicBezTo>
                  <a:cubicBezTo>
                    <a:pt x="0" y="944"/>
                    <a:pt x="0" y="1028"/>
                    <a:pt x="48" y="1111"/>
                  </a:cubicBezTo>
                  <a:cubicBezTo>
                    <a:pt x="72" y="1147"/>
                    <a:pt x="119" y="1171"/>
                    <a:pt x="167" y="1171"/>
                  </a:cubicBezTo>
                  <a:cubicBezTo>
                    <a:pt x="191" y="1171"/>
                    <a:pt x="227" y="1171"/>
                    <a:pt x="250" y="1135"/>
                  </a:cubicBezTo>
                  <a:cubicBezTo>
                    <a:pt x="274" y="1127"/>
                    <a:pt x="1350" y="317"/>
                    <a:pt x="2588" y="317"/>
                  </a:cubicBezTo>
                  <a:cubicBezTo>
                    <a:pt x="3185" y="317"/>
                    <a:pt x="3820" y="506"/>
                    <a:pt x="4394" y="1063"/>
                  </a:cubicBezTo>
                  <a:cubicBezTo>
                    <a:pt x="4423" y="1093"/>
                    <a:pt x="4465" y="1108"/>
                    <a:pt x="4507" y="1108"/>
                  </a:cubicBezTo>
                  <a:cubicBezTo>
                    <a:pt x="4548" y="1108"/>
                    <a:pt x="4590" y="1093"/>
                    <a:pt x="4620" y="1063"/>
                  </a:cubicBezTo>
                  <a:cubicBezTo>
                    <a:pt x="4679" y="1004"/>
                    <a:pt x="4679" y="897"/>
                    <a:pt x="4620" y="837"/>
                  </a:cubicBezTo>
                  <a:cubicBezTo>
                    <a:pt x="3978" y="211"/>
                    <a:pt x="3270" y="0"/>
                    <a:pt x="260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031;p33"/>
            <p:cNvSpPr/>
            <p:nvPr/>
          </p:nvSpPr>
          <p:spPr>
            <a:xfrm>
              <a:off x="3284025" y="1845600"/>
              <a:ext cx="1112075" cy="958000"/>
            </a:xfrm>
            <a:custGeom>
              <a:avLst/>
              <a:gdLst/>
              <a:ahLst/>
              <a:cxnLst/>
              <a:rect l="l" t="t" r="r" b="b"/>
              <a:pathLst>
                <a:path w="44483" h="38320" extrusionOk="0">
                  <a:moveTo>
                    <a:pt x="42423" y="0"/>
                  </a:moveTo>
                  <a:cubicBezTo>
                    <a:pt x="42423" y="0"/>
                    <a:pt x="39053" y="810"/>
                    <a:pt x="33422" y="7501"/>
                  </a:cubicBezTo>
                  <a:cubicBezTo>
                    <a:pt x="32381" y="8742"/>
                    <a:pt x="31276" y="9141"/>
                    <a:pt x="30112" y="9141"/>
                  </a:cubicBezTo>
                  <a:cubicBezTo>
                    <a:pt x="28021" y="9141"/>
                    <a:pt x="25737" y="7855"/>
                    <a:pt x="23293" y="7855"/>
                  </a:cubicBezTo>
                  <a:cubicBezTo>
                    <a:pt x="23142" y="7855"/>
                    <a:pt x="22990" y="7860"/>
                    <a:pt x="22837" y="7870"/>
                  </a:cubicBezTo>
                  <a:cubicBezTo>
                    <a:pt x="18848" y="8156"/>
                    <a:pt x="17122" y="8989"/>
                    <a:pt x="12705" y="9168"/>
                  </a:cubicBezTo>
                  <a:cubicBezTo>
                    <a:pt x="12658" y="9170"/>
                    <a:pt x="12612" y="9171"/>
                    <a:pt x="12567" y="9171"/>
                  </a:cubicBezTo>
                  <a:cubicBezTo>
                    <a:pt x="8343" y="9171"/>
                    <a:pt x="8596" y="1116"/>
                    <a:pt x="2602" y="1116"/>
                  </a:cubicBezTo>
                  <a:cubicBezTo>
                    <a:pt x="2533" y="1116"/>
                    <a:pt x="2464" y="1117"/>
                    <a:pt x="2394" y="1119"/>
                  </a:cubicBezTo>
                  <a:cubicBezTo>
                    <a:pt x="2394" y="1119"/>
                    <a:pt x="2120" y="2203"/>
                    <a:pt x="1929" y="3941"/>
                  </a:cubicBezTo>
                  <a:cubicBezTo>
                    <a:pt x="1215" y="8466"/>
                    <a:pt x="1" y="17145"/>
                    <a:pt x="596" y="20086"/>
                  </a:cubicBezTo>
                  <a:cubicBezTo>
                    <a:pt x="1406" y="24110"/>
                    <a:pt x="15217" y="36731"/>
                    <a:pt x="22170" y="38195"/>
                  </a:cubicBezTo>
                  <a:cubicBezTo>
                    <a:pt x="22571" y="38279"/>
                    <a:pt x="22977" y="38319"/>
                    <a:pt x="23386" y="38319"/>
                  </a:cubicBezTo>
                  <a:cubicBezTo>
                    <a:pt x="30067" y="38319"/>
                    <a:pt x="37661" y="27643"/>
                    <a:pt x="41565" y="22729"/>
                  </a:cubicBezTo>
                  <a:cubicBezTo>
                    <a:pt x="44482" y="19086"/>
                    <a:pt x="43613" y="9823"/>
                    <a:pt x="42839" y="4644"/>
                  </a:cubicBezTo>
                  <a:cubicBezTo>
                    <a:pt x="42768" y="1881"/>
                    <a:pt x="42423" y="0"/>
                    <a:pt x="42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032;p33"/>
            <p:cNvSpPr/>
            <p:nvPr/>
          </p:nvSpPr>
          <p:spPr>
            <a:xfrm>
              <a:off x="3817125" y="2108975"/>
              <a:ext cx="82175" cy="53350"/>
            </a:xfrm>
            <a:custGeom>
              <a:avLst/>
              <a:gdLst/>
              <a:ahLst/>
              <a:cxnLst/>
              <a:rect l="l" t="t" r="r" b="b"/>
              <a:pathLst>
                <a:path w="3287" h="2134" extrusionOk="0">
                  <a:moveTo>
                    <a:pt x="165" y="1"/>
                  </a:moveTo>
                  <a:cubicBezTo>
                    <a:pt x="158" y="1"/>
                    <a:pt x="151" y="1"/>
                    <a:pt x="144" y="2"/>
                  </a:cubicBezTo>
                  <a:cubicBezTo>
                    <a:pt x="60" y="26"/>
                    <a:pt x="1" y="98"/>
                    <a:pt x="13" y="181"/>
                  </a:cubicBezTo>
                  <a:cubicBezTo>
                    <a:pt x="13" y="216"/>
                    <a:pt x="305" y="2134"/>
                    <a:pt x="2616" y="2134"/>
                  </a:cubicBezTo>
                  <a:cubicBezTo>
                    <a:pt x="2637" y="2134"/>
                    <a:pt x="2658" y="2134"/>
                    <a:pt x="2680" y="2134"/>
                  </a:cubicBezTo>
                  <a:cubicBezTo>
                    <a:pt x="2823" y="2134"/>
                    <a:pt x="2977" y="2134"/>
                    <a:pt x="3144" y="2086"/>
                  </a:cubicBezTo>
                  <a:cubicBezTo>
                    <a:pt x="3227" y="2086"/>
                    <a:pt x="3287" y="2014"/>
                    <a:pt x="3275" y="1931"/>
                  </a:cubicBezTo>
                  <a:cubicBezTo>
                    <a:pt x="3275" y="1836"/>
                    <a:pt x="3204" y="1788"/>
                    <a:pt x="3108" y="1788"/>
                  </a:cubicBezTo>
                  <a:cubicBezTo>
                    <a:pt x="2938" y="1807"/>
                    <a:pt x="2779" y="1816"/>
                    <a:pt x="2629" y="1816"/>
                  </a:cubicBezTo>
                  <a:cubicBezTo>
                    <a:pt x="604" y="1816"/>
                    <a:pt x="344" y="212"/>
                    <a:pt x="322" y="145"/>
                  </a:cubicBezTo>
                  <a:cubicBezTo>
                    <a:pt x="311" y="58"/>
                    <a:pt x="241"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033;p33"/>
            <p:cNvSpPr/>
            <p:nvPr/>
          </p:nvSpPr>
          <p:spPr>
            <a:xfrm>
              <a:off x="3486725" y="1704875"/>
              <a:ext cx="215825" cy="118950"/>
            </a:xfrm>
            <a:custGeom>
              <a:avLst/>
              <a:gdLst/>
              <a:ahLst/>
              <a:cxnLst/>
              <a:rect l="l" t="t" r="r" b="b"/>
              <a:pathLst>
                <a:path w="8633" h="4758" extrusionOk="0">
                  <a:moveTo>
                    <a:pt x="6783" y="1"/>
                  </a:moveTo>
                  <a:cubicBezTo>
                    <a:pt x="6021" y="1"/>
                    <a:pt x="4904" y="344"/>
                    <a:pt x="3227" y="1260"/>
                  </a:cubicBezTo>
                  <a:cubicBezTo>
                    <a:pt x="1" y="3010"/>
                    <a:pt x="1561" y="4355"/>
                    <a:pt x="1561" y="4355"/>
                  </a:cubicBezTo>
                  <a:cubicBezTo>
                    <a:pt x="1860" y="4630"/>
                    <a:pt x="2240" y="4758"/>
                    <a:pt x="2702" y="4758"/>
                  </a:cubicBezTo>
                  <a:cubicBezTo>
                    <a:pt x="3543" y="4758"/>
                    <a:pt x="4659" y="4335"/>
                    <a:pt x="6073" y="3605"/>
                  </a:cubicBezTo>
                  <a:cubicBezTo>
                    <a:pt x="7907" y="2653"/>
                    <a:pt x="8633" y="1474"/>
                    <a:pt x="8145" y="700"/>
                  </a:cubicBezTo>
                  <a:cubicBezTo>
                    <a:pt x="7887" y="294"/>
                    <a:pt x="7487" y="1"/>
                    <a:pt x="6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034;p33"/>
            <p:cNvSpPr/>
            <p:nvPr/>
          </p:nvSpPr>
          <p:spPr>
            <a:xfrm>
              <a:off x="3604900" y="1894700"/>
              <a:ext cx="78900" cy="95000"/>
            </a:xfrm>
            <a:custGeom>
              <a:avLst/>
              <a:gdLst/>
              <a:ahLst/>
              <a:cxnLst/>
              <a:rect l="l" t="t" r="r" b="b"/>
              <a:pathLst>
                <a:path w="3156" h="3800" extrusionOk="0">
                  <a:moveTo>
                    <a:pt x="1567" y="1"/>
                  </a:moveTo>
                  <a:cubicBezTo>
                    <a:pt x="1561" y="1"/>
                    <a:pt x="1555" y="1"/>
                    <a:pt x="1548" y="1"/>
                  </a:cubicBezTo>
                  <a:cubicBezTo>
                    <a:pt x="691" y="13"/>
                    <a:pt x="1" y="870"/>
                    <a:pt x="24" y="1918"/>
                  </a:cubicBezTo>
                  <a:cubicBezTo>
                    <a:pt x="36" y="2958"/>
                    <a:pt x="741" y="3799"/>
                    <a:pt x="1590" y="3799"/>
                  </a:cubicBezTo>
                  <a:cubicBezTo>
                    <a:pt x="1596" y="3799"/>
                    <a:pt x="1602" y="3799"/>
                    <a:pt x="1608" y="3799"/>
                  </a:cubicBezTo>
                  <a:cubicBezTo>
                    <a:pt x="2477" y="3787"/>
                    <a:pt x="3156" y="2942"/>
                    <a:pt x="3144" y="1882"/>
                  </a:cubicBezTo>
                  <a:cubicBezTo>
                    <a:pt x="3132" y="830"/>
                    <a:pt x="2428" y="1"/>
                    <a:pt x="15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035;p33"/>
            <p:cNvSpPr/>
            <p:nvPr/>
          </p:nvSpPr>
          <p:spPr>
            <a:xfrm>
              <a:off x="4010300" y="1699250"/>
              <a:ext cx="216725" cy="115925"/>
            </a:xfrm>
            <a:custGeom>
              <a:avLst/>
              <a:gdLst/>
              <a:ahLst/>
              <a:cxnLst/>
              <a:rect l="l" t="t" r="r" b="b"/>
              <a:pathLst>
                <a:path w="8669" h="4637" extrusionOk="0">
                  <a:moveTo>
                    <a:pt x="1895" y="1"/>
                  </a:moveTo>
                  <a:cubicBezTo>
                    <a:pt x="1142" y="1"/>
                    <a:pt x="733" y="313"/>
                    <a:pt x="477" y="735"/>
                  </a:cubicBezTo>
                  <a:cubicBezTo>
                    <a:pt x="1" y="1520"/>
                    <a:pt x="775" y="2687"/>
                    <a:pt x="2620" y="3580"/>
                  </a:cubicBezTo>
                  <a:cubicBezTo>
                    <a:pt x="4013" y="4250"/>
                    <a:pt x="5117" y="4637"/>
                    <a:pt x="5949" y="4637"/>
                  </a:cubicBezTo>
                  <a:cubicBezTo>
                    <a:pt x="6448" y="4637"/>
                    <a:pt x="6849" y="4498"/>
                    <a:pt x="7157" y="4199"/>
                  </a:cubicBezTo>
                  <a:cubicBezTo>
                    <a:pt x="7157" y="4199"/>
                    <a:pt x="8669" y="2818"/>
                    <a:pt x="5394" y="1151"/>
                  </a:cubicBezTo>
                  <a:cubicBezTo>
                    <a:pt x="3753" y="316"/>
                    <a:pt x="2651" y="1"/>
                    <a:pt x="1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036;p33"/>
            <p:cNvSpPr/>
            <p:nvPr/>
          </p:nvSpPr>
          <p:spPr>
            <a:xfrm>
              <a:off x="4017750" y="1888750"/>
              <a:ext cx="78900" cy="94975"/>
            </a:xfrm>
            <a:custGeom>
              <a:avLst/>
              <a:gdLst/>
              <a:ahLst/>
              <a:cxnLst/>
              <a:rect l="l" t="t" r="r" b="b"/>
              <a:pathLst>
                <a:path w="3156" h="3799" extrusionOk="0">
                  <a:moveTo>
                    <a:pt x="1555" y="1"/>
                  </a:moveTo>
                  <a:cubicBezTo>
                    <a:pt x="1549" y="1"/>
                    <a:pt x="1543" y="1"/>
                    <a:pt x="1536" y="1"/>
                  </a:cubicBezTo>
                  <a:cubicBezTo>
                    <a:pt x="691" y="25"/>
                    <a:pt x="1" y="882"/>
                    <a:pt x="12" y="1930"/>
                  </a:cubicBezTo>
                  <a:cubicBezTo>
                    <a:pt x="24" y="2970"/>
                    <a:pt x="729" y="3799"/>
                    <a:pt x="1578" y="3799"/>
                  </a:cubicBezTo>
                  <a:cubicBezTo>
                    <a:pt x="1584" y="3799"/>
                    <a:pt x="1590" y="3799"/>
                    <a:pt x="1596" y="3799"/>
                  </a:cubicBezTo>
                  <a:cubicBezTo>
                    <a:pt x="2465" y="3787"/>
                    <a:pt x="3156" y="2918"/>
                    <a:pt x="3132" y="1882"/>
                  </a:cubicBezTo>
                  <a:cubicBezTo>
                    <a:pt x="3120" y="830"/>
                    <a:pt x="2416" y="1"/>
                    <a:pt x="155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037;p33"/>
            <p:cNvSpPr/>
            <p:nvPr/>
          </p:nvSpPr>
          <p:spPr>
            <a:xfrm>
              <a:off x="3798075" y="1638125"/>
              <a:ext cx="159275" cy="395900"/>
            </a:xfrm>
            <a:custGeom>
              <a:avLst/>
              <a:gdLst/>
              <a:ahLst/>
              <a:cxnLst/>
              <a:rect l="l" t="t" r="r" b="b"/>
              <a:pathLst>
                <a:path w="6371" h="15836" extrusionOk="0">
                  <a:moveTo>
                    <a:pt x="703" y="1"/>
                  </a:moveTo>
                  <a:cubicBezTo>
                    <a:pt x="608" y="1"/>
                    <a:pt x="537" y="60"/>
                    <a:pt x="537" y="144"/>
                  </a:cubicBezTo>
                  <a:cubicBezTo>
                    <a:pt x="477" y="1144"/>
                    <a:pt x="1" y="10002"/>
                    <a:pt x="715" y="11121"/>
                  </a:cubicBezTo>
                  <a:cubicBezTo>
                    <a:pt x="935" y="11455"/>
                    <a:pt x="1302" y="11755"/>
                    <a:pt x="1914" y="11755"/>
                  </a:cubicBezTo>
                  <a:cubicBezTo>
                    <a:pt x="2395" y="11755"/>
                    <a:pt x="3027" y="11570"/>
                    <a:pt x="3858" y="11073"/>
                  </a:cubicBezTo>
                  <a:cubicBezTo>
                    <a:pt x="3882" y="11062"/>
                    <a:pt x="3918" y="11038"/>
                    <a:pt x="3930" y="11026"/>
                  </a:cubicBezTo>
                  <a:cubicBezTo>
                    <a:pt x="4177" y="10888"/>
                    <a:pt x="4409" y="10822"/>
                    <a:pt x="4623" y="10822"/>
                  </a:cubicBezTo>
                  <a:cubicBezTo>
                    <a:pt x="4871" y="10822"/>
                    <a:pt x="5095" y="10912"/>
                    <a:pt x="5287" y="11085"/>
                  </a:cubicBezTo>
                  <a:cubicBezTo>
                    <a:pt x="5871" y="11657"/>
                    <a:pt x="6013" y="12943"/>
                    <a:pt x="5597" y="13824"/>
                  </a:cubicBezTo>
                  <a:cubicBezTo>
                    <a:pt x="5061" y="14943"/>
                    <a:pt x="3846" y="15538"/>
                    <a:pt x="3823" y="15538"/>
                  </a:cubicBezTo>
                  <a:cubicBezTo>
                    <a:pt x="3751" y="15574"/>
                    <a:pt x="3727" y="15669"/>
                    <a:pt x="3751" y="15741"/>
                  </a:cubicBezTo>
                  <a:cubicBezTo>
                    <a:pt x="3787" y="15800"/>
                    <a:pt x="3846" y="15836"/>
                    <a:pt x="3906" y="15836"/>
                  </a:cubicBezTo>
                  <a:cubicBezTo>
                    <a:pt x="3918" y="15836"/>
                    <a:pt x="3942" y="15836"/>
                    <a:pt x="3977" y="15824"/>
                  </a:cubicBezTo>
                  <a:cubicBezTo>
                    <a:pt x="4037" y="15788"/>
                    <a:pt x="5311" y="15181"/>
                    <a:pt x="5894" y="13955"/>
                  </a:cubicBezTo>
                  <a:cubicBezTo>
                    <a:pt x="6371" y="12967"/>
                    <a:pt x="6192" y="11514"/>
                    <a:pt x="5501" y="10859"/>
                  </a:cubicBezTo>
                  <a:cubicBezTo>
                    <a:pt x="5256" y="10633"/>
                    <a:pt x="4962" y="10519"/>
                    <a:pt x="4639" y="10519"/>
                  </a:cubicBezTo>
                  <a:cubicBezTo>
                    <a:pt x="4367" y="10519"/>
                    <a:pt x="4075" y="10600"/>
                    <a:pt x="3775" y="10764"/>
                  </a:cubicBezTo>
                  <a:cubicBezTo>
                    <a:pt x="3763" y="10776"/>
                    <a:pt x="3739" y="10788"/>
                    <a:pt x="3692" y="10823"/>
                  </a:cubicBezTo>
                  <a:cubicBezTo>
                    <a:pt x="2979" y="11246"/>
                    <a:pt x="2387" y="11458"/>
                    <a:pt x="1919" y="11458"/>
                  </a:cubicBezTo>
                  <a:cubicBezTo>
                    <a:pt x="1502" y="11458"/>
                    <a:pt x="1184" y="11290"/>
                    <a:pt x="965" y="10954"/>
                  </a:cubicBezTo>
                  <a:cubicBezTo>
                    <a:pt x="417" y="10085"/>
                    <a:pt x="703" y="2870"/>
                    <a:pt x="846" y="167"/>
                  </a:cubicBezTo>
                  <a:cubicBezTo>
                    <a:pt x="846" y="72"/>
                    <a:pt x="787" y="1"/>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038;p33"/>
            <p:cNvSpPr/>
            <p:nvPr/>
          </p:nvSpPr>
          <p:spPr>
            <a:xfrm>
              <a:off x="3308425" y="2190275"/>
              <a:ext cx="25" cy="25"/>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039;p33"/>
            <p:cNvSpPr/>
            <p:nvPr/>
          </p:nvSpPr>
          <p:spPr>
            <a:xfrm>
              <a:off x="4399050" y="2175100"/>
              <a:ext cx="25" cy="25"/>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040;p33"/>
            <p:cNvSpPr/>
            <p:nvPr/>
          </p:nvSpPr>
          <p:spPr>
            <a:xfrm>
              <a:off x="3163475" y="1023950"/>
              <a:ext cx="1312100" cy="582050"/>
            </a:xfrm>
            <a:custGeom>
              <a:avLst/>
              <a:gdLst/>
              <a:ahLst/>
              <a:cxnLst/>
              <a:rect l="l" t="t" r="r" b="b"/>
              <a:pathLst>
                <a:path w="52484" h="23282" extrusionOk="0">
                  <a:moveTo>
                    <a:pt x="17004" y="1"/>
                  </a:moveTo>
                  <a:cubicBezTo>
                    <a:pt x="16833" y="1"/>
                    <a:pt x="16673" y="37"/>
                    <a:pt x="16527" y="112"/>
                  </a:cubicBezTo>
                  <a:cubicBezTo>
                    <a:pt x="13848" y="1493"/>
                    <a:pt x="10728" y="14221"/>
                    <a:pt x="10728" y="14221"/>
                  </a:cubicBezTo>
                  <a:cubicBezTo>
                    <a:pt x="10728" y="14221"/>
                    <a:pt x="3031" y="7755"/>
                    <a:pt x="1225" y="7755"/>
                  </a:cubicBezTo>
                  <a:cubicBezTo>
                    <a:pt x="1093" y="7755"/>
                    <a:pt x="993" y="7790"/>
                    <a:pt x="929" y="7863"/>
                  </a:cubicBezTo>
                  <a:cubicBezTo>
                    <a:pt x="1" y="8959"/>
                    <a:pt x="3584" y="23282"/>
                    <a:pt x="3584" y="23282"/>
                  </a:cubicBezTo>
                  <a:cubicBezTo>
                    <a:pt x="12114" y="21412"/>
                    <a:pt x="20067" y="20799"/>
                    <a:pt x="26829" y="20799"/>
                  </a:cubicBezTo>
                  <a:cubicBezTo>
                    <a:pt x="39701" y="20799"/>
                    <a:pt x="48257" y="23020"/>
                    <a:pt x="48257" y="23020"/>
                  </a:cubicBezTo>
                  <a:cubicBezTo>
                    <a:pt x="48257" y="23020"/>
                    <a:pt x="52483" y="9101"/>
                    <a:pt x="50947" y="8506"/>
                  </a:cubicBezTo>
                  <a:cubicBezTo>
                    <a:pt x="50719" y="8419"/>
                    <a:pt x="50463" y="8378"/>
                    <a:pt x="50186" y="8378"/>
                  </a:cubicBezTo>
                  <a:cubicBezTo>
                    <a:pt x="47033" y="8378"/>
                    <a:pt x="41089" y="13578"/>
                    <a:pt x="41089" y="13578"/>
                  </a:cubicBezTo>
                  <a:cubicBezTo>
                    <a:pt x="41089" y="13578"/>
                    <a:pt x="39177" y="172"/>
                    <a:pt x="36883" y="172"/>
                  </a:cubicBezTo>
                  <a:cubicBezTo>
                    <a:pt x="36880" y="172"/>
                    <a:pt x="36877" y="172"/>
                    <a:pt x="36874" y="172"/>
                  </a:cubicBezTo>
                  <a:cubicBezTo>
                    <a:pt x="34576" y="208"/>
                    <a:pt x="26337" y="10661"/>
                    <a:pt x="26337" y="10661"/>
                  </a:cubicBezTo>
                  <a:cubicBezTo>
                    <a:pt x="26337" y="10661"/>
                    <a:pt x="19965" y="1"/>
                    <a:pt x="17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041;p33"/>
            <p:cNvSpPr/>
            <p:nvPr/>
          </p:nvSpPr>
          <p:spPr>
            <a:xfrm>
              <a:off x="3221825" y="1489875"/>
              <a:ext cx="1198675" cy="196525"/>
            </a:xfrm>
            <a:custGeom>
              <a:avLst/>
              <a:gdLst/>
              <a:ahLst/>
              <a:cxnLst/>
              <a:rect l="l" t="t" r="r" b="b"/>
              <a:pathLst>
                <a:path w="47947" h="7861" extrusionOk="0">
                  <a:moveTo>
                    <a:pt x="25813" y="1"/>
                  </a:moveTo>
                  <a:cubicBezTo>
                    <a:pt x="11110" y="1"/>
                    <a:pt x="1566" y="3882"/>
                    <a:pt x="1012" y="4109"/>
                  </a:cubicBezTo>
                  <a:cubicBezTo>
                    <a:pt x="0" y="4526"/>
                    <a:pt x="0" y="5657"/>
                    <a:pt x="429" y="6657"/>
                  </a:cubicBezTo>
                  <a:cubicBezTo>
                    <a:pt x="754" y="7400"/>
                    <a:pt x="1045" y="7860"/>
                    <a:pt x="1789" y="7860"/>
                  </a:cubicBezTo>
                  <a:cubicBezTo>
                    <a:pt x="1807" y="7860"/>
                    <a:pt x="1826" y="7860"/>
                    <a:pt x="1846" y="7859"/>
                  </a:cubicBezTo>
                  <a:cubicBezTo>
                    <a:pt x="2084" y="7848"/>
                    <a:pt x="2322" y="7800"/>
                    <a:pt x="2560" y="7705"/>
                  </a:cubicBezTo>
                  <a:cubicBezTo>
                    <a:pt x="2686" y="7646"/>
                    <a:pt x="11888" y="3933"/>
                    <a:pt x="25986" y="3933"/>
                  </a:cubicBezTo>
                  <a:cubicBezTo>
                    <a:pt x="31830" y="3933"/>
                    <a:pt x="38515" y="4571"/>
                    <a:pt x="45744" y="6371"/>
                  </a:cubicBezTo>
                  <a:cubicBezTo>
                    <a:pt x="45912" y="6415"/>
                    <a:pt x="46068" y="6435"/>
                    <a:pt x="46214" y="6435"/>
                  </a:cubicBezTo>
                  <a:cubicBezTo>
                    <a:pt x="46988" y="6435"/>
                    <a:pt x="47454" y="5850"/>
                    <a:pt x="47685" y="4978"/>
                  </a:cubicBezTo>
                  <a:cubicBezTo>
                    <a:pt x="47947" y="3930"/>
                    <a:pt x="47768" y="2859"/>
                    <a:pt x="46720" y="2597"/>
                  </a:cubicBezTo>
                  <a:cubicBezTo>
                    <a:pt x="39034" y="681"/>
                    <a:pt x="31971" y="1"/>
                    <a:pt x="25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042;p33"/>
            <p:cNvSpPr/>
            <p:nvPr/>
          </p:nvSpPr>
          <p:spPr>
            <a:xfrm>
              <a:off x="3578125" y="1267875"/>
              <a:ext cx="121150" cy="156250"/>
            </a:xfrm>
            <a:custGeom>
              <a:avLst/>
              <a:gdLst/>
              <a:ahLst/>
              <a:cxnLst/>
              <a:rect l="l" t="t" r="r" b="b"/>
              <a:pathLst>
                <a:path w="4846" h="6250" extrusionOk="0">
                  <a:moveTo>
                    <a:pt x="2236" y="0"/>
                  </a:moveTo>
                  <a:cubicBezTo>
                    <a:pt x="2173" y="0"/>
                    <a:pt x="2111" y="4"/>
                    <a:pt x="2048" y="11"/>
                  </a:cubicBezTo>
                  <a:cubicBezTo>
                    <a:pt x="822" y="166"/>
                    <a:pt x="0" y="1666"/>
                    <a:pt x="214" y="3393"/>
                  </a:cubicBezTo>
                  <a:cubicBezTo>
                    <a:pt x="406" y="5019"/>
                    <a:pt x="1466" y="6249"/>
                    <a:pt x="2612" y="6249"/>
                  </a:cubicBezTo>
                  <a:cubicBezTo>
                    <a:pt x="2673" y="6249"/>
                    <a:pt x="2736" y="6246"/>
                    <a:pt x="2798" y="6238"/>
                  </a:cubicBezTo>
                  <a:cubicBezTo>
                    <a:pt x="4024" y="6083"/>
                    <a:pt x="4846" y="4583"/>
                    <a:pt x="4632" y="2857"/>
                  </a:cubicBezTo>
                  <a:cubicBezTo>
                    <a:pt x="4440" y="1220"/>
                    <a:pt x="3381"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043;p33"/>
            <p:cNvSpPr/>
            <p:nvPr/>
          </p:nvSpPr>
          <p:spPr>
            <a:xfrm>
              <a:off x="3591500" y="1285200"/>
              <a:ext cx="94400" cy="121625"/>
            </a:xfrm>
            <a:custGeom>
              <a:avLst/>
              <a:gdLst/>
              <a:ahLst/>
              <a:cxnLst/>
              <a:rect l="l" t="t" r="r" b="b"/>
              <a:pathLst>
                <a:path w="3776" h="4865" extrusionOk="0">
                  <a:moveTo>
                    <a:pt x="1738" y="1"/>
                  </a:moveTo>
                  <a:cubicBezTo>
                    <a:pt x="1691" y="1"/>
                    <a:pt x="1644" y="3"/>
                    <a:pt x="1596" y="9"/>
                  </a:cubicBezTo>
                  <a:cubicBezTo>
                    <a:pt x="644" y="128"/>
                    <a:pt x="1" y="1307"/>
                    <a:pt x="168" y="2640"/>
                  </a:cubicBezTo>
                  <a:cubicBezTo>
                    <a:pt x="325" y="3912"/>
                    <a:pt x="1132" y="4864"/>
                    <a:pt x="2024" y="4864"/>
                  </a:cubicBezTo>
                  <a:cubicBezTo>
                    <a:pt x="2075" y="4864"/>
                    <a:pt x="2127" y="4861"/>
                    <a:pt x="2180" y="4855"/>
                  </a:cubicBezTo>
                  <a:cubicBezTo>
                    <a:pt x="3132" y="4736"/>
                    <a:pt x="3775" y="3569"/>
                    <a:pt x="3608" y="2223"/>
                  </a:cubicBezTo>
                  <a:cubicBezTo>
                    <a:pt x="3450" y="956"/>
                    <a:pt x="2636"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044;p33"/>
            <p:cNvSpPr/>
            <p:nvPr/>
          </p:nvSpPr>
          <p:spPr>
            <a:xfrm>
              <a:off x="3612950" y="1294925"/>
              <a:ext cx="66575" cy="74875"/>
            </a:xfrm>
            <a:custGeom>
              <a:avLst/>
              <a:gdLst/>
              <a:ahLst/>
              <a:cxnLst/>
              <a:rect l="l" t="t" r="r" b="b"/>
              <a:pathLst>
                <a:path w="2663" h="2995" extrusionOk="0">
                  <a:moveTo>
                    <a:pt x="755" y="0"/>
                  </a:moveTo>
                  <a:cubicBezTo>
                    <a:pt x="737" y="0"/>
                    <a:pt x="726" y="1"/>
                    <a:pt x="726" y="1"/>
                  </a:cubicBezTo>
                  <a:cubicBezTo>
                    <a:pt x="0" y="298"/>
                    <a:pt x="738" y="1096"/>
                    <a:pt x="1226" y="1239"/>
                  </a:cubicBezTo>
                  <a:cubicBezTo>
                    <a:pt x="1738" y="1394"/>
                    <a:pt x="2048" y="2823"/>
                    <a:pt x="2179" y="2965"/>
                  </a:cubicBezTo>
                  <a:cubicBezTo>
                    <a:pt x="2197" y="2985"/>
                    <a:pt x="2219" y="2995"/>
                    <a:pt x="2242" y="2995"/>
                  </a:cubicBezTo>
                  <a:cubicBezTo>
                    <a:pt x="2408" y="2995"/>
                    <a:pt x="2662" y="2508"/>
                    <a:pt x="2298" y="1310"/>
                  </a:cubicBezTo>
                  <a:cubicBezTo>
                    <a:pt x="1920" y="59"/>
                    <a:pt x="936"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045;p33"/>
            <p:cNvSpPr/>
            <p:nvPr/>
          </p:nvSpPr>
          <p:spPr>
            <a:xfrm>
              <a:off x="3247725" y="1362775"/>
              <a:ext cx="119075" cy="136425"/>
            </a:xfrm>
            <a:custGeom>
              <a:avLst/>
              <a:gdLst/>
              <a:ahLst/>
              <a:cxnLst/>
              <a:rect l="l" t="t" r="r" b="b"/>
              <a:pathLst>
                <a:path w="4763" h="5457" extrusionOk="0">
                  <a:moveTo>
                    <a:pt x="1965" y="0"/>
                  </a:moveTo>
                  <a:cubicBezTo>
                    <a:pt x="1812" y="0"/>
                    <a:pt x="1660" y="24"/>
                    <a:pt x="1512" y="73"/>
                  </a:cubicBezTo>
                  <a:cubicBezTo>
                    <a:pt x="464" y="418"/>
                    <a:pt x="0" y="1871"/>
                    <a:pt x="500" y="3347"/>
                  </a:cubicBezTo>
                  <a:cubicBezTo>
                    <a:pt x="918" y="4611"/>
                    <a:pt x="1886" y="5456"/>
                    <a:pt x="2806" y="5456"/>
                  </a:cubicBezTo>
                  <a:cubicBezTo>
                    <a:pt x="2961" y="5456"/>
                    <a:pt x="3114" y="5433"/>
                    <a:pt x="3262" y="5383"/>
                  </a:cubicBezTo>
                  <a:cubicBezTo>
                    <a:pt x="4310" y="5050"/>
                    <a:pt x="4763" y="3585"/>
                    <a:pt x="4274" y="2109"/>
                  </a:cubicBezTo>
                  <a:cubicBezTo>
                    <a:pt x="3856" y="853"/>
                    <a:pt x="2886" y="0"/>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046;p33"/>
            <p:cNvSpPr/>
            <p:nvPr/>
          </p:nvSpPr>
          <p:spPr>
            <a:xfrm>
              <a:off x="3261100" y="1378100"/>
              <a:ext cx="92000" cy="105850"/>
            </a:xfrm>
            <a:custGeom>
              <a:avLst/>
              <a:gdLst/>
              <a:ahLst/>
              <a:cxnLst/>
              <a:rect l="l" t="t" r="r" b="b"/>
              <a:pathLst>
                <a:path w="3680" h="4234" extrusionOk="0">
                  <a:moveTo>
                    <a:pt x="1522" y="0"/>
                  </a:moveTo>
                  <a:cubicBezTo>
                    <a:pt x="1402" y="0"/>
                    <a:pt x="1284" y="18"/>
                    <a:pt x="1168" y="55"/>
                  </a:cubicBezTo>
                  <a:cubicBezTo>
                    <a:pt x="346" y="329"/>
                    <a:pt x="1" y="1460"/>
                    <a:pt x="382" y="2603"/>
                  </a:cubicBezTo>
                  <a:cubicBezTo>
                    <a:pt x="698" y="3571"/>
                    <a:pt x="1449" y="4233"/>
                    <a:pt x="2166" y="4233"/>
                  </a:cubicBezTo>
                  <a:cubicBezTo>
                    <a:pt x="2288" y="4233"/>
                    <a:pt x="2408" y="4214"/>
                    <a:pt x="2525" y="4175"/>
                  </a:cubicBezTo>
                  <a:cubicBezTo>
                    <a:pt x="3335" y="3913"/>
                    <a:pt x="3680" y="2782"/>
                    <a:pt x="3311" y="1639"/>
                  </a:cubicBezTo>
                  <a:cubicBezTo>
                    <a:pt x="2994" y="657"/>
                    <a:pt x="2247"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47;p33"/>
            <p:cNvSpPr/>
            <p:nvPr/>
          </p:nvSpPr>
          <p:spPr>
            <a:xfrm>
              <a:off x="3277175" y="1387375"/>
              <a:ext cx="68525" cy="59175"/>
            </a:xfrm>
            <a:custGeom>
              <a:avLst/>
              <a:gdLst/>
              <a:ahLst/>
              <a:cxnLst/>
              <a:rect l="l" t="t" r="r" b="b"/>
              <a:pathLst>
                <a:path w="2741" h="2367" extrusionOk="0">
                  <a:moveTo>
                    <a:pt x="855" y="0"/>
                  </a:moveTo>
                  <a:cubicBezTo>
                    <a:pt x="691" y="0"/>
                    <a:pt x="584" y="29"/>
                    <a:pt x="584" y="29"/>
                  </a:cubicBezTo>
                  <a:cubicBezTo>
                    <a:pt x="1" y="399"/>
                    <a:pt x="787" y="970"/>
                    <a:pt x="1251" y="1006"/>
                  </a:cubicBezTo>
                  <a:cubicBezTo>
                    <a:pt x="1715" y="1053"/>
                    <a:pt x="2239" y="2244"/>
                    <a:pt x="2382" y="2351"/>
                  </a:cubicBezTo>
                  <a:cubicBezTo>
                    <a:pt x="2395" y="2361"/>
                    <a:pt x="2409" y="2367"/>
                    <a:pt x="2423" y="2367"/>
                  </a:cubicBezTo>
                  <a:cubicBezTo>
                    <a:pt x="2560" y="2367"/>
                    <a:pt x="2740" y="1908"/>
                    <a:pt x="2192" y="887"/>
                  </a:cubicBezTo>
                  <a:cubicBezTo>
                    <a:pt x="1782" y="125"/>
                    <a:pt x="1195"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48;p33"/>
            <p:cNvSpPr/>
            <p:nvPr/>
          </p:nvSpPr>
          <p:spPr>
            <a:xfrm>
              <a:off x="3942750" y="1265825"/>
              <a:ext cx="119075" cy="156425"/>
            </a:xfrm>
            <a:custGeom>
              <a:avLst/>
              <a:gdLst/>
              <a:ahLst/>
              <a:cxnLst/>
              <a:rect l="l" t="t" r="r" b="b"/>
              <a:pathLst>
                <a:path w="4763" h="6257" extrusionOk="0">
                  <a:moveTo>
                    <a:pt x="2511" y="1"/>
                  </a:moveTo>
                  <a:cubicBezTo>
                    <a:pt x="1362" y="1"/>
                    <a:pt x="326" y="1268"/>
                    <a:pt x="167" y="2903"/>
                  </a:cubicBezTo>
                  <a:cubicBezTo>
                    <a:pt x="0" y="4629"/>
                    <a:pt x="857" y="6118"/>
                    <a:pt x="2084" y="6249"/>
                  </a:cubicBezTo>
                  <a:cubicBezTo>
                    <a:pt x="2136" y="6254"/>
                    <a:pt x="2188" y="6256"/>
                    <a:pt x="2240" y="6256"/>
                  </a:cubicBezTo>
                  <a:cubicBezTo>
                    <a:pt x="3405" y="6256"/>
                    <a:pt x="4448" y="4996"/>
                    <a:pt x="4596" y="3344"/>
                  </a:cubicBezTo>
                  <a:cubicBezTo>
                    <a:pt x="4763" y="1617"/>
                    <a:pt x="3917" y="129"/>
                    <a:pt x="2679" y="10"/>
                  </a:cubicBezTo>
                  <a:cubicBezTo>
                    <a:pt x="2623" y="4"/>
                    <a:pt x="2567" y="1"/>
                    <a:pt x="2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49;p33"/>
            <p:cNvSpPr/>
            <p:nvPr/>
          </p:nvSpPr>
          <p:spPr>
            <a:xfrm>
              <a:off x="3955850" y="1282900"/>
              <a:ext cx="93175" cy="121725"/>
            </a:xfrm>
            <a:custGeom>
              <a:avLst/>
              <a:gdLst/>
              <a:ahLst/>
              <a:cxnLst/>
              <a:rect l="l" t="t" r="r" b="b"/>
              <a:pathLst>
                <a:path w="3727" h="4869" extrusionOk="0">
                  <a:moveTo>
                    <a:pt x="1986" y="1"/>
                  </a:moveTo>
                  <a:cubicBezTo>
                    <a:pt x="1077" y="1"/>
                    <a:pt x="268" y="986"/>
                    <a:pt x="131" y="2268"/>
                  </a:cubicBezTo>
                  <a:cubicBezTo>
                    <a:pt x="0" y="3613"/>
                    <a:pt x="667" y="4768"/>
                    <a:pt x="1619" y="4863"/>
                  </a:cubicBezTo>
                  <a:cubicBezTo>
                    <a:pt x="1656" y="4866"/>
                    <a:pt x="1693" y="4868"/>
                    <a:pt x="1729" y="4868"/>
                  </a:cubicBezTo>
                  <a:cubicBezTo>
                    <a:pt x="2639" y="4868"/>
                    <a:pt x="3458" y="3883"/>
                    <a:pt x="3584" y="2601"/>
                  </a:cubicBezTo>
                  <a:cubicBezTo>
                    <a:pt x="3727" y="1256"/>
                    <a:pt x="3048" y="101"/>
                    <a:pt x="2096" y="6"/>
                  </a:cubicBezTo>
                  <a:cubicBezTo>
                    <a:pt x="2059" y="2"/>
                    <a:pt x="2022" y="1"/>
                    <a:pt x="19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50;p33"/>
            <p:cNvSpPr/>
            <p:nvPr/>
          </p:nvSpPr>
          <p:spPr>
            <a:xfrm>
              <a:off x="3961650" y="1292850"/>
              <a:ext cx="65350" cy="75300"/>
            </a:xfrm>
            <a:custGeom>
              <a:avLst/>
              <a:gdLst/>
              <a:ahLst/>
              <a:cxnLst/>
              <a:rect l="l" t="t" r="r" b="b"/>
              <a:pathLst>
                <a:path w="2614" h="3012" extrusionOk="0">
                  <a:moveTo>
                    <a:pt x="1873" y="0"/>
                  </a:moveTo>
                  <a:cubicBezTo>
                    <a:pt x="1740" y="0"/>
                    <a:pt x="696" y="42"/>
                    <a:pt x="340" y="1334"/>
                  </a:cubicBezTo>
                  <a:cubicBezTo>
                    <a:pt x="0" y="2537"/>
                    <a:pt x="265" y="3012"/>
                    <a:pt x="420" y="3012"/>
                  </a:cubicBezTo>
                  <a:cubicBezTo>
                    <a:pt x="444" y="3012"/>
                    <a:pt x="466" y="3000"/>
                    <a:pt x="482" y="2977"/>
                  </a:cubicBezTo>
                  <a:cubicBezTo>
                    <a:pt x="613" y="2810"/>
                    <a:pt x="899" y="1382"/>
                    <a:pt x="1387" y="1239"/>
                  </a:cubicBezTo>
                  <a:cubicBezTo>
                    <a:pt x="1887" y="1084"/>
                    <a:pt x="2614" y="262"/>
                    <a:pt x="1887" y="0"/>
                  </a:cubicBezTo>
                  <a:cubicBezTo>
                    <a:pt x="1887" y="0"/>
                    <a:pt x="1883" y="0"/>
                    <a:pt x="18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51;p33"/>
            <p:cNvSpPr/>
            <p:nvPr/>
          </p:nvSpPr>
          <p:spPr>
            <a:xfrm>
              <a:off x="4263325" y="1350400"/>
              <a:ext cx="117000" cy="137125"/>
            </a:xfrm>
            <a:custGeom>
              <a:avLst/>
              <a:gdLst/>
              <a:ahLst/>
              <a:cxnLst/>
              <a:rect l="l" t="t" r="r" b="b"/>
              <a:pathLst>
                <a:path w="4680" h="5485" extrusionOk="0">
                  <a:moveTo>
                    <a:pt x="2721" y="1"/>
                  </a:moveTo>
                  <a:cubicBezTo>
                    <a:pt x="1794" y="1"/>
                    <a:pt x="842" y="878"/>
                    <a:pt x="441" y="2163"/>
                  </a:cubicBezTo>
                  <a:cubicBezTo>
                    <a:pt x="0" y="3640"/>
                    <a:pt x="488" y="5092"/>
                    <a:pt x="1524" y="5426"/>
                  </a:cubicBezTo>
                  <a:cubicBezTo>
                    <a:pt x="1660" y="5465"/>
                    <a:pt x="1799" y="5484"/>
                    <a:pt x="1938" y="5484"/>
                  </a:cubicBezTo>
                  <a:cubicBezTo>
                    <a:pt x="2881" y="5484"/>
                    <a:pt x="3845" y="4605"/>
                    <a:pt x="4239" y="3318"/>
                  </a:cubicBezTo>
                  <a:cubicBezTo>
                    <a:pt x="4679" y="1854"/>
                    <a:pt x="4191" y="389"/>
                    <a:pt x="3155" y="68"/>
                  </a:cubicBezTo>
                  <a:cubicBezTo>
                    <a:pt x="3013" y="22"/>
                    <a:pt x="2867" y="1"/>
                    <a:pt x="2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52;p33"/>
            <p:cNvSpPr/>
            <p:nvPr/>
          </p:nvSpPr>
          <p:spPr>
            <a:xfrm>
              <a:off x="4276725" y="1365175"/>
              <a:ext cx="91100" cy="106625"/>
            </a:xfrm>
            <a:custGeom>
              <a:avLst/>
              <a:gdLst/>
              <a:ahLst/>
              <a:cxnLst/>
              <a:rect l="l" t="t" r="r" b="b"/>
              <a:pathLst>
                <a:path w="3644" h="4265" extrusionOk="0">
                  <a:moveTo>
                    <a:pt x="2127" y="0"/>
                  </a:moveTo>
                  <a:cubicBezTo>
                    <a:pt x="1394" y="0"/>
                    <a:pt x="634" y="697"/>
                    <a:pt x="333" y="1691"/>
                  </a:cubicBezTo>
                  <a:cubicBezTo>
                    <a:pt x="0" y="2834"/>
                    <a:pt x="369" y="3965"/>
                    <a:pt x="1191" y="4215"/>
                  </a:cubicBezTo>
                  <a:cubicBezTo>
                    <a:pt x="1297" y="4248"/>
                    <a:pt x="1406" y="4264"/>
                    <a:pt x="1515" y="4264"/>
                  </a:cubicBezTo>
                  <a:cubicBezTo>
                    <a:pt x="2238" y="4264"/>
                    <a:pt x="2988" y="3577"/>
                    <a:pt x="3298" y="2584"/>
                  </a:cubicBezTo>
                  <a:cubicBezTo>
                    <a:pt x="3643" y="1441"/>
                    <a:pt x="3274" y="298"/>
                    <a:pt x="2453" y="48"/>
                  </a:cubicBezTo>
                  <a:cubicBezTo>
                    <a:pt x="2346" y="16"/>
                    <a:pt x="2237" y="0"/>
                    <a:pt x="2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53;p33"/>
            <p:cNvSpPr/>
            <p:nvPr/>
          </p:nvSpPr>
          <p:spPr>
            <a:xfrm>
              <a:off x="4283600" y="1374475"/>
              <a:ext cx="67850" cy="60250"/>
            </a:xfrm>
            <a:custGeom>
              <a:avLst/>
              <a:gdLst/>
              <a:ahLst/>
              <a:cxnLst/>
              <a:rect l="l" t="t" r="r" b="b"/>
              <a:pathLst>
                <a:path w="2714" h="2410" extrusionOk="0">
                  <a:moveTo>
                    <a:pt x="1894" y="1"/>
                  </a:moveTo>
                  <a:cubicBezTo>
                    <a:pt x="1565" y="1"/>
                    <a:pt x="943" y="120"/>
                    <a:pt x="523" y="926"/>
                  </a:cubicBezTo>
                  <a:cubicBezTo>
                    <a:pt x="1" y="1949"/>
                    <a:pt x="175" y="2410"/>
                    <a:pt x="328" y="2410"/>
                  </a:cubicBezTo>
                  <a:cubicBezTo>
                    <a:pt x="346" y="2410"/>
                    <a:pt x="364" y="2403"/>
                    <a:pt x="380" y="2391"/>
                  </a:cubicBezTo>
                  <a:cubicBezTo>
                    <a:pt x="511" y="2272"/>
                    <a:pt x="1011" y="1081"/>
                    <a:pt x="1475" y="1022"/>
                  </a:cubicBezTo>
                  <a:cubicBezTo>
                    <a:pt x="1940" y="974"/>
                    <a:pt x="2713" y="391"/>
                    <a:pt x="2118" y="22"/>
                  </a:cubicBezTo>
                  <a:cubicBezTo>
                    <a:pt x="2118" y="22"/>
                    <a:pt x="2032" y="1"/>
                    <a:pt x="1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54;p33"/>
            <p:cNvSpPr/>
            <p:nvPr/>
          </p:nvSpPr>
          <p:spPr>
            <a:xfrm>
              <a:off x="3430775" y="2130750"/>
              <a:ext cx="386375" cy="575975"/>
            </a:xfrm>
            <a:custGeom>
              <a:avLst/>
              <a:gdLst/>
              <a:ahLst/>
              <a:cxnLst/>
              <a:rect l="l" t="t" r="r" b="b"/>
              <a:pathLst>
                <a:path w="15455" h="23039" extrusionOk="0">
                  <a:moveTo>
                    <a:pt x="203" y="0"/>
                  </a:moveTo>
                  <a:cubicBezTo>
                    <a:pt x="167" y="0"/>
                    <a:pt x="155" y="12"/>
                    <a:pt x="155" y="24"/>
                  </a:cubicBezTo>
                  <a:cubicBezTo>
                    <a:pt x="36" y="643"/>
                    <a:pt x="0" y="1239"/>
                    <a:pt x="0" y="1846"/>
                  </a:cubicBezTo>
                  <a:cubicBezTo>
                    <a:pt x="0" y="2013"/>
                    <a:pt x="24" y="2155"/>
                    <a:pt x="24" y="2310"/>
                  </a:cubicBezTo>
                  <a:cubicBezTo>
                    <a:pt x="36" y="2465"/>
                    <a:pt x="36" y="2620"/>
                    <a:pt x="48" y="2763"/>
                  </a:cubicBezTo>
                  <a:lnTo>
                    <a:pt x="84" y="3215"/>
                  </a:lnTo>
                  <a:cubicBezTo>
                    <a:pt x="96" y="3358"/>
                    <a:pt x="120" y="3513"/>
                    <a:pt x="143" y="3656"/>
                  </a:cubicBezTo>
                  <a:cubicBezTo>
                    <a:pt x="286" y="4870"/>
                    <a:pt x="572" y="6037"/>
                    <a:pt x="977" y="7192"/>
                  </a:cubicBezTo>
                  <a:cubicBezTo>
                    <a:pt x="1167" y="7763"/>
                    <a:pt x="1405" y="8323"/>
                    <a:pt x="1644" y="8883"/>
                  </a:cubicBezTo>
                  <a:cubicBezTo>
                    <a:pt x="1905" y="9430"/>
                    <a:pt x="2144" y="9990"/>
                    <a:pt x="2465" y="10502"/>
                  </a:cubicBezTo>
                  <a:cubicBezTo>
                    <a:pt x="3025" y="11573"/>
                    <a:pt x="3739" y="12573"/>
                    <a:pt x="4501" y="13514"/>
                  </a:cubicBezTo>
                  <a:cubicBezTo>
                    <a:pt x="6037" y="15383"/>
                    <a:pt x="7799" y="17050"/>
                    <a:pt x="9633" y="18634"/>
                  </a:cubicBezTo>
                  <a:cubicBezTo>
                    <a:pt x="10561" y="19420"/>
                    <a:pt x="11490" y="20182"/>
                    <a:pt x="12466" y="20908"/>
                  </a:cubicBezTo>
                  <a:cubicBezTo>
                    <a:pt x="13431" y="21634"/>
                    <a:pt x="14407" y="22348"/>
                    <a:pt x="15407" y="23039"/>
                  </a:cubicBezTo>
                  <a:cubicBezTo>
                    <a:pt x="15419" y="23039"/>
                    <a:pt x="15443" y="23039"/>
                    <a:pt x="15455" y="23027"/>
                  </a:cubicBezTo>
                  <a:cubicBezTo>
                    <a:pt x="15455" y="23003"/>
                    <a:pt x="15455" y="22991"/>
                    <a:pt x="15443" y="22979"/>
                  </a:cubicBezTo>
                  <a:cubicBezTo>
                    <a:pt x="13478" y="21598"/>
                    <a:pt x="11538" y="20122"/>
                    <a:pt x="9704" y="18562"/>
                  </a:cubicBezTo>
                  <a:cubicBezTo>
                    <a:pt x="7882" y="16979"/>
                    <a:pt x="6120" y="15312"/>
                    <a:pt x="4608" y="13443"/>
                  </a:cubicBezTo>
                  <a:cubicBezTo>
                    <a:pt x="3846" y="12502"/>
                    <a:pt x="3156" y="11514"/>
                    <a:pt x="2584" y="10466"/>
                  </a:cubicBezTo>
                  <a:cubicBezTo>
                    <a:pt x="2286" y="9942"/>
                    <a:pt x="2025" y="9394"/>
                    <a:pt x="1763" y="8859"/>
                  </a:cubicBezTo>
                  <a:cubicBezTo>
                    <a:pt x="1524" y="8287"/>
                    <a:pt x="1286" y="7740"/>
                    <a:pt x="1096" y="7168"/>
                  </a:cubicBezTo>
                  <a:cubicBezTo>
                    <a:pt x="691" y="6037"/>
                    <a:pt x="405" y="4870"/>
                    <a:pt x="239" y="3679"/>
                  </a:cubicBezTo>
                  <a:cubicBezTo>
                    <a:pt x="84" y="2489"/>
                    <a:pt x="24" y="1263"/>
                    <a:pt x="215" y="72"/>
                  </a:cubicBezTo>
                  <a:cubicBezTo>
                    <a:pt x="227" y="60"/>
                    <a:pt x="215" y="24"/>
                    <a:pt x="203"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55;p33"/>
            <p:cNvSpPr/>
            <p:nvPr/>
          </p:nvSpPr>
          <p:spPr>
            <a:xfrm>
              <a:off x="3866250" y="2245950"/>
              <a:ext cx="16975" cy="325950"/>
            </a:xfrm>
            <a:custGeom>
              <a:avLst/>
              <a:gdLst/>
              <a:ahLst/>
              <a:cxnLst/>
              <a:rect l="l" t="t" r="r" b="b"/>
              <a:pathLst>
                <a:path w="679" h="13038" extrusionOk="0">
                  <a:moveTo>
                    <a:pt x="24" y="0"/>
                  </a:moveTo>
                  <a:cubicBezTo>
                    <a:pt x="12" y="24"/>
                    <a:pt x="0" y="36"/>
                    <a:pt x="0" y="48"/>
                  </a:cubicBezTo>
                  <a:cubicBezTo>
                    <a:pt x="84" y="1119"/>
                    <a:pt x="179" y="2203"/>
                    <a:pt x="250" y="3274"/>
                  </a:cubicBezTo>
                  <a:cubicBezTo>
                    <a:pt x="322" y="4370"/>
                    <a:pt x="381" y="5441"/>
                    <a:pt x="441" y="6525"/>
                  </a:cubicBezTo>
                  <a:cubicBezTo>
                    <a:pt x="500" y="7608"/>
                    <a:pt x="536" y="8680"/>
                    <a:pt x="536" y="9763"/>
                  </a:cubicBezTo>
                  <a:cubicBezTo>
                    <a:pt x="536" y="10835"/>
                    <a:pt x="524" y="11930"/>
                    <a:pt x="405" y="13002"/>
                  </a:cubicBezTo>
                  <a:cubicBezTo>
                    <a:pt x="405" y="13026"/>
                    <a:pt x="417" y="13037"/>
                    <a:pt x="429" y="13037"/>
                  </a:cubicBezTo>
                  <a:cubicBezTo>
                    <a:pt x="465" y="13037"/>
                    <a:pt x="477" y="13026"/>
                    <a:pt x="477" y="13014"/>
                  </a:cubicBezTo>
                  <a:cubicBezTo>
                    <a:pt x="619" y="11942"/>
                    <a:pt x="655" y="10859"/>
                    <a:pt x="667" y="9763"/>
                  </a:cubicBezTo>
                  <a:cubicBezTo>
                    <a:pt x="679" y="8680"/>
                    <a:pt x="655" y="7608"/>
                    <a:pt x="608" y="6525"/>
                  </a:cubicBezTo>
                  <a:cubicBezTo>
                    <a:pt x="560" y="5441"/>
                    <a:pt x="488" y="4370"/>
                    <a:pt x="405" y="3274"/>
                  </a:cubicBezTo>
                  <a:cubicBezTo>
                    <a:pt x="310" y="2203"/>
                    <a:pt x="203" y="1119"/>
                    <a:pt x="72" y="48"/>
                  </a:cubicBezTo>
                  <a:cubicBezTo>
                    <a:pt x="72" y="24"/>
                    <a:pt x="60" y="0"/>
                    <a:pt x="24"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56;p33"/>
            <p:cNvSpPr/>
            <p:nvPr/>
          </p:nvSpPr>
          <p:spPr>
            <a:xfrm>
              <a:off x="3643600" y="2201300"/>
              <a:ext cx="178025" cy="424100"/>
            </a:xfrm>
            <a:custGeom>
              <a:avLst/>
              <a:gdLst/>
              <a:ahLst/>
              <a:cxnLst/>
              <a:rect l="l" t="t" r="r" b="b"/>
              <a:pathLst>
                <a:path w="7121" h="16964" extrusionOk="0">
                  <a:moveTo>
                    <a:pt x="60" y="0"/>
                  </a:moveTo>
                  <a:cubicBezTo>
                    <a:pt x="48" y="0"/>
                    <a:pt x="36" y="24"/>
                    <a:pt x="36" y="36"/>
                  </a:cubicBezTo>
                  <a:cubicBezTo>
                    <a:pt x="0" y="1608"/>
                    <a:pt x="155" y="3191"/>
                    <a:pt x="417" y="4739"/>
                  </a:cubicBezTo>
                  <a:cubicBezTo>
                    <a:pt x="691" y="6287"/>
                    <a:pt x="1072" y="7823"/>
                    <a:pt x="1655" y="9287"/>
                  </a:cubicBezTo>
                  <a:cubicBezTo>
                    <a:pt x="1786" y="9668"/>
                    <a:pt x="1953" y="10037"/>
                    <a:pt x="2096" y="10394"/>
                  </a:cubicBezTo>
                  <a:cubicBezTo>
                    <a:pt x="2275" y="10752"/>
                    <a:pt x="2429" y="11121"/>
                    <a:pt x="2620" y="11466"/>
                  </a:cubicBezTo>
                  <a:cubicBezTo>
                    <a:pt x="2798" y="11823"/>
                    <a:pt x="3013" y="12168"/>
                    <a:pt x="3203" y="12502"/>
                  </a:cubicBezTo>
                  <a:cubicBezTo>
                    <a:pt x="3406" y="12847"/>
                    <a:pt x="3608" y="13192"/>
                    <a:pt x="3846" y="13502"/>
                  </a:cubicBezTo>
                  <a:cubicBezTo>
                    <a:pt x="4739" y="14812"/>
                    <a:pt x="5823" y="15978"/>
                    <a:pt x="7061" y="16955"/>
                  </a:cubicBezTo>
                  <a:cubicBezTo>
                    <a:pt x="7067" y="16961"/>
                    <a:pt x="7073" y="16964"/>
                    <a:pt x="7079" y="16964"/>
                  </a:cubicBezTo>
                  <a:cubicBezTo>
                    <a:pt x="7085" y="16964"/>
                    <a:pt x="7091" y="16961"/>
                    <a:pt x="7097" y="16955"/>
                  </a:cubicBezTo>
                  <a:cubicBezTo>
                    <a:pt x="7120" y="16943"/>
                    <a:pt x="7120" y="16931"/>
                    <a:pt x="7097" y="16907"/>
                  </a:cubicBezTo>
                  <a:cubicBezTo>
                    <a:pt x="5882" y="15895"/>
                    <a:pt x="4811" y="14740"/>
                    <a:pt x="3929" y="13442"/>
                  </a:cubicBezTo>
                  <a:cubicBezTo>
                    <a:pt x="3691" y="13133"/>
                    <a:pt x="3501" y="12788"/>
                    <a:pt x="3287" y="12466"/>
                  </a:cubicBezTo>
                  <a:cubicBezTo>
                    <a:pt x="3096" y="12121"/>
                    <a:pt x="2906" y="11787"/>
                    <a:pt x="2727" y="11430"/>
                  </a:cubicBezTo>
                  <a:cubicBezTo>
                    <a:pt x="2548" y="11097"/>
                    <a:pt x="2382" y="10740"/>
                    <a:pt x="2227" y="10382"/>
                  </a:cubicBezTo>
                  <a:cubicBezTo>
                    <a:pt x="2072" y="10025"/>
                    <a:pt x="1905" y="9668"/>
                    <a:pt x="1774" y="9287"/>
                  </a:cubicBezTo>
                  <a:cubicBezTo>
                    <a:pt x="1227" y="7835"/>
                    <a:pt x="810" y="6311"/>
                    <a:pt x="524" y="4763"/>
                  </a:cubicBezTo>
                  <a:cubicBezTo>
                    <a:pt x="381" y="3989"/>
                    <a:pt x="274" y="3215"/>
                    <a:pt x="191" y="2429"/>
                  </a:cubicBezTo>
                  <a:cubicBezTo>
                    <a:pt x="119" y="1643"/>
                    <a:pt x="84" y="869"/>
                    <a:pt x="84" y="84"/>
                  </a:cubicBezTo>
                  <a:cubicBezTo>
                    <a:pt x="84" y="60"/>
                    <a:pt x="60" y="48"/>
                    <a:pt x="6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57;p33"/>
            <p:cNvSpPr/>
            <p:nvPr/>
          </p:nvSpPr>
          <p:spPr>
            <a:xfrm>
              <a:off x="3921025" y="2131775"/>
              <a:ext cx="386375" cy="575800"/>
            </a:xfrm>
            <a:custGeom>
              <a:avLst/>
              <a:gdLst/>
              <a:ahLst/>
              <a:cxnLst/>
              <a:rect l="l" t="t" r="r" b="b"/>
              <a:pathLst>
                <a:path w="15455" h="23032" extrusionOk="0">
                  <a:moveTo>
                    <a:pt x="15281" y="0"/>
                  </a:moveTo>
                  <a:cubicBezTo>
                    <a:pt x="15278" y="0"/>
                    <a:pt x="15276" y="5"/>
                    <a:pt x="15276" y="19"/>
                  </a:cubicBezTo>
                  <a:cubicBezTo>
                    <a:pt x="15264" y="31"/>
                    <a:pt x="15252" y="43"/>
                    <a:pt x="15252" y="55"/>
                  </a:cubicBezTo>
                  <a:cubicBezTo>
                    <a:pt x="15431" y="1245"/>
                    <a:pt x="15371" y="2472"/>
                    <a:pt x="15216" y="3662"/>
                  </a:cubicBezTo>
                  <a:cubicBezTo>
                    <a:pt x="15050" y="4853"/>
                    <a:pt x="14776" y="6032"/>
                    <a:pt x="14371" y="7163"/>
                  </a:cubicBezTo>
                  <a:cubicBezTo>
                    <a:pt x="14180" y="7746"/>
                    <a:pt x="13942" y="8294"/>
                    <a:pt x="13704" y="8842"/>
                  </a:cubicBezTo>
                  <a:cubicBezTo>
                    <a:pt x="13430" y="9377"/>
                    <a:pt x="13192" y="9925"/>
                    <a:pt x="12883" y="10449"/>
                  </a:cubicBezTo>
                  <a:cubicBezTo>
                    <a:pt x="12311" y="11508"/>
                    <a:pt x="11621" y="12485"/>
                    <a:pt x="10859" y="13425"/>
                  </a:cubicBezTo>
                  <a:cubicBezTo>
                    <a:pt x="9335" y="15295"/>
                    <a:pt x="7584" y="16962"/>
                    <a:pt x="5751" y="18545"/>
                  </a:cubicBezTo>
                  <a:cubicBezTo>
                    <a:pt x="3929" y="20105"/>
                    <a:pt x="2000" y="21569"/>
                    <a:pt x="24" y="22962"/>
                  </a:cubicBezTo>
                  <a:cubicBezTo>
                    <a:pt x="12" y="22974"/>
                    <a:pt x="0" y="22998"/>
                    <a:pt x="12" y="23010"/>
                  </a:cubicBezTo>
                  <a:cubicBezTo>
                    <a:pt x="20" y="23018"/>
                    <a:pt x="28" y="23032"/>
                    <a:pt x="40" y="23032"/>
                  </a:cubicBezTo>
                  <a:cubicBezTo>
                    <a:pt x="46" y="23032"/>
                    <a:pt x="52" y="23029"/>
                    <a:pt x="60" y="23022"/>
                  </a:cubicBezTo>
                  <a:cubicBezTo>
                    <a:pt x="1048" y="22331"/>
                    <a:pt x="2036" y="21629"/>
                    <a:pt x="3000" y="20891"/>
                  </a:cubicBezTo>
                  <a:cubicBezTo>
                    <a:pt x="3965" y="20152"/>
                    <a:pt x="4905" y="19402"/>
                    <a:pt x="5834" y="18617"/>
                  </a:cubicBezTo>
                  <a:cubicBezTo>
                    <a:pt x="7656" y="17045"/>
                    <a:pt x="9430" y="15378"/>
                    <a:pt x="10966" y="13497"/>
                  </a:cubicBezTo>
                  <a:cubicBezTo>
                    <a:pt x="11728" y="12556"/>
                    <a:pt x="12442" y="11568"/>
                    <a:pt x="13002" y="10496"/>
                  </a:cubicBezTo>
                  <a:cubicBezTo>
                    <a:pt x="13299" y="9973"/>
                    <a:pt x="13549" y="9413"/>
                    <a:pt x="13823" y="8877"/>
                  </a:cubicBezTo>
                  <a:cubicBezTo>
                    <a:pt x="14061" y="8306"/>
                    <a:pt x="14299" y="7758"/>
                    <a:pt x="14490" y="7175"/>
                  </a:cubicBezTo>
                  <a:cubicBezTo>
                    <a:pt x="14883" y="6032"/>
                    <a:pt x="15181" y="4853"/>
                    <a:pt x="15323" y="3650"/>
                  </a:cubicBezTo>
                  <a:cubicBezTo>
                    <a:pt x="15359" y="3496"/>
                    <a:pt x="15371" y="3353"/>
                    <a:pt x="15383" y="3198"/>
                  </a:cubicBezTo>
                  <a:lnTo>
                    <a:pt x="15419" y="2757"/>
                  </a:lnTo>
                  <a:cubicBezTo>
                    <a:pt x="15431" y="2591"/>
                    <a:pt x="15442" y="2448"/>
                    <a:pt x="15442" y="2293"/>
                  </a:cubicBezTo>
                  <a:cubicBezTo>
                    <a:pt x="15454" y="2126"/>
                    <a:pt x="15454" y="1984"/>
                    <a:pt x="15454" y="1829"/>
                  </a:cubicBezTo>
                  <a:cubicBezTo>
                    <a:pt x="15442" y="1222"/>
                    <a:pt x="15419" y="614"/>
                    <a:pt x="15311" y="19"/>
                  </a:cubicBezTo>
                  <a:cubicBezTo>
                    <a:pt x="15297" y="12"/>
                    <a:pt x="15287" y="0"/>
                    <a:pt x="15281"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58;p33"/>
            <p:cNvSpPr/>
            <p:nvPr/>
          </p:nvSpPr>
          <p:spPr>
            <a:xfrm>
              <a:off x="3933525" y="2202675"/>
              <a:ext cx="163125" cy="410225"/>
            </a:xfrm>
            <a:custGeom>
              <a:avLst/>
              <a:gdLst/>
              <a:ahLst/>
              <a:cxnLst/>
              <a:rect l="l" t="t" r="r" b="b"/>
              <a:pathLst>
                <a:path w="6525" h="16409" extrusionOk="0">
                  <a:moveTo>
                    <a:pt x="6420" y="0"/>
                  </a:moveTo>
                  <a:cubicBezTo>
                    <a:pt x="6418" y="0"/>
                    <a:pt x="6418" y="2"/>
                    <a:pt x="6418" y="5"/>
                  </a:cubicBezTo>
                  <a:cubicBezTo>
                    <a:pt x="6406" y="5"/>
                    <a:pt x="6382" y="29"/>
                    <a:pt x="6382" y="40"/>
                  </a:cubicBezTo>
                  <a:cubicBezTo>
                    <a:pt x="6418" y="802"/>
                    <a:pt x="6406" y="1553"/>
                    <a:pt x="6358" y="2315"/>
                  </a:cubicBezTo>
                  <a:cubicBezTo>
                    <a:pt x="6310" y="3077"/>
                    <a:pt x="6239" y="3839"/>
                    <a:pt x="6132" y="4577"/>
                  </a:cubicBezTo>
                  <a:cubicBezTo>
                    <a:pt x="5929" y="6077"/>
                    <a:pt x="5584" y="7565"/>
                    <a:pt x="5108" y="8994"/>
                  </a:cubicBezTo>
                  <a:cubicBezTo>
                    <a:pt x="4620" y="10423"/>
                    <a:pt x="3977" y="11816"/>
                    <a:pt x="3131" y="13066"/>
                  </a:cubicBezTo>
                  <a:cubicBezTo>
                    <a:pt x="2715" y="13685"/>
                    <a:pt x="2215" y="14268"/>
                    <a:pt x="1715" y="14828"/>
                  </a:cubicBezTo>
                  <a:lnTo>
                    <a:pt x="1310" y="15233"/>
                  </a:lnTo>
                  <a:cubicBezTo>
                    <a:pt x="1179" y="15364"/>
                    <a:pt x="1024" y="15483"/>
                    <a:pt x="893" y="15626"/>
                  </a:cubicBezTo>
                  <a:lnTo>
                    <a:pt x="691" y="15816"/>
                  </a:lnTo>
                  <a:lnTo>
                    <a:pt x="464" y="15995"/>
                  </a:lnTo>
                  <a:lnTo>
                    <a:pt x="12" y="16352"/>
                  </a:lnTo>
                  <a:cubicBezTo>
                    <a:pt x="0" y="16364"/>
                    <a:pt x="0" y="16376"/>
                    <a:pt x="12" y="16400"/>
                  </a:cubicBezTo>
                  <a:cubicBezTo>
                    <a:pt x="24" y="16406"/>
                    <a:pt x="33" y="16409"/>
                    <a:pt x="40" y="16409"/>
                  </a:cubicBezTo>
                  <a:cubicBezTo>
                    <a:pt x="48" y="16409"/>
                    <a:pt x="54" y="16406"/>
                    <a:pt x="60" y="16400"/>
                  </a:cubicBezTo>
                  <a:lnTo>
                    <a:pt x="512" y="16042"/>
                  </a:lnTo>
                  <a:lnTo>
                    <a:pt x="726" y="15864"/>
                  </a:lnTo>
                  <a:lnTo>
                    <a:pt x="941" y="15661"/>
                  </a:lnTo>
                  <a:cubicBezTo>
                    <a:pt x="1084" y="15530"/>
                    <a:pt x="1238" y="15411"/>
                    <a:pt x="1369" y="15280"/>
                  </a:cubicBezTo>
                  <a:lnTo>
                    <a:pt x="1774" y="14876"/>
                  </a:lnTo>
                  <a:cubicBezTo>
                    <a:pt x="1905" y="14757"/>
                    <a:pt x="2024" y="14590"/>
                    <a:pt x="2155" y="14459"/>
                  </a:cubicBezTo>
                  <a:cubicBezTo>
                    <a:pt x="2298" y="14328"/>
                    <a:pt x="2417" y="14173"/>
                    <a:pt x="2536" y="14030"/>
                  </a:cubicBezTo>
                  <a:lnTo>
                    <a:pt x="2893" y="13578"/>
                  </a:lnTo>
                  <a:lnTo>
                    <a:pt x="3215" y="13125"/>
                  </a:lnTo>
                  <a:cubicBezTo>
                    <a:pt x="4084" y="11851"/>
                    <a:pt x="4739" y="10470"/>
                    <a:pt x="5227" y="9030"/>
                  </a:cubicBezTo>
                  <a:cubicBezTo>
                    <a:pt x="5715" y="7589"/>
                    <a:pt x="6048" y="6077"/>
                    <a:pt x="6239" y="4577"/>
                  </a:cubicBezTo>
                  <a:cubicBezTo>
                    <a:pt x="6441" y="3077"/>
                    <a:pt x="6525" y="1541"/>
                    <a:pt x="6429" y="29"/>
                  </a:cubicBezTo>
                  <a:cubicBezTo>
                    <a:pt x="6429" y="11"/>
                    <a:pt x="6423" y="0"/>
                    <a:pt x="642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7290;p59"/>
          <p:cNvGrpSpPr/>
          <p:nvPr/>
        </p:nvGrpSpPr>
        <p:grpSpPr>
          <a:xfrm rot="18720841">
            <a:off x="9920165" y="4604348"/>
            <a:ext cx="1414954" cy="3177260"/>
            <a:chOff x="5876888" y="8274339"/>
            <a:chExt cx="1070266" cy="1875723"/>
          </a:xfrm>
        </p:grpSpPr>
        <p:grpSp>
          <p:nvGrpSpPr>
            <p:cNvPr id="283" name="Google Shape;7291;p59"/>
            <p:cNvGrpSpPr/>
            <p:nvPr/>
          </p:nvGrpSpPr>
          <p:grpSpPr>
            <a:xfrm>
              <a:off x="5876890" y="8274339"/>
              <a:ext cx="1070264" cy="1875723"/>
              <a:chOff x="5002750" y="3917350"/>
              <a:chExt cx="317275" cy="556050"/>
            </a:xfrm>
          </p:grpSpPr>
          <p:sp>
            <p:nvSpPr>
              <p:cNvPr id="303"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 name="Google Shape;7312;p59"/>
            <p:cNvGrpSpPr/>
            <p:nvPr/>
          </p:nvGrpSpPr>
          <p:grpSpPr>
            <a:xfrm>
              <a:off x="5876888" y="8274357"/>
              <a:ext cx="958017" cy="1593463"/>
              <a:chOff x="5398250" y="4107400"/>
              <a:chExt cx="284000" cy="472375"/>
            </a:xfrm>
          </p:grpSpPr>
          <p:sp>
            <p:nvSpPr>
              <p:cNvPr id="285"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 name="Google Shape;7290;p59"/>
          <p:cNvGrpSpPr/>
          <p:nvPr/>
        </p:nvGrpSpPr>
        <p:grpSpPr>
          <a:xfrm rot="20792177">
            <a:off x="11157386" y="1255354"/>
            <a:ext cx="1396470" cy="2705196"/>
            <a:chOff x="5876888" y="8274339"/>
            <a:chExt cx="1070266" cy="1875723"/>
          </a:xfrm>
        </p:grpSpPr>
        <p:grpSp>
          <p:nvGrpSpPr>
            <p:cNvPr id="324" name="Google Shape;7291;p59"/>
            <p:cNvGrpSpPr/>
            <p:nvPr/>
          </p:nvGrpSpPr>
          <p:grpSpPr>
            <a:xfrm>
              <a:off x="5876890" y="8274339"/>
              <a:ext cx="1070264" cy="1875723"/>
              <a:chOff x="5002750" y="3917350"/>
              <a:chExt cx="317275" cy="556050"/>
            </a:xfrm>
          </p:grpSpPr>
          <p:sp>
            <p:nvSpPr>
              <p:cNvPr id="344"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7312;p59"/>
            <p:cNvGrpSpPr/>
            <p:nvPr/>
          </p:nvGrpSpPr>
          <p:grpSpPr>
            <a:xfrm>
              <a:off x="5876888" y="8274357"/>
              <a:ext cx="958017" cy="1593463"/>
              <a:chOff x="5398250" y="4107400"/>
              <a:chExt cx="284000" cy="472375"/>
            </a:xfrm>
          </p:grpSpPr>
          <p:sp>
            <p:nvSpPr>
              <p:cNvPr id="326"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 name="Google Shape;8873;p66"/>
          <p:cNvGrpSpPr/>
          <p:nvPr/>
        </p:nvGrpSpPr>
        <p:grpSpPr>
          <a:xfrm>
            <a:off x="-561968" y="4410623"/>
            <a:ext cx="1609790" cy="2527438"/>
            <a:chOff x="4658674" y="4924351"/>
            <a:chExt cx="1609790" cy="2527438"/>
          </a:xfrm>
        </p:grpSpPr>
        <p:sp>
          <p:nvSpPr>
            <p:cNvPr id="365" name="Google Shape;8874;p66"/>
            <p:cNvSpPr/>
            <p:nvPr/>
          </p:nvSpPr>
          <p:spPr>
            <a:xfrm rot="5400000">
              <a:off x="5334625" y="7157607"/>
              <a:ext cx="70182" cy="70757"/>
            </a:xfrm>
            <a:custGeom>
              <a:avLst/>
              <a:gdLst/>
              <a:ahLst/>
              <a:cxnLst/>
              <a:rect l="l" t="t" r="r" b="b"/>
              <a:pathLst>
                <a:path w="1343" h="1354" extrusionOk="0">
                  <a:moveTo>
                    <a:pt x="671" y="0"/>
                  </a:moveTo>
                  <a:cubicBezTo>
                    <a:pt x="302" y="0"/>
                    <a:pt x="1" y="302"/>
                    <a:pt x="1" y="671"/>
                  </a:cubicBezTo>
                  <a:cubicBezTo>
                    <a:pt x="1" y="1051"/>
                    <a:pt x="302" y="1353"/>
                    <a:pt x="671" y="1353"/>
                  </a:cubicBezTo>
                  <a:cubicBezTo>
                    <a:pt x="1040" y="1353"/>
                    <a:pt x="1342" y="1051"/>
                    <a:pt x="1342" y="671"/>
                  </a:cubicBezTo>
                  <a:cubicBezTo>
                    <a:pt x="1342" y="302"/>
                    <a:pt x="1040" y="0"/>
                    <a:pt x="671"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875;p66"/>
            <p:cNvSpPr/>
            <p:nvPr/>
          </p:nvSpPr>
          <p:spPr>
            <a:xfrm rot="5400000">
              <a:off x="5656557" y="6278346"/>
              <a:ext cx="70757" cy="70130"/>
            </a:xfrm>
            <a:custGeom>
              <a:avLst/>
              <a:gdLst/>
              <a:ahLst/>
              <a:cxnLst/>
              <a:rect l="l" t="t" r="r" b="b"/>
              <a:pathLst>
                <a:path w="1354" h="1342" extrusionOk="0">
                  <a:moveTo>
                    <a:pt x="682" y="0"/>
                  </a:moveTo>
                  <a:cubicBezTo>
                    <a:pt x="302" y="0"/>
                    <a:pt x="0" y="302"/>
                    <a:pt x="0" y="671"/>
                  </a:cubicBezTo>
                  <a:cubicBezTo>
                    <a:pt x="0" y="1040"/>
                    <a:pt x="302" y="1342"/>
                    <a:pt x="682" y="1342"/>
                  </a:cubicBezTo>
                  <a:cubicBezTo>
                    <a:pt x="1051" y="1342"/>
                    <a:pt x="1353" y="1040"/>
                    <a:pt x="1353" y="671"/>
                  </a:cubicBezTo>
                  <a:cubicBezTo>
                    <a:pt x="1353" y="302"/>
                    <a:pt x="1051" y="0"/>
                    <a:pt x="682"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876;p66"/>
            <p:cNvSpPr/>
            <p:nvPr/>
          </p:nvSpPr>
          <p:spPr>
            <a:xfrm rot="5400000">
              <a:off x="5508172" y="6117053"/>
              <a:ext cx="38618" cy="39193"/>
            </a:xfrm>
            <a:custGeom>
              <a:avLst/>
              <a:gdLst/>
              <a:ahLst/>
              <a:cxnLst/>
              <a:rect l="l" t="t" r="r" b="b"/>
              <a:pathLst>
                <a:path w="739" h="750" extrusionOk="0">
                  <a:moveTo>
                    <a:pt x="370" y="1"/>
                  </a:moveTo>
                  <a:cubicBezTo>
                    <a:pt x="157" y="1"/>
                    <a:pt x="1" y="168"/>
                    <a:pt x="1" y="381"/>
                  </a:cubicBezTo>
                  <a:cubicBezTo>
                    <a:pt x="1" y="582"/>
                    <a:pt x="157" y="750"/>
                    <a:pt x="370" y="750"/>
                  </a:cubicBezTo>
                  <a:cubicBezTo>
                    <a:pt x="571" y="750"/>
                    <a:pt x="739" y="582"/>
                    <a:pt x="739" y="381"/>
                  </a:cubicBezTo>
                  <a:cubicBezTo>
                    <a:pt x="739" y="168"/>
                    <a:pt x="571"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877;p66"/>
            <p:cNvSpPr/>
            <p:nvPr/>
          </p:nvSpPr>
          <p:spPr>
            <a:xfrm rot="5400000">
              <a:off x="5042584" y="5362453"/>
              <a:ext cx="551578" cy="551735"/>
            </a:xfrm>
            <a:custGeom>
              <a:avLst/>
              <a:gdLst/>
              <a:ahLst/>
              <a:cxnLst/>
              <a:rect l="l" t="t" r="r" b="b"/>
              <a:pathLst>
                <a:path w="10555" h="10558" extrusionOk="0">
                  <a:moveTo>
                    <a:pt x="8483" y="1"/>
                  </a:moveTo>
                  <a:cubicBezTo>
                    <a:pt x="7062" y="1"/>
                    <a:pt x="5632" y="559"/>
                    <a:pt x="4495" y="1434"/>
                  </a:cubicBezTo>
                  <a:cubicBezTo>
                    <a:pt x="2929" y="2631"/>
                    <a:pt x="1856" y="4352"/>
                    <a:pt x="1051" y="6141"/>
                  </a:cubicBezTo>
                  <a:cubicBezTo>
                    <a:pt x="570" y="7181"/>
                    <a:pt x="179" y="8265"/>
                    <a:pt x="56" y="9394"/>
                  </a:cubicBezTo>
                  <a:cubicBezTo>
                    <a:pt x="0" y="9842"/>
                    <a:pt x="78" y="10412"/>
                    <a:pt x="515" y="10535"/>
                  </a:cubicBezTo>
                  <a:cubicBezTo>
                    <a:pt x="566" y="10551"/>
                    <a:pt x="617" y="10558"/>
                    <a:pt x="669" y="10558"/>
                  </a:cubicBezTo>
                  <a:cubicBezTo>
                    <a:pt x="910" y="10558"/>
                    <a:pt x="1152" y="10403"/>
                    <a:pt x="1364" y="10255"/>
                  </a:cubicBezTo>
                  <a:cubicBezTo>
                    <a:pt x="2583" y="9383"/>
                    <a:pt x="3813" y="8511"/>
                    <a:pt x="5031" y="7650"/>
                  </a:cubicBezTo>
                  <a:cubicBezTo>
                    <a:pt x="5937" y="7002"/>
                    <a:pt x="6664" y="6745"/>
                    <a:pt x="7569" y="6108"/>
                  </a:cubicBezTo>
                  <a:cubicBezTo>
                    <a:pt x="8385" y="5549"/>
                    <a:pt x="9190" y="4922"/>
                    <a:pt x="9704" y="4073"/>
                  </a:cubicBezTo>
                  <a:cubicBezTo>
                    <a:pt x="10398" y="2955"/>
                    <a:pt x="10554" y="1445"/>
                    <a:pt x="10029" y="238"/>
                  </a:cubicBezTo>
                  <a:cubicBezTo>
                    <a:pt x="9525" y="76"/>
                    <a:pt x="9005" y="1"/>
                    <a:pt x="8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878;p66"/>
            <p:cNvSpPr/>
            <p:nvPr/>
          </p:nvSpPr>
          <p:spPr>
            <a:xfrm rot="5400000">
              <a:off x="5059541" y="5352498"/>
              <a:ext cx="524090" cy="545307"/>
            </a:xfrm>
            <a:custGeom>
              <a:avLst/>
              <a:gdLst/>
              <a:ahLst/>
              <a:cxnLst/>
              <a:rect l="l" t="t" r="r" b="b"/>
              <a:pathLst>
                <a:path w="10029" h="10435" extrusionOk="0">
                  <a:moveTo>
                    <a:pt x="8472" y="1"/>
                  </a:moveTo>
                  <a:cubicBezTo>
                    <a:pt x="7051" y="1"/>
                    <a:pt x="5621" y="559"/>
                    <a:pt x="4484" y="1434"/>
                  </a:cubicBezTo>
                  <a:cubicBezTo>
                    <a:pt x="2918" y="2631"/>
                    <a:pt x="1845" y="4352"/>
                    <a:pt x="1040" y="6141"/>
                  </a:cubicBezTo>
                  <a:cubicBezTo>
                    <a:pt x="559" y="7181"/>
                    <a:pt x="168" y="8265"/>
                    <a:pt x="45" y="9394"/>
                  </a:cubicBezTo>
                  <a:cubicBezTo>
                    <a:pt x="0" y="9763"/>
                    <a:pt x="56" y="10222"/>
                    <a:pt x="325" y="10434"/>
                  </a:cubicBezTo>
                  <a:cubicBezTo>
                    <a:pt x="1666" y="8377"/>
                    <a:pt x="3265" y="6476"/>
                    <a:pt x="4998" y="4721"/>
                  </a:cubicBezTo>
                  <a:cubicBezTo>
                    <a:pt x="6574" y="3134"/>
                    <a:pt x="8251" y="1647"/>
                    <a:pt x="10029" y="283"/>
                  </a:cubicBezTo>
                  <a:lnTo>
                    <a:pt x="10018" y="238"/>
                  </a:lnTo>
                  <a:cubicBezTo>
                    <a:pt x="9514" y="76"/>
                    <a:pt x="8994" y="1"/>
                    <a:pt x="8472"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879;p66"/>
            <p:cNvSpPr/>
            <p:nvPr/>
          </p:nvSpPr>
          <p:spPr>
            <a:xfrm rot="5400000">
              <a:off x="5132440" y="5436894"/>
              <a:ext cx="490228" cy="415081"/>
            </a:xfrm>
            <a:custGeom>
              <a:avLst/>
              <a:gdLst/>
              <a:ahLst/>
              <a:cxnLst/>
              <a:rect l="l" t="t" r="r" b="b"/>
              <a:pathLst>
                <a:path w="9381" h="7943" extrusionOk="0">
                  <a:moveTo>
                    <a:pt x="9281" y="0"/>
                  </a:moveTo>
                  <a:cubicBezTo>
                    <a:pt x="9270" y="0"/>
                    <a:pt x="9258" y="2"/>
                    <a:pt x="9246" y="7"/>
                  </a:cubicBezTo>
                  <a:cubicBezTo>
                    <a:pt x="5233" y="1092"/>
                    <a:pt x="1767" y="4032"/>
                    <a:pt x="23" y="7811"/>
                  </a:cubicBezTo>
                  <a:cubicBezTo>
                    <a:pt x="1" y="7855"/>
                    <a:pt x="23" y="7911"/>
                    <a:pt x="68" y="7934"/>
                  </a:cubicBezTo>
                  <a:cubicBezTo>
                    <a:pt x="80" y="7940"/>
                    <a:pt x="92" y="7943"/>
                    <a:pt x="105" y="7943"/>
                  </a:cubicBezTo>
                  <a:cubicBezTo>
                    <a:pt x="140" y="7943"/>
                    <a:pt x="174" y="7922"/>
                    <a:pt x="191" y="7889"/>
                  </a:cubicBezTo>
                  <a:cubicBezTo>
                    <a:pt x="1912" y="4155"/>
                    <a:pt x="5345" y="1259"/>
                    <a:pt x="9302" y="186"/>
                  </a:cubicBezTo>
                  <a:cubicBezTo>
                    <a:pt x="9347" y="175"/>
                    <a:pt x="9381" y="119"/>
                    <a:pt x="9369" y="74"/>
                  </a:cubicBezTo>
                  <a:cubicBezTo>
                    <a:pt x="9352" y="30"/>
                    <a:pt x="9320" y="0"/>
                    <a:pt x="928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880;p66"/>
            <p:cNvSpPr/>
            <p:nvPr/>
          </p:nvSpPr>
          <p:spPr>
            <a:xfrm rot="5400000">
              <a:off x="5221984" y="5587370"/>
              <a:ext cx="341816" cy="296405"/>
            </a:xfrm>
            <a:custGeom>
              <a:avLst/>
              <a:gdLst/>
              <a:ahLst/>
              <a:cxnLst/>
              <a:rect l="l" t="t" r="r" b="b"/>
              <a:pathLst>
                <a:path w="6541" h="5672" extrusionOk="0">
                  <a:moveTo>
                    <a:pt x="6437" y="0"/>
                  </a:moveTo>
                  <a:cubicBezTo>
                    <a:pt x="6409" y="0"/>
                    <a:pt x="6382" y="11"/>
                    <a:pt x="6362" y="37"/>
                  </a:cubicBezTo>
                  <a:cubicBezTo>
                    <a:pt x="4663" y="2262"/>
                    <a:pt x="2494" y="4129"/>
                    <a:pt x="56" y="5504"/>
                  </a:cubicBezTo>
                  <a:cubicBezTo>
                    <a:pt x="12" y="5527"/>
                    <a:pt x="1" y="5582"/>
                    <a:pt x="23" y="5627"/>
                  </a:cubicBezTo>
                  <a:cubicBezTo>
                    <a:pt x="38" y="5657"/>
                    <a:pt x="68" y="5672"/>
                    <a:pt x="99" y="5672"/>
                  </a:cubicBezTo>
                  <a:cubicBezTo>
                    <a:pt x="115" y="5672"/>
                    <a:pt x="131" y="5668"/>
                    <a:pt x="146" y="5661"/>
                  </a:cubicBezTo>
                  <a:cubicBezTo>
                    <a:pt x="2617" y="4274"/>
                    <a:pt x="4797" y="2396"/>
                    <a:pt x="6518" y="149"/>
                  </a:cubicBezTo>
                  <a:cubicBezTo>
                    <a:pt x="6541" y="104"/>
                    <a:pt x="6541" y="48"/>
                    <a:pt x="6496" y="15"/>
                  </a:cubicBezTo>
                  <a:cubicBezTo>
                    <a:pt x="6478" y="6"/>
                    <a:pt x="6457" y="0"/>
                    <a:pt x="643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881;p66"/>
            <p:cNvSpPr/>
            <p:nvPr/>
          </p:nvSpPr>
          <p:spPr>
            <a:xfrm rot="5400000">
              <a:off x="5252868" y="5637694"/>
              <a:ext cx="139684" cy="201609"/>
            </a:xfrm>
            <a:custGeom>
              <a:avLst/>
              <a:gdLst/>
              <a:ahLst/>
              <a:cxnLst/>
              <a:rect l="l" t="t" r="r" b="b"/>
              <a:pathLst>
                <a:path w="2673" h="3858" extrusionOk="0">
                  <a:moveTo>
                    <a:pt x="2673" y="1"/>
                  </a:moveTo>
                  <a:lnTo>
                    <a:pt x="2673" y="1"/>
                  </a:lnTo>
                  <a:cubicBezTo>
                    <a:pt x="2136" y="537"/>
                    <a:pt x="1577" y="1041"/>
                    <a:pt x="984" y="1510"/>
                  </a:cubicBezTo>
                  <a:cubicBezTo>
                    <a:pt x="738" y="2315"/>
                    <a:pt x="370" y="3086"/>
                    <a:pt x="1" y="3858"/>
                  </a:cubicBezTo>
                  <a:cubicBezTo>
                    <a:pt x="548" y="3534"/>
                    <a:pt x="1074" y="3288"/>
                    <a:pt x="1678" y="2863"/>
                  </a:cubicBezTo>
                  <a:lnTo>
                    <a:pt x="1689" y="2863"/>
                  </a:lnTo>
                  <a:cubicBezTo>
                    <a:pt x="1689" y="2863"/>
                    <a:pt x="1700" y="2863"/>
                    <a:pt x="1700" y="2852"/>
                  </a:cubicBezTo>
                  <a:cubicBezTo>
                    <a:pt x="1711" y="2852"/>
                    <a:pt x="1711" y="2852"/>
                    <a:pt x="1711" y="2841"/>
                  </a:cubicBezTo>
                  <a:cubicBezTo>
                    <a:pt x="1991" y="2650"/>
                    <a:pt x="2259" y="2449"/>
                    <a:pt x="2527" y="2237"/>
                  </a:cubicBezTo>
                  <a:cubicBezTo>
                    <a:pt x="2505" y="1700"/>
                    <a:pt x="2527" y="1164"/>
                    <a:pt x="2583" y="616"/>
                  </a:cubicBezTo>
                  <a:cubicBezTo>
                    <a:pt x="2583" y="582"/>
                    <a:pt x="2583" y="549"/>
                    <a:pt x="2594" y="515"/>
                  </a:cubicBezTo>
                  <a:cubicBezTo>
                    <a:pt x="2617" y="347"/>
                    <a:pt x="2639" y="180"/>
                    <a:pt x="267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882;p66"/>
            <p:cNvSpPr/>
            <p:nvPr/>
          </p:nvSpPr>
          <p:spPr>
            <a:xfrm rot="5400000">
              <a:off x="5511072" y="5589199"/>
              <a:ext cx="9406" cy="7055"/>
            </a:xfrm>
            <a:custGeom>
              <a:avLst/>
              <a:gdLst/>
              <a:ahLst/>
              <a:cxnLst/>
              <a:rect l="l" t="t" r="r" b="b"/>
              <a:pathLst>
                <a:path w="180" h="135" extrusionOk="0">
                  <a:moveTo>
                    <a:pt x="1" y="134"/>
                  </a:moveTo>
                  <a:cubicBezTo>
                    <a:pt x="1" y="134"/>
                    <a:pt x="12" y="134"/>
                    <a:pt x="12" y="134"/>
                  </a:cubicBezTo>
                  <a:cubicBezTo>
                    <a:pt x="12" y="134"/>
                    <a:pt x="1" y="134"/>
                    <a:pt x="1" y="134"/>
                  </a:cubicBezTo>
                  <a:close/>
                  <a:moveTo>
                    <a:pt x="23" y="123"/>
                  </a:moveTo>
                  <a:cubicBezTo>
                    <a:pt x="23" y="123"/>
                    <a:pt x="23" y="123"/>
                    <a:pt x="23" y="123"/>
                  </a:cubicBezTo>
                  <a:cubicBezTo>
                    <a:pt x="23" y="123"/>
                    <a:pt x="23" y="123"/>
                    <a:pt x="23" y="123"/>
                  </a:cubicBezTo>
                  <a:close/>
                  <a:moveTo>
                    <a:pt x="34" y="112"/>
                  </a:moveTo>
                  <a:cubicBezTo>
                    <a:pt x="34" y="112"/>
                    <a:pt x="34" y="112"/>
                    <a:pt x="45" y="112"/>
                  </a:cubicBezTo>
                  <a:cubicBezTo>
                    <a:pt x="34" y="112"/>
                    <a:pt x="34" y="112"/>
                    <a:pt x="34" y="112"/>
                  </a:cubicBezTo>
                  <a:close/>
                  <a:moveTo>
                    <a:pt x="57" y="101"/>
                  </a:moveTo>
                  <a:cubicBezTo>
                    <a:pt x="57" y="101"/>
                    <a:pt x="57" y="101"/>
                    <a:pt x="57" y="90"/>
                  </a:cubicBezTo>
                  <a:cubicBezTo>
                    <a:pt x="57" y="101"/>
                    <a:pt x="57" y="101"/>
                    <a:pt x="57" y="101"/>
                  </a:cubicBezTo>
                  <a:close/>
                  <a:moveTo>
                    <a:pt x="79" y="79"/>
                  </a:moveTo>
                  <a:cubicBezTo>
                    <a:pt x="79" y="79"/>
                    <a:pt x="79" y="79"/>
                    <a:pt x="79" y="79"/>
                  </a:cubicBezTo>
                  <a:cubicBezTo>
                    <a:pt x="79" y="79"/>
                    <a:pt x="79" y="79"/>
                    <a:pt x="79" y="79"/>
                  </a:cubicBezTo>
                  <a:close/>
                  <a:moveTo>
                    <a:pt x="90" y="67"/>
                  </a:moveTo>
                  <a:cubicBezTo>
                    <a:pt x="90" y="67"/>
                    <a:pt x="101" y="67"/>
                    <a:pt x="101" y="56"/>
                  </a:cubicBezTo>
                  <a:cubicBezTo>
                    <a:pt x="101" y="67"/>
                    <a:pt x="90" y="67"/>
                    <a:pt x="90" y="67"/>
                  </a:cubicBezTo>
                  <a:close/>
                  <a:moveTo>
                    <a:pt x="113" y="56"/>
                  </a:moveTo>
                  <a:cubicBezTo>
                    <a:pt x="113" y="56"/>
                    <a:pt x="113" y="45"/>
                    <a:pt x="124" y="45"/>
                  </a:cubicBezTo>
                  <a:cubicBezTo>
                    <a:pt x="113" y="45"/>
                    <a:pt x="113" y="56"/>
                    <a:pt x="113" y="56"/>
                  </a:cubicBezTo>
                  <a:close/>
                  <a:moveTo>
                    <a:pt x="124" y="45"/>
                  </a:moveTo>
                  <a:cubicBezTo>
                    <a:pt x="124" y="34"/>
                    <a:pt x="135" y="34"/>
                    <a:pt x="135" y="34"/>
                  </a:cubicBezTo>
                  <a:cubicBezTo>
                    <a:pt x="135" y="34"/>
                    <a:pt x="124" y="34"/>
                    <a:pt x="124" y="45"/>
                  </a:cubicBezTo>
                  <a:close/>
                  <a:moveTo>
                    <a:pt x="146" y="34"/>
                  </a:moveTo>
                  <a:cubicBezTo>
                    <a:pt x="146" y="23"/>
                    <a:pt x="146" y="23"/>
                    <a:pt x="157" y="23"/>
                  </a:cubicBezTo>
                  <a:cubicBezTo>
                    <a:pt x="146" y="23"/>
                    <a:pt x="146" y="23"/>
                    <a:pt x="146" y="34"/>
                  </a:cubicBezTo>
                  <a:close/>
                  <a:moveTo>
                    <a:pt x="157" y="11"/>
                  </a:moveTo>
                  <a:cubicBezTo>
                    <a:pt x="168" y="11"/>
                    <a:pt x="168" y="11"/>
                    <a:pt x="180" y="0"/>
                  </a:cubicBezTo>
                  <a:cubicBezTo>
                    <a:pt x="168" y="11"/>
                    <a:pt x="168" y="11"/>
                    <a:pt x="157" y="11"/>
                  </a:cubicBez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883;p66"/>
            <p:cNvSpPr/>
            <p:nvPr/>
          </p:nvSpPr>
          <p:spPr>
            <a:xfrm rot="5400000">
              <a:off x="5274790" y="5474990"/>
              <a:ext cx="342966" cy="266461"/>
            </a:xfrm>
            <a:custGeom>
              <a:avLst/>
              <a:gdLst/>
              <a:ahLst/>
              <a:cxnLst/>
              <a:rect l="l" t="t" r="r" b="b"/>
              <a:pathLst>
                <a:path w="6563" h="5099" extrusionOk="0">
                  <a:moveTo>
                    <a:pt x="5288" y="1"/>
                  </a:moveTo>
                  <a:cubicBezTo>
                    <a:pt x="4494" y="247"/>
                    <a:pt x="3734" y="649"/>
                    <a:pt x="3075" y="1152"/>
                  </a:cubicBezTo>
                  <a:cubicBezTo>
                    <a:pt x="3063" y="1163"/>
                    <a:pt x="3063" y="1163"/>
                    <a:pt x="3052" y="1163"/>
                  </a:cubicBezTo>
                  <a:cubicBezTo>
                    <a:pt x="3052" y="1163"/>
                    <a:pt x="3052" y="1175"/>
                    <a:pt x="3052" y="1175"/>
                  </a:cubicBezTo>
                  <a:cubicBezTo>
                    <a:pt x="3041" y="1175"/>
                    <a:pt x="3041" y="1175"/>
                    <a:pt x="3041" y="1186"/>
                  </a:cubicBezTo>
                  <a:lnTo>
                    <a:pt x="3030" y="1186"/>
                  </a:lnTo>
                  <a:cubicBezTo>
                    <a:pt x="3030" y="1186"/>
                    <a:pt x="3019" y="1186"/>
                    <a:pt x="3019" y="1197"/>
                  </a:cubicBezTo>
                  <a:cubicBezTo>
                    <a:pt x="3008" y="1197"/>
                    <a:pt x="3008" y="1208"/>
                    <a:pt x="3008" y="1208"/>
                  </a:cubicBezTo>
                  <a:lnTo>
                    <a:pt x="2996" y="1208"/>
                  </a:lnTo>
                  <a:cubicBezTo>
                    <a:pt x="2996" y="1219"/>
                    <a:pt x="2985" y="1219"/>
                    <a:pt x="2985" y="1219"/>
                  </a:cubicBezTo>
                  <a:cubicBezTo>
                    <a:pt x="2985" y="1219"/>
                    <a:pt x="2985" y="1219"/>
                    <a:pt x="2974" y="1231"/>
                  </a:cubicBezTo>
                  <a:cubicBezTo>
                    <a:pt x="2963" y="1242"/>
                    <a:pt x="2963" y="1242"/>
                    <a:pt x="2952" y="1242"/>
                  </a:cubicBezTo>
                  <a:cubicBezTo>
                    <a:pt x="2952" y="1253"/>
                    <a:pt x="2952" y="1253"/>
                    <a:pt x="2952" y="1253"/>
                  </a:cubicBezTo>
                  <a:cubicBezTo>
                    <a:pt x="2940" y="1253"/>
                    <a:pt x="2940" y="1253"/>
                    <a:pt x="2940" y="1264"/>
                  </a:cubicBezTo>
                  <a:lnTo>
                    <a:pt x="2929" y="1264"/>
                  </a:lnTo>
                  <a:cubicBezTo>
                    <a:pt x="2929" y="1264"/>
                    <a:pt x="2918" y="1275"/>
                    <a:pt x="2918" y="1275"/>
                  </a:cubicBezTo>
                  <a:cubicBezTo>
                    <a:pt x="2907" y="1275"/>
                    <a:pt x="2907" y="1286"/>
                    <a:pt x="2907" y="1286"/>
                  </a:cubicBezTo>
                  <a:lnTo>
                    <a:pt x="2896" y="1286"/>
                  </a:lnTo>
                  <a:cubicBezTo>
                    <a:pt x="1655" y="2304"/>
                    <a:pt x="727" y="3657"/>
                    <a:pt x="0" y="5099"/>
                  </a:cubicBezTo>
                  <a:cubicBezTo>
                    <a:pt x="794" y="4372"/>
                    <a:pt x="1677" y="3724"/>
                    <a:pt x="2616" y="3198"/>
                  </a:cubicBezTo>
                  <a:cubicBezTo>
                    <a:pt x="3779" y="2125"/>
                    <a:pt x="5121" y="1242"/>
                    <a:pt x="6563" y="593"/>
                  </a:cubicBezTo>
                  <a:cubicBezTo>
                    <a:pt x="6127" y="448"/>
                    <a:pt x="5702" y="236"/>
                    <a:pt x="529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884;p66"/>
            <p:cNvSpPr/>
            <p:nvPr/>
          </p:nvSpPr>
          <p:spPr>
            <a:xfrm rot="5400000">
              <a:off x="5380219" y="5690265"/>
              <a:ext cx="135556" cy="174174"/>
            </a:xfrm>
            <a:custGeom>
              <a:avLst/>
              <a:gdLst/>
              <a:ahLst/>
              <a:cxnLst/>
              <a:rect l="l" t="t" r="r" b="b"/>
              <a:pathLst>
                <a:path w="2594" h="3333" extrusionOk="0">
                  <a:moveTo>
                    <a:pt x="2326" y="0"/>
                  </a:moveTo>
                  <a:cubicBezTo>
                    <a:pt x="1532" y="649"/>
                    <a:pt x="760" y="1320"/>
                    <a:pt x="0" y="2013"/>
                  </a:cubicBezTo>
                  <a:cubicBezTo>
                    <a:pt x="134" y="2113"/>
                    <a:pt x="235" y="2248"/>
                    <a:pt x="291" y="2404"/>
                  </a:cubicBezTo>
                  <a:cubicBezTo>
                    <a:pt x="403" y="2695"/>
                    <a:pt x="358" y="3019"/>
                    <a:pt x="291" y="3332"/>
                  </a:cubicBezTo>
                  <a:cubicBezTo>
                    <a:pt x="872" y="2851"/>
                    <a:pt x="1420" y="2348"/>
                    <a:pt x="1957" y="1812"/>
                  </a:cubicBezTo>
                  <a:cubicBezTo>
                    <a:pt x="2091" y="1186"/>
                    <a:pt x="2303" y="593"/>
                    <a:pt x="2594" y="34"/>
                  </a:cubicBezTo>
                  <a:cubicBezTo>
                    <a:pt x="2504" y="23"/>
                    <a:pt x="2415" y="12"/>
                    <a:pt x="2326"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885;p66"/>
            <p:cNvSpPr/>
            <p:nvPr/>
          </p:nvSpPr>
          <p:spPr>
            <a:xfrm rot="5400000">
              <a:off x="5376431" y="5663692"/>
              <a:ext cx="220892" cy="113974"/>
            </a:xfrm>
            <a:custGeom>
              <a:avLst/>
              <a:gdLst/>
              <a:ahLst/>
              <a:cxnLst/>
              <a:rect l="l" t="t" r="r" b="b"/>
              <a:pathLst>
                <a:path w="4227" h="2181" extrusionOk="0">
                  <a:moveTo>
                    <a:pt x="3511" y="1"/>
                  </a:moveTo>
                  <a:cubicBezTo>
                    <a:pt x="2248" y="537"/>
                    <a:pt x="1063" y="1264"/>
                    <a:pt x="1" y="2147"/>
                  </a:cubicBezTo>
                  <a:cubicBezTo>
                    <a:pt x="325" y="2002"/>
                    <a:pt x="660" y="1890"/>
                    <a:pt x="1007" y="1879"/>
                  </a:cubicBezTo>
                  <a:lnTo>
                    <a:pt x="1029" y="1879"/>
                  </a:lnTo>
                  <a:cubicBezTo>
                    <a:pt x="1342" y="1879"/>
                    <a:pt x="1666" y="1980"/>
                    <a:pt x="1901" y="2181"/>
                  </a:cubicBezTo>
                  <a:cubicBezTo>
                    <a:pt x="2661" y="1488"/>
                    <a:pt x="3433" y="817"/>
                    <a:pt x="4227" y="168"/>
                  </a:cubicBezTo>
                  <a:cubicBezTo>
                    <a:pt x="3981" y="124"/>
                    <a:pt x="3746" y="79"/>
                    <a:pt x="3511"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886;p66"/>
            <p:cNvSpPr/>
            <p:nvPr/>
          </p:nvSpPr>
          <p:spPr>
            <a:xfrm rot="5400000">
              <a:off x="5370264" y="5615510"/>
              <a:ext cx="220318" cy="136183"/>
            </a:xfrm>
            <a:custGeom>
              <a:avLst/>
              <a:gdLst/>
              <a:ahLst/>
              <a:cxnLst/>
              <a:rect l="l" t="t" r="r" b="b"/>
              <a:pathLst>
                <a:path w="4216" h="2606" extrusionOk="0">
                  <a:moveTo>
                    <a:pt x="3947" y="0"/>
                  </a:moveTo>
                  <a:cubicBezTo>
                    <a:pt x="2505" y="649"/>
                    <a:pt x="1163" y="1532"/>
                    <a:pt x="0" y="2605"/>
                  </a:cubicBezTo>
                  <a:cubicBezTo>
                    <a:pt x="112" y="2538"/>
                    <a:pt x="224" y="2471"/>
                    <a:pt x="347" y="2415"/>
                  </a:cubicBezTo>
                  <a:cubicBezTo>
                    <a:pt x="459" y="2348"/>
                    <a:pt x="582" y="2292"/>
                    <a:pt x="705" y="2236"/>
                  </a:cubicBezTo>
                  <a:cubicBezTo>
                    <a:pt x="1767" y="1353"/>
                    <a:pt x="2952" y="626"/>
                    <a:pt x="4215" y="90"/>
                  </a:cubicBezTo>
                  <a:cubicBezTo>
                    <a:pt x="4126" y="67"/>
                    <a:pt x="4036" y="34"/>
                    <a:pt x="3947"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887;p66"/>
            <p:cNvSpPr/>
            <p:nvPr/>
          </p:nvSpPr>
          <p:spPr>
            <a:xfrm rot="5400000">
              <a:off x="5346618" y="5718014"/>
              <a:ext cx="91764" cy="95893"/>
            </a:xfrm>
            <a:custGeom>
              <a:avLst/>
              <a:gdLst/>
              <a:ahLst/>
              <a:cxnLst/>
              <a:rect l="l" t="t" r="r" b="b"/>
              <a:pathLst>
                <a:path w="1756" h="1835" extrusionOk="0">
                  <a:moveTo>
                    <a:pt x="1756" y="1"/>
                  </a:moveTo>
                  <a:lnTo>
                    <a:pt x="1756" y="1"/>
                  </a:lnTo>
                  <a:cubicBezTo>
                    <a:pt x="1219" y="537"/>
                    <a:pt x="671" y="1040"/>
                    <a:pt x="90" y="1521"/>
                  </a:cubicBezTo>
                  <a:cubicBezTo>
                    <a:pt x="79" y="1555"/>
                    <a:pt x="67" y="1588"/>
                    <a:pt x="56" y="1622"/>
                  </a:cubicBezTo>
                  <a:cubicBezTo>
                    <a:pt x="45" y="1689"/>
                    <a:pt x="23" y="1756"/>
                    <a:pt x="0" y="1834"/>
                  </a:cubicBezTo>
                  <a:cubicBezTo>
                    <a:pt x="593" y="1365"/>
                    <a:pt x="1152" y="861"/>
                    <a:pt x="1689" y="325"/>
                  </a:cubicBezTo>
                  <a:cubicBezTo>
                    <a:pt x="1711" y="213"/>
                    <a:pt x="1722" y="101"/>
                    <a:pt x="1756"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888;p66"/>
            <p:cNvSpPr/>
            <p:nvPr/>
          </p:nvSpPr>
          <p:spPr>
            <a:xfrm rot="5400000">
              <a:off x="5025286" y="6721777"/>
              <a:ext cx="1152748" cy="238399"/>
            </a:xfrm>
            <a:custGeom>
              <a:avLst/>
              <a:gdLst/>
              <a:ahLst/>
              <a:cxnLst/>
              <a:rect l="l" t="t" r="r" b="b"/>
              <a:pathLst>
                <a:path w="22059" h="4562" extrusionOk="0">
                  <a:moveTo>
                    <a:pt x="2616" y="0"/>
                  </a:moveTo>
                  <a:cubicBezTo>
                    <a:pt x="1767" y="0"/>
                    <a:pt x="917" y="101"/>
                    <a:pt x="134" y="459"/>
                  </a:cubicBezTo>
                  <a:cubicBezTo>
                    <a:pt x="34" y="503"/>
                    <a:pt x="0" y="604"/>
                    <a:pt x="45" y="705"/>
                  </a:cubicBezTo>
                  <a:cubicBezTo>
                    <a:pt x="69" y="770"/>
                    <a:pt x="136" y="812"/>
                    <a:pt x="209" y="812"/>
                  </a:cubicBezTo>
                  <a:cubicBezTo>
                    <a:pt x="236" y="812"/>
                    <a:pt x="264" y="806"/>
                    <a:pt x="291" y="794"/>
                  </a:cubicBezTo>
                  <a:cubicBezTo>
                    <a:pt x="995" y="470"/>
                    <a:pt x="1800" y="369"/>
                    <a:pt x="2616" y="369"/>
                  </a:cubicBezTo>
                  <a:cubicBezTo>
                    <a:pt x="2873" y="369"/>
                    <a:pt x="3142" y="380"/>
                    <a:pt x="3410" y="392"/>
                  </a:cubicBezTo>
                  <a:cubicBezTo>
                    <a:pt x="6540" y="593"/>
                    <a:pt x="9559" y="1487"/>
                    <a:pt x="12589" y="2404"/>
                  </a:cubicBezTo>
                  <a:cubicBezTo>
                    <a:pt x="15630" y="3332"/>
                    <a:pt x="18671" y="4271"/>
                    <a:pt x="21846" y="4562"/>
                  </a:cubicBezTo>
                  <a:cubicBezTo>
                    <a:pt x="21947" y="4562"/>
                    <a:pt x="22036" y="4495"/>
                    <a:pt x="22047" y="4383"/>
                  </a:cubicBezTo>
                  <a:cubicBezTo>
                    <a:pt x="22058" y="4282"/>
                    <a:pt x="21980" y="4193"/>
                    <a:pt x="21879" y="4182"/>
                  </a:cubicBezTo>
                  <a:cubicBezTo>
                    <a:pt x="18760" y="3913"/>
                    <a:pt x="15742" y="2974"/>
                    <a:pt x="12701" y="2046"/>
                  </a:cubicBezTo>
                  <a:cubicBezTo>
                    <a:pt x="9671" y="1129"/>
                    <a:pt x="6619" y="224"/>
                    <a:pt x="3432" y="23"/>
                  </a:cubicBezTo>
                  <a:cubicBezTo>
                    <a:pt x="3164" y="11"/>
                    <a:pt x="2885" y="0"/>
                    <a:pt x="2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889;p66"/>
            <p:cNvSpPr/>
            <p:nvPr/>
          </p:nvSpPr>
          <p:spPr>
            <a:xfrm rot="5400000">
              <a:off x="4713205" y="6573680"/>
              <a:ext cx="757211" cy="865855"/>
            </a:xfrm>
            <a:custGeom>
              <a:avLst/>
              <a:gdLst/>
              <a:ahLst/>
              <a:cxnLst/>
              <a:rect l="l" t="t" r="r" b="b"/>
              <a:pathLst>
                <a:path w="14490" h="16569" extrusionOk="0">
                  <a:moveTo>
                    <a:pt x="13807" y="0"/>
                  </a:moveTo>
                  <a:cubicBezTo>
                    <a:pt x="13492" y="0"/>
                    <a:pt x="13111" y="184"/>
                    <a:pt x="12835" y="283"/>
                  </a:cubicBezTo>
                  <a:cubicBezTo>
                    <a:pt x="10275" y="1189"/>
                    <a:pt x="8061" y="2910"/>
                    <a:pt x="6261" y="4923"/>
                  </a:cubicBezTo>
                  <a:cubicBezTo>
                    <a:pt x="4126" y="7338"/>
                    <a:pt x="2527" y="10177"/>
                    <a:pt x="984" y="13006"/>
                  </a:cubicBezTo>
                  <a:cubicBezTo>
                    <a:pt x="514" y="13878"/>
                    <a:pt x="34" y="14784"/>
                    <a:pt x="0" y="15767"/>
                  </a:cubicBezTo>
                  <a:cubicBezTo>
                    <a:pt x="0" y="16025"/>
                    <a:pt x="34" y="16315"/>
                    <a:pt x="246" y="16472"/>
                  </a:cubicBezTo>
                  <a:cubicBezTo>
                    <a:pt x="337" y="16539"/>
                    <a:pt x="434" y="16568"/>
                    <a:pt x="535" y="16568"/>
                  </a:cubicBezTo>
                  <a:cubicBezTo>
                    <a:pt x="867" y="16568"/>
                    <a:pt x="1230" y="16252"/>
                    <a:pt x="1487" y="15969"/>
                  </a:cubicBezTo>
                  <a:cubicBezTo>
                    <a:pt x="3075" y="14247"/>
                    <a:pt x="5478" y="13565"/>
                    <a:pt x="7435" y="12268"/>
                  </a:cubicBezTo>
                  <a:cubicBezTo>
                    <a:pt x="9447" y="10938"/>
                    <a:pt x="10968" y="8970"/>
                    <a:pt x="12075" y="6835"/>
                  </a:cubicBezTo>
                  <a:cubicBezTo>
                    <a:pt x="12801" y="5415"/>
                    <a:pt x="13349" y="3905"/>
                    <a:pt x="13807" y="2385"/>
                  </a:cubicBezTo>
                  <a:cubicBezTo>
                    <a:pt x="13953" y="1938"/>
                    <a:pt x="14489" y="831"/>
                    <a:pt x="14311" y="361"/>
                  </a:cubicBezTo>
                  <a:cubicBezTo>
                    <a:pt x="14214" y="90"/>
                    <a:pt x="14027"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890;p66"/>
            <p:cNvSpPr/>
            <p:nvPr/>
          </p:nvSpPr>
          <p:spPr>
            <a:xfrm rot="5400000">
              <a:off x="4728177" y="6568428"/>
              <a:ext cx="736778" cy="855926"/>
            </a:xfrm>
            <a:custGeom>
              <a:avLst/>
              <a:gdLst/>
              <a:ahLst/>
              <a:cxnLst/>
              <a:rect l="l" t="t" r="r" b="b"/>
              <a:pathLst>
                <a:path w="14099" h="16379" extrusionOk="0">
                  <a:moveTo>
                    <a:pt x="13799" y="1"/>
                  </a:moveTo>
                  <a:cubicBezTo>
                    <a:pt x="13485" y="1"/>
                    <a:pt x="13108" y="180"/>
                    <a:pt x="12835" y="279"/>
                  </a:cubicBezTo>
                  <a:cubicBezTo>
                    <a:pt x="10275" y="1185"/>
                    <a:pt x="8061" y="2906"/>
                    <a:pt x="6261" y="4919"/>
                  </a:cubicBezTo>
                  <a:cubicBezTo>
                    <a:pt x="4126" y="7334"/>
                    <a:pt x="2527" y="10173"/>
                    <a:pt x="984" y="13002"/>
                  </a:cubicBezTo>
                  <a:cubicBezTo>
                    <a:pt x="514" y="13874"/>
                    <a:pt x="34" y="14780"/>
                    <a:pt x="0" y="15763"/>
                  </a:cubicBezTo>
                  <a:cubicBezTo>
                    <a:pt x="0" y="15976"/>
                    <a:pt x="34" y="16211"/>
                    <a:pt x="157" y="16378"/>
                  </a:cubicBezTo>
                  <a:cubicBezTo>
                    <a:pt x="3868" y="10229"/>
                    <a:pt x="8598" y="4695"/>
                    <a:pt x="14098" y="78"/>
                  </a:cubicBezTo>
                  <a:cubicBezTo>
                    <a:pt x="14011" y="23"/>
                    <a:pt x="13909" y="1"/>
                    <a:pt x="13799" y="1"/>
                  </a:cubicBezTo>
                  <a:close/>
                </a:path>
              </a:pathLst>
            </a:custGeom>
            <a:solidFill>
              <a:srgbClr val="A2A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891;p66"/>
            <p:cNvSpPr/>
            <p:nvPr/>
          </p:nvSpPr>
          <p:spPr>
            <a:xfrm rot="5400000">
              <a:off x="4979039" y="6808421"/>
              <a:ext cx="540447" cy="512594"/>
            </a:xfrm>
            <a:custGeom>
              <a:avLst/>
              <a:gdLst/>
              <a:ahLst/>
              <a:cxnLst/>
              <a:rect l="l" t="t" r="r" b="b"/>
              <a:pathLst>
                <a:path w="10342" h="9809" extrusionOk="0">
                  <a:moveTo>
                    <a:pt x="10235" y="1"/>
                  </a:moveTo>
                  <a:cubicBezTo>
                    <a:pt x="10218" y="1"/>
                    <a:pt x="10200" y="6"/>
                    <a:pt x="10185" y="17"/>
                  </a:cubicBezTo>
                  <a:cubicBezTo>
                    <a:pt x="6060" y="2353"/>
                    <a:pt x="1991" y="5327"/>
                    <a:pt x="23" y="9676"/>
                  </a:cubicBezTo>
                  <a:cubicBezTo>
                    <a:pt x="0" y="9721"/>
                    <a:pt x="12" y="9777"/>
                    <a:pt x="68" y="9799"/>
                  </a:cubicBezTo>
                  <a:cubicBezTo>
                    <a:pt x="80" y="9805"/>
                    <a:pt x="92" y="9808"/>
                    <a:pt x="105" y="9808"/>
                  </a:cubicBezTo>
                  <a:cubicBezTo>
                    <a:pt x="140" y="9808"/>
                    <a:pt x="174" y="9787"/>
                    <a:pt x="191" y="9755"/>
                  </a:cubicBezTo>
                  <a:cubicBezTo>
                    <a:pt x="2136" y="5473"/>
                    <a:pt x="6161" y="2499"/>
                    <a:pt x="10286" y="173"/>
                  </a:cubicBezTo>
                  <a:cubicBezTo>
                    <a:pt x="10331" y="151"/>
                    <a:pt x="10342" y="95"/>
                    <a:pt x="10320" y="50"/>
                  </a:cubicBezTo>
                  <a:cubicBezTo>
                    <a:pt x="10305" y="21"/>
                    <a:pt x="10270" y="1"/>
                    <a:pt x="10235"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892;p66"/>
            <p:cNvSpPr/>
            <p:nvPr/>
          </p:nvSpPr>
          <p:spPr>
            <a:xfrm rot="5400000">
              <a:off x="4862870" y="6745242"/>
              <a:ext cx="545725" cy="665238"/>
            </a:xfrm>
            <a:custGeom>
              <a:avLst/>
              <a:gdLst/>
              <a:ahLst/>
              <a:cxnLst/>
              <a:rect l="l" t="t" r="r" b="b"/>
              <a:pathLst>
                <a:path w="10443" h="12730" extrusionOk="0">
                  <a:moveTo>
                    <a:pt x="10338" y="0"/>
                  </a:moveTo>
                  <a:cubicBezTo>
                    <a:pt x="10303" y="0"/>
                    <a:pt x="10269" y="21"/>
                    <a:pt x="10253" y="54"/>
                  </a:cubicBezTo>
                  <a:cubicBezTo>
                    <a:pt x="9839" y="892"/>
                    <a:pt x="9425" y="1731"/>
                    <a:pt x="9023" y="2558"/>
                  </a:cubicBezTo>
                  <a:cubicBezTo>
                    <a:pt x="8330" y="3967"/>
                    <a:pt x="7648" y="5376"/>
                    <a:pt x="6731" y="6628"/>
                  </a:cubicBezTo>
                  <a:cubicBezTo>
                    <a:pt x="4987" y="9043"/>
                    <a:pt x="2494" y="10820"/>
                    <a:pt x="45" y="12553"/>
                  </a:cubicBezTo>
                  <a:cubicBezTo>
                    <a:pt x="1" y="12587"/>
                    <a:pt x="1" y="12642"/>
                    <a:pt x="23" y="12687"/>
                  </a:cubicBezTo>
                  <a:cubicBezTo>
                    <a:pt x="43" y="12714"/>
                    <a:pt x="72" y="12729"/>
                    <a:pt x="101" y="12729"/>
                  </a:cubicBezTo>
                  <a:cubicBezTo>
                    <a:pt x="120" y="12729"/>
                    <a:pt x="140" y="12723"/>
                    <a:pt x="157" y="12710"/>
                  </a:cubicBezTo>
                  <a:cubicBezTo>
                    <a:pt x="2606" y="10977"/>
                    <a:pt x="5110" y="9188"/>
                    <a:pt x="6888" y="6739"/>
                  </a:cubicBezTo>
                  <a:cubicBezTo>
                    <a:pt x="7804" y="5465"/>
                    <a:pt x="8498" y="4045"/>
                    <a:pt x="9191" y="2648"/>
                  </a:cubicBezTo>
                  <a:cubicBezTo>
                    <a:pt x="9593" y="1809"/>
                    <a:pt x="10007" y="971"/>
                    <a:pt x="10420" y="132"/>
                  </a:cubicBezTo>
                  <a:cubicBezTo>
                    <a:pt x="10443" y="87"/>
                    <a:pt x="10420" y="31"/>
                    <a:pt x="10376" y="9"/>
                  </a:cubicBezTo>
                  <a:cubicBezTo>
                    <a:pt x="10364" y="3"/>
                    <a:pt x="10351" y="0"/>
                    <a:pt x="10338"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893;p66"/>
            <p:cNvSpPr/>
            <p:nvPr/>
          </p:nvSpPr>
          <p:spPr>
            <a:xfrm rot="5400000">
              <a:off x="5026175" y="6886964"/>
              <a:ext cx="372178" cy="418635"/>
            </a:xfrm>
            <a:custGeom>
              <a:avLst/>
              <a:gdLst/>
              <a:ahLst/>
              <a:cxnLst/>
              <a:rect l="l" t="t" r="r" b="b"/>
              <a:pathLst>
                <a:path w="7122" h="8011" extrusionOk="0">
                  <a:moveTo>
                    <a:pt x="7004" y="0"/>
                  </a:moveTo>
                  <a:cubicBezTo>
                    <a:pt x="6975" y="0"/>
                    <a:pt x="6945" y="15"/>
                    <a:pt x="6932" y="42"/>
                  </a:cubicBezTo>
                  <a:cubicBezTo>
                    <a:pt x="5087" y="2971"/>
                    <a:pt x="2169" y="5084"/>
                    <a:pt x="22" y="7857"/>
                  </a:cubicBezTo>
                  <a:cubicBezTo>
                    <a:pt x="0" y="7902"/>
                    <a:pt x="0" y="7957"/>
                    <a:pt x="45" y="7991"/>
                  </a:cubicBezTo>
                  <a:cubicBezTo>
                    <a:pt x="62" y="8004"/>
                    <a:pt x="82" y="8011"/>
                    <a:pt x="101" y="8011"/>
                  </a:cubicBezTo>
                  <a:cubicBezTo>
                    <a:pt x="130" y="8011"/>
                    <a:pt x="159" y="7996"/>
                    <a:pt x="179" y="7969"/>
                  </a:cubicBezTo>
                  <a:cubicBezTo>
                    <a:pt x="2292" y="5230"/>
                    <a:pt x="5210" y="3105"/>
                    <a:pt x="7088" y="143"/>
                  </a:cubicBezTo>
                  <a:cubicBezTo>
                    <a:pt x="7122" y="98"/>
                    <a:pt x="7099" y="42"/>
                    <a:pt x="7055" y="20"/>
                  </a:cubicBezTo>
                  <a:cubicBezTo>
                    <a:pt x="7041" y="6"/>
                    <a:pt x="7023" y="0"/>
                    <a:pt x="7004"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894;p66"/>
            <p:cNvSpPr/>
            <p:nvPr/>
          </p:nvSpPr>
          <p:spPr>
            <a:xfrm rot="5400000">
              <a:off x="4713022" y="6573654"/>
              <a:ext cx="757211" cy="865907"/>
            </a:xfrm>
            <a:custGeom>
              <a:avLst/>
              <a:gdLst/>
              <a:ahLst/>
              <a:cxnLst/>
              <a:rect l="l" t="t" r="r" b="b"/>
              <a:pathLst>
                <a:path w="14490" h="16570" extrusionOk="0">
                  <a:moveTo>
                    <a:pt x="13807" y="1"/>
                  </a:moveTo>
                  <a:cubicBezTo>
                    <a:pt x="13494" y="1"/>
                    <a:pt x="13125" y="168"/>
                    <a:pt x="12857" y="269"/>
                  </a:cubicBezTo>
                  <a:cubicBezTo>
                    <a:pt x="13136" y="168"/>
                    <a:pt x="13494" y="1"/>
                    <a:pt x="13807" y="1"/>
                  </a:cubicBezTo>
                  <a:close/>
                  <a:moveTo>
                    <a:pt x="13807" y="1"/>
                  </a:moveTo>
                  <a:lnTo>
                    <a:pt x="13807" y="1"/>
                  </a:lnTo>
                  <a:cubicBezTo>
                    <a:pt x="13908" y="1"/>
                    <a:pt x="14009" y="23"/>
                    <a:pt x="14098" y="79"/>
                  </a:cubicBezTo>
                  <a:cubicBezTo>
                    <a:pt x="13181" y="850"/>
                    <a:pt x="12276" y="1655"/>
                    <a:pt x="11404" y="2483"/>
                  </a:cubicBezTo>
                  <a:cubicBezTo>
                    <a:pt x="11549" y="2416"/>
                    <a:pt x="11706" y="2371"/>
                    <a:pt x="11862" y="2371"/>
                  </a:cubicBezTo>
                  <a:cubicBezTo>
                    <a:pt x="11918" y="2371"/>
                    <a:pt x="11974" y="2382"/>
                    <a:pt x="12030" y="2393"/>
                  </a:cubicBezTo>
                  <a:cubicBezTo>
                    <a:pt x="12041" y="2393"/>
                    <a:pt x="12063" y="2404"/>
                    <a:pt x="12075" y="2404"/>
                  </a:cubicBezTo>
                  <a:cubicBezTo>
                    <a:pt x="12164" y="2281"/>
                    <a:pt x="12253" y="2147"/>
                    <a:pt x="12332" y="2013"/>
                  </a:cubicBezTo>
                  <a:cubicBezTo>
                    <a:pt x="12354" y="1991"/>
                    <a:pt x="12376" y="1968"/>
                    <a:pt x="12410" y="1968"/>
                  </a:cubicBezTo>
                  <a:cubicBezTo>
                    <a:pt x="12432" y="1968"/>
                    <a:pt x="12444" y="1980"/>
                    <a:pt x="12455" y="1991"/>
                  </a:cubicBezTo>
                  <a:cubicBezTo>
                    <a:pt x="12499" y="2013"/>
                    <a:pt x="12522" y="2069"/>
                    <a:pt x="12488" y="2114"/>
                  </a:cubicBezTo>
                  <a:cubicBezTo>
                    <a:pt x="12410" y="2237"/>
                    <a:pt x="12332" y="2360"/>
                    <a:pt x="12242" y="2483"/>
                  </a:cubicBezTo>
                  <a:cubicBezTo>
                    <a:pt x="12455" y="2617"/>
                    <a:pt x="12589" y="2852"/>
                    <a:pt x="12667" y="3109"/>
                  </a:cubicBezTo>
                  <a:cubicBezTo>
                    <a:pt x="12991" y="2449"/>
                    <a:pt x="13316" y="1789"/>
                    <a:pt x="13640" y="1130"/>
                  </a:cubicBezTo>
                  <a:cubicBezTo>
                    <a:pt x="13651" y="1096"/>
                    <a:pt x="13684" y="1074"/>
                    <a:pt x="13718" y="1074"/>
                  </a:cubicBezTo>
                  <a:cubicBezTo>
                    <a:pt x="13729" y="1074"/>
                    <a:pt x="13752" y="1085"/>
                    <a:pt x="13763" y="1085"/>
                  </a:cubicBezTo>
                  <a:cubicBezTo>
                    <a:pt x="13807" y="1107"/>
                    <a:pt x="13830" y="1163"/>
                    <a:pt x="13807" y="1208"/>
                  </a:cubicBezTo>
                  <a:cubicBezTo>
                    <a:pt x="13450" y="1935"/>
                    <a:pt x="13092" y="2662"/>
                    <a:pt x="12734" y="3388"/>
                  </a:cubicBezTo>
                  <a:cubicBezTo>
                    <a:pt x="12757" y="3489"/>
                    <a:pt x="12768" y="3578"/>
                    <a:pt x="12779" y="3679"/>
                  </a:cubicBezTo>
                  <a:cubicBezTo>
                    <a:pt x="12824" y="4148"/>
                    <a:pt x="12857" y="4618"/>
                    <a:pt x="12857" y="5099"/>
                  </a:cubicBezTo>
                  <a:cubicBezTo>
                    <a:pt x="13226" y="4204"/>
                    <a:pt x="13528" y="3299"/>
                    <a:pt x="13807" y="2382"/>
                  </a:cubicBezTo>
                  <a:cubicBezTo>
                    <a:pt x="13953" y="1935"/>
                    <a:pt x="14489" y="828"/>
                    <a:pt x="14311" y="358"/>
                  </a:cubicBezTo>
                  <a:cubicBezTo>
                    <a:pt x="14210" y="90"/>
                    <a:pt x="14031" y="1"/>
                    <a:pt x="13807" y="1"/>
                  </a:cubicBezTo>
                  <a:close/>
                  <a:moveTo>
                    <a:pt x="9335" y="4506"/>
                  </a:moveTo>
                  <a:lnTo>
                    <a:pt x="9335" y="4506"/>
                  </a:lnTo>
                  <a:cubicBezTo>
                    <a:pt x="8508" y="5356"/>
                    <a:pt x="7703" y="6228"/>
                    <a:pt x="6921" y="7122"/>
                  </a:cubicBezTo>
                  <a:cubicBezTo>
                    <a:pt x="6988" y="7379"/>
                    <a:pt x="7044" y="7637"/>
                    <a:pt x="7111" y="7894"/>
                  </a:cubicBezTo>
                  <a:cubicBezTo>
                    <a:pt x="7714" y="7256"/>
                    <a:pt x="8352" y="6630"/>
                    <a:pt x="8967" y="6004"/>
                  </a:cubicBezTo>
                  <a:cubicBezTo>
                    <a:pt x="8989" y="5490"/>
                    <a:pt x="9123" y="4976"/>
                    <a:pt x="9335" y="4506"/>
                  </a:cubicBezTo>
                  <a:close/>
                  <a:moveTo>
                    <a:pt x="8967" y="6273"/>
                  </a:moveTo>
                  <a:cubicBezTo>
                    <a:pt x="8363" y="6876"/>
                    <a:pt x="7759" y="7480"/>
                    <a:pt x="7167" y="8106"/>
                  </a:cubicBezTo>
                  <a:cubicBezTo>
                    <a:pt x="7211" y="8240"/>
                    <a:pt x="7256" y="8374"/>
                    <a:pt x="7312" y="8509"/>
                  </a:cubicBezTo>
                  <a:cubicBezTo>
                    <a:pt x="7535" y="9001"/>
                    <a:pt x="7882" y="9448"/>
                    <a:pt x="8318" y="9772"/>
                  </a:cubicBezTo>
                  <a:cubicBezTo>
                    <a:pt x="8743" y="9358"/>
                    <a:pt x="9157" y="8922"/>
                    <a:pt x="9537" y="8464"/>
                  </a:cubicBezTo>
                  <a:cubicBezTo>
                    <a:pt x="9414" y="8028"/>
                    <a:pt x="9224" y="7603"/>
                    <a:pt x="9101" y="7178"/>
                  </a:cubicBezTo>
                  <a:cubicBezTo>
                    <a:pt x="9011" y="6876"/>
                    <a:pt x="8967" y="6575"/>
                    <a:pt x="8967" y="6273"/>
                  </a:cubicBezTo>
                  <a:close/>
                  <a:moveTo>
                    <a:pt x="4629" y="9895"/>
                  </a:moveTo>
                  <a:cubicBezTo>
                    <a:pt x="4025" y="10666"/>
                    <a:pt x="3444" y="11449"/>
                    <a:pt x="2873" y="12254"/>
                  </a:cubicBezTo>
                  <a:cubicBezTo>
                    <a:pt x="2728" y="12612"/>
                    <a:pt x="2572" y="12969"/>
                    <a:pt x="2415" y="13327"/>
                  </a:cubicBezTo>
                  <a:cubicBezTo>
                    <a:pt x="2370" y="13238"/>
                    <a:pt x="2326" y="13160"/>
                    <a:pt x="2281" y="13081"/>
                  </a:cubicBezTo>
                  <a:cubicBezTo>
                    <a:pt x="1543" y="14155"/>
                    <a:pt x="839" y="15261"/>
                    <a:pt x="157" y="16379"/>
                  </a:cubicBezTo>
                  <a:cubicBezTo>
                    <a:pt x="34" y="16212"/>
                    <a:pt x="0" y="15988"/>
                    <a:pt x="0" y="15776"/>
                  </a:cubicBezTo>
                  <a:cubicBezTo>
                    <a:pt x="0" y="15787"/>
                    <a:pt x="0" y="15798"/>
                    <a:pt x="0" y="15820"/>
                  </a:cubicBezTo>
                  <a:cubicBezTo>
                    <a:pt x="0" y="16066"/>
                    <a:pt x="56" y="16323"/>
                    <a:pt x="246" y="16469"/>
                  </a:cubicBezTo>
                  <a:cubicBezTo>
                    <a:pt x="336" y="16536"/>
                    <a:pt x="436" y="16569"/>
                    <a:pt x="537" y="16569"/>
                  </a:cubicBezTo>
                  <a:cubicBezTo>
                    <a:pt x="861" y="16569"/>
                    <a:pt x="1208" y="16256"/>
                    <a:pt x="1465" y="15988"/>
                  </a:cubicBezTo>
                  <a:cubicBezTo>
                    <a:pt x="1476" y="15977"/>
                    <a:pt x="1476" y="15977"/>
                    <a:pt x="1487" y="15966"/>
                  </a:cubicBezTo>
                  <a:cubicBezTo>
                    <a:pt x="1487" y="15966"/>
                    <a:pt x="1487" y="15966"/>
                    <a:pt x="1498" y="15954"/>
                  </a:cubicBezTo>
                  <a:cubicBezTo>
                    <a:pt x="1509" y="15943"/>
                    <a:pt x="1521" y="15932"/>
                    <a:pt x="1521" y="15921"/>
                  </a:cubicBezTo>
                  <a:cubicBezTo>
                    <a:pt x="2113" y="15306"/>
                    <a:pt x="2795" y="14825"/>
                    <a:pt x="3533" y="14389"/>
                  </a:cubicBezTo>
                  <a:cubicBezTo>
                    <a:pt x="3734" y="14065"/>
                    <a:pt x="3913" y="13741"/>
                    <a:pt x="4092" y="13405"/>
                  </a:cubicBezTo>
                  <a:lnTo>
                    <a:pt x="4092" y="13405"/>
                  </a:lnTo>
                  <a:cubicBezTo>
                    <a:pt x="3902" y="13528"/>
                    <a:pt x="3723" y="13663"/>
                    <a:pt x="3544" y="13786"/>
                  </a:cubicBezTo>
                  <a:cubicBezTo>
                    <a:pt x="3522" y="13797"/>
                    <a:pt x="3511" y="13808"/>
                    <a:pt x="3488" y="13808"/>
                  </a:cubicBezTo>
                  <a:cubicBezTo>
                    <a:pt x="3455" y="13808"/>
                    <a:pt x="3432" y="13786"/>
                    <a:pt x="3410" y="13763"/>
                  </a:cubicBezTo>
                  <a:cubicBezTo>
                    <a:pt x="3388" y="13718"/>
                    <a:pt x="3388" y="13663"/>
                    <a:pt x="3432" y="13629"/>
                  </a:cubicBezTo>
                  <a:cubicBezTo>
                    <a:pt x="3712" y="13439"/>
                    <a:pt x="3991" y="13238"/>
                    <a:pt x="4260" y="13048"/>
                  </a:cubicBezTo>
                  <a:cubicBezTo>
                    <a:pt x="4472" y="12612"/>
                    <a:pt x="4662" y="12176"/>
                    <a:pt x="4830" y="11717"/>
                  </a:cubicBezTo>
                  <a:cubicBezTo>
                    <a:pt x="5344" y="11673"/>
                    <a:pt x="5870" y="11594"/>
                    <a:pt x="6373" y="11471"/>
                  </a:cubicBezTo>
                  <a:cubicBezTo>
                    <a:pt x="6708" y="11203"/>
                    <a:pt x="7044" y="10924"/>
                    <a:pt x="7368" y="10644"/>
                  </a:cubicBezTo>
                  <a:lnTo>
                    <a:pt x="7368" y="10644"/>
                  </a:lnTo>
                  <a:cubicBezTo>
                    <a:pt x="7267" y="10655"/>
                    <a:pt x="7155" y="10655"/>
                    <a:pt x="7044" y="10655"/>
                  </a:cubicBezTo>
                  <a:cubicBezTo>
                    <a:pt x="6339" y="10655"/>
                    <a:pt x="5624" y="10454"/>
                    <a:pt x="5009" y="10130"/>
                  </a:cubicBezTo>
                  <a:lnTo>
                    <a:pt x="4998" y="10130"/>
                  </a:lnTo>
                  <a:cubicBezTo>
                    <a:pt x="4998" y="10130"/>
                    <a:pt x="4998" y="10130"/>
                    <a:pt x="4998" y="10119"/>
                  </a:cubicBezTo>
                  <a:cubicBezTo>
                    <a:pt x="4863" y="10051"/>
                    <a:pt x="4740" y="9973"/>
                    <a:pt x="4629" y="989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895;p66"/>
            <p:cNvSpPr/>
            <p:nvPr/>
          </p:nvSpPr>
          <p:spPr>
            <a:xfrm rot="5400000">
              <a:off x="4728203" y="6568402"/>
              <a:ext cx="736778" cy="855978"/>
            </a:xfrm>
            <a:custGeom>
              <a:avLst/>
              <a:gdLst/>
              <a:ahLst/>
              <a:cxnLst/>
              <a:rect l="l" t="t" r="r" b="b"/>
              <a:pathLst>
                <a:path w="14099" h="16380" extrusionOk="0">
                  <a:moveTo>
                    <a:pt x="13807" y="1"/>
                  </a:moveTo>
                  <a:cubicBezTo>
                    <a:pt x="13494" y="1"/>
                    <a:pt x="13125" y="168"/>
                    <a:pt x="12857" y="269"/>
                  </a:cubicBezTo>
                  <a:cubicBezTo>
                    <a:pt x="12846" y="280"/>
                    <a:pt x="12835" y="280"/>
                    <a:pt x="12835" y="280"/>
                  </a:cubicBezTo>
                  <a:cubicBezTo>
                    <a:pt x="10275" y="1186"/>
                    <a:pt x="8061" y="2907"/>
                    <a:pt x="6261" y="4920"/>
                  </a:cubicBezTo>
                  <a:cubicBezTo>
                    <a:pt x="6183" y="5009"/>
                    <a:pt x="6093" y="5110"/>
                    <a:pt x="6015" y="5211"/>
                  </a:cubicBezTo>
                  <a:cubicBezTo>
                    <a:pt x="6116" y="5334"/>
                    <a:pt x="6205" y="5468"/>
                    <a:pt x="6295" y="5602"/>
                  </a:cubicBezTo>
                  <a:cubicBezTo>
                    <a:pt x="8318" y="3500"/>
                    <a:pt x="10834" y="1812"/>
                    <a:pt x="13371" y="381"/>
                  </a:cubicBezTo>
                  <a:cubicBezTo>
                    <a:pt x="13394" y="370"/>
                    <a:pt x="13405" y="370"/>
                    <a:pt x="13427" y="370"/>
                  </a:cubicBezTo>
                  <a:cubicBezTo>
                    <a:pt x="13450" y="370"/>
                    <a:pt x="13483" y="381"/>
                    <a:pt x="13506" y="414"/>
                  </a:cubicBezTo>
                  <a:cubicBezTo>
                    <a:pt x="13528" y="459"/>
                    <a:pt x="13517" y="515"/>
                    <a:pt x="13472" y="537"/>
                  </a:cubicBezTo>
                  <a:cubicBezTo>
                    <a:pt x="10923" y="1980"/>
                    <a:pt x="8396" y="3668"/>
                    <a:pt x="6395" y="5758"/>
                  </a:cubicBezTo>
                  <a:cubicBezTo>
                    <a:pt x="6540" y="6004"/>
                    <a:pt x="6663" y="6273"/>
                    <a:pt x="6753" y="6541"/>
                  </a:cubicBezTo>
                  <a:cubicBezTo>
                    <a:pt x="6820" y="6731"/>
                    <a:pt x="6876" y="6921"/>
                    <a:pt x="6921" y="7122"/>
                  </a:cubicBezTo>
                  <a:cubicBezTo>
                    <a:pt x="7703" y="6228"/>
                    <a:pt x="8508" y="5356"/>
                    <a:pt x="9335" y="4506"/>
                  </a:cubicBezTo>
                  <a:cubicBezTo>
                    <a:pt x="9738" y="3623"/>
                    <a:pt x="10442" y="2885"/>
                    <a:pt x="11337" y="2505"/>
                  </a:cubicBezTo>
                  <a:cubicBezTo>
                    <a:pt x="11359" y="2494"/>
                    <a:pt x="11381" y="2483"/>
                    <a:pt x="11404" y="2483"/>
                  </a:cubicBezTo>
                  <a:cubicBezTo>
                    <a:pt x="12276" y="1655"/>
                    <a:pt x="13181" y="850"/>
                    <a:pt x="14098" y="79"/>
                  </a:cubicBezTo>
                  <a:cubicBezTo>
                    <a:pt x="14009" y="23"/>
                    <a:pt x="13908" y="1"/>
                    <a:pt x="13807" y="1"/>
                  </a:cubicBezTo>
                  <a:close/>
                  <a:moveTo>
                    <a:pt x="3846" y="9179"/>
                  </a:moveTo>
                  <a:cubicBezTo>
                    <a:pt x="3801" y="9258"/>
                    <a:pt x="3757" y="9325"/>
                    <a:pt x="3723" y="9403"/>
                  </a:cubicBezTo>
                  <a:cubicBezTo>
                    <a:pt x="3533" y="10376"/>
                    <a:pt x="3231" y="11326"/>
                    <a:pt x="2873" y="12254"/>
                  </a:cubicBezTo>
                  <a:cubicBezTo>
                    <a:pt x="3444" y="11449"/>
                    <a:pt x="4025" y="10666"/>
                    <a:pt x="4629" y="9895"/>
                  </a:cubicBezTo>
                  <a:cubicBezTo>
                    <a:pt x="4338" y="9694"/>
                    <a:pt x="4070" y="9448"/>
                    <a:pt x="3846" y="9179"/>
                  </a:cubicBezTo>
                  <a:close/>
                  <a:moveTo>
                    <a:pt x="1621" y="11840"/>
                  </a:moveTo>
                  <a:cubicBezTo>
                    <a:pt x="1409" y="12232"/>
                    <a:pt x="1196" y="12612"/>
                    <a:pt x="984" y="13003"/>
                  </a:cubicBezTo>
                  <a:cubicBezTo>
                    <a:pt x="514" y="13875"/>
                    <a:pt x="34" y="14781"/>
                    <a:pt x="0" y="15764"/>
                  </a:cubicBezTo>
                  <a:cubicBezTo>
                    <a:pt x="0" y="15764"/>
                    <a:pt x="0" y="15764"/>
                    <a:pt x="0" y="15776"/>
                  </a:cubicBezTo>
                  <a:cubicBezTo>
                    <a:pt x="0" y="15988"/>
                    <a:pt x="34" y="16212"/>
                    <a:pt x="157" y="16379"/>
                  </a:cubicBezTo>
                  <a:cubicBezTo>
                    <a:pt x="839" y="15261"/>
                    <a:pt x="1543" y="14155"/>
                    <a:pt x="2281" y="13081"/>
                  </a:cubicBezTo>
                  <a:cubicBezTo>
                    <a:pt x="2057" y="12668"/>
                    <a:pt x="1834" y="12254"/>
                    <a:pt x="1621" y="11840"/>
                  </a:cubicBezTo>
                  <a:close/>
                </a:path>
              </a:pathLst>
            </a:custGeom>
            <a:solidFill>
              <a:srgbClr val="FFFFFF">
                <a:alpha val="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896;p66"/>
            <p:cNvSpPr/>
            <p:nvPr/>
          </p:nvSpPr>
          <p:spPr>
            <a:xfrm rot="5400000">
              <a:off x="4925946" y="6989337"/>
              <a:ext cx="149665" cy="139684"/>
            </a:xfrm>
            <a:custGeom>
              <a:avLst/>
              <a:gdLst/>
              <a:ahLst/>
              <a:cxnLst/>
              <a:rect l="l" t="t" r="r" b="b"/>
              <a:pathLst>
                <a:path w="2864" h="2673" extrusionOk="0">
                  <a:moveTo>
                    <a:pt x="2774" y="1"/>
                  </a:moveTo>
                  <a:lnTo>
                    <a:pt x="2774" y="1"/>
                  </a:lnTo>
                  <a:cubicBezTo>
                    <a:pt x="2416" y="414"/>
                    <a:pt x="2047" y="817"/>
                    <a:pt x="1656" y="1197"/>
                  </a:cubicBezTo>
                  <a:cubicBezTo>
                    <a:pt x="1767" y="1275"/>
                    <a:pt x="1879" y="1342"/>
                    <a:pt x="2002" y="1398"/>
                  </a:cubicBezTo>
                  <a:cubicBezTo>
                    <a:pt x="1678" y="1655"/>
                    <a:pt x="1298" y="1823"/>
                    <a:pt x="895" y="1912"/>
                  </a:cubicBezTo>
                  <a:cubicBezTo>
                    <a:pt x="605" y="2169"/>
                    <a:pt x="303" y="2427"/>
                    <a:pt x="1" y="2673"/>
                  </a:cubicBezTo>
                  <a:cubicBezTo>
                    <a:pt x="482" y="2527"/>
                    <a:pt x="962" y="2348"/>
                    <a:pt x="1421" y="2147"/>
                  </a:cubicBezTo>
                  <a:cubicBezTo>
                    <a:pt x="1957" y="1901"/>
                    <a:pt x="2494" y="1577"/>
                    <a:pt x="2718" y="1040"/>
                  </a:cubicBezTo>
                  <a:cubicBezTo>
                    <a:pt x="2863" y="705"/>
                    <a:pt x="2852" y="347"/>
                    <a:pt x="2774"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897;p66"/>
            <p:cNvSpPr/>
            <p:nvPr/>
          </p:nvSpPr>
          <p:spPr>
            <a:xfrm rot="5400000">
              <a:off x="5013032" y="6842676"/>
              <a:ext cx="512385" cy="472147"/>
            </a:xfrm>
            <a:custGeom>
              <a:avLst/>
              <a:gdLst/>
              <a:ahLst/>
              <a:cxnLst/>
              <a:rect l="l" t="t" r="r" b="b"/>
              <a:pathLst>
                <a:path w="9805" h="9035" extrusionOk="0">
                  <a:moveTo>
                    <a:pt x="9704" y="1"/>
                  </a:moveTo>
                  <a:cubicBezTo>
                    <a:pt x="9682" y="1"/>
                    <a:pt x="9671" y="1"/>
                    <a:pt x="9648" y="12"/>
                  </a:cubicBezTo>
                  <a:cubicBezTo>
                    <a:pt x="7111" y="1443"/>
                    <a:pt x="4595" y="3131"/>
                    <a:pt x="2572" y="5233"/>
                  </a:cubicBezTo>
                  <a:cubicBezTo>
                    <a:pt x="2605" y="5278"/>
                    <a:pt x="2639" y="5333"/>
                    <a:pt x="2672" y="5389"/>
                  </a:cubicBezTo>
                  <a:cubicBezTo>
                    <a:pt x="4673" y="3299"/>
                    <a:pt x="7200" y="1611"/>
                    <a:pt x="9749" y="168"/>
                  </a:cubicBezTo>
                  <a:cubicBezTo>
                    <a:pt x="9794" y="146"/>
                    <a:pt x="9805" y="90"/>
                    <a:pt x="9783" y="45"/>
                  </a:cubicBezTo>
                  <a:cubicBezTo>
                    <a:pt x="9760" y="12"/>
                    <a:pt x="9727" y="1"/>
                    <a:pt x="9704" y="1"/>
                  </a:cubicBezTo>
                  <a:close/>
                  <a:moveTo>
                    <a:pt x="56" y="8732"/>
                  </a:moveTo>
                  <a:cubicBezTo>
                    <a:pt x="34" y="8833"/>
                    <a:pt x="22" y="8933"/>
                    <a:pt x="0" y="9034"/>
                  </a:cubicBezTo>
                  <a:cubicBezTo>
                    <a:pt x="34" y="8956"/>
                    <a:pt x="78" y="8889"/>
                    <a:pt x="123" y="8810"/>
                  </a:cubicBezTo>
                  <a:cubicBezTo>
                    <a:pt x="101" y="8788"/>
                    <a:pt x="78" y="8755"/>
                    <a:pt x="56" y="8732"/>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898;p66"/>
            <p:cNvSpPr/>
            <p:nvPr/>
          </p:nvSpPr>
          <p:spPr>
            <a:xfrm rot="5400000">
              <a:off x="4862896" y="6745111"/>
              <a:ext cx="545725" cy="665499"/>
            </a:xfrm>
            <a:custGeom>
              <a:avLst/>
              <a:gdLst/>
              <a:ahLst/>
              <a:cxnLst/>
              <a:rect l="l" t="t" r="r" b="b"/>
              <a:pathLst>
                <a:path w="10443" h="12735" extrusionOk="0">
                  <a:moveTo>
                    <a:pt x="10331" y="1"/>
                  </a:moveTo>
                  <a:cubicBezTo>
                    <a:pt x="10297" y="1"/>
                    <a:pt x="10264" y="23"/>
                    <a:pt x="10253" y="57"/>
                  </a:cubicBezTo>
                  <a:cubicBezTo>
                    <a:pt x="9929" y="716"/>
                    <a:pt x="9604" y="1376"/>
                    <a:pt x="9280" y="2036"/>
                  </a:cubicBezTo>
                  <a:cubicBezTo>
                    <a:pt x="9314" y="2125"/>
                    <a:pt x="9336" y="2226"/>
                    <a:pt x="9347" y="2315"/>
                  </a:cubicBezTo>
                  <a:cubicBezTo>
                    <a:pt x="9705" y="1589"/>
                    <a:pt x="10063" y="862"/>
                    <a:pt x="10420" y="135"/>
                  </a:cubicBezTo>
                  <a:cubicBezTo>
                    <a:pt x="10443" y="90"/>
                    <a:pt x="10420" y="34"/>
                    <a:pt x="10376" y="12"/>
                  </a:cubicBezTo>
                  <a:cubicBezTo>
                    <a:pt x="10365" y="12"/>
                    <a:pt x="10342" y="1"/>
                    <a:pt x="10331" y="1"/>
                  </a:cubicBezTo>
                  <a:close/>
                  <a:moveTo>
                    <a:pt x="6150" y="7391"/>
                  </a:moveTo>
                  <a:cubicBezTo>
                    <a:pt x="5770" y="7849"/>
                    <a:pt x="5356" y="8285"/>
                    <a:pt x="4931" y="8699"/>
                  </a:cubicBezTo>
                  <a:cubicBezTo>
                    <a:pt x="4987" y="8744"/>
                    <a:pt x="5032" y="8777"/>
                    <a:pt x="5088" y="8811"/>
                  </a:cubicBezTo>
                  <a:cubicBezTo>
                    <a:pt x="5479" y="8431"/>
                    <a:pt x="5848" y="8028"/>
                    <a:pt x="6206" y="7615"/>
                  </a:cubicBezTo>
                  <a:cubicBezTo>
                    <a:pt x="6194" y="7536"/>
                    <a:pt x="6172" y="7458"/>
                    <a:pt x="6150" y="7391"/>
                  </a:cubicBezTo>
                  <a:close/>
                  <a:moveTo>
                    <a:pt x="4327" y="9526"/>
                  </a:moveTo>
                  <a:lnTo>
                    <a:pt x="4327" y="9526"/>
                  </a:lnTo>
                  <a:cubicBezTo>
                    <a:pt x="4216" y="9549"/>
                    <a:pt x="4104" y="9560"/>
                    <a:pt x="3981" y="9571"/>
                  </a:cubicBezTo>
                  <a:cubicBezTo>
                    <a:pt x="3657" y="9851"/>
                    <a:pt x="3321" y="10130"/>
                    <a:pt x="2986" y="10398"/>
                  </a:cubicBezTo>
                  <a:cubicBezTo>
                    <a:pt x="3131" y="10365"/>
                    <a:pt x="3276" y="10320"/>
                    <a:pt x="3433" y="10287"/>
                  </a:cubicBezTo>
                  <a:cubicBezTo>
                    <a:pt x="3735" y="10041"/>
                    <a:pt x="4037" y="9783"/>
                    <a:pt x="4327" y="9526"/>
                  </a:cubicBezTo>
                  <a:close/>
                  <a:moveTo>
                    <a:pt x="873" y="11975"/>
                  </a:moveTo>
                  <a:cubicBezTo>
                    <a:pt x="604" y="12165"/>
                    <a:pt x="325" y="12366"/>
                    <a:pt x="45" y="12556"/>
                  </a:cubicBezTo>
                  <a:cubicBezTo>
                    <a:pt x="1" y="12590"/>
                    <a:pt x="1" y="12645"/>
                    <a:pt x="23" y="12690"/>
                  </a:cubicBezTo>
                  <a:cubicBezTo>
                    <a:pt x="45" y="12713"/>
                    <a:pt x="68" y="12735"/>
                    <a:pt x="101" y="12735"/>
                  </a:cubicBezTo>
                  <a:cubicBezTo>
                    <a:pt x="124" y="12735"/>
                    <a:pt x="135" y="12724"/>
                    <a:pt x="157" y="12713"/>
                  </a:cubicBezTo>
                  <a:cubicBezTo>
                    <a:pt x="336" y="12590"/>
                    <a:pt x="515" y="12455"/>
                    <a:pt x="705" y="12332"/>
                  </a:cubicBezTo>
                  <a:cubicBezTo>
                    <a:pt x="761" y="12209"/>
                    <a:pt x="817" y="12087"/>
                    <a:pt x="873" y="11975"/>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899;p66"/>
            <p:cNvSpPr/>
            <p:nvPr/>
          </p:nvSpPr>
          <p:spPr>
            <a:xfrm rot="5400000">
              <a:off x="5119925" y="6980558"/>
              <a:ext cx="282818" cy="320809"/>
            </a:xfrm>
            <a:custGeom>
              <a:avLst/>
              <a:gdLst/>
              <a:ahLst/>
              <a:cxnLst/>
              <a:rect l="l" t="t" r="r" b="b"/>
              <a:pathLst>
                <a:path w="5412" h="6139" extrusionOk="0">
                  <a:moveTo>
                    <a:pt x="5300" y="0"/>
                  </a:moveTo>
                  <a:cubicBezTo>
                    <a:pt x="5266" y="0"/>
                    <a:pt x="5244" y="23"/>
                    <a:pt x="5222" y="45"/>
                  </a:cubicBezTo>
                  <a:cubicBezTo>
                    <a:pt x="5143" y="179"/>
                    <a:pt x="5054" y="313"/>
                    <a:pt x="4965" y="436"/>
                  </a:cubicBezTo>
                  <a:cubicBezTo>
                    <a:pt x="5032" y="459"/>
                    <a:pt x="5088" y="481"/>
                    <a:pt x="5132" y="515"/>
                  </a:cubicBezTo>
                  <a:cubicBezTo>
                    <a:pt x="5222" y="392"/>
                    <a:pt x="5300" y="269"/>
                    <a:pt x="5378" y="146"/>
                  </a:cubicBezTo>
                  <a:cubicBezTo>
                    <a:pt x="5412" y="101"/>
                    <a:pt x="5389" y="45"/>
                    <a:pt x="5345" y="23"/>
                  </a:cubicBezTo>
                  <a:cubicBezTo>
                    <a:pt x="5334" y="12"/>
                    <a:pt x="5322" y="0"/>
                    <a:pt x="5300" y="0"/>
                  </a:cubicBezTo>
                  <a:close/>
                  <a:moveTo>
                    <a:pt x="1857" y="4036"/>
                  </a:moveTo>
                  <a:cubicBezTo>
                    <a:pt x="1242" y="4662"/>
                    <a:pt x="604" y="5288"/>
                    <a:pt x="1" y="5926"/>
                  </a:cubicBezTo>
                  <a:cubicBezTo>
                    <a:pt x="23" y="5993"/>
                    <a:pt x="34" y="6071"/>
                    <a:pt x="57" y="6138"/>
                  </a:cubicBezTo>
                  <a:cubicBezTo>
                    <a:pt x="649" y="5512"/>
                    <a:pt x="1253" y="4908"/>
                    <a:pt x="1857" y="4305"/>
                  </a:cubicBezTo>
                  <a:cubicBezTo>
                    <a:pt x="1857" y="4215"/>
                    <a:pt x="1857" y="4126"/>
                    <a:pt x="1857" y="4036"/>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900;p66"/>
            <p:cNvSpPr/>
            <p:nvPr/>
          </p:nvSpPr>
          <p:spPr>
            <a:xfrm rot="5400000">
              <a:off x="5463753" y="5391743"/>
              <a:ext cx="483800" cy="54975"/>
            </a:xfrm>
            <a:custGeom>
              <a:avLst/>
              <a:gdLst/>
              <a:ahLst/>
              <a:cxnLst/>
              <a:rect l="l" t="t" r="r" b="b"/>
              <a:pathLst>
                <a:path w="9258" h="1052" extrusionOk="0">
                  <a:moveTo>
                    <a:pt x="4584" y="0"/>
                  </a:moveTo>
                  <a:cubicBezTo>
                    <a:pt x="3097" y="0"/>
                    <a:pt x="1599" y="202"/>
                    <a:pt x="157" y="604"/>
                  </a:cubicBezTo>
                  <a:cubicBezTo>
                    <a:pt x="67" y="627"/>
                    <a:pt x="0" y="738"/>
                    <a:pt x="34" y="839"/>
                  </a:cubicBezTo>
                  <a:cubicBezTo>
                    <a:pt x="52" y="912"/>
                    <a:pt x="131" y="971"/>
                    <a:pt x="214" y="971"/>
                  </a:cubicBezTo>
                  <a:cubicBezTo>
                    <a:pt x="232" y="971"/>
                    <a:pt x="250" y="968"/>
                    <a:pt x="268" y="962"/>
                  </a:cubicBezTo>
                  <a:cubicBezTo>
                    <a:pt x="1666" y="571"/>
                    <a:pt x="3131" y="369"/>
                    <a:pt x="4584" y="369"/>
                  </a:cubicBezTo>
                  <a:cubicBezTo>
                    <a:pt x="6028" y="369"/>
                    <a:pt x="7461" y="556"/>
                    <a:pt x="8844" y="940"/>
                  </a:cubicBezTo>
                  <a:lnTo>
                    <a:pt x="8844" y="940"/>
                  </a:lnTo>
                  <a:cubicBezTo>
                    <a:pt x="8852" y="955"/>
                    <a:pt x="8863" y="970"/>
                    <a:pt x="8877" y="984"/>
                  </a:cubicBezTo>
                  <a:cubicBezTo>
                    <a:pt x="8888" y="1007"/>
                    <a:pt x="8922" y="1029"/>
                    <a:pt x="8944" y="1029"/>
                  </a:cubicBezTo>
                  <a:cubicBezTo>
                    <a:pt x="8978" y="1040"/>
                    <a:pt x="9000" y="1051"/>
                    <a:pt x="9022" y="1051"/>
                  </a:cubicBezTo>
                  <a:cubicBezTo>
                    <a:pt x="9067" y="1051"/>
                    <a:pt x="9090" y="1040"/>
                    <a:pt x="9112" y="1029"/>
                  </a:cubicBezTo>
                  <a:cubicBezTo>
                    <a:pt x="9145" y="1007"/>
                    <a:pt x="9168" y="995"/>
                    <a:pt x="9190" y="962"/>
                  </a:cubicBezTo>
                  <a:cubicBezTo>
                    <a:pt x="9201" y="951"/>
                    <a:pt x="9213" y="940"/>
                    <a:pt x="9224" y="917"/>
                  </a:cubicBezTo>
                  <a:cubicBezTo>
                    <a:pt x="9235" y="895"/>
                    <a:pt x="9246" y="861"/>
                    <a:pt x="9246" y="828"/>
                  </a:cubicBezTo>
                  <a:cubicBezTo>
                    <a:pt x="9257" y="783"/>
                    <a:pt x="9235" y="727"/>
                    <a:pt x="9201" y="694"/>
                  </a:cubicBezTo>
                  <a:cubicBezTo>
                    <a:pt x="9168" y="649"/>
                    <a:pt x="9134" y="638"/>
                    <a:pt x="9101" y="627"/>
                  </a:cubicBezTo>
                  <a:cubicBezTo>
                    <a:pt x="7636" y="202"/>
                    <a:pt x="6116" y="0"/>
                    <a:pt x="458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901;p66"/>
            <p:cNvSpPr/>
            <p:nvPr/>
          </p:nvSpPr>
          <p:spPr>
            <a:xfrm rot="5400000">
              <a:off x="5649998" y="5292297"/>
              <a:ext cx="293948" cy="183163"/>
            </a:xfrm>
            <a:custGeom>
              <a:avLst/>
              <a:gdLst/>
              <a:ahLst/>
              <a:cxnLst/>
              <a:rect l="l" t="t" r="r" b="b"/>
              <a:pathLst>
                <a:path w="5625" h="3505" extrusionOk="0">
                  <a:moveTo>
                    <a:pt x="203" y="1"/>
                  </a:moveTo>
                  <a:cubicBezTo>
                    <a:pt x="127" y="1"/>
                    <a:pt x="60" y="45"/>
                    <a:pt x="34" y="124"/>
                  </a:cubicBezTo>
                  <a:cubicBezTo>
                    <a:pt x="1" y="224"/>
                    <a:pt x="56" y="325"/>
                    <a:pt x="146" y="358"/>
                  </a:cubicBezTo>
                  <a:cubicBezTo>
                    <a:pt x="2058" y="984"/>
                    <a:pt x="3835" y="2058"/>
                    <a:pt x="5289" y="3455"/>
                  </a:cubicBezTo>
                  <a:cubicBezTo>
                    <a:pt x="5321" y="3487"/>
                    <a:pt x="5366" y="3504"/>
                    <a:pt x="5412" y="3504"/>
                  </a:cubicBezTo>
                  <a:cubicBezTo>
                    <a:pt x="5461" y="3504"/>
                    <a:pt x="5511" y="3485"/>
                    <a:pt x="5546" y="3444"/>
                  </a:cubicBezTo>
                  <a:cubicBezTo>
                    <a:pt x="5624" y="3377"/>
                    <a:pt x="5613" y="3254"/>
                    <a:pt x="5546" y="3187"/>
                  </a:cubicBezTo>
                  <a:cubicBezTo>
                    <a:pt x="4048" y="1745"/>
                    <a:pt x="2237" y="649"/>
                    <a:pt x="269" y="12"/>
                  </a:cubicBezTo>
                  <a:cubicBezTo>
                    <a:pt x="247" y="4"/>
                    <a:pt x="224" y="1"/>
                    <a:pt x="203"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902;p66"/>
            <p:cNvSpPr/>
            <p:nvPr/>
          </p:nvSpPr>
          <p:spPr>
            <a:xfrm rot="5400000">
              <a:off x="5456933" y="5355712"/>
              <a:ext cx="325460" cy="175533"/>
            </a:xfrm>
            <a:custGeom>
              <a:avLst/>
              <a:gdLst/>
              <a:ahLst/>
              <a:cxnLst/>
              <a:rect l="l" t="t" r="r" b="b"/>
              <a:pathLst>
                <a:path w="6228" h="3359" extrusionOk="0">
                  <a:moveTo>
                    <a:pt x="6014" y="0"/>
                  </a:moveTo>
                  <a:cubicBezTo>
                    <a:pt x="5971" y="0"/>
                    <a:pt x="5928" y="14"/>
                    <a:pt x="5892" y="45"/>
                  </a:cubicBezTo>
                  <a:cubicBezTo>
                    <a:pt x="4282" y="1498"/>
                    <a:pt x="2281" y="2527"/>
                    <a:pt x="168" y="2985"/>
                  </a:cubicBezTo>
                  <a:cubicBezTo>
                    <a:pt x="67" y="3008"/>
                    <a:pt x="0" y="3108"/>
                    <a:pt x="22" y="3209"/>
                  </a:cubicBezTo>
                  <a:cubicBezTo>
                    <a:pt x="42" y="3297"/>
                    <a:pt x="120" y="3359"/>
                    <a:pt x="207" y="3359"/>
                  </a:cubicBezTo>
                  <a:cubicBezTo>
                    <a:pt x="220" y="3359"/>
                    <a:pt x="233" y="3357"/>
                    <a:pt x="246" y="3354"/>
                  </a:cubicBezTo>
                  <a:cubicBezTo>
                    <a:pt x="2426" y="2874"/>
                    <a:pt x="4483" y="1823"/>
                    <a:pt x="6138" y="325"/>
                  </a:cubicBezTo>
                  <a:cubicBezTo>
                    <a:pt x="6216" y="257"/>
                    <a:pt x="6227" y="135"/>
                    <a:pt x="6160" y="56"/>
                  </a:cubicBezTo>
                  <a:cubicBezTo>
                    <a:pt x="6118" y="20"/>
                    <a:pt x="6066" y="0"/>
                    <a:pt x="601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903;p66"/>
            <p:cNvSpPr/>
            <p:nvPr/>
          </p:nvSpPr>
          <p:spPr>
            <a:xfrm rot="5400000">
              <a:off x="5218376" y="5717185"/>
              <a:ext cx="412521" cy="588367"/>
            </a:xfrm>
            <a:custGeom>
              <a:avLst/>
              <a:gdLst/>
              <a:ahLst/>
              <a:cxnLst/>
              <a:rect l="l" t="t" r="r" b="b"/>
              <a:pathLst>
                <a:path w="7894" h="11259" extrusionOk="0">
                  <a:moveTo>
                    <a:pt x="6619" y="1"/>
                  </a:moveTo>
                  <a:cubicBezTo>
                    <a:pt x="4853" y="470"/>
                    <a:pt x="2997" y="996"/>
                    <a:pt x="1745" y="2326"/>
                  </a:cubicBezTo>
                  <a:cubicBezTo>
                    <a:pt x="783" y="3355"/>
                    <a:pt x="302" y="4752"/>
                    <a:pt x="157" y="6150"/>
                  </a:cubicBezTo>
                  <a:cubicBezTo>
                    <a:pt x="1" y="7547"/>
                    <a:pt x="157" y="8967"/>
                    <a:pt x="302" y="10365"/>
                  </a:cubicBezTo>
                  <a:cubicBezTo>
                    <a:pt x="336" y="10678"/>
                    <a:pt x="381" y="11024"/>
                    <a:pt x="593" y="11259"/>
                  </a:cubicBezTo>
                  <a:cubicBezTo>
                    <a:pt x="2449" y="9884"/>
                    <a:pt x="5412" y="9112"/>
                    <a:pt x="6798" y="7268"/>
                  </a:cubicBezTo>
                  <a:cubicBezTo>
                    <a:pt x="7592" y="6228"/>
                    <a:pt x="7894" y="4864"/>
                    <a:pt x="7815" y="3567"/>
                  </a:cubicBezTo>
                  <a:cubicBezTo>
                    <a:pt x="7748" y="2259"/>
                    <a:pt x="7189" y="1175"/>
                    <a:pt x="6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904;p66"/>
            <p:cNvSpPr/>
            <p:nvPr/>
          </p:nvSpPr>
          <p:spPr>
            <a:xfrm rot="5400000">
              <a:off x="5416877" y="5687111"/>
              <a:ext cx="578491" cy="348244"/>
            </a:xfrm>
            <a:custGeom>
              <a:avLst/>
              <a:gdLst/>
              <a:ahLst/>
              <a:cxnLst/>
              <a:rect l="l" t="t" r="r" b="b"/>
              <a:pathLst>
                <a:path w="11070" h="6664" extrusionOk="0">
                  <a:moveTo>
                    <a:pt x="5640" y="1"/>
                  </a:moveTo>
                  <a:cubicBezTo>
                    <a:pt x="4984" y="1"/>
                    <a:pt x="4330" y="127"/>
                    <a:pt x="3724" y="389"/>
                  </a:cubicBezTo>
                  <a:cubicBezTo>
                    <a:pt x="3232" y="613"/>
                    <a:pt x="2773" y="904"/>
                    <a:pt x="2326" y="1206"/>
                  </a:cubicBezTo>
                  <a:cubicBezTo>
                    <a:pt x="1532" y="1731"/>
                    <a:pt x="783" y="2324"/>
                    <a:pt x="1" y="2849"/>
                  </a:cubicBezTo>
                  <a:cubicBezTo>
                    <a:pt x="694" y="4034"/>
                    <a:pt x="1700" y="5051"/>
                    <a:pt x="2896" y="5756"/>
                  </a:cubicBezTo>
                  <a:cubicBezTo>
                    <a:pt x="3807" y="6302"/>
                    <a:pt x="4861" y="6663"/>
                    <a:pt x="5921" y="6663"/>
                  </a:cubicBezTo>
                  <a:cubicBezTo>
                    <a:pt x="5967" y="6663"/>
                    <a:pt x="6014" y="6663"/>
                    <a:pt x="6060" y="6661"/>
                  </a:cubicBezTo>
                  <a:cubicBezTo>
                    <a:pt x="7939" y="6605"/>
                    <a:pt x="9571" y="5443"/>
                    <a:pt x="11069" y="4325"/>
                  </a:cubicBezTo>
                  <a:cubicBezTo>
                    <a:pt x="10700" y="2827"/>
                    <a:pt x="9515" y="1407"/>
                    <a:pt x="8173" y="658"/>
                  </a:cubicBezTo>
                  <a:cubicBezTo>
                    <a:pt x="7404" y="228"/>
                    <a:pt x="6521" y="1"/>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905;p66"/>
            <p:cNvSpPr/>
            <p:nvPr/>
          </p:nvSpPr>
          <p:spPr>
            <a:xfrm rot="5400000">
              <a:off x="5255141" y="6191344"/>
              <a:ext cx="504807" cy="404264"/>
            </a:xfrm>
            <a:custGeom>
              <a:avLst/>
              <a:gdLst/>
              <a:ahLst/>
              <a:cxnLst/>
              <a:rect l="l" t="t" r="r" b="b"/>
              <a:pathLst>
                <a:path w="9660" h="7736" extrusionOk="0">
                  <a:moveTo>
                    <a:pt x="2658" y="0"/>
                  </a:moveTo>
                  <a:cubicBezTo>
                    <a:pt x="1812" y="0"/>
                    <a:pt x="954" y="78"/>
                    <a:pt x="101" y="144"/>
                  </a:cubicBezTo>
                  <a:cubicBezTo>
                    <a:pt x="0" y="1173"/>
                    <a:pt x="45" y="2223"/>
                    <a:pt x="403" y="3185"/>
                  </a:cubicBezTo>
                  <a:cubicBezTo>
                    <a:pt x="1029" y="4851"/>
                    <a:pt x="2560" y="6069"/>
                    <a:pt x="4226" y="6718"/>
                  </a:cubicBezTo>
                  <a:cubicBezTo>
                    <a:pt x="5881" y="7377"/>
                    <a:pt x="7692" y="7556"/>
                    <a:pt x="9470" y="7735"/>
                  </a:cubicBezTo>
                  <a:cubicBezTo>
                    <a:pt x="9548" y="6729"/>
                    <a:pt x="9660" y="5387"/>
                    <a:pt x="9403" y="4415"/>
                  </a:cubicBezTo>
                  <a:cubicBezTo>
                    <a:pt x="8922" y="2592"/>
                    <a:pt x="7379" y="1184"/>
                    <a:pt x="5624" y="491"/>
                  </a:cubicBezTo>
                  <a:cubicBezTo>
                    <a:pt x="4672" y="112"/>
                    <a:pt x="3674" y="0"/>
                    <a:pt x="2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906;p66"/>
            <p:cNvSpPr/>
            <p:nvPr/>
          </p:nvSpPr>
          <p:spPr>
            <a:xfrm rot="5400000">
              <a:off x="5529988" y="6148833"/>
              <a:ext cx="583716" cy="437239"/>
            </a:xfrm>
            <a:custGeom>
              <a:avLst/>
              <a:gdLst/>
              <a:ahLst/>
              <a:cxnLst/>
              <a:rect l="l" t="t" r="r" b="b"/>
              <a:pathLst>
                <a:path w="11170" h="8367" extrusionOk="0">
                  <a:moveTo>
                    <a:pt x="11092" y="1"/>
                  </a:moveTo>
                  <a:cubicBezTo>
                    <a:pt x="9448" y="247"/>
                    <a:pt x="7793" y="493"/>
                    <a:pt x="6139" y="739"/>
                  </a:cubicBezTo>
                  <a:cubicBezTo>
                    <a:pt x="4954" y="918"/>
                    <a:pt x="3713" y="1108"/>
                    <a:pt x="2729" y="1801"/>
                  </a:cubicBezTo>
                  <a:cubicBezTo>
                    <a:pt x="1779" y="2460"/>
                    <a:pt x="1175" y="3522"/>
                    <a:pt x="739" y="4596"/>
                  </a:cubicBezTo>
                  <a:cubicBezTo>
                    <a:pt x="292" y="5714"/>
                    <a:pt x="1" y="6966"/>
                    <a:pt x="392" y="8106"/>
                  </a:cubicBezTo>
                  <a:cubicBezTo>
                    <a:pt x="1257" y="8262"/>
                    <a:pt x="2128" y="8367"/>
                    <a:pt x="2985" y="8367"/>
                  </a:cubicBezTo>
                  <a:cubicBezTo>
                    <a:pt x="4221" y="8367"/>
                    <a:pt x="5430" y="8148"/>
                    <a:pt x="6552" y="7547"/>
                  </a:cubicBezTo>
                  <a:cubicBezTo>
                    <a:pt x="7905" y="6821"/>
                    <a:pt x="8833" y="5501"/>
                    <a:pt x="9638" y="4193"/>
                  </a:cubicBezTo>
                  <a:cubicBezTo>
                    <a:pt x="10421" y="2930"/>
                    <a:pt x="11170" y="1477"/>
                    <a:pt x="1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07;p66"/>
            <p:cNvSpPr/>
            <p:nvPr/>
          </p:nvSpPr>
          <p:spPr>
            <a:xfrm rot="5400000">
              <a:off x="5246806" y="6641406"/>
              <a:ext cx="348244" cy="360002"/>
            </a:xfrm>
            <a:custGeom>
              <a:avLst/>
              <a:gdLst/>
              <a:ahLst/>
              <a:cxnLst/>
              <a:rect l="l" t="t" r="r" b="b"/>
              <a:pathLst>
                <a:path w="6664" h="6889" extrusionOk="0">
                  <a:moveTo>
                    <a:pt x="6465" y="0"/>
                  </a:moveTo>
                  <a:cubicBezTo>
                    <a:pt x="6430" y="0"/>
                    <a:pt x="6394" y="10"/>
                    <a:pt x="6362" y="31"/>
                  </a:cubicBezTo>
                  <a:cubicBezTo>
                    <a:pt x="3723" y="1618"/>
                    <a:pt x="1521" y="3910"/>
                    <a:pt x="45" y="6616"/>
                  </a:cubicBezTo>
                  <a:cubicBezTo>
                    <a:pt x="0" y="6705"/>
                    <a:pt x="34" y="6817"/>
                    <a:pt x="123" y="6862"/>
                  </a:cubicBezTo>
                  <a:cubicBezTo>
                    <a:pt x="153" y="6880"/>
                    <a:pt x="185" y="6889"/>
                    <a:pt x="217" y="6889"/>
                  </a:cubicBezTo>
                  <a:cubicBezTo>
                    <a:pt x="281" y="6889"/>
                    <a:pt x="343" y="6854"/>
                    <a:pt x="380" y="6795"/>
                  </a:cubicBezTo>
                  <a:cubicBezTo>
                    <a:pt x="1822" y="4156"/>
                    <a:pt x="3980" y="1898"/>
                    <a:pt x="6552" y="344"/>
                  </a:cubicBezTo>
                  <a:cubicBezTo>
                    <a:pt x="6641" y="288"/>
                    <a:pt x="6663" y="176"/>
                    <a:pt x="6619" y="87"/>
                  </a:cubicBezTo>
                  <a:cubicBezTo>
                    <a:pt x="6583" y="30"/>
                    <a:pt x="6525" y="0"/>
                    <a:pt x="6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08;p66"/>
            <p:cNvSpPr/>
            <p:nvPr/>
          </p:nvSpPr>
          <p:spPr>
            <a:xfrm rot="5400000">
              <a:off x="5533307" y="4937102"/>
              <a:ext cx="276390" cy="250888"/>
            </a:xfrm>
            <a:custGeom>
              <a:avLst/>
              <a:gdLst/>
              <a:ahLst/>
              <a:cxnLst/>
              <a:rect l="l" t="t" r="r" b="b"/>
              <a:pathLst>
                <a:path w="5289" h="4801" extrusionOk="0">
                  <a:moveTo>
                    <a:pt x="2640" y="1"/>
                  </a:moveTo>
                  <a:cubicBezTo>
                    <a:pt x="2452" y="1"/>
                    <a:pt x="2260" y="23"/>
                    <a:pt x="2069" y="70"/>
                  </a:cubicBezTo>
                  <a:cubicBezTo>
                    <a:pt x="783" y="394"/>
                    <a:pt x="0" y="1691"/>
                    <a:pt x="324" y="2977"/>
                  </a:cubicBezTo>
                  <a:cubicBezTo>
                    <a:pt x="591" y="4071"/>
                    <a:pt x="1570" y="4801"/>
                    <a:pt x="2648" y="4801"/>
                  </a:cubicBezTo>
                  <a:cubicBezTo>
                    <a:pt x="2837" y="4801"/>
                    <a:pt x="3029" y="4779"/>
                    <a:pt x="3220" y="4732"/>
                  </a:cubicBezTo>
                  <a:cubicBezTo>
                    <a:pt x="4506" y="4408"/>
                    <a:pt x="5288" y="3111"/>
                    <a:pt x="4975" y="1825"/>
                  </a:cubicBezTo>
                  <a:cubicBezTo>
                    <a:pt x="4699" y="731"/>
                    <a:pt x="3719" y="1"/>
                    <a:pt x="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09;p66"/>
            <p:cNvSpPr/>
            <p:nvPr/>
          </p:nvSpPr>
          <p:spPr>
            <a:xfrm rot="5400000">
              <a:off x="5584729" y="4983925"/>
              <a:ext cx="173547" cy="157243"/>
            </a:xfrm>
            <a:custGeom>
              <a:avLst/>
              <a:gdLst/>
              <a:ahLst/>
              <a:cxnLst/>
              <a:rect l="l" t="t" r="r" b="b"/>
              <a:pathLst>
                <a:path w="3321" h="3009" extrusionOk="0">
                  <a:moveTo>
                    <a:pt x="1666" y="1"/>
                  </a:moveTo>
                  <a:cubicBezTo>
                    <a:pt x="1544" y="1"/>
                    <a:pt x="1421" y="15"/>
                    <a:pt x="1297" y="46"/>
                  </a:cubicBezTo>
                  <a:cubicBezTo>
                    <a:pt x="492" y="247"/>
                    <a:pt x="0" y="1063"/>
                    <a:pt x="201" y="1868"/>
                  </a:cubicBezTo>
                  <a:cubicBezTo>
                    <a:pt x="372" y="2551"/>
                    <a:pt x="986" y="3009"/>
                    <a:pt x="1659" y="3009"/>
                  </a:cubicBezTo>
                  <a:cubicBezTo>
                    <a:pt x="1780" y="3009"/>
                    <a:pt x="1902" y="2994"/>
                    <a:pt x="2024" y="2964"/>
                  </a:cubicBezTo>
                  <a:cubicBezTo>
                    <a:pt x="2829" y="2763"/>
                    <a:pt x="3321" y="1947"/>
                    <a:pt x="3130" y="1142"/>
                  </a:cubicBezTo>
                  <a:cubicBezTo>
                    <a:pt x="2960" y="459"/>
                    <a:pt x="2346"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10;p66"/>
            <p:cNvSpPr/>
            <p:nvPr/>
          </p:nvSpPr>
          <p:spPr>
            <a:xfrm rot="5400000">
              <a:off x="5660633" y="4989177"/>
              <a:ext cx="24613" cy="74833"/>
            </a:xfrm>
            <a:custGeom>
              <a:avLst/>
              <a:gdLst/>
              <a:ahLst/>
              <a:cxnLst/>
              <a:rect l="l" t="t" r="r" b="b"/>
              <a:pathLst>
                <a:path w="471" h="1432" extrusionOk="0">
                  <a:moveTo>
                    <a:pt x="370" y="0"/>
                  </a:moveTo>
                  <a:cubicBezTo>
                    <a:pt x="135" y="179"/>
                    <a:pt x="1" y="448"/>
                    <a:pt x="1" y="750"/>
                  </a:cubicBezTo>
                  <a:cubicBezTo>
                    <a:pt x="1" y="817"/>
                    <a:pt x="1" y="895"/>
                    <a:pt x="23" y="973"/>
                  </a:cubicBezTo>
                  <a:cubicBezTo>
                    <a:pt x="68" y="1152"/>
                    <a:pt x="169" y="1320"/>
                    <a:pt x="303" y="1431"/>
                  </a:cubicBezTo>
                  <a:cubicBezTo>
                    <a:pt x="336" y="1387"/>
                    <a:pt x="370" y="1331"/>
                    <a:pt x="415" y="1286"/>
                  </a:cubicBezTo>
                  <a:cubicBezTo>
                    <a:pt x="314" y="1186"/>
                    <a:pt x="236" y="1063"/>
                    <a:pt x="202" y="928"/>
                  </a:cubicBezTo>
                  <a:cubicBezTo>
                    <a:pt x="191" y="861"/>
                    <a:pt x="180" y="805"/>
                    <a:pt x="180" y="750"/>
                  </a:cubicBezTo>
                  <a:cubicBezTo>
                    <a:pt x="180" y="515"/>
                    <a:pt x="292" y="291"/>
                    <a:pt x="471" y="157"/>
                  </a:cubicBezTo>
                  <a:cubicBezTo>
                    <a:pt x="437" y="101"/>
                    <a:pt x="403" y="56"/>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911;p66"/>
            <p:cNvSpPr/>
            <p:nvPr/>
          </p:nvSpPr>
          <p:spPr>
            <a:xfrm rot="5400000">
              <a:off x="5636672" y="5012144"/>
              <a:ext cx="289820" cy="262646"/>
            </a:xfrm>
            <a:custGeom>
              <a:avLst/>
              <a:gdLst/>
              <a:ahLst/>
              <a:cxnLst/>
              <a:rect l="l" t="t" r="r" b="b"/>
              <a:pathLst>
                <a:path w="5546" h="5026" extrusionOk="0">
                  <a:moveTo>
                    <a:pt x="2773" y="1"/>
                  </a:moveTo>
                  <a:cubicBezTo>
                    <a:pt x="2573" y="1"/>
                    <a:pt x="2371" y="25"/>
                    <a:pt x="2169" y="75"/>
                  </a:cubicBezTo>
                  <a:cubicBezTo>
                    <a:pt x="827" y="411"/>
                    <a:pt x="0" y="1775"/>
                    <a:pt x="335" y="3116"/>
                  </a:cubicBezTo>
                  <a:cubicBezTo>
                    <a:pt x="620" y="4264"/>
                    <a:pt x="1644" y="5025"/>
                    <a:pt x="2768" y="5025"/>
                  </a:cubicBezTo>
                  <a:cubicBezTo>
                    <a:pt x="2969" y="5025"/>
                    <a:pt x="3173" y="5001"/>
                    <a:pt x="3376" y="4950"/>
                  </a:cubicBezTo>
                  <a:cubicBezTo>
                    <a:pt x="4718" y="4614"/>
                    <a:pt x="5545" y="3250"/>
                    <a:pt x="5210" y="1909"/>
                  </a:cubicBezTo>
                  <a:cubicBezTo>
                    <a:pt x="4925" y="769"/>
                    <a:pt x="3898"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912;p66"/>
            <p:cNvSpPr/>
            <p:nvPr/>
          </p:nvSpPr>
          <p:spPr>
            <a:xfrm rot="5400000">
              <a:off x="5441256" y="5010080"/>
              <a:ext cx="257734" cy="233434"/>
            </a:xfrm>
            <a:custGeom>
              <a:avLst/>
              <a:gdLst/>
              <a:ahLst/>
              <a:cxnLst/>
              <a:rect l="l" t="t" r="r" b="b"/>
              <a:pathLst>
                <a:path w="4932" h="4467" extrusionOk="0">
                  <a:moveTo>
                    <a:pt x="2463" y="1"/>
                  </a:moveTo>
                  <a:cubicBezTo>
                    <a:pt x="2289" y="1"/>
                    <a:pt x="2111" y="21"/>
                    <a:pt x="1935" y="65"/>
                  </a:cubicBezTo>
                  <a:cubicBezTo>
                    <a:pt x="739" y="367"/>
                    <a:pt x="1" y="1574"/>
                    <a:pt x="303" y="2770"/>
                  </a:cubicBezTo>
                  <a:cubicBezTo>
                    <a:pt x="550" y="3789"/>
                    <a:pt x="1470" y="4467"/>
                    <a:pt x="2476" y="4467"/>
                  </a:cubicBezTo>
                  <a:cubicBezTo>
                    <a:pt x="2652" y="4467"/>
                    <a:pt x="2830" y="4446"/>
                    <a:pt x="3008" y="4403"/>
                  </a:cubicBezTo>
                  <a:cubicBezTo>
                    <a:pt x="4205" y="4101"/>
                    <a:pt x="4931" y="2893"/>
                    <a:pt x="4629" y="1697"/>
                  </a:cubicBezTo>
                  <a:cubicBezTo>
                    <a:pt x="4382" y="679"/>
                    <a:pt x="3462"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913;p66"/>
            <p:cNvSpPr/>
            <p:nvPr/>
          </p:nvSpPr>
          <p:spPr>
            <a:xfrm rot="5400000">
              <a:off x="5672626" y="5059594"/>
              <a:ext cx="154316" cy="94116"/>
            </a:xfrm>
            <a:custGeom>
              <a:avLst/>
              <a:gdLst/>
              <a:ahLst/>
              <a:cxnLst/>
              <a:rect l="l" t="t" r="r" b="b"/>
              <a:pathLst>
                <a:path w="2953" h="1801" extrusionOk="0">
                  <a:moveTo>
                    <a:pt x="2952" y="1801"/>
                  </a:moveTo>
                  <a:cubicBezTo>
                    <a:pt x="2952" y="1801"/>
                    <a:pt x="2952" y="1801"/>
                    <a:pt x="2952" y="1790"/>
                  </a:cubicBezTo>
                  <a:cubicBezTo>
                    <a:pt x="2952" y="1801"/>
                    <a:pt x="2952" y="1801"/>
                    <a:pt x="2952" y="1801"/>
                  </a:cubicBezTo>
                  <a:close/>
                  <a:moveTo>
                    <a:pt x="1" y="90"/>
                  </a:moveTo>
                  <a:cubicBezTo>
                    <a:pt x="1" y="90"/>
                    <a:pt x="1" y="90"/>
                    <a:pt x="1" y="90"/>
                  </a:cubicBezTo>
                  <a:cubicBezTo>
                    <a:pt x="1" y="90"/>
                    <a:pt x="1" y="90"/>
                    <a:pt x="1" y="90"/>
                  </a:cubicBezTo>
                  <a:close/>
                  <a:moveTo>
                    <a:pt x="12" y="79"/>
                  </a:moveTo>
                  <a:lnTo>
                    <a:pt x="12" y="79"/>
                  </a:lnTo>
                  <a:lnTo>
                    <a:pt x="12" y="79"/>
                  </a:lnTo>
                  <a:close/>
                  <a:moveTo>
                    <a:pt x="23" y="79"/>
                  </a:moveTo>
                  <a:cubicBezTo>
                    <a:pt x="23" y="79"/>
                    <a:pt x="23" y="79"/>
                    <a:pt x="23" y="79"/>
                  </a:cubicBezTo>
                  <a:cubicBezTo>
                    <a:pt x="23" y="79"/>
                    <a:pt x="23" y="79"/>
                    <a:pt x="23" y="79"/>
                  </a:cubicBezTo>
                  <a:close/>
                  <a:moveTo>
                    <a:pt x="34" y="79"/>
                  </a:moveTo>
                  <a:cubicBezTo>
                    <a:pt x="34" y="79"/>
                    <a:pt x="34" y="79"/>
                    <a:pt x="34" y="79"/>
                  </a:cubicBezTo>
                  <a:cubicBezTo>
                    <a:pt x="34" y="79"/>
                    <a:pt x="34" y="79"/>
                    <a:pt x="34" y="79"/>
                  </a:cubicBezTo>
                  <a:close/>
                  <a:moveTo>
                    <a:pt x="34" y="79"/>
                  </a:moveTo>
                  <a:cubicBezTo>
                    <a:pt x="34" y="79"/>
                    <a:pt x="45" y="79"/>
                    <a:pt x="45" y="79"/>
                  </a:cubicBezTo>
                  <a:cubicBezTo>
                    <a:pt x="45" y="79"/>
                    <a:pt x="34" y="79"/>
                    <a:pt x="34" y="79"/>
                  </a:cubicBezTo>
                  <a:close/>
                  <a:moveTo>
                    <a:pt x="45" y="79"/>
                  </a:moveTo>
                  <a:cubicBezTo>
                    <a:pt x="45" y="79"/>
                    <a:pt x="45" y="79"/>
                    <a:pt x="45" y="79"/>
                  </a:cubicBezTo>
                  <a:cubicBezTo>
                    <a:pt x="45" y="79"/>
                    <a:pt x="45" y="79"/>
                    <a:pt x="45" y="79"/>
                  </a:cubicBezTo>
                  <a:close/>
                  <a:moveTo>
                    <a:pt x="57" y="68"/>
                  </a:moveTo>
                  <a:cubicBezTo>
                    <a:pt x="247" y="23"/>
                    <a:pt x="448" y="1"/>
                    <a:pt x="638" y="1"/>
                  </a:cubicBezTo>
                  <a:cubicBezTo>
                    <a:pt x="448" y="1"/>
                    <a:pt x="247" y="23"/>
                    <a:pt x="57" y="68"/>
                  </a:cubicBezTo>
                  <a:close/>
                  <a:moveTo>
                    <a:pt x="638" y="1"/>
                  </a:moveTo>
                  <a:lnTo>
                    <a:pt x="638" y="1"/>
                  </a:lnTo>
                  <a:lnTo>
                    <a:pt x="638" y="1"/>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914;p66"/>
            <p:cNvSpPr/>
            <p:nvPr/>
          </p:nvSpPr>
          <p:spPr>
            <a:xfrm rot="5400000">
              <a:off x="5697448" y="5181981"/>
              <a:ext cx="1202" cy="5905"/>
            </a:xfrm>
            <a:custGeom>
              <a:avLst/>
              <a:gdLst/>
              <a:ahLst/>
              <a:cxnLst/>
              <a:rect l="l" t="t" r="r" b="b"/>
              <a:pathLst>
                <a:path w="23" h="113" extrusionOk="0">
                  <a:moveTo>
                    <a:pt x="23" y="112"/>
                  </a:moveTo>
                  <a:lnTo>
                    <a:pt x="23" y="112"/>
                  </a:lnTo>
                  <a:lnTo>
                    <a:pt x="23" y="112"/>
                  </a:lnTo>
                  <a:close/>
                  <a:moveTo>
                    <a:pt x="23" y="90"/>
                  </a:moveTo>
                  <a:cubicBezTo>
                    <a:pt x="23" y="90"/>
                    <a:pt x="23" y="90"/>
                    <a:pt x="23" y="90"/>
                  </a:cubicBezTo>
                  <a:cubicBezTo>
                    <a:pt x="23" y="90"/>
                    <a:pt x="23" y="90"/>
                    <a:pt x="23" y="90"/>
                  </a:cubicBezTo>
                  <a:close/>
                  <a:moveTo>
                    <a:pt x="23" y="79"/>
                  </a:moveTo>
                  <a:lnTo>
                    <a:pt x="23" y="79"/>
                  </a:lnTo>
                  <a:lnTo>
                    <a:pt x="23" y="79"/>
                  </a:lnTo>
                  <a:close/>
                  <a:moveTo>
                    <a:pt x="23" y="67"/>
                  </a:moveTo>
                  <a:cubicBezTo>
                    <a:pt x="23" y="67"/>
                    <a:pt x="23" y="67"/>
                    <a:pt x="23" y="67"/>
                  </a:cubicBezTo>
                  <a:cubicBezTo>
                    <a:pt x="23" y="67"/>
                    <a:pt x="23" y="67"/>
                    <a:pt x="23" y="67"/>
                  </a:cubicBezTo>
                  <a:close/>
                  <a:moveTo>
                    <a:pt x="12" y="45"/>
                  </a:moveTo>
                  <a:cubicBezTo>
                    <a:pt x="12" y="45"/>
                    <a:pt x="12" y="45"/>
                    <a:pt x="12" y="45"/>
                  </a:cubicBezTo>
                  <a:cubicBezTo>
                    <a:pt x="12" y="45"/>
                    <a:pt x="12" y="45"/>
                    <a:pt x="12" y="45"/>
                  </a:cubicBezTo>
                  <a:close/>
                  <a:moveTo>
                    <a:pt x="12" y="34"/>
                  </a:moveTo>
                  <a:cubicBezTo>
                    <a:pt x="12" y="34"/>
                    <a:pt x="12" y="34"/>
                    <a:pt x="12" y="34"/>
                  </a:cubicBezTo>
                  <a:cubicBezTo>
                    <a:pt x="12" y="34"/>
                    <a:pt x="12" y="34"/>
                    <a:pt x="12" y="34"/>
                  </a:cubicBezTo>
                  <a:close/>
                  <a:moveTo>
                    <a:pt x="12" y="23"/>
                  </a:moveTo>
                  <a:cubicBezTo>
                    <a:pt x="12" y="23"/>
                    <a:pt x="12" y="23"/>
                    <a:pt x="12" y="23"/>
                  </a:cubicBezTo>
                  <a:cubicBezTo>
                    <a:pt x="12" y="23"/>
                    <a:pt x="12" y="23"/>
                    <a:pt x="12" y="23"/>
                  </a:cubicBezTo>
                  <a:close/>
                  <a:moveTo>
                    <a:pt x="0" y="12"/>
                  </a:moveTo>
                  <a:lnTo>
                    <a:pt x="0" y="12"/>
                  </a:lnTo>
                  <a:lnTo>
                    <a:pt x="0" y="12"/>
                  </a:lnTo>
                  <a:close/>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915;p66"/>
            <p:cNvSpPr/>
            <p:nvPr/>
          </p:nvSpPr>
          <p:spPr>
            <a:xfrm rot="5400000">
              <a:off x="5644877" y="5036496"/>
              <a:ext cx="176474" cy="127456"/>
            </a:xfrm>
            <a:custGeom>
              <a:avLst/>
              <a:gdLst/>
              <a:ahLst/>
              <a:cxnLst/>
              <a:rect l="l" t="t" r="r" b="b"/>
              <a:pathLst>
                <a:path w="3377" h="2439" extrusionOk="0">
                  <a:moveTo>
                    <a:pt x="973" y="1"/>
                  </a:moveTo>
                  <a:cubicBezTo>
                    <a:pt x="783" y="1"/>
                    <a:pt x="582" y="23"/>
                    <a:pt x="392" y="68"/>
                  </a:cubicBezTo>
                  <a:cubicBezTo>
                    <a:pt x="392" y="68"/>
                    <a:pt x="392" y="79"/>
                    <a:pt x="380" y="79"/>
                  </a:cubicBezTo>
                  <a:lnTo>
                    <a:pt x="347" y="79"/>
                  </a:lnTo>
                  <a:cubicBezTo>
                    <a:pt x="347" y="90"/>
                    <a:pt x="336" y="90"/>
                    <a:pt x="336" y="90"/>
                  </a:cubicBezTo>
                  <a:cubicBezTo>
                    <a:pt x="224" y="124"/>
                    <a:pt x="112" y="157"/>
                    <a:pt x="11" y="202"/>
                  </a:cubicBezTo>
                  <a:cubicBezTo>
                    <a:pt x="0" y="437"/>
                    <a:pt x="23" y="660"/>
                    <a:pt x="78" y="895"/>
                  </a:cubicBezTo>
                  <a:cubicBezTo>
                    <a:pt x="90" y="929"/>
                    <a:pt x="101" y="962"/>
                    <a:pt x="112" y="1007"/>
                  </a:cubicBezTo>
                  <a:cubicBezTo>
                    <a:pt x="134" y="1007"/>
                    <a:pt x="157" y="996"/>
                    <a:pt x="190" y="996"/>
                  </a:cubicBezTo>
                  <a:cubicBezTo>
                    <a:pt x="1006" y="996"/>
                    <a:pt x="1767" y="1421"/>
                    <a:pt x="2203" y="2103"/>
                  </a:cubicBezTo>
                  <a:cubicBezTo>
                    <a:pt x="2616" y="2103"/>
                    <a:pt x="3019" y="2226"/>
                    <a:pt x="3365" y="2438"/>
                  </a:cubicBezTo>
                  <a:cubicBezTo>
                    <a:pt x="3377" y="2282"/>
                    <a:pt x="3354" y="2114"/>
                    <a:pt x="3321" y="1946"/>
                  </a:cubicBezTo>
                  <a:cubicBezTo>
                    <a:pt x="3321" y="1946"/>
                    <a:pt x="3321" y="1935"/>
                    <a:pt x="3321" y="1924"/>
                  </a:cubicBezTo>
                  <a:cubicBezTo>
                    <a:pt x="3321" y="1924"/>
                    <a:pt x="3321" y="1913"/>
                    <a:pt x="3321" y="1913"/>
                  </a:cubicBezTo>
                  <a:lnTo>
                    <a:pt x="3321" y="1901"/>
                  </a:lnTo>
                  <a:cubicBezTo>
                    <a:pt x="3310" y="1890"/>
                    <a:pt x="3310" y="1890"/>
                    <a:pt x="3310" y="1879"/>
                  </a:cubicBezTo>
                  <a:lnTo>
                    <a:pt x="3310" y="1868"/>
                  </a:lnTo>
                  <a:cubicBezTo>
                    <a:pt x="3310" y="1868"/>
                    <a:pt x="3310" y="1857"/>
                    <a:pt x="3310" y="1857"/>
                  </a:cubicBezTo>
                  <a:cubicBezTo>
                    <a:pt x="3310" y="1857"/>
                    <a:pt x="3310" y="1846"/>
                    <a:pt x="3298" y="1846"/>
                  </a:cubicBezTo>
                  <a:cubicBezTo>
                    <a:pt x="3298" y="1846"/>
                    <a:pt x="3298" y="1834"/>
                    <a:pt x="3298" y="1834"/>
                  </a:cubicBezTo>
                  <a:cubicBezTo>
                    <a:pt x="3298" y="1834"/>
                    <a:pt x="3298" y="1823"/>
                    <a:pt x="3298" y="1823"/>
                  </a:cubicBezTo>
                  <a:cubicBezTo>
                    <a:pt x="3298" y="1812"/>
                    <a:pt x="3298" y="1812"/>
                    <a:pt x="3287" y="1801"/>
                  </a:cubicBezTo>
                  <a:cubicBezTo>
                    <a:pt x="3287" y="1801"/>
                    <a:pt x="3287" y="1801"/>
                    <a:pt x="3287" y="1790"/>
                  </a:cubicBezTo>
                  <a:cubicBezTo>
                    <a:pt x="3008" y="716"/>
                    <a:pt x="2046" y="1"/>
                    <a:pt x="9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916;p66"/>
            <p:cNvSpPr/>
            <p:nvPr/>
          </p:nvSpPr>
          <p:spPr>
            <a:xfrm rot="5400000">
              <a:off x="5598420" y="5099310"/>
              <a:ext cx="60828" cy="116325"/>
            </a:xfrm>
            <a:custGeom>
              <a:avLst/>
              <a:gdLst/>
              <a:ahLst/>
              <a:cxnLst/>
              <a:rect l="l" t="t" r="r" b="b"/>
              <a:pathLst>
                <a:path w="1164" h="2226" extrusionOk="0">
                  <a:moveTo>
                    <a:pt x="1" y="1"/>
                  </a:moveTo>
                  <a:cubicBezTo>
                    <a:pt x="135" y="213"/>
                    <a:pt x="247" y="459"/>
                    <a:pt x="314" y="716"/>
                  </a:cubicBezTo>
                  <a:cubicBezTo>
                    <a:pt x="437" y="1242"/>
                    <a:pt x="381" y="1767"/>
                    <a:pt x="191" y="2225"/>
                  </a:cubicBezTo>
                  <a:cubicBezTo>
                    <a:pt x="783" y="1789"/>
                    <a:pt x="1152" y="1085"/>
                    <a:pt x="1163" y="336"/>
                  </a:cubicBezTo>
                  <a:cubicBezTo>
                    <a:pt x="817" y="124"/>
                    <a:pt x="414" y="1"/>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8917;p66"/>
            <p:cNvSpPr/>
            <p:nvPr/>
          </p:nvSpPr>
          <p:spPr>
            <a:xfrm rot="5400000">
              <a:off x="5823362" y="5114334"/>
              <a:ext cx="165970" cy="148255"/>
            </a:xfrm>
            <a:custGeom>
              <a:avLst/>
              <a:gdLst/>
              <a:ahLst/>
              <a:cxnLst/>
              <a:rect l="l" t="t" r="r" b="b"/>
              <a:pathLst>
                <a:path w="3176" h="2837" extrusionOk="0">
                  <a:moveTo>
                    <a:pt x="1595" y="1"/>
                  </a:moveTo>
                  <a:cubicBezTo>
                    <a:pt x="984" y="1"/>
                    <a:pt x="418" y="397"/>
                    <a:pt x="235" y="1011"/>
                  </a:cubicBezTo>
                  <a:cubicBezTo>
                    <a:pt x="0" y="1760"/>
                    <a:pt x="425" y="2553"/>
                    <a:pt x="1174" y="2777"/>
                  </a:cubicBezTo>
                  <a:cubicBezTo>
                    <a:pt x="1309" y="2817"/>
                    <a:pt x="1446" y="2837"/>
                    <a:pt x="1580" y="2837"/>
                  </a:cubicBezTo>
                  <a:cubicBezTo>
                    <a:pt x="2191" y="2837"/>
                    <a:pt x="2757" y="2440"/>
                    <a:pt x="2940" y="1827"/>
                  </a:cubicBezTo>
                  <a:cubicBezTo>
                    <a:pt x="3175" y="1078"/>
                    <a:pt x="2750" y="284"/>
                    <a:pt x="2001" y="60"/>
                  </a:cubicBezTo>
                  <a:cubicBezTo>
                    <a:pt x="1866" y="20"/>
                    <a:pt x="1729" y="1"/>
                    <a:pt x="1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8918;p66"/>
            <p:cNvSpPr/>
            <p:nvPr/>
          </p:nvSpPr>
          <p:spPr>
            <a:xfrm rot="5400000">
              <a:off x="5854298" y="5141874"/>
              <a:ext cx="104045" cy="93123"/>
            </a:xfrm>
            <a:custGeom>
              <a:avLst/>
              <a:gdLst/>
              <a:ahLst/>
              <a:cxnLst/>
              <a:rect l="l" t="t" r="r" b="b"/>
              <a:pathLst>
                <a:path w="1991" h="1782" extrusionOk="0">
                  <a:moveTo>
                    <a:pt x="1007" y="1"/>
                  </a:moveTo>
                  <a:cubicBezTo>
                    <a:pt x="622" y="1"/>
                    <a:pt x="266" y="251"/>
                    <a:pt x="146" y="639"/>
                  </a:cubicBezTo>
                  <a:cubicBezTo>
                    <a:pt x="1" y="1109"/>
                    <a:pt x="269" y="1600"/>
                    <a:pt x="738" y="1746"/>
                  </a:cubicBezTo>
                  <a:cubicBezTo>
                    <a:pt x="822" y="1770"/>
                    <a:pt x="907" y="1781"/>
                    <a:pt x="990" y="1781"/>
                  </a:cubicBezTo>
                  <a:cubicBezTo>
                    <a:pt x="1373" y="1781"/>
                    <a:pt x="1726" y="1539"/>
                    <a:pt x="1845" y="1153"/>
                  </a:cubicBezTo>
                  <a:cubicBezTo>
                    <a:pt x="1991" y="673"/>
                    <a:pt x="1722" y="181"/>
                    <a:pt x="1253" y="35"/>
                  </a:cubicBezTo>
                  <a:cubicBezTo>
                    <a:pt x="1171" y="12"/>
                    <a:pt x="1088" y="1"/>
                    <a:pt x="1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8919;p66"/>
            <p:cNvSpPr/>
            <p:nvPr/>
          </p:nvSpPr>
          <p:spPr>
            <a:xfrm rot="5400000">
              <a:off x="5902532" y="5151594"/>
              <a:ext cx="28637" cy="40395"/>
            </a:xfrm>
            <a:custGeom>
              <a:avLst/>
              <a:gdLst/>
              <a:ahLst/>
              <a:cxnLst/>
              <a:rect l="l" t="t" r="r" b="b"/>
              <a:pathLst>
                <a:path w="548" h="773" extrusionOk="0">
                  <a:moveTo>
                    <a:pt x="526" y="1"/>
                  </a:moveTo>
                  <a:cubicBezTo>
                    <a:pt x="302" y="23"/>
                    <a:pt x="101" y="191"/>
                    <a:pt x="34" y="414"/>
                  </a:cubicBezTo>
                  <a:cubicBezTo>
                    <a:pt x="11" y="470"/>
                    <a:pt x="0" y="537"/>
                    <a:pt x="0" y="593"/>
                  </a:cubicBezTo>
                  <a:cubicBezTo>
                    <a:pt x="0" y="649"/>
                    <a:pt x="11" y="705"/>
                    <a:pt x="34" y="772"/>
                  </a:cubicBezTo>
                  <a:cubicBezTo>
                    <a:pt x="89" y="739"/>
                    <a:pt x="145" y="716"/>
                    <a:pt x="201" y="694"/>
                  </a:cubicBezTo>
                  <a:cubicBezTo>
                    <a:pt x="201" y="660"/>
                    <a:pt x="190" y="627"/>
                    <a:pt x="190" y="593"/>
                  </a:cubicBezTo>
                  <a:cubicBezTo>
                    <a:pt x="190" y="548"/>
                    <a:pt x="201" y="515"/>
                    <a:pt x="212" y="470"/>
                  </a:cubicBezTo>
                  <a:cubicBezTo>
                    <a:pt x="257" y="314"/>
                    <a:pt x="391" y="213"/>
                    <a:pt x="548" y="191"/>
                  </a:cubicBezTo>
                  <a:cubicBezTo>
                    <a:pt x="537" y="124"/>
                    <a:pt x="537" y="68"/>
                    <a:pt x="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8920;p66"/>
            <p:cNvSpPr/>
            <p:nvPr/>
          </p:nvSpPr>
          <p:spPr>
            <a:xfrm rot="5400000">
              <a:off x="5851398" y="5185169"/>
              <a:ext cx="173025" cy="154943"/>
            </a:xfrm>
            <a:custGeom>
              <a:avLst/>
              <a:gdLst/>
              <a:ahLst/>
              <a:cxnLst/>
              <a:rect l="l" t="t" r="r" b="b"/>
              <a:pathLst>
                <a:path w="3311" h="2965" extrusionOk="0">
                  <a:moveTo>
                    <a:pt x="1642" y="1"/>
                  </a:moveTo>
                  <a:cubicBezTo>
                    <a:pt x="1010" y="1"/>
                    <a:pt x="427" y="416"/>
                    <a:pt x="236" y="1052"/>
                  </a:cubicBezTo>
                  <a:cubicBezTo>
                    <a:pt x="1" y="1835"/>
                    <a:pt x="448" y="2662"/>
                    <a:pt x="1231" y="2897"/>
                  </a:cubicBezTo>
                  <a:cubicBezTo>
                    <a:pt x="1376" y="2943"/>
                    <a:pt x="1524" y="2965"/>
                    <a:pt x="1669" y="2965"/>
                  </a:cubicBezTo>
                  <a:cubicBezTo>
                    <a:pt x="2301" y="2965"/>
                    <a:pt x="2884" y="2550"/>
                    <a:pt x="3075" y="1913"/>
                  </a:cubicBezTo>
                  <a:cubicBezTo>
                    <a:pt x="3310" y="1131"/>
                    <a:pt x="2874" y="303"/>
                    <a:pt x="2080" y="69"/>
                  </a:cubicBezTo>
                  <a:cubicBezTo>
                    <a:pt x="1934" y="23"/>
                    <a:pt x="1787"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8921;p66"/>
            <p:cNvSpPr/>
            <p:nvPr/>
          </p:nvSpPr>
          <p:spPr>
            <a:xfrm rot="5400000">
              <a:off x="5758641" y="5121519"/>
              <a:ext cx="153689" cy="137908"/>
            </a:xfrm>
            <a:custGeom>
              <a:avLst/>
              <a:gdLst/>
              <a:ahLst/>
              <a:cxnLst/>
              <a:rect l="l" t="t" r="r" b="b"/>
              <a:pathLst>
                <a:path w="2941" h="2639" extrusionOk="0">
                  <a:moveTo>
                    <a:pt x="1468" y="1"/>
                  </a:moveTo>
                  <a:cubicBezTo>
                    <a:pt x="899" y="1"/>
                    <a:pt x="377" y="367"/>
                    <a:pt x="213" y="942"/>
                  </a:cubicBezTo>
                  <a:cubicBezTo>
                    <a:pt x="1" y="1635"/>
                    <a:pt x="392" y="2373"/>
                    <a:pt x="1085" y="2585"/>
                  </a:cubicBezTo>
                  <a:cubicBezTo>
                    <a:pt x="1210" y="2621"/>
                    <a:pt x="1336" y="2638"/>
                    <a:pt x="1460" y="2638"/>
                  </a:cubicBezTo>
                  <a:cubicBezTo>
                    <a:pt x="2034" y="2638"/>
                    <a:pt x="2563" y="2272"/>
                    <a:pt x="2728" y="1702"/>
                  </a:cubicBezTo>
                  <a:cubicBezTo>
                    <a:pt x="2941" y="998"/>
                    <a:pt x="2550" y="271"/>
                    <a:pt x="1856" y="59"/>
                  </a:cubicBezTo>
                  <a:cubicBezTo>
                    <a:pt x="1727" y="19"/>
                    <a:pt x="1596"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8922;p66"/>
            <p:cNvSpPr/>
            <p:nvPr/>
          </p:nvSpPr>
          <p:spPr>
            <a:xfrm rot="5400000">
              <a:off x="5884138" y="5258826"/>
              <a:ext cx="52" cy="627"/>
            </a:xfrm>
            <a:custGeom>
              <a:avLst/>
              <a:gdLst/>
              <a:ahLst/>
              <a:cxnLst/>
              <a:rect l="l" t="t" r="r" b="b"/>
              <a:pathLst>
                <a:path w="1" h="12" extrusionOk="0">
                  <a:moveTo>
                    <a:pt x="0" y="12"/>
                  </a:moveTo>
                  <a:cubicBezTo>
                    <a:pt x="0" y="12"/>
                    <a:pt x="0" y="12"/>
                    <a:pt x="0" y="12"/>
                  </a:cubicBezTo>
                  <a:cubicBezTo>
                    <a:pt x="0" y="12"/>
                    <a:pt x="0" y="12"/>
                    <a:pt x="0" y="12"/>
                  </a:cubicBezTo>
                  <a:close/>
                  <a:moveTo>
                    <a:pt x="0" y="12"/>
                  </a:moveTo>
                  <a:cubicBezTo>
                    <a:pt x="0" y="12"/>
                    <a:pt x="0" y="12"/>
                    <a:pt x="0" y="12"/>
                  </a:cubicBezTo>
                  <a:cubicBezTo>
                    <a:pt x="0" y="12"/>
                    <a:pt x="0" y="12"/>
                    <a:pt x="0"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8923;p66"/>
            <p:cNvSpPr/>
            <p:nvPr/>
          </p:nvSpPr>
          <p:spPr>
            <a:xfrm rot="5400000">
              <a:off x="5884712" y="5258826"/>
              <a:ext cx="52" cy="627"/>
            </a:xfrm>
            <a:custGeom>
              <a:avLst/>
              <a:gdLst/>
              <a:ahLst/>
              <a:cxnLst/>
              <a:rect l="l" t="t" r="r" b="b"/>
              <a:pathLst>
                <a:path w="1" h="12" extrusionOk="0">
                  <a:moveTo>
                    <a:pt x="0" y="12"/>
                  </a:moveTo>
                  <a:cubicBezTo>
                    <a:pt x="0" y="12"/>
                    <a:pt x="0" y="1"/>
                    <a:pt x="0" y="1"/>
                  </a:cubicBezTo>
                  <a:cubicBezTo>
                    <a:pt x="0" y="1"/>
                    <a:pt x="0" y="1"/>
                    <a:pt x="0" y="1"/>
                  </a:cubicBezTo>
                  <a:lnTo>
                    <a:pt x="0" y="1"/>
                  </a:lnTo>
                  <a:cubicBezTo>
                    <a:pt x="0" y="1"/>
                    <a:pt x="0" y="1"/>
                    <a:pt x="0" y="1"/>
                  </a:cubicBezTo>
                  <a:cubicBezTo>
                    <a:pt x="0" y="1"/>
                    <a:pt x="0" y="12"/>
                    <a:pt x="0" y="12"/>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8924;p66"/>
            <p:cNvSpPr/>
            <p:nvPr/>
          </p:nvSpPr>
          <p:spPr>
            <a:xfrm rot="5400000">
              <a:off x="5941960" y="5159511"/>
              <a:ext cx="53198" cy="23411"/>
            </a:xfrm>
            <a:custGeom>
              <a:avLst/>
              <a:gdLst/>
              <a:ahLst/>
              <a:cxnLst/>
              <a:rect l="l" t="t" r="r" b="b"/>
              <a:pathLst>
                <a:path w="1018" h="448" extrusionOk="0">
                  <a:moveTo>
                    <a:pt x="839" y="0"/>
                  </a:moveTo>
                  <a:cubicBezTo>
                    <a:pt x="537" y="0"/>
                    <a:pt x="235" y="101"/>
                    <a:pt x="0" y="280"/>
                  </a:cubicBezTo>
                  <a:cubicBezTo>
                    <a:pt x="45" y="269"/>
                    <a:pt x="90" y="269"/>
                    <a:pt x="134" y="269"/>
                  </a:cubicBezTo>
                  <a:cubicBezTo>
                    <a:pt x="268" y="269"/>
                    <a:pt x="414" y="291"/>
                    <a:pt x="548" y="325"/>
                  </a:cubicBezTo>
                  <a:cubicBezTo>
                    <a:pt x="649" y="358"/>
                    <a:pt x="738" y="403"/>
                    <a:pt x="827" y="448"/>
                  </a:cubicBezTo>
                  <a:cubicBezTo>
                    <a:pt x="827" y="425"/>
                    <a:pt x="839" y="403"/>
                    <a:pt x="839" y="380"/>
                  </a:cubicBezTo>
                  <a:cubicBezTo>
                    <a:pt x="883" y="246"/>
                    <a:pt x="939" y="123"/>
                    <a:pt x="1017" y="11"/>
                  </a:cubicBezTo>
                  <a:cubicBezTo>
                    <a:pt x="950" y="0"/>
                    <a:pt x="894" y="0"/>
                    <a:pt x="83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8925;p66"/>
            <p:cNvSpPr/>
            <p:nvPr/>
          </p:nvSpPr>
          <p:spPr>
            <a:xfrm rot="5400000">
              <a:off x="5886149" y="5169126"/>
              <a:ext cx="74833" cy="112249"/>
            </a:xfrm>
            <a:custGeom>
              <a:avLst/>
              <a:gdLst/>
              <a:ahLst/>
              <a:cxnLst/>
              <a:rect l="l" t="t" r="r" b="b"/>
              <a:pathLst>
                <a:path w="1432" h="2148" extrusionOk="0">
                  <a:moveTo>
                    <a:pt x="190" y="0"/>
                  </a:moveTo>
                  <a:cubicBezTo>
                    <a:pt x="112" y="112"/>
                    <a:pt x="56" y="235"/>
                    <a:pt x="12" y="369"/>
                  </a:cubicBezTo>
                  <a:cubicBezTo>
                    <a:pt x="12" y="392"/>
                    <a:pt x="0" y="414"/>
                    <a:pt x="0" y="437"/>
                  </a:cubicBezTo>
                  <a:cubicBezTo>
                    <a:pt x="436" y="671"/>
                    <a:pt x="705" y="1130"/>
                    <a:pt x="727" y="1622"/>
                  </a:cubicBezTo>
                  <a:cubicBezTo>
                    <a:pt x="940" y="1756"/>
                    <a:pt x="1107" y="1935"/>
                    <a:pt x="1219" y="2147"/>
                  </a:cubicBezTo>
                  <a:cubicBezTo>
                    <a:pt x="1275" y="2058"/>
                    <a:pt x="1320" y="1946"/>
                    <a:pt x="1364" y="1834"/>
                  </a:cubicBezTo>
                  <a:cubicBezTo>
                    <a:pt x="1364" y="1834"/>
                    <a:pt x="1364" y="1823"/>
                    <a:pt x="1364" y="1823"/>
                  </a:cubicBezTo>
                  <a:cubicBezTo>
                    <a:pt x="1364" y="1823"/>
                    <a:pt x="1364" y="1812"/>
                    <a:pt x="1364" y="1812"/>
                  </a:cubicBezTo>
                  <a:cubicBezTo>
                    <a:pt x="1409" y="1666"/>
                    <a:pt x="1431" y="1532"/>
                    <a:pt x="1431" y="1398"/>
                  </a:cubicBezTo>
                  <a:cubicBezTo>
                    <a:pt x="1431" y="794"/>
                    <a:pt x="1029" y="235"/>
                    <a:pt x="425" y="45"/>
                  </a:cubicBezTo>
                  <a:cubicBezTo>
                    <a:pt x="347" y="23"/>
                    <a:pt x="269" y="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8926;p66"/>
            <p:cNvSpPr/>
            <p:nvPr/>
          </p:nvSpPr>
          <p:spPr>
            <a:xfrm rot="5400000">
              <a:off x="5835617" y="5192224"/>
              <a:ext cx="56177" cy="62552"/>
            </a:xfrm>
            <a:custGeom>
              <a:avLst/>
              <a:gdLst/>
              <a:ahLst/>
              <a:cxnLst/>
              <a:rect l="l" t="t" r="r" b="b"/>
              <a:pathLst>
                <a:path w="1075" h="1197" extrusionOk="0">
                  <a:moveTo>
                    <a:pt x="582" y="1"/>
                  </a:moveTo>
                  <a:cubicBezTo>
                    <a:pt x="582" y="157"/>
                    <a:pt x="571" y="314"/>
                    <a:pt x="526" y="459"/>
                  </a:cubicBezTo>
                  <a:cubicBezTo>
                    <a:pt x="426" y="772"/>
                    <a:pt x="247" y="1018"/>
                    <a:pt x="1" y="1197"/>
                  </a:cubicBezTo>
                  <a:cubicBezTo>
                    <a:pt x="437" y="1152"/>
                    <a:pt x="839" y="906"/>
                    <a:pt x="1074" y="526"/>
                  </a:cubicBezTo>
                  <a:cubicBezTo>
                    <a:pt x="962" y="314"/>
                    <a:pt x="795" y="135"/>
                    <a:pt x="58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8927;p66"/>
            <p:cNvSpPr/>
            <p:nvPr/>
          </p:nvSpPr>
          <p:spPr>
            <a:xfrm rot="5400000">
              <a:off x="5389417" y="5173699"/>
              <a:ext cx="167694" cy="148098"/>
            </a:xfrm>
            <a:custGeom>
              <a:avLst/>
              <a:gdLst/>
              <a:ahLst/>
              <a:cxnLst/>
              <a:rect l="l" t="t" r="r" b="b"/>
              <a:pathLst>
                <a:path w="3209" h="2834" extrusionOk="0">
                  <a:moveTo>
                    <a:pt x="1611" y="0"/>
                  </a:moveTo>
                  <a:cubicBezTo>
                    <a:pt x="1170" y="0"/>
                    <a:pt x="736" y="206"/>
                    <a:pt x="458" y="592"/>
                  </a:cubicBezTo>
                  <a:cubicBezTo>
                    <a:pt x="0" y="1218"/>
                    <a:pt x="145" y="2113"/>
                    <a:pt x="771" y="2571"/>
                  </a:cubicBezTo>
                  <a:cubicBezTo>
                    <a:pt x="1023" y="2748"/>
                    <a:pt x="1313" y="2834"/>
                    <a:pt x="1601" y="2834"/>
                  </a:cubicBezTo>
                  <a:cubicBezTo>
                    <a:pt x="2040" y="2834"/>
                    <a:pt x="2473" y="2632"/>
                    <a:pt x="2750" y="2247"/>
                  </a:cubicBezTo>
                  <a:cubicBezTo>
                    <a:pt x="3209" y="1610"/>
                    <a:pt x="3063" y="726"/>
                    <a:pt x="2437" y="268"/>
                  </a:cubicBezTo>
                  <a:cubicBezTo>
                    <a:pt x="2186" y="87"/>
                    <a:pt x="1897"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8928;p66"/>
            <p:cNvSpPr/>
            <p:nvPr/>
          </p:nvSpPr>
          <p:spPr>
            <a:xfrm rot="5400000">
              <a:off x="5420301" y="5201343"/>
              <a:ext cx="105821" cy="92809"/>
            </a:xfrm>
            <a:custGeom>
              <a:avLst/>
              <a:gdLst/>
              <a:ahLst/>
              <a:cxnLst/>
              <a:rect l="l" t="t" r="r" b="b"/>
              <a:pathLst>
                <a:path w="2025" h="1776" extrusionOk="0">
                  <a:moveTo>
                    <a:pt x="1015" y="0"/>
                  </a:moveTo>
                  <a:cubicBezTo>
                    <a:pt x="739" y="0"/>
                    <a:pt x="468" y="126"/>
                    <a:pt x="291" y="364"/>
                  </a:cubicBezTo>
                  <a:cubicBezTo>
                    <a:pt x="1" y="767"/>
                    <a:pt x="90" y="1326"/>
                    <a:pt x="492" y="1605"/>
                  </a:cubicBezTo>
                  <a:cubicBezTo>
                    <a:pt x="652" y="1720"/>
                    <a:pt x="834" y="1776"/>
                    <a:pt x="1014" y="1776"/>
                  </a:cubicBezTo>
                  <a:cubicBezTo>
                    <a:pt x="1289" y="1776"/>
                    <a:pt x="1558" y="1647"/>
                    <a:pt x="1733" y="1404"/>
                  </a:cubicBezTo>
                  <a:cubicBezTo>
                    <a:pt x="2024" y="1012"/>
                    <a:pt x="1935" y="453"/>
                    <a:pt x="1532" y="163"/>
                  </a:cubicBezTo>
                  <a:cubicBezTo>
                    <a:pt x="1374" y="53"/>
                    <a:pt x="1194"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8929;p66"/>
            <p:cNvSpPr/>
            <p:nvPr/>
          </p:nvSpPr>
          <p:spPr>
            <a:xfrm rot="5400000">
              <a:off x="5446534" y="5213258"/>
              <a:ext cx="29839" cy="37416"/>
            </a:xfrm>
            <a:custGeom>
              <a:avLst/>
              <a:gdLst/>
              <a:ahLst/>
              <a:cxnLst/>
              <a:rect l="l" t="t" r="r" b="b"/>
              <a:pathLst>
                <a:path w="571" h="716" extrusionOk="0">
                  <a:moveTo>
                    <a:pt x="12" y="0"/>
                  </a:moveTo>
                  <a:cubicBezTo>
                    <a:pt x="0" y="45"/>
                    <a:pt x="0" y="90"/>
                    <a:pt x="0" y="135"/>
                  </a:cubicBezTo>
                  <a:cubicBezTo>
                    <a:pt x="0" y="313"/>
                    <a:pt x="90" y="492"/>
                    <a:pt x="246" y="604"/>
                  </a:cubicBezTo>
                  <a:cubicBezTo>
                    <a:pt x="347" y="682"/>
                    <a:pt x="459" y="716"/>
                    <a:pt x="571" y="716"/>
                  </a:cubicBezTo>
                  <a:cubicBezTo>
                    <a:pt x="571" y="660"/>
                    <a:pt x="559" y="593"/>
                    <a:pt x="559" y="537"/>
                  </a:cubicBezTo>
                  <a:cubicBezTo>
                    <a:pt x="492" y="526"/>
                    <a:pt x="414" y="503"/>
                    <a:pt x="347" y="459"/>
                  </a:cubicBezTo>
                  <a:cubicBezTo>
                    <a:pt x="246" y="380"/>
                    <a:pt x="190" y="257"/>
                    <a:pt x="190" y="135"/>
                  </a:cubicBezTo>
                  <a:cubicBezTo>
                    <a:pt x="190" y="101"/>
                    <a:pt x="190" y="79"/>
                    <a:pt x="190" y="45"/>
                  </a:cubicBezTo>
                  <a:cubicBezTo>
                    <a:pt x="135" y="34"/>
                    <a:pt x="79" y="23"/>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8930;p66"/>
            <p:cNvSpPr/>
            <p:nvPr/>
          </p:nvSpPr>
          <p:spPr>
            <a:xfrm rot="5400000">
              <a:off x="5440841" y="5196848"/>
              <a:ext cx="175951" cy="154943"/>
            </a:xfrm>
            <a:custGeom>
              <a:avLst/>
              <a:gdLst/>
              <a:ahLst/>
              <a:cxnLst/>
              <a:rect l="l" t="t" r="r" b="b"/>
              <a:pathLst>
                <a:path w="3367" h="2965" extrusionOk="0">
                  <a:moveTo>
                    <a:pt x="1688" y="0"/>
                  </a:moveTo>
                  <a:cubicBezTo>
                    <a:pt x="1228" y="0"/>
                    <a:pt x="773" y="211"/>
                    <a:pt x="482" y="611"/>
                  </a:cubicBezTo>
                  <a:cubicBezTo>
                    <a:pt x="1" y="1281"/>
                    <a:pt x="157" y="2209"/>
                    <a:pt x="817" y="2690"/>
                  </a:cubicBezTo>
                  <a:cubicBezTo>
                    <a:pt x="1082" y="2875"/>
                    <a:pt x="1386" y="2965"/>
                    <a:pt x="1687" y="2965"/>
                  </a:cubicBezTo>
                  <a:cubicBezTo>
                    <a:pt x="2149" y="2965"/>
                    <a:pt x="2601" y="2754"/>
                    <a:pt x="2885" y="2355"/>
                  </a:cubicBezTo>
                  <a:cubicBezTo>
                    <a:pt x="3366" y="1684"/>
                    <a:pt x="3221" y="756"/>
                    <a:pt x="2550" y="275"/>
                  </a:cubicBezTo>
                  <a:cubicBezTo>
                    <a:pt x="2290" y="90"/>
                    <a:pt x="1988"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8931;p66"/>
            <p:cNvSpPr/>
            <p:nvPr/>
          </p:nvSpPr>
          <p:spPr>
            <a:xfrm rot="5400000">
              <a:off x="5373792" y="5246128"/>
              <a:ext cx="156616" cy="138169"/>
            </a:xfrm>
            <a:custGeom>
              <a:avLst/>
              <a:gdLst/>
              <a:ahLst/>
              <a:cxnLst/>
              <a:rect l="l" t="t" r="r" b="b"/>
              <a:pathLst>
                <a:path w="2997" h="2644" extrusionOk="0">
                  <a:moveTo>
                    <a:pt x="1503" y="1"/>
                  </a:moveTo>
                  <a:cubicBezTo>
                    <a:pt x="1093" y="1"/>
                    <a:pt x="690" y="191"/>
                    <a:pt x="425" y="551"/>
                  </a:cubicBezTo>
                  <a:cubicBezTo>
                    <a:pt x="1" y="1143"/>
                    <a:pt x="135" y="1959"/>
                    <a:pt x="727" y="2395"/>
                  </a:cubicBezTo>
                  <a:cubicBezTo>
                    <a:pt x="961" y="2563"/>
                    <a:pt x="1231" y="2643"/>
                    <a:pt x="1498" y="2643"/>
                  </a:cubicBezTo>
                  <a:cubicBezTo>
                    <a:pt x="1909" y="2643"/>
                    <a:pt x="2314" y="2453"/>
                    <a:pt x="2572" y="2093"/>
                  </a:cubicBezTo>
                  <a:cubicBezTo>
                    <a:pt x="2997" y="1501"/>
                    <a:pt x="2863" y="674"/>
                    <a:pt x="2270" y="249"/>
                  </a:cubicBezTo>
                  <a:cubicBezTo>
                    <a:pt x="2037" y="81"/>
                    <a:pt x="1768" y="1"/>
                    <a:pt x="1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8932;p66"/>
            <p:cNvSpPr/>
            <p:nvPr/>
          </p:nvSpPr>
          <p:spPr>
            <a:xfrm rot="5400000">
              <a:off x="5477497" y="5224362"/>
              <a:ext cx="107546" cy="32191"/>
            </a:xfrm>
            <a:custGeom>
              <a:avLst/>
              <a:gdLst/>
              <a:ahLst/>
              <a:cxnLst/>
              <a:rect l="l" t="t" r="r" b="b"/>
              <a:pathLst>
                <a:path w="2058" h="616" extrusionOk="0">
                  <a:moveTo>
                    <a:pt x="0" y="616"/>
                  </a:moveTo>
                  <a:cubicBezTo>
                    <a:pt x="0" y="616"/>
                    <a:pt x="0" y="616"/>
                    <a:pt x="0" y="616"/>
                  </a:cubicBezTo>
                  <a:cubicBezTo>
                    <a:pt x="0" y="616"/>
                    <a:pt x="0" y="616"/>
                    <a:pt x="0" y="616"/>
                  </a:cubicBezTo>
                  <a:close/>
                  <a:moveTo>
                    <a:pt x="0" y="604"/>
                  </a:moveTo>
                  <a:cubicBezTo>
                    <a:pt x="11" y="604"/>
                    <a:pt x="11" y="604"/>
                    <a:pt x="11" y="604"/>
                  </a:cubicBezTo>
                  <a:cubicBezTo>
                    <a:pt x="11" y="604"/>
                    <a:pt x="11" y="604"/>
                    <a:pt x="0" y="604"/>
                  </a:cubicBezTo>
                  <a:close/>
                  <a:moveTo>
                    <a:pt x="11" y="604"/>
                  </a:moveTo>
                  <a:lnTo>
                    <a:pt x="11" y="593"/>
                  </a:lnTo>
                  <a:lnTo>
                    <a:pt x="11" y="604"/>
                  </a:lnTo>
                  <a:close/>
                  <a:moveTo>
                    <a:pt x="11" y="593"/>
                  </a:moveTo>
                  <a:cubicBezTo>
                    <a:pt x="11" y="593"/>
                    <a:pt x="22" y="593"/>
                    <a:pt x="22" y="593"/>
                  </a:cubicBezTo>
                  <a:cubicBezTo>
                    <a:pt x="22" y="593"/>
                    <a:pt x="11" y="593"/>
                    <a:pt x="11" y="593"/>
                  </a:cubicBezTo>
                  <a:close/>
                  <a:moveTo>
                    <a:pt x="22" y="593"/>
                  </a:moveTo>
                  <a:cubicBezTo>
                    <a:pt x="291" y="202"/>
                    <a:pt x="727" y="1"/>
                    <a:pt x="1163" y="1"/>
                  </a:cubicBezTo>
                  <a:cubicBezTo>
                    <a:pt x="727" y="1"/>
                    <a:pt x="291" y="202"/>
                    <a:pt x="22" y="593"/>
                  </a:cubicBezTo>
                  <a:close/>
                  <a:moveTo>
                    <a:pt x="2057" y="314"/>
                  </a:moveTo>
                  <a:lnTo>
                    <a:pt x="2057" y="314"/>
                  </a:lnTo>
                  <a:lnTo>
                    <a:pt x="2057" y="314"/>
                  </a:lnTo>
                  <a:close/>
                  <a:moveTo>
                    <a:pt x="2035" y="303"/>
                  </a:moveTo>
                  <a:cubicBezTo>
                    <a:pt x="2035" y="303"/>
                    <a:pt x="2035" y="303"/>
                    <a:pt x="2035" y="303"/>
                  </a:cubicBezTo>
                  <a:cubicBezTo>
                    <a:pt x="2035" y="303"/>
                    <a:pt x="2035" y="303"/>
                    <a:pt x="2035" y="303"/>
                  </a:cubicBezTo>
                  <a:close/>
                  <a:moveTo>
                    <a:pt x="2035" y="291"/>
                  </a:moveTo>
                  <a:cubicBezTo>
                    <a:pt x="2035" y="291"/>
                    <a:pt x="2035" y="291"/>
                    <a:pt x="2024" y="291"/>
                  </a:cubicBezTo>
                  <a:cubicBezTo>
                    <a:pt x="2035" y="291"/>
                    <a:pt x="2035" y="291"/>
                    <a:pt x="2035" y="2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8933;p66"/>
            <p:cNvSpPr/>
            <p:nvPr/>
          </p:nvSpPr>
          <p:spPr>
            <a:xfrm rot="5400000">
              <a:off x="5532132" y="5291226"/>
              <a:ext cx="1202" cy="1254"/>
            </a:xfrm>
            <a:custGeom>
              <a:avLst/>
              <a:gdLst/>
              <a:ahLst/>
              <a:cxnLst/>
              <a:rect l="l" t="t" r="r" b="b"/>
              <a:pathLst>
                <a:path w="23" h="24" extrusionOk="0">
                  <a:moveTo>
                    <a:pt x="23" y="23"/>
                  </a:moveTo>
                  <a:cubicBezTo>
                    <a:pt x="23" y="23"/>
                    <a:pt x="23" y="23"/>
                    <a:pt x="23" y="23"/>
                  </a:cubicBezTo>
                  <a:cubicBezTo>
                    <a:pt x="23" y="23"/>
                    <a:pt x="23" y="23"/>
                    <a:pt x="23" y="23"/>
                  </a:cubicBezTo>
                  <a:close/>
                  <a:moveTo>
                    <a:pt x="11" y="12"/>
                  </a:moveTo>
                  <a:cubicBezTo>
                    <a:pt x="11" y="12"/>
                    <a:pt x="11" y="12"/>
                    <a:pt x="11" y="12"/>
                  </a:cubicBezTo>
                  <a:cubicBezTo>
                    <a:pt x="11" y="12"/>
                    <a:pt x="11" y="12"/>
                    <a:pt x="11" y="12"/>
                  </a:cubicBezTo>
                  <a:close/>
                  <a:moveTo>
                    <a:pt x="11" y="12"/>
                  </a:moveTo>
                  <a:cubicBezTo>
                    <a:pt x="11" y="12"/>
                    <a:pt x="11" y="12"/>
                    <a:pt x="0" y="12"/>
                  </a:cubicBezTo>
                  <a:cubicBezTo>
                    <a:pt x="11" y="12"/>
                    <a:pt x="11" y="12"/>
                    <a:pt x="11"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8934;p66"/>
            <p:cNvSpPr/>
            <p:nvPr/>
          </p:nvSpPr>
          <p:spPr>
            <a:xfrm rot="5400000">
              <a:off x="5464328" y="5158047"/>
              <a:ext cx="28115" cy="54975"/>
            </a:xfrm>
            <a:custGeom>
              <a:avLst/>
              <a:gdLst/>
              <a:ahLst/>
              <a:cxnLst/>
              <a:rect l="l" t="t" r="r" b="b"/>
              <a:pathLst>
                <a:path w="538" h="1052" extrusionOk="0">
                  <a:moveTo>
                    <a:pt x="190" y="0"/>
                  </a:moveTo>
                  <a:cubicBezTo>
                    <a:pt x="23" y="336"/>
                    <a:pt x="0" y="705"/>
                    <a:pt x="112" y="1051"/>
                  </a:cubicBezTo>
                  <a:cubicBezTo>
                    <a:pt x="146" y="872"/>
                    <a:pt x="224" y="705"/>
                    <a:pt x="336" y="548"/>
                  </a:cubicBezTo>
                  <a:cubicBezTo>
                    <a:pt x="392" y="459"/>
                    <a:pt x="459" y="392"/>
                    <a:pt x="537" y="325"/>
                  </a:cubicBezTo>
                  <a:cubicBezTo>
                    <a:pt x="515" y="313"/>
                    <a:pt x="503" y="302"/>
                    <a:pt x="481" y="291"/>
                  </a:cubicBezTo>
                  <a:cubicBezTo>
                    <a:pt x="369" y="202"/>
                    <a:pt x="269" y="1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8935;p66"/>
            <p:cNvSpPr/>
            <p:nvPr/>
          </p:nvSpPr>
          <p:spPr>
            <a:xfrm rot="5400000">
              <a:off x="5456463" y="5213832"/>
              <a:ext cx="123328" cy="58476"/>
            </a:xfrm>
            <a:custGeom>
              <a:avLst/>
              <a:gdLst/>
              <a:ahLst/>
              <a:cxnLst/>
              <a:rect l="l" t="t" r="r" b="b"/>
              <a:pathLst>
                <a:path w="2360" h="1119" extrusionOk="0">
                  <a:moveTo>
                    <a:pt x="1264" y="1"/>
                  </a:moveTo>
                  <a:cubicBezTo>
                    <a:pt x="828" y="1"/>
                    <a:pt x="392" y="202"/>
                    <a:pt x="123" y="593"/>
                  </a:cubicBezTo>
                  <a:lnTo>
                    <a:pt x="112" y="593"/>
                  </a:lnTo>
                  <a:lnTo>
                    <a:pt x="112" y="604"/>
                  </a:lnTo>
                  <a:lnTo>
                    <a:pt x="101" y="604"/>
                  </a:lnTo>
                  <a:cubicBezTo>
                    <a:pt x="101" y="616"/>
                    <a:pt x="101" y="616"/>
                    <a:pt x="101" y="616"/>
                  </a:cubicBezTo>
                  <a:cubicBezTo>
                    <a:pt x="56" y="671"/>
                    <a:pt x="23" y="739"/>
                    <a:pt x="0" y="794"/>
                  </a:cubicBezTo>
                  <a:cubicBezTo>
                    <a:pt x="79" y="906"/>
                    <a:pt x="179" y="996"/>
                    <a:pt x="291" y="1085"/>
                  </a:cubicBezTo>
                  <a:cubicBezTo>
                    <a:pt x="313" y="1096"/>
                    <a:pt x="325" y="1107"/>
                    <a:pt x="347" y="1119"/>
                  </a:cubicBezTo>
                  <a:cubicBezTo>
                    <a:pt x="615" y="873"/>
                    <a:pt x="951" y="750"/>
                    <a:pt x="1297" y="750"/>
                  </a:cubicBezTo>
                  <a:cubicBezTo>
                    <a:pt x="1431" y="750"/>
                    <a:pt x="1577" y="772"/>
                    <a:pt x="1711" y="817"/>
                  </a:cubicBezTo>
                  <a:cubicBezTo>
                    <a:pt x="1901" y="660"/>
                    <a:pt x="2125" y="560"/>
                    <a:pt x="2359" y="515"/>
                  </a:cubicBezTo>
                  <a:cubicBezTo>
                    <a:pt x="2304" y="448"/>
                    <a:pt x="2236" y="370"/>
                    <a:pt x="2158" y="314"/>
                  </a:cubicBezTo>
                  <a:lnTo>
                    <a:pt x="2136" y="303"/>
                  </a:lnTo>
                  <a:lnTo>
                    <a:pt x="2136" y="291"/>
                  </a:lnTo>
                  <a:lnTo>
                    <a:pt x="2125" y="291"/>
                  </a:lnTo>
                  <a:cubicBezTo>
                    <a:pt x="2125" y="291"/>
                    <a:pt x="2125" y="280"/>
                    <a:pt x="2113" y="280"/>
                  </a:cubicBezTo>
                  <a:lnTo>
                    <a:pt x="2102" y="280"/>
                  </a:lnTo>
                  <a:cubicBezTo>
                    <a:pt x="2102" y="280"/>
                    <a:pt x="2102" y="269"/>
                    <a:pt x="2102" y="269"/>
                  </a:cubicBezTo>
                  <a:cubicBezTo>
                    <a:pt x="1845" y="90"/>
                    <a:pt x="1554" y="1"/>
                    <a:pt x="127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8936;p66"/>
            <p:cNvSpPr/>
            <p:nvPr/>
          </p:nvSpPr>
          <p:spPr>
            <a:xfrm rot="5400000">
              <a:off x="5461140" y="5265803"/>
              <a:ext cx="54400" cy="64329"/>
            </a:xfrm>
            <a:custGeom>
              <a:avLst/>
              <a:gdLst/>
              <a:ahLst/>
              <a:cxnLst/>
              <a:rect l="l" t="t" r="r" b="b"/>
              <a:pathLst>
                <a:path w="1041" h="1231" extrusionOk="0">
                  <a:moveTo>
                    <a:pt x="649" y="1"/>
                  </a:moveTo>
                  <a:cubicBezTo>
                    <a:pt x="415" y="46"/>
                    <a:pt x="191" y="146"/>
                    <a:pt x="1" y="303"/>
                  </a:cubicBezTo>
                  <a:cubicBezTo>
                    <a:pt x="146" y="348"/>
                    <a:pt x="280" y="415"/>
                    <a:pt x="415" y="504"/>
                  </a:cubicBezTo>
                  <a:cubicBezTo>
                    <a:pt x="672" y="694"/>
                    <a:pt x="851" y="951"/>
                    <a:pt x="940" y="1231"/>
                  </a:cubicBezTo>
                  <a:cubicBezTo>
                    <a:pt x="1041" y="806"/>
                    <a:pt x="940" y="348"/>
                    <a:pt x="6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8937;p66"/>
            <p:cNvSpPr/>
            <p:nvPr/>
          </p:nvSpPr>
          <p:spPr>
            <a:xfrm rot="5400000">
              <a:off x="5552432" y="6735809"/>
              <a:ext cx="743781" cy="688179"/>
            </a:xfrm>
            <a:custGeom>
              <a:avLst/>
              <a:gdLst/>
              <a:ahLst/>
              <a:cxnLst/>
              <a:rect l="l" t="t" r="r" b="b"/>
              <a:pathLst>
                <a:path w="14233" h="13169" extrusionOk="0">
                  <a:moveTo>
                    <a:pt x="2052" y="0"/>
                  </a:moveTo>
                  <a:cubicBezTo>
                    <a:pt x="1415" y="0"/>
                    <a:pt x="726" y="161"/>
                    <a:pt x="370" y="685"/>
                  </a:cubicBezTo>
                  <a:cubicBezTo>
                    <a:pt x="1" y="1232"/>
                    <a:pt x="135" y="1959"/>
                    <a:pt x="325" y="2596"/>
                  </a:cubicBezTo>
                  <a:cubicBezTo>
                    <a:pt x="1298" y="5749"/>
                    <a:pt x="3455" y="8410"/>
                    <a:pt x="5904" y="10612"/>
                  </a:cubicBezTo>
                  <a:cubicBezTo>
                    <a:pt x="6809" y="11429"/>
                    <a:pt x="7771" y="12200"/>
                    <a:pt x="8878" y="12658"/>
                  </a:cubicBezTo>
                  <a:cubicBezTo>
                    <a:pt x="9634" y="12972"/>
                    <a:pt x="10539" y="13169"/>
                    <a:pt x="11422" y="13169"/>
                  </a:cubicBezTo>
                  <a:cubicBezTo>
                    <a:pt x="11989" y="13169"/>
                    <a:pt x="12546" y="13088"/>
                    <a:pt x="13048" y="12904"/>
                  </a:cubicBezTo>
                  <a:cubicBezTo>
                    <a:pt x="14233" y="12479"/>
                    <a:pt x="14032" y="11093"/>
                    <a:pt x="13640" y="10098"/>
                  </a:cubicBezTo>
                  <a:cubicBezTo>
                    <a:pt x="12724" y="7706"/>
                    <a:pt x="10857" y="5827"/>
                    <a:pt x="9034" y="4027"/>
                  </a:cubicBezTo>
                  <a:cubicBezTo>
                    <a:pt x="8062" y="3077"/>
                    <a:pt x="7089" y="2127"/>
                    <a:pt x="5960" y="1367"/>
                  </a:cubicBezTo>
                  <a:cubicBezTo>
                    <a:pt x="4842" y="606"/>
                    <a:pt x="3545" y="58"/>
                    <a:pt x="2181" y="3"/>
                  </a:cubicBezTo>
                  <a:cubicBezTo>
                    <a:pt x="2138" y="1"/>
                    <a:pt x="2095"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8938;p66"/>
            <p:cNvSpPr/>
            <p:nvPr/>
          </p:nvSpPr>
          <p:spPr>
            <a:xfrm rot="5400000">
              <a:off x="5620132" y="6793528"/>
              <a:ext cx="669001" cy="627665"/>
            </a:xfrm>
            <a:custGeom>
              <a:avLst/>
              <a:gdLst/>
              <a:ahLst/>
              <a:cxnLst/>
              <a:rect l="l" t="t" r="r" b="b"/>
              <a:pathLst>
                <a:path w="12802" h="12011" extrusionOk="0">
                  <a:moveTo>
                    <a:pt x="794" y="1"/>
                  </a:moveTo>
                  <a:cubicBezTo>
                    <a:pt x="527" y="1"/>
                    <a:pt x="256" y="29"/>
                    <a:pt x="1" y="104"/>
                  </a:cubicBezTo>
                  <a:cubicBezTo>
                    <a:pt x="180" y="238"/>
                    <a:pt x="359" y="384"/>
                    <a:pt x="537" y="518"/>
                  </a:cubicBezTo>
                  <a:cubicBezTo>
                    <a:pt x="4886" y="3972"/>
                    <a:pt x="8285" y="8702"/>
                    <a:pt x="12634" y="12011"/>
                  </a:cubicBezTo>
                  <a:cubicBezTo>
                    <a:pt x="12802" y="11430"/>
                    <a:pt x="12634" y="10692"/>
                    <a:pt x="12399" y="10099"/>
                  </a:cubicBezTo>
                  <a:cubicBezTo>
                    <a:pt x="11483" y="7707"/>
                    <a:pt x="9616" y="5828"/>
                    <a:pt x="7793" y="4028"/>
                  </a:cubicBezTo>
                  <a:cubicBezTo>
                    <a:pt x="6821" y="3078"/>
                    <a:pt x="5848" y="2128"/>
                    <a:pt x="4719" y="1368"/>
                  </a:cubicBezTo>
                  <a:cubicBezTo>
                    <a:pt x="3601" y="607"/>
                    <a:pt x="2304" y="59"/>
                    <a:pt x="940" y="4"/>
                  </a:cubicBezTo>
                  <a:cubicBezTo>
                    <a:pt x="891" y="2"/>
                    <a:pt x="843" y="1"/>
                    <a:pt x="7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8939;p66"/>
            <p:cNvSpPr/>
            <p:nvPr/>
          </p:nvSpPr>
          <p:spPr>
            <a:xfrm rot="5400000">
              <a:off x="5680359" y="6993387"/>
              <a:ext cx="430027" cy="420203"/>
            </a:xfrm>
            <a:custGeom>
              <a:avLst/>
              <a:gdLst/>
              <a:ahLst/>
              <a:cxnLst/>
              <a:rect l="l" t="t" r="r" b="b"/>
              <a:pathLst>
                <a:path w="8229" h="8041" extrusionOk="0">
                  <a:moveTo>
                    <a:pt x="97" y="1"/>
                  </a:moveTo>
                  <a:cubicBezTo>
                    <a:pt x="73" y="1"/>
                    <a:pt x="51" y="9"/>
                    <a:pt x="34" y="26"/>
                  </a:cubicBezTo>
                  <a:cubicBezTo>
                    <a:pt x="0" y="71"/>
                    <a:pt x="0" y="127"/>
                    <a:pt x="45" y="160"/>
                  </a:cubicBezTo>
                  <a:cubicBezTo>
                    <a:pt x="2873" y="2609"/>
                    <a:pt x="5546" y="5236"/>
                    <a:pt x="8061" y="8009"/>
                  </a:cubicBezTo>
                  <a:cubicBezTo>
                    <a:pt x="8081" y="8028"/>
                    <a:pt x="8108" y="8040"/>
                    <a:pt x="8133" y="8040"/>
                  </a:cubicBezTo>
                  <a:cubicBezTo>
                    <a:pt x="8152" y="8040"/>
                    <a:pt x="8170" y="8034"/>
                    <a:pt x="8184" y="8020"/>
                  </a:cubicBezTo>
                  <a:cubicBezTo>
                    <a:pt x="8229" y="7975"/>
                    <a:pt x="8229" y="7919"/>
                    <a:pt x="8195" y="7886"/>
                  </a:cubicBezTo>
                  <a:cubicBezTo>
                    <a:pt x="5680" y="5102"/>
                    <a:pt x="2996" y="2475"/>
                    <a:pt x="168" y="26"/>
                  </a:cubicBezTo>
                  <a:cubicBezTo>
                    <a:pt x="146" y="9"/>
                    <a:pt x="120" y="1"/>
                    <a:pt x="97"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8940;p66"/>
            <p:cNvSpPr/>
            <p:nvPr/>
          </p:nvSpPr>
          <p:spPr>
            <a:xfrm rot="5400000">
              <a:off x="5736562" y="7067776"/>
              <a:ext cx="334239" cy="382473"/>
            </a:xfrm>
            <a:custGeom>
              <a:avLst/>
              <a:gdLst/>
              <a:ahLst/>
              <a:cxnLst/>
              <a:rect l="l" t="t" r="r" b="b"/>
              <a:pathLst>
                <a:path w="6396" h="7319" extrusionOk="0">
                  <a:moveTo>
                    <a:pt x="105" y="0"/>
                  </a:moveTo>
                  <a:cubicBezTo>
                    <a:pt x="81" y="0"/>
                    <a:pt x="56" y="9"/>
                    <a:pt x="34" y="25"/>
                  </a:cubicBezTo>
                  <a:cubicBezTo>
                    <a:pt x="0" y="70"/>
                    <a:pt x="0" y="126"/>
                    <a:pt x="45" y="160"/>
                  </a:cubicBezTo>
                  <a:cubicBezTo>
                    <a:pt x="2326" y="2317"/>
                    <a:pt x="4405" y="4710"/>
                    <a:pt x="6216" y="7281"/>
                  </a:cubicBezTo>
                  <a:cubicBezTo>
                    <a:pt x="6236" y="7307"/>
                    <a:pt x="6263" y="7318"/>
                    <a:pt x="6291" y="7318"/>
                  </a:cubicBezTo>
                  <a:cubicBezTo>
                    <a:pt x="6311" y="7318"/>
                    <a:pt x="6332" y="7313"/>
                    <a:pt x="6350" y="7304"/>
                  </a:cubicBezTo>
                  <a:cubicBezTo>
                    <a:pt x="6384" y="7270"/>
                    <a:pt x="6395" y="7214"/>
                    <a:pt x="6373" y="7169"/>
                  </a:cubicBezTo>
                  <a:cubicBezTo>
                    <a:pt x="4550" y="4587"/>
                    <a:pt x="2471" y="2194"/>
                    <a:pt x="168" y="25"/>
                  </a:cubicBezTo>
                  <a:cubicBezTo>
                    <a:pt x="151" y="9"/>
                    <a:pt x="129" y="0"/>
                    <a:pt x="105"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8941;p66"/>
            <p:cNvSpPr/>
            <p:nvPr/>
          </p:nvSpPr>
          <p:spPr>
            <a:xfrm rot="5400000">
              <a:off x="5591208" y="6881190"/>
              <a:ext cx="578438" cy="502038"/>
            </a:xfrm>
            <a:custGeom>
              <a:avLst/>
              <a:gdLst/>
              <a:ahLst/>
              <a:cxnLst/>
              <a:rect l="l" t="t" r="r" b="b"/>
              <a:pathLst>
                <a:path w="11069" h="9607" extrusionOk="0">
                  <a:moveTo>
                    <a:pt x="101" y="1"/>
                  </a:moveTo>
                  <a:cubicBezTo>
                    <a:pt x="82" y="1"/>
                    <a:pt x="63" y="7"/>
                    <a:pt x="45" y="20"/>
                  </a:cubicBezTo>
                  <a:cubicBezTo>
                    <a:pt x="12" y="54"/>
                    <a:pt x="0" y="109"/>
                    <a:pt x="34" y="154"/>
                  </a:cubicBezTo>
                  <a:cubicBezTo>
                    <a:pt x="3008" y="3967"/>
                    <a:pt x="6720" y="7186"/>
                    <a:pt x="10912" y="9590"/>
                  </a:cubicBezTo>
                  <a:cubicBezTo>
                    <a:pt x="10927" y="9601"/>
                    <a:pt x="10943" y="9606"/>
                    <a:pt x="10959" y="9606"/>
                  </a:cubicBezTo>
                  <a:cubicBezTo>
                    <a:pt x="10992" y="9606"/>
                    <a:pt x="11024" y="9586"/>
                    <a:pt x="11046" y="9557"/>
                  </a:cubicBezTo>
                  <a:cubicBezTo>
                    <a:pt x="11069" y="9512"/>
                    <a:pt x="11057" y="9456"/>
                    <a:pt x="11013" y="9434"/>
                  </a:cubicBezTo>
                  <a:cubicBezTo>
                    <a:pt x="6843" y="7041"/>
                    <a:pt x="3142" y="3832"/>
                    <a:pt x="179" y="42"/>
                  </a:cubicBezTo>
                  <a:cubicBezTo>
                    <a:pt x="159" y="15"/>
                    <a:pt x="130" y="1"/>
                    <a:pt x="101"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8942;p66"/>
            <p:cNvSpPr/>
            <p:nvPr/>
          </p:nvSpPr>
          <p:spPr>
            <a:xfrm rot="5400000">
              <a:off x="5547207" y="6971543"/>
              <a:ext cx="457462" cy="340614"/>
            </a:xfrm>
            <a:custGeom>
              <a:avLst/>
              <a:gdLst/>
              <a:ahLst/>
              <a:cxnLst/>
              <a:rect l="l" t="t" r="r" b="b"/>
              <a:pathLst>
                <a:path w="8754" h="6518" extrusionOk="0">
                  <a:moveTo>
                    <a:pt x="106" y="1"/>
                  </a:moveTo>
                  <a:cubicBezTo>
                    <a:pt x="88" y="1"/>
                    <a:pt x="69" y="7"/>
                    <a:pt x="56" y="20"/>
                  </a:cubicBezTo>
                  <a:cubicBezTo>
                    <a:pt x="11" y="54"/>
                    <a:pt x="0" y="110"/>
                    <a:pt x="22" y="154"/>
                  </a:cubicBezTo>
                  <a:cubicBezTo>
                    <a:pt x="2035" y="3184"/>
                    <a:pt x="5132" y="5476"/>
                    <a:pt x="8620" y="6516"/>
                  </a:cubicBezTo>
                  <a:cubicBezTo>
                    <a:pt x="8627" y="6517"/>
                    <a:pt x="8634" y="6518"/>
                    <a:pt x="8641" y="6518"/>
                  </a:cubicBezTo>
                  <a:cubicBezTo>
                    <a:pt x="8687" y="6518"/>
                    <a:pt x="8722" y="6487"/>
                    <a:pt x="8732" y="6449"/>
                  </a:cubicBezTo>
                  <a:cubicBezTo>
                    <a:pt x="8754" y="6393"/>
                    <a:pt x="8720" y="6348"/>
                    <a:pt x="8676" y="6337"/>
                  </a:cubicBezTo>
                  <a:cubicBezTo>
                    <a:pt x="5232" y="5319"/>
                    <a:pt x="2158" y="3050"/>
                    <a:pt x="179" y="42"/>
                  </a:cubicBezTo>
                  <a:cubicBezTo>
                    <a:pt x="165" y="15"/>
                    <a:pt x="135" y="1"/>
                    <a:pt x="106"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8943;p66"/>
            <p:cNvSpPr/>
            <p:nvPr/>
          </p:nvSpPr>
          <p:spPr>
            <a:xfrm rot="5400000">
              <a:off x="5444757" y="6976481"/>
              <a:ext cx="595997" cy="325460"/>
            </a:xfrm>
            <a:custGeom>
              <a:avLst/>
              <a:gdLst/>
              <a:ahLst/>
              <a:cxnLst/>
              <a:rect l="l" t="t" r="r" b="b"/>
              <a:pathLst>
                <a:path w="11405" h="6228" extrusionOk="0">
                  <a:moveTo>
                    <a:pt x="11114" y="3209"/>
                  </a:moveTo>
                  <a:cubicBezTo>
                    <a:pt x="11240" y="3543"/>
                    <a:pt x="11345" y="3929"/>
                    <a:pt x="11380" y="4301"/>
                  </a:cubicBezTo>
                  <a:lnTo>
                    <a:pt x="11380" y="4301"/>
                  </a:lnTo>
                  <a:cubicBezTo>
                    <a:pt x="11347" y="3929"/>
                    <a:pt x="11244" y="3547"/>
                    <a:pt x="11114" y="3209"/>
                  </a:cubicBezTo>
                  <a:close/>
                  <a:moveTo>
                    <a:pt x="1" y="0"/>
                  </a:moveTo>
                  <a:lnTo>
                    <a:pt x="1" y="0"/>
                  </a:lnTo>
                  <a:cubicBezTo>
                    <a:pt x="918" y="1264"/>
                    <a:pt x="2002" y="2426"/>
                    <a:pt x="3154" y="3488"/>
                  </a:cubicBezTo>
                  <a:cubicBezTo>
                    <a:pt x="3165" y="3500"/>
                    <a:pt x="3176" y="3511"/>
                    <a:pt x="3187" y="3511"/>
                  </a:cubicBezTo>
                  <a:cubicBezTo>
                    <a:pt x="3198" y="3522"/>
                    <a:pt x="3210" y="3533"/>
                    <a:pt x="3210" y="3544"/>
                  </a:cubicBezTo>
                  <a:lnTo>
                    <a:pt x="3221" y="3544"/>
                  </a:lnTo>
                  <a:cubicBezTo>
                    <a:pt x="3221" y="3544"/>
                    <a:pt x="3232" y="3556"/>
                    <a:pt x="3243" y="3567"/>
                  </a:cubicBezTo>
                  <a:cubicBezTo>
                    <a:pt x="3254" y="3578"/>
                    <a:pt x="3265" y="3589"/>
                    <a:pt x="3277" y="3589"/>
                  </a:cubicBezTo>
                  <a:cubicBezTo>
                    <a:pt x="3277" y="3589"/>
                    <a:pt x="3277" y="3589"/>
                    <a:pt x="3277" y="3600"/>
                  </a:cubicBezTo>
                  <a:cubicBezTo>
                    <a:pt x="3288" y="3600"/>
                    <a:pt x="3288" y="3611"/>
                    <a:pt x="3299" y="3623"/>
                  </a:cubicBezTo>
                  <a:cubicBezTo>
                    <a:pt x="3310" y="3634"/>
                    <a:pt x="3321" y="3634"/>
                    <a:pt x="3333" y="3645"/>
                  </a:cubicBezTo>
                  <a:cubicBezTo>
                    <a:pt x="3344" y="3656"/>
                    <a:pt x="3355" y="3667"/>
                    <a:pt x="3355" y="3667"/>
                  </a:cubicBezTo>
                  <a:cubicBezTo>
                    <a:pt x="4260" y="4484"/>
                    <a:pt x="5222" y="5255"/>
                    <a:pt x="6329" y="5713"/>
                  </a:cubicBezTo>
                  <a:cubicBezTo>
                    <a:pt x="7089" y="6026"/>
                    <a:pt x="7983" y="6216"/>
                    <a:pt x="8867" y="6228"/>
                  </a:cubicBezTo>
                  <a:lnTo>
                    <a:pt x="8878" y="6228"/>
                  </a:lnTo>
                  <a:cubicBezTo>
                    <a:pt x="9414" y="6228"/>
                    <a:pt x="9951" y="6149"/>
                    <a:pt x="10443" y="5982"/>
                  </a:cubicBezTo>
                  <a:cubicBezTo>
                    <a:pt x="10454" y="5982"/>
                    <a:pt x="10454" y="5982"/>
                    <a:pt x="10454" y="5970"/>
                  </a:cubicBezTo>
                  <a:lnTo>
                    <a:pt x="10488" y="5970"/>
                  </a:lnTo>
                  <a:cubicBezTo>
                    <a:pt x="10488" y="5959"/>
                    <a:pt x="10499" y="5959"/>
                    <a:pt x="10499" y="5959"/>
                  </a:cubicBezTo>
                  <a:cubicBezTo>
                    <a:pt x="10521" y="5948"/>
                    <a:pt x="10544" y="5948"/>
                    <a:pt x="10566" y="5937"/>
                  </a:cubicBezTo>
                  <a:cubicBezTo>
                    <a:pt x="11181" y="5680"/>
                    <a:pt x="11393" y="5154"/>
                    <a:pt x="11393" y="4562"/>
                  </a:cubicBezTo>
                  <a:cubicBezTo>
                    <a:pt x="11393" y="4476"/>
                    <a:pt x="11389" y="4389"/>
                    <a:pt x="11380" y="4301"/>
                  </a:cubicBezTo>
                  <a:lnTo>
                    <a:pt x="11380" y="4301"/>
                  </a:lnTo>
                  <a:cubicBezTo>
                    <a:pt x="11404" y="4569"/>
                    <a:pt x="11392" y="4830"/>
                    <a:pt x="11326" y="5065"/>
                  </a:cubicBezTo>
                  <a:cubicBezTo>
                    <a:pt x="10454" y="4394"/>
                    <a:pt x="9604" y="3667"/>
                    <a:pt x="8788" y="2907"/>
                  </a:cubicBezTo>
                  <a:cubicBezTo>
                    <a:pt x="8732" y="3108"/>
                    <a:pt x="8643" y="3287"/>
                    <a:pt x="8509" y="3444"/>
                  </a:cubicBezTo>
                  <a:cubicBezTo>
                    <a:pt x="8486" y="3455"/>
                    <a:pt x="8475" y="3466"/>
                    <a:pt x="8464" y="3488"/>
                  </a:cubicBezTo>
                  <a:cubicBezTo>
                    <a:pt x="9303" y="4059"/>
                    <a:pt x="10163" y="4606"/>
                    <a:pt x="11047" y="5110"/>
                  </a:cubicBezTo>
                  <a:cubicBezTo>
                    <a:pt x="11091" y="5132"/>
                    <a:pt x="11103" y="5188"/>
                    <a:pt x="11080" y="5233"/>
                  </a:cubicBezTo>
                  <a:cubicBezTo>
                    <a:pt x="11058" y="5266"/>
                    <a:pt x="11024" y="5277"/>
                    <a:pt x="10991" y="5277"/>
                  </a:cubicBezTo>
                  <a:cubicBezTo>
                    <a:pt x="10980" y="5277"/>
                    <a:pt x="10968" y="5277"/>
                    <a:pt x="10946" y="5266"/>
                  </a:cubicBezTo>
                  <a:cubicBezTo>
                    <a:pt x="10052" y="4752"/>
                    <a:pt x="9168" y="4204"/>
                    <a:pt x="8319" y="3611"/>
                  </a:cubicBezTo>
                  <a:cubicBezTo>
                    <a:pt x="8073" y="3790"/>
                    <a:pt x="7771" y="3857"/>
                    <a:pt x="7458" y="3857"/>
                  </a:cubicBezTo>
                  <a:cubicBezTo>
                    <a:pt x="6977" y="3857"/>
                    <a:pt x="6463" y="3701"/>
                    <a:pt x="6016" y="3511"/>
                  </a:cubicBezTo>
                  <a:cubicBezTo>
                    <a:pt x="5792" y="3421"/>
                    <a:pt x="5569" y="3321"/>
                    <a:pt x="5356" y="3231"/>
                  </a:cubicBezTo>
                  <a:lnTo>
                    <a:pt x="5356" y="3231"/>
                  </a:lnTo>
                  <a:cubicBezTo>
                    <a:pt x="6776" y="4260"/>
                    <a:pt x="8364" y="5054"/>
                    <a:pt x="10052" y="5557"/>
                  </a:cubicBezTo>
                  <a:cubicBezTo>
                    <a:pt x="10096" y="5568"/>
                    <a:pt x="10130" y="5613"/>
                    <a:pt x="10108" y="5669"/>
                  </a:cubicBezTo>
                  <a:cubicBezTo>
                    <a:pt x="10096" y="5713"/>
                    <a:pt x="10063" y="5736"/>
                    <a:pt x="10018" y="5736"/>
                  </a:cubicBezTo>
                  <a:lnTo>
                    <a:pt x="9996" y="5736"/>
                  </a:lnTo>
                  <a:cubicBezTo>
                    <a:pt x="8017" y="5143"/>
                    <a:pt x="6172" y="4159"/>
                    <a:pt x="4573" y="2862"/>
                  </a:cubicBezTo>
                  <a:cubicBezTo>
                    <a:pt x="2952" y="2069"/>
                    <a:pt x="1421" y="1107"/>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8944;p66"/>
            <p:cNvSpPr/>
            <p:nvPr/>
          </p:nvSpPr>
          <p:spPr>
            <a:xfrm rot="5400000">
              <a:off x="5718768" y="7146502"/>
              <a:ext cx="216816" cy="372753"/>
            </a:xfrm>
            <a:custGeom>
              <a:avLst/>
              <a:gdLst/>
              <a:ahLst/>
              <a:cxnLst/>
              <a:rect l="l" t="t" r="r" b="b"/>
              <a:pathLst>
                <a:path w="4149" h="7133" extrusionOk="0">
                  <a:moveTo>
                    <a:pt x="1" y="0"/>
                  </a:moveTo>
                  <a:cubicBezTo>
                    <a:pt x="325" y="593"/>
                    <a:pt x="616" y="1196"/>
                    <a:pt x="851" y="1822"/>
                  </a:cubicBezTo>
                  <a:cubicBezTo>
                    <a:pt x="1913" y="3030"/>
                    <a:pt x="2908" y="4304"/>
                    <a:pt x="3836" y="5612"/>
                  </a:cubicBezTo>
                  <a:cubicBezTo>
                    <a:pt x="3858" y="5657"/>
                    <a:pt x="3847" y="5713"/>
                    <a:pt x="3813" y="5747"/>
                  </a:cubicBezTo>
                  <a:cubicBezTo>
                    <a:pt x="3791" y="5758"/>
                    <a:pt x="3769" y="5758"/>
                    <a:pt x="3757" y="5758"/>
                  </a:cubicBezTo>
                  <a:cubicBezTo>
                    <a:pt x="3724" y="5758"/>
                    <a:pt x="3702" y="5747"/>
                    <a:pt x="3679" y="5724"/>
                  </a:cubicBezTo>
                  <a:cubicBezTo>
                    <a:pt x="2852" y="4550"/>
                    <a:pt x="1969" y="3410"/>
                    <a:pt x="1041" y="2314"/>
                  </a:cubicBezTo>
                  <a:lnTo>
                    <a:pt x="1041" y="2314"/>
                  </a:lnTo>
                  <a:cubicBezTo>
                    <a:pt x="1186" y="2750"/>
                    <a:pt x="1309" y="3198"/>
                    <a:pt x="1410" y="3645"/>
                  </a:cubicBezTo>
                  <a:cubicBezTo>
                    <a:pt x="1421" y="3667"/>
                    <a:pt x="1421" y="3689"/>
                    <a:pt x="1432" y="3723"/>
                  </a:cubicBezTo>
                  <a:cubicBezTo>
                    <a:pt x="2192" y="4506"/>
                    <a:pt x="2941" y="5311"/>
                    <a:pt x="3679" y="6127"/>
                  </a:cubicBezTo>
                  <a:cubicBezTo>
                    <a:pt x="3713" y="6160"/>
                    <a:pt x="3713" y="6216"/>
                    <a:pt x="3668" y="6261"/>
                  </a:cubicBezTo>
                  <a:cubicBezTo>
                    <a:pt x="3657" y="6272"/>
                    <a:pt x="3634" y="6283"/>
                    <a:pt x="3612" y="6283"/>
                  </a:cubicBezTo>
                  <a:cubicBezTo>
                    <a:pt x="3590" y="6283"/>
                    <a:pt x="3556" y="6272"/>
                    <a:pt x="3545" y="6250"/>
                  </a:cubicBezTo>
                  <a:cubicBezTo>
                    <a:pt x="2863" y="5501"/>
                    <a:pt x="2181" y="4763"/>
                    <a:pt x="1488" y="4047"/>
                  </a:cubicBezTo>
                  <a:lnTo>
                    <a:pt x="1488" y="4047"/>
                  </a:lnTo>
                  <a:cubicBezTo>
                    <a:pt x="1521" y="4360"/>
                    <a:pt x="1533" y="4684"/>
                    <a:pt x="1454" y="4975"/>
                  </a:cubicBezTo>
                  <a:cubicBezTo>
                    <a:pt x="2270" y="5735"/>
                    <a:pt x="3120" y="6462"/>
                    <a:pt x="3992" y="7133"/>
                  </a:cubicBezTo>
                  <a:cubicBezTo>
                    <a:pt x="4149" y="6574"/>
                    <a:pt x="4003" y="5858"/>
                    <a:pt x="3780" y="5277"/>
                  </a:cubicBezTo>
                  <a:cubicBezTo>
                    <a:pt x="3780" y="5266"/>
                    <a:pt x="3780" y="5266"/>
                    <a:pt x="3780" y="5266"/>
                  </a:cubicBezTo>
                  <a:cubicBezTo>
                    <a:pt x="3780" y="5266"/>
                    <a:pt x="3780" y="5266"/>
                    <a:pt x="3780" y="5255"/>
                  </a:cubicBezTo>
                  <a:cubicBezTo>
                    <a:pt x="3769" y="5255"/>
                    <a:pt x="3769" y="5243"/>
                    <a:pt x="3769" y="5243"/>
                  </a:cubicBezTo>
                  <a:cubicBezTo>
                    <a:pt x="3769" y="5243"/>
                    <a:pt x="3769" y="5232"/>
                    <a:pt x="3769" y="5232"/>
                  </a:cubicBezTo>
                  <a:cubicBezTo>
                    <a:pt x="3769" y="5232"/>
                    <a:pt x="3769" y="5221"/>
                    <a:pt x="3769" y="5221"/>
                  </a:cubicBezTo>
                  <a:lnTo>
                    <a:pt x="3757" y="5221"/>
                  </a:lnTo>
                  <a:lnTo>
                    <a:pt x="3746" y="5199"/>
                  </a:lnTo>
                  <a:cubicBezTo>
                    <a:pt x="3746" y="5199"/>
                    <a:pt x="3746" y="5188"/>
                    <a:pt x="3746" y="5188"/>
                  </a:cubicBezTo>
                  <a:cubicBezTo>
                    <a:pt x="3746" y="5188"/>
                    <a:pt x="3746" y="5176"/>
                    <a:pt x="3746" y="5165"/>
                  </a:cubicBezTo>
                  <a:cubicBezTo>
                    <a:pt x="3735" y="5154"/>
                    <a:pt x="3724" y="5143"/>
                    <a:pt x="3724" y="5120"/>
                  </a:cubicBezTo>
                  <a:cubicBezTo>
                    <a:pt x="3724" y="5109"/>
                    <a:pt x="3713" y="5109"/>
                    <a:pt x="3713" y="5098"/>
                  </a:cubicBezTo>
                  <a:cubicBezTo>
                    <a:pt x="2919" y="3130"/>
                    <a:pt x="1499" y="1509"/>
                    <a:pt x="1"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8945;p66"/>
            <p:cNvSpPr/>
            <p:nvPr/>
          </p:nvSpPr>
          <p:spPr>
            <a:xfrm rot="5400000">
              <a:off x="5692483" y="7291935"/>
              <a:ext cx="119252" cy="133884"/>
            </a:xfrm>
            <a:custGeom>
              <a:avLst/>
              <a:gdLst/>
              <a:ahLst/>
              <a:cxnLst/>
              <a:rect l="l" t="t" r="r" b="b"/>
              <a:pathLst>
                <a:path w="2282" h="2562" extrusionOk="0">
                  <a:moveTo>
                    <a:pt x="1" y="1"/>
                  </a:moveTo>
                  <a:lnTo>
                    <a:pt x="1" y="1"/>
                  </a:lnTo>
                  <a:cubicBezTo>
                    <a:pt x="23" y="102"/>
                    <a:pt x="35" y="213"/>
                    <a:pt x="57" y="325"/>
                  </a:cubicBezTo>
                  <a:cubicBezTo>
                    <a:pt x="750" y="1041"/>
                    <a:pt x="1432" y="1779"/>
                    <a:pt x="2114" y="2528"/>
                  </a:cubicBezTo>
                  <a:cubicBezTo>
                    <a:pt x="2125" y="2550"/>
                    <a:pt x="2159" y="2561"/>
                    <a:pt x="2181" y="2561"/>
                  </a:cubicBezTo>
                  <a:cubicBezTo>
                    <a:pt x="2203" y="2561"/>
                    <a:pt x="2226" y="2550"/>
                    <a:pt x="2237" y="2539"/>
                  </a:cubicBezTo>
                  <a:cubicBezTo>
                    <a:pt x="2282" y="2494"/>
                    <a:pt x="2282" y="2438"/>
                    <a:pt x="2248" y="2405"/>
                  </a:cubicBezTo>
                  <a:cubicBezTo>
                    <a:pt x="1510" y="1589"/>
                    <a:pt x="761" y="784"/>
                    <a:pt x="1"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8946;p66"/>
            <p:cNvSpPr/>
            <p:nvPr/>
          </p:nvSpPr>
          <p:spPr>
            <a:xfrm rot="5400000">
              <a:off x="5736876" y="7244668"/>
              <a:ext cx="157243" cy="205686"/>
            </a:xfrm>
            <a:custGeom>
              <a:avLst/>
              <a:gdLst/>
              <a:ahLst/>
              <a:cxnLst/>
              <a:rect l="l" t="t" r="r" b="b"/>
              <a:pathLst>
                <a:path w="3009" h="3936" extrusionOk="0">
                  <a:moveTo>
                    <a:pt x="1" y="0"/>
                  </a:moveTo>
                  <a:lnTo>
                    <a:pt x="1" y="0"/>
                  </a:lnTo>
                  <a:cubicBezTo>
                    <a:pt x="68" y="168"/>
                    <a:pt x="135" y="325"/>
                    <a:pt x="191" y="492"/>
                  </a:cubicBezTo>
                  <a:cubicBezTo>
                    <a:pt x="1119" y="1588"/>
                    <a:pt x="2002" y="2728"/>
                    <a:pt x="2829" y="3902"/>
                  </a:cubicBezTo>
                  <a:cubicBezTo>
                    <a:pt x="2852" y="3925"/>
                    <a:pt x="2874" y="3936"/>
                    <a:pt x="2907" y="3936"/>
                  </a:cubicBezTo>
                  <a:cubicBezTo>
                    <a:pt x="2919" y="3936"/>
                    <a:pt x="2941" y="3936"/>
                    <a:pt x="2963" y="3925"/>
                  </a:cubicBezTo>
                  <a:cubicBezTo>
                    <a:pt x="2997" y="3891"/>
                    <a:pt x="3008" y="3835"/>
                    <a:pt x="2986" y="3790"/>
                  </a:cubicBezTo>
                  <a:cubicBezTo>
                    <a:pt x="2058" y="2482"/>
                    <a:pt x="1063" y="1208"/>
                    <a:pt x="1"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8947;p66"/>
            <p:cNvSpPr/>
            <p:nvPr/>
          </p:nvSpPr>
          <p:spPr>
            <a:xfrm rot="5400000">
              <a:off x="5603672" y="7301890"/>
              <a:ext cx="145537" cy="93541"/>
            </a:xfrm>
            <a:custGeom>
              <a:avLst/>
              <a:gdLst/>
              <a:ahLst/>
              <a:cxnLst/>
              <a:rect l="l" t="t" r="r" b="b"/>
              <a:pathLst>
                <a:path w="2785" h="1790" extrusionOk="0">
                  <a:moveTo>
                    <a:pt x="146" y="0"/>
                  </a:moveTo>
                  <a:cubicBezTo>
                    <a:pt x="101" y="45"/>
                    <a:pt x="57" y="79"/>
                    <a:pt x="1" y="123"/>
                  </a:cubicBezTo>
                  <a:cubicBezTo>
                    <a:pt x="850" y="716"/>
                    <a:pt x="1734" y="1264"/>
                    <a:pt x="2628" y="1778"/>
                  </a:cubicBezTo>
                  <a:cubicBezTo>
                    <a:pt x="2650" y="1789"/>
                    <a:pt x="2662" y="1789"/>
                    <a:pt x="2673" y="1789"/>
                  </a:cubicBezTo>
                  <a:cubicBezTo>
                    <a:pt x="2706" y="1789"/>
                    <a:pt x="2740" y="1778"/>
                    <a:pt x="2762" y="1745"/>
                  </a:cubicBezTo>
                  <a:cubicBezTo>
                    <a:pt x="2785" y="1700"/>
                    <a:pt x="2773" y="1644"/>
                    <a:pt x="2729" y="1622"/>
                  </a:cubicBezTo>
                  <a:cubicBezTo>
                    <a:pt x="1845" y="1118"/>
                    <a:pt x="985" y="571"/>
                    <a:pt x="146"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8948;p66"/>
            <p:cNvSpPr/>
            <p:nvPr/>
          </p:nvSpPr>
          <p:spPr>
            <a:xfrm rot="5400000">
              <a:off x="5535633" y="7150290"/>
              <a:ext cx="290395" cy="150188"/>
            </a:xfrm>
            <a:custGeom>
              <a:avLst/>
              <a:gdLst/>
              <a:ahLst/>
              <a:cxnLst/>
              <a:rect l="l" t="t" r="r" b="b"/>
              <a:pathLst>
                <a:path w="5557" h="2874" extrusionOk="0">
                  <a:moveTo>
                    <a:pt x="0" y="0"/>
                  </a:moveTo>
                  <a:lnTo>
                    <a:pt x="0" y="0"/>
                  </a:lnTo>
                  <a:cubicBezTo>
                    <a:pt x="1599" y="1297"/>
                    <a:pt x="3444" y="2281"/>
                    <a:pt x="5423" y="2874"/>
                  </a:cubicBezTo>
                  <a:lnTo>
                    <a:pt x="5445" y="2874"/>
                  </a:lnTo>
                  <a:cubicBezTo>
                    <a:pt x="5490" y="2874"/>
                    <a:pt x="5523" y="2851"/>
                    <a:pt x="5535" y="2807"/>
                  </a:cubicBezTo>
                  <a:cubicBezTo>
                    <a:pt x="5557" y="2751"/>
                    <a:pt x="5523" y="2706"/>
                    <a:pt x="5479" y="2695"/>
                  </a:cubicBezTo>
                  <a:cubicBezTo>
                    <a:pt x="3791" y="2192"/>
                    <a:pt x="2203" y="1398"/>
                    <a:pt x="783" y="369"/>
                  </a:cubicBezTo>
                  <a:cubicBezTo>
                    <a:pt x="515" y="246"/>
                    <a:pt x="258" y="123"/>
                    <a:pt x="0"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8949;p66"/>
            <p:cNvSpPr/>
            <p:nvPr/>
          </p:nvSpPr>
          <p:spPr>
            <a:xfrm rot="5400000">
              <a:off x="5001747" y="6699122"/>
              <a:ext cx="358800" cy="430915"/>
            </a:xfrm>
            <a:custGeom>
              <a:avLst/>
              <a:gdLst/>
              <a:ahLst/>
              <a:cxnLst/>
              <a:rect l="l" t="t" r="r" b="b"/>
              <a:pathLst>
                <a:path w="6866" h="8246" extrusionOk="0">
                  <a:moveTo>
                    <a:pt x="1" y="1"/>
                  </a:moveTo>
                  <a:cubicBezTo>
                    <a:pt x="515" y="593"/>
                    <a:pt x="537" y="1387"/>
                    <a:pt x="627" y="2169"/>
                  </a:cubicBezTo>
                  <a:cubicBezTo>
                    <a:pt x="705" y="2941"/>
                    <a:pt x="683" y="3735"/>
                    <a:pt x="817" y="4506"/>
                  </a:cubicBezTo>
                  <a:cubicBezTo>
                    <a:pt x="1074" y="5825"/>
                    <a:pt x="1857" y="7066"/>
                    <a:pt x="3042" y="7704"/>
                  </a:cubicBezTo>
                  <a:cubicBezTo>
                    <a:pt x="3653" y="8041"/>
                    <a:pt x="4379" y="8245"/>
                    <a:pt x="5083" y="8245"/>
                  </a:cubicBezTo>
                  <a:cubicBezTo>
                    <a:pt x="5731" y="8245"/>
                    <a:pt x="6361" y="8072"/>
                    <a:pt x="6865" y="7670"/>
                  </a:cubicBezTo>
                  <a:cubicBezTo>
                    <a:pt x="6194" y="7335"/>
                    <a:pt x="5658" y="6776"/>
                    <a:pt x="5356" y="6094"/>
                  </a:cubicBezTo>
                  <a:cubicBezTo>
                    <a:pt x="5088" y="5468"/>
                    <a:pt x="5020" y="4774"/>
                    <a:pt x="4797" y="4126"/>
                  </a:cubicBezTo>
                  <a:cubicBezTo>
                    <a:pt x="4439" y="3109"/>
                    <a:pt x="3690" y="2259"/>
                    <a:pt x="2829" y="1599"/>
                  </a:cubicBezTo>
                  <a:cubicBezTo>
                    <a:pt x="1957" y="951"/>
                    <a:pt x="973" y="47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8950;p66"/>
            <p:cNvSpPr/>
            <p:nvPr/>
          </p:nvSpPr>
          <p:spPr>
            <a:xfrm rot="5400000">
              <a:off x="4983822" y="6299928"/>
              <a:ext cx="524090" cy="336591"/>
            </a:xfrm>
            <a:custGeom>
              <a:avLst/>
              <a:gdLst/>
              <a:ahLst/>
              <a:cxnLst/>
              <a:rect l="l" t="t" r="r" b="b"/>
              <a:pathLst>
                <a:path w="10029" h="6441" extrusionOk="0">
                  <a:moveTo>
                    <a:pt x="8427" y="0"/>
                  </a:moveTo>
                  <a:cubicBezTo>
                    <a:pt x="8391" y="0"/>
                    <a:pt x="8354" y="0"/>
                    <a:pt x="8318" y="1"/>
                  </a:cubicBezTo>
                  <a:cubicBezTo>
                    <a:pt x="6943" y="46"/>
                    <a:pt x="5635" y="661"/>
                    <a:pt x="4539" y="1488"/>
                  </a:cubicBezTo>
                  <a:cubicBezTo>
                    <a:pt x="3444" y="2327"/>
                    <a:pt x="2527" y="3366"/>
                    <a:pt x="1610" y="4395"/>
                  </a:cubicBezTo>
                  <a:cubicBezTo>
                    <a:pt x="1096" y="4965"/>
                    <a:pt x="570" y="5546"/>
                    <a:pt x="0" y="6061"/>
                  </a:cubicBezTo>
                  <a:cubicBezTo>
                    <a:pt x="560" y="6326"/>
                    <a:pt x="1142" y="6440"/>
                    <a:pt x="1729" y="6440"/>
                  </a:cubicBezTo>
                  <a:cubicBezTo>
                    <a:pt x="2478" y="6440"/>
                    <a:pt x="3236" y="6255"/>
                    <a:pt x="3969" y="5960"/>
                  </a:cubicBezTo>
                  <a:cubicBezTo>
                    <a:pt x="5277" y="5446"/>
                    <a:pt x="6406" y="4540"/>
                    <a:pt x="7435" y="3579"/>
                  </a:cubicBezTo>
                  <a:cubicBezTo>
                    <a:pt x="8452" y="2617"/>
                    <a:pt x="9391" y="1488"/>
                    <a:pt x="10029" y="247"/>
                  </a:cubicBezTo>
                  <a:cubicBezTo>
                    <a:pt x="9515" y="79"/>
                    <a:pt x="8972" y="0"/>
                    <a:pt x="8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8951;p66"/>
            <p:cNvSpPr/>
            <p:nvPr/>
          </p:nvSpPr>
          <p:spPr>
            <a:xfrm rot="5400000">
              <a:off x="4969190" y="6309858"/>
              <a:ext cx="319032" cy="535796"/>
            </a:xfrm>
            <a:custGeom>
              <a:avLst/>
              <a:gdLst/>
              <a:ahLst/>
              <a:cxnLst/>
              <a:rect l="l" t="t" r="r" b="b"/>
              <a:pathLst>
                <a:path w="6105" h="10253" extrusionOk="0">
                  <a:moveTo>
                    <a:pt x="5937" y="1"/>
                  </a:moveTo>
                  <a:cubicBezTo>
                    <a:pt x="4025" y="861"/>
                    <a:pt x="2415" y="2348"/>
                    <a:pt x="1398" y="4182"/>
                  </a:cubicBezTo>
                  <a:cubicBezTo>
                    <a:pt x="392" y="6015"/>
                    <a:pt x="1" y="8184"/>
                    <a:pt x="302" y="10253"/>
                  </a:cubicBezTo>
                  <a:cubicBezTo>
                    <a:pt x="1890" y="8766"/>
                    <a:pt x="3902" y="7446"/>
                    <a:pt x="4964" y="5546"/>
                  </a:cubicBezTo>
                  <a:cubicBezTo>
                    <a:pt x="5870" y="3914"/>
                    <a:pt x="5993" y="1991"/>
                    <a:pt x="6105" y="135"/>
                  </a:cubicBezTo>
                  <a:cubicBezTo>
                    <a:pt x="6105" y="69"/>
                    <a:pt x="6099" y="51"/>
                    <a:pt x="6082" y="51"/>
                  </a:cubicBezTo>
                  <a:cubicBezTo>
                    <a:pt x="6076" y="51"/>
                    <a:pt x="6069" y="54"/>
                    <a:pt x="6060" y="56"/>
                  </a:cubicBezTo>
                  <a:cubicBezTo>
                    <a:pt x="6052" y="56"/>
                    <a:pt x="6043" y="57"/>
                    <a:pt x="6033" y="57"/>
                  </a:cubicBezTo>
                  <a:cubicBezTo>
                    <a:pt x="6004" y="57"/>
                    <a:pt x="5971" y="51"/>
                    <a:pt x="5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8952;p66"/>
            <p:cNvSpPr/>
            <p:nvPr/>
          </p:nvSpPr>
          <p:spPr>
            <a:xfrm rot="5400000">
              <a:off x="5010343" y="6449203"/>
              <a:ext cx="201975" cy="570025"/>
            </a:xfrm>
            <a:custGeom>
              <a:avLst/>
              <a:gdLst/>
              <a:ahLst/>
              <a:cxnLst/>
              <a:rect l="l" t="t" r="r" b="b"/>
              <a:pathLst>
                <a:path w="3865" h="10908" extrusionOk="0">
                  <a:moveTo>
                    <a:pt x="2081" y="1"/>
                  </a:moveTo>
                  <a:cubicBezTo>
                    <a:pt x="1899" y="1"/>
                    <a:pt x="1701" y="91"/>
                    <a:pt x="1488" y="297"/>
                  </a:cubicBezTo>
                  <a:cubicBezTo>
                    <a:pt x="1" y="1706"/>
                    <a:pt x="68" y="5172"/>
                    <a:pt x="560" y="7005"/>
                  </a:cubicBezTo>
                  <a:cubicBezTo>
                    <a:pt x="929" y="8392"/>
                    <a:pt x="1622" y="9655"/>
                    <a:pt x="2315" y="10907"/>
                  </a:cubicBezTo>
                  <a:cubicBezTo>
                    <a:pt x="3154" y="9051"/>
                    <a:pt x="3791" y="7072"/>
                    <a:pt x="3836" y="5015"/>
                  </a:cubicBezTo>
                  <a:cubicBezTo>
                    <a:pt x="3865" y="4158"/>
                    <a:pt x="3317"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8953;p66"/>
            <p:cNvSpPr/>
            <p:nvPr/>
          </p:nvSpPr>
          <p:spPr>
            <a:xfrm rot="5400000">
              <a:off x="5653943" y="6175372"/>
              <a:ext cx="334239" cy="267297"/>
            </a:xfrm>
            <a:custGeom>
              <a:avLst/>
              <a:gdLst/>
              <a:ahLst/>
              <a:cxnLst/>
              <a:rect l="l" t="t" r="r" b="b"/>
              <a:pathLst>
                <a:path w="6396" h="5115" extrusionOk="0">
                  <a:moveTo>
                    <a:pt x="6288" y="0"/>
                  </a:moveTo>
                  <a:cubicBezTo>
                    <a:pt x="6280" y="0"/>
                    <a:pt x="6271" y="1"/>
                    <a:pt x="6261" y="3"/>
                  </a:cubicBezTo>
                  <a:cubicBezTo>
                    <a:pt x="5154" y="305"/>
                    <a:pt x="4059" y="652"/>
                    <a:pt x="2985" y="1043"/>
                  </a:cubicBezTo>
                  <a:cubicBezTo>
                    <a:pt x="2505" y="1211"/>
                    <a:pt x="2002" y="1412"/>
                    <a:pt x="1599" y="1758"/>
                  </a:cubicBezTo>
                  <a:cubicBezTo>
                    <a:pt x="1197" y="2127"/>
                    <a:pt x="940" y="2619"/>
                    <a:pt x="694" y="3089"/>
                  </a:cubicBezTo>
                  <a:cubicBezTo>
                    <a:pt x="392" y="3693"/>
                    <a:pt x="67" y="4319"/>
                    <a:pt x="12" y="5012"/>
                  </a:cubicBezTo>
                  <a:cubicBezTo>
                    <a:pt x="0" y="5068"/>
                    <a:pt x="45" y="5112"/>
                    <a:pt x="90" y="5112"/>
                  </a:cubicBezTo>
                  <a:cubicBezTo>
                    <a:pt x="96" y="5114"/>
                    <a:pt x="102" y="5114"/>
                    <a:pt x="107" y="5114"/>
                  </a:cubicBezTo>
                  <a:cubicBezTo>
                    <a:pt x="155" y="5114"/>
                    <a:pt x="190" y="5074"/>
                    <a:pt x="190" y="5034"/>
                  </a:cubicBezTo>
                  <a:cubicBezTo>
                    <a:pt x="246" y="4386"/>
                    <a:pt x="548" y="3771"/>
                    <a:pt x="861" y="3178"/>
                  </a:cubicBezTo>
                  <a:cubicBezTo>
                    <a:pt x="1107" y="2709"/>
                    <a:pt x="1353" y="2239"/>
                    <a:pt x="1722" y="1904"/>
                  </a:cubicBezTo>
                  <a:cubicBezTo>
                    <a:pt x="2091" y="1580"/>
                    <a:pt x="2572" y="1390"/>
                    <a:pt x="3053" y="1211"/>
                  </a:cubicBezTo>
                  <a:cubicBezTo>
                    <a:pt x="4126" y="831"/>
                    <a:pt x="5210" y="484"/>
                    <a:pt x="6317" y="182"/>
                  </a:cubicBezTo>
                  <a:cubicBezTo>
                    <a:pt x="6362" y="171"/>
                    <a:pt x="6395" y="115"/>
                    <a:pt x="6373" y="70"/>
                  </a:cubicBezTo>
                  <a:cubicBezTo>
                    <a:pt x="6364" y="24"/>
                    <a:pt x="6331" y="0"/>
                    <a:pt x="6288"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8954;p66"/>
            <p:cNvSpPr/>
            <p:nvPr/>
          </p:nvSpPr>
          <p:spPr>
            <a:xfrm rot="5400000">
              <a:off x="5596904" y="6238264"/>
              <a:ext cx="276390" cy="166649"/>
            </a:xfrm>
            <a:custGeom>
              <a:avLst/>
              <a:gdLst/>
              <a:ahLst/>
              <a:cxnLst/>
              <a:rect l="l" t="t" r="r" b="b"/>
              <a:pathLst>
                <a:path w="5289" h="3189" extrusionOk="0">
                  <a:moveTo>
                    <a:pt x="5191" y="0"/>
                  </a:moveTo>
                  <a:cubicBezTo>
                    <a:pt x="5159" y="0"/>
                    <a:pt x="5124" y="15"/>
                    <a:pt x="5109" y="45"/>
                  </a:cubicBezTo>
                  <a:cubicBezTo>
                    <a:pt x="4003" y="1711"/>
                    <a:pt x="2091" y="2840"/>
                    <a:pt x="90" y="3008"/>
                  </a:cubicBezTo>
                  <a:cubicBezTo>
                    <a:pt x="45" y="3008"/>
                    <a:pt x="0" y="3052"/>
                    <a:pt x="11" y="3108"/>
                  </a:cubicBezTo>
                  <a:cubicBezTo>
                    <a:pt x="11" y="3148"/>
                    <a:pt x="47" y="3188"/>
                    <a:pt x="95" y="3188"/>
                  </a:cubicBezTo>
                  <a:cubicBezTo>
                    <a:pt x="100" y="3188"/>
                    <a:pt x="106" y="3188"/>
                    <a:pt x="112" y="3186"/>
                  </a:cubicBezTo>
                  <a:cubicBezTo>
                    <a:pt x="2169" y="3019"/>
                    <a:pt x="4126" y="1867"/>
                    <a:pt x="5266" y="145"/>
                  </a:cubicBezTo>
                  <a:cubicBezTo>
                    <a:pt x="5288" y="101"/>
                    <a:pt x="5277" y="45"/>
                    <a:pt x="5232" y="11"/>
                  </a:cubicBezTo>
                  <a:cubicBezTo>
                    <a:pt x="5221" y="4"/>
                    <a:pt x="5206" y="0"/>
                    <a:pt x="51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8955;p66"/>
            <p:cNvSpPr/>
            <p:nvPr/>
          </p:nvSpPr>
          <p:spPr>
            <a:xfrm rot="5400000">
              <a:off x="5667400" y="6211090"/>
              <a:ext cx="205686" cy="144440"/>
            </a:xfrm>
            <a:custGeom>
              <a:avLst/>
              <a:gdLst/>
              <a:ahLst/>
              <a:cxnLst/>
              <a:rect l="l" t="t" r="r" b="b"/>
              <a:pathLst>
                <a:path w="3936" h="2764" extrusionOk="0">
                  <a:moveTo>
                    <a:pt x="3834" y="0"/>
                  </a:moveTo>
                  <a:cubicBezTo>
                    <a:pt x="3812" y="0"/>
                    <a:pt x="3789" y="9"/>
                    <a:pt x="3768" y="24"/>
                  </a:cubicBezTo>
                  <a:cubicBezTo>
                    <a:pt x="2583" y="941"/>
                    <a:pt x="1342" y="1802"/>
                    <a:pt x="56" y="2584"/>
                  </a:cubicBezTo>
                  <a:cubicBezTo>
                    <a:pt x="11" y="2618"/>
                    <a:pt x="0" y="2674"/>
                    <a:pt x="23" y="2719"/>
                  </a:cubicBezTo>
                  <a:cubicBezTo>
                    <a:pt x="45" y="2748"/>
                    <a:pt x="77" y="2763"/>
                    <a:pt x="110" y="2763"/>
                  </a:cubicBezTo>
                  <a:cubicBezTo>
                    <a:pt x="126" y="2763"/>
                    <a:pt x="142" y="2760"/>
                    <a:pt x="157" y="2752"/>
                  </a:cubicBezTo>
                  <a:cubicBezTo>
                    <a:pt x="1442" y="1958"/>
                    <a:pt x="2695" y="1097"/>
                    <a:pt x="3880" y="169"/>
                  </a:cubicBezTo>
                  <a:cubicBezTo>
                    <a:pt x="3924" y="136"/>
                    <a:pt x="3936" y="80"/>
                    <a:pt x="3902" y="35"/>
                  </a:cubicBezTo>
                  <a:cubicBezTo>
                    <a:pt x="3884" y="11"/>
                    <a:pt x="3860" y="0"/>
                    <a:pt x="383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8956;p66"/>
            <p:cNvSpPr/>
            <p:nvPr/>
          </p:nvSpPr>
          <p:spPr>
            <a:xfrm rot="5400000">
              <a:off x="5822500" y="6365094"/>
              <a:ext cx="30414" cy="30414"/>
            </a:xfrm>
            <a:custGeom>
              <a:avLst/>
              <a:gdLst/>
              <a:ahLst/>
              <a:cxnLst/>
              <a:rect l="l" t="t" r="r" b="b"/>
              <a:pathLst>
                <a:path w="582" h="582" extrusionOk="0">
                  <a:moveTo>
                    <a:pt x="291" y="1"/>
                  </a:moveTo>
                  <a:cubicBezTo>
                    <a:pt x="134" y="1"/>
                    <a:pt x="0" y="135"/>
                    <a:pt x="0" y="291"/>
                  </a:cubicBezTo>
                  <a:cubicBezTo>
                    <a:pt x="0" y="459"/>
                    <a:pt x="134" y="582"/>
                    <a:pt x="291" y="582"/>
                  </a:cubicBezTo>
                  <a:cubicBezTo>
                    <a:pt x="447" y="582"/>
                    <a:pt x="582" y="459"/>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8957;p66"/>
            <p:cNvSpPr/>
            <p:nvPr/>
          </p:nvSpPr>
          <p:spPr>
            <a:xfrm rot="5400000">
              <a:off x="5939348" y="6469086"/>
              <a:ext cx="30414" cy="30414"/>
            </a:xfrm>
            <a:custGeom>
              <a:avLst/>
              <a:gdLst/>
              <a:ahLst/>
              <a:cxnLst/>
              <a:rect l="l" t="t" r="r" b="b"/>
              <a:pathLst>
                <a:path w="582" h="582" extrusionOk="0">
                  <a:moveTo>
                    <a:pt x="291" y="1"/>
                  </a:moveTo>
                  <a:cubicBezTo>
                    <a:pt x="123" y="1"/>
                    <a:pt x="0" y="135"/>
                    <a:pt x="0" y="291"/>
                  </a:cubicBezTo>
                  <a:cubicBezTo>
                    <a:pt x="0" y="448"/>
                    <a:pt x="123" y="582"/>
                    <a:pt x="291" y="582"/>
                  </a:cubicBezTo>
                  <a:cubicBezTo>
                    <a:pt x="447" y="582"/>
                    <a:pt x="582" y="448"/>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8958;p66"/>
            <p:cNvSpPr/>
            <p:nvPr/>
          </p:nvSpPr>
          <p:spPr>
            <a:xfrm rot="5400000">
              <a:off x="5798540" y="6446276"/>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59" y="582"/>
                    <a:pt x="582" y="459"/>
                    <a:pt x="582" y="292"/>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8959;p66"/>
            <p:cNvSpPr/>
            <p:nvPr/>
          </p:nvSpPr>
          <p:spPr>
            <a:xfrm rot="5400000">
              <a:off x="5086062" y="6696342"/>
              <a:ext cx="181752" cy="326035"/>
            </a:xfrm>
            <a:custGeom>
              <a:avLst/>
              <a:gdLst/>
              <a:ahLst/>
              <a:cxnLst/>
              <a:rect l="l" t="t" r="r" b="b"/>
              <a:pathLst>
                <a:path w="3478" h="6239" extrusionOk="0">
                  <a:moveTo>
                    <a:pt x="103" y="1"/>
                  </a:moveTo>
                  <a:cubicBezTo>
                    <a:pt x="87" y="1"/>
                    <a:pt x="71" y="4"/>
                    <a:pt x="56" y="12"/>
                  </a:cubicBezTo>
                  <a:cubicBezTo>
                    <a:pt x="12" y="45"/>
                    <a:pt x="0" y="101"/>
                    <a:pt x="34" y="146"/>
                  </a:cubicBezTo>
                  <a:cubicBezTo>
                    <a:pt x="671" y="1096"/>
                    <a:pt x="906" y="2270"/>
                    <a:pt x="1275" y="3399"/>
                  </a:cubicBezTo>
                  <a:cubicBezTo>
                    <a:pt x="1644" y="4517"/>
                    <a:pt x="2236" y="5680"/>
                    <a:pt x="3321" y="6228"/>
                  </a:cubicBezTo>
                  <a:cubicBezTo>
                    <a:pt x="3339" y="6235"/>
                    <a:pt x="3358" y="6239"/>
                    <a:pt x="3375" y="6239"/>
                  </a:cubicBezTo>
                  <a:cubicBezTo>
                    <a:pt x="3410" y="6239"/>
                    <a:pt x="3440" y="6224"/>
                    <a:pt x="3455" y="6194"/>
                  </a:cubicBezTo>
                  <a:cubicBezTo>
                    <a:pt x="3477" y="6138"/>
                    <a:pt x="3455" y="6082"/>
                    <a:pt x="3410" y="6060"/>
                  </a:cubicBezTo>
                  <a:cubicBezTo>
                    <a:pt x="2393" y="5557"/>
                    <a:pt x="1823" y="4439"/>
                    <a:pt x="1454" y="3332"/>
                  </a:cubicBezTo>
                  <a:cubicBezTo>
                    <a:pt x="1085" y="2225"/>
                    <a:pt x="850" y="1040"/>
                    <a:pt x="179" y="45"/>
                  </a:cubicBezTo>
                  <a:cubicBezTo>
                    <a:pt x="164" y="15"/>
                    <a:pt x="135" y="1"/>
                    <a:pt x="10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8960;p66"/>
            <p:cNvSpPr/>
            <p:nvPr/>
          </p:nvSpPr>
          <p:spPr>
            <a:xfrm rot="5400000">
              <a:off x="5143441" y="6752976"/>
              <a:ext cx="145537" cy="257734"/>
            </a:xfrm>
            <a:custGeom>
              <a:avLst/>
              <a:gdLst/>
              <a:ahLst/>
              <a:cxnLst/>
              <a:rect l="l" t="t" r="r" b="b"/>
              <a:pathLst>
                <a:path w="2785" h="4932" extrusionOk="0">
                  <a:moveTo>
                    <a:pt x="100" y="0"/>
                  </a:moveTo>
                  <a:cubicBezTo>
                    <a:pt x="80" y="0"/>
                    <a:pt x="60" y="6"/>
                    <a:pt x="46" y="20"/>
                  </a:cubicBezTo>
                  <a:cubicBezTo>
                    <a:pt x="1" y="54"/>
                    <a:pt x="1" y="110"/>
                    <a:pt x="35" y="154"/>
                  </a:cubicBezTo>
                  <a:cubicBezTo>
                    <a:pt x="1186" y="1541"/>
                    <a:pt x="2058" y="3151"/>
                    <a:pt x="2595" y="4861"/>
                  </a:cubicBezTo>
                  <a:cubicBezTo>
                    <a:pt x="2604" y="4908"/>
                    <a:pt x="2644" y="4931"/>
                    <a:pt x="2683" y="4931"/>
                  </a:cubicBezTo>
                  <a:cubicBezTo>
                    <a:pt x="2691" y="4931"/>
                    <a:pt x="2699" y="4930"/>
                    <a:pt x="2707" y="4928"/>
                  </a:cubicBezTo>
                  <a:cubicBezTo>
                    <a:pt x="2751" y="4917"/>
                    <a:pt x="2785" y="4861"/>
                    <a:pt x="2762" y="4816"/>
                  </a:cubicBezTo>
                  <a:cubicBezTo>
                    <a:pt x="2226" y="3072"/>
                    <a:pt x="1343" y="1440"/>
                    <a:pt x="169" y="31"/>
                  </a:cubicBezTo>
                  <a:cubicBezTo>
                    <a:pt x="156" y="12"/>
                    <a:pt x="128" y="0"/>
                    <a:pt x="1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8961;p66"/>
            <p:cNvSpPr/>
            <p:nvPr/>
          </p:nvSpPr>
          <p:spPr>
            <a:xfrm rot="5400000">
              <a:off x="5003679" y="6928838"/>
              <a:ext cx="29839" cy="30466"/>
            </a:xfrm>
            <a:custGeom>
              <a:avLst/>
              <a:gdLst/>
              <a:ahLst/>
              <a:cxnLst/>
              <a:rect l="l" t="t" r="r" b="b"/>
              <a:pathLst>
                <a:path w="571" h="583" extrusionOk="0">
                  <a:moveTo>
                    <a:pt x="280" y="1"/>
                  </a:moveTo>
                  <a:cubicBezTo>
                    <a:pt x="123" y="1"/>
                    <a:pt x="0" y="124"/>
                    <a:pt x="0" y="292"/>
                  </a:cubicBezTo>
                  <a:cubicBezTo>
                    <a:pt x="0" y="448"/>
                    <a:pt x="123" y="582"/>
                    <a:pt x="280" y="582"/>
                  </a:cubicBezTo>
                  <a:cubicBezTo>
                    <a:pt x="448" y="582"/>
                    <a:pt x="571" y="448"/>
                    <a:pt x="571" y="292"/>
                  </a:cubicBezTo>
                  <a:cubicBezTo>
                    <a:pt x="571" y="124"/>
                    <a:pt x="448" y="1"/>
                    <a:pt x="28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8962;p66"/>
            <p:cNvSpPr/>
            <p:nvPr/>
          </p:nvSpPr>
          <p:spPr>
            <a:xfrm rot="5400000">
              <a:off x="5077284" y="6934114"/>
              <a:ext cx="29839" cy="30414"/>
            </a:xfrm>
            <a:custGeom>
              <a:avLst/>
              <a:gdLst/>
              <a:ahLst/>
              <a:cxnLst/>
              <a:rect l="l" t="t" r="r" b="b"/>
              <a:pathLst>
                <a:path w="571" h="582" extrusionOk="0">
                  <a:moveTo>
                    <a:pt x="280" y="0"/>
                  </a:moveTo>
                  <a:cubicBezTo>
                    <a:pt x="123" y="0"/>
                    <a:pt x="0" y="134"/>
                    <a:pt x="0" y="291"/>
                  </a:cubicBezTo>
                  <a:cubicBezTo>
                    <a:pt x="0" y="447"/>
                    <a:pt x="123" y="582"/>
                    <a:pt x="280" y="582"/>
                  </a:cubicBezTo>
                  <a:cubicBezTo>
                    <a:pt x="448" y="582"/>
                    <a:pt x="571" y="447"/>
                    <a:pt x="571" y="291"/>
                  </a:cubicBezTo>
                  <a:cubicBezTo>
                    <a:pt x="571" y="134"/>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8963;p66"/>
            <p:cNvSpPr/>
            <p:nvPr/>
          </p:nvSpPr>
          <p:spPr>
            <a:xfrm rot="5400000">
              <a:off x="5038116" y="6404130"/>
              <a:ext cx="177675" cy="311037"/>
            </a:xfrm>
            <a:custGeom>
              <a:avLst/>
              <a:gdLst/>
              <a:ahLst/>
              <a:cxnLst/>
              <a:rect l="l" t="t" r="r" b="b"/>
              <a:pathLst>
                <a:path w="3400" h="5952" extrusionOk="0">
                  <a:moveTo>
                    <a:pt x="3300" y="0"/>
                  </a:moveTo>
                  <a:cubicBezTo>
                    <a:pt x="3274" y="0"/>
                    <a:pt x="3250" y="12"/>
                    <a:pt x="3232" y="30"/>
                  </a:cubicBezTo>
                  <a:cubicBezTo>
                    <a:pt x="1700" y="1651"/>
                    <a:pt x="582" y="3674"/>
                    <a:pt x="12" y="5832"/>
                  </a:cubicBezTo>
                  <a:cubicBezTo>
                    <a:pt x="1" y="5888"/>
                    <a:pt x="34" y="5933"/>
                    <a:pt x="79" y="5944"/>
                  </a:cubicBezTo>
                  <a:cubicBezTo>
                    <a:pt x="91" y="5949"/>
                    <a:pt x="103" y="5951"/>
                    <a:pt x="114" y="5951"/>
                  </a:cubicBezTo>
                  <a:cubicBezTo>
                    <a:pt x="153" y="5951"/>
                    <a:pt x="185" y="5923"/>
                    <a:pt x="202" y="5888"/>
                  </a:cubicBezTo>
                  <a:cubicBezTo>
                    <a:pt x="750" y="3753"/>
                    <a:pt x="1857" y="1763"/>
                    <a:pt x="3366" y="153"/>
                  </a:cubicBezTo>
                  <a:cubicBezTo>
                    <a:pt x="3399" y="119"/>
                    <a:pt x="3399" y="63"/>
                    <a:pt x="3366" y="30"/>
                  </a:cubicBezTo>
                  <a:cubicBezTo>
                    <a:pt x="3345" y="9"/>
                    <a:pt x="3322" y="0"/>
                    <a:pt x="33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8964;p66"/>
            <p:cNvSpPr/>
            <p:nvPr/>
          </p:nvSpPr>
          <p:spPr>
            <a:xfrm rot="5400000">
              <a:off x="5084730" y="6461457"/>
              <a:ext cx="156616" cy="291022"/>
            </a:xfrm>
            <a:custGeom>
              <a:avLst/>
              <a:gdLst/>
              <a:ahLst/>
              <a:cxnLst/>
              <a:rect l="l" t="t" r="r" b="b"/>
              <a:pathLst>
                <a:path w="2997" h="5569" extrusionOk="0">
                  <a:moveTo>
                    <a:pt x="2892" y="0"/>
                  </a:moveTo>
                  <a:cubicBezTo>
                    <a:pt x="2848" y="0"/>
                    <a:pt x="2814" y="24"/>
                    <a:pt x="2796" y="70"/>
                  </a:cubicBezTo>
                  <a:cubicBezTo>
                    <a:pt x="2259" y="2004"/>
                    <a:pt x="1141" y="3726"/>
                    <a:pt x="23" y="5426"/>
                  </a:cubicBezTo>
                  <a:cubicBezTo>
                    <a:pt x="1" y="5459"/>
                    <a:pt x="12" y="5526"/>
                    <a:pt x="56" y="5549"/>
                  </a:cubicBezTo>
                  <a:cubicBezTo>
                    <a:pt x="74" y="5562"/>
                    <a:pt x="93" y="5568"/>
                    <a:pt x="112" y="5568"/>
                  </a:cubicBezTo>
                  <a:cubicBezTo>
                    <a:pt x="140" y="5568"/>
                    <a:pt x="166" y="5553"/>
                    <a:pt x="179" y="5526"/>
                  </a:cubicBezTo>
                  <a:cubicBezTo>
                    <a:pt x="1297" y="3827"/>
                    <a:pt x="2427" y="2094"/>
                    <a:pt x="2974" y="115"/>
                  </a:cubicBezTo>
                  <a:cubicBezTo>
                    <a:pt x="2997" y="70"/>
                    <a:pt x="2963" y="14"/>
                    <a:pt x="2919" y="3"/>
                  </a:cubicBezTo>
                  <a:cubicBezTo>
                    <a:pt x="2909" y="1"/>
                    <a:pt x="2900" y="0"/>
                    <a:pt x="28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8965;p66"/>
            <p:cNvSpPr/>
            <p:nvPr/>
          </p:nvSpPr>
          <p:spPr>
            <a:xfrm rot="5400000">
              <a:off x="4961299" y="6461457"/>
              <a:ext cx="30466" cy="30466"/>
            </a:xfrm>
            <a:custGeom>
              <a:avLst/>
              <a:gdLst/>
              <a:ahLst/>
              <a:cxnLst/>
              <a:rect l="l" t="t" r="r" b="b"/>
              <a:pathLst>
                <a:path w="583" h="583" extrusionOk="0">
                  <a:moveTo>
                    <a:pt x="292" y="1"/>
                  </a:moveTo>
                  <a:cubicBezTo>
                    <a:pt x="135" y="1"/>
                    <a:pt x="1" y="135"/>
                    <a:pt x="1" y="291"/>
                  </a:cubicBezTo>
                  <a:cubicBezTo>
                    <a:pt x="1" y="459"/>
                    <a:pt x="135" y="582"/>
                    <a:pt x="292" y="582"/>
                  </a:cubicBezTo>
                  <a:cubicBezTo>
                    <a:pt x="448" y="582"/>
                    <a:pt x="582" y="459"/>
                    <a:pt x="582" y="291"/>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8966;p66"/>
            <p:cNvSpPr/>
            <p:nvPr/>
          </p:nvSpPr>
          <p:spPr>
            <a:xfrm rot="5400000">
              <a:off x="5007494" y="6518731"/>
              <a:ext cx="30414" cy="30414"/>
            </a:xfrm>
            <a:custGeom>
              <a:avLst/>
              <a:gdLst/>
              <a:ahLst/>
              <a:cxnLst/>
              <a:rect l="l" t="t" r="r" b="b"/>
              <a:pathLst>
                <a:path w="582" h="582" extrusionOk="0">
                  <a:moveTo>
                    <a:pt x="291" y="1"/>
                  </a:moveTo>
                  <a:cubicBezTo>
                    <a:pt x="135" y="1"/>
                    <a:pt x="0" y="135"/>
                    <a:pt x="0" y="291"/>
                  </a:cubicBezTo>
                  <a:cubicBezTo>
                    <a:pt x="0" y="459"/>
                    <a:pt x="135" y="582"/>
                    <a:pt x="291" y="582"/>
                  </a:cubicBezTo>
                  <a:cubicBezTo>
                    <a:pt x="459" y="582"/>
                    <a:pt x="582" y="459"/>
                    <a:pt x="582" y="291"/>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8967;p66"/>
            <p:cNvSpPr/>
            <p:nvPr/>
          </p:nvSpPr>
          <p:spPr>
            <a:xfrm rot="5400000">
              <a:off x="5358323" y="6223972"/>
              <a:ext cx="309103" cy="183528"/>
            </a:xfrm>
            <a:custGeom>
              <a:avLst/>
              <a:gdLst/>
              <a:ahLst/>
              <a:cxnLst/>
              <a:rect l="l" t="t" r="r" b="b"/>
              <a:pathLst>
                <a:path w="5915" h="3512" extrusionOk="0">
                  <a:moveTo>
                    <a:pt x="95" y="1"/>
                  </a:moveTo>
                  <a:cubicBezTo>
                    <a:pt x="78" y="1"/>
                    <a:pt x="61" y="4"/>
                    <a:pt x="45" y="12"/>
                  </a:cubicBezTo>
                  <a:cubicBezTo>
                    <a:pt x="0" y="46"/>
                    <a:pt x="0" y="102"/>
                    <a:pt x="23" y="146"/>
                  </a:cubicBezTo>
                  <a:cubicBezTo>
                    <a:pt x="1364" y="2013"/>
                    <a:pt x="3522" y="3266"/>
                    <a:pt x="5814" y="3512"/>
                  </a:cubicBezTo>
                  <a:cubicBezTo>
                    <a:pt x="5859" y="3512"/>
                    <a:pt x="5903" y="3478"/>
                    <a:pt x="5915" y="3422"/>
                  </a:cubicBezTo>
                  <a:cubicBezTo>
                    <a:pt x="5915" y="3377"/>
                    <a:pt x="5881" y="3333"/>
                    <a:pt x="5825" y="3321"/>
                  </a:cubicBezTo>
                  <a:cubicBezTo>
                    <a:pt x="3600" y="3087"/>
                    <a:pt x="1487" y="1857"/>
                    <a:pt x="179" y="35"/>
                  </a:cubicBezTo>
                  <a:cubicBezTo>
                    <a:pt x="158" y="13"/>
                    <a:pt x="127" y="1"/>
                    <a:pt x="95"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8968;p66"/>
            <p:cNvSpPr/>
            <p:nvPr/>
          </p:nvSpPr>
          <p:spPr>
            <a:xfrm rot="5400000">
              <a:off x="5439296" y="6252949"/>
              <a:ext cx="314381" cy="114444"/>
            </a:xfrm>
            <a:custGeom>
              <a:avLst/>
              <a:gdLst/>
              <a:ahLst/>
              <a:cxnLst/>
              <a:rect l="l" t="t" r="r" b="b"/>
              <a:pathLst>
                <a:path w="6016" h="2190" extrusionOk="0">
                  <a:moveTo>
                    <a:pt x="1108" y="1"/>
                  </a:moveTo>
                  <a:cubicBezTo>
                    <a:pt x="772" y="1"/>
                    <a:pt x="426" y="23"/>
                    <a:pt x="79" y="68"/>
                  </a:cubicBezTo>
                  <a:cubicBezTo>
                    <a:pt x="34" y="68"/>
                    <a:pt x="1" y="113"/>
                    <a:pt x="1" y="157"/>
                  </a:cubicBezTo>
                  <a:cubicBezTo>
                    <a:pt x="1" y="202"/>
                    <a:pt x="23" y="236"/>
                    <a:pt x="68" y="247"/>
                  </a:cubicBezTo>
                  <a:cubicBezTo>
                    <a:pt x="1164" y="526"/>
                    <a:pt x="2740" y="1521"/>
                    <a:pt x="3690" y="2170"/>
                  </a:cubicBezTo>
                  <a:cubicBezTo>
                    <a:pt x="3708" y="2183"/>
                    <a:pt x="3727" y="2189"/>
                    <a:pt x="3746" y="2189"/>
                  </a:cubicBezTo>
                  <a:cubicBezTo>
                    <a:pt x="3776" y="2189"/>
                    <a:pt x="3804" y="2175"/>
                    <a:pt x="3824" y="2147"/>
                  </a:cubicBezTo>
                  <a:cubicBezTo>
                    <a:pt x="3847" y="2103"/>
                    <a:pt x="3836" y="2047"/>
                    <a:pt x="3802" y="2024"/>
                  </a:cubicBezTo>
                  <a:cubicBezTo>
                    <a:pt x="2961" y="1438"/>
                    <a:pt x="1650" y="603"/>
                    <a:pt x="564" y="209"/>
                  </a:cubicBezTo>
                  <a:lnTo>
                    <a:pt x="564" y="209"/>
                  </a:lnTo>
                  <a:cubicBezTo>
                    <a:pt x="745" y="197"/>
                    <a:pt x="927" y="191"/>
                    <a:pt x="1108" y="191"/>
                  </a:cubicBezTo>
                  <a:cubicBezTo>
                    <a:pt x="2785" y="191"/>
                    <a:pt x="4462" y="694"/>
                    <a:pt x="5859" y="1633"/>
                  </a:cubicBezTo>
                  <a:cubicBezTo>
                    <a:pt x="5871" y="1645"/>
                    <a:pt x="5887" y="1650"/>
                    <a:pt x="5903" y="1650"/>
                  </a:cubicBezTo>
                  <a:cubicBezTo>
                    <a:pt x="5934" y="1650"/>
                    <a:pt x="5968" y="1633"/>
                    <a:pt x="5982" y="1611"/>
                  </a:cubicBezTo>
                  <a:cubicBezTo>
                    <a:pt x="6016" y="1566"/>
                    <a:pt x="6004" y="1510"/>
                    <a:pt x="5960" y="1477"/>
                  </a:cubicBezTo>
                  <a:cubicBezTo>
                    <a:pt x="4540" y="515"/>
                    <a:pt x="2829" y="1"/>
                    <a:pt x="1108"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8969;p66"/>
            <p:cNvSpPr/>
            <p:nvPr/>
          </p:nvSpPr>
          <p:spPr>
            <a:xfrm rot="5400000">
              <a:off x="5521001" y="6341708"/>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8970;p66"/>
            <p:cNvSpPr/>
            <p:nvPr/>
          </p:nvSpPr>
          <p:spPr>
            <a:xfrm rot="5400000">
              <a:off x="5410895" y="6453017"/>
              <a:ext cx="30414" cy="29839"/>
            </a:xfrm>
            <a:custGeom>
              <a:avLst/>
              <a:gdLst/>
              <a:ahLst/>
              <a:cxnLst/>
              <a:rect l="l" t="t" r="r" b="b"/>
              <a:pathLst>
                <a:path w="582" h="571" extrusionOk="0">
                  <a:moveTo>
                    <a:pt x="291" y="0"/>
                  </a:moveTo>
                  <a:cubicBezTo>
                    <a:pt x="134" y="0"/>
                    <a:pt x="0" y="123"/>
                    <a:pt x="0" y="280"/>
                  </a:cubicBezTo>
                  <a:cubicBezTo>
                    <a:pt x="0" y="448"/>
                    <a:pt x="134" y="571"/>
                    <a:pt x="291" y="571"/>
                  </a:cubicBezTo>
                  <a:cubicBezTo>
                    <a:pt x="459" y="571"/>
                    <a:pt x="582" y="448"/>
                    <a:pt x="582" y="280"/>
                  </a:cubicBezTo>
                  <a:cubicBezTo>
                    <a:pt x="582" y="123"/>
                    <a:pt x="459"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8971;p66"/>
            <p:cNvSpPr/>
            <p:nvPr/>
          </p:nvSpPr>
          <p:spPr>
            <a:xfrm rot="5400000">
              <a:off x="5555204" y="6452991"/>
              <a:ext cx="30414" cy="29891"/>
            </a:xfrm>
            <a:custGeom>
              <a:avLst/>
              <a:gdLst/>
              <a:ahLst/>
              <a:cxnLst/>
              <a:rect l="l" t="t" r="r" b="b"/>
              <a:pathLst>
                <a:path w="582" h="572" extrusionOk="0">
                  <a:moveTo>
                    <a:pt x="291" y="1"/>
                  </a:moveTo>
                  <a:cubicBezTo>
                    <a:pt x="134" y="1"/>
                    <a:pt x="0" y="124"/>
                    <a:pt x="0" y="280"/>
                  </a:cubicBezTo>
                  <a:cubicBezTo>
                    <a:pt x="0" y="448"/>
                    <a:pt x="134" y="571"/>
                    <a:pt x="291" y="571"/>
                  </a:cubicBezTo>
                  <a:cubicBezTo>
                    <a:pt x="459" y="571"/>
                    <a:pt x="582" y="448"/>
                    <a:pt x="582" y="280"/>
                  </a:cubicBezTo>
                  <a:cubicBezTo>
                    <a:pt x="582" y="124"/>
                    <a:pt x="459" y="1"/>
                    <a:pt x="291" y="1"/>
                  </a:cubicBezTo>
                  <a:close/>
                </a:path>
              </a:pathLst>
            </a:custGeom>
            <a:solidFill>
              <a:srgbClr val="000000">
                <a:alpha val="607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8972;p66"/>
            <p:cNvSpPr/>
            <p:nvPr/>
          </p:nvSpPr>
          <p:spPr>
            <a:xfrm rot="5400000">
              <a:off x="5179499" y="6484476"/>
              <a:ext cx="295046" cy="120558"/>
            </a:xfrm>
            <a:custGeom>
              <a:avLst/>
              <a:gdLst/>
              <a:ahLst/>
              <a:cxnLst/>
              <a:rect l="l" t="t" r="r" b="b"/>
              <a:pathLst>
                <a:path w="5646" h="2307" extrusionOk="0">
                  <a:moveTo>
                    <a:pt x="5210" y="1"/>
                  </a:moveTo>
                  <a:cubicBezTo>
                    <a:pt x="3298" y="1"/>
                    <a:pt x="1386" y="784"/>
                    <a:pt x="34" y="2148"/>
                  </a:cubicBezTo>
                  <a:cubicBezTo>
                    <a:pt x="0" y="2192"/>
                    <a:pt x="0" y="2248"/>
                    <a:pt x="34" y="2282"/>
                  </a:cubicBezTo>
                  <a:cubicBezTo>
                    <a:pt x="50" y="2298"/>
                    <a:pt x="76" y="2307"/>
                    <a:pt x="101" y="2307"/>
                  </a:cubicBezTo>
                  <a:cubicBezTo>
                    <a:pt x="126" y="2307"/>
                    <a:pt x="151" y="2298"/>
                    <a:pt x="168" y="2282"/>
                  </a:cubicBezTo>
                  <a:cubicBezTo>
                    <a:pt x="1487" y="951"/>
                    <a:pt x="3343" y="191"/>
                    <a:pt x="5210" y="191"/>
                  </a:cubicBezTo>
                  <a:lnTo>
                    <a:pt x="5545" y="191"/>
                  </a:lnTo>
                  <a:cubicBezTo>
                    <a:pt x="5551" y="192"/>
                    <a:pt x="5557" y="193"/>
                    <a:pt x="5563" y="193"/>
                  </a:cubicBezTo>
                  <a:cubicBezTo>
                    <a:pt x="5610" y="193"/>
                    <a:pt x="5646" y="153"/>
                    <a:pt x="5646" y="113"/>
                  </a:cubicBezTo>
                  <a:cubicBezTo>
                    <a:pt x="5646" y="57"/>
                    <a:pt x="5612" y="12"/>
                    <a:pt x="5557" y="12"/>
                  </a:cubicBezTo>
                  <a:cubicBezTo>
                    <a:pt x="5445" y="1"/>
                    <a:pt x="5333" y="1"/>
                    <a:pt x="521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8973;p66"/>
            <p:cNvSpPr/>
            <p:nvPr/>
          </p:nvSpPr>
          <p:spPr>
            <a:xfrm rot="5400000">
              <a:off x="5103464" y="6389054"/>
              <a:ext cx="295098" cy="189904"/>
            </a:xfrm>
            <a:custGeom>
              <a:avLst/>
              <a:gdLst/>
              <a:ahLst/>
              <a:cxnLst/>
              <a:rect l="l" t="t" r="r" b="b"/>
              <a:pathLst>
                <a:path w="5647" h="3634" extrusionOk="0">
                  <a:moveTo>
                    <a:pt x="5541" y="1"/>
                  </a:moveTo>
                  <a:cubicBezTo>
                    <a:pt x="5531" y="1"/>
                    <a:pt x="5522" y="2"/>
                    <a:pt x="5512" y="4"/>
                  </a:cubicBezTo>
                  <a:cubicBezTo>
                    <a:pt x="3433" y="675"/>
                    <a:pt x="1532" y="1882"/>
                    <a:pt x="34" y="3481"/>
                  </a:cubicBezTo>
                  <a:cubicBezTo>
                    <a:pt x="0" y="3514"/>
                    <a:pt x="0" y="3570"/>
                    <a:pt x="34" y="3604"/>
                  </a:cubicBezTo>
                  <a:cubicBezTo>
                    <a:pt x="55" y="3624"/>
                    <a:pt x="78" y="3633"/>
                    <a:pt x="100" y="3633"/>
                  </a:cubicBezTo>
                  <a:cubicBezTo>
                    <a:pt x="126" y="3633"/>
                    <a:pt x="150" y="3622"/>
                    <a:pt x="168" y="3604"/>
                  </a:cubicBezTo>
                  <a:cubicBezTo>
                    <a:pt x="1644" y="2039"/>
                    <a:pt x="3522" y="842"/>
                    <a:pt x="5579" y="183"/>
                  </a:cubicBezTo>
                  <a:cubicBezTo>
                    <a:pt x="5624" y="160"/>
                    <a:pt x="5646" y="116"/>
                    <a:pt x="5635" y="60"/>
                  </a:cubicBezTo>
                  <a:cubicBezTo>
                    <a:pt x="5626" y="23"/>
                    <a:pt x="5586" y="1"/>
                    <a:pt x="554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8974;p66"/>
            <p:cNvSpPr/>
            <p:nvPr/>
          </p:nvSpPr>
          <p:spPr>
            <a:xfrm rot="5400000">
              <a:off x="5145950" y="6326501"/>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47" y="582"/>
                    <a:pt x="582" y="459"/>
                    <a:pt x="582" y="292"/>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8975;p66"/>
            <p:cNvSpPr/>
            <p:nvPr/>
          </p:nvSpPr>
          <p:spPr>
            <a:xfrm rot="5400000">
              <a:off x="5256344" y="6387251"/>
              <a:ext cx="30466" cy="30466"/>
            </a:xfrm>
            <a:custGeom>
              <a:avLst/>
              <a:gdLst/>
              <a:ahLst/>
              <a:cxnLst/>
              <a:rect l="l" t="t" r="r" b="b"/>
              <a:pathLst>
                <a:path w="583" h="583" extrusionOk="0">
                  <a:moveTo>
                    <a:pt x="292" y="1"/>
                  </a:moveTo>
                  <a:cubicBezTo>
                    <a:pt x="135" y="1"/>
                    <a:pt x="1" y="135"/>
                    <a:pt x="1" y="292"/>
                  </a:cubicBezTo>
                  <a:cubicBezTo>
                    <a:pt x="1" y="459"/>
                    <a:pt x="135" y="582"/>
                    <a:pt x="292" y="582"/>
                  </a:cubicBezTo>
                  <a:cubicBezTo>
                    <a:pt x="448" y="582"/>
                    <a:pt x="582" y="459"/>
                    <a:pt x="582" y="292"/>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8976;p66"/>
            <p:cNvSpPr/>
            <p:nvPr/>
          </p:nvSpPr>
          <p:spPr>
            <a:xfrm rot="5400000">
              <a:off x="5135237" y="6542420"/>
              <a:ext cx="51474" cy="356396"/>
            </a:xfrm>
            <a:custGeom>
              <a:avLst/>
              <a:gdLst/>
              <a:ahLst/>
              <a:cxnLst/>
              <a:rect l="l" t="t" r="r" b="b"/>
              <a:pathLst>
                <a:path w="985" h="6820" extrusionOk="0">
                  <a:moveTo>
                    <a:pt x="417" y="1"/>
                  </a:moveTo>
                  <a:cubicBezTo>
                    <a:pt x="380" y="1"/>
                    <a:pt x="344" y="29"/>
                    <a:pt x="336" y="64"/>
                  </a:cubicBezTo>
                  <a:cubicBezTo>
                    <a:pt x="112" y="936"/>
                    <a:pt x="0" y="1830"/>
                    <a:pt x="0" y="2725"/>
                  </a:cubicBezTo>
                  <a:cubicBezTo>
                    <a:pt x="0" y="4100"/>
                    <a:pt x="269" y="5486"/>
                    <a:pt x="794" y="6761"/>
                  </a:cubicBezTo>
                  <a:cubicBezTo>
                    <a:pt x="813" y="6798"/>
                    <a:pt x="846" y="6819"/>
                    <a:pt x="889" y="6819"/>
                  </a:cubicBezTo>
                  <a:cubicBezTo>
                    <a:pt x="898" y="6819"/>
                    <a:pt x="907" y="6818"/>
                    <a:pt x="917" y="6817"/>
                  </a:cubicBezTo>
                  <a:cubicBezTo>
                    <a:pt x="962" y="6794"/>
                    <a:pt x="984" y="6738"/>
                    <a:pt x="962" y="6694"/>
                  </a:cubicBezTo>
                  <a:cubicBezTo>
                    <a:pt x="447" y="5441"/>
                    <a:pt x="179" y="4077"/>
                    <a:pt x="179" y="2725"/>
                  </a:cubicBezTo>
                  <a:cubicBezTo>
                    <a:pt x="179" y="1841"/>
                    <a:pt x="291" y="969"/>
                    <a:pt x="515" y="120"/>
                  </a:cubicBezTo>
                  <a:cubicBezTo>
                    <a:pt x="526" y="64"/>
                    <a:pt x="503" y="19"/>
                    <a:pt x="447" y="8"/>
                  </a:cubicBezTo>
                  <a:cubicBezTo>
                    <a:pt x="438" y="3"/>
                    <a:pt x="427" y="1"/>
                    <a:pt x="41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8977;p66"/>
            <p:cNvSpPr/>
            <p:nvPr/>
          </p:nvSpPr>
          <p:spPr>
            <a:xfrm rot="5400000">
              <a:off x="5172287" y="6577380"/>
              <a:ext cx="46196" cy="347774"/>
            </a:xfrm>
            <a:custGeom>
              <a:avLst/>
              <a:gdLst/>
              <a:ahLst/>
              <a:cxnLst/>
              <a:rect l="l" t="t" r="r" b="b"/>
              <a:pathLst>
                <a:path w="884" h="6655" extrusionOk="0">
                  <a:moveTo>
                    <a:pt x="107" y="1"/>
                  </a:moveTo>
                  <a:cubicBezTo>
                    <a:pt x="102" y="1"/>
                    <a:pt x="96" y="1"/>
                    <a:pt x="90" y="3"/>
                  </a:cubicBezTo>
                  <a:cubicBezTo>
                    <a:pt x="45" y="3"/>
                    <a:pt x="1" y="47"/>
                    <a:pt x="12" y="103"/>
                  </a:cubicBezTo>
                  <a:cubicBezTo>
                    <a:pt x="235" y="2261"/>
                    <a:pt x="459" y="4419"/>
                    <a:pt x="694" y="6565"/>
                  </a:cubicBezTo>
                  <a:cubicBezTo>
                    <a:pt x="694" y="6621"/>
                    <a:pt x="738" y="6655"/>
                    <a:pt x="794" y="6655"/>
                  </a:cubicBezTo>
                  <a:cubicBezTo>
                    <a:pt x="839" y="6643"/>
                    <a:pt x="884" y="6599"/>
                    <a:pt x="873" y="6554"/>
                  </a:cubicBezTo>
                  <a:cubicBezTo>
                    <a:pt x="649" y="4396"/>
                    <a:pt x="425" y="2239"/>
                    <a:pt x="202" y="81"/>
                  </a:cubicBezTo>
                  <a:cubicBezTo>
                    <a:pt x="192" y="41"/>
                    <a:pt x="155" y="1"/>
                    <a:pt x="10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8978;p66"/>
            <p:cNvSpPr/>
            <p:nvPr/>
          </p:nvSpPr>
          <p:spPr>
            <a:xfrm rot="5400000">
              <a:off x="5003392" y="6753854"/>
              <a:ext cx="30414" cy="30466"/>
            </a:xfrm>
            <a:custGeom>
              <a:avLst/>
              <a:gdLst/>
              <a:ahLst/>
              <a:cxnLst/>
              <a:rect l="l" t="t" r="r" b="b"/>
              <a:pathLst>
                <a:path w="582" h="583" extrusionOk="0">
                  <a:moveTo>
                    <a:pt x="291" y="1"/>
                  </a:moveTo>
                  <a:cubicBezTo>
                    <a:pt x="135" y="1"/>
                    <a:pt x="0" y="124"/>
                    <a:pt x="0" y="292"/>
                  </a:cubicBezTo>
                  <a:cubicBezTo>
                    <a:pt x="0" y="448"/>
                    <a:pt x="135" y="582"/>
                    <a:pt x="291" y="582"/>
                  </a:cubicBezTo>
                  <a:cubicBezTo>
                    <a:pt x="448" y="582"/>
                    <a:pt x="582" y="448"/>
                    <a:pt x="582" y="292"/>
                  </a:cubicBezTo>
                  <a:cubicBezTo>
                    <a:pt x="582" y="124"/>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8979;p66"/>
            <p:cNvSpPr/>
            <p:nvPr/>
          </p:nvSpPr>
          <p:spPr>
            <a:xfrm rot="5400000">
              <a:off x="4972691" y="6725556"/>
              <a:ext cx="29891" cy="30414"/>
            </a:xfrm>
            <a:custGeom>
              <a:avLst/>
              <a:gdLst/>
              <a:ahLst/>
              <a:cxnLst/>
              <a:rect l="l" t="t" r="r" b="b"/>
              <a:pathLst>
                <a:path w="572" h="582" extrusionOk="0">
                  <a:moveTo>
                    <a:pt x="280" y="0"/>
                  </a:moveTo>
                  <a:cubicBezTo>
                    <a:pt x="124" y="0"/>
                    <a:pt x="1" y="135"/>
                    <a:pt x="1" y="291"/>
                  </a:cubicBezTo>
                  <a:cubicBezTo>
                    <a:pt x="1" y="448"/>
                    <a:pt x="124" y="582"/>
                    <a:pt x="280" y="582"/>
                  </a:cubicBezTo>
                  <a:cubicBezTo>
                    <a:pt x="448" y="582"/>
                    <a:pt x="571" y="448"/>
                    <a:pt x="571" y="291"/>
                  </a:cubicBezTo>
                  <a:cubicBezTo>
                    <a:pt x="571" y="135"/>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8980;p66"/>
            <p:cNvSpPr/>
            <p:nvPr/>
          </p:nvSpPr>
          <p:spPr>
            <a:xfrm rot="5400000">
              <a:off x="5374025" y="5801234"/>
              <a:ext cx="257107" cy="335493"/>
            </a:xfrm>
            <a:custGeom>
              <a:avLst/>
              <a:gdLst/>
              <a:ahLst/>
              <a:cxnLst/>
              <a:rect l="l" t="t" r="r" b="b"/>
              <a:pathLst>
                <a:path w="4920" h="6420" extrusionOk="0">
                  <a:moveTo>
                    <a:pt x="4802" y="0"/>
                  </a:moveTo>
                  <a:cubicBezTo>
                    <a:pt x="4785" y="0"/>
                    <a:pt x="4768" y="4"/>
                    <a:pt x="4752" y="12"/>
                  </a:cubicBezTo>
                  <a:cubicBezTo>
                    <a:pt x="3668" y="806"/>
                    <a:pt x="2583" y="1633"/>
                    <a:pt x="1700" y="2661"/>
                  </a:cubicBezTo>
                  <a:cubicBezTo>
                    <a:pt x="817" y="3701"/>
                    <a:pt x="146" y="4953"/>
                    <a:pt x="12" y="6317"/>
                  </a:cubicBezTo>
                  <a:cubicBezTo>
                    <a:pt x="0" y="6373"/>
                    <a:pt x="45" y="6418"/>
                    <a:pt x="90" y="6418"/>
                  </a:cubicBezTo>
                  <a:cubicBezTo>
                    <a:pt x="96" y="6419"/>
                    <a:pt x="102" y="6420"/>
                    <a:pt x="107" y="6420"/>
                  </a:cubicBezTo>
                  <a:cubicBezTo>
                    <a:pt x="155" y="6420"/>
                    <a:pt x="191" y="6380"/>
                    <a:pt x="191" y="6340"/>
                  </a:cubicBezTo>
                  <a:cubicBezTo>
                    <a:pt x="325" y="5020"/>
                    <a:pt x="984" y="3802"/>
                    <a:pt x="1845" y="2784"/>
                  </a:cubicBezTo>
                  <a:cubicBezTo>
                    <a:pt x="2706" y="1767"/>
                    <a:pt x="3779" y="951"/>
                    <a:pt x="4864" y="168"/>
                  </a:cubicBezTo>
                  <a:cubicBezTo>
                    <a:pt x="4909" y="135"/>
                    <a:pt x="4920" y="79"/>
                    <a:pt x="4886" y="34"/>
                  </a:cubicBezTo>
                  <a:cubicBezTo>
                    <a:pt x="4865" y="13"/>
                    <a:pt x="4834" y="0"/>
                    <a:pt x="480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8981;p66"/>
            <p:cNvSpPr/>
            <p:nvPr/>
          </p:nvSpPr>
          <p:spPr>
            <a:xfrm rot="5400000">
              <a:off x="5277376" y="5796453"/>
              <a:ext cx="289245" cy="428616"/>
            </a:xfrm>
            <a:custGeom>
              <a:avLst/>
              <a:gdLst/>
              <a:ahLst/>
              <a:cxnLst/>
              <a:rect l="l" t="t" r="r" b="b"/>
              <a:pathLst>
                <a:path w="5535" h="8202" extrusionOk="0">
                  <a:moveTo>
                    <a:pt x="5256" y="0"/>
                  </a:moveTo>
                  <a:cubicBezTo>
                    <a:pt x="5248" y="0"/>
                    <a:pt x="5240" y="1"/>
                    <a:pt x="5233" y="3"/>
                  </a:cubicBezTo>
                  <a:cubicBezTo>
                    <a:pt x="5177" y="26"/>
                    <a:pt x="5154" y="70"/>
                    <a:pt x="5177" y="126"/>
                  </a:cubicBezTo>
                  <a:cubicBezTo>
                    <a:pt x="5300" y="473"/>
                    <a:pt x="5356" y="831"/>
                    <a:pt x="5356" y="1200"/>
                  </a:cubicBezTo>
                  <a:cubicBezTo>
                    <a:pt x="5356" y="2441"/>
                    <a:pt x="4696" y="3715"/>
                    <a:pt x="3824" y="4677"/>
                  </a:cubicBezTo>
                  <a:cubicBezTo>
                    <a:pt x="2695" y="5918"/>
                    <a:pt x="1241" y="6834"/>
                    <a:pt x="34" y="8042"/>
                  </a:cubicBezTo>
                  <a:cubicBezTo>
                    <a:pt x="0" y="8086"/>
                    <a:pt x="0" y="8142"/>
                    <a:pt x="34" y="8176"/>
                  </a:cubicBezTo>
                  <a:cubicBezTo>
                    <a:pt x="51" y="8193"/>
                    <a:pt x="76" y="8201"/>
                    <a:pt x="101" y="8201"/>
                  </a:cubicBezTo>
                  <a:cubicBezTo>
                    <a:pt x="126" y="8201"/>
                    <a:pt x="151" y="8193"/>
                    <a:pt x="168" y="8176"/>
                  </a:cubicBezTo>
                  <a:cubicBezTo>
                    <a:pt x="1353" y="6980"/>
                    <a:pt x="2818" y="6063"/>
                    <a:pt x="3958" y="4800"/>
                  </a:cubicBezTo>
                  <a:cubicBezTo>
                    <a:pt x="4853" y="3816"/>
                    <a:pt x="5535" y="2508"/>
                    <a:pt x="5535" y="1200"/>
                  </a:cubicBezTo>
                  <a:cubicBezTo>
                    <a:pt x="5535" y="819"/>
                    <a:pt x="5479" y="428"/>
                    <a:pt x="5344" y="59"/>
                  </a:cubicBezTo>
                  <a:cubicBezTo>
                    <a:pt x="5335" y="22"/>
                    <a:pt x="5295" y="0"/>
                    <a:pt x="5256"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8982;p66"/>
            <p:cNvSpPr/>
            <p:nvPr/>
          </p:nvSpPr>
          <p:spPr>
            <a:xfrm rot="5400000">
              <a:off x="5433966" y="5941650"/>
              <a:ext cx="139109" cy="194920"/>
            </a:xfrm>
            <a:custGeom>
              <a:avLst/>
              <a:gdLst/>
              <a:ahLst/>
              <a:cxnLst/>
              <a:rect l="l" t="t" r="r" b="b"/>
              <a:pathLst>
                <a:path w="2662" h="3730" extrusionOk="0">
                  <a:moveTo>
                    <a:pt x="2550" y="1"/>
                  </a:moveTo>
                  <a:cubicBezTo>
                    <a:pt x="2522" y="1"/>
                    <a:pt x="2496" y="16"/>
                    <a:pt x="2482" y="43"/>
                  </a:cubicBezTo>
                  <a:cubicBezTo>
                    <a:pt x="1666" y="1217"/>
                    <a:pt x="850" y="2402"/>
                    <a:pt x="34" y="3587"/>
                  </a:cubicBezTo>
                  <a:cubicBezTo>
                    <a:pt x="0" y="3620"/>
                    <a:pt x="11" y="3687"/>
                    <a:pt x="56" y="3710"/>
                  </a:cubicBezTo>
                  <a:cubicBezTo>
                    <a:pt x="74" y="3723"/>
                    <a:pt x="93" y="3729"/>
                    <a:pt x="112" y="3729"/>
                  </a:cubicBezTo>
                  <a:cubicBezTo>
                    <a:pt x="142" y="3729"/>
                    <a:pt x="170" y="3715"/>
                    <a:pt x="190" y="3687"/>
                  </a:cubicBezTo>
                  <a:lnTo>
                    <a:pt x="2628" y="143"/>
                  </a:lnTo>
                  <a:cubicBezTo>
                    <a:pt x="2661" y="110"/>
                    <a:pt x="2650" y="43"/>
                    <a:pt x="2605" y="20"/>
                  </a:cubicBezTo>
                  <a:cubicBezTo>
                    <a:pt x="2588" y="7"/>
                    <a:pt x="2568" y="1"/>
                    <a:pt x="255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8983;p66"/>
            <p:cNvSpPr/>
            <p:nvPr/>
          </p:nvSpPr>
          <p:spPr>
            <a:xfrm rot="5400000">
              <a:off x="5197345" y="5856209"/>
              <a:ext cx="30414" cy="30414"/>
            </a:xfrm>
            <a:custGeom>
              <a:avLst/>
              <a:gdLst/>
              <a:ahLst/>
              <a:cxnLst/>
              <a:rect l="l" t="t" r="r" b="b"/>
              <a:pathLst>
                <a:path w="582" h="582" extrusionOk="0">
                  <a:moveTo>
                    <a:pt x="291" y="0"/>
                  </a:moveTo>
                  <a:cubicBezTo>
                    <a:pt x="135" y="0"/>
                    <a:pt x="0" y="134"/>
                    <a:pt x="0" y="291"/>
                  </a:cubicBezTo>
                  <a:cubicBezTo>
                    <a:pt x="0" y="458"/>
                    <a:pt x="135" y="581"/>
                    <a:pt x="291" y="581"/>
                  </a:cubicBezTo>
                  <a:cubicBezTo>
                    <a:pt x="448" y="581"/>
                    <a:pt x="582" y="458"/>
                    <a:pt x="582" y="291"/>
                  </a:cubicBezTo>
                  <a:cubicBezTo>
                    <a:pt x="582" y="134"/>
                    <a:pt x="448"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8984;p66"/>
            <p:cNvSpPr/>
            <p:nvPr/>
          </p:nvSpPr>
          <p:spPr>
            <a:xfrm rot="5400000">
              <a:off x="5396001" y="5960176"/>
              <a:ext cx="30414" cy="30466"/>
            </a:xfrm>
            <a:custGeom>
              <a:avLst/>
              <a:gdLst/>
              <a:ahLst/>
              <a:cxnLst/>
              <a:rect l="l" t="t" r="r" b="b"/>
              <a:pathLst>
                <a:path w="582" h="583" extrusionOk="0">
                  <a:moveTo>
                    <a:pt x="291" y="1"/>
                  </a:moveTo>
                  <a:cubicBezTo>
                    <a:pt x="123" y="1"/>
                    <a:pt x="0" y="135"/>
                    <a:pt x="0" y="292"/>
                  </a:cubicBezTo>
                  <a:cubicBezTo>
                    <a:pt x="0" y="459"/>
                    <a:pt x="123" y="582"/>
                    <a:pt x="291" y="582"/>
                  </a:cubicBezTo>
                  <a:cubicBezTo>
                    <a:pt x="448" y="582"/>
                    <a:pt x="582" y="459"/>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8985;p66"/>
            <p:cNvSpPr/>
            <p:nvPr/>
          </p:nvSpPr>
          <p:spPr>
            <a:xfrm rot="5400000">
              <a:off x="5318295" y="5830472"/>
              <a:ext cx="30414" cy="30466"/>
            </a:xfrm>
            <a:custGeom>
              <a:avLst/>
              <a:gdLst/>
              <a:ahLst/>
              <a:cxnLst/>
              <a:rect l="l" t="t" r="r" b="b"/>
              <a:pathLst>
                <a:path w="582" h="583" extrusionOk="0">
                  <a:moveTo>
                    <a:pt x="291" y="1"/>
                  </a:moveTo>
                  <a:cubicBezTo>
                    <a:pt x="135" y="1"/>
                    <a:pt x="0" y="135"/>
                    <a:pt x="0" y="292"/>
                  </a:cubicBezTo>
                  <a:cubicBezTo>
                    <a:pt x="0" y="448"/>
                    <a:pt x="135" y="582"/>
                    <a:pt x="291" y="582"/>
                  </a:cubicBezTo>
                  <a:cubicBezTo>
                    <a:pt x="448" y="582"/>
                    <a:pt x="582" y="448"/>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8986;p66"/>
            <p:cNvSpPr/>
            <p:nvPr/>
          </p:nvSpPr>
          <p:spPr>
            <a:xfrm rot="5400000">
              <a:off x="5542947" y="5845156"/>
              <a:ext cx="385660" cy="102791"/>
            </a:xfrm>
            <a:custGeom>
              <a:avLst/>
              <a:gdLst/>
              <a:ahLst/>
              <a:cxnLst/>
              <a:rect l="l" t="t" r="r" b="b"/>
              <a:pathLst>
                <a:path w="7380" h="1967" extrusionOk="0">
                  <a:moveTo>
                    <a:pt x="2259" y="1"/>
                  </a:moveTo>
                  <a:cubicBezTo>
                    <a:pt x="1521" y="1"/>
                    <a:pt x="783" y="112"/>
                    <a:pt x="79" y="314"/>
                  </a:cubicBezTo>
                  <a:cubicBezTo>
                    <a:pt x="34" y="336"/>
                    <a:pt x="0" y="381"/>
                    <a:pt x="12" y="437"/>
                  </a:cubicBezTo>
                  <a:cubicBezTo>
                    <a:pt x="29" y="472"/>
                    <a:pt x="60" y="500"/>
                    <a:pt x="99" y="500"/>
                  </a:cubicBezTo>
                  <a:cubicBezTo>
                    <a:pt x="111" y="500"/>
                    <a:pt x="122" y="497"/>
                    <a:pt x="135" y="493"/>
                  </a:cubicBezTo>
                  <a:cubicBezTo>
                    <a:pt x="828" y="291"/>
                    <a:pt x="1543" y="191"/>
                    <a:pt x="2259" y="191"/>
                  </a:cubicBezTo>
                  <a:cubicBezTo>
                    <a:pt x="4048" y="191"/>
                    <a:pt x="5836" y="806"/>
                    <a:pt x="7211" y="1946"/>
                  </a:cubicBezTo>
                  <a:cubicBezTo>
                    <a:pt x="7230" y="1960"/>
                    <a:pt x="7251" y="1966"/>
                    <a:pt x="7271" y="1966"/>
                  </a:cubicBezTo>
                  <a:cubicBezTo>
                    <a:pt x="7299" y="1966"/>
                    <a:pt x="7326" y="1954"/>
                    <a:pt x="7346" y="1935"/>
                  </a:cubicBezTo>
                  <a:cubicBezTo>
                    <a:pt x="7379" y="1890"/>
                    <a:pt x="7379" y="1834"/>
                    <a:pt x="7334" y="1801"/>
                  </a:cubicBezTo>
                  <a:cubicBezTo>
                    <a:pt x="5926" y="638"/>
                    <a:pt x="4092" y="1"/>
                    <a:pt x="225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8987;p66"/>
            <p:cNvSpPr/>
            <p:nvPr/>
          </p:nvSpPr>
          <p:spPr>
            <a:xfrm rot="5400000">
              <a:off x="5558311" y="5909590"/>
              <a:ext cx="247230" cy="39925"/>
            </a:xfrm>
            <a:custGeom>
              <a:avLst/>
              <a:gdLst/>
              <a:ahLst/>
              <a:cxnLst/>
              <a:rect l="l" t="t" r="r" b="b"/>
              <a:pathLst>
                <a:path w="4731" h="764" extrusionOk="0">
                  <a:moveTo>
                    <a:pt x="113" y="1"/>
                  </a:moveTo>
                  <a:cubicBezTo>
                    <a:pt x="57" y="1"/>
                    <a:pt x="12" y="34"/>
                    <a:pt x="1" y="90"/>
                  </a:cubicBezTo>
                  <a:cubicBezTo>
                    <a:pt x="1" y="135"/>
                    <a:pt x="34" y="180"/>
                    <a:pt x="90" y="191"/>
                  </a:cubicBezTo>
                  <a:cubicBezTo>
                    <a:pt x="1600" y="348"/>
                    <a:pt x="3109" y="538"/>
                    <a:pt x="4618" y="761"/>
                  </a:cubicBezTo>
                  <a:cubicBezTo>
                    <a:pt x="4625" y="763"/>
                    <a:pt x="4632" y="763"/>
                    <a:pt x="4639" y="763"/>
                  </a:cubicBezTo>
                  <a:cubicBezTo>
                    <a:pt x="4685" y="763"/>
                    <a:pt x="4720" y="732"/>
                    <a:pt x="4730" y="683"/>
                  </a:cubicBezTo>
                  <a:cubicBezTo>
                    <a:pt x="4730" y="638"/>
                    <a:pt x="4696" y="582"/>
                    <a:pt x="4652" y="582"/>
                  </a:cubicBezTo>
                  <a:cubicBezTo>
                    <a:pt x="3142" y="359"/>
                    <a:pt x="1622" y="169"/>
                    <a:pt x="1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8988;p66"/>
            <p:cNvSpPr/>
            <p:nvPr/>
          </p:nvSpPr>
          <p:spPr>
            <a:xfrm rot="5400000">
              <a:off x="5478331" y="5819106"/>
              <a:ext cx="313231" cy="73056"/>
            </a:xfrm>
            <a:custGeom>
              <a:avLst/>
              <a:gdLst/>
              <a:ahLst/>
              <a:cxnLst/>
              <a:rect l="l" t="t" r="r" b="b"/>
              <a:pathLst>
                <a:path w="5994" h="1398" extrusionOk="0">
                  <a:moveTo>
                    <a:pt x="102" y="1"/>
                  </a:moveTo>
                  <a:cubicBezTo>
                    <a:pt x="70" y="1"/>
                    <a:pt x="39" y="18"/>
                    <a:pt x="23" y="56"/>
                  </a:cubicBezTo>
                  <a:cubicBezTo>
                    <a:pt x="1" y="101"/>
                    <a:pt x="12" y="157"/>
                    <a:pt x="57" y="179"/>
                  </a:cubicBezTo>
                  <a:cubicBezTo>
                    <a:pt x="1711" y="984"/>
                    <a:pt x="3534" y="1398"/>
                    <a:pt x="5367" y="1398"/>
                  </a:cubicBezTo>
                  <a:cubicBezTo>
                    <a:pt x="5546" y="1398"/>
                    <a:pt x="5725" y="1398"/>
                    <a:pt x="5904" y="1387"/>
                  </a:cubicBezTo>
                  <a:cubicBezTo>
                    <a:pt x="5960" y="1387"/>
                    <a:pt x="5993" y="1342"/>
                    <a:pt x="5993" y="1286"/>
                  </a:cubicBezTo>
                  <a:cubicBezTo>
                    <a:pt x="5993" y="1241"/>
                    <a:pt x="5949" y="1197"/>
                    <a:pt x="5893" y="1197"/>
                  </a:cubicBezTo>
                  <a:cubicBezTo>
                    <a:pt x="5725" y="1208"/>
                    <a:pt x="5546" y="1219"/>
                    <a:pt x="5367" y="1219"/>
                  </a:cubicBezTo>
                  <a:cubicBezTo>
                    <a:pt x="3567" y="1219"/>
                    <a:pt x="1767" y="794"/>
                    <a:pt x="146" y="11"/>
                  </a:cubicBezTo>
                  <a:cubicBezTo>
                    <a:pt x="132" y="4"/>
                    <a:pt x="117"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8989;p66"/>
            <p:cNvSpPr/>
            <p:nvPr/>
          </p:nvSpPr>
          <p:spPr>
            <a:xfrm rot="5400000">
              <a:off x="5679026" y="5796034"/>
              <a:ext cx="30466" cy="30414"/>
            </a:xfrm>
            <a:custGeom>
              <a:avLst/>
              <a:gdLst/>
              <a:ahLst/>
              <a:cxnLst/>
              <a:rect l="l" t="t" r="r" b="b"/>
              <a:pathLst>
                <a:path w="583" h="582" extrusionOk="0">
                  <a:moveTo>
                    <a:pt x="291" y="1"/>
                  </a:moveTo>
                  <a:cubicBezTo>
                    <a:pt x="124" y="1"/>
                    <a:pt x="1" y="135"/>
                    <a:pt x="1" y="291"/>
                  </a:cubicBezTo>
                  <a:cubicBezTo>
                    <a:pt x="1" y="448"/>
                    <a:pt x="124" y="582"/>
                    <a:pt x="291" y="582"/>
                  </a:cubicBezTo>
                  <a:cubicBezTo>
                    <a:pt x="448" y="582"/>
                    <a:pt x="582" y="448"/>
                    <a:pt x="582" y="291"/>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8990;p66"/>
            <p:cNvSpPr/>
            <p:nvPr/>
          </p:nvSpPr>
          <p:spPr>
            <a:xfrm rot="5400000">
              <a:off x="5751455" y="5689115"/>
              <a:ext cx="30466" cy="30414"/>
            </a:xfrm>
            <a:custGeom>
              <a:avLst/>
              <a:gdLst/>
              <a:ahLst/>
              <a:cxnLst/>
              <a:rect l="l" t="t" r="r" b="b"/>
              <a:pathLst>
                <a:path w="583" h="582" extrusionOk="0">
                  <a:moveTo>
                    <a:pt x="292" y="0"/>
                  </a:moveTo>
                  <a:cubicBezTo>
                    <a:pt x="135" y="0"/>
                    <a:pt x="1" y="123"/>
                    <a:pt x="1" y="291"/>
                  </a:cubicBezTo>
                  <a:cubicBezTo>
                    <a:pt x="1" y="447"/>
                    <a:pt x="135" y="582"/>
                    <a:pt x="292" y="582"/>
                  </a:cubicBezTo>
                  <a:cubicBezTo>
                    <a:pt x="448" y="582"/>
                    <a:pt x="582" y="447"/>
                    <a:pt x="582" y="291"/>
                  </a:cubicBezTo>
                  <a:cubicBezTo>
                    <a:pt x="582" y="123"/>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8991;p66"/>
            <p:cNvSpPr/>
            <p:nvPr/>
          </p:nvSpPr>
          <p:spPr>
            <a:xfrm rot="5400000">
              <a:off x="5650389" y="5689115"/>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8992;p66"/>
            <p:cNvSpPr/>
            <p:nvPr/>
          </p:nvSpPr>
          <p:spPr>
            <a:xfrm rot="5400000">
              <a:off x="5331699" y="6150054"/>
              <a:ext cx="679" cy="679"/>
            </a:xfrm>
            <a:custGeom>
              <a:avLst/>
              <a:gdLst/>
              <a:ahLst/>
              <a:cxnLst/>
              <a:rect l="l" t="t" r="r" b="b"/>
              <a:pathLst>
                <a:path w="13" h="13" extrusionOk="0">
                  <a:moveTo>
                    <a:pt x="12" y="1"/>
                  </a:moveTo>
                  <a:cubicBezTo>
                    <a:pt x="1" y="1"/>
                    <a:pt x="1" y="1"/>
                    <a:pt x="1" y="12"/>
                  </a:cubicBezTo>
                  <a:lnTo>
                    <a:pt x="12"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8993;p66"/>
            <p:cNvSpPr/>
            <p:nvPr/>
          </p:nvSpPr>
          <p:spPr>
            <a:xfrm rot="5400000">
              <a:off x="5357723" y="6017163"/>
              <a:ext cx="105769" cy="262960"/>
            </a:xfrm>
            <a:custGeom>
              <a:avLst/>
              <a:gdLst/>
              <a:ahLst/>
              <a:cxnLst/>
              <a:rect l="l" t="t" r="r" b="b"/>
              <a:pathLst>
                <a:path w="2024" h="5032" extrusionOk="0">
                  <a:moveTo>
                    <a:pt x="1096" y="0"/>
                  </a:moveTo>
                  <a:cubicBezTo>
                    <a:pt x="1018" y="537"/>
                    <a:pt x="827" y="1062"/>
                    <a:pt x="570" y="1554"/>
                  </a:cubicBezTo>
                  <a:cubicBezTo>
                    <a:pt x="582" y="1599"/>
                    <a:pt x="593" y="1644"/>
                    <a:pt x="593" y="1677"/>
                  </a:cubicBezTo>
                  <a:cubicBezTo>
                    <a:pt x="705" y="2270"/>
                    <a:pt x="626" y="2862"/>
                    <a:pt x="492" y="3444"/>
                  </a:cubicBezTo>
                  <a:cubicBezTo>
                    <a:pt x="369" y="3992"/>
                    <a:pt x="213" y="4517"/>
                    <a:pt x="0" y="5031"/>
                  </a:cubicBezTo>
                  <a:cubicBezTo>
                    <a:pt x="391" y="4729"/>
                    <a:pt x="738" y="4405"/>
                    <a:pt x="1029" y="4036"/>
                  </a:cubicBezTo>
                  <a:cubicBezTo>
                    <a:pt x="1029" y="4036"/>
                    <a:pt x="1029" y="4036"/>
                    <a:pt x="1029" y="4025"/>
                  </a:cubicBezTo>
                  <a:lnTo>
                    <a:pt x="1040" y="4025"/>
                  </a:lnTo>
                  <a:cubicBezTo>
                    <a:pt x="1040" y="4014"/>
                    <a:pt x="1040" y="4014"/>
                    <a:pt x="1051" y="4014"/>
                  </a:cubicBezTo>
                  <a:lnTo>
                    <a:pt x="1051" y="4003"/>
                  </a:lnTo>
                  <a:cubicBezTo>
                    <a:pt x="1599" y="3287"/>
                    <a:pt x="1912" y="2426"/>
                    <a:pt x="2024" y="1543"/>
                  </a:cubicBezTo>
                  <a:cubicBezTo>
                    <a:pt x="1632" y="1085"/>
                    <a:pt x="1308" y="570"/>
                    <a:pt x="10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8994;p66"/>
            <p:cNvSpPr/>
            <p:nvPr/>
          </p:nvSpPr>
          <p:spPr>
            <a:xfrm rot="5400000">
              <a:off x="5477471" y="6136911"/>
              <a:ext cx="48547" cy="80686"/>
            </a:xfrm>
            <a:custGeom>
              <a:avLst/>
              <a:gdLst/>
              <a:ahLst/>
              <a:cxnLst/>
              <a:rect l="l" t="t" r="r" b="b"/>
              <a:pathLst>
                <a:path w="929" h="1544" extrusionOk="0">
                  <a:moveTo>
                    <a:pt x="929" y="1543"/>
                  </a:moveTo>
                  <a:lnTo>
                    <a:pt x="929" y="1543"/>
                  </a:lnTo>
                  <a:cubicBezTo>
                    <a:pt x="537" y="1085"/>
                    <a:pt x="213" y="570"/>
                    <a:pt x="1" y="0"/>
                  </a:cubicBezTo>
                  <a:lnTo>
                    <a:pt x="1" y="0"/>
                  </a:lnTo>
                  <a:cubicBezTo>
                    <a:pt x="213" y="570"/>
                    <a:pt x="537" y="1085"/>
                    <a:pt x="929" y="1543"/>
                  </a:cubicBezTo>
                  <a:cubicBezTo>
                    <a:pt x="929" y="1543"/>
                    <a:pt x="929" y="1543"/>
                    <a:pt x="929" y="1543"/>
                  </a:cubicBezTo>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8995;p66"/>
            <p:cNvSpPr/>
            <p:nvPr/>
          </p:nvSpPr>
          <p:spPr>
            <a:xfrm rot="5400000">
              <a:off x="5407968" y="5792795"/>
              <a:ext cx="4128" cy="26965"/>
            </a:xfrm>
            <a:custGeom>
              <a:avLst/>
              <a:gdLst/>
              <a:ahLst/>
              <a:cxnLst/>
              <a:rect l="l" t="t" r="r" b="b"/>
              <a:pathLst>
                <a:path w="79" h="516" extrusionOk="0">
                  <a:moveTo>
                    <a:pt x="0" y="515"/>
                  </a:moveTo>
                  <a:cubicBezTo>
                    <a:pt x="23" y="347"/>
                    <a:pt x="45" y="180"/>
                    <a:pt x="79" y="1"/>
                  </a:cubicBezTo>
                  <a:lnTo>
                    <a:pt x="79" y="1"/>
                  </a:lnTo>
                  <a:cubicBezTo>
                    <a:pt x="45" y="180"/>
                    <a:pt x="23" y="347"/>
                    <a:pt x="0" y="515"/>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8996;p66"/>
            <p:cNvSpPr/>
            <p:nvPr/>
          </p:nvSpPr>
          <p:spPr>
            <a:xfrm rot="5400000">
              <a:off x="5470207" y="5781977"/>
              <a:ext cx="33340" cy="92966"/>
            </a:xfrm>
            <a:custGeom>
              <a:avLst/>
              <a:gdLst/>
              <a:ahLst/>
              <a:cxnLst/>
              <a:rect l="l" t="t" r="r" b="b"/>
              <a:pathLst>
                <a:path w="638" h="1779" extrusionOk="0">
                  <a:moveTo>
                    <a:pt x="1" y="1779"/>
                  </a:moveTo>
                  <a:cubicBezTo>
                    <a:pt x="135" y="1153"/>
                    <a:pt x="347" y="560"/>
                    <a:pt x="638" y="1"/>
                  </a:cubicBezTo>
                  <a:lnTo>
                    <a:pt x="638" y="1"/>
                  </a:lnTo>
                  <a:cubicBezTo>
                    <a:pt x="347" y="560"/>
                    <a:pt x="135" y="1153"/>
                    <a:pt x="1" y="1779"/>
                  </a:cubicBezTo>
                  <a:lnTo>
                    <a:pt x="1" y="1779"/>
                  </a:ln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8997;p66"/>
            <p:cNvSpPr/>
            <p:nvPr/>
          </p:nvSpPr>
          <p:spPr>
            <a:xfrm rot="5400000">
              <a:off x="5430178" y="5801574"/>
              <a:ext cx="3554" cy="16984"/>
            </a:xfrm>
            <a:custGeom>
              <a:avLst/>
              <a:gdLst/>
              <a:ahLst/>
              <a:cxnLst/>
              <a:rect l="l" t="t" r="r" b="b"/>
              <a:pathLst>
                <a:path w="68" h="325" extrusionOk="0">
                  <a:moveTo>
                    <a:pt x="1" y="325"/>
                  </a:moveTo>
                  <a:cubicBezTo>
                    <a:pt x="23" y="213"/>
                    <a:pt x="34" y="101"/>
                    <a:pt x="68" y="1"/>
                  </a:cubicBezTo>
                  <a:lnTo>
                    <a:pt x="68" y="1"/>
                  </a:lnTo>
                  <a:cubicBezTo>
                    <a:pt x="34" y="101"/>
                    <a:pt x="23" y="213"/>
                    <a:pt x="1" y="325"/>
                  </a:cubicBezTo>
                  <a:lnTo>
                    <a:pt x="1" y="325"/>
                  </a:lnTo>
                  <a:close/>
                </a:path>
              </a:pathLst>
            </a:custGeom>
            <a:solidFill>
              <a:srgbClr val="745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8998;p66"/>
            <p:cNvSpPr/>
            <p:nvPr/>
          </p:nvSpPr>
          <p:spPr>
            <a:xfrm rot="5400000">
              <a:off x="5387509" y="5789894"/>
              <a:ext cx="142611" cy="167694"/>
            </a:xfrm>
            <a:custGeom>
              <a:avLst/>
              <a:gdLst/>
              <a:ahLst/>
              <a:cxnLst/>
              <a:rect l="l" t="t" r="r" b="b"/>
              <a:pathLst>
                <a:path w="2729" h="3209" extrusionOk="0">
                  <a:moveTo>
                    <a:pt x="2729" y="0"/>
                  </a:moveTo>
                  <a:cubicBezTo>
                    <a:pt x="2315" y="123"/>
                    <a:pt x="1901" y="190"/>
                    <a:pt x="1465" y="201"/>
                  </a:cubicBezTo>
                  <a:cubicBezTo>
                    <a:pt x="1432" y="213"/>
                    <a:pt x="1387" y="213"/>
                    <a:pt x="1354" y="213"/>
                  </a:cubicBezTo>
                  <a:lnTo>
                    <a:pt x="1331" y="213"/>
                  </a:lnTo>
                  <a:cubicBezTo>
                    <a:pt x="1164" y="213"/>
                    <a:pt x="985" y="201"/>
                    <a:pt x="817" y="179"/>
                  </a:cubicBezTo>
                  <a:cubicBezTo>
                    <a:pt x="526" y="738"/>
                    <a:pt x="314" y="1331"/>
                    <a:pt x="180" y="1957"/>
                  </a:cubicBezTo>
                  <a:cubicBezTo>
                    <a:pt x="146" y="2057"/>
                    <a:pt x="135" y="2169"/>
                    <a:pt x="113" y="2281"/>
                  </a:cubicBezTo>
                  <a:cubicBezTo>
                    <a:pt x="79" y="2460"/>
                    <a:pt x="57" y="2627"/>
                    <a:pt x="34" y="2795"/>
                  </a:cubicBezTo>
                  <a:cubicBezTo>
                    <a:pt x="23" y="2829"/>
                    <a:pt x="23" y="2862"/>
                    <a:pt x="23" y="2896"/>
                  </a:cubicBezTo>
                  <a:cubicBezTo>
                    <a:pt x="12" y="2996"/>
                    <a:pt x="1" y="3108"/>
                    <a:pt x="1" y="3209"/>
                  </a:cubicBezTo>
                  <a:cubicBezTo>
                    <a:pt x="549" y="2381"/>
                    <a:pt x="1175" y="1621"/>
                    <a:pt x="1924" y="995"/>
                  </a:cubicBezTo>
                  <a:cubicBezTo>
                    <a:pt x="2080" y="772"/>
                    <a:pt x="2248" y="548"/>
                    <a:pt x="2427" y="335"/>
                  </a:cubicBezTo>
                  <a:cubicBezTo>
                    <a:pt x="2527" y="224"/>
                    <a:pt x="2628" y="112"/>
                    <a:pt x="27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8999;p66"/>
            <p:cNvSpPr/>
            <p:nvPr/>
          </p:nvSpPr>
          <p:spPr>
            <a:xfrm rot="5400000">
              <a:off x="5518388" y="5858221"/>
              <a:ext cx="28115" cy="1829"/>
            </a:xfrm>
            <a:custGeom>
              <a:avLst/>
              <a:gdLst/>
              <a:ahLst/>
              <a:cxnLst/>
              <a:rect l="l" t="t" r="r" b="b"/>
              <a:pathLst>
                <a:path w="538" h="35" extrusionOk="0">
                  <a:moveTo>
                    <a:pt x="515" y="35"/>
                  </a:moveTo>
                  <a:cubicBezTo>
                    <a:pt x="348" y="35"/>
                    <a:pt x="169" y="23"/>
                    <a:pt x="1" y="1"/>
                  </a:cubicBezTo>
                  <a:lnTo>
                    <a:pt x="1" y="1"/>
                  </a:lnTo>
                  <a:lnTo>
                    <a:pt x="1" y="1"/>
                  </a:lnTo>
                  <a:cubicBezTo>
                    <a:pt x="169" y="23"/>
                    <a:pt x="348" y="35"/>
                    <a:pt x="515" y="35"/>
                  </a:cubicBezTo>
                  <a:lnTo>
                    <a:pt x="538" y="35"/>
                  </a:lnTo>
                  <a:lnTo>
                    <a:pt x="515" y="35"/>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9000;p66"/>
            <p:cNvSpPr/>
            <p:nvPr/>
          </p:nvSpPr>
          <p:spPr>
            <a:xfrm rot="5400000">
              <a:off x="5438931" y="5967518"/>
              <a:ext cx="213890" cy="141984"/>
            </a:xfrm>
            <a:custGeom>
              <a:avLst/>
              <a:gdLst/>
              <a:ahLst/>
              <a:cxnLst/>
              <a:rect l="l" t="t" r="r" b="b"/>
              <a:pathLst>
                <a:path w="4093" h="2717" extrusionOk="0">
                  <a:moveTo>
                    <a:pt x="3008" y="0"/>
                  </a:moveTo>
                  <a:cubicBezTo>
                    <a:pt x="2259" y="526"/>
                    <a:pt x="1465" y="1006"/>
                    <a:pt x="627" y="1297"/>
                  </a:cubicBezTo>
                  <a:cubicBezTo>
                    <a:pt x="448" y="1487"/>
                    <a:pt x="269" y="1677"/>
                    <a:pt x="101" y="1878"/>
                  </a:cubicBezTo>
                  <a:cubicBezTo>
                    <a:pt x="68" y="1923"/>
                    <a:pt x="34" y="1957"/>
                    <a:pt x="1" y="2001"/>
                  </a:cubicBezTo>
                  <a:cubicBezTo>
                    <a:pt x="548" y="1644"/>
                    <a:pt x="1208" y="1375"/>
                    <a:pt x="1834" y="1375"/>
                  </a:cubicBezTo>
                  <a:cubicBezTo>
                    <a:pt x="2035" y="1375"/>
                    <a:pt x="2237" y="1398"/>
                    <a:pt x="2438" y="1465"/>
                  </a:cubicBezTo>
                  <a:lnTo>
                    <a:pt x="3209" y="347"/>
                  </a:lnTo>
                  <a:cubicBezTo>
                    <a:pt x="3220" y="324"/>
                    <a:pt x="3254" y="302"/>
                    <a:pt x="3288" y="302"/>
                  </a:cubicBezTo>
                  <a:cubicBezTo>
                    <a:pt x="3299" y="302"/>
                    <a:pt x="3321" y="313"/>
                    <a:pt x="3332" y="324"/>
                  </a:cubicBezTo>
                  <a:cubicBezTo>
                    <a:pt x="3377" y="347"/>
                    <a:pt x="3388" y="414"/>
                    <a:pt x="3355" y="447"/>
                  </a:cubicBezTo>
                  <a:cubicBezTo>
                    <a:pt x="3109" y="816"/>
                    <a:pt x="2863" y="1174"/>
                    <a:pt x="2617" y="1532"/>
                  </a:cubicBezTo>
                  <a:cubicBezTo>
                    <a:pt x="2684" y="1565"/>
                    <a:pt x="2751" y="1599"/>
                    <a:pt x="2829" y="1644"/>
                  </a:cubicBezTo>
                  <a:cubicBezTo>
                    <a:pt x="3209" y="1890"/>
                    <a:pt x="3489" y="2281"/>
                    <a:pt x="3634" y="2717"/>
                  </a:cubicBezTo>
                  <a:cubicBezTo>
                    <a:pt x="3902" y="2169"/>
                    <a:pt x="4070" y="1577"/>
                    <a:pt x="4092" y="995"/>
                  </a:cubicBezTo>
                  <a:cubicBezTo>
                    <a:pt x="4014" y="716"/>
                    <a:pt x="3969" y="436"/>
                    <a:pt x="3936" y="146"/>
                  </a:cubicBezTo>
                  <a:cubicBezTo>
                    <a:pt x="3656" y="112"/>
                    <a:pt x="3377" y="67"/>
                    <a:pt x="3097" y="23"/>
                  </a:cubicBezTo>
                  <a:lnTo>
                    <a:pt x="3086" y="23"/>
                  </a:lnTo>
                  <a:cubicBezTo>
                    <a:pt x="3086" y="23"/>
                    <a:pt x="3075" y="23"/>
                    <a:pt x="3075" y="11"/>
                  </a:cubicBezTo>
                  <a:lnTo>
                    <a:pt x="3042" y="11"/>
                  </a:lnTo>
                  <a:cubicBezTo>
                    <a:pt x="3030" y="11"/>
                    <a:pt x="3019" y="11"/>
                    <a:pt x="30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9001;p66"/>
            <p:cNvSpPr/>
            <p:nvPr/>
          </p:nvSpPr>
          <p:spPr>
            <a:xfrm rot="5400000">
              <a:off x="5588805" y="6109188"/>
              <a:ext cx="48495" cy="7630"/>
            </a:xfrm>
            <a:custGeom>
              <a:avLst/>
              <a:gdLst/>
              <a:ahLst/>
              <a:cxnLst/>
              <a:rect l="l" t="t" r="r" b="b"/>
              <a:pathLst>
                <a:path w="928" h="146" extrusionOk="0">
                  <a:moveTo>
                    <a:pt x="928" y="146"/>
                  </a:moveTo>
                  <a:cubicBezTo>
                    <a:pt x="648" y="112"/>
                    <a:pt x="369" y="67"/>
                    <a:pt x="89" y="23"/>
                  </a:cubicBezTo>
                  <a:cubicBezTo>
                    <a:pt x="369" y="67"/>
                    <a:pt x="648" y="112"/>
                    <a:pt x="928" y="146"/>
                  </a:cubicBezTo>
                  <a:lnTo>
                    <a:pt x="928" y="146"/>
                  </a:lnTo>
                  <a:close/>
                  <a:moveTo>
                    <a:pt x="78" y="23"/>
                  </a:moveTo>
                  <a:cubicBezTo>
                    <a:pt x="78" y="23"/>
                    <a:pt x="67" y="23"/>
                    <a:pt x="67" y="11"/>
                  </a:cubicBezTo>
                  <a:cubicBezTo>
                    <a:pt x="67" y="23"/>
                    <a:pt x="78" y="23"/>
                    <a:pt x="78" y="23"/>
                  </a:cubicBezTo>
                  <a:close/>
                  <a:moveTo>
                    <a:pt x="34" y="11"/>
                  </a:moveTo>
                  <a:cubicBezTo>
                    <a:pt x="22" y="11"/>
                    <a:pt x="11" y="11"/>
                    <a:pt x="0" y="0"/>
                  </a:cubicBezTo>
                  <a:lnTo>
                    <a:pt x="0" y="0"/>
                  </a:lnTo>
                  <a:cubicBezTo>
                    <a:pt x="11" y="11"/>
                    <a:pt x="22" y="11"/>
                    <a:pt x="34"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9002;p66"/>
            <p:cNvSpPr/>
            <p:nvPr/>
          </p:nvSpPr>
          <p:spPr>
            <a:xfrm rot="5400000">
              <a:off x="5489150" y="5904391"/>
              <a:ext cx="61403" cy="58476"/>
            </a:xfrm>
            <a:custGeom>
              <a:avLst/>
              <a:gdLst/>
              <a:ahLst/>
              <a:cxnLst/>
              <a:rect l="l" t="t" r="r" b="b"/>
              <a:pathLst>
                <a:path w="1175" h="1119" extrusionOk="0">
                  <a:moveTo>
                    <a:pt x="1175" y="0"/>
                  </a:moveTo>
                  <a:lnTo>
                    <a:pt x="1175" y="0"/>
                  </a:lnTo>
                  <a:cubicBezTo>
                    <a:pt x="1052" y="45"/>
                    <a:pt x="929" y="90"/>
                    <a:pt x="806" y="123"/>
                  </a:cubicBezTo>
                  <a:cubicBezTo>
                    <a:pt x="705" y="235"/>
                    <a:pt x="604" y="347"/>
                    <a:pt x="504" y="458"/>
                  </a:cubicBezTo>
                  <a:cubicBezTo>
                    <a:pt x="325" y="671"/>
                    <a:pt x="157" y="895"/>
                    <a:pt x="1" y="1118"/>
                  </a:cubicBezTo>
                  <a:cubicBezTo>
                    <a:pt x="124" y="1017"/>
                    <a:pt x="247" y="917"/>
                    <a:pt x="381" y="816"/>
                  </a:cubicBezTo>
                  <a:cubicBezTo>
                    <a:pt x="437" y="783"/>
                    <a:pt x="493" y="738"/>
                    <a:pt x="549" y="704"/>
                  </a:cubicBezTo>
                  <a:cubicBezTo>
                    <a:pt x="582" y="660"/>
                    <a:pt x="616" y="626"/>
                    <a:pt x="649" y="581"/>
                  </a:cubicBezTo>
                  <a:cubicBezTo>
                    <a:pt x="817" y="380"/>
                    <a:pt x="996" y="19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9003;p66"/>
            <p:cNvSpPr/>
            <p:nvPr/>
          </p:nvSpPr>
          <p:spPr>
            <a:xfrm rot="5400000">
              <a:off x="5497067" y="6085228"/>
              <a:ext cx="31564" cy="104045"/>
            </a:xfrm>
            <a:custGeom>
              <a:avLst/>
              <a:gdLst/>
              <a:ahLst/>
              <a:cxnLst/>
              <a:rect l="l" t="t" r="r" b="b"/>
              <a:pathLst>
                <a:path w="604" h="1991" extrusionOk="0">
                  <a:moveTo>
                    <a:pt x="458" y="0"/>
                  </a:moveTo>
                  <a:cubicBezTo>
                    <a:pt x="436" y="582"/>
                    <a:pt x="268" y="1174"/>
                    <a:pt x="0" y="1722"/>
                  </a:cubicBezTo>
                  <a:cubicBezTo>
                    <a:pt x="34" y="1811"/>
                    <a:pt x="56" y="1901"/>
                    <a:pt x="78" y="1990"/>
                  </a:cubicBezTo>
                  <a:cubicBezTo>
                    <a:pt x="335" y="1498"/>
                    <a:pt x="526" y="973"/>
                    <a:pt x="604" y="436"/>
                  </a:cubicBezTo>
                  <a:cubicBezTo>
                    <a:pt x="604" y="425"/>
                    <a:pt x="593" y="414"/>
                    <a:pt x="593" y="414"/>
                  </a:cubicBezTo>
                  <a:cubicBezTo>
                    <a:pt x="548" y="269"/>
                    <a:pt x="503" y="134"/>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9004;p66"/>
            <p:cNvSpPr/>
            <p:nvPr/>
          </p:nvSpPr>
          <p:spPr>
            <a:xfrm rot="5400000">
              <a:off x="5544073" y="6051653"/>
              <a:ext cx="49749" cy="64277"/>
            </a:xfrm>
            <a:custGeom>
              <a:avLst/>
              <a:gdLst/>
              <a:ahLst/>
              <a:cxnLst/>
              <a:rect l="l" t="t" r="r" b="b"/>
              <a:pathLst>
                <a:path w="952" h="1230" extrusionOk="0">
                  <a:moveTo>
                    <a:pt x="851" y="0"/>
                  </a:moveTo>
                  <a:cubicBezTo>
                    <a:pt x="817" y="0"/>
                    <a:pt x="783" y="22"/>
                    <a:pt x="772" y="45"/>
                  </a:cubicBezTo>
                  <a:lnTo>
                    <a:pt x="1" y="1163"/>
                  </a:lnTo>
                  <a:cubicBezTo>
                    <a:pt x="57" y="1185"/>
                    <a:pt x="113" y="1208"/>
                    <a:pt x="180" y="1230"/>
                  </a:cubicBezTo>
                  <a:cubicBezTo>
                    <a:pt x="426" y="872"/>
                    <a:pt x="672" y="514"/>
                    <a:pt x="918" y="145"/>
                  </a:cubicBezTo>
                  <a:cubicBezTo>
                    <a:pt x="951" y="112"/>
                    <a:pt x="940" y="45"/>
                    <a:pt x="895" y="22"/>
                  </a:cubicBezTo>
                  <a:cubicBezTo>
                    <a:pt x="884" y="11"/>
                    <a:pt x="862" y="0"/>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9005;p66"/>
            <p:cNvSpPr/>
            <p:nvPr/>
          </p:nvSpPr>
          <p:spPr>
            <a:xfrm rot="5400000">
              <a:off x="5822500" y="6570153"/>
              <a:ext cx="627" cy="627"/>
            </a:xfrm>
            <a:custGeom>
              <a:avLst/>
              <a:gdLst/>
              <a:ahLst/>
              <a:cxnLst/>
              <a:rect l="l" t="t" r="r" b="b"/>
              <a:pathLst>
                <a:path w="12" h="12" extrusionOk="0">
                  <a:moveTo>
                    <a:pt x="0" y="12"/>
                  </a:moveTo>
                  <a:cubicBezTo>
                    <a:pt x="12" y="1"/>
                    <a:pt x="12" y="1"/>
                    <a:pt x="12" y="1"/>
                  </a:cubicBezTo>
                  <a:cubicBezTo>
                    <a:pt x="12" y="1"/>
                    <a:pt x="12" y="1"/>
                    <a:pt x="0" y="12"/>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9006;p66"/>
            <p:cNvSpPr/>
            <p:nvPr/>
          </p:nvSpPr>
          <p:spPr>
            <a:xfrm rot="5400000">
              <a:off x="5544072" y="6282997"/>
              <a:ext cx="430079" cy="171196"/>
            </a:xfrm>
            <a:custGeom>
              <a:avLst/>
              <a:gdLst/>
              <a:ahLst/>
              <a:cxnLst/>
              <a:rect l="l" t="t" r="r" b="b"/>
              <a:pathLst>
                <a:path w="8230" h="3276" extrusionOk="0">
                  <a:moveTo>
                    <a:pt x="292" y="1778"/>
                  </a:moveTo>
                  <a:lnTo>
                    <a:pt x="292" y="1778"/>
                  </a:lnTo>
                  <a:cubicBezTo>
                    <a:pt x="158" y="2080"/>
                    <a:pt x="57" y="2393"/>
                    <a:pt x="1" y="2706"/>
                  </a:cubicBezTo>
                  <a:cubicBezTo>
                    <a:pt x="135" y="2694"/>
                    <a:pt x="258" y="2683"/>
                    <a:pt x="392" y="2672"/>
                  </a:cubicBezTo>
                  <a:cubicBezTo>
                    <a:pt x="359" y="2605"/>
                    <a:pt x="325" y="2538"/>
                    <a:pt x="303" y="2460"/>
                  </a:cubicBezTo>
                  <a:cubicBezTo>
                    <a:pt x="236" y="2236"/>
                    <a:pt x="247" y="2012"/>
                    <a:pt x="292" y="1778"/>
                  </a:cubicBezTo>
                  <a:close/>
                  <a:moveTo>
                    <a:pt x="8229" y="0"/>
                  </a:moveTo>
                  <a:cubicBezTo>
                    <a:pt x="6921" y="1062"/>
                    <a:pt x="5557" y="2035"/>
                    <a:pt x="4048" y="2739"/>
                  </a:cubicBezTo>
                  <a:cubicBezTo>
                    <a:pt x="4439" y="2817"/>
                    <a:pt x="4831" y="2929"/>
                    <a:pt x="5200" y="3075"/>
                  </a:cubicBezTo>
                  <a:cubicBezTo>
                    <a:pt x="5356" y="3142"/>
                    <a:pt x="5513" y="3209"/>
                    <a:pt x="5669" y="3276"/>
                  </a:cubicBezTo>
                  <a:cubicBezTo>
                    <a:pt x="5848" y="3130"/>
                    <a:pt x="6016" y="2974"/>
                    <a:pt x="6184" y="2817"/>
                  </a:cubicBezTo>
                  <a:cubicBezTo>
                    <a:pt x="6295" y="2706"/>
                    <a:pt x="6407" y="2594"/>
                    <a:pt x="6508" y="2471"/>
                  </a:cubicBezTo>
                  <a:cubicBezTo>
                    <a:pt x="7056" y="1856"/>
                    <a:pt x="7525" y="1152"/>
                    <a:pt x="7961" y="447"/>
                  </a:cubicBezTo>
                  <a:cubicBezTo>
                    <a:pt x="7972" y="436"/>
                    <a:pt x="7972" y="425"/>
                    <a:pt x="7972" y="425"/>
                  </a:cubicBezTo>
                  <a:cubicBezTo>
                    <a:pt x="7984" y="414"/>
                    <a:pt x="7984" y="414"/>
                    <a:pt x="7984" y="414"/>
                  </a:cubicBezTo>
                  <a:cubicBezTo>
                    <a:pt x="8062" y="280"/>
                    <a:pt x="8151" y="145"/>
                    <a:pt x="82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9007;p66"/>
            <p:cNvSpPr/>
            <p:nvPr/>
          </p:nvSpPr>
          <p:spPr>
            <a:xfrm rot="5400000">
              <a:off x="5944887" y="6209941"/>
              <a:ext cx="8832" cy="5905"/>
            </a:xfrm>
            <a:custGeom>
              <a:avLst/>
              <a:gdLst/>
              <a:ahLst/>
              <a:cxnLst/>
              <a:rect l="l" t="t" r="r" b="b"/>
              <a:pathLst>
                <a:path w="169" h="113" extrusionOk="0">
                  <a:moveTo>
                    <a:pt x="1" y="113"/>
                  </a:moveTo>
                  <a:cubicBezTo>
                    <a:pt x="12" y="113"/>
                    <a:pt x="12" y="102"/>
                    <a:pt x="12" y="102"/>
                  </a:cubicBezTo>
                  <a:cubicBezTo>
                    <a:pt x="12" y="102"/>
                    <a:pt x="12" y="113"/>
                    <a:pt x="1" y="113"/>
                  </a:cubicBezTo>
                  <a:close/>
                  <a:moveTo>
                    <a:pt x="12" y="102"/>
                  </a:moveTo>
                  <a:cubicBezTo>
                    <a:pt x="46" y="79"/>
                    <a:pt x="79" y="57"/>
                    <a:pt x="113" y="46"/>
                  </a:cubicBezTo>
                  <a:cubicBezTo>
                    <a:pt x="79" y="57"/>
                    <a:pt x="46" y="79"/>
                    <a:pt x="12" y="102"/>
                  </a:cubicBezTo>
                  <a:close/>
                  <a:moveTo>
                    <a:pt x="113" y="34"/>
                  </a:moveTo>
                  <a:cubicBezTo>
                    <a:pt x="113" y="34"/>
                    <a:pt x="124" y="34"/>
                    <a:pt x="135" y="23"/>
                  </a:cubicBezTo>
                  <a:cubicBezTo>
                    <a:pt x="124" y="34"/>
                    <a:pt x="113" y="34"/>
                    <a:pt x="113" y="34"/>
                  </a:cubicBezTo>
                  <a:close/>
                  <a:moveTo>
                    <a:pt x="135" y="23"/>
                  </a:moveTo>
                  <a:cubicBezTo>
                    <a:pt x="135" y="23"/>
                    <a:pt x="135" y="23"/>
                    <a:pt x="146" y="23"/>
                  </a:cubicBezTo>
                  <a:cubicBezTo>
                    <a:pt x="135" y="23"/>
                    <a:pt x="135" y="23"/>
                    <a:pt x="135" y="23"/>
                  </a:cubicBezTo>
                  <a:close/>
                  <a:moveTo>
                    <a:pt x="146" y="12"/>
                  </a:moveTo>
                  <a:cubicBezTo>
                    <a:pt x="146" y="12"/>
                    <a:pt x="146" y="12"/>
                    <a:pt x="157" y="12"/>
                  </a:cubicBezTo>
                  <a:cubicBezTo>
                    <a:pt x="146" y="12"/>
                    <a:pt x="146" y="12"/>
                    <a:pt x="146" y="12"/>
                  </a:cubicBezTo>
                  <a:close/>
                  <a:moveTo>
                    <a:pt x="157" y="1"/>
                  </a:moveTo>
                  <a:cubicBezTo>
                    <a:pt x="169" y="1"/>
                    <a:pt x="169" y="1"/>
                    <a:pt x="169" y="1"/>
                  </a:cubicBezTo>
                  <a:cubicBezTo>
                    <a:pt x="169" y="1"/>
                    <a:pt x="169" y="1"/>
                    <a:pt x="157" y="1"/>
                  </a:cubicBezTo>
                  <a:close/>
                  <a:moveTo>
                    <a:pt x="169" y="1"/>
                  </a:moveTo>
                  <a:lnTo>
                    <a:pt x="169" y="1"/>
                  </a:lnTo>
                  <a:lnTo>
                    <a:pt x="169"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9008;p66"/>
            <p:cNvSpPr/>
            <p:nvPr/>
          </p:nvSpPr>
          <p:spPr>
            <a:xfrm rot="5400000">
              <a:off x="5727260" y="6068871"/>
              <a:ext cx="245401" cy="286319"/>
            </a:xfrm>
            <a:custGeom>
              <a:avLst/>
              <a:gdLst/>
              <a:ahLst/>
              <a:cxnLst/>
              <a:rect l="l" t="t" r="r" b="b"/>
              <a:pathLst>
                <a:path w="4696" h="5479" extrusionOk="0">
                  <a:moveTo>
                    <a:pt x="4696" y="0"/>
                  </a:moveTo>
                  <a:cubicBezTo>
                    <a:pt x="3902" y="146"/>
                    <a:pt x="3131" y="358"/>
                    <a:pt x="2449" y="783"/>
                  </a:cubicBezTo>
                  <a:lnTo>
                    <a:pt x="2437" y="783"/>
                  </a:lnTo>
                  <a:cubicBezTo>
                    <a:pt x="2437" y="794"/>
                    <a:pt x="2437" y="794"/>
                    <a:pt x="2437" y="794"/>
                  </a:cubicBezTo>
                  <a:lnTo>
                    <a:pt x="2426" y="794"/>
                  </a:lnTo>
                  <a:cubicBezTo>
                    <a:pt x="2426" y="794"/>
                    <a:pt x="2426" y="805"/>
                    <a:pt x="2426" y="805"/>
                  </a:cubicBezTo>
                  <a:lnTo>
                    <a:pt x="2415" y="805"/>
                  </a:lnTo>
                  <a:cubicBezTo>
                    <a:pt x="2404" y="816"/>
                    <a:pt x="2393" y="816"/>
                    <a:pt x="2393" y="816"/>
                  </a:cubicBezTo>
                  <a:cubicBezTo>
                    <a:pt x="2393" y="828"/>
                    <a:pt x="2393" y="828"/>
                    <a:pt x="2393" y="828"/>
                  </a:cubicBezTo>
                  <a:cubicBezTo>
                    <a:pt x="2359" y="839"/>
                    <a:pt x="2326" y="861"/>
                    <a:pt x="2292" y="884"/>
                  </a:cubicBezTo>
                  <a:cubicBezTo>
                    <a:pt x="2292" y="884"/>
                    <a:pt x="2292" y="895"/>
                    <a:pt x="2281" y="895"/>
                  </a:cubicBezTo>
                  <a:cubicBezTo>
                    <a:pt x="1331" y="1554"/>
                    <a:pt x="727" y="2616"/>
                    <a:pt x="291" y="3690"/>
                  </a:cubicBezTo>
                  <a:cubicBezTo>
                    <a:pt x="179" y="3958"/>
                    <a:pt x="90" y="4226"/>
                    <a:pt x="0" y="4506"/>
                  </a:cubicBezTo>
                  <a:cubicBezTo>
                    <a:pt x="235" y="4808"/>
                    <a:pt x="436" y="5132"/>
                    <a:pt x="604" y="5467"/>
                  </a:cubicBezTo>
                  <a:cubicBezTo>
                    <a:pt x="738" y="5434"/>
                    <a:pt x="872" y="5400"/>
                    <a:pt x="995" y="5367"/>
                  </a:cubicBezTo>
                  <a:cubicBezTo>
                    <a:pt x="1018" y="5400"/>
                    <a:pt x="1029" y="5445"/>
                    <a:pt x="1051" y="5479"/>
                  </a:cubicBezTo>
                  <a:cubicBezTo>
                    <a:pt x="1152" y="4886"/>
                    <a:pt x="1431" y="4349"/>
                    <a:pt x="1700" y="3824"/>
                  </a:cubicBezTo>
                  <a:cubicBezTo>
                    <a:pt x="1834" y="3567"/>
                    <a:pt x="1968" y="3310"/>
                    <a:pt x="2124" y="3064"/>
                  </a:cubicBezTo>
                  <a:cubicBezTo>
                    <a:pt x="2750" y="1879"/>
                    <a:pt x="3634" y="816"/>
                    <a:pt x="46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9009;p66"/>
            <p:cNvSpPr/>
            <p:nvPr/>
          </p:nvSpPr>
          <p:spPr>
            <a:xfrm rot="5400000">
              <a:off x="5739829" y="6107150"/>
              <a:ext cx="56125" cy="130330"/>
            </a:xfrm>
            <a:custGeom>
              <a:avLst/>
              <a:gdLst/>
              <a:ahLst/>
              <a:cxnLst/>
              <a:rect l="l" t="t" r="r" b="b"/>
              <a:pathLst>
                <a:path w="1074" h="2494" extrusionOk="0">
                  <a:moveTo>
                    <a:pt x="1073" y="1"/>
                  </a:moveTo>
                  <a:cubicBezTo>
                    <a:pt x="917" y="247"/>
                    <a:pt x="783" y="504"/>
                    <a:pt x="649" y="761"/>
                  </a:cubicBezTo>
                  <a:cubicBezTo>
                    <a:pt x="380" y="1286"/>
                    <a:pt x="101" y="1823"/>
                    <a:pt x="0" y="2416"/>
                  </a:cubicBezTo>
                  <a:cubicBezTo>
                    <a:pt x="11" y="2449"/>
                    <a:pt x="22" y="2471"/>
                    <a:pt x="34" y="2494"/>
                  </a:cubicBezTo>
                  <a:cubicBezTo>
                    <a:pt x="78" y="2494"/>
                    <a:pt x="134" y="2483"/>
                    <a:pt x="179" y="2483"/>
                  </a:cubicBezTo>
                  <a:cubicBezTo>
                    <a:pt x="235" y="2170"/>
                    <a:pt x="336" y="1857"/>
                    <a:pt x="470" y="1555"/>
                  </a:cubicBezTo>
                  <a:cubicBezTo>
                    <a:pt x="503" y="1376"/>
                    <a:pt x="570" y="1197"/>
                    <a:pt x="626" y="1018"/>
                  </a:cubicBezTo>
                  <a:cubicBezTo>
                    <a:pt x="760" y="671"/>
                    <a:pt x="906" y="336"/>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9010;p66"/>
            <p:cNvSpPr/>
            <p:nvPr/>
          </p:nvSpPr>
          <p:spPr>
            <a:xfrm rot="5400000">
              <a:off x="5633198" y="6064795"/>
              <a:ext cx="55550" cy="103470"/>
            </a:xfrm>
            <a:custGeom>
              <a:avLst/>
              <a:gdLst/>
              <a:ahLst/>
              <a:cxnLst/>
              <a:rect l="l" t="t" r="r" b="b"/>
              <a:pathLst>
                <a:path w="1063" h="1980" extrusionOk="0">
                  <a:moveTo>
                    <a:pt x="1006" y="1"/>
                  </a:moveTo>
                  <a:cubicBezTo>
                    <a:pt x="883" y="34"/>
                    <a:pt x="749" y="68"/>
                    <a:pt x="615" y="101"/>
                  </a:cubicBezTo>
                  <a:cubicBezTo>
                    <a:pt x="716" y="303"/>
                    <a:pt x="805" y="515"/>
                    <a:pt x="883" y="727"/>
                  </a:cubicBezTo>
                  <a:cubicBezTo>
                    <a:pt x="883" y="549"/>
                    <a:pt x="906" y="381"/>
                    <a:pt x="917" y="202"/>
                  </a:cubicBezTo>
                  <a:cubicBezTo>
                    <a:pt x="961" y="202"/>
                    <a:pt x="1006" y="202"/>
                    <a:pt x="1051" y="191"/>
                  </a:cubicBezTo>
                  <a:cubicBezTo>
                    <a:pt x="1051" y="168"/>
                    <a:pt x="1062" y="146"/>
                    <a:pt x="1062" y="113"/>
                  </a:cubicBezTo>
                  <a:cubicBezTo>
                    <a:pt x="1040" y="79"/>
                    <a:pt x="1029" y="34"/>
                    <a:pt x="1006" y="1"/>
                  </a:cubicBezTo>
                  <a:close/>
                  <a:moveTo>
                    <a:pt x="872" y="1208"/>
                  </a:moveTo>
                  <a:cubicBezTo>
                    <a:pt x="581" y="1421"/>
                    <a:pt x="291" y="1633"/>
                    <a:pt x="0" y="1834"/>
                  </a:cubicBezTo>
                  <a:cubicBezTo>
                    <a:pt x="11" y="1845"/>
                    <a:pt x="22" y="1845"/>
                    <a:pt x="34" y="1845"/>
                  </a:cubicBezTo>
                  <a:lnTo>
                    <a:pt x="67" y="1845"/>
                  </a:lnTo>
                  <a:cubicBezTo>
                    <a:pt x="67" y="1857"/>
                    <a:pt x="78" y="1857"/>
                    <a:pt x="78" y="1857"/>
                  </a:cubicBezTo>
                  <a:lnTo>
                    <a:pt x="89" y="1857"/>
                  </a:lnTo>
                  <a:cubicBezTo>
                    <a:pt x="369" y="1901"/>
                    <a:pt x="648" y="1946"/>
                    <a:pt x="928" y="1980"/>
                  </a:cubicBezTo>
                  <a:cubicBezTo>
                    <a:pt x="894" y="1722"/>
                    <a:pt x="872" y="1465"/>
                    <a:pt x="872" y="12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9011;p66"/>
            <p:cNvSpPr/>
            <p:nvPr/>
          </p:nvSpPr>
          <p:spPr>
            <a:xfrm rot="5400000">
              <a:off x="5703588" y="6142764"/>
              <a:ext cx="2404" cy="4128"/>
            </a:xfrm>
            <a:custGeom>
              <a:avLst/>
              <a:gdLst/>
              <a:ahLst/>
              <a:cxnLst/>
              <a:rect l="l" t="t" r="r" b="b"/>
              <a:pathLst>
                <a:path w="46" h="79" extrusionOk="0">
                  <a:moveTo>
                    <a:pt x="12" y="1"/>
                  </a:moveTo>
                  <a:cubicBezTo>
                    <a:pt x="12" y="34"/>
                    <a:pt x="1" y="56"/>
                    <a:pt x="1" y="79"/>
                  </a:cubicBezTo>
                  <a:lnTo>
                    <a:pt x="46" y="79"/>
                  </a:lnTo>
                  <a:cubicBezTo>
                    <a:pt x="34" y="56"/>
                    <a:pt x="23" y="34"/>
                    <a:pt x="12"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9012;p66"/>
            <p:cNvSpPr/>
            <p:nvPr/>
          </p:nvSpPr>
          <p:spPr>
            <a:xfrm rot="5400000">
              <a:off x="5319444" y="6265151"/>
              <a:ext cx="417799" cy="290447"/>
            </a:xfrm>
            <a:custGeom>
              <a:avLst/>
              <a:gdLst/>
              <a:ahLst/>
              <a:cxnLst/>
              <a:rect l="l" t="t" r="r" b="b"/>
              <a:pathLst>
                <a:path w="7995" h="5558" extrusionOk="0">
                  <a:moveTo>
                    <a:pt x="4752" y="1"/>
                  </a:moveTo>
                  <a:cubicBezTo>
                    <a:pt x="4495" y="202"/>
                    <a:pt x="4238" y="370"/>
                    <a:pt x="3958" y="526"/>
                  </a:cubicBezTo>
                  <a:cubicBezTo>
                    <a:pt x="3936" y="537"/>
                    <a:pt x="3925" y="537"/>
                    <a:pt x="3903" y="549"/>
                  </a:cubicBezTo>
                  <a:cubicBezTo>
                    <a:pt x="3645" y="683"/>
                    <a:pt x="3388" y="795"/>
                    <a:pt x="3120" y="895"/>
                  </a:cubicBezTo>
                  <a:cubicBezTo>
                    <a:pt x="3746" y="1119"/>
                    <a:pt x="4339" y="1409"/>
                    <a:pt x="4886" y="1767"/>
                  </a:cubicBezTo>
                  <a:lnTo>
                    <a:pt x="4898" y="1767"/>
                  </a:lnTo>
                  <a:cubicBezTo>
                    <a:pt x="4953" y="1711"/>
                    <a:pt x="5021" y="1689"/>
                    <a:pt x="5099" y="1689"/>
                  </a:cubicBezTo>
                  <a:cubicBezTo>
                    <a:pt x="5233" y="1689"/>
                    <a:pt x="5356" y="1778"/>
                    <a:pt x="5378" y="1901"/>
                  </a:cubicBezTo>
                  <a:cubicBezTo>
                    <a:pt x="5669" y="2002"/>
                    <a:pt x="5949" y="2114"/>
                    <a:pt x="6217" y="2259"/>
                  </a:cubicBezTo>
                  <a:cubicBezTo>
                    <a:pt x="6865" y="2595"/>
                    <a:pt x="7458" y="3031"/>
                    <a:pt x="7994" y="3522"/>
                  </a:cubicBezTo>
                  <a:cubicBezTo>
                    <a:pt x="7514" y="1957"/>
                    <a:pt x="6239" y="716"/>
                    <a:pt x="4752" y="1"/>
                  </a:cubicBezTo>
                  <a:close/>
                  <a:moveTo>
                    <a:pt x="1" y="2360"/>
                  </a:moveTo>
                  <a:lnTo>
                    <a:pt x="1" y="2360"/>
                  </a:lnTo>
                  <a:cubicBezTo>
                    <a:pt x="23" y="2505"/>
                    <a:pt x="45" y="2662"/>
                    <a:pt x="45" y="2818"/>
                  </a:cubicBezTo>
                  <a:cubicBezTo>
                    <a:pt x="68" y="3232"/>
                    <a:pt x="57" y="3645"/>
                    <a:pt x="1" y="4059"/>
                  </a:cubicBezTo>
                  <a:cubicBezTo>
                    <a:pt x="526" y="4652"/>
                    <a:pt x="1175" y="5155"/>
                    <a:pt x="1879" y="5557"/>
                  </a:cubicBezTo>
                  <a:cubicBezTo>
                    <a:pt x="1566" y="5155"/>
                    <a:pt x="1286" y="4730"/>
                    <a:pt x="1063" y="4272"/>
                  </a:cubicBezTo>
                  <a:cubicBezTo>
                    <a:pt x="884" y="3914"/>
                    <a:pt x="727" y="3500"/>
                    <a:pt x="817" y="3109"/>
                  </a:cubicBezTo>
                  <a:cubicBezTo>
                    <a:pt x="817" y="3109"/>
                    <a:pt x="817" y="3098"/>
                    <a:pt x="817" y="3098"/>
                  </a:cubicBezTo>
                  <a:cubicBezTo>
                    <a:pt x="526" y="2874"/>
                    <a:pt x="258" y="2628"/>
                    <a:pt x="1" y="236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9013;p66"/>
            <p:cNvSpPr/>
            <p:nvPr/>
          </p:nvSpPr>
          <p:spPr>
            <a:xfrm rot="5400000">
              <a:off x="5506108" y="6204114"/>
              <a:ext cx="113399" cy="82410"/>
            </a:xfrm>
            <a:custGeom>
              <a:avLst/>
              <a:gdLst/>
              <a:ahLst/>
              <a:cxnLst/>
              <a:rect l="l" t="t" r="r" b="b"/>
              <a:pathLst>
                <a:path w="2170" h="1577" extrusionOk="0">
                  <a:moveTo>
                    <a:pt x="1052" y="0"/>
                  </a:moveTo>
                  <a:cubicBezTo>
                    <a:pt x="918" y="11"/>
                    <a:pt x="772" y="11"/>
                    <a:pt x="638" y="11"/>
                  </a:cubicBezTo>
                  <a:cubicBezTo>
                    <a:pt x="426" y="11"/>
                    <a:pt x="213" y="11"/>
                    <a:pt x="1" y="0"/>
                  </a:cubicBezTo>
                  <a:lnTo>
                    <a:pt x="1" y="0"/>
                  </a:lnTo>
                  <a:cubicBezTo>
                    <a:pt x="79" y="224"/>
                    <a:pt x="135" y="459"/>
                    <a:pt x="191" y="693"/>
                  </a:cubicBezTo>
                  <a:cubicBezTo>
                    <a:pt x="482" y="1018"/>
                    <a:pt x="795" y="1308"/>
                    <a:pt x="1130" y="1577"/>
                  </a:cubicBezTo>
                  <a:cubicBezTo>
                    <a:pt x="1275" y="1230"/>
                    <a:pt x="1600" y="973"/>
                    <a:pt x="1935" y="783"/>
                  </a:cubicBezTo>
                  <a:cubicBezTo>
                    <a:pt x="2013" y="738"/>
                    <a:pt x="2091" y="705"/>
                    <a:pt x="2170" y="660"/>
                  </a:cubicBezTo>
                  <a:cubicBezTo>
                    <a:pt x="1812" y="436"/>
                    <a:pt x="1432" y="213"/>
                    <a:pt x="105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9014;p66"/>
            <p:cNvSpPr/>
            <p:nvPr/>
          </p:nvSpPr>
          <p:spPr>
            <a:xfrm rot="5400000">
              <a:off x="5587002" y="6205002"/>
              <a:ext cx="33393" cy="627"/>
            </a:xfrm>
            <a:custGeom>
              <a:avLst/>
              <a:gdLst/>
              <a:ahLst/>
              <a:cxnLst/>
              <a:rect l="l" t="t" r="r" b="b"/>
              <a:pathLst>
                <a:path w="639" h="12" extrusionOk="0">
                  <a:moveTo>
                    <a:pt x="638" y="11"/>
                  </a:moveTo>
                  <a:lnTo>
                    <a:pt x="638" y="11"/>
                  </a:lnTo>
                  <a:lnTo>
                    <a:pt x="638" y="11"/>
                  </a:lnTo>
                  <a:lnTo>
                    <a:pt x="638" y="11"/>
                  </a:lnTo>
                  <a:close/>
                  <a:moveTo>
                    <a:pt x="638" y="11"/>
                  </a:moveTo>
                  <a:cubicBezTo>
                    <a:pt x="426" y="11"/>
                    <a:pt x="213" y="11"/>
                    <a:pt x="1" y="0"/>
                  </a:cubicBezTo>
                  <a:lnTo>
                    <a:pt x="1" y="0"/>
                  </a:lnTo>
                  <a:cubicBezTo>
                    <a:pt x="213" y="11"/>
                    <a:pt x="426" y="11"/>
                    <a:pt x="638"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9015;p66"/>
            <p:cNvSpPr/>
            <p:nvPr/>
          </p:nvSpPr>
          <p:spPr>
            <a:xfrm rot="5400000">
              <a:off x="5513711" y="6322138"/>
              <a:ext cx="168321" cy="47398"/>
            </a:xfrm>
            <a:custGeom>
              <a:avLst/>
              <a:gdLst/>
              <a:ahLst/>
              <a:cxnLst/>
              <a:rect l="l" t="t" r="r" b="b"/>
              <a:pathLst>
                <a:path w="3221" h="907" extrusionOk="0">
                  <a:moveTo>
                    <a:pt x="1688" y="1"/>
                  </a:moveTo>
                  <a:cubicBezTo>
                    <a:pt x="1141" y="169"/>
                    <a:pt x="570" y="269"/>
                    <a:pt x="0" y="325"/>
                  </a:cubicBezTo>
                  <a:cubicBezTo>
                    <a:pt x="336" y="515"/>
                    <a:pt x="671" y="716"/>
                    <a:pt x="973" y="906"/>
                  </a:cubicBezTo>
                  <a:cubicBezTo>
                    <a:pt x="1476" y="716"/>
                    <a:pt x="2002" y="627"/>
                    <a:pt x="2538" y="627"/>
                  </a:cubicBezTo>
                  <a:cubicBezTo>
                    <a:pt x="2762" y="627"/>
                    <a:pt x="2997" y="638"/>
                    <a:pt x="3220" y="672"/>
                  </a:cubicBezTo>
                  <a:cubicBezTo>
                    <a:pt x="2728" y="403"/>
                    <a:pt x="2214" y="169"/>
                    <a:pt x="1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9016;p66"/>
            <p:cNvSpPr/>
            <p:nvPr/>
          </p:nvSpPr>
          <p:spPr>
            <a:xfrm rot="5400000">
              <a:off x="5515174" y="6195047"/>
              <a:ext cx="49122" cy="56125"/>
            </a:xfrm>
            <a:custGeom>
              <a:avLst/>
              <a:gdLst/>
              <a:ahLst/>
              <a:cxnLst/>
              <a:rect l="l" t="t" r="r" b="b"/>
              <a:pathLst>
                <a:path w="940" h="1074" extrusionOk="0">
                  <a:moveTo>
                    <a:pt x="1" y="0"/>
                  </a:moveTo>
                  <a:lnTo>
                    <a:pt x="1" y="0"/>
                  </a:lnTo>
                  <a:cubicBezTo>
                    <a:pt x="23" y="112"/>
                    <a:pt x="46" y="224"/>
                    <a:pt x="57" y="336"/>
                  </a:cubicBezTo>
                  <a:cubicBezTo>
                    <a:pt x="314" y="604"/>
                    <a:pt x="582" y="850"/>
                    <a:pt x="873" y="1074"/>
                  </a:cubicBezTo>
                  <a:cubicBezTo>
                    <a:pt x="884" y="1007"/>
                    <a:pt x="906" y="939"/>
                    <a:pt x="940" y="884"/>
                  </a:cubicBezTo>
                  <a:cubicBezTo>
                    <a:pt x="605" y="615"/>
                    <a:pt x="292"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9017;p66"/>
            <p:cNvSpPr/>
            <p:nvPr/>
          </p:nvSpPr>
          <p:spPr>
            <a:xfrm rot="5400000">
              <a:off x="5491502" y="6321563"/>
              <a:ext cx="213315" cy="57274"/>
            </a:xfrm>
            <a:custGeom>
              <a:avLst/>
              <a:gdLst/>
              <a:ahLst/>
              <a:cxnLst/>
              <a:rect l="l" t="t" r="r" b="b"/>
              <a:pathLst>
                <a:path w="4082" h="1096" extrusionOk="0">
                  <a:moveTo>
                    <a:pt x="2315" y="0"/>
                  </a:moveTo>
                  <a:cubicBezTo>
                    <a:pt x="2226" y="34"/>
                    <a:pt x="2125" y="67"/>
                    <a:pt x="2035" y="101"/>
                  </a:cubicBezTo>
                  <a:cubicBezTo>
                    <a:pt x="2561" y="269"/>
                    <a:pt x="3075" y="503"/>
                    <a:pt x="3567" y="772"/>
                  </a:cubicBezTo>
                  <a:cubicBezTo>
                    <a:pt x="3735" y="794"/>
                    <a:pt x="3914" y="828"/>
                    <a:pt x="4081" y="872"/>
                  </a:cubicBezTo>
                  <a:cubicBezTo>
                    <a:pt x="3534" y="514"/>
                    <a:pt x="2941" y="224"/>
                    <a:pt x="2315" y="0"/>
                  </a:cubicBezTo>
                  <a:close/>
                  <a:moveTo>
                    <a:pt x="347" y="425"/>
                  </a:moveTo>
                  <a:cubicBezTo>
                    <a:pt x="235" y="425"/>
                    <a:pt x="113" y="436"/>
                    <a:pt x="1" y="436"/>
                  </a:cubicBezTo>
                  <a:cubicBezTo>
                    <a:pt x="381" y="649"/>
                    <a:pt x="761" y="872"/>
                    <a:pt x="1119" y="1096"/>
                  </a:cubicBezTo>
                  <a:cubicBezTo>
                    <a:pt x="1186" y="1073"/>
                    <a:pt x="1253" y="1040"/>
                    <a:pt x="1320" y="1006"/>
                  </a:cubicBezTo>
                  <a:cubicBezTo>
                    <a:pt x="1018" y="816"/>
                    <a:pt x="683" y="615"/>
                    <a:pt x="347" y="42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9018;p66"/>
            <p:cNvSpPr/>
            <p:nvPr/>
          </p:nvSpPr>
          <p:spPr>
            <a:xfrm rot="5400000">
              <a:off x="5567171" y="6464383"/>
              <a:ext cx="25188" cy="11183"/>
            </a:xfrm>
            <a:custGeom>
              <a:avLst/>
              <a:gdLst/>
              <a:ahLst/>
              <a:cxnLst/>
              <a:rect l="l" t="t" r="r" b="b"/>
              <a:pathLst>
                <a:path w="482" h="214" extrusionOk="0">
                  <a:moveTo>
                    <a:pt x="202" y="1"/>
                  </a:moveTo>
                  <a:cubicBezTo>
                    <a:pt x="124" y="1"/>
                    <a:pt x="56" y="23"/>
                    <a:pt x="1" y="79"/>
                  </a:cubicBezTo>
                  <a:cubicBezTo>
                    <a:pt x="168" y="113"/>
                    <a:pt x="325" y="169"/>
                    <a:pt x="481" y="213"/>
                  </a:cubicBezTo>
                  <a:cubicBezTo>
                    <a:pt x="459" y="90"/>
                    <a:pt x="336" y="1"/>
                    <a:pt x="2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9019;p66"/>
            <p:cNvSpPr/>
            <p:nvPr/>
          </p:nvSpPr>
          <p:spPr>
            <a:xfrm rot="5400000">
              <a:off x="5592593" y="6247958"/>
              <a:ext cx="191106" cy="43269"/>
            </a:xfrm>
            <a:custGeom>
              <a:avLst/>
              <a:gdLst/>
              <a:ahLst/>
              <a:cxnLst/>
              <a:rect l="l" t="t" r="r" b="b"/>
              <a:pathLst>
                <a:path w="3657" h="828" extrusionOk="0">
                  <a:moveTo>
                    <a:pt x="1834" y="1"/>
                  </a:moveTo>
                  <a:cubicBezTo>
                    <a:pt x="1398" y="1"/>
                    <a:pt x="962" y="23"/>
                    <a:pt x="526" y="57"/>
                  </a:cubicBezTo>
                  <a:cubicBezTo>
                    <a:pt x="447" y="101"/>
                    <a:pt x="358" y="157"/>
                    <a:pt x="280" y="213"/>
                  </a:cubicBezTo>
                  <a:cubicBezTo>
                    <a:pt x="257" y="213"/>
                    <a:pt x="246" y="224"/>
                    <a:pt x="224" y="224"/>
                  </a:cubicBezTo>
                  <a:cubicBezTo>
                    <a:pt x="202" y="224"/>
                    <a:pt x="168" y="202"/>
                    <a:pt x="146" y="180"/>
                  </a:cubicBezTo>
                  <a:cubicBezTo>
                    <a:pt x="134" y="146"/>
                    <a:pt x="134" y="112"/>
                    <a:pt x="146" y="79"/>
                  </a:cubicBezTo>
                  <a:cubicBezTo>
                    <a:pt x="101" y="79"/>
                    <a:pt x="45" y="90"/>
                    <a:pt x="0" y="90"/>
                  </a:cubicBezTo>
                  <a:cubicBezTo>
                    <a:pt x="202" y="470"/>
                    <a:pt x="615" y="727"/>
                    <a:pt x="1051" y="817"/>
                  </a:cubicBezTo>
                  <a:cubicBezTo>
                    <a:pt x="1733" y="671"/>
                    <a:pt x="2404" y="414"/>
                    <a:pt x="3019" y="68"/>
                  </a:cubicBezTo>
                  <a:cubicBezTo>
                    <a:pt x="2628" y="23"/>
                    <a:pt x="2236" y="1"/>
                    <a:pt x="1834" y="1"/>
                  </a:cubicBezTo>
                  <a:close/>
                  <a:moveTo>
                    <a:pt x="3321" y="101"/>
                  </a:moveTo>
                  <a:cubicBezTo>
                    <a:pt x="2818" y="414"/>
                    <a:pt x="2281" y="660"/>
                    <a:pt x="1722" y="828"/>
                  </a:cubicBezTo>
                  <a:cubicBezTo>
                    <a:pt x="2113" y="783"/>
                    <a:pt x="2493" y="660"/>
                    <a:pt x="2851" y="515"/>
                  </a:cubicBezTo>
                  <a:cubicBezTo>
                    <a:pt x="3131" y="403"/>
                    <a:pt x="3399" y="291"/>
                    <a:pt x="3656" y="157"/>
                  </a:cubicBezTo>
                  <a:cubicBezTo>
                    <a:pt x="3544" y="135"/>
                    <a:pt x="3433" y="124"/>
                    <a:pt x="3321" y="10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9020;p66"/>
            <p:cNvSpPr/>
            <p:nvPr/>
          </p:nvSpPr>
          <p:spPr>
            <a:xfrm rot="5400000">
              <a:off x="5692196" y="6186869"/>
              <a:ext cx="20485" cy="8832"/>
            </a:xfrm>
            <a:custGeom>
              <a:avLst/>
              <a:gdLst/>
              <a:ahLst/>
              <a:cxnLst/>
              <a:rect l="l" t="t" r="r" b="b"/>
              <a:pathLst>
                <a:path w="392" h="169" extrusionOk="0">
                  <a:moveTo>
                    <a:pt x="392" y="1"/>
                  </a:moveTo>
                  <a:cubicBezTo>
                    <a:pt x="269" y="1"/>
                    <a:pt x="146" y="12"/>
                    <a:pt x="12" y="23"/>
                  </a:cubicBezTo>
                  <a:cubicBezTo>
                    <a:pt x="0" y="56"/>
                    <a:pt x="0" y="90"/>
                    <a:pt x="12" y="124"/>
                  </a:cubicBezTo>
                  <a:cubicBezTo>
                    <a:pt x="34" y="146"/>
                    <a:pt x="68" y="168"/>
                    <a:pt x="90" y="168"/>
                  </a:cubicBezTo>
                  <a:cubicBezTo>
                    <a:pt x="112" y="168"/>
                    <a:pt x="123" y="157"/>
                    <a:pt x="146" y="157"/>
                  </a:cubicBezTo>
                  <a:cubicBezTo>
                    <a:pt x="224" y="101"/>
                    <a:pt x="313" y="4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9021;p66"/>
            <p:cNvSpPr/>
            <p:nvPr/>
          </p:nvSpPr>
          <p:spPr>
            <a:xfrm rot="5400000">
              <a:off x="5508146" y="6105661"/>
              <a:ext cx="52623" cy="146112"/>
            </a:xfrm>
            <a:custGeom>
              <a:avLst/>
              <a:gdLst/>
              <a:ahLst/>
              <a:cxnLst/>
              <a:rect l="l" t="t" r="r" b="b"/>
              <a:pathLst>
                <a:path w="1007" h="2796" extrusionOk="0">
                  <a:moveTo>
                    <a:pt x="1" y="0"/>
                  </a:moveTo>
                  <a:lnTo>
                    <a:pt x="1" y="0"/>
                  </a:lnTo>
                  <a:cubicBezTo>
                    <a:pt x="45" y="213"/>
                    <a:pt x="57" y="436"/>
                    <a:pt x="57" y="649"/>
                  </a:cubicBezTo>
                  <a:cubicBezTo>
                    <a:pt x="57" y="850"/>
                    <a:pt x="45" y="1051"/>
                    <a:pt x="12" y="1252"/>
                  </a:cubicBezTo>
                  <a:cubicBezTo>
                    <a:pt x="224" y="1822"/>
                    <a:pt x="548" y="2337"/>
                    <a:pt x="940" y="2795"/>
                  </a:cubicBezTo>
                  <a:cubicBezTo>
                    <a:pt x="996" y="2381"/>
                    <a:pt x="1007" y="1968"/>
                    <a:pt x="984" y="1554"/>
                  </a:cubicBezTo>
                  <a:cubicBezTo>
                    <a:pt x="984" y="1398"/>
                    <a:pt x="962" y="1241"/>
                    <a:pt x="940" y="1096"/>
                  </a:cubicBezTo>
                  <a:cubicBezTo>
                    <a:pt x="671" y="816"/>
                    <a:pt x="425" y="514"/>
                    <a:pt x="191" y="201"/>
                  </a:cubicBezTo>
                  <a:cubicBezTo>
                    <a:pt x="168" y="157"/>
                    <a:pt x="168" y="101"/>
                    <a:pt x="213" y="67"/>
                  </a:cubicBezTo>
                  <a:cubicBezTo>
                    <a:pt x="235" y="56"/>
                    <a:pt x="247" y="56"/>
                    <a:pt x="269" y="56"/>
                  </a:cubicBezTo>
                  <a:cubicBezTo>
                    <a:pt x="302" y="56"/>
                    <a:pt x="325" y="67"/>
                    <a:pt x="347" y="90"/>
                  </a:cubicBezTo>
                  <a:cubicBezTo>
                    <a:pt x="515" y="324"/>
                    <a:pt x="694" y="548"/>
                    <a:pt x="884" y="760"/>
                  </a:cubicBezTo>
                  <a:cubicBezTo>
                    <a:pt x="828" y="526"/>
                    <a:pt x="772" y="291"/>
                    <a:pt x="694" y="67"/>
                  </a:cubicBezTo>
                  <a:cubicBezTo>
                    <a:pt x="459" y="45"/>
                    <a:pt x="235" y="34"/>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9022;p66"/>
            <p:cNvSpPr/>
            <p:nvPr/>
          </p:nvSpPr>
          <p:spPr>
            <a:xfrm rot="5400000">
              <a:off x="5587603" y="6168762"/>
              <a:ext cx="36267" cy="3554"/>
            </a:xfrm>
            <a:custGeom>
              <a:avLst/>
              <a:gdLst/>
              <a:ahLst/>
              <a:cxnLst/>
              <a:rect l="l" t="t" r="r" b="b"/>
              <a:pathLst>
                <a:path w="694" h="68" extrusionOk="0">
                  <a:moveTo>
                    <a:pt x="694" y="67"/>
                  </a:moveTo>
                  <a:cubicBezTo>
                    <a:pt x="459" y="45"/>
                    <a:pt x="235" y="34"/>
                    <a:pt x="1" y="0"/>
                  </a:cubicBezTo>
                  <a:lnTo>
                    <a:pt x="1" y="0"/>
                  </a:lnTo>
                  <a:cubicBezTo>
                    <a:pt x="235" y="34"/>
                    <a:pt x="459" y="45"/>
                    <a:pt x="694" y="67"/>
                  </a:cubicBezTo>
                  <a:lnTo>
                    <a:pt x="694" y="67"/>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9023;p66"/>
            <p:cNvSpPr/>
            <p:nvPr/>
          </p:nvSpPr>
          <p:spPr>
            <a:xfrm rot="5400000">
              <a:off x="5557242" y="6154182"/>
              <a:ext cx="40343" cy="54348"/>
            </a:xfrm>
            <a:custGeom>
              <a:avLst/>
              <a:gdLst/>
              <a:ahLst/>
              <a:cxnLst/>
              <a:rect l="l" t="t" r="r" b="b"/>
              <a:pathLst>
                <a:path w="772" h="1040" extrusionOk="0">
                  <a:moveTo>
                    <a:pt x="101" y="0"/>
                  </a:moveTo>
                  <a:cubicBezTo>
                    <a:pt x="79" y="0"/>
                    <a:pt x="67" y="0"/>
                    <a:pt x="45" y="11"/>
                  </a:cubicBezTo>
                  <a:cubicBezTo>
                    <a:pt x="0" y="45"/>
                    <a:pt x="0" y="101"/>
                    <a:pt x="23" y="145"/>
                  </a:cubicBezTo>
                  <a:cubicBezTo>
                    <a:pt x="257" y="458"/>
                    <a:pt x="503" y="760"/>
                    <a:pt x="772" y="1040"/>
                  </a:cubicBezTo>
                  <a:cubicBezTo>
                    <a:pt x="761" y="928"/>
                    <a:pt x="738" y="816"/>
                    <a:pt x="716" y="704"/>
                  </a:cubicBezTo>
                  <a:cubicBezTo>
                    <a:pt x="526" y="492"/>
                    <a:pt x="347" y="268"/>
                    <a:pt x="179" y="34"/>
                  </a:cubicBezTo>
                  <a:cubicBezTo>
                    <a:pt x="157" y="11"/>
                    <a:pt x="134"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9024;p66"/>
            <p:cNvSpPr/>
            <p:nvPr/>
          </p:nvSpPr>
          <p:spPr>
            <a:xfrm rot="5400000">
              <a:off x="5582639" y="6119378"/>
              <a:ext cx="8832" cy="44471"/>
            </a:xfrm>
            <a:custGeom>
              <a:avLst/>
              <a:gdLst/>
              <a:ahLst/>
              <a:cxnLst/>
              <a:rect l="l" t="t" r="r" b="b"/>
              <a:pathLst>
                <a:path w="169" h="851" extrusionOk="0">
                  <a:moveTo>
                    <a:pt x="1" y="1"/>
                  </a:moveTo>
                  <a:cubicBezTo>
                    <a:pt x="34" y="291"/>
                    <a:pt x="79" y="571"/>
                    <a:pt x="157" y="850"/>
                  </a:cubicBezTo>
                  <a:cubicBezTo>
                    <a:pt x="157" y="794"/>
                    <a:pt x="169" y="738"/>
                    <a:pt x="169" y="683"/>
                  </a:cubicBezTo>
                  <a:cubicBezTo>
                    <a:pt x="169" y="459"/>
                    <a:pt x="146" y="235"/>
                    <a:pt x="102" y="12"/>
                  </a:cubicBezTo>
                  <a:cubicBezTo>
                    <a:pt x="68" y="12"/>
                    <a:pt x="34" y="12"/>
                    <a:pt x="1" y="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9025;p66"/>
            <p:cNvSpPr/>
            <p:nvPr/>
          </p:nvSpPr>
          <p:spPr>
            <a:xfrm rot="5400000">
              <a:off x="5606311" y="6139550"/>
              <a:ext cx="5330" cy="627"/>
            </a:xfrm>
            <a:custGeom>
              <a:avLst/>
              <a:gdLst/>
              <a:ahLst/>
              <a:cxnLst/>
              <a:rect l="l" t="t" r="r" b="b"/>
              <a:pathLst>
                <a:path w="102" h="12" extrusionOk="0">
                  <a:moveTo>
                    <a:pt x="102" y="12"/>
                  </a:moveTo>
                  <a:cubicBezTo>
                    <a:pt x="68" y="12"/>
                    <a:pt x="34" y="12"/>
                    <a:pt x="1" y="1"/>
                  </a:cubicBezTo>
                  <a:lnTo>
                    <a:pt x="1" y="1"/>
                  </a:lnTo>
                  <a:lnTo>
                    <a:pt x="1" y="1"/>
                  </a:lnTo>
                  <a:cubicBezTo>
                    <a:pt x="34" y="12"/>
                    <a:pt x="68" y="12"/>
                    <a:pt x="102" y="12"/>
                  </a:cubicBezTo>
                  <a:lnTo>
                    <a:pt x="102" y="1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9026;p66"/>
            <p:cNvSpPr/>
            <p:nvPr/>
          </p:nvSpPr>
          <p:spPr>
            <a:xfrm rot="5400000">
              <a:off x="5592881" y="6232464"/>
              <a:ext cx="21635" cy="627"/>
            </a:xfrm>
            <a:custGeom>
              <a:avLst/>
              <a:gdLst/>
              <a:ahLst/>
              <a:cxnLst/>
              <a:rect l="l" t="t" r="r" b="b"/>
              <a:pathLst>
                <a:path w="414" h="12" extrusionOk="0">
                  <a:moveTo>
                    <a:pt x="0" y="11"/>
                  </a:moveTo>
                  <a:lnTo>
                    <a:pt x="0" y="11"/>
                  </a:lnTo>
                  <a:lnTo>
                    <a:pt x="0" y="11"/>
                  </a:lnTo>
                  <a:lnTo>
                    <a:pt x="0" y="11"/>
                  </a:lnTo>
                  <a:close/>
                  <a:moveTo>
                    <a:pt x="0" y="11"/>
                  </a:moveTo>
                  <a:cubicBezTo>
                    <a:pt x="134" y="11"/>
                    <a:pt x="280" y="11"/>
                    <a:pt x="414" y="0"/>
                  </a:cubicBezTo>
                  <a:lnTo>
                    <a:pt x="414" y="0"/>
                  </a:lnTo>
                  <a:cubicBezTo>
                    <a:pt x="280" y="11"/>
                    <a:pt x="134" y="11"/>
                    <a:pt x="0"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9027;p66"/>
            <p:cNvSpPr/>
            <p:nvPr/>
          </p:nvSpPr>
          <p:spPr>
            <a:xfrm rot="5400000">
              <a:off x="5568921" y="6115590"/>
              <a:ext cx="12908" cy="66681"/>
            </a:xfrm>
            <a:custGeom>
              <a:avLst/>
              <a:gdLst/>
              <a:ahLst/>
              <a:cxnLst/>
              <a:rect l="l" t="t" r="r" b="b"/>
              <a:pathLst>
                <a:path w="247" h="1276" extrusionOk="0">
                  <a:moveTo>
                    <a:pt x="1" y="1"/>
                  </a:moveTo>
                  <a:lnTo>
                    <a:pt x="1" y="1"/>
                  </a:lnTo>
                  <a:cubicBezTo>
                    <a:pt x="45" y="224"/>
                    <a:pt x="68" y="448"/>
                    <a:pt x="68" y="672"/>
                  </a:cubicBezTo>
                  <a:cubicBezTo>
                    <a:pt x="68" y="727"/>
                    <a:pt x="56" y="783"/>
                    <a:pt x="56" y="839"/>
                  </a:cubicBezTo>
                  <a:cubicBezTo>
                    <a:pt x="101" y="973"/>
                    <a:pt x="146" y="1108"/>
                    <a:pt x="191" y="1253"/>
                  </a:cubicBezTo>
                  <a:cubicBezTo>
                    <a:pt x="191" y="1253"/>
                    <a:pt x="202" y="1264"/>
                    <a:pt x="202" y="1275"/>
                  </a:cubicBezTo>
                  <a:cubicBezTo>
                    <a:pt x="235" y="1074"/>
                    <a:pt x="247" y="873"/>
                    <a:pt x="247" y="672"/>
                  </a:cubicBezTo>
                  <a:cubicBezTo>
                    <a:pt x="247" y="459"/>
                    <a:pt x="235" y="236"/>
                    <a:pt x="191" y="23"/>
                  </a:cubicBezTo>
                  <a:cubicBezTo>
                    <a:pt x="124" y="23"/>
                    <a:pt x="56"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9028;p66"/>
            <p:cNvSpPr/>
            <p:nvPr/>
          </p:nvSpPr>
          <p:spPr>
            <a:xfrm rot="5400000">
              <a:off x="5585879" y="6195047"/>
              <a:ext cx="66053" cy="31041"/>
            </a:xfrm>
            <a:custGeom>
              <a:avLst/>
              <a:gdLst/>
              <a:ahLst/>
              <a:cxnLst/>
              <a:rect l="l" t="t" r="r" b="b"/>
              <a:pathLst>
                <a:path w="1264" h="594" extrusionOk="0">
                  <a:moveTo>
                    <a:pt x="0" y="1"/>
                  </a:moveTo>
                  <a:lnTo>
                    <a:pt x="0" y="1"/>
                  </a:lnTo>
                  <a:cubicBezTo>
                    <a:pt x="79" y="191"/>
                    <a:pt x="146" y="381"/>
                    <a:pt x="213" y="582"/>
                  </a:cubicBezTo>
                  <a:cubicBezTo>
                    <a:pt x="425" y="593"/>
                    <a:pt x="638" y="593"/>
                    <a:pt x="850" y="593"/>
                  </a:cubicBezTo>
                  <a:cubicBezTo>
                    <a:pt x="984" y="593"/>
                    <a:pt x="1130" y="593"/>
                    <a:pt x="1264" y="582"/>
                  </a:cubicBezTo>
                  <a:cubicBezTo>
                    <a:pt x="828" y="347"/>
                    <a:pt x="392" y="14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9029;p66"/>
            <p:cNvSpPr/>
            <p:nvPr/>
          </p:nvSpPr>
          <p:spPr>
            <a:xfrm rot="5400000">
              <a:off x="5568921" y="6297289"/>
              <a:ext cx="88263" cy="17036"/>
            </a:xfrm>
            <a:custGeom>
              <a:avLst/>
              <a:gdLst/>
              <a:ahLst/>
              <a:cxnLst/>
              <a:rect l="l" t="t" r="r" b="b"/>
              <a:pathLst>
                <a:path w="1689" h="326" extrusionOk="0">
                  <a:moveTo>
                    <a:pt x="0" y="325"/>
                  </a:moveTo>
                  <a:lnTo>
                    <a:pt x="0" y="325"/>
                  </a:lnTo>
                  <a:cubicBezTo>
                    <a:pt x="570" y="269"/>
                    <a:pt x="1141" y="169"/>
                    <a:pt x="1688" y="1"/>
                  </a:cubicBezTo>
                  <a:lnTo>
                    <a:pt x="1688" y="1"/>
                  </a:lnTo>
                  <a:cubicBezTo>
                    <a:pt x="1141" y="169"/>
                    <a:pt x="570" y="269"/>
                    <a:pt x="0" y="325"/>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9030;p66"/>
            <p:cNvSpPr/>
            <p:nvPr/>
          </p:nvSpPr>
          <p:spPr>
            <a:xfrm rot="5400000">
              <a:off x="5626482" y="6267790"/>
              <a:ext cx="118625" cy="40970"/>
            </a:xfrm>
            <a:custGeom>
              <a:avLst/>
              <a:gdLst/>
              <a:ahLst/>
              <a:cxnLst/>
              <a:rect l="l" t="t" r="r" b="b"/>
              <a:pathLst>
                <a:path w="2270" h="784" extrusionOk="0">
                  <a:moveTo>
                    <a:pt x="1968" y="1"/>
                  </a:moveTo>
                  <a:cubicBezTo>
                    <a:pt x="1353" y="347"/>
                    <a:pt x="682" y="604"/>
                    <a:pt x="0" y="750"/>
                  </a:cubicBezTo>
                  <a:cubicBezTo>
                    <a:pt x="45" y="761"/>
                    <a:pt x="101" y="761"/>
                    <a:pt x="157" y="772"/>
                  </a:cubicBezTo>
                  <a:cubicBezTo>
                    <a:pt x="224" y="783"/>
                    <a:pt x="302" y="783"/>
                    <a:pt x="380" y="783"/>
                  </a:cubicBezTo>
                  <a:cubicBezTo>
                    <a:pt x="481" y="783"/>
                    <a:pt x="570" y="772"/>
                    <a:pt x="671" y="761"/>
                  </a:cubicBezTo>
                  <a:cubicBezTo>
                    <a:pt x="1230" y="593"/>
                    <a:pt x="1767" y="347"/>
                    <a:pt x="2270" y="34"/>
                  </a:cubicBezTo>
                  <a:cubicBezTo>
                    <a:pt x="2169" y="23"/>
                    <a:pt x="2069" y="12"/>
                    <a:pt x="1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9031;p66"/>
            <p:cNvSpPr/>
            <p:nvPr/>
          </p:nvSpPr>
          <p:spPr>
            <a:xfrm rot="5400000">
              <a:off x="5540284" y="6246443"/>
              <a:ext cx="167747" cy="39245"/>
            </a:xfrm>
            <a:custGeom>
              <a:avLst/>
              <a:gdLst/>
              <a:ahLst/>
              <a:cxnLst/>
              <a:rect l="l" t="t" r="r" b="b"/>
              <a:pathLst>
                <a:path w="3210" h="751" extrusionOk="0">
                  <a:moveTo>
                    <a:pt x="549" y="1"/>
                  </a:moveTo>
                  <a:cubicBezTo>
                    <a:pt x="370" y="1"/>
                    <a:pt x="191" y="1"/>
                    <a:pt x="1" y="23"/>
                  </a:cubicBezTo>
                  <a:cubicBezTo>
                    <a:pt x="482" y="191"/>
                    <a:pt x="1007" y="459"/>
                    <a:pt x="1521" y="750"/>
                  </a:cubicBezTo>
                  <a:cubicBezTo>
                    <a:pt x="2091" y="694"/>
                    <a:pt x="2662" y="594"/>
                    <a:pt x="3209" y="426"/>
                  </a:cubicBezTo>
                  <a:cubicBezTo>
                    <a:pt x="2349" y="146"/>
                    <a:pt x="1454" y="1"/>
                    <a:pt x="54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9032;p66"/>
            <p:cNvSpPr/>
            <p:nvPr/>
          </p:nvSpPr>
          <p:spPr>
            <a:xfrm rot="5400000">
              <a:off x="5615352" y="6375859"/>
              <a:ext cx="40970" cy="18186"/>
            </a:xfrm>
            <a:custGeom>
              <a:avLst/>
              <a:gdLst/>
              <a:ahLst/>
              <a:cxnLst/>
              <a:rect l="l" t="t" r="r" b="b"/>
              <a:pathLst>
                <a:path w="784" h="348" extrusionOk="0">
                  <a:moveTo>
                    <a:pt x="1" y="347"/>
                  </a:moveTo>
                  <a:lnTo>
                    <a:pt x="1" y="347"/>
                  </a:lnTo>
                  <a:cubicBezTo>
                    <a:pt x="269" y="247"/>
                    <a:pt x="526" y="135"/>
                    <a:pt x="784" y="1"/>
                  </a:cubicBezTo>
                  <a:cubicBezTo>
                    <a:pt x="526" y="135"/>
                    <a:pt x="269" y="247"/>
                    <a:pt x="1" y="347"/>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9033;p66"/>
            <p:cNvSpPr/>
            <p:nvPr/>
          </p:nvSpPr>
          <p:spPr>
            <a:xfrm rot="5400000">
              <a:off x="5516899" y="6261676"/>
              <a:ext cx="298025" cy="78334"/>
            </a:xfrm>
            <a:custGeom>
              <a:avLst/>
              <a:gdLst/>
              <a:ahLst/>
              <a:cxnLst/>
              <a:rect l="l" t="t" r="r" b="b"/>
              <a:pathLst>
                <a:path w="5703" h="1499" extrusionOk="0">
                  <a:moveTo>
                    <a:pt x="425" y="0"/>
                  </a:moveTo>
                  <a:cubicBezTo>
                    <a:pt x="291" y="11"/>
                    <a:pt x="168" y="22"/>
                    <a:pt x="34" y="34"/>
                  </a:cubicBezTo>
                  <a:cubicBezTo>
                    <a:pt x="23" y="112"/>
                    <a:pt x="12" y="179"/>
                    <a:pt x="0" y="257"/>
                  </a:cubicBezTo>
                  <a:cubicBezTo>
                    <a:pt x="0" y="257"/>
                    <a:pt x="0" y="268"/>
                    <a:pt x="0" y="268"/>
                  </a:cubicBezTo>
                  <a:cubicBezTo>
                    <a:pt x="123" y="526"/>
                    <a:pt x="235" y="771"/>
                    <a:pt x="347" y="1029"/>
                  </a:cubicBezTo>
                  <a:cubicBezTo>
                    <a:pt x="448" y="1017"/>
                    <a:pt x="548" y="1006"/>
                    <a:pt x="649" y="1006"/>
                  </a:cubicBezTo>
                  <a:cubicBezTo>
                    <a:pt x="627" y="984"/>
                    <a:pt x="615" y="962"/>
                    <a:pt x="615" y="939"/>
                  </a:cubicBezTo>
                  <a:cubicBezTo>
                    <a:pt x="604" y="883"/>
                    <a:pt x="649" y="839"/>
                    <a:pt x="694" y="839"/>
                  </a:cubicBezTo>
                  <a:cubicBezTo>
                    <a:pt x="962" y="816"/>
                    <a:pt x="1219" y="771"/>
                    <a:pt x="1476" y="727"/>
                  </a:cubicBezTo>
                  <a:cubicBezTo>
                    <a:pt x="1040" y="637"/>
                    <a:pt x="627" y="380"/>
                    <a:pt x="425" y="0"/>
                  </a:cubicBezTo>
                  <a:close/>
                  <a:moveTo>
                    <a:pt x="4081" y="67"/>
                  </a:moveTo>
                  <a:cubicBezTo>
                    <a:pt x="3824" y="201"/>
                    <a:pt x="3556" y="313"/>
                    <a:pt x="3276" y="425"/>
                  </a:cubicBezTo>
                  <a:cubicBezTo>
                    <a:pt x="2918" y="570"/>
                    <a:pt x="2538" y="693"/>
                    <a:pt x="2147" y="738"/>
                  </a:cubicBezTo>
                  <a:cubicBezTo>
                    <a:pt x="1778" y="850"/>
                    <a:pt x="1409" y="939"/>
                    <a:pt x="1029" y="984"/>
                  </a:cubicBezTo>
                  <a:lnTo>
                    <a:pt x="1130" y="984"/>
                  </a:lnTo>
                  <a:cubicBezTo>
                    <a:pt x="2136" y="984"/>
                    <a:pt x="3131" y="1163"/>
                    <a:pt x="4070" y="1498"/>
                  </a:cubicBezTo>
                  <a:cubicBezTo>
                    <a:pt x="4338" y="1398"/>
                    <a:pt x="4595" y="1286"/>
                    <a:pt x="4853" y="1152"/>
                  </a:cubicBezTo>
                  <a:cubicBezTo>
                    <a:pt x="4875" y="1140"/>
                    <a:pt x="4886" y="1140"/>
                    <a:pt x="4908" y="1129"/>
                  </a:cubicBezTo>
                  <a:cubicBezTo>
                    <a:pt x="5188" y="973"/>
                    <a:pt x="5445" y="805"/>
                    <a:pt x="5702" y="604"/>
                  </a:cubicBezTo>
                  <a:cubicBezTo>
                    <a:pt x="5546" y="537"/>
                    <a:pt x="5389" y="470"/>
                    <a:pt x="5233" y="403"/>
                  </a:cubicBezTo>
                  <a:cubicBezTo>
                    <a:pt x="4864" y="257"/>
                    <a:pt x="4472" y="145"/>
                    <a:pt x="4081" y="6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9034;p66"/>
            <p:cNvSpPr/>
            <p:nvPr/>
          </p:nvSpPr>
          <p:spPr>
            <a:xfrm rot="5400000">
              <a:off x="5693372" y="6143626"/>
              <a:ext cx="7630" cy="12333"/>
            </a:xfrm>
            <a:custGeom>
              <a:avLst/>
              <a:gdLst/>
              <a:ahLst/>
              <a:cxnLst/>
              <a:rect l="l" t="t" r="r" b="b"/>
              <a:pathLst>
                <a:path w="146" h="236" extrusionOk="0">
                  <a:moveTo>
                    <a:pt x="146" y="1"/>
                  </a:moveTo>
                  <a:cubicBezTo>
                    <a:pt x="101" y="1"/>
                    <a:pt x="45" y="12"/>
                    <a:pt x="1" y="12"/>
                  </a:cubicBezTo>
                  <a:cubicBezTo>
                    <a:pt x="45" y="90"/>
                    <a:pt x="79" y="168"/>
                    <a:pt x="112" y="235"/>
                  </a:cubicBezTo>
                  <a:cubicBezTo>
                    <a:pt x="112" y="235"/>
                    <a:pt x="112" y="224"/>
                    <a:pt x="112" y="224"/>
                  </a:cubicBezTo>
                  <a:cubicBezTo>
                    <a:pt x="124" y="146"/>
                    <a:pt x="135" y="79"/>
                    <a:pt x="146"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9035;p66"/>
            <p:cNvSpPr/>
            <p:nvPr/>
          </p:nvSpPr>
          <p:spPr>
            <a:xfrm rot="5400000">
              <a:off x="5619480" y="6216368"/>
              <a:ext cx="80633" cy="14684"/>
            </a:xfrm>
            <a:custGeom>
              <a:avLst/>
              <a:gdLst/>
              <a:ahLst/>
              <a:cxnLst/>
              <a:rect l="l" t="t" r="r" b="b"/>
              <a:pathLst>
                <a:path w="1543" h="281" extrusionOk="0">
                  <a:moveTo>
                    <a:pt x="872" y="1"/>
                  </a:moveTo>
                  <a:cubicBezTo>
                    <a:pt x="615" y="45"/>
                    <a:pt x="358" y="90"/>
                    <a:pt x="90" y="113"/>
                  </a:cubicBezTo>
                  <a:cubicBezTo>
                    <a:pt x="45" y="113"/>
                    <a:pt x="0" y="157"/>
                    <a:pt x="11" y="213"/>
                  </a:cubicBezTo>
                  <a:cubicBezTo>
                    <a:pt x="11" y="236"/>
                    <a:pt x="23" y="258"/>
                    <a:pt x="45" y="280"/>
                  </a:cubicBezTo>
                  <a:cubicBezTo>
                    <a:pt x="168" y="269"/>
                    <a:pt x="302" y="258"/>
                    <a:pt x="425" y="258"/>
                  </a:cubicBezTo>
                  <a:cubicBezTo>
                    <a:pt x="805" y="213"/>
                    <a:pt x="1174" y="124"/>
                    <a:pt x="1543" y="12"/>
                  </a:cubicBezTo>
                  <a:lnTo>
                    <a:pt x="1543" y="12"/>
                  </a:lnTo>
                  <a:cubicBezTo>
                    <a:pt x="1442" y="23"/>
                    <a:pt x="1353" y="34"/>
                    <a:pt x="1252" y="34"/>
                  </a:cubicBezTo>
                  <a:cubicBezTo>
                    <a:pt x="1174" y="34"/>
                    <a:pt x="1096" y="34"/>
                    <a:pt x="1029" y="23"/>
                  </a:cubicBezTo>
                  <a:cubicBezTo>
                    <a:pt x="973" y="12"/>
                    <a:pt x="917" y="12"/>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9036;p66"/>
            <p:cNvSpPr/>
            <p:nvPr/>
          </p:nvSpPr>
          <p:spPr>
            <a:xfrm rot="5400000">
              <a:off x="5531557" y="6242367"/>
              <a:ext cx="194555" cy="49749"/>
            </a:xfrm>
            <a:custGeom>
              <a:avLst/>
              <a:gdLst/>
              <a:ahLst/>
              <a:cxnLst/>
              <a:rect l="l" t="t" r="r" b="b"/>
              <a:pathLst>
                <a:path w="3723" h="952" extrusionOk="0">
                  <a:moveTo>
                    <a:pt x="682" y="1"/>
                  </a:moveTo>
                  <a:cubicBezTo>
                    <a:pt x="559" y="1"/>
                    <a:pt x="425" y="12"/>
                    <a:pt x="302" y="23"/>
                  </a:cubicBezTo>
                  <a:cubicBezTo>
                    <a:pt x="201" y="23"/>
                    <a:pt x="101" y="34"/>
                    <a:pt x="0" y="46"/>
                  </a:cubicBezTo>
                  <a:cubicBezTo>
                    <a:pt x="56" y="146"/>
                    <a:pt x="101" y="258"/>
                    <a:pt x="145" y="370"/>
                  </a:cubicBezTo>
                  <a:cubicBezTo>
                    <a:pt x="537" y="515"/>
                    <a:pt x="973" y="716"/>
                    <a:pt x="1409" y="951"/>
                  </a:cubicBezTo>
                  <a:cubicBezTo>
                    <a:pt x="1521" y="951"/>
                    <a:pt x="1643" y="940"/>
                    <a:pt x="1755" y="940"/>
                  </a:cubicBezTo>
                  <a:cubicBezTo>
                    <a:pt x="1241" y="649"/>
                    <a:pt x="716" y="381"/>
                    <a:pt x="235" y="213"/>
                  </a:cubicBezTo>
                  <a:cubicBezTo>
                    <a:pt x="425" y="191"/>
                    <a:pt x="604" y="191"/>
                    <a:pt x="783" y="191"/>
                  </a:cubicBezTo>
                  <a:cubicBezTo>
                    <a:pt x="1688" y="191"/>
                    <a:pt x="2583" y="336"/>
                    <a:pt x="3443" y="616"/>
                  </a:cubicBezTo>
                  <a:cubicBezTo>
                    <a:pt x="3533" y="582"/>
                    <a:pt x="3634" y="549"/>
                    <a:pt x="3723" y="515"/>
                  </a:cubicBezTo>
                  <a:cubicBezTo>
                    <a:pt x="2784" y="180"/>
                    <a:pt x="1789"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9037;p66"/>
            <p:cNvSpPr/>
            <p:nvPr/>
          </p:nvSpPr>
          <p:spPr>
            <a:xfrm rot="5400000">
              <a:off x="5626195" y="6112089"/>
              <a:ext cx="54348" cy="98819"/>
            </a:xfrm>
            <a:custGeom>
              <a:avLst/>
              <a:gdLst/>
              <a:ahLst/>
              <a:cxnLst/>
              <a:rect l="l" t="t" r="r" b="b"/>
              <a:pathLst>
                <a:path w="1040" h="1891" extrusionOk="0">
                  <a:moveTo>
                    <a:pt x="179" y="1"/>
                  </a:moveTo>
                  <a:lnTo>
                    <a:pt x="179" y="1"/>
                  </a:lnTo>
                  <a:cubicBezTo>
                    <a:pt x="134" y="12"/>
                    <a:pt x="89" y="12"/>
                    <a:pt x="45" y="12"/>
                  </a:cubicBezTo>
                  <a:cubicBezTo>
                    <a:pt x="34" y="191"/>
                    <a:pt x="11" y="359"/>
                    <a:pt x="11" y="537"/>
                  </a:cubicBezTo>
                  <a:cubicBezTo>
                    <a:pt x="56" y="660"/>
                    <a:pt x="89" y="795"/>
                    <a:pt x="123" y="929"/>
                  </a:cubicBezTo>
                  <a:cubicBezTo>
                    <a:pt x="78" y="951"/>
                    <a:pt x="45" y="985"/>
                    <a:pt x="0" y="1018"/>
                  </a:cubicBezTo>
                  <a:cubicBezTo>
                    <a:pt x="0" y="1275"/>
                    <a:pt x="22" y="1532"/>
                    <a:pt x="56" y="1790"/>
                  </a:cubicBezTo>
                  <a:cubicBezTo>
                    <a:pt x="89" y="1801"/>
                    <a:pt x="123" y="1801"/>
                    <a:pt x="157" y="1801"/>
                  </a:cubicBezTo>
                  <a:cubicBezTo>
                    <a:pt x="123" y="1667"/>
                    <a:pt x="89" y="1532"/>
                    <a:pt x="45" y="1398"/>
                  </a:cubicBezTo>
                  <a:cubicBezTo>
                    <a:pt x="22" y="1342"/>
                    <a:pt x="45" y="1298"/>
                    <a:pt x="101" y="1275"/>
                  </a:cubicBezTo>
                  <a:lnTo>
                    <a:pt x="123" y="1275"/>
                  </a:lnTo>
                  <a:cubicBezTo>
                    <a:pt x="168" y="1275"/>
                    <a:pt x="201" y="1298"/>
                    <a:pt x="212" y="1331"/>
                  </a:cubicBezTo>
                  <a:cubicBezTo>
                    <a:pt x="268" y="1499"/>
                    <a:pt x="313" y="1655"/>
                    <a:pt x="347" y="1823"/>
                  </a:cubicBezTo>
                  <a:cubicBezTo>
                    <a:pt x="581" y="1857"/>
                    <a:pt x="805" y="1868"/>
                    <a:pt x="1040" y="1890"/>
                  </a:cubicBezTo>
                  <a:cubicBezTo>
                    <a:pt x="973" y="1689"/>
                    <a:pt x="906" y="1499"/>
                    <a:pt x="827" y="1309"/>
                  </a:cubicBezTo>
                  <a:cubicBezTo>
                    <a:pt x="693" y="1264"/>
                    <a:pt x="559" y="1219"/>
                    <a:pt x="425" y="1186"/>
                  </a:cubicBezTo>
                  <a:cubicBezTo>
                    <a:pt x="380" y="1175"/>
                    <a:pt x="358" y="1141"/>
                    <a:pt x="358" y="1096"/>
                  </a:cubicBezTo>
                  <a:cubicBezTo>
                    <a:pt x="358" y="1052"/>
                    <a:pt x="391" y="1007"/>
                    <a:pt x="436" y="1007"/>
                  </a:cubicBezTo>
                  <a:cubicBezTo>
                    <a:pt x="526" y="996"/>
                    <a:pt x="604" y="985"/>
                    <a:pt x="682" y="985"/>
                  </a:cubicBezTo>
                  <a:cubicBezTo>
                    <a:pt x="570" y="727"/>
                    <a:pt x="458" y="482"/>
                    <a:pt x="335" y="224"/>
                  </a:cubicBezTo>
                  <a:cubicBezTo>
                    <a:pt x="324" y="269"/>
                    <a:pt x="291" y="291"/>
                    <a:pt x="246" y="291"/>
                  </a:cubicBezTo>
                  <a:lnTo>
                    <a:pt x="235" y="291"/>
                  </a:lnTo>
                  <a:cubicBezTo>
                    <a:pt x="190" y="291"/>
                    <a:pt x="145" y="247"/>
                    <a:pt x="157" y="191"/>
                  </a:cubicBezTo>
                  <a:cubicBezTo>
                    <a:pt x="157" y="135"/>
                    <a:pt x="168" y="6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9038;p66"/>
            <p:cNvSpPr/>
            <p:nvPr/>
          </p:nvSpPr>
          <p:spPr>
            <a:xfrm rot="5400000">
              <a:off x="5690158" y="6139262"/>
              <a:ext cx="9981" cy="15259"/>
            </a:xfrm>
            <a:custGeom>
              <a:avLst/>
              <a:gdLst/>
              <a:ahLst/>
              <a:cxnLst/>
              <a:rect l="l" t="t" r="r" b="b"/>
              <a:pathLst>
                <a:path w="191" h="292" extrusionOk="0">
                  <a:moveTo>
                    <a:pt x="34" y="1"/>
                  </a:moveTo>
                  <a:cubicBezTo>
                    <a:pt x="23" y="68"/>
                    <a:pt x="12" y="135"/>
                    <a:pt x="12" y="191"/>
                  </a:cubicBezTo>
                  <a:cubicBezTo>
                    <a:pt x="0" y="247"/>
                    <a:pt x="45" y="291"/>
                    <a:pt x="90" y="291"/>
                  </a:cubicBezTo>
                  <a:lnTo>
                    <a:pt x="101" y="291"/>
                  </a:lnTo>
                  <a:cubicBezTo>
                    <a:pt x="146" y="291"/>
                    <a:pt x="179" y="269"/>
                    <a:pt x="190" y="224"/>
                  </a:cubicBezTo>
                  <a:cubicBezTo>
                    <a:pt x="157" y="157"/>
                    <a:pt x="123" y="79"/>
                    <a:pt x="7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9039;p66"/>
            <p:cNvSpPr/>
            <p:nvPr/>
          </p:nvSpPr>
          <p:spPr>
            <a:xfrm rot="5400000">
              <a:off x="5630559" y="6156795"/>
              <a:ext cx="24613" cy="16984"/>
            </a:xfrm>
            <a:custGeom>
              <a:avLst/>
              <a:gdLst/>
              <a:ahLst/>
              <a:cxnLst/>
              <a:rect l="l" t="t" r="r" b="b"/>
              <a:pathLst>
                <a:path w="471" h="325" extrusionOk="0">
                  <a:moveTo>
                    <a:pt x="325" y="1"/>
                  </a:moveTo>
                  <a:cubicBezTo>
                    <a:pt x="247" y="1"/>
                    <a:pt x="169" y="12"/>
                    <a:pt x="79" y="23"/>
                  </a:cubicBezTo>
                  <a:cubicBezTo>
                    <a:pt x="34" y="23"/>
                    <a:pt x="1" y="68"/>
                    <a:pt x="1" y="112"/>
                  </a:cubicBezTo>
                  <a:cubicBezTo>
                    <a:pt x="1" y="157"/>
                    <a:pt x="23" y="191"/>
                    <a:pt x="68" y="202"/>
                  </a:cubicBezTo>
                  <a:cubicBezTo>
                    <a:pt x="202" y="235"/>
                    <a:pt x="336" y="280"/>
                    <a:pt x="470" y="325"/>
                  </a:cubicBezTo>
                  <a:cubicBezTo>
                    <a:pt x="426" y="213"/>
                    <a:pt x="381" y="101"/>
                    <a:pt x="325"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9040;p66"/>
            <p:cNvSpPr/>
            <p:nvPr/>
          </p:nvSpPr>
          <p:spPr>
            <a:xfrm rot="5400000">
              <a:off x="5613314" y="6129621"/>
              <a:ext cx="16984" cy="28689"/>
            </a:xfrm>
            <a:custGeom>
              <a:avLst/>
              <a:gdLst/>
              <a:ahLst/>
              <a:cxnLst/>
              <a:rect l="l" t="t" r="r" b="b"/>
              <a:pathLst>
                <a:path w="325" h="549" extrusionOk="0">
                  <a:moveTo>
                    <a:pt x="79" y="0"/>
                  </a:moveTo>
                  <a:cubicBezTo>
                    <a:pt x="23" y="23"/>
                    <a:pt x="0" y="67"/>
                    <a:pt x="23" y="123"/>
                  </a:cubicBezTo>
                  <a:cubicBezTo>
                    <a:pt x="67" y="257"/>
                    <a:pt x="101" y="392"/>
                    <a:pt x="135" y="526"/>
                  </a:cubicBezTo>
                  <a:cubicBezTo>
                    <a:pt x="190" y="537"/>
                    <a:pt x="258" y="548"/>
                    <a:pt x="325" y="548"/>
                  </a:cubicBezTo>
                  <a:cubicBezTo>
                    <a:pt x="291" y="380"/>
                    <a:pt x="246" y="224"/>
                    <a:pt x="190" y="56"/>
                  </a:cubicBezTo>
                  <a:cubicBezTo>
                    <a:pt x="179" y="23"/>
                    <a:pt x="146" y="0"/>
                    <a:pt x="101" y="0"/>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9041;p66"/>
            <p:cNvSpPr/>
            <p:nvPr/>
          </p:nvSpPr>
          <p:spPr>
            <a:xfrm rot="5400000">
              <a:off x="5449748" y="5775001"/>
              <a:ext cx="374530" cy="207410"/>
            </a:xfrm>
            <a:custGeom>
              <a:avLst/>
              <a:gdLst/>
              <a:ahLst/>
              <a:cxnLst/>
              <a:rect l="l" t="t" r="r" b="b"/>
              <a:pathLst>
                <a:path w="7167" h="3969" extrusionOk="0">
                  <a:moveTo>
                    <a:pt x="5479" y="0"/>
                  </a:moveTo>
                  <a:lnTo>
                    <a:pt x="5479" y="0"/>
                  </a:lnTo>
                  <a:cubicBezTo>
                    <a:pt x="5501" y="268"/>
                    <a:pt x="5468" y="548"/>
                    <a:pt x="5389" y="816"/>
                  </a:cubicBezTo>
                  <a:cubicBezTo>
                    <a:pt x="5345" y="950"/>
                    <a:pt x="5289" y="1085"/>
                    <a:pt x="5210" y="1208"/>
                  </a:cubicBezTo>
                  <a:cubicBezTo>
                    <a:pt x="5501" y="1252"/>
                    <a:pt x="5792" y="1286"/>
                    <a:pt x="6083" y="1331"/>
                  </a:cubicBezTo>
                  <a:cubicBezTo>
                    <a:pt x="6440" y="1185"/>
                    <a:pt x="6798" y="1062"/>
                    <a:pt x="7167" y="950"/>
                  </a:cubicBezTo>
                  <a:cubicBezTo>
                    <a:pt x="6642" y="559"/>
                    <a:pt x="6071" y="246"/>
                    <a:pt x="5479" y="0"/>
                  </a:cubicBezTo>
                  <a:close/>
                  <a:moveTo>
                    <a:pt x="5099" y="1386"/>
                  </a:moveTo>
                  <a:cubicBezTo>
                    <a:pt x="4752" y="1890"/>
                    <a:pt x="4182" y="2258"/>
                    <a:pt x="3578" y="2493"/>
                  </a:cubicBezTo>
                  <a:cubicBezTo>
                    <a:pt x="3735" y="2527"/>
                    <a:pt x="3891" y="2549"/>
                    <a:pt x="4037" y="2560"/>
                  </a:cubicBezTo>
                  <a:cubicBezTo>
                    <a:pt x="4551" y="2102"/>
                    <a:pt x="5132" y="1755"/>
                    <a:pt x="5758" y="1476"/>
                  </a:cubicBezTo>
                  <a:cubicBezTo>
                    <a:pt x="5535" y="1442"/>
                    <a:pt x="5322" y="1409"/>
                    <a:pt x="5099" y="1386"/>
                  </a:cubicBezTo>
                  <a:close/>
                  <a:moveTo>
                    <a:pt x="3220" y="2616"/>
                  </a:moveTo>
                  <a:cubicBezTo>
                    <a:pt x="3142" y="2650"/>
                    <a:pt x="3064" y="2672"/>
                    <a:pt x="2986" y="2683"/>
                  </a:cubicBezTo>
                  <a:cubicBezTo>
                    <a:pt x="2404" y="2829"/>
                    <a:pt x="1801" y="2896"/>
                    <a:pt x="1197" y="2896"/>
                  </a:cubicBezTo>
                  <a:cubicBezTo>
                    <a:pt x="794" y="2896"/>
                    <a:pt x="392" y="2873"/>
                    <a:pt x="1" y="2817"/>
                  </a:cubicBezTo>
                  <a:lnTo>
                    <a:pt x="1" y="2817"/>
                  </a:lnTo>
                  <a:cubicBezTo>
                    <a:pt x="135" y="2907"/>
                    <a:pt x="280" y="2996"/>
                    <a:pt x="425" y="3086"/>
                  </a:cubicBezTo>
                  <a:cubicBezTo>
                    <a:pt x="1197" y="3544"/>
                    <a:pt x="2058" y="3880"/>
                    <a:pt x="2941" y="3969"/>
                  </a:cubicBezTo>
                  <a:cubicBezTo>
                    <a:pt x="3165" y="3567"/>
                    <a:pt x="3422" y="3198"/>
                    <a:pt x="3735" y="2862"/>
                  </a:cubicBezTo>
                  <a:cubicBezTo>
                    <a:pt x="3779" y="2817"/>
                    <a:pt x="3824" y="2773"/>
                    <a:pt x="3869" y="2728"/>
                  </a:cubicBezTo>
                  <a:cubicBezTo>
                    <a:pt x="3645" y="2694"/>
                    <a:pt x="3433" y="2661"/>
                    <a:pt x="3220" y="261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9042;p66"/>
            <p:cNvSpPr/>
            <p:nvPr/>
          </p:nvSpPr>
          <p:spPr>
            <a:xfrm rot="5400000">
              <a:off x="5845572" y="5986200"/>
              <a:ext cx="3554" cy="1829"/>
            </a:xfrm>
            <a:custGeom>
              <a:avLst/>
              <a:gdLst/>
              <a:ahLst/>
              <a:cxnLst/>
              <a:rect l="l" t="t" r="r" b="b"/>
              <a:pathLst>
                <a:path w="68" h="35" extrusionOk="0">
                  <a:moveTo>
                    <a:pt x="67" y="35"/>
                  </a:moveTo>
                  <a:cubicBezTo>
                    <a:pt x="67" y="35"/>
                    <a:pt x="67" y="35"/>
                    <a:pt x="67" y="35"/>
                  </a:cubicBezTo>
                  <a:cubicBezTo>
                    <a:pt x="67" y="35"/>
                    <a:pt x="67" y="35"/>
                    <a:pt x="67" y="35"/>
                  </a:cubicBezTo>
                  <a:close/>
                  <a:moveTo>
                    <a:pt x="45" y="35"/>
                  </a:moveTo>
                  <a:cubicBezTo>
                    <a:pt x="45" y="35"/>
                    <a:pt x="45" y="23"/>
                    <a:pt x="45" y="23"/>
                  </a:cubicBezTo>
                  <a:cubicBezTo>
                    <a:pt x="45" y="23"/>
                    <a:pt x="45" y="35"/>
                    <a:pt x="45" y="35"/>
                  </a:cubicBezTo>
                  <a:close/>
                  <a:moveTo>
                    <a:pt x="34" y="23"/>
                  </a:moveTo>
                  <a:cubicBezTo>
                    <a:pt x="34" y="23"/>
                    <a:pt x="34" y="23"/>
                    <a:pt x="34" y="23"/>
                  </a:cubicBezTo>
                  <a:cubicBezTo>
                    <a:pt x="34" y="23"/>
                    <a:pt x="34" y="23"/>
                    <a:pt x="34" y="23"/>
                  </a:cubicBezTo>
                  <a:close/>
                  <a:moveTo>
                    <a:pt x="22" y="12"/>
                  </a:moveTo>
                  <a:cubicBezTo>
                    <a:pt x="22" y="12"/>
                    <a:pt x="11" y="12"/>
                    <a:pt x="11" y="12"/>
                  </a:cubicBezTo>
                  <a:cubicBezTo>
                    <a:pt x="11" y="12"/>
                    <a:pt x="22" y="12"/>
                    <a:pt x="22" y="12"/>
                  </a:cubicBezTo>
                  <a:close/>
                  <a:moveTo>
                    <a:pt x="0" y="1"/>
                  </a:moveTo>
                  <a:lnTo>
                    <a:pt x="0" y="1"/>
                  </a:lnTo>
                  <a:cubicBezTo>
                    <a:pt x="0" y="1"/>
                    <a:pt x="0" y="1"/>
                    <a:pt x="0"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9043;p66"/>
            <p:cNvSpPr/>
            <p:nvPr/>
          </p:nvSpPr>
          <p:spPr>
            <a:xfrm rot="5400000">
              <a:off x="5680778" y="5890960"/>
              <a:ext cx="212165" cy="184678"/>
            </a:xfrm>
            <a:custGeom>
              <a:avLst/>
              <a:gdLst/>
              <a:ahLst/>
              <a:cxnLst/>
              <a:rect l="l" t="t" r="r" b="b"/>
              <a:pathLst>
                <a:path w="4060" h="3534" extrusionOk="0">
                  <a:moveTo>
                    <a:pt x="1" y="0"/>
                  </a:moveTo>
                  <a:lnTo>
                    <a:pt x="1" y="0"/>
                  </a:lnTo>
                  <a:cubicBezTo>
                    <a:pt x="359" y="224"/>
                    <a:pt x="705" y="470"/>
                    <a:pt x="1007" y="772"/>
                  </a:cubicBezTo>
                  <a:cubicBezTo>
                    <a:pt x="1454" y="1230"/>
                    <a:pt x="1790" y="1823"/>
                    <a:pt x="1890" y="2438"/>
                  </a:cubicBezTo>
                  <a:cubicBezTo>
                    <a:pt x="2583" y="2706"/>
                    <a:pt x="3243" y="3075"/>
                    <a:pt x="3824" y="3533"/>
                  </a:cubicBezTo>
                  <a:cubicBezTo>
                    <a:pt x="3858" y="3120"/>
                    <a:pt x="3947" y="2717"/>
                    <a:pt x="4059" y="2326"/>
                  </a:cubicBezTo>
                  <a:cubicBezTo>
                    <a:pt x="3534" y="1633"/>
                    <a:pt x="2863" y="1040"/>
                    <a:pt x="2147" y="638"/>
                  </a:cubicBezTo>
                  <a:cubicBezTo>
                    <a:pt x="2147" y="638"/>
                    <a:pt x="2136" y="638"/>
                    <a:pt x="2136" y="627"/>
                  </a:cubicBezTo>
                  <a:lnTo>
                    <a:pt x="2114" y="627"/>
                  </a:lnTo>
                  <a:cubicBezTo>
                    <a:pt x="2114" y="627"/>
                    <a:pt x="2114" y="615"/>
                    <a:pt x="2114" y="615"/>
                  </a:cubicBezTo>
                  <a:lnTo>
                    <a:pt x="2103" y="615"/>
                  </a:lnTo>
                  <a:cubicBezTo>
                    <a:pt x="2091" y="604"/>
                    <a:pt x="2091" y="604"/>
                    <a:pt x="2091" y="604"/>
                  </a:cubicBezTo>
                  <a:lnTo>
                    <a:pt x="2080" y="604"/>
                  </a:lnTo>
                  <a:cubicBezTo>
                    <a:pt x="2080" y="604"/>
                    <a:pt x="2080" y="604"/>
                    <a:pt x="2069" y="593"/>
                  </a:cubicBezTo>
                  <a:cubicBezTo>
                    <a:pt x="1432" y="258"/>
                    <a:pt x="716" y="45"/>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9044;p66"/>
            <p:cNvSpPr/>
            <p:nvPr/>
          </p:nvSpPr>
          <p:spPr>
            <a:xfrm rot="5400000">
              <a:off x="5670875" y="5996129"/>
              <a:ext cx="101118" cy="60828"/>
            </a:xfrm>
            <a:custGeom>
              <a:avLst/>
              <a:gdLst/>
              <a:ahLst/>
              <a:cxnLst/>
              <a:rect l="l" t="t" r="r" b="b"/>
              <a:pathLst>
                <a:path w="1935" h="1164" extrusionOk="0">
                  <a:moveTo>
                    <a:pt x="0" y="1"/>
                  </a:moveTo>
                  <a:cubicBezTo>
                    <a:pt x="11" y="68"/>
                    <a:pt x="23" y="146"/>
                    <a:pt x="34" y="213"/>
                  </a:cubicBezTo>
                  <a:cubicBezTo>
                    <a:pt x="626" y="459"/>
                    <a:pt x="1197" y="772"/>
                    <a:pt x="1722" y="1163"/>
                  </a:cubicBezTo>
                  <a:cubicBezTo>
                    <a:pt x="1789" y="1141"/>
                    <a:pt x="1867" y="1119"/>
                    <a:pt x="1934" y="1096"/>
                  </a:cubicBezTo>
                  <a:cubicBezTo>
                    <a:pt x="1353" y="638"/>
                    <a:pt x="693" y="26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9045;p66"/>
            <p:cNvSpPr/>
            <p:nvPr/>
          </p:nvSpPr>
          <p:spPr>
            <a:xfrm rot="5400000">
              <a:off x="5644877" y="5976558"/>
              <a:ext cx="51474" cy="14057"/>
            </a:xfrm>
            <a:custGeom>
              <a:avLst/>
              <a:gdLst/>
              <a:ahLst/>
              <a:cxnLst/>
              <a:rect l="l" t="t" r="r" b="b"/>
              <a:pathLst>
                <a:path w="985" h="269" extrusionOk="0">
                  <a:moveTo>
                    <a:pt x="112" y="1"/>
                  </a:moveTo>
                  <a:cubicBezTo>
                    <a:pt x="79" y="68"/>
                    <a:pt x="45" y="124"/>
                    <a:pt x="1" y="179"/>
                  </a:cubicBezTo>
                  <a:cubicBezTo>
                    <a:pt x="224" y="202"/>
                    <a:pt x="437" y="235"/>
                    <a:pt x="660" y="269"/>
                  </a:cubicBezTo>
                  <a:cubicBezTo>
                    <a:pt x="761" y="213"/>
                    <a:pt x="873" y="168"/>
                    <a:pt x="985" y="124"/>
                  </a:cubicBezTo>
                  <a:cubicBezTo>
                    <a:pt x="694" y="79"/>
                    <a:pt x="403" y="45"/>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9046;p66"/>
            <p:cNvSpPr/>
            <p:nvPr/>
          </p:nvSpPr>
          <p:spPr>
            <a:xfrm rot="5400000">
              <a:off x="5582952" y="5874917"/>
              <a:ext cx="42694" cy="12281"/>
            </a:xfrm>
            <a:custGeom>
              <a:avLst/>
              <a:gdLst/>
              <a:ahLst/>
              <a:cxnLst/>
              <a:rect l="l" t="t" r="r" b="b"/>
              <a:pathLst>
                <a:path w="817" h="235" extrusionOk="0">
                  <a:moveTo>
                    <a:pt x="358" y="0"/>
                  </a:moveTo>
                  <a:cubicBezTo>
                    <a:pt x="246" y="45"/>
                    <a:pt x="123" y="90"/>
                    <a:pt x="0" y="123"/>
                  </a:cubicBezTo>
                  <a:cubicBezTo>
                    <a:pt x="213" y="168"/>
                    <a:pt x="425" y="201"/>
                    <a:pt x="649" y="235"/>
                  </a:cubicBezTo>
                  <a:cubicBezTo>
                    <a:pt x="705" y="179"/>
                    <a:pt x="761" y="123"/>
                    <a:pt x="817" y="67"/>
                  </a:cubicBezTo>
                  <a:cubicBezTo>
                    <a:pt x="671" y="56"/>
                    <a:pt x="515" y="3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9047;p66"/>
            <p:cNvSpPr/>
            <p:nvPr/>
          </p:nvSpPr>
          <p:spPr>
            <a:xfrm rot="5400000">
              <a:off x="5501143" y="5903528"/>
              <a:ext cx="71906" cy="11131"/>
            </a:xfrm>
            <a:custGeom>
              <a:avLst/>
              <a:gdLst/>
              <a:ahLst/>
              <a:cxnLst/>
              <a:rect l="l" t="t" r="r" b="b"/>
              <a:pathLst>
                <a:path w="1376" h="213" extrusionOk="0">
                  <a:moveTo>
                    <a:pt x="1" y="213"/>
                  </a:moveTo>
                  <a:cubicBezTo>
                    <a:pt x="34" y="213"/>
                    <a:pt x="79" y="213"/>
                    <a:pt x="112" y="201"/>
                  </a:cubicBezTo>
                  <a:cubicBezTo>
                    <a:pt x="548" y="190"/>
                    <a:pt x="962" y="123"/>
                    <a:pt x="1376" y="0"/>
                  </a:cubicBezTo>
                  <a:lnTo>
                    <a:pt x="1376" y="0"/>
                  </a:lnTo>
                  <a:cubicBezTo>
                    <a:pt x="962" y="123"/>
                    <a:pt x="548" y="190"/>
                    <a:pt x="112" y="201"/>
                  </a:cubicBezTo>
                  <a:cubicBezTo>
                    <a:pt x="79" y="213"/>
                    <a:pt x="34" y="213"/>
                    <a:pt x="1" y="213"/>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9048;p66"/>
            <p:cNvSpPr/>
            <p:nvPr/>
          </p:nvSpPr>
          <p:spPr>
            <a:xfrm rot="5400000">
              <a:off x="5488863" y="5887746"/>
              <a:ext cx="151965" cy="66628"/>
            </a:xfrm>
            <a:custGeom>
              <a:avLst/>
              <a:gdLst/>
              <a:ahLst/>
              <a:cxnLst/>
              <a:rect l="l" t="t" r="r" b="b"/>
              <a:pathLst>
                <a:path w="2908" h="1275" extrusionOk="0">
                  <a:moveTo>
                    <a:pt x="929" y="0"/>
                  </a:moveTo>
                  <a:cubicBezTo>
                    <a:pt x="884" y="45"/>
                    <a:pt x="839" y="89"/>
                    <a:pt x="795" y="134"/>
                  </a:cubicBezTo>
                  <a:cubicBezTo>
                    <a:pt x="482" y="470"/>
                    <a:pt x="225" y="839"/>
                    <a:pt x="1" y="1241"/>
                  </a:cubicBezTo>
                  <a:cubicBezTo>
                    <a:pt x="169" y="1263"/>
                    <a:pt x="348" y="1275"/>
                    <a:pt x="515" y="1275"/>
                  </a:cubicBezTo>
                  <a:lnTo>
                    <a:pt x="538" y="1275"/>
                  </a:lnTo>
                  <a:cubicBezTo>
                    <a:pt x="571" y="1275"/>
                    <a:pt x="616" y="1275"/>
                    <a:pt x="649" y="1263"/>
                  </a:cubicBezTo>
                  <a:cubicBezTo>
                    <a:pt x="1085" y="1252"/>
                    <a:pt x="1499" y="1185"/>
                    <a:pt x="1913" y="1062"/>
                  </a:cubicBezTo>
                  <a:cubicBezTo>
                    <a:pt x="2226" y="727"/>
                    <a:pt x="2561" y="414"/>
                    <a:pt x="2908" y="112"/>
                  </a:cubicBezTo>
                  <a:lnTo>
                    <a:pt x="2572" y="112"/>
                  </a:lnTo>
                  <a:cubicBezTo>
                    <a:pt x="2025" y="112"/>
                    <a:pt x="1477" y="78"/>
                    <a:pt x="92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9049;p66"/>
            <p:cNvSpPr/>
            <p:nvPr/>
          </p:nvSpPr>
          <p:spPr>
            <a:xfrm rot="5400000">
              <a:off x="5534457" y="5978858"/>
              <a:ext cx="124477" cy="95318"/>
            </a:xfrm>
            <a:custGeom>
              <a:avLst/>
              <a:gdLst/>
              <a:ahLst/>
              <a:cxnLst/>
              <a:rect l="l" t="t" r="r" b="b"/>
              <a:pathLst>
                <a:path w="2382" h="1824" extrusionOk="0">
                  <a:moveTo>
                    <a:pt x="2203" y="1"/>
                  </a:moveTo>
                  <a:cubicBezTo>
                    <a:pt x="1432" y="560"/>
                    <a:pt x="671" y="1152"/>
                    <a:pt x="1" y="1823"/>
                  </a:cubicBezTo>
                  <a:cubicBezTo>
                    <a:pt x="839" y="1532"/>
                    <a:pt x="1633" y="1052"/>
                    <a:pt x="2382" y="526"/>
                  </a:cubicBezTo>
                  <a:lnTo>
                    <a:pt x="2337" y="526"/>
                  </a:lnTo>
                  <a:cubicBezTo>
                    <a:pt x="2270" y="347"/>
                    <a:pt x="2225" y="180"/>
                    <a:pt x="220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9050;p66"/>
            <p:cNvSpPr/>
            <p:nvPr/>
          </p:nvSpPr>
          <p:spPr>
            <a:xfrm rot="5400000">
              <a:off x="5558705" y="5945308"/>
              <a:ext cx="175324" cy="89413"/>
            </a:xfrm>
            <a:custGeom>
              <a:avLst/>
              <a:gdLst/>
              <a:ahLst/>
              <a:cxnLst/>
              <a:rect l="l" t="t" r="r" b="b"/>
              <a:pathLst>
                <a:path w="3355" h="1711" extrusionOk="0">
                  <a:moveTo>
                    <a:pt x="3131" y="0"/>
                  </a:moveTo>
                  <a:cubicBezTo>
                    <a:pt x="2762" y="112"/>
                    <a:pt x="2404" y="235"/>
                    <a:pt x="2047" y="381"/>
                  </a:cubicBezTo>
                  <a:cubicBezTo>
                    <a:pt x="2304" y="414"/>
                    <a:pt x="2550" y="448"/>
                    <a:pt x="2807" y="492"/>
                  </a:cubicBezTo>
                  <a:cubicBezTo>
                    <a:pt x="2851" y="492"/>
                    <a:pt x="2885" y="548"/>
                    <a:pt x="2885" y="593"/>
                  </a:cubicBezTo>
                  <a:cubicBezTo>
                    <a:pt x="2874" y="638"/>
                    <a:pt x="2829" y="671"/>
                    <a:pt x="2784" y="671"/>
                  </a:cubicBezTo>
                  <a:lnTo>
                    <a:pt x="2773" y="671"/>
                  </a:lnTo>
                  <a:cubicBezTo>
                    <a:pt x="2427" y="626"/>
                    <a:pt x="2069" y="571"/>
                    <a:pt x="1722" y="526"/>
                  </a:cubicBezTo>
                  <a:cubicBezTo>
                    <a:pt x="1096" y="805"/>
                    <a:pt x="515" y="1152"/>
                    <a:pt x="1" y="1610"/>
                  </a:cubicBezTo>
                  <a:cubicBezTo>
                    <a:pt x="492" y="1677"/>
                    <a:pt x="984" y="1711"/>
                    <a:pt x="1476" y="1711"/>
                  </a:cubicBezTo>
                  <a:cubicBezTo>
                    <a:pt x="1655" y="1711"/>
                    <a:pt x="1834" y="1700"/>
                    <a:pt x="2002" y="1689"/>
                  </a:cubicBezTo>
                  <a:lnTo>
                    <a:pt x="2013" y="1689"/>
                  </a:lnTo>
                  <a:cubicBezTo>
                    <a:pt x="2024" y="1689"/>
                    <a:pt x="2035" y="1700"/>
                    <a:pt x="2035" y="1700"/>
                  </a:cubicBezTo>
                  <a:cubicBezTo>
                    <a:pt x="2460" y="1342"/>
                    <a:pt x="2907" y="1007"/>
                    <a:pt x="3355" y="682"/>
                  </a:cubicBezTo>
                  <a:cubicBezTo>
                    <a:pt x="3343" y="548"/>
                    <a:pt x="3332" y="414"/>
                    <a:pt x="3332" y="269"/>
                  </a:cubicBezTo>
                  <a:cubicBezTo>
                    <a:pt x="3332" y="235"/>
                    <a:pt x="3332" y="202"/>
                    <a:pt x="3332" y="157"/>
                  </a:cubicBezTo>
                  <a:cubicBezTo>
                    <a:pt x="3265" y="101"/>
                    <a:pt x="3198" y="45"/>
                    <a:pt x="313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9051;p66"/>
            <p:cNvSpPr/>
            <p:nvPr/>
          </p:nvSpPr>
          <p:spPr>
            <a:xfrm rot="5400000">
              <a:off x="5694522" y="6077050"/>
              <a:ext cx="52" cy="5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9052;p66"/>
            <p:cNvSpPr/>
            <p:nvPr/>
          </p:nvSpPr>
          <p:spPr>
            <a:xfrm rot="5400000">
              <a:off x="5531792" y="5955812"/>
              <a:ext cx="134459" cy="112824"/>
            </a:xfrm>
            <a:custGeom>
              <a:avLst/>
              <a:gdLst/>
              <a:ahLst/>
              <a:cxnLst/>
              <a:rect l="l" t="t" r="r" b="b"/>
              <a:pathLst>
                <a:path w="2573" h="2159" extrusionOk="0">
                  <a:moveTo>
                    <a:pt x="2539" y="0"/>
                  </a:moveTo>
                  <a:cubicBezTo>
                    <a:pt x="2091" y="325"/>
                    <a:pt x="1644" y="660"/>
                    <a:pt x="1219" y="1018"/>
                  </a:cubicBezTo>
                  <a:cubicBezTo>
                    <a:pt x="1264" y="1029"/>
                    <a:pt x="1286" y="1062"/>
                    <a:pt x="1286" y="1096"/>
                  </a:cubicBezTo>
                  <a:cubicBezTo>
                    <a:pt x="1286" y="1152"/>
                    <a:pt x="1253" y="1197"/>
                    <a:pt x="1197" y="1197"/>
                  </a:cubicBezTo>
                  <a:cubicBezTo>
                    <a:pt x="1130" y="1197"/>
                    <a:pt x="1063" y="1208"/>
                    <a:pt x="996" y="1208"/>
                  </a:cubicBezTo>
                  <a:cubicBezTo>
                    <a:pt x="649" y="1510"/>
                    <a:pt x="314" y="1823"/>
                    <a:pt x="1" y="2158"/>
                  </a:cubicBezTo>
                  <a:cubicBezTo>
                    <a:pt x="124" y="2125"/>
                    <a:pt x="247" y="2080"/>
                    <a:pt x="370" y="2035"/>
                  </a:cubicBezTo>
                  <a:cubicBezTo>
                    <a:pt x="1040" y="1364"/>
                    <a:pt x="1801" y="772"/>
                    <a:pt x="2572" y="213"/>
                  </a:cubicBezTo>
                  <a:cubicBezTo>
                    <a:pt x="2561" y="146"/>
                    <a:pt x="2550" y="79"/>
                    <a:pt x="2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9053;p66"/>
            <p:cNvSpPr/>
            <p:nvPr/>
          </p:nvSpPr>
          <p:spPr>
            <a:xfrm rot="5400000">
              <a:off x="5683130" y="6065658"/>
              <a:ext cx="11183" cy="11706"/>
            </a:xfrm>
            <a:custGeom>
              <a:avLst/>
              <a:gdLst/>
              <a:ahLst/>
              <a:cxnLst/>
              <a:rect l="l" t="t" r="r" b="b"/>
              <a:pathLst>
                <a:path w="214" h="224" extrusionOk="0">
                  <a:moveTo>
                    <a:pt x="213" y="0"/>
                  </a:moveTo>
                  <a:lnTo>
                    <a:pt x="213" y="0"/>
                  </a:lnTo>
                  <a:cubicBezTo>
                    <a:pt x="146" y="23"/>
                    <a:pt x="68" y="45"/>
                    <a:pt x="1" y="67"/>
                  </a:cubicBezTo>
                  <a:cubicBezTo>
                    <a:pt x="68" y="112"/>
                    <a:pt x="135" y="168"/>
                    <a:pt x="202" y="224"/>
                  </a:cubicBezTo>
                  <a:cubicBezTo>
                    <a:pt x="213" y="146"/>
                    <a:pt x="213" y="79"/>
                    <a:pt x="213"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9054;p66"/>
            <p:cNvSpPr/>
            <p:nvPr/>
          </p:nvSpPr>
          <p:spPr>
            <a:xfrm rot="5400000">
              <a:off x="5633172" y="6015124"/>
              <a:ext cx="60828" cy="15259"/>
            </a:xfrm>
            <a:custGeom>
              <a:avLst/>
              <a:gdLst/>
              <a:ahLst/>
              <a:cxnLst/>
              <a:rect l="l" t="t" r="r" b="b"/>
              <a:pathLst>
                <a:path w="1164" h="292" extrusionOk="0">
                  <a:moveTo>
                    <a:pt x="325" y="1"/>
                  </a:moveTo>
                  <a:cubicBezTo>
                    <a:pt x="213" y="45"/>
                    <a:pt x="101" y="90"/>
                    <a:pt x="0" y="146"/>
                  </a:cubicBezTo>
                  <a:cubicBezTo>
                    <a:pt x="347" y="191"/>
                    <a:pt x="705" y="246"/>
                    <a:pt x="1051" y="291"/>
                  </a:cubicBezTo>
                  <a:lnTo>
                    <a:pt x="1062" y="291"/>
                  </a:lnTo>
                  <a:cubicBezTo>
                    <a:pt x="1107" y="291"/>
                    <a:pt x="1152" y="258"/>
                    <a:pt x="1163" y="213"/>
                  </a:cubicBezTo>
                  <a:cubicBezTo>
                    <a:pt x="1163" y="168"/>
                    <a:pt x="1129" y="112"/>
                    <a:pt x="1085" y="112"/>
                  </a:cubicBezTo>
                  <a:cubicBezTo>
                    <a:pt x="828" y="68"/>
                    <a:pt x="582" y="34"/>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9055;p66"/>
            <p:cNvSpPr/>
            <p:nvPr/>
          </p:nvSpPr>
          <p:spPr>
            <a:xfrm rot="5400000">
              <a:off x="5540284" y="5945596"/>
              <a:ext cx="118677" cy="14632"/>
            </a:xfrm>
            <a:custGeom>
              <a:avLst/>
              <a:gdLst/>
              <a:ahLst/>
              <a:cxnLst/>
              <a:rect l="l" t="t" r="r" b="b"/>
              <a:pathLst>
                <a:path w="2271" h="280" extrusionOk="0">
                  <a:moveTo>
                    <a:pt x="169" y="0"/>
                  </a:moveTo>
                  <a:cubicBezTo>
                    <a:pt x="113" y="56"/>
                    <a:pt x="57" y="112"/>
                    <a:pt x="1" y="168"/>
                  </a:cubicBezTo>
                  <a:cubicBezTo>
                    <a:pt x="549" y="246"/>
                    <a:pt x="1097" y="280"/>
                    <a:pt x="1644" y="280"/>
                  </a:cubicBezTo>
                  <a:lnTo>
                    <a:pt x="1980" y="280"/>
                  </a:lnTo>
                  <a:cubicBezTo>
                    <a:pt x="2047" y="280"/>
                    <a:pt x="2114" y="269"/>
                    <a:pt x="2181" y="269"/>
                  </a:cubicBezTo>
                  <a:cubicBezTo>
                    <a:pt x="2237" y="269"/>
                    <a:pt x="2270" y="224"/>
                    <a:pt x="2270" y="168"/>
                  </a:cubicBezTo>
                  <a:cubicBezTo>
                    <a:pt x="2270" y="134"/>
                    <a:pt x="2248" y="101"/>
                    <a:pt x="2203" y="90"/>
                  </a:cubicBezTo>
                  <a:cubicBezTo>
                    <a:pt x="2203" y="90"/>
                    <a:pt x="2192" y="79"/>
                    <a:pt x="2181" y="79"/>
                  </a:cubicBezTo>
                  <a:lnTo>
                    <a:pt x="2170" y="79"/>
                  </a:lnTo>
                  <a:cubicBezTo>
                    <a:pt x="2002" y="90"/>
                    <a:pt x="1823" y="101"/>
                    <a:pt x="1644" y="101"/>
                  </a:cubicBezTo>
                  <a:cubicBezTo>
                    <a:pt x="1152" y="101"/>
                    <a:pt x="660" y="67"/>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9056;p66"/>
            <p:cNvSpPr/>
            <p:nvPr/>
          </p:nvSpPr>
          <p:spPr>
            <a:xfrm rot="5400000">
              <a:off x="5704189" y="6067382"/>
              <a:ext cx="43844" cy="63179"/>
            </a:xfrm>
            <a:custGeom>
              <a:avLst/>
              <a:gdLst/>
              <a:ahLst/>
              <a:cxnLst/>
              <a:rect l="l" t="t" r="r" b="b"/>
              <a:pathLst>
                <a:path w="839" h="1209" extrusionOk="0">
                  <a:moveTo>
                    <a:pt x="235" y="1"/>
                  </a:moveTo>
                  <a:cubicBezTo>
                    <a:pt x="123" y="392"/>
                    <a:pt x="34" y="795"/>
                    <a:pt x="0" y="1208"/>
                  </a:cubicBezTo>
                  <a:cubicBezTo>
                    <a:pt x="280" y="1119"/>
                    <a:pt x="559" y="1041"/>
                    <a:pt x="839" y="962"/>
                  </a:cubicBezTo>
                  <a:cubicBezTo>
                    <a:pt x="671" y="627"/>
                    <a:pt x="470" y="303"/>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9057;p66"/>
            <p:cNvSpPr/>
            <p:nvPr/>
          </p:nvSpPr>
          <p:spPr>
            <a:xfrm rot="5400000">
              <a:off x="5632884" y="6060406"/>
              <a:ext cx="58476" cy="90615"/>
            </a:xfrm>
            <a:custGeom>
              <a:avLst/>
              <a:gdLst/>
              <a:ahLst/>
              <a:cxnLst/>
              <a:rect l="l" t="t" r="r" b="b"/>
              <a:pathLst>
                <a:path w="1119" h="1734" extrusionOk="0">
                  <a:moveTo>
                    <a:pt x="850" y="0"/>
                  </a:moveTo>
                  <a:cubicBezTo>
                    <a:pt x="570" y="79"/>
                    <a:pt x="291" y="157"/>
                    <a:pt x="11" y="246"/>
                  </a:cubicBezTo>
                  <a:cubicBezTo>
                    <a:pt x="78" y="291"/>
                    <a:pt x="146" y="347"/>
                    <a:pt x="201" y="392"/>
                  </a:cubicBezTo>
                  <a:cubicBezTo>
                    <a:pt x="246" y="425"/>
                    <a:pt x="246" y="481"/>
                    <a:pt x="213" y="526"/>
                  </a:cubicBezTo>
                  <a:cubicBezTo>
                    <a:pt x="190" y="548"/>
                    <a:pt x="168" y="559"/>
                    <a:pt x="146" y="559"/>
                  </a:cubicBezTo>
                  <a:cubicBezTo>
                    <a:pt x="123" y="559"/>
                    <a:pt x="101" y="548"/>
                    <a:pt x="78" y="537"/>
                  </a:cubicBezTo>
                  <a:cubicBezTo>
                    <a:pt x="56" y="515"/>
                    <a:pt x="34" y="492"/>
                    <a:pt x="0" y="470"/>
                  </a:cubicBezTo>
                  <a:cubicBezTo>
                    <a:pt x="0" y="515"/>
                    <a:pt x="0" y="548"/>
                    <a:pt x="0" y="582"/>
                  </a:cubicBezTo>
                  <a:cubicBezTo>
                    <a:pt x="0" y="727"/>
                    <a:pt x="11" y="861"/>
                    <a:pt x="23" y="995"/>
                  </a:cubicBezTo>
                  <a:cubicBezTo>
                    <a:pt x="101" y="951"/>
                    <a:pt x="168" y="895"/>
                    <a:pt x="235" y="839"/>
                  </a:cubicBezTo>
                  <a:cubicBezTo>
                    <a:pt x="257" y="828"/>
                    <a:pt x="280" y="828"/>
                    <a:pt x="291" y="828"/>
                  </a:cubicBezTo>
                  <a:cubicBezTo>
                    <a:pt x="324" y="828"/>
                    <a:pt x="347" y="839"/>
                    <a:pt x="369" y="861"/>
                  </a:cubicBezTo>
                  <a:cubicBezTo>
                    <a:pt x="403" y="906"/>
                    <a:pt x="392" y="962"/>
                    <a:pt x="347" y="995"/>
                  </a:cubicBezTo>
                  <a:cubicBezTo>
                    <a:pt x="246" y="1062"/>
                    <a:pt x="157" y="1141"/>
                    <a:pt x="56" y="1208"/>
                  </a:cubicBezTo>
                  <a:cubicBezTo>
                    <a:pt x="78" y="1387"/>
                    <a:pt x="123" y="1554"/>
                    <a:pt x="190" y="1733"/>
                  </a:cubicBezTo>
                  <a:lnTo>
                    <a:pt x="235" y="1733"/>
                  </a:lnTo>
                  <a:cubicBezTo>
                    <a:pt x="526" y="1532"/>
                    <a:pt x="816" y="1320"/>
                    <a:pt x="1107" y="1107"/>
                  </a:cubicBezTo>
                  <a:cubicBezTo>
                    <a:pt x="1107" y="951"/>
                    <a:pt x="1107" y="783"/>
                    <a:pt x="1118" y="626"/>
                  </a:cubicBezTo>
                  <a:cubicBezTo>
                    <a:pt x="1040" y="414"/>
                    <a:pt x="951" y="202"/>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9058;p66"/>
            <p:cNvSpPr/>
            <p:nvPr/>
          </p:nvSpPr>
          <p:spPr>
            <a:xfrm rot="5400000">
              <a:off x="5644302" y="6077625"/>
              <a:ext cx="19910" cy="19910"/>
            </a:xfrm>
            <a:custGeom>
              <a:avLst/>
              <a:gdLst/>
              <a:ahLst/>
              <a:cxnLst/>
              <a:rect l="l" t="t" r="r" b="b"/>
              <a:pathLst>
                <a:path w="381" h="381" extrusionOk="0">
                  <a:moveTo>
                    <a:pt x="269" y="1"/>
                  </a:moveTo>
                  <a:cubicBezTo>
                    <a:pt x="258" y="1"/>
                    <a:pt x="235" y="1"/>
                    <a:pt x="213" y="12"/>
                  </a:cubicBezTo>
                  <a:cubicBezTo>
                    <a:pt x="146" y="68"/>
                    <a:pt x="79" y="124"/>
                    <a:pt x="1" y="168"/>
                  </a:cubicBezTo>
                  <a:cubicBezTo>
                    <a:pt x="12" y="247"/>
                    <a:pt x="23" y="314"/>
                    <a:pt x="34" y="381"/>
                  </a:cubicBezTo>
                  <a:cubicBezTo>
                    <a:pt x="135" y="314"/>
                    <a:pt x="224" y="235"/>
                    <a:pt x="325" y="168"/>
                  </a:cubicBezTo>
                  <a:cubicBezTo>
                    <a:pt x="370" y="135"/>
                    <a:pt x="381" y="79"/>
                    <a:pt x="347" y="34"/>
                  </a:cubicBezTo>
                  <a:cubicBezTo>
                    <a:pt x="325" y="12"/>
                    <a:pt x="302" y="1"/>
                    <a:pt x="26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9059;p66"/>
            <p:cNvSpPr/>
            <p:nvPr/>
          </p:nvSpPr>
          <p:spPr>
            <a:xfrm rot="5400000">
              <a:off x="5679916" y="6074724"/>
              <a:ext cx="12908" cy="16409"/>
            </a:xfrm>
            <a:custGeom>
              <a:avLst/>
              <a:gdLst/>
              <a:ahLst/>
              <a:cxnLst/>
              <a:rect l="l" t="t" r="r" b="b"/>
              <a:pathLst>
                <a:path w="247" h="314" extrusionOk="0">
                  <a:moveTo>
                    <a:pt x="11" y="0"/>
                  </a:moveTo>
                  <a:cubicBezTo>
                    <a:pt x="11" y="79"/>
                    <a:pt x="11" y="146"/>
                    <a:pt x="0" y="224"/>
                  </a:cubicBezTo>
                  <a:cubicBezTo>
                    <a:pt x="34" y="246"/>
                    <a:pt x="56" y="269"/>
                    <a:pt x="78" y="291"/>
                  </a:cubicBezTo>
                  <a:cubicBezTo>
                    <a:pt x="101" y="302"/>
                    <a:pt x="123" y="313"/>
                    <a:pt x="146" y="313"/>
                  </a:cubicBezTo>
                  <a:cubicBezTo>
                    <a:pt x="168" y="313"/>
                    <a:pt x="190" y="302"/>
                    <a:pt x="213" y="280"/>
                  </a:cubicBezTo>
                  <a:cubicBezTo>
                    <a:pt x="246" y="235"/>
                    <a:pt x="246" y="179"/>
                    <a:pt x="201" y="146"/>
                  </a:cubicBezTo>
                  <a:cubicBezTo>
                    <a:pt x="146" y="101"/>
                    <a:pt x="78" y="45"/>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9060;p66"/>
            <p:cNvSpPr/>
            <p:nvPr/>
          </p:nvSpPr>
          <p:spPr>
            <a:xfrm rot="5400000">
              <a:off x="5658882" y="6124970"/>
              <a:ext cx="6480" cy="25188"/>
            </a:xfrm>
            <a:custGeom>
              <a:avLst/>
              <a:gdLst/>
              <a:ahLst/>
              <a:cxnLst/>
              <a:rect l="l" t="t" r="r" b="b"/>
              <a:pathLst>
                <a:path w="124" h="482" extrusionOk="0">
                  <a:moveTo>
                    <a:pt x="11" y="0"/>
                  </a:moveTo>
                  <a:cubicBezTo>
                    <a:pt x="0" y="157"/>
                    <a:pt x="0" y="325"/>
                    <a:pt x="0" y="481"/>
                  </a:cubicBezTo>
                  <a:cubicBezTo>
                    <a:pt x="45" y="448"/>
                    <a:pt x="78" y="414"/>
                    <a:pt x="123" y="392"/>
                  </a:cubicBezTo>
                  <a:cubicBezTo>
                    <a:pt x="89" y="258"/>
                    <a:pt x="56" y="123"/>
                    <a:pt x="11" y="0"/>
                  </a:cubicBezTo>
                  <a:close/>
                </a:path>
              </a:pathLst>
            </a:custGeom>
            <a:solidFill>
              <a:srgbClr val="B924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9061;p66"/>
            <p:cNvSpPr/>
            <p:nvPr/>
          </p:nvSpPr>
          <p:spPr>
            <a:xfrm rot="5400000">
              <a:off x="5547600" y="6035270"/>
              <a:ext cx="168321" cy="168896"/>
            </a:xfrm>
            <a:custGeom>
              <a:avLst/>
              <a:gdLst/>
              <a:ahLst/>
              <a:cxnLst/>
              <a:rect l="l" t="t" r="r" b="b"/>
              <a:pathLst>
                <a:path w="3221" h="3232" extrusionOk="0">
                  <a:moveTo>
                    <a:pt x="2304" y="1"/>
                  </a:moveTo>
                  <a:cubicBezTo>
                    <a:pt x="2047" y="23"/>
                    <a:pt x="1845" y="235"/>
                    <a:pt x="1633" y="403"/>
                  </a:cubicBezTo>
                  <a:cubicBezTo>
                    <a:pt x="1611" y="414"/>
                    <a:pt x="1588" y="437"/>
                    <a:pt x="1566" y="437"/>
                  </a:cubicBezTo>
                  <a:cubicBezTo>
                    <a:pt x="1561" y="437"/>
                    <a:pt x="1556" y="438"/>
                    <a:pt x="1551" y="438"/>
                  </a:cubicBezTo>
                  <a:cubicBezTo>
                    <a:pt x="1492" y="438"/>
                    <a:pt x="1453" y="376"/>
                    <a:pt x="1443" y="314"/>
                  </a:cubicBezTo>
                  <a:cubicBezTo>
                    <a:pt x="1432" y="258"/>
                    <a:pt x="1432" y="191"/>
                    <a:pt x="1398" y="135"/>
                  </a:cubicBezTo>
                  <a:cubicBezTo>
                    <a:pt x="1368" y="97"/>
                    <a:pt x="1326" y="81"/>
                    <a:pt x="1282" y="81"/>
                  </a:cubicBezTo>
                  <a:cubicBezTo>
                    <a:pt x="1196" y="81"/>
                    <a:pt x="1100" y="143"/>
                    <a:pt x="1063" y="224"/>
                  </a:cubicBezTo>
                  <a:cubicBezTo>
                    <a:pt x="996" y="347"/>
                    <a:pt x="1007" y="504"/>
                    <a:pt x="962" y="627"/>
                  </a:cubicBezTo>
                  <a:cubicBezTo>
                    <a:pt x="942" y="667"/>
                    <a:pt x="922" y="707"/>
                    <a:pt x="886" y="707"/>
                  </a:cubicBezTo>
                  <a:cubicBezTo>
                    <a:pt x="882" y="707"/>
                    <a:pt x="877" y="706"/>
                    <a:pt x="873" y="705"/>
                  </a:cubicBezTo>
                  <a:cubicBezTo>
                    <a:pt x="850" y="705"/>
                    <a:pt x="839" y="694"/>
                    <a:pt x="828" y="683"/>
                  </a:cubicBezTo>
                  <a:cubicBezTo>
                    <a:pt x="660" y="526"/>
                    <a:pt x="493" y="325"/>
                    <a:pt x="258" y="303"/>
                  </a:cubicBezTo>
                  <a:cubicBezTo>
                    <a:pt x="224" y="303"/>
                    <a:pt x="191" y="303"/>
                    <a:pt x="168" y="325"/>
                  </a:cubicBezTo>
                  <a:cubicBezTo>
                    <a:pt x="135" y="358"/>
                    <a:pt x="146" y="403"/>
                    <a:pt x="157" y="437"/>
                  </a:cubicBezTo>
                  <a:cubicBezTo>
                    <a:pt x="202" y="683"/>
                    <a:pt x="336" y="895"/>
                    <a:pt x="493" y="1085"/>
                  </a:cubicBezTo>
                  <a:cubicBezTo>
                    <a:pt x="646" y="1273"/>
                    <a:pt x="742" y="1370"/>
                    <a:pt x="603" y="1370"/>
                  </a:cubicBezTo>
                  <a:cubicBezTo>
                    <a:pt x="560" y="1370"/>
                    <a:pt x="495" y="1361"/>
                    <a:pt x="403" y="1342"/>
                  </a:cubicBezTo>
                  <a:cubicBezTo>
                    <a:pt x="362" y="1328"/>
                    <a:pt x="320" y="1319"/>
                    <a:pt x="279" y="1319"/>
                  </a:cubicBezTo>
                  <a:cubicBezTo>
                    <a:pt x="253" y="1319"/>
                    <a:pt x="227" y="1323"/>
                    <a:pt x="202" y="1331"/>
                  </a:cubicBezTo>
                  <a:cubicBezTo>
                    <a:pt x="23" y="1376"/>
                    <a:pt x="1" y="1655"/>
                    <a:pt x="135" y="1789"/>
                  </a:cubicBezTo>
                  <a:cubicBezTo>
                    <a:pt x="250" y="1904"/>
                    <a:pt x="422" y="1937"/>
                    <a:pt x="589" y="1937"/>
                  </a:cubicBezTo>
                  <a:cubicBezTo>
                    <a:pt x="617" y="1937"/>
                    <a:pt x="644" y="1936"/>
                    <a:pt x="671" y="1935"/>
                  </a:cubicBezTo>
                  <a:lnTo>
                    <a:pt x="671" y="1935"/>
                  </a:lnTo>
                  <a:cubicBezTo>
                    <a:pt x="671" y="2147"/>
                    <a:pt x="336" y="2270"/>
                    <a:pt x="403" y="2471"/>
                  </a:cubicBezTo>
                  <a:cubicBezTo>
                    <a:pt x="428" y="2556"/>
                    <a:pt x="517" y="2596"/>
                    <a:pt x="603" y="2596"/>
                  </a:cubicBezTo>
                  <a:cubicBezTo>
                    <a:pt x="631" y="2596"/>
                    <a:pt x="658" y="2591"/>
                    <a:pt x="683" y="2583"/>
                  </a:cubicBezTo>
                  <a:cubicBezTo>
                    <a:pt x="794" y="2539"/>
                    <a:pt x="861" y="2449"/>
                    <a:pt x="929" y="2360"/>
                  </a:cubicBezTo>
                  <a:lnTo>
                    <a:pt x="929" y="2360"/>
                  </a:lnTo>
                  <a:cubicBezTo>
                    <a:pt x="884" y="2539"/>
                    <a:pt x="873" y="2729"/>
                    <a:pt x="873" y="2919"/>
                  </a:cubicBezTo>
                  <a:cubicBezTo>
                    <a:pt x="873" y="3053"/>
                    <a:pt x="940" y="3232"/>
                    <a:pt x="1074" y="3232"/>
                  </a:cubicBezTo>
                  <a:cubicBezTo>
                    <a:pt x="1175" y="3232"/>
                    <a:pt x="1242" y="3142"/>
                    <a:pt x="1275" y="3064"/>
                  </a:cubicBezTo>
                  <a:cubicBezTo>
                    <a:pt x="1353" y="2919"/>
                    <a:pt x="1398" y="2751"/>
                    <a:pt x="1409" y="2583"/>
                  </a:cubicBezTo>
                  <a:cubicBezTo>
                    <a:pt x="1499" y="2751"/>
                    <a:pt x="1599" y="2919"/>
                    <a:pt x="1700" y="3086"/>
                  </a:cubicBezTo>
                  <a:cubicBezTo>
                    <a:pt x="1740" y="3146"/>
                    <a:pt x="1798" y="3224"/>
                    <a:pt x="1865" y="3224"/>
                  </a:cubicBezTo>
                  <a:cubicBezTo>
                    <a:pt x="1873" y="3224"/>
                    <a:pt x="1882" y="3223"/>
                    <a:pt x="1890" y="3220"/>
                  </a:cubicBezTo>
                  <a:cubicBezTo>
                    <a:pt x="1935" y="3209"/>
                    <a:pt x="1957" y="3176"/>
                    <a:pt x="1991" y="3142"/>
                  </a:cubicBezTo>
                  <a:cubicBezTo>
                    <a:pt x="2114" y="2986"/>
                    <a:pt x="2170" y="2773"/>
                    <a:pt x="2147" y="2572"/>
                  </a:cubicBezTo>
                  <a:lnTo>
                    <a:pt x="2147" y="2572"/>
                  </a:lnTo>
                  <a:cubicBezTo>
                    <a:pt x="2293" y="2717"/>
                    <a:pt x="2449" y="2852"/>
                    <a:pt x="2628" y="2952"/>
                  </a:cubicBezTo>
                  <a:cubicBezTo>
                    <a:pt x="2667" y="2976"/>
                    <a:pt x="2713" y="3000"/>
                    <a:pt x="2755" y="3000"/>
                  </a:cubicBezTo>
                  <a:cubicBezTo>
                    <a:pt x="2773" y="3000"/>
                    <a:pt x="2790" y="2996"/>
                    <a:pt x="2807" y="2986"/>
                  </a:cubicBezTo>
                  <a:cubicBezTo>
                    <a:pt x="2907" y="2941"/>
                    <a:pt x="2863" y="2796"/>
                    <a:pt x="2807" y="2695"/>
                  </a:cubicBezTo>
                  <a:cubicBezTo>
                    <a:pt x="2717" y="2550"/>
                    <a:pt x="2617" y="2393"/>
                    <a:pt x="2527" y="2237"/>
                  </a:cubicBezTo>
                  <a:lnTo>
                    <a:pt x="2527" y="2237"/>
                  </a:lnTo>
                  <a:cubicBezTo>
                    <a:pt x="2650" y="2248"/>
                    <a:pt x="2751" y="2337"/>
                    <a:pt x="2874" y="2393"/>
                  </a:cubicBezTo>
                  <a:cubicBezTo>
                    <a:pt x="2915" y="2414"/>
                    <a:pt x="2966" y="2425"/>
                    <a:pt x="3015" y="2425"/>
                  </a:cubicBezTo>
                  <a:cubicBezTo>
                    <a:pt x="3098" y="2425"/>
                    <a:pt x="3177" y="2392"/>
                    <a:pt x="3198" y="2315"/>
                  </a:cubicBezTo>
                  <a:cubicBezTo>
                    <a:pt x="3220" y="2259"/>
                    <a:pt x="3198" y="2203"/>
                    <a:pt x="3176" y="2147"/>
                  </a:cubicBezTo>
                  <a:cubicBezTo>
                    <a:pt x="3097" y="1991"/>
                    <a:pt x="2997" y="1845"/>
                    <a:pt x="2874" y="1722"/>
                  </a:cubicBezTo>
                  <a:cubicBezTo>
                    <a:pt x="2852" y="1700"/>
                    <a:pt x="2829" y="1678"/>
                    <a:pt x="2829" y="1644"/>
                  </a:cubicBezTo>
                  <a:cubicBezTo>
                    <a:pt x="2840" y="1622"/>
                    <a:pt x="2852" y="1599"/>
                    <a:pt x="2874" y="1588"/>
                  </a:cubicBezTo>
                  <a:cubicBezTo>
                    <a:pt x="2986" y="1499"/>
                    <a:pt x="3165" y="1476"/>
                    <a:pt x="3187" y="1342"/>
                  </a:cubicBezTo>
                  <a:cubicBezTo>
                    <a:pt x="3209" y="1230"/>
                    <a:pt x="3109" y="1152"/>
                    <a:pt x="3008" y="1107"/>
                  </a:cubicBezTo>
                  <a:cubicBezTo>
                    <a:pt x="2861" y="1029"/>
                    <a:pt x="2705" y="994"/>
                    <a:pt x="2541" y="994"/>
                  </a:cubicBezTo>
                  <a:cubicBezTo>
                    <a:pt x="2518" y="994"/>
                    <a:pt x="2495" y="994"/>
                    <a:pt x="2471" y="996"/>
                  </a:cubicBezTo>
                  <a:cubicBezTo>
                    <a:pt x="2416" y="996"/>
                    <a:pt x="2348" y="996"/>
                    <a:pt x="2315" y="951"/>
                  </a:cubicBezTo>
                  <a:cubicBezTo>
                    <a:pt x="2270" y="895"/>
                    <a:pt x="2304" y="817"/>
                    <a:pt x="2326" y="761"/>
                  </a:cubicBezTo>
                  <a:cubicBezTo>
                    <a:pt x="2438" y="571"/>
                    <a:pt x="2550" y="358"/>
                    <a:pt x="2505" y="146"/>
                  </a:cubicBezTo>
                  <a:cubicBezTo>
                    <a:pt x="2494" y="90"/>
                    <a:pt x="2460" y="34"/>
                    <a:pt x="2404" y="12"/>
                  </a:cubicBezTo>
                  <a:cubicBezTo>
                    <a:pt x="2382" y="1"/>
                    <a:pt x="2337"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9062;p66"/>
            <p:cNvSpPr/>
            <p:nvPr/>
          </p:nvSpPr>
          <p:spPr>
            <a:xfrm rot="5400000">
              <a:off x="5599701" y="6083869"/>
              <a:ext cx="66106" cy="74624"/>
            </a:xfrm>
            <a:custGeom>
              <a:avLst/>
              <a:gdLst/>
              <a:ahLst/>
              <a:cxnLst/>
              <a:rect l="l" t="t" r="r" b="b"/>
              <a:pathLst>
                <a:path w="1265" h="1428" extrusionOk="0">
                  <a:moveTo>
                    <a:pt x="334" y="1"/>
                  </a:moveTo>
                  <a:cubicBezTo>
                    <a:pt x="319" y="1"/>
                    <a:pt x="305" y="4"/>
                    <a:pt x="292" y="12"/>
                  </a:cubicBezTo>
                  <a:cubicBezTo>
                    <a:pt x="224" y="34"/>
                    <a:pt x="213" y="113"/>
                    <a:pt x="213" y="180"/>
                  </a:cubicBezTo>
                  <a:cubicBezTo>
                    <a:pt x="213" y="373"/>
                    <a:pt x="250" y="566"/>
                    <a:pt x="332" y="742"/>
                  </a:cubicBezTo>
                  <a:lnTo>
                    <a:pt x="332" y="742"/>
                  </a:lnTo>
                  <a:cubicBezTo>
                    <a:pt x="274" y="735"/>
                    <a:pt x="218" y="712"/>
                    <a:pt x="163" y="712"/>
                  </a:cubicBezTo>
                  <a:cubicBezTo>
                    <a:pt x="150" y="712"/>
                    <a:pt x="137" y="713"/>
                    <a:pt x="124" y="716"/>
                  </a:cubicBezTo>
                  <a:cubicBezTo>
                    <a:pt x="23" y="750"/>
                    <a:pt x="1" y="895"/>
                    <a:pt x="57" y="974"/>
                  </a:cubicBezTo>
                  <a:cubicBezTo>
                    <a:pt x="105" y="1038"/>
                    <a:pt x="182" y="1062"/>
                    <a:pt x="259" y="1062"/>
                  </a:cubicBezTo>
                  <a:cubicBezTo>
                    <a:pt x="289" y="1062"/>
                    <a:pt x="319" y="1058"/>
                    <a:pt x="347" y="1052"/>
                  </a:cubicBezTo>
                  <a:lnTo>
                    <a:pt x="347" y="1052"/>
                  </a:lnTo>
                  <a:cubicBezTo>
                    <a:pt x="303" y="1108"/>
                    <a:pt x="258" y="1175"/>
                    <a:pt x="236" y="1253"/>
                  </a:cubicBezTo>
                  <a:cubicBezTo>
                    <a:pt x="213" y="1287"/>
                    <a:pt x="213" y="1331"/>
                    <a:pt x="236" y="1354"/>
                  </a:cubicBezTo>
                  <a:cubicBezTo>
                    <a:pt x="258" y="1365"/>
                    <a:pt x="280" y="1365"/>
                    <a:pt x="303" y="1365"/>
                  </a:cubicBezTo>
                  <a:cubicBezTo>
                    <a:pt x="448" y="1354"/>
                    <a:pt x="582" y="1264"/>
                    <a:pt x="649" y="1141"/>
                  </a:cubicBezTo>
                  <a:cubicBezTo>
                    <a:pt x="649" y="1219"/>
                    <a:pt x="660" y="1298"/>
                    <a:pt x="705" y="1365"/>
                  </a:cubicBezTo>
                  <a:cubicBezTo>
                    <a:pt x="741" y="1401"/>
                    <a:pt x="795" y="1427"/>
                    <a:pt x="844" y="1427"/>
                  </a:cubicBezTo>
                  <a:cubicBezTo>
                    <a:pt x="871" y="1427"/>
                    <a:pt x="897" y="1419"/>
                    <a:pt x="918" y="1398"/>
                  </a:cubicBezTo>
                  <a:cubicBezTo>
                    <a:pt x="951" y="1365"/>
                    <a:pt x="962" y="1298"/>
                    <a:pt x="951" y="1242"/>
                  </a:cubicBezTo>
                  <a:cubicBezTo>
                    <a:pt x="940" y="1130"/>
                    <a:pt x="884" y="1018"/>
                    <a:pt x="806" y="940"/>
                  </a:cubicBezTo>
                  <a:lnTo>
                    <a:pt x="806" y="940"/>
                  </a:lnTo>
                  <a:cubicBezTo>
                    <a:pt x="875" y="967"/>
                    <a:pt x="950" y="981"/>
                    <a:pt x="1024" y="981"/>
                  </a:cubicBezTo>
                  <a:cubicBezTo>
                    <a:pt x="1106" y="981"/>
                    <a:pt x="1188" y="964"/>
                    <a:pt x="1264" y="929"/>
                  </a:cubicBezTo>
                  <a:cubicBezTo>
                    <a:pt x="1231" y="750"/>
                    <a:pt x="1052" y="605"/>
                    <a:pt x="873" y="605"/>
                  </a:cubicBezTo>
                  <a:cubicBezTo>
                    <a:pt x="996" y="504"/>
                    <a:pt x="1085" y="359"/>
                    <a:pt x="1108" y="202"/>
                  </a:cubicBezTo>
                  <a:lnTo>
                    <a:pt x="1108" y="202"/>
                  </a:lnTo>
                  <a:cubicBezTo>
                    <a:pt x="906" y="213"/>
                    <a:pt x="728" y="314"/>
                    <a:pt x="605" y="459"/>
                  </a:cubicBezTo>
                  <a:cubicBezTo>
                    <a:pt x="549" y="437"/>
                    <a:pt x="515" y="359"/>
                    <a:pt x="504" y="292"/>
                  </a:cubicBezTo>
                  <a:cubicBezTo>
                    <a:pt x="493" y="224"/>
                    <a:pt x="493" y="146"/>
                    <a:pt x="459" y="90"/>
                  </a:cubicBezTo>
                  <a:cubicBezTo>
                    <a:pt x="434" y="39"/>
                    <a:pt x="38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9063;p66"/>
            <p:cNvSpPr/>
            <p:nvPr/>
          </p:nvSpPr>
          <p:spPr>
            <a:xfrm rot="5400000">
              <a:off x="5112074" y="6410349"/>
              <a:ext cx="97617" cy="113399"/>
            </a:xfrm>
            <a:custGeom>
              <a:avLst/>
              <a:gdLst/>
              <a:ahLst/>
              <a:cxnLst/>
              <a:rect l="l" t="t" r="r" b="b"/>
              <a:pathLst>
                <a:path w="1868" h="2170" extrusionOk="0">
                  <a:moveTo>
                    <a:pt x="1868" y="1"/>
                  </a:moveTo>
                  <a:lnTo>
                    <a:pt x="1868" y="1"/>
                  </a:lnTo>
                  <a:cubicBezTo>
                    <a:pt x="1130" y="627"/>
                    <a:pt x="504" y="1353"/>
                    <a:pt x="1" y="2170"/>
                  </a:cubicBezTo>
                  <a:cubicBezTo>
                    <a:pt x="325" y="2035"/>
                    <a:pt x="649" y="1879"/>
                    <a:pt x="951" y="1700"/>
                  </a:cubicBezTo>
                  <a:cubicBezTo>
                    <a:pt x="1074" y="1398"/>
                    <a:pt x="1219" y="1096"/>
                    <a:pt x="1376" y="806"/>
                  </a:cubicBezTo>
                  <a:cubicBezTo>
                    <a:pt x="1376" y="806"/>
                    <a:pt x="1387" y="794"/>
                    <a:pt x="1387" y="794"/>
                  </a:cubicBezTo>
                  <a:cubicBezTo>
                    <a:pt x="1387" y="783"/>
                    <a:pt x="1387" y="783"/>
                    <a:pt x="1387" y="783"/>
                  </a:cubicBezTo>
                  <a:cubicBezTo>
                    <a:pt x="1398" y="772"/>
                    <a:pt x="1398" y="772"/>
                    <a:pt x="1398" y="761"/>
                  </a:cubicBezTo>
                  <a:cubicBezTo>
                    <a:pt x="1543" y="504"/>
                    <a:pt x="1700" y="247"/>
                    <a:pt x="1868"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9064;p66"/>
            <p:cNvSpPr/>
            <p:nvPr/>
          </p:nvSpPr>
          <p:spPr>
            <a:xfrm rot="5400000">
              <a:off x="5142997" y="6455656"/>
              <a:ext cx="22262" cy="46718"/>
            </a:xfrm>
            <a:custGeom>
              <a:avLst/>
              <a:gdLst/>
              <a:ahLst/>
              <a:cxnLst/>
              <a:rect l="l" t="t" r="r" b="b"/>
              <a:pathLst>
                <a:path w="426" h="894" extrusionOk="0">
                  <a:moveTo>
                    <a:pt x="425" y="0"/>
                  </a:moveTo>
                  <a:lnTo>
                    <a:pt x="425" y="0"/>
                  </a:lnTo>
                  <a:cubicBezTo>
                    <a:pt x="269" y="291"/>
                    <a:pt x="124" y="592"/>
                    <a:pt x="1" y="894"/>
                  </a:cubicBezTo>
                  <a:cubicBezTo>
                    <a:pt x="135" y="592"/>
                    <a:pt x="269" y="291"/>
                    <a:pt x="425"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9065;p66"/>
            <p:cNvSpPr/>
            <p:nvPr/>
          </p:nvSpPr>
          <p:spPr>
            <a:xfrm rot="5400000">
              <a:off x="5337264" y="6442513"/>
              <a:ext cx="52" cy="627"/>
            </a:xfrm>
            <a:custGeom>
              <a:avLst/>
              <a:gdLst/>
              <a:ahLst/>
              <a:cxnLst/>
              <a:rect l="l" t="t" r="r" b="b"/>
              <a:pathLst>
                <a:path w="1" h="12" extrusionOk="0">
                  <a:moveTo>
                    <a:pt x="0" y="11"/>
                  </a:moveTo>
                  <a:cubicBezTo>
                    <a:pt x="0" y="11"/>
                    <a:pt x="0" y="11"/>
                    <a:pt x="0" y="0"/>
                  </a:cubicBezTo>
                  <a:cubicBezTo>
                    <a:pt x="0" y="11"/>
                    <a:pt x="0" y="11"/>
                    <a:pt x="0"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9066;p66"/>
            <p:cNvSpPr/>
            <p:nvPr/>
          </p:nvSpPr>
          <p:spPr>
            <a:xfrm rot="5400000">
              <a:off x="5183640" y="6500049"/>
              <a:ext cx="338315" cy="122126"/>
            </a:xfrm>
            <a:custGeom>
              <a:avLst/>
              <a:gdLst/>
              <a:ahLst/>
              <a:cxnLst/>
              <a:rect l="l" t="t" r="r" b="b"/>
              <a:pathLst>
                <a:path w="6474" h="2337" extrusionOk="0">
                  <a:moveTo>
                    <a:pt x="5311" y="738"/>
                  </a:moveTo>
                  <a:cubicBezTo>
                    <a:pt x="4081" y="738"/>
                    <a:pt x="2863" y="1062"/>
                    <a:pt x="1789" y="1666"/>
                  </a:cubicBezTo>
                  <a:cubicBezTo>
                    <a:pt x="2382" y="1487"/>
                    <a:pt x="2985" y="1342"/>
                    <a:pt x="3600" y="1241"/>
                  </a:cubicBezTo>
                  <a:cubicBezTo>
                    <a:pt x="3679" y="1219"/>
                    <a:pt x="3757" y="1208"/>
                    <a:pt x="3846" y="1208"/>
                  </a:cubicBezTo>
                  <a:cubicBezTo>
                    <a:pt x="4003" y="1208"/>
                    <a:pt x="4159" y="1252"/>
                    <a:pt x="4238" y="1386"/>
                  </a:cubicBezTo>
                  <a:cubicBezTo>
                    <a:pt x="4249" y="1398"/>
                    <a:pt x="4249" y="1398"/>
                    <a:pt x="4249" y="1409"/>
                  </a:cubicBezTo>
                  <a:cubicBezTo>
                    <a:pt x="4316" y="1386"/>
                    <a:pt x="4383" y="1364"/>
                    <a:pt x="4450" y="1342"/>
                  </a:cubicBezTo>
                  <a:lnTo>
                    <a:pt x="4484" y="1342"/>
                  </a:lnTo>
                  <a:cubicBezTo>
                    <a:pt x="4528" y="1342"/>
                    <a:pt x="4562" y="1364"/>
                    <a:pt x="4573" y="1398"/>
                  </a:cubicBezTo>
                  <a:cubicBezTo>
                    <a:pt x="4573" y="1409"/>
                    <a:pt x="4573" y="1431"/>
                    <a:pt x="4573" y="1442"/>
                  </a:cubicBezTo>
                  <a:cubicBezTo>
                    <a:pt x="4908" y="1185"/>
                    <a:pt x="5266" y="950"/>
                    <a:pt x="5635" y="738"/>
                  </a:cubicBezTo>
                  <a:close/>
                  <a:moveTo>
                    <a:pt x="4439" y="1543"/>
                  </a:moveTo>
                  <a:cubicBezTo>
                    <a:pt x="4394" y="1554"/>
                    <a:pt x="4338" y="1577"/>
                    <a:pt x="4282" y="1599"/>
                  </a:cubicBezTo>
                  <a:cubicBezTo>
                    <a:pt x="4282" y="1621"/>
                    <a:pt x="4282" y="1644"/>
                    <a:pt x="4271" y="1677"/>
                  </a:cubicBezTo>
                  <a:cubicBezTo>
                    <a:pt x="4327" y="1632"/>
                    <a:pt x="4383" y="1588"/>
                    <a:pt x="4439" y="1543"/>
                  </a:cubicBezTo>
                  <a:close/>
                  <a:moveTo>
                    <a:pt x="4763" y="0"/>
                  </a:moveTo>
                  <a:cubicBezTo>
                    <a:pt x="3388" y="45"/>
                    <a:pt x="2080" y="660"/>
                    <a:pt x="984" y="1487"/>
                  </a:cubicBezTo>
                  <a:cubicBezTo>
                    <a:pt x="984" y="1498"/>
                    <a:pt x="973" y="1498"/>
                    <a:pt x="973" y="1498"/>
                  </a:cubicBezTo>
                  <a:cubicBezTo>
                    <a:pt x="973" y="1509"/>
                    <a:pt x="973" y="1509"/>
                    <a:pt x="973" y="1509"/>
                  </a:cubicBezTo>
                  <a:cubicBezTo>
                    <a:pt x="627" y="1767"/>
                    <a:pt x="313" y="2046"/>
                    <a:pt x="0" y="2337"/>
                  </a:cubicBezTo>
                  <a:cubicBezTo>
                    <a:pt x="347" y="2180"/>
                    <a:pt x="705" y="2035"/>
                    <a:pt x="1063" y="1912"/>
                  </a:cubicBezTo>
                  <a:cubicBezTo>
                    <a:pt x="2304" y="1040"/>
                    <a:pt x="3802" y="548"/>
                    <a:pt x="5311" y="548"/>
                  </a:cubicBezTo>
                  <a:cubicBezTo>
                    <a:pt x="5434" y="548"/>
                    <a:pt x="5546" y="548"/>
                    <a:pt x="5658" y="559"/>
                  </a:cubicBezTo>
                  <a:cubicBezTo>
                    <a:pt x="5713" y="559"/>
                    <a:pt x="5747" y="604"/>
                    <a:pt x="5747" y="660"/>
                  </a:cubicBezTo>
                  <a:cubicBezTo>
                    <a:pt x="5747" y="660"/>
                    <a:pt x="5747" y="671"/>
                    <a:pt x="5747" y="682"/>
                  </a:cubicBezTo>
                  <a:cubicBezTo>
                    <a:pt x="5971" y="559"/>
                    <a:pt x="6194" y="447"/>
                    <a:pt x="6429" y="336"/>
                  </a:cubicBezTo>
                  <a:cubicBezTo>
                    <a:pt x="6440" y="313"/>
                    <a:pt x="6462" y="280"/>
                    <a:pt x="6474" y="246"/>
                  </a:cubicBezTo>
                  <a:cubicBezTo>
                    <a:pt x="5971" y="90"/>
                    <a:pt x="5445" y="0"/>
                    <a:pt x="492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9067;p66"/>
            <p:cNvSpPr/>
            <p:nvPr/>
          </p:nvSpPr>
          <p:spPr>
            <a:xfrm rot="5400000">
              <a:off x="5229222" y="6534199"/>
              <a:ext cx="244826" cy="71331"/>
            </a:xfrm>
            <a:custGeom>
              <a:avLst/>
              <a:gdLst/>
              <a:ahLst/>
              <a:cxnLst/>
              <a:rect l="l" t="t" r="r" b="b"/>
              <a:pathLst>
                <a:path w="4685" h="1365" extrusionOk="0">
                  <a:moveTo>
                    <a:pt x="4249" y="1"/>
                  </a:moveTo>
                  <a:cubicBezTo>
                    <a:pt x="2740" y="1"/>
                    <a:pt x="1242" y="493"/>
                    <a:pt x="1" y="1365"/>
                  </a:cubicBezTo>
                  <a:cubicBezTo>
                    <a:pt x="246" y="1275"/>
                    <a:pt x="492" y="1197"/>
                    <a:pt x="727" y="1119"/>
                  </a:cubicBezTo>
                  <a:cubicBezTo>
                    <a:pt x="1801" y="515"/>
                    <a:pt x="3019" y="191"/>
                    <a:pt x="4249" y="191"/>
                  </a:cubicBezTo>
                  <a:lnTo>
                    <a:pt x="4573" y="191"/>
                  </a:lnTo>
                  <a:cubicBezTo>
                    <a:pt x="4607" y="169"/>
                    <a:pt x="4640" y="157"/>
                    <a:pt x="4685" y="135"/>
                  </a:cubicBezTo>
                  <a:cubicBezTo>
                    <a:pt x="4685" y="124"/>
                    <a:pt x="4685" y="113"/>
                    <a:pt x="4685" y="113"/>
                  </a:cubicBezTo>
                  <a:cubicBezTo>
                    <a:pt x="4685" y="57"/>
                    <a:pt x="4651" y="12"/>
                    <a:pt x="4596" y="12"/>
                  </a:cubicBezTo>
                  <a:cubicBezTo>
                    <a:pt x="4484" y="1"/>
                    <a:pt x="4372" y="1"/>
                    <a:pt x="424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9068;p66"/>
            <p:cNvSpPr/>
            <p:nvPr/>
          </p:nvSpPr>
          <p:spPr>
            <a:xfrm rot="5400000">
              <a:off x="5330549" y="6615721"/>
              <a:ext cx="17036" cy="13482"/>
            </a:xfrm>
            <a:custGeom>
              <a:avLst/>
              <a:gdLst/>
              <a:ahLst/>
              <a:cxnLst/>
              <a:rect l="l" t="t" r="r" b="b"/>
              <a:pathLst>
                <a:path w="326" h="258" extrusionOk="0">
                  <a:moveTo>
                    <a:pt x="202" y="1"/>
                  </a:moveTo>
                  <a:cubicBezTo>
                    <a:pt x="135" y="23"/>
                    <a:pt x="68" y="45"/>
                    <a:pt x="1" y="68"/>
                  </a:cubicBezTo>
                  <a:cubicBezTo>
                    <a:pt x="34" y="124"/>
                    <a:pt x="46" y="191"/>
                    <a:pt x="34" y="258"/>
                  </a:cubicBezTo>
                  <a:cubicBezTo>
                    <a:pt x="90" y="236"/>
                    <a:pt x="146" y="213"/>
                    <a:pt x="191" y="202"/>
                  </a:cubicBezTo>
                  <a:cubicBezTo>
                    <a:pt x="236" y="168"/>
                    <a:pt x="280" y="135"/>
                    <a:pt x="325" y="101"/>
                  </a:cubicBezTo>
                  <a:cubicBezTo>
                    <a:pt x="325" y="90"/>
                    <a:pt x="325" y="68"/>
                    <a:pt x="325" y="57"/>
                  </a:cubicBezTo>
                  <a:cubicBezTo>
                    <a:pt x="314" y="23"/>
                    <a:pt x="280" y="1"/>
                    <a:pt x="236"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9069;p66"/>
            <p:cNvSpPr/>
            <p:nvPr/>
          </p:nvSpPr>
          <p:spPr>
            <a:xfrm rot="5400000">
              <a:off x="5040193" y="6402745"/>
              <a:ext cx="230247" cy="293948"/>
            </a:xfrm>
            <a:custGeom>
              <a:avLst/>
              <a:gdLst/>
              <a:ahLst/>
              <a:cxnLst/>
              <a:rect l="l" t="t" r="r" b="b"/>
              <a:pathLst>
                <a:path w="4406" h="5625" extrusionOk="0">
                  <a:moveTo>
                    <a:pt x="4405" y="1"/>
                  </a:moveTo>
                  <a:lnTo>
                    <a:pt x="4405" y="1"/>
                  </a:lnTo>
                  <a:cubicBezTo>
                    <a:pt x="4294" y="146"/>
                    <a:pt x="4171" y="291"/>
                    <a:pt x="4037" y="437"/>
                  </a:cubicBezTo>
                  <a:cubicBezTo>
                    <a:pt x="4048" y="437"/>
                    <a:pt x="4048" y="437"/>
                    <a:pt x="4059" y="448"/>
                  </a:cubicBezTo>
                  <a:cubicBezTo>
                    <a:pt x="4092" y="481"/>
                    <a:pt x="4092" y="537"/>
                    <a:pt x="4059" y="571"/>
                  </a:cubicBezTo>
                  <a:cubicBezTo>
                    <a:pt x="3265" y="1420"/>
                    <a:pt x="2583" y="2371"/>
                    <a:pt x="2035" y="3399"/>
                  </a:cubicBezTo>
                  <a:cubicBezTo>
                    <a:pt x="2259" y="3153"/>
                    <a:pt x="2483" y="2896"/>
                    <a:pt x="2717" y="2650"/>
                  </a:cubicBezTo>
                  <a:cubicBezTo>
                    <a:pt x="2896" y="2438"/>
                    <a:pt x="3142" y="2214"/>
                    <a:pt x="3410" y="2214"/>
                  </a:cubicBezTo>
                  <a:cubicBezTo>
                    <a:pt x="3444" y="2214"/>
                    <a:pt x="3489" y="2225"/>
                    <a:pt x="3522" y="2225"/>
                  </a:cubicBezTo>
                  <a:cubicBezTo>
                    <a:pt x="3522" y="2348"/>
                    <a:pt x="3522" y="2471"/>
                    <a:pt x="3511" y="2594"/>
                  </a:cubicBezTo>
                  <a:cubicBezTo>
                    <a:pt x="3735" y="2192"/>
                    <a:pt x="3936" y="1767"/>
                    <a:pt x="4115" y="1342"/>
                  </a:cubicBezTo>
                  <a:cubicBezTo>
                    <a:pt x="4182" y="873"/>
                    <a:pt x="4271" y="425"/>
                    <a:pt x="4405" y="1"/>
                  </a:cubicBezTo>
                  <a:close/>
                  <a:moveTo>
                    <a:pt x="4070" y="1912"/>
                  </a:moveTo>
                  <a:lnTo>
                    <a:pt x="4070" y="1912"/>
                  </a:lnTo>
                  <a:cubicBezTo>
                    <a:pt x="3891" y="2292"/>
                    <a:pt x="3690" y="2661"/>
                    <a:pt x="3489" y="3019"/>
                  </a:cubicBezTo>
                  <a:cubicBezTo>
                    <a:pt x="3444" y="3779"/>
                    <a:pt x="3366" y="4528"/>
                    <a:pt x="3254" y="5277"/>
                  </a:cubicBezTo>
                  <a:cubicBezTo>
                    <a:pt x="3232" y="5378"/>
                    <a:pt x="3220" y="5490"/>
                    <a:pt x="3198" y="5602"/>
                  </a:cubicBezTo>
                  <a:cubicBezTo>
                    <a:pt x="3567" y="5233"/>
                    <a:pt x="3902" y="4853"/>
                    <a:pt x="4193" y="4450"/>
                  </a:cubicBezTo>
                  <a:cubicBezTo>
                    <a:pt x="4104" y="3891"/>
                    <a:pt x="4048" y="3243"/>
                    <a:pt x="4048" y="2594"/>
                  </a:cubicBezTo>
                  <a:cubicBezTo>
                    <a:pt x="4048" y="2371"/>
                    <a:pt x="4048" y="2147"/>
                    <a:pt x="4070" y="1912"/>
                  </a:cubicBezTo>
                  <a:close/>
                  <a:moveTo>
                    <a:pt x="3120" y="1387"/>
                  </a:moveTo>
                  <a:cubicBezTo>
                    <a:pt x="3097" y="1409"/>
                    <a:pt x="3086" y="1420"/>
                    <a:pt x="3064" y="1443"/>
                  </a:cubicBezTo>
                  <a:cubicBezTo>
                    <a:pt x="2326" y="2136"/>
                    <a:pt x="1521" y="2807"/>
                    <a:pt x="638" y="3321"/>
                  </a:cubicBezTo>
                  <a:cubicBezTo>
                    <a:pt x="336" y="4059"/>
                    <a:pt x="124" y="4830"/>
                    <a:pt x="1" y="5624"/>
                  </a:cubicBezTo>
                  <a:cubicBezTo>
                    <a:pt x="124" y="5501"/>
                    <a:pt x="235" y="5367"/>
                    <a:pt x="347" y="5244"/>
                  </a:cubicBezTo>
                  <a:cubicBezTo>
                    <a:pt x="750" y="4797"/>
                    <a:pt x="1163" y="4361"/>
                    <a:pt x="1566" y="3914"/>
                  </a:cubicBezTo>
                  <a:cubicBezTo>
                    <a:pt x="1991" y="3019"/>
                    <a:pt x="2505" y="2169"/>
                    <a:pt x="3120" y="138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9070;p66"/>
            <p:cNvSpPr/>
            <p:nvPr/>
          </p:nvSpPr>
          <p:spPr>
            <a:xfrm rot="5400000">
              <a:off x="5116398" y="6601403"/>
              <a:ext cx="7682" cy="97042"/>
            </a:xfrm>
            <a:custGeom>
              <a:avLst/>
              <a:gdLst/>
              <a:ahLst/>
              <a:cxnLst/>
              <a:rect l="l" t="t" r="r" b="b"/>
              <a:pathLst>
                <a:path w="147" h="1857" extrusionOk="0">
                  <a:moveTo>
                    <a:pt x="146" y="1856"/>
                  </a:moveTo>
                  <a:cubicBezTo>
                    <a:pt x="57" y="1297"/>
                    <a:pt x="1" y="649"/>
                    <a:pt x="1" y="0"/>
                  </a:cubicBezTo>
                  <a:cubicBezTo>
                    <a:pt x="1" y="649"/>
                    <a:pt x="57" y="1297"/>
                    <a:pt x="146" y="1856"/>
                  </a:cubicBezTo>
                  <a:lnTo>
                    <a:pt x="146" y="1856"/>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9071;p66"/>
            <p:cNvSpPr/>
            <p:nvPr/>
          </p:nvSpPr>
          <p:spPr>
            <a:xfrm rot="5400000">
              <a:off x="5124603" y="6491557"/>
              <a:ext cx="132107" cy="181752"/>
            </a:xfrm>
            <a:custGeom>
              <a:avLst/>
              <a:gdLst/>
              <a:ahLst/>
              <a:cxnLst/>
              <a:rect l="l" t="t" r="r" b="b"/>
              <a:pathLst>
                <a:path w="2528" h="3478" extrusionOk="0">
                  <a:moveTo>
                    <a:pt x="2472" y="1"/>
                  </a:moveTo>
                  <a:cubicBezTo>
                    <a:pt x="2181" y="325"/>
                    <a:pt x="1868" y="649"/>
                    <a:pt x="1555" y="951"/>
                  </a:cubicBezTo>
                  <a:cubicBezTo>
                    <a:pt x="940" y="1733"/>
                    <a:pt x="426" y="2583"/>
                    <a:pt x="1" y="3478"/>
                  </a:cubicBezTo>
                  <a:cubicBezTo>
                    <a:pt x="157" y="3310"/>
                    <a:pt x="314" y="3131"/>
                    <a:pt x="470" y="2963"/>
                  </a:cubicBezTo>
                  <a:cubicBezTo>
                    <a:pt x="1018" y="1935"/>
                    <a:pt x="1700" y="984"/>
                    <a:pt x="2494" y="135"/>
                  </a:cubicBezTo>
                  <a:cubicBezTo>
                    <a:pt x="2527" y="101"/>
                    <a:pt x="2527" y="45"/>
                    <a:pt x="2494" y="12"/>
                  </a:cubicBezTo>
                  <a:cubicBezTo>
                    <a:pt x="2483" y="1"/>
                    <a:pt x="2483" y="1"/>
                    <a:pt x="247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9072;p66"/>
            <p:cNvSpPr/>
            <p:nvPr/>
          </p:nvSpPr>
          <p:spPr>
            <a:xfrm rot="5400000">
              <a:off x="5173960" y="6589410"/>
              <a:ext cx="32765" cy="87688"/>
            </a:xfrm>
            <a:custGeom>
              <a:avLst/>
              <a:gdLst/>
              <a:ahLst/>
              <a:cxnLst/>
              <a:rect l="l" t="t" r="r" b="b"/>
              <a:pathLst>
                <a:path w="627" h="1678" extrusionOk="0">
                  <a:moveTo>
                    <a:pt x="627" y="0"/>
                  </a:moveTo>
                  <a:lnTo>
                    <a:pt x="627" y="0"/>
                  </a:lnTo>
                  <a:cubicBezTo>
                    <a:pt x="448" y="425"/>
                    <a:pt x="247" y="850"/>
                    <a:pt x="23" y="1252"/>
                  </a:cubicBezTo>
                  <a:cubicBezTo>
                    <a:pt x="23" y="1398"/>
                    <a:pt x="12" y="1543"/>
                    <a:pt x="1" y="1677"/>
                  </a:cubicBezTo>
                  <a:cubicBezTo>
                    <a:pt x="202" y="1319"/>
                    <a:pt x="403" y="950"/>
                    <a:pt x="582" y="570"/>
                  </a:cubicBezTo>
                  <a:cubicBezTo>
                    <a:pt x="593" y="380"/>
                    <a:pt x="604" y="190"/>
                    <a:pt x="627"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9073;p66"/>
            <p:cNvSpPr/>
            <p:nvPr/>
          </p:nvSpPr>
          <p:spPr>
            <a:xfrm rot="5400000">
              <a:off x="5148589" y="6625964"/>
              <a:ext cx="50272" cy="144335"/>
            </a:xfrm>
            <a:custGeom>
              <a:avLst/>
              <a:gdLst/>
              <a:ahLst/>
              <a:cxnLst/>
              <a:rect l="l" t="t" r="r" b="b"/>
              <a:pathLst>
                <a:path w="962" h="2762" extrusionOk="0">
                  <a:moveTo>
                    <a:pt x="939" y="1"/>
                  </a:moveTo>
                  <a:cubicBezTo>
                    <a:pt x="861" y="1"/>
                    <a:pt x="794" y="34"/>
                    <a:pt x="727" y="79"/>
                  </a:cubicBezTo>
                  <a:cubicBezTo>
                    <a:pt x="704" y="369"/>
                    <a:pt x="693" y="649"/>
                    <a:pt x="693" y="940"/>
                  </a:cubicBezTo>
                  <a:cubicBezTo>
                    <a:pt x="693" y="1007"/>
                    <a:pt x="693" y="1063"/>
                    <a:pt x="693" y="1130"/>
                  </a:cubicBezTo>
                  <a:cubicBezTo>
                    <a:pt x="805" y="761"/>
                    <a:pt x="894" y="381"/>
                    <a:pt x="961" y="1"/>
                  </a:cubicBezTo>
                  <a:close/>
                  <a:moveTo>
                    <a:pt x="525" y="336"/>
                  </a:moveTo>
                  <a:cubicBezTo>
                    <a:pt x="425" y="515"/>
                    <a:pt x="369" y="705"/>
                    <a:pt x="324" y="906"/>
                  </a:cubicBezTo>
                  <a:cubicBezTo>
                    <a:pt x="168" y="1510"/>
                    <a:pt x="56" y="2136"/>
                    <a:pt x="0" y="2762"/>
                  </a:cubicBezTo>
                  <a:cubicBezTo>
                    <a:pt x="34" y="2717"/>
                    <a:pt x="56" y="2673"/>
                    <a:pt x="89" y="2628"/>
                  </a:cubicBezTo>
                  <a:cubicBezTo>
                    <a:pt x="268" y="2304"/>
                    <a:pt x="414" y="1979"/>
                    <a:pt x="537" y="1633"/>
                  </a:cubicBezTo>
                  <a:cubicBezTo>
                    <a:pt x="514" y="1409"/>
                    <a:pt x="514" y="1174"/>
                    <a:pt x="514" y="940"/>
                  </a:cubicBezTo>
                  <a:cubicBezTo>
                    <a:pt x="514" y="738"/>
                    <a:pt x="514" y="537"/>
                    <a:pt x="525" y="336"/>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9074;p66"/>
            <p:cNvSpPr/>
            <p:nvPr/>
          </p:nvSpPr>
          <p:spPr>
            <a:xfrm rot="5400000">
              <a:off x="5195621" y="6664791"/>
              <a:ext cx="11131" cy="81260"/>
            </a:xfrm>
            <a:custGeom>
              <a:avLst/>
              <a:gdLst/>
              <a:ahLst/>
              <a:cxnLst/>
              <a:rect l="l" t="t" r="r" b="b"/>
              <a:pathLst>
                <a:path w="213" h="1555" extrusionOk="0">
                  <a:moveTo>
                    <a:pt x="213" y="1"/>
                  </a:moveTo>
                  <a:cubicBezTo>
                    <a:pt x="179" y="23"/>
                    <a:pt x="157" y="57"/>
                    <a:pt x="123" y="90"/>
                  </a:cubicBezTo>
                  <a:cubicBezTo>
                    <a:pt x="79" y="146"/>
                    <a:pt x="45" y="202"/>
                    <a:pt x="11" y="258"/>
                  </a:cubicBezTo>
                  <a:cubicBezTo>
                    <a:pt x="0" y="459"/>
                    <a:pt x="0" y="660"/>
                    <a:pt x="0" y="862"/>
                  </a:cubicBezTo>
                  <a:cubicBezTo>
                    <a:pt x="0" y="1096"/>
                    <a:pt x="0" y="1331"/>
                    <a:pt x="23" y="1555"/>
                  </a:cubicBezTo>
                  <a:cubicBezTo>
                    <a:pt x="79" y="1398"/>
                    <a:pt x="134" y="1219"/>
                    <a:pt x="179" y="1052"/>
                  </a:cubicBezTo>
                  <a:cubicBezTo>
                    <a:pt x="179" y="985"/>
                    <a:pt x="179" y="929"/>
                    <a:pt x="179" y="862"/>
                  </a:cubicBezTo>
                  <a:cubicBezTo>
                    <a:pt x="179" y="571"/>
                    <a:pt x="190" y="291"/>
                    <a:pt x="2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9075;p66"/>
            <p:cNvSpPr/>
            <p:nvPr/>
          </p:nvSpPr>
          <p:spPr>
            <a:xfrm rot="5400000">
              <a:off x="5201447" y="6533912"/>
              <a:ext cx="215040" cy="178825"/>
            </a:xfrm>
            <a:custGeom>
              <a:avLst/>
              <a:gdLst/>
              <a:ahLst/>
              <a:cxnLst/>
              <a:rect l="l" t="t" r="r" b="b"/>
              <a:pathLst>
                <a:path w="4115" h="3422" extrusionOk="0">
                  <a:moveTo>
                    <a:pt x="4059" y="1"/>
                  </a:moveTo>
                  <a:cubicBezTo>
                    <a:pt x="4037" y="34"/>
                    <a:pt x="4025" y="56"/>
                    <a:pt x="4014" y="90"/>
                  </a:cubicBezTo>
                  <a:cubicBezTo>
                    <a:pt x="4048" y="68"/>
                    <a:pt x="4081" y="56"/>
                    <a:pt x="4115" y="45"/>
                  </a:cubicBezTo>
                  <a:cubicBezTo>
                    <a:pt x="4104" y="34"/>
                    <a:pt x="4081" y="23"/>
                    <a:pt x="4070" y="1"/>
                  </a:cubicBezTo>
                  <a:close/>
                  <a:moveTo>
                    <a:pt x="1901" y="1342"/>
                  </a:moveTo>
                  <a:cubicBezTo>
                    <a:pt x="1174" y="1935"/>
                    <a:pt x="526" y="2639"/>
                    <a:pt x="1" y="3422"/>
                  </a:cubicBezTo>
                  <a:cubicBezTo>
                    <a:pt x="56" y="3377"/>
                    <a:pt x="101" y="3332"/>
                    <a:pt x="157" y="3299"/>
                  </a:cubicBezTo>
                  <a:cubicBezTo>
                    <a:pt x="817" y="2762"/>
                    <a:pt x="1577" y="2281"/>
                    <a:pt x="1868" y="1487"/>
                  </a:cubicBezTo>
                  <a:cubicBezTo>
                    <a:pt x="1879" y="1443"/>
                    <a:pt x="1901" y="1387"/>
                    <a:pt x="1901" y="134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9076;p66"/>
            <p:cNvSpPr/>
            <p:nvPr/>
          </p:nvSpPr>
          <p:spPr>
            <a:xfrm rot="5400000">
              <a:off x="5177775" y="6489807"/>
              <a:ext cx="627" cy="1202"/>
            </a:xfrm>
            <a:custGeom>
              <a:avLst/>
              <a:gdLst/>
              <a:ahLst/>
              <a:cxnLst/>
              <a:rect l="l" t="t" r="r" b="b"/>
              <a:pathLst>
                <a:path w="12" h="23" extrusionOk="0">
                  <a:moveTo>
                    <a:pt x="1" y="23"/>
                  </a:moveTo>
                  <a:cubicBezTo>
                    <a:pt x="1" y="23"/>
                    <a:pt x="1" y="23"/>
                    <a:pt x="1" y="23"/>
                  </a:cubicBezTo>
                  <a:cubicBezTo>
                    <a:pt x="1" y="23"/>
                    <a:pt x="1" y="23"/>
                    <a:pt x="1" y="23"/>
                  </a:cubicBezTo>
                  <a:close/>
                  <a:moveTo>
                    <a:pt x="12" y="11"/>
                  </a:moveTo>
                  <a:cubicBezTo>
                    <a:pt x="12" y="0"/>
                    <a:pt x="12" y="0"/>
                    <a:pt x="12" y="0"/>
                  </a:cubicBezTo>
                  <a:cubicBezTo>
                    <a:pt x="12" y="0"/>
                    <a:pt x="12" y="0"/>
                    <a:pt x="12"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9077;p66"/>
            <p:cNvSpPr/>
            <p:nvPr/>
          </p:nvSpPr>
          <p:spPr>
            <a:xfrm rot="5400000">
              <a:off x="5134557" y="6464096"/>
              <a:ext cx="260033" cy="267611"/>
            </a:xfrm>
            <a:custGeom>
              <a:avLst/>
              <a:gdLst/>
              <a:ahLst/>
              <a:cxnLst/>
              <a:rect l="l" t="t" r="r" b="b"/>
              <a:pathLst>
                <a:path w="4976" h="5121" extrusionOk="0">
                  <a:moveTo>
                    <a:pt x="4976" y="1"/>
                  </a:moveTo>
                  <a:lnTo>
                    <a:pt x="4976" y="1"/>
                  </a:lnTo>
                  <a:cubicBezTo>
                    <a:pt x="4741" y="112"/>
                    <a:pt x="4518" y="224"/>
                    <a:pt x="4294" y="347"/>
                  </a:cubicBezTo>
                  <a:cubicBezTo>
                    <a:pt x="4283" y="381"/>
                    <a:pt x="4238" y="403"/>
                    <a:pt x="4205" y="403"/>
                  </a:cubicBezTo>
                  <a:lnTo>
                    <a:pt x="4182" y="403"/>
                  </a:lnTo>
                  <a:cubicBezTo>
                    <a:pt x="3813" y="615"/>
                    <a:pt x="3455" y="850"/>
                    <a:pt x="3120" y="1107"/>
                  </a:cubicBezTo>
                  <a:cubicBezTo>
                    <a:pt x="3120" y="1141"/>
                    <a:pt x="3098" y="1174"/>
                    <a:pt x="3064" y="1186"/>
                  </a:cubicBezTo>
                  <a:cubicBezTo>
                    <a:pt x="3042" y="1197"/>
                    <a:pt x="3008" y="1197"/>
                    <a:pt x="2986" y="1208"/>
                  </a:cubicBezTo>
                  <a:cubicBezTo>
                    <a:pt x="2930" y="1253"/>
                    <a:pt x="2874" y="1297"/>
                    <a:pt x="2818" y="1342"/>
                  </a:cubicBezTo>
                  <a:cubicBezTo>
                    <a:pt x="2818" y="1387"/>
                    <a:pt x="2796" y="1443"/>
                    <a:pt x="2785" y="1487"/>
                  </a:cubicBezTo>
                  <a:cubicBezTo>
                    <a:pt x="2494" y="2281"/>
                    <a:pt x="1734" y="2762"/>
                    <a:pt x="1074" y="3299"/>
                  </a:cubicBezTo>
                  <a:cubicBezTo>
                    <a:pt x="1018" y="3332"/>
                    <a:pt x="973" y="3377"/>
                    <a:pt x="918" y="3422"/>
                  </a:cubicBezTo>
                  <a:cubicBezTo>
                    <a:pt x="750" y="3668"/>
                    <a:pt x="593" y="3925"/>
                    <a:pt x="448" y="4182"/>
                  </a:cubicBezTo>
                  <a:cubicBezTo>
                    <a:pt x="448" y="4193"/>
                    <a:pt x="448" y="4193"/>
                    <a:pt x="437" y="4204"/>
                  </a:cubicBezTo>
                  <a:cubicBezTo>
                    <a:pt x="437" y="4204"/>
                    <a:pt x="437" y="4204"/>
                    <a:pt x="437" y="4215"/>
                  </a:cubicBezTo>
                  <a:cubicBezTo>
                    <a:pt x="437" y="4215"/>
                    <a:pt x="426" y="4227"/>
                    <a:pt x="426" y="4227"/>
                  </a:cubicBezTo>
                  <a:cubicBezTo>
                    <a:pt x="269" y="4517"/>
                    <a:pt x="135" y="4819"/>
                    <a:pt x="1" y="5121"/>
                  </a:cubicBezTo>
                  <a:cubicBezTo>
                    <a:pt x="884" y="4607"/>
                    <a:pt x="1689" y="3936"/>
                    <a:pt x="2427" y="3243"/>
                  </a:cubicBezTo>
                  <a:cubicBezTo>
                    <a:pt x="2449" y="3220"/>
                    <a:pt x="2460" y="3209"/>
                    <a:pt x="2483" y="3187"/>
                  </a:cubicBezTo>
                  <a:cubicBezTo>
                    <a:pt x="2740" y="2863"/>
                    <a:pt x="3008" y="2550"/>
                    <a:pt x="3288" y="2248"/>
                  </a:cubicBezTo>
                  <a:cubicBezTo>
                    <a:pt x="3310" y="2225"/>
                    <a:pt x="3332" y="2214"/>
                    <a:pt x="3355" y="2214"/>
                  </a:cubicBezTo>
                  <a:cubicBezTo>
                    <a:pt x="3377" y="2214"/>
                    <a:pt x="3388" y="2225"/>
                    <a:pt x="3400" y="2237"/>
                  </a:cubicBezTo>
                  <a:cubicBezTo>
                    <a:pt x="3534" y="2091"/>
                    <a:pt x="3657" y="1946"/>
                    <a:pt x="3768" y="1801"/>
                  </a:cubicBezTo>
                  <a:cubicBezTo>
                    <a:pt x="3970" y="1197"/>
                    <a:pt x="4249" y="671"/>
                    <a:pt x="4652" y="302"/>
                  </a:cubicBezTo>
                  <a:cubicBezTo>
                    <a:pt x="4741" y="202"/>
                    <a:pt x="4842" y="135"/>
                    <a:pt x="4931" y="90"/>
                  </a:cubicBezTo>
                  <a:cubicBezTo>
                    <a:pt x="4942" y="56"/>
                    <a:pt x="4954" y="34"/>
                    <a:pt x="497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9078;p66"/>
            <p:cNvSpPr/>
            <p:nvPr/>
          </p:nvSpPr>
          <p:spPr>
            <a:xfrm rot="5400000">
              <a:off x="5233272" y="6596151"/>
              <a:ext cx="47972" cy="50847"/>
            </a:xfrm>
            <a:custGeom>
              <a:avLst/>
              <a:gdLst/>
              <a:ahLst/>
              <a:cxnLst/>
              <a:rect l="l" t="t" r="r" b="b"/>
              <a:pathLst>
                <a:path w="918" h="973" extrusionOk="0">
                  <a:moveTo>
                    <a:pt x="873" y="0"/>
                  </a:moveTo>
                  <a:cubicBezTo>
                    <a:pt x="850" y="0"/>
                    <a:pt x="828" y="11"/>
                    <a:pt x="806" y="34"/>
                  </a:cubicBezTo>
                  <a:cubicBezTo>
                    <a:pt x="526" y="336"/>
                    <a:pt x="258" y="649"/>
                    <a:pt x="1" y="973"/>
                  </a:cubicBezTo>
                  <a:cubicBezTo>
                    <a:pt x="314" y="671"/>
                    <a:pt x="627" y="347"/>
                    <a:pt x="918" y="23"/>
                  </a:cubicBezTo>
                  <a:cubicBezTo>
                    <a:pt x="906" y="11"/>
                    <a:pt x="895" y="0"/>
                    <a:pt x="873"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9079;p66"/>
            <p:cNvSpPr/>
            <p:nvPr/>
          </p:nvSpPr>
          <p:spPr>
            <a:xfrm rot="5400000">
              <a:off x="5375830" y="6687863"/>
              <a:ext cx="5853" cy="2979"/>
            </a:xfrm>
            <a:custGeom>
              <a:avLst/>
              <a:gdLst/>
              <a:ahLst/>
              <a:cxnLst/>
              <a:rect l="l" t="t" r="r" b="b"/>
              <a:pathLst>
                <a:path w="112" h="57" extrusionOk="0">
                  <a:moveTo>
                    <a:pt x="112" y="0"/>
                  </a:moveTo>
                  <a:lnTo>
                    <a:pt x="112" y="0"/>
                  </a:lnTo>
                  <a:cubicBezTo>
                    <a:pt x="67" y="22"/>
                    <a:pt x="34" y="34"/>
                    <a:pt x="0" y="56"/>
                  </a:cubicBezTo>
                  <a:lnTo>
                    <a:pt x="23" y="56"/>
                  </a:lnTo>
                  <a:cubicBezTo>
                    <a:pt x="56" y="56"/>
                    <a:pt x="101" y="34"/>
                    <a:pt x="112"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9080;p66"/>
            <p:cNvSpPr/>
            <p:nvPr/>
          </p:nvSpPr>
          <p:spPr>
            <a:xfrm rot="5400000">
              <a:off x="5334338" y="6624788"/>
              <a:ext cx="7107" cy="5278"/>
            </a:xfrm>
            <a:custGeom>
              <a:avLst/>
              <a:gdLst/>
              <a:ahLst/>
              <a:cxnLst/>
              <a:rect l="l" t="t" r="r" b="b"/>
              <a:pathLst>
                <a:path w="136" h="101" extrusionOk="0">
                  <a:moveTo>
                    <a:pt x="135" y="0"/>
                  </a:moveTo>
                  <a:lnTo>
                    <a:pt x="135" y="0"/>
                  </a:lnTo>
                  <a:cubicBezTo>
                    <a:pt x="90" y="34"/>
                    <a:pt x="46" y="67"/>
                    <a:pt x="1" y="101"/>
                  </a:cubicBezTo>
                  <a:cubicBezTo>
                    <a:pt x="23" y="90"/>
                    <a:pt x="57" y="90"/>
                    <a:pt x="79" y="79"/>
                  </a:cubicBezTo>
                  <a:cubicBezTo>
                    <a:pt x="113" y="67"/>
                    <a:pt x="135" y="34"/>
                    <a:pt x="135"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9081;p66"/>
            <p:cNvSpPr/>
            <p:nvPr/>
          </p:nvSpPr>
          <p:spPr>
            <a:xfrm rot="5400000">
              <a:off x="5105071" y="6543554"/>
              <a:ext cx="171770" cy="392088"/>
            </a:xfrm>
            <a:custGeom>
              <a:avLst/>
              <a:gdLst/>
              <a:ahLst/>
              <a:cxnLst/>
              <a:rect l="l" t="t" r="r" b="b"/>
              <a:pathLst>
                <a:path w="3287" h="7503" extrusionOk="0">
                  <a:moveTo>
                    <a:pt x="1554" y="671"/>
                  </a:moveTo>
                  <a:cubicBezTo>
                    <a:pt x="1509" y="1364"/>
                    <a:pt x="1442" y="2058"/>
                    <a:pt x="1330" y="2740"/>
                  </a:cubicBezTo>
                  <a:cubicBezTo>
                    <a:pt x="1487" y="2751"/>
                    <a:pt x="1588" y="2907"/>
                    <a:pt x="1666" y="3053"/>
                  </a:cubicBezTo>
                  <a:cubicBezTo>
                    <a:pt x="1733" y="3176"/>
                    <a:pt x="1789" y="3299"/>
                    <a:pt x="1845" y="3433"/>
                  </a:cubicBezTo>
                  <a:lnTo>
                    <a:pt x="1554" y="671"/>
                  </a:lnTo>
                  <a:close/>
                  <a:moveTo>
                    <a:pt x="1599" y="0"/>
                  </a:moveTo>
                  <a:cubicBezTo>
                    <a:pt x="1588" y="123"/>
                    <a:pt x="1576" y="258"/>
                    <a:pt x="1565" y="392"/>
                  </a:cubicBezTo>
                  <a:cubicBezTo>
                    <a:pt x="1588" y="381"/>
                    <a:pt x="1599" y="381"/>
                    <a:pt x="1610" y="381"/>
                  </a:cubicBezTo>
                  <a:lnTo>
                    <a:pt x="1621" y="381"/>
                  </a:lnTo>
                  <a:cubicBezTo>
                    <a:pt x="1666" y="381"/>
                    <a:pt x="1711" y="414"/>
                    <a:pt x="1722" y="459"/>
                  </a:cubicBezTo>
                  <a:cubicBezTo>
                    <a:pt x="1845" y="1689"/>
                    <a:pt x="1979" y="2918"/>
                    <a:pt x="2102" y="4148"/>
                  </a:cubicBezTo>
                  <a:cubicBezTo>
                    <a:pt x="2292" y="4730"/>
                    <a:pt x="2437" y="5322"/>
                    <a:pt x="2661" y="5892"/>
                  </a:cubicBezTo>
                  <a:cubicBezTo>
                    <a:pt x="2795" y="6261"/>
                    <a:pt x="2974" y="6630"/>
                    <a:pt x="3198" y="6966"/>
                  </a:cubicBezTo>
                  <a:cubicBezTo>
                    <a:pt x="3231" y="6809"/>
                    <a:pt x="3253" y="6653"/>
                    <a:pt x="3287" y="6507"/>
                  </a:cubicBezTo>
                  <a:cubicBezTo>
                    <a:pt x="2773" y="5881"/>
                    <a:pt x="2437" y="5110"/>
                    <a:pt x="2281" y="4327"/>
                  </a:cubicBezTo>
                  <a:cubicBezTo>
                    <a:pt x="2147" y="3556"/>
                    <a:pt x="2169" y="2762"/>
                    <a:pt x="2091" y="1990"/>
                  </a:cubicBezTo>
                  <a:cubicBezTo>
                    <a:pt x="2012" y="1286"/>
                    <a:pt x="1979" y="559"/>
                    <a:pt x="1599" y="0"/>
                  </a:cubicBezTo>
                  <a:close/>
                  <a:moveTo>
                    <a:pt x="369" y="5501"/>
                  </a:moveTo>
                  <a:lnTo>
                    <a:pt x="369" y="5501"/>
                  </a:lnTo>
                  <a:cubicBezTo>
                    <a:pt x="257" y="5702"/>
                    <a:pt x="134" y="5881"/>
                    <a:pt x="0" y="6071"/>
                  </a:cubicBezTo>
                  <a:cubicBezTo>
                    <a:pt x="34" y="6284"/>
                    <a:pt x="78" y="6485"/>
                    <a:pt x="123" y="6664"/>
                  </a:cubicBezTo>
                  <a:cubicBezTo>
                    <a:pt x="134" y="6720"/>
                    <a:pt x="145" y="6775"/>
                    <a:pt x="168" y="6831"/>
                  </a:cubicBezTo>
                  <a:cubicBezTo>
                    <a:pt x="224" y="7055"/>
                    <a:pt x="302" y="7279"/>
                    <a:pt x="380" y="7502"/>
                  </a:cubicBezTo>
                  <a:cubicBezTo>
                    <a:pt x="313" y="6843"/>
                    <a:pt x="313" y="6172"/>
                    <a:pt x="369" y="550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9082;p66"/>
            <p:cNvSpPr/>
            <p:nvPr/>
          </p:nvSpPr>
          <p:spPr>
            <a:xfrm rot="5400000">
              <a:off x="5256370" y="6650760"/>
              <a:ext cx="28637" cy="196959"/>
            </a:xfrm>
            <a:custGeom>
              <a:avLst/>
              <a:gdLst/>
              <a:ahLst/>
              <a:cxnLst/>
              <a:rect l="l" t="t" r="r" b="b"/>
              <a:pathLst>
                <a:path w="548" h="3769" extrusionOk="0">
                  <a:moveTo>
                    <a:pt x="56" y="1"/>
                  </a:moveTo>
                  <a:cubicBezTo>
                    <a:pt x="45" y="1"/>
                    <a:pt x="34" y="1"/>
                    <a:pt x="11" y="12"/>
                  </a:cubicBezTo>
                  <a:cubicBezTo>
                    <a:pt x="11" y="101"/>
                    <a:pt x="0" y="202"/>
                    <a:pt x="0" y="291"/>
                  </a:cubicBezTo>
                  <a:lnTo>
                    <a:pt x="291" y="3053"/>
                  </a:lnTo>
                  <a:cubicBezTo>
                    <a:pt x="380" y="3287"/>
                    <a:pt x="470" y="3533"/>
                    <a:pt x="548" y="3768"/>
                  </a:cubicBezTo>
                  <a:cubicBezTo>
                    <a:pt x="425" y="2538"/>
                    <a:pt x="291" y="1309"/>
                    <a:pt x="168" y="79"/>
                  </a:cubicBezTo>
                  <a:cubicBezTo>
                    <a:pt x="157" y="34"/>
                    <a:pt x="112" y="1"/>
                    <a:pt x="6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9083;p66"/>
            <p:cNvSpPr/>
            <p:nvPr/>
          </p:nvSpPr>
          <p:spPr>
            <a:xfrm rot="5400000">
              <a:off x="5395374" y="6730819"/>
              <a:ext cx="1254" cy="1202"/>
            </a:xfrm>
            <a:custGeom>
              <a:avLst/>
              <a:gdLst/>
              <a:ahLst/>
              <a:cxnLst/>
              <a:rect l="l" t="t" r="r" b="b"/>
              <a:pathLst>
                <a:path w="24" h="23" extrusionOk="0">
                  <a:moveTo>
                    <a:pt x="12" y="0"/>
                  </a:moveTo>
                  <a:cubicBezTo>
                    <a:pt x="12" y="0"/>
                    <a:pt x="1" y="11"/>
                    <a:pt x="1" y="11"/>
                  </a:cubicBezTo>
                  <a:cubicBezTo>
                    <a:pt x="12" y="11"/>
                    <a:pt x="23" y="22"/>
                    <a:pt x="23" y="22"/>
                  </a:cubicBezTo>
                  <a:cubicBezTo>
                    <a:pt x="23" y="11"/>
                    <a:pt x="23" y="11"/>
                    <a:pt x="12"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9084;p66"/>
            <p:cNvSpPr/>
            <p:nvPr/>
          </p:nvSpPr>
          <p:spPr>
            <a:xfrm rot="5400000">
              <a:off x="5227132" y="6587659"/>
              <a:ext cx="18760" cy="135608"/>
            </a:xfrm>
            <a:custGeom>
              <a:avLst/>
              <a:gdLst/>
              <a:ahLst/>
              <a:cxnLst/>
              <a:rect l="l" t="t" r="r" b="b"/>
              <a:pathLst>
                <a:path w="359" h="2595" extrusionOk="0">
                  <a:moveTo>
                    <a:pt x="1" y="2594"/>
                  </a:moveTo>
                  <a:cubicBezTo>
                    <a:pt x="1" y="2371"/>
                    <a:pt x="1" y="2147"/>
                    <a:pt x="23" y="1912"/>
                  </a:cubicBezTo>
                  <a:lnTo>
                    <a:pt x="23" y="1912"/>
                  </a:lnTo>
                  <a:cubicBezTo>
                    <a:pt x="1" y="2147"/>
                    <a:pt x="1" y="2371"/>
                    <a:pt x="1" y="2594"/>
                  </a:cubicBezTo>
                  <a:close/>
                  <a:moveTo>
                    <a:pt x="68" y="1342"/>
                  </a:moveTo>
                  <a:cubicBezTo>
                    <a:pt x="135" y="873"/>
                    <a:pt x="224" y="425"/>
                    <a:pt x="358" y="1"/>
                  </a:cubicBezTo>
                  <a:lnTo>
                    <a:pt x="358" y="1"/>
                  </a:lnTo>
                  <a:cubicBezTo>
                    <a:pt x="224" y="425"/>
                    <a:pt x="135" y="873"/>
                    <a:pt x="68" y="1342"/>
                  </a:cubicBezTo>
                  <a:lnTo>
                    <a:pt x="68" y="134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9085;p66"/>
            <p:cNvSpPr/>
            <p:nvPr/>
          </p:nvSpPr>
          <p:spPr>
            <a:xfrm rot="5400000">
              <a:off x="5186253" y="6529523"/>
              <a:ext cx="91189" cy="324310"/>
            </a:xfrm>
            <a:custGeom>
              <a:avLst/>
              <a:gdLst/>
              <a:ahLst/>
              <a:cxnLst/>
              <a:rect l="l" t="t" r="r" b="b"/>
              <a:pathLst>
                <a:path w="1745" h="6206" extrusionOk="0">
                  <a:moveTo>
                    <a:pt x="1622" y="0"/>
                  </a:moveTo>
                  <a:cubicBezTo>
                    <a:pt x="1588" y="11"/>
                    <a:pt x="1555" y="23"/>
                    <a:pt x="1521" y="45"/>
                  </a:cubicBezTo>
                  <a:cubicBezTo>
                    <a:pt x="1197" y="649"/>
                    <a:pt x="795" y="1219"/>
                    <a:pt x="358" y="1756"/>
                  </a:cubicBezTo>
                  <a:cubicBezTo>
                    <a:pt x="224" y="2180"/>
                    <a:pt x="135" y="2628"/>
                    <a:pt x="68" y="3097"/>
                  </a:cubicBezTo>
                  <a:cubicBezTo>
                    <a:pt x="258" y="2661"/>
                    <a:pt x="426" y="2203"/>
                    <a:pt x="549" y="1744"/>
                  </a:cubicBezTo>
                  <a:cubicBezTo>
                    <a:pt x="560" y="1700"/>
                    <a:pt x="604" y="1677"/>
                    <a:pt x="638" y="1677"/>
                  </a:cubicBezTo>
                  <a:lnTo>
                    <a:pt x="672" y="1677"/>
                  </a:lnTo>
                  <a:cubicBezTo>
                    <a:pt x="716" y="1688"/>
                    <a:pt x="750" y="1744"/>
                    <a:pt x="727" y="1789"/>
                  </a:cubicBezTo>
                  <a:cubicBezTo>
                    <a:pt x="549" y="2438"/>
                    <a:pt x="303" y="3064"/>
                    <a:pt x="23" y="3667"/>
                  </a:cubicBezTo>
                  <a:cubicBezTo>
                    <a:pt x="1" y="3902"/>
                    <a:pt x="1" y="4126"/>
                    <a:pt x="1" y="4349"/>
                  </a:cubicBezTo>
                  <a:cubicBezTo>
                    <a:pt x="1" y="4998"/>
                    <a:pt x="57" y="5646"/>
                    <a:pt x="146" y="6205"/>
                  </a:cubicBezTo>
                  <a:cubicBezTo>
                    <a:pt x="280" y="6015"/>
                    <a:pt x="403" y="5836"/>
                    <a:pt x="515" y="5635"/>
                  </a:cubicBezTo>
                  <a:cubicBezTo>
                    <a:pt x="571" y="5009"/>
                    <a:pt x="683" y="4383"/>
                    <a:pt x="839" y="3779"/>
                  </a:cubicBezTo>
                  <a:cubicBezTo>
                    <a:pt x="884" y="3578"/>
                    <a:pt x="940" y="3388"/>
                    <a:pt x="1040" y="3209"/>
                  </a:cubicBezTo>
                  <a:cubicBezTo>
                    <a:pt x="1085" y="2516"/>
                    <a:pt x="1186" y="1834"/>
                    <a:pt x="1365" y="1152"/>
                  </a:cubicBezTo>
                  <a:cubicBezTo>
                    <a:pt x="1376" y="1118"/>
                    <a:pt x="1409" y="1085"/>
                    <a:pt x="1454" y="1085"/>
                  </a:cubicBezTo>
                  <a:cubicBezTo>
                    <a:pt x="1465" y="1085"/>
                    <a:pt x="1465" y="1085"/>
                    <a:pt x="1476" y="1096"/>
                  </a:cubicBezTo>
                  <a:cubicBezTo>
                    <a:pt x="1532" y="1107"/>
                    <a:pt x="1555" y="1152"/>
                    <a:pt x="1544" y="1208"/>
                  </a:cubicBezTo>
                  <a:cubicBezTo>
                    <a:pt x="1398" y="1778"/>
                    <a:pt x="1298" y="2359"/>
                    <a:pt x="1242" y="2952"/>
                  </a:cubicBezTo>
                  <a:cubicBezTo>
                    <a:pt x="1309" y="2907"/>
                    <a:pt x="1376" y="2874"/>
                    <a:pt x="1454" y="2874"/>
                  </a:cubicBezTo>
                  <a:lnTo>
                    <a:pt x="1476" y="2874"/>
                  </a:lnTo>
                  <a:cubicBezTo>
                    <a:pt x="1588" y="2192"/>
                    <a:pt x="1655" y="1498"/>
                    <a:pt x="1700" y="805"/>
                  </a:cubicBezTo>
                  <a:cubicBezTo>
                    <a:pt x="1689" y="738"/>
                    <a:pt x="1689" y="682"/>
                    <a:pt x="1678" y="615"/>
                  </a:cubicBezTo>
                  <a:cubicBezTo>
                    <a:pt x="1678" y="582"/>
                    <a:pt x="1689" y="548"/>
                    <a:pt x="1711" y="526"/>
                  </a:cubicBezTo>
                  <a:cubicBezTo>
                    <a:pt x="1722" y="392"/>
                    <a:pt x="1734" y="257"/>
                    <a:pt x="1745" y="134"/>
                  </a:cubicBezTo>
                  <a:cubicBezTo>
                    <a:pt x="1711" y="90"/>
                    <a:pt x="1678" y="45"/>
                    <a:pt x="1644" y="11"/>
                  </a:cubicBezTo>
                  <a:cubicBezTo>
                    <a:pt x="1644" y="11"/>
                    <a:pt x="1633" y="0"/>
                    <a:pt x="162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9086;p66"/>
            <p:cNvSpPr/>
            <p:nvPr/>
          </p:nvSpPr>
          <p:spPr>
            <a:xfrm rot="5400000">
              <a:off x="5237374" y="6614258"/>
              <a:ext cx="37991" cy="104045"/>
            </a:xfrm>
            <a:custGeom>
              <a:avLst/>
              <a:gdLst/>
              <a:ahLst/>
              <a:cxnLst/>
              <a:rect l="l" t="t" r="r" b="b"/>
              <a:pathLst>
                <a:path w="727" h="1991" extrusionOk="0">
                  <a:moveTo>
                    <a:pt x="615" y="0"/>
                  </a:moveTo>
                  <a:cubicBezTo>
                    <a:pt x="581" y="0"/>
                    <a:pt x="537" y="23"/>
                    <a:pt x="526" y="67"/>
                  </a:cubicBezTo>
                  <a:cubicBezTo>
                    <a:pt x="403" y="526"/>
                    <a:pt x="235" y="984"/>
                    <a:pt x="45" y="1420"/>
                  </a:cubicBezTo>
                  <a:cubicBezTo>
                    <a:pt x="22" y="1610"/>
                    <a:pt x="11" y="1800"/>
                    <a:pt x="0" y="1990"/>
                  </a:cubicBezTo>
                  <a:cubicBezTo>
                    <a:pt x="280" y="1387"/>
                    <a:pt x="526" y="761"/>
                    <a:pt x="704" y="112"/>
                  </a:cubicBezTo>
                  <a:cubicBezTo>
                    <a:pt x="727" y="67"/>
                    <a:pt x="693" y="11"/>
                    <a:pt x="649"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9087;p66"/>
            <p:cNvSpPr/>
            <p:nvPr/>
          </p:nvSpPr>
          <p:spPr>
            <a:xfrm rot="5400000">
              <a:off x="5270401" y="6658364"/>
              <a:ext cx="26913" cy="111047"/>
            </a:xfrm>
            <a:custGeom>
              <a:avLst/>
              <a:gdLst/>
              <a:ahLst/>
              <a:cxnLst/>
              <a:rect l="l" t="t" r="r" b="b"/>
              <a:pathLst>
                <a:path w="515" h="2125" extrusionOk="0">
                  <a:moveTo>
                    <a:pt x="414" y="1"/>
                  </a:moveTo>
                  <a:cubicBezTo>
                    <a:pt x="369" y="1"/>
                    <a:pt x="336" y="34"/>
                    <a:pt x="325" y="68"/>
                  </a:cubicBezTo>
                  <a:cubicBezTo>
                    <a:pt x="146" y="750"/>
                    <a:pt x="45" y="1432"/>
                    <a:pt x="0" y="2125"/>
                  </a:cubicBezTo>
                  <a:cubicBezTo>
                    <a:pt x="34" y="2069"/>
                    <a:pt x="68" y="2013"/>
                    <a:pt x="112" y="1957"/>
                  </a:cubicBezTo>
                  <a:cubicBezTo>
                    <a:pt x="146" y="1924"/>
                    <a:pt x="168" y="1890"/>
                    <a:pt x="202" y="1868"/>
                  </a:cubicBezTo>
                  <a:cubicBezTo>
                    <a:pt x="258" y="1275"/>
                    <a:pt x="358" y="694"/>
                    <a:pt x="504" y="124"/>
                  </a:cubicBezTo>
                  <a:cubicBezTo>
                    <a:pt x="515" y="68"/>
                    <a:pt x="492" y="23"/>
                    <a:pt x="436" y="12"/>
                  </a:cubicBezTo>
                  <a:cubicBezTo>
                    <a:pt x="425" y="1"/>
                    <a:pt x="425" y="1"/>
                    <a:pt x="414"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9088;p66"/>
            <p:cNvSpPr/>
            <p:nvPr/>
          </p:nvSpPr>
          <p:spPr>
            <a:xfrm rot="5400000">
              <a:off x="5360336" y="6727291"/>
              <a:ext cx="1829" cy="14684"/>
            </a:xfrm>
            <a:custGeom>
              <a:avLst/>
              <a:gdLst/>
              <a:ahLst/>
              <a:cxnLst/>
              <a:rect l="l" t="t" r="r" b="b"/>
              <a:pathLst>
                <a:path w="35" h="281" extrusionOk="0">
                  <a:moveTo>
                    <a:pt x="34" y="1"/>
                  </a:moveTo>
                  <a:lnTo>
                    <a:pt x="34" y="1"/>
                  </a:lnTo>
                  <a:cubicBezTo>
                    <a:pt x="12" y="23"/>
                    <a:pt x="1" y="57"/>
                    <a:pt x="1" y="90"/>
                  </a:cubicBezTo>
                  <a:cubicBezTo>
                    <a:pt x="12" y="157"/>
                    <a:pt x="12" y="213"/>
                    <a:pt x="23" y="280"/>
                  </a:cubicBezTo>
                  <a:cubicBezTo>
                    <a:pt x="23" y="191"/>
                    <a:pt x="34" y="90"/>
                    <a:pt x="34"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9089;p66"/>
            <p:cNvSpPr/>
            <p:nvPr/>
          </p:nvSpPr>
          <p:spPr>
            <a:xfrm rot="5400000">
              <a:off x="5320333" y="6648722"/>
              <a:ext cx="46196" cy="78334"/>
            </a:xfrm>
            <a:custGeom>
              <a:avLst/>
              <a:gdLst/>
              <a:ahLst/>
              <a:cxnLst/>
              <a:rect l="l" t="t" r="r" b="b"/>
              <a:pathLst>
                <a:path w="884" h="1499" extrusionOk="0">
                  <a:moveTo>
                    <a:pt x="0" y="1499"/>
                  </a:moveTo>
                  <a:cubicBezTo>
                    <a:pt x="202" y="895"/>
                    <a:pt x="481" y="369"/>
                    <a:pt x="884" y="0"/>
                  </a:cubicBezTo>
                  <a:cubicBezTo>
                    <a:pt x="481" y="369"/>
                    <a:pt x="202" y="895"/>
                    <a:pt x="0" y="1499"/>
                  </a:cubicBezTo>
                  <a:lnTo>
                    <a:pt x="0" y="1499"/>
                  </a:ln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9090;p66"/>
            <p:cNvSpPr/>
            <p:nvPr/>
          </p:nvSpPr>
          <p:spPr>
            <a:xfrm rot="5400000">
              <a:off x="5318582" y="6650473"/>
              <a:ext cx="60828" cy="89465"/>
            </a:xfrm>
            <a:custGeom>
              <a:avLst/>
              <a:gdLst/>
              <a:ahLst/>
              <a:cxnLst/>
              <a:rect l="l" t="t" r="r" b="b"/>
              <a:pathLst>
                <a:path w="1164" h="1712" extrusionOk="0">
                  <a:moveTo>
                    <a:pt x="1163" y="1"/>
                  </a:moveTo>
                  <a:cubicBezTo>
                    <a:pt x="1074" y="46"/>
                    <a:pt x="973" y="113"/>
                    <a:pt x="884" y="213"/>
                  </a:cubicBezTo>
                  <a:cubicBezTo>
                    <a:pt x="481" y="582"/>
                    <a:pt x="202" y="1108"/>
                    <a:pt x="0" y="1712"/>
                  </a:cubicBezTo>
                  <a:cubicBezTo>
                    <a:pt x="437" y="1175"/>
                    <a:pt x="839" y="605"/>
                    <a:pt x="116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9091;p66"/>
            <p:cNvSpPr/>
            <p:nvPr/>
          </p:nvSpPr>
          <p:spPr>
            <a:xfrm rot="5400000">
              <a:off x="5135708" y="6831571"/>
              <a:ext cx="627" cy="4755"/>
            </a:xfrm>
            <a:custGeom>
              <a:avLst/>
              <a:gdLst/>
              <a:ahLst/>
              <a:cxnLst/>
              <a:rect l="l" t="t" r="r" b="b"/>
              <a:pathLst>
                <a:path w="12" h="91" extrusionOk="0">
                  <a:moveTo>
                    <a:pt x="1" y="90"/>
                  </a:moveTo>
                  <a:cubicBezTo>
                    <a:pt x="1" y="90"/>
                    <a:pt x="1" y="79"/>
                    <a:pt x="1" y="79"/>
                  </a:cubicBezTo>
                  <a:cubicBezTo>
                    <a:pt x="1" y="79"/>
                    <a:pt x="1" y="90"/>
                    <a:pt x="1" y="90"/>
                  </a:cubicBezTo>
                  <a:close/>
                  <a:moveTo>
                    <a:pt x="1" y="68"/>
                  </a:moveTo>
                  <a:cubicBezTo>
                    <a:pt x="1" y="68"/>
                    <a:pt x="1" y="57"/>
                    <a:pt x="1" y="45"/>
                  </a:cubicBezTo>
                  <a:cubicBezTo>
                    <a:pt x="12" y="34"/>
                    <a:pt x="12" y="12"/>
                    <a:pt x="12" y="1"/>
                  </a:cubicBezTo>
                  <a:cubicBezTo>
                    <a:pt x="12" y="12"/>
                    <a:pt x="12" y="34"/>
                    <a:pt x="1" y="45"/>
                  </a:cubicBezTo>
                  <a:cubicBezTo>
                    <a:pt x="1" y="57"/>
                    <a:pt x="1" y="68"/>
                    <a:pt x="1" y="68"/>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9092;p66"/>
            <p:cNvSpPr/>
            <p:nvPr/>
          </p:nvSpPr>
          <p:spPr>
            <a:xfrm rot="5400000">
              <a:off x="5184490" y="6706284"/>
              <a:ext cx="52623" cy="203334"/>
            </a:xfrm>
            <a:custGeom>
              <a:avLst/>
              <a:gdLst/>
              <a:ahLst/>
              <a:cxnLst/>
              <a:rect l="l" t="t" r="r" b="b"/>
              <a:pathLst>
                <a:path w="1007" h="3891" extrusionOk="0">
                  <a:moveTo>
                    <a:pt x="437" y="0"/>
                  </a:moveTo>
                  <a:cubicBezTo>
                    <a:pt x="369" y="11"/>
                    <a:pt x="302" y="34"/>
                    <a:pt x="258" y="78"/>
                  </a:cubicBezTo>
                  <a:cubicBezTo>
                    <a:pt x="481" y="525"/>
                    <a:pt x="638" y="1006"/>
                    <a:pt x="794" y="1487"/>
                  </a:cubicBezTo>
                  <a:cubicBezTo>
                    <a:pt x="705" y="995"/>
                    <a:pt x="582" y="470"/>
                    <a:pt x="437" y="0"/>
                  </a:cubicBezTo>
                  <a:close/>
                  <a:moveTo>
                    <a:pt x="135" y="246"/>
                  </a:moveTo>
                  <a:cubicBezTo>
                    <a:pt x="101" y="335"/>
                    <a:pt x="90" y="436"/>
                    <a:pt x="79" y="525"/>
                  </a:cubicBezTo>
                  <a:cubicBezTo>
                    <a:pt x="0" y="1699"/>
                    <a:pt x="437" y="2840"/>
                    <a:pt x="973" y="3891"/>
                  </a:cubicBezTo>
                  <a:cubicBezTo>
                    <a:pt x="984" y="3734"/>
                    <a:pt x="996" y="3578"/>
                    <a:pt x="996" y="3421"/>
                  </a:cubicBezTo>
                  <a:cubicBezTo>
                    <a:pt x="996" y="3421"/>
                    <a:pt x="996" y="3410"/>
                    <a:pt x="996" y="3410"/>
                  </a:cubicBezTo>
                  <a:cubicBezTo>
                    <a:pt x="996" y="3410"/>
                    <a:pt x="996" y="3410"/>
                    <a:pt x="996" y="3399"/>
                  </a:cubicBezTo>
                  <a:cubicBezTo>
                    <a:pt x="996" y="3399"/>
                    <a:pt x="996" y="3388"/>
                    <a:pt x="996" y="3376"/>
                  </a:cubicBezTo>
                  <a:cubicBezTo>
                    <a:pt x="1007" y="3365"/>
                    <a:pt x="1007" y="3343"/>
                    <a:pt x="1007" y="3332"/>
                  </a:cubicBezTo>
                  <a:cubicBezTo>
                    <a:pt x="1007" y="3175"/>
                    <a:pt x="984" y="2963"/>
                    <a:pt x="962" y="2683"/>
                  </a:cubicBezTo>
                  <a:cubicBezTo>
                    <a:pt x="694" y="1856"/>
                    <a:pt x="492" y="1006"/>
                    <a:pt x="135" y="2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9093;p66"/>
            <p:cNvSpPr/>
            <p:nvPr/>
          </p:nvSpPr>
          <p:spPr>
            <a:xfrm rot="5400000">
              <a:off x="5218666" y="6742185"/>
              <a:ext cx="43269" cy="136183"/>
            </a:xfrm>
            <a:custGeom>
              <a:avLst/>
              <a:gdLst/>
              <a:ahLst/>
              <a:cxnLst/>
              <a:rect l="l" t="t" r="r" b="b"/>
              <a:pathLst>
                <a:path w="828" h="2606" extrusionOk="0">
                  <a:moveTo>
                    <a:pt x="124" y="0"/>
                  </a:moveTo>
                  <a:cubicBezTo>
                    <a:pt x="101" y="11"/>
                    <a:pt x="79" y="34"/>
                    <a:pt x="68" y="45"/>
                  </a:cubicBezTo>
                  <a:cubicBezTo>
                    <a:pt x="34" y="90"/>
                    <a:pt x="12" y="123"/>
                    <a:pt x="1" y="168"/>
                  </a:cubicBezTo>
                  <a:cubicBezTo>
                    <a:pt x="358" y="928"/>
                    <a:pt x="560" y="1778"/>
                    <a:pt x="828" y="2605"/>
                  </a:cubicBezTo>
                  <a:cubicBezTo>
                    <a:pt x="794" y="2270"/>
                    <a:pt x="739" y="1845"/>
                    <a:pt x="660" y="1409"/>
                  </a:cubicBezTo>
                  <a:cubicBezTo>
                    <a:pt x="504" y="928"/>
                    <a:pt x="347" y="447"/>
                    <a:pt x="12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9094;p66"/>
            <p:cNvSpPr/>
            <p:nvPr/>
          </p:nvSpPr>
          <p:spPr>
            <a:xfrm rot="5400000">
              <a:off x="5365326" y="6742786"/>
              <a:ext cx="43269" cy="22837"/>
            </a:xfrm>
            <a:custGeom>
              <a:avLst/>
              <a:gdLst/>
              <a:ahLst/>
              <a:cxnLst/>
              <a:rect l="l" t="t" r="r" b="b"/>
              <a:pathLst>
                <a:path w="828" h="437" extrusionOk="0">
                  <a:moveTo>
                    <a:pt x="179" y="1"/>
                  </a:moveTo>
                  <a:cubicBezTo>
                    <a:pt x="123" y="1"/>
                    <a:pt x="67" y="12"/>
                    <a:pt x="0" y="34"/>
                  </a:cubicBezTo>
                  <a:cubicBezTo>
                    <a:pt x="23" y="34"/>
                    <a:pt x="34" y="45"/>
                    <a:pt x="56" y="56"/>
                  </a:cubicBezTo>
                  <a:lnTo>
                    <a:pt x="67" y="56"/>
                  </a:lnTo>
                  <a:cubicBezTo>
                    <a:pt x="67" y="56"/>
                    <a:pt x="79" y="56"/>
                    <a:pt x="79" y="68"/>
                  </a:cubicBezTo>
                  <a:cubicBezTo>
                    <a:pt x="336" y="191"/>
                    <a:pt x="582" y="314"/>
                    <a:pt x="828" y="437"/>
                  </a:cubicBezTo>
                  <a:cubicBezTo>
                    <a:pt x="638" y="168"/>
                    <a:pt x="425" y="1"/>
                    <a:pt x="179"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9095;p66"/>
            <p:cNvSpPr/>
            <p:nvPr/>
          </p:nvSpPr>
          <p:spPr>
            <a:xfrm rot="5400000">
              <a:off x="5394538" y="6735783"/>
              <a:ext cx="1202" cy="627"/>
            </a:xfrm>
            <a:custGeom>
              <a:avLst/>
              <a:gdLst/>
              <a:ahLst/>
              <a:cxnLst/>
              <a:rect l="l" t="t" r="r" b="b"/>
              <a:pathLst>
                <a:path w="23" h="12" extrusionOk="0">
                  <a:moveTo>
                    <a:pt x="0" y="0"/>
                  </a:moveTo>
                  <a:cubicBezTo>
                    <a:pt x="11" y="0"/>
                    <a:pt x="23" y="12"/>
                    <a:pt x="23" y="12"/>
                  </a:cubicBezTo>
                  <a:cubicBezTo>
                    <a:pt x="23" y="0"/>
                    <a:pt x="11" y="0"/>
                    <a:pt x="11"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9096;p66"/>
            <p:cNvSpPr/>
            <p:nvPr/>
          </p:nvSpPr>
          <p:spPr>
            <a:xfrm rot="5400000">
              <a:off x="4994926" y="6889420"/>
              <a:ext cx="627" cy="52"/>
            </a:xfrm>
            <a:custGeom>
              <a:avLst/>
              <a:gdLst/>
              <a:ahLst/>
              <a:cxnLst/>
              <a:rect l="l" t="t" r="r" b="b"/>
              <a:pathLst>
                <a:path w="12" h="1" extrusionOk="0">
                  <a:moveTo>
                    <a:pt x="12" y="1"/>
                  </a:moveTo>
                  <a:cubicBezTo>
                    <a:pt x="12" y="1"/>
                    <a:pt x="12" y="1"/>
                    <a:pt x="1" y="1"/>
                  </a:cubicBezTo>
                  <a:cubicBezTo>
                    <a:pt x="12" y="1"/>
                    <a:pt x="12" y="1"/>
                    <a:pt x="12" y="1"/>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9097;p66"/>
            <p:cNvSpPr/>
            <p:nvPr/>
          </p:nvSpPr>
          <p:spPr>
            <a:xfrm rot="5400000">
              <a:off x="5006619" y="6804424"/>
              <a:ext cx="79484" cy="121603"/>
            </a:xfrm>
            <a:custGeom>
              <a:avLst/>
              <a:gdLst/>
              <a:ahLst/>
              <a:cxnLst/>
              <a:rect l="l" t="t" r="r" b="b"/>
              <a:pathLst>
                <a:path w="1521" h="2327" extrusionOk="0">
                  <a:moveTo>
                    <a:pt x="134" y="1"/>
                  </a:moveTo>
                  <a:cubicBezTo>
                    <a:pt x="112" y="381"/>
                    <a:pt x="67" y="772"/>
                    <a:pt x="0" y="1152"/>
                  </a:cubicBezTo>
                  <a:cubicBezTo>
                    <a:pt x="335" y="1566"/>
                    <a:pt x="749" y="1912"/>
                    <a:pt x="1219" y="2170"/>
                  </a:cubicBezTo>
                  <a:cubicBezTo>
                    <a:pt x="1219" y="2181"/>
                    <a:pt x="1219" y="2181"/>
                    <a:pt x="1219" y="2181"/>
                  </a:cubicBezTo>
                  <a:lnTo>
                    <a:pt x="1230" y="2181"/>
                  </a:lnTo>
                  <a:cubicBezTo>
                    <a:pt x="1319" y="2225"/>
                    <a:pt x="1420" y="2281"/>
                    <a:pt x="1520" y="2326"/>
                  </a:cubicBezTo>
                  <a:cubicBezTo>
                    <a:pt x="1129" y="1734"/>
                    <a:pt x="760" y="1141"/>
                    <a:pt x="425" y="526"/>
                  </a:cubicBezTo>
                  <a:cubicBezTo>
                    <a:pt x="324" y="358"/>
                    <a:pt x="235" y="180"/>
                    <a:pt x="13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9098;p66"/>
            <p:cNvSpPr/>
            <p:nvPr/>
          </p:nvSpPr>
          <p:spPr>
            <a:xfrm rot="5400000">
              <a:off x="5075507" y="6798910"/>
              <a:ext cx="7055" cy="60201"/>
            </a:xfrm>
            <a:custGeom>
              <a:avLst/>
              <a:gdLst/>
              <a:ahLst/>
              <a:cxnLst/>
              <a:rect l="l" t="t" r="r" b="b"/>
              <a:pathLst>
                <a:path w="135" h="1152" extrusionOk="0">
                  <a:moveTo>
                    <a:pt x="134" y="0"/>
                  </a:moveTo>
                  <a:cubicBezTo>
                    <a:pt x="112" y="380"/>
                    <a:pt x="56" y="771"/>
                    <a:pt x="0" y="1151"/>
                  </a:cubicBezTo>
                  <a:cubicBezTo>
                    <a:pt x="67" y="771"/>
                    <a:pt x="112" y="380"/>
                    <a:pt x="134"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9099;p66"/>
            <p:cNvSpPr/>
            <p:nvPr/>
          </p:nvSpPr>
          <p:spPr>
            <a:xfrm rot="5400000">
              <a:off x="5292297" y="6796533"/>
              <a:ext cx="104045" cy="62552"/>
            </a:xfrm>
            <a:custGeom>
              <a:avLst/>
              <a:gdLst/>
              <a:ahLst/>
              <a:cxnLst/>
              <a:rect l="l" t="t" r="r" b="b"/>
              <a:pathLst>
                <a:path w="1991" h="1197" extrusionOk="0">
                  <a:moveTo>
                    <a:pt x="1991" y="1197"/>
                  </a:moveTo>
                  <a:cubicBezTo>
                    <a:pt x="1991" y="1197"/>
                    <a:pt x="1991" y="1186"/>
                    <a:pt x="1991" y="1186"/>
                  </a:cubicBezTo>
                  <a:cubicBezTo>
                    <a:pt x="1991" y="1186"/>
                    <a:pt x="1991" y="1197"/>
                    <a:pt x="1991" y="1197"/>
                  </a:cubicBezTo>
                  <a:close/>
                  <a:moveTo>
                    <a:pt x="1980" y="1186"/>
                  </a:moveTo>
                  <a:cubicBezTo>
                    <a:pt x="1980" y="1186"/>
                    <a:pt x="1980" y="1186"/>
                    <a:pt x="1980" y="1186"/>
                  </a:cubicBezTo>
                  <a:cubicBezTo>
                    <a:pt x="1980" y="1186"/>
                    <a:pt x="1980" y="1186"/>
                    <a:pt x="1980" y="1186"/>
                  </a:cubicBezTo>
                  <a:close/>
                  <a:moveTo>
                    <a:pt x="1968" y="1174"/>
                  </a:moveTo>
                  <a:cubicBezTo>
                    <a:pt x="1968" y="1174"/>
                    <a:pt x="1968" y="1174"/>
                    <a:pt x="1968" y="1174"/>
                  </a:cubicBezTo>
                  <a:cubicBezTo>
                    <a:pt x="1968" y="1174"/>
                    <a:pt x="1968" y="1174"/>
                    <a:pt x="1968" y="1174"/>
                  </a:cubicBezTo>
                  <a:close/>
                  <a:moveTo>
                    <a:pt x="1957" y="1174"/>
                  </a:moveTo>
                  <a:cubicBezTo>
                    <a:pt x="1957" y="1174"/>
                    <a:pt x="1957" y="1163"/>
                    <a:pt x="1957" y="1163"/>
                  </a:cubicBezTo>
                  <a:cubicBezTo>
                    <a:pt x="1957" y="1163"/>
                    <a:pt x="1957" y="1174"/>
                    <a:pt x="1957" y="1174"/>
                  </a:cubicBezTo>
                  <a:close/>
                  <a:moveTo>
                    <a:pt x="1912" y="1130"/>
                  </a:moveTo>
                  <a:cubicBezTo>
                    <a:pt x="1320" y="694"/>
                    <a:pt x="672" y="336"/>
                    <a:pt x="1" y="1"/>
                  </a:cubicBezTo>
                  <a:lnTo>
                    <a:pt x="1" y="1"/>
                  </a:lnTo>
                  <a:cubicBezTo>
                    <a:pt x="672" y="336"/>
                    <a:pt x="1320" y="694"/>
                    <a:pt x="1912" y="113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9100;p66"/>
            <p:cNvSpPr/>
            <p:nvPr/>
          </p:nvSpPr>
          <p:spPr>
            <a:xfrm rot="5400000">
              <a:off x="5193556" y="6788929"/>
              <a:ext cx="195182" cy="168896"/>
            </a:xfrm>
            <a:custGeom>
              <a:avLst/>
              <a:gdLst/>
              <a:ahLst/>
              <a:cxnLst/>
              <a:rect l="l" t="t" r="r" b="b"/>
              <a:pathLst>
                <a:path w="3735" h="3232" extrusionOk="0">
                  <a:moveTo>
                    <a:pt x="1" y="1"/>
                  </a:moveTo>
                  <a:cubicBezTo>
                    <a:pt x="224" y="302"/>
                    <a:pt x="403" y="727"/>
                    <a:pt x="549" y="1208"/>
                  </a:cubicBezTo>
                  <a:cubicBezTo>
                    <a:pt x="582" y="1208"/>
                    <a:pt x="604" y="1197"/>
                    <a:pt x="627" y="1197"/>
                  </a:cubicBezTo>
                  <a:cubicBezTo>
                    <a:pt x="806" y="1197"/>
                    <a:pt x="996" y="1275"/>
                    <a:pt x="1163" y="1365"/>
                  </a:cubicBezTo>
                  <a:cubicBezTo>
                    <a:pt x="1007" y="1152"/>
                    <a:pt x="839" y="940"/>
                    <a:pt x="672" y="738"/>
                  </a:cubicBezTo>
                  <a:cubicBezTo>
                    <a:pt x="638" y="694"/>
                    <a:pt x="638" y="638"/>
                    <a:pt x="683" y="604"/>
                  </a:cubicBezTo>
                  <a:cubicBezTo>
                    <a:pt x="694" y="593"/>
                    <a:pt x="716" y="582"/>
                    <a:pt x="739" y="582"/>
                  </a:cubicBezTo>
                  <a:cubicBezTo>
                    <a:pt x="761" y="582"/>
                    <a:pt x="794" y="593"/>
                    <a:pt x="806" y="615"/>
                  </a:cubicBezTo>
                  <a:cubicBezTo>
                    <a:pt x="1074" y="940"/>
                    <a:pt x="1331" y="1264"/>
                    <a:pt x="1566" y="1610"/>
                  </a:cubicBezTo>
                  <a:cubicBezTo>
                    <a:pt x="2326" y="2091"/>
                    <a:pt x="3042" y="2650"/>
                    <a:pt x="3735" y="3232"/>
                  </a:cubicBezTo>
                  <a:cubicBezTo>
                    <a:pt x="3344" y="2427"/>
                    <a:pt x="2706" y="1745"/>
                    <a:pt x="1991" y="1197"/>
                  </a:cubicBezTo>
                  <a:cubicBezTo>
                    <a:pt x="1991" y="1197"/>
                    <a:pt x="1991" y="1186"/>
                    <a:pt x="1991" y="1186"/>
                  </a:cubicBezTo>
                  <a:lnTo>
                    <a:pt x="1980" y="1186"/>
                  </a:lnTo>
                  <a:cubicBezTo>
                    <a:pt x="1980" y="1186"/>
                    <a:pt x="1968" y="1186"/>
                    <a:pt x="1968" y="1174"/>
                  </a:cubicBezTo>
                  <a:lnTo>
                    <a:pt x="1957" y="1174"/>
                  </a:lnTo>
                  <a:cubicBezTo>
                    <a:pt x="1957" y="1174"/>
                    <a:pt x="1957" y="1163"/>
                    <a:pt x="1957" y="1163"/>
                  </a:cubicBezTo>
                  <a:cubicBezTo>
                    <a:pt x="1935" y="1152"/>
                    <a:pt x="1924" y="1141"/>
                    <a:pt x="1912" y="1130"/>
                  </a:cubicBezTo>
                  <a:cubicBezTo>
                    <a:pt x="1320" y="694"/>
                    <a:pt x="672" y="336"/>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9101;p66"/>
            <p:cNvSpPr/>
            <p:nvPr/>
          </p:nvSpPr>
          <p:spPr>
            <a:xfrm rot="5400000">
              <a:off x="5294047" y="6806435"/>
              <a:ext cx="48547" cy="53825"/>
            </a:xfrm>
            <a:custGeom>
              <a:avLst/>
              <a:gdLst/>
              <a:ahLst/>
              <a:cxnLst/>
              <a:rect l="l" t="t" r="r" b="b"/>
              <a:pathLst>
                <a:path w="929" h="1030" extrusionOk="0">
                  <a:moveTo>
                    <a:pt x="102" y="1"/>
                  </a:moveTo>
                  <a:cubicBezTo>
                    <a:pt x="79" y="1"/>
                    <a:pt x="57" y="12"/>
                    <a:pt x="46" y="23"/>
                  </a:cubicBezTo>
                  <a:cubicBezTo>
                    <a:pt x="1" y="57"/>
                    <a:pt x="1" y="113"/>
                    <a:pt x="35" y="157"/>
                  </a:cubicBezTo>
                  <a:cubicBezTo>
                    <a:pt x="202" y="359"/>
                    <a:pt x="370" y="571"/>
                    <a:pt x="526" y="784"/>
                  </a:cubicBezTo>
                  <a:cubicBezTo>
                    <a:pt x="538" y="795"/>
                    <a:pt x="549" y="806"/>
                    <a:pt x="560" y="806"/>
                  </a:cubicBezTo>
                  <a:cubicBezTo>
                    <a:pt x="683" y="884"/>
                    <a:pt x="806" y="951"/>
                    <a:pt x="929" y="1029"/>
                  </a:cubicBezTo>
                  <a:cubicBezTo>
                    <a:pt x="694" y="683"/>
                    <a:pt x="437" y="359"/>
                    <a:pt x="169" y="34"/>
                  </a:cubicBezTo>
                  <a:cubicBezTo>
                    <a:pt x="157" y="12"/>
                    <a:pt x="124"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9102;p66"/>
            <p:cNvSpPr/>
            <p:nvPr/>
          </p:nvSpPr>
          <p:spPr>
            <a:xfrm rot="5400000">
              <a:off x="5396263" y="6730505"/>
              <a:ext cx="2404" cy="1829"/>
            </a:xfrm>
            <a:custGeom>
              <a:avLst/>
              <a:gdLst/>
              <a:ahLst/>
              <a:cxnLst/>
              <a:rect l="l" t="t" r="r" b="b"/>
              <a:pathLst>
                <a:path w="46" h="35" extrusionOk="0">
                  <a:moveTo>
                    <a:pt x="23" y="34"/>
                  </a:moveTo>
                  <a:cubicBezTo>
                    <a:pt x="12" y="23"/>
                    <a:pt x="1" y="12"/>
                    <a:pt x="1" y="1"/>
                  </a:cubicBezTo>
                  <a:lnTo>
                    <a:pt x="1" y="1"/>
                  </a:lnTo>
                  <a:cubicBezTo>
                    <a:pt x="1" y="12"/>
                    <a:pt x="12" y="23"/>
                    <a:pt x="23" y="34"/>
                  </a:cubicBezTo>
                  <a:lnTo>
                    <a:pt x="23" y="34"/>
                  </a:lnTo>
                  <a:close/>
                  <a:moveTo>
                    <a:pt x="45" y="34"/>
                  </a:moveTo>
                  <a:cubicBezTo>
                    <a:pt x="34" y="23"/>
                    <a:pt x="12" y="12"/>
                    <a:pt x="1" y="1"/>
                  </a:cubicBezTo>
                  <a:cubicBezTo>
                    <a:pt x="12" y="12"/>
                    <a:pt x="34" y="23"/>
                    <a:pt x="45" y="34"/>
                  </a:cubicBezTo>
                  <a:lnTo>
                    <a:pt x="45" y="34"/>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9103;p66"/>
            <p:cNvSpPr/>
            <p:nvPr/>
          </p:nvSpPr>
          <p:spPr>
            <a:xfrm rot="5400000">
              <a:off x="5396263" y="6730505"/>
              <a:ext cx="2404" cy="1829"/>
            </a:xfrm>
            <a:custGeom>
              <a:avLst/>
              <a:gdLst/>
              <a:ahLst/>
              <a:cxnLst/>
              <a:rect l="l" t="t" r="r" b="b"/>
              <a:pathLst>
                <a:path w="46" h="35" extrusionOk="0">
                  <a:moveTo>
                    <a:pt x="1" y="1"/>
                  </a:moveTo>
                  <a:cubicBezTo>
                    <a:pt x="1" y="12"/>
                    <a:pt x="12" y="23"/>
                    <a:pt x="23" y="34"/>
                  </a:cubicBezTo>
                  <a:lnTo>
                    <a:pt x="45" y="34"/>
                  </a:lnTo>
                  <a:cubicBezTo>
                    <a:pt x="34" y="23"/>
                    <a:pt x="12" y="12"/>
                    <a:pt x="1"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9104;p66"/>
            <p:cNvSpPr/>
            <p:nvPr/>
          </p:nvSpPr>
          <p:spPr>
            <a:xfrm rot="5400000">
              <a:off x="5173959" y="6611619"/>
              <a:ext cx="95893" cy="345945"/>
            </a:xfrm>
            <a:custGeom>
              <a:avLst/>
              <a:gdLst/>
              <a:ahLst/>
              <a:cxnLst/>
              <a:rect l="l" t="t" r="r" b="b"/>
              <a:pathLst>
                <a:path w="1835" h="6620" extrusionOk="0">
                  <a:moveTo>
                    <a:pt x="1" y="1"/>
                  </a:moveTo>
                  <a:lnTo>
                    <a:pt x="1" y="1"/>
                  </a:lnTo>
                  <a:cubicBezTo>
                    <a:pt x="12" y="12"/>
                    <a:pt x="12" y="34"/>
                    <a:pt x="12" y="68"/>
                  </a:cubicBezTo>
                  <a:cubicBezTo>
                    <a:pt x="12" y="79"/>
                    <a:pt x="12" y="101"/>
                    <a:pt x="12" y="112"/>
                  </a:cubicBezTo>
                  <a:cubicBezTo>
                    <a:pt x="392" y="671"/>
                    <a:pt x="425" y="1398"/>
                    <a:pt x="504" y="2102"/>
                  </a:cubicBezTo>
                  <a:cubicBezTo>
                    <a:pt x="582" y="2874"/>
                    <a:pt x="560" y="3668"/>
                    <a:pt x="694" y="4439"/>
                  </a:cubicBezTo>
                  <a:cubicBezTo>
                    <a:pt x="850" y="5222"/>
                    <a:pt x="1186" y="5993"/>
                    <a:pt x="1700" y="6619"/>
                  </a:cubicBezTo>
                  <a:cubicBezTo>
                    <a:pt x="1756" y="6239"/>
                    <a:pt x="1812" y="5848"/>
                    <a:pt x="1834" y="5468"/>
                  </a:cubicBezTo>
                  <a:cubicBezTo>
                    <a:pt x="1298" y="4417"/>
                    <a:pt x="861" y="3276"/>
                    <a:pt x="940" y="2102"/>
                  </a:cubicBezTo>
                  <a:cubicBezTo>
                    <a:pt x="951" y="2013"/>
                    <a:pt x="962" y="1912"/>
                    <a:pt x="996" y="1823"/>
                  </a:cubicBezTo>
                  <a:cubicBezTo>
                    <a:pt x="884" y="1611"/>
                    <a:pt x="772" y="1398"/>
                    <a:pt x="638" y="1197"/>
                  </a:cubicBezTo>
                  <a:cubicBezTo>
                    <a:pt x="604" y="1152"/>
                    <a:pt x="616" y="1096"/>
                    <a:pt x="660" y="1063"/>
                  </a:cubicBezTo>
                  <a:cubicBezTo>
                    <a:pt x="671" y="1052"/>
                    <a:pt x="694" y="1052"/>
                    <a:pt x="705" y="1052"/>
                  </a:cubicBezTo>
                  <a:cubicBezTo>
                    <a:pt x="739" y="1052"/>
                    <a:pt x="772" y="1063"/>
                    <a:pt x="783" y="1096"/>
                  </a:cubicBezTo>
                  <a:cubicBezTo>
                    <a:pt x="906" y="1275"/>
                    <a:pt x="1018" y="1465"/>
                    <a:pt x="1119" y="1655"/>
                  </a:cubicBezTo>
                  <a:cubicBezTo>
                    <a:pt x="1163" y="1611"/>
                    <a:pt x="1230" y="1588"/>
                    <a:pt x="1298" y="1577"/>
                  </a:cubicBezTo>
                  <a:cubicBezTo>
                    <a:pt x="1152" y="1096"/>
                    <a:pt x="973" y="671"/>
                    <a:pt x="750" y="370"/>
                  </a:cubicBezTo>
                  <a:cubicBezTo>
                    <a:pt x="504" y="247"/>
                    <a:pt x="258" y="12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9105;p66"/>
            <p:cNvSpPr/>
            <p:nvPr/>
          </p:nvSpPr>
          <p:spPr>
            <a:xfrm rot="5400000">
              <a:off x="5306328" y="6761494"/>
              <a:ext cx="26913" cy="40343"/>
            </a:xfrm>
            <a:custGeom>
              <a:avLst/>
              <a:gdLst/>
              <a:ahLst/>
              <a:cxnLst/>
              <a:rect l="l" t="t" r="r" b="b"/>
              <a:pathLst>
                <a:path w="515" h="772" extrusionOk="0">
                  <a:moveTo>
                    <a:pt x="101" y="1"/>
                  </a:moveTo>
                  <a:cubicBezTo>
                    <a:pt x="90" y="1"/>
                    <a:pt x="67" y="1"/>
                    <a:pt x="56" y="12"/>
                  </a:cubicBezTo>
                  <a:cubicBezTo>
                    <a:pt x="12" y="45"/>
                    <a:pt x="0" y="101"/>
                    <a:pt x="34" y="146"/>
                  </a:cubicBezTo>
                  <a:cubicBezTo>
                    <a:pt x="168" y="347"/>
                    <a:pt x="280" y="560"/>
                    <a:pt x="392" y="772"/>
                  </a:cubicBezTo>
                  <a:cubicBezTo>
                    <a:pt x="403" y="727"/>
                    <a:pt x="425" y="694"/>
                    <a:pt x="459" y="649"/>
                  </a:cubicBezTo>
                  <a:cubicBezTo>
                    <a:pt x="470" y="638"/>
                    <a:pt x="492" y="615"/>
                    <a:pt x="515" y="604"/>
                  </a:cubicBezTo>
                  <a:cubicBezTo>
                    <a:pt x="414" y="414"/>
                    <a:pt x="302" y="224"/>
                    <a:pt x="179" y="45"/>
                  </a:cubicBezTo>
                  <a:cubicBezTo>
                    <a:pt x="168" y="12"/>
                    <a:pt x="135" y="1"/>
                    <a:pt x="10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9106;p66"/>
            <p:cNvSpPr/>
            <p:nvPr/>
          </p:nvSpPr>
          <p:spPr>
            <a:xfrm rot="5400000">
              <a:off x="5393937" y="6732883"/>
              <a:ext cx="4128" cy="1202"/>
            </a:xfrm>
            <a:custGeom>
              <a:avLst/>
              <a:gdLst/>
              <a:ahLst/>
              <a:cxnLst/>
              <a:rect l="l" t="t" r="r" b="b"/>
              <a:pathLst>
                <a:path w="79" h="23" extrusionOk="0">
                  <a:moveTo>
                    <a:pt x="0" y="0"/>
                  </a:moveTo>
                  <a:cubicBezTo>
                    <a:pt x="11" y="11"/>
                    <a:pt x="11" y="11"/>
                    <a:pt x="11" y="22"/>
                  </a:cubicBezTo>
                  <a:lnTo>
                    <a:pt x="78" y="22"/>
                  </a:lnTo>
                  <a:cubicBezTo>
                    <a:pt x="56" y="11"/>
                    <a:pt x="45" y="0"/>
                    <a:pt x="22"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9107;p66"/>
            <p:cNvSpPr/>
            <p:nvPr/>
          </p:nvSpPr>
          <p:spPr>
            <a:xfrm rot="5400000">
              <a:off x="5389574" y="6731393"/>
              <a:ext cx="5278" cy="6480"/>
            </a:xfrm>
            <a:custGeom>
              <a:avLst/>
              <a:gdLst/>
              <a:ahLst/>
              <a:cxnLst/>
              <a:rect l="l" t="t" r="r" b="b"/>
              <a:pathLst>
                <a:path w="101" h="124" extrusionOk="0">
                  <a:moveTo>
                    <a:pt x="0" y="0"/>
                  </a:moveTo>
                  <a:cubicBezTo>
                    <a:pt x="34" y="34"/>
                    <a:pt x="67" y="79"/>
                    <a:pt x="101" y="123"/>
                  </a:cubicBezTo>
                  <a:cubicBezTo>
                    <a:pt x="101" y="112"/>
                    <a:pt x="101" y="90"/>
                    <a:pt x="101" y="79"/>
                  </a:cubicBezTo>
                  <a:cubicBezTo>
                    <a:pt x="101" y="45"/>
                    <a:pt x="101" y="23"/>
                    <a:pt x="90" y="12"/>
                  </a:cubicBezTo>
                  <a:cubicBezTo>
                    <a:pt x="90" y="12"/>
                    <a:pt x="78" y="0"/>
                    <a:pt x="67" y="0"/>
                  </a:cubicBez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9"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30861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7020FD-DBD2-48F3-B331-E80F7E0B56A7}"/>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CD8CAFF4-6125-4363-AD60-710B14F791A3}"/>
              </a:ext>
            </a:extLst>
          </p:cNvPr>
          <p:cNvSpPr>
            <a:spLocks noGrp="1"/>
          </p:cNvSpPr>
          <p:nvPr>
            <p:ph idx="1"/>
          </p:nvPr>
        </p:nvSpPr>
        <p:spPr>
          <a:xfrm>
            <a:off x="2121491" y="1329607"/>
            <a:ext cx="12331109" cy="4167843"/>
          </a:xfrm>
        </p:spPr>
        <p:txBody>
          <a:bodyPr>
            <a:noAutofit/>
          </a:bodyPr>
          <a:lstStyle/>
          <a:p>
            <a:pPr marL="0" indent="0" algn="just">
              <a:buNone/>
            </a:pPr>
            <a:r>
              <a:rPr lang="es-ES" sz="2000" dirty="0"/>
              <a:t>El diseño del Programa analítico se realiza en colectivo en el Consejo</a:t>
            </a:r>
          </a:p>
          <a:p>
            <a:pPr marL="0" indent="0" algn="just">
              <a:buNone/>
            </a:pPr>
            <a:r>
              <a:rPr lang="es-ES" sz="2000" dirty="0"/>
              <a:t>Técnico Escolar. El trabajo que hacen maestras y maestros a través del</a:t>
            </a:r>
          </a:p>
          <a:p>
            <a:pPr marL="0" indent="0" algn="just">
              <a:buNone/>
            </a:pPr>
            <a:r>
              <a:rPr lang="es-ES" sz="2000" dirty="0" err="1"/>
              <a:t>codiseño</a:t>
            </a:r>
            <a:r>
              <a:rPr lang="es-ES" sz="2000" dirty="0"/>
              <a:t> es fundamental para enriquecer la propuesta curricular y</a:t>
            </a:r>
          </a:p>
          <a:p>
            <a:pPr marL="0" indent="0" algn="just">
              <a:buNone/>
            </a:pPr>
            <a:r>
              <a:rPr lang="es-ES" sz="2000" dirty="0"/>
              <a:t>llevar adelante la transformación educativa.</a:t>
            </a:r>
          </a:p>
          <a:p>
            <a:pPr marL="0" indent="0" algn="just">
              <a:buNone/>
            </a:pPr>
            <a:endParaRPr lang="es-ES" sz="2000" dirty="0"/>
          </a:p>
          <a:p>
            <a:pPr marL="0" indent="0" algn="just">
              <a:buNone/>
            </a:pPr>
            <a:r>
              <a:rPr lang="es-ES" sz="2000" dirty="0"/>
              <a:t>El Programa Analítico no es un formato específico que se llene por</a:t>
            </a:r>
          </a:p>
          <a:p>
            <a:pPr marL="0" indent="0" algn="just">
              <a:buNone/>
            </a:pPr>
            <a:r>
              <a:rPr lang="es-ES" sz="2000" dirty="0"/>
              <a:t>cuestiones administrativas, es un documento que se construye y</a:t>
            </a:r>
          </a:p>
          <a:p>
            <a:pPr marL="0" indent="0" algn="just">
              <a:buNone/>
            </a:pPr>
            <a:r>
              <a:rPr lang="es-ES" sz="2000" dirty="0"/>
              <a:t>reconstruye de manera permanente, que organiza de modo específico</a:t>
            </a:r>
          </a:p>
          <a:p>
            <a:pPr marL="0" indent="0" algn="just">
              <a:buNone/>
            </a:pPr>
            <a:r>
              <a:rPr lang="es-ES" sz="2000" dirty="0"/>
              <a:t>varias de las acciones que ya se realizan en la escuela, incorpora nuevas</a:t>
            </a:r>
          </a:p>
          <a:p>
            <a:pPr marL="0" indent="0" algn="just">
              <a:buNone/>
            </a:pPr>
            <a:r>
              <a:rPr lang="es-ES" sz="2000" dirty="0"/>
              <a:t>o reorienta el sentido de otras para atender las finalidades que el Plan</a:t>
            </a:r>
          </a:p>
          <a:p>
            <a:pPr marL="0" indent="0" algn="just">
              <a:buNone/>
            </a:pPr>
            <a:r>
              <a:rPr lang="es-ES" sz="2000" dirty="0"/>
              <a:t>de estudio señala. Surge del análisis, reflexión, selección y organización</a:t>
            </a:r>
          </a:p>
          <a:p>
            <a:pPr marL="0" indent="0" algn="just">
              <a:buNone/>
            </a:pPr>
            <a:r>
              <a:rPr lang="es-ES" sz="2000" dirty="0"/>
              <a:t>de los contenidos propuestos en los Programas sintéticos, en distintos</a:t>
            </a:r>
          </a:p>
          <a:p>
            <a:pPr marL="0" indent="0" algn="just">
              <a:buNone/>
            </a:pPr>
            <a:r>
              <a:rPr lang="es-ES" sz="2000" dirty="0"/>
              <a:t>espacios y momentos, incluidos el Consejo Técnico Escolar (CTE) y</a:t>
            </a:r>
          </a:p>
          <a:p>
            <a:pPr marL="0" indent="0" algn="just">
              <a:buNone/>
            </a:pPr>
            <a:r>
              <a:rPr lang="es-ES" sz="2000" dirty="0"/>
              <a:t>las academias para el caso de secundaria, además de los ámbitos de</a:t>
            </a:r>
          </a:p>
          <a:p>
            <a:pPr marL="0" indent="0" algn="just">
              <a:buNone/>
            </a:pPr>
            <a:r>
              <a:rPr lang="es-ES" sz="2000" dirty="0"/>
              <a:t>formación docente. (SEP, 2023, p. 135)</a:t>
            </a:r>
            <a:endParaRPr lang="es-MX" sz="2000" dirty="0"/>
          </a:p>
        </p:txBody>
      </p:sp>
      <p:grpSp>
        <p:nvGrpSpPr>
          <p:cNvPr id="4" name="Google Shape;2882;p40"/>
          <p:cNvGrpSpPr/>
          <p:nvPr/>
        </p:nvGrpSpPr>
        <p:grpSpPr>
          <a:xfrm>
            <a:off x="9107366" y="-364346"/>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192137" y="210498"/>
            <a:ext cx="1329504" cy="2240602"/>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946;p33"/>
          <p:cNvGrpSpPr/>
          <p:nvPr/>
        </p:nvGrpSpPr>
        <p:grpSpPr>
          <a:xfrm>
            <a:off x="250440" y="3098603"/>
            <a:ext cx="1617421" cy="3230201"/>
            <a:chOff x="5349175" y="1125150"/>
            <a:chExt cx="1855000" cy="3390475"/>
          </a:xfrm>
        </p:grpSpPr>
        <p:sp>
          <p:nvSpPr>
            <p:cNvPr id="223" name="Google Shape;947;p33"/>
            <p:cNvSpPr/>
            <p:nvPr/>
          </p:nvSpPr>
          <p:spPr>
            <a:xfrm>
              <a:off x="5640875" y="2116175"/>
              <a:ext cx="175650" cy="263650"/>
            </a:xfrm>
            <a:custGeom>
              <a:avLst/>
              <a:gdLst/>
              <a:ahLst/>
              <a:cxnLst/>
              <a:rect l="l" t="t" r="r" b="b"/>
              <a:pathLst>
                <a:path w="7026" h="10546" extrusionOk="0">
                  <a:moveTo>
                    <a:pt x="3953" y="0"/>
                  </a:moveTo>
                  <a:cubicBezTo>
                    <a:pt x="3953" y="0"/>
                    <a:pt x="0" y="6370"/>
                    <a:pt x="2429" y="8727"/>
                  </a:cubicBezTo>
                  <a:cubicBezTo>
                    <a:pt x="4040" y="10283"/>
                    <a:pt x="5536" y="10545"/>
                    <a:pt x="6361" y="10545"/>
                  </a:cubicBezTo>
                  <a:cubicBezTo>
                    <a:pt x="6779" y="10545"/>
                    <a:pt x="7025" y="10478"/>
                    <a:pt x="7025" y="10478"/>
                  </a:cubicBezTo>
                  <a:lnTo>
                    <a:pt x="3953"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48;p33"/>
            <p:cNvSpPr/>
            <p:nvPr/>
          </p:nvSpPr>
          <p:spPr>
            <a:xfrm>
              <a:off x="5598600" y="2275700"/>
              <a:ext cx="144100" cy="272975"/>
            </a:xfrm>
            <a:custGeom>
              <a:avLst/>
              <a:gdLst/>
              <a:ahLst/>
              <a:cxnLst/>
              <a:rect l="l" t="t" r="r" b="b"/>
              <a:pathLst>
                <a:path w="5764" h="10919" extrusionOk="0">
                  <a:moveTo>
                    <a:pt x="5763" y="1"/>
                  </a:moveTo>
                  <a:lnTo>
                    <a:pt x="5763" y="1"/>
                  </a:lnTo>
                  <a:cubicBezTo>
                    <a:pt x="5763" y="1"/>
                    <a:pt x="1" y="4799"/>
                    <a:pt x="1548" y="7787"/>
                  </a:cubicBezTo>
                  <a:cubicBezTo>
                    <a:pt x="3096" y="10800"/>
                    <a:pt x="5347" y="10919"/>
                    <a:pt x="5347" y="10919"/>
                  </a:cubicBezTo>
                  <a:lnTo>
                    <a:pt x="5763"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49;p33"/>
            <p:cNvSpPr/>
            <p:nvPr/>
          </p:nvSpPr>
          <p:spPr>
            <a:xfrm>
              <a:off x="6716600" y="1916725"/>
              <a:ext cx="181000" cy="273275"/>
            </a:xfrm>
            <a:custGeom>
              <a:avLst/>
              <a:gdLst/>
              <a:ahLst/>
              <a:cxnLst/>
              <a:rect l="l" t="t" r="r" b="b"/>
              <a:pathLst>
                <a:path w="7240" h="10931" extrusionOk="0">
                  <a:moveTo>
                    <a:pt x="1441" y="1"/>
                  </a:moveTo>
                  <a:lnTo>
                    <a:pt x="1" y="10931"/>
                  </a:lnTo>
                  <a:cubicBezTo>
                    <a:pt x="1" y="10931"/>
                    <a:pt x="4168" y="10776"/>
                    <a:pt x="5704" y="7776"/>
                  </a:cubicBezTo>
                  <a:cubicBezTo>
                    <a:pt x="7240" y="4751"/>
                    <a:pt x="1441" y="1"/>
                    <a:pt x="144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50;p33"/>
            <p:cNvSpPr/>
            <p:nvPr/>
          </p:nvSpPr>
          <p:spPr>
            <a:xfrm>
              <a:off x="6743100" y="2064675"/>
              <a:ext cx="224750" cy="339050"/>
            </a:xfrm>
            <a:custGeom>
              <a:avLst/>
              <a:gdLst/>
              <a:ahLst/>
              <a:cxnLst/>
              <a:rect l="l" t="t" r="r" b="b"/>
              <a:pathLst>
                <a:path w="8990" h="13562" extrusionOk="0">
                  <a:moveTo>
                    <a:pt x="1798" y="0"/>
                  </a:moveTo>
                  <a:lnTo>
                    <a:pt x="0" y="13561"/>
                  </a:lnTo>
                  <a:cubicBezTo>
                    <a:pt x="0" y="13561"/>
                    <a:pt x="5179" y="13383"/>
                    <a:pt x="7084" y="9656"/>
                  </a:cubicBezTo>
                  <a:cubicBezTo>
                    <a:pt x="8989" y="5918"/>
                    <a:pt x="1798" y="0"/>
                    <a:pt x="1798"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51;p33"/>
            <p:cNvSpPr/>
            <p:nvPr/>
          </p:nvSpPr>
          <p:spPr>
            <a:xfrm>
              <a:off x="6747850" y="2221825"/>
              <a:ext cx="224750" cy="339050"/>
            </a:xfrm>
            <a:custGeom>
              <a:avLst/>
              <a:gdLst/>
              <a:ahLst/>
              <a:cxnLst/>
              <a:rect l="l" t="t" r="r" b="b"/>
              <a:pathLst>
                <a:path w="8990" h="13562" extrusionOk="0">
                  <a:moveTo>
                    <a:pt x="1799" y="1"/>
                  </a:moveTo>
                  <a:lnTo>
                    <a:pt x="1" y="13562"/>
                  </a:lnTo>
                  <a:cubicBezTo>
                    <a:pt x="1" y="13562"/>
                    <a:pt x="5180" y="13383"/>
                    <a:pt x="7085" y="9645"/>
                  </a:cubicBezTo>
                  <a:cubicBezTo>
                    <a:pt x="8990" y="5906"/>
                    <a:pt x="1799" y="1"/>
                    <a:pt x="1799"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52;p33"/>
            <p:cNvSpPr/>
            <p:nvPr/>
          </p:nvSpPr>
          <p:spPr>
            <a:xfrm>
              <a:off x="5445900" y="2236125"/>
              <a:ext cx="762625" cy="1884550"/>
            </a:xfrm>
            <a:custGeom>
              <a:avLst/>
              <a:gdLst/>
              <a:ahLst/>
              <a:cxnLst/>
              <a:rect l="l" t="t" r="r" b="b"/>
              <a:pathLst>
                <a:path w="30505" h="75382" extrusionOk="0">
                  <a:moveTo>
                    <a:pt x="16515" y="0"/>
                  </a:moveTo>
                  <a:cubicBezTo>
                    <a:pt x="16515" y="0"/>
                    <a:pt x="1001" y="8275"/>
                    <a:pt x="513" y="42767"/>
                  </a:cubicBezTo>
                  <a:cubicBezTo>
                    <a:pt x="1" y="68330"/>
                    <a:pt x="275" y="70735"/>
                    <a:pt x="275" y="70735"/>
                  </a:cubicBezTo>
                  <a:cubicBezTo>
                    <a:pt x="275" y="70735"/>
                    <a:pt x="11511" y="75382"/>
                    <a:pt x="28802" y="75382"/>
                  </a:cubicBezTo>
                  <a:cubicBezTo>
                    <a:pt x="29363" y="75382"/>
                    <a:pt x="29931" y="75377"/>
                    <a:pt x="30505" y="75367"/>
                  </a:cubicBezTo>
                  <a:lnTo>
                    <a:pt x="16515"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53;p33"/>
            <p:cNvSpPr/>
            <p:nvPr/>
          </p:nvSpPr>
          <p:spPr>
            <a:xfrm>
              <a:off x="6374300" y="2252500"/>
              <a:ext cx="762025" cy="1874850"/>
            </a:xfrm>
            <a:custGeom>
              <a:avLst/>
              <a:gdLst/>
              <a:ahLst/>
              <a:cxnLst/>
              <a:rect l="l" t="t" r="r" b="b"/>
              <a:pathLst>
                <a:path w="30481" h="74994" extrusionOk="0">
                  <a:moveTo>
                    <a:pt x="13788" y="0"/>
                  </a:moveTo>
                  <a:lnTo>
                    <a:pt x="0" y="74843"/>
                  </a:lnTo>
                  <a:cubicBezTo>
                    <a:pt x="1859" y="74947"/>
                    <a:pt x="3652" y="74994"/>
                    <a:pt x="5375" y="74994"/>
                  </a:cubicBezTo>
                  <a:cubicBezTo>
                    <a:pt x="20555" y="74994"/>
                    <a:pt x="30207" y="71354"/>
                    <a:pt x="30207" y="71354"/>
                  </a:cubicBezTo>
                  <a:cubicBezTo>
                    <a:pt x="30207" y="71354"/>
                    <a:pt x="30480" y="68961"/>
                    <a:pt x="29897" y="43374"/>
                  </a:cubicBezTo>
                  <a:cubicBezTo>
                    <a:pt x="29302" y="8870"/>
                    <a:pt x="13788" y="0"/>
                    <a:pt x="1378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54;p33"/>
            <p:cNvSpPr/>
            <p:nvPr/>
          </p:nvSpPr>
          <p:spPr>
            <a:xfrm>
              <a:off x="5543825" y="2209075"/>
              <a:ext cx="1465700" cy="2306550"/>
            </a:xfrm>
            <a:custGeom>
              <a:avLst/>
              <a:gdLst/>
              <a:ahLst/>
              <a:cxnLst/>
              <a:rect l="l" t="t" r="r" b="b"/>
              <a:pathLst>
                <a:path w="58628" h="92262" extrusionOk="0">
                  <a:moveTo>
                    <a:pt x="16442" y="1"/>
                  </a:moveTo>
                  <a:cubicBezTo>
                    <a:pt x="16214" y="1"/>
                    <a:pt x="16070" y="22"/>
                    <a:pt x="16027" y="70"/>
                  </a:cubicBezTo>
                  <a:cubicBezTo>
                    <a:pt x="16027" y="70"/>
                    <a:pt x="2537" y="14929"/>
                    <a:pt x="1263" y="45981"/>
                  </a:cubicBezTo>
                  <a:cubicBezTo>
                    <a:pt x="1" y="77020"/>
                    <a:pt x="406" y="87105"/>
                    <a:pt x="406" y="87105"/>
                  </a:cubicBezTo>
                  <a:cubicBezTo>
                    <a:pt x="406" y="87105"/>
                    <a:pt x="9633" y="91986"/>
                    <a:pt x="28874" y="92260"/>
                  </a:cubicBezTo>
                  <a:lnTo>
                    <a:pt x="29469" y="92260"/>
                  </a:lnTo>
                  <a:cubicBezTo>
                    <a:pt x="29662" y="92261"/>
                    <a:pt x="29853" y="92262"/>
                    <a:pt x="30044" y="92262"/>
                  </a:cubicBezTo>
                  <a:cubicBezTo>
                    <a:pt x="48918" y="92262"/>
                    <a:pt x="58044" y="87641"/>
                    <a:pt x="58044" y="87641"/>
                  </a:cubicBezTo>
                  <a:cubicBezTo>
                    <a:pt x="58044" y="87641"/>
                    <a:pt x="58627" y="77556"/>
                    <a:pt x="57961" y="46505"/>
                  </a:cubicBezTo>
                  <a:cubicBezTo>
                    <a:pt x="57270" y="15429"/>
                    <a:pt x="44066" y="320"/>
                    <a:pt x="44066" y="320"/>
                  </a:cubicBezTo>
                  <a:cubicBezTo>
                    <a:pt x="44022" y="270"/>
                    <a:pt x="43860" y="247"/>
                    <a:pt x="43602" y="247"/>
                  </a:cubicBezTo>
                  <a:cubicBezTo>
                    <a:pt x="41357" y="247"/>
                    <a:pt x="31856" y="1977"/>
                    <a:pt x="30040" y="2309"/>
                  </a:cubicBezTo>
                  <a:cubicBezTo>
                    <a:pt x="28210" y="1953"/>
                    <a:pt x="18597" y="1"/>
                    <a:pt x="1644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55;p33"/>
            <p:cNvSpPr/>
            <p:nvPr/>
          </p:nvSpPr>
          <p:spPr>
            <a:xfrm>
              <a:off x="6277850" y="2680525"/>
              <a:ext cx="334300" cy="517050"/>
            </a:xfrm>
            <a:custGeom>
              <a:avLst/>
              <a:gdLst/>
              <a:ahLst/>
              <a:cxnLst/>
              <a:rect l="l" t="t" r="r" b="b"/>
              <a:pathLst>
                <a:path w="13372" h="20682" extrusionOk="0">
                  <a:moveTo>
                    <a:pt x="13371" y="572"/>
                  </a:moveTo>
                  <a:lnTo>
                    <a:pt x="13371" y="572"/>
                  </a:lnTo>
                  <a:lnTo>
                    <a:pt x="13371" y="572"/>
                  </a:lnTo>
                  <a:cubicBezTo>
                    <a:pt x="13371" y="572"/>
                    <a:pt x="13371" y="572"/>
                    <a:pt x="13371" y="572"/>
                  </a:cubicBezTo>
                  <a:close/>
                  <a:moveTo>
                    <a:pt x="334" y="0"/>
                  </a:moveTo>
                  <a:lnTo>
                    <a:pt x="1" y="20681"/>
                  </a:lnTo>
                  <a:cubicBezTo>
                    <a:pt x="3918" y="20562"/>
                    <a:pt x="8299" y="20336"/>
                    <a:pt x="12764" y="19919"/>
                  </a:cubicBezTo>
                  <a:lnTo>
                    <a:pt x="13193" y="6370"/>
                  </a:lnTo>
                  <a:lnTo>
                    <a:pt x="13371" y="572"/>
                  </a:lnTo>
                  <a:lnTo>
                    <a:pt x="13371" y="572"/>
                  </a:lnTo>
                  <a:cubicBezTo>
                    <a:pt x="13371" y="572"/>
                    <a:pt x="13370" y="572"/>
                    <a:pt x="13368" y="572"/>
                  </a:cubicBezTo>
                  <a:cubicBezTo>
                    <a:pt x="13263" y="572"/>
                    <a:pt x="10414" y="271"/>
                    <a:pt x="5835" y="107"/>
                  </a:cubicBezTo>
                  <a:cubicBezTo>
                    <a:pt x="4204" y="48"/>
                    <a:pt x="2358"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56;p33"/>
            <p:cNvSpPr/>
            <p:nvPr/>
          </p:nvSpPr>
          <p:spPr>
            <a:xfrm>
              <a:off x="5902800" y="2680825"/>
              <a:ext cx="333400" cy="519475"/>
            </a:xfrm>
            <a:custGeom>
              <a:avLst/>
              <a:gdLst/>
              <a:ahLst/>
              <a:cxnLst/>
              <a:rect l="l" t="t" r="r" b="b"/>
              <a:pathLst>
                <a:path w="13336" h="20779" extrusionOk="0">
                  <a:moveTo>
                    <a:pt x="13336" y="0"/>
                  </a:moveTo>
                  <a:cubicBezTo>
                    <a:pt x="11038" y="36"/>
                    <a:pt x="8550" y="107"/>
                    <a:pt x="5930" y="262"/>
                  </a:cubicBezTo>
                  <a:cubicBezTo>
                    <a:pt x="4013" y="369"/>
                    <a:pt x="2025" y="524"/>
                    <a:pt x="1" y="738"/>
                  </a:cubicBezTo>
                  <a:lnTo>
                    <a:pt x="96" y="5537"/>
                  </a:lnTo>
                  <a:lnTo>
                    <a:pt x="394" y="20657"/>
                  </a:lnTo>
                  <a:cubicBezTo>
                    <a:pt x="394" y="20657"/>
                    <a:pt x="3230" y="20778"/>
                    <a:pt x="7660" y="20778"/>
                  </a:cubicBezTo>
                  <a:cubicBezTo>
                    <a:pt x="9293" y="20778"/>
                    <a:pt x="11142" y="20762"/>
                    <a:pt x="13145" y="20717"/>
                  </a:cubicBezTo>
                  <a:lnTo>
                    <a:pt x="13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57;p33"/>
            <p:cNvSpPr/>
            <p:nvPr/>
          </p:nvSpPr>
          <p:spPr>
            <a:xfrm>
              <a:off x="6231125" y="2680525"/>
              <a:ext cx="55100" cy="517950"/>
            </a:xfrm>
            <a:custGeom>
              <a:avLst/>
              <a:gdLst/>
              <a:ahLst/>
              <a:cxnLst/>
              <a:rect l="l" t="t" r="r" b="b"/>
              <a:pathLst>
                <a:path w="2204" h="20718" extrusionOk="0">
                  <a:moveTo>
                    <a:pt x="191" y="0"/>
                  </a:moveTo>
                  <a:lnTo>
                    <a:pt x="0" y="20717"/>
                  </a:lnTo>
                  <a:cubicBezTo>
                    <a:pt x="608" y="20705"/>
                    <a:pt x="1239" y="20693"/>
                    <a:pt x="1870" y="20669"/>
                  </a:cubicBezTo>
                  <a:lnTo>
                    <a:pt x="22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58;p33"/>
            <p:cNvSpPr/>
            <p:nvPr/>
          </p:nvSpPr>
          <p:spPr>
            <a:xfrm>
              <a:off x="5868275" y="2649850"/>
              <a:ext cx="766100" cy="125950"/>
            </a:xfrm>
            <a:custGeom>
              <a:avLst/>
              <a:gdLst/>
              <a:ahLst/>
              <a:cxnLst/>
              <a:rect l="l" t="t" r="r" b="b"/>
              <a:pathLst>
                <a:path w="30644" h="5038" extrusionOk="0">
                  <a:moveTo>
                    <a:pt x="12249" y="1"/>
                  </a:moveTo>
                  <a:cubicBezTo>
                    <a:pt x="7601" y="1"/>
                    <a:pt x="3065" y="243"/>
                    <a:pt x="1" y="977"/>
                  </a:cubicBezTo>
                  <a:lnTo>
                    <a:pt x="394" y="4251"/>
                  </a:lnTo>
                  <a:cubicBezTo>
                    <a:pt x="394" y="4251"/>
                    <a:pt x="5957" y="3939"/>
                    <a:pt x="12771" y="3939"/>
                  </a:cubicBezTo>
                  <a:cubicBezTo>
                    <a:pt x="18650" y="3939"/>
                    <a:pt x="25459" y="4172"/>
                    <a:pt x="30433" y="5037"/>
                  </a:cubicBezTo>
                  <a:lnTo>
                    <a:pt x="30636" y="906"/>
                  </a:lnTo>
                  <a:cubicBezTo>
                    <a:pt x="30643" y="906"/>
                    <a:pt x="21237" y="1"/>
                    <a:pt x="1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59;p33"/>
            <p:cNvSpPr/>
            <p:nvPr/>
          </p:nvSpPr>
          <p:spPr>
            <a:xfrm>
              <a:off x="5902800" y="2918650"/>
              <a:ext cx="700425" cy="54200"/>
            </a:xfrm>
            <a:custGeom>
              <a:avLst/>
              <a:gdLst/>
              <a:ahLst/>
              <a:cxnLst/>
              <a:rect l="l" t="t" r="r" b="b"/>
              <a:pathLst>
                <a:path w="28017" h="2168" extrusionOk="0">
                  <a:moveTo>
                    <a:pt x="28016" y="0"/>
                  </a:moveTo>
                  <a:lnTo>
                    <a:pt x="25" y="274"/>
                  </a:lnTo>
                  <a:cubicBezTo>
                    <a:pt x="1" y="881"/>
                    <a:pt x="1" y="1524"/>
                    <a:pt x="1" y="2167"/>
                  </a:cubicBezTo>
                  <a:lnTo>
                    <a:pt x="27957" y="2024"/>
                  </a:lnTo>
                  <a:cubicBezTo>
                    <a:pt x="27969" y="1369"/>
                    <a:pt x="28004" y="691"/>
                    <a:pt x="28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60;p33"/>
            <p:cNvSpPr/>
            <p:nvPr/>
          </p:nvSpPr>
          <p:spPr>
            <a:xfrm>
              <a:off x="5566150" y="3149025"/>
              <a:ext cx="1425500" cy="479275"/>
            </a:xfrm>
            <a:custGeom>
              <a:avLst/>
              <a:gdLst/>
              <a:ahLst/>
              <a:cxnLst/>
              <a:rect l="l" t="t" r="r" b="b"/>
              <a:pathLst>
                <a:path w="57020" h="19171" extrusionOk="0">
                  <a:moveTo>
                    <a:pt x="168" y="1"/>
                  </a:moveTo>
                  <a:cubicBezTo>
                    <a:pt x="1" y="10073"/>
                    <a:pt x="132" y="13871"/>
                    <a:pt x="132" y="13871"/>
                  </a:cubicBezTo>
                  <a:cubicBezTo>
                    <a:pt x="132" y="13871"/>
                    <a:pt x="9204" y="18884"/>
                    <a:pt x="28112" y="19170"/>
                  </a:cubicBezTo>
                  <a:lnTo>
                    <a:pt x="28707" y="19170"/>
                  </a:lnTo>
                  <a:cubicBezTo>
                    <a:pt x="28846" y="19170"/>
                    <a:pt x="28984" y="19170"/>
                    <a:pt x="29121" y="19170"/>
                  </a:cubicBezTo>
                  <a:cubicBezTo>
                    <a:pt x="47748" y="19170"/>
                    <a:pt x="56782" y="14407"/>
                    <a:pt x="56782" y="14407"/>
                  </a:cubicBezTo>
                  <a:cubicBezTo>
                    <a:pt x="56782" y="14407"/>
                    <a:pt x="57008" y="10609"/>
                    <a:pt x="57020" y="536"/>
                  </a:cubicBezTo>
                  <a:lnTo>
                    <a:pt x="57020" y="536"/>
                  </a:lnTo>
                  <a:cubicBezTo>
                    <a:pt x="56948" y="4061"/>
                    <a:pt x="56865" y="5525"/>
                    <a:pt x="56865" y="5525"/>
                  </a:cubicBezTo>
                  <a:cubicBezTo>
                    <a:pt x="56865" y="5525"/>
                    <a:pt x="47855" y="10288"/>
                    <a:pt x="29217" y="10288"/>
                  </a:cubicBezTo>
                  <a:cubicBezTo>
                    <a:pt x="29079" y="10288"/>
                    <a:pt x="28941" y="10288"/>
                    <a:pt x="28802" y="10288"/>
                  </a:cubicBezTo>
                  <a:lnTo>
                    <a:pt x="28207" y="10288"/>
                  </a:lnTo>
                  <a:cubicBezTo>
                    <a:pt x="9288" y="10002"/>
                    <a:pt x="227" y="4989"/>
                    <a:pt x="227" y="4989"/>
                  </a:cubicBezTo>
                  <a:cubicBezTo>
                    <a:pt x="227" y="4989"/>
                    <a:pt x="179" y="3513"/>
                    <a:pt x="168" y="1"/>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61;p33"/>
            <p:cNvSpPr/>
            <p:nvPr/>
          </p:nvSpPr>
          <p:spPr>
            <a:xfrm>
              <a:off x="6329050" y="2904950"/>
              <a:ext cx="185175" cy="486100"/>
            </a:xfrm>
            <a:custGeom>
              <a:avLst/>
              <a:gdLst/>
              <a:ahLst/>
              <a:cxnLst/>
              <a:rect l="l" t="t" r="r" b="b"/>
              <a:pathLst>
                <a:path w="7407" h="19444" extrusionOk="0">
                  <a:moveTo>
                    <a:pt x="2299" y="1"/>
                  </a:moveTo>
                  <a:lnTo>
                    <a:pt x="2299" y="1"/>
                  </a:lnTo>
                  <a:cubicBezTo>
                    <a:pt x="1" y="12574"/>
                    <a:pt x="5930" y="19443"/>
                    <a:pt x="5930" y="19443"/>
                  </a:cubicBezTo>
                  <a:cubicBezTo>
                    <a:pt x="5930" y="19443"/>
                    <a:pt x="7406" y="16943"/>
                    <a:pt x="7109" y="10930"/>
                  </a:cubicBezTo>
                  <a:cubicBezTo>
                    <a:pt x="6811" y="4918"/>
                    <a:pt x="2299" y="1"/>
                    <a:pt x="2299"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62;p33"/>
            <p:cNvSpPr/>
            <p:nvPr/>
          </p:nvSpPr>
          <p:spPr>
            <a:xfrm>
              <a:off x="6178150" y="2968125"/>
              <a:ext cx="432800" cy="311000"/>
            </a:xfrm>
            <a:custGeom>
              <a:avLst/>
              <a:gdLst/>
              <a:ahLst/>
              <a:cxnLst/>
              <a:rect l="l" t="t" r="r" b="b"/>
              <a:pathLst>
                <a:path w="17312" h="12440" extrusionOk="0">
                  <a:moveTo>
                    <a:pt x="7667" y="1"/>
                  </a:moveTo>
                  <a:cubicBezTo>
                    <a:pt x="7604" y="1"/>
                    <a:pt x="7545" y="7"/>
                    <a:pt x="7489" y="21"/>
                  </a:cubicBezTo>
                  <a:cubicBezTo>
                    <a:pt x="6168" y="343"/>
                    <a:pt x="8251" y="2462"/>
                    <a:pt x="8251" y="2462"/>
                  </a:cubicBezTo>
                  <a:cubicBezTo>
                    <a:pt x="8251" y="2462"/>
                    <a:pt x="4006" y="205"/>
                    <a:pt x="2543" y="205"/>
                  </a:cubicBezTo>
                  <a:cubicBezTo>
                    <a:pt x="2293" y="205"/>
                    <a:pt x="2124" y="271"/>
                    <a:pt x="2072" y="426"/>
                  </a:cubicBezTo>
                  <a:cubicBezTo>
                    <a:pt x="1703" y="1474"/>
                    <a:pt x="6239" y="3772"/>
                    <a:pt x="6239" y="3772"/>
                  </a:cubicBezTo>
                  <a:cubicBezTo>
                    <a:pt x="6239" y="3772"/>
                    <a:pt x="3016" y="2596"/>
                    <a:pt x="1298" y="2596"/>
                  </a:cubicBezTo>
                  <a:cubicBezTo>
                    <a:pt x="691" y="2596"/>
                    <a:pt x="272" y="2743"/>
                    <a:pt x="250" y="3141"/>
                  </a:cubicBezTo>
                  <a:cubicBezTo>
                    <a:pt x="238" y="4058"/>
                    <a:pt x="5453" y="5344"/>
                    <a:pt x="5453" y="5344"/>
                  </a:cubicBezTo>
                  <a:cubicBezTo>
                    <a:pt x="5453" y="5344"/>
                    <a:pt x="3157" y="4936"/>
                    <a:pt x="1567" y="4936"/>
                  </a:cubicBezTo>
                  <a:cubicBezTo>
                    <a:pt x="742" y="4936"/>
                    <a:pt x="108" y="5046"/>
                    <a:pt x="83" y="5379"/>
                  </a:cubicBezTo>
                  <a:cubicBezTo>
                    <a:pt x="0" y="6332"/>
                    <a:pt x="5144" y="7010"/>
                    <a:pt x="5144" y="7010"/>
                  </a:cubicBezTo>
                  <a:cubicBezTo>
                    <a:pt x="5144" y="7010"/>
                    <a:pt x="4669" y="6983"/>
                    <a:pt x="4035" y="6983"/>
                  </a:cubicBezTo>
                  <a:cubicBezTo>
                    <a:pt x="2769" y="6983"/>
                    <a:pt x="869" y="7094"/>
                    <a:pt x="869" y="7761"/>
                  </a:cubicBezTo>
                  <a:cubicBezTo>
                    <a:pt x="869" y="8747"/>
                    <a:pt x="7583" y="9976"/>
                    <a:pt x="9928" y="9976"/>
                  </a:cubicBezTo>
                  <a:cubicBezTo>
                    <a:pt x="9961" y="9976"/>
                    <a:pt x="9994" y="9976"/>
                    <a:pt x="10025" y="9975"/>
                  </a:cubicBezTo>
                  <a:cubicBezTo>
                    <a:pt x="10025" y="9975"/>
                    <a:pt x="13633" y="11725"/>
                    <a:pt x="17086" y="12440"/>
                  </a:cubicBezTo>
                  <a:cubicBezTo>
                    <a:pt x="17193" y="10404"/>
                    <a:pt x="17312" y="7499"/>
                    <a:pt x="16597" y="3355"/>
                  </a:cubicBezTo>
                  <a:lnTo>
                    <a:pt x="12240" y="3486"/>
                  </a:lnTo>
                  <a:cubicBezTo>
                    <a:pt x="12240" y="3486"/>
                    <a:pt x="9093" y="1"/>
                    <a:pt x="76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63;p33"/>
            <p:cNvSpPr/>
            <p:nvPr/>
          </p:nvSpPr>
          <p:spPr>
            <a:xfrm>
              <a:off x="6389175" y="2864475"/>
              <a:ext cx="256025" cy="519125"/>
            </a:xfrm>
            <a:custGeom>
              <a:avLst/>
              <a:gdLst/>
              <a:ahLst/>
              <a:cxnLst/>
              <a:rect l="l" t="t" r="r" b="b"/>
              <a:pathLst>
                <a:path w="10241" h="20765" extrusionOk="0">
                  <a:moveTo>
                    <a:pt x="4632" y="0"/>
                  </a:moveTo>
                  <a:cubicBezTo>
                    <a:pt x="1846" y="1036"/>
                    <a:pt x="1" y="2048"/>
                    <a:pt x="1" y="2048"/>
                  </a:cubicBezTo>
                  <a:cubicBezTo>
                    <a:pt x="1" y="2048"/>
                    <a:pt x="4466" y="6227"/>
                    <a:pt x="4763" y="12240"/>
                  </a:cubicBezTo>
                  <a:cubicBezTo>
                    <a:pt x="5061" y="18253"/>
                    <a:pt x="3584" y="20765"/>
                    <a:pt x="3584" y="20765"/>
                  </a:cubicBezTo>
                  <a:cubicBezTo>
                    <a:pt x="3584" y="20765"/>
                    <a:pt x="5668" y="20574"/>
                    <a:pt x="8585" y="19943"/>
                  </a:cubicBezTo>
                  <a:cubicBezTo>
                    <a:pt x="10240" y="13085"/>
                    <a:pt x="9168" y="5418"/>
                    <a:pt x="4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64;p33"/>
            <p:cNvSpPr/>
            <p:nvPr/>
          </p:nvSpPr>
          <p:spPr>
            <a:xfrm>
              <a:off x="6504675" y="2248325"/>
              <a:ext cx="699500" cy="1115050"/>
            </a:xfrm>
            <a:custGeom>
              <a:avLst/>
              <a:gdLst/>
              <a:ahLst/>
              <a:cxnLst/>
              <a:rect l="l" t="t" r="r" b="b"/>
              <a:pathLst>
                <a:path w="27980" h="44602" extrusionOk="0">
                  <a:moveTo>
                    <a:pt x="5811" y="0"/>
                  </a:moveTo>
                  <a:lnTo>
                    <a:pt x="6965" y="22741"/>
                  </a:lnTo>
                  <a:cubicBezTo>
                    <a:pt x="4406" y="23158"/>
                    <a:pt x="1965" y="23920"/>
                    <a:pt x="0" y="24646"/>
                  </a:cubicBezTo>
                  <a:cubicBezTo>
                    <a:pt x="4548" y="30064"/>
                    <a:pt x="5620" y="37719"/>
                    <a:pt x="3941" y="44601"/>
                  </a:cubicBezTo>
                  <a:cubicBezTo>
                    <a:pt x="9323" y="43422"/>
                    <a:pt x="17562" y="40684"/>
                    <a:pt x="20896" y="34600"/>
                  </a:cubicBezTo>
                  <a:cubicBezTo>
                    <a:pt x="27980" y="21658"/>
                    <a:pt x="5811" y="1"/>
                    <a:pt x="581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65;p33"/>
            <p:cNvSpPr/>
            <p:nvPr/>
          </p:nvSpPr>
          <p:spPr>
            <a:xfrm>
              <a:off x="6386500" y="2785600"/>
              <a:ext cx="430150" cy="119375"/>
            </a:xfrm>
            <a:custGeom>
              <a:avLst/>
              <a:gdLst/>
              <a:ahLst/>
              <a:cxnLst/>
              <a:rect l="l" t="t" r="r" b="b"/>
              <a:pathLst>
                <a:path w="17206" h="4775" extrusionOk="0">
                  <a:moveTo>
                    <a:pt x="17205" y="0"/>
                  </a:moveTo>
                  <a:lnTo>
                    <a:pt x="17205" y="0"/>
                  </a:lnTo>
                  <a:cubicBezTo>
                    <a:pt x="8180" y="1274"/>
                    <a:pt x="1" y="4775"/>
                    <a:pt x="1" y="4775"/>
                  </a:cubicBezTo>
                  <a:lnTo>
                    <a:pt x="17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66;p33"/>
            <p:cNvSpPr/>
            <p:nvPr/>
          </p:nvSpPr>
          <p:spPr>
            <a:xfrm>
              <a:off x="6479375" y="3119550"/>
              <a:ext cx="548600" cy="275950"/>
            </a:xfrm>
            <a:custGeom>
              <a:avLst/>
              <a:gdLst/>
              <a:ahLst/>
              <a:cxnLst/>
              <a:rect l="l" t="t" r="r" b="b"/>
              <a:pathLst>
                <a:path w="21944" h="11038" extrusionOk="0">
                  <a:moveTo>
                    <a:pt x="21765" y="1"/>
                  </a:moveTo>
                  <a:cubicBezTo>
                    <a:pt x="21336" y="942"/>
                    <a:pt x="20717" y="1787"/>
                    <a:pt x="19979" y="2513"/>
                  </a:cubicBezTo>
                  <a:cubicBezTo>
                    <a:pt x="19253" y="3251"/>
                    <a:pt x="18431" y="3906"/>
                    <a:pt x="17586" y="4490"/>
                  </a:cubicBezTo>
                  <a:cubicBezTo>
                    <a:pt x="15859" y="5633"/>
                    <a:pt x="13966" y="6549"/>
                    <a:pt x="12037" y="7347"/>
                  </a:cubicBezTo>
                  <a:cubicBezTo>
                    <a:pt x="10097" y="8121"/>
                    <a:pt x="8108" y="8788"/>
                    <a:pt x="6096" y="9347"/>
                  </a:cubicBezTo>
                  <a:cubicBezTo>
                    <a:pt x="4084" y="9919"/>
                    <a:pt x="2048" y="10419"/>
                    <a:pt x="0" y="10836"/>
                  </a:cubicBezTo>
                  <a:lnTo>
                    <a:pt x="24" y="11038"/>
                  </a:lnTo>
                  <a:cubicBezTo>
                    <a:pt x="2108" y="10717"/>
                    <a:pt x="4167" y="10276"/>
                    <a:pt x="6203" y="9740"/>
                  </a:cubicBezTo>
                  <a:cubicBezTo>
                    <a:pt x="8227" y="9169"/>
                    <a:pt x="10228" y="8550"/>
                    <a:pt x="12180" y="7728"/>
                  </a:cubicBezTo>
                  <a:cubicBezTo>
                    <a:pt x="14133" y="6930"/>
                    <a:pt x="16038" y="5990"/>
                    <a:pt x="17776" y="4787"/>
                  </a:cubicBezTo>
                  <a:cubicBezTo>
                    <a:pt x="19491" y="3573"/>
                    <a:pt x="21110" y="2061"/>
                    <a:pt x="21943" y="84"/>
                  </a:cubicBezTo>
                  <a:lnTo>
                    <a:pt x="217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67;p33"/>
            <p:cNvSpPr/>
            <p:nvPr/>
          </p:nvSpPr>
          <p:spPr>
            <a:xfrm>
              <a:off x="6048650" y="2918050"/>
              <a:ext cx="183100" cy="487275"/>
            </a:xfrm>
            <a:custGeom>
              <a:avLst/>
              <a:gdLst/>
              <a:ahLst/>
              <a:cxnLst/>
              <a:rect l="l" t="t" r="r" b="b"/>
              <a:pathLst>
                <a:path w="7324" h="19491" extrusionOk="0">
                  <a:moveTo>
                    <a:pt x="4763" y="0"/>
                  </a:moveTo>
                  <a:lnTo>
                    <a:pt x="4763" y="0"/>
                  </a:lnTo>
                  <a:cubicBezTo>
                    <a:pt x="4763" y="1"/>
                    <a:pt x="358" y="5001"/>
                    <a:pt x="180" y="11014"/>
                  </a:cubicBezTo>
                  <a:cubicBezTo>
                    <a:pt x="1" y="17026"/>
                    <a:pt x="1537" y="19491"/>
                    <a:pt x="1537" y="19491"/>
                  </a:cubicBezTo>
                  <a:cubicBezTo>
                    <a:pt x="1537" y="19491"/>
                    <a:pt x="7323" y="12526"/>
                    <a:pt x="476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68;p33"/>
            <p:cNvSpPr/>
            <p:nvPr/>
          </p:nvSpPr>
          <p:spPr>
            <a:xfrm>
              <a:off x="5913225" y="2988175"/>
              <a:ext cx="431625" cy="315650"/>
            </a:xfrm>
            <a:custGeom>
              <a:avLst/>
              <a:gdLst/>
              <a:ahLst/>
              <a:cxnLst/>
              <a:rect l="l" t="t" r="r" b="b"/>
              <a:pathLst>
                <a:path w="17265" h="12626" extrusionOk="0">
                  <a:moveTo>
                    <a:pt x="9489" y="1"/>
                  </a:moveTo>
                  <a:cubicBezTo>
                    <a:pt x="8069" y="1"/>
                    <a:pt x="4977" y="3589"/>
                    <a:pt x="4977" y="3589"/>
                  </a:cubicBezTo>
                  <a:lnTo>
                    <a:pt x="632" y="3518"/>
                  </a:lnTo>
                  <a:cubicBezTo>
                    <a:pt x="1" y="7697"/>
                    <a:pt x="179" y="10590"/>
                    <a:pt x="334" y="12626"/>
                  </a:cubicBezTo>
                  <a:cubicBezTo>
                    <a:pt x="3775" y="11840"/>
                    <a:pt x="7347" y="10007"/>
                    <a:pt x="7347" y="10007"/>
                  </a:cubicBezTo>
                  <a:cubicBezTo>
                    <a:pt x="9585" y="10007"/>
                    <a:pt x="16479" y="8613"/>
                    <a:pt x="16455" y="7613"/>
                  </a:cubicBezTo>
                  <a:cubicBezTo>
                    <a:pt x="16434" y="7023"/>
                    <a:pt x="14910" y="6904"/>
                    <a:pt x="13685" y="6904"/>
                  </a:cubicBezTo>
                  <a:cubicBezTo>
                    <a:pt x="12859" y="6904"/>
                    <a:pt x="12169" y="6959"/>
                    <a:pt x="12169" y="6959"/>
                  </a:cubicBezTo>
                  <a:cubicBezTo>
                    <a:pt x="12169" y="6959"/>
                    <a:pt x="17265" y="6173"/>
                    <a:pt x="17181" y="5220"/>
                  </a:cubicBezTo>
                  <a:cubicBezTo>
                    <a:pt x="17151" y="4920"/>
                    <a:pt x="16608" y="4817"/>
                    <a:pt x="15877" y="4817"/>
                  </a:cubicBezTo>
                  <a:cubicBezTo>
                    <a:pt x="14287" y="4817"/>
                    <a:pt x="11812" y="5304"/>
                    <a:pt x="11812" y="5304"/>
                  </a:cubicBezTo>
                  <a:cubicBezTo>
                    <a:pt x="11812" y="5304"/>
                    <a:pt x="16991" y="3911"/>
                    <a:pt x="16955" y="2994"/>
                  </a:cubicBezTo>
                  <a:cubicBezTo>
                    <a:pt x="16928" y="2611"/>
                    <a:pt x="16539" y="2468"/>
                    <a:pt x="15971" y="2468"/>
                  </a:cubicBezTo>
                  <a:cubicBezTo>
                    <a:pt x="14276" y="2468"/>
                    <a:pt x="10990" y="3744"/>
                    <a:pt x="10990" y="3744"/>
                  </a:cubicBezTo>
                  <a:cubicBezTo>
                    <a:pt x="10990" y="3744"/>
                    <a:pt x="15467" y="1375"/>
                    <a:pt x="15086" y="315"/>
                  </a:cubicBezTo>
                  <a:cubicBezTo>
                    <a:pt x="15031" y="168"/>
                    <a:pt x="14871" y="105"/>
                    <a:pt x="14636" y="105"/>
                  </a:cubicBezTo>
                  <a:cubicBezTo>
                    <a:pt x="13197" y="105"/>
                    <a:pt x="8954" y="2482"/>
                    <a:pt x="8954" y="2482"/>
                  </a:cubicBezTo>
                  <a:cubicBezTo>
                    <a:pt x="8954" y="2482"/>
                    <a:pt x="10978" y="315"/>
                    <a:pt x="9645" y="17"/>
                  </a:cubicBezTo>
                  <a:cubicBezTo>
                    <a:pt x="9595" y="6"/>
                    <a:pt x="9543" y="1"/>
                    <a:pt x="9489"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69;p33"/>
            <p:cNvSpPr/>
            <p:nvPr/>
          </p:nvSpPr>
          <p:spPr>
            <a:xfrm>
              <a:off x="5935250" y="2877275"/>
              <a:ext cx="232500" cy="528950"/>
            </a:xfrm>
            <a:custGeom>
              <a:avLst/>
              <a:gdLst/>
              <a:ahLst/>
              <a:cxnLst/>
              <a:rect l="l" t="t" r="r" b="b"/>
              <a:pathLst>
                <a:path w="9300" h="21158" extrusionOk="0">
                  <a:moveTo>
                    <a:pt x="5335" y="0"/>
                  </a:moveTo>
                  <a:cubicBezTo>
                    <a:pt x="2751" y="3727"/>
                    <a:pt x="1072" y="8025"/>
                    <a:pt x="274" y="12561"/>
                  </a:cubicBezTo>
                  <a:cubicBezTo>
                    <a:pt x="1" y="15038"/>
                    <a:pt x="13" y="17741"/>
                    <a:pt x="477" y="20324"/>
                  </a:cubicBezTo>
                  <a:cubicBezTo>
                    <a:pt x="3703" y="20991"/>
                    <a:pt x="6073" y="21158"/>
                    <a:pt x="6073" y="21158"/>
                  </a:cubicBezTo>
                  <a:cubicBezTo>
                    <a:pt x="6073" y="21158"/>
                    <a:pt x="4537" y="18669"/>
                    <a:pt x="4716" y="12657"/>
                  </a:cubicBezTo>
                  <a:cubicBezTo>
                    <a:pt x="4894" y="6644"/>
                    <a:pt x="9299" y="1643"/>
                    <a:pt x="9299" y="1643"/>
                  </a:cubicBezTo>
                  <a:cubicBezTo>
                    <a:pt x="9299" y="1643"/>
                    <a:pt x="7775" y="858"/>
                    <a:pt x="5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70;p33"/>
            <p:cNvSpPr/>
            <p:nvPr/>
          </p:nvSpPr>
          <p:spPr>
            <a:xfrm>
              <a:off x="5349175" y="2273925"/>
              <a:ext cx="719450" cy="1111175"/>
            </a:xfrm>
            <a:custGeom>
              <a:avLst/>
              <a:gdLst/>
              <a:ahLst/>
              <a:cxnLst/>
              <a:rect l="l" t="t" r="r" b="b"/>
              <a:pathLst>
                <a:path w="28778" h="44447" extrusionOk="0">
                  <a:moveTo>
                    <a:pt x="21717" y="0"/>
                  </a:moveTo>
                  <a:cubicBezTo>
                    <a:pt x="21716" y="1"/>
                    <a:pt x="0" y="22122"/>
                    <a:pt x="7346" y="34897"/>
                  </a:cubicBezTo>
                  <a:cubicBezTo>
                    <a:pt x="10680" y="40708"/>
                    <a:pt x="18503" y="43315"/>
                    <a:pt x="23908" y="44446"/>
                  </a:cubicBezTo>
                  <a:cubicBezTo>
                    <a:pt x="23456" y="41886"/>
                    <a:pt x="23432" y="39172"/>
                    <a:pt x="23717" y="36683"/>
                  </a:cubicBezTo>
                  <a:cubicBezTo>
                    <a:pt x="24515" y="32147"/>
                    <a:pt x="26194" y="27849"/>
                    <a:pt x="28778" y="24122"/>
                  </a:cubicBezTo>
                  <a:cubicBezTo>
                    <a:pt x="26849" y="23456"/>
                    <a:pt x="24372" y="22741"/>
                    <a:pt x="21634" y="22360"/>
                  </a:cubicBezTo>
                  <a:lnTo>
                    <a:pt x="21717" y="0"/>
                  </a:ln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71;p33"/>
            <p:cNvSpPr/>
            <p:nvPr/>
          </p:nvSpPr>
          <p:spPr>
            <a:xfrm>
              <a:off x="5735225" y="2807625"/>
              <a:ext cx="432525" cy="110450"/>
            </a:xfrm>
            <a:custGeom>
              <a:avLst/>
              <a:gdLst/>
              <a:ahLst/>
              <a:cxnLst/>
              <a:rect l="l" t="t" r="r" b="b"/>
              <a:pathLst>
                <a:path w="17301" h="4418" extrusionOk="0">
                  <a:moveTo>
                    <a:pt x="1" y="0"/>
                  </a:moveTo>
                  <a:lnTo>
                    <a:pt x="17300" y="4417"/>
                  </a:lnTo>
                  <a:cubicBezTo>
                    <a:pt x="17300" y="4417"/>
                    <a:pt x="9061" y="108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72;p33"/>
            <p:cNvSpPr/>
            <p:nvPr/>
          </p:nvSpPr>
          <p:spPr>
            <a:xfrm>
              <a:off x="5530450" y="3145750"/>
              <a:ext cx="554550" cy="264650"/>
            </a:xfrm>
            <a:custGeom>
              <a:avLst/>
              <a:gdLst/>
              <a:ahLst/>
              <a:cxnLst/>
              <a:rect l="l" t="t" r="r" b="b"/>
              <a:pathLst>
                <a:path w="22182" h="10586" extrusionOk="0">
                  <a:moveTo>
                    <a:pt x="179" y="1"/>
                  </a:moveTo>
                  <a:lnTo>
                    <a:pt x="0" y="84"/>
                  </a:lnTo>
                  <a:cubicBezTo>
                    <a:pt x="881" y="2049"/>
                    <a:pt x="2536" y="3525"/>
                    <a:pt x="4274" y="4704"/>
                  </a:cubicBezTo>
                  <a:cubicBezTo>
                    <a:pt x="6049" y="5882"/>
                    <a:pt x="7965" y="6775"/>
                    <a:pt x="9930" y="7525"/>
                  </a:cubicBezTo>
                  <a:cubicBezTo>
                    <a:pt x="11894" y="8287"/>
                    <a:pt x="13919" y="8883"/>
                    <a:pt x="15955" y="9407"/>
                  </a:cubicBezTo>
                  <a:cubicBezTo>
                    <a:pt x="17990" y="9907"/>
                    <a:pt x="20062" y="10311"/>
                    <a:pt x="22146" y="10585"/>
                  </a:cubicBezTo>
                  <a:lnTo>
                    <a:pt x="22181" y="10407"/>
                  </a:lnTo>
                  <a:cubicBezTo>
                    <a:pt x="20110" y="10026"/>
                    <a:pt x="18074" y="9573"/>
                    <a:pt x="16050" y="9038"/>
                  </a:cubicBezTo>
                  <a:cubicBezTo>
                    <a:pt x="14026" y="8502"/>
                    <a:pt x="12025" y="7883"/>
                    <a:pt x="10073" y="7144"/>
                  </a:cubicBezTo>
                  <a:cubicBezTo>
                    <a:pt x="8132" y="6394"/>
                    <a:pt x="6227" y="5525"/>
                    <a:pt x="4465" y="4406"/>
                  </a:cubicBezTo>
                  <a:cubicBezTo>
                    <a:pt x="3608" y="3834"/>
                    <a:pt x="2774" y="3203"/>
                    <a:pt x="2024" y="2489"/>
                  </a:cubicBezTo>
                  <a:cubicBezTo>
                    <a:pt x="1286" y="1751"/>
                    <a:pt x="631" y="92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73;p33"/>
            <p:cNvSpPr/>
            <p:nvPr/>
          </p:nvSpPr>
          <p:spPr>
            <a:xfrm>
              <a:off x="6118300" y="2309350"/>
              <a:ext cx="293525" cy="137025"/>
            </a:xfrm>
            <a:custGeom>
              <a:avLst/>
              <a:gdLst/>
              <a:ahLst/>
              <a:cxnLst/>
              <a:rect l="l" t="t" r="r" b="b"/>
              <a:pathLst>
                <a:path w="11741" h="5481" extrusionOk="0">
                  <a:moveTo>
                    <a:pt x="11526" y="0"/>
                  </a:moveTo>
                  <a:lnTo>
                    <a:pt x="1" y="476"/>
                  </a:lnTo>
                  <a:lnTo>
                    <a:pt x="811" y="5429"/>
                  </a:lnTo>
                  <a:cubicBezTo>
                    <a:pt x="1301" y="5463"/>
                    <a:pt x="1794" y="5480"/>
                    <a:pt x="2289" y="5480"/>
                  </a:cubicBezTo>
                  <a:cubicBezTo>
                    <a:pt x="5442" y="5480"/>
                    <a:pt x="8685" y="4799"/>
                    <a:pt x="11741" y="3513"/>
                  </a:cubicBezTo>
                  <a:lnTo>
                    <a:pt x="1152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74;p33"/>
            <p:cNvSpPr/>
            <p:nvPr/>
          </p:nvSpPr>
          <p:spPr>
            <a:xfrm>
              <a:off x="5710225" y="1294425"/>
              <a:ext cx="1000450" cy="1055575"/>
            </a:xfrm>
            <a:custGeom>
              <a:avLst/>
              <a:gdLst/>
              <a:ahLst/>
              <a:cxnLst/>
              <a:rect l="l" t="t" r="r" b="b"/>
              <a:pathLst>
                <a:path w="40018" h="42223" extrusionOk="0">
                  <a:moveTo>
                    <a:pt x="20551" y="1"/>
                  </a:moveTo>
                  <a:cubicBezTo>
                    <a:pt x="9834" y="1"/>
                    <a:pt x="2356" y="6300"/>
                    <a:pt x="1013" y="13260"/>
                  </a:cubicBezTo>
                  <a:cubicBezTo>
                    <a:pt x="239" y="17213"/>
                    <a:pt x="1" y="19523"/>
                    <a:pt x="1906" y="28060"/>
                  </a:cubicBezTo>
                  <a:cubicBezTo>
                    <a:pt x="3562" y="35541"/>
                    <a:pt x="9909" y="42223"/>
                    <a:pt x="18960" y="42223"/>
                  </a:cubicBezTo>
                  <a:cubicBezTo>
                    <a:pt x="19474" y="42223"/>
                    <a:pt x="19996" y="42201"/>
                    <a:pt x="20527" y="42157"/>
                  </a:cubicBezTo>
                  <a:cubicBezTo>
                    <a:pt x="29814" y="41395"/>
                    <a:pt x="39470" y="36311"/>
                    <a:pt x="39767" y="22952"/>
                  </a:cubicBezTo>
                  <a:cubicBezTo>
                    <a:pt x="40017" y="11701"/>
                    <a:pt x="35338" y="1259"/>
                    <a:pt x="23218" y="128"/>
                  </a:cubicBezTo>
                  <a:cubicBezTo>
                    <a:pt x="22309" y="42"/>
                    <a:pt x="21419" y="1"/>
                    <a:pt x="20551"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75;p33"/>
            <p:cNvSpPr/>
            <p:nvPr/>
          </p:nvSpPr>
          <p:spPr>
            <a:xfrm>
              <a:off x="6700525" y="1598250"/>
              <a:ext cx="112550" cy="218800"/>
            </a:xfrm>
            <a:custGeom>
              <a:avLst/>
              <a:gdLst/>
              <a:ahLst/>
              <a:cxnLst/>
              <a:rect l="l" t="t" r="r" b="b"/>
              <a:pathLst>
                <a:path w="4502" h="8752" extrusionOk="0">
                  <a:moveTo>
                    <a:pt x="1" y="0"/>
                  </a:moveTo>
                  <a:lnTo>
                    <a:pt x="60" y="8751"/>
                  </a:lnTo>
                  <a:cubicBezTo>
                    <a:pt x="60" y="8751"/>
                    <a:pt x="1882" y="8704"/>
                    <a:pt x="3191" y="6346"/>
                  </a:cubicBezTo>
                  <a:cubicBezTo>
                    <a:pt x="4501" y="3977"/>
                    <a:pt x="1" y="1"/>
                    <a:pt x="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76;p33"/>
            <p:cNvSpPr/>
            <p:nvPr/>
          </p:nvSpPr>
          <p:spPr>
            <a:xfrm>
              <a:off x="5634325" y="1744100"/>
              <a:ext cx="141100" cy="211200"/>
            </a:xfrm>
            <a:custGeom>
              <a:avLst/>
              <a:gdLst/>
              <a:ahLst/>
              <a:cxnLst/>
              <a:rect l="l" t="t" r="r" b="b"/>
              <a:pathLst>
                <a:path w="5644" h="8448" extrusionOk="0">
                  <a:moveTo>
                    <a:pt x="3156" y="0"/>
                  </a:moveTo>
                  <a:cubicBezTo>
                    <a:pt x="3156" y="0"/>
                    <a:pt x="0" y="5108"/>
                    <a:pt x="1953" y="6977"/>
                  </a:cubicBezTo>
                  <a:cubicBezTo>
                    <a:pt x="3244" y="8237"/>
                    <a:pt x="4451" y="8448"/>
                    <a:pt x="5114" y="8448"/>
                  </a:cubicBezTo>
                  <a:cubicBezTo>
                    <a:pt x="5448" y="8448"/>
                    <a:pt x="5644" y="8394"/>
                    <a:pt x="5644" y="8394"/>
                  </a:cubicBezTo>
                  <a:lnTo>
                    <a:pt x="315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77;p33"/>
            <p:cNvSpPr/>
            <p:nvPr/>
          </p:nvSpPr>
          <p:spPr>
            <a:xfrm>
              <a:off x="5606350" y="1197225"/>
              <a:ext cx="1213525" cy="765875"/>
            </a:xfrm>
            <a:custGeom>
              <a:avLst/>
              <a:gdLst/>
              <a:ahLst/>
              <a:cxnLst/>
              <a:rect l="l" t="t" r="r" b="b"/>
              <a:pathLst>
                <a:path w="48541" h="30635" extrusionOk="0">
                  <a:moveTo>
                    <a:pt x="27521" y="0"/>
                  </a:moveTo>
                  <a:cubicBezTo>
                    <a:pt x="26557" y="0"/>
                    <a:pt x="25540" y="51"/>
                    <a:pt x="24468" y="158"/>
                  </a:cubicBezTo>
                  <a:cubicBezTo>
                    <a:pt x="0" y="2623"/>
                    <a:pt x="4989" y="29507"/>
                    <a:pt x="4989" y="29507"/>
                  </a:cubicBezTo>
                  <a:cubicBezTo>
                    <a:pt x="4989" y="29507"/>
                    <a:pt x="4616" y="30635"/>
                    <a:pt x="5734" y="30635"/>
                  </a:cubicBezTo>
                  <a:cubicBezTo>
                    <a:pt x="6014" y="30635"/>
                    <a:pt x="6387" y="30564"/>
                    <a:pt x="6882" y="30388"/>
                  </a:cubicBezTo>
                  <a:cubicBezTo>
                    <a:pt x="9347" y="29507"/>
                    <a:pt x="10359" y="20518"/>
                    <a:pt x="10359" y="20518"/>
                  </a:cubicBezTo>
                  <a:cubicBezTo>
                    <a:pt x="10883" y="20601"/>
                    <a:pt x="11394" y="20640"/>
                    <a:pt x="11891" y="20640"/>
                  </a:cubicBezTo>
                  <a:cubicBezTo>
                    <a:pt x="19076" y="20640"/>
                    <a:pt x="23336" y="12505"/>
                    <a:pt x="23336" y="12505"/>
                  </a:cubicBezTo>
                  <a:cubicBezTo>
                    <a:pt x="29921" y="16589"/>
                    <a:pt x="37660" y="17006"/>
                    <a:pt x="37660" y="17006"/>
                  </a:cubicBezTo>
                  <a:cubicBezTo>
                    <a:pt x="39005" y="22649"/>
                    <a:pt x="42208" y="24911"/>
                    <a:pt x="42208" y="24911"/>
                  </a:cubicBezTo>
                  <a:lnTo>
                    <a:pt x="44339" y="24328"/>
                  </a:lnTo>
                  <a:cubicBezTo>
                    <a:pt x="44339" y="24328"/>
                    <a:pt x="48541" y="0"/>
                    <a:pt x="2752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78;p33"/>
            <p:cNvSpPr/>
            <p:nvPr/>
          </p:nvSpPr>
          <p:spPr>
            <a:xfrm>
              <a:off x="5622950" y="1941775"/>
              <a:ext cx="261000" cy="278700"/>
            </a:xfrm>
            <a:custGeom>
              <a:avLst/>
              <a:gdLst/>
              <a:ahLst/>
              <a:cxnLst/>
              <a:rect l="l" t="t" r="r" b="b"/>
              <a:pathLst>
                <a:path w="10440" h="11148" extrusionOk="0">
                  <a:moveTo>
                    <a:pt x="5562" y="1"/>
                  </a:moveTo>
                  <a:cubicBezTo>
                    <a:pt x="3475" y="1"/>
                    <a:pt x="0" y="742"/>
                    <a:pt x="479" y="5774"/>
                  </a:cubicBezTo>
                  <a:cubicBezTo>
                    <a:pt x="840" y="9498"/>
                    <a:pt x="3575" y="11148"/>
                    <a:pt x="6071" y="11148"/>
                  </a:cubicBezTo>
                  <a:cubicBezTo>
                    <a:pt x="8355" y="11148"/>
                    <a:pt x="10439" y="9768"/>
                    <a:pt x="10326" y="7333"/>
                  </a:cubicBezTo>
                  <a:cubicBezTo>
                    <a:pt x="10230" y="5357"/>
                    <a:pt x="7063" y="130"/>
                    <a:pt x="7063" y="130"/>
                  </a:cubicBezTo>
                  <a:cubicBezTo>
                    <a:pt x="7063" y="130"/>
                    <a:pt x="6434" y="1"/>
                    <a:pt x="5562"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79;p33"/>
            <p:cNvSpPr/>
            <p:nvPr/>
          </p:nvSpPr>
          <p:spPr>
            <a:xfrm>
              <a:off x="5658725" y="2000600"/>
              <a:ext cx="193200" cy="143875"/>
            </a:xfrm>
            <a:custGeom>
              <a:avLst/>
              <a:gdLst/>
              <a:ahLst/>
              <a:cxnLst/>
              <a:rect l="l" t="t" r="r" b="b"/>
              <a:pathLst>
                <a:path w="7728" h="5755" extrusionOk="0">
                  <a:moveTo>
                    <a:pt x="3203" y="0"/>
                  </a:moveTo>
                  <a:cubicBezTo>
                    <a:pt x="2835" y="0"/>
                    <a:pt x="2481" y="64"/>
                    <a:pt x="2144" y="194"/>
                  </a:cubicBezTo>
                  <a:cubicBezTo>
                    <a:pt x="715" y="730"/>
                    <a:pt x="60" y="2218"/>
                    <a:pt x="36" y="2278"/>
                  </a:cubicBezTo>
                  <a:cubicBezTo>
                    <a:pt x="1" y="2349"/>
                    <a:pt x="36" y="2432"/>
                    <a:pt x="108" y="2468"/>
                  </a:cubicBezTo>
                  <a:cubicBezTo>
                    <a:pt x="126" y="2474"/>
                    <a:pt x="145" y="2477"/>
                    <a:pt x="164" y="2477"/>
                  </a:cubicBezTo>
                  <a:cubicBezTo>
                    <a:pt x="222" y="2477"/>
                    <a:pt x="281" y="2450"/>
                    <a:pt x="298" y="2397"/>
                  </a:cubicBezTo>
                  <a:cubicBezTo>
                    <a:pt x="298" y="2373"/>
                    <a:pt x="929" y="944"/>
                    <a:pt x="2251" y="456"/>
                  </a:cubicBezTo>
                  <a:cubicBezTo>
                    <a:pt x="2550" y="344"/>
                    <a:pt x="2861" y="289"/>
                    <a:pt x="3185" y="289"/>
                  </a:cubicBezTo>
                  <a:cubicBezTo>
                    <a:pt x="3687" y="289"/>
                    <a:pt x="4218" y="422"/>
                    <a:pt x="4775" y="682"/>
                  </a:cubicBezTo>
                  <a:cubicBezTo>
                    <a:pt x="7406" y="1920"/>
                    <a:pt x="6382" y="5552"/>
                    <a:pt x="6371" y="5576"/>
                  </a:cubicBezTo>
                  <a:cubicBezTo>
                    <a:pt x="6359" y="5647"/>
                    <a:pt x="6406" y="5742"/>
                    <a:pt x="6478" y="5754"/>
                  </a:cubicBezTo>
                  <a:lnTo>
                    <a:pt x="6537" y="5754"/>
                  </a:lnTo>
                  <a:cubicBezTo>
                    <a:pt x="6597" y="5742"/>
                    <a:pt x="6644" y="5695"/>
                    <a:pt x="6644" y="5635"/>
                  </a:cubicBezTo>
                  <a:cubicBezTo>
                    <a:pt x="6656" y="5611"/>
                    <a:pt x="7728" y="1754"/>
                    <a:pt x="4906" y="408"/>
                  </a:cubicBezTo>
                  <a:cubicBezTo>
                    <a:pt x="4317" y="139"/>
                    <a:pt x="3746" y="0"/>
                    <a:pt x="320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80;p33"/>
            <p:cNvSpPr/>
            <p:nvPr/>
          </p:nvSpPr>
          <p:spPr>
            <a:xfrm>
              <a:off x="5720350" y="2052925"/>
              <a:ext cx="107475" cy="34975"/>
            </a:xfrm>
            <a:custGeom>
              <a:avLst/>
              <a:gdLst/>
              <a:ahLst/>
              <a:cxnLst/>
              <a:rect l="l" t="t" r="r" b="b"/>
              <a:pathLst>
                <a:path w="4299" h="1399" extrusionOk="0">
                  <a:moveTo>
                    <a:pt x="2635" y="1"/>
                  </a:moveTo>
                  <a:cubicBezTo>
                    <a:pt x="1221" y="1"/>
                    <a:pt x="69" y="1140"/>
                    <a:pt x="60" y="1149"/>
                  </a:cubicBezTo>
                  <a:cubicBezTo>
                    <a:pt x="0" y="1208"/>
                    <a:pt x="0" y="1292"/>
                    <a:pt x="60" y="1351"/>
                  </a:cubicBezTo>
                  <a:cubicBezTo>
                    <a:pt x="84" y="1399"/>
                    <a:pt x="131" y="1399"/>
                    <a:pt x="179" y="1399"/>
                  </a:cubicBezTo>
                  <a:cubicBezTo>
                    <a:pt x="203" y="1399"/>
                    <a:pt x="238" y="1387"/>
                    <a:pt x="262" y="1351"/>
                  </a:cubicBezTo>
                  <a:cubicBezTo>
                    <a:pt x="271" y="1334"/>
                    <a:pt x="1336" y="292"/>
                    <a:pt x="2630" y="292"/>
                  </a:cubicBezTo>
                  <a:cubicBezTo>
                    <a:pt x="3090" y="292"/>
                    <a:pt x="3580" y="424"/>
                    <a:pt x="4060" y="780"/>
                  </a:cubicBezTo>
                  <a:cubicBezTo>
                    <a:pt x="4083" y="793"/>
                    <a:pt x="4108" y="800"/>
                    <a:pt x="4134" y="800"/>
                  </a:cubicBezTo>
                  <a:cubicBezTo>
                    <a:pt x="4177" y="800"/>
                    <a:pt x="4221" y="781"/>
                    <a:pt x="4251" y="744"/>
                  </a:cubicBezTo>
                  <a:cubicBezTo>
                    <a:pt x="4298" y="685"/>
                    <a:pt x="4287" y="601"/>
                    <a:pt x="4227" y="554"/>
                  </a:cubicBezTo>
                  <a:cubicBezTo>
                    <a:pt x="3690" y="149"/>
                    <a:pt x="3145" y="1"/>
                    <a:pt x="2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81;p33"/>
            <p:cNvSpPr/>
            <p:nvPr/>
          </p:nvSpPr>
          <p:spPr>
            <a:xfrm>
              <a:off x="6607350" y="1797900"/>
              <a:ext cx="258775" cy="284525"/>
            </a:xfrm>
            <a:custGeom>
              <a:avLst/>
              <a:gdLst/>
              <a:ahLst/>
              <a:cxnLst/>
              <a:rect l="l" t="t" r="r" b="b"/>
              <a:pathLst>
                <a:path w="10351" h="11381" extrusionOk="0">
                  <a:moveTo>
                    <a:pt x="4974" y="0"/>
                  </a:moveTo>
                  <a:cubicBezTo>
                    <a:pt x="3162" y="0"/>
                    <a:pt x="1525" y="884"/>
                    <a:pt x="1525" y="884"/>
                  </a:cubicBezTo>
                  <a:cubicBezTo>
                    <a:pt x="1525" y="884"/>
                    <a:pt x="1" y="6814"/>
                    <a:pt x="489" y="8731"/>
                  </a:cubicBezTo>
                  <a:cubicBezTo>
                    <a:pt x="946" y="10537"/>
                    <a:pt x="2455" y="11381"/>
                    <a:pt x="4118" y="11381"/>
                  </a:cubicBezTo>
                  <a:cubicBezTo>
                    <a:pt x="7003" y="11381"/>
                    <a:pt x="10350" y="8841"/>
                    <a:pt x="9466" y="4385"/>
                  </a:cubicBezTo>
                  <a:cubicBezTo>
                    <a:pt x="8759" y="878"/>
                    <a:pt x="6779" y="0"/>
                    <a:pt x="497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82;p33"/>
            <p:cNvSpPr/>
            <p:nvPr/>
          </p:nvSpPr>
          <p:spPr>
            <a:xfrm>
              <a:off x="6624025" y="1852275"/>
              <a:ext cx="189350" cy="165150"/>
            </a:xfrm>
            <a:custGeom>
              <a:avLst/>
              <a:gdLst/>
              <a:ahLst/>
              <a:cxnLst/>
              <a:rect l="l" t="t" r="r" b="b"/>
              <a:pathLst>
                <a:path w="7574" h="6606" extrusionOk="0">
                  <a:moveTo>
                    <a:pt x="4697" y="1"/>
                  </a:moveTo>
                  <a:cubicBezTo>
                    <a:pt x="3875" y="1"/>
                    <a:pt x="3083" y="346"/>
                    <a:pt x="2322" y="1019"/>
                  </a:cubicBezTo>
                  <a:cubicBezTo>
                    <a:pt x="1" y="3115"/>
                    <a:pt x="2144" y="6496"/>
                    <a:pt x="2168" y="6520"/>
                  </a:cubicBezTo>
                  <a:cubicBezTo>
                    <a:pt x="2188" y="6572"/>
                    <a:pt x="2236" y="6605"/>
                    <a:pt x="2272" y="6605"/>
                  </a:cubicBezTo>
                  <a:cubicBezTo>
                    <a:pt x="2277" y="6605"/>
                    <a:pt x="2282" y="6605"/>
                    <a:pt x="2287" y="6603"/>
                  </a:cubicBezTo>
                  <a:cubicBezTo>
                    <a:pt x="2311" y="6603"/>
                    <a:pt x="2334" y="6579"/>
                    <a:pt x="2346" y="6579"/>
                  </a:cubicBezTo>
                  <a:cubicBezTo>
                    <a:pt x="2406" y="6544"/>
                    <a:pt x="2441" y="6448"/>
                    <a:pt x="2394" y="6389"/>
                  </a:cubicBezTo>
                  <a:cubicBezTo>
                    <a:pt x="2382" y="6365"/>
                    <a:pt x="358" y="3174"/>
                    <a:pt x="2501" y="1233"/>
                  </a:cubicBezTo>
                  <a:cubicBezTo>
                    <a:pt x="3180" y="610"/>
                    <a:pt x="3919" y="298"/>
                    <a:pt x="4672" y="298"/>
                  </a:cubicBezTo>
                  <a:cubicBezTo>
                    <a:pt x="4738" y="298"/>
                    <a:pt x="4804" y="300"/>
                    <a:pt x="4870" y="305"/>
                  </a:cubicBezTo>
                  <a:cubicBezTo>
                    <a:pt x="6263" y="388"/>
                    <a:pt x="7287" y="1579"/>
                    <a:pt x="7287" y="1579"/>
                  </a:cubicBezTo>
                  <a:cubicBezTo>
                    <a:pt x="7315" y="1613"/>
                    <a:pt x="7359" y="1632"/>
                    <a:pt x="7405" y="1632"/>
                  </a:cubicBezTo>
                  <a:cubicBezTo>
                    <a:pt x="7438" y="1632"/>
                    <a:pt x="7472" y="1622"/>
                    <a:pt x="7502" y="1603"/>
                  </a:cubicBezTo>
                  <a:cubicBezTo>
                    <a:pt x="7561" y="1555"/>
                    <a:pt x="7573" y="1460"/>
                    <a:pt x="7514" y="1388"/>
                  </a:cubicBezTo>
                  <a:cubicBezTo>
                    <a:pt x="7466" y="1329"/>
                    <a:pt x="6418" y="114"/>
                    <a:pt x="4894" y="7"/>
                  </a:cubicBezTo>
                  <a:cubicBezTo>
                    <a:pt x="4828" y="3"/>
                    <a:pt x="4763" y="1"/>
                    <a:pt x="469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83;p33"/>
            <p:cNvSpPr/>
            <p:nvPr/>
          </p:nvSpPr>
          <p:spPr>
            <a:xfrm>
              <a:off x="6654100" y="1916300"/>
              <a:ext cx="108075" cy="33100"/>
            </a:xfrm>
            <a:custGeom>
              <a:avLst/>
              <a:gdLst/>
              <a:ahLst/>
              <a:cxnLst/>
              <a:rect l="l" t="t" r="r" b="b"/>
              <a:pathLst>
                <a:path w="4323" h="1324" extrusionOk="0">
                  <a:moveTo>
                    <a:pt x="2268" y="0"/>
                  </a:moveTo>
                  <a:cubicBezTo>
                    <a:pt x="1513" y="0"/>
                    <a:pt x="680" y="248"/>
                    <a:pt x="48" y="1101"/>
                  </a:cubicBezTo>
                  <a:cubicBezTo>
                    <a:pt x="0" y="1161"/>
                    <a:pt x="12" y="1256"/>
                    <a:pt x="72" y="1304"/>
                  </a:cubicBezTo>
                  <a:cubicBezTo>
                    <a:pt x="94" y="1317"/>
                    <a:pt x="121" y="1324"/>
                    <a:pt x="149" y="1324"/>
                  </a:cubicBezTo>
                  <a:cubicBezTo>
                    <a:pt x="196" y="1324"/>
                    <a:pt x="244" y="1305"/>
                    <a:pt x="274" y="1268"/>
                  </a:cubicBezTo>
                  <a:cubicBezTo>
                    <a:pt x="836" y="502"/>
                    <a:pt x="1587" y="278"/>
                    <a:pt x="2272" y="278"/>
                  </a:cubicBezTo>
                  <a:cubicBezTo>
                    <a:pt x="3227" y="278"/>
                    <a:pt x="4053" y="713"/>
                    <a:pt x="4060" y="720"/>
                  </a:cubicBezTo>
                  <a:cubicBezTo>
                    <a:pt x="4094" y="737"/>
                    <a:pt x="4122" y="754"/>
                    <a:pt x="4143" y="754"/>
                  </a:cubicBezTo>
                  <a:cubicBezTo>
                    <a:pt x="4152" y="754"/>
                    <a:pt x="4160" y="751"/>
                    <a:pt x="4167" y="744"/>
                  </a:cubicBezTo>
                  <a:cubicBezTo>
                    <a:pt x="4215" y="744"/>
                    <a:pt x="4263" y="720"/>
                    <a:pt x="4275" y="673"/>
                  </a:cubicBezTo>
                  <a:cubicBezTo>
                    <a:pt x="4322" y="601"/>
                    <a:pt x="4286" y="506"/>
                    <a:pt x="4215" y="482"/>
                  </a:cubicBezTo>
                  <a:cubicBezTo>
                    <a:pt x="4194" y="468"/>
                    <a:pt x="3305" y="0"/>
                    <a:pt x="226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84;p33"/>
            <p:cNvSpPr/>
            <p:nvPr/>
          </p:nvSpPr>
          <p:spPr>
            <a:xfrm>
              <a:off x="5715975" y="1794400"/>
              <a:ext cx="1125050" cy="849075"/>
            </a:xfrm>
            <a:custGeom>
              <a:avLst/>
              <a:gdLst/>
              <a:ahLst/>
              <a:cxnLst/>
              <a:rect l="l" t="t" r="r" b="b"/>
              <a:pathLst>
                <a:path w="45002" h="33963" extrusionOk="0">
                  <a:moveTo>
                    <a:pt x="38359" y="0"/>
                  </a:moveTo>
                  <a:cubicBezTo>
                    <a:pt x="38323" y="0"/>
                    <a:pt x="38299" y="12"/>
                    <a:pt x="38252" y="12"/>
                  </a:cubicBezTo>
                  <a:cubicBezTo>
                    <a:pt x="32608" y="858"/>
                    <a:pt x="34191" y="8942"/>
                    <a:pt x="30143" y="9454"/>
                  </a:cubicBezTo>
                  <a:cubicBezTo>
                    <a:pt x="28689" y="9632"/>
                    <a:pt x="27537" y="9677"/>
                    <a:pt x="26490" y="9677"/>
                  </a:cubicBezTo>
                  <a:cubicBezTo>
                    <a:pt x="25408" y="9677"/>
                    <a:pt x="24438" y="9629"/>
                    <a:pt x="23362" y="9629"/>
                  </a:cubicBezTo>
                  <a:cubicBezTo>
                    <a:pt x="22554" y="9629"/>
                    <a:pt x="21686" y="9656"/>
                    <a:pt x="20666" y="9752"/>
                  </a:cubicBezTo>
                  <a:cubicBezTo>
                    <a:pt x="17987" y="9985"/>
                    <a:pt x="15810" y="12150"/>
                    <a:pt x="13548" y="12150"/>
                  </a:cubicBezTo>
                  <a:cubicBezTo>
                    <a:pt x="12693" y="12150"/>
                    <a:pt x="11826" y="11841"/>
                    <a:pt x="10915" y="11002"/>
                  </a:cubicBezTo>
                  <a:cubicBezTo>
                    <a:pt x="4736" y="5311"/>
                    <a:pt x="1521" y="5037"/>
                    <a:pt x="1521" y="5037"/>
                  </a:cubicBezTo>
                  <a:lnTo>
                    <a:pt x="1521" y="5037"/>
                  </a:lnTo>
                  <a:cubicBezTo>
                    <a:pt x="1521" y="5037"/>
                    <a:pt x="1509" y="5775"/>
                    <a:pt x="1592" y="6977"/>
                  </a:cubicBezTo>
                  <a:cubicBezTo>
                    <a:pt x="1676" y="9918"/>
                    <a:pt x="1747" y="16860"/>
                    <a:pt x="914" y="19991"/>
                  </a:cubicBezTo>
                  <a:cubicBezTo>
                    <a:pt x="1" y="23418"/>
                    <a:pt x="2447" y="25282"/>
                    <a:pt x="4282" y="25282"/>
                  </a:cubicBezTo>
                  <a:cubicBezTo>
                    <a:pt x="4601" y="25282"/>
                    <a:pt x="4902" y="25226"/>
                    <a:pt x="5164" y="25111"/>
                  </a:cubicBezTo>
                  <a:cubicBezTo>
                    <a:pt x="5164" y="25111"/>
                    <a:pt x="6402" y="29885"/>
                    <a:pt x="9379" y="30766"/>
                  </a:cubicBezTo>
                  <a:cubicBezTo>
                    <a:pt x="10210" y="31008"/>
                    <a:pt x="11033" y="31092"/>
                    <a:pt x="11780" y="31092"/>
                  </a:cubicBezTo>
                  <a:cubicBezTo>
                    <a:pt x="13537" y="31092"/>
                    <a:pt x="14868" y="30623"/>
                    <a:pt x="14868" y="30623"/>
                  </a:cubicBezTo>
                  <a:cubicBezTo>
                    <a:pt x="14868" y="30623"/>
                    <a:pt x="15705" y="33962"/>
                    <a:pt x="21534" y="33962"/>
                  </a:cubicBezTo>
                  <a:cubicBezTo>
                    <a:pt x="22337" y="33962"/>
                    <a:pt x="23235" y="33899"/>
                    <a:pt x="24238" y="33755"/>
                  </a:cubicBezTo>
                  <a:cubicBezTo>
                    <a:pt x="24285" y="33755"/>
                    <a:pt x="24309" y="33743"/>
                    <a:pt x="24345" y="33743"/>
                  </a:cubicBezTo>
                  <a:cubicBezTo>
                    <a:pt x="24381" y="33743"/>
                    <a:pt x="24416" y="33719"/>
                    <a:pt x="24440" y="33719"/>
                  </a:cubicBezTo>
                  <a:cubicBezTo>
                    <a:pt x="32715" y="32385"/>
                    <a:pt x="32525" y="27933"/>
                    <a:pt x="32525" y="27932"/>
                  </a:cubicBezTo>
                  <a:lnTo>
                    <a:pt x="32525" y="27932"/>
                  </a:lnTo>
                  <a:cubicBezTo>
                    <a:pt x="32525" y="27932"/>
                    <a:pt x="32564" y="27934"/>
                    <a:pt x="32638" y="27934"/>
                  </a:cubicBezTo>
                  <a:cubicBezTo>
                    <a:pt x="33191" y="27934"/>
                    <a:pt x="35669" y="27850"/>
                    <a:pt x="37823" y="26432"/>
                  </a:cubicBezTo>
                  <a:cubicBezTo>
                    <a:pt x="40430" y="24706"/>
                    <a:pt x="40264" y="19765"/>
                    <a:pt x="40264" y="19765"/>
                  </a:cubicBezTo>
                  <a:lnTo>
                    <a:pt x="40264" y="19765"/>
                  </a:lnTo>
                  <a:cubicBezTo>
                    <a:pt x="40329" y="19772"/>
                    <a:pt x="40395" y="19775"/>
                    <a:pt x="40462" y="19775"/>
                  </a:cubicBezTo>
                  <a:cubicBezTo>
                    <a:pt x="42391" y="19775"/>
                    <a:pt x="45002" y="16992"/>
                    <a:pt x="42919" y="13585"/>
                  </a:cubicBezTo>
                  <a:cubicBezTo>
                    <a:pt x="41919" y="11954"/>
                    <a:pt x="40847" y="8930"/>
                    <a:pt x="39978" y="6144"/>
                  </a:cubicBezTo>
                  <a:cubicBezTo>
                    <a:pt x="39371" y="2548"/>
                    <a:pt x="38359" y="0"/>
                    <a:pt x="3835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85;p33"/>
            <p:cNvSpPr/>
            <p:nvPr/>
          </p:nvSpPr>
          <p:spPr>
            <a:xfrm>
              <a:off x="6209100" y="2080700"/>
              <a:ext cx="68475" cy="59000"/>
            </a:xfrm>
            <a:custGeom>
              <a:avLst/>
              <a:gdLst/>
              <a:ahLst/>
              <a:cxnLst/>
              <a:rect l="l" t="t" r="r" b="b"/>
              <a:pathLst>
                <a:path w="2739" h="2360" extrusionOk="0">
                  <a:moveTo>
                    <a:pt x="2590" y="1"/>
                  </a:moveTo>
                  <a:cubicBezTo>
                    <a:pt x="2584" y="1"/>
                    <a:pt x="2578" y="1"/>
                    <a:pt x="2572" y="2"/>
                  </a:cubicBezTo>
                  <a:cubicBezTo>
                    <a:pt x="2501" y="2"/>
                    <a:pt x="2429" y="62"/>
                    <a:pt x="2441" y="157"/>
                  </a:cubicBezTo>
                  <a:cubicBezTo>
                    <a:pt x="2441" y="228"/>
                    <a:pt x="2441" y="1967"/>
                    <a:pt x="131" y="2074"/>
                  </a:cubicBezTo>
                  <a:cubicBezTo>
                    <a:pt x="60" y="2086"/>
                    <a:pt x="0" y="2145"/>
                    <a:pt x="0" y="2229"/>
                  </a:cubicBezTo>
                  <a:cubicBezTo>
                    <a:pt x="0" y="2300"/>
                    <a:pt x="72" y="2360"/>
                    <a:pt x="143" y="2360"/>
                  </a:cubicBezTo>
                  <a:cubicBezTo>
                    <a:pt x="298" y="2348"/>
                    <a:pt x="429" y="2348"/>
                    <a:pt x="572" y="2312"/>
                  </a:cubicBezTo>
                  <a:cubicBezTo>
                    <a:pt x="2739" y="1991"/>
                    <a:pt x="2727" y="157"/>
                    <a:pt x="2727" y="145"/>
                  </a:cubicBezTo>
                  <a:cubicBezTo>
                    <a:pt x="2727" y="68"/>
                    <a:pt x="2666" y="1"/>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86;p33"/>
            <p:cNvSpPr/>
            <p:nvPr/>
          </p:nvSpPr>
          <p:spPr>
            <a:xfrm>
              <a:off x="6326675" y="1684600"/>
              <a:ext cx="203625" cy="95500"/>
            </a:xfrm>
            <a:custGeom>
              <a:avLst/>
              <a:gdLst/>
              <a:ahLst/>
              <a:cxnLst/>
              <a:rect l="l" t="t" r="r" b="b"/>
              <a:pathLst>
                <a:path w="8145" h="3820" extrusionOk="0">
                  <a:moveTo>
                    <a:pt x="1974" y="1"/>
                  </a:moveTo>
                  <a:cubicBezTo>
                    <a:pt x="998" y="1"/>
                    <a:pt x="563" y="383"/>
                    <a:pt x="346" y="880"/>
                  </a:cubicBezTo>
                  <a:cubicBezTo>
                    <a:pt x="0" y="1654"/>
                    <a:pt x="846" y="2630"/>
                    <a:pt x="2667" y="3226"/>
                  </a:cubicBezTo>
                  <a:cubicBezTo>
                    <a:pt x="3821" y="3602"/>
                    <a:pt x="4757" y="3820"/>
                    <a:pt x="5480" y="3820"/>
                  </a:cubicBezTo>
                  <a:cubicBezTo>
                    <a:pt x="6130" y="3820"/>
                    <a:pt x="6608" y="3644"/>
                    <a:pt x="6918" y="3249"/>
                  </a:cubicBezTo>
                  <a:cubicBezTo>
                    <a:pt x="6918" y="3249"/>
                    <a:pt x="8144" y="1785"/>
                    <a:pt x="4930" y="654"/>
                  </a:cubicBezTo>
                  <a:cubicBezTo>
                    <a:pt x="3606" y="188"/>
                    <a:pt x="2658" y="1"/>
                    <a:pt x="197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87;p33"/>
            <p:cNvSpPr/>
            <p:nvPr/>
          </p:nvSpPr>
          <p:spPr>
            <a:xfrm>
              <a:off x="6371025" y="1856875"/>
              <a:ext cx="78900" cy="88200"/>
            </a:xfrm>
            <a:custGeom>
              <a:avLst/>
              <a:gdLst/>
              <a:ahLst/>
              <a:cxnLst/>
              <a:rect l="l" t="t" r="r" b="b"/>
              <a:pathLst>
                <a:path w="3156" h="3528" extrusionOk="0">
                  <a:moveTo>
                    <a:pt x="1489" y="0"/>
                  </a:moveTo>
                  <a:cubicBezTo>
                    <a:pt x="1430" y="0"/>
                    <a:pt x="1370" y="5"/>
                    <a:pt x="1310" y="14"/>
                  </a:cubicBezTo>
                  <a:cubicBezTo>
                    <a:pt x="524" y="145"/>
                    <a:pt x="0" y="1026"/>
                    <a:pt x="131" y="1978"/>
                  </a:cubicBezTo>
                  <a:cubicBezTo>
                    <a:pt x="274" y="2870"/>
                    <a:pt x="916" y="3527"/>
                    <a:pt x="1652" y="3527"/>
                  </a:cubicBezTo>
                  <a:cubicBezTo>
                    <a:pt x="1712" y="3527"/>
                    <a:pt x="1773" y="3523"/>
                    <a:pt x="1834" y="3514"/>
                  </a:cubicBezTo>
                  <a:cubicBezTo>
                    <a:pt x="2620" y="3395"/>
                    <a:pt x="3156" y="2514"/>
                    <a:pt x="3001" y="1550"/>
                  </a:cubicBezTo>
                  <a:cubicBezTo>
                    <a:pt x="2869" y="658"/>
                    <a:pt x="2217" y="0"/>
                    <a:pt x="148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88;p33"/>
            <p:cNvSpPr/>
            <p:nvPr/>
          </p:nvSpPr>
          <p:spPr>
            <a:xfrm>
              <a:off x="5869175" y="1740550"/>
              <a:ext cx="193800" cy="122475"/>
            </a:xfrm>
            <a:custGeom>
              <a:avLst/>
              <a:gdLst/>
              <a:ahLst/>
              <a:cxnLst/>
              <a:rect l="l" t="t" r="r" b="b"/>
              <a:pathLst>
                <a:path w="7752" h="4899" extrusionOk="0">
                  <a:moveTo>
                    <a:pt x="6131" y="1"/>
                  </a:moveTo>
                  <a:cubicBezTo>
                    <a:pt x="5420" y="1"/>
                    <a:pt x="4371" y="422"/>
                    <a:pt x="2751" y="1607"/>
                  </a:cubicBezTo>
                  <a:cubicBezTo>
                    <a:pt x="0" y="3607"/>
                    <a:pt x="1584" y="4655"/>
                    <a:pt x="1584" y="4655"/>
                  </a:cubicBezTo>
                  <a:cubicBezTo>
                    <a:pt x="1828" y="4820"/>
                    <a:pt x="2106" y="4899"/>
                    <a:pt x="2419" y="4899"/>
                  </a:cubicBezTo>
                  <a:cubicBezTo>
                    <a:pt x="3236" y="4899"/>
                    <a:pt x="4297" y="4363"/>
                    <a:pt x="5656" y="3416"/>
                  </a:cubicBezTo>
                  <a:cubicBezTo>
                    <a:pt x="7216" y="2321"/>
                    <a:pt x="7751" y="1154"/>
                    <a:pt x="7204" y="499"/>
                  </a:cubicBezTo>
                  <a:cubicBezTo>
                    <a:pt x="6959" y="206"/>
                    <a:pt x="6628" y="1"/>
                    <a:pt x="613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89;p33"/>
            <p:cNvSpPr/>
            <p:nvPr/>
          </p:nvSpPr>
          <p:spPr>
            <a:xfrm>
              <a:off x="5991500" y="1913425"/>
              <a:ext cx="79200" cy="88200"/>
            </a:xfrm>
            <a:custGeom>
              <a:avLst/>
              <a:gdLst/>
              <a:ahLst/>
              <a:cxnLst/>
              <a:rect l="l" t="t" r="r" b="b"/>
              <a:pathLst>
                <a:path w="3168" h="3528" extrusionOk="0">
                  <a:moveTo>
                    <a:pt x="1504" y="0"/>
                  </a:moveTo>
                  <a:cubicBezTo>
                    <a:pt x="1444" y="0"/>
                    <a:pt x="1384" y="5"/>
                    <a:pt x="1323" y="14"/>
                  </a:cubicBezTo>
                  <a:cubicBezTo>
                    <a:pt x="537" y="133"/>
                    <a:pt x="1" y="1014"/>
                    <a:pt x="144" y="1978"/>
                  </a:cubicBezTo>
                  <a:cubicBezTo>
                    <a:pt x="287" y="2870"/>
                    <a:pt x="949" y="3528"/>
                    <a:pt x="1669" y="3528"/>
                  </a:cubicBezTo>
                  <a:cubicBezTo>
                    <a:pt x="1728" y="3528"/>
                    <a:pt x="1787" y="3523"/>
                    <a:pt x="1846" y="3514"/>
                  </a:cubicBezTo>
                  <a:cubicBezTo>
                    <a:pt x="2632" y="3395"/>
                    <a:pt x="3168" y="2514"/>
                    <a:pt x="3025" y="1550"/>
                  </a:cubicBezTo>
                  <a:cubicBezTo>
                    <a:pt x="2893" y="658"/>
                    <a:pt x="2242" y="0"/>
                    <a:pt x="150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90;p33"/>
            <p:cNvSpPr/>
            <p:nvPr/>
          </p:nvSpPr>
          <p:spPr>
            <a:xfrm>
              <a:off x="6125450" y="1648500"/>
              <a:ext cx="136050" cy="374825"/>
            </a:xfrm>
            <a:custGeom>
              <a:avLst/>
              <a:gdLst/>
              <a:ahLst/>
              <a:cxnLst/>
              <a:rect l="l" t="t" r="r" b="b"/>
              <a:pathLst>
                <a:path w="5442" h="14993" extrusionOk="0">
                  <a:moveTo>
                    <a:pt x="3333" y="0"/>
                  </a:moveTo>
                  <a:cubicBezTo>
                    <a:pt x="3322" y="0"/>
                    <a:pt x="3311" y="1"/>
                    <a:pt x="3299" y="2"/>
                  </a:cubicBezTo>
                  <a:cubicBezTo>
                    <a:pt x="3227" y="14"/>
                    <a:pt x="3180" y="86"/>
                    <a:pt x="3204" y="181"/>
                  </a:cubicBezTo>
                  <a:cubicBezTo>
                    <a:pt x="3751" y="2634"/>
                    <a:pt x="5073" y="9194"/>
                    <a:pt x="4692" y="10075"/>
                  </a:cubicBezTo>
                  <a:cubicBezTo>
                    <a:pt x="4507" y="10493"/>
                    <a:pt x="4148" y="10702"/>
                    <a:pt x="3619" y="10702"/>
                  </a:cubicBezTo>
                  <a:cubicBezTo>
                    <a:pt x="3228" y="10702"/>
                    <a:pt x="2744" y="10588"/>
                    <a:pt x="2168" y="10361"/>
                  </a:cubicBezTo>
                  <a:cubicBezTo>
                    <a:pt x="2132" y="10349"/>
                    <a:pt x="2096" y="10325"/>
                    <a:pt x="2084" y="10325"/>
                  </a:cubicBezTo>
                  <a:cubicBezTo>
                    <a:pt x="1874" y="10256"/>
                    <a:pt x="1674" y="10222"/>
                    <a:pt x="1489" y="10222"/>
                  </a:cubicBezTo>
                  <a:cubicBezTo>
                    <a:pt x="1097" y="10222"/>
                    <a:pt x="767" y="10375"/>
                    <a:pt x="525" y="10682"/>
                  </a:cubicBezTo>
                  <a:cubicBezTo>
                    <a:pt x="1" y="11385"/>
                    <a:pt x="48" y="12730"/>
                    <a:pt x="620" y="13575"/>
                  </a:cubicBezTo>
                  <a:cubicBezTo>
                    <a:pt x="1334" y="14599"/>
                    <a:pt x="2608" y="14968"/>
                    <a:pt x="2668" y="14992"/>
                  </a:cubicBezTo>
                  <a:cubicBezTo>
                    <a:pt x="2692" y="14968"/>
                    <a:pt x="2727" y="14968"/>
                    <a:pt x="2739" y="14957"/>
                  </a:cubicBezTo>
                  <a:cubicBezTo>
                    <a:pt x="2799" y="14945"/>
                    <a:pt x="2846" y="14909"/>
                    <a:pt x="2858" y="14849"/>
                  </a:cubicBezTo>
                  <a:cubicBezTo>
                    <a:pt x="2870" y="14778"/>
                    <a:pt x="2846" y="14707"/>
                    <a:pt x="2751" y="14671"/>
                  </a:cubicBezTo>
                  <a:cubicBezTo>
                    <a:pt x="2739" y="14671"/>
                    <a:pt x="1537" y="14314"/>
                    <a:pt x="882" y="13385"/>
                  </a:cubicBezTo>
                  <a:cubicBezTo>
                    <a:pt x="370" y="12635"/>
                    <a:pt x="310" y="11432"/>
                    <a:pt x="763" y="10837"/>
                  </a:cubicBezTo>
                  <a:cubicBezTo>
                    <a:pt x="934" y="10604"/>
                    <a:pt x="1176" y="10482"/>
                    <a:pt x="1472" y="10482"/>
                  </a:cubicBezTo>
                  <a:cubicBezTo>
                    <a:pt x="1630" y="10482"/>
                    <a:pt x="1803" y="10517"/>
                    <a:pt x="1989" y="10587"/>
                  </a:cubicBezTo>
                  <a:cubicBezTo>
                    <a:pt x="2013" y="10587"/>
                    <a:pt x="2037" y="10599"/>
                    <a:pt x="2072" y="10611"/>
                  </a:cubicBezTo>
                  <a:cubicBezTo>
                    <a:pt x="2712" y="10870"/>
                    <a:pt x="3219" y="10973"/>
                    <a:pt x="3621" y="10973"/>
                  </a:cubicBezTo>
                  <a:cubicBezTo>
                    <a:pt x="4400" y="10973"/>
                    <a:pt x="4781" y="10583"/>
                    <a:pt x="4954" y="10182"/>
                  </a:cubicBezTo>
                  <a:cubicBezTo>
                    <a:pt x="5442" y="9051"/>
                    <a:pt x="3692" y="1014"/>
                    <a:pt x="3477" y="110"/>
                  </a:cubicBezTo>
                  <a:cubicBezTo>
                    <a:pt x="3467" y="37"/>
                    <a:pt x="3411" y="0"/>
                    <a:pt x="333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91;p33"/>
            <p:cNvSpPr/>
            <p:nvPr/>
          </p:nvSpPr>
          <p:spPr>
            <a:xfrm>
              <a:off x="6755000" y="2078650"/>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92;p33"/>
            <p:cNvSpPr/>
            <p:nvPr/>
          </p:nvSpPr>
          <p:spPr>
            <a:xfrm>
              <a:off x="5753675" y="2226300"/>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93;p33"/>
            <p:cNvSpPr/>
            <p:nvPr/>
          </p:nvSpPr>
          <p:spPr>
            <a:xfrm>
              <a:off x="5756650" y="1930425"/>
              <a:ext cx="25" cy="25"/>
            </a:xfrm>
            <a:custGeom>
              <a:avLst/>
              <a:gdLst/>
              <a:ahLst/>
              <a:cxnLst/>
              <a:rect l="l" t="t" r="r" b="b"/>
              <a:pathLst>
                <a:path w="1" h="1" extrusionOk="0">
                  <a:moveTo>
                    <a:pt x="1" y="1"/>
                  </a:move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94;p33"/>
            <p:cNvSpPr/>
            <p:nvPr/>
          </p:nvSpPr>
          <p:spPr>
            <a:xfrm>
              <a:off x="5580750" y="1125150"/>
              <a:ext cx="1187675" cy="574625"/>
            </a:xfrm>
            <a:custGeom>
              <a:avLst/>
              <a:gdLst/>
              <a:ahLst/>
              <a:cxnLst/>
              <a:rect l="l" t="t" r="r" b="b"/>
              <a:pathLst>
                <a:path w="47507" h="22985" extrusionOk="0">
                  <a:moveTo>
                    <a:pt x="46327" y="0"/>
                  </a:moveTo>
                  <a:cubicBezTo>
                    <a:pt x="44387" y="0"/>
                    <a:pt x="38434" y="8090"/>
                    <a:pt x="38434" y="8090"/>
                  </a:cubicBezTo>
                  <a:cubicBezTo>
                    <a:pt x="38434" y="8090"/>
                    <a:pt x="35211" y="2106"/>
                    <a:pt x="33459" y="2106"/>
                  </a:cubicBezTo>
                  <a:cubicBezTo>
                    <a:pt x="33389" y="2106"/>
                    <a:pt x="33320" y="2116"/>
                    <a:pt x="33254" y="2136"/>
                  </a:cubicBezTo>
                  <a:cubicBezTo>
                    <a:pt x="32326" y="2434"/>
                    <a:pt x="28075" y="7840"/>
                    <a:pt x="28075" y="7840"/>
                  </a:cubicBezTo>
                  <a:cubicBezTo>
                    <a:pt x="28075" y="7840"/>
                    <a:pt x="24404" y="206"/>
                    <a:pt x="22322" y="206"/>
                  </a:cubicBezTo>
                  <a:cubicBezTo>
                    <a:pt x="22303" y="206"/>
                    <a:pt x="22284" y="206"/>
                    <a:pt x="22265" y="208"/>
                  </a:cubicBezTo>
                  <a:cubicBezTo>
                    <a:pt x="19800" y="839"/>
                    <a:pt x="17741" y="9387"/>
                    <a:pt x="17741" y="9387"/>
                  </a:cubicBezTo>
                  <a:cubicBezTo>
                    <a:pt x="17741" y="9387"/>
                    <a:pt x="12171" y="4180"/>
                    <a:pt x="10669" y="4180"/>
                  </a:cubicBezTo>
                  <a:cubicBezTo>
                    <a:pt x="10606" y="4180"/>
                    <a:pt x="10550" y="4189"/>
                    <a:pt x="10502" y="4208"/>
                  </a:cubicBezTo>
                  <a:cubicBezTo>
                    <a:pt x="8573" y="4982"/>
                    <a:pt x="8668" y="12114"/>
                    <a:pt x="8668" y="12114"/>
                  </a:cubicBezTo>
                  <a:cubicBezTo>
                    <a:pt x="8668" y="12114"/>
                    <a:pt x="2636" y="6797"/>
                    <a:pt x="569" y="6797"/>
                  </a:cubicBezTo>
                  <a:cubicBezTo>
                    <a:pt x="311" y="6797"/>
                    <a:pt x="115" y="6879"/>
                    <a:pt x="0" y="7066"/>
                  </a:cubicBezTo>
                  <a:cubicBezTo>
                    <a:pt x="1929" y="12900"/>
                    <a:pt x="4132" y="22984"/>
                    <a:pt x="4132" y="22984"/>
                  </a:cubicBezTo>
                  <a:cubicBezTo>
                    <a:pt x="14782" y="18377"/>
                    <a:pt x="29300" y="17566"/>
                    <a:pt x="38196" y="17566"/>
                  </a:cubicBezTo>
                  <a:cubicBezTo>
                    <a:pt x="43024" y="17566"/>
                    <a:pt x="46197" y="17805"/>
                    <a:pt x="46197" y="17805"/>
                  </a:cubicBezTo>
                  <a:lnTo>
                    <a:pt x="45958" y="17412"/>
                  </a:lnTo>
                  <a:cubicBezTo>
                    <a:pt x="46077" y="10816"/>
                    <a:pt x="47506" y="589"/>
                    <a:pt x="46589" y="65"/>
                  </a:cubicBezTo>
                  <a:cubicBezTo>
                    <a:pt x="46513" y="21"/>
                    <a:pt x="46425" y="0"/>
                    <a:pt x="46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95;p33"/>
            <p:cNvSpPr/>
            <p:nvPr/>
          </p:nvSpPr>
          <p:spPr>
            <a:xfrm>
              <a:off x="5649500" y="1508000"/>
              <a:ext cx="1102850" cy="257475"/>
            </a:xfrm>
            <a:custGeom>
              <a:avLst/>
              <a:gdLst/>
              <a:ahLst/>
              <a:cxnLst/>
              <a:rect l="l" t="t" r="r" b="b"/>
              <a:pathLst>
                <a:path w="44114" h="10299" extrusionOk="0">
                  <a:moveTo>
                    <a:pt x="32415" y="0"/>
                  </a:moveTo>
                  <a:cubicBezTo>
                    <a:pt x="24715" y="0"/>
                    <a:pt x="13471" y="1281"/>
                    <a:pt x="929" y="6837"/>
                  </a:cubicBezTo>
                  <a:cubicBezTo>
                    <a:pt x="1" y="7254"/>
                    <a:pt x="13" y="8254"/>
                    <a:pt x="417" y="9170"/>
                  </a:cubicBezTo>
                  <a:cubicBezTo>
                    <a:pt x="730" y="9859"/>
                    <a:pt x="1171" y="10299"/>
                    <a:pt x="1769" y="10299"/>
                  </a:cubicBezTo>
                  <a:cubicBezTo>
                    <a:pt x="1968" y="10299"/>
                    <a:pt x="2183" y="10251"/>
                    <a:pt x="2418" y="10147"/>
                  </a:cubicBezTo>
                  <a:cubicBezTo>
                    <a:pt x="14333" y="4866"/>
                    <a:pt x="25137" y="3675"/>
                    <a:pt x="32453" y="3675"/>
                  </a:cubicBezTo>
                  <a:cubicBezTo>
                    <a:pt x="38383" y="3675"/>
                    <a:pt x="42021" y="4458"/>
                    <a:pt x="42101" y="4479"/>
                  </a:cubicBezTo>
                  <a:cubicBezTo>
                    <a:pt x="42232" y="4499"/>
                    <a:pt x="42360" y="4508"/>
                    <a:pt x="42486" y="4508"/>
                  </a:cubicBezTo>
                  <a:cubicBezTo>
                    <a:pt x="42588" y="4508"/>
                    <a:pt x="42690" y="4502"/>
                    <a:pt x="42792" y="4491"/>
                  </a:cubicBezTo>
                  <a:cubicBezTo>
                    <a:pt x="43518" y="4384"/>
                    <a:pt x="43708" y="3908"/>
                    <a:pt x="43887" y="3170"/>
                  </a:cubicBezTo>
                  <a:cubicBezTo>
                    <a:pt x="44113" y="2193"/>
                    <a:pt x="43935" y="1158"/>
                    <a:pt x="42958" y="931"/>
                  </a:cubicBezTo>
                  <a:cubicBezTo>
                    <a:pt x="42611" y="851"/>
                    <a:pt x="38691" y="0"/>
                    <a:pt x="3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96;p33"/>
            <p:cNvSpPr/>
            <p:nvPr/>
          </p:nvSpPr>
          <p:spPr>
            <a:xfrm>
              <a:off x="6079325" y="1410425"/>
              <a:ext cx="210450" cy="247675"/>
            </a:xfrm>
            <a:custGeom>
              <a:avLst/>
              <a:gdLst/>
              <a:ahLst/>
              <a:cxnLst/>
              <a:rect l="l" t="t" r="r" b="b"/>
              <a:pathLst>
                <a:path w="8418" h="9907" extrusionOk="0">
                  <a:moveTo>
                    <a:pt x="4215" y="0"/>
                  </a:moveTo>
                  <a:cubicBezTo>
                    <a:pt x="1893" y="0"/>
                    <a:pt x="0" y="2215"/>
                    <a:pt x="0" y="4953"/>
                  </a:cubicBezTo>
                  <a:cubicBezTo>
                    <a:pt x="0" y="7692"/>
                    <a:pt x="1893" y="9906"/>
                    <a:pt x="4215" y="9906"/>
                  </a:cubicBezTo>
                  <a:cubicBezTo>
                    <a:pt x="6537" y="9906"/>
                    <a:pt x="8418" y="7692"/>
                    <a:pt x="8418" y="4953"/>
                  </a:cubicBezTo>
                  <a:cubicBezTo>
                    <a:pt x="8418" y="2215"/>
                    <a:pt x="6549" y="0"/>
                    <a:pt x="4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97;p33"/>
            <p:cNvSpPr/>
            <p:nvPr/>
          </p:nvSpPr>
          <p:spPr>
            <a:xfrm>
              <a:off x="6102825" y="1437800"/>
              <a:ext cx="163750" cy="192900"/>
            </a:xfrm>
            <a:custGeom>
              <a:avLst/>
              <a:gdLst/>
              <a:ahLst/>
              <a:cxnLst/>
              <a:rect l="l" t="t" r="r" b="b"/>
              <a:pathLst>
                <a:path w="6550" h="7716" extrusionOk="0">
                  <a:moveTo>
                    <a:pt x="3275" y="1"/>
                  </a:moveTo>
                  <a:cubicBezTo>
                    <a:pt x="1453" y="1"/>
                    <a:pt x="1" y="1727"/>
                    <a:pt x="1" y="3858"/>
                  </a:cubicBezTo>
                  <a:cubicBezTo>
                    <a:pt x="1" y="5990"/>
                    <a:pt x="1465" y="7716"/>
                    <a:pt x="3275" y="7716"/>
                  </a:cubicBezTo>
                  <a:cubicBezTo>
                    <a:pt x="5085" y="7716"/>
                    <a:pt x="6549" y="5990"/>
                    <a:pt x="6549" y="3858"/>
                  </a:cubicBezTo>
                  <a:cubicBezTo>
                    <a:pt x="6549" y="1727"/>
                    <a:pt x="5085"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98;p33"/>
            <p:cNvSpPr/>
            <p:nvPr/>
          </p:nvSpPr>
          <p:spPr>
            <a:xfrm>
              <a:off x="6146300" y="1453275"/>
              <a:ext cx="112600" cy="123800"/>
            </a:xfrm>
            <a:custGeom>
              <a:avLst/>
              <a:gdLst/>
              <a:ahLst/>
              <a:cxnLst/>
              <a:rect l="l" t="t" r="r" b="b"/>
              <a:pathLst>
                <a:path w="4504" h="4952" extrusionOk="0">
                  <a:moveTo>
                    <a:pt x="1429" y="1"/>
                  </a:moveTo>
                  <a:lnTo>
                    <a:pt x="1429" y="1"/>
                  </a:lnTo>
                  <a:cubicBezTo>
                    <a:pt x="0" y="310"/>
                    <a:pt x="1215" y="1692"/>
                    <a:pt x="2131" y="2013"/>
                  </a:cubicBezTo>
                  <a:cubicBezTo>
                    <a:pt x="3036" y="2335"/>
                    <a:pt x="3298" y="4621"/>
                    <a:pt x="3513" y="4894"/>
                  </a:cubicBezTo>
                  <a:cubicBezTo>
                    <a:pt x="3542" y="4932"/>
                    <a:pt x="3584" y="4952"/>
                    <a:pt x="3634" y="4952"/>
                  </a:cubicBezTo>
                  <a:cubicBezTo>
                    <a:pt x="3933" y="4952"/>
                    <a:pt x="4504" y="4242"/>
                    <a:pt x="4096" y="2335"/>
                  </a:cubicBezTo>
                  <a:cubicBezTo>
                    <a:pt x="3620" y="96"/>
                    <a:pt x="1429"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8873;p66"/>
          <p:cNvGrpSpPr/>
          <p:nvPr/>
        </p:nvGrpSpPr>
        <p:grpSpPr>
          <a:xfrm>
            <a:off x="10424519" y="4372369"/>
            <a:ext cx="1609790" cy="2527438"/>
            <a:chOff x="4658674" y="4924351"/>
            <a:chExt cx="1609790" cy="2527438"/>
          </a:xfrm>
        </p:grpSpPr>
        <p:sp>
          <p:nvSpPr>
            <p:cNvPr id="276" name="Google Shape;8874;p66"/>
            <p:cNvSpPr/>
            <p:nvPr/>
          </p:nvSpPr>
          <p:spPr>
            <a:xfrm rot="5400000">
              <a:off x="5334625" y="7157607"/>
              <a:ext cx="70182" cy="70757"/>
            </a:xfrm>
            <a:custGeom>
              <a:avLst/>
              <a:gdLst/>
              <a:ahLst/>
              <a:cxnLst/>
              <a:rect l="l" t="t" r="r" b="b"/>
              <a:pathLst>
                <a:path w="1343" h="1354" extrusionOk="0">
                  <a:moveTo>
                    <a:pt x="671" y="0"/>
                  </a:moveTo>
                  <a:cubicBezTo>
                    <a:pt x="302" y="0"/>
                    <a:pt x="1" y="302"/>
                    <a:pt x="1" y="671"/>
                  </a:cubicBezTo>
                  <a:cubicBezTo>
                    <a:pt x="1" y="1051"/>
                    <a:pt x="302" y="1353"/>
                    <a:pt x="671" y="1353"/>
                  </a:cubicBezTo>
                  <a:cubicBezTo>
                    <a:pt x="1040" y="1353"/>
                    <a:pt x="1342" y="1051"/>
                    <a:pt x="1342" y="671"/>
                  </a:cubicBezTo>
                  <a:cubicBezTo>
                    <a:pt x="1342" y="302"/>
                    <a:pt x="1040" y="0"/>
                    <a:pt x="671"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875;p66"/>
            <p:cNvSpPr/>
            <p:nvPr/>
          </p:nvSpPr>
          <p:spPr>
            <a:xfrm rot="5400000">
              <a:off x="5656557" y="6278346"/>
              <a:ext cx="70757" cy="70130"/>
            </a:xfrm>
            <a:custGeom>
              <a:avLst/>
              <a:gdLst/>
              <a:ahLst/>
              <a:cxnLst/>
              <a:rect l="l" t="t" r="r" b="b"/>
              <a:pathLst>
                <a:path w="1354" h="1342" extrusionOk="0">
                  <a:moveTo>
                    <a:pt x="682" y="0"/>
                  </a:moveTo>
                  <a:cubicBezTo>
                    <a:pt x="302" y="0"/>
                    <a:pt x="0" y="302"/>
                    <a:pt x="0" y="671"/>
                  </a:cubicBezTo>
                  <a:cubicBezTo>
                    <a:pt x="0" y="1040"/>
                    <a:pt x="302" y="1342"/>
                    <a:pt x="682" y="1342"/>
                  </a:cubicBezTo>
                  <a:cubicBezTo>
                    <a:pt x="1051" y="1342"/>
                    <a:pt x="1353" y="1040"/>
                    <a:pt x="1353" y="671"/>
                  </a:cubicBezTo>
                  <a:cubicBezTo>
                    <a:pt x="1353" y="302"/>
                    <a:pt x="1051" y="0"/>
                    <a:pt x="682"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876;p66"/>
            <p:cNvSpPr/>
            <p:nvPr/>
          </p:nvSpPr>
          <p:spPr>
            <a:xfrm rot="5400000">
              <a:off x="5508172" y="6117053"/>
              <a:ext cx="38618" cy="39193"/>
            </a:xfrm>
            <a:custGeom>
              <a:avLst/>
              <a:gdLst/>
              <a:ahLst/>
              <a:cxnLst/>
              <a:rect l="l" t="t" r="r" b="b"/>
              <a:pathLst>
                <a:path w="739" h="750" extrusionOk="0">
                  <a:moveTo>
                    <a:pt x="370" y="1"/>
                  </a:moveTo>
                  <a:cubicBezTo>
                    <a:pt x="157" y="1"/>
                    <a:pt x="1" y="168"/>
                    <a:pt x="1" y="381"/>
                  </a:cubicBezTo>
                  <a:cubicBezTo>
                    <a:pt x="1" y="582"/>
                    <a:pt x="157" y="750"/>
                    <a:pt x="370" y="750"/>
                  </a:cubicBezTo>
                  <a:cubicBezTo>
                    <a:pt x="571" y="750"/>
                    <a:pt x="739" y="582"/>
                    <a:pt x="739" y="381"/>
                  </a:cubicBezTo>
                  <a:cubicBezTo>
                    <a:pt x="739" y="168"/>
                    <a:pt x="571"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877;p66"/>
            <p:cNvSpPr/>
            <p:nvPr/>
          </p:nvSpPr>
          <p:spPr>
            <a:xfrm rot="5400000">
              <a:off x="5042584" y="5362453"/>
              <a:ext cx="551578" cy="551735"/>
            </a:xfrm>
            <a:custGeom>
              <a:avLst/>
              <a:gdLst/>
              <a:ahLst/>
              <a:cxnLst/>
              <a:rect l="l" t="t" r="r" b="b"/>
              <a:pathLst>
                <a:path w="10555" h="10558" extrusionOk="0">
                  <a:moveTo>
                    <a:pt x="8483" y="1"/>
                  </a:moveTo>
                  <a:cubicBezTo>
                    <a:pt x="7062" y="1"/>
                    <a:pt x="5632" y="559"/>
                    <a:pt x="4495" y="1434"/>
                  </a:cubicBezTo>
                  <a:cubicBezTo>
                    <a:pt x="2929" y="2631"/>
                    <a:pt x="1856" y="4352"/>
                    <a:pt x="1051" y="6141"/>
                  </a:cubicBezTo>
                  <a:cubicBezTo>
                    <a:pt x="570" y="7181"/>
                    <a:pt x="179" y="8265"/>
                    <a:pt x="56" y="9394"/>
                  </a:cubicBezTo>
                  <a:cubicBezTo>
                    <a:pt x="0" y="9842"/>
                    <a:pt x="78" y="10412"/>
                    <a:pt x="515" y="10535"/>
                  </a:cubicBezTo>
                  <a:cubicBezTo>
                    <a:pt x="566" y="10551"/>
                    <a:pt x="617" y="10558"/>
                    <a:pt x="669" y="10558"/>
                  </a:cubicBezTo>
                  <a:cubicBezTo>
                    <a:pt x="910" y="10558"/>
                    <a:pt x="1152" y="10403"/>
                    <a:pt x="1364" y="10255"/>
                  </a:cubicBezTo>
                  <a:cubicBezTo>
                    <a:pt x="2583" y="9383"/>
                    <a:pt x="3813" y="8511"/>
                    <a:pt x="5031" y="7650"/>
                  </a:cubicBezTo>
                  <a:cubicBezTo>
                    <a:pt x="5937" y="7002"/>
                    <a:pt x="6664" y="6745"/>
                    <a:pt x="7569" y="6108"/>
                  </a:cubicBezTo>
                  <a:cubicBezTo>
                    <a:pt x="8385" y="5549"/>
                    <a:pt x="9190" y="4922"/>
                    <a:pt x="9704" y="4073"/>
                  </a:cubicBezTo>
                  <a:cubicBezTo>
                    <a:pt x="10398" y="2955"/>
                    <a:pt x="10554" y="1445"/>
                    <a:pt x="10029" y="238"/>
                  </a:cubicBezTo>
                  <a:cubicBezTo>
                    <a:pt x="9525" y="76"/>
                    <a:pt x="9005" y="1"/>
                    <a:pt x="8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878;p66"/>
            <p:cNvSpPr/>
            <p:nvPr/>
          </p:nvSpPr>
          <p:spPr>
            <a:xfrm rot="5400000">
              <a:off x="5059541" y="5352498"/>
              <a:ext cx="524090" cy="545307"/>
            </a:xfrm>
            <a:custGeom>
              <a:avLst/>
              <a:gdLst/>
              <a:ahLst/>
              <a:cxnLst/>
              <a:rect l="l" t="t" r="r" b="b"/>
              <a:pathLst>
                <a:path w="10029" h="10435" extrusionOk="0">
                  <a:moveTo>
                    <a:pt x="8472" y="1"/>
                  </a:moveTo>
                  <a:cubicBezTo>
                    <a:pt x="7051" y="1"/>
                    <a:pt x="5621" y="559"/>
                    <a:pt x="4484" y="1434"/>
                  </a:cubicBezTo>
                  <a:cubicBezTo>
                    <a:pt x="2918" y="2631"/>
                    <a:pt x="1845" y="4352"/>
                    <a:pt x="1040" y="6141"/>
                  </a:cubicBezTo>
                  <a:cubicBezTo>
                    <a:pt x="559" y="7181"/>
                    <a:pt x="168" y="8265"/>
                    <a:pt x="45" y="9394"/>
                  </a:cubicBezTo>
                  <a:cubicBezTo>
                    <a:pt x="0" y="9763"/>
                    <a:pt x="56" y="10222"/>
                    <a:pt x="325" y="10434"/>
                  </a:cubicBezTo>
                  <a:cubicBezTo>
                    <a:pt x="1666" y="8377"/>
                    <a:pt x="3265" y="6476"/>
                    <a:pt x="4998" y="4721"/>
                  </a:cubicBezTo>
                  <a:cubicBezTo>
                    <a:pt x="6574" y="3134"/>
                    <a:pt x="8251" y="1647"/>
                    <a:pt x="10029" y="283"/>
                  </a:cubicBezTo>
                  <a:lnTo>
                    <a:pt x="10018" y="238"/>
                  </a:lnTo>
                  <a:cubicBezTo>
                    <a:pt x="9514" y="76"/>
                    <a:pt x="8994" y="1"/>
                    <a:pt x="8472"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879;p66"/>
            <p:cNvSpPr/>
            <p:nvPr/>
          </p:nvSpPr>
          <p:spPr>
            <a:xfrm rot="5400000">
              <a:off x="5132440" y="5436894"/>
              <a:ext cx="490228" cy="415081"/>
            </a:xfrm>
            <a:custGeom>
              <a:avLst/>
              <a:gdLst/>
              <a:ahLst/>
              <a:cxnLst/>
              <a:rect l="l" t="t" r="r" b="b"/>
              <a:pathLst>
                <a:path w="9381" h="7943" extrusionOk="0">
                  <a:moveTo>
                    <a:pt x="9281" y="0"/>
                  </a:moveTo>
                  <a:cubicBezTo>
                    <a:pt x="9270" y="0"/>
                    <a:pt x="9258" y="2"/>
                    <a:pt x="9246" y="7"/>
                  </a:cubicBezTo>
                  <a:cubicBezTo>
                    <a:pt x="5233" y="1092"/>
                    <a:pt x="1767" y="4032"/>
                    <a:pt x="23" y="7811"/>
                  </a:cubicBezTo>
                  <a:cubicBezTo>
                    <a:pt x="1" y="7855"/>
                    <a:pt x="23" y="7911"/>
                    <a:pt x="68" y="7934"/>
                  </a:cubicBezTo>
                  <a:cubicBezTo>
                    <a:pt x="80" y="7940"/>
                    <a:pt x="92" y="7943"/>
                    <a:pt x="105" y="7943"/>
                  </a:cubicBezTo>
                  <a:cubicBezTo>
                    <a:pt x="140" y="7943"/>
                    <a:pt x="174" y="7922"/>
                    <a:pt x="191" y="7889"/>
                  </a:cubicBezTo>
                  <a:cubicBezTo>
                    <a:pt x="1912" y="4155"/>
                    <a:pt x="5345" y="1259"/>
                    <a:pt x="9302" y="186"/>
                  </a:cubicBezTo>
                  <a:cubicBezTo>
                    <a:pt x="9347" y="175"/>
                    <a:pt x="9381" y="119"/>
                    <a:pt x="9369" y="74"/>
                  </a:cubicBezTo>
                  <a:cubicBezTo>
                    <a:pt x="9352" y="30"/>
                    <a:pt x="9320" y="0"/>
                    <a:pt x="928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880;p66"/>
            <p:cNvSpPr/>
            <p:nvPr/>
          </p:nvSpPr>
          <p:spPr>
            <a:xfrm rot="5400000">
              <a:off x="5221984" y="5587370"/>
              <a:ext cx="341816" cy="296405"/>
            </a:xfrm>
            <a:custGeom>
              <a:avLst/>
              <a:gdLst/>
              <a:ahLst/>
              <a:cxnLst/>
              <a:rect l="l" t="t" r="r" b="b"/>
              <a:pathLst>
                <a:path w="6541" h="5672" extrusionOk="0">
                  <a:moveTo>
                    <a:pt x="6437" y="0"/>
                  </a:moveTo>
                  <a:cubicBezTo>
                    <a:pt x="6409" y="0"/>
                    <a:pt x="6382" y="11"/>
                    <a:pt x="6362" y="37"/>
                  </a:cubicBezTo>
                  <a:cubicBezTo>
                    <a:pt x="4663" y="2262"/>
                    <a:pt x="2494" y="4129"/>
                    <a:pt x="56" y="5504"/>
                  </a:cubicBezTo>
                  <a:cubicBezTo>
                    <a:pt x="12" y="5527"/>
                    <a:pt x="1" y="5582"/>
                    <a:pt x="23" y="5627"/>
                  </a:cubicBezTo>
                  <a:cubicBezTo>
                    <a:pt x="38" y="5657"/>
                    <a:pt x="68" y="5672"/>
                    <a:pt x="99" y="5672"/>
                  </a:cubicBezTo>
                  <a:cubicBezTo>
                    <a:pt x="115" y="5672"/>
                    <a:pt x="131" y="5668"/>
                    <a:pt x="146" y="5661"/>
                  </a:cubicBezTo>
                  <a:cubicBezTo>
                    <a:pt x="2617" y="4274"/>
                    <a:pt x="4797" y="2396"/>
                    <a:pt x="6518" y="149"/>
                  </a:cubicBezTo>
                  <a:cubicBezTo>
                    <a:pt x="6541" y="104"/>
                    <a:pt x="6541" y="48"/>
                    <a:pt x="6496" y="15"/>
                  </a:cubicBezTo>
                  <a:cubicBezTo>
                    <a:pt x="6478" y="6"/>
                    <a:pt x="6457" y="0"/>
                    <a:pt x="643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881;p66"/>
            <p:cNvSpPr/>
            <p:nvPr/>
          </p:nvSpPr>
          <p:spPr>
            <a:xfrm rot="5400000">
              <a:off x="5252868" y="5637694"/>
              <a:ext cx="139684" cy="201609"/>
            </a:xfrm>
            <a:custGeom>
              <a:avLst/>
              <a:gdLst/>
              <a:ahLst/>
              <a:cxnLst/>
              <a:rect l="l" t="t" r="r" b="b"/>
              <a:pathLst>
                <a:path w="2673" h="3858" extrusionOk="0">
                  <a:moveTo>
                    <a:pt x="2673" y="1"/>
                  </a:moveTo>
                  <a:lnTo>
                    <a:pt x="2673" y="1"/>
                  </a:lnTo>
                  <a:cubicBezTo>
                    <a:pt x="2136" y="537"/>
                    <a:pt x="1577" y="1041"/>
                    <a:pt x="984" y="1510"/>
                  </a:cubicBezTo>
                  <a:cubicBezTo>
                    <a:pt x="738" y="2315"/>
                    <a:pt x="370" y="3086"/>
                    <a:pt x="1" y="3858"/>
                  </a:cubicBezTo>
                  <a:cubicBezTo>
                    <a:pt x="548" y="3534"/>
                    <a:pt x="1074" y="3288"/>
                    <a:pt x="1678" y="2863"/>
                  </a:cubicBezTo>
                  <a:lnTo>
                    <a:pt x="1689" y="2863"/>
                  </a:lnTo>
                  <a:cubicBezTo>
                    <a:pt x="1689" y="2863"/>
                    <a:pt x="1700" y="2863"/>
                    <a:pt x="1700" y="2852"/>
                  </a:cubicBezTo>
                  <a:cubicBezTo>
                    <a:pt x="1711" y="2852"/>
                    <a:pt x="1711" y="2852"/>
                    <a:pt x="1711" y="2841"/>
                  </a:cubicBezTo>
                  <a:cubicBezTo>
                    <a:pt x="1991" y="2650"/>
                    <a:pt x="2259" y="2449"/>
                    <a:pt x="2527" y="2237"/>
                  </a:cubicBezTo>
                  <a:cubicBezTo>
                    <a:pt x="2505" y="1700"/>
                    <a:pt x="2527" y="1164"/>
                    <a:pt x="2583" y="616"/>
                  </a:cubicBezTo>
                  <a:cubicBezTo>
                    <a:pt x="2583" y="582"/>
                    <a:pt x="2583" y="549"/>
                    <a:pt x="2594" y="515"/>
                  </a:cubicBezTo>
                  <a:cubicBezTo>
                    <a:pt x="2617" y="347"/>
                    <a:pt x="2639" y="180"/>
                    <a:pt x="267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882;p66"/>
            <p:cNvSpPr/>
            <p:nvPr/>
          </p:nvSpPr>
          <p:spPr>
            <a:xfrm rot="5400000">
              <a:off x="5511072" y="5589199"/>
              <a:ext cx="9406" cy="7055"/>
            </a:xfrm>
            <a:custGeom>
              <a:avLst/>
              <a:gdLst/>
              <a:ahLst/>
              <a:cxnLst/>
              <a:rect l="l" t="t" r="r" b="b"/>
              <a:pathLst>
                <a:path w="180" h="135" extrusionOk="0">
                  <a:moveTo>
                    <a:pt x="1" y="134"/>
                  </a:moveTo>
                  <a:cubicBezTo>
                    <a:pt x="1" y="134"/>
                    <a:pt x="12" y="134"/>
                    <a:pt x="12" y="134"/>
                  </a:cubicBezTo>
                  <a:cubicBezTo>
                    <a:pt x="12" y="134"/>
                    <a:pt x="1" y="134"/>
                    <a:pt x="1" y="134"/>
                  </a:cubicBezTo>
                  <a:close/>
                  <a:moveTo>
                    <a:pt x="23" y="123"/>
                  </a:moveTo>
                  <a:cubicBezTo>
                    <a:pt x="23" y="123"/>
                    <a:pt x="23" y="123"/>
                    <a:pt x="23" y="123"/>
                  </a:cubicBezTo>
                  <a:cubicBezTo>
                    <a:pt x="23" y="123"/>
                    <a:pt x="23" y="123"/>
                    <a:pt x="23" y="123"/>
                  </a:cubicBezTo>
                  <a:close/>
                  <a:moveTo>
                    <a:pt x="34" y="112"/>
                  </a:moveTo>
                  <a:cubicBezTo>
                    <a:pt x="34" y="112"/>
                    <a:pt x="34" y="112"/>
                    <a:pt x="45" y="112"/>
                  </a:cubicBezTo>
                  <a:cubicBezTo>
                    <a:pt x="34" y="112"/>
                    <a:pt x="34" y="112"/>
                    <a:pt x="34" y="112"/>
                  </a:cubicBezTo>
                  <a:close/>
                  <a:moveTo>
                    <a:pt x="57" y="101"/>
                  </a:moveTo>
                  <a:cubicBezTo>
                    <a:pt x="57" y="101"/>
                    <a:pt x="57" y="101"/>
                    <a:pt x="57" y="90"/>
                  </a:cubicBezTo>
                  <a:cubicBezTo>
                    <a:pt x="57" y="101"/>
                    <a:pt x="57" y="101"/>
                    <a:pt x="57" y="101"/>
                  </a:cubicBezTo>
                  <a:close/>
                  <a:moveTo>
                    <a:pt x="79" y="79"/>
                  </a:moveTo>
                  <a:cubicBezTo>
                    <a:pt x="79" y="79"/>
                    <a:pt x="79" y="79"/>
                    <a:pt x="79" y="79"/>
                  </a:cubicBezTo>
                  <a:cubicBezTo>
                    <a:pt x="79" y="79"/>
                    <a:pt x="79" y="79"/>
                    <a:pt x="79" y="79"/>
                  </a:cubicBezTo>
                  <a:close/>
                  <a:moveTo>
                    <a:pt x="90" y="67"/>
                  </a:moveTo>
                  <a:cubicBezTo>
                    <a:pt x="90" y="67"/>
                    <a:pt x="101" y="67"/>
                    <a:pt x="101" y="56"/>
                  </a:cubicBezTo>
                  <a:cubicBezTo>
                    <a:pt x="101" y="67"/>
                    <a:pt x="90" y="67"/>
                    <a:pt x="90" y="67"/>
                  </a:cubicBezTo>
                  <a:close/>
                  <a:moveTo>
                    <a:pt x="113" y="56"/>
                  </a:moveTo>
                  <a:cubicBezTo>
                    <a:pt x="113" y="56"/>
                    <a:pt x="113" y="45"/>
                    <a:pt x="124" y="45"/>
                  </a:cubicBezTo>
                  <a:cubicBezTo>
                    <a:pt x="113" y="45"/>
                    <a:pt x="113" y="56"/>
                    <a:pt x="113" y="56"/>
                  </a:cubicBezTo>
                  <a:close/>
                  <a:moveTo>
                    <a:pt x="124" y="45"/>
                  </a:moveTo>
                  <a:cubicBezTo>
                    <a:pt x="124" y="34"/>
                    <a:pt x="135" y="34"/>
                    <a:pt x="135" y="34"/>
                  </a:cubicBezTo>
                  <a:cubicBezTo>
                    <a:pt x="135" y="34"/>
                    <a:pt x="124" y="34"/>
                    <a:pt x="124" y="45"/>
                  </a:cubicBezTo>
                  <a:close/>
                  <a:moveTo>
                    <a:pt x="146" y="34"/>
                  </a:moveTo>
                  <a:cubicBezTo>
                    <a:pt x="146" y="23"/>
                    <a:pt x="146" y="23"/>
                    <a:pt x="157" y="23"/>
                  </a:cubicBezTo>
                  <a:cubicBezTo>
                    <a:pt x="146" y="23"/>
                    <a:pt x="146" y="23"/>
                    <a:pt x="146" y="34"/>
                  </a:cubicBezTo>
                  <a:close/>
                  <a:moveTo>
                    <a:pt x="157" y="11"/>
                  </a:moveTo>
                  <a:cubicBezTo>
                    <a:pt x="168" y="11"/>
                    <a:pt x="168" y="11"/>
                    <a:pt x="180" y="0"/>
                  </a:cubicBezTo>
                  <a:cubicBezTo>
                    <a:pt x="168" y="11"/>
                    <a:pt x="168" y="11"/>
                    <a:pt x="157" y="11"/>
                  </a:cubicBez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883;p66"/>
            <p:cNvSpPr/>
            <p:nvPr/>
          </p:nvSpPr>
          <p:spPr>
            <a:xfrm rot="5400000">
              <a:off x="5274790" y="5474990"/>
              <a:ext cx="342966" cy="266461"/>
            </a:xfrm>
            <a:custGeom>
              <a:avLst/>
              <a:gdLst/>
              <a:ahLst/>
              <a:cxnLst/>
              <a:rect l="l" t="t" r="r" b="b"/>
              <a:pathLst>
                <a:path w="6563" h="5099" extrusionOk="0">
                  <a:moveTo>
                    <a:pt x="5288" y="1"/>
                  </a:moveTo>
                  <a:cubicBezTo>
                    <a:pt x="4494" y="247"/>
                    <a:pt x="3734" y="649"/>
                    <a:pt x="3075" y="1152"/>
                  </a:cubicBezTo>
                  <a:cubicBezTo>
                    <a:pt x="3063" y="1163"/>
                    <a:pt x="3063" y="1163"/>
                    <a:pt x="3052" y="1163"/>
                  </a:cubicBezTo>
                  <a:cubicBezTo>
                    <a:pt x="3052" y="1163"/>
                    <a:pt x="3052" y="1175"/>
                    <a:pt x="3052" y="1175"/>
                  </a:cubicBezTo>
                  <a:cubicBezTo>
                    <a:pt x="3041" y="1175"/>
                    <a:pt x="3041" y="1175"/>
                    <a:pt x="3041" y="1186"/>
                  </a:cubicBezTo>
                  <a:lnTo>
                    <a:pt x="3030" y="1186"/>
                  </a:lnTo>
                  <a:cubicBezTo>
                    <a:pt x="3030" y="1186"/>
                    <a:pt x="3019" y="1186"/>
                    <a:pt x="3019" y="1197"/>
                  </a:cubicBezTo>
                  <a:cubicBezTo>
                    <a:pt x="3008" y="1197"/>
                    <a:pt x="3008" y="1208"/>
                    <a:pt x="3008" y="1208"/>
                  </a:cubicBezTo>
                  <a:lnTo>
                    <a:pt x="2996" y="1208"/>
                  </a:lnTo>
                  <a:cubicBezTo>
                    <a:pt x="2996" y="1219"/>
                    <a:pt x="2985" y="1219"/>
                    <a:pt x="2985" y="1219"/>
                  </a:cubicBezTo>
                  <a:cubicBezTo>
                    <a:pt x="2985" y="1219"/>
                    <a:pt x="2985" y="1219"/>
                    <a:pt x="2974" y="1231"/>
                  </a:cubicBezTo>
                  <a:cubicBezTo>
                    <a:pt x="2963" y="1242"/>
                    <a:pt x="2963" y="1242"/>
                    <a:pt x="2952" y="1242"/>
                  </a:cubicBezTo>
                  <a:cubicBezTo>
                    <a:pt x="2952" y="1253"/>
                    <a:pt x="2952" y="1253"/>
                    <a:pt x="2952" y="1253"/>
                  </a:cubicBezTo>
                  <a:cubicBezTo>
                    <a:pt x="2940" y="1253"/>
                    <a:pt x="2940" y="1253"/>
                    <a:pt x="2940" y="1264"/>
                  </a:cubicBezTo>
                  <a:lnTo>
                    <a:pt x="2929" y="1264"/>
                  </a:lnTo>
                  <a:cubicBezTo>
                    <a:pt x="2929" y="1264"/>
                    <a:pt x="2918" y="1275"/>
                    <a:pt x="2918" y="1275"/>
                  </a:cubicBezTo>
                  <a:cubicBezTo>
                    <a:pt x="2907" y="1275"/>
                    <a:pt x="2907" y="1286"/>
                    <a:pt x="2907" y="1286"/>
                  </a:cubicBezTo>
                  <a:lnTo>
                    <a:pt x="2896" y="1286"/>
                  </a:lnTo>
                  <a:cubicBezTo>
                    <a:pt x="1655" y="2304"/>
                    <a:pt x="727" y="3657"/>
                    <a:pt x="0" y="5099"/>
                  </a:cubicBezTo>
                  <a:cubicBezTo>
                    <a:pt x="794" y="4372"/>
                    <a:pt x="1677" y="3724"/>
                    <a:pt x="2616" y="3198"/>
                  </a:cubicBezTo>
                  <a:cubicBezTo>
                    <a:pt x="3779" y="2125"/>
                    <a:pt x="5121" y="1242"/>
                    <a:pt x="6563" y="593"/>
                  </a:cubicBezTo>
                  <a:cubicBezTo>
                    <a:pt x="6127" y="448"/>
                    <a:pt x="5702" y="236"/>
                    <a:pt x="529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8884;p66"/>
            <p:cNvSpPr/>
            <p:nvPr/>
          </p:nvSpPr>
          <p:spPr>
            <a:xfrm rot="5400000">
              <a:off x="5380219" y="5690265"/>
              <a:ext cx="135556" cy="174174"/>
            </a:xfrm>
            <a:custGeom>
              <a:avLst/>
              <a:gdLst/>
              <a:ahLst/>
              <a:cxnLst/>
              <a:rect l="l" t="t" r="r" b="b"/>
              <a:pathLst>
                <a:path w="2594" h="3333" extrusionOk="0">
                  <a:moveTo>
                    <a:pt x="2326" y="0"/>
                  </a:moveTo>
                  <a:cubicBezTo>
                    <a:pt x="1532" y="649"/>
                    <a:pt x="760" y="1320"/>
                    <a:pt x="0" y="2013"/>
                  </a:cubicBezTo>
                  <a:cubicBezTo>
                    <a:pt x="134" y="2113"/>
                    <a:pt x="235" y="2248"/>
                    <a:pt x="291" y="2404"/>
                  </a:cubicBezTo>
                  <a:cubicBezTo>
                    <a:pt x="403" y="2695"/>
                    <a:pt x="358" y="3019"/>
                    <a:pt x="291" y="3332"/>
                  </a:cubicBezTo>
                  <a:cubicBezTo>
                    <a:pt x="872" y="2851"/>
                    <a:pt x="1420" y="2348"/>
                    <a:pt x="1957" y="1812"/>
                  </a:cubicBezTo>
                  <a:cubicBezTo>
                    <a:pt x="2091" y="1186"/>
                    <a:pt x="2303" y="593"/>
                    <a:pt x="2594" y="34"/>
                  </a:cubicBezTo>
                  <a:cubicBezTo>
                    <a:pt x="2504" y="23"/>
                    <a:pt x="2415" y="12"/>
                    <a:pt x="2326"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885;p66"/>
            <p:cNvSpPr/>
            <p:nvPr/>
          </p:nvSpPr>
          <p:spPr>
            <a:xfrm rot="5400000">
              <a:off x="5376431" y="5663692"/>
              <a:ext cx="220892" cy="113974"/>
            </a:xfrm>
            <a:custGeom>
              <a:avLst/>
              <a:gdLst/>
              <a:ahLst/>
              <a:cxnLst/>
              <a:rect l="l" t="t" r="r" b="b"/>
              <a:pathLst>
                <a:path w="4227" h="2181" extrusionOk="0">
                  <a:moveTo>
                    <a:pt x="3511" y="1"/>
                  </a:moveTo>
                  <a:cubicBezTo>
                    <a:pt x="2248" y="537"/>
                    <a:pt x="1063" y="1264"/>
                    <a:pt x="1" y="2147"/>
                  </a:cubicBezTo>
                  <a:cubicBezTo>
                    <a:pt x="325" y="2002"/>
                    <a:pt x="660" y="1890"/>
                    <a:pt x="1007" y="1879"/>
                  </a:cubicBezTo>
                  <a:lnTo>
                    <a:pt x="1029" y="1879"/>
                  </a:lnTo>
                  <a:cubicBezTo>
                    <a:pt x="1342" y="1879"/>
                    <a:pt x="1666" y="1980"/>
                    <a:pt x="1901" y="2181"/>
                  </a:cubicBezTo>
                  <a:cubicBezTo>
                    <a:pt x="2661" y="1488"/>
                    <a:pt x="3433" y="817"/>
                    <a:pt x="4227" y="168"/>
                  </a:cubicBezTo>
                  <a:cubicBezTo>
                    <a:pt x="3981" y="124"/>
                    <a:pt x="3746" y="79"/>
                    <a:pt x="3511"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886;p66"/>
            <p:cNvSpPr/>
            <p:nvPr/>
          </p:nvSpPr>
          <p:spPr>
            <a:xfrm rot="5400000">
              <a:off x="5370264" y="5615510"/>
              <a:ext cx="220318" cy="136183"/>
            </a:xfrm>
            <a:custGeom>
              <a:avLst/>
              <a:gdLst/>
              <a:ahLst/>
              <a:cxnLst/>
              <a:rect l="l" t="t" r="r" b="b"/>
              <a:pathLst>
                <a:path w="4216" h="2606" extrusionOk="0">
                  <a:moveTo>
                    <a:pt x="3947" y="0"/>
                  </a:moveTo>
                  <a:cubicBezTo>
                    <a:pt x="2505" y="649"/>
                    <a:pt x="1163" y="1532"/>
                    <a:pt x="0" y="2605"/>
                  </a:cubicBezTo>
                  <a:cubicBezTo>
                    <a:pt x="112" y="2538"/>
                    <a:pt x="224" y="2471"/>
                    <a:pt x="347" y="2415"/>
                  </a:cubicBezTo>
                  <a:cubicBezTo>
                    <a:pt x="459" y="2348"/>
                    <a:pt x="582" y="2292"/>
                    <a:pt x="705" y="2236"/>
                  </a:cubicBezTo>
                  <a:cubicBezTo>
                    <a:pt x="1767" y="1353"/>
                    <a:pt x="2952" y="626"/>
                    <a:pt x="4215" y="90"/>
                  </a:cubicBezTo>
                  <a:cubicBezTo>
                    <a:pt x="4126" y="67"/>
                    <a:pt x="4036" y="34"/>
                    <a:pt x="3947"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887;p66"/>
            <p:cNvSpPr/>
            <p:nvPr/>
          </p:nvSpPr>
          <p:spPr>
            <a:xfrm rot="5400000">
              <a:off x="5346618" y="5718014"/>
              <a:ext cx="91764" cy="95893"/>
            </a:xfrm>
            <a:custGeom>
              <a:avLst/>
              <a:gdLst/>
              <a:ahLst/>
              <a:cxnLst/>
              <a:rect l="l" t="t" r="r" b="b"/>
              <a:pathLst>
                <a:path w="1756" h="1835" extrusionOk="0">
                  <a:moveTo>
                    <a:pt x="1756" y="1"/>
                  </a:moveTo>
                  <a:lnTo>
                    <a:pt x="1756" y="1"/>
                  </a:lnTo>
                  <a:cubicBezTo>
                    <a:pt x="1219" y="537"/>
                    <a:pt x="671" y="1040"/>
                    <a:pt x="90" y="1521"/>
                  </a:cubicBezTo>
                  <a:cubicBezTo>
                    <a:pt x="79" y="1555"/>
                    <a:pt x="67" y="1588"/>
                    <a:pt x="56" y="1622"/>
                  </a:cubicBezTo>
                  <a:cubicBezTo>
                    <a:pt x="45" y="1689"/>
                    <a:pt x="23" y="1756"/>
                    <a:pt x="0" y="1834"/>
                  </a:cubicBezTo>
                  <a:cubicBezTo>
                    <a:pt x="593" y="1365"/>
                    <a:pt x="1152" y="861"/>
                    <a:pt x="1689" y="325"/>
                  </a:cubicBezTo>
                  <a:cubicBezTo>
                    <a:pt x="1711" y="213"/>
                    <a:pt x="1722" y="101"/>
                    <a:pt x="1756"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888;p66"/>
            <p:cNvSpPr/>
            <p:nvPr/>
          </p:nvSpPr>
          <p:spPr>
            <a:xfrm rot="5400000">
              <a:off x="5025286" y="6721777"/>
              <a:ext cx="1152748" cy="238399"/>
            </a:xfrm>
            <a:custGeom>
              <a:avLst/>
              <a:gdLst/>
              <a:ahLst/>
              <a:cxnLst/>
              <a:rect l="l" t="t" r="r" b="b"/>
              <a:pathLst>
                <a:path w="22059" h="4562" extrusionOk="0">
                  <a:moveTo>
                    <a:pt x="2616" y="0"/>
                  </a:moveTo>
                  <a:cubicBezTo>
                    <a:pt x="1767" y="0"/>
                    <a:pt x="917" y="101"/>
                    <a:pt x="134" y="459"/>
                  </a:cubicBezTo>
                  <a:cubicBezTo>
                    <a:pt x="34" y="503"/>
                    <a:pt x="0" y="604"/>
                    <a:pt x="45" y="705"/>
                  </a:cubicBezTo>
                  <a:cubicBezTo>
                    <a:pt x="69" y="770"/>
                    <a:pt x="136" y="812"/>
                    <a:pt x="209" y="812"/>
                  </a:cubicBezTo>
                  <a:cubicBezTo>
                    <a:pt x="236" y="812"/>
                    <a:pt x="264" y="806"/>
                    <a:pt x="291" y="794"/>
                  </a:cubicBezTo>
                  <a:cubicBezTo>
                    <a:pt x="995" y="470"/>
                    <a:pt x="1800" y="369"/>
                    <a:pt x="2616" y="369"/>
                  </a:cubicBezTo>
                  <a:cubicBezTo>
                    <a:pt x="2873" y="369"/>
                    <a:pt x="3142" y="380"/>
                    <a:pt x="3410" y="392"/>
                  </a:cubicBezTo>
                  <a:cubicBezTo>
                    <a:pt x="6540" y="593"/>
                    <a:pt x="9559" y="1487"/>
                    <a:pt x="12589" y="2404"/>
                  </a:cubicBezTo>
                  <a:cubicBezTo>
                    <a:pt x="15630" y="3332"/>
                    <a:pt x="18671" y="4271"/>
                    <a:pt x="21846" y="4562"/>
                  </a:cubicBezTo>
                  <a:cubicBezTo>
                    <a:pt x="21947" y="4562"/>
                    <a:pt x="22036" y="4495"/>
                    <a:pt x="22047" y="4383"/>
                  </a:cubicBezTo>
                  <a:cubicBezTo>
                    <a:pt x="22058" y="4282"/>
                    <a:pt x="21980" y="4193"/>
                    <a:pt x="21879" y="4182"/>
                  </a:cubicBezTo>
                  <a:cubicBezTo>
                    <a:pt x="18760" y="3913"/>
                    <a:pt x="15742" y="2974"/>
                    <a:pt x="12701" y="2046"/>
                  </a:cubicBezTo>
                  <a:cubicBezTo>
                    <a:pt x="9671" y="1129"/>
                    <a:pt x="6619" y="224"/>
                    <a:pt x="3432" y="23"/>
                  </a:cubicBezTo>
                  <a:cubicBezTo>
                    <a:pt x="3164" y="11"/>
                    <a:pt x="2885" y="0"/>
                    <a:pt x="2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889;p66"/>
            <p:cNvSpPr/>
            <p:nvPr/>
          </p:nvSpPr>
          <p:spPr>
            <a:xfrm rot="5400000">
              <a:off x="4713205" y="6573680"/>
              <a:ext cx="757211" cy="865855"/>
            </a:xfrm>
            <a:custGeom>
              <a:avLst/>
              <a:gdLst/>
              <a:ahLst/>
              <a:cxnLst/>
              <a:rect l="l" t="t" r="r" b="b"/>
              <a:pathLst>
                <a:path w="14490" h="16569" extrusionOk="0">
                  <a:moveTo>
                    <a:pt x="13807" y="0"/>
                  </a:moveTo>
                  <a:cubicBezTo>
                    <a:pt x="13492" y="0"/>
                    <a:pt x="13111" y="184"/>
                    <a:pt x="12835" y="283"/>
                  </a:cubicBezTo>
                  <a:cubicBezTo>
                    <a:pt x="10275" y="1189"/>
                    <a:pt x="8061" y="2910"/>
                    <a:pt x="6261" y="4923"/>
                  </a:cubicBezTo>
                  <a:cubicBezTo>
                    <a:pt x="4126" y="7338"/>
                    <a:pt x="2527" y="10177"/>
                    <a:pt x="984" y="13006"/>
                  </a:cubicBezTo>
                  <a:cubicBezTo>
                    <a:pt x="514" y="13878"/>
                    <a:pt x="34" y="14784"/>
                    <a:pt x="0" y="15767"/>
                  </a:cubicBezTo>
                  <a:cubicBezTo>
                    <a:pt x="0" y="16025"/>
                    <a:pt x="34" y="16315"/>
                    <a:pt x="246" y="16472"/>
                  </a:cubicBezTo>
                  <a:cubicBezTo>
                    <a:pt x="337" y="16539"/>
                    <a:pt x="434" y="16568"/>
                    <a:pt x="535" y="16568"/>
                  </a:cubicBezTo>
                  <a:cubicBezTo>
                    <a:pt x="867" y="16568"/>
                    <a:pt x="1230" y="16252"/>
                    <a:pt x="1487" y="15969"/>
                  </a:cubicBezTo>
                  <a:cubicBezTo>
                    <a:pt x="3075" y="14247"/>
                    <a:pt x="5478" y="13565"/>
                    <a:pt x="7435" y="12268"/>
                  </a:cubicBezTo>
                  <a:cubicBezTo>
                    <a:pt x="9447" y="10938"/>
                    <a:pt x="10968" y="8970"/>
                    <a:pt x="12075" y="6835"/>
                  </a:cubicBezTo>
                  <a:cubicBezTo>
                    <a:pt x="12801" y="5415"/>
                    <a:pt x="13349" y="3905"/>
                    <a:pt x="13807" y="2385"/>
                  </a:cubicBezTo>
                  <a:cubicBezTo>
                    <a:pt x="13953" y="1938"/>
                    <a:pt x="14489" y="831"/>
                    <a:pt x="14311" y="361"/>
                  </a:cubicBezTo>
                  <a:cubicBezTo>
                    <a:pt x="14214" y="90"/>
                    <a:pt x="14027"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890;p66"/>
            <p:cNvSpPr/>
            <p:nvPr/>
          </p:nvSpPr>
          <p:spPr>
            <a:xfrm rot="5400000">
              <a:off x="4728177" y="6568428"/>
              <a:ext cx="736778" cy="855926"/>
            </a:xfrm>
            <a:custGeom>
              <a:avLst/>
              <a:gdLst/>
              <a:ahLst/>
              <a:cxnLst/>
              <a:rect l="l" t="t" r="r" b="b"/>
              <a:pathLst>
                <a:path w="14099" h="16379" extrusionOk="0">
                  <a:moveTo>
                    <a:pt x="13799" y="1"/>
                  </a:moveTo>
                  <a:cubicBezTo>
                    <a:pt x="13485" y="1"/>
                    <a:pt x="13108" y="180"/>
                    <a:pt x="12835" y="279"/>
                  </a:cubicBezTo>
                  <a:cubicBezTo>
                    <a:pt x="10275" y="1185"/>
                    <a:pt x="8061" y="2906"/>
                    <a:pt x="6261" y="4919"/>
                  </a:cubicBezTo>
                  <a:cubicBezTo>
                    <a:pt x="4126" y="7334"/>
                    <a:pt x="2527" y="10173"/>
                    <a:pt x="984" y="13002"/>
                  </a:cubicBezTo>
                  <a:cubicBezTo>
                    <a:pt x="514" y="13874"/>
                    <a:pt x="34" y="14780"/>
                    <a:pt x="0" y="15763"/>
                  </a:cubicBezTo>
                  <a:cubicBezTo>
                    <a:pt x="0" y="15976"/>
                    <a:pt x="34" y="16211"/>
                    <a:pt x="157" y="16378"/>
                  </a:cubicBezTo>
                  <a:cubicBezTo>
                    <a:pt x="3868" y="10229"/>
                    <a:pt x="8598" y="4695"/>
                    <a:pt x="14098" y="78"/>
                  </a:cubicBezTo>
                  <a:cubicBezTo>
                    <a:pt x="14011" y="23"/>
                    <a:pt x="13909" y="1"/>
                    <a:pt x="13799" y="1"/>
                  </a:cubicBezTo>
                  <a:close/>
                </a:path>
              </a:pathLst>
            </a:custGeom>
            <a:solidFill>
              <a:srgbClr val="A2A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891;p66"/>
            <p:cNvSpPr/>
            <p:nvPr/>
          </p:nvSpPr>
          <p:spPr>
            <a:xfrm rot="5400000">
              <a:off x="4979039" y="6808421"/>
              <a:ext cx="540447" cy="512594"/>
            </a:xfrm>
            <a:custGeom>
              <a:avLst/>
              <a:gdLst/>
              <a:ahLst/>
              <a:cxnLst/>
              <a:rect l="l" t="t" r="r" b="b"/>
              <a:pathLst>
                <a:path w="10342" h="9809" extrusionOk="0">
                  <a:moveTo>
                    <a:pt x="10235" y="1"/>
                  </a:moveTo>
                  <a:cubicBezTo>
                    <a:pt x="10218" y="1"/>
                    <a:pt x="10200" y="6"/>
                    <a:pt x="10185" y="17"/>
                  </a:cubicBezTo>
                  <a:cubicBezTo>
                    <a:pt x="6060" y="2353"/>
                    <a:pt x="1991" y="5327"/>
                    <a:pt x="23" y="9676"/>
                  </a:cubicBezTo>
                  <a:cubicBezTo>
                    <a:pt x="0" y="9721"/>
                    <a:pt x="12" y="9777"/>
                    <a:pt x="68" y="9799"/>
                  </a:cubicBezTo>
                  <a:cubicBezTo>
                    <a:pt x="80" y="9805"/>
                    <a:pt x="92" y="9808"/>
                    <a:pt x="105" y="9808"/>
                  </a:cubicBezTo>
                  <a:cubicBezTo>
                    <a:pt x="140" y="9808"/>
                    <a:pt x="174" y="9787"/>
                    <a:pt x="191" y="9755"/>
                  </a:cubicBezTo>
                  <a:cubicBezTo>
                    <a:pt x="2136" y="5473"/>
                    <a:pt x="6161" y="2499"/>
                    <a:pt x="10286" y="173"/>
                  </a:cubicBezTo>
                  <a:cubicBezTo>
                    <a:pt x="10331" y="151"/>
                    <a:pt x="10342" y="95"/>
                    <a:pt x="10320" y="50"/>
                  </a:cubicBezTo>
                  <a:cubicBezTo>
                    <a:pt x="10305" y="21"/>
                    <a:pt x="10270" y="1"/>
                    <a:pt x="10235"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892;p66"/>
            <p:cNvSpPr/>
            <p:nvPr/>
          </p:nvSpPr>
          <p:spPr>
            <a:xfrm rot="5400000">
              <a:off x="4862870" y="6745242"/>
              <a:ext cx="545725" cy="665238"/>
            </a:xfrm>
            <a:custGeom>
              <a:avLst/>
              <a:gdLst/>
              <a:ahLst/>
              <a:cxnLst/>
              <a:rect l="l" t="t" r="r" b="b"/>
              <a:pathLst>
                <a:path w="10443" h="12730" extrusionOk="0">
                  <a:moveTo>
                    <a:pt x="10338" y="0"/>
                  </a:moveTo>
                  <a:cubicBezTo>
                    <a:pt x="10303" y="0"/>
                    <a:pt x="10269" y="21"/>
                    <a:pt x="10253" y="54"/>
                  </a:cubicBezTo>
                  <a:cubicBezTo>
                    <a:pt x="9839" y="892"/>
                    <a:pt x="9425" y="1731"/>
                    <a:pt x="9023" y="2558"/>
                  </a:cubicBezTo>
                  <a:cubicBezTo>
                    <a:pt x="8330" y="3967"/>
                    <a:pt x="7648" y="5376"/>
                    <a:pt x="6731" y="6628"/>
                  </a:cubicBezTo>
                  <a:cubicBezTo>
                    <a:pt x="4987" y="9043"/>
                    <a:pt x="2494" y="10820"/>
                    <a:pt x="45" y="12553"/>
                  </a:cubicBezTo>
                  <a:cubicBezTo>
                    <a:pt x="1" y="12587"/>
                    <a:pt x="1" y="12642"/>
                    <a:pt x="23" y="12687"/>
                  </a:cubicBezTo>
                  <a:cubicBezTo>
                    <a:pt x="43" y="12714"/>
                    <a:pt x="72" y="12729"/>
                    <a:pt x="101" y="12729"/>
                  </a:cubicBezTo>
                  <a:cubicBezTo>
                    <a:pt x="120" y="12729"/>
                    <a:pt x="140" y="12723"/>
                    <a:pt x="157" y="12710"/>
                  </a:cubicBezTo>
                  <a:cubicBezTo>
                    <a:pt x="2606" y="10977"/>
                    <a:pt x="5110" y="9188"/>
                    <a:pt x="6888" y="6739"/>
                  </a:cubicBezTo>
                  <a:cubicBezTo>
                    <a:pt x="7804" y="5465"/>
                    <a:pt x="8498" y="4045"/>
                    <a:pt x="9191" y="2648"/>
                  </a:cubicBezTo>
                  <a:cubicBezTo>
                    <a:pt x="9593" y="1809"/>
                    <a:pt x="10007" y="971"/>
                    <a:pt x="10420" y="132"/>
                  </a:cubicBezTo>
                  <a:cubicBezTo>
                    <a:pt x="10443" y="87"/>
                    <a:pt x="10420" y="31"/>
                    <a:pt x="10376" y="9"/>
                  </a:cubicBezTo>
                  <a:cubicBezTo>
                    <a:pt x="10364" y="3"/>
                    <a:pt x="10351" y="0"/>
                    <a:pt x="10338"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893;p66"/>
            <p:cNvSpPr/>
            <p:nvPr/>
          </p:nvSpPr>
          <p:spPr>
            <a:xfrm rot="5400000">
              <a:off x="5026175" y="6886964"/>
              <a:ext cx="372178" cy="418635"/>
            </a:xfrm>
            <a:custGeom>
              <a:avLst/>
              <a:gdLst/>
              <a:ahLst/>
              <a:cxnLst/>
              <a:rect l="l" t="t" r="r" b="b"/>
              <a:pathLst>
                <a:path w="7122" h="8011" extrusionOk="0">
                  <a:moveTo>
                    <a:pt x="7004" y="0"/>
                  </a:moveTo>
                  <a:cubicBezTo>
                    <a:pt x="6975" y="0"/>
                    <a:pt x="6945" y="15"/>
                    <a:pt x="6932" y="42"/>
                  </a:cubicBezTo>
                  <a:cubicBezTo>
                    <a:pt x="5087" y="2971"/>
                    <a:pt x="2169" y="5084"/>
                    <a:pt x="22" y="7857"/>
                  </a:cubicBezTo>
                  <a:cubicBezTo>
                    <a:pt x="0" y="7902"/>
                    <a:pt x="0" y="7957"/>
                    <a:pt x="45" y="7991"/>
                  </a:cubicBezTo>
                  <a:cubicBezTo>
                    <a:pt x="62" y="8004"/>
                    <a:pt x="82" y="8011"/>
                    <a:pt x="101" y="8011"/>
                  </a:cubicBezTo>
                  <a:cubicBezTo>
                    <a:pt x="130" y="8011"/>
                    <a:pt x="159" y="7996"/>
                    <a:pt x="179" y="7969"/>
                  </a:cubicBezTo>
                  <a:cubicBezTo>
                    <a:pt x="2292" y="5230"/>
                    <a:pt x="5210" y="3105"/>
                    <a:pt x="7088" y="143"/>
                  </a:cubicBezTo>
                  <a:cubicBezTo>
                    <a:pt x="7122" y="98"/>
                    <a:pt x="7099" y="42"/>
                    <a:pt x="7055" y="20"/>
                  </a:cubicBezTo>
                  <a:cubicBezTo>
                    <a:pt x="7041" y="6"/>
                    <a:pt x="7023" y="0"/>
                    <a:pt x="7004"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8894;p66"/>
            <p:cNvSpPr/>
            <p:nvPr/>
          </p:nvSpPr>
          <p:spPr>
            <a:xfrm rot="5400000">
              <a:off x="4713022" y="6573654"/>
              <a:ext cx="757211" cy="865907"/>
            </a:xfrm>
            <a:custGeom>
              <a:avLst/>
              <a:gdLst/>
              <a:ahLst/>
              <a:cxnLst/>
              <a:rect l="l" t="t" r="r" b="b"/>
              <a:pathLst>
                <a:path w="14490" h="16570" extrusionOk="0">
                  <a:moveTo>
                    <a:pt x="13807" y="1"/>
                  </a:moveTo>
                  <a:cubicBezTo>
                    <a:pt x="13494" y="1"/>
                    <a:pt x="13125" y="168"/>
                    <a:pt x="12857" y="269"/>
                  </a:cubicBezTo>
                  <a:cubicBezTo>
                    <a:pt x="13136" y="168"/>
                    <a:pt x="13494" y="1"/>
                    <a:pt x="13807" y="1"/>
                  </a:cubicBezTo>
                  <a:close/>
                  <a:moveTo>
                    <a:pt x="13807" y="1"/>
                  </a:moveTo>
                  <a:lnTo>
                    <a:pt x="13807" y="1"/>
                  </a:lnTo>
                  <a:cubicBezTo>
                    <a:pt x="13908" y="1"/>
                    <a:pt x="14009" y="23"/>
                    <a:pt x="14098" y="79"/>
                  </a:cubicBezTo>
                  <a:cubicBezTo>
                    <a:pt x="13181" y="850"/>
                    <a:pt x="12276" y="1655"/>
                    <a:pt x="11404" y="2483"/>
                  </a:cubicBezTo>
                  <a:cubicBezTo>
                    <a:pt x="11549" y="2416"/>
                    <a:pt x="11706" y="2371"/>
                    <a:pt x="11862" y="2371"/>
                  </a:cubicBezTo>
                  <a:cubicBezTo>
                    <a:pt x="11918" y="2371"/>
                    <a:pt x="11974" y="2382"/>
                    <a:pt x="12030" y="2393"/>
                  </a:cubicBezTo>
                  <a:cubicBezTo>
                    <a:pt x="12041" y="2393"/>
                    <a:pt x="12063" y="2404"/>
                    <a:pt x="12075" y="2404"/>
                  </a:cubicBezTo>
                  <a:cubicBezTo>
                    <a:pt x="12164" y="2281"/>
                    <a:pt x="12253" y="2147"/>
                    <a:pt x="12332" y="2013"/>
                  </a:cubicBezTo>
                  <a:cubicBezTo>
                    <a:pt x="12354" y="1991"/>
                    <a:pt x="12376" y="1968"/>
                    <a:pt x="12410" y="1968"/>
                  </a:cubicBezTo>
                  <a:cubicBezTo>
                    <a:pt x="12432" y="1968"/>
                    <a:pt x="12444" y="1980"/>
                    <a:pt x="12455" y="1991"/>
                  </a:cubicBezTo>
                  <a:cubicBezTo>
                    <a:pt x="12499" y="2013"/>
                    <a:pt x="12522" y="2069"/>
                    <a:pt x="12488" y="2114"/>
                  </a:cubicBezTo>
                  <a:cubicBezTo>
                    <a:pt x="12410" y="2237"/>
                    <a:pt x="12332" y="2360"/>
                    <a:pt x="12242" y="2483"/>
                  </a:cubicBezTo>
                  <a:cubicBezTo>
                    <a:pt x="12455" y="2617"/>
                    <a:pt x="12589" y="2852"/>
                    <a:pt x="12667" y="3109"/>
                  </a:cubicBezTo>
                  <a:cubicBezTo>
                    <a:pt x="12991" y="2449"/>
                    <a:pt x="13316" y="1789"/>
                    <a:pt x="13640" y="1130"/>
                  </a:cubicBezTo>
                  <a:cubicBezTo>
                    <a:pt x="13651" y="1096"/>
                    <a:pt x="13684" y="1074"/>
                    <a:pt x="13718" y="1074"/>
                  </a:cubicBezTo>
                  <a:cubicBezTo>
                    <a:pt x="13729" y="1074"/>
                    <a:pt x="13752" y="1085"/>
                    <a:pt x="13763" y="1085"/>
                  </a:cubicBezTo>
                  <a:cubicBezTo>
                    <a:pt x="13807" y="1107"/>
                    <a:pt x="13830" y="1163"/>
                    <a:pt x="13807" y="1208"/>
                  </a:cubicBezTo>
                  <a:cubicBezTo>
                    <a:pt x="13450" y="1935"/>
                    <a:pt x="13092" y="2662"/>
                    <a:pt x="12734" y="3388"/>
                  </a:cubicBezTo>
                  <a:cubicBezTo>
                    <a:pt x="12757" y="3489"/>
                    <a:pt x="12768" y="3578"/>
                    <a:pt x="12779" y="3679"/>
                  </a:cubicBezTo>
                  <a:cubicBezTo>
                    <a:pt x="12824" y="4148"/>
                    <a:pt x="12857" y="4618"/>
                    <a:pt x="12857" y="5099"/>
                  </a:cubicBezTo>
                  <a:cubicBezTo>
                    <a:pt x="13226" y="4204"/>
                    <a:pt x="13528" y="3299"/>
                    <a:pt x="13807" y="2382"/>
                  </a:cubicBezTo>
                  <a:cubicBezTo>
                    <a:pt x="13953" y="1935"/>
                    <a:pt x="14489" y="828"/>
                    <a:pt x="14311" y="358"/>
                  </a:cubicBezTo>
                  <a:cubicBezTo>
                    <a:pt x="14210" y="90"/>
                    <a:pt x="14031" y="1"/>
                    <a:pt x="13807" y="1"/>
                  </a:cubicBezTo>
                  <a:close/>
                  <a:moveTo>
                    <a:pt x="9335" y="4506"/>
                  </a:moveTo>
                  <a:lnTo>
                    <a:pt x="9335" y="4506"/>
                  </a:lnTo>
                  <a:cubicBezTo>
                    <a:pt x="8508" y="5356"/>
                    <a:pt x="7703" y="6228"/>
                    <a:pt x="6921" y="7122"/>
                  </a:cubicBezTo>
                  <a:cubicBezTo>
                    <a:pt x="6988" y="7379"/>
                    <a:pt x="7044" y="7637"/>
                    <a:pt x="7111" y="7894"/>
                  </a:cubicBezTo>
                  <a:cubicBezTo>
                    <a:pt x="7714" y="7256"/>
                    <a:pt x="8352" y="6630"/>
                    <a:pt x="8967" y="6004"/>
                  </a:cubicBezTo>
                  <a:cubicBezTo>
                    <a:pt x="8989" y="5490"/>
                    <a:pt x="9123" y="4976"/>
                    <a:pt x="9335" y="4506"/>
                  </a:cubicBezTo>
                  <a:close/>
                  <a:moveTo>
                    <a:pt x="8967" y="6273"/>
                  </a:moveTo>
                  <a:cubicBezTo>
                    <a:pt x="8363" y="6876"/>
                    <a:pt x="7759" y="7480"/>
                    <a:pt x="7167" y="8106"/>
                  </a:cubicBezTo>
                  <a:cubicBezTo>
                    <a:pt x="7211" y="8240"/>
                    <a:pt x="7256" y="8374"/>
                    <a:pt x="7312" y="8509"/>
                  </a:cubicBezTo>
                  <a:cubicBezTo>
                    <a:pt x="7535" y="9001"/>
                    <a:pt x="7882" y="9448"/>
                    <a:pt x="8318" y="9772"/>
                  </a:cubicBezTo>
                  <a:cubicBezTo>
                    <a:pt x="8743" y="9358"/>
                    <a:pt x="9157" y="8922"/>
                    <a:pt x="9537" y="8464"/>
                  </a:cubicBezTo>
                  <a:cubicBezTo>
                    <a:pt x="9414" y="8028"/>
                    <a:pt x="9224" y="7603"/>
                    <a:pt x="9101" y="7178"/>
                  </a:cubicBezTo>
                  <a:cubicBezTo>
                    <a:pt x="9011" y="6876"/>
                    <a:pt x="8967" y="6575"/>
                    <a:pt x="8967" y="6273"/>
                  </a:cubicBezTo>
                  <a:close/>
                  <a:moveTo>
                    <a:pt x="4629" y="9895"/>
                  </a:moveTo>
                  <a:cubicBezTo>
                    <a:pt x="4025" y="10666"/>
                    <a:pt x="3444" y="11449"/>
                    <a:pt x="2873" y="12254"/>
                  </a:cubicBezTo>
                  <a:cubicBezTo>
                    <a:pt x="2728" y="12612"/>
                    <a:pt x="2572" y="12969"/>
                    <a:pt x="2415" y="13327"/>
                  </a:cubicBezTo>
                  <a:cubicBezTo>
                    <a:pt x="2370" y="13238"/>
                    <a:pt x="2326" y="13160"/>
                    <a:pt x="2281" y="13081"/>
                  </a:cubicBezTo>
                  <a:cubicBezTo>
                    <a:pt x="1543" y="14155"/>
                    <a:pt x="839" y="15261"/>
                    <a:pt x="157" y="16379"/>
                  </a:cubicBezTo>
                  <a:cubicBezTo>
                    <a:pt x="34" y="16212"/>
                    <a:pt x="0" y="15988"/>
                    <a:pt x="0" y="15776"/>
                  </a:cubicBezTo>
                  <a:cubicBezTo>
                    <a:pt x="0" y="15787"/>
                    <a:pt x="0" y="15798"/>
                    <a:pt x="0" y="15820"/>
                  </a:cubicBezTo>
                  <a:cubicBezTo>
                    <a:pt x="0" y="16066"/>
                    <a:pt x="56" y="16323"/>
                    <a:pt x="246" y="16469"/>
                  </a:cubicBezTo>
                  <a:cubicBezTo>
                    <a:pt x="336" y="16536"/>
                    <a:pt x="436" y="16569"/>
                    <a:pt x="537" y="16569"/>
                  </a:cubicBezTo>
                  <a:cubicBezTo>
                    <a:pt x="861" y="16569"/>
                    <a:pt x="1208" y="16256"/>
                    <a:pt x="1465" y="15988"/>
                  </a:cubicBezTo>
                  <a:cubicBezTo>
                    <a:pt x="1476" y="15977"/>
                    <a:pt x="1476" y="15977"/>
                    <a:pt x="1487" y="15966"/>
                  </a:cubicBezTo>
                  <a:cubicBezTo>
                    <a:pt x="1487" y="15966"/>
                    <a:pt x="1487" y="15966"/>
                    <a:pt x="1498" y="15954"/>
                  </a:cubicBezTo>
                  <a:cubicBezTo>
                    <a:pt x="1509" y="15943"/>
                    <a:pt x="1521" y="15932"/>
                    <a:pt x="1521" y="15921"/>
                  </a:cubicBezTo>
                  <a:cubicBezTo>
                    <a:pt x="2113" y="15306"/>
                    <a:pt x="2795" y="14825"/>
                    <a:pt x="3533" y="14389"/>
                  </a:cubicBezTo>
                  <a:cubicBezTo>
                    <a:pt x="3734" y="14065"/>
                    <a:pt x="3913" y="13741"/>
                    <a:pt x="4092" y="13405"/>
                  </a:cubicBezTo>
                  <a:lnTo>
                    <a:pt x="4092" y="13405"/>
                  </a:lnTo>
                  <a:cubicBezTo>
                    <a:pt x="3902" y="13528"/>
                    <a:pt x="3723" y="13663"/>
                    <a:pt x="3544" y="13786"/>
                  </a:cubicBezTo>
                  <a:cubicBezTo>
                    <a:pt x="3522" y="13797"/>
                    <a:pt x="3511" y="13808"/>
                    <a:pt x="3488" y="13808"/>
                  </a:cubicBezTo>
                  <a:cubicBezTo>
                    <a:pt x="3455" y="13808"/>
                    <a:pt x="3432" y="13786"/>
                    <a:pt x="3410" y="13763"/>
                  </a:cubicBezTo>
                  <a:cubicBezTo>
                    <a:pt x="3388" y="13718"/>
                    <a:pt x="3388" y="13663"/>
                    <a:pt x="3432" y="13629"/>
                  </a:cubicBezTo>
                  <a:cubicBezTo>
                    <a:pt x="3712" y="13439"/>
                    <a:pt x="3991" y="13238"/>
                    <a:pt x="4260" y="13048"/>
                  </a:cubicBezTo>
                  <a:cubicBezTo>
                    <a:pt x="4472" y="12612"/>
                    <a:pt x="4662" y="12176"/>
                    <a:pt x="4830" y="11717"/>
                  </a:cubicBezTo>
                  <a:cubicBezTo>
                    <a:pt x="5344" y="11673"/>
                    <a:pt x="5870" y="11594"/>
                    <a:pt x="6373" y="11471"/>
                  </a:cubicBezTo>
                  <a:cubicBezTo>
                    <a:pt x="6708" y="11203"/>
                    <a:pt x="7044" y="10924"/>
                    <a:pt x="7368" y="10644"/>
                  </a:cubicBezTo>
                  <a:lnTo>
                    <a:pt x="7368" y="10644"/>
                  </a:lnTo>
                  <a:cubicBezTo>
                    <a:pt x="7267" y="10655"/>
                    <a:pt x="7155" y="10655"/>
                    <a:pt x="7044" y="10655"/>
                  </a:cubicBezTo>
                  <a:cubicBezTo>
                    <a:pt x="6339" y="10655"/>
                    <a:pt x="5624" y="10454"/>
                    <a:pt x="5009" y="10130"/>
                  </a:cubicBezTo>
                  <a:lnTo>
                    <a:pt x="4998" y="10130"/>
                  </a:lnTo>
                  <a:cubicBezTo>
                    <a:pt x="4998" y="10130"/>
                    <a:pt x="4998" y="10130"/>
                    <a:pt x="4998" y="10119"/>
                  </a:cubicBezTo>
                  <a:cubicBezTo>
                    <a:pt x="4863" y="10051"/>
                    <a:pt x="4740" y="9973"/>
                    <a:pt x="4629" y="989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895;p66"/>
            <p:cNvSpPr/>
            <p:nvPr/>
          </p:nvSpPr>
          <p:spPr>
            <a:xfrm rot="5400000">
              <a:off x="4728203" y="6568402"/>
              <a:ext cx="736778" cy="855978"/>
            </a:xfrm>
            <a:custGeom>
              <a:avLst/>
              <a:gdLst/>
              <a:ahLst/>
              <a:cxnLst/>
              <a:rect l="l" t="t" r="r" b="b"/>
              <a:pathLst>
                <a:path w="14099" h="16380" extrusionOk="0">
                  <a:moveTo>
                    <a:pt x="13807" y="1"/>
                  </a:moveTo>
                  <a:cubicBezTo>
                    <a:pt x="13494" y="1"/>
                    <a:pt x="13125" y="168"/>
                    <a:pt x="12857" y="269"/>
                  </a:cubicBezTo>
                  <a:cubicBezTo>
                    <a:pt x="12846" y="280"/>
                    <a:pt x="12835" y="280"/>
                    <a:pt x="12835" y="280"/>
                  </a:cubicBezTo>
                  <a:cubicBezTo>
                    <a:pt x="10275" y="1186"/>
                    <a:pt x="8061" y="2907"/>
                    <a:pt x="6261" y="4920"/>
                  </a:cubicBezTo>
                  <a:cubicBezTo>
                    <a:pt x="6183" y="5009"/>
                    <a:pt x="6093" y="5110"/>
                    <a:pt x="6015" y="5211"/>
                  </a:cubicBezTo>
                  <a:cubicBezTo>
                    <a:pt x="6116" y="5334"/>
                    <a:pt x="6205" y="5468"/>
                    <a:pt x="6295" y="5602"/>
                  </a:cubicBezTo>
                  <a:cubicBezTo>
                    <a:pt x="8318" y="3500"/>
                    <a:pt x="10834" y="1812"/>
                    <a:pt x="13371" y="381"/>
                  </a:cubicBezTo>
                  <a:cubicBezTo>
                    <a:pt x="13394" y="370"/>
                    <a:pt x="13405" y="370"/>
                    <a:pt x="13427" y="370"/>
                  </a:cubicBezTo>
                  <a:cubicBezTo>
                    <a:pt x="13450" y="370"/>
                    <a:pt x="13483" y="381"/>
                    <a:pt x="13506" y="414"/>
                  </a:cubicBezTo>
                  <a:cubicBezTo>
                    <a:pt x="13528" y="459"/>
                    <a:pt x="13517" y="515"/>
                    <a:pt x="13472" y="537"/>
                  </a:cubicBezTo>
                  <a:cubicBezTo>
                    <a:pt x="10923" y="1980"/>
                    <a:pt x="8396" y="3668"/>
                    <a:pt x="6395" y="5758"/>
                  </a:cubicBezTo>
                  <a:cubicBezTo>
                    <a:pt x="6540" y="6004"/>
                    <a:pt x="6663" y="6273"/>
                    <a:pt x="6753" y="6541"/>
                  </a:cubicBezTo>
                  <a:cubicBezTo>
                    <a:pt x="6820" y="6731"/>
                    <a:pt x="6876" y="6921"/>
                    <a:pt x="6921" y="7122"/>
                  </a:cubicBezTo>
                  <a:cubicBezTo>
                    <a:pt x="7703" y="6228"/>
                    <a:pt x="8508" y="5356"/>
                    <a:pt x="9335" y="4506"/>
                  </a:cubicBezTo>
                  <a:cubicBezTo>
                    <a:pt x="9738" y="3623"/>
                    <a:pt x="10442" y="2885"/>
                    <a:pt x="11337" y="2505"/>
                  </a:cubicBezTo>
                  <a:cubicBezTo>
                    <a:pt x="11359" y="2494"/>
                    <a:pt x="11381" y="2483"/>
                    <a:pt x="11404" y="2483"/>
                  </a:cubicBezTo>
                  <a:cubicBezTo>
                    <a:pt x="12276" y="1655"/>
                    <a:pt x="13181" y="850"/>
                    <a:pt x="14098" y="79"/>
                  </a:cubicBezTo>
                  <a:cubicBezTo>
                    <a:pt x="14009" y="23"/>
                    <a:pt x="13908" y="1"/>
                    <a:pt x="13807" y="1"/>
                  </a:cubicBezTo>
                  <a:close/>
                  <a:moveTo>
                    <a:pt x="3846" y="9179"/>
                  </a:moveTo>
                  <a:cubicBezTo>
                    <a:pt x="3801" y="9258"/>
                    <a:pt x="3757" y="9325"/>
                    <a:pt x="3723" y="9403"/>
                  </a:cubicBezTo>
                  <a:cubicBezTo>
                    <a:pt x="3533" y="10376"/>
                    <a:pt x="3231" y="11326"/>
                    <a:pt x="2873" y="12254"/>
                  </a:cubicBezTo>
                  <a:cubicBezTo>
                    <a:pt x="3444" y="11449"/>
                    <a:pt x="4025" y="10666"/>
                    <a:pt x="4629" y="9895"/>
                  </a:cubicBezTo>
                  <a:cubicBezTo>
                    <a:pt x="4338" y="9694"/>
                    <a:pt x="4070" y="9448"/>
                    <a:pt x="3846" y="9179"/>
                  </a:cubicBezTo>
                  <a:close/>
                  <a:moveTo>
                    <a:pt x="1621" y="11840"/>
                  </a:moveTo>
                  <a:cubicBezTo>
                    <a:pt x="1409" y="12232"/>
                    <a:pt x="1196" y="12612"/>
                    <a:pt x="984" y="13003"/>
                  </a:cubicBezTo>
                  <a:cubicBezTo>
                    <a:pt x="514" y="13875"/>
                    <a:pt x="34" y="14781"/>
                    <a:pt x="0" y="15764"/>
                  </a:cubicBezTo>
                  <a:cubicBezTo>
                    <a:pt x="0" y="15764"/>
                    <a:pt x="0" y="15764"/>
                    <a:pt x="0" y="15776"/>
                  </a:cubicBezTo>
                  <a:cubicBezTo>
                    <a:pt x="0" y="15988"/>
                    <a:pt x="34" y="16212"/>
                    <a:pt x="157" y="16379"/>
                  </a:cubicBezTo>
                  <a:cubicBezTo>
                    <a:pt x="839" y="15261"/>
                    <a:pt x="1543" y="14155"/>
                    <a:pt x="2281" y="13081"/>
                  </a:cubicBezTo>
                  <a:cubicBezTo>
                    <a:pt x="2057" y="12668"/>
                    <a:pt x="1834" y="12254"/>
                    <a:pt x="1621" y="11840"/>
                  </a:cubicBezTo>
                  <a:close/>
                </a:path>
              </a:pathLst>
            </a:custGeom>
            <a:solidFill>
              <a:srgbClr val="FFFFFF">
                <a:alpha val="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8896;p66"/>
            <p:cNvSpPr/>
            <p:nvPr/>
          </p:nvSpPr>
          <p:spPr>
            <a:xfrm rot="5400000">
              <a:off x="4925946" y="6989337"/>
              <a:ext cx="149665" cy="139684"/>
            </a:xfrm>
            <a:custGeom>
              <a:avLst/>
              <a:gdLst/>
              <a:ahLst/>
              <a:cxnLst/>
              <a:rect l="l" t="t" r="r" b="b"/>
              <a:pathLst>
                <a:path w="2864" h="2673" extrusionOk="0">
                  <a:moveTo>
                    <a:pt x="2774" y="1"/>
                  </a:moveTo>
                  <a:lnTo>
                    <a:pt x="2774" y="1"/>
                  </a:lnTo>
                  <a:cubicBezTo>
                    <a:pt x="2416" y="414"/>
                    <a:pt x="2047" y="817"/>
                    <a:pt x="1656" y="1197"/>
                  </a:cubicBezTo>
                  <a:cubicBezTo>
                    <a:pt x="1767" y="1275"/>
                    <a:pt x="1879" y="1342"/>
                    <a:pt x="2002" y="1398"/>
                  </a:cubicBezTo>
                  <a:cubicBezTo>
                    <a:pt x="1678" y="1655"/>
                    <a:pt x="1298" y="1823"/>
                    <a:pt x="895" y="1912"/>
                  </a:cubicBezTo>
                  <a:cubicBezTo>
                    <a:pt x="605" y="2169"/>
                    <a:pt x="303" y="2427"/>
                    <a:pt x="1" y="2673"/>
                  </a:cubicBezTo>
                  <a:cubicBezTo>
                    <a:pt x="482" y="2527"/>
                    <a:pt x="962" y="2348"/>
                    <a:pt x="1421" y="2147"/>
                  </a:cubicBezTo>
                  <a:cubicBezTo>
                    <a:pt x="1957" y="1901"/>
                    <a:pt x="2494" y="1577"/>
                    <a:pt x="2718" y="1040"/>
                  </a:cubicBezTo>
                  <a:cubicBezTo>
                    <a:pt x="2863" y="705"/>
                    <a:pt x="2852" y="347"/>
                    <a:pt x="2774"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897;p66"/>
            <p:cNvSpPr/>
            <p:nvPr/>
          </p:nvSpPr>
          <p:spPr>
            <a:xfrm rot="5400000">
              <a:off x="5013032" y="6842676"/>
              <a:ext cx="512385" cy="472147"/>
            </a:xfrm>
            <a:custGeom>
              <a:avLst/>
              <a:gdLst/>
              <a:ahLst/>
              <a:cxnLst/>
              <a:rect l="l" t="t" r="r" b="b"/>
              <a:pathLst>
                <a:path w="9805" h="9035" extrusionOk="0">
                  <a:moveTo>
                    <a:pt x="9704" y="1"/>
                  </a:moveTo>
                  <a:cubicBezTo>
                    <a:pt x="9682" y="1"/>
                    <a:pt x="9671" y="1"/>
                    <a:pt x="9648" y="12"/>
                  </a:cubicBezTo>
                  <a:cubicBezTo>
                    <a:pt x="7111" y="1443"/>
                    <a:pt x="4595" y="3131"/>
                    <a:pt x="2572" y="5233"/>
                  </a:cubicBezTo>
                  <a:cubicBezTo>
                    <a:pt x="2605" y="5278"/>
                    <a:pt x="2639" y="5333"/>
                    <a:pt x="2672" y="5389"/>
                  </a:cubicBezTo>
                  <a:cubicBezTo>
                    <a:pt x="4673" y="3299"/>
                    <a:pt x="7200" y="1611"/>
                    <a:pt x="9749" y="168"/>
                  </a:cubicBezTo>
                  <a:cubicBezTo>
                    <a:pt x="9794" y="146"/>
                    <a:pt x="9805" y="90"/>
                    <a:pt x="9783" y="45"/>
                  </a:cubicBezTo>
                  <a:cubicBezTo>
                    <a:pt x="9760" y="12"/>
                    <a:pt x="9727" y="1"/>
                    <a:pt x="9704" y="1"/>
                  </a:cubicBezTo>
                  <a:close/>
                  <a:moveTo>
                    <a:pt x="56" y="8732"/>
                  </a:moveTo>
                  <a:cubicBezTo>
                    <a:pt x="34" y="8833"/>
                    <a:pt x="22" y="8933"/>
                    <a:pt x="0" y="9034"/>
                  </a:cubicBezTo>
                  <a:cubicBezTo>
                    <a:pt x="34" y="8956"/>
                    <a:pt x="78" y="8889"/>
                    <a:pt x="123" y="8810"/>
                  </a:cubicBezTo>
                  <a:cubicBezTo>
                    <a:pt x="101" y="8788"/>
                    <a:pt x="78" y="8755"/>
                    <a:pt x="56" y="8732"/>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8898;p66"/>
            <p:cNvSpPr/>
            <p:nvPr/>
          </p:nvSpPr>
          <p:spPr>
            <a:xfrm rot="5400000">
              <a:off x="4862896" y="6745111"/>
              <a:ext cx="545725" cy="665499"/>
            </a:xfrm>
            <a:custGeom>
              <a:avLst/>
              <a:gdLst/>
              <a:ahLst/>
              <a:cxnLst/>
              <a:rect l="l" t="t" r="r" b="b"/>
              <a:pathLst>
                <a:path w="10443" h="12735" extrusionOk="0">
                  <a:moveTo>
                    <a:pt x="10331" y="1"/>
                  </a:moveTo>
                  <a:cubicBezTo>
                    <a:pt x="10297" y="1"/>
                    <a:pt x="10264" y="23"/>
                    <a:pt x="10253" y="57"/>
                  </a:cubicBezTo>
                  <a:cubicBezTo>
                    <a:pt x="9929" y="716"/>
                    <a:pt x="9604" y="1376"/>
                    <a:pt x="9280" y="2036"/>
                  </a:cubicBezTo>
                  <a:cubicBezTo>
                    <a:pt x="9314" y="2125"/>
                    <a:pt x="9336" y="2226"/>
                    <a:pt x="9347" y="2315"/>
                  </a:cubicBezTo>
                  <a:cubicBezTo>
                    <a:pt x="9705" y="1589"/>
                    <a:pt x="10063" y="862"/>
                    <a:pt x="10420" y="135"/>
                  </a:cubicBezTo>
                  <a:cubicBezTo>
                    <a:pt x="10443" y="90"/>
                    <a:pt x="10420" y="34"/>
                    <a:pt x="10376" y="12"/>
                  </a:cubicBezTo>
                  <a:cubicBezTo>
                    <a:pt x="10365" y="12"/>
                    <a:pt x="10342" y="1"/>
                    <a:pt x="10331" y="1"/>
                  </a:cubicBezTo>
                  <a:close/>
                  <a:moveTo>
                    <a:pt x="6150" y="7391"/>
                  </a:moveTo>
                  <a:cubicBezTo>
                    <a:pt x="5770" y="7849"/>
                    <a:pt x="5356" y="8285"/>
                    <a:pt x="4931" y="8699"/>
                  </a:cubicBezTo>
                  <a:cubicBezTo>
                    <a:pt x="4987" y="8744"/>
                    <a:pt x="5032" y="8777"/>
                    <a:pt x="5088" y="8811"/>
                  </a:cubicBezTo>
                  <a:cubicBezTo>
                    <a:pt x="5479" y="8431"/>
                    <a:pt x="5848" y="8028"/>
                    <a:pt x="6206" y="7615"/>
                  </a:cubicBezTo>
                  <a:cubicBezTo>
                    <a:pt x="6194" y="7536"/>
                    <a:pt x="6172" y="7458"/>
                    <a:pt x="6150" y="7391"/>
                  </a:cubicBezTo>
                  <a:close/>
                  <a:moveTo>
                    <a:pt x="4327" y="9526"/>
                  </a:moveTo>
                  <a:lnTo>
                    <a:pt x="4327" y="9526"/>
                  </a:lnTo>
                  <a:cubicBezTo>
                    <a:pt x="4216" y="9549"/>
                    <a:pt x="4104" y="9560"/>
                    <a:pt x="3981" y="9571"/>
                  </a:cubicBezTo>
                  <a:cubicBezTo>
                    <a:pt x="3657" y="9851"/>
                    <a:pt x="3321" y="10130"/>
                    <a:pt x="2986" y="10398"/>
                  </a:cubicBezTo>
                  <a:cubicBezTo>
                    <a:pt x="3131" y="10365"/>
                    <a:pt x="3276" y="10320"/>
                    <a:pt x="3433" y="10287"/>
                  </a:cubicBezTo>
                  <a:cubicBezTo>
                    <a:pt x="3735" y="10041"/>
                    <a:pt x="4037" y="9783"/>
                    <a:pt x="4327" y="9526"/>
                  </a:cubicBezTo>
                  <a:close/>
                  <a:moveTo>
                    <a:pt x="873" y="11975"/>
                  </a:moveTo>
                  <a:cubicBezTo>
                    <a:pt x="604" y="12165"/>
                    <a:pt x="325" y="12366"/>
                    <a:pt x="45" y="12556"/>
                  </a:cubicBezTo>
                  <a:cubicBezTo>
                    <a:pt x="1" y="12590"/>
                    <a:pt x="1" y="12645"/>
                    <a:pt x="23" y="12690"/>
                  </a:cubicBezTo>
                  <a:cubicBezTo>
                    <a:pt x="45" y="12713"/>
                    <a:pt x="68" y="12735"/>
                    <a:pt x="101" y="12735"/>
                  </a:cubicBezTo>
                  <a:cubicBezTo>
                    <a:pt x="124" y="12735"/>
                    <a:pt x="135" y="12724"/>
                    <a:pt x="157" y="12713"/>
                  </a:cubicBezTo>
                  <a:cubicBezTo>
                    <a:pt x="336" y="12590"/>
                    <a:pt x="515" y="12455"/>
                    <a:pt x="705" y="12332"/>
                  </a:cubicBezTo>
                  <a:cubicBezTo>
                    <a:pt x="761" y="12209"/>
                    <a:pt x="817" y="12087"/>
                    <a:pt x="873" y="11975"/>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899;p66"/>
            <p:cNvSpPr/>
            <p:nvPr/>
          </p:nvSpPr>
          <p:spPr>
            <a:xfrm rot="5400000">
              <a:off x="5119925" y="6980558"/>
              <a:ext cx="282818" cy="320809"/>
            </a:xfrm>
            <a:custGeom>
              <a:avLst/>
              <a:gdLst/>
              <a:ahLst/>
              <a:cxnLst/>
              <a:rect l="l" t="t" r="r" b="b"/>
              <a:pathLst>
                <a:path w="5412" h="6139" extrusionOk="0">
                  <a:moveTo>
                    <a:pt x="5300" y="0"/>
                  </a:moveTo>
                  <a:cubicBezTo>
                    <a:pt x="5266" y="0"/>
                    <a:pt x="5244" y="23"/>
                    <a:pt x="5222" y="45"/>
                  </a:cubicBezTo>
                  <a:cubicBezTo>
                    <a:pt x="5143" y="179"/>
                    <a:pt x="5054" y="313"/>
                    <a:pt x="4965" y="436"/>
                  </a:cubicBezTo>
                  <a:cubicBezTo>
                    <a:pt x="5032" y="459"/>
                    <a:pt x="5088" y="481"/>
                    <a:pt x="5132" y="515"/>
                  </a:cubicBezTo>
                  <a:cubicBezTo>
                    <a:pt x="5222" y="392"/>
                    <a:pt x="5300" y="269"/>
                    <a:pt x="5378" y="146"/>
                  </a:cubicBezTo>
                  <a:cubicBezTo>
                    <a:pt x="5412" y="101"/>
                    <a:pt x="5389" y="45"/>
                    <a:pt x="5345" y="23"/>
                  </a:cubicBezTo>
                  <a:cubicBezTo>
                    <a:pt x="5334" y="12"/>
                    <a:pt x="5322" y="0"/>
                    <a:pt x="5300" y="0"/>
                  </a:cubicBezTo>
                  <a:close/>
                  <a:moveTo>
                    <a:pt x="1857" y="4036"/>
                  </a:moveTo>
                  <a:cubicBezTo>
                    <a:pt x="1242" y="4662"/>
                    <a:pt x="604" y="5288"/>
                    <a:pt x="1" y="5926"/>
                  </a:cubicBezTo>
                  <a:cubicBezTo>
                    <a:pt x="23" y="5993"/>
                    <a:pt x="34" y="6071"/>
                    <a:pt x="57" y="6138"/>
                  </a:cubicBezTo>
                  <a:cubicBezTo>
                    <a:pt x="649" y="5512"/>
                    <a:pt x="1253" y="4908"/>
                    <a:pt x="1857" y="4305"/>
                  </a:cubicBezTo>
                  <a:cubicBezTo>
                    <a:pt x="1857" y="4215"/>
                    <a:pt x="1857" y="4126"/>
                    <a:pt x="1857" y="4036"/>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8900;p66"/>
            <p:cNvSpPr/>
            <p:nvPr/>
          </p:nvSpPr>
          <p:spPr>
            <a:xfrm rot="5400000">
              <a:off x="5463753" y="5391743"/>
              <a:ext cx="483800" cy="54975"/>
            </a:xfrm>
            <a:custGeom>
              <a:avLst/>
              <a:gdLst/>
              <a:ahLst/>
              <a:cxnLst/>
              <a:rect l="l" t="t" r="r" b="b"/>
              <a:pathLst>
                <a:path w="9258" h="1052" extrusionOk="0">
                  <a:moveTo>
                    <a:pt x="4584" y="0"/>
                  </a:moveTo>
                  <a:cubicBezTo>
                    <a:pt x="3097" y="0"/>
                    <a:pt x="1599" y="202"/>
                    <a:pt x="157" y="604"/>
                  </a:cubicBezTo>
                  <a:cubicBezTo>
                    <a:pt x="67" y="627"/>
                    <a:pt x="0" y="738"/>
                    <a:pt x="34" y="839"/>
                  </a:cubicBezTo>
                  <a:cubicBezTo>
                    <a:pt x="52" y="912"/>
                    <a:pt x="131" y="971"/>
                    <a:pt x="214" y="971"/>
                  </a:cubicBezTo>
                  <a:cubicBezTo>
                    <a:pt x="232" y="971"/>
                    <a:pt x="250" y="968"/>
                    <a:pt x="268" y="962"/>
                  </a:cubicBezTo>
                  <a:cubicBezTo>
                    <a:pt x="1666" y="571"/>
                    <a:pt x="3131" y="369"/>
                    <a:pt x="4584" y="369"/>
                  </a:cubicBezTo>
                  <a:cubicBezTo>
                    <a:pt x="6028" y="369"/>
                    <a:pt x="7461" y="556"/>
                    <a:pt x="8844" y="940"/>
                  </a:cubicBezTo>
                  <a:lnTo>
                    <a:pt x="8844" y="940"/>
                  </a:lnTo>
                  <a:cubicBezTo>
                    <a:pt x="8852" y="955"/>
                    <a:pt x="8863" y="970"/>
                    <a:pt x="8877" y="984"/>
                  </a:cubicBezTo>
                  <a:cubicBezTo>
                    <a:pt x="8888" y="1007"/>
                    <a:pt x="8922" y="1029"/>
                    <a:pt x="8944" y="1029"/>
                  </a:cubicBezTo>
                  <a:cubicBezTo>
                    <a:pt x="8978" y="1040"/>
                    <a:pt x="9000" y="1051"/>
                    <a:pt x="9022" y="1051"/>
                  </a:cubicBezTo>
                  <a:cubicBezTo>
                    <a:pt x="9067" y="1051"/>
                    <a:pt x="9090" y="1040"/>
                    <a:pt x="9112" y="1029"/>
                  </a:cubicBezTo>
                  <a:cubicBezTo>
                    <a:pt x="9145" y="1007"/>
                    <a:pt x="9168" y="995"/>
                    <a:pt x="9190" y="962"/>
                  </a:cubicBezTo>
                  <a:cubicBezTo>
                    <a:pt x="9201" y="951"/>
                    <a:pt x="9213" y="940"/>
                    <a:pt x="9224" y="917"/>
                  </a:cubicBezTo>
                  <a:cubicBezTo>
                    <a:pt x="9235" y="895"/>
                    <a:pt x="9246" y="861"/>
                    <a:pt x="9246" y="828"/>
                  </a:cubicBezTo>
                  <a:cubicBezTo>
                    <a:pt x="9257" y="783"/>
                    <a:pt x="9235" y="727"/>
                    <a:pt x="9201" y="694"/>
                  </a:cubicBezTo>
                  <a:cubicBezTo>
                    <a:pt x="9168" y="649"/>
                    <a:pt x="9134" y="638"/>
                    <a:pt x="9101" y="627"/>
                  </a:cubicBezTo>
                  <a:cubicBezTo>
                    <a:pt x="7636" y="202"/>
                    <a:pt x="6116" y="0"/>
                    <a:pt x="458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901;p66"/>
            <p:cNvSpPr/>
            <p:nvPr/>
          </p:nvSpPr>
          <p:spPr>
            <a:xfrm rot="5400000">
              <a:off x="5649998" y="5292297"/>
              <a:ext cx="293948" cy="183163"/>
            </a:xfrm>
            <a:custGeom>
              <a:avLst/>
              <a:gdLst/>
              <a:ahLst/>
              <a:cxnLst/>
              <a:rect l="l" t="t" r="r" b="b"/>
              <a:pathLst>
                <a:path w="5625" h="3505" extrusionOk="0">
                  <a:moveTo>
                    <a:pt x="203" y="1"/>
                  </a:moveTo>
                  <a:cubicBezTo>
                    <a:pt x="127" y="1"/>
                    <a:pt x="60" y="45"/>
                    <a:pt x="34" y="124"/>
                  </a:cubicBezTo>
                  <a:cubicBezTo>
                    <a:pt x="1" y="224"/>
                    <a:pt x="56" y="325"/>
                    <a:pt x="146" y="358"/>
                  </a:cubicBezTo>
                  <a:cubicBezTo>
                    <a:pt x="2058" y="984"/>
                    <a:pt x="3835" y="2058"/>
                    <a:pt x="5289" y="3455"/>
                  </a:cubicBezTo>
                  <a:cubicBezTo>
                    <a:pt x="5321" y="3487"/>
                    <a:pt x="5366" y="3504"/>
                    <a:pt x="5412" y="3504"/>
                  </a:cubicBezTo>
                  <a:cubicBezTo>
                    <a:pt x="5461" y="3504"/>
                    <a:pt x="5511" y="3485"/>
                    <a:pt x="5546" y="3444"/>
                  </a:cubicBezTo>
                  <a:cubicBezTo>
                    <a:pt x="5624" y="3377"/>
                    <a:pt x="5613" y="3254"/>
                    <a:pt x="5546" y="3187"/>
                  </a:cubicBezTo>
                  <a:cubicBezTo>
                    <a:pt x="4048" y="1745"/>
                    <a:pt x="2237" y="649"/>
                    <a:pt x="269" y="12"/>
                  </a:cubicBezTo>
                  <a:cubicBezTo>
                    <a:pt x="247" y="4"/>
                    <a:pt x="224" y="1"/>
                    <a:pt x="203"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8902;p66"/>
            <p:cNvSpPr/>
            <p:nvPr/>
          </p:nvSpPr>
          <p:spPr>
            <a:xfrm rot="5400000">
              <a:off x="5456933" y="5355712"/>
              <a:ext cx="325460" cy="175533"/>
            </a:xfrm>
            <a:custGeom>
              <a:avLst/>
              <a:gdLst/>
              <a:ahLst/>
              <a:cxnLst/>
              <a:rect l="l" t="t" r="r" b="b"/>
              <a:pathLst>
                <a:path w="6228" h="3359" extrusionOk="0">
                  <a:moveTo>
                    <a:pt x="6014" y="0"/>
                  </a:moveTo>
                  <a:cubicBezTo>
                    <a:pt x="5971" y="0"/>
                    <a:pt x="5928" y="14"/>
                    <a:pt x="5892" y="45"/>
                  </a:cubicBezTo>
                  <a:cubicBezTo>
                    <a:pt x="4282" y="1498"/>
                    <a:pt x="2281" y="2527"/>
                    <a:pt x="168" y="2985"/>
                  </a:cubicBezTo>
                  <a:cubicBezTo>
                    <a:pt x="67" y="3008"/>
                    <a:pt x="0" y="3108"/>
                    <a:pt x="22" y="3209"/>
                  </a:cubicBezTo>
                  <a:cubicBezTo>
                    <a:pt x="42" y="3297"/>
                    <a:pt x="120" y="3359"/>
                    <a:pt x="207" y="3359"/>
                  </a:cubicBezTo>
                  <a:cubicBezTo>
                    <a:pt x="220" y="3359"/>
                    <a:pt x="233" y="3357"/>
                    <a:pt x="246" y="3354"/>
                  </a:cubicBezTo>
                  <a:cubicBezTo>
                    <a:pt x="2426" y="2874"/>
                    <a:pt x="4483" y="1823"/>
                    <a:pt x="6138" y="325"/>
                  </a:cubicBezTo>
                  <a:cubicBezTo>
                    <a:pt x="6216" y="257"/>
                    <a:pt x="6227" y="135"/>
                    <a:pt x="6160" y="56"/>
                  </a:cubicBezTo>
                  <a:cubicBezTo>
                    <a:pt x="6118" y="20"/>
                    <a:pt x="6066" y="0"/>
                    <a:pt x="601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903;p66"/>
            <p:cNvSpPr/>
            <p:nvPr/>
          </p:nvSpPr>
          <p:spPr>
            <a:xfrm rot="5400000">
              <a:off x="5218376" y="5717185"/>
              <a:ext cx="412521" cy="588367"/>
            </a:xfrm>
            <a:custGeom>
              <a:avLst/>
              <a:gdLst/>
              <a:ahLst/>
              <a:cxnLst/>
              <a:rect l="l" t="t" r="r" b="b"/>
              <a:pathLst>
                <a:path w="7894" h="11259" extrusionOk="0">
                  <a:moveTo>
                    <a:pt x="6619" y="1"/>
                  </a:moveTo>
                  <a:cubicBezTo>
                    <a:pt x="4853" y="470"/>
                    <a:pt x="2997" y="996"/>
                    <a:pt x="1745" y="2326"/>
                  </a:cubicBezTo>
                  <a:cubicBezTo>
                    <a:pt x="783" y="3355"/>
                    <a:pt x="302" y="4752"/>
                    <a:pt x="157" y="6150"/>
                  </a:cubicBezTo>
                  <a:cubicBezTo>
                    <a:pt x="1" y="7547"/>
                    <a:pt x="157" y="8967"/>
                    <a:pt x="302" y="10365"/>
                  </a:cubicBezTo>
                  <a:cubicBezTo>
                    <a:pt x="336" y="10678"/>
                    <a:pt x="381" y="11024"/>
                    <a:pt x="593" y="11259"/>
                  </a:cubicBezTo>
                  <a:cubicBezTo>
                    <a:pt x="2449" y="9884"/>
                    <a:pt x="5412" y="9112"/>
                    <a:pt x="6798" y="7268"/>
                  </a:cubicBezTo>
                  <a:cubicBezTo>
                    <a:pt x="7592" y="6228"/>
                    <a:pt x="7894" y="4864"/>
                    <a:pt x="7815" y="3567"/>
                  </a:cubicBezTo>
                  <a:cubicBezTo>
                    <a:pt x="7748" y="2259"/>
                    <a:pt x="7189" y="1175"/>
                    <a:pt x="6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8904;p66"/>
            <p:cNvSpPr/>
            <p:nvPr/>
          </p:nvSpPr>
          <p:spPr>
            <a:xfrm rot="5400000">
              <a:off x="5416877" y="5687111"/>
              <a:ext cx="578491" cy="348244"/>
            </a:xfrm>
            <a:custGeom>
              <a:avLst/>
              <a:gdLst/>
              <a:ahLst/>
              <a:cxnLst/>
              <a:rect l="l" t="t" r="r" b="b"/>
              <a:pathLst>
                <a:path w="11070" h="6664" extrusionOk="0">
                  <a:moveTo>
                    <a:pt x="5640" y="1"/>
                  </a:moveTo>
                  <a:cubicBezTo>
                    <a:pt x="4984" y="1"/>
                    <a:pt x="4330" y="127"/>
                    <a:pt x="3724" y="389"/>
                  </a:cubicBezTo>
                  <a:cubicBezTo>
                    <a:pt x="3232" y="613"/>
                    <a:pt x="2773" y="904"/>
                    <a:pt x="2326" y="1206"/>
                  </a:cubicBezTo>
                  <a:cubicBezTo>
                    <a:pt x="1532" y="1731"/>
                    <a:pt x="783" y="2324"/>
                    <a:pt x="1" y="2849"/>
                  </a:cubicBezTo>
                  <a:cubicBezTo>
                    <a:pt x="694" y="4034"/>
                    <a:pt x="1700" y="5051"/>
                    <a:pt x="2896" y="5756"/>
                  </a:cubicBezTo>
                  <a:cubicBezTo>
                    <a:pt x="3807" y="6302"/>
                    <a:pt x="4861" y="6663"/>
                    <a:pt x="5921" y="6663"/>
                  </a:cubicBezTo>
                  <a:cubicBezTo>
                    <a:pt x="5967" y="6663"/>
                    <a:pt x="6014" y="6663"/>
                    <a:pt x="6060" y="6661"/>
                  </a:cubicBezTo>
                  <a:cubicBezTo>
                    <a:pt x="7939" y="6605"/>
                    <a:pt x="9571" y="5443"/>
                    <a:pt x="11069" y="4325"/>
                  </a:cubicBezTo>
                  <a:cubicBezTo>
                    <a:pt x="10700" y="2827"/>
                    <a:pt x="9515" y="1407"/>
                    <a:pt x="8173" y="658"/>
                  </a:cubicBezTo>
                  <a:cubicBezTo>
                    <a:pt x="7404" y="228"/>
                    <a:pt x="6521" y="1"/>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905;p66"/>
            <p:cNvSpPr/>
            <p:nvPr/>
          </p:nvSpPr>
          <p:spPr>
            <a:xfrm rot="5400000">
              <a:off x="5255141" y="6191344"/>
              <a:ext cx="504807" cy="404264"/>
            </a:xfrm>
            <a:custGeom>
              <a:avLst/>
              <a:gdLst/>
              <a:ahLst/>
              <a:cxnLst/>
              <a:rect l="l" t="t" r="r" b="b"/>
              <a:pathLst>
                <a:path w="9660" h="7736" extrusionOk="0">
                  <a:moveTo>
                    <a:pt x="2658" y="0"/>
                  </a:moveTo>
                  <a:cubicBezTo>
                    <a:pt x="1812" y="0"/>
                    <a:pt x="954" y="78"/>
                    <a:pt x="101" y="144"/>
                  </a:cubicBezTo>
                  <a:cubicBezTo>
                    <a:pt x="0" y="1173"/>
                    <a:pt x="45" y="2223"/>
                    <a:pt x="403" y="3185"/>
                  </a:cubicBezTo>
                  <a:cubicBezTo>
                    <a:pt x="1029" y="4851"/>
                    <a:pt x="2560" y="6069"/>
                    <a:pt x="4226" y="6718"/>
                  </a:cubicBezTo>
                  <a:cubicBezTo>
                    <a:pt x="5881" y="7377"/>
                    <a:pt x="7692" y="7556"/>
                    <a:pt x="9470" y="7735"/>
                  </a:cubicBezTo>
                  <a:cubicBezTo>
                    <a:pt x="9548" y="6729"/>
                    <a:pt x="9660" y="5387"/>
                    <a:pt x="9403" y="4415"/>
                  </a:cubicBezTo>
                  <a:cubicBezTo>
                    <a:pt x="8922" y="2592"/>
                    <a:pt x="7379" y="1184"/>
                    <a:pt x="5624" y="491"/>
                  </a:cubicBezTo>
                  <a:cubicBezTo>
                    <a:pt x="4672" y="112"/>
                    <a:pt x="3674" y="0"/>
                    <a:pt x="2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906;p66"/>
            <p:cNvSpPr/>
            <p:nvPr/>
          </p:nvSpPr>
          <p:spPr>
            <a:xfrm rot="5400000">
              <a:off x="5529988" y="6148833"/>
              <a:ext cx="583716" cy="437239"/>
            </a:xfrm>
            <a:custGeom>
              <a:avLst/>
              <a:gdLst/>
              <a:ahLst/>
              <a:cxnLst/>
              <a:rect l="l" t="t" r="r" b="b"/>
              <a:pathLst>
                <a:path w="11170" h="8367" extrusionOk="0">
                  <a:moveTo>
                    <a:pt x="11092" y="1"/>
                  </a:moveTo>
                  <a:cubicBezTo>
                    <a:pt x="9448" y="247"/>
                    <a:pt x="7793" y="493"/>
                    <a:pt x="6139" y="739"/>
                  </a:cubicBezTo>
                  <a:cubicBezTo>
                    <a:pt x="4954" y="918"/>
                    <a:pt x="3713" y="1108"/>
                    <a:pt x="2729" y="1801"/>
                  </a:cubicBezTo>
                  <a:cubicBezTo>
                    <a:pt x="1779" y="2460"/>
                    <a:pt x="1175" y="3522"/>
                    <a:pt x="739" y="4596"/>
                  </a:cubicBezTo>
                  <a:cubicBezTo>
                    <a:pt x="292" y="5714"/>
                    <a:pt x="1" y="6966"/>
                    <a:pt x="392" y="8106"/>
                  </a:cubicBezTo>
                  <a:cubicBezTo>
                    <a:pt x="1257" y="8262"/>
                    <a:pt x="2128" y="8367"/>
                    <a:pt x="2985" y="8367"/>
                  </a:cubicBezTo>
                  <a:cubicBezTo>
                    <a:pt x="4221" y="8367"/>
                    <a:pt x="5430" y="8148"/>
                    <a:pt x="6552" y="7547"/>
                  </a:cubicBezTo>
                  <a:cubicBezTo>
                    <a:pt x="7905" y="6821"/>
                    <a:pt x="8833" y="5501"/>
                    <a:pt x="9638" y="4193"/>
                  </a:cubicBezTo>
                  <a:cubicBezTo>
                    <a:pt x="10421" y="2930"/>
                    <a:pt x="11170" y="1477"/>
                    <a:pt x="1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907;p66"/>
            <p:cNvSpPr/>
            <p:nvPr/>
          </p:nvSpPr>
          <p:spPr>
            <a:xfrm rot="5400000">
              <a:off x="5246806" y="6641406"/>
              <a:ext cx="348244" cy="360002"/>
            </a:xfrm>
            <a:custGeom>
              <a:avLst/>
              <a:gdLst/>
              <a:ahLst/>
              <a:cxnLst/>
              <a:rect l="l" t="t" r="r" b="b"/>
              <a:pathLst>
                <a:path w="6664" h="6889" extrusionOk="0">
                  <a:moveTo>
                    <a:pt x="6465" y="0"/>
                  </a:moveTo>
                  <a:cubicBezTo>
                    <a:pt x="6430" y="0"/>
                    <a:pt x="6394" y="10"/>
                    <a:pt x="6362" y="31"/>
                  </a:cubicBezTo>
                  <a:cubicBezTo>
                    <a:pt x="3723" y="1618"/>
                    <a:pt x="1521" y="3910"/>
                    <a:pt x="45" y="6616"/>
                  </a:cubicBezTo>
                  <a:cubicBezTo>
                    <a:pt x="0" y="6705"/>
                    <a:pt x="34" y="6817"/>
                    <a:pt x="123" y="6862"/>
                  </a:cubicBezTo>
                  <a:cubicBezTo>
                    <a:pt x="153" y="6880"/>
                    <a:pt x="185" y="6889"/>
                    <a:pt x="217" y="6889"/>
                  </a:cubicBezTo>
                  <a:cubicBezTo>
                    <a:pt x="281" y="6889"/>
                    <a:pt x="343" y="6854"/>
                    <a:pt x="380" y="6795"/>
                  </a:cubicBezTo>
                  <a:cubicBezTo>
                    <a:pt x="1822" y="4156"/>
                    <a:pt x="3980" y="1898"/>
                    <a:pt x="6552" y="344"/>
                  </a:cubicBezTo>
                  <a:cubicBezTo>
                    <a:pt x="6641" y="288"/>
                    <a:pt x="6663" y="176"/>
                    <a:pt x="6619" y="87"/>
                  </a:cubicBezTo>
                  <a:cubicBezTo>
                    <a:pt x="6583" y="30"/>
                    <a:pt x="6525" y="0"/>
                    <a:pt x="6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908;p66"/>
            <p:cNvSpPr/>
            <p:nvPr/>
          </p:nvSpPr>
          <p:spPr>
            <a:xfrm rot="5400000">
              <a:off x="5533307" y="4937102"/>
              <a:ext cx="276390" cy="250888"/>
            </a:xfrm>
            <a:custGeom>
              <a:avLst/>
              <a:gdLst/>
              <a:ahLst/>
              <a:cxnLst/>
              <a:rect l="l" t="t" r="r" b="b"/>
              <a:pathLst>
                <a:path w="5289" h="4801" extrusionOk="0">
                  <a:moveTo>
                    <a:pt x="2640" y="1"/>
                  </a:moveTo>
                  <a:cubicBezTo>
                    <a:pt x="2452" y="1"/>
                    <a:pt x="2260" y="23"/>
                    <a:pt x="2069" y="70"/>
                  </a:cubicBezTo>
                  <a:cubicBezTo>
                    <a:pt x="783" y="394"/>
                    <a:pt x="0" y="1691"/>
                    <a:pt x="324" y="2977"/>
                  </a:cubicBezTo>
                  <a:cubicBezTo>
                    <a:pt x="591" y="4071"/>
                    <a:pt x="1570" y="4801"/>
                    <a:pt x="2648" y="4801"/>
                  </a:cubicBezTo>
                  <a:cubicBezTo>
                    <a:pt x="2837" y="4801"/>
                    <a:pt x="3029" y="4779"/>
                    <a:pt x="3220" y="4732"/>
                  </a:cubicBezTo>
                  <a:cubicBezTo>
                    <a:pt x="4506" y="4408"/>
                    <a:pt x="5288" y="3111"/>
                    <a:pt x="4975" y="1825"/>
                  </a:cubicBezTo>
                  <a:cubicBezTo>
                    <a:pt x="4699" y="731"/>
                    <a:pt x="3719" y="1"/>
                    <a:pt x="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909;p66"/>
            <p:cNvSpPr/>
            <p:nvPr/>
          </p:nvSpPr>
          <p:spPr>
            <a:xfrm rot="5400000">
              <a:off x="5584729" y="4983925"/>
              <a:ext cx="173547" cy="157243"/>
            </a:xfrm>
            <a:custGeom>
              <a:avLst/>
              <a:gdLst/>
              <a:ahLst/>
              <a:cxnLst/>
              <a:rect l="l" t="t" r="r" b="b"/>
              <a:pathLst>
                <a:path w="3321" h="3009" extrusionOk="0">
                  <a:moveTo>
                    <a:pt x="1666" y="1"/>
                  </a:moveTo>
                  <a:cubicBezTo>
                    <a:pt x="1544" y="1"/>
                    <a:pt x="1421" y="15"/>
                    <a:pt x="1297" y="46"/>
                  </a:cubicBezTo>
                  <a:cubicBezTo>
                    <a:pt x="492" y="247"/>
                    <a:pt x="0" y="1063"/>
                    <a:pt x="201" y="1868"/>
                  </a:cubicBezTo>
                  <a:cubicBezTo>
                    <a:pt x="372" y="2551"/>
                    <a:pt x="986" y="3009"/>
                    <a:pt x="1659" y="3009"/>
                  </a:cubicBezTo>
                  <a:cubicBezTo>
                    <a:pt x="1780" y="3009"/>
                    <a:pt x="1902" y="2994"/>
                    <a:pt x="2024" y="2964"/>
                  </a:cubicBezTo>
                  <a:cubicBezTo>
                    <a:pt x="2829" y="2763"/>
                    <a:pt x="3321" y="1947"/>
                    <a:pt x="3130" y="1142"/>
                  </a:cubicBezTo>
                  <a:cubicBezTo>
                    <a:pt x="2960" y="459"/>
                    <a:pt x="2346"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910;p66"/>
            <p:cNvSpPr/>
            <p:nvPr/>
          </p:nvSpPr>
          <p:spPr>
            <a:xfrm rot="5400000">
              <a:off x="5660633" y="4989177"/>
              <a:ext cx="24613" cy="74833"/>
            </a:xfrm>
            <a:custGeom>
              <a:avLst/>
              <a:gdLst/>
              <a:ahLst/>
              <a:cxnLst/>
              <a:rect l="l" t="t" r="r" b="b"/>
              <a:pathLst>
                <a:path w="471" h="1432" extrusionOk="0">
                  <a:moveTo>
                    <a:pt x="370" y="0"/>
                  </a:moveTo>
                  <a:cubicBezTo>
                    <a:pt x="135" y="179"/>
                    <a:pt x="1" y="448"/>
                    <a:pt x="1" y="750"/>
                  </a:cubicBezTo>
                  <a:cubicBezTo>
                    <a:pt x="1" y="817"/>
                    <a:pt x="1" y="895"/>
                    <a:pt x="23" y="973"/>
                  </a:cubicBezTo>
                  <a:cubicBezTo>
                    <a:pt x="68" y="1152"/>
                    <a:pt x="169" y="1320"/>
                    <a:pt x="303" y="1431"/>
                  </a:cubicBezTo>
                  <a:cubicBezTo>
                    <a:pt x="336" y="1387"/>
                    <a:pt x="370" y="1331"/>
                    <a:pt x="415" y="1286"/>
                  </a:cubicBezTo>
                  <a:cubicBezTo>
                    <a:pt x="314" y="1186"/>
                    <a:pt x="236" y="1063"/>
                    <a:pt x="202" y="928"/>
                  </a:cubicBezTo>
                  <a:cubicBezTo>
                    <a:pt x="191" y="861"/>
                    <a:pt x="180" y="805"/>
                    <a:pt x="180" y="750"/>
                  </a:cubicBezTo>
                  <a:cubicBezTo>
                    <a:pt x="180" y="515"/>
                    <a:pt x="292" y="291"/>
                    <a:pt x="471" y="157"/>
                  </a:cubicBezTo>
                  <a:cubicBezTo>
                    <a:pt x="437" y="101"/>
                    <a:pt x="403" y="56"/>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911;p66"/>
            <p:cNvSpPr/>
            <p:nvPr/>
          </p:nvSpPr>
          <p:spPr>
            <a:xfrm rot="5400000">
              <a:off x="5636672" y="5012144"/>
              <a:ext cx="289820" cy="262646"/>
            </a:xfrm>
            <a:custGeom>
              <a:avLst/>
              <a:gdLst/>
              <a:ahLst/>
              <a:cxnLst/>
              <a:rect l="l" t="t" r="r" b="b"/>
              <a:pathLst>
                <a:path w="5546" h="5026" extrusionOk="0">
                  <a:moveTo>
                    <a:pt x="2773" y="1"/>
                  </a:moveTo>
                  <a:cubicBezTo>
                    <a:pt x="2573" y="1"/>
                    <a:pt x="2371" y="25"/>
                    <a:pt x="2169" y="75"/>
                  </a:cubicBezTo>
                  <a:cubicBezTo>
                    <a:pt x="827" y="411"/>
                    <a:pt x="0" y="1775"/>
                    <a:pt x="335" y="3116"/>
                  </a:cubicBezTo>
                  <a:cubicBezTo>
                    <a:pt x="620" y="4264"/>
                    <a:pt x="1644" y="5025"/>
                    <a:pt x="2768" y="5025"/>
                  </a:cubicBezTo>
                  <a:cubicBezTo>
                    <a:pt x="2969" y="5025"/>
                    <a:pt x="3173" y="5001"/>
                    <a:pt x="3376" y="4950"/>
                  </a:cubicBezTo>
                  <a:cubicBezTo>
                    <a:pt x="4718" y="4614"/>
                    <a:pt x="5545" y="3250"/>
                    <a:pt x="5210" y="1909"/>
                  </a:cubicBezTo>
                  <a:cubicBezTo>
                    <a:pt x="4925" y="769"/>
                    <a:pt x="3898"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912;p66"/>
            <p:cNvSpPr/>
            <p:nvPr/>
          </p:nvSpPr>
          <p:spPr>
            <a:xfrm rot="5400000">
              <a:off x="5441256" y="5010080"/>
              <a:ext cx="257734" cy="233434"/>
            </a:xfrm>
            <a:custGeom>
              <a:avLst/>
              <a:gdLst/>
              <a:ahLst/>
              <a:cxnLst/>
              <a:rect l="l" t="t" r="r" b="b"/>
              <a:pathLst>
                <a:path w="4932" h="4467" extrusionOk="0">
                  <a:moveTo>
                    <a:pt x="2463" y="1"/>
                  </a:moveTo>
                  <a:cubicBezTo>
                    <a:pt x="2289" y="1"/>
                    <a:pt x="2111" y="21"/>
                    <a:pt x="1935" y="65"/>
                  </a:cubicBezTo>
                  <a:cubicBezTo>
                    <a:pt x="739" y="367"/>
                    <a:pt x="1" y="1574"/>
                    <a:pt x="303" y="2770"/>
                  </a:cubicBezTo>
                  <a:cubicBezTo>
                    <a:pt x="550" y="3789"/>
                    <a:pt x="1470" y="4467"/>
                    <a:pt x="2476" y="4467"/>
                  </a:cubicBezTo>
                  <a:cubicBezTo>
                    <a:pt x="2652" y="4467"/>
                    <a:pt x="2830" y="4446"/>
                    <a:pt x="3008" y="4403"/>
                  </a:cubicBezTo>
                  <a:cubicBezTo>
                    <a:pt x="4205" y="4101"/>
                    <a:pt x="4931" y="2893"/>
                    <a:pt x="4629" y="1697"/>
                  </a:cubicBezTo>
                  <a:cubicBezTo>
                    <a:pt x="4382" y="679"/>
                    <a:pt x="3462"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913;p66"/>
            <p:cNvSpPr/>
            <p:nvPr/>
          </p:nvSpPr>
          <p:spPr>
            <a:xfrm rot="5400000">
              <a:off x="5672626" y="5059594"/>
              <a:ext cx="154316" cy="94116"/>
            </a:xfrm>
            <a:custGeom>
              <a:avLst/>
              <a:gdLst/>
              <a:ahLst/>
              <a:cxnLst/>
              <a:rect l="l" t="t" r="r" b="b"/>
              <a:pathLst>
                <a:path w="2953" h="1801" extrusionOk="0">
                  <a:moveTo>
                    <a:pt x="2952" y="1801"/>
                  </a:moveTo>
                  <a:cubicBezTo>
                    <a:pt x="2952" y="1801"/>
                    <a:pt x="2952" y="1801"/>
                    <a:pt x="2952" y="1790"/>
                  </a:cubicBezTo>
                  <a:cubicBezTo>
                    <a:pt x="2952" y="1801"/>
                    <a:pt x="2952" y="1801"/>
                    <a:pt x="2952" y="1801"/>
                  </a:cubicBezTo>
                  <a:close/>
                  <a:moveTo>
                    <a:pt x="1" y="90"/>
                  </a:moveTo>
                  <a:cubicBezTo>
                    <a:pt x="1" y="90"/>
                    <a:pt x="1" y="90"/>
                    <a:pt x="1" y="90"/>
                  </a:cubicBezTo>
                  <a:cubicBezTo>
                    <a:pt x="1" y="90"/>
                    <a:pt x="1" y="90"/>
                    <a:pt x="1" y="90"/>
                  </a:cubicBezTo>
                  <a:close/>
                  <a:moveTo>
                    <a:pt x="12" y="79"/>
                  </a:moveTo>
                  <a:lnTo>
                    <a:pt x="12" y="79"/>
                  </a:lnTo>
                  <a:lnTo>
                    <a:pt x="12" y="79"/>
                  </a:lnTo>
                  <a:close/>
                  <a:moveTo>
                    <a:pt x="23" y="79"/>
                  </a:moveTo>
                  <a:cubicBezTo>
                    <a:pt x="23" y="79"/>
                    <a:pt x="23" y="79"/>
                    <a:pt x="23" y="79"/>
                  </a:cubicBezTo>
                  <a:cubicBezTo>
                    <a:pt x="23" y="79"/>
                    <a:pt x="23" y="79"/>
                    <a:pt x="23" y="79"/>
                  </a:cubicBezTo>
                  <a:close/>
                  <a:moveTo>
                    <a:pt x="34" y="79"/>
                  </a:moveTo>
                  <a:cubicBezTo>
                    <a:pt x="34" y="79"/>
                    <a:pt x="34" y="79"/>
                    <a:pt x="34" y="79"/>
                  </a:cubicBezTo>
                  <a:cubicBezTo>
                    <a:pt x="34" y="79"/>
                    <a:pt x="34" y="79"/>
                    <a:pt x="34" y="79"/>
                  </a:cubicBezTo>
                  <a:close/>
                  <a:moveTo>
                    <a:pt x="34" y="79"/>
                  </a:moveTo>
                  <a:cubicBezTo>
                    <a:pt x="34" y="79"/>
                    <a:pt x="45" y="79"/>
                    <a:pt x="45" y="79"/>
                  </a:cubicBezTo>
                  <a:cubicBezTo>
                    <a:pt x="45" y="79"/>
                    <a:pt x="34" y="79"/>
                    <a:pt x="34" y="79"/>
                  </a:cubicBezTo>
                  <a:close/>
                  <a:moveTo>
                    <a:pt x="45" y="79"/>
                  </a:moveTo>
                  <a:cubicBezTo>
                    <a:pt x="45" y="79"/>
                    <a:pt x="45" y="79"/>
                    <a:pt x="45" y="79"/>
                  </a:cubicBezTo>
                  <a:cubicBezTo>
                    <a:pt x="45" y="79"/>
                    <a:pt x="45" y="79"/>
                    <a:pt x="45" y="79"/>
                  </a:cubicBezTo>
                  <a:close/>
                  <a:moveTo>
                    <a:pt x="57" y="68"/>
                  </a:moveTo>
                  <a:cubicBezTo>
                    <a:pt x="247" y="23"/>
                    <a:pt x="448" y="1"/>
                    <a:pt x="638" y="1"/>
                  </a:cubicBezTo>
                  <a:cubicBezTo>
                    <a:pt x="448" y="1"/>
                    <a:pt x="247" y="23"/>
                    <a:pt x="57" y="68"/>
                  </a:cubicBezTo>
                  <a:close/>
                  <a:moveTo>
                    <a:pt x="638" y="1"/>
                  </a:moveTo>
                  <a:lnTo>
                    <a:pt x="638" y="1"/>
                  </a:lnTo>
                  <a:lnTo>
                    <a:pt x="638" y="1"/>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914;p66"/>
            <p:cNvSpPr/>
            <p:nvPr/>
          </p:nvSpPr>
          <p:spPr>
            <a:xfrm rot="5400000">
              <a:off x="5697448" y="5181981"/>
              <a:ext cx="1202" cy="5905"/>
            </a:xfrm>
            <a:custGeom>
              <a:avLst/>
              <a:gdLst/>
              <a:ahLst/>
              <a:cxnLst/>
              <a:rect l="l" t="t" r="r" b="b"/>
              <a:pathLst>
                <a:path w="23" h="113" extrusionOk="0">
                  <a:moveTo>
                    <a:pt x="23" y="112"/>
                  </a:moveTo>
                  <a:lnTo>
                    <a:pt x="23" y="112"/>
                  </a:lnTo>
                  <a:lnTo>
                    <a:pt x="23" y="112"/>
                  </a:lnTo>
                  <a:close/>
                  <a:moveTo>
                    <a:pt x="23" y="90"/>
                  </a:moveTo>
                  <a:cubicBezTo>
                    <a:pt x="23" y="90"/>
                    <a:pt x="23" y="90"/>
                    <a:pt x="23" y="90"/>
                  </a:cubicBezTo>
                  <a:cubicBezTo>
                    <a:pt x="23" y="90"/>
                    <a:pt x="23" y="90"/>
                    <a:pt x="23" y="90"/>
                  </a:cubicBezTo>
                  <a:close/>
                  <a:moveTo>
                    <a:pt x="23" y="79"/>
                  </a:moveTo>
                  <a:lnTo>
                    <a:pt x="23" y="79"/>
                  </a:lnTo>
                  <a:lnTo>
                    <a:pt x="23" y="79"/>
                  </a:lnTo>
                  <a:close/>
                  <a:moveTo>
                    <a:pt x="23" y="67"/>
                  </a:moveTo>
                  <a:cubicBezTo>
                    <a:pt x="23" y="67"/>
                    <a:pt x="23" y="67"/>
                    <a:pt x="23" y="67"/>
                  </a:cubicBezTo>
                  <a:cubicBezTo>
                    <a:pt x="23" y="67"/>
                    <a:pt x="23" y="67"/>
                    <a:pt x="23" y="67"/>
                  </a:cubicBezTo>
                  <a:close/>
                  <a:moveTo>
                    <a:pt x="12" y="45"/>
                  </a:moveTo>
                  <a:cubicBezTo>
                    <a:pt x="12" y="45"/>
                    <a:pt x="12" y="45"/>
                    <a:pt x="12" y="45"/>
                  </a:cubicBezTo>
                  <a:cubicBezTo>
                    <a:pt x="12" y="45"/>
                    <a:pt x="12" y="45"/>
                    <a:pt x="12" y="45"/>
                  </a:cubicBezTo>
                  <a:close/>
                  <a:moveTo>
                    <a:pt x="12" y="34"/>
                  </a:moveTo>
                  <a:cubicBezTo>
                    <a:pt x="12" y="34"/>
                    <a:pt x="12" y="34"/>
                    <a:pt x="12" y="34"/>
                  </a:cubicBezTo>
                  <a:cubicBezTo>
                    <a:pt x="12" y="34"/>
                    <a:pt x="12" y="34"/>
                    <a:pt x="12" y="34"/>
                  </a:cubicBezTo>
                  <a:close/>
                  <a:moveTo>
                    <a:pt x="12" y="23"/>
                  </a:moveTo>
                  <a:cubicBezTo>
                    <a:pt x="12" y="23"/>
                    <a:pt x="12" y="23"/>
                    <a:pt x="12" y="23"/>
                  </a:cubicBezTo>
                  <a:cubicBezTo>
                    <a:pt x="12" y="23"/>
                    <a:pt x="12" y="23"/>
                    <a:pt x="12" y="23"/>
                  </a:cubicBezTo>
                  <a:close/>
                  <a:moveTo>
                    <a:pt x="0" y="12"/>
                  </a:moveTo>
                  <a:lnTo>
                    <a:pt x="0" y="12"/>
                  </a:lnTo>
                  <a:lnTo>
                    <a:pt x="0" y="12"/>
                  </a:lnTo>
                  <a:close/>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915;p66"/>
            <p:cNvSpPr/>
            <p:nvPr/>
          </p:nvSpPr>
          <p:spPr>
            <a:xfrm rot="5400000">
              <a:off x="5644877" y="5036496"/>
              <a:ext cx="176474" cy="127456"/>
            </a:xfrm>
            <a:custGeom>
              <a:avLst/>
              <a:gdLst/>
              <a:ahLst/>
              <a:cxnLst/>
              <a:rect l="l" t="t" r="r" b="b"/>
              <a:pathLst>
                <a:path w="3377" h="2439" extrusionOk="0">
                  <a:moveTo>
                    <a:pt x="973" y="1"/>
                  </a:moveTo>
                  <a:cubicBezTo>
                    <a:pt x="783" y="1"/>
                    <a:pt x="582" y="23"/>
                    <a:pt x="392" y="68"/>
                  </a:cubicBezTo>
                  <a:cubicBezTo>
                    <a:pt x="392" y="68"/>
                    <a:pt x="392" y="79"/>
                    <a:pt x="380" y="79"/>
                  </a:cubicBezTo>
                  <a:lnTo>
                    <a:pt x="347" y="79"/>
                  </a:lnTo>
                  <a:cubicBezTo>
                    <a:pt x="347" y="90"/>
                    <a:pt x="336" y="90"/>
                    <a:pt x="336" y="90"/>
                  </a:cubicBezTo>
                  <a:cubicBezTo>
                    <a:pt x="224" y="124"/>
                    <a:pt x="112" y="157"/>
                    <a:pt x="11" y="202"/>
                  </a:cubicBezTo>
                  <a:cubicBezTo>
                    <a:pt x="0" y="437"/>
                    <a:pt x="23" y="660"/>
                    <a:pt x="78" y="895"/>
                  </a:cubicBezTo>
                  <a:cubicBezTo>
                    <a:pt x="90" y="929"/>
                    <a:pt x="101" y="962"/>
                    <a:pt x="112" y="1007"/>
                  </a:cubicBezTo>
                  <a:cubicBezTo>
                    <a:pt x="134" y="1007"/>
                    <a:pt x="157" y="996"/>
                    <a:pt x="190" y="996"/>
                  </a:cubicBezTo>
                  <a:cubicBezTo>
                    <a:pt x="1006" y="996"/>
                    <a:pt x="1767" y="1421"/>
                    <a:pt x="2203" y="2103"/>
                  </a:cubicBezTo>
                  <a:cubicBezTo>
                    <a:pt x="2616" y="2103"/>
                    <a:pt x="3019" y="2226"/>
                    <a:pt x="3365" y="2438"/>
                  </a:cubicBezTo>
                  <a:cubicBezTo>
                    <a:pt x="3377" y="2282"/>
                    <a:pt x="3354" y="2114"/>
                    <a:pt x="3321" y="1946"/>
                  </a:cubicBezTo>
                  <a:cubicBezTo>
                    <a:pt x="3321" y="1946"/>
                    <a:pt x="3321" y="1935"/>
                    <a:pt x="3321" y="1924"/>
                  </a:cubicBezTo>
                  <a:cubicBezTo>
                    <a:pt x="3321" y="1924"/>
                    <a:pt x="3321" y="1913"/>
                    <a:pt x="3321" y="1913"/>
                  </a:cubicBezTo>
                  <a:lnTo>
                    <a:pt x="3321" y="1901"/>
                  </a:lnTo>
                  <a:cubicBezTo>
                    <a:pt x="3310" y="1890"/>
                    <a:pt x="3310" y="1890"/>
                    <a:pt x="3310" y="1879"/>
                  </a:cubicBezTo>
                  <a:lnTo>
                    <a:pt x="3310" y="1868"/>
                  </a:lnTo>
                  <a:cubicBezTo>
                    <a:pt x="3310" y="1868"/>
                    <a:pt x="3310" y="1857"/>
                    <a:pt x="3310" y="1857"/>
                  </a:cubicBezTo>
                  <a:cubicBezTo>
                    <a:pt x="3310" y="1857"/>
                    <a:pt x="3310" y="1846"/>
                    <a:pt x="3298" y="1846"/>
                  </a:cubicBezTo>
                  <a:cubicBezTo>
                    <a:pt x="3298" y="1846"/>
                    <a:pt x="3298" y="1834"/>
                    <a:pt x="3298" y="1834"/>
                  </a:cubicBezTo>
                  <a:cubicBezTo>
                    <a:pt x="3298" y="1834"/>
                    <a:pt x="3298" y="1823"/>
                    <a:pt x="3298" y="1823"/>
                  </a:cubicBezTo>
                  <a:cubicBezTo>
                    <a:pt x="3298" y="1812"/>
                    <a:pt x="3298" y="1812"/>
                    <a:pt x="3287" y="1801"/>
                  </a:cubicBezTo>
                  <a:cubicBezTo>
                    <a:pt x="3287" y="1801"/>
                    <a:pt x="3287" y="1801"/>
                    <a:pt x="3287" y="1790"/>
                  </a:cubicBezTo>
                  <a:cubicBezTo>
                    <a:pt x="3008" y="716"/>
                    <a:pt x="2046" y="1"/>
                    <a:pt x="9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916;p66"/>
            <p:cNvSpPr/>
            <p:nvPr/>
          </p:nvSpPr>
          <p:spPr>
            <a:xfrm rot="5400000">
              <a:off x="5598420" y="5099310"/>
              <a:ext cx="60828" cy="116325"/>
            </a:xfrm>
            <a:custGeom>
              <a:avLst/>
              <a:gdLst/>
              <a:ahLst/>
              <a:cxnLst/>
              <a:rect l="l" t="t" r="r" b="b"/>
              <a:pathLst>
                <a:path w="1164" h="2226" extrusionOk="0">
                  <a:moveTo>
                    <a:pt x="1" y="1"/>
                  </a:moveTo>
                  <a:cubicBezTo>
                    <a:pt x="135" y="213"/>
                    <a:pt x="247" y="459"/>
                    <a:pt x="314" y="716"/>
                  </a:cubicBezTo>
                  <a:cubicBezTo>
                    <a:pt x="437" y="1242"/>
                    <a:pt x="381" y="1767"/>
                    <a:pt x="191" y="2225"/>
                  </a:cubicBezTo>
                  <a:cubicBezTo>
                    <a:pt x="783" y="1789"/>
                    <a:pt x="1152" y="1085"/>
                    <a:pt x="1163" y="336"/>
                  </a:cubicBezTo>
                  <a:cubicBezTo>
                    <a:pt x="817" y="124"/>
                    <a:pt x="414" y="1"/>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917;p66"/>
            <p:cNvSpPr/>
            <p:nvPr/>
          </p:nvSpPr>
          <p:spPr>
            <a:xfrm rot="5400000">
              <a:off x="5823362" y="5114334"/>
              <a:ext cx="165970" cy="148255"/>
            </a:xfrm>
            <a:custGeom>
              <a:avLst/>
              <a:gdLst/>
              <a:ahLst/>
              <a:cxnLst/>
              <a:rect l="l" t="t" r="r" b="b"/>
              <a:pathLst>
                <a:path w="3176" h="2837" extrusionOk="0">
                  <a:moveTo>
                    <a:pt x="1595" y="1"/>
                  </a:moveTo>
                  <a:cubicBezTo>
                    <a:pt x="984" y="1"/>
                    <a:pt x="418" y="397"/>
                    <a:pt x="235" y="1011"/>
                  </a:cubicBezTo>
                  <a:cubicBezTo>
                    <a:pt x="0" y="1760"/>
                    <a:pt x="425" y="2553"/>
                    <a:pt x="1174" y="2777"/>
                  </a:cubicBezTo>
                  <a:cubicBezTo>
                    <a:pt x="1309" y="2817"/>
                    <a:pt x="1446" y="2837"/>
                    <a:pt x="1580" y="2837"/>
                  </a:cubicBezTo>
                  <a:cubicBezTo>
                    <a:pt x="2191" y="2837"/>
                    <a:pt x="2757" y="2440"/>
                    <a:pt x="2940" y="1827"/>
                  </a:cubicBezTo>
                  <a:cubicBezTo>
                    <a:pt x="3175" y="1078"/>
                    <a:pt x="2750" y="284"/>
                    <a:pt x="2001" y="60"/>
                  </a:cubicBezTo>
                  <a:cubicBezTo>
                    <a:pt x="1866" y="20"/>
                    <a:pt x="1729" y="1"/>
                    <a:pt x="1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918;p66"/>
            <p:cNvSpPr/>
            <p:nvPr/>
          </p:nvSpPr>
          <p:spPr>
            <a:xfrm rot="5400000">
              <a:off x="5854298" y="5141874"/>
              <a:ext cx="104045" cy="93123"/>
            </a:xfrm>
            <a:custGeom>
              <a:avLst/>
              <a:gdLst/>
              <a:ahLst/>
              <a:cxnLst/>
              <a:rect l="l" t="t" r="r" b="b"/>
              <a:pathLst>
                <a:path w="1991" h="1782" extrusionOk="0">
                  <a:moveTo>
                    <a:pt x="1007" y="1"/>
                  </a:moveTo>
                  <a:cubicBezTo>
                    <a:pt x="622" y="1"/>
                    <a:pt x="266" y="251"/>
                    <a:pt x="146" y="639"/>
                  </a:cubicBezTo>
                  <a:cubicBezTo>
                    <a:pt x="1" y="1109"/>
                    <a:pt x="269" y="1600"/>
                    <a:pt x="738" y="1746"/>
                  </a:cubicBezTo>
                  <a:cubicBezTo>
                    <a:pt x="822" y="1770"/>
                    <a:pt x="907" y="1781"/>
                    <a:pt x="990" y="1781"/>
                  </a:cubicBezTo>
                  <a:cubicBezTo>
                    <a:pt x="1373" y="1781"/>
                    <a:pt x="1726" y="1539"/>
                    <a:pt x="1845" y="1153"/>
                  </a:cubicBezTo>
                  <a:cubicBezTo>
                    <a:pt x="1991" y="673"/>
                    <a:pt x="1722" y="181"/>
                    <a:pt x="1253" y="35"/>
                  </a:cubicBezTo>
                  <a:cubicBezTo>
                    <a:pt x="1171" y="12"/>
                    <a:pt x="1088" y="1"/>
                    <a:pt x="1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919;p66"/>
            <p:cNvSpPr/>
            <p:nvPr/>
          </p:nvSpPr>
          <p:spPr>
            <a:xfrm rot="5400000">
              <a:off x="5902532" y="5151594"/>
              <a:ext cx="28637" cy="40395"/>
            </a:xfrm>
            <a:custGeom>
              <a:avLst/>
              <a:gdLst/>
              <a:ahLst/>
              <a:cxnLst/>
              <a:rect l="l" t="t" r="r" b="b"/>
              <a:pathLst>
                <a:path w="548" h="773" extrusionOk="0">
                  <a:moveTo>
                    <a:pt x="526" y="1"/>
                  </a:moveTo>
                  <a:cubicBezTo>
                    <a:pt x="302" y="23"/>
                    <a:pt x="101" y="191"/>
                    <a:pt x="34" y="414"/>
                  </a:cubicBezTo>
                  <a:cubicBezTo>
                    <a:pt x="11" y="470"/>
                    <a:pt x="0" y="537"/>
                    <a:pt x="0" y="593"/>
                  </a:cubicBezTo>
                  <a:cubicBezTo>
                    <a:pt x="0" y="649"/>
                    <a:pt x="11" y="705"/>
                    <a:pt x="34" y="772"/>
                  </a:cubicBezTo>
                  <a:cubicBezTo>
                    <a:pt x="89" y="739"/>
                    <a:pt x="145" y="716"/>
                    <a:pt x="201" y="694"/>
                  </a:cubicBezTo>
                  <a:cubicBezTo>
                    <a:pt x="201" y="660"/>
                    <a:pt x="190" y="627"/>
                    <a:pt x="190" y="593"/>
                  </a:cubicBezTo>
                  <a:cubicBezTo>
                    <a:pt x="190" y="548"/>
                    <a:pt x="201" y="515"/>
                    <a:pt x="212" y="470"/>
                  </a:cubicBezTo>
                  <a:cubicBezTo>
                    <a:pt x="257" y="314"/>
                    <a:pt x="391" y="213"/>
                    <a:pt x="548" y="191"/>
                  </a:cubicBezTo>
                  <a:cubicBezTo>
                    <a:pt x="537" y="124"/>
                    <a:pt x="537" y="68"/>
                    <a:pt x="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920;p66"/>
            <p:cNvSpPr/>
            <p:nvPr/>
          </p:nvSpPr>
          <p:spPr>
            <a:xfrm rot="5400000">
              <a:off x="5851398" y="5185169"/>
              <a:ext cx="173025" cy="154943"/>
            </a:xfrm>
            <a:custGeom>
              <a:avLst/>
              <a:gdLst/>
              <a:ahLst/>
              <a:cxnLst/>
              <a:rect l="l" t="t" r="r" b="b"/>
              <a:pathLst>
                <a:path w="3311" h="2965" extrusionOk="0">
                  <a:moveTo>
                    <a:pt x="1642" y="1"/>
                  </a:moveTo>
                  <a:cubicBezTo>
                    <a:pt x="1010" y="1"/>
                    <a:pt x="427" y="416"/>
                    <a:pt x="236" y="1052"/>
                  </a:cubicBezTo>
                  <a:cubicBezTo>
                    <a:pt x="1" y="1835"/>
                    <a:pt x="448" y="2662"/>
                    <a:pt x="1231" y="2897"/>
                  </a:cubicBezTo>
                  <a:cubicBezTo>
                    <a:pt x="1376" y="2943"/>
                    <a:pt x="1524" y="2965"/>
                    <a:pt x="1669" y="2965"/>
                  </a:cubicBezTo>
                  <a:cubicBezTo>
                    <a:pt x="2301" y="2965"/>
                    <a:pt x="2884" y="2550"/>
                    <a:pt x="3075" y="1913"/>
                  </a:cubicBezTo>
                  <a:cubicBezTo>
                    <a:pt x="3310" y="1131"/>
                    <a:pt x="2874" y="303"/>
                    <a:pt x="2080" y="69"/>
                  </a:cubicBezTo>
                  <a:cubicBezTo>
                    <a:pt x="1934" y="23"/>
                    <a:pt x="1787"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921;p66"/>
            <p:cNvSpPr/>
            <p:nvPr/>
          </p:nvSpPr>
          <p:spPr>
            <a:xfrm rot="5400000">
              <a:off x="5758641" y="5121519"/>
              <a:ext cx="153689" cy="137908"/>
            </a:xfrm>
            <a:custGeom>
              <a:avLst/>
              <a:gdLst/>
              <a:ahLst/>
              <a:cxnLst/>
              <a:rect l="l" t="t" r="r" b="b"/>
              <a:pathLst>
                <a:path w="2941" h="2639" extrusionOk="0">
                  <a:moveTo>
                    <a:pt x="1468" y="1"/>
                  </a:moveTo>
                  <a:cubicBezTo>
                    <a:pt x="899" y="1"/>
                    <a:pt x="377" y="367"/>
                    <a:pt x="213" y="942"/>
                  </a:cubicBezTo>
                  <a:cubicBezTo>
                    <a:pt x="1" y="1635"/>
                    <a:pt x="392" y="2373"/>
                    <a:pt x="1085" y="2585"/>
                  </a:cubicBezTo>
                  <a:cubicBezTo>
                    <a:pt x="1210" y="2621"/>
                    <a:pt x="1336" y="2638"/>
                    <a:pt x="1460" y="2638"/>
                  </a:cubicBezTo>
                  <a:cubicBezTo>
                    <a:pt x="2034" y="2638"/>
                    <a:pt x="2563" y="2272"/>
                    <a:pt x="2728" y="1702"/>
                  </a:cubicBezTo>
                  <a:cubicBezTo>
                    <a:pt x="2941" y="998"/>
                    <a:pt x="2550" y="271"/>
                    <a:pt x="1856" y="59"/>
                  </a:cubicBezTo>
                  <a:cubicBezTo>
                    <a:pt x="1727" y="19"/>
                    <a:pt x="1596"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922;p66"/>
            <p:cNvSpPr/>
            <p:nvPr/>
          </p:nvSpPr>
          <p:spPr>
            <a:xfrm rot="5400000">
              <a:off x="5884138" y="5258826"/>
              <a:ext cx="52" cy="627"/>
            </a:xfrm>
            <a:custGeom>
              <a:avLst/>
              <a:gdLst/>
              <a:ahLst/>
              <a:cxnLst/>
              <a:rect l="l" t="t" r="r" b="b"/>
              <a:pathLst>
                <a:path w="1" h="12" extrusionOk="0">
                  <a:moveTo>
                    <a:pt x="0" y="12"/>
                  </a:moveTo>
                  <a:cubicBezTo>
                    <a:pt x="0" y="12"/>
                    <a:pt x="0" y="12"/>
                    <a:pt x="0" y="12"/>
                  </a:cubicBezTo>
                  <a:cubicBezTo>
                    <a:pt x="0" y="12"/>
                    <a:pt x="0" y="12"/>
                    <a:pt x="0" y="12"/>
                  </a:cubicBezTo>
                  <a:close/>
                  <a:moveTo>
                    <a:pt x="0" y="12"/>
                  </a:moveTo>
                  <a:cubicBezTo>
                    <a:pt x="0" y="12"/>
                    <a:pt x="0" y="12"/>
                    <a:pt x="0" y="12"/>
                  </a:cubicBezTo>
                  <a:cubicBezTo>
                    <a:pt x="0" y="12"/>
                    <a:pt x="0" y="12"/>
                    <a:pt x="0"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923;p66"/>
            <p:cNvSpPr/>
            <p:nvPr/>
          </p:nvSpPr>
          <p:spPr>
            <a:xfrm rot="5400000">
              <a:off x="5884712" y="5258826"/>
              <a:ext cx="52" cy="627"/>
            </a:xfrm>
            <a:custGeom>
              <a:avLst/>
              <a:gdLst/>
              <a:ahLst/>
              <a:cxnLst/>
              <a:rect l="l" t="t" r="r" b="b"/>
              <a:pathLst>
                <a:path w="1" h="12" extrusionOk="0">
                  <a:moveTo>
                    <a:pt x="0" y="12"/>
                  </a:moveTo>
                  <a:cubicBezTo>
                    <a:pt x="0" y="12"/>
                    <a:pt x="0" y="1"/>
                    <a:pt x="0" y="1"/>
                  </a:cubicBezTo>
                  <a:cubicBezTo>
                    <a:pt x="0" y="1"/>
                    <a:pt x="0" y="1"/>
                    <a:pt x="0" y="1"/>
                  </a:cubicBezTo>
                  <a:lnTo>
                    <a:pt x="0" y="1"/>
                  </a:lnTo>
                  <a:cubicBezTo>
                    <a:pt x="0" y="1"/>
                    <a:pt x="0" y="1"/>
                    <a:pt x="0" y="1"/>
                  </a:cubicBezTo>
                  <a:cubicBezTo>
                    <a:pt x="0" y="1"/>
                    <a:pt x="0" y="12"/>
                    <a:pt x="0" y="12"/>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924;p66"/>
            <p:cNvSpPr/>
            <p:nvPr/>
          </p:nvSpPr>
          <p:spPr>
            <a:xfrm rot="5400000">
              <a:off x="5941960" y="5159511"/>
              <a:ext cx="53198" cy="23411"/>
            </a:xfrm>
            <a:custGeom>
              <a:avLst/>
              <a:gdLst/>
              <a:ahLst/>
              <a:cxnLst/>
              <a:rect l="l" t="t" r="r" b="b"/>
              <a:pathLst>
                <a:path w="1018" h="448" extrusionOk="0">
                  <a:moveTo>
                    <a:pt x="839" y="0"/>
                  </a:moveTo>
                  <a:cubicBezTo>
                    <a:pt x="537" y="0"/>
                    <a:pt x="235" y="101"/>
                    <a:pt x="0" y="280"/>
                  </a:cubicBezTo>
                  <a:cubicBezTo>
                    <a:pt x="45" y="269"/>
                    <a:pt x="90" y="269"/>
                    <a:pt x="134" y="269"/>
                  </a:cubicBezTo>
                  <a:cubicBezTo>
                    <a:pt x="268" y="269"/>
                    <a:pt x="414" y="291"/>
                    <a:pt x="548" y="325"/>
                  </a:cubicBezTo>
                  <a:cubicBezTo>
                    <a:pt x="649" y="358"/>
                    <a:pt x="738" y="403"/>
                    <a:pt x="827" y="448"/>
                  </a:cubicBezTo>
                  <a:cubicBezTo>
                    <a:pt x="827" y="425"/>
                    <a:pt x="839" y="403"/>
                    <a:pt x="839" y="380"/>
                  </a:cubicBezTo>
                  <a:cubicBezTo>
                    <a:pt x="883" y="246"/>
                    <a:pt x="939" y="123"/>
                    <a:pt x="1017" y="11"/>
                  </a:cubicBezTo>
                  <a:cubicBezTo>
                    <a:pt x="950" y="0"/>
                    <a:pt x="894" y="0"/>
                    <a:pt x="83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925;p66"/>
            <p:cNvSpPr/>
            <p:nvPr/>
          </p:nvSpPr>
          <p:spPr>
            <a:xfrm rot="5400000">
              <a:off x="5886149" y="5169126"/>
              <a:ext cx="74833" cy="112249"/>
            </a:xfrm>
            <a:custGeom>
              <a:avLst/>
              <a:gdLst/>
              <a:ahLst/>
              <a:cxnLst/>
              <a:rect l="l" t="t" r="r" b="b"/>
              <a:pathLst>
                <a:path w="1432" h="2148" extrusionOk="0">
                  <a:moveTo>
                    <a:pt x="190" y="0"/>
                  </a:moveTo>
                  <a:cubicBezTo>
                    <a:pt x="112" y="112"/>
                    <a:pt x="56" y="235"/>
                    <a:pt x="12" y="369"/>
                  </a:cubicBezTo>
                  <a:cubicBezTo>
                    <a:pt x="12" y="392"/>
                    <a:pt x="0" y="414"/>
                    <a:pt x="0" y="437"/>
                  </a:cubicBezTo>
                  <a:cubicBezTo>
                    <a:pt x="436" y="671"/>
                    <a:pt x="705" y="1130"/>
                    <a:pt x="727" y="1622"/>
                  </a:cubicBezTo>
                  <a:cubicBezTo>
                    <a:pt x="940" y="1756"/>
                    <a:pt x="1107" y="1935"/>
                    <a:pt x="1219" y="2147"/>
                  </a:cubicBezTo>
                  <a:cubicBezTo>
                    <a:pt x="1275" y="2058"/>
                    <a:pt x="1320" y="1946"/>
                    <a:pt x="1364" y="1834"/>
                  </a:cubicBezTo>
                  <a:cubicBezTo>
                    <a:pt x="1364" y="1834"/>
                    <a:pt x="1364" y="1823"/>
                    <a:pt x="1364" y="1823"/>
                  </a:cubicBezTo>
                  <a:cubicBezTo>
                    <a:pt x="1364" y="1823"/>
                    <a:pt x="1364" y="1812"/>
                    <a:pt x="1364" y="1812"/>
                  </a:cubicBezTo>
                  <a:cubicBezTo>
                    <a:pt x="1409" y="1666"/>
                    <a:pt x="1431" y="1532"/>
                    <a:pt x="1431" y="1398"/>
                  </a:cubicBezTo>
                  <a:cubicBezTo>
                    <a:pt x="1431" y="794"/>
                    <a:pt x="1029" y="235"/>
                    <a:pt x="425" y="45"/>
                  </a:cubicBezTo>
                  <a:cubicBezTo>
                    <a:pt x="347" y="23"/>
                    <a:pt x="269" y="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926;p66"/>
            <p:cNvSpPr/>
            <p:nvPr/>
          </p:nvSpPr>
          <p:spPr>
            <a:xfrm rot="5400000">
              <a:off x="5835617" y="5192224"/>
              <a:ext cx="56177" cy="62552"/>
            </a:xfrm>
            <a:custGeom>
              <a:avLst/>
              <a:gdLst/>
              <a:ahLst/>
              <a:cxnLst/>
              <a:rect l="l" t="t" r="r" b="b"/>
              <a:pathLst>
                <a:path w="1075" h="1197" extrusionOk="0">
                  <a:moveTo>
                    <a:pt x="582" y="1"/>
                  </a:moveTo>
                  <a:cubicBezTo>
                    <a:pt x="582" y="157"/>
                    <a:pt x="571" y="314"/>
                    <a:pt x="526" y="459"/>
                  </a:cubicBezTo>
                  <a:cubicBezTo>
                    <a:pt x="426" y="772"/>
                    <a:pt x="247" y="1018"/>
                    <a:pt x="1" y="1197"/>
                  </a:cubicBezTo>
                  <a:cubicBezTo>
                    <a:pt x="437" y="1152"/>
                    <a:pt x="839" y="906"/>
                    <a:pt x="1074" y="526"/>
                  </a:cubicBezTo>
                  <a:cubicBezTo>
                    <a:pt x="962" y="314"/>
                    <a:pt x="795" y="135"/>
                    <a:pt x="58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927;p66"/>
            <p:cNvSpPr/>
            <p:nvPr/>
          </p:nvSpPr>
          <p:spPr>
            <a:xfrm rot="5400000">
              <a:off x="5389417" y="5173699"/>
              <a:ext cx="167694" cy="148098"/>
            </a:xfrm>
            <a:custGeom>
              <a:avLst/>
              <a:gdLst/>
              <a:ahLst/>
              <a:cxnLst/>
              <a:rect l="l" t="t" r="r" b="b"/>
              <a:pathLst>
                <a:path w="3209" h="2834" extrusionOk="0">
                  <a:moveTo>
                    <a:pt x="1611" y="0"/>
                  </a:moveTo>
                  <a:cubicBezTo>
                    <a:pt x="1170" y="0"/>
                    <a:pt x="736" y="206"/>
                    <a:pt x="458" y="592"/>
                  </a:cubicBezTo>
                  <a:cubicBezTo>
                    <a:pt x="0" y="1218"/>
                    <a:pt x="145" y="2113"/>
                    <a:pt x="771" y="2571"/>
                  </a:cubicBezTo>
                  <a:cubicBezTo>
                    <a:pt x="1023" y="2748"/>
                    <a:pt x="1313" y="2834"/>
                    <a:pt x="1601" y="2834"/>
                  </a:cubicBezTo>
                  <a:cubicBezTo>
                    <a:pt x="2040" y="2834"/>
                    <a:pt x="2473" y="2632"/>
                    <a:pt x="2750" y="2247"/>
                  </a:cubicBezTo>
                  <a:cubicBezTo>
                    <a:pt x="3209" y="1610"/>
                    <a:pt x="3063" y="726"/>
                    <a:pt x="2437" y="268"/>
                  </a:cubicBezTo>
                  <a:cubicBezTo>
                    <a:pt x="2186" y="87"/>
                    <a:pt x="1897"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928;p66"/>
            <p:cNvSpPr/>
            <p:nvPr/>
          </p:nvSpPr>
          <p:spPr>
            <a:xfrm rot="5400000">
              <a:off x="5420301" y="5201343"/>
              <a:ext cx="105821" cy="92809"/>
            </a:xfrm>
            <a:custGeom>
              <a:avLst/>
              <a:gdLst/>
              <a:ahLst/>
              <a:cxnLst/>
              <a:rect l="l" t="t" r="r" b="b"/>
              <a:pathLst>
                <a:path w="2025" h="1776" extrusionOk="0">
                  <a:moveTo>
                    <a:pt x="1015" y="0"/>
                  </a:moveTo>
                  <a:cubicBezTo>
                    <a:pt x="739" y="0"/>
                    <a:pt x="468" y="126"/>
                    <a:pt x="291" y="364"/>
                  </a:cubicBezTo>
                  <a:cubicBezTo>
                    <a:pt x="1" y="767"/>
                    <a:pt x="90" y="1326"/>
                    <a:pt x="492" y="1605"/>
                  </a:cubicBezTo>
                  <a:cubicBezTo>
                    <a:pt x="652" y="1720"/>
                    <a:pt x="834" y="1776"/>
                    <a:pt x="1014" y="1776"/>
                  </a:cubicBezTo>
                  <a:cubicBezTo>
                    <a:pt x="1289" y="1776"/>
                    <a:pt x="1558" y="1647"/>
                    <a:pt x="1733" y="1404"/>
                  </a:cubicBezTo>
                  <a:cubicBezTo>
                    <a:pt x="2024" y="1012"/>
                    <a:pt x="1935" y="453"/>
                    <a:pt x="1532" y="163"/>
                  </a:cubicBezTo>
                  <a:cubicBezTo>
                    <a:pt x="1374" y="53"/>
                    <a:pt x="1194"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929;p66"/>
            <p:cNvSpPr/>
            <p:nvPr/>
          </p:nvSpPr>
          <p:spPr>
            <a:xfrm rot="5400000">
              <a:off x="5446534" y="5213258"/>
              <a:ext cx="29839" cy="37416"/>
            </a:xfrm>
            <a:custGeom>
              <a:avLst/>
              <a:gdLst/>
              <a:ahLst/>
              <a:cxnLst/>
              <a:rect l="l" t="t" r="r" b="b"/>
              <a:pathLst>
                <a:path w="571" h="716" extrusionOk="0">
                  <a:moveTo>
                    <a:pt x="12" y="0"/>
                  </a:moveTo>
                  <a:cubicBezTo>
                    <a:pt x="0" y="45"/>
                    <a:pt x="0" y="90"/>
                    <a:pt x="0" y="135"/>
                  </a:cubicBezTo>
                  <a:cubicBezTo>
                    <a:pt x="0" y="313"/>
                    <a:pt x="90" y="492"/>
                    <a:pt x="246" y="604"/>
                  </a:cubicBezTo>
                  <a:cubicBezTo>
                    <a:pt x="347" y="682"/>
                    <a:pt x="459" y="716"/>
                    <a:pt x="571" y="716"/>
                  </a:cubicBezTo>
                  <a:cubicBezTo>
                    <a:pt x="571" y="660"/>
                    <a:pt x="559" y="593"/>
                    <a:pt x="559" y="537"/>
                  </a:cubicBezTo>
                  <a:cubicBezTo>
                    <a:pt x="492" y="526"/>
                    <a:pt x="414" y="503"/>
                    <a:pt x="347" y="459"/>
                  </a:cubicBezTo>
                  <a:cubicBezTo>
                    <a:pt x="246" y="380"/>
                    <a:pt x="190" y="257"/>
                    <a:pt x="190" y="135"/>
                  </a:cubicBezTo>
                  <a:cubicBezTo>
                    <a:pt x="190" y="101"/>
                    <a:pt x="190" y="79"/>
                    <a:pt x="190" y="45"/>
                  </a:cubicBezTo>
                  <a:cubicBezTo>
                    <a:pt x="135" y="34"/>
                    <a:pt x="79" y="23"/>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930;p66"/>
            <p:cNvSpPr/>
            <p:nvPr/>
          </p:nvSpPr>
          <p:spPr>
            <a:xfrm rot="5400000">
              <a:off x="5440841" y="5196848"/>
              <a:ext cx="175951" cy="154943"/>
            </a:xfrm>
            <a:custGeom>
              <a:avLst/>
              <a:gdLst/>
              <a:ahLst/>
              <a:cxnLst/>
              <a:rect l="l" t="t" r="r" b="b"/>
              <a:pathLst>
                <a:path w="3367" h="2965" extrusionOk="0">
                  <a:moveTo>
                    <a:pt x="1688" y="0"/>
                  </a:moveTo>
                  <a:cubicBezTo>
                    <a:pt x="1228" y="0"/>
                    <a:pt x="773" y="211"/>
                    <a:pt x="482" y="611"/>
                  </a:cubicBezTo>
                  <a:cubicBezTo>
                    <a:pt x="1" y="1281"/>
                    <a:pt x="157" y="2209"/>
                    <a:pt x="817" y="2690"/>
                  </a:cubicBezTo>
                  <a:cubicBezTo>
                    <a:pt x="1082" y="2875"/>
                    <a:pt x="1386" y="2965"/>
                    <a:pt x="1687" y="2965"/>
                  </a:cubicBezTo>
                  <a:cubicBezTo>
                    <a:pt x="2149" y="2965"/>
                    <a:pt x="2601" y="2754"/>
                    <a:pt x="2885" y="2355"/>
                  </a:cubicBezTo>
                  <a:cubicBezTo>
                    <a:pt x="3366" y="1684"/>
                    <a:pt x="3221" y="756"/>
                    <a:pt x="2550" y="275"/>
                  </a:cubicBezTo>
                  <a:cubicBezTo>
                    <a:pt x="2290" y="90"/>
                    <a:pt x="1988"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931;p66"/>
            <p:cNvSpPr/>
            <p:nvPr/>
          </p:nvSpPr>
          <p:spPr>
            <a:xfrm rot="5400000">
              <a:off x="5373792" y="5246128"/>
              <a:ext cx="156616" cy="138169"/>
            </a:xfrm>
            <a:custGeom>
              <a:avLst/>
              <a:gdLst/>
              <a:ahLst/>
              <a:cxnLst/>
              <a:rect l="l" t="t" r="r" b="b"/>
              <a:pathLst>
                <a:path w="2997" h="2644" extrusionOk="0">
                  <a:moveTo>
                    <a:pt x="1503" y="1"/>
                  </a:moveTo>
                  <a:cubicBezTo>
                    <a:pt x="1093" y="1"/>
                    <a:pt x="690" y="191"/>
                    <a:pt x="425" y="551"/>
                  </a:cubicBezTo>
                  <a:cubicBezTo>
                    <a:pt x="1" y="1143"/>
                    <a:pt x="135" y="1959"/>
                    <a:pt x="727" y="2395"/>
                  </a:cubicBezTo>
                  <a:cubicBezTo>
                    <a:pt x="961" y="2563"/>
                    <a:pt x="1231" y="2643"/>
                    <a:pt x="1498" y="2643"/>
                  </a:cubicBezTo>
                  <a:cubicBezTo>
                    <a:pt x="1909" y="2643"/>
                    <a:pt x="2314" y="2453"/>
                    <a:pt x="2572" y="2093"/>
                  </a:cubicBezTo>
                  <a:cubicBezTo>
                    <a:pt x="2997" y="1501"/>
                    <a:pt x="2863" y="674"/>
                    <a:pt x="2270" y="249"/>
                  </a:cubicBezTo>
                  <a:cubicBezTo>
                    <a:pt x="2037" y="81"/>
                    <a:pt x="1768" y="1"/>
                    <a:pt x="1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932;p66"/>
            <p:cNvSpPr/>
            <p:nvPr/>
          </p:nvSpPr>
          <p:spPr>
            <a:xfrm rot="5400000">
              <a:off x="5477497" y="5224362"/>
              <a:ext cx="107546" cy="32191"/>
            </a:xfrm>
            <a:custGeom>
              <a:avLst/>
              <a:gdLst/>
              <a:ahLst/>
              <a:cxnLst/>
              <a:rect l="l" t="t" r="r" b="b"/>
              <a:pathLst>
                <a:path w="2058" h="616" extrusionOk="0">
                  <a:moveTo>
                    <a:pt x="0" y="616"/>
                  </a:moveTo>
                  <a:cubicBezTo>
                    <a:pt x="0" y="616"/>
                    <a:pt x="0" y="616"/>
                    <a:pt x="0" y="616"/>
                  </a:cubicBezTo>
                  <a:cubicBezTo>
                    <a:pt x="0" y="616"/>
                    <a:pt x="0" y="616"/>
                    <a:pt x="0" y="616"/>
                  </a:cubicBezTo>
                  <a:close/>
                  <a:moveTo>
                    <a:pt x="0" y="604"/>
                  </a:moveTo>
                  <a:cubicBezTo>
                    <a:pt x="11" y="604"/>
                    <a:pt x="11" y="604"/>
                    <a:pt x="11" y="604"/>
                  </a:cubicBezTo>
                  <a:cubicBezTo>
                    <a:pt x="11" y="604"/>
                    <a:pt x="11" y="604"/>
                    <a:pt x="0" y="604"/>
                  </a:cubicBezTo>
                  <a:close/>
                  <a:moveTo>
                    <a:pt x="11" y="604"/>
                  </a:moveTo>
                  <a:lnTo>
                    <a:pt x="11" y="593"/>
                  </a:lnTo>
                  <a:lnTo>
                    <a:pt x="11" y="604"/>
                  </a:lnTo>
                  <a:close/>
                  <a:moveTo>
                    <a:pt x="11" y="593"/>
                  </a:moveTo>
                  <a:cubicBezTo>
                    <a:pt x="11" y="593"/>
                    <a:pt x="22" y="593"/>
                    <a:pt x="22" y="593"/>
                  </a:cubicBezTo>
                  <a:cubicBezTo>
                    <a:pt x="22" y="593"/>
                    <a:pt x="11" y="593"/>
                    <a:pt x="11" y="593"/>
                  </a:cubicBezTo>
                  <a:close/>
                  <a:moveTo>
                    <a:pt x="22" y="593"/>
                  </a:moveTo>
                  <a:cubicBezTo>
                    <a:pt x="291" y="202"/>
                    <a:pt x="727" y="1"/>
                    <a:pt x="1163" y="1"/>
                  </a:cubicBezTo>
                  <a:cubicBezTo>
                    <a:pt x="727" y="1"/>
                    <a:pt x="291" y="202"/>
                    <a:pt x="22" y="593"/>
                  </a:cubicBezTo>
                  <a:close/>
                  <a:moveTo>
                    <a:pt x="2057" y="314"/>
                  </a:moveTo>
                  <a:lnTo>
                    <a:pt x="2057" y="314"/>
                  </a:lnTo>
                  <a:lnTo>
                    <a:pt x="2057" y="314"/>
                  </a:lnTo>
                  <a:close/>
                  <a:moveTo>
                    <a:pt x="2035" y="303"/>
                  </a:moveTo>
                  <a:cubicBezTo>
                    <a:pt x="2035" y="303"/>
                    <a:pt x="2035" y="303"/>
                    <a:pt x="2035" y="303"/>
                  </a:cubicBezTo>
                  <a:cubicBezTo>
                    <a:pt x="2035" y="303"/>
                    <a:pt x="2035" y="303"/>
                    <a:pt x="2035" y="303"/>
                  </a:cubicBezTo>
                  <a:close/>
                  <a:moveTo>
                    <a:pt x="2035" y="291"/>
                  </a:moveTo>
                  <a:cubicBezTo>
                    <a:pt x="2035" y="291"/>
                    <a:pt x="2035" y="291"/>
                    <a:pt x="2024" y="291"/>
                  </a:cubicBezTo>
                  <a:cubicBezTo>
                    <a:pt x="2035" y="291"/>
                    <a:pt x="2035" y="291"/>
                    <a:pt x="2035" y="2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933;p66"/>
            <p:cNvSpPr/>
            <p:nvPr/>
          </p:nvSpPr>
          <p:spPr>
            <a:xfrm rot="5400000">
              <a:off x="5532132" y="5291226"/>
              <a:ext cx="1202" cy="1254"/>
            </a:xfrm>
            <a:custGeom>
              <a:avLst/>
              <a:gdLst/>
              <a:ahLst/>
              <a:cxnLst/>
              <a:rect l="l" t="t" r="r" b="b"/>
              <a:pathLst>
                <a:path w="23" h="24" extrusionOk="0">
                  <a:moveTo>
                    <a:pt x="23" y="23"/>
                  </a:moveTo>
                  <a:cubicBezTo>
                    <a:pt x="23" y="23"/>
                    <a:pt x="23" y="23"/>
                    <a:pt x="23" y="23"/>
                  </a:cubicBezTo>
                  <a:cubicBezTo>
                    <a:pt x="23" y="23"/>
                    <a:pt x="23" y="23"/>
                    <a:pt x="23" y="23"/>
                  </a:cubicBezTo>
                  <a:close/>
                  <a:moveTo>
                    <a:pt x="11" y="12"/>
                  </a:moveTo>
                  <a:cubicBezTo>
                    <a:pt x="11" y="12"/>
                    <a:pt x="11" y="12"/>
                    <a:pt x="11" y="12"/>
                  </a:cubicBezTo>
                  <a:cubicBezTo>
                    <a:pt x="11" y="12"/>
                    <a:pt x="11" y="12"/>
                    <a:pt x="11" y="12"/>
                  </a:cubicBezTo>
                  <a:close/>
                  <a:moveTo>
                    <a:pt x="11" y="12"/>
                  </a:moveTo>
                  <a:cubicBezTo>
                    <a:pt x="11" y="12"/>
                    <a:pt x="11" y="12"/>
                    <a:pt x="0" y="12"/>
                  </a:cubicBezTo>
                  <a:cubicBezTo>
                    <a:pt x="11" y="12"/>
                    <a:pt x="11" y="12"/>
                    <a:pt x="11"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934;p66"/>
            <p:cNvSpPr/>
            <p:nvPr/>
          </p:nvSpPr>
          <p:spPr>
            <a:xfrm rot="5400000">
              <a:off x="5464328" y="5158047"/>
              <a:ext cx="28115" cy="54975"/>
            </a:xfrm>
            <a:custGeom>
              <a:avLst/>
              <a:gdLst/>
              <a:ahLst/>
              <a:cxnLst/>
              <a:rect l="l" t="t" r="r" b="b"/>
              <a:pathLst>
                <a:path w="538" h="1052" extrusionOk="0">
                  <a:moveTo>
                    <a:pt x="190" y="0"/>
                  </a:moveTo>
                  <a:cubicBezTo>
                    <a:pt x="23" y="336"/>
                    <a:pt x="0" y="705"/>
                    <a:pt x="112" y="1051"/>
                  </a:cubicBezTo>
                  <a:cubicBezTo>
                    <a:pt x="146" y="872"/>
                    <a:pt x="224" y="705"/>
                    <a:pt x="336" y="548"/>
                  </a:cubicBezTo>
                  <a:cubicBezTo>
                    <a:pt x="392" y="459"/>
                    <a:pt x="459" y="392"/>
                    <a:pt x="537" y="325"/>
                  </a:cubicBezTo>
                  <a:cubicBezTo>
                    <a:pt x="515" y="313"/>
                    <a:pt x="503" y="302"/>
                    <a:pt x="481" y="291"/>
                  </a:cubicBezTo>
                  <a:cubicBezTo>
                    <a:pt x="369" y="202"/>
                    <a:pt x="269" y="1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935;p66"/>
            <p:cNvSpPr/>
            <p:nvPr/>
          </p:nvSpPr>
          <p:spPr>
            <a:xfrm rot="5400000">
              <a:off x="5456463" y="5213832"/>
              <a:ext cx="123328" cy="58476"/>
            </a:xfrm>
            <a:custGeom>
              <a:avLst/>
              <a:gdLst/>
              <a:ahLst/>
              <a:cxnLst/>
              <a:rect l="l" t="t" r="r" b="b"/>
              <a:pathLst>
                <a:path w="2360" h="1119" extrusionOk="0">
                  <a:moveTo>
                    <a:pt x="1264" y="1"/>
                  </a:moveTo>
                  <a:cubicBezTo>
                    <a:pt x="828" y="1"/>
                    <a:pt x="392" y="202"/>
                    <a:pt x="123" y="593"/>
                  </a:cubicBezTo>
                  <a:lnTo>
                    <a:pt x="112" y="593"/>
                  </a:lnTo>
                  <a:lnTo>
                    <a:pt x="112" y="604"/>
                  </a:lnTo>
                  <a:lnTo>
                    <a:pt x="101" y="604"/>
                  </a:lnTo>
                  <a:cubicBezTo>
                    <a:pt x="101" y="616"/>
                    <a:pt x="101" y="616"/>
                    <a:pt x="101" y="616"/>
                  </a:cubicBezTo>
                  <a:cubicBezTo>
                    <a:pt x="56" y="671"/>
                    <a:pt x="23" y="739"/>
                    <a:pt x="0" y="794"/>
                  </a:cubicBezTo>
                  <a:cubicBezTo>
                    <a:pt x="79" y="906"/>
                    <a:pt x="179" y="996"/>
                    <a:pt x="291" y="1085"/>
                  </a:cubicBezTo>
                  <a:cubicBezTo>
                    <a:pt x="313" y="1096"/>
                    <a:pt x="325" y="1107"/>
                    <a:pt x="347" y="1119"/>
                  </a:cubicBezTo>
                  <a:cubicBezTo>
                    <a:pt x="615" y="873"/>
                    <a:pt x="951" y="750"/>
                    <a:pt x="1297" y="750"/>
                  </a:cubicBezTo>
                  <a:cubicBezTo>
                    <a:pt x="1431" y="750"/>
                    <a:pt x="1577" y="772"/>
                    <a:pt x="1711" y="817"/>
                  </a:cubicBezTo>
                  <a:cubicBezTo>
                    <a:pt x="1901" y="660"/>
                    <a:pt x="2125" y="560"/>
                    <a:pt x="2359" y="515"/>
                  </a:cubicBezTo>
                  <a:cubicBezTo>
                    <a:pt x="2304" y="448"/>
                    <a:pt x="2236" y="370"/>
                    <a:pt x="2158" y="314"/>
                  </a:cubicBezTo>
                  <a:lnTo>
                    <a:pt x="2136" y="303"/>
                  </a:lnTo>
                  <a:lnTo>
                    <a:pt x="2136" y="291"/>
                  </a:lnTo>
                  <a:lnTo>
                    <a:pt x="2125" y="291"/>
                  </a:lnTo>
                  <a:cubicBezTo>
                    <a:pt x="2125" y="291"/>
                    <a:pt x="2125" y="280"/>
                    <a:pt x="2113" y="280"/>
                  </a:cubicBezTo>
                  <a:lnTo>
                    <a:pt x="2102" y="280"/>
                  </a:lnTo>
                  <a:cubicBezTo>
                    <a:pt x="2102" y="280"/>
                    <a:pt x="2102" y="269"/>
                    <a:pt x="2102" y="269"/>
                  </a:cubicBezTo>
                  <a:cubicBezTo>
                    <a:pt x="1845" y="90"/>
                    <a:pt x="1554" y="1"/>
                    <a:pt x="127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936;p66"/>
            <p:cNvSpPr/>
            <p:nvPr/>
          </p:nvSpPr>
          <p:spPr>
            <a:xfrm rot="5400000">
              <a:off x="5461140" y="5265803"/>
              <a:ext cx="54400" cy="64329"/>
            </a:xfrm>
            <a:custGeom>
              <a:avLst/>
              <a:gdLst/>
              <a:ahLst/>
              <a:cxnLst/>
              <a:rect l="l" t="t" r="r" b="b"/>
              <a:pathLst>
                <a:path w="1041" h="1231" extrusionOk="0">
                  <a:moveTo>
                    <a:pt x="649" y="1"/>
                  </a:moveTo>
                  <a:cubicBezTo>
                    <a:pt x="415" y="46"/>
                    <a:pt x="191" y="146"/>
                    <a:pt x="1" y="303"/>
                  </a:cubicBezTo>
                  <a:cubicBezTo>
                    <a:pt x="146" y="348"/>
                    <a:pt x="280" y="415"/>
                    <a:pt x="415" y="504"/>
                  </a:cubicBezTo>
                  <a:cubicBezTo>
                    <a:pt x="672" y="694"/>
                    <a:pt x="851" y="951"/>
                    <a:pt x="940" y="1231"/>
                  </a:cubicBezTo>
                  <a:cubicBezTo>
                    <a:pt x="1041" y="806"/>
                    <a:pt x="940" y="348"/>
                    <a:pt x="6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937;p66"/>
            <p:cNvSpPr/>
            <p:nvPr/>
          </p:nvSpPr>
          <p:spPr>
            <a:xfrm rot="5400000">
              <a:off x="5552432" y="6735809"/>
              <a:ext cx="743781" cy="688179"/>
            </a:xfrm>
            <a:custGeom>
              <a:avLst/>
              <a:gdLst/>
              <a:ahLst/>
              <a:cxnLst/>
              <a:rect l="l" t="t" r="r" b="b"/>
              <a:pathLst>
                <a:path w="14233" h="13169" extrusionOk="0">
                  <a:moveTo>
                    <a:pt x="2052" y="0"/>
                  </a:moveTo>
                  <a:cubicBezTo>
                    <a:pt x="1415" y="0"/>
                    <a:pt x="726" y="161"/>
                    <a:pt x="370" y="685"/>
                  </a:cubicBezTo>
                  <a:cubicBezTo>
                    <a:pt x="1" y="1232"/>
                    <a:pt x="135" y="1959"/>
                    <a:pt x="325" y="2596"/>
                  </a:cubicBezTo>
                  <a:cubicBezTo>
                    <a:pt x="1298" y="5749"/>
                    <a:pt x="3455" y="8410"/>
                    <a:pt x="5904" y="10612"/>
                  </a:cubicBezTo>
                  <a:cubicBezTo>
                    <a:pt x="6809" y="11429"/>
                    <a:pt x="7771" y="12200"/>
                    <a:pt x="8878" y="12658"/>
                  </a:cubicBezTo>
                  <a:cubicBezTo>
                    <a:pt x="9634" y="12972"/>
                    <a:pt x="10539" y="13169"/>
                    <a:pt x="11422" y="13169"/>
                  </a:cubicBezTo>
                  <a:cubicBezTo>
                    <a:pt x="11989" y="13169"/>
                    <a:pt x="12546" y="13088"/>
                    <a:pt x="13048" y="12904"/>
                  </a:cubicBezTo>
                  <a:cubicBezTo>
                    <a:pt x="14233" y="12479"/>
                    <a:pt x="14032" y="11093"/>
                    <a:pt x="13640" y="10098"/>
                  </a:cubicBezTo>
                  <a:cubicBezTo>
                    <a:pt x="12724" y="7706"/>
                    <a:pt x="10857" y="5827"/>
                    <a:pt x="9034" y="4027"/>
                  </a:cubicBezTo>
                  <a:cubicBezTo>
                    <a:pt x="8062" y="3077"/>
                    <a:pt x="7089" y="2127"/>
                    <a:pt x="5960" y="1367"/>
                  </a:cubicBezTo>
                  <a:cubicBezTo>
                    <a:pt x="4842" y="606"/>
                    <a:pt x="3545" y="58"/>
                    <a:pt x="2181" y="3"/>
                  </a:cubicBezTo>
                  <a:cubicBezTo>
                    <a:pt x="2138" y="1"/>
                    <a:pt x="2095"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938;p66"/>
            <p:cNvSpPr/>
            <p:nvPr/>
          </p:nvSpPr>
          <p:spPr>
            <a:xfrm rot="5400000">
              <a:off x="5620132" y="6793528"/>
              <a:ext cx="669001" cy="627665"/>
            </a:xfrm>
            <a:custGeom>
              <a:avLst/>
              <a:gdLst/>
              <a:ahLst/>
              <a:cxnLst/>
              <a:rect l="l" t="t" r="r" b="b"/>
              <a:pathLst>
                <a:path w="12802" h="12011" extrusionOk="0">
                  <a:moveTo>
                    <a:pt x="794" y="1"/>
                  </a:moveTo>
                  <a:cubicBezTo>
                    <a:pt x="527" y="1"/>
                    <a:pt x="256" y="29"/>
                    <a:pt x="1" y="104"/>
                  </a:cubicBezTo>
                  <a:cubicBezTo>
                    <a:pt x="180" y="238"/>
                    <a:pt x="359" y="384"/>
                    <a:pt x="537" y="518"/>
                  </a:cubicBezTo>
                  <a:cubicBezTo>
                    <a:pt x="4886" y="3972"/>
                    <a:pt x="8285" y="8702"/>
                    <a:pt x="12634" y="12011"/>
                  </a:cubicBezTo>
                  <a:cubicBezTo>
                    <a:pt x="12802" y="11430"/>
                    <a:pt x="12634" y="10692"/>
                    <a:pt x="12399" y="10099"/>
                  </a:cubicBezTo>
                  <a:cubicBezTo>
                    <a:pt x="11483" y="7707"/>
                    <a:pt x="9616" y="5828"/>
                    <a:pt x="7793" y="4028"/>
                  </a:cubicBezTo>
                  <a:cubicBezTo>
                    <a:pt x="6821" y="3078"/>
                    <a:pt x="5848" y="2128"/>
                    <a:pt x="4719" y="1368"/>
                  </a:cubicBezTo>
                  <a:cubicBezTo>
                    <a:pt x="3601" y="607"/>
                    <a:pt x="2304" y="59"/>
                    <a:pt x="940" y="4"/>
                  </a:cubicBezTo>
                  <a:cubicBezTo>
                    <a:pt x="891" y="2"/>
                    <a:pt x="843" y="1"/>
                    <a:pt x="7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939;p66"/>
            <p:cNvSpPr/>
            <p:nvPr/>
          </p:nvSpPr>
          <p:spPr>
            <a:xfrm rot="5400000">
              <a:off x="5680359" y="6993387"/>
              <a:ext cx="430027" cy="420203"/>
            </a:xfrm>
            <a:custGeom>
              <a:avLst/>
              <a:gdLst/>
              <a:ahLst/>
              <a:cxnLst/>
              <a:rect l="l" t="t" r="r" b="b"/>
              <a:pathLst>
                <a:path w="8229" h="8041" extrusionOk="0">
                  <a:moveTo>
                    <a:pt x="97" y="1"/>
                  </a:moveTo>
                  <a:cubicBezTo>
                    <a:pt x="73" y="1"/>
                    <a:pt x="51" y="9"/>
                    <a:pt x="34" y="26"/>
                  </a:cubicBezTo>
                  <a:cubicBezTo>
                    <a:pt x="0" y="71"/>
                    <a:pt x="0" y="127"/>
                    <a:pt x="45" y="160"/>
                  </a:cubicBezTo>
                  <a:cubicBezTo>
                    <a:pt x="2873" y="2609"/>
                    <a:pt x="5546" y="5236"/>
                    <a:pt x="8061" y="8009"/>
                  </a:cubicBezTo>
                  <a:cubicBezTo>
                    <a:pt x="8081" y="8028"/>
                    <a:pt x="8108" y="8040"/>
                    <a:pt x="8133" y="8040"/>
                  </a:cubicBezTo>
                  <a:cubicBezTo>
                    <a:pt x="8152" y="8040"/>
                    <a:pt x="8170" y="8034"/>
                    <a:pt x="8184" y="8020"/>
                  </a:cubicBezTo>
                  <a:cubicBezTo>
                    <a:pt x="8229" y="7975"/>
                    <a:pt x="8229" y="7919"/>
                    <a:pt x="8195" y="7886"/>
                  </a:cubicBezTo>
                  <a:cubicBezTo>
                    <a:pt x="5680" y="5102"/>
                    <a:pt x="2996" y="2475"/>
                    <a:pt x="168" y="26"/>
                  </a:cubicBezTo>
                  <a:cubicBezTo>
                    <a:pt x="146" y="9"/>
                    <a:pt x="120" y="1"/>
                    <a:pt x="97"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940;p66"/>
            <p:cNvSpPr/>
            <p:nvPr/>
          </p:nvSpPr>
          <p:spPr>
            <a:xfrm rot="5400000">
              <a:off x="5736562" y="7067776"/>
              <a:ext cx="334239" cy="382473"/>
            </a:xfrm>
            <a:custGeom>
              <a:avLst/>
              <a:gdLst/>
              <a:ahLst/>
              <a:cxnLst/>
              <a:rect l="l" t="t" r="r" b="b"/>
              <a:pathLst>
                <a:path w="6396" h="7319" extrusionOk="0">
                  <a:moveTo>
                    <a:pt x="105" y="0"/>
                  </a:moveTo>
                  <a:cubicBezTo>
                    <a:pt x="81" y="0"/>
                    <a:pt x="56" y="9"/>
                    <a:pt x="34" y="25"/>
                  </a:cubicBezTo>
                  <a:cubicBezTo>
                    <a:pt x="0" y="70"/>
                    <a:pt x="0" y="126"/>
                    <a:pt x="45" y="160"/>
                  </a:cubicBezTo>
                  <a:cubicBezTo>
                    <a:pt x="2326" y="2317"/>
                    <a:pt x="4405" y="4710"/>
                    <a:pt x="6216" y="7281"/>
                  </a:cubicBezTo>
                  <a:cubicBezTo>
                    <a:pt x="6236" y="7307"/>
                    <a:pt x="6263" y="7318"/>
                    <a:pt x="6291" y="7318"/>
                  </a:cubicBezTo>
                  <a:cubicBezTo>
                    <a:pt x="6311" y="7318"/>
                    <a:pt x="6332" y="7313"/>
                    <a:pt x="6350" y="7304"/>
                  </a:cubicBezTo>
                  <a:cubicBezTo>
                    <a:pt x="6384" y="7270"/>
                    <a:pt x="6395" y="7214"/>
                    <a:pt x="6373" y="7169"/>
                  </a:cubicBezTo>
                  <a:cubicBezTo>
                    <a:pt x="4550" y="4587"/>
                    <a:pt x="2471" y="2194"/>
                    <a:pt x="168" y="25"/>
                  </a:cubicBezTo>
                  <a:cubicBezTo>
                    <a:pt x="151" y="9"/>
                    <a:pt x="129" y="0"/>
                    <a:pt x="105"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941;p66"/>
            <p:cNvSpPr/>
            <p:nvPr/>
          </p:nvSpPr>
          <p:spPr>
            <a:xfrm rot="5400000">
              <a:off x="5591208" y="6881190"/>
              <a:ext cx="578438" cy="502038"/>
            </a:xfrm>
            <a:custGeom>
              <a:avLst/>
              <a:gdLst/>
              <a:ahLst/>
              <a:cxnLst/>
              <a:rect l="l" t="t" r="r" b="b"/>
              <a:pathLst>
                <a:path w="11069" h="9607" extrusionOk="0">
                  <a:moveTo>
                    <a:pt x="101" y="1"/>
                  </a:moveTo>
                  <a:cubicBezTo>
                    <a:pt x="82" y="1"/>
                    <a:pt x="63" y="7"/>
                    <a:pt x="45" y="20"/>
                  </a:cubicBezTo>
                  <a:cubicBezTo>
                    <a:pt x="12" y="54"/>
                    <a:pt x="0" y="109"/>
                    <a:pt x="34" y="154"/>
                  </a:cubicBezTo>
                  <a:cubicBezTo>
                    <a:pt x="3008" y="3967"/>
                    <a:pt x="6720" y="7186"/>
                    <a:pt x="10912" y="9590"/>
                  </a:cubicBezTo>
                  <a:cubicBezTo>
                    <a:pt x="10927" y="9601"/>
                    <a:pt x="10943" y="9606"/>
                    <a:pt x="10959" y="9606"/>
                  </a:cubicBezTo>
                  <a:cubicBezTo>
                    <a:pt x="10992" y="9606"/>
                    <a:pt x="11024" y="9586"/>
                    <a:pt x="11046" y="9557"/>
                  </a:cubicBezTo>
                  <a:cubicBezTo>
                    <a:pt x="11069" y="9512"/>
                    <a:pt x="11057" y="9456"/>
                    <a:pt x="11013" y="9434"/>
                  </a:cubicBezTo>
                  <a:cubicBezTo>
                    <a:pt x="6843" y="7041"/>
                    <a:pt x="3142" y="3832"/>
                    <a:pt x="179" y="42"/>
                  </a:cubicBezTo>
                  <a:cubicBezTo>
                    <a:pt x="159" y="15"/>
                    <a:pt x="130" y="1"/>
                    <a:pt x="101"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942;p66"/>
            <p:cNvSpPr/>
            <p:nvPr/>
          </p:nvSpPr>
          <p:spPr>
            <a:xfrm rot="5400000">
              <a:off x="5547207" y="6971543"/>
              <a:ext cx="457462" cy="340614"/>
            </a:xfrm>
            <a:custGeom>
              <a:avLst/>
              <a:gdLst/>
              <a:ahLst/>
              <a:cxnLst/>
              <a:rect l="l" t="t" r="r" b="b"/>
              <a:pathLst>
                <a:path w="8754" h="6518" extrusionOk="0">
                  <a:moveTo>
                    <a:pt x="106" y="1"/>
                  </a:moveTo>
                  <a:cubicBezTo>
                    <a:pt x="88" y="1"/>
                    <a:pt x="69" y="7"/>
                    <a:pt x="56" y="20"/>
                  </a:cubicBezTo>
                  <a:cubicBezTo>
                    <a:pt x="11" y="54"/>
                    <a:pt x="0" y="110"/>
                    <a:pt x="22" y="154"/>
                  </a:cubicBezTo>
                  <a:cubicBezTo>
                    <a:pt x="2035" y="3184"/>
                    <a:pt x="5132" y="5476"/>
                    <a:pt x="8620" y="6516"/>
                  </a:cubicBezTo>
                  <a:cubicBezTo>
                    <a:pt x="8627" y="6517"/>
                    <a:pt x="8634" y="6518"/>
                    <a:pt x="8641" y="6518"/>
                  </a:cubicBezTo>
                  <a:cubicBezTo>
                    <a:pt x="8687" y="6518"/>
                    <a:pt x="8722" y="6487"/>
                    <a:pt x="8732" y="6449"/>
                  </a:cubicBezTo>
                  <a:cubicBezTo>
                    <a:pt x="8754" y="6393"/>
                    <a:pt x="8720" y="6348"/>
                    <a:pt x="8676" y="6337"/>
                  </a:cubicBezTo>
                  <a:cubicBezTo>
                    <a:pt x="5232" y="5319"/>
                    <a:pt x="2158" y="3050"/>
                    <a:pt x="179" y="42"/>
                  </a:cubicBezTo>
                  <a:cubicBezTo>
                    <a:pt x="165" y="15"/>
                    <a:pt x="135" y="1"/>
                    <a:pt x="106"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943;p66"/>
            <p:cNvSpPr/>
            <p:nvPr/>
          </p:nvSpPr>
          <p:spPr>
            <a:xfrm rot="5400000">
              <a:off x="5444757" y="6976481"/>
              <a:ext cx="595997" cy="325460"/>
            </a:xfrm>
            <a:custGeom>
              <a:avLst/>
              <a:gdLst/>
              <a:ahLst/>
              <a:cxnLst/>
              <a:rect l="l" t="t" r="r" b="b"/>
              <a:pathLst>
                <a:path w="11405" h="6228" extrusionOk="0">
                  <a:moveTo>
                    <a:pt x="11114" y="3209"/>
                  </a:moveTo>
                  <a:cubicBezTo>
                    <a:pt x="11240" y="3543"/>
                    <a:pt x="11345" y="3929"/>
                    <a:pt x="11380" y="4301"/>
                  </a:cubicBezTo>
                  <a:lnTo>
                    <a:pt x="11380" y="4301"/>
                  </a:lnTo>
                  <a:cubicBezTo>
                    <a:pt x="11347" y="3929"/>
                    <a:pt x="11244" y="3547"/>
                    <a:pt x="11114" y="3209"/>
                  </a:cubicBezTo>
                  <a:close/>
                  <a:moveTo>
                    <a:pt x="1" y="0"/>
                  </a:moveTo>
                  <a:lnTo>
                    <a:pt x="1" y="0"/>
                  </a:lnTo>
                  <a:cubicBezTo>
                    <a:pt x="918" y="1264"/>
                    <a:pt x="2002" y="2426"/>
                    <a:pt x="3154" y="3488"/>
                  </a:cubicBezTo>
                  <a:cubicBezTo>
                    <a:pt x="3165" y="3500"/>
                    <a:pt x="3176" y="3511"/>
                    <a:pt x="3187" y="3511"/>
                  </a:cubicBezTo>
                  <a:cubicBezTo>
                    <a:pt x="3198" y="3522"/>
                    <a:pt x="3210" y="3533"/>
                    <a:pt x="3210" y="3544"/>
                  </a:cubicBezTo>
                  <a:lnTo>
                    <a:pt x="3221" y="3544"/>
                  </a:lnTo>
                  <a:cubicBezTo>
                    <a:pt x="3221" y="3544"/>
                    <a:pt x="3232" y="3556"/>
                    <a:pt x="3243" y="3567"/>
                  </a:cubicBezTo>
                  <a:cubicBezTo>
                    <a:pt x="3254" y="3578"/>
                    <a:pt x="3265" y="3589"/>
                    <a:pt x="3277" y="3589"/>
                  </a:cubicBezTo>
                  <a:cubicBezTo>
                    <a:pt x="3277" y="3589"/>
                    <a:pt x="3277" y="3589"/>
                    <a:pt x="3277" y="3600"/>
                  </a:cubicBezTo>
                  <a:cubicBezTo>
                    <a:pt x="3288" y="3600"/>
                    <a:pt x="3288" y="3611"/>
                    <a:pt x="3299" y="3623"/>
                  </a:cubicBezTo>
                  <a:cubicBezTo>
                    <a:pt x="3310" y="3634"/>
                    <a:pt x="3321" y="3634"/>
                    <a:pt x="3333" y="3645"/>
                  </a:cubicBezTo>
                  <a:cubicBezTo>
                    <a:pt x="3344" y="3656"/>
                    <a:pt x="3355" y="3667"/>
                    <a:pt x="3355" y="3667"/>
                  </a:cubicBezTo>
                  <a:cubicBezTo>
                    <a:pt x="4260" y="4484"/>
                    <a:pt x="5222" y="5255"/>
                    <a:pt x="6329" y="5713"/>
                  </a:cubicBezTo>
                  <a:cubicBezTo>
                    <a:pt x="7089" y="6026"/>
                    <a:pt x="7983" y="6216"/>
                    <a:pt x="8867" y="6228"/>
                  </a:cubicBezTo>
                  <a:lnTo>
                    <a:pt x="8878" y="6228"/>
                  </a:lnTo>
                  <a:cubicBezTo>
                    <a:pt x="9414" y="6228"/>
                    <a:pt x="9951" y="6149"/>
                    <a:pt x="10443" y="5982"/>
                  </a:cubicBezTo>
                  <a:cubicBezTo>
                    <a:pt x="10454" y="5982"/>
                    <a:pt x="10454" y="5982"/>
                    <a:pt x="10454" y="5970"/>
                  </a:cubicBezTo>
                  <a:lnTo>
                    <a:pt x="10488" y="5970"/>
                  </a:lnTo>
                  <a:cubicBezTo>
                    <a:pt x="10488" y="5959"/>
                    <a:pt x="10499" y="5959"/>
                    <a:pt x="10499" y="5959"/>
                  </a:cubicBezTo>
                  <a:cubicBezTo>
                    <a:pt x="10521" y="5948"/>
                    <a:pt x="10544" y="5948"/>
                    <a:pt x="10566" y="5937"/>
                  </a:cubicBezTo>
                  <a:cubicBezTo>
                    <a:pt x="11181" y="5680"/>
                    <a:pt x="11393" y="5154"/>
                    <a:pt x="11393" y="4562"/>
                  </a:cubicBezTo>
                  <a:cubicBezTo>
                    <a:pt x="11393" y="4476"/>
                    <a:pt x="11389" y="4389"/>
                    <a:pt x="11380" y="4301"/>
                  </a:cubicBezTo>
                  <a:lnTo>
                    <a:pt x="11380" y="4301"/>
                  </a:lnTo>
                  <a:cubicBezTo>
                    <a:pt x="11404" y="4569"/>
                    <a:pt x="11392" y="4830"/>
                    <a:pt x="11326" y="5065"/>
                  </a:cubicBezTo>
                  <a:cubicBezTo>
                    <a:pt x="10454" y="4394"/>
                    <a:pt x="9604" y="3667"/>
                    <a:pt x="8788" y="2907"/>
                  </a:cubicBezTo>
                  <a:cubicBezTo>
                    <a:pt x="8732" y="3108"/>
                    <a:pt x="8643" y="3287"/>
                    <a:pt x="8509" y="3444"/>
                  </a:cubicBezTo>
                  <a:cubicBezTo>
                    <a:pt x="8486" y="3455"/>
                    <a:pt x="8475" y="3466"/>
                    <a:pt x="8464" y="3488"/>
                  </a:cubicBezTo>
                  <a:cubicBezTo>
                    <a:pt x="9303" y="4059"/>
                    <a:pt x="10163" y="4606"/>
                    <a:pt x="11047" y="5110"/>
                  </a:cubicBezTo>
                  <a:cubicBezTo>
                    <a:pt x="11091" y="5132"/>
                    <a:pt x="11103" y="5188"/>
                    <a:pt x="11080" y="5233"/>
                  </a:cubicBezTo>
                  <a:cubicBezTo>
                    <a:pt x="11058" y="5266"/>
                    <a:pt x="11024" y="5277"/>
                    <a:pt x="10991" y="5277"/>
                  </a:cubicBezTo>
                  <a:cubicBezTo>
                    <a:pt x="10980" y="5277"/>
                    <a:pt x="10968" y="5277"/>
                    <a:pt x="10946" y="5266"/>
                  </a:cubicBezTo>
                  <a:cubicBezTo>
                    <a:pt x="10052" y="4752"/>
                    <a:pt x="9168" y="4204"/>
                    <a:pt x="8319" y="3611"/>
                  </a:cubicBezTo>
                  <a:cubicBezTo>
                    <a:pt x="8073" y="3790"/>
                    <a:pt x="7771" y="3857"/>
                    <a:pt x="7458" y="3857"/>
                  </a:cubicBezTo>
                  <a:cubicBezTo>
                    <a:pt x="6977" y="3857"/>
                    <a:pt x="6463" y="3701"/>
                    <a:pt x="6016" y="3511"/>
                  </a:cubicBezTo>
                  <a:cubicBezTo>
                    <a:pt x="5792" y="3421"/>
                    <a:pt x="5569" y="3321"/>
                    <a:pt x="5356" y="3231"/>
                  </a:cubicBezTo>
                  <a:lnTo>
                    <a:pt x="5356" y="3231"/>
                  </a:lnTo>
                  <a:cubicBezTo>
                    <a:pt x="6776" y="4260"/>
                    <a:pt x="8364" y="5054"/>
                    <a:pt x="10052" y="5557"/>
                  </a:cubicBezTo>
                  <a:cubicBezTo>
                    <a:pt x="10096" y="5568"/>
                    <a:pt x="10130" y="5613"/>
                    <a:pt x="10108" y="5669"/>
                  </a:cubicBezTo>
                  <a:cubicBezTo>
                    <a:pt x="10096" y="5713"/>
                    <a:pt x="10063" y="5736"/>
                    <a:pt x="10018" y="5736"/>
                  </a:cubicBezTo>
                  <a:lnTo>
                    <a:pt x="9996" y="5736"/>
                  </a:lnTo>
                  <a:cubicBezTo>
                    <a:pt x="8017" y="5143"/>
                    <a:pt x="6172" y="4159"/>
                    <a:pt x="4573" y="2862"/>
                  </a:cubicBezTo>
                  <a:cubicBezTo>
                    <a:pt x="2952" y="2069"/>
                    <a:pt x="1421" y="1107"/>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944;p66"/>
            <p:cNvSpPr/>
            <p:nvPr/>
          </p:nvSpPr>
          <p:spPr>
            <a:xfrm rot="5400000">
              <a:off x="5718768" y="7146502"/>
              <a:ext cx="216816" cy="372753"/>
            </a:xfrm>
            <a:custGeom>
              <a:avLst/>
              <a:gdLst/>
              <a:ahLst/>
              <a:cxnLst/>
              <a:rect l="l" t="t" r="r" b="b"/>
              <a:pathLst>
                <a:path w="4149" h="7133" extrusionOk="0">
                  <a:moveTo>
                    <a:pt x="1" y="0"/>
                  </a:moveTo>
                  <a:cubicBezTo>
                    <a:pt x="325" y="593"/>
                    <a:pt x="616" y="1196"/>
                    <a:pt x="851" y="1822"/>
                  </a:cubicBezTo>
                  <a:cubicBezTo>
                    <a:pt x="1913" y="3030"/>
                    <a:pt x="2908" y="4304"/>
                    <a:pt x="3836" y="5612"/>
                  </a:cubicBezTo>
                  <a:cubicBezTo>
                    <a:pt x="3858" y="5657"/>
                    <a:pt x="3847" y="5713"/>
                    <a:pt x="3813" y="5747"/>
                  </a:cubicBezTo>
                  <a:cubicBezTo>
                    <a:pt x="3791" y="5758"/>
                    <a:pt x="3769" y="5758"/>
                    <a:pt x="3757" y="5758"/>
                  </a:cubicBezTo>
                  <a:cubicBezTo>
                    <a:pt x="3724" y="5758"/>
                    <a:pt x="3702" y="5747"/>
                    <a:pt x="3679" y="5724"/>
                  </a:cubicBezTo>
                  <a:cubicBezTo>
                    <a:pt x="2852" y="4550"/>
                    <a:pt x="1969" y="3410"/>
                    <a:pt x="1041" y="2314"/>
                  </a:cubicBezTo>
                  <a:lnTo>
                    <a:pt x="1041" y="2314"/>
                  </a:lnTo>
                  <a:cubicBezTo>
                    <a:pt x="1186" y="2750"/>
                    <a:pt x="1309" y="3198"/>
                    <a:pt x="1410" y="3645"/>
                  </a:cubicBezTo>
                  <a:cubicBezTo>
                    <a:pt x="1421" y="3667"/>
                    <a:pt x="1421" y="3689"/>
                    <a:pt x="1432" y="3723"/>
                  </a:cubicBezTo>
                  <a:cubicBezTo>
                    <a:pt x="2192" y="4506"/>
                    <a:pt x="2941" y="5311"/>
                    <a:pt x="3679" y="6127"/>
                  </a:cubicBezTo>
                  <a:cubicBezTo>
                    <a:pt x="3713" y="6160"/>
                    <a:pt x="3713" y="6216"/>
                    <a:pt x="3668" y="6261"/>
                  </a:cubicBezTo>
                  <a:cubicBezTo>
                    <a:pt x="3657" y="6272"/>
                    <a:pt x="3634" y="6283"/>
                    <a:pt x="3612" y="6283"/>
                  </a:cubicBezTo>
                  <a:cubicBezTo>
                    <a:pt x="3590" y="6283"/>
                    <a:pt x="3556" y="6272"/>
                    <a:pt x="3545" y="6250"/>
                  </a:cubicBezTo>
                  <a:cubicBezTo>
                    <a:pt x="2863" y="5501"/>
                    <a:pt x="2181" y="4763"/>
                    <a:pt x="1488" y="4047"/>
                  </a:cubicBezTo>
                  <a:lnTo>
                    <a:pt x="1488" y="4047"/>
                  </a:lnTo>
                  <a:cubicBezTo>
                    <a:pt x="1521" y="4360"/>
                    <a:pt x="1533" y="4684"/>
                    <a:pt x="1454" y="4975"/>
                  </a:cubicBezTo>
                  <a:cubicBezTo>
                    <a:pt x="2270" y="5735"/>
                    <a:pt x="3120" y="6462"/>
                    <a:pt x="3992" y="7133"/>
                  </a:cubicBezTo>
                  <a:cubicBezTo>
                    <a:pt x="4149" y="6574"/>
                    <a:pt x="4003" y="5858"/>
                    <a:pt x="3780" y="5277"/>
                  </a:cubicBezTo>
                  <a:cubicBezTo>
                    <a:pt x="3780" y="5266"/>
                    <a:pt x="3780" y="5266"/>
                    <a:pt x="3780" y="5266"/>
                  </a:cubicBezTo>
                  <a:cubicBezTo>
                    <a:pt x="3780" y="5266"/>
                    <a:pt x="3780" y="5266"/>
                    <a:pt x="3780" y="5255"/>
                  </a:cubicBezTo>
                  <a:cubicBezTo>
                    <a:pt x="3769" y="5255"/>
                    <a:pt x="3769" y="5243"/>
                    <a:pt x="3769" y="5243"/>
                  </a:cubicBezTo>
                  <a:cubicBezTo>
                    <a:pt x="3769" y="5243"/>
                    <a:pt x="3769" y="5232"/>
                    <a:pt x="3769" y="5232"/>
                  </a:cubicBezTo>
                  <a:cubicBezTo>
                    <a:pt x="3769" y="5232"/>
                    <a:pt x="3769" y="5221"/>
                    <a:pt x="3769" y="5221"/>
                  </a:cubicBezTo>
                  <a:lnTo>
                    <a:pt x="3757" y="5221"/>
                  </a:lnTo>
                  <a:lnTo>
                    <a:pt x="3746" y="5199"/>
                  </a:lnTo>
                  <a:cubicBezTo>
                    <a:pt x="3746" y="5199"/>
                    <a:pt x="3746" y="5188"/>
                    <a:pt x="3746" y="5188"/>
                  </a:cubicBezTo>
                  <a:cubicBezTo>
                    <a:pt x="3746" y="5188"/>
                    <a:pt x="3746" y="5176"/>
                    <a:pt x="3746" y="5165"/>
                  </a:cubicBezTo>
                  <a:cubicBezTo>
                    <a:pt x="3735" y="5154"/>
                    <a:pt x="3724" y="5143"/>
                    <a:pt x="3724" y="5120"/>
                  </a:cubicBezTo>
                  <a:cubicBezTo>
                    <a:pt x="3724" y="5109"/>
                    <a:pt x="3713" y="5109"/>
                    <a:pt x="3713" y="5098"/>
                  </a:cubicBezTo>
                  <a:cubicBezTo>
                    <a:pt x="2919" y="3130"/>
                    <a:pt x="1499" y="1509"/>
                    <a:pt x="1"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945;p66"/>
            <p:cNvSpPr/>
            <p:nvPr/>
          </p:nvSpPr>
          <p:spPr>
            <a:xfrm rot="5400000">
              <a:off x="5692483" y="7291935"/>
              <a:ext cx="119252" cy="133884"/>
            </a:xfrm>
            <a:custGeom>
              <a:avLst/>
              <a:gdLst/>
              <a:ahLst/>
              <a:cxnLst/>
              <a:rect l="l" t="t" r="r" b="b"/>
              <a:pathLst>
                <a:path w="2282" h="2562" extrusionOk="0">
                  <a:moveTo>
                    <a:pt x="1" y="1"/>
                  </a:moveTo>
                  <a:lnTo>
                    <a:pt x="1" y="1"/>
                  </a:lnTo>
                  <a:cubicBezTo>
                    <a:pt x="23" y="102"/>
                    <a:pt x="35" y="213"/>
                    <a:pt x="57" y="325"/>
                  </a:cubicBezTo>
                  <a:cubicBezTo>
                    <a:pt x="750" y="1041"/>
                    <a:pt x="1432" y="1779"/>
                    <a:pt x="2114" y="2528"/>
                  </a:cubicBezTo>
                  <a:cubicBezTo>
                    <a:pt x="2125" y="2550"/>
                    <a:pt x="2159" y="2561"/>
                    <a:pt x="2181" y="2561"/>
                  </a:cubicBezTo>
                  <a:cubicBezTo>
                    <a:pt x="2203" y="2561"/>
                    <a:pt x="2226" y="2550"/>
                    <a:pt x="2237" y="2539"/>
                  </a:cubicBezTo>
                  <a:cubicBezTo>
                    <a:pt x="2282" y="2494"/>
                    <a:pt x="2282" y="2438"/>
                    <a:pt x="2248" y="2405"/>
                  </a:cubicBezTo>
                  <a:cubicBezTo>
                    <a:pt x="1510" y="1589"/>
                    <a:pt x="761" y="784"/>
                    <a:pt x="1"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946;p66"/>
            <p:cNvSpPr/>
            <p:nvPr/>
          </p:nvSpPr>
          <p:spPr>
            <a:xfrm rot="5400000">
              <a:off x="5736876" y="7244668"/>
              <a:ext cx="157243" cy="205686"/>
            </a:xfrm>
            <a:custGeom>
              <a:avLst/>
              <a:gdLst/>
              <a:ahLst/>
              <a:cxnLst/>
              <a:rect l="l" t="t" r="r" b="b"/>
              <a:pathLst>
                <a:path w="3009" h="3936" extrusionOk="0">
                  <a:moveTo>
                    <a:pt x="1" y="0"/>
                  </a:moveTo>
                  <a:lnTo>
                    <a:pt x="1" y="0"/>
                  </a:lnTo>
                  <a:cubicBezTo>
                    <a:pt x="68" y="168"/>
                    <a:pt x="135" y="325"/>
                    <a:pt x="191" y="492"/>
                  </a:cubicBezTo>
                  <a:cubicBezTo>
                    <a:pt x="1119" y="1588"/>
                    <a:pt x="2002" y="2728"/>
                    <a:pt x="2829" y="3902"/>
                  </a:cubicBezTo>
                  <a:cubicBezTo>
                    <a:pt x="2852" y="3925"/>
                    <a:pt x="2874" y="3936"/>
                    <a:pt x="2907" y="3936"/>
                  </a:cubicBezTo>
                  <a:cubicBezTo>
                    <a:pt x="2919" y="3936"/>
                    <a:pt x="2941" y="3936"/>
                    <a:pt x="2963" y="3925"/>
                  </a:cubicBezTo>
                  <a:cubicBezTo>
                    <a:pt x="2997" y="3891"/>
                    <a:pt x="3008" y="3835"/>
                    <a:pt x="2986" y="3790"/>
                  </a:cubicBezTo>
                  <a:cubicBezTo>
                    <a:pt x="2058" y="2482"/>
                    <a:pt x="1063" y="1208"/>
                    <a:pt x="1"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947;p66"/>
            <p:cNvSpPr/>
            <p:nvPr/>
          </p:nvSpPr>
          <p:spPr>
            <a:xfrm rot="5400000">
              <a:off x="5603672" y="7301890"/>
              <a:ext cx="145537" cy="93541"/>
            </a:xfrm>
            <a:custGeom>
              <a:avLst/>
              <a:gdLst/>
              <a:ahLst/>
              <a:cxnLst/>
              <a:rect l="l" t="t" r="r" b="b"/>
              <a:pathLst>
                <a:path w="2785" h="1790" extrusionOk="0">
                  <a:moveTo>
                    <a:pt x="146" y="0"/>
                  </a:moveTo>
                  <a:cubicBezTo>
                    <a:pt x="101" y="45"/>
                    <a:pt x="57" y="79"/>
                    <a:pt x="1" y="123"/>
                  </a:cubicBezTo>
                  <a:cubicBezTo>
                    <a:pt x="850" y="716"/>
                    <a:pt x="1734" y="1264"/>
                    <a:pt x="2628" y="1778"/>
                  </a:cubicBezTo>
                  <a:cubicBezTo>
                    <a:pt x="2650" y="1789"/>
                    <a:pt x="2662" y="1789"/>
                    <a:pt x="2673" y="1789"/>
                  </a:cubicBezTo>
                  <a:cubicBezTo>
                    <a:pt x="2706" y="1789"/>
                    <a:pt x="2740" y="1778"/>
                    <a:pt x="2762" y="1745"/>
                  </a:cubicBezTo>
                  <a:cubicBezTo>
                    <a:pt x="2785" y="1700"/>
                    <a:pt x="2773" y="1644"/>
                    <a:pt x="2729" y="1622"/>
                  </a:cubicBezTo>
                  <a:cubicBezTo>
                    <a:pt x="1845" y="1118"/>
                    <a:pt x="985" y="571"/>
                    <a:pt x="146"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948;p66"/>
            <p:cNvSpPr/>
            <p:nvPr/>
          </p:nvSpPr>
          <p:spPr>
            <a:xfrm rot="5400000">
              <a:off x="5535633" y="7150290"/>
              <a:ext cx="290395" cy="150188"/>
            </a:xfrm>
            <a:custGeom>
              <a:avLst/>
              <a:gdLst/>
              <a:ahLst/>
              <a:cxnLst/>
              <a:rect l="l" t="t" r="r" b="b"/>
              <a:pathLst>
                <a:path w="5557" h="2874" extrusionOk="0">
                  <a:moveTo>
                    <a:pt x="0" y="0"/>
                  </a:moveTo>
                  <a:lnTo>
                    <a:pt x="0" y="0"/>
                  </a:lnTo>
                  <a:cubicBezTo>
                    <a:pt x="1599" y="1297"/>
                    <a:pt x="3444" y="2281"/>
                    <a:pt x="5423" y="2874"/>
                  </a:cubicBezTo>
                  <a:lnTo>
                    <a:pt x="5445" y="2874"/>
                  </a:lnTo>
                  <a:cubicBezTo>
                    <a:pt x="5490" y="2874"/>
                    <a:pt x="5523" y="2851"/>
                    <a:pt x="5535" y="2807"/>
                  </a:cubicBezTo>
                  <a:cubicBezTo>
                    <a:pt x="5557" y="2751"/>
                    <a:pt x="5523" y="2706"/>
                    <a:pt x="5479" y="2695"/>
                  </a:cubicBezTo>
                  <a:cubicBezTo>
                    <a:pt x="3791" y="2192"/>
                    <a:pt x="2203" y="1398"/>
                    <a:pt x="783" y="369"/>
                  </a:cubicBezTo>
                  <a:cubicBezTo>
                    <a:pt x="515" y="246"/>
                    <a:pt x="258" y="123"/>
                    <a:pt x="0"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949;p66"/>
            <p:cNvSpPr/>
            <p:nvPr/>
          </p:nvSpPr>
          <p:spPr>
            <a:xfrm rot="5400000">
              <a:off x="5001747" y="6699122"/>
              <a:ext cx="358800" cy="430915"/>
            </a:xfrm>
            <a:custGeom>
              <a:avLst/>
              <a:gdLst/>
              <a:ahLst/>
              <a:cxnLst/>
              <a:rect l="l" t="t" r="r" b="b"/>
              <a:pathLst>
                <a:path w="6866" h="8246" extrusionOk="0">
                  <a:moveTo>
                    <a:pt x="1" y="1"/>
                  </a:moveTo>
                  <a:cubicBezTo>
                    <a:pt x="515" y="593"/>
                    <a:pt x="537" y="1387"/>
                    <a:pt x="627" y="2169"/>
                  </a:cubicBezTo>
                  <a:cubicBezTo>
                    <a:pt x="705" y="2941"/>
                    <a:pt x="683" y="3735"/>
                    <a:pt x="817" y="4506"/>
                  </a:cubicBezTo>
                  <a:cubicBezTo>
                    <a:pt x="1074" y="5825"/>
                    <a:pt x="1857" y="7066"/>
                    <a:pt x="3042" y="7704"/>
                  </a:cubicBezTo>
                  <a:cubicBezTo>
                    <a:pt x="3653" y="8041"/>
                    <a:pt x="4379" y="8245"/>
                    <a:pt x="5083" y="8245"/>
                  </a:cubicBezTo>
                  <a:cubicBezTo>
                    <a:pt x="5731" y="8245"/>
                    <a:pt x="6361" y="8072"/>
                    <a:pt x="6865" y="7670"/>
                  </a:cubicBezTo>
                  <a:cubicBezTo>
                    <a:pt x="6194" y="7335"/>
                    <a:pt x="5658" y="6776"/>
                    <a:pt x="5356" y="6094"/>
                  </a:cubicBezTo>
                  <a:cubicBezTo>
                    <a:pt x="5088" y="5468"/>
                    <a:pt x="5020" y="4774"/>
                    <a:pt x="4797" y="4126"/>
                  </a:cubicBezTo>
                  <a:cubicBezTo>
                    <a:pt x="4439" y="3109"/>
                    <a:pt x="3690" y="2259"/>
                    <a:pt x="2829" y="1599"/>
                  </a:cubicBezTo>
                  <a:cubicBezTo>
                    <a:pt x="1957" y="951"/>
                    <a:pt x="973" y="47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950;p66"/>
            <p:cNvSpPr/>
            <p:nvPr/>
          </p:nvSpPr>
          <p:spPr>
            <a:xfrm rot="5400000">
              <a:off x="4983822" y="6299928"/>
              <a:ext cx="524090" cy="336591"/>
            </a:xfrm>
            <a:custGeom>
              <a:avLst/>
              <a:gdLst/>
              <a:ahLst/>
              <a:cxnLst/>
              <a:rect l="l" t="t" r="r" b="b"/>
              <a:pathLst>
                <a:path w="10029" h="6441" extrusionOk="0">
                  <a:moveTo>
                    <a:pt x="8427" y="0"/>
                  </a:moveTo>
                  <a:cubicBezTo>
                    <a:pt x="8391" y="0"/>
                    <a:pt x="8354" y="0"/>
                    <a:pt x="8318" y="1"/>
                  </a:cubicBezTo>
                  <a:cubicBezTo>
                    <a:pt x="6943" y="46"/>
                    <a:pt x="5635" y="661"/>
                    <a:pt x="4539" y="1488"/>
                  </a:cubicBezTo>
                  <a:cubicBezTo>
                    <a:pt x="3444" y="2327"/>
                    <a:pt x="2527" y="3366"/>
                    <a:pt x="1610" y="4395"/>
                  </a:cubicBezTo>
                  <a:cubicBezTo>
                    <a:pt x="1096" y="4965"/>
                    <a:pt x="570" y="5546"/>
                    <a:pt x="0" y="6061"/>
                  </a:cubicBezTo>
                  <a:cubicBezTo>
                    <a:pt x="560" y="6326"/>
                    <a:pt x="1142" y="6440"/>
                    <a:pt x="1729" y="6440"/>
                  </a:cubicBezTo>
                  <a:cubicBezTo>
                    <a:pt x="2478" y="6440"/>
                    <a:pt x="3236" y="6255"/>
                    <a:pt x="3969" y="5960"/>
                  </a:cubicBezTo>
                  <a:cubicBezTo>
                    <a:pt x="5277" y="5446"/>
                    <a:pt x="6406" y="4540"/>
                    <a:pt x="7435" y="3579"/>
                  </a:cubicBezTo>
                  <a:cubicBezTo>
                    <a:pt x="8452" y="2617"/>
                    <a:pt x="9391" y="1488"/>
                    <a:pt x="10029" y="247"/>
                  </a:cubicBezTo>
                  <a:cubicBezTo>
                    <a:pt x="9515" y="79"/>
                    <a:pt x="8972" y="0"/>
                    <a:pt x="8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951;p66"/>
            <p:cNvSpPr/>
            <p:nvPr/>
          </p:nvSpPr>
          <p:spPr>
            <a:xfrm rot="5400000">
              <a:off x="4969190" y="6309858"/>
              <a:ext cx="319032" cy="535796"/>
            </a:xfrm>
            <a:custGeom>
              <a:avLst/>
              <a:gdLst/>
              <a:ahLst/>
              <a:cxnLst/>
              <a:rect l="l" t="t" r="r" b="b"/>
              <a:pathLst>
                <a:path w="6105" h="10253" extrusionOk="0">
                  <a:moveTo>
                    <a:pt x="5937" y="1"/>
                  </a:moveTo>
                  <a:cubicBezTo>
                    <a:pt x="4025" y="861"/>
                    <a:pt x="2415" y="2348"/>
                    <a:pt x="1398" y="4182"/>
                  </a:cubicBezTo>
                  <a:cubicBezTo>
                    <a:pt x="392" y="6015"/>
                    <a:pt x="1" y="8184"/>
                    <a:pt x="302" y="10253"/>
                  </a:cubicBezTo>
                  <a:cubicBezTo>
                    <a:pt x="1890" y="8766"/>
                    <a:pt x="3902" y="7446"/>
                    <a:pt x="4964" y="5546"/>
                  </a:cubicBezTo>
                  <a:cubicBezTo>
                    <a:pt x="5870" y="3914"/>
                    <a:pt x="5993" y="1991"/>
                    <a:pt x="6105" y="135"/>
                  </a:cubicBezTo>
                  <a:cubicBezTo>
                    <a:pt x="6105" y="69"/>
                    <a:pt x="6099" y="51"/>
                    <a:pt x="6082" y="51"/>
                  </a:cubicBezTo>
                  <a:cubicBezTo>
                    <a:pt x="6076" y="51"/>
                    <a:pt x="6069" y="54"/>
                    <a:pt x="6060" y="56"/>
                  </a:cubicBezTo>
                  <a:cubicBezTo>
                    <a:pt x="6052" y="56"/>
                    <a:pt x="6043" y="57"/>
                    <a:pt x="6033" y="57"/>
                  </a:cubicBezTo>
                  <a:cubicBezTo>
                    <a:pt x="6004" y="57"/>
                    <a:pt x="5971" y="51"/>
                    <a:pt x="5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952;p66"/>
            <p:cNvSpPr/>
            <p:nvPr/>
          </p:nvSpPr>
          <p:spPr>
            <a:xfrm rot="5400000">
              <a:off x="5010343" y="6449203"/>
              <a:ext cx="201975" cy="570025"/>
            </a:xfrm>
            <a:custGeom>
              <a:avLst/>
              <a:gdLst/>
              <a:ahLst/>
              <a:cxnLst/>
              <a:rect l="l" t="t" r="r" b="b"/>
              <a:pathLst>
                <a:path w="3865" h="10908" extrusionOk="0">
                  <a:moveTo>
                    <a:pt x="2081" y="1"/>
                  </a:moveTo>
                  <a:cubicBezTo>
                    <a:pt x="1899" y="1"/>
                    <a:pt x="1701" y="91"/>
                    <a:pt x="1488" y="297"/>
                  </a:cubicBezTo>
                  <a:cubicBezTo>
                    <a:pt x="1" y="1706"/>
                    <a:pt x="68" y="5172"/>
                    <a:pt x="560" y="7005"/>
                  </a:cubicBezTo>
                  <a:cubicBezTo>
                    <a:pt x="929" y="8392"/>
                    <a:pt x="1622" y="9655"/>
                    <a:pt x="2315" y="10907"/>
                  </a:cubicBezTo>
                  <a:cubicBezTo>
                    <a:pt x="3154" y="9051"/>
                    <a:pt x="3791" y="7072"/>
                    <a:pt x="3836" y="5015"/>
                  </a:cubicBezTo>
                  <a:cubicBezTo>
                    <a:pt x="3865" y="4158"/>
                    <a:pt x="3317"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953;p66"/>
            <p:cNvSpPr/>
            <p:nvPr/>
          </p:nvSpPr>
          <p:spPr>
            <a:xfrm rot="5400000">
              <a:off x="5653943" y="6175372"/>
              <a:ext cx="334239" cy="267297"/>
            </a:xfrm>
            <a:custGeom>
              <a:avLst/>
              <a:gdLst/>
              <a:ahLst/>
              <a:cxnLst/>
              <a:rect l="l" t="t" r="r" b="b"/>
              <a:pathLst>
                <a:path w="6396" h="5115" extrusionOk="0">
                  <a:moveTo>
                    <a:pt x="6288" y="0"/>
                  </a:moveTo>
                  <a:cubicBezTo>
                    <a:pt x="6280" y="0"/>
                    <a:pt x="6271" y="1"/>
                    <a:pt x="6261" y="3"/>
                  </a:cubicBezTo>
                  <a:cubicBezTo>
                    <a:pt x="5154" y="305"/>
                    <a:pt x="4059" y="652"/>
                    <a:pt x="2985" y="1043"/>
                  </a:cubicBezTo>
                  <a:cubicBezTo>
                    <a:pt x="2505" y="1211"/>
                    <a:pt x="2002" y="1412"/>
                    <a:pt x="1599" y="1758"/>
                  </a:cubicBezTo>
                  <a:cubicBezTo>
                    <a:pt x="1197" y="2127"/>
                    <a:pt x="940" y="2619"/>
                    <a:pt x="694" y="3089"/>
                  </a:cubicBezTo>
                  <a:cubicBezTo>
                    <a:pt x="392" y="3693"/>
                    <a:pt x="67" y="4319"/>
                    <a:pt x="12" y="5012"/>
                  </a:cubicBezTo>
                  <a:cubicBezTo>
                    <a:pt x="0" y="5068"/>
                    <a:pt x="45" y="5112"/>
                    <a:pt x="90" y="5112"/>
                  </a:cubicBezTo>
                  <a:cubicBezTo>
                    <a:pt x="96" y="5114"/>
                    <a:pt x="102" y="5114"/>
                    <a:pt x="107" y="5114"/>
                  </a:cubicBezTo>
                  <a:cubicBezTo>
                    <a:pt x="155" y="5114"/>
                    <a:pt x="190" y="5074"/>
                    <a:pt x="190" y="5034"/>
                  </a:cubicBezTo>
                  <a:cubicBezTo>
                    <a:pt x="246" y="4386"/>
                    <a:pt x="548" y="3771"/>
                    <a:pt x="861" y="3178"/>
                  </a:cubicBezTo>
                  <a:cubicBezTo>
                    <a:pt x="1107" y="2709"/>
                    <a:pt x="1353" y="2239"/>
                    <a:pt x="1722" y="1904"/>
                  </a:cubicBezTo>
                  <a:cubicBezTo>
                    <a:pt x="2091" y="1580"/>
                    <a:pt x="2572" y="1390"/>
                    <a:pt x="3053" y="1211"/>
                  </a:cubicBezTo>
                  <a:cubicBezTo>
                    <a:pt x="4126" y="831"/>
                    <a:pt x="5210" y="484"/>
                    <a:pt x="6317" y="182"/>
                  </a:cubicBezTo>
                  <a:cubicBezTo>
                    <a:pt x="6362" y="171"/>
                    <a:pt x="6395" y="115"/>
                    <a:pt x="6373" y="70"/>
                  </a:cubicBezTo>
                  <a:cubicBezTo>
                    <a:pt x="6364" y="24"/>
                    <a:pt x="6331" y="0"/>
                    <a:pt x="6288"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954;p66"/>
            <p:cNvSpPr/>
            <p:nvPr/>
          </p:nvSpPr>
          <p:spPr>
            <a:xfrm rot="5400000">
              <a:off x="5596904" y="6238264"/>
              <a:ext cx="276390" cy="166649"/>
            </a:xfrm>
            <a:custGeom>
              <a:avLst/>
              <a:gdLst/>
              <a:ahLst/>
              <a:cxnLst/>
              <a:rect l="l" t="t" r="r" b="b"/>
              <a:pathLst>
                <a:path w="5289" h="3189" extrusionOk="0">
                  <a:moveTo>
                    <a:pt x="5191" y="0"/>
                  </a:moveTo>
                  <a:cubicBezTo>
                    <a:pt x="5159" y="0"/>
                    <a:pt x="5124" y="15"/>
                    <a:pt x="5109" y="45"/>
                  </a:cubicBezTo>
                  <a:cubicBezTo>
                    <a:pt x="4003" y="1711"/>
                    <a:pt x="2091" y="2840"/>
                    <a:pt x="90" y="3008"/>
                  </a:cubicBezTo>
                  <a:cubicBezTo>
                    <a:pt x="45" y="3008"/>
                    <a:pt x="0" y="3052"/>
                    <a:pt x="11" y="3108"/>
                  </a:cubicBezTo>
                  <a:cubicBezTo>
                    <a:pt x="11" y="3148"/>
                    <a:pt x="47" y="3188"/>
                    <a:pt x="95" y="3188"/>
                  </a:cubicBezTo>
                  <a:cubicBezTo>
                    <a:pt x="100" y="3188"/>
                    <a:pt x="106" y="3188"/>
                    <a:pt x="112" y="3186"/>
                  </a:cubicBezTo>
                  <a:cubicBezTo>
                    <a:pt x="2169" y="3019"/>
                    <a:pt x="4126" y="1867"/>
                    <a:pt x="5266" y="145"/>
                  </a:cubicBezTo>
                  <a:cubicBezTo>
                    <a:pt x="5288" y="101"/>
                    <a:pt x="5277" y="45"/>
                    <a:pt x="5232" y="11"/>
                  </a:cubicBezTo>
                  <a:cubicBezTo>
                    <a:pt x="5221" y="4"/>
                    <a:pt x="5206" y="0"/>
                    <a:pt x="51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955;p66"/>
            <p:cNvSpPr/>
            <p:nvPr/>
          </p:nvSpPr>
          <p:spPr>
            <a:xfrm rot="5400000">
              <a:off x="5667400" y="6211090"/>
              <a:ext cx="205686" cy="144440"/>
            </a:xfrm>
            <a:custGeom>
              <a:avLst/>
              <a:gdLst/>
              <a:ahLst/>
              <a:cxnLst/>
              <a:rect l="l" t="t" r="r" b="b"/>
              <a:pathLst>
                <a:path w="3936" h="2764" extrusionOk="0">
                  <a:moveTo>
                    <a:pt x="3834" y="0"/>
                  </a:moveTo>
                  <a:cubicBezTo>
                    <a:pt x="3812" y="0"/>
                    <a:pt x="3789" y="9"/>
                    <a:pt x="3768" y="24"/>
                  </a:cubicBezTo>
                  <a:cubicBezTo>
                    <a:pt x="2583" y="941"/>
                    <a:pt x="1342" y="1802"/>
                    <a:pt x="56" y="2584"/>
                  </a:cubicBezTo>
                  <a:cubicBezTo>
                    <a:pt x="11" y="2618"/>
                    <a:pt x="0" y="2674"/>
                    <a:pt x="23" y="2719"/>
                  </a:cubicBezTo>
                  <a:cubicBezTo>
                    <a:pt x="45" y="2748"/>
                    <a:pt x="77" y="2763"/>
                    <a:pt x="110" y="2763"/>
                  </a:cubicBezTo>
                  <a:cubicBezTo>
                    <a:pt x="126" y="2763"/>
                    <a:pt x="142" y="2760"/>
                    <a:pt x="157" y="2752"/>
                  </a:cubicBezTo>
                  <a:cubicBezTo>
                    <a:pt x="1442" y="1958"/>
                    <a:pt x="2695" y="1097"/>
                    <a:pt x="3880" y="169"/>
                  </a:cubicBezTo>
                  <a:cubicBezTo>
                    <a:pt x="3924" y="136"/>
                    <a:pt x="3936" y="80"/>
                    <a:pt x="3902" y="35"/>
                  </a:cubicBezTo>
                  <a:cubicBezTo>
                    <a:pt x="3884" y="11"/>
                    <a:pt x="3860" y="0"/>
                    <a:pt x="383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956;p66"/>
            <p:cNvSpPr/>
            <p:nvPr/>
          </p:nvSpPr>
          <p:spPr>
            <a:xfrm rot="5400000">
              <a:off x="5822500" y="6365094"/>
              <a:ext cx="30414" cy="30414"/>
            </a:xfrm>
            <a:custGeom>
              <a:avLst/>
              <a:gdLst/>
              <a:ahLst/>
              <a:cxnLst/>
              <a:rect l="l" t="t" r="r" b="b"/>
              <a:pathLst>
                <a:path w="582" h="582" extrusionOk="0">
                  <a:moveTo>
                    <a:pt x="291" y="1"/>
                  </a:moveTo>
                  <a:cubicBezTo>
                    <a:pt x="134" y="1"/>
                    <a:pt x="0" y="135"/>
                    <a:pt x="0" y="291"/>
                  </a:cubicBezTo>
                  <a:cubicBezTo>
                    <a:pt x="0" y="459"/>
                    <a:pt x="134" y="582"/>
                    <a:pt x="291" y="582"/>
                  </a:cubicBezTo>
                  <a:cubicBezTo>
                    <a:pt x="447" y="582"/>
                    <a:pt x="582" y="459"/>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957;p66"/>
            <p:cNvSpPr/>
            <p:nvPr/>
          </p:nvSpPr>
          <p:spPr>
            <a:xfrm rot="5400000">
              <a:off x="5939348" y="6469086"/>
              <a:ext cx="30414" cy="30414"/>
            </a:xfrm>
            <a:custGeom>
              <a:avLst/>
              <a:gdLst/>
              <a:ahLst/>
              <a:cxnLst/>
              <a:rect l="l" t="t" r="r" b="b"/>
              <a:pathLst>
                <a:path w="582" h="582" extrusionOk="0">
                  <a:moveTo>
                    <a:pt x="291" y="1"/>
                  </a:moveTo>
                  <a:cubicBezTo>
                    <a:pt x="123" y="1"/>
                    <a:pt x="0" y="135"/>
                    <a:pt x="0" y="291"/>
                  </a:cubicBezTo>
                  <a:cubicBezTo>
                    <a:pt x="0" y="448"/>
                    <a:pt x="123" y="582"/>
                    <a:pt x="291" y="582"/>
                  </a:cubicBezTo>
                  <a:cubicBezTo>
                    <a:pt x="447" y="582"/>
                    <a:pt x="582" y="448"/>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958;p66"/>
            <p:cNvSpPr/>
            <p:nvPr/>
          </p:nvSpPr>
          <p:spPr>
            <a:xfrm rot="5400000">
              <a:off x="5798540" y="6446276"/>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59" y="582"/>
                    <a:pt x="582" y="459"/>
                    <a:pt x="582" y="292"/>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959;p66"/>
            <p:cNvSpPr/>
            <p:nvPr/>
          </p:nvSpPr>
          <p:spPr>
            <a:xfrm rot="5400000">
              <a:off x="5086062" y="6696342"/>
              <a:ext cx="181752" cy="326035"/>
            </a:xfrm>
            <a:custGeom>
              <a:avLst/>
              <a:gdLst/>
              <a:ahLst/>
              <a:cxnLst/>
              <a:rect l="l" t="t" r="r" b="b"/>
              <a:pathLst>
                <a:path w="3478" h="6239" extrusionOk="0">
                  <a:moveTo>
                    <a:pt x="103" y="1"/>
                  </a:moveTo>
                  <a:cubicBezTo>
                    <a:pt x="87" y="1"/>
                    <a:pt x="71" y="4"/>
                    <a:pt x="56" y="12"/>
                  </a:cubicBezTo>
                  <a:cubicBezTo>
                    <a:pt x="12" y="45"/>
                    <a:pt x="0" y="101"/>
                    <a:pt x="34" y="146"/>
                  </a:cubicBezTo>
                  <a:cubicBezTo>
                    <a:pt x="671" y="1096"/>
                    <a:pt x="906" y="2270"/>
                    <a:pt x="1275" y="3399"/>
                  </a:cubicBezTo>
                  <a:cubicBezTo>
                    <a:pt x="1644" y="4517"/>
                    <a:pt x="2236" y="5680"/>
                    <a:pt x="3321" y="6228"/>
                  </a:cubicBezTo>
                  <a:cubicBezTo>
                    <a:pt x="3339" y="6235"/>
                    <a:pt x="3358" y="6239"/>
                    <a:pt x="3375" y="6239"/>
                  </a:cubicBezTo>
                  <a:cubicBezTo>
                    <a:pt x="3410" y="6239"/>
                    <a:pt x="3440" y="6224"/>
                    <a:pt x="3455" y="6194"/>
                  </a:cubicBezTo>
                  <a:cubicBezTo>
                    <a:pt x="3477" y="6138"/>
                    <a:pt x="3455" y="6082"/>
                    <a:pt x="3410" y="6060"/>
                  </a:cubicBezTo>
                  <a:cubicBezTo>
                    <a:pt x="2393" y="5557"/>
                    <a:pt x="1823" y="4439"/>
                    <a:pt x="1454" y="3332"/>
                  </a:cubicBezTo>
                  <a:cubicBezTo>
                    <a:pt x="1085" y="2225"/>
                    <a:pt x="850" y="1040"/>
                    <a:pt x="179" y="45"/>
                  </a:cubicBezTo>
                  <a:cubicBezTo>
                    <a:pt x="164" y="15"/>
                    <a:pt x="135" y="1"/>
                    <a:pt x="10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960;p66"/>
            <p:cNvSpPr/>
            <p:nvPr/>
          </p:nvSpPr>
          <p:spPr>
            <a:xfrm rot="5400000">
              <a:off x="5143441" y="6752976"/>
              <a:ext cx="145537" cy="257734"/>
            </a:xfrm>
            <a:custGeom>
              <a:avLst/>
              <a:gdLst/>
              <a:ahLst/>
              <a:cxnLst/>
              <a:rect l="l" t="t" r="r" b="b"/>
              <a:pathLst>
                <a:path w="2785" h="4932" extrusionOk="0">
                  <a:moveTo>
                    <a:pt x="100" y="0"/>
                  </a:moveTo>
                  <a:cubicBezTo>
                    <a:pt x="80" y="0"/>
                    <a:pt x="60" y="6"/>
                    <a:pt x="46" y="20"/>
                  </a:cubicBezTo>
                  <a:cubicBezTo>
                    <a:pt x="1" y="54"/>
                    <a:pt x="1" y="110"/>
                    <a:pt x="35" y="154"/>
                  </a:cubicBezTo>
                  <a:cubicBezTo>
                    <a:pt x="1186" y="1541"/>
                    <a:pt x="2058" y="3151"/>
                    <a:pt x="2595" y="4861"/>
                  </a:cubicBezTo>
                  <a:cubicBezTo>
                    <a:pt x="2604" y="4908"/>
                    <a:pt x="2644" y="4931"/>
                    <a:pt x="2683" y="4931"/>
                  </a:cubicBezTo>
                  <a:cubicBezTo>
                    <a:pt x="2691" y="4931"/>
                    <a:pt x="2699" y="4930"/>
                    <a:pt x="2707" y="4928"/>
                  </a:cubicBezTo>
                  <a:cubicBezTo>
                    <a:pt x="2751" y="4917"/>
                    <a:pt x="2785" y="4861"/>
                    <a:pt x="2762" y="4816"/>
                  </a:cubicBezTo>
                  <a:cubicBezTo>
                    <a:pt x="2226" y="3072"/>
                    <a:pt x="1343" y="1440"/>
                    <a:pt x="169" y="31"/>
                  </a:cubicBezTo>
                  <a:cubicBezTo>
                    <a:pt x="156" y="12"/>
                    <a:pt x="128" y="0"/>
                    <a:pt x="1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961;p66"/>
            <p:cNvSpPr/>
            <p:nvPr/>
          </p:nvSpPr>
          <p:spPr>
            <a:xfrm rot="5400000">
              <a:off x="5003679" y="6928838"/>
              <a:ext cx="29839" cy="30466"/>
            </a:xfrm>
            <a:custGeom>
              <a:avLst/>
              <a:gdLst/>
              <a:ahLst/>
              <a:cxnLst/>
              <a:rect l="l" t="t" r="r" b="b"/>
              <a:pathLst>
                <a:path w="571" h="583" extrusionOk="0">
                  <a:moveTo>
                    <a:pt x="280" y="1"/>
                  </a:moveTo>
                  <a:cubicBezTo>
                    <a:pt x="123" y="1"/>
                    <a:pt x="0" y="124"/>
                    <a:pt x="0" y="292"/>
                  </a:cubicBezTo>
                  <a:cubicBezTo>
                    <a:pt x="0" y="448"/>
                    <a:pt x="123" y="582"/>
                    <a:pt x="280" y="582"/>
                  </a:cubicBezTo>
                  <a:cubicBezTo>
                    <a:pt x="448" y="582"/>
                    <a:pt x="571" y="448"/>
                    <a:pt x="571" y="292"/>
                  </a:cubicBezTo>
                  <a:cubicBezTo>
                    <a:pt x="571" y="124"/>
                    <a:pt x="448" y="1"/>
                    <a:pt x="28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962;p66"/>
            <p:cNvSpPr/>
            <p:nvPr/>
          </p:nvSpPr>
          <p:spPr>
            <a:xfrm rot="5400000">
              <a:off x="5077284" y="6934114"/>
              <a:ext cx="29839" cy="30414"/>
            </a:xfrm>
            <a:custGeom>
              <a:avLst/>
              <a:gdLst/>
              <a:ahLst/>
              <a:cxnLst/>
              <a:rect l="l" t="t" r="r" b="b"/>
              <a:pathLst>
                <a:path w="571" h="582" extrusionOk="0">
                  <a:moveTo>
                    <a:pt x="280" y="0"/>
                  </a:moveTo>
                  <a:cubicBezTo>
                    <a:pt x="123" y="0"/>
                    <a:pt x="0" y="134"/>
                    <a:pt x="0" y="291"/>
                  </a:cubicBezTo>
                  <a:cubicBezTo>
                    <a:pt x="0" y="447"/>
                    <a:pt x="123" y="582"/>
                    <a:pt x="280" y="582"/>
                  </a:cubicBezTo>
                  <a:cubicBezTo>
                    <a:pt x="448" y="582"/>
                    <a:pt x="571" y="447"/>
                    <a:pt x="571" y="291"/>
                  </a:cubicBezTo>
                  <a:cubicBezTo>
                    <a:pt x="571" y="134"/>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963;p66"/>
            <p:cNvSpPr/>
            <p:nvPr/>
          </p:nvSpPr>
          <p:spPr>
            <a:xfrm rot="5400000">
              <a:off x="5038116" y="6404130"/>
              <a:ext cx="177675" cy="311037"/>
            </a:xfrm>
            <a:custGeom>
              <a:avLst/>
              <a:gdLst/>
              <a:ahLst/>
              <a:cxnLst/>
              <a:rect l="l" t="t" r="r" b="b"/>
              <a:pathLst>
                <a:path w="3400" h="5952" extrusionOk="0">
                  <a:moveTo>
                    <a:pt x="3300" y="0"/>
                  </a:moveTo>
                  <a:cubicBezTo>
                    <a:pt x="3274" y="0"/>
                    <a:pt x="3250" y="12"/>
                    <a:pt x="3232" y="30"/>
                  </a:cubicBezTo>
                  <a:cubicBezTo>
                    <a:pt x="1700" y="1651"/>
                    <a:pt x="582" y="3674"/>
                    <a:pt x="12" y="5832"/>
                  </a:cubicBezTo>
                  <a:cubicBezTo>
                    <a:pt x="1" y="5888"/>
                    <a:pt x="34" y="5933"/>
                    <a:pt x="79" y="5944"/>
                  </a:cubicBezTo>
                  <a:cubicBezTo>
                    <a:pt x="91" y="5949"/>
                    <a:pt x="103" y="5951"/>
                    <a:pt x="114" y="5951"/>
                  </a:cubicBezTo>
                  <a:cubicBezTo>
                    <a:pt x="153" y="5951"/>
                    <a:pt x="185" y="5923"/>
                    <a:pt x="202" y="5888"/>
                  </a:cubicBezTo>
                  <a:cubicBezTo>
                    <a:pt x="750" y="3753"/>
                    <a:pt x="1857" y="1763"/>
                    <a:pt x="3366" y="153"/>
                  </a:cubicBezTo>
                  <a:cubicBezTo>
                    <a:pt x="3399" y="119"/>
                    <a:pt x="3399" y="63"/>
                    <a:pt x="3366" y="30"/>
                  </a:cubicBezTo>
                  <a:cubicBezTo>
                    <a:pt x="3345" y="9"/>
                    <a:pt x="3322" y="0"/>
                    <a:pt x="33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964;p66"/>
            <p:cNvSpPr/>
            <p:nvPr/>
          </p:nvSpPr>
          <p:spPr>
            <a:xfrm rot="5400000">
              <a:off x="5084730" y="6461457"/>
              <a:ext cx="156616" cy="291022"/>
            </a:xfrm>
            <a:custGeom>
              <a:avLst/>
              <a:gdLst/>
              <a:ahLst/>
              <a:cxnLst/>
              <a:rect l="l" t="t" r="r" b="b"/>
              <a:pathLst>
                <a:path w="2997" h="5569" extrusionOk="0">
                  <a:moveTo>
                    <a:pt x="2892" y="0"/>
                  </a:moveTo>
                  <a:cubicBezTo>
                    <a:pt x="2848" y="0"/>
                    <a:pt x="2814" y="24"/>
                    <a:pt x="2796" y="70"/>
                  </a:cubicBezTo>
                  <a:cubicBezTo>
                    <a:pt x="2259" y="2004"/>
                    <a:pt x="1141" y="3726"/>
                    <a:pt x="23" y="5426"/>
                  </a:cubicBezTo>
                  <a:cubicBezTo>
                    <a:pt x="1" y="5459"/>
                    <a:pt x="12" y="5526"/>
                    <a:pt x="56" y="5549"/>
                  </a:cubicBezTo>
                  <a:cubicBezTo>
                    <a:pt x="74" y="5562"/>
                    <a:pt x="93" y="5568"/>
                    <a:pt x="112" y="5568"/>
                  </a:cubicBezTo>
                  <a:cubicBezTo>
                    <a:pt x="140" y="5568"/>
                    <a:pt x="166" y="5553"/>
                    <a:pt x="179" y="5526"/>
                  </a:cubicBezTo>
                  <a:cubicBezTo>
                    <a:pt x="1297" y="3827"/>
                    <a:pt x="2427" y="2094"/>
                    <a:pt x="2974" y="115"/>
                  </a:cubicBezTo>
                  <a:cubicBezTo>
                    <a:pt x="2997" y="70"/>
                    <a:pt x="2963" y="14"/>
                    <a:pt x="2919" y="3"/>
                  </a:cubicBezTo>
                  <a:cubicBezTo>
                    <a:pt x="2909" y="1"/>
                    <a:pt x="2900" y="0"/>
                    <a:pt x="28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965;p66"/>
            <p:cNvSpPr/>
            <p:nvPr/>
          </p:nvSpPr>
          <p:spPr>
            <a:xfrm rot="5400000">
              <a:off x="4961299" y="6461457"/>
              <a:ext cx="30466" cy="30466"/>
            </a:xfrm>
            <a:custGeom>
              <a:avLst/>
              <a:gdLst/>
              <a:ahLst/>
              <a:cxnLst/>
              <a:rect l="l" t="t" r="r" b="b"/>
              <a:pathLst>
                <a:path w="583" h="583" extrusionOk="0">
                  <a:moveTo>
                    <a:pt x="292" y="1"/>
                  </a:moveTo>
                  <a:cubicBezTo>
                    <a:pt x="135" y="1"/>
                    <a:pt x="1" y="135"/>
                    <a:pt x="1" y="291"/>
                  </a:cubicBezTo>
                  <a:cubicBezTo>
                    <a:pt x="1" y="459"/>
                    <a:pt x="135" y="582"/>
                    <a:pt x="292" y="582"/>
                  </a:cubicBezTo>
                  <a:cubicBezTo>
                    <a:pt x="448" y="582"/>
                    <a:pt x="582" y="459"/>
                    <a:pt x="582" y="291"/>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966;p66"/>
            <p:cNvSpPr/>
            <p:nvPr/>
          </p:nvSpPr>
          <p:spPr>
            <a:xfrm rot="5400000">
              <a:off x="5007494" y="6518731"/>
              <a:ext cx="30414" cy="30414"/>
            </a:xfrm>
            <a:custGeom>
              <a:avLst/>
              <a:gdLst/>
              <a:ahLst/>
              <a:cxnLst/>
              <a:rect l="l" t="t" r="r" b="b"/>
              <a:pathLst>
                <a:path w="582" h="582" extrusionOk="0">
                  <a:moveTo>
                    <a:pt x="291" y="1"/>
                  </a:moveTo>
                  <a:cubicBezTo>
                    <a:pt x="135" y="1"/>
                    <a:pt x="0" y="135"/>
                    <a:pt x="0" y="291"/>
                  </a:cubicBezTo>
                  <a:cubicBezTo>
                    <a:pt x="0" y="459"/>
                    <a:pt x="135" y="582"/>
                    <a:pt x="291" y="582"/>
                  </a:cubicBezTo>
                  <a:cubicBezTo>
                    <a:pt x="459" y="582"/>
                    <a:pt x="582" y="459"/>
                    <a:pt x="582" y="291"/>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967;p66"/>
            <p:cNvSpPr/>
            <p:nvPr/>
          </p:nvSpPr>
          <p:spPr>
            <a:xfrm rot="5400000">
              <a:off x="5358323" y="6223972"/>
              <a:ext cx="309103" cy="183528"/>
            </a:xfrm>
            <a:custGeom>
              <a:avLst/>
              <a:gdLst/>
              <a:ahLst/>
              <a:cxnLst/>
              <a:rect l="l" t="t" r="r" b="b"/>
              <a:pathLst>
                <a:path w="5915" h="3512" extrusionOk="0">
                  <a:moveTo>
                    <a:pt x="95" y="1"/>
                  </a:moveTo>
                  <a:cubicBezTo>
                    <a:pt x="78" y="1"/>
                    <a:pt x="61" y="4"/>
                    <a:pt x="45" y="12"/>
                  </a:cubicBezTo>
                  <a:cubicBezTo>
                    <a:pt x="0" y="46"/>
                    <a:pt x="0" y="102"/>
                    <a:pt x="23" y="146"/>
                  </a:cubicBezTo>
                  <a:cubicBezTo>
                    <a:pt x="1364" y="2013"/>
                    <a:pt x="3522" y="3266"/>
                    <a:pt x="5814" y="3512"/>
                  </a:cubicBezTo>
                  <a:cubicBezTo>
                    <a:pt x="5859" y="3512"/>
                    <a:pt x="5903" y="3478"/>
                    <a:pt x="5915" y="3422"/>
                  </a:cubicBezTo>
                  <a:cubicBezTo>
                    <a:pt x="5915" y="3377"/>
                    <a:pt x="5881" y="3333"/>
                    <a:pt x="5825" y="3321"/>
                  </a:cubicBezTo>
                  <a:cubicBezTo>
                    <a:pt x="3600" y="3087"/>
                    <a:pt x="1487" y="1857"/>
                    <a:pt x="179" y="35"/>
                  </a:cubicBezTo>
                  <a:cubicBezTo>
                    <a:pt x="158" y="13"/>
                    <a:pt x="127" y="1"/>
                    <a:pt x="95"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968;p66"/>
            <p:cNvSpPr/>
            <p:nvPr/>
          </p:nvSpPr>
          <p:spPr>
            <a:xfrm rot="5400000">
              <a:off x="5439296" y="6252949"/>
              <a:ext cx="314381" cy="114444"/>
            </a:xfrm>
            <a:custGeom>
              <a:avLst/>
              <a:gdLst/>
              <a:ahLst/>
              <a:cxnLst/>
              <a:rect l="l" t="t" r="r" b="b"/>
              <a:pathLst>
                <a:path w="6016" h="2190" extrusionOk="0">
                  <a:moveTo>
                    <a:pt x="1108" y="1"/>
                  </a:moveTo>
                  <a:cubicBezTo>
                    <a:pt x="772" y="1"/>
                    <a:pt x="426" y="23"/>
                    <a:pt x="79" y="68"/>
                  </a:cubicBezTo>
                  <a:cubicBezTo>
                    <a:pt x="34" y="68"/>
                    <a:pt x="1" y="113"/>
                    <a:pt x="1" y="157"/>
                  </a:cubicBezTo>
                  <a:cubicBezTo>
                    <a:pt x="1" y="202"/>
                    <a:pt x="23" y="236"/>
                    <a:pt x="68" y="247"/>
                  </a:cubicBezTo>
                  <a:cubicBezTo>
                    <a:pt x="1164" y="526"/>
                    <a:pt x="2740" y="1521"/>
                    <a:pt x="3690" y="2170"/>
                  </a:cubicBezTo>
                  <a:cubicBezTo>
                    <a:pt x="3708" y="2183"/>
                    <a:pt x="3727" y="2189"/>
                    <a:pt x="3746" y="2189"/>
                  </a:cubicBezTo>
                  <a:cubicBezTo>
                    <a:pt x="3776" y="2189"/>
                    <a:pt x="3804" y="2175"/>
                    <a:pt x="3824" y="2147"/>
                  </a:cubicBezTo>
                  <a:cubicBezTo>
                    <a:pt x="3847" y="2103"/>
                    <a:pt x="3836" y="2047"/>
                    <a:pt x="3802" y="2024"/>
                  </a:cubicBezTo>
                  <a:cubicBezTo>
                    <a:pt x="2961" y="1438"/>
                    <a:pt x="1650" y="603"/>
                    <a:pt x="564" y="209"/>
                  </a:cubicBezTo>
                  <a:lnTo>
                    <a:pt x="564" y="209"/>
                  </a:lnTo>
                  <a:cubicBezTo>
                    <a:pt x="745" y="197"/>
                    <a:pt x="927" y="191"/>
                    <a:pt x="1108" y="191"/>
                  </a:cubicBezTo>
                  <a:cubicBezTo>
                    <a:pt x="2785" y="191"/>
                    <a:pt x="4462" y="694"/>
                    <a:pt x="5859" y="1633"/>
                  </a:cubicBezTo>
                  <a:cubicBezTo>
                    <a:pt x="5871" y="1645"/>
                    <a:pt x="5887" y="1650"/>
                    <a:pt x="5903" y="1650"/>
                  </a:cubicBezTo>
                  <a:cubicBezTo>
                    <a:pt x="5934" y="1650"/>
                    <a:pt x="5968" y="1633"/>
                    <a:pt x="5982" y="1611"/>
                  </a:cubicBezTo>
                  <a:cubicBezTo>
                    <a:pt x="6016" y="1566"/>
                    <a:pt x="6004" y="1510"/>
                    <a:pt x="5960" y="1477"/>
                  </a:cubicBezTo>
                  <a:cubicBezTo>
                    <a:pt x="4540" y="515"/>
                    <a:pt x="2829" y="1"/>
                    <a:pt x="1108"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969;p66"/>
            <p:cNvSpPr/>
            <p:nvPr/>
          </p:nvSpPr>
          <p:spPr>
            <a:xfrm rot="5400000">
              <a:off x="5521001" y="6341708"/>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970;p66"/>
            <p:cNvSpPr/>
            <p:nvPr/>
          </p:nvSpPr>
          <p:spPr>
            <a:xfrm rot="5400000">
              <a:off x="5410895" y="6453017"/>
              <a:ext cx="30414" cy="29839"/>
            </a:xfrm>
            <a:custGeom>
              <a:avLst/>
              <a:gdLst/>
              <a:ahLst/>
              <a:cxnLst/>
              <a:rect l="l" t="t" r="r" b="b"/>
              <a:pathLst>
                <a:path w="582" h="571" extrusionOk="0">
                  <a:moveTo>
                    <a:pt x="291" y="0"/>
                  </a:moveTo>
                  <a:cubicBezTo>
                    <a:pt x="134" y="0"/>
                    <a:pt x="0" y="123"/>
                    <a:pt x="0" y="280"/>
                  </a:cubicBezTo>
                  <a:cubicBezTo>
                    <a:pt x="0" y="448"/>
                    <a:pt x="134" y="571"/>
                    <a:pt x="291" y="571"/>
                  </a:cubicBezTo>
                  <a:cubicBezTo>
                    <a:pt x="459" y="571"/>
                    <a:pt x="582" y="448"/>
                    <a:pt x="582" y="280"/>
                  </a:cubicBezTo>
                  <a:cubicBezTo>
                    <a:pt x="582" y="123"/>
                    <a:pt x="459"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971;p66"/>
            <p:cNvSpPr/>
            <p:nvPr/>
          </p:nvSpPr>
          <p:spPr>
            <a:xfrm rot="5400000">
              <a:off x="5555204" y="6452991"/>
              <a:ext cx="30414" cy="29891"/>
            </a:xfrm>
            <a:custGeom>
              <a:avLst/>
              <a:gdLst/>
              <a:ahLst/>
              <a:cxnLst/>
              <a:rect l="l" t="t" r="r" b="b"/>
              <a:pathLst>
                <a:path w="582" h="572" extrusionOk="0">
                  <a:moveTo>
                    <a:pt x="291" y="1"/>
                  </a:moveTo>
                  <a:cubicBezTo>
                    <a:pt x="134" y="1"/>
                    <a:pt x="0" y="124"/>
                    <a:pt x="0" y="280"/>
                  </a:cubicBezTo>
                  <a:cubicBezTo>
                    <a:pt x="0" y="448"/>
                    <a:pt x="134" y="571"/>
                    <a:pt x="291" y="571"/>
                  </a:cubicBezTo>
                  <a:cubicBezTo>
                    <a:pt x="459" y="571"/>
                    <a:pt x="582" y="448"/>
                    <a:pt x="582" y="280"/>
                  </a:cubicBezTo>
                  <a:cubicBezTo>
                    <a:pt x="582" y="124"/>
                    <a:pt x="459" y="1"/>
                    <a:pt x="291" y="1"/>
                  </a:cubicBezTo>
                  <a:close/>
                </a:path>
              </a:pathLst>
            </a:custGeom>
            <a:solidFill>
              <a:srgbClr val="000000">
                <a:alpha val="607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8972;p66"/>
            <p:cNvSpPr/>
            <p:nvPr/>
          </p:nvSpPr>
          <p:spPr>
            <a:xfrm rot="5400000">
              <a:off x="5179499" y="6484476"/>
              <a:ext cx="295046" cy="120558"/>
            </a:xfrm>
            <a:custGeom>
              <a:avLst/>
              <a:gdLst/>
              <a:ahLst/>
              <a:cxnLst/>
              <a:rect l="l" t="t" r="r" b="b"/>
              <a:pathLst>
                <a:path w="5646" h="2307" extrusionOk="0">
                  <a:moveTo>
                    <a:pt x="5210" y="1"/>
                  </a:moveTo>
                  <a:cubicBezTo>
                    <a:pt x="3298" y="1"/>
                    <a:pt x="1386" y="784"/>
                    <a:pt x="34" y="2148"/>
                  </a:cubicBezTo>
                  <a:cubicBezTo>
                    <a:pt x="0" y="2192"/>
                    <a:pt x="0" y="2248"/>
                    <a:pt x="34" y="2282"/>
                  </a:cubicBezTo>
                  <a:cubicBezTo>
                    <a:pt x="50" y="2298"/>
                    <a:pt x="76" y="2307"/>
                    <a:pt x="101" y="2307"/>
                  </a:cubicBezTo>
                  <a:cubicBezTo>
                    <a:pt x="126" y="2307"/>
                    <a:pt x="151" y="2298"/>
                    <a:pt x="168" y="2282"/>
                  </a:cubicBezTo>
                  <a:cubicBezTo>
                    <a:pt x="1487" y="951"/>
                    <a:pt x="3343" y="191"/>
                    <a:pt x="5210" y="191"/>
                  </a:cubicBezTo>
                  <a:lnTo>
                    <a:pt x="5545" y="191"/>
                  </a:lnTo>
                  <a:cubicBezTo>
                    <a:pt x="5551" y="192"/>
                    <a:pt x="5557" y="193"/>
                    <a:pt x="5563" y="193"/>
                  </a:cubicBezTo>
                  <a:cubicBezTo>
                    <a:pt x="5610" y="193"/>
                    <a:pt x="5646" y="153"/>
                    <a:pt x="5646" y="113"/>
                  </a:cubicBezTo>
                  <a:cubicBezTo>
                    <a:pt x="5646" y="57"/>
                    <a:pt x="5612" y="12"/>
                    <a:pt x="5557" y="12"/>
                  </a:cubicBezTo>
                  <a:cubicBezTo>
                    <a:pt x="5445" y="1"/>
                    <a:pt x="5333" y="1"/>
                    <a:pt x="521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8973;p66"/>
            <p:cNvSpPr/>
            <p:nvPr/>
          </p:nvSpPr>
          <p:spPr>
            <a:xfrm rot="5400000">
              <a:off x="5103464" y="6389054"/>
              <a:ext cx="295098" cy="189904"/>
            </a:xfrm>
            <a:custGeom>
              <a:avLst/>
              <a:gdLst/>
              <a:ahLst/>
              <a:cxnLst/>
              <a:rect l="l" t="t" r="r" b="b"/>
              <a:pathLst>
                <a:path w="5647" h="3634" extrusionOk="0">
                  <a:moveTo>
                    <a:pt x="5541" y="1"/>
                  </a:moveTo>
                  <a:cubicBezTo>
                    <a:pt x="5531" y="1"/>
                    <a:pt x="5522" y="2"/>
                    <a:pt x="5512" y="4"/>
                  </a:cubicBezTo>
                  <a:cubicBezTo>
                    <a:pt x="3433" y="675"/>
                    <a:pt x="1532" y="1882"/>
                    <a:pt x="34" y="3481"/>
                  </a:cubicBezTo>
                  <a:cubicBezTo>
                    <a:pt x="0" y="3514"/>
                    <a:pt x="0" y="3570"/>
                    <a:pt x="34" y="3604"/>
                  </a:cubicBezTo>
                  <a:cubicBezTo>
                    <a:pt x="55" y="3624"/>
                    <a:pt x="78" y="3633"/>
                    <a:pt x="100" y="3633"/>
                  </a:cubicBezTo>
                  <a:cubicBezTo>
                    <a:pt x="126" y="3633"/>
                    <a:pt x="150" y="3622"/>
                    <a:pt x="168" y="3604"/>
                  </a:cubicBezTo>
                  <a:cubicBezTo>
                    <a:pt x="1644" y="2039"/>
                    <a:pt x="3522" y="842"/>
                    <a:pt x="5579" y="183"/>
                  </a:cubicBezTo>
                  <a:cubicBezTo>
                    <a:pt x="5624" y="160"/>
                    <a:pt x="5646" y="116"/>
                    <a:pt x="5635" y="60"/>
                  </a:cubicBezTo>
                  <a:cubicBezTo>
                    <a:pt x="5626" y="23"/>
                    <a:pt x="5586" y="1"/>
                    <a:pt x="554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8974;p66"/>
            <p:cNvSpPr/>
            <p:nvPr/>
          </p:nvSpPr>
          <p:spPr>
            <a:xfrm rot="5400000">
              <a:off x="5145950" y="6326501"/>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47" y="582"/>
                    <a:pt x="582" y="459"/>
                    <a:pt x="582" y="292"/>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8975;p66"/>
            <p:cNvSpPr/>
            <p:nvPr/>
          </p:nvSpPr>
          <p:spPr>
            <a:xfrm rot="5400000">
              <a:off x="5256344" y="6387251"/>
              <a:ext cx="30466" cy="30466"/>
            </a:xfrm>
            <a:custGeom>
              <a:avLst/>
              <a:gdLst/>
              <a:ahLst/>
              <a:cxnLst/>
              <a:rect l="l" t="t" r="r" b="b"/>
              <a:pathLst>
                <a:path w="583" h="583" extrusionOk="0">
                  <a:moveTo>
                    <a:pt x="292" y="1"/>
                  </a:moveTo>
                  <a:cubicBezTo>
                    <a:pt x="135" y="1"/>
                    <a:pt x="1" y="135"/>
                    <a:pt x="1" y="292"/>
                  </a:cubicBezTo>
                  <a:cubicBezTo>
                    <a:pt x="1" y="459"/>
                    <a:pt x="135" y="582"/>
                    <a:pt x="292" y="582"/>
                  </a:cubicBezTo>
                  <a:cubicBezTo>
                    <a:pt x="448" y="582"/>
                    <a:pt x="582" y="459"/>
                    <a:pt x="582" y="292"/>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8976;p66"/>
            <p:cNvSpPr/>
            <p:nvPr/>
          </p:nvSpPr>
          <p:spPr>
            <a:xfrm rot="5400000">
              <a:off x="5135237" y="6542420"/>
              <a:ext cx="51474" cy="356396"/>
            </a:xfrm>
            <a:custGeom>
              <a:avLst/>
              <a:gdLst/>
              <a:ahLst/>
              <a:cxnLst/>
              <a:rect l="l" t="t" r="r" b="b"/>
              <a:pathLst>
                <a:path w="985" h="6820" extrusionOk="0">
                  <a:moveTo>
                    <a:pt x="417" y="1"/>
                  </a:moveTo>
                  <a:cubicBezTo>
                    <a:pt x="380" y="1"/>
                    <a:pt x="344" y="29"/>
                    <a:pt x="336" y="64"/>
                  </a:cubicBezTo>
                  <a:cubicBezTo>
                    <a:pt x="112" y="936"/>
                    <a:pt x="0" y="1830"/>
                    <a:pt x="0" y="2725"/>
                  </a:cubicBezTo>
                  <a:cubicBezTo>
                    <a:pt x="0" y="4100"/>
                    <a:pt x="269" y="5486"/>
                    <a:pt x="794" y="6761"/>
                  </a:cubicBezTo>
                  <a:cubicBezTo>
                    <a:pt x="813" y="6798"/>
                    <a:pt x="846" y="6819"/>
                    <a:pt x="889" y="6819"/>
                  </a:cubicBezTo>
                  <a:cubicBezTo>
                    <a:pt x="898" y="6819"/>
                    <a:pt x="907" y="6818"/>
                    <a:pt x="917" y="6817"/>
                  </a:cubicBezTo>
                  <a:cubicBezTo>
                    <a:pt x="962" y="6794"/>
                    <a:pt x="984" y="6738"/>
                    <a:pt x="962" y="6694"/>
                  </a:cubicBezTo>
                  <a:cubicBezTo>
                    <a:pt x="447" y="5441"/>
                    <a:pt x="179" y="4077"/>
                    <a:pt x="179" y="2725"/>
                  </a:cubicBezTo>
                  <a:cubicBezTo>
                    <a:pt x="179" y="1841"/>
                    <a:pt x="291" y="969"/>
                    <a:pt x="515" y="120"/>
                  </a:cubicBezTo>
                  <a:cubicBezTo>
                    <a:pt x="526" y="64"/>
                    <a:pt x="503" y="19"/>
                    <a:pt x="447" y="8"/>
                  </a:cubicBezTo>
                  <a:cubicBezTo>
                    <a:pt x="438" y="3"/>
                    <a:pt x="427" y="1"/>
                    <a:pt x="41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8977;p66"/>
            <p:cNvSpPr/>
            <p:nvPr/>
          </p:nvSpPr>
          <p:spPr>
            <a:xfrm rot="5400000">
              <a:off x="5172287" y="6577380"/>
              <a:ext cx="46196" cy="347774"/>
            </a:xfrm>
            <a:custGeom>
              <a:avLst/>
              <a:gdLst/>
              <a:ahLst/>
              <a:cxnLst/>
              <a:rect l="l" t="t" r="r" b="b"/>
              <a:pathLst>
                <a:path w="884" h="6655" extrusionOk="0">
                  <a:moveTo>
                    <a:pt x="107" y="1"/>
                  </a:moveTo>
                  <a:cubicBezTo>
                    <a:pt x="102" y="1"/>
                    <a:pt x="96" y="1"/>
                    <a:pt x="90" y="3"/>
                  </a:cubicBezTo>
                  <a:cubicBezTo>
                    <a:pt x="45" y="3"/>
                    <a:pt x="1" y="47"/>
                    <a:pt x="12" y="103"/>
                  </a:cubicBezTo>
                  <a:cubicBezTo>
                    <a:pt x="235" y="2261"/>
                    <a:pt x="459" y="4419"/>
                    <a:pt x="694" y="6565"/>
                  </a:cubicBezTo>
                  <a:cubicBezTo>
                    <a:pt x="694" y="6621"/>
                    <a:pt x="738" y="6655"/>
                    <a:pt x="794" y="6655"/>
                  </a:cubicBezTo>
                  <a:cubicBezTo>
                    <a:pt x="839" y="6643"/>
                    <a:pt x="884" y="6599"/>
                    <a:pt x="873" y="6554"/>
                  </a:cubicBezTo>
                  <a:cubicBezTo>
                    <a:pt x="649" y="4396"/>
                    <a:pt x="425" y="2239"/>
                    <a:pt x="202" y="81"/>
                  </a:cubicBezTo>
                  <a:cubicBezTo>
                    <a:pt x="192" y="41"/>
                    <a:pt x="155" y="1"/>
                    <a:pt x="10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8978;p66"/>
            <p:cNvSpPr/>
            <p:nvPr/>
          </p:nvSpPr>
          <p:spPr>
            <a:xfrm rot="5400000">
              <a:off x="5003392" y="6753854"/>
              <a:ext cx="30414" cy="30466"/>
            </a:xfrm>
            <a:custGeom>
              <a:avLst/>
              <a:gdLst/>
              <a:ahLst/>
              <a:cxnLst/>
              <a:rect l="l" t="t" r="r" b="b"/>
              <a:pathLst>
                <a:path w="582" h="583" extrusionOk="0">
                  <a:moveTo>
                    <a:pt x="291" y="1"/>
                  </a:moveTo>
                  <a:cubicBezTo>
                    <a:pt x="135" y="1"/>
                    <a:pt x="0" y="124"/>
                    <a:pt x="0" y="292"/>
                  </a:cubicBezTo>
                  <a:cubicBezTo>
                    <a:pt x="0" y="448"/>
                    <a:pt x="135" y="582"/>
                    <a:pt x="291" y="582"/>
                  </a:cubicBezTo>
                  <a:cubicBezTo>
                    <a:pt x="448" y="582"/>
                    <a:pt x="582" y="448"/>
                    <a:pt x="582" y="292"/>
                  </a:cubicBezTo>
                  <a:cubicBezTo>
                    <a:pt x="582" y="124"/>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8979;p66"/>
            <p:cNvSpPr/>
            <p:nvPr/>
          </p:nvSpPr>
          <p:spPr>
            <a:xfrm rot="5400000">
              <a:off x="4972691" y="6725556"/>
              <a:ext cx="29891" cy="30414"/>
            </a:xfrm>
            <a:custGeom>
              <a:avLst/>
              <a:gdLst/>
              <a:ahLst/>
              <a:cxnLst/>
              <a:rect l="l" t="t" r="r" b="b"/>
              <a:pathLst>
                <a:path w="572" h="582" extrusionOk="0">
                  <a:moveTo>
                    <a:pt x="280" y="0"/>
                  </a:moveTo>
                  <a:cubicBezTo>
                    <a:pt x="124" y="0"/>
                    <a:pt x="1" y="135"/>
                    <a:pt x="1" y="291"/>
                  </a:cubicBezTo>
                  <a:cubicBezTo>
                    <a:pt x="1" y="448"/>
                    <a:pt x="124" y="582"/>
                    <a:pt x="280" y="582"/>
                  </a:cubicBezTo>
                  <a:cubicBezTo>
                    <a:pt x="448" y="582"/>
                    <a:pt x="571" y="448"/>
                    <a:pt x="571" y="291"/>
                  </a:cubicBezTo>
                  <a:cubicBezTo>
                    <a:pt x="571" y="135"/>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980;p66"/>
            <p:cNvSpPr/>
            <p:nvPr/>
          </p:nvSpPr>
          <p:spPr>
            <a:xfrm rot="5400000">
              <a:off x="5374025" y="5801234"/>
              <a:ext cx="257107" cy="335493"/>
            </a:xfrm>
            <a:custGeom>
              <a:avLst/>
              <a:gdLst/>
              <a:ahLst/>
              <a:cxnLst/>
              <a:rect l="l" t="t" r="r" b="b"/>
              <a:pathLst>
                <a:path w="4920" h="6420" extrusionOk="0">
                  <a:moveTo>
                    <a:pt x="4802" y="0"/>
                  </a:moveTo>
                  <a:cubicBezTo>
                    <a:pt x="4785" y="0"/>
                    <a:pt x="4768" y="4"/>
                    <a:pt x="4752" y="12"/>
                  </a:cubicBezTo>
                  <a:cubicBezTo>
                    <a:pt x="3668" y="806"/>
                    <a:pt x="2583" y="1633"/>
                    <a:pt x="1700" y="2661"/>
                  </a:cubicBezTo>
                  <a:cubicBezTo>
                    <a:pt x="817" y="3701"/>
                    <a:pt x="146" y="4953"/>
                    <a:pt x="12" y="6317"/>
                  </a:cubicBezTo>
                  <a:cubicBezTo>
                    <a:pt x="0" y="6373"/>
                    <a:pt x="45" y="6418"/>
                    <a:pt x="90" y="6418"/>
                  </a:cubicBezTo>
                  <a:cubicBezTo>
                    <a:pt x="96" y="6419"/>
                    <a:pt x="102" y="6420"/>
                    <a:pt x="107" y="6420"/>
                  </a:cubicBezTo>
                  <a:cubicBezTo>
                    <a:pt x="155" y="6420"/>
                    <a:pt x="191" y="6380"/>
                    <a:pt x="191" y="6340"/>
                  </a:cubicBezTo>
                  <a:cubicBezTo>
                    <a:pt x="325" y="5020"/>
                    <a:pt x="984" y="3802"/>
                    <a:pt x="1845" y="2784"/>
                  </a:cubicBezTo>
                  <a:cubicBezTo>
                    <a:pt x="2706" y="1767"/>
                    <a:pt x="3779" y="951"/>
                    <a:pt x="4864" y="168"/>
                  </a:cubicBezTo>
                  <a:cubicBezTo>
                    <a:pt x="4909" y="135"/>
                    <a:pt x="4920" y="79"/>
                    <a:pt x="4886" y="34"/>
                  </a:cubicBezTo>
                  <a:cubicBezTo>
                    <a:pt x="4865" y="13"/>
                    <a:pt x="4834" y="0"/>
                    <a:pt x="480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981;p66"/>
            <p:cNvSpPr/>
            <p:nvPr/>
          </p:nvSpPr>
          <p:spPr>
            <a:xfrm rot="5400000">
              <a:off x="5277376" y="5796453"/>
              <a:ext cx="289245" cy="428616"/>
            </a:xfrm>
            <a:custGeom>
              <a:avLst/>
              <a:gdLst/>
              <a:ahLst/>
              <a:cxnLst/>
              <a:rect l="l" t="t" r="r" b="b"/>
              <a:pathLst>
                <a:path w="5535" h="8202" extrusionOk="0">
                  <a:moveTo>
                    <a:pt x="5256" y="0"/>
                  </a:moveTo>
                  <a:cubicBezTo>
                    <a:pt x="5248" y="0"/>
                    <a:pt x="5240" y="1"/>
                    <a:pt x="5233" y="3"/>
                  </a:cubicBezTo>
                  <a:cubicBezTo>
                    <a:pt x="5177" y="26"/>
                    <a:pt x="5154" y="70"/>
                    <a:pt x="5177" y="126"/>
                  </a:cubicBezTo>
                  <a:cubicBezTo>
                    <a:pt x="5300" y="473"/>
                    <a:pt x="5356" y="831"/>
                    <a:pt x="5356" y="1200"/>
                  </a:cubicBezTo>
                  <a:cubicBezTo>
                    <a:pt x="5356" y="2441"/>
                    <a:pt x="4696" y="3715"/>
                    <a:pt x="3824" y="4677"/>
                  </a:cubicBezTo>
                  <a:cubicBezTo>
                    <a:pt x="2695" y="5918"/>
                    <a:pt x="1241" y="6834"/>
                    <a:pt x="34" y="8042"/>
                  </a:cubicBezTo>
                  <a:cubicBezTo>
                    <a:pt x="0" y="8086"/>
                    <a:pt x="0" y="8142"/>
                    <a:pt x="34" y="8176"/>
                  </a:cubicBezTo>
                  <a:cubicBezTo>
                    <a:pt x="51" y="8193"/>
                    <a:pt x="76" y="8201"/>
                    <a:pt x="101" y="8201"/>
                  </a:cubicBezTo>
                  <a:cubicBezTo>
                    <a:pt x="126" y="8201"/>
                    <a:pt x="151" y="8193"/>
                    <a:pt x="168" y="8176"/>
                  </a:cubicBezTo>
                  <a:cubicBezTo>
                    <a:pt x="1353" y="6980"/>
                    <a:pt x="2818" y="6063"/>
                    <a:pt x="3958" y="4800"/>
                  </a:cubicBezTo>
                  <a:cubicBezTo>
                    <a:pt x="4853" y="3816"/>
                    <a:pt x="5535" y="2508"/>
                    <a:pt x="5535" y="1200"/>
                  </a:cubicBezTo>
                  <a:cubicBezTo>
                    <a:pt x="5535" y="819"/>
                    <a:pt x="5479" y="428"/>
                    <a:pt x="5344" y="59"/>
                  </a:cubicBezTo>
                  <a:cubicBezTo>
                    <a:pt x="5335" y="22"/>
                    <a:pt x="5295" y="0"/>
                    <a:pt x="5256"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982;p66"/>
            <p:cNvSpPr/>
            <p:nvPr/>
          </p:nvSpPr>
          <p:spPr>
            <a:xfrm rot="5400000">
              <a:off x="5433966" y="5941650"/>
              <a:ext cx="139109" cy="194920"/>
            </a:xfrm>
            <a:custGeom>
              <a:avLst/>
              <a:gdLst/>
              <a:ahLst/>
              <a:cxnLst/>
              <a:rect l="l" t="t" r="r" b="b"/>
              <a:pathLst>
                <a:path w="2662" h="3730" extrusionOk="0">
                  <a:moveTo>
                    <a:pt x="2550" y="1"/>
                  </a:moveTo>
                  <a:cubicBezTo>
                    <a:pt x="2522" y="1"/>
                    <a:pt x="2496" y="16"/>
                    <a:pt x="2482" y="43"/>
                  </a:cubicBezTo>
                  <a:cubicBezTo>
                    <a:pt x="1666" y="1217"/>
                    <a:pt x="850" y="2402"/>
                    <a:pt x="34" y="3587"/>
                  </a:cubicBezTo>
                  <a:cubicBezTo>
                    <a:pt x="0" y="3620"/>
                    <a:pt x="11" y="3687"/>
                    <a:pt x="56" y="3710"/>
                  </a:cubicBezTo>
                  <a:cubicBezTo>
                    <a:pt x="74" y="3723"/>
                    <a:pt x="93" y="3729"/>
                    <a:pt x="112" y="3729"/>
                  </a:cubicBezTo>
                  <a:cubicBezTo>
                    <a:pt x="142" y="3729"/>
                    <a:pt x="170" y="3715"/>
                    <a:pt x="190" y="3687"/>
                  </a:cubicBezTo>
                  <a:lnTo>
                    <a:pt x="2628" y="143"/>
                  </a:lnTo>
                  <a:cubicBezTo>
                    <a:pt x="2661" y="110"/>
                    <a:pt x="2650" y="43"/>
                    <a:pt x="2605" y="20"/>
                  </a:cubicBezTo>
                  <a:cubicBezTo>
                    <a:pt x="2588" y="7"/>
                    <a:pt x="2568" y="1"/>
                    <a:pt x="255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983;p66"/>
            <p:cNvSpPr/>
            <p:nvPr/>
          </p:nvSpPr>
          <p:spPr>
            <a:xfrm rot="5400000">
              <a:off x="5197345" y="5856209"/>
              <a:ext cx="30414" cy="30414"/>
            </a:xfrm>
            <a:custGeom>
              <a:avLst/>
              <a:gdLst/>
              <a:ahLst/>
              <a:cxnLst/>
              <a:rect l="l" t="t" r="r" b="b"/>
              <a:pathLst>
                <a:path w="582" h="582" extrusionOk="0">
                  <a:moveTo>
                    <a:pt x="291" y="0"/>
                  </a:moveTo>
                  <a:cubicBezTo>
                    <a:pt x="135" y="0"/>
                    <a:pt x="0" y="134"/>
                    <a:pt x="0" y="291"/>
                  </a:cubicBezTo>
                  <a:cubicBezTo>
                    <a:pt x="0" y="458"/>
                    <a:pt x="135" y="581"/>
                    <a:pt x="291" y="581"/>
                  </a:cubicBezTo>
                  <a:cubicBezTo>
                    <a:pt x="448" y="581"/>
                    <a:pt x="582" y="458"/>
                    <a:pt x="582" y="291"/>
                  </a:cubicBezTo>
                  <a:cubicBezTo>
                    <a:pt x="582" y="134"/>
                    <a:pt x="448"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984;p66"/>
            <p:cNvSpPr/>
            <p:nvPr/>
          </p:nvSpPr>
          <p:spPr>
            <a:xfrm rot="5400000">
              <a:off x="5396001" y="5960176"/>
              <a:ext cx="30414" cy="30466"/>
            </a:xfrm>
            <a:custGeom>
              <a:avLst/>
              <a:gdLst/>
              <a:ahLst/>
              <a:cxnLst/>
              <a:rect l="l" t="t" r="r" b="b"/>
              <a:pathLst>
                <a:path w="582" h="583" extrusionOk="0">
                  <a:moveTo>
                    <a:pt x="291" y="1"/>
                  </a:moveTo>
                  <a:cubicBezTo>
                    <a:pt x="123" y="1"/>
                    <a:pt x="0" y="135"/>
                    <a:pt x="0" y="292"/>
                  </a:cubicBezTo>
                  <a:cubicBezTo>
                    <a:pt x="0" y="459"/>
                    <a:pt x="123" y="582"/>
                    <a:pt x="291" y="582"/>
                  </a:cubicBezTo>
                  <a:cubicBezTo>
                    <a:pt x="448" y="582"/>
                    <a:pt x="582" y="459"/>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8985;p66"/>
            <p:cNvSpPr/>
            <p:nvPr/>
          </p:nvSpPr>
          <p:spPr>
            <a:xfrm rot="5400000">
              <a:off x="5318295" y="5830472"/>
              <a:ext cx="30414" cy="30466"/>
            </a:xfrm>
            <a:custGeom>
              <a:avLst/>
              <a:gdLst/>
              <a:ahLst/>
              <a:cxnLst/>
              <a:rect l="l" t="t" r="r" b="b"/>
              <a:pathLst>
                <a:path w="582" h="583" extrusionOk="0">
                  <a:moveTo>
                    <a:pt x="291" y="1"/>
                  </a:moveTo>
                  <a:cubicBezTo>
                    <a:pt x="135" y="1"/>
                    <a:pt x="0" y="135"/>
                    <a:pt x="0" y="292"/>
                  </a:cubicBezTo>
                  <a:cubicBezTo>
                    <a:pt x="0" y="448"/>
                    <a:pt x="135" y="582"/>
                    <a:pt x="291" y="582"/>
                  </a:cubicBezTo>
                  <a:cubicBezTo>
                    <a:pt x="448" y="582"/>
                    <a:pt x="582" y="448"/>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8986;p66"/>
            <p:cNvSpPr/>
            <p:nvPr/>
          </p:nvSpPr>
          <p:spPr>
            <a:xfrm rot="5400000">
              <a:off x="5542947" y="5845156"/>
              <a:ext cx="385660" cy="102791"/>
            </a:xfrm>
            <a:custGeom>
              <a:avLst/>
              <a:gdLst/>
              <a:ahLst/>
              <a:cxnLst/>
              <a:rect l="l" t="t" r="r" b="b"/>
              <a:pathLst>
                <a:path w="7380" h="1967" extrusionOk="0">
                  <a:moveTo>
                    <a:pt x="2259" y="1"/>
                  </a:moveTo>
                  <a:cubicBezTo>
                    <a:pt x="1521" y="1"/>
                    <a:pt x="783" y="112"/>
                    <a:pt x="79" y="314"/>
                  </a:cubicBezTo>
                  <a:cubicBezTo>
                    <a:pt x="34" y="336"/>
                    <a:pt x="0" y="381"/>
                    <a:pt x="12" y="437"/>
                  </a:cubicBezTo>
                  <a:cubicBezTo>
                    <a:pt x="29" y="472"/>
                    <a:pt x="60" y="500"/>
                    <a:pt x="99" y="500"/>
                  </a:cubicBezTo>
                  <a:cubicBezTo>
                    <a:pt x="111" y="500"/>
                    <a:pt x="122" y="497"/>
                    <a:pt x="135" y="493"/>
                  </a:cubicBezTo>
                  <a:cubicBezTo>
                    <a:pt x="828" y="291"/>
                    <a:pt x="1543" y="191"/>
                    <a:pt x="2259" y="191"/>
                  </a:cubicBezTo>
                  <a:cubicBezTo>
                    <a:pt x="4048" y="191"/>
                    <a:pt x="5836" y="806"/>
                    <a:pt x="7211" y="1946"/>
                  </a:cubicBezTo>
                  <a:cubicBezTo>
                    <a:pt x="7230" y="1960"/>
                    <a:pt x="7251" y="1966"/>
                    <a:pt x="7271" y="1966"/>
                  </a:cubicBezTo>
                  <a:cubicBezTo>
                    <a:pt x="7299" y="1966"/>
                    <a:pt x="7326" y="1954"/>
                    <a:pt x="7346" y="1935"/>
                  </a:cubicBezTo>
                  <a:cubicBezTo>
                    <a:pt x="7379" y="1890"/>
                    <a:pt x="7379" y="1834"/>
                    <a:pt x="7334" y="1801"/>
                  </a:cubicBezTo>
                  <a:cubicBezTo>
                    <a:pt x="5926" y="638"/>
                    <a:pt x="4092" y="1"/>
                    <a:pt x="225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987;p66"/>
            <p:cNvSpPr/>
            <p:nvPr/>
          </p:nvSpPr>
          <p:spPr>
            <a:xfrm rot="5400000">
              <a:off x="5558311" y="5909590"/>
              <a:ext cx="247230" cy="39925"/>
            </a:xfrm>
            <a:custGeom>
              <a:avLst/>
              <a:gdLst/>
              <a:ahLst/>
              <a:cxnLst/>
              <a:rect l="l" t="t" r="r" b="b"/>
              <a:pathLst>
                <a:path w="4731" h="764" extrusionOk="0">
                  <a:moveTo>
                    <a:pt x="113" y="1"/>
                  </a:moveTo>
                  <a:cubicBezTo>
                    <a:pt x="57" y="1"/>
                    <a:pt x="12" y="34"/>
                    <a:pt x="1" y="90"/>
                  </a:cubicBezTo>
                  <a:cubicBezTo>
                    <a:pt x="1" y="135"/>
                    <a:pt x="34" y="180"/>
                    <a:pt x="90" y="191"/>
                  </a:cubicBezTo>
                  <a:cubicBezTo>
                    <a:pt x="1600" y="348"/>
                    <a:pt x="3109" y="538"/>
                    <a:pt x="4618" y="761"/>
                  </a:cubicBezTo>
                  <a:cubicBezTo>
                    <a:pt x="4625" y="763"/>
                    <a:pt x="4632" y="763"/>
                    <a:pt x="4639" y="763"/>
                  </a:cubicBezTo>
                  <a:cubicBezTo>
                    <a:pt x="4685" y="763"/>
                    <a:pt x="4720" y="732"/>
                    <a:pt x="4730" y="683"/>
                  </a:cubicBezTo>
                  <a:cubicBezTo>
                    <a:pt x="4730" y="638"/>
                    <a:pt x="4696" y="582"/>
                    <a:pt x="4652" y="582"/>
                  </a:cubicBezTo>
                  <a:cubicBezTo>
                    <a:pt x="3142" y="359"/>
                    <a:pt x="1622" y="169"/>
                    <a:pt x="1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988;p66"/>
            <p:cNvSpPr/>
            <p:nvPr/>
          </p:nvSpPr>
          <p:spPr>
            <a:xfrm rot="5400000">
              <a:off x="5478331" y="5819106"/>
              <a:ext cx="313231" cy="73056"/>
            </a:xfrm>
            <a:custGeom>
              <a:avLst/>
              <a:gdLst/>
              <a:ahLst/>
              <a:cxnLst/>
              <a:rect l="l" t="t" r="r" b="b"/>
              <a:pathLst>
                <a:path w="5994" h="1398" extrusionOk="0">
                  <a:moveTo>
                    <a:pt x="102" y="1"/>
                  </a:moveTo>
                  <a:cubicBezTo>
                    <a:pt x="70" y="1"/>
                    <a:pt x="39" y="18"/>
                    <a:pt x="23" y="56"/>
                  </a:cubicBezTo>
                  <a:cubicBezTo>
                    <a:pt x="1" y="101"/>
                    <a:pt x="12" y="157"/>
                    <a:pt x="57" y="179"/>
                  </a:cubicBezTo>
                  <a:cubicBezTo>
                    <a:pt x="1711" y="984"/>
                    <a:pt x="3534" y="1398"/>
                    <a:pt x="5367" y="1398"/>
                  </a:cubicBezTo>
                  <a:cubicBezTo>
                    <a:pt x="5546" y="1398"/>
                    <a:pt x="5725" y="1398"/>
                    <a:pt x="5904" y="1387"/>
                  </a:cubicBezTo>
                  <a:cubicBezTo>
                    <a:pt x="5960" y="1387"/>
                    <a:pt x="5993" y="1342"/>
                    <a:pt x="5993" y="1286"/>
                  </a:cubicBezTo>
                  <a:cubicBezTo>
                    <a:pt x="5993" y="1241"/>
                    <a:pt x="5949" y="1197"/>
                    <a:pt x="5893" y="1197"/>
                  </a:cubicBezTo>
                  <a:cubicBezTo>
                    <a:pt x="5725" y="1208"/>
                    <a:pt x="5546" y="1219"/>
                    <a:pt x="5367" y="1219"/>
                  </a:cubicBezTo>
                  <a:cubicBezTo>
                    <a:pt x="3567" y="1219"/>
                    <a:pt x="1767" y="794"/>
                    <a:pt x="146" y="11"/>
                  </a:cubicBezTo>
                  <a:cubicBezTo>
                    <a:pt x="132" y="4"/>
                    <a:pt x="117"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989;p66"/>
            <p:cNvSpPr/>
            <p:nvPr/>
          </p:nvSpPr>
          <p:spPr>
            <a:xfrm rot="5400000">
              <a:off x="5679026" y="5796034"/>
              <a:ext cx="30466" cy="30414"/>
            </a:xfrm>
            <a:custGeom>
              <a:avLst/>
              <a:gdLst/>
              <a:ahLst/>
              <a:cxnLst/>
              <a:rect l="l" t="t" r="r" b="b"/>
              <a:pathLst>
                <a:path w="583" h="582" extrusionOk="0">
                  <a:moveTo>
                    <a:pt x="291" y="1"/>
                  </a:moveTo>
                  <a:cubicBezTo>
                    <a:pt x="124" y="1"/>
                    <a:pt x="1" y="135"/>
                    <a:pt x="1" y="291"/>
                  </a:cubicBezTo>
                  <a:cubicBezTo>
                    <a:pt x="1" y="448"/>
                    <a:pt x="124" y="582"/>
                    <a:pt x="291" y="582"/>
                  </a:cubicBezTo>
                  <a:cubicBezTo>
                    <a:pt x="448" y="582"/>
                    <a:pt x="582" y="448"/>
                    <a:pt x="582" y="291"/>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990;p66"/>
            <p:cNvSpPr/>
            <p:nvPr/>
          </p:nvSpPr>
          <p:spPr>
            <a:xfrm rot="5400000">
              <a:off x="5751455" y="5689115"/>
              <a:ext cx="30466" cy="30414"/>
            </a:xfrm>
            <a:custGeom>
              <a:avLst/>
              <a:gdLst/>
              <a:ahLst/>
              <a:cxnLst/>
              <a:rect l="l" t="t" r="r" b="b"/>
              <a:pathLst>
                <a:path w="583" h="582" extrusionOk="0">
                  <a:moveTo>
                    <a:pt x="292" y="0"/>
                  </a:moveTo>
                  <a:cubicBezTo>
                    <a:pt x="135" y="0"/>
                    <a:pt x="1" y="123"/>
                    <a:pt x="1" y="291"/>
                  </a:cubicBezTo>
                  <a:cubicBezTo>
                    <a:pt x="1" y="447"/>
                    <a:pt x="135" y="582"/>
                    <a:pt x="292" y="582"/>
                  </a:cubicBezTo>
                  <a:cubicBezTo>
                    <a:pt x="448" y="582"/>
                    <a:pt x="582" y="447"/>
                    <a:pt x="582" y="291"/>
                  </a:cubicBezTo>
                  <a:cubicBezTo>
                    <a:pt x="582" y="123"/>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991;p66"/>
            <p:cNvSpPr/>
            <p:nvPr/>
          </p:nvSpPr>
          <p:spPr>
            <a:xfrm rot="5400000">
              <a:off x="5650389" y="5689115"/>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992;p66"/>
            <p:cNvSpPr/>
            <p:nvPr/>
          </p:nvSpPr>
          <p:spPr>
            <a:xfrm rot="5400000">
              <a:off x="5331699" y="6150054"/>
              <a:ext cx="679" cy="679"/>
            </a:xfrm>
            <a:custGeom>
              <a:avLst/>
              <a:gdLst/>
              <a:ahLst/>
              <a:cxnLst/>
              <a:rect l="l" t="t" r="r" b="b"/>
              <a:pathLst>
                <a:path w="13" h="13" extrusionOk="0">
                  <a:moveTo>
                    <a:pt x="12" y="1"/>
                  </a:moveTo>
                  <a:cubicBezTo>
                    <a:pt x="1" y="1"/>
                    <a:pt x="1" y="1"/>
                    <a:pt x="1" y="12"/>
                  </a:cubicBezTo>
                  <a:lnTo>
                    <a:pt x="12"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993;p66"/>
            <p:cNvSpPr/>
            <p:nvPr/>
          </p:nvSpPr>
          <p:spPr>
            <a:xfrm rot="5400000">
              <a:off x="5357723" y="6017163"/>
              <a:ext cx="105769" cy="262960"/>
            </a:xfrm>
            <a:custGeom>
              <a:avLst/>
              <a:gdLst/>
              <a:ahLst/>
              <a:cxnLst/>
              <a:rect l="l" t="t" r="r" b="b"/>
              <a:pathLst>
                <a:path w="2024" h="5032" extrusionOk="0">
                  <a:moveTo>
                    <a:pt x="1096" y="0"/>
                  </a:moveTo>
                  <a:cubicBezTo>
                    <a:pt x="1018" y="537"/>
                    <a:pt x="827" y="1062"/>
                    <a:pt x="570" y="1554"/>
                  </a:cubicBezTo>
                  <a:cubicBezTo>
                    <a:pt x="582" y="1599"/>
                    <a:pt x="593" y="1644"/>
                    <a:pt x="593" y="1677"/>
                  </a:cubicBezTo>
                  <a:cubicBezTo>
                    <a:pt x="705" y="2270"/>
                    <a:pt x="626" y="2862"/>
                    <a:pt x="492" y="3444"/>
                  </a:cubicBezTo>
                  <a:cubicBezTo>
                    <a:pt x="369" y="3992"/>
                    <a:pt x="213" y="4517"/>
                    <a:pt x="0" y="5031"/>
                  </a:cubicBezTo>
                  <a:cubicBezTo>
                    <a:pt x="391" y="4729"/>
                    <a:pt x="738" y="4405"/>
                    <a:pt x="1029" y="4036"/>
                  </a:cubicBezTo>
                  <a:cubicBezTo>
                    <a:pt x="1029" y="4036"/>
                    <a:pt x="1029" y="4036"/>
                    <a:pt x="1029" y="4025"/>
                  </a:cubicBezTo>
                  <a:lnTo>
                    <a:pt x="1040" y="4025"/>
                  </a:lnTo>
                  <a:cubicBezTo>
                    <a:pt x="1040" y="4014"/>
                    <a:pt x="1040" y="4014"/>
                    <a:pt x="1051" y="4014"/>
                  </a:cubicBezTo>
                  <a:lnTo>
                    <a:pt x="1051" y="4003"/>
                  </a:lnTo>
                  <a:cubicBezTo>
                    <a:pt x="1599" y="3287"/>
                    <a:pt x="1912" y="2426"/>
                    <a:pt x="2024" y="1543"/>
                  </a:cubicBezTo>
                  <a:cubicBezTo>
                    <a:pt x="1632" y="1085"/>
                    <a:pt x="1308" y="570"/>
                    <a:pt x="10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994;p66"/>
            <p:cNvSpPr/>
            <p:nvPr/>
          </p:nvSpPr>
          <p:spPr>
            <a:xfrm rot="5400000">
              <a:off x="5477471" y="6136911"/>
              <a:ext cx="48547" cy="80686"/>
            </a:xfrm>
            <a:custGeom>
              <a:avLst/>
              <a:gdLst/>
              <a:ahLst/>
              <a:cxnLst/>
              <a:rect l="l" t="t" r="r" b="b"/>
              <a:pathLst>
                <a:path w="929" h="1544" extrusionOk="0">
                  <a:moveTo>
                    <a:pt x="929" y="1543"/>
                  </a:moveTo>
                  <a:lnTo>
                    <a:pt x="929" y="1543"/>
                  </a:lnTo>
                  <a:cubicBezTo>
                    <a:pt x="537" y="1085"/>
                    <a:pt x="213" y="570"/>
                    <a:pt x="1" y="0"/>
                  </a:cubicBezTo>
                  <a:lnTo>
                    <a:pt x="1" y="0"/>
                  </a:lnTo>
                  <a:cubicBezTo>
                    <a:pt x="213" y="570"/>
                    <a:pt x="537" y="1085"/>
                    <a:pt x="929" y="1543"/>
                  </a:cubicBezTo>
                  <a:cubicBezTo>
                    <a:pt x="929" y="1543"/>
                    <a:pt x="929" y="1543"/>
                    <a:pt x="929" y="1543"/>
                  </a:cubicBezTo>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995;p66"/>
            <p:cNvSpPr/>
            <p:nvPr/>
          </p:nvSpPr>
          <p:spPr>
            <a:xfrm rot="5400000">
              <a:off x="5407968" y="5792795"/>
              <a:ext cx="4128" cy="26965"/>
            </a:xfrm>
            <a:custGeom>
              <a:avLst/>
              <a:gdLst/>
              <a:ahLst/>
              <a:cxnLst/>
              <a:rect l="l" t="t" r="r" b="b"/>
              <a:pathLst>
                <a:path w="79" h="516" extrusionOk="0">
                  <a:moveTo>
                    <a:pt x="0" y="515"/>
                  </a:moveTo>
                  <a:cubicBezTo>
                    <a:pt x="23" y="347"/>
                    <a:pt x="45" y="180"/>
                    <a:pt x="79" y="1"/>
                  </a:cubicBezTo>
                  <a:lnTo>
                    <a:pt x="79" y="1"/>
                  </a:lnTo>
                  <a:cubicBezTo>
                    <a:pt x="45" y="180"/>
                    <a:pt x="23" y="347"/>
                    <a:pt x="0" y="515"/>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996;p66"/>
            <p:cNvSpPr/>
            <p:nvPr/>
          </p:nvSpPr>
          <p:spPr>
            <a:xfrm rot="5400000">
              <a:off x="5470207" y="5781977"/>
              <a:ext cx="33340" cy="92966"/>
            </a:xfrm>
            <a:custGeom>
              <a:avLst/>
              <a:gdLst/>
              <a:ahLst/>
              <a:cxnLst/>
              <a:rect l="l" t="t" r="r" b="b"/>
              <a:pathLst>
                <a:path w="638" h="1779" extrusionOk="0">
                  <a:moveTo>
                    <a:pt x="1" y="1779"/>
                  </a:moveTo>
                  <a:cubicBezTo>
                    <a:pt x="135" y="1153"/>
                    <a:pt x="347" y="560"/>
                    <a:pt x="638" y="1"/>
                  </a:cubicBezTo>
                  <a:lnTo>
                    <a:pt x="638" y="1"/>
                  </a:lnTo>
                  <a:cubicBezTo>
                    <a:pt x="347" y="560"/>
                    <a:pt x="135" y="1153"/>
                    <a:pt x="1" y="1779"/>
                  </a:cubicBezTo>
                  <a:lnTo>
                    <a:pt x="1" y="1779"/>
                  </a:ln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997;p66"/>
            <p:cNvSpPr/>
            <p:nvPr/>
          </p:nvSpPr>
          <p:spPr>
            <a:xfrm rot="5400000">
              <a:off x="5430178" y="5801574"/>
              <a:ext cx="3554" cy="16984"/>
            </a:xfrm>
            <a:custGeom>
              <a:avLst/>
              <a:gdLst/>
              <a:ahLst/>
              <a:cxnLst/>
              <a:rect l="l" t="t" r="r" b="b"/>
              <a:pathLst>
                <a:path w="68" h="325" extrusionOk="0">
                  <a:moveTo>
                    <a:pt x="1" y="325"/>
                  </a:moveTo>
                  <a:cubicBezTo>
                    <a:pt x="23" y="213"/>
                    <a:pt x="34" y="101"/>
                    <a:pt x="68" y="1"/>
                  </a:cubicBezTo>
                  <a:lnTo>
                    <a:pt x="68" y="1"/>
                  </a:lnTo>
                  <a:cubicBezTo>
                    <a:pt x="34" y="101"/>
                    <a:pt x="23" y="213"/>
                    <a:pt x="1" y="325"/>
                  </a:cubicBezTo>
                  <a:lnTo>
                    <a:pt x="1" y="325"/>
                  </a:lnTo>
                  <a:close/>
                </a:path>
              </a:pathLst>
            </a:custGeom>
            <a:solidFill>
              <a:srgbClr val="745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998;p66"/>
            <p:cNvSpPr/>
            <p:nvPr/>
          </p:nvSpPr>
          <p:spPr>
            <a:xfrm rot="5400000">
              <a:off x="5387509" y="5789894"/>
              <a:ext cx="142611" cy="167694"/>
            </a:xfrm>
            <a:custGeom>
              <a:avLst/>
              <a:gdLst/>
              <a:ahLst/>
              <a:cxnLst/>
              <a:rect l="l" t="t" r="r" b="b"/>
              <a:pathLst>
                <a:path w="2729" h="3209" extrusionOk="0">
                  <a:moveTo>
                    <a:pt x="2729" y="0"/>
                  </a:moveTo>
                  <a:cubicBezTo>
                    <a:pt x="2315" y="123"/>
                    <a:pt x="1901" y="190"/>
                    <a:pt x="1465" y="201"/>
                  </a:cubicBezTo>
                  <a:cubicBezTo>
                    <a:pt x="1432" y="213"/>
                    <a:pt x="1387" y="213"/>
                    <a:pt x="1354" y="213"/>
                  </a:cubicBezTo>
                  <a:lnTo>
                    <a:pt x="1331" y="213"/>
                  </a:lnTo>
                  <a:cubicBezTo>
                    <a:pt x="1164" y="213"/>
                    <a:pt x="985" y="201"/>
                    <a:pt x="817" y="179"/>
                  </a:cubicBezTo>
                  <a:cubicBezTo>
                    <a:pt x="526" y="738"/>
                    <a:pt x="314" y="1331"/>
                    <a:pt x="180" y="1957"/>
                  </a:cubicBezTo>
                  <a:cubicBezTo>
                    <a:pt x="146" y="2057"/>
                    <a:pt x="135" y="2169"/>
                    <a:pt x="113" y="2281"/>
                  </a:cubicBezTo>
                  <a:cubicBezTo>
                    <a:pt x="79" y="2460"/>
                    <a:pt x="57" y="2627"/>
                    <a:pt x="34" y="2795"/>
                  </a:cubicBezTo>
                  <a:cubicBezTo>
                    <a:pt x="23" y="2829"/>
                    <a:pt x="23" y="2862"/>
                    <a:pt x="23" y="2896"/>
                  </a:cubicBezTo>
                  <a:cubicBezTo>
                    <a:pt x="12" y="2996"/>
                    <a:pt x="1" y="3108"/>
                    <a:pt x="1" y="3209"/>
                  </a:cubicBezTo>
                  <a:cubicBezTo>
                    <a:pt x="549" y="2381"/>
                    <a:pt x="1175" y="1621"/>
                    <a:pt x="1924" y="995"/>
                  </a:cubicBezTo>
                  <a:cubicBezTo>
                    <a:pt x="2080" y="772"/>
                    <a:pt x="2248" y="548"/>
                    <a:pt x="2427" y="335"/>
                  </a:cubicBezTo>
                  <a:cubicBezTo>
                    <a:pt x="2527" y="224"/>
                    <a:pt x="2628" y="112"/>
                    <a:pt x="27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999;p66"/>
            <p:cNvSpPr/>
            <p:nvPr/>
          </p:nvSpPr>
          <p:spPr>
            <a:xfrm rot="5400000">
              <a:off x="5518388" y="5858221"/>
              <a:ext cx="28115" cy="1829"/>
            </a:xfrm>
            <a:custGeom>
              <a:avLst/>
              <a:gdLst/>
              <a:ahLst/>
              <a:cxnLst/>
              <a:rect l="l" t="t" r="r" b="b"/>
              <a:pathLst>
                <a:path w="538" h="35" extrusionOk="0">
                  <a:moveTo>
                    <a:pt x="515" y="35"/>
                  </a:moveTo>
                  <a:cubicBezTo>
                    <a:pt x="348" y="35"/>
                    <a:pt x="169" y="23"/>
                    <a:pt x="1" y="1"/>
                  </a:cubicBezTo>
                  <a:lnTo>
                    <a:pt x="1" y="1"/>
                  </a:lnTo>
                  <a:lnTo>
                    <a:pt x="1" y="1"/>
                  </a:lnTo>
                  <a:cubicBezTo>
                    <a:pt x="169" y="23"/>
                    <a:pt x="348" y="35"/>
                    <a:pt x="515" y="35"/>
                  </a:cubicBezTo>
                  <a:lnTo>
                    <a:pt x="538" y="35"/>
                  </a:lnTo>
                  <a:lnTo>
                    <a:pt x="515" y="35"/>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9000;p66"/>
            <p:cNvSpPr/>
            <p:nvPr/>
          </p:nvSpPr>
          <p:spPr>
            <a:xfrm rot="5400000">
              <a:off x="5438931" y="5967518"/>
              <a:ext cx="213890" cy="141984"/>
            </a:xfrm>
            <a:custGeom>
              <a:avLst/>
              <a:gdLst/>
              <a:ahLst/>
              <a:cxnLst/>
              <a:rect l="l" t="t" r="r" b="b"/>
              <a:pathLst>
                <a:path w="4093" h="2717" extrusionOk="0">
                  <a:moveTo>
                    <a:pt x="3008" y="0"/>
                  </a:moveTo>
                  <a:cubicBezTo>
                    <a:pt x="2259" y="526"/>
                    <a:pt x="1465" y="1006"/>
                    <a:pt x="627" y="1297"/>
                  </a:cubicBezTo>
                  <a:cubicBezTo>
                    <a:pt x="448" y="1487"/>
                    <a:pt x="269" y="1677"/>
                    <a:pt x="101" y="1878"/>
                  </a:cubicBezTo>
                  <a:cubicBezTo>
                    <a:pt x="68" y="1923"/>
                    <a:pt x="34" y="1957"/>
                    <a:pt x="1" y="2001"/>
                  </a:cubicBezTo>
                  <a:cubicBezTo>
                    <a:pt x="548" y="1644"/>
                    <a:pt x="1208" y="1375"/>
                    <a:pt x="1834" y="1375"/>
                  </a:cubicBezTo>
                  <a:cubicBezTo>
                    <a:pt x="2035" y="1375"/>
                    <a:pt x="2237" y="1398"/>
                    <a:pt x="2438" y="1465"/>
                  </a:cubicBezTo>
                  <a:lnTo>
                    <a:pt x="3209" y="347"/>
                  </a:lnTo>
                  <a:cubicBezTo>
                    <a:pt x="3220" y="324"/>
                    <a:pt x="3254" y="302"/>
                    <a:pt x="3288" y="302"/>
                  </a:cubicBezTo>
                  <a:cubicBezTo>
                    <a:pt x="3299" y="302"/>
                    <a:pt x="3321" y="313"/>
                    <a:pt x="3332" y="324"/>
                  </a:cubicBezTo>
                  <a:cubicBezTo>
                    <a:pt x="3377" y="347"/>
                    <a:pt x="3388" y="414"/>
                    <a:pt x="3355" y="447"/>
                  </a:cubicBezTo>
                  <a:cubicBezTo>
                    <a:pt x="3109" y="816"/>
                    <a:pt x="2863" y="1174"/>
                    <a:pt x="2617" y="1532"/>
                  </a:cubicBezTo>
                  <a:cubicBezTo>
                    <a:pt x="2684" y="1565"/>
                    <a:pt x="2751" y="1599"/>
                    <a:pt x="2829" y="1644"/>
                  </a:cubicBezTo>
                  <a:cubicBezTo>
                    <a:pt x="3209" y="1890"/>
                    <a:pt x="3489" y="2281"/>
                    <a:pt x="3634" y="2717"/>
                  </a:cubicBezTo>
                  <a:cubicBezTo>
                    <a:pt x="3902" y="2169"/>
                    <a:pt x="4070" y="1577"/>
                    <a:pt x="4092" y="995"/>
                  </a:cubicBezTo>
                  <a:cubicBezTo>
                    <a:pt x="4014" y="716"/>
                    <a:pt x="3969" y="436"/>
                    <a:pt x="3936" y="146"/>
                  </a:cubicBezTo>
                  <a:cubicBezTo>
                    <a:pt x="3656" y="112"/>
                    <a:pt x="3377" y="67"/>
                    <a:pt x="3097" y="23"/>
                  </a:cubicBezTo>
                  <a:lnTo>
                    <a:pt x="3086" y="23"/>
                  </a:lnTo>
                  <a:cubicBezTo>
                    <a:pt x="3086" y="23"/>
                    <a:pt x="3075" y="23"/>
                    <a:pt x="3075" y="11"/>
                  </a:cubicBezTo>
                  <a:lnTo>
                    <a:pt x="3042" y="11"/>
                  </a:lnTo>
                  <a:cubicBezTo>
                    <a:pt x="3030" y="11"/>
                    <a:pt x="3019" y="11"/>
                    <a:pt x="30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9001;p66"/>
            <p:cNvSpPr/>
            <p:nvPr/>
          </p:nvSpPr>
          <p:spPr>
            <a:xfrm rot="5400000">
              <a:off x="5588805" y="6109188"/>
              <a:ext cx="48495" cy="7630"/>
            </a:xfrm>
            <a:custGeom>
              <a:avLst/>
              <a:gdLst/>
              <a:ahLst/>
              <a:cxnLst/>
              <a:rect l="l" t="t" r="r" b="b"/>
              <a:pathLst>
                <a:path w="928" h="146" extrusionOk="0">
                  <a:moveTo>
                    <a:pt x="928" y="146"/>
                  </a:moveTo>
                  <a:cubicBezTo>
                    <a:pt x="648" y="112"/>
                    <a:pt x="369" y="67"/>
                    <a:pt x="89" y="23"/>
                  </a:cubicBezTo>
                  <a:cubicBezTo>
                    <a:pt x="369" y="67"/>
                    <a:pt x="648" y="112"/>
                    <a:pt x="928" y="146"/>
                  </a:cubicBezTo>
                  <a:lnTo>
                    <a:pt x="928" y="146"/>
                  </a:lnTo>
                  <a:close/>
                  <a:moveTo>
                    <a:pt x="78" y="23"/>
                  </a:moveTo>
                  <a:cubicBezTo>
                    <a:pt x="78" y="23"/>
                    <a:pt x="67" y="23"/>
                    <a:pt x="67" y="11"/>
                  </a:cubicBezTo>
                  <a:cubicBezTo>
                    <a:pt x="67" y="23"/>
                    <a:pt x="78" y="23"/>
                    <a:pt x="78" y="23"/>
                  </a:cubicBezTo>
                  <a:close/>
                  <a:moveTo>
                    <a:pt x="34" y="11"/>
                  </a:moveTo>
                  <a:cubicBezTo>
                    <a:pt x="22" y="11"/>
                    <a:pt x="11" y="11"/>
                    <a:pt x="0" y="0"/>
                  </a:cubicBezTo>
                  <a:lnTo>
                    <a:pt x="0" y="0"/>
                  </a:lnTo>
                  <a:cubicBezTo>
                    <a:pt x="11" y="11"/>
                    <a:pt x="22" y="11"/>
                    <a:pt x="34"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9002;p66"/>
            <p:cNvSpPr/>
            <p:nvPr/>
          </p:nvSpPr>
          <p:spPr>
            <a:xfrm rot="5400000">
              <a:off x="5489150" y="5904391"/>
              <a:ext cx="61403" cy="58476"/>
            </a:xfrm>
            <a:custGeom>
              <a:avLst/>
              <a:gdLst/>
              <a:ahLst/>
              <a:cxnLst/>
              <a:rect l="l" t="t" r="r" b="b"/>
              <a:pathLst>
                <a:path w="1175" h="1119" extrusionOk="0">
                  <a:moveTo>
                    <a:pt x="1175" y="0"/>
                  </a:moveTo>
                  <a:lnTo>
                    <a:pt x="1175" y="0"/>
                  </a:lnTo>
                  <a:cubicBezTo>
                    <a:pt x="1052" y="45"/>
                    <a:pt x="929" y="90"/>
                    <a:pt x="806" y="123"/>
                  </a:cubicBezTo>
                  <a:cubicBezTo>
                    <a:pt x="705" y="235"/>
                    <a:pt x="604" y="347"/>
                    <a:pt x="504" y="458"/>
                  </a:cubicBezTo>
                  <a:cubicBezTo>
                    <a:pt x="325" y="671"/>
                    <a:pt x="157" y="895"/>
                    <a:pt x="1" y="1118"/>
                  </a:cubicBezTo>
                  <a:cubicBezTo>
                    <a:pt x="124" y="1017"/>
                    <a:pt x="247" y="917"/>
                    <a:pt x="381" y="816"/>
                  </a:cubicBezTo>
                  <a:cubicBezTo>
                    <a:pt x="437" y="783"/>
                    <a:pt x="493" y="738"/>
                    <a:pt x="549" y="704"/>
                  </a:cubicBezTo>
                  <a:cubicBezTo>
                    <a:pt x="582" y="660"/>
                    <a:pt x="616" y="626"/>
                    <a:pt x="649" y="581"/>
                  </a:cubicBezTo>
                  <a:cubicBezTo>
                    <a:pt x="817" y="380"/>
                    <a:pt x="996" y="19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9003;p66"/>
            <p:cNvSpPr/>
            <p:nvPr/>
          </p:nvSpPr>
          <p:spPr>
            <a:xfrm rot="5400000">
              <a:off x="5497067" y="6085228"/>
              <a:ext cx="31564" cy="104045"/>
            </a:xfrm>
            <a:custGeom>
              <a:avLst/>
              <a:gdLst/>
              <a:ahLst/>
              <a:cxnLst/>
              <a:rect l="l" t="t" r="r" b="b"/>
              <a:pathLst>
                <a:path w="604" h="1991" extrusionOk="0">
                  <a:moveTo>
                    <a:pt x="458" y="0"/>
                  </a:moveTo>
                  <a:cubicBezTo>
                    <a:pt x="436" y="582"/>
                    <a:pt x="268" y="1174"/>
                    <a:pt x="0" y="1722"/>
                  </a:cubicBezTo>
                  <a:cubicBezTo>
                    <a:pt x="34" y="1811"/>
                    <a:pt x="56" y="1901"/>
                    <a:pt x="78" y="1990"/>
                  </a:cubicBezTo>
                  <a:cubicBezTo>
                    <a:pt x="335" y="1498"/>
                    <a:pt x="526" y="973"/>
                    <a:pt x="604" y="436"/>
                  </a:cubicBezTo>
                  <a:cubicBezTo>
                    <a:pt x="604" y="425"/>
                    <a:pt x="593" y="414"/>
                    <a:pt x="593" y="414"/>
                  </a:cubicBezTo>
                  <a:cubicBezTo>
                    <a:pt x="548" y="269"/>
                    <a:pt x="503" y="134"/>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9004;p66"/>
            <p:cNvSpPr/>
            <p:nvPr/>
          </p:nvSpPr>
          <p:spPr>
            <a:xfrm rot="5400000">
              <a:off x="5544073" y="6051653"/>
              <a:ext cx="49749" cy="64277"/>
            </a:xfrm>
            <a:custGeom>
              <a:avLst/>
              <a:gdLst/>
              <a:ahLst/>
              <a:cxnLst/>
              <a:rect l="l" t="t" r="r" b="b"/>
              <a:pathLst>
                <a:path w="952" h="1230" extrusionOk="0">
                  <a:moveTo>
                    <a:pt x="851" y="0"/>
                  </a:moveTo>
                  <a:cubicBezTo>
                    <a:pt x="817" y="0"/>
                    <a:pt x="783" y="22"/>
                    <a:pt x="772" y="45"/>
                  </a:cubicBezTo>
                  <a:lnTo>
                    <a:pt x="1" y="1163"/>
                  </a:lnTo>
                  <a:cubicBezTo>
                    <a:pt x="57" y="1185"/>
                    <a:pt x="113" y="1208"/>
                    <a:pt x="180" y="1230"/>
                  </a:cubicBezTo>
                  <a:cubicBezTo>
                    <a:pt x="426" y="872"/>
                    <a:pt x="672" y="514"/>
                    <a:pt x="918" y="145"/>
                  </a:cubicBezTo>
                  <a:cubicBezTo>
                    <a:pt x="951" y="112"/>
                    <a:pt x="940" y="45"/>
                    <a:pt x="895" y="22"/>
                  </a:cubicBezTo>
                  <a:cubicBezTo>
                    <a:pt x="884" y="11"/>
                    <a:pt x="862" y="0"/>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9005;p66"/>
            <p:cNvSpPr/>
            <p:nvPr/>
          </p:nvSpPr>
          <p:spPr>
            <a:xfrm rot="5400000">
              <a:off x="5822500" y="6570153"/>
              <a:ext cx="627" cy="627"/>
            </a:xfrm>
            <a:custGeom>
              <a:avLst/>
              <a:gdLst/>
              <a:ahLst/>
              <a:cxnLst/>
              <a:rect l="l" t="t" r="r" b="b"/>
              <a:pathLst>
                <a:path w="12" h="12" extrusionOk="0">
                  <a:moveTo>
                    <a:pt x="0" y="12"/>
                  </a:moveTo>
                  <a:cubicBezTo>
                    <a:pt x="12" y="1"/>
                    <a:pt x="12" y="1"/>
                    <a:pt x="12" y="1"/>
                  </a:cubicBezTo>
                  <a:cubicBezTo>
                    <a:pt x="12" y="1"/>
                    <a:pt x="12" y="1"/>
                    <a:pt x="0" y="12"/>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06;p66"/>
            <p:cNvSpPr/>
            <p:nvPr/>
          </p:nvSpPr>
          <p:spPr>
            <a:xfrm rot="5400000">
              <a:off x="5544072" y="6282997"/>
              <a:ext cx="430079" cy="171196"/>
            </a:xfrm>
            <a:custGeom>
              <a:avLst/>
              <a:gdLst/>
              <a:ahLst/>
              <a:cxnLst/>
              <a:rect l="l" t="t" r="r" b="b"/>
              <a:pathLst>
                <a:path w="8230" h="3276" extrusionOk="0">
                  <a:moveTo>
                    <a:pt x="292" y="1778"/>
                  </a:moveTo>
                  <a:lnTo>
                    <a:pt x="292" y="1778"/>
                  </a:lnTo>
                  <a:cubicBezTo>
                    <a:pt x="158" y="2080"/>
                    <a:pt x="57" y="2393"/>
                    <a:pt x="1" y="2706"/>
                  </a:cubicBezTo>
                  <a:cubicBezTo>
                    <a:pt x="135" y="2694"/>
                    <a:pt x="258" y="2683"/>
                    <a:pt x="392" y="2672"/>
                  </a:cubicBezTo>
                  <a:cubicBezTo>
                    <a:pt x="359" y="2605"/>
                    <a:pt x="325" y="2538"/>
                    <a:pt x="303" y="2460"/>
                  </a:cubicBezTo>
                  <a:cubicBezTo>
                    <a:pt x="236" y="2236"/>
                    <a:pt x="247" y="2012"/>
                    <a:pt x="292" y="1778"/>
                  </a:cubicBezTo>
                  <a:close/>
                  <a:moveTo>
                    <a:pt x="8229" y="0"/>
                  </a:moveTo>
                  <a:cubicBezTo>
                    <a:pt x="6921" y="1062"/>
                    <a:pt x="5557" y="2035"/>
                    <a:pt x="4048" y="2739"/>
                  </a:cubicBezTo>
                  <a:cubicBezTo>
                    <a:pt x="4439" y="2817"/>
                    <a:pt x="4831" y="2929"/>
                    <a:pt x="5200" y="3075"/>
                  </a:cubicBezTo>
                  <a:cubicBezTo>
                    <a:pt x="5356" y="3142"/>
                    <a:pt x="5513" y="3209"/>
                    <a:pt x="5669" y="3276"/>
                  </a:cubicBezTo>
                  <a:cubicBezTo>
                    <a:pt x="5848" y="3130"/>
                    <a:pt x="6016" y="2974"/>
                    <a:pt x="6184" y="2817"/>
                  </a:cubicBezTo>
                  <a:cubicBezTo>
                    <a:pt x="6295" y="2706"/>
                    <a:pt x="6407" y="2594"/>
                    <a:pt x="6508" y="2471"/>
                  </a:cubicBezTo>
                  <a:cubicBezTo>
                    <a:pt x="7056" y="1856"/>
                    <a:pt x="7525" y="1152"/>
                    <a:pt x="7961" y="447"/>
                  </a:cubicBezTo>
                  <a:cubicBezTo>
                    <a:pt x="7972" y="436"/>
                    <a:pt x="7972" y="425"/>
                    <a:pt x="7972" y="425"/>
                  </a:cubicBezTo>
                  <a:cubicBezTo>
                    <a:pt x="7984" y="414"/>
                    <a:pt x="7984" y="414"/>
                    <a:pt x="7984" y="414"/>
                  </a:cubicBezTo>
                  <a:cubicBezTo>
                    <a:pt x="8062" y="280"/>
                    <a:pt x="8151" y="145"/>
                    <a:pt x="82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07;p66"/>
            <p:cNvSpPr/>
            <p:nvPr/>
          </p:nvSpPr>
          <p:spPr>
            <a:xfrm rot="5400000">
              <a:off x="5944887" y="6209941"/>
              <a:ext cx="8832" cy="5905"/>
            </a:xfrm>
            <a:custGeom>
              <a:avLst/>
              <a:gdLst/>
              <a:ahLst/>
              <a:cxnLst/>
              <a:rect l="l" t="t" r="r" b="b"/>
              <a:pathLst>
                <a:path w="169" h="113" extrusionOk="0">
                  <a:moveTo>
                    <a:pt x="1" y="113"/>
                  </a:moveTo>
                  <a:cubicBezTo>
                    <a:pt x="12" y="113"/>
                    <a:pt x="12" y="102"/>
                    <a:pt x="12" y="102"/>
                  </a:cubicBezTo>
                  <a:cubicBezTo>
                    <a:pt x="12" y="102"/>
                    <a:pt x="12" y="113"/>
                    <a:pt x="1" y="113"/>
                  </a:cubicBezTo>
                  <a:close/>
                  <a:moveTo>
                    <a:pt x="12" y="102"/>
                  </a:moveTo>
                  <a:cubicBezTo>
                    <a:pt x="46" y="79"/>
                    <a:pt x="79" y="57"/>
                    <a:pt x="113" y="46"/>
                  </a:cubicBezTo>
                  <a:cubicBezTo>
                    <a:pt x="79" y="57"/>
                    <a:pt x="46" y="79"/>
                    <a:pt x="12" y="102"/>
                  </a:cubicBezTo>
                  <a:close/>
                  <a:moveTo>
                    <a:pt x="113" y="34"/>
                  </a:moveTo>
                  <a:cubicBezTo>
                    <a:pt x="113" y="34"/>
                    <a:pt x="124" y="34"/>
                    <a:pt x="135" y="23"/>
                  </a:cubicBezTo>
                  <a:cubicBezTo>
                    <a:pt x="124" y="34"/>
                    <a:pt x="113" y="34"/>
                    <a:pt x="113" y="34"/>
                  </a:cubicBezTo>
                  <a:close/>
                  <a:moveTo>
                    <a:pt x="135" y="23"/>
                  </a:moveTo>
                  <a:cubicBezTo>
                    <a:pt x="135" y="23"/>
                    <a:pt x="135" y="23"/>
                    <a:pt x="146" y="23"/>
                  </a:cubicBezTo>
                  <a:cubicBezTo>
                    <a:pt x="135" y="23"/>
                    <a:pt x="135" y="23"/>
                    <a:pt x="135" y="23"/>
                  </a:cubicBezTo>
                  <a:close/>
                  <a:moveTo>
                    <a:pt x="146" y="12"/>
                  </a:moveTo>
                  <a:cubicBezTo>
                    <a:pt x="146" y="12"/>
                    <a:pt x="146" y="12"/>
                    <a:pt x="157" y="12"/>
                  </a:cubicBezTo>
                  <a:cubicBezTo>
                    <a:pt x="146" y="12"/>
                    <a:pt x="146" y="12"/>
                    <a:pt x="146" y="12"/>
                  </a:cubicBezTo>
                  <a:close/>
                  <a:moveTo>
                    <a:pt x="157" y="1"/>
                  </a:moveTo>
                  <a:cubicBezTo>
                    <a:pt x="169" y="1"/>
                    <a:pt x="169" y="1"/>
                    <a:pt x="169" y="1"/>
                  </a:cubicBezTo>
                  <a:cubicBezTo>
                    <a:pt x="169" y="1"/>
                    <a:pt x="169" y="1"/>
                    <a:pt x="157" y="1"/>
                  </a:cubicBezTo>
                  <a:close/>
                  <a:moveTo>
                    <a:pt x="169" y="1"/>
                  </a:moveTo>
                  <a:lnTo>
                    <a:pt x="169" y="1"/>
                  </a:lnTo>
                  <a:lnTo>
                    <a:pt x="169"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08;p66"/>
            <p:cNvSpPr/>
            <p:nvPr/>
          </p:nvSpPr>
          <p:spPr>
            <a:xfrm rot="5400000">
              <a:off x="5727260" y="6068871"/>
              <a:ext cx="245401" cy="286319"/>
            </a:xfrm>
            <a:custGeom>
              <a:avLst/>
              <a:gdLst/>
              <a:ahLst/>
              <a:cxnLst/>
              <a:rect l="l" t="t" r="r" b="b"/>
              <a:pathLst>
                <a:path w="4696" h="5479" extrusionOk="0">
                  <a:moveTo>
                    <a:pt x="4696" y="0"/>
                  </a:moveTo>
                  <a:cubicBezTo>
                    <a:pt x="3902" y="146"/>
                    <a:pt x="3131" y="358"/>
                    <a:pt x="2449" y="783"/>
                  </a:cubicBezTo>
                  <a:lnTo>
                    <a:pt x="2437" y="783"/>
                  </a:lnTo>
                  <a:cubicBezTo>
                    <a:pt x="2437" y="794"/>
                    <a:pt x="2437" y="794"/>
                    <a:pt x="2437" y="794"/>
                  </a:cubicBezTo>
                  <a:lnTo>
                    <a:pt x="2426" y="794"/>
                  </a:lnTo>
                  <a:cubicBezTo>
                    <a:pt x="2426" y="794"/>
                    <a:pt x="2426" y="805"/>
                    <a:pt x="2426" y="805"/>
                  </a:cubicBezTo>
                  <a:lnTo>
                    <a:pt x="2415" y="805"/>
                  </a:lnTo>
                  <a:cubicBezTo>
                    <a:pt x="2404" y="816"/>
                    <a:pt x="2393" y="816"/>
                    <a:pt x="2393" y="816"/>
                  </a:cubicBezTo>
                  <a:cubicBezTo>
                    <a:pt x="2393" y="828"/>
                    <a:pt x="2393" y="828"/>
                    <a:pt x="2393" y="828"/>
                  </a:cubicBezTo>
                  <a:cubicBezTo>
                    <a:pt x="2359" y="839"/>
                    <a:pt x="2326" y="861"/>
                    <a:pt x="2292" y="884"/>
                  </a:cubicBezTo>
                  <a:cubicBezTo>
                    <a:pt x="2292" y="884"/>
                    <a:pt x="2292" y="895"/>
                    <a:pt x="2281" y="895"/>
                  </a:cubicBezTo>
                  <a:cubicBezTo>
                    <a:pt x="1331" y="1554"/>
                    <a:pt x="727" y="2616"/>
                    <a:pt x="291" y="3690"/>
                  </a:cubicBezTo>
                  <a:cubicBezTo>
                    <a:pt x="179" y="3958"/>
                    <a:pt x="90" y="4226"/>
                    <a:pt x="0" y="4506"/>
                  </a:cubicBezTo>
                  <a:cubicBezTo>
                    <a:pt x="235" y="4808"/>
                    <a:pt x="436" y="5132"/>
                    <a:pt x="604" y="5467"/>
                  </a:cubicBezTo>
                  <a:cubicBezTo>
                    <a:pt x="738" y="5434"/>
                    <a:pt x="872" y="5400"/>
                    <a:pt x="995" y="5367"/>
                  </a:cubicBezTo>
                  <a:cubicBezTo>
                    <a:pt x="1018" y="5400"/>
                    <a:pt x="1029" y="5445"/>
                    <a:pt x="1051" y="5479"/>
                  </a:cubicBezTo>
                  <a:cubicBezTo>
                    <a:pt x="1152" y="4886"/>
                    <a:pt x="1431" y="4349"/>
                    <a:pt x="1700" y="3824"/>
                  </a:cubicBezTo>
                  <a:cubicBezTo>
                    <a:pt x="1834" y="3567"/>
                    <a:pt x="1968" y="3310"/>
                    <a:pt x="2124" y="3064"/>
                  </a:cubicBezTo>
                  <a:cubicBezTo>
                    <a:pt x="2750" y="1879"/>
                    <a:pt x="3634" y="816"/>
                    <a:pt x="46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09;p66"/>
            <p:cNvSpPr/>
            <p:nvPr/>
          </p:nvSpPr>
          <p:spPr>
            <a:xfrm rot="5400000">
              <a:off x="5739829" y="6107150"/>
              <a:ext cx="56125" cy="130330"/>
            </a:xfrm>
            <a:custGeom>
              <a:avLst/>
              <a:gdLst/>
              <a:ahLst/>
              <a:cxnLst/>
              <a:rect l="l" t="t" r="r" b="b"/>
              <a:pathLst>
                <a:path w="1074" h="2494" extrusionOk="0">
                  <a:moveTo>
                    <a:pt x="1073" y="1"/>
                  </a:moveTo>
                  <a:cubicBezTo>
                    <a:pt x="917" y="247"/>
                    <a:pt x="783" y="504"/>
                    <a:pt x="649" y="761"/>
                  </a:cubicBezTo>
                  <a:cubicBezTo>
                    <a:pt x="380" y="1286"/>
                    <a:pt x="101" y="1823"/>
                    <a:pt x="0" y="2416"/>
                  </a:cubicBezTo>
                  <a:cubicBezTo>
                    <a:pt x="11" y="2449"/>
                    <a:pt x="22" y="2471"/>
                    <a:pt x="34" y="2494"/>
                  </a:cubicBezTo>
                  <a:cubicBezTo>
                    <a:pt x="78" y="2494"/>
                    <a:pt x="134" y="2483"/>
                    <a:pt x="179" y="2483"/>
                  </a:cubicBezTo>
                  <a:cubicBezTo>
                    <a:pt x="235" y="2170"/>
                    <a:pt x="336" y="1857"/>
                    <a:pt x="470" y="1555"/>
                  </a:cubicBezTo>
                  <a:cubicBezTo>
                    <a:pt x="503" y="1376"/>
                    <a:pt x="570" y="1197"/>
                    <a:pt x="626" y="1018"/>
                  </a:cubicBezTo>
                  <a:cubicBezTo>
                    <a:pt x="760" y="671"/>
                    <a:pt x="906" y="336"/>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10;p66"/>
            <p:cNvSpPr/>
            <p:nvPr/>
          </p:nvSpPr>
          <p:spPr>
            <a:xfrm rot="5400000">
              <a:off x="5633198" y="6064795"/>
              <a:ext cx="55550" cy="103470"/>
            </a:xfrm>
            <a:custGeom>
              <a:avLst/>
              <a:gdLst/>
              <a:ahLst/>
              <a:cxnLst/>
              <a:rect l="l" t="t" r="r" b="b"/>
              <a:pathLst>
                <a:path w="1063" h="1980" extrusionOk="0">
                  <a:moveTo>
                    <a:pt x="1006" y="1"/>
                  </a:moveTo>
                  <a:cubicBezTo>
                    <a:pt x="883" y="34"/>
                    <a:pt x="749" y="68"/>
                    <a:pt x="615" y="101"/>
                  </a:cubicBezTo>
                  <a:cubicBezTo>
                    <a:pt x="716" y="303"/>
                    <a:pt x="805" y="515"/>
                    <a:pt x="883" y="727"/>
                  </a:cubicBezTo>
                  <a:cubicBezTo>
                    <a:pt x="883" y="549"/>
                    <a:pt x="906" y="381"/>
                    <a:pt x="917" y="202"/>
                  </a:cubicBezTo>
                  <a:cubicBezTo>
                    <a:pt x="961" y="202"/>
                    <a:pt x="1006" y="202"/>
                    <a:pt x="1051" y="191"/>
                  </a:cubicBezTo>
                  <a:cubicBezTo>
                    <a:pt x="1051" y="168"/>
                    <a:pt x="1062" y="146"/>
                    <a:pt x="1062" y="113"/>
                  </a:cubicBezTo>
                  <a:cubicBezTo>
                    <a:pt x="1040" y="79"/>
                    <a:pt x="1029" y="34"/>
                    <a:pt x="1006" y="1"/>
                  </a:cubicBezTo>
                  <a:close/>
                  <a:moveTo>
                    <a:pt x="872" y="1208"/>
                  </a:moveTo>
                  <a:cubicBezTo>
                    <a:pt x="581" y="1421"/>
                    <a:pt x="291" y="1633"/>
                    <a:pt x="0" y="1834"/>
                  </a:cubicBezTo>
                  <a:cubicBezTo>
                    <a:pt x="11" y="1845"/>
                    <a:pt x="22" y="1845"/>
                    <a:pt x="34" y="1845"/>
                  </a:cubicBezTo>
                  <a:lnTo>
                    <a:pt x="67" y="1845"/>
                  </a:lnTo>
                  <a:cubicBezTo>
                    <a:pt x="67" y="1857"/>
                    <a:pt x="78" y="1857"/>
                    <a:pt x="78" y="1857"/>
                  </a:cubicBezTo>
                  <a:lnTo>
                    <a:pt x="89" y="1857"/>
                  </a:lnTo>
                  <a:cubicBezTo>
                    <a:pt x="369" y="1901"/>
                    <a:pt x="648" y="1946"/>
                    <a:pt x="928" y="1980"/>
                  </a:cubicBezTo>
                  <a:cubicBezTo>
                    <a:pt x="894" y="1722"/>
                    <a:pt x="872" y="1465"/>
                    <a:pt x="872" y="12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11;p66"/>
            <p:cNvSpPr/>
            <p:nvPr/>
          </p:nvSpPr>
          <p:spPr>
            <a:xfrm rot="5400000">
              <a:off x="5703588" y="6142764"/>
              <a:ext cx="2404" cy="4128"/>
            </a:xfrm>
            <a:custGeom>
              <a:avLst/>
              <a:gdLst/>
              <a:ahLst/>
              <a:cxnLst/>
              <a:rect l="l" t="t" r="r" b="b"/>
              <a:pathLst>
                <a:path w="46" h="79" extrusionOk="0">
                  <a:moveTo>
                    <a:pt x="12" y="1"/>
                  </a:moveTo>
                  <a:cubicBezTo>
                    <a:pt x="12" y="34"/>
                    <a:pt x="1" y="56"/>
                    <a:pt x="1" y="79"/>
                  </a:cubicBezTo>
                  <a:lnTo>
                    <a:pt x="46" y="79"/>
                  </a:lnTo>
                  <a:cubicBezTo>
                    <a:pt x="34" y="56"/>
                    <a:pt x="23" y="34"/>
                    <a:pt x="12"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12;p66"/>
            <p:cNvSpPr/>
            <p:nvPr/>
          </p:nvSpPr>
          <p:spPr>
            <a:xfrm rot="5400000">
              <a:off x="5319444" y="6265151"/>
              <a:ext cx="417799" cy="290447"/>
            </a:xfrm>
            <a:custGeom>
              <a:avLst/>
              <a:gdLst/>
              <a:ahLst/>
              <a:cxnLst/>
              <a:rect l="l" t="t" r="r" b="b"/>
              <a:pathLst>
                <a:path w="7995" h="5558" extrusionOk="0">
                  <a:moveTo>
                    <a:pt x="4752" y="1"/>
                  </a:moveTo>
                  <a:cubicBezTo>
                    <a:pt x="4495" y="202"/>
                    <a:pt x="4238" y="370"/>
                    <a:pt x="3958" y="526"/>
                  </a:cubicBezTo>
                  <a:cubicBezTo>
                    <a:pt x="3936" y="537"/>
                    <a:pt x="3925" y="537"/>
                    <a:pt x="3903" y="549"/>
                  </a:cubicBezTo>
                  <a:cubicBezTo>
                    <a:pt x="3645" y="683"/>
                    <a:pt x="3388" y="795"/>
                    <a:pt x="3120" y="895"/>
                  </a:cubicBezTo>
                  <a:cubicBezTo>
                    <a:pt x="3746" y="1119"/>
                    <a:pt x="4339" y="1409"/>
                    <a:pt x="4886" y="1767"/>
                  </a:cubicBezTo>
                  <a:lnTo>
                    <a:pt x="4898" y="1767"/>
                  </a:lnTo>
                  <a:cubicBezTo>
                    <a:pt x="4953" y="1711"/>
                    <a:pt x="5021" y="1689"/>
                    <a:pt x="5099" y="1689"/>
                  </a:cubicBezTo>
                  <a:cubicBezTo>
                    <a:pt x="5233" y="1689"/>
                    <a:pt x="5356" y="1778"/>
                    <a:pt x="5378" y="1901"/>
                  </a:cubicBezTo>
                  <a:cubicBezTo>
                    <a:pt x="5669" y="2002"/>
                    <a:pt x="5949" y="2114"/>
                    <a:pt x="6217" y="2259"/>
                  </a:cubicBezTo>
                  <a:cubicBezTo>
                    <a:pt x="6865" y="2595"/>
                    <a:pt x="7458" y="3031"/>
                    <a:pt x="7994" y="3522"/>
                  </a:cubicBezTo>
                  <a:cubicBezTo>
                    <a:pt x="7514" y="1957"/>
                    <a:pt x="6239" y="716"/>
                    <a:pt x="4752" y="1"/>
                  </a:cubicBezTo>
                  <a:close/>
                  <a:moveTo>
                    <a:pt x="1" y="2360"/>
                  </a:moveTo>
                  <a:lnTo>
                    <a:pt x="1" y="2360"/>
                  </a:lnTo>
                  <a:cubicBezTo>
                    <a:pt x="23" y="2505"/>
                    <a:pt x="45" y="2662"/>
                    <a:pt x="45" y="2818"/>
                  </a:cubicBezTo>
                  <a:cubicBezTo>
                    <a:pt x="68" y="3232"/>
                    <a:pt x="57" y="3645"/>
                    <a:pt x="1" y="4059"/>
                  </a:cubicBezTo>
                  <a:cubicBezTo>
                    <a:pt x="526" y="4652"/>
                    <a:pt x="1175" y="5155"/>
                    <a:pt x="1879" y="5557"/>
                  </a:cubicBezTo>
                  <a:cubicBezTo>
                    <a:pt x="1566" y="5155"/>
                    <a:pt x="1286" y="4730"/>
                    <a:pt x="1063" y="4272"/>
                  </a:cubicBezTo>
                  <a:cubicBezTo>
                    <a:pt x="884" y="3914"/>
                    <a:pt x="727" y="3500"/>
                    <a:pt x="817" y="3109"/>
                  </a:cubicBezTo>
                  <a:cubicBezTo>
                    <a:pt x="817" y="3109"/>
                    <a:pt x="817" y="3098"/>
                    <a:pt x="817" y="3098"/>
                  </a:cubicBezTo>
                  <a:cubicBezTo>
                    <a:pt x="526" y="2874"/>
                    <a:pt x="258" y="2628"/>
                    <a:pt x="1" y="236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13;p66"/>
            <p:cNvSpPr/>
            <p:nvPr/>
          </p:nvSpPr>
          <p:spPr>
            <a:xfrm rot="5400000">
              <a:off x="5506108" y="6204114"/>
              <a:ext cx="113399" cy="82410"/>
            </a:xfrm>
            <a:custGeom>
              <a:avLst/>
              <a:gdLst/>
              <a:ahLst/>
              <a:cxnLst/>
              <a:rect l="l" t="t" r="r" b="b"/>
              <a:pathLst>
                <a:path w="2170" h="1577" extrusionOk="0">
                  <a:moveTo>
                    <a:pt x="1052" y="0"/>
                  </a:moveTo>
                  <a:cubicBezTo>
                    <a:pt x="918" y="11"/>
                    <a:pt x="772" y="11"/>
                    <a:pt x="638" y="11"/>
                  </a:cubicBezTo>
                  <a:cubicBezTo>
                    <a:pt x="426" y="11"/>
                    <a:pt x="213" y="11"/>
                    <a:pt x="1" y="0"/>
                  </a:cubicBezTo>
                  <a:lnTo>
                    <a:pt x="1" y="0"/>
                  </a:lnTo>
                  <a:cubicBezTo>
                    <a:pt x="79" y="224"/>
                    <a:pt x="135" y="459"/>
                    <a:pt x="191" y="693"/>
                  </a:cubicBezTo>
                  <a:cubicBezTo>
                    <a:pt x="482" y="1018"/>
                    <a:pt x="795" y="1308"/>
                    <a:pt x="1130" y="1577"/>
                  </a:cubicBezTo>
                  <a:cubicBezTo>
                    <a:pt x="1275" y="1230"/>
                    <a:pt x="1600" y="973"/>
                    <a:pt x="1935" y="783"/>
                  </a:cubicBezTo>
                  <a:cubicBezTo>
                    <a:pt x="2013" y="738"/>
                    <a:pt x="2091" y="705"/>
                    <a:pt x="2170" y="660"/>
                  </a:cubicBezTo>
                  <a:cubicBezTo>
                    <a:pt x="1812" y="436"/>
                    <a:pt x="1432" y="213"/>
                    <a:pt x="105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14;p66"/>
            <p:cNvSpPr/>
            <p:nvPr/>
          </p:nvSpPr>
          <p:spPr>
            <a:xfrm rot="5400000">
              <a:off x="5587002" y="6205002"/>
              <a:ext cx="33393" cy="627"/>
            </a:xfrm>
            <a:custGeom>
              <a:avLst/>
              <a:gdLst/>
              <a:ahLst/>
              <a:cxnLst/>
              <a:rect l="l" t="t" r="r" b="b"/>
              <a:pathLst>
                <a:path w="639" h="12" extrusionOk="0">
                  <a:moveTo>
                    <a:pt x="638" y="11"/>
                  </a:moveTo>
                  <a:lnTo>
                    <a:pt x="638" y="11"/>
                  </a:lnTo>
                  <a:lnTo>
                    <a:pt x="638" y="11"/>
                  </a:lnTo>
                  <a:lnTo>
                    <a:pt x="638" y="11"/>
                  </a:lnTo>
                  <a:close/>
                  <a:moveTo>
                    <a:pt x="638" y="11"/>
                  </a:moveTo>
                  <a:cubicBezTo>
                    <a:pt x="426" y="11"/>
                    <a:pt x="213" y="11"/>
                    <a:pt x="1" y="0"/>
                  </a:cubicBezTo>
                  <a:lnTo>
                    <a:pt x="1" y="0"/>
                  </a:lnTo>
                  <a:cubicBezTo>
                    <a:pt x="213" y="11"/>
                    <a:pt x="426" y="11"/>
                    <a:pt x="638"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15;p66"/>
            <p:cNvSpPr/>
            <p:nvPr/>
          </p:nvSpPr>
          <p:spPr>
            <a:xfrm rot="5400000">
              <a:off x="5513711" y="6322138"/>
              <a:ext cx="168321" cy="47398"/>
            </a:xfrm>
            <a:custGeom>
              <a:avLst/>
              <a:gdLst/>
              <a:ahLst/>
              <a:cxnLst/>
              <a:rect l="l" t="t" r="r" b="b"/>
              <a:pathLst>
                <a:path w="3221" h="907" extrusionOk="0">
                  <a:moveTo>
                    <a:pt x="1688" y="1"/>
                  </a:moveTo>
                  <a:cubicBezTo>
                    <a:pt x="1141" y="169"/>
                    <a:pt x="570" y="269"/>
                    <a:pt x="0" y="325"/>
                  </a:cubicBezTo>
                  <a:cubicBezTo>
                    <a:pt x="336" y="515"/>
                    <a:pt x="671" y="716"/>
                    <a:pt x="973" y="906"/>
                  </a:cubicBezTo>
                  <a:cubicBezTo>
                    <a:pt x="1476" y="716"/>
                    <a:pt x="2002" y="627"/>
                    <a:pt x="2538" y="627"/>
                  </a:cubicBezTo>
                  <a:cubicBezTo>
                    <a:pt x="2762" y="627"/>
                    <a:pt x="2997" y="638"/>
                    <a:pt x="3220" y="672"/>
                  </a:cubicBezTo>
                  <a:cubicBezTo>
                    <a:pt x="2728" y="403"/>
                    <a:pt x="2214" y="169"/>
                    <a:pt x="1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016;p66"/>
            <p:cNvSpPr/>
            <p:nvPr/>
          </p:nvSpPr>
          <p:spPr>
            <a:xfrm rot="5400000">
              <a:off x="5515174" y="6195047"/>
              <a:ext cx="49122" cy="56125"/>
            </a:xfrm>
            <a:custGeom>
              <a:avLst/>
              <a:gdLst/>
              <a:ahLst/>
              <a:cxnLst/>
              <a:rect l="l" t="t" r="r" b="b"/>
              <a:pathLst>
                <a:path w="940" h="1074" extrusionOk="0">
                  <a:moveTo>
                    <a:pt x="1" y="0"/>
                  </a:moveTo>
                  <a:lnTo>
                    <a:pt x="1" y="0"/>
                  </a:lnTo>
                  <a:cubicBezTo>
                    <a:pt x="23" y="112"/>
                    <a:pt x="46" y="224"/>
                    <a:pt x="57" y="336"/>
                  </a:cubicBezTo>
                  <a:cubicBezTo>
                    <a:pt x="314" y="604"/>
                    <a:pt x="582" y="850"/>
                    <a:pt x="873" y="1074"/>
                  </a:cubicBezTo>
                  <a:cubicBezTo>
                    <a:pt x="884" y="1007"/>
                    <a:pt x="906" y="939"/>
                    <a:pt x="940" y="884"/>
                  </a:cubicBezTo>
                  <a:cubicBezTo>
                    <a:pt x="605" y="615"/>
                    <a:pt x="292"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017;p66"/>
            <p:cNvSpPr/>
            <p:nvPr/>
          </p:nvSpPr>
          <p:spPr>
            <a:xfrm rot="5400000">
              <a:off x="5491502" y="6321563"/>
              <a:ext cx="213315" cy="57274"/>
            </a:xfrm>
            <a:custGeom>
              <a:avLst/>
              <a:gdLst/>
              <a:ahLst/>
              <a:cxnLst/>
              <a:rect l="l" t="t" r="r" b="b"/>
              <a:pathLst>
                <a:path w="4082" h="1096" extrusionOk="0">
                  <a:moveTo>
                    <a:pt x="2315" y="0"/>
                  </a:moveTo>
                  <a:cubicBezTo>
                    <a:pt x="2226" y="34"/>
                    <a:pt x="2125" y="67"/>
                    <a:pt x="2035" y="101"/>
                  </a:cubicBezTo>
                  <a:cubicBezTo>
                    <a:pt x="2561" y="269"/>
                    <a:pt x="3075" y="503"/>
                    <a:pt x="3567" y="772"/>
                  </a:cubicBezTo>
                  <a:cubicBezTo>
                    <a:pt x="3735" y="794"/>
                    <a:pt x="3914" y="828"/>
                    <a:pt x="4081" y="872"/>
                  </a:cubicBezTo>
                  <a:cubicBezTo>
                    <a:pt x="3534" y="514"/>
                    <a:pt x="2941" y="224"/>
                    <a:pt x="2315" y="0"/>
                  </a:cubicBezTo>
                  <a:close/>
                  <a:moveTo>
                    <a:pt x="347" y="425"/>
                  </a:moveTo>
                  <a:cubicBezTo>
                    <a:pt x="235" y="425"/>
                    <a:pt x="113" y="436"/>
                    <a:pt x="1" y="436"/>
                  </a:cubicBezTo>
                  <a:cubicBezTo>
                    <a:pt x="381" y="649"/>
                    <a:pt x="761" y="872"/>
                    <a:pt x="1119" y="1096"/>
                  </a:cubicBezTo>
                  <a:cubicBezTo>
                    <a:pt x="1186" y="1073"/>
                    <a:pt x="1253" y="1040"/>
                    <a:pt x="1320" y="1006"/>
                  </a:cubicBezTo>
                  <a:cubicBezTo>
                    <a:pt x="1018" y="816"/>
                    <a:pt x="683" y="615"/>
                    <a:pt x="347" y="42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018;p66"/>
            <p:cNvSpPr/>
            <p:nvPr/>
          </p:nvSpPr>
          <p:spPr>
            <a:xfrm rot="5400000">
              <a:off x="5567171" y="6464383"/>
              <a:ext cx="25188" cy="11183"/>
            </a:xfrm>
            <a:custGeom>
              <a:avLst/>
              <a:gdLst/>
              <a:ahLst/>
              <a:cxnLst/>
              <a:rect l="l" t="t" r="r" b="b"/>
              <a:pathLst>
                <a:path w="482" h="214" extrusionOk="0">
                  <a:moveTo>
                    <a:pt x="202" y="1"/>
                  </a:moveTo>
                  <a:cubicBezTo>
                    <a:pt x="124" y="1"/>
                    <a:pt x="56" y="23"/>
                    <a:pt x="1" y="79"/>
                  </a:cubicBezTo>
                  <a:cubicBezTo>
                    <a:pt x="168" y="113"/>
                    <a:pt x="325" y="169"/>
                    <a:pt x="481" y="213"/>
                  </a:cubicBezTo>
                  <a:cubicBezTo>
                    <a:pt x="459" y="90"/>
                    <a:pt x="336" y="1"/>
                    <a:pt x="2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019;p66"/>
            <p:cNvSpPr/>
            <p:nvPr/>
          </p:nvSpPr>
          <p:spPr>
            <a:xfrm rot="5400000">
              <a:off x="5592593" y="6247958"/>
              <a:ext cx="191106" cy="43269"/>
            </a:xfrm>
            <a:custGeom>
              <a:avLst/>
              <a:gdLst/>
              <a:ahLst/>
              <a:cxnLst/>
              <a:rect l="l" t="t" r="r" b="b"/>
              <a:pathLst>
                <a:path w="3657" h="828" extrusionOk="0">
                  <a:moveTo>
                    <a:pt x="1834" y="1"/>
                  </a:moveTo>
                  <a:cubicBezTo>
                    <a:pt x="1398" y="1"/>
                    <a:pt x="962" y="23"/>
                    <a:pt x="526" y="57"/>
                  </a:cubicBezTo>
                  <a:cubicBezTo>
                    <a:pt x="447" y="101"/>
                    <a:pt x="358" y="157"/>
                    <a:pt x="280" y="213"/>
                  </a:cubicBezTo>
                  <a:cubicBezTo>
                    <a:pt x="257" y="213"/>
                    <a:pt x="246" y="224"/>
                    <a:pt x="224" y="224"/>
                  </a:cubicBezTo>
                  <a:cubicBezTo>
                    <a:pt x="202" y="224"/>
                    <a:pt x="168" y="202"/>
                    <a:pt x="146" y="180"/>
                  </a:cubicBezTo>
                  <a:cubicBezTo>
                    <a:pt x="134" y="146"/>
                    <a:pt x="134" y="112"/>
                    <a:pt x="146" y="79"/>
                  </a:cubicBezTo>
                  <a:cubicBezTo>
                    <a:pt x="101" y="79"/>
                    <a:pt x="45" y="90"/>
                    <a:pt x="0" y="90"/>
                  </a:cubicBezTo>
                  <a:cubicBezTo>
                    <a:pt x="202" y="470"/>
                    <a:pt x="615" y="727"/>
                    <a:pt x="1051" y="817"/>
                  </a:cubicBezTo>
                  <a:cubicBezTo>
                    <a:pt x="1733" y="671"/>
                    <a:pt x="2404" y="414"/>
                    <a:pt x="3019" y="68"/>
                  </a:cubicBezTo>
                  <a:cubicBezTo>
                    <a:pt x="2628" y="23"/>
                    <a:pt x="2236" y="1"/>
                    <a:pt x="1834" y="1"/>
                  </a:cubicBezTo>
                  <a:close/>
                  <a:moveTo>
                    <a:pt x="3321" y="101"/>
                  </a:moveTo>
                  <a:cubicBezTo>
                    <a:pt x="2818" y="414"/>
                    <a:pt x="2281" y="660"/>
                    <a:pt x="1722" y="828"/>
                  </a:cubicBezTo>
                  <a:cubicBezTo>
                    <a:pt x="2113" y="783"/>
                    <a:pt x="2493" y="660"/>
                    <a:pt x="2851" y="515"/>
                  </a:cubicBezTo>
                  <a:cubicBezTo>
                    <a:pt x="3131" y="403"/>
                    <a:pt x="3399" y="291"/>
                    <a:pt x="3656" y="157"/>
                  </a:cubicBezTo>
                  <a:cubicBezTo>
                    <a:pt x="3544" y="135"/>
                    <a:pt x="3433" y="124"/>
                    <a:pt x="3321" y="10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020;p66"/>
            <p:cNvSpPr/>
            <p:nvPr/>
          </p:nvSpPr>
          <p:spPr>
            <a:xfrm rot="5400000">
              <a:off x="5692196" y="6186869"/>
              <a:ext cx="20485" cy="8832"/>
            </a:xfrm>
            <a:custGeom>
              <a:avLst/>
              <a:gdLst/>
              <a:ahLst/>
              <a:cxnLst/>
              <a:rect l="l" t="t" r="r" b="b"/>
              <a:pathLst>
                <a:path w="392" h="169" extrusionOk="0">
                  <a:moveTo>
                    <a:pt x="392" y="1"/>
                  </a:moveTo>
                  <a:cubicBezTo>
                    <a:pt x="269" y="1"/>
                    <a:pt x="146" y="12"/>
                    <a:pt x="12" y="23"/>
                  </a:cubicBezTo>
                  <a:cubicBezTo>
                    <a:pt x="0" y="56"/>
                    <a:pt x="0" y="90"/>
                    <a:pt x="12" y="124"/>
                  </a:cubicBezTo>
                  <a:cubicBezTo>
                    <a:pt x="34" y="146"/>
                    <a:pt x="68" y="168"/>
                    <a:pt x="90" y="168"/>
                  </a:cubicBezTo>
                  <a:cubicBezTo>
                    <a:pt x="112" y="168"/>
                    <a:pt x="123" y="157"/>
                    <a:pt x="146" y="157"/>
                  </a:cubicBezTo>
                  <a:cubicBezTo>
                    <a:pt x="224" y="101"/>
                    <a:pt x="313" y="4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021;p66"/>
            <p:cNvSpPr/>
            <p:nvPr/>
          </p:nvSpPr>
          <p:spPr>
            <a:xfrm rot="5400000">
              <a:off x="5508146" y="6105661"/>
              <a:ext cx="52623" cy="146112"/>
            </a:xfrm>
            <a:custGeom>
              <a:avLst/>
              <a:gdLst/>
              <a:ahLst/>
              <a:cxnLst/>
              <a:rect l="l" t="t" r="r" b="b"/>
              <a:pathLst>
                <a:path w="1007" h="2796" extrusionOk="0">
                  <a:moveTo>
                    <a:pt x="1" y="0"/>
                  </a:moveTo>
                  <a:lnTo>
                    <a:pt x="1" y="0"/>
                  </a:lnTo>
                  <a:cubicBezTo>
                    <a:pt x="45" y="213"/>
                    <a:pt x="57" y="436"/>
                    <a:pt x="57" y="649"/>
                  </a:cubicBezTo>
                  <a:cubicBezTo>
                    <a:pt x="57" y="850"/>
                    <a:pt x="45" y="1051"/>
                    <a:pt x="12" y="1252"/>
                  </a:cubicBezTo>
                  <a:cubicBezTo>
                    <a:pt x="224" y="1822"/>
                    <a:pt x="548" y="2337"/>
                    <a:pt x="940" y="2795"/>
                  </a:cubicBezTo>
                  <a:cubicBezTo>
                    <a:pt x="996" y="2381"/>
                    <a:pt x="1007" y="1968"/>
                    <a:pt x="984" y="1554"/>
                  </a:cubicBezTo>
                  <a:cubicBezTo>
                    <a:pt x="984" y="1398"/>
                    <a:pt x="962" y="1241"/>
                    <a:pt x="940" y="1096"/>
                  </a:cubicBezTo>
                  <a:cubicBezTo>
                    <a:pt x="671" y="816"/>
                    <a:pt x="425" y="514"/>
                    <a:pt x="191" y="201"/>
                  </a:cubicBezTo>
                  <a:cubicBezTo>
                    <a:pt x="168" y="157"/>
                    <a:pt x="168" y="101"/>
                    <a:pt x="213" y="67"/>
                  </a:cubicBezTo>
                  <a:cubicBezTo>
                    <a:pt x="235" y="56"/>
                    <a:pt x="247" y="56"/>
                    <a:pt x="269" y="56"/>
                  </a:cubicBezTo>
                  <a:cubicBezTo>
                    <a:pt x="302" y="56"/>
                    <a:pt x="325" y="67"/>
                    <a:pt x="347" y="90"/>
                  </a:cubicBezTo>
                  <a:cubicBezTo>
                    <a:pt x="515" y="324"/>
                    <a:pt x="694" y="548"/>
                    <a:pt x="884" y="760"/>
                  </a:cubicBezTo>
                  <a:cubicBezTo>
                    <a:pt x="828" y="526"/>
                    <a:pt x="772" y="291"/>
                    <a:pt x="694" y="67"/>
                  </a:cubicBezTo>
                  <a:cubicBezTo>
                    <a:pt x="459" y="45"/>
                    <a:pt x="235" y="34"/>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022;p66"/>
            <p:cNvSpPr/>
            <p:nvPr/>
          </p:nvSpPr>
          <p:spPr>
            <a:xfrm rot="5400000">
              <a:off x="5587603" y="6168762"/>
              <a:ext cx="36267" cy="3554"/>
            </a:xfrm>
            <a:custGeom>
              <a:avLst/>
              <a:gdLst/>
              <a:ahLst/>
              <a:cxnLst/>
              <a:rect l="l" t="t" r="r" b="b"/>
              <a:pathLst>
                <a:path w="694" h="68" extrusionOk="0">
                  <a:moveTo>
                    <a:pt x="694" y="67"/>
                  </a:moveTo>
                  <a:cubicBezTo>
                    <a:pt x="459" y="45"/>
                    <a:pt x="235" y="34"/>
                    <a:pt x="1" y="0"/>
                  </a:cubicBezTo>
                  <a:lnTo>
                    <a:pt x="1" y="0"/>
                  </a:lnTo>
                  <a:cubicBezTo>
                    <a:pt x="235" y="34"/>
                    <a:pt x="459" y="45"/>
                    <a:pt x="694" y="67"/>
                  </a:cubicBezTo>
                  <a:lnTo>
                    <a:pt x="694" y="67"/>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023;p66"/>
            <p:cNvSpPr/>
            <p:nvPr/>
          </p:nvSpPr>
          <p:spPr>
            <a:xfrm rot="5400000">
              <a:off x="5557242" y="6154182"/>
              <a:ext cx="40343" cy="54348"/>
            </a:xfrm>
            <a:custGeom>
              <a:avLst/>
              <a:gdLst/>
              <a:ahLst/>
              <a:cxnLst/>
              <a:rect l="l" t="t" r="r" b="b"/>
              <a:pathLst>
                <a:path w="772" h="1040" extrusionOk="0">
                  <a:moveTo>
                    <a:pt x="101" y="0"/>
                  </a:moveTo>
                  <a:cubicBezTo>
                    <a:pt x="79" y="0"/>
                    <a:pt x="67" y="0"/>
                    <a:pt x="45" y="11"/>
                  </a:cubicBezTo>
                  <a:cubicBezTo>
                    <a:pt x="0" y="45"/>
                    <a:pt x="0" y="101"/>
                    <a:pt x="23" y="145"/>
                  </a:cubicBezTo>
                  <a:cubicBezTo>
                    <a:pt x="257" y="458"/>
                    <a:pt x="503" y="760"/>
                    <a:pt x="772" y="1040"/>
                  </a:cubicBezTo>
                  <a:cubicBezTo>
                    <a:pt x="761" y="928"/>
                    <a:pt x="738" y="816"/>
                    <a:pt x="716" y="704"/>
                  </a:cubicBezTo>
                  <a:cubicBezTo>
                    <a:pt x="526" y="492"/>
                    <a:pt x="347" y="268"/>
                    <a:pt x="179" y="34"/>
                  </a:cubicBezTo>
                  <a:cubicBezTo>
                    <a:pt x="157" y="11"/>
                    <a:pt x="134"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024;p66"/>
            <p:cNvSpPr/>
            <p:nvPr/>
          </p:nvSpPr>
          <p:spPr>
            <a:xfrm rot="5400000">
              <a:off x="5582639" y="6119378"/>
              <a:ext cx="8832" cy="44471"/>
            </a:xfrm>
            <a:custGeom>
              <a:avLst/>
              <a:gdLst/>
              <a:ahLst/>
              <a:cxnLst/>
              <a:rect l="l" t="t" r="r" b="b"/>
              <a:pathLst>
                <a:path w="169" h="851" extrusionOk="0">
                  <a:moveTo>
                    <a:pt x="1" y="1"/>
                  </a:moveTo>
                  <a:cubicBezTo>
                    <a:pt x="34" y="291"/>
                    <a:pt x="79" y="571"/>
                    <a:pt x="157" y="850"/>
                  </a:cubicBezTo>
                  <a:cubicBezTo>
                    <a:pt x="157" y="794"/>
                    <a:pt x="169" y="738"/>
                    <a:pt x="169" y="683"/>
                  </a:cubicBezTo>
                  <a:cubicBezTo>
                    <a:pt x="169" y="459"/>
                    <a:pt x="146" y="235"/>
                    <a:pt x="102" y="12"/>
                  </a:cubicBezTo>
                  <a:cubicBezTo>
                    <a:pt x="68" y="12"/>
                    <a:pt x="34" y="12"/>
                    <a:pt x="1" y="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025;p66"/>
            <p:cNvSpPr/>
            <p:nvPr/>
          </p:nvSpPr>
          <p:spPr>
            <a:xfrm rot="5400000">
              <a:off x="5606311" y="6139550"/>
              <a:ext cx="5330" cy="627"/>
            </a:xfrm>
            <a:custGeom>
              <a:avLst/>
              <a:gdLst/>
              <a:ahLst/>
              <a:cxnLst/>
              <a:rect l="l" t="t" r="r" b="b"/>
              <a:pathLst>
                <a:path w="102" h="12" extrusionOk="0">
                  <a:moveTo>
                    <a:pt x="102" y="12"/>
                  </a:moveTo>
                  <a:cubicBezTo>
                    <a:pt x="68" y="12"/>
                    <a:pt x="34" y="12"/>
                    <a:pt x="1" y="1"/>
                  </a:cubicBezTo>
                  <a:lnTo>
                    <a:pt x="1" y="1"/>
                  </a:lnTo>
                  <a:lnTo>
                    <a:pt x="1" y="1"/>
                  </a:lnTo>
                  <a:cubicBezTo>
                    <a:pt x="34" y="12"/>
                    <a:pt x="68" y="12"/>
                    <a:pt x="102" y="12"/>
                  </a:cubicBezTo>
                  <a:lnTo>
                    <a:pt x="102" y="1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026;p66"/>
            <p:cNvSpPr/>
            <p:nvPr/>
          </p:nvSpPr>
          <p:spPr>
            <a:xfrm rot="5400000">
              <a:off x="5592881" y="6232464"/>
              <a:ext cx="21635" cy="627"/>
            </a:xfrm>
            <a:custGeom>
              <a:avLst/>
              <a:gdLst/>
              <a:ahLst/>
              <a:cxnLst/>
              <a:rect l="l" t="t" r="r" b="b"/>
              <a:pathLst>
                <a:path w="414" h="12" extrusionOk="0">
                  <a:moveTo>
                    <a:pt x="0" y="11"/>
                  </a:moveTo>
                  <a:lnTo>
                    <a:pt x="0" y="11"/>
                  </a:lnTo>
                  <a:lnTo>
                    <a:pt x="0" y="11"/>
                  </a:lnTo>
                  <a:lnTo>
                    <a:pt x="0" y="11"/>
                  </a:lnTo>
                  <a:close/>
                  <a:moveTo>
                    <a:pt x="0" y="11"/>
                  </a:moveTo>
                  <a:cubicBezTo>
                    <a:pt x="134" y="11"/>
                    <a:pt x="280" y="11"/>
                    <a:pt x="414" y="0"/>
                  </a:cubicBezTo>
                  <a:lnTo>
                    <a:pt x="414" y="0"/>
                  </a:lnTo>
                  <a:cubicBezTo>
                    <a:pt x="280" y="11"/>
                    <a:pt x="134" y="11"/>
                    <a:pt x="0"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027;p66"/>
            <p:cNvSpPr/>
            <p:nvPr/>
          </p:nvSpPr>
          <p:spPr>
            <a:xfrm rot="5400000">
              <a:off x="5568921" y="6115590"/>
              <a:ext cx="12908" cy="66681"/>
            </a:xfrm>
            <a:custGeom>
              <a:avLst/>
              <a:gdLst/>
              <a:ahLst/>
              <a:cxnLst/>
              <a:rect l="l" t="t" r="r" b="b"/>
              <a:pathLst>
                <a:path w="247" h="1276" extrusionOk="0">
                  <a:moveTo>
                    <a:pt x="1" y="1"/>
                  </a:moveTo>
                  <a:lnTo>
                    <a:pt x="1" y="1"/>
                  </a:lnTo>
                  <a:cubicBezTo>
                    <a:pt x="45" y="224"/>
                    <a:pt x="68" y="448"/>
                    <a:pt x="68" y="672"/>
                  </a:cubicBezTo>
                  <a:cubicBezTo>
                    <a:pt x="68" y="727"/>
                    <a:pt x="56" y="783"/>
                    <a:pt x="56" y="839"/>
                  </a:cubicBezTo>
                  <a:cubicBezTo>
                    <a:pt x="101" y="973"/>
                    <a:pt x="146" y="1108"/>
                    <a:pt x="191" y="1253"/>
                  </a:cubicBezTo>
                  <a:cubicBezTo>
                    <a:pt x="191" y="1253"/>
                    <a:pt x="202" y="1264"/>
                    <a:pt x="202" y="1275"/>
                  </a:cubicBezTo>
                  <a:cubicBezTo>
                    <a:pt x="235" y="1074"/>
                    <a:pt x="247" y="873"/>
                    <a:pt x="247" y="672"/>
                  </a:cubicBezTo>
                  <a:cubicBezTo>
                    <a:pt x="247" y="459"/>
                    <a:pt x="235" y="236"/>
                    <a:pt x="191" y="23"/>
                  </a:cubicBezTo>
                  <a:cubicBezTo>
                    <a:pt x="124" y="23"/>
                    <a:pt x="56"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028;p66"/>
            <p:cNvSpPr/>
            <p:nvPr/>
          </p:nvSpPr>
          <p:spPr>
            <a:xfrm rot="5400000">
              <a:off x="5585879" y="6195047"/>
              <a:ext cx="66053" cy="31041"/>
            </a:xfrm>
            <a:custGeom>
              <a:avLst/>
              <a:gdLst/>
              <a:ahLst/>
              <a:cxnLst/>
              <a:rect l="l" t="t" r="r" b="b"/>
              <a:pathLst>
                <a:path w="1264" h="594" extrusionOk="0">
                  <a:moveTo>
                    <a:pt x="0" y="1"/>
                  </a:moveTo>
                  <a:lnTo>
                    <a:pt x="0" y="1"/>
                  </a:lnTo>
                  <a:cubicBezTo>
                    <a:pt x="79" y="191"/>
                    <a:pt x="146" y="381"/>
                    <a:pt x="213" y="582"/>
                  </a:cubicBezTo>
                  <a:cubicBezTo>
                    <a:pt x="425" y="593"/>
                    <a:pt x="638" y="593"/>
                    <a:pt x="850" y="593"/>
                  </a:cubicBezTo>
                  <a:cubicBezTo>
                    <a:pt x="984" y="593"/>
                    <a:pt x="1130" y="593"/>
                    <a:pt x="1264" y="582"/>
                  </a:cubicBezTo>
                  <a:cubicBezTo>
                    <a:pt x="828" y="347"/>
                    <a:pt x="392" y="14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9029;p66"/>
            <p:cNvSpPr/>
            <p:nvPr/>
          </p:nvSpPr>
          <p:spPr>
            <a:xfrm rot="5400000">
              <a:off x="5568921" y="6297289"/>
              <a:ext cx="88263" cy="17036"/>
            </a:xfrm>
            <a:custGeom>
              <a:avLst/>
              <a:gdLst/>
              <a:ahLst/>
              <a:cxnLst/>
              <a:rect l="l" t="t" r="r" b="b"/>
              <a:pathLst>
                <a:path w="1689" h="326" extrusionOk="0">
                  <a:moveTo>
                    <a:pt x="0" y="325"/>
                  </a:moveTo>
                  <a:lnTo>
                    <a:pt x="0" y="325"/>
                  </a:lnTo>
                  <a:cubicBezTo>
                    <a:pt x="570" y="269"/>
                    <a:pt x="1141" y="169"/>
                    <a:pt x="1688" y="1"/>
                  </a:cubicBezTo>
                  <a:lnTo>
                    <a:pt x="1688" y="1"/>
                  </a:lnTo>
                  <a:cubicBezTo>
                    <a:pt x="1141" y="169"/>
                    <a:pt x="570" y="269"/>
                    <a:pt x="0" y="325"/>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9030;p66"/>
            <p:cNvSpPr/>
            <p:nvPr/>
          </p:nvSpPr>
          <p:spPr>
            <a:xfrm rot="5400000">
              <a:off x="5626482" y="6267790"/>
              <a:ext cx="118625" cy="40970"/>
            </a:xfrm>
            <a:custGeom>
              <a:avLst/>
              <a:gdLst/>
              <a:ahLst/>
              <a:cxnLst/>
              <a:rect l="l" t="t" r="r" b="b"/>
              <a:pathLst>
                <a:path w="2270" h="784" extrusionOk="0">
                  <a:moveTo>
                    <a:pt x="1968" y="1"/>
                  </a:moveTo>
                  <a:cubicBezTo>
                    <a:pt x="1353" y="347"/>
                    <a:pt x="682" y="604"/>
                    <a:pt x="0" y="750"/>
                  </a:cubicBezTo>
                  <a:cubicBezTo>
                    <a:pt x="45" y="761"/>
                    <a:pt x="101" y="761"/>
                    <a:pt x="157" y="772"/>
                  </a:cubicBezTo>
                  <a:cubicBezTo>
                    <a:pt x="224" y="783"/>
                    <a:pt x="302" y="783"/>
                    <a:pt x="380" y="783"/>
                  </a:cubicBezTo>
                  <a:cubicBezTo>
                    <a:pt x="481" y="783"/>
                    <a:pt x="570" y="772"/>
                    <a:pt x="671" y="761"/>
                  </a:cubicBezTo>
                  <a:cubicBezTo>
                    <a:pt x="1230" y="593"/>
                    <a:pt x="1767" y="347"/>
                    <a:pt x="2270" y="34"/>
                  </a:cubicBezTo>
                  <a:cubicBezTo>
                    <a:pt x="2169" y="23"/>
                    <a:pt x="2069" y="12"/>
                    <a:pt x="1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9031;p66"/>
            <p:cNvSpPr/>
            <p:nvPr/>
          </p:nvSpPr>
          <p:spPr>
            <a:xfrm rot="5400000">
              <a:off x="5540284" y="6246443"/>
              <a:ext cx="167747" cy="39245"/>
            </a:xfrm>
            <a:custGeom>
              <a:avLst/>
              <a:gdLst/>
              <a:ahLst/>
              <a:cxnLst/>
              <a:rect l="l" t="t" r="r" b="b"/>
              <a:pathLst>
                <a:path w="3210" h="751" extrusionOk="0">
                  <a:moveTo>
                    <a:pt x="549" y="1"/>
                  </a:moveTo>
                  <a:cubicBezTo>
                    <a:pt x="370" y="1"/>
                    <a:pt x="191" y="1"/>
                    <a:pt x="1" y="23"/>
                  </a:cubicBezTo>
                  <a:cubicBezTo>
                    <a:pt x="482" y="191"/>
                    <a:pt x="1007" y="459"/>
                    <a:pt x="1521" y="750"/>
                  </a:cubicBezTo>
                  <a:cubicBezTo>
                    <a:pt x="2091" y="694"/>
                    <a:pt x="2662" y="594"/>
                    <a:pt x="3209" y="426"/>
                  </a:cubicBezTo>
                  <a:cubicBezTo>
                    <a:pt x="2349" y="146"/>
                    <a:pt x="1454" y="1"/>
                    <a:pt x="54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9032;p66"/>
            <p:cNvSpPr/>
            <p:nvPr/>
          </p:nvSpPr>
          <p:spPr>
            <a:xfrm rot="5400000">
              <a:off x="5615352" y="6375859"/>
              <a:ext cx="40970" cy="18186"/>
            </a:xfrm>
            <a:custGeom>
              <a:avLst/>
              <a:gdLst/>
              <a:ahLst/>
              <a:cxnLst/>
              <a:rect l="l" t="t" r="r" b="b"/>
              <a:pathLst>
                <a:path w="784" h="348" extrusionOk="0">
                  <a:moveTo>
                    <a:pt x="1" y="347"/>
                  </a:moveTo>
                  <a:lnTo>
                    <a:pt x="1" y="347"/>
                  </a:lnTo>
                  <a:cubicBezTo>
                    <a:pt x="269" y="247"/>
                    <a:pt x="526" y="135"/>
                    <a:pt x="784" y="1"/>
                  </a:cubicBezTo>
                  <a:cubicBezTo>
                    <a:pt x="526" y="135"/>
                    <a:pt x="269" y="247"/>
                    <a:pt x="1" y="347"/>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9033;p66"/>
            <p:cNvSpPr/>
            <p:nvPr/>
          </p:nvSpPr>
          <p:spPr>
            <a:xfrm rot="5400000">
              <a:off x="5516899" y="6261676"/>
              <a:ext cx="298025" cy="78334"/>
            </a:xfrm>
            <a:custGeom>
              <a:avLst/>
              <a:gdLst/>
              <a:ahLst/>
              <a:cxnLst/>
              <a:rect l="l" t="t" r="r" b="b"/>
              <a:pathLst>
                <a:path w="5703" h="1499" extrusionOk="0">
                  <a:moveTo>
                    <a:pt x="425" y="0"/>
                  </a:moveTo>
                  <a:cubicBezTo>
                    <a:pt x="291" y="11"/>
                    <a:pt x="168" y="22"/>
                    <a:pt x="34" y="34"/>
                  </a:cubicBezTo>
                  <a:cubicBezTo>
                    <a:pt x="23" y="112"/>
                    <a:pt x="12" y="179"/>
                    <a:pt x="0" y="257"/>
                  </a:cubicBezTo>
                  <a:cubicBezTo>
                    <a:pt x="0" y="257"/>
                    <a:pt x="0" y="268"/>
                    <a:pt x="0" y="268"/>
                  </a:cubicBezTo>
                  <a:cubicBezTo>
                    <a:pt x="123" y="526"/>
                    <a:pt x="235" y="771"/>
                    <a:pt x="347" y="1029"/>
                  </a:cubicBezTo>
                  <a:cubicBezTo>
                    <a:pt x="448" y="1017"/>
                    <a:pt x="548" y="1006"/>
                    <a:pt x="649" y="1006"/>
                  </a:cubicBezTo>
                  <a:cubicBezTo>
                    <a:pt x="627" y="984"/>
                    <a:pt x="615" y="962"/>
                    <a:pt x="615" y="939"/>
                  </a:cubicBezTo>
                  <a:cubicBezTo>
                    <a:pt x="604" y="883"/>
                    <a:pt x="649" y="839"/>
                    <a:pt x="694" y="839"/>
                  </a:cubicBezTo>
                  <a:cubicBezTo>
                    <a:pt x="962" y="816"/>
                    <a:pt x="1219" y="771"/>
                    <a:pt x="1476" y="727"/>
                  </a:cubicBezTo>
                  <a:cubicBezTo>
                    <a:pt x="1040" y="637"/>
                    <a:pt x="627" y="380"/>
                    <a:pt x="425" y="0"/>
                  </a:cubicBezTo>
                  <a:close/>
                  <a:moveTo>
                    <a:pt x="4081" y="67"/>
                  </a:moveTo>
                  <a:cubicBezTo>
                    <a:pt x="3824" y="201"/>
                    <a:pt x="3556" y="313"/>
                    <a:pt x="3276" y="425"/>
                  </a:cubicBezTo>
                  <a:cubicBezTo>
                    <a:pt x="2918" y="570"/>
                    <a:pt x="2538" y="693"/>
                    <a:pt x="2147" y="738"/>
                  </a:cubicBezTo>
                  <a:cubicBezTo>
                    <a:pt x="1778" y="850"/>
                    <a:pt x="1409" y="939"/>
                    <a:pt x="1029" y="984"/>
                  </a:cubicBezTo>
                  <a:lnTo>
                    <a:pt x="1130" y="984"/>
                  </a:lnTo>
                  <a:cubicBezTo>
                    <a:pt x="2136" y="984"/>
                    <a:pt x="3131" y="1163"/>
                    <a:pt x="4070" y="1498"/>
                  </a:cubicBezTo>
                  <a:cubicBezTo>
                    <a:pt x="4338" y="1398"/>
                    <a:pt x="4595" y="1286"/>
                    <a:pt x="4853" y="1152"/>
                  </a:cubicBezTo>
                  <a:cubicBezTo>
                    <a:pt x="4875" y="1140"/>
                    <a:pt x="4886" y="1140"/>
                    <a:pt x="4908" y="1129"/>
                  </a:cubicBezTo>
                  <a:cubicBezTo>
                    <a:pt x="5188" y="973"/>
                    <a:pt x="5445" y="805"/>
                    <a:pt x="5702" y="604"/>
                  </a:cubicBezTo>
                  <a:cubicBezTo>
                    <a:pt x="5546" y="537"/>
                    <a:pt x="5389" y="470"/>
                    <a:pt x="5233" y="403"/>
                  </a:cubicBezTo>
                  <a:cubicBezTo>
                    <a:pt x="4864" y="257"/>
                    <a:pt x="4472" y="145"/>
                    <a:pt x="4081" y="6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9034;p66"/>
            <p:cNvSpPr/>
            <p:nvPr/>
          </p:nvSpPr>
          <p:spPr>
            <a:xfrm rot="5400000">
              <a:off x="5693372" y="6143626"/>
              <a:ext cx="7630" cy="12333"/>
            </a:xfrm>
            <a:custGeom>
              <a:avLst/>
              <a:gdLst/>
              <a:ahLst/>
              <a:cxnLst/>
              <a:rect l="l" t="t" r="r" b="b"/>
              <a:pathLst>
                <a:path w="146" h="236" extrusionOk="0">
                  <a:moveTo>
                    <a:pt x="146" y="1"/>
                  </a:moveTo>
                  <a:cubicBezTo>
                    <a:pt x="101" y="1"/>
                    <a:pt x="45" y="12"/>
                    <a:pt x="1" y="12"/>
                  </a:cubicBezTo>
                  <a:cubicBezTo>
                    <a:pt x="45" y="90"/>
                    <a:pt x="79" y="168"/>
                    <a:pt x="112" y="235"/>
                  </a:cubicBezTo>
                  <a:cubicBezTo>
                    <a:pt x="112" y="235"/>
                    <a:pt x="112" y="224"/>
                    <a:pt x="112" y="224"/>
                  </a:cubicBezTo>
                  <a:cubicBezTo>
                    <a:pt x="124" y="146"/>
                    <a:pt x="135" y="79"/>
                    <a:pt x="146"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9035;p66"/>
            <p:cNvSpPr/>
            <p:nvPr/>
          </p:nvSpPr>
          <p:spPr>
            <a:xfrm rot="5400000">
              <a:off x="5619480" y="6216368"/>
              <a:ext cx="80633" cy="14684"/>
            </a:xfrm>
            <a:custGeom>
              <a:avLst/>
              <a:gdLst/>
              <a:ahLst/>
              <a:cxnLst/>
              <a:rect l="l" t="t" r="r" b="b"/>
              <a:pathLst>
                <a:path w="1543" h="281" extrusionOk="0">
                  <a:moveTo>
                    <a:pt x="872" y="1"/>
                  </a:moveTo>
                  <a:cubicBezTo>
                    <a:pt x="615" y="45"/>
                    <a:pt x="358" y="90"/>
                    <a:pt x="90" y="113"/>
                  </a:cubicBezTo>
                  <a:cubicBezTo>
                    <a:pt x="45" y="113"/>
                    <a:pt x="0" y="157"/>
                    <a:pt x="11" y="213"/>
                  </a:cubicBezTo>
                  <a:cubicBezTo>
                    <a:pt x="11" y="236"/>
                    <a:pt x="23" y="258"/>
                    <a:pt x="45" y="280"/>
                  </a:cubicBezTo>
                  <a:cubicBezTo>
                    <a:pt x="168" y="269"/>
                    <a:pt x="302" y="258"/>
                    <a:pt x="425" y="258"/>
                  </a:cubicBezTo>
                  <a:cubicBezTo>
                    <a:pt x="805" y="213"/>
                    <a:pt x="1174" y="124"/>
                    <a:pt x="1543" y="12"/>
                  </a:cubicBezTo>
                  <a:lnTo>
                    <a:pt x="1543" y="12"/>
                  </a:lnTo>
                  <a:cubicBezTo>
                    <a:pt x="1442" y="23"/>
                    <a:pt x="1353" y="34"/>
                    <a:pt x="1252" y="34"/>
                  </a:cubicBezTo>
                  <a:cubicBezTo>
                    <a:pt x="1174" y="34"/>
                    <a:pt x="1096" y="34"/>
                    <a:pt x="1029" y="23"/>
                  </a:cubicBezTo>
                  <a:cubicBezTo>
                    <a:pt x="973" y="12"/>
                    <a:pt x="917" y="12"/>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9036;p66"/>
            <p:cNvSpPr/>
            <p:nvPr/>
          </p:nvSpPr>
          <p:spPr>
            <a:xfrm rot="5400000">
              <a:off x="5531557" y="6242367"/>
              <a:ext cx="194555" cy="49749"/>
            </a:xfrm>
            <a:custGeom>
              <a:avLst/>
              <a:gdLst/>
              <a:ahLst/>
              <a:cxnLst/>
              <a:rect l="l" t="t" r="r" b="b"/>
              <a:pathLst>
                <a:path w="3723" h="952" extrusionOk="0">
                  <a:moveTo>
                    <a:pt x="682" y="1"/>
                  </a:moveTo>
                  <a:cubicBezTo>
                    <a:pt x="559" y="1"/>
                    <a:pt x="425" y="12"/>
                    <a:pt x="302" y="23"/>
                  </a:cubicBezTo>
                  <a:cubicBezTo>
                    <a:pt x="201" y="23"/>
                    <a:pt x="101" y="34"/>
                    <a:pt x="0" y="46"/>
                  </a:cubicBezTo>
                  <a:cubicBezTo>
                    <a:pt x="56" y="146"/>
                    <a:pt x="101" y="258"/>
                    <a:pt x="145" y="370"/>
                  </a:cubicBezTo>
                  <a:cubicBezTo>
                    <a:pt x="537" y="515"/>
                    <a:pt x="973" y="716"/>
                    <a:pt x="1409" y="951"/>
                  </a:cubicBezTo>
                  <a:cubicBezTo>
                    <a:pt x="1521" y="951"/>
                    <a:pt x="1643" y="940"/>
                    <a:pt x="1755" y="940"/>
                  </a:cubicBezTo>
                  <a:cubicBezTo>
                    <a:pt x="1241" y="649"/>
                    <a:pt x="716" y="381"/>
                    <a:pt x="235" y="213"/>
                  </a:cubicBezTo>
                  <a:cubicBezTo>
                    <a:pt x="425" y="191"/>
                    <a:pt x="604" y="191"/>
                    <a:pt x="783" y="191"/>
                  </a:cubicBezTo>
                  <a:cubicBezTo>
                    <a:pt x="1688" y="191"/>
                    <a:pt x="2583" y="336"/>
                    <a:pt x="3443" y="616"/>
                  </a:cubicBezTo>
                  <a:cubicBezTo>
                    <a:pt x="3533" y="582"/>
                    <a:pt x="3634" y="549"/>
                    <a:pt x="3723" y="515"/>
                  </a:cubicBezTo>
                  <a:cubicBezTo>
                    <a:pt x="2784" y="180"/>
                    <a:pt x="1789"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9037;p66"/>
            <p:cNvSpPr/>
            <p:nvPr/>
          </p:nvSpPr>
          <p:spPr>
            <a:xfrm rot="5400000">
              <a:off x="5626195" y="6112089"/>
              <a:ext cx="54348" cy="98819"/>
            </a:xfrm>
            <a:custGeom>
              <a:avLst/>
              <a:gdLst/>
              <a:ahLst/>
              <a:cxnLst/>
              <a:rect l="l" t="t" r="r" b="b"/>
              <a:pathLst>
                <a:path w="1040" h="1891" extrusionOk="0">
                  <a:moveTo>
                    <a:pt x="179" y="1"/>
                  </a:moveTo>
                  <a:lnTo>
                    <a:pt x="179" y="1"/>
                  </a:lnTo>
                  <a:cubicBezTo>
                    <a:pt x="134" y="12"/>
                    <a:pt x="89" y="12"/>
                    <a:pt x="45" y="12"/>
                  </a:cubicBezTo>
                  <a:cubicBezTo>
                    <a:pt x="34" y="191"/>
                    <a:pt x="11" y="359"/>
                    <a:pt x="11" y="537"/>
                  </a:cubicBezTo>
                  <a:cubicBezTo>
                    <a:pt x="56" y="660"/>
                    <a:pt x="89" y="795"/>
                    <a:pt x="123" y="929"/>
                  </a:cubicBezTo>
                  <a:cubicBezTo>
                    <a:pt x="78" y="951"/>
                    <a:pt x="45" y="985"/>
                    <a:pt x="0" y="1018"/>
                  </a:cubicBezTo>
                  <a:cubicBezTo>
                    <a:pt x="0" y="1275"/>
                    <a:pt x="22" y="1532"/>
                    <a:pt x="56" y="1790"/>
                  </a:cubicBezTo>
                  <a:cubicBezTo>
                    <a:pt x="89" y="1801"/>
                    <a:pt x="123" y="1801"/>
                    <a:pt x="157" y="1801"/>
                  </a:cubicBezTo>
                  <a:cubicBezTo>
                    <a:pt x="123" y="1667"/>
                    <a:pt x="89" y="1532"/>
                    <a:pt x="45" y="1398"/>
                  </a:cubicBezTo>
                  <a:cubicBezTo>
                    <a:pt x="22" y="1342"/>
                    <a:pt x="45" y="1298"/>
                    <a:pt x="101" y="1275"/>
                  </a:cubicBezTo>
                  <a:lnTo>
                    <a:pt x="123" y="1275"/>
                  </a:lnTo>
                  <a:cubicBezTo>
                    <a:pt x="168" y="1275"/>
                    <a:pt x="201" y="1298"/>
                    <a:pt x="212" y="1331"/>
                  </a:cubicBezTo>
                  <a:cubicBezTo>
                    <a:pt x="268" y="1499"/>
                    <a:pt x="313" y="1655"/>
                    <a:pt x="347" y="1823"/>
                  </a:cubicBezTo>
                  <a:cubicBezTo>
                    <a:pt x="581" y="1857"/>
                    <a:pt x="805" y="1868"/>
                    <a:pt x="1040" y="1890"/>
                  </a:cubicBezTo>
                  <a:cubicBezTo>
                    <a:pt x="973" y="1689"/>
                    <a:pt x="906" y="1499"/>
                    <a:pt x="827" y="1309"/>
                  </a:cubicBezTo>
                  <a:cubicBezTo>
                    <a:pt x="693" y="1264"/>
                    <a:pt x="559" y="1219"/>
                    <a:pt x="425" y="1186"/>
                  </a:cubicBezTo>
                  <a:cubicBezTo>
                    <a:pt x="380" y="1175"/>
                    <a:pt x="358" y="1141"/>
                    <a:pt x="358" y="1096"/>
                  </a:cubicBezTo>
                  <a:cubicBezTo>
                    <a:pt x="358" y="1052"/>
                    <a:pt x="391" y="1007"/>
                    <a:pt x="436" y="1007"/>
                  </a:cubicBezTo>
                  <a:cubicBezTo>
                    <a:pt x="526" y="996"/>
                    <a:pt x="604" y="985"/>
                    <a:pt x="682" y="985"/>
                  </a:cubicBezTo>
                  <a:cubicBezTo>
                    <a:pt x="570" y="727"/>
                    <a:pt x="458" y="482"/>
                    <a:pt x="335" y="224"/>
                  </a:cubicBezTo>
                  <a:cubicBezTo>
                    <a:pt x="324" y="269"/>
                    <a:pt x="291" y="291"/>
                    <a:pt x="246" y="291"/>
                  </a:cubicBezTo>
                  <a:lnTo>
                    <a:pt x="235" y="291"/>
                  </a:lnTo>
                  <a:cubicBezTo>
                    <a:pt x="190" y="291"/>
                    <a:pt x="145" y="247"/>
                    <a:pt x="157" y="191"/>
                  </a:cubicBezTo>
                  <a:cubicBezTo>
                    <a:pt x="157" y="135"/>
                    <a:pt x="168" y="6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9038;p66"/>
            <p:cNvSpPr/>
            <p:nvPr/>
          </p:nvSpPr>
          <p:spPr>
            <a:xfrm rot="5400000">
              <a:off x="5690158" y="6139262"/>
              <a:ext cx="9981" cy="15259"/>
            </a:xfrm>
            <a:custGeom>
              <a:avLst/>
              <a:gdLst/>
              <a:ahLst/>
              <a:cxnLst/>
              <a:rect l="l" t="t" r="r" b="b"/>
              <a:pathLst>
                <a:path w="191" h="292" extrusionOk="0">
                  <a:moveTo>
                    <a:pt x="34" y="1"/>
                  </a:moveTo>
                  <a:cubicBezTo>
                    <a:pt x="23" y="68"/>
                    <a:pt x="12" y="135"/>
                    <a:pt x="12" y="191"/>
                  </a:cubicBezTo>
                  <a:cubicBezTo>
                    <a:pt x="0" y="247"/>
                    <a:pt x="45" y="291"/>
                    <a:pt x="90" y="291"/>
                  </a:cubicBezTo>
                  <a:lnTo>
                    <a:pt x="101" y="291"/>
                  </a:lnTo>
                  <a:cubicBezTo>
                    <a:pt x="146" y="291"/>
                    <a:pt x="179" y="269"/>
                    <a:pt x="190" y="224"/>
                  </a:cubicBezTo>
                  <a:cubicBezTo>
                    <a:pt x="157" y="157"/>
                    <a:pt x="123" y="79"/>
                    <a:pt x="7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9039;p66"/>
            <p:cNvSpPr/>
            <p:nvPr/>
          </p:nvSpPr>
          <p:spPr>
            <a:xfrm rot="5400000">
              <a:off x="5630559" y="6156795"/>
              <a:ext cx="24613" cy="16984"/>
            </a:xfrm>
            <a:custGeom>
              <a:avLst/>
              <a:gdLst/>
              <a:ahLst/>
              <a:cxnLst/>
              <a:rect l="l" t="t" r="r" b="b"/>
              <a:pathLst>
                <a:path w="471" h="325" extrusionOk="0">
                  <a:moveTo>
                    <a:pt x="325" y="1"/>
                  </a:moveTo>
                  <a:cubicBezTo>
                    <a:pt x="247" y="1"/>
                    <a:pt x="169" y="12"/>
                    <a:pt x="79" y="23"/>
                  </a:cubicBezTo>
                  <a:cubicBezTo>
                    <a:pt x="34" y="23"/>
                    <a:pt x="1" y="68"/>
                    <a:pt x="1" y="112"/>
                  </a:cubicBezTo>
                  <a:cubicBezTo>
                    <a:pt x="1" y="157"/>
                    <a:pt x="23" y="191"/>
                    <a:pt x="68" y="202"/>
                  </a:cubicBezTo>
                  <a:cubicBezTo>
                    <a:pt x="202" y="235"/>
                    <a:pt x="336" y="280"/>
                    <a:pt x="470" y="325"/>
                  </a:cubicBezTo>
                  <a:cubicBezTo>
                    <a:pt x="426" y="213"/>
                    <a:pt x="381" y="101"/>
                    <a:pt x="325"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9040;p66"/>
            <p:cNvSpPr/>
            <p:nvPr/>
          </p:nvSpPr>
          <p:spPr>
            <a:xfrm rot="5400000">
              <a:off x="5613314" y="6129621"/>
              <a:ext cx="16984" cy="28689"/>
            </a:xfrm>
            <a:custGeom>
              <a:avLst/>
              <a:gdLst/>
              <a:ahLst/>
              <a:cxnLst/>
              <a:rect l="l" t="t" r="r" b="b"/>
              <a:pathLst>
                <a:path w="325" h="549" extrusionOk="0">
                  <a:moveTo>
                    <a:pt x="79" y="0"/>
                  </a:moveTo>
                  <a:cubicBezTo>
                    <a:pt x="23" y="23"/>
                    <a:pt x="0" y="67"/>
                    <a:pt x="23" y="123"/>
                  </a:cubicBezTo>
                  <a:cubicBezTo>
                    <a:pt x="67" y="257"/>
                    <a:pt x="101" y="392"/>
                    <a:pt x="135" y="526"/>
                  </a:cubicBezTo>
                  <a:cubicBezTo>
                    <a:pt x="190" y="537"/>
                    <a:pt x="258" y="548"/>
                    <a:pt x="325" y="548"/>
                  </a:cubicBezTo>
                  <a:cubicBezTo>
                    <a:pt x="291" y="380"/>
                    <a:pt x="246" y="224"/>
                    <a:pt x="190" y="56"/>
                  </a:cubicBezTo>
                  <a:cubicBezTo>
                    <a:pt x="179" y="23"/>
                    <a:pt x="146" y="0"/>
                    <a:pt x="101" y="0"/>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9041;p66"/>
            <p:cNvSpPr/>
            <p:nvPr/>
          </p:nvSpPr>
          <p:spPr>
            <a:xfrm rot="5400000">
              <a:off x="5449748" y="5775001"/>
              <a:ext cx="374530" cy="207410"/>
            </a:xfrm>
            <a:custGeom>
              <a:avLst/>
              <a:gdLst/>
              <a:ahLst/>
              <a:cxnLst/>
              <a:rect l="l" t="t" r="r" b="b"/>
              <a:pathLst>
                <a:path w="7167" h="3969" extrusionOk="0">
                  <a:moveTo>
                    <a:pt x="5479" y="0"/>
                  </a:moveTo>
                  <a:lnTo>
                    <a:pt x="5479" y="0"/>
                  </a:lnTo>
                  <a:cubicBezTo>
                    <a:pt x="5501" y="268"/>
                    <a:pt x="5468" y="548"/>
                    <a:pt x="5389" y="816"/>
                  </a:cubicBezTo>
                  <a:cubicBezTo>
                    <a:pt x="5345" y="950"/>
                    <a:pt x="5289" y="1085"/>
                    <a:pt x="5210" y="1208"/>
                  </a:cubicBezTo>
                  <a:cubicBezTo>
                    <a:pt x="5501" y="1252"/>
                    <a:pt x="5792" y="1286"/>
                    <a:pt x="6083" y="1331"/>
                  </a:cubicBezTo>
                  <a:cubicBezTo>
                    <a:pt x="6440" y="1185"/>
                    <a:pt x="6798" y="1062"/>
                    <a:pt x="7167" y="950"/>
                  </a:cubicBezTo>
                  <a:cubicBezTo>
                    <a:pt x="6642" y="559"/>
                    <a:pt x="6071" y="246"/>
                    <a:pt x="5479" y="0"/>
                  </a:cubicBezTo>
                  <a:close/>
                  <a:moveTo>
                    <a:pt x="5099" y="1386"/>
                  </a:moveTo>
                  <a:cubicBezTo>
                    <a:pt x="4752" y="1890"/>
                    <a:pt x="4182" y="2258"/>
                    <a:pt x="3578" y="2493"/>
                  </a:cubicBezTo>
                  <a:cubicBezTo>
                    <a:pt x="3735" y="2527"/>
                    <a:pt x="3891" y="2549"/>
                    <a:pt x="4037" y="2560"/>
                  </a:cubicBezTo>
                  <a:cubicBezTo>
                    <a:pt x="4551" y="2102"/>
                    <a:pt x="5132" y="1755"/>
                    <a:pt x="5758" y="1476"/>
                  </a:cubicBezTo>
                  <a:cubicBezTo>
                    <a:pt x="5535" y="1442"/>
                    <a:pt x="5322" y="1409"/>
                    <a:pt x="5099" y="1386"/>
                  </a:cubicBezTo>
                  <a:close/>
                  <a:moveTo>
                    <a:pt x="3220" y="2616"/>
                  </a:moveTo>
                  <a:cubicBezTo>
                    <a:pt x="3142" y="2650"/>
                    <a:pt x="3064" y="2672"/>
                    <a:pt x="2986" y="2683"/>
                  </a:cubicBezTo>
                  <a:cubicBezTo>
                    <a:pt x="2404" y="2829"/>
                    <a:pt x="1801" y="2896"/>
                    <a:pt x="1197" y="2896"/>
                  </a:cubicBezTo>
                  <a:cubicBezTo>
                    <a:pt x="794" y="2896"/>
                    <a:pt x="392" y="2873"/>
                    <a:pt x="1" y="2817"/>
                  </a:cubicBezTo>
                  <a:lnTo>
                    <a:pt x="1" y="2817"/>
                  </a:lnTo>
                  <a:cubicBezTo>
                    <a:pt x="135" y="2907"/>
                    <a:pt x="280" y="2996"/>
                    <a:pt x="425" y="3086"/>
                  </a:cubicBezTo>
                  <a:cubicBezTo>
                    <a:pt x="1197" y="3544"/>
                    <a:pt x="2058" y="3880"/>
                    <a:pt x="2941" y="3969"/>
                  </a:cubicBezTo>
                  <a:cubicBezTo>
                    <a:pt x="3165" y="3567"/>
                    <a:pt x="3422" y="3198"/>
                    <a:pt x="3735" y="2862"/>
                  </a:cubicBezTo>
                  <a:cubicBezTo>
                    <a:pt x="3779" y="2817"/>
                    <a:pt x="3824" y="2773"/>
                    <a:pt x="3869" y="2728"/>
                  </a:cubicBezTo>
                  <a:cubicBezTo>
                    <a:pt x="3645" y="2694"/>
                    <a:pt x="3433" y="2661"/>
                    <a:pt x="3220" y="261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9042;p66"/>
            <p:cNvSpPr/>
            <p:nvPr/>
          </p:nvSpPr>
          <p:spPr>
            <a:xfrm rot="5400000">
              <a:off x="5845572" y="5986200"/>
              <a:ext cx="3554" cy="1829"/>
            </a:xfrm>
            <a:custGeom>
              <a:avLst/>
              <a:gdLst/>
              <a:ahLst/>
              <a:cxnLst/>
              <a:rect l="l" t="t" r="r" b="b"/>
              <a:pathLst>
                <a:path w="68" h="35" extrusionOk="0">
                  <a:moveTo>
                    <a:pt x="67" y="35"/>
                  </a:moveTo>
                  <a:cubicBezTo>
                    <a:pt x="67" y="35"/>
                    <a:pt x="67" y="35"/>
                    <a:pt x="67" y="35"/>
                  </a:cubicBezTo>
                  <a:cubicBezTo>
                    <a:pt x="67" y="35"/>
                    <a:pt x="67" y="35"/>
                    <a:pt x="67" y="35"/>
                  </a:cubicBezTo>
                  <a:close/>
                  <a:moveTo>
                    <a:pt x="45" y="35"/>
                  </a:moveTo>
                  <a:cubicBezTo>
                    <a:pt x="45" y="35"/>
                    <a:pt x="45" y="23"/>
                    <a:pt x="45" y="23"/>
                  </a:cubicBezTo>
                  <a:cubicBezTo>
                    <a:pt x="45" y="23"/>
                    <a:pt x="45" y="35"/>
                    <a:pt x="45" y="35"/>
                  </a:cubicBezTo>
                  <a:close/>
                  <a:moveTo>
                    <a:pt x="34" y="23"/>
                  </a:moveTo>
                  <a:cubicBezTo>
                    <a:pt x="34" y="23"/>
                    <a:pt x="34" y="23"/>
                    <a:pt x="34" y="23"/>
                  </a:cubicBezTo>
                  <a:cubicBezTo>
                    <a:pt x="34" y="23"/>
                    <a:pt x="34" y="23"/>
                    <a:pt x="34" y="23"/>
                  </a:cubicBezTo>
                  <a:close/>
                  <a:moveTo>
                    <a:pt x="22" y="12"/>
                  </a:moveTo>
                  <a:cubicBezTo>
                    <a:pt x="22" y="12"/>
                    <a:pt x="11" y="12"/>
                    <a:pt x="11" y="12"/>
                  </a:cubicBezTo>
                  <a:cubicBezTo>
                    <a:pt x="11" y="12"/>
                    <a:pt x="22" y="12"/>
                    <a:pt x="22" y="12"/>
                  </a:cubicBezTo>
                  <a:close/>
                  <a:moveTo>
                    <a:pt x="0" y="1"/>
                  </a:moveTo>
                  <a:lnTo>
                    <a:pt x="0" y="1"/>
                  </a:lnTo>
                  <a:cubicBezTo>
                    <a:pt x="0" y="1"/>
                    <a:pt x="0" y="1"/>
                    <a:pt x="0"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9043;p66"/>
            <p:cNvSpPr/>
            <p:nvPr/>
          </p:nvSpPr>
          <p:spPr>
            <a:xfrm rot="5400000">
              <a:off x="5680778" y="5890960"/>
              <a:ext cx="212165" cy="184678"/>
            </a:xfrm>
            <a:custGeom>
              <a:avLst/>
              <a:gdLst/>
              <a:ahLst/>
              <a:cxnLst/>
              <a:rect l="l" t="t" r="r" b="b"/>
              <a:pathLst>
                <a:path w="4060" h="3534" extrusionOk="0">
                  <a:moveTo>
                    <a:pt x="1" y="0"/>
                  </a:moveTo>
                  <a:lnTo>
                    <a:pt x="1" y="0"/>
                  </a:lnTo>
                  <a:cubicBezTo>
                    <a:pt x="359" y="224"/>
                    <a:pt x="705" y="470"/>
                    <a:pt x="1007" y="772"/>
                  </a:cubicBezTo>
                  <a:cubicBezTo>
                    <a:pt x="1454" y="1230"/>
                    <a:pt x="1790" y="1823"/>
                    <a:pt x="1890" y="2438"/>
                  </a:cubicBezTo>
                  <a:cubicBezTo>
                    <a:pt x="2583" y="2706"/>
                    <a:pt x="3243" y="3075"/>
                    <a:pt x="3824" y="3533"/>
                  </a:cubicBezTo>
                  <a:cubicBezTo>
                    <a:pt x="3858" y="3120"/>
                    <a:pt x="3947" y="2717"/>
                    <a:pt x="4059" y="2326"/>
                  </a:cubicBezTo>
                  <a:cubicBezTo>
                    <a:pt x="3534" y="1633"/>
                    <a:pt x="2863" y="1040"/>
                    <a:pt x="2147" y="638"/>
                  </a:cubicBezTo>
                  <a:cubicBezTo>
                    <a:pt x="2147" y="638"/>
                    <a:pt x="2136" y="638"/>
                    <a:pt x="2136" y="627"/>
                  </a:cubicBezTo>
                  <a:lnTo>
                    <a:pt x="2114" y="627"/>
                  </a:lnTo>
                  <a:cubicBezTo>
                    <a:pt x="2114" y="627"/>
                    <a:pt x="2114" y="615"/>
                    <a:pt x="2114" y="615"/>
                  </a:cubicBezTo>
                  <a:lnTo>
                    <a:pt x="2103" y="615"/>
                  </a:lnTo>
                  <a:cubicBezTo>
                    <a:pt x="2091" y="604"/>
                    <a:pt x="2091" y="604"/>
                    <a:pt x="2091" y="604"/>
                  </a:cubicBezTo>
                  <a:lnTo>
                    <a:pt x="2080" y="604"/>
                  </a:lnTo>
                  <a:cubicBezTo>
                    <a:pt x="2080" y="604"/>
                    <a:pt x="2080" y="604"/>
                    <a:pt x="2069" y="593"/>
                  </a:cubicBezTo>
                  <a:cubicBezTo>
                    <a:pt x="1432" y="258"/>
                    <a:pt x="716" y="45"/>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9044;p66"/>
            <p:cNvSpPr/>
            <p:nvPr/>
          </p:nvSpPr>
          <p:spPr>
            <a:xfrm rot="5400000">
              <a:off x="5670875" y="5996129"/>
              <a:ext cx="101118" cy="60828"/>
            </a:xfrm>
            <a:custGeom>
              <a:avLst/>
              <a:gdLst/>
              <a:ahLst/>
              <a:cxnLst/>
              <a:rect l="l" t="t" r="r" b="b"/>
              <a:pathLst>
                <a:path w="1935" h="1164" extrusionOk="0">
                  <a:moveTo>
                    <a:pt x="0" y="1"/>
                  </a:moveTo>
                  <a:cubicBezTo>
                    <a:pt x="11" y="68"/>
                    <a:pt x="23" y="146"/>
                    <a:pt x="34" y="213"/>
                  </a:cubicBezTo>
                  <a:cubicBezTo>
                    <a:pt x="626" y="459"/>
                    <a:pt x="1197" y="772"/>
                    <a:pt x="1722" y="1163"/>
                  </a:cubicBezTo>
                  <a:cubicBezTo>
                    <a:pt x="1789" y="1141"/>
                    <a:pt x="1867" y="1119"/>
                    <a:pt x="1934" y="1096"/>
                  </a:cubicBezTo>
                  <a:cubicBezTo>
                    <a:pt x="1353" y="638"/>
                    <a:pt x="693" y="26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9045;p66"/>
            <p:cNvSpPr/>
            <p:nvPr/>
          </p:nvSpPr>
          <p:spPr>
            <a:xfrm rot="5400000">
              <a:off x="5644877" y="5976558"/>
              <a:ext cx="51474" cy="14057"/>
            </a:xfrm>
            <a:custGeom>
              <a:avLst/>
              <a:gdLst/>
              <a:ahLst/>
              <a:cxnLst/>
              <a:rect l="l" t="t" r="r" b="b"/>
              <a:pathLst>
                <a:path w="985" h="269" extrusionOk="0">
                  <a:moveTo>
                    <a:pt x="112" y="1"/>
                  </a:moveTo>
                  <a:cubicBezTo>
                    <a:pt x="79" y="68"/>
                    <a:pt x="45" y="124"/>
                    <a:pt x="1" y="179"/>
                  </a:cubicBezTo>
                  <a:cubicBezTo>
                    <a:pt x="224" y="202"/>
                    <a:pt x="437" y="235"/>
                    <a:pt x="660" y="269"/>
                  </a:cubicBezTo>
                  <a:cubicBezTo>
                    <a:pt x="761" y="213"/>
                    <a:pt x="873" y="168"/>
                    <a:pt x="985" y="124"/>
                  </a:cubicBezTo>
                  <a:cubicBezTo>
                    <a:pt x="694" y="79"/>
                    <a:pt x="403" y="45"/>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9046;p66"/>
            <p:cNvSpPr/>
            <p:nvPr/>
          </p:nvSpPr>
          <p:spPr>
            <a:xfrm rot="5400000">
              <a:off x="5582952" y="5874917"/>
              <a:ext cx="42694" cy="12281"/>
            </a:xfrm>
            <a:custGeom>
              <a:avLst/>
              <a:gdLst/>
              <a:ahLst/>
              <a:cxnLst/>
              <a:rect l="l" t="t" r="r" b="b"/>
              <a:pathLst>
                <a:path w="817" h="235" extrusionOk="0">
                  <a:moveTo>
                    <a:pt x="358" y="0"/>
                  </a:moveTo>
                  <a:cubicBezTo>
                    <a:pt x="246" y="45"/>
                    <a:pt x="123" y="90"/>
                    <a:pt x="0" y="123"/>
                  </a:cubicBezTo>
                  <a:cubicBezTo>
                    <a:pt x="213" y="168"/>
                    <a:pt x="425" y="201"/>
                    <a:pt x="649" y="235"/>
                  </a:cubicBezTo>
                  <a:cubicBezTo>
                    <a:pt x="705" y="179"/>
                    <a:pt x="761" y="123"/>
                    <a:pt x="817" y="67"/>
                  </a:cubicBezTo>
                  <a:cubicBezTo>
                    <a:pt x="671" y="56"/>
                    <a:pt x="515" y="3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9047;p66"/>
            <p:cNvSpPr/>
            <p:nvPr/>
          </p:nvSpPr>
          <p:spPr>
            <a:xfrm rot="5400000">
              <a:off x="5501143" y="5903528"/>
              <a:ext cx="71906" cy="11131"/>
            </a:xfrm>
            <a:custGeom>
              <a:avLst/>
              <a:gdLst/>
              <a:ahLst/>
              <a:cxnLst/>
              <a:rect l="l" t="t" r="r" b="b"/>
              <a:pathLst>
                <a:path w="1376" h="213" extrusionOk="0">
                  <a:moveTo>
                    <a:pt x="1" y="213"/>
                  </a:moveTo>
                  <a:cubicBezTo>
                    <a:pt x="34" y="213"/>
                    <a:pt x="79" y="213"/>
                    <a:pt x="112" y="201"/>
                  </a:cubicBezTo>
                  <a:cubicBezTo>
                    <a:pt x="548" y="190"/>
                    <a:pt x="962" y="123"/>
                    <a:pt x="1376" y="0"/>
                  </a:cubicBezTo>
                  <a:lnTo>
                    <a:pt x="1376" y="0"/>
                  </a:lnTo>
                  <a:cubicBezTo>
                    <a:pt x="962" y="123"/>
                    <a:pt x="548" y="190"/>
                    <a:pt x="112" y="201"/>
                  </a:cubicBezTo>
                  <a:cubicBezTo>
                    <a:pt x="79" y="213"/>
                    <a:pt x="34" y="213"/>
                    <a:pt x="1" y="213"/>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9048;p66"/>
            <p:cNvSpPr/>
            <p:nvPr/>
          </p:nvSpPr>
          <p:spPr>
            <a:xfrm rot="5400000">
              <a:off x="5488863" y="5887746"/>
              <a:ext cx="151965" cy="66628"/>
            </a:xfrm>
            <a:custGeom>
              <a:avLst/>
              <a:gdLst/>
              <a:ahLst/>
              <a:cxnLst/>
              <a:rect l="l" t="t" r="r" b="b"/>
              <a:pathLst>
                <a:path w="2908" h="1275" extrusionOk="0">
                  <a:moveTo>
                    <a:pt x="929" y="0"/>
                  </a:moveTo>
                  <a:cubicBezTo>
                    <a:pt x="884" y="45"/>
                    <a:pt x="839" y="89"/>
                    <a:pt x="795" y="134"/>
                  </a:cubicBezTo>
                  <a:cubicBezTo>
                    <a:pt x="482" y="470"/>
                    <a:pt x="225" y="839"/>
                    <a:pt x="1" y="1241"/>
                  </a:cubicBezTo>
                  <a:cubicBezTo>
                    <a:pt x="169" y="1263"/>
                    <a:pt x="348" y="1275"/>
                    <a:pt x="515" y="1275"/>
                  </a:cubicBezTo>
                  <a:lnTo>
                    <a:pt x="538" y="1275"/>
                  </a:lnTo>
                  <a:cubicBezTo>
                    <a:pt x="571" y="1275"/>
                    <a:pt x="616" y="1275"/>
                    <a:pt x="649" y="1263"/>
                  </a:cubicBezTo>
                  <a:cubicBezTo>
                    <a:pt x="1085" y="1252"/>
                    <a:pt x="1499" y="1185"/>
                    <a:pt x="1913" y="1062"/>
                  </a:cubicBezTo>
                  <a:cubicBezTo>
                    <a:pt x="2226" y="727"/>
                    <a:pt x="2561" y="414"/>
                    <a:pt x="2908" y="112"/>
                  </a:cubicBezTo>
                  <a:lnTo>
                    <a:pt x="2572" y="112"/>
                  </a:lnTo>
                  <a:cubicBezTo>
                    <a:pt x="2025" y="112"/>
                    <a:pt x="1477" y="78"/>
                    <a:pt x="92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9049;p66"/>
            <p:cNvSpPr/>
            <p:nvPr/>
          </p:nvSpPr>
          <p:spPr>
            <a:xfrm rot="5400000">
              <a:off x="5534457" y="5978858"/>
              <a:ext cx="124477" cy="95318"/>
            </a:xfrm>
            <a:custGeom>
              <a:avLst/>
              <a:gdLst/>
              <a:ahLst/>
              <a:cxnLst/>
              <a:rect l="l" t="t" r="r" b="b"/>
              <a:pathLst>
                <a:path w="2382" h="1824" extrusionOk="0">
                  <a:moveTo>
                    <a:pt x="2203" y="1"/>
                  </a:moveTo>
                  <a:cubicBezTo>
                    <a:pt x="1432" y="560"/>
                    <a:pt x="671" y="1152"/>
                    <a:pt x="1" y="1823"/>
                  </a:cubicBezTo>
                  <a:cubicBezTo>
                    <a:pt x="839" y="1532"/>
                    <a:pt x="1633" y="1052"/>
                    <a:pt x="2382" y="526"/>
                  </a:cubicBezTo>
                  <a:lnTo>
                    <a:pt x="2337" y="526"/>
                  </a:lnTo>
                  <a:cubicBezTo>
                    <a:pt x="2270" y="347"/>
                    <a:pt x="2225" y="180"/>
                    <a:pt x="220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9050;p66"/>
            <p:cNvSpPr/>
            <p:nvPr/>
          </p:nvSpPr>
          <p:spPr>
            <a:xfrm rot="5400000">
              <a:off x="5558705" y="5945308"/>
              <a:ext cx="175324" cy="89413"/>
            </a:xfrm>
            <a:custGeom>
              <a:avLst/>
              <a:gdLst/>
              <a:ahLst/>
              <a:cxnLst/>
              <a:rect l="l" t="t" r="r" b="b"/>
              <a:pathLst>
                <a:path w="3355" h="1711" extrusionOk="0">
                  <a:moveTo>
                    <a:pt x="3131" y="0"/>
                  </a:moveTo>
                  <a:cubicBezTo>
                    <a:pt x="2762" y="112"/>
                    <a:pt x="2404" y="235"/>
                    <a:pt x="2047" y="381"/>
                  </a:cubicBezTo>
                  <a:cubicBezTo>
                    <a:pt x="2304" y="414"/>
                    <a:pt x="2550" y="448"/>
                    <a:pt x="2807" y="492"/>
                  </a:cubicBezTo>
                  <a:cubicBezTo>
                    <a:pt x="2851" y="492"/>
                    <a:pt x="2885" y="548"/>
                    <a:pt x="2885" y="593"/>
                  </a:cubicBezTo>
                  <a:cubicBezTo>
                    <a:pt x="2874" y="638"/>
                    <a:pt x="2829" y="671"/>
                    <a:pt x="2784" y="671"/>
                  </a:cubicBezTo>
                  <a:lnTo>
                    <a:pt x="2773" y="671"/>
                  </a:lnTo>
                  <a:cubicBezTo>
                    <a:pt x="2427" y="626"/>
                    <a:pt x="2069" y="571"/>
                    <a:pt x="1722" y="526"/>
                  </a:cubicBezTo>
                  <a:cubicBezTo>
                    <a:pt x="1096" y="805"/>
                    <a:pt x="515" y="1152"/>
                    <a:pt x="1" y="1610"/>
                  </a:cubicBezTo>
                  <a:cubicBezTo>
                    <a:pt x="492" y="1677"/>
                    <a:pt x="984" y="1711"/>
                    <a:pt x="1476" y="1711"/>
                  </a:cubicBezTo>
                  <a:cubicBezTo>
                    <a:pt x="1655" y="1711"/>
                    <a:pt x="1834" y="1700"/>
                    <a:pt x="2002" y="1689"/>
                  </a:cubicBezTo>
                  <a:lnTo>
                    <a:pt x="2013" y="1689"/>
                  </a:lnTo>
                  <a:cubicBezTo>
                    <a:pt x="2024" y="1689"/>
                    <a:pt x="2035" y="1700"/>
                    <a:pt x="2035" y="1700"/>
                  </a:cubicBezTo>
                  <a:cubicBezTo>
                    <a:pt x="2460" y="1342"/>
                    <a:pt x="2907" y="1007"/>
                    <a:pt x="3355" y="682"/>
                  </a:cubicBezTo>
                  <a:cubicBezTo>
                    <a:pt x="3343" y="548"/>
                    <a:pt x="3332" y="414"/>
                    <a:pt x="3332" y="269"/>
                  </a:cubicBezTo>
                  <a:cubicBezTo>
                    <a:pt x="3332" y="235"/>
                    <a:pt x="3332" y="202"/>
                    <a:pt x="3332" y="157"/>
                  </a:cubicBezTo>
                  <a:cubicBezTo>
                    <a:pt x="3265" y="101"/>
                    <a:pt x="3198" y="45"/>
                    <a:pt x="313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9051;p66"/>
            <p:cNvSpPr/>
            <p:nvPr/>
          </p:nvSpPr>
          <p:spPr>
            <a:xfrm rot="5400000">
              <a:off x="5694522" y="6077050"/>
              <a:ext cx="52" cy="5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9052;p66"/>
            <p:cNvSpPr/>
            <p:nvPr/>
          </p:nvSpPr>
          <p:spPr>
            <a:xfrm rot="5400000">
              <a:off x="5531792" y="5955812"/>
              <a:ext cx="134459" cy="112824"/>
            </a:xfrm>
            <a:custGeom>
              <a:avLst/>
              <a:gdLst/>
              <a:ahLst/>
              <a:cxnLst/>
              <a:rect l="l" t="t" r="r" b="b"/>
              <a:pathLst>
                <a:path w="2573" h="2159" extrusionOk="0">
                  <a:moveTo>
                    <a:pt x="2539" y="0"/>
                  </a:moveTo>
                  <a:cubicBezTo>
                    <a:pt x="2091" y="325"/>
                    <a:pt x="1644" y="660"/>
                    <a:pt x="1219" y="1018"/>
                  </a:cubicBezTo>
                  <a:cubicBezTo>
                    <a:pt x="1264" y="1029"/>
                    <a:pt x="1286" y="1062"/>
                    <a:pt x="1286" y="1096"/>
                  </a:cubicBezTo>
                  <a:cubicBezTo>
                    <a:pt x="1286" y="1152"/>
                    <a:pt x="1253" y="1197"/>
                    <a:pt x="1197" y="1197"/>
                  </a:cubicBezTo>
                  <a:cubicBezTo>
                    <a:pt x="1130" y="1197"/>
                    <a:pt x="1063" y="1208"/>
                    <a:pt x="996" y="1208"/>
                  </a:cubicBezTo>
                  <a:cubicBezTo>
                    <a:pt x="649" y="1510"/>
                    <a:pt x="314" y="1823"/>
                    <a:pt x="1" y="2158"/>
                  </a:cubicBezTo>
                  <a:cubicBezTo>
                    <a:pt x="124" y="2125"/>
                    <a:pt x="247" y="2080"/>
                    <a:pt x="370" y="2035"/>
                  </a:cubicBezTo>
                  <a:cubicBezTo>
                    <a:pt x="1040" y="1364"/>
                    <a:pt x="1801" y="772"/>
                    <a:pt x="2572" y="213"/>
                  </a:cubicBezTo>
                  <a:cubicBezTo>
                    <a:pt x="2561" y="146"/>
                    <a:pt x="2550" y="79"/>
                    <a:pt x="2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9053;p66"/>
            <p:cNvSpPr/>
            <p:nvPr/>
          </p:nvSpPr>
          <p:spPr>
            <a:xfrm rot="5400000">
              <a:off x="5683130" y="6065658"/>
              <a:ext cx="11183" cy="11706"/>
            </a:xfrm>
            <a:custGeom>
              <a:avLst/>
              <a:gdLst/>
              <a:ahLst/>
              <a:cxnLst/>
              <a:rect l="l" t="t" r="r" b="b"/>
              <a:pathLst>
                <a:path w="214" h="224" extrusionOk="0">
                  <a:moveTo>
                    <a:pt x="213" y="0"/>
                  </a:moveTo>
                  <a:lnTo>
                    <a:pt x="213" y="0"/>
                  </a:lnTo>
                  <a:cubicBezTo>
                    <a:pt x="146" y="23"/>
                    <a:pt x="68" y="45"/>
                    <a:pt x="1" y="67"/>
                  </a:cubicBezTo>
                  <a:cubicBezTo>
                    <a:pt x="68" y="112"/>
                    <a:pt x="135" y="168"/>
                    <a:pt x="202" y="224"/>
                  </a:cubicBezTo>
                  <a:cubicBezTo>
                    <a:pt x="213" y="146"/>
                    <a:pt x="213" y="79"/>
                    <a:pt x="213"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9054;p66"/>
            <p:cNvSpPr/>
            <p:nvPr/>
          </p:nvSpPr>
          <p:spPr>
            <a:xfrm rot="5400000">
              <a:off x="5633172" y="6015124"/>
              <a:ext cx="60828" cy="15259"/>
            </a:xfrm>
            <a:custGeom>
              <a:avLst/>
              <a:gdLst/>
              <a:ahLst/>
              <a:cxnLst/>
              <a:rect l="l" t="t" r="r" b="b"/>
              <a:pathLst>
                <a:path w="1164" h="292" extrusionOk="0">
                  <a:moveTo>
                    <a:pt x="325" y="1"/>
                  </a:moveTo>
                  <a:cubicBezTo>
                    <a:pt x="213" y="45"/>
                    <a:pt x="101" y="90"/>
                    <a:pt x="0" y="146"/>
                  </a:cubicBezTo>
                  <a:cubicBezTo>
                    <a:pt x="347" y="191"/>
                    <a:pt x="705" y="246"/>
                    <a:pt x="1051" y="291"/>
                  </a:cubicBezTo>
                  <a:lnTo>
                    <a:pt x="1062" y="291"/>
                  </a:lnTo>
                  <a:cubicBezTo>
                    <a:pt x="1107" y="291"/>
                    <a:pt x="1152" y="258"/>
                    <a:pt x="1163" y="213"/>
                  </a:cubicBezTo>
                  <a:cubicBezTo>
                    <a:pt x="1163" y="168"/>
                    <a:pt x="1129" y="112"/>
                    <a:pt x="1085" y="112"/>
                  </a:cubicBezTo>
                  <a:cubicBezTo>
                    <a:pt x="828" y="68"/>
                    <a:pt x="582" y="34"/>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9055;p66"/>
            <p:cNvSpPr/>
            <p:nvPr/>
          </p:nvSpPr>
          <p:spPr>
            <a:xfrm rot="5400000">
              <a:off x="5540284" y="5945596"/>
              <a:ext cx="118677" cy="14632"/>
            </a:xfrm>
            <a:custGeom>
              <a:avLst/>
              <a:gdLst/>
              <a:ahLst/>
              <a:cxnLst/>
              <a:rect l="l" t="t" r="r" b="b"/>
              <a:pathLst>
                <a:path w="2271" h="280" extrusionOk="0">
                  <a:moveTo>
                    <a:pt x="169" y="0"/>
                  </a:moveTo>
                  <a:cubicBezTo>
                    <a:pt x="113" y="56"/>
                    <a:pt x="57" y="112"/>
                    <a:pt x="1" y="168"/>
                  </a:cubicBezTo>
                  <a:cubicBezTo>
                    <a:pt x="549" y="246"/>
                    <a:pt x="1097" y="280"/>
                    <a:pt x="1644" y="280"/>
                  </a:cubicBezTo>
                  <a:lnTo>
                    <a:pt x="1980" y="280"/>
                  </a:lnTo>
                  <a:cubicBezTo>
                    <a:pt x="2047" y="280"/>
                    <a:pt x="2114" y="269"/>
                    <a:pt x="2181" y="269"/>
                  </a:cubicBezTo>
                  <a:cubicBezTo>
                    <a:pt x="2237" y="269"/>
                    <a:pt x="2270" y="224"/>
                    <a:pt x="2270" y="168"/>
                  </a:cubicBezTo>
                  <a:cubicBezTo>
                    <a:pt x="2270" y="134"/>
                    <a:pt x="2248" y="101"/>
                    <a:pt x="2203" y="90"/>
                  </a:cubicBezTo>
                  <a:cubicBezTo>
                    <a:pt x="2203" y="90"/>
                    <a:pt x="2192" y="79"/>
                    <a:pt x="2181" y="79"/>
                  </a:cubicBezTo>
                  <a:lnTo>
                    <a:pt x="2170" y="79"/>
                  </a:lnTo>
                  <a:cubicBezTo>
                    <a:pt x="2002" y="90"/>
                    <a:pt x="1823" y="101"/>
                    <a:pt x="1644" y="101"/>
                  </a:cubicBezTo>
                  <a:cubicBezTo>
                    <a:pt x="1152" y="101"/>
                    <a:pt x="660" y="67"/>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9056;p66"/>
            <p:cNvSpPr/>
            <p:nvPr/>
          </p:nvSpPr>
          <p:spPr>
            <a:xfrm rot="5400000">
              <a:off x="5704189" y="6067382"/>
              <a:ext cx="43844" cy="63179"/>
            </a:xfrm>
            <a:custGeom>
              <a:avLst/>
              <a:gdLst/>
              <a:ahLst/>
              <a:cxnLst/>
              <a:rect l="l" t="t" r="r" b="b"/>
              <a:pathLst>
                <a:path w="839" h="1209" extrusionOk="0">
                  <a:moveTo>
                    <a:pt x="235" y="1"/>
                  </a:moveTo>
                  <a:cubicBezTo>
                    <a:pt x="123" y="392"/>
                    <a:pt x="34" y="795"/>
                    <a:pt x="0" y="1208"/>
                  </a:cubicBezTo>
                  <a:cubicBezTo>
                    <a:pt x="280" y="1119"/>
                    <a:pt x="559" y="1041"/>
                    <a:pt x="839" y="962"/>
                  </a:cubicBezTo>
                  <a:cubicBezTo>
                    <a:pt x="671" y="627"/>
                    <a:pt x="470" y="303"/>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9057;p66"/>
            <p:cNvSpPr/>
            <p:nvPr/>
          </p:nvSpPr>
          <p:spPr>
            <a:xfrm rot="5400000">
              <a:off x="5632884" y="6060406"/>
              <a:ext cx="58476" cy="90615"/>
            </a:xfrm>
            <a:custGeom>
              <a:avLst/>
              <a:gdLst/>
              <a:ahLst/>
              <a:cxnLst/>
              <a:rect l="l" t="t" r="r" b="b"/>
              <a:pathLst>
                <a:path w="1119" h="1734" extrusionOk="0">
                  <a:moveTo>
                    <a:pt x="850" y="0"/>
                  </a:moveTo>
                  <a:cubicBezTo>
                    <a:pt x="570" y="79"/>
                    <a:pt x="291" y="157"/>
                    <a:pt x="11" y="246"/>
                  </a:cubicBezTo>
                  <a:cubicBezTo>
                    <a:pt x="78" y="291"/>
                    <a:pt x="146" y="347"/>
                    <a:pt x="201" y="392"/>
                  </a:cubicBezTo>
                  <a:cubicBezTo>
                    <a:pt x="246" y="425"/>
                    <a:pt x="246" y="481"/>
                    <a:pt x="213" y="526"/>
                  </a:cubicBezTo>
                  <a:cubicBezTo>
                    <a:pt x="190" y="548"/>
                    <a:pt x="168" y="559"/>
                    <a:pt x="146" y="559"/>
                  </a:cubicBezTo>
                  <a:cubicBezTo>
                    <a:pt x="123" y="559"/>
                    <a:pt x="101" y="548"/>
                    <a:pt x="78" y="537"/>
                  </a:cubicBezTo>
                  <a:cubicBezTo>
                    <a:pt x="56" y="515"/>
                    <a:pt x="34" y="492"/>
                    <a:pt x="0" y="470"/>
                  </a:cubicBezTo>
                  <a:cubicBezTo>
                    <a:pt x="0" y="515"/>
                    <a:pt x="0" y="548"/>
                    <a:pt x="0" y="582"/>
                  </a:cubicBezTo>
                  <a:cubicBezTo>
                    <a:pt x="0" y="727"/>
                    <a:pt x="11" y="861"/>
                    <a:pt x="23" y="995"/>
                  </a:cubicBezTo>
                  <a:cubicBezTo>
                    <a:pt x="101" y="951"/>
                    <a:pt x="168" y="895"/>
                    <a:pt x="235" y="839"/>
                  </a:cubicBezTo>
                  <a:cubicBezTo>
                    <a:pt x="257" y="828"/>
                    <a:pt x="280" y="828"/>
                    <a:pt x="291" y="828"/>
                  </a:cubicBezTo>
                  <a:cubicBezTo>
                    <a:pt x="324" y="828"/>
                    <a:pt x="347" y="839"/>
                    <a:pt x="369" y="861"/>
                  </a:cubicBezTo>
                  <a:cubicBezTo>
                    <a:pt x="403" y="906"/>
                    <a:pt x="392" y="962"/>
                    <a:pt x="347" y="995"/>
                  </a:cubicBezTo>
                  <a:cubicBezTo>
                    <a:pt x="246" y="1062"/>
                    <a:pt x="157" y="1141"/>
                    <a:pt x="56" y="1208"/>
                  </a:cubicBezTo>
                  <a:cubicBezTo>
                    <a:pt x="78" y="1387"/>
                    <a:pt x="123" y="1554"/>
                    <a:pt x="190" y="1733"/>
                  </a:cubicBezTo>
                  <a:lnTo>
                    <a:pt x="235" y="1733"/>
                  </a:lnTo>
                  <a:cubicBezTo>
                    <a:pt x="526" y="1532"/>
                    <a:pt x="816" y="1320"/>
                    <a:pt x="1107" y="1107"/>
                  </a:cubicBezTo>
                  <a:cubicBezTo>
                    <a:pt x="1107" y="951"/>
                    <a:pt x="1107" y="783"/>
                    <a:pt x="1118" y="626"/>
                  </a:cubicBezTo>
                  <a:cubicBezTo>
                    <a:pt x="1040" y="414"/>
                    <a:pt x="951" y="202"/>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9058;p66"/>
            <p:cNvSpPr/>
            <p:nvPr/>
          </p:nvSpPr>
          <p:spPr>
            <a:xfrm rot="5400000">
              <a:off x="5644302" y="6077625"/>
              <a:ext cx="19910" cy="19910"/>
            </a:xfrm>
            <a:custGeom>
              <a:avLst/>
              <a:gdLst/>
              <a:ahLst/>
              <a:cxnLst/>
              <a:rect l="l" t="t" r="r" b="b"/>
              <a:pathLst>
                <a:path w="381" h="381" extrusionOk="0">
                  <a:moveTo>
                    <a:pt x="269" y="1"/>
                  </a:moveTo>
                  <a:cubicBezTo>
                    <a:pt x="258" y="1"/>
                    <a:pt x="235" y="1"/>
                    <a:pt x="213" y="12"/>
                  </a:cubicBezTo>
                  <a:cubicBezTo>
                    <a:pt x="146" y="68"/>
                    <a:pt x="79" y="124"/>
                    <a:pt x="1" y="168"/>
                  </a:cubicBezTo>
                  <a:cubicBezTo>
                    <a:pt x="12" y="247"/>
                    <a:pt x="23" y="314"/>
                    <a:pt x="34" y="381"/>
                  </a:cubicBezTo>
                  <a:cubicBezTo>
                    <a:pt x="135" y="314"/>
                    <a:pt x="224" y="235"/>
                    <a:pt x="325" y="168"/>
                  </a:cubicBezTo>
                  <a:cubicBezTo>
                    <a:pt x="370" y="135"/>
                    <a:pt x="381" y="79"/>
                    <a:pt x="347" y="34"/>
                  </a:cubicBezTo>
                  <a:cubicBezTo>
                    <a:pt x="325" y="12"/>
                    <a:pt x="302" y="1"/>
                    <a:pt x="26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9059;p66"/>
            <p:cNvSpPr/>
            <p:nvPr/>
          </p:nvSpPr>
          <p:spPr>
            <a:xfrm rot="5400000">
              <a:off x="5679916" y="6074724"/>
              <a:ext cx="12908" cy="16409"/>
            </a:xfrm>
            <a:custGeom>
              <a:avLst/>
              <a:gdLst/>
              <a:ahLst/>
              <a:cxnLst/>
              <a:rect l="l" t="t" r="r" b="b"/>
              <a:pathLst>
                <a:path w="247" h="314" extrusionOk="0">
                  <a:moveTo>
                    <a:pt x="11" y="0"/>
                  </a:moveTo>
                  <a:cubicBezTo>
                    <a:pt x="11" y="79"/>
                    <a:pt x="11" y="146"/>
                    <a:pt x="0" y="224"/>
                  </a:cubicBezTo>
                  <a:cubicBezTo>
                    <a:pt x="34" y="246"/>
                    <a:pt x="56" y="269"/>
                    <a:pt x="78" y="291"/>
                  </a:cubicBezTo>
                  <a:cubicBezTo>
                    <a:pt x="101" y="302"/>
                    <a:pt x="123" y="313"/>
                    <a:pt x="146" y="313"/>
                  </a:cubicBezTo>
                  <a:cubicBezTo>
                    <a:pt x="168" y="313"/>
                    <a:pt x="190" y="302"/>
                    <a:pt x="213" y="280"/>
                  </a:cubicBezTo>
                  <a:cubicBezTo>
                    <a:pt x="246" y="235"/>
                    <a:pt x="246" y="179"/>
                    <a:pt x="201" y="146"/>
                  </a:cubicBezTo>
                  <a:cubicBezTo>
                    <a:pt x="146" y="101"/>
                    <a:pt x="78" y="45"/>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9060;p66"/>
            <p:cNvSpPr/>
            <p:nvPr/>
          </p:nvSpPr>
          <p:spPr>
            <a:xfrm rot="5400000">
              <a:off x="5658882" y="6124970"/>
              <a:ext cx="6480" cy="25188"/>
            </a:xfrm>
            <a:custGeom>
              <a:avLst/>
              <a:gdLst/>
              <a:ahLst/>
              <a:cxnLst/>
              <a:rect l="l" t="t" r="r" b="b"/>
              <a:pathLst>
                <a:path w="124" h="482" extrusionOk="0">
                  <a:moveTo>
                    <a:pt x="11" y="0"/>
                  </a:moveTo>
                  <a:cubicBezTo>
                    <a:pt x="0" y="157"/>
                    <a:pt x="0" y="325"/>
                    <a:pt x="0" y="481"/>
                  </a:cubicBezTo>
                  <a:cubicBezTo>
                    <a:pt x="45" y="448"/>
                    <a:pt x="78" y="414"/>
                    <a:pt x="123" y="392"/>
                  </a:cubicBezTo>
                  <a:cubicBezTo>
                    <a:pt x="89" y="258"/>
                    <a:pt x="56" y="123"/>
                    <a:pt x="11" y="0"/>
                  </a:cubicBezTo>
                  <a:close/>
                </a:path>
              </a:pathLst>
            </a:custGeom>
            <a:solidFill>
              <a:srgbClr val="B924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9061;p66"/>
            <p:cNvSpPr/>
            <p:nvPr/>
          </p:nvSpPr>
          <p:spPr>
            <a:xfrm rot="5400000">
              <a:off x="5547600" y="6035270"/>
              <a:ext cx="168321" cy="168896"/>
            </a:xfrm>
            <a:custGeom>
              <a:avLst/>
              <a:gdLst/>
              <a:ahLst/>
              <a:cxnLst/>
              <a:rect l="l" t="t" r="r" b="b"/>
              <a:pathLst>
                <a:path w="3221" h="3232" extrusionOk="0">
                  <a:moveTo>
                    <a:pt x="2304" y="1"/>
                  </a:moveTo>
                  <a:cubicBezTo>
                    <a:pt x="2047" y="23"/>
                    <a:pt x="1845" y="235"/>
                    <a:pt x="1633" y="403"/>
                  </a:cubicBezTo>
                  <a:cubicBezTo>
                    <a:pt x="1611" y="414"/>
                    <a:pt x="1588" y="437"/>
                    <a:pt x="1566" y="437"/>
                  </a:cubicBezTo>
                  <a:cubicBezTo>
                    <a:pt x="1561" y="437"/>
                    <a:pt x="1556" y="438"/>
                    <a:pt x="1551" y="438"/>
                  </a:cubicBezTo>
                  <a:cubicBezTo>
                    <a:pt x="1492" y="438"/>
                    <a:pt x="1453" y="376"/>
                    <a:pt x="1443" y="314"/>
                  </a:cubicBezTo>
                  <a:cubicBezTo>
                    <a:pt x="1432" y="258"/>
                    <a:pt x="1432" y="191"/>
                    <a:pt x="1398" y="135"/>
                  </a:cubicBezTo>
                  <a:cubicBezTo>
                    <a:pt x="1368" y="97"/>
                    <a:pt x="1326" y="81"/>
                    <a:pt x="1282" y="81"/>
                  </a:cubicBezTo>
                  <a:cubicBezTo>
                    <a:pt x="1196" y="81"/>
                    <a:pt x="1100" y="143"/>
                    <a:pt x="1063" y="224"/>
                  </a:cubicBezTo>
                  <a:cubicBezTo>
                    <a:pt x="996" y="347"/>
                    <a:pt x="1007" y="504"/>
                    <a:pt x="962" y="627"/>
                  </a:cubicBezTo>
                  <a:cubicBezTo>
                    <a:pt x="942" y="667"/>
                    <a:pt x="922" y="707"/>
                    <a:pt x="886" y="707"/>
                  </a:cubicBezTo>
                  <a:cubicBezTo>
                    <a:pt x="882" y="707"/>
                    <a:pt x="877" y="706"/>
                    <a:pt x="873" y="705"/>
                  </a:cubicBezTo>
                  <a:cubicBezTo>
                    <a:pt x="850" y="705"/>
                    <a:pt x="839" y="694"/>
                    <a:pt x="828" y="683"/>
                  </a:cubicBezTo>
                  <a:cubicBezTo>
                    <a:pt x="660" y="526"/>
                    <a:pt x="493" y="325"/>
                    <a:pt x="258" y="303"/>
                  </a:cubicBezTo>
                  <a:cubicBezTo>
                    <a:pt x="224" y="303"/>
                    <a:pt x="191" y="303"/>
                    <a:pt x="168" y="325"/>
                  </a:cubicBezTo>
                  <a:cubicBezTo>
                    <a:pt x="135" y="358"/>
                    <a:pt x="146" y="403"/>
                    <a:pt x="157" y="437"/>
                  </a:cubicBezTo>
                  <a:cubicBezTo>
                    <a:pt x="202" y="683"/>
                    <a:pt x="336" y="895"/>
                    <a:pt x="493" y="1085"/>
                  </a:cubicBezTo>
                  <a:cubicBezTo>
                    <a:pt x="646" y="1273"/>
                    <a:pt x="742" y="1370"/>
                    <a:pt x="603" y="1370"/>
                  </a:cubicBezTo>
                  <a:cubicBezTo>
                    <a:pt x="560" y="1370"/>
                    <a:pt x="495" y="1361"/>
                    <a:pt x="403" y="1342"/>
                  </a:cubicBezTo>
                  <a:cubicBezTo>
                    <a:pt x="362" y="1328"/>
                    <a:pt x="320" y="1319"/>
                    <a:pt x="279" y="1319"/>
                  </a:cubicBezTo>
                  <a:cubicBezTo>
                    <a:pt x="253" y="1319"/>
                    <a:pt x="227" y="1323"/>
                    <a:pt x="202" y="1331"/>
                  </a:cubicBezTo>
                  <a:cubicBezTo>
                    <a:pt x="23" y="1376"/>
                    <a:pt x="1" y="1655"/>
                    <a:pt x="135" y="1789"/>
                  </a:cubicBezTo>
                  <a:cubicBezTo>
                    <a:pt x="250" y="1904"/>
                    <a:pt x="422" y="1937"/>
                    <a:pt x="589" y="1937"/>
                  </a:cubicBezTo>
                  <a:cubicBezTo>
                    <a:pt x="617" y="1937"/>
                    <a:pt x="644" y="1936"/>
                    <a:pt x="671" y="1935"/>
                  </a:cubicBezTo>
                  <a:lnTo>
                    <a:pt x="671" y="1935"/>
                  </a:lnTo>
                  <a:cubicBezTo>
                    <a:pt x="671" y="2147"/>
                    <a:pt x="336" y="2270"/>
                    <a:pt x="403" y="2471"/>
                  </a:cubicBezTo>
                  <a:cubicBezTo>
                    <a:pt x="428" y="2556"/>
                    <a:pt x="517" y="2596"/>
                    <a:pt x="603" y="2596"/>
                  </a:cubicBezTo>
                  <a:cubicBezTo>
                    <a:pt x="631" y="2596"/>
                    <a:pt x="658" y="2591"/>
                    <a:pt x="683" y="2583"/>
                  </a:cubicBezTo>
                  <a:cubicBezTo>
                    <a:pt x="794" y="2539"/>
                    <a:pt x="861" y="2449"/>
                    <a:pt x="929" y="2360"/>
                  </a:cubicBezTo>
                  <a:lnTo>
                    <a:pt x="929" y="2360"/>
                  </a:lnTo>
                  <a:cubicBezTo>
                    <a:pt x="884" y="2539"/>
                    <a:pt x="873" y="2729"/>
                    <a:pt x="873" y="2919"/>
                  </a:cubicBezTo>
                  <a:cubicBezTo>
                    <a:pt x="873" y="3053"/>
                    <a:pt x="940" y="3232"/>
                    <a:pt x="1074" y="3232"/>
                  </a:cubicBezTo>
                  <a:cubicBezTo>
                    <a:pt x="1175" y="3232"/>
                    <a:pt x="1242" y="3142"/>
                    <a:pt x="1275" y="3064"/>
                  </a:cubicBezTo>
                  <a:cubicBezTo>
                    <a:pt x="1353" y="2919"/>
                    <a:pt x="1398" y="2751"/>
                    <a:pt x="1409" y="2583"/>
                  </a:cubicBezTo>
                  <a:cubicBezTo>
                    <a:pt x="1499" y="2751"/>
                    <a:pt x="1599" y="2919"/>
                    <a:pt x="1700" y="3086"/>
                  </a:cubicBezTo>
                  <a:cubicBezTo>
                    <a:pt x="1740" y="3146"/>
                    <a:pt x="1798" y="3224"/>
                    <a:pt x="1865" y="3224"/>
                  </a:cubicBezTo>
                  <a:cubicBezTo>
                    <a:pt x="1873" y="3224"/>
                    <a:pt x="1882" y="3223"/>
                    <a:pt x="1890" y="3220"/>
                  </a:cubicBezTo>
                  <a:cubicBezTo>
                    <a:pt x="1935" y="3209"/>
                    <a:pt x="1957" y="3176"/>
                    <a:pt x="1991" y="3142"/>
                  </a:cubicBezTo>
                  <a:cubicBezTo>
                    <a:pt x="2114" y="2986"/>
                    <a:pt x="2170" y="2773"/>
                    <a:pt x="2147" y="2572"/>
                  </a:cubicBezTo>
                  <a:lnTo>
                    <a:pt x="2147" y="2572"/>
                  </a:lnTo>
                  <a:cubicBezTo>
                    <a:pt x="2293" y="2717"/>
                    <a:pt x="2449" y="2852"/>
                    <a:pt x="2628" y="2952"/>
                  </a:cubicBezTo>
                  <a:cubicBezTo>
                    <a:pt x="2667" y="2976"/>
                    <a:pt x="2713" y="3000"/>
                    <a:pt x="2755" y="3000"/>
                  </a:cubicBezTo>
                  <a:cubicBezTo>
                    <a:pt x="2773" y="3000"/>
                    <a:pt x="2790" y="2996"/>
                    <a:pt x="2807" y="2986"/>
                  </a:cubicBezTo>
                  <a:cubicBezTo>
                    <a:pt x="2907" y="2941"/>
                    <a:pt x="2863" y="2796"/>
                    <a:pt x="2807" y="2695"/>
                  </a:cubicBezTo>
                  <a:cubicBezTo>
                    <a:pt x="2717" y="2550"/>
                    <a:pt x="2617" y="2393"/>
                    <a:pt x="2527" y="2237"/>
                  </a:cubicBezTo>
                  <a:lnTo>
                    <a:pt x="2527" y="2237"/>
                  </a:lnTo>
                  <a:cubicBezTo>
                    <a:pt x="2650" y="2248"/>
                    <a:pt x="2751" y="2337"/>
                    <a:pt x="2874" y="2393"/>
                  </a:cubicBezTo>
                  <a:cubicBezTo>
                    <a:pt x="2915" y="2414"/>
                    <a:pt x="2966" y="2425"/>
                    <a:pt x="3015" y="2425"/>
                  </a:cubicBezTo>
                  <a:cubicBezTo>
                    <a:pt x="3098" y="2425"/>
                    <a:pt x="3177" y="2392"/>
                    <a:pt x="3198" y="2315"/>
                  </a:cubicBezTo>
                  <a:cubicBezTo>
                    <a:pt x="3220" y="2259"/>
                    <a:pt x="3198" y="2203"/>
                    <a:pt x="3176" y="2147"/>
                  </a:cubicBezTo>
                  <a:cubicBezTo>
                    <a:pt x="3097" y="1991"/>
                    <a:pt x="2997" y="1845"/>
                    <a:pt x="2874" y="1722"/>
                  </a:cubicBezTo>
                  <a:cubicBezTo>
                    <a:pt x="2852" y="1700"/>
                    <a:pt x="2829" y="1678"/>
                    <a:pt x="2829" y="1644"/>
                  </a:cubicBezTo>
                  <a:cubicBezTo>
                    <a:pt x="2840" y="1622"/>
                    <a:pt x="2852" y="1599"/>
                    <a:pt x="2874" y="1588"/>
                  </a:cubicBezTo>
                  <a:cubicBezTo>
                    <a:pt x="2986" y="1499"/>
                    <a:pt x="3165" y="1476"/>
                    <a:pt x="3187" y="1342"/>
                  </a:cubicBezTo>
                  <a:cubicBezTo>
                    <a:pt x="3209" y="1230"/>
                    <a:pt x="3109" y="1152"/>
                    <a:pt x="3008" y="1107"/>
                  </a:cubicBezTo>
                  <a:cubicBezTo>
                    <a:pt x="2861" y="1029"/>
                    <a:pt x="2705" y="994"/>
                    <a:pt x="2541" y="994"/>
                  </a:cubicBezTo>
                  <a:cubicBezTo>
                    <a:pt x="2518" y="994"/>
                    <a:pt x="2495" y="994"/>
                    <a:pt x="2471" y="996"/>
                  </a:cubicBezTo>
                  <a:cubicBezTo>
                    <a:pt x="2416" y="996"/>
                    <a:pt x="2348" y="996"/>
                    <a:pt x="2315" y="951"/>
                  </a:cubicBezTo>
                  <a:cubicBezTo>
                    <a:pt x="2270" y="895"/>
                    <a:pt x="2304" y="817"/>
                    <a:pt x="2326" y="761"/>
                  </a:cubicBezTo>
                  <a:cubicBezTo>
                    <a:pt x="2438" y="571"/>
                    <a:pt x="2550" y="358"/>
                    <a:pt x="2505" y="146"/>
                  </a:cubicBezTo>
                  <a:cubicBezTo>
                    <a:pt x="2494" y="90"/>
                    <a:pt x="2460" y="34"/>
                    <a:pt x="2404" y="12"/>
                  </a:cubicBezTo>
                  <a:cubicBezTo>
                    <a:pt x="2382" y="1"/>
                    <a:pt x="2337"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9062;p66"/>
            <p:cNvSpPr/>
            <p:nvPr/>
          </p:nvSpPr>
          <p:spPr>
            <a:xfrm rot="5400000">
              <a:off x="5599701" y="6083869"/>
              <a:ext cx="66106" cy="74624"/>
            </a:xfrm>
            <a:custGeom>
              <a:avLst/>
              <a:gdLst/>
              <a:ahLst/>
              <a:cxnLst/>
              <a:rect l="l" t="t" r="r" b="b"/>
              <a:pathLst>
                <a:path w="1265" h="1428" extrusionOk="0">
                  <a:moveTo>
                    <a:pt x="334" y="1"/>
                  </a:moveTo>
                  <a:cubicBezTo>
                    <a:pt x="319" y="1"/>
                    <a:pt x="305" y="4"/>
                    <a:pt x="292" y="12"/>
                  </a:cubicBezTo>
                  <a:cubicBezTo>
                    <a:pt x="224" y="34"/>
                    <a:pt x="213" y="113"/>
                    <a:pt x="213" y="180"/>
                  </a:cubicBezTo>
                  <a:cubicBezTo>
                    <a:pt x="213" y="373"/>
                    <a:pt x="250" y="566"/>
                    <a:pt x="332" y="742"/>
                  </a:cubicBezTo>
                  <a:lnTo>
                    <a:pt x="332" y="742"/>
                  </a:lnTo>
                  <a:cubicBezTo>
                    <a:pt x="274" y="735"/>
                    <a:pt x="218" y="712"/>
                    <a:pt x="163" y="712"/>
                  </a:cubicBezTo>
                  <a:cubicBezTo>
                    <a:pt x="150" y="712"/>
                    <a:pt x="137" y="713"/>
                    <a:pt x="124" y="716"/>
                  </a:cubicBezTo>
                  <a:cubicBezTo>
                    <a:pt x="23" y="750"/>
                    <a:pt x="1" y="895"/>
                    <a:pt x="57" y="974"/>
                  </a:cubicBezTo>
                  <a:cubicBezTo>
                    <a:pt x="105" y="1038"/>
                    <a:pt x="182" y="1062"/>
                    <a:pt x="259" y="1062"/>
                  </a:cubicBezTo>
                  <a:cubicBezTo>
                    <a:pt x="289" y="1062"/>
                    <a:pt x="319" y="1058"/>
                    <a:pt x="347" y="1052"/>
                  </a:cubicBezTo>
                  <a:lnTo>
                    <a:pt x="347" y="1052"/>
                  </a:lnTo>
                  <a:cubicBezTo>
                    <a:pt x="303" y="1108"/>
                    <a:pt x="258" y="1175"/>
                    <a:pt x="236" y="1253"/>
                  </a:cubicBezTo>
                  <a:cubicBezTo>
                    <a:pt x="213" y="1287"/>
                    <a:pt x="213" y="1331"/>
                    <a:pt x="236" y="1354"/>
                  </a:cubicBezTo>
                  <a:cubicBezTo>
                    <a:pt x="258" y="1365"/>
                    <a:pt x="280" y="1365"/>
                    <a:pt x="303" y="1365"/>
                  </a:cubicBezTo>
                  <a:cubicBezTo>
                    <a:pt x="448" y="1354"/>
                    <a:pt x="582" y="1264"/>
                    <a:pt x="649" y="1141"/>
                  </a:cubicBezTo>
                  <a:cubicBezTo>
                    <a:pt x="649" y="1219"/>
                    <a:pt x="660" y="1298"/>
                    <a:pt x="705" y="1365"/>
                  </a:cubicBezTo>
                  <a:cubicBezTo>
                    <a:pt x="741" y="1401"/>
                    <a:pt x="795" y="1427"/>
                    <a:pt x="844" y="1427"/>
                  </a:cubicBezTo>
                  <a:cubicBezTo>
                    <a:pt x="871" y="1427"/>
                    <a:pt x="897" y="1419"/>
                    <a:pt x="918" y="1398"/>
                  </a:cubicBezTo>
                  <a:cubicBezTo>
                    <a:pt x="951" y="1365"/>
                    <a:pt x="962" y="1298"/>
                    <a:pt x="951" y="1242"/>
                  </a:cubicBezTo>
                  <a:cubicBezTo>
                    <a:pt x="940" y="1130"/>
                    <a:pt x="884" y="1018"/>
                    <a:pt x="806" y="940"/>
                  </a:cubicBezTo>
                  <a:lnTo>
                    <a:pt x="806" y="940"/>
                  </a:lnTo>
                  <a:cubicBezTo>
                    <a:pt x="875" y="967"/>
                    <a:pt x="950" y="981"/>
                    <a:pt x="1024" y="981"/>
                  </a:cubicBezTo>
                  <a:cubicBezTo>
                    <a:pt x="1106" y="981"/>
                    <a:pt x="1188" y="964"/>
                    <a:pt x="1264" y="929"/>
                  </a:cubicBezTo>
                  <a:cubicBezTo>
                    <a:pt x="1231" y="750"/>
                    <a:pt x="1052" y="605"/>
                    <a:pt x="873" y="605"/>
                  </a:cubicBezTo>
                  <a:cubicBezTo>
                    <a:pt x="996" y="504"/>
                    <a:pt x="1085" y="359"/>
                    <a:pt x="1108" y="202"/>
                  </a:cubicBezTo>
                  <a:lnTo>
                    <a:pt x="1108" y="202"/>
                  </a:lnTo>
                  <a:cubicBezTo>
                    <a:pt x="906" y="213"/>
                    <a:pt x="728" y="314"/>
                    <a:pt x="605" y="459"/>
                  </a:cubicBezTo>
                  <a:cubicBezTo>
                    <a:pt x="549" y="437"/>
                    <a:pt x="515" y="359"/>
                    <a:pt x="504" y="292"/>
                  </a:cubicBezTo>
                  <a:cubicBezTo>
                    <a:pt x="493" y="224"/>
                    <a:pt x="493" y="146"/>
                    <a:pt x="459" y="90"/>
                  </a:cubicBezTo>
                  <a:cubicBezTo>
                    <a:pt x="434" y="39"/>
                    <a:pt x="38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9063;p66"/>
            <p:cNvSpPr/>
            <p:nvPr/>
          </p:nvSpPr>
          <p:spPr>
            <a:xfrm rot="5400000">
              <a:off x="5112074" y="6410349"/>
              <a:ext cx="97617" cy="113399"/>
            </a:xfrm>
            <a:custGeom>
              <a:avLst/>
              <a:gdLst/>
              <a:ahLst/>
              <a:cxnLst/>
              <a:rect l="l" t="t" r="r" b="b"/>
              <a:pathLst>
                <a:path w="1868" h="2170" extrusionOk="0">
                  <a:moveTo>
                    <a:pt x="1868" y="1"/>
                  </a:moveTo>
                  <a:lnTo>
                    <a:pt x="1868" y="1"/>
                  </a:lnTo>
                  <a:cubicBezTo>
                    <a:pt x="1130" y="627"/>
                    <a:pt x="504" y="1353"/>
                    <a:pt x="1" y="2170"/>
                  </a:cubicBezTo>
                  <a:cubicBezTo>
                    <a:pt x="325" y="2035"/>
                    <a:pt x="649" y="1879"/>
                    <a:pt x="951" y="1700"/>
                  </a:cubicBezTo>
                  <a:cubicBezTo>
                    <a:pt x="1074" y="1398"/>
                    <a:pt x="1219" y="1096"/>
                    <a:pt x="1376" y="806"/>
                  </a:cubicBezTo>
                  <a:cubicBezTo>
                    <a:pt x="1376" y="806"/>
                    <a:pt x="1387" y="794"/>
                    <a:pt x="1387" y="794"/>
                  </a:cubicBezTo>
                  <a:cubicBezTo>
                    <a:pt x="1387" y="783"/>
                    <a:pt x="1387" y="783"/>
                    <a:pt x="1387" y="783"/>
                  </a:cubicBezTo>
                  <a:cubicBezTo>
                    <a:pt x="1398" y="772"/>
                    <a:pt x="1398" y="772"/>
                    <a:pt x="1398" y="761"/>
                  </a:cubicBezTo>
                  <a:cubicBezTo>
                    <a:pt x="1543" y="504"/>
                    <a:pt x="1700" y="247"/>
                    <a:pt x="1868"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9064;p66"/>
            <p:cNvSpPr/>
            <p:nvPr/>
          </p:nvSpPr>
          <p:spPr>
            <a:xfrm rot="5400000">
              <a:off x="5142997" y="6455656"/>
              <a:ext cx="22262" cy="46718"/>
            </a:xfrm>
            <a:custGeom>
              <a:avLst/>
              <a:gdLst/>
              <a:ahLst/>
              <a:cxnLst/>
              <a:rect l="l" t="t" r="r" b="b"/>
              <a:pathLst>
                <a:path w="426" h="894" extrusionOk="0">
                  <a:moveTo>
                    <a:pt x="425" y="0"/>
                  </a:moveTo>
                  <a:lnTo>
                    <a:pt x="425" y="0"/>
                  </a:lnTo>
                  <a:cubicBezTo>
                    <a:pt x="269" y="291"/>
                    <a:pt x="124" y="592"/>
                    <a:pt x="1" y="894"/>
                  </a:cubicBezTo>
                  <a:cubicBezTo>
                    <a:pt x="135" y="592"/>
                    <a:pt x="269" y="291"/>
                    <a:pt x="425"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9065;p66"/>
            <p:cNvSpPr/>
            <p:nvPr/>
          </p:nvSpPr>
          <p:spPr>
            <a:xfrm rot="5400000">
              <a:off x="5337264" y="6442513"/>
              <a:ext cx="52" cy="627"/>
            </a:xfrm>
            <a:custGeom>
              <a:avLst/>
              <a:gdLst/>
              <a:ahLst/>
              <a:cxnLst/>
              <a:rect l="l" t="t" r="r" b="b"/>
              <a:pathLst>
                <a:path w="1" h="12" extrusionOk="0">
                  <a:moveTo>
                    <a:pt x="0" y="11"/>
                  </a:moveTo>
                  <a:cubicBezTo>
                    <a:pt x="0" y="11"/>
                    <a:pt x="0" y="11"/>
                    <a:pt x="0" y="0"/>
                  </a:cubicBezTo>
                  <a:cubicBezTo>
                    <a:pt x="0" y="11"/>
                    <a:pt x="0" y="11"/>
                    <a:pt x="0"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9066;p66"/>
            <p:cNvSpPr/>
            <p:nvPr/>
          </p:nvSpPr>
          <p:spPr>
            <a:xfrm rot="5400000">
              <a:off x="5183640" y="6500049"/>
              <a:ext cx="338315" cy="122126"/>
            </a:xfrm>
            <a:custGeom>
              <a:avLst/>
              <a:gdLst/>
              <a:ahLst/>
              <a:cxnLst/>
              <a:rect l="l" t="t" r="r" b="b"/>
              <a:pathLst>
                <a:path w="6474" h="2337" extrusionOk="0">
                  <a:moveTo>
                    <a:pt x="5311" y="738"/>
                  </a:moveTo>
                  <a:cubicBezTo>
                    <a:pt x="4081" y="738"/>
                    <a:pt x="2863" y="1062"/>
                    <a:pt x="1789" y="1666"/>
                  </a:cubicBezTo>
                  <a:cubicBezTo>
                    <a:pt x="2382" y="1487"/>
                    <a:pt x="2985" y="1342"/>
                    <a:pt x="3600" y="1241"/>
                  </a:cubicBezTo>
                  <a:cubicBezTo>
                    <a:pt x="3679" y="1219"/>
                    <a:pt x="3757" y="1208"/>
                    <a:pt x="3846" y="1208"/>
                  </a:cubicBezTo>
                  <a:cubicBezTo>
                    <a:pt x="4003" y="1208"/>
                    <a:pt x="4159" y="1252"/>
                    <a:pt x="4238" y="1386"/>
                  </a:cubicBezTo>
                  <a:cubicBezTo>
                    <a:pt x="4249" y="1398"/>
                    <a:pt x="4249" y="1398"/>
                    <a:pt x="4249" y="1409"/>
                  </a:cubicBezTo>
                  <a:cubicBezTo>
                    <a:pt x="4316" y="1386"/>
                    <a:pt x="4383" y="1364"/>
                    <a:pt x="4450" y="1342"/>
                  </a:cubicBezTo>
                  <a:lnTo>
                    <a:pt x="4484" y="1342"/>
                  </a:lnTo>
                  <a:cubicBezTo>
                    <a:pt x="4528" y="1342"/>
                    <a:pt x="4562" y="1364"/>
                    <a:pt x="4573" y="1398"/>
                  </a:cubicBezTo>
                  <a:cubicBezTo>
                    <a:pt x="4573" y="1409"/>
                    <a:pt x="4573" y="1431"/>
                    <a:pt x="4573" y="1442"/>
                  </a:cubicBezTo>
                  <a:cubicBezTo>
                    <a:pt x="4908" y="1185"/>
                    <a:pt x="5266" y="950"/>
                    <a:pt x="5635" y="738"/>
                  </a:cubicBezTo>
                  <a:close/>
                  <a:moveTo>
                    <a:pt x="4439" y="1543"/>
                  </a:moveTo>
                  <a:cubicBezTo>
                    <a:pt x="4394" y="1554"/>
                    <a:pt x="4338" y="1577"/>
                    <a:pt x="4282" y="1599"/>
                  </a:cubicBezTo>
                  <a:cubicBezTo>
                    <a:pt x="4282" y="1621"/>
                    <a:pt x="4282" y="1644"/>
                    <a:pt x="4271" y="1677"/>
                  </a:cubicBezTo>
                  <a:cubicBezTo>
                    <a:pt x="4327" y="1632"/>
                    <a:pt x="4383" y="1588"/>
                    <a:pt x="4439" y="1543"/>
                  </a:cubicBezTo>
                  <a:close/>
                  <a:moveTo>
                    <a:pt x="4763" y="0"/>
                  </a:moveTo>
                  <a:cubicBezTo>
                    <a:pt x="3388" y="45"/>
                    <a:pt x="2080" y="660"/>
                    <a:pt x="984" y="1487"/>
                  </a:cubicBezTo>
                  <a:cubicBezTo>
                    <a:pt x="984" y="1498"/>
                    <a:pt x="973" y="1498"/>
                    <a:pt x="973" y="1498"/>
                  </a:cubicBezTo>
                  <a:cubicBezTo>
                    <a:pt x="973" y="1509"/>
                    <a:pt x="973" y="1509"/>
                    <a:pt x="973" y="1509"/>
                  </a:cubicBezTo>
                  <a:cubicBezTo>
                    <a:pt x="627" y="1767"/>
                    <a:pt x="313" y="2046"/>
                    <a:pt x="0" y="2337"/>
                  </a:cubicBezTo>
                  <a:cubicBezTo>
                    <a:pt x="347" y="2180"/>
                    <a:pt x="705" y="2035"/>
                    <a:pt x="1063" y="1912"/>
                  </a:cubicBezTo>
                  <a:cubicBezTo>
                    <a:pt x="2304" y="1040"/>
                    <a:pt x="3802" y="548"/>
                    <a:pt x="5311" y="548"/>
                  </a:cubicBezTo>
                  <a:cubicBezTo>
                    <a:pt x="5434" y="548"/>
                    <a:pt x="5546" y="548"/>
                    <a:pt x="5658" y="559"/>
                  </a:cubicBezTo>
                  <a:cubicBezTo>
                    <a:pt x="5713" y="559"/>
                    <a:pt x="5747" y="604"/>
                    <a:pt x="5747" y="660"/>
                  </a:cubicBezTo>
                  <a:cubicBezTo>
                    <a:pt x="5747" y="660"/>
                    <a:pt x="5747" y="671"/>
                    <a:pt x="5747" y="682"/>
                  </a:cubicBezTo>
                  <a:cubicBezTo>
                    <a:pt x="5971" y="559"/>
                    <a:pt x="6194" y="447"/>
                    <a:pt x="6429" y="336"/>
                  </a:cubicBezTo>
                  <a:cubicBezTo>
                    <a:pt x="6440" y="313"/>
                    <a:pt x="6462" y="280"/>
                    <a:pt x="6474" y="246"/>
                  </a:cubicBezTo>
                  <a:cubicBezTo>
                    <a:pt x="5971" y="90"/>
                    <a:pt x="5445" y="0"/>
                    <a:pt x="492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9067;p66"/>
            <p:cNvSpPr/>
            <p:nvPr/>
          </p:nvSpPr>
          <p:spPr>
            <a:xfrm rot="5400000">
              <a:off x="5229222" y="6534199"/>
              <a:ext cx="244826" cy="71331"/>
            </a:xfrm>
            <a:custGeom>
              <a:avLst/>
              <a:gdLst/>
              <a:ahLst/>
              <a:cxnLst/>
              <a:rect l="l" t="t" r="r" b="b"/>
              <a:pathLst>
                <a:path w="4685" h="1365" extrusionOk="0">
                  <a:moveTo>
                    <a:pt x="4249" y="1"/>
                  </a:moveTo>
                  <a:cubicBezTo>
                    <a:pt x="2740" y="1"/>
                    <a:pt x="1242" y="493"/>
                    <a:pt x="1" y="1365"/>
                  </a:cubicBezTo>
                  <a:cubicBezTo>
                    <a:pt x="246" y="1275"/>
                    <a:pt x="492" y="1197"/>
                    <a:pt x="727" y="1119"/>
                  </a:cubicBezTo>
                  <a:cubicBezTo>
                    <a:pt x="1801" y="515"/>
                    <a:pt x="3019" y="191"/>
                    <a:pt x="4249" y="191"/>
                  </a:cubicBezTo>
                  <a:lnTo>
                    <a:pt x="4573" y="191"/>
                  </a:lnTo>
                  <a:cubicBezTo>
                    <a:pt x="4607" y="169"/>
                    <a:pt x="4640" y="157"/>
                    <a:pt x="4685" y="135"/>
                  </a:cubicBezTo>
                  <a:cubicBezTo>
                    <a:pt x="4685" y="124"/>
                    <a:pt x="4685" y="113"/>
                    <a:pt x="4685" y="113"/>
                  </a:cubicBezTo>
                  <a:cubicBezTo>
                    <a:pt x="4685" y="57"/>
                    <a:pt x="4651" y="12"/>
                    <a:pt x="4596" y="12"/>
                  </a:cubicBezTo>
                  <a:cubicBezTo>
                    <a:pt x="4484" y="1"/>
                    <a:pt x="4372" y="1"/>
                    <a:pt x="424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9068;p66"/>
            <p:cNvSpPr/>
            <p:nvPr/>
          </p:nvSpPr>
          <p:spPr>
            <a:xfrm rot="5400000">
              <a:off x="5330549" y="6615721"/>
              <a:ext cx="17036" cy="13482"/>
            </a:xfrm>
            <a:custGeom>
              <a:avLst/>
              <a:gdLst/>
              <a:ahLst/>
              <a:cxnLst/>
              <a:rect l="l" t="t" r="r" b="b"/>
              <a:pathLst>
                <a:path w="326" h="258" extrusionOk="0">
                  <a:moveTo>
                    <a:pt x="202" y="1"/>
                  </a:moveTo>
                  <a:cubicBezTo>
                    <a:pt x="135" y="23"/>
                    <a:pt x="68" y="45"/>
                    <a:pt x="1" y="68"/>
                  </a:cubicBezTo>
                  <a:cubicBezTo>
                    <a:pt x="34" y="124"/>
                    <a:pt x="46" y="191"/>
                    <a:pt x="34" y="258"/>
                  </a:cubicBezTo>
                  <a:cubicBezTo>
                    <a:pt x="90" y="236"/>
                    <a:pt x="146" y="213"/>
                    <a:pt x="191" y="202"/>
                  </a:cubicBezTo>
                  <a:cubicBezTo>
                    <a:pt x="236" y="168"/>
                    <a:pt x="280" y="135"/>
                    <a:pt x="325" y="101"/>
                  </a:cubicBezTo>
                  <a:cubicBezTo>
                    <a:pt x="325" y="90"/>
                    <a:pt x="325" y="68"/>
                    <a:pt x="325" y="57"/>
                  </a:cubicBezTo>
                  <a:cubicBezTo>
                    <a:pt x="314" y="23"/>
                    <a:pt x="280" y="1"/>
                    <a:pt x="236"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9069;p66"/>
            <p:cNvSpPr/>
            <p:nvPr/>
          </p:nvSpPr>
          <p:spPr>
            <a:xfrm rot="5400000">
              <a:off x="5040193" y="6402745"/>
              <a:ext cx="230247" cy="293948"/>
            </a:xfrm>
            <a:custGeom>
              <a:avLst/>
              <a:gdLst/>
              <a:ahLst/>
              <a:cxnLst/>
              <a:rect l="l" t="t" r="r" b="b"/>
              <a:pathLst>
                <a:path w="4406" h="5625" extrusionOk="0">
                  <a:moveTo>
                    <a:pt x="4405" y="1"/>
                  </a:moveTo>
                  <a:lnTo>
                    <a:pt x="4405" y="1"/>
                  </a:lnTo>
                  <a:cubicBezTo>
                    <a:pt x="4294" y="146"/>
                    <a:pt x="4171" y="291"/>
                    <a:pt x="4037" y="437"/>
                  </a:cubicBezTo>
                  <a:cubicBezTo>
                    <a:pt x="4048" y="437"/>
                    <a:pt x="4048" y="437"/>
                    <a:pt x="4059" y="448"/>
                  </a:cubicBezTo>
                  <a:cubicBezTo>
                    <a:pt x="4092" y="481"/>
                    <a:pt x="4092" y="537"/>
                    <a:pt x="4059" y="571"/>
                  </a:cubicBezTo>
                  <a:cubicBezTo>
                    <a:pt x="3265" y="1420"/>
                    <a:pt x="2583" y="2371"/>
                    <a:pt x="2035" y="3399"/>
                  </a:cubicBezTo>
                  <a:cubicBezTo>
                    <a:pt x="2259" y="3153"/>
                    <a:pt x="2483" y="2896"/>
                    <a:pt x="2717" y="2650"/>
                  </a:cubicBezTo>
                  <a:cubicBezTo>
                    <a:pt x="2896" y="2438"/>
                    <a:pt x="3142" y="2214"/>
                    <a:pt x="3410" y="2214"/>
                  </a:cubicBezTo>
                  <a:cubicBezTo>
                    <a:pt x="3444" y="2214"/>
                    <a:pt x="3489" y="2225"/>
                    <a:pt x="3522" y="2225"/>
                  </a:cubicBezTo>
                  <a:cubicBezTo>
                    <a:pt x="3522" y="2348"/>
                    <a:pt x="3522" y="2471"/>
                    <a:pt x="3511" y="2594"/>
                  </a:cubicBezTo>
                  <a:cubicBezTo>
                    <a:pt x="3735" y="2192"/>
                    <a:pt x="3936" y="1767"/>
                    <a:pt x="4115" y="1342"/>
                  </a:cubicBezTo>
                  <a:cubicBezTo>
                    <a:pt x="4182" y="873"/>
                    <a:pt x="4271" y="425"/>
                    <a:pt x="4405" y="1"/>
                  </a:cubicBezTo>
                  <a:close/>
                  <a:moveTo>
                    <a:pt x="4070" y="1912"/>
                  </a:moveTo>
                  <a:lnTo>
                    <a:pt x="4070" y="1912"/>
                  </a:lnTo>
                  <a:cubicBezTo>
                    <a:pt x="3891" y="2292"/>
                    <a:pt x="3690" y="2661"/>
                    <a:pt x="3489" y="3019"/>
                  </a:cubicBezTo>
                  <a:cubicBezTo>
                    <a:pt x="3444" y="3779"/>
                    <a:pt x="3366" y="4528"/>
                    <a:pt x="3254" y="5277"/>
                  </a:cubicBezTo>
                  <a:cubicBezTo>
                    <a:pt x="3232" y="5378"/>
                    <a:pt x="3220" y="5490"/>
                    <a:pt x="3198" y="5602"/>
                  </a:cubicBezTo>
                  <a:cubicBezTo>
                    <a:pt x="3567" y="5233"/>
                    <a:pt x="3902" y="4853"/>
                    <a:pt x="4193" y="4450"/>
                  </a:cubicBezTo>
                  <a:cubicBezTo>
                    <a:pt x="4104" y="3891"/>
                    <a:pt x="4048" y="3243"/>
                    <a:pt x="4048" y="2594"/>
                  </a:cubicBezTo>
                  <a:cubicBezTo>
                    <a:pt x="4048" y="2371"/>
                    <a:pt x="4048" y="2147"/>
                    <a:pt x="4070" y="1912"/>
                  </a:cubicBezTo>
                  <a:close/>
                  <a:moveTo>
                    <a:pt x="3120" y="1387"/>
                  </a:moveTo>
                  <a:cubicBezTo>
                    <a:pt x="3097" y="1409"/>
                    <a:pt x="3086" y="1420"/>
                    <a:pt x="3064" y="1443"/>
                  </a:cubicBezTo>
                  <a:cubicBezTo>
                    <a:pt x="2326" y="2136"/>
                    <a:pt x="1521" y="2807"/>
                    <a:pt x="638" y="3321"/>
                  </a:cubicBezTo>
                  <a:cubicBezTo>
                    <a:pt x="336" y="4059"/>
                    <a:pt x="124" y="4830"/>
                    <a:pt x="1" y="5624"/>
                  </a:cubicBezTo>
                  <a:cubicBezTo>
                    <a:pt x="124" y="5501"/>
                    <a:pt x="235" y="5367"/>
                    <a:pt x="347" y="5244"/>
                  </a:cubicBezTo>
                  <a:cubicBezTo>
                    <a:pt x="750" y="4797"/>
                    <a:pt x="1163" y="4361"/>
                    <a:pt x="1566" y="3914"/>
                  </a:cubicBezTo>
                  <a:cubicBezTo>
                    <a:pt x="1991" y="3019"/>
                    <a:pt x="2505" y="2169"/>
                    <a:pt x="3120" y="138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9070;p66"/>
            <p:cNvSpPr/>
            <p:nvPr/>
          </p:nvSpPr>
          <p:spPr>
            <a:xfrm rot="5400000">
              <a:off x="5116398" y="6601403"/>
              <a:ext cx="7682" cy="97042"/>
            </a:xfrm>
            <a:custGeom>
              <a:avLst/>
              <a:gdLst/>
              <a:ahLst/>
              <a:cxnLst/>
              <a:rect l="l" t="t" r="r" b="b"/>
              <a:pathLst>
                <a:path w="147" h="1857" extrusionOk="0">
                  <a:moveTo>
                    <a:pt x="146" y="1856"/>
                  </a:moveTo>
                  <a:cubicBezTo>
                    <a:pt x="57" y="1297"/>
                    <a:pt x="1" y="649"/>
                    <a:pt x="1" y="0"/>
                  </a:cubicBezTo>
                  <a:cubicBezTo>
                    <a:pt x="1" y="649"/>
                    <a:pt x="57" y="1297"/>
                    <a:pt x="146" y="1856"/>
                  </a:cubicBezTo>
                  <a:lnTo>
                    <a:pt x="146" y="1856"/>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9071;p66"/>
            <p:cNvSpPr/>
            <p:nvPr/>
          </p:nvSpPr>
          <p:spPr>
            <a:xfrm rot="5400000">
              <a:off x="5124603" y="6491557"/>
              <a:ext cx="132107" cy="181752"/>
            </a:xfrm>
            <a:custGeom>
              <a:avLst/>
              <a:gdLst/>
              <a:ahLst/>
              <a:cxnLst/>
              <a:rect l="l" t="t" r="r" b="b"/>
              <a:pathLst>
                <a:path w="2528" h="3478" extrusionOk="0">
                  <a:moveTo>
                    <a:pt x="2472" y="1"/>
                  </a:moveTo>
                  <a:cubicBezTo>
                    <a:pt x="2181" y="325"/>
                    <a:pt x="1868" y="649"/>
                    <a:pt x="1555" y="951"/>
                  </a:cubicBezTo>
                  <a:cubicBezTo>
                    <a:pt x="940" y="1733"/>
                    <a:pt x="426" y="2583"/>
                    <a:pt x="1" y="3478"/>
                  </a:cubicBezTo>
                  <a:cubicBezTo>
                    <a:pt x="157" y="3310"/>
                    <a:pt x="314" y="3131"/>
                    <a:pt x="470" y="2963"/>
                  </a:cubicBezTo>
                  <a:cubicBezTo>
                    <a:pt x="1018" y="1935"/>
                    <a:pt x="1700" y="984"/>
                    <a:pt x="2494" y="135"/>
                  </a:cubicBezTo>
                  <a:cubicBezTo>
                    <a:pt x="2527" y="101"/>
                    <a:pt x="2527" y="45"/>
                    <a:pt x="2494" y="12"/>
                  </a:cubicBezTo>
                  <a:cubicBezTo>
                    <a:pt x="2483" y="1"/>
                    <a:pt x="2483" y="1"/>
                    <a:pt x="247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9072;p66"/>
            <p:cNvSpPr/>
            <p:nvPr/>
          </p:nvSpPr>
          <p:spPr>
            <a:xfrm rot="5400000">
              <a:off x="5173960" y="6589410"/>
              <a:ext cx="32765" cy="87688"/>
            </a:xfrm>
            <a:custGeom>
              <a:avLst/>
              <a:gdLst/>
              <a:ahLst/>
              <a:cxnLst/>
              <a:rect l="l" t="t" r="r" b="b"/>
              <a:pathLst>
                <a:path w="627" h="1678" extrusionOk="0">
                  <a:moveTo>
                    <a:pt x="627" y="0"/>
                  </a:moveTo>
                  <a:lnTo>
                    <a:pt x="627" y="0"/>
                  </a:lnTo>
                  <a:cubicBezTo>
                    <a:pt x="448" y="425"/>
                    <a:pt x="247" y="850"/>
                    <a:pt x="23" y="1252"/>
                  </a:cubicBezTo>
                  <a:cubicBezTo>
                    <a:pt x="23" y="1398"/>
                    <a:pt x="12" y="1543"/>
                    <a:pt x="1" y="1677"/>
                  </a:cubicBezTo>
                  <a:cubicBezTo>
                    <a:pt x="202" y="1319"/>
                    <a:pt x="403" y="950"/>
                    <a:pt x="582" y="570"/>
                  </a:cubicBezTo>
                  <a:cubicBezTo>
                    <a:pt x="593" y="380"/>
                    <a:pt x="604" y="190"/>
                    <a:pt x="627"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9073;p66"/>
            <p:cNvSpPr/>
            <p:nvPr/>
          </p:nvSpPr>
          <p:spPr>
            <a:xfrm rot="5400000">
              <a:off x="5148589" y="6625964"/>
              <a:ext cx="50272" cy="144335"/>
            </a:xfrm>
            <a:custGeom>
              <a:avLst/>
              <a:gdLst/>
              <a:ahLst/>
              <a:cxnLst/>
              <a:rect l="l" t="t" r="r" b="b"/>
              <a:pathLst>
                <a:path w="962" h="2762" extrusionOk="0">
                  <a:moveTo>
                    <a:pt x="939" y="1"/>
                  </a:moveTo>
                  <a:cubicBezTo>
                    <a:pt x="861" y="1"/>
                    <a:pt x="794" y="34"/>
                    <a:pt x="727" y="79"/>
                  </a:cubicBezTo>
                  <a:cubicBezTo>
                    <a:pt x="704" y="369"/>
                    <a:pt x="693" y="649"/>
                    <a:pt x="693" y="940"/>
                  </a:cubicBezTo>
                  <a:cubicBezTo>
                    <a:pt x="693" y="1007"/>
                    <a:pt x="693" y="1063"/>
                    <a:pt x="693" y="1130"/>
                  </a:cubicBezTo>
                  <a:cubicBezTo>
                    <a:pt x="805" y="761"/>
                    <a:pt x="894" y="381"/>
                    <a:pt x="961" y="1"/>
                  </a:cubicBezTo>
                  <a:close/>
                  <a:moveTo>
                    <a:pt x="525" y="336"/>
                  </a:moveTo>
                  <a:cubicBezTo>
                    <a:pt x="425" y="515"/>
                    <a:pt x="369" y="705"/>
                    <a:pt x="324" y="906"/>
                  </a:cubicBezTo>
                  <a:cubicBezTo>
                    <a:pt x="168" y="1510"/>
                    <a:pt x="56" y="2136"/>
                    <a:pt x="0" y="2762"/>
                  </a:cubicBezTo>
                  <a:cubicBezTo>
                    <a:pt x="34" y="2717"/>
                    <a:pt x="56" y="2673"/>
                    <a:pt x="89" y="2628"/>
                  </a:cubicBezTo>
                  <a:cubicBezTo>
                    <a:pt x="268" y="2304"/>
                    <a:pt x="414" y="1979"/>
                    <a:pt x="537" y="1633"/>
                  </a:cubicBezTo>
                  <a:cubicBezTo>
                    <a:pt x="514" y="1409"/>
                    <a:pt x="514" y="1174"/>
                    <a:pt x="514" y="940"/>
                  </a:cubicBezTo>
                  <a:cubicBezTo>
                    <a:pt x="514" y="738"/>
                    <a:pt x="514" y="537"/>
                    <a:pt x="525" y="336"/>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9074;p66"/>
            <p:cNvSpPr/>
            <p:nvPr/>
          </p:nvSpPr>
          <p:spPr>
            <a:xfrm rot="5400000">
              <a:off x="5195621" y="6664791"/>
              <a:ext cx="11131" cy="81260"/>
            </a:xfrm>
            <a:custGeom>
              <a:avLst/>
              <a:gdLst/>
              <a:ahLst/>
              <a:cxnLst/>
              <a:rect l="l" t="t" r="r" b="b"/>
              <a:pathLst>
                <a:path w="213" h="1555" extrusionOk="0">
                  <a:moveTo>
                    <a:pt x="213" y="1"/>
                  </a:moveTo>
                  <a:cubicBezTo>
                    <a:pt x="179" y="23"/>
                    <a:pt x="157" y="57"/>
                    <a:pt x="123" y="90"/>
                  </a:cubicBezTo>
                  <a:cubicBezTo>
                    <a:pt x="79" y="146"/>
                    <a:pt x="45" y="202"/>
                    <a:pt x="11" y="258"/>
                  </a:cubicBezTo>
                  <a:cubicBezTo>
                    <a:pt x="0" y="459"/>
                    <a:pt x="0" y="660"/>
                    <a:pt x="0" y="862"/>
                  </a:cubicBezTo>
                  <a:cubicBezTo>
                    <a:pt x="0" y="1096"/>
                    <a:pt x="0" y="1331"/>
                    <a:pt x="23" y="1555"/>
                  </a:cubicBezTo>
                  <a:cubicBezTo>
                    <a:pt x="79" y="1398"/>
                    <a:pt x="134" y="1219"/>
                    <a:pt x="179" y="1052"/>
                  </a:cubicBezTo>
                  <a:cubicBezTo>
                    <a:pt x="179" y="985"/>
                    <a:pt x="179" y="929"/>
                    <a:pt x="179" y="862"/>
                  </a:cubicBezTo>
                  <a:cubicBezTo>
                    <a:pt x="179" y="571"/>
                    <a:pt x="190" y="291"/>
                    <a:pt x="2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9075;p66"/>
            <p:cNvSpPr/>
            <p:nvPr/>
          </p:nvSpPr>
          <p:spPr>
            <a:xfrm rot="5400000">
              <a:off x="5201447" y="6533912"/>
              <a:ext cx="215040" cy="178825"/>
            </a:xfrm>
            <a:custGeom>
              <a:avLst/>
              <a:gdLst/>
              <a:ahLst/>
              <a:cxnLst/>
              <a:rect l="l" t="t" r="r" b="b"/>
              <a:pathLst>
                <a:path w="4115" h="3422" extrusionOk="0">
                  <a:moveTo>
                    <a:pt x="4059" y="1"/>
                  </a:moveTo>
                  <a:cubicBezTo>
                    <a:pt x="4037" y="34"/>
                    <a:pt x="4025" y="56"/>
                    <a:pt x="4014" y="90"/>
                  </a:cubicBezTo>
                  <a:cubicBezTo>
                    <a:pt x="4048" y="68"/>
                    <a:pt x="4081" y="56"/>
                    <a:pt x="4115" y="45"/>
                  </a:cubicBezTo>
                  <a:cubicBezTo>
                    <a:pt x="4104" y="34"/>
                    <a:pt x="4081" y="23"/>
                    <a:pt x="4070" y="1"/>
                  </a:cubicBezTo>
                  <a:close/>
                  <a:moveTo>
                    <a:pt x="1901" y="1342"/>
                  </a:moveTo>
                  <a:cubicBezTo>
                    <a:pt x="1174" y="1935"/>
                    <a:pt x="526" y="2639"/>
                    <a:pt x="1" y="3422"/>
                  </a:cubicBezTo>
                  <a:cubicBezTo>
                    <a:pt x="56" y="3377"/>
                    <a:pt x="101" y="3332"/>
                    <a:pt x="157" y="3299"/>
                  </a:cubicBezTo>
                  <a:cubicBezTo>
                    <a:pt x="817" y="2762"/>
                    <a:pt x="1577" y="2281"/>
                    <a:pt x="1868" y="1487"/>
                  </a:cubicBezTo>
                  <a:cubicBezTo>
                    <a:pt x="1879" y="1443"/>
                    <a:pt x="1901" y="1387"/>
                    <a:pt x="1901" y="134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9076;p66"/>
            <p:cNvSpPr/>
            <p:nvPr/>
          </p:nvSpPr>
          <p:spPr>
            <a:xfrm rot="5400000">
              <a:off x="5177775" y="6489807"/>
              <a:ext cx="627" cy="1202"/>
            </a:xfrm>
            <a:custGeom>
              <a:avLst/>
              <a:gdLst/>
              <a:ahLst/>
              <a:cxnLst/>
              <a:rect l="l" t="t" r="r" b="b"/>
              <a:pathLst>
                <a:path w="12" h="23" extrusionOk="0">
                  <a:moveTo>
                    <a:pt x="1" y="23"/>
                  </a:moveTo>
                  <a:cubicBezTo>
                    <a:pt x="1" y="23"/>
                    <a:pt x="1" y="23"/>
                    <a:pt x="1" y="23"/>
                  </a:cubicBezTo>
                  <a:cubicBezTo>
                    <a:pt x="1" y="23"/>
                    <a:pt x="1" y="23"/>
                    <a:pt x="1" y="23"/>
                  </a:cubicBezTo>
                  <a:close/>
                  <a:moveTo>
                    <a:pt x="12" y="11"/>
                  </a:moveTo>
                  <a:cubicBezTo>
                    <a:pt x="12" y="0"/>
                    <a:pt x="12" y="0"/>
                    <a:pt x="12" y="0"/>
                  </a:cubicBezTo>
                  <a:cubicBezTo>
                    <a:pt x="12" y="0"/>
                    <a:pt x="12" y="0"/>
                    <a:pt x="12"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9077;p66"/>
            <p:cNvSpPr/>
            <p:nvPr/>
          </p:nvSpPr>
          <p:spPr>
            <a:xfrm rot="5400000">
              <a:off x="5134557" y="6464096"/>
              <a:ext cx="260033" cy="267611"/>
            </a:xfrm>
            <a:custGeom>
              <a:avLst/>
              <a:gdLst/>
              <a:ahLst/>
              <a:cxnLst/>
              <a:rect l="l" t="t" r="r" b="b"/>
              <a:pathLst>
                <a:path w="4976" h="5121" extrusionOk="0">
                  <a:moveTo>
                    <a:pt x="4976" y="1"/>
                  </a:moveTo>
                  <a:lnTo>
                    <a:pt x="4976" y="1"/>
                  </a:lnTo>
                  <a:cubicBezTo>
                    <a:pt x="4741" y="112"/>
                    <a:pt x="4518" y="224"/>
                    <a:pt x="4294" y="347"/>
                  </a:cubicBezTo>
                  <a:cubicBezTo>
                    <a:pt x="4283" y="381"/>
                    <a:pt x="4238" y="403"/>
                    <a:pt x="4205" y="403"/>
                  </a:cubicBezTo>
                  <a:lnTo>
                    <a:pt x="4182" y="403"/>
                  </a:lnTo>
                  <a:cubicBezTo>
                    <a:pt x="3813" y="615"/>
                    <a:pt x="3455" y="850"/>
                    <a:pt x="3120" y="1107"/>
                  </a:cubicBezTo>
                  <a:cubicBezTo>
                    <a:pt x="3120" y="1141"/>
                    <a:pt x="3098" y="1174"/>
                    <a:pt x="3064" y="1186"/>
                  </a:cubicBezTo>
                  <a:cubicBezTo>
                    <a:pt x="3042" y="1197"/>
                    <a:pt x="3008" y="1197"/>
                    <a:pt x="2986" y="1208"/>
                  </a:cubicBezTo>
                  <a:cubicBezTo>
                    <a:pt x="2930" y="1253"/>
                    <a:pt x="2874" y="1297"/>
                    <a:pt x="2818" y="1342"/>
                  </a:cubicBezTo>
                  <a:cubicBezTo>
                    <a:pt x="2818" y="1387"/>
                    <a:pt x="2796" y="1443"/>
                    <a:pt x="2785" y="1487"/>
                  </a:cubicBezTo>
                  <a:cubicBezTo>
                    <a:pt x="2494" y="2281"/>
                    <a:pt x="1734" y="2762"/>
                    <a:pt x="1074" y="3299"/>
                  </a:cubicBezTo>
                  <a:cubicBezTo>
                    <a:pt x="1018" y="3332"/>
                    <a:pt x="973" y="3377"/>
                    <a:pt x="918" y="3422"/>
                  </a:cubicBezTo>
                  <a:cubicBezTo>
                    <a:pt x="750" y="3668"/>
                    <a:pt x="593" y="3925"/>
                    <a:pt x="448" y="4182"/>
                  </a:cubicBezTo>
                  <a:cubicBezTo>
                    <a:pt x="448" y="4193"/>
                    <a:pt x="448" y="4193"/>
                    <a:pt x="437" y="4204"/>
                  </a:cubicBezTo>
                  <a:cubicBezTo>
                    <a:pt x="437" y="4204"/>
                    <a:pt x="437" y="4204"/>
                    <a:pt x="437" y="4215"/>
                  </a:cubicBezTo>
                  <a:cubicBezTo>
                    <a:pt x="437" y="4215"/>
                    <a:pt x="426" y="4227"/>
                    <a:pt x="426" y="4227"/>
                  </a:cubicBezTo>
                  <a:cubicBezTo>
                    <a:pt x="269" y="4517"/>
                    <a:pt x="135" y="4819"/>
                    <a:pt x="1" y="5121"/>
                  </a:cubicBezTo>
                  <a:cubicBezTo>
                    <a:pt x="884" y="4607"/>
                    <a:pt x="1689" y="3936"/>
                    <a:pt x="2427" y="3243"/>
                  </a:cubicBezTo>
                  <a:cubicBezTo>
                    <a:pt x="2449" y="3220"/>
                    <a:pt x="2460" y="3209"/>
                    <a:pt x="2483" y="3187"/>
                  </a:cubicBezTo>
                  <a:cubicBezTo>
                    <a:pt x="2740" y="2863"/>
                    <a:pt x="3008" y="2550"/>
                    <a:pt x="3288" y="2248"/>
                  </a:cubicBezTo>
                  <a:cubicBezTo>
                    <a:pt x="3310" y="2225"/>
                    <a:pt x="3332" y="2214"/>
                    <a:pt x="3355" y="2214"/>
                  </a:cubicBezTo>
                  <a:cubicBezTo>
                    <a:pt x="3377" y="2214"/>
                    <a:pt x="3388" y="2225"/>
                    <a:pt x="3400" y="2237"/>
                  </a:cubicBezTo>
                  <a:cubicBezTo>
                    <a:pt x="3534" y="2091"/>
                    <a:pt x="3657" y="1946"/>
                    <a:pt x="3768" y="1801"/>
                  </a:cubicBezTo>
                  <a:cubicBezTo>
                    <a:pt x="3970" y="1197"/>
                    <a:pt x="4249" y="671"/>
                    <a:pt x="4652" y="302"/>
                  </a:cubicBezTo>
                  <a:cubicBezTo>
                    <a:pt x="4741" y="202"/>
                    <a:pt x="4842" y="135"/>
                    <a:pt x="4931" y="90"/>
                  </a:cubicBezTo>
                  <a:cubicBezTo>
                    <a:pt x="4942" y="56"/>
                    <a:pt x="4954" y="34"/>
                    <a:pt x="497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9078;p66"/>
            <p:cNvSpPr/>
            <p:nvPr/>
          </p:nvSpPr>
          <p:spPr>
            <a:xfrm rot="5400000">
              <a:off x="5233272" y="6596151"/>
              <a:ext cx="47972" cy="50847"/>
            </a:xfrm>
            <a:custGeom>
              <a:avLst/>
              <a:gdLst/>
              <a:ahLst/>
              <a:cxnLst/>
              <a:rect l="l" t="t" r="r" b="b"/>
              <a:pathLst>
                <a:path w="918" h="973" extrusionOk="0">
                  <a:moveTo>
                    <a:pt x="873" y="0"/>
                  </a:moveTo>
                  <a:cubicBezTo>
                    <a:pt x="850" y="0"/>
                    <a:pt x="828" y="11"/>
                    <a:pt x="806" y="34"/>
                  </a:cubicBezTo>
                  <a:cubicBezTo>
                    <a:pt x="526" y="336"/>
                    <a:pt x="258" y="649"/>
                    <a:pt x="1" y="973"/>
                  </a:cubicBezTo>
                  <a:cubicBezTo>
                    <a:pt x="314" y="671"/>
                    <a:pt x="627" y="347"/>
                    <a:pt x="918" y="23"/>
                  </a:cubicBezTo>
                  <a:cubicBezTo>
                    <a:pt x="906" y="11"/>
                    <a:pt x="895" y="0"/>
                    <a:pt x="873"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9079;p66"/>
            <p:cNvSpPr/>
            <p:nvPr/>
          </p:nvSpPr>
          <p:spPr>
            <a:xfrm rot="5400000">
              <a:off x="5375830" y="6687863"/>
              <a:ext cx="5853" cy="2979"/>
            </a:xfrm>
            <a:custGeom>
              <a:avLst/>
              <a:gdLst/>
              <a:ahLst/>
              <a:cxnLst/>
              <a:rect l="l" t="t" r="r" b="b"/>
              <a:pathLst>
                <a:path w="112" h="57" extrusionOk="0">
                  <a:moveTo>
                    <a:pt x="112" y="0"/>
                  </a:moveTo>
                  <a:lnTo>
                    <a:pt x="112" y="0"/>
                  </a:lnTo>
                  <a:cubicBezTo>
                    <a:pt x="67" y="22"/>
                    <a:pt x="34" y="34"/>
                    <a:pt x="0" y="56"/>
                  </a:cubicBezTo>
                  <a:lnTo>
                    <a:pt x="23" y="56"/>
                  </a:lnTo>
                  <a:cubicBezTo>
                    <a:pt x="56" y="56"/>
                    <a:pt x="101" y="34"/>
                    <a:pt x="112"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9080;p66"/>
            <p:cNvSpPr/>
            <p:nvPr/>
          </p:nvSpPr>
          <p:spPr>
            <a:xfrm rot="5400000">
              <a:off x="5334338" y="6624788"/>
              <a:ext cx="7107" cy="5278"/>
            </a:xfrm>
            <a:custGeom>
              <a:avLst/>
              <a:gdLst/>
              <a:ahLst/>
              <a:cxnLst/>
              <a:rect l="l" t="t" r="r" b="b"/>
              <a:pathLst>
                <a:path w="136" h="101" extrusionOk="0">
                  <a:moveTo>
                    <a:pt x="135" y="0"/>
                  </a:moveTo>
                  <a:lnTo>
                    <a:pt x="135" y="0"/>
                  </a:lnTo>
                  <a:cubicBezTo>
                    <a:pt x="90" y="34"/>
                    <a:pt x="46" y="67"/>
                    <a:pt x="1" y="101"/>
                  </a:cubicBezTo>
                  <a:cubicBezTo>
                    <a:pt x="23" y="90"/>
                    <a:pt x="57" y="90"/>
                    <a:pt x="79" y="79"/>
                  </a:cubicBezTo>
                  <a:cubicBezTo>
                    <a:pt x="113" y="67"/>
                    <a:pt x="135" y="34"/>
                    <a:pt x="135"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9081;p66"/>
            <p:cNvSpPr/>
            <p:nvPr/>
          </p:nvSpPr>
          <p:spPr>
            <a:xfrm rot="5400000">
              <a:off x="5105071" y="6543554"/>
              <a:ext cx="171770" cy="392088"/>
            </a:xfrm>
            <a:custGeom>
              <a:avLst/>
              <a:gdLst/>
              <a:ahLst/>
              <a:cxnLst/>
              <a:rect l="l" t="t" r="r" b="b"/>
              <a:pathLst>
                <a:path w="3287" h="7503" extrusionOk="0">
                  <a:moveTo>
                    <a:pt x="1554" y="671"/>
                  </a:moveTo>
                  <a:cubicBezTo>
                    <a:pt x="1509" y="1364"/>
                    <a:pt x="1442" y="2058"/>
                    <a:pt x="1330" y="2740"/>
                  </a:cubicBezTo>
                  <a:cubicBezTo>
                    <a:pt x="1487" y="2751"/>
                    <a:pt x="1588" y="2907"/>
                    <a:pt x="1666" y="3053"/>
                  </a:cubicBezTo>
                  <a:cubicBezTo>
                    <a:pt x="1733" y="3176"/>
                    <a:pt x="1789" y="3299"/>
                    <a:pt x="1845" y="3433"/>
                  </a:cubicBezTo>
                  <a:lnTo>
                    <a:pt x="1554" y="671"/>
                  </a:lnTo>
                  <a:close/>
                  <a:moveTo>
                    <a:pt x="1599" y="0"/>
                  </a:moveTo>
                  <a:cubicBezTo>
                    <a:pt x="1588" y="123"/>
                    <a:pt x="1576" y="258"/>
                    <a:pt x="1565" y="392"/>
                  </a:cubicBezTo>
                  <a:cubicBezTo>
                    <a:pt x="1588" y="381"/>
                    <a:pt x="1599" y="381"/>
                    <a:pt x="1610" y="381"/>
                  </a:cubicBezTo>
                  <a:lnTo>
                    <a:pt x="1621" y="381"/>
                  </a:lnTo>
                  <a:cubicBezTo>
                    <a:pt x="1666" y="381"/>
                    <a:pt x="1711" y="414"/>
                    <a:pt x="1722" y="459"/>
                  </a:cubicBezTo>
                  <a:cubicBezTo>
                    <a:pt x="1845" y="1689"/>
                    <a:pt x="1979" y="2918"/>
                    <a:pt x="2102" y="4148"/>
                  </a:cubicBezTo>
                  <a:cubicBezTo>
                    <a:pt x="2292" y="4730"/>
                    <a:pt x="2437" y="5322"/>
                    <a:pt x="2661" y="5892"/>
                  </a:cubicBezTo>
                  <a:cubicBezTo>
                    <a:pt x="2795" y="6261"/>
                    <a:pt x="2974" y="6630"/>
                    <a:pt x="3198" y="6966"/>
                  </a:cubicBezTo>
                  <a:cubicBezTo>
                    <a:pt x="3231" y="6809"/>
                    <a:pt x="3253" y="6653"/>
                    <a:pt x="3287" y="6507"/>
                  </a:cubicBezTo>
                  <a:cubicBezTo>
                    <a:pt x="2773" y="5881"/>
                    <a:pt x="2437" y="5110"/>
                    <a:pt x="2281" y="4327"/>
                  </a:cubicBezTo>
                  <a:cubicBezTo>
                    <a:pt x="2147" y="3556"/>
                    <a:pt x="2169" y="2762"/>
                    <a:pt x="2091" y="1990"/>
                  </a:cubicBezTo>
                  <a:cubicBezTo>
                    <a:pt x="2012" y="1286"/>
                    <a:pt x="1979" y="559"/>
                    <a:pt x="1599" y="0"/>
                  </a:cubicBezTo>
                  <a:close/>
                  <a:moveTo>
                    <a:pt x="369" y="5501"/>
                  </a:moveTo>
                  <a:lnTo>
                    <a:pt x="369" y="5501"/>
                  </a:lnTo>
                  <a:cubicBezTo>
                    <a:pt x="257" y="5702"/>
                    <a:pt x="134" y="5881"/>
                    <a:pt x="0" y="6071"/>
                  </a:cubicBezTo>
                  <a:cubicBezTo>
                    <a:pt x="34" y="6284"/>
                    <a:pt x="78" y="6485"/>
                    <a:pt x="123" y="6664"/>
                  </a:cubicBezTo>
                  <a:cubicBezTo>
                    <a:pt x="134" y="6720"/>
                    <a:pt x="145" y="6775"/>
                    <a:pt x="168" y="6831"/>
                  </a:cubicBezTo>
                  <a:cubicBezTo>
                    <a:pt x="224" y="7055"/>
                    <a:pt x="302" y="7279"/>
                    <a:pt x="380" y="7502"/>
                  </a:cubicBezTo>
                  <a:cubicBezTo>
                    <a:pt x="313" y="6843"/>
                    <a:pt x="313" y="6172"/>
                    <a:pt x="369" y="550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9082;p66"/>
            <p:cNvSpPr/>
            <p:nvPr/>
          </p:nvSpPr>
          <p:spPr>
            <a:xfrm rot="5400000">
              <a:off x="5256370" y="6650760"/>
              <a:ext cx="28637" cy="196959"/>
            </a:xfrm>
            <a:custGeom>
              <a:avLst/>
              <a:gdLst/>
              <a:ahLst/>
              <a:cxnLst/>
              <a:rect l="l" t="t" r="r" b="b"/>
              <a:pathLst>
                <a:path w="548" h="3769" extrusionOk="0">
                  <a:moveTo>
                    <a:pt x="56" y="1"/>
                  </a:moveTo>
                  <a:cubicBezTo>
                    <a:pt x="45" y="1"/>
                    <a:pt x="34" y="1"/>
                    <a:pt x="11" y="12"/>
                  </a:cubicBezTo>
                  <a:cubicBezTo>
                    <a:pt x="11" y="101"/>
                    <a:pt x="0" y="202"/>
                    <a:pt x="0" y="291"/>
                  </a:cubicBezTo>
                  <a:lnTo>
                    <a:pt x="291" y="3053"/>
                  </a:lnTo>
                  <a:cubicBezTo>
                    <a:pt x="380" y="3287"/>
                    <a:pt x="470" y="3533"/>
                    <a:pt x="548" y="3768"/>
                  </a:cubicBezTo>
                  <a:cubicBezTo>
                    <a:pt x="425" y="2538"/>
                    <a:pt x="291" y="1309"/>
                    <a:pt x="168" y="79"/>
                  </a:cubicBezTo>
                  <a:cubicBezTo>
                    <a:pt x="157" y="34"/>
                    <a:pt x="112" y="1"/>
                    <a:pt x="6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9083;p66"/>
            <p:cNvSpPr/>
            <p:nvPr/>
          </p:nvSpPr>
          <p:spPr>
            <a:xfrm rot="5400000">
              <a:off x="5395374" y="6730819"/>
              <a:ext cx="1254" cy="1202"/>
            </a:xfrm>
            <a:custGeom>
              <a:avLst/>
              <a:gdLst/>
              <a:ahLst/>
              <a:cxnLst/>
              <a:rect l="l" t="t" r="r" b="b"/>
              <a:pathLst>
                <a:path w="24" h="23" extrusionOk="0">
                  <a:moveTo>
                    <a:pt x="12" y="0"/>
                  </a:moveTo>
                  <a:cubicBezTo>
                    <a:pt x="12" y="0"/>
                    <a:pt x="1" y="11"/>
                    <a:pt x="1" y="11"/>
                  </a:cubicBezTo>
                  <a:cubicBezTo>
                    <a:pt x="12" y="11"/>
                    <a:pt x="23" y="22"/>
                    <a:pt x="23" y="22"/>
                  </a:cubicBezTo>
                  <a:cubicBezTo>
                    <a:pt x="23" y="11"/>
                    <a:pt x="23" y="11"/>
                    <a:pt x="12"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9084;p66"/>
            <p:cNvSpPr/>
            <p:nvPr/>
          </p:nvSpPr>
          <p:spPr>
            <a:xfrm rot="5400000">
              <a:off x="5227132" y="6587659"/>
              <a:ext cx="18760" cy="135608"/>
            </a:xfrm>
            <a:custGeom>
              <a:avLst/>
              <a:gdLst/>
              <a:ahLst/>
              <a:cxnLst/>
              <a:rect l="l" t="t" r="r" b="b"/>
              <a:pathLst>
                <a:path w="359" h="2595" extrusionOk="0">
                  <a:moveTo>
                    <a:pt x="1" y="2594"/>
                  </a:moveTo>
                  <a:cubicBezTo>
                    <a:pt x="1" y="2371"/>
                    <a:pt x="1" y="2147"/>
                    <a:pt x="23" y="1912"/>
                  </a:cubicBezTo>
                  <a:lnTo>
                    <a:pt x="23" y="1912"/>
                  </a:lnTo>
                  <a:cubicBezTo>
                    <a:pt x="1" y="2147"/>
                    <a:pt x="1" y="2371"/>
                    <a:pt x="1" y="2594"/>
                  </a:cubicBezTo>
                  <a:close/>
                  <a:moveTo>
                    <a:pt x="68" y="1342"/>
                  </a:moveTo>
                  <a:cubicBezTo>
                    <a:pt x="135" y="873"/>
                    <a:pt x="224" y="425"/>
                    <a:pt x="358" y="1"/>
                  </a:cubicBezTo>
                  <a:lnTo>
                    <a:pt x="358" y="1"/>
                  </a:lnTo>
                  <a:cubicBezTo>
                    <a:pt x="224" y="425"/>
                    <a:pt x="135" y="873"/>
                    <a:pt x="68" y="1342"/>
                  </a:cubicBezTo>
                  <a:lnTo>
                    <a:pt x="68" y="134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9085;p66"/>
            <p:cNvSpPr/>
            <p:nvPr/>
          </p:nvSpPr>
          <p:spPr>
            <a:xfrm rot="5400000">
              <a:off x="5186253" y="6529523"/>
              <a:ext cx="91189" cy="324310"/>
            </a:xfrm>
            <a:custGeom>
              <a:avLst/>
              <a:gdLst/>
              <a:ahLst/>
              <a:cxnLst/>
              <a:rect l="l" t="t" r="r" b="b"/>
              <a:pathLst>
                <a:path w="1745" h="6206" extrusionOk="0">
                  <a:moveTo>
                    <a:pt x="1622" y="0"/>
                  </a:moveTo>
                  <a:cubicBezTo>
                    <a:pt x="1588" y="11"/>
                    <a:pt x="1555" y="23"/>
                    <a:pt x="1521" y="45"/>
                  </a:cubicBezTo>
                  <a:cubicBezTo>
                    <a:pt x="1197" y="649"/>
                    <a:pt x="795" y="1219"/>
                    <a:pt x="358" y="1756"/>
                  </a:cubicBezTo>
                  <a:cubicBezTo>
                    <a:pt x="224" y="2180"/>
                    <a:pt x="135" y="2628"/>
                    <a:pt x="68" y="3097"/>
                  </a:cubicBezTo>
                  <a:cubicBezTo>
                    <a:pt x="258" y="2661"/>
                    <a:pt x="426" y="2203"/>
                    <a:pt x="549" y="1744"/>
                  </a:cubicBezTo>
                  <a:cubicBezTo>
                    <a:pt x="560" y="1700"/>
                    <a:pt x="604" y="1677"/>
                    <a:pt x="638" y="1677"/>
                  </a:cubicBezTo>
                  <a:lnTo>
                    <a:pt x="672" y="1677"/>
                  </a:lnTo>
                  <a:cubicBezTo>
                    <a:pt x="716" y="1688"/>
                    <a:pt x="750" y="1744"/>
                    <a:pt x="727" y="1789"/>
                  </a:cubicBezTo>
                  <a:cubicBezTo>
                    <a:pt x="549" y="2438"/>
                    <a:pt x="303" y="3064"/>
                    <a:pt x="23" y="3667"/>
                  </a:cubicBezTo>
                  <a:cubicBezTo>
                    <a:pt x="1" y="3902"/>
                    <a:pt x="1" y="4126"/>
                    <a:pt x="1" y="4349"/>
                  </a:cubicBezTo>
                  <a:cubicBezTo>
                    <a:pt x="1" y="4998"/>
                    <a:pt x="57" y="5646"/>
                    <a:pt x="146" y="6205"/>
                  </a:cubicBezTo>
                  <a:cubicBezTo>
                    <a:pt x="280" y="6015"/>
                    <a:pt x="403" y="5836"/>
                    <a:pt x="515" y="5635"/>
                  </a:cubicBezTo>
                  <a:cubicBezTo>
                    <a:pt x="571" y="5009"/>
                    <a:pt x="683" y="4383"/>
                    <a:pt x="839" y="3779"/>
                  </a:cubicBezTo>
                  <a:cubicBezTo>
                    <a:pt x="884" y="3578"/>
                    <a:pt x="940" y="3388"/>
                    <a:pt x="1040" y="3209"/>
                  </a:cubicBezTo>
                  <a:cubicBezTo>
                    <a:pt x="1085" y="2516"/>
                    <a:pt x="1186" y="1834"/>
                    <a:pt x="1365" y="1152"/>
                  </a:cubicBezTo>
                  <a:cubicBezTo>
                    <a:pt x="1376" y="1118"/>
                    <a:pt x="1409" y="1085"/>
                    <a:pt x="1454" y="1085"/>
                  </a:cubicBezTo>
                  <a:cubicBezTo>
                    <a:pt x="1465" y="1085"/>
                    <a:pt x="1465" y="1085"/>
                    <a:pt x="1476" y="1096"/>
                  </a:cubicBezTo>
                  <a:cubicBezTo>
                    <a:pt x="1532" y="1107"/>
                    <a:pt x="1555" y="1152"/>
                    <a:pt x="1544" y="1208"/>
                  </a:cubicBezTo>
                  <a:cubicBezTo>
                    <a:pt x="1398" y="1778"/>
                    <a:pt x="1298" y="2359"/>
                    <a:pt x="1242" y="2952"/>
                  </a:cubicBezTo>
                  <a:cubicBezTo>
                    <a:pt x="1309" y="2907"/>
                    <a:pt x="1376" y="2874"/>
                    <a:pt x="1454" y="2874"/>
                  </a:cubicBezTo>
                  <a:lnTo>
                    <a:pt x="1476" y="2874"/>
                  </a:lnTo>
                  <a:cubicBezTo>
                    <a:pt x="1588" y="2192"/>
                    <a:pt x="1655" y="1498"/>
                    <a:pt x="1700" y="805"/>
                  </a:cubicBezTo>
                  <a:cubicBezTo>
                    <a:pt x="1689" y="738"/>
                    <a:pt x="1689" y="682"/>
                    <a:pt x="1678" y="615"/>
                  </a:cubicBezTo>
                  <a:cubicBezTo>
                    <a:pt x="1678" y="582"/>
                    <a:pt x="1689" y="548"/>
                    <a:pt x="1711" y="526"/>
                  </a:cubicBezTo>
                  <a:cubicBezTo>
                    <a:pt x="1722" y="392"/>
                    <a:pt x="1734" y="257"/>
                    <a:pt x="1745" y="134"/>
                  </a:cubicBezTo>
                  <a:cubicBezTo>
                    <a:pt x="1711" y="90"/>
                    <a:pt x="1678" y="45"/>
                    <a:pt x="1644" y="11"/>
                  </a:cubicBezTo>
                  <a:cubicBezTo>
                    <a:pt x="1644" y="11"/>
                    <a:pt x="1633" y="0"/>
                    <a:pt x="162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9086;p66"/>
            <p:cNvSpPr/>
            <p:nvPr/>
          </p:nvSpPr>
          <p:spPr>
            <a:xfrm rot="5400000">
              <a:off x="5237374" y="6614258"/>
              <a:ext cx="37991" cy="104045"/>
            </a:xfrm>
            <a:custGeom>
              <a:avLst/>
              <a:gdLst/>
              <a:ahLst/>
              <a:cxnLst/>
              <a:rect l="l" t="t" r="r" b="b"/>
              <a:pathLst>
                <a:path w="727" h="1991" extrusionOk="0">
                  <a:moveTo>
                    <a:pt x="615" y="0"/>
                  </a:moveTo>
                  <a:cubicBezTo>
                    <a:pt x="581" y="0"/>
                    <a:pt x="537" y="23"/>
                    <a:pt x="526" y="67"/>
                  </a:cubicBezTo>
                  <a:cubicBezTo>
                    <a:pt x="403" y="526"/>
                    <a:pt x="235" y="984"/>
                    <a:pt x="45" y="1420"/>
                  </a:cubicBezTo>
                  <a:cubicBezTo>
                    <a:pt x="22" y="1610"/>
                    <a:pt x="11" y="1800"/>
                    <a:pt x="0" y="1990"/>
                  </a:cubicBezTo>
                  <a:cubicBezTo>
                    <a:pt x="280" y="1387"/>
                    <a:pt x="526" y="761"/>
                    <a:pt x="704" y="112"/>
                  </a:cubicBezTo>
                  <a:cubicBezTo>
                    <a:pt x="727" y="67"/>
                    <a:pt x="693" y="11"/>
                    <a:pt x="649"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9087;p66"/>
            <p:cNvSpPr/>
            <p:nvPr/>
          </p:nvSpPr>
          <p:spPr>
            <a:xfrm rot="5400000">
              <a:off x="5270401" y="6658364"/>
              <a:ext cx="26913" cy="111047"/>
            </a:xfrm>
            <a:custGeom>
              <a:avLst/>
              <a:gdLst/>
              <a:ahLst/>
              <a:cxnLst/>
              <a:rect l="l" t="t" r="r" b="b"/>
              <a:pathLst>
                <a:path w="515" h="2125" extrusionOk="0">
                  <a:moveTo>
                    <a:pt x="414" y="1"/>
                  </a:moveTo>
                  <a:cubicBezTo>
                    <a:pt x="369" y="1"/>
                    <a:pt x="336" y="34"/>
                    <a:pt x="325" y="68"/>
                  </a:cubicBezTo>
                  <a:cubicBezTo>
                    <a:pt x="146" y="750"/>
                    <a:pt x="45" y="1432"/>
                    <a:pt x="0" y="2125"/>
                  </a:cubicBezTo>
                  <a:cubicBezTo>
                    <a:pt x="34" y="2069"/>
                    <a:pt x="68" y="2013"/>
                    <a:pt x="112" y="1957"/>
                  </a:cubicBezTo>
                  <a:cubicBezTo>
                    <a:pt x="146" y="1924"/>
                    <a:pt x="168" y="1890"/>
                    <a:pt x="202" y="1868"/>
                  </a:cubicBezTo>
                  <a:cubicBezTo>
                    <a:pt x="258" y="1275"/>
                    <a:pt x="358" y="694"/>
                    <a:pt x="504" y="124"/>
                  </a:cubicBezTo>
                  <a:cubicBezTo>
                    <a:pt x="515" y="68"/>
                    <a:pt x="492" y="23"/>
                    <a:pt x="436" y="12"/>
                  </a:cubicBezTo>
                  <a:cubicBezTo>
                    <a:pt x="425" y="1"/>
                    <a:pt x="425" y="1"/>
                    <a:pt x="414"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9088;p66"/>
            <p:cNvSpPr/>
            <p:nvPr/>
          </p:nvSpPr>
          <p:spPr>
            <a:xfrm rot="5400000">
              <a:off x="5360336" y="6727291"/>
              <a:ext cx="1829" cy="14684"/>
            </a:xfrm>
            <a:custGeom>
              <a:avLst/>
              <a:gdLst/>
              <a:ahLst/>
              <a:cxnLst/>
              <a:rect l="l" t="t" r="r" b="b"/>
              <a:pathLst>
                <a:path w="35" h="281" extrusionOk="0">
                  <a:moveTo>
                    <a:pt x="34" y="1"/>
                  </a:moveTo>
                  <a:lnTo>
                    <a:pt x="34" y="1"/>
                  </a:lnTo>
                  <a:cubicBezTo>
                    <a:pt x="12" y="23"/>
                    <a:pt x="1" y="57"/>
                    <a:pt x="1" y="90"/>
                  </a:cubicBezTo>
                  <a:cubicBezTo>
                    <a:pt x="12" y="157"/>
                    <a:pt x="12" y="213"/>
                    <a:pt x="23" y="280"/>
                  </a:cubicBezTo>
                  <a:cubicBezTo>
                    <a:pt x="23" y="191"/>
                    <a:pt x="34" y="90"/>
                    <a:pt x="34"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9089;p66"/>
            <p:cNvSpPr/>
            <p:nvPr/>
          </p:nvSpPr>
          <p:spPr>
            <a:xfrm rot="5400000">
              <a:off x="5320333" y="6648722"/>
              <a:ext cx="46196" cy="78334"/>
            </a:xfrm>
            <a:custGeom>
              <a:avLst/>
              <a:gdLst/>
              <a:ahLst/>
              <a:cxnLst/>
              <a:rect l="l" t="t" r="r" b="b"/>
              <a:pathLst>
                <a:path w="884" h="1499" extrusionOk="0">
                  <a:moveTo>
                    <a:pt x="0" y="1499"/>
                  </a:moveTo>
                  <a:cubicBezTo>
                    <a:pt x="202" y="895"/>
                    <a:pt x="481" y="369"/>
                    <a:pt x="884" y="0"/>
                  </a:cubicBezTo>
                  <a:cubicBezTo>
                    <a:pt x="481" y="369"/>
                    <a:pt x="202" y="895"/>
                    <a:pt x="0" y="1499"/>
                  </a:cubicBezTo>
                  <a:lnTo>
                    <a:pt x="0" y="1499"/>
                  </a:ln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9090;p66"/>
            <p:cNvSpPr/>
            <p:nvPr/>
          </p:nvSpPr>
          <p:spPr>
            <a:xfrm rot="5400000">
              <a:off x="5318582" y="6650473"/>
              <a:ext cx="60828" cy="89465"/>
            </a:xfrm>
            <a:custGeom>
              <a:avLst/>
              <a:gdLst/>
              <a:ahLst/>
              <a:cxnLst/>
              <a:rect l="l" t="t" r="r" b="b"/>
              <a:pathLst>
                <a:path w="1164" h="1712" extrusionOk="0">
                  <a:moveTo>
                    <a:pt x="1163" y="1"/>
                  </a:moveTo>
                  <a:cubicBezTo>
                    <a:pt x="1074" y="46"/>
                    <a:pt x="973" y="113"/>
                    <a:pt x="884" y="213"/>
                  </a:cubicBezTo>
                  <a:cubicBezTo>
                    <a:pt x="481" y="582"/>
                    <a:pt x="202" y="1108"/>
                    <a:pt x="0" y="1712"/>
                  </a:cubicBezTo>
                  <a:cubicBezTo>
                    <a:pt x="437" y="1175"/>
                    <a:pt x="839" y="605"/>
                    <a:pt x="116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9091;p66"/>
            <p:cNvSpPr/>
            <p:nvPr/>
          </p:nvSpPr>
          <p:spPr>
            <a:xfrm rot="5400000">
              <a:off x="5135708" y="6831571"/>
              <a:ext cx="627" cy="4755"/>
            </a:xfrm>
            <a:custGeom>
              <a:avLst/>
              <a:gdLst/>
              <a:ahLst/>
              <a:cxnLst/>
              <a:rect l="l" t="t" r="r" b="b"/>
              <a:pathLst>
                <a:path w="12" h="91" extrusionOk="0">
                  <a:moveTo>
                    <a:pt x="1" y="90"/>
                  </a:moveTo>
                  <a:cubicBezTo>
                    <a:pt x="1" y="90"/>
                    <a:pt x="1" y="79"/>
                    <a:pt x="1" y="79"/>
                  </a:cubicBezTo>
                  <a:cubicBezTo>
                    <a:pt x="1" y="79"/>
                    <a:pt x="1" y="90"/>
                    <a:pt x="1" y="90"/>
                  </a:cubicBezTo>
                  <a:close/>
                  <a:moveTo>
                    <a:pt x="1" y="68"/>
                  </a:moveTo>
                  <a:cubicBezTo>
                    <a:pt x="1" y="68"/>
                    <a:pt x="1" y="57"/>
                    <a:pt x="1" y="45"/>
                  </a:cubicBezTo>
                  <a:cubicBezTo>
                    <a:pt x="12" y="34"/>
                    <a:pt x="12" y="12"/>
                    <a:pt x="12" y="1"/>
                  </a:cubicBezTo>
                  <a:cubicBezTo>
                    <a:pt x="12" y="12"/>
                    <a:pt x="12" y="34"/>
                    <a:pt x="1" y="45"/>
                  </a:cubicBezTo>
                  <a:cubicBezTo>
                    <a:pt x="1" y="57"/>
                    <a:pt x="1" y="68"/>
                    <a:pt x="1" y="68"/>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9092;p66"/>
            <p:cNvSpPr/>
            <p:nvPr/>
          </p:nvSpPr>
          <p:spPr>
            <a:xfrm rot="5400000">
              <a:off x="5184490" y="6706284"/>
              <a:ext cx="52623" cy="203334"/>
            </a:xfrm>
            <a:custGeom>
              <a:avLst/>
              <a:gdLst/>
              <a:ahLst/>
              <a:cxnLst/>
              <a:rect l="l" t="t" r="r" b="b"/>
              <a:pathLst>
                <a:path w="1007" h="3891" extrusionOk="0">
                  <a:moveTo>
                    <a:pt x="437" y="0"/>
                  </a:moveTo>
                  <a:cubicBezTo>
                    <a:pt x="369" y="11"/>
                    <a:pt x="302" y="34"/>
                    <a:pt x="258" y="78"/>
                  </a:cubicBezTo>
                  <a:cubicBezTo>
                    <a:pt x="481" y="525"/>
                    <a:pt x="638" y="1006"/>
                    <a:pt x="794" y="1487"/>
                  </a:cubicBezTo>
                  <a:cubicBezTo>
                    <a:pt x="705" y="995"/>
                    <a:pt x="582" y="470"/>
                    <a:pt x="437" y="0"/>
                  </a:cubicBezTo>
                  <a:close/>
                  <a:moveTo>
                    <a:pt x="135" y="246"/>
                  </a:moveTo>
                  <a:cubicBezTo>
                    <a:pt x="101" y="335"/>
                    <a:pt x="90" y="436"/>
                    <a:pt x="79" y="525"/>
                  </a:cubicBezTo>
                  <a:cubicBezTo>
                    <a:pt x="0" y="1699"/>
                    <a:pt x="437" y="2840"/>
                    <a:pt x="973" y="3891"/>
                  </a:cubicBezTo>
                  <a:cubicBezTo>
                    <a:pt x="984" y="3734"/>
                    <a:pt x="996" y="3578"/>
                    <a:pt x="996" y="3421"/>
                  </a:cubicBezTo>
                  <a:cubicBezTo>
                    <a:pt x="996" y="3421"/>
                    <a:pt x="996" y="3410"/>
                    <a:pt x="996" y="3410"/>
                  </a:cubicBezTo>
                  <a:cubicBezTo>
                    <a:pt x="996" y="3410"/>
                    <a:pt x="996" y="3410"/>
                    <a:pt x="996" y="3399"/>
                  </a:cubicBezTo>
                  <a:cubicBezTo>
                    <a:pt x="996" y="3399"/>
                    <a:pt x="996" y="3388"/>
                    <a:pt x="996" y="3376"/>
                  </a:cubicBezTo>
                  <a:cubicBezTo>
                    <a:pt x="1007" y="3365"/>
                    <a:pt x="1007" y="3343"/>
                    <a:pt x="1007" y="3332"/>
                  </a:cubicBezTo>
                  <a:cubicBezTo>
                    <a:pt x="1007" y="3175"/>
                    <a:pt x="984" y="2963"/>
                    <a:pt x="962" y="2683"/>
                  </a:cubicBezTo>
                  <a:cubicBezTo>
                    <a:pt x="694" y="1856"/>
                    <a:pt x="492" y="1006"/>
                    <a:pt x="135" y="2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9093;p66"/>
            <p:cNvSpPr/>
            <p:nvPr/>
          </p:nvSpPr>
          <p:spPr>
            <a:xfrm rot="5400000">
              <a:off x="5218666" y="6742185"/>
              <a:ext cx="43269" cy="136183"/>
            </a:xfrm>
            <a:custGeom>
              <a:avLst/>
              <a:gdLst/>
              <a:ahLst/>
              <a:cxnLst/>
              <a:rect l="l" t="t" r="r" b="b"/>
              <a:pathLst>
                <a:path w="828" h="2606" extrusionOk="0">
                  <a:moveTo>
                    <a:pt x="124" y="0"/>
                  </a:moveTo>
                  <a:cubicBezTo>
                    <a:pt x="101" y="11"/>
                    <a:pt x="79" y="34"/>
                    <a:pt x="68" y="45"/>
                  </a:cubicBezTo>
                  <a:cubicBezTo>
                    <a:pt x="34" y="90"/>
                    <a:pt x="12" y="123"/>
                    <a:pt x="1" y="168"/>
                  </a:cubicBezTo>
                  <a:cubicBezTo>
                    <a:pt x="358" y="928"/>
                    <a:pt x="560" y="1778"/>
                    <a:pt x="828" y="2605"/>
                  </a:cubicBezTo>
                  <a:cubicBezTo>
                    <a:pt x="794" y="2270"/>
                    <a:pt x="739" y="1845"/>
                    <a:pt x="660" y="1409"/>
                  </a:cubicBezTo>
                  <a:cubicBezTo>
                    <a:pt x="504" y="928"/>
                    <a:pt x="347" y="447"/>
                    <a:pt x="12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9094;p66"/>
            <p:cNvSpPr/>
            <p:nvPr/>
          </p:nvSpPr>
          <p:spPr>
            <a:xfrm rot="5400000">
              <a:off x="5365326" y="6742786"/>
              <a:ext cx="43269" cy="22837"/>
            </a:xfrm>
            <a:custGeom>
              <a:avLst/>
              <a:gdLst/>
              <a:ahLst/>
              <a:cxnLst/>
              <a:rect l="l" t="t" r="r" b="b"/>
              <a:pathLst>
                <a:path w="828" h="437" extrusionOk="0">
                  <a:moveTo>
                    <a:pt x="179" y="1"/>
                  </a:moveTo>
                  <a:cubicBezTo>
                    <a:pt x="123" y="1"/>
                    <a:pt x="67" y="12"/>
                    <a:pt x="0" y="34"/>
                  </a:cubicBezTo>
                  <a:cubicBezTo>
                    <a:pt x="23" y="34"/>
                    <a:pt x="34" y="45"/>
                    <a:pt x="56" y="56"/>
                  </a:cubicBezTo>
                  <a:lnTo>
                    <a:pt x="67" y="56"/>
                  </a:lnTo>
                  <a:cubicBezTo>
                    <a:pt x="67" y="56"/>
                    <a:pt x="79" y="56"/>
                    <a:pt x="79" y="68"/>
                  </a:cubicBezTo>
                  <a:cubicBezTo>
                    <a:pt x="336" y="191"/>
                    <a:pt x="582" y="314"/>
                    <a:pt x="828" y="437"/>
                  </a:cubicBezTo>
                  <a:cubicBezTo>
                    <a:pt x="638" y="168"/>
                    <a:pt x="425" y="1"/>
                    <a:pt x="179"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9095;p66"/>
            <p:cNvSpPr/>
            <p:nvPr/>
          </p:nvSpPr>
          <p:spPr>
            <a:xfrm rot="5400000">
              <a:off x="5394538" y="6735783"/>
              <a:ext cx="1202" cy="627"/>
            </a:xfrm>
            <a:custGeom>
              <a:avLst/>
              <a:gdLst/>
              <a:ahLst/>
              <a:cxnLst/>
              <a:rect l="l" t="t" r="r" b="b"/>
              <a:pathLst>
                <a:path w="23" h="12" extrusionOk="0">
                  <a:moveTo>
                    <a:pt x="0" y="0"/>
                  </a:moveTo>
                  <a:cubicBezTo>
                    <a:pt x="11" y="0"/>
                    <a:pt x="23" y="12"/>
                    <a:pt x="23" y="12"/>
                  </a:cubicBezTo>
                  <a:cubicBezTo>
                    <a:pt x="23" y="0"/>
                    <a:pt x="11" y="0"/>
                    <a:pt x="11"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9096;p66"/>
            <p:cNvSpPr/>
            <p:nvPr/>
          </p:nvSpPr>
          <p:spPr>
            <a:xfrm rot="5400000">
              <a:off x="4994926" y="6889420"/>
              <a:ext cx="627" cy="52"/>
            </a:xfrm>
            <a:custGeom>
              <a:avLst/>
              <a:gdLst/>
              <a:ahLst/>
              <a:cxnLst/>
              <a:rect l="l" t="t" r="r" b="b"/>
              <a:pathLst>
                <a:path w="12" h="1" extrusionOk="0">
                  <a:moveTo>
                    <a:pt x="12" y="1"/>
                  </a:moveTo>
                  <a:cubicBezTo>
                    <a:pt x="12" y="1"/>
                    <a:pt x="12" y="1"/>
                    <a:pt x="1" y="1"/>
                  </a:cubicBezTo>
                  <a:cubicBezTo>
                    <a:pt x="12" y="1"/>
                    <a:pt x="12" y="1"/>
                    <a:pt x="12" y="1"/>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9097;p66"/>
            <p:cNvSpPr/>
            <p:nvPr/>
          </p:nvSpPr>
          <p:spPr>
            <a:xfrm rot="5400000">
              <a:off x="5006619" y="6804424"/>
              <a:ext cx="79484" cy="121603"/>
            </a:xfrm>
            <a:custGeom>
              <a:avLst/>
              <a:gdLst/>
              <a:ahLst/>
              <a:cxnLst/>
              <a:rect l="l" t="t" r="r" b="b"/>
              <a:pathLst>
                <a:path w="1521" h="2327" extrusionOk="0">
                  <a:moveTo>
                    <a:pt x="134" y="1"/>
                  </a:moveTo>
                  <a:cubicBezTo>
                    <a:pt x="112" y="381"/>
                    <a:pt x="67" y="772"/>
                    <a:pt x="0" y="1152"/>
                  </a:cubicBezTo>
                  <a:cubicBezTo>
                    <a:pt x="335" y="1566"/>
                    <a:pt x="749" y="1912"/>
                    <a:pt x="1219" y="2170"/>
                  </a:cubicBezTo>
                  <a:cubicBezTo>
                    <a:pt x="1219" y="2181"/>
                    <a:pt x="1219" y="2181"/>
                    <a:pt x="1219" y="2181"/>
                  </a:cubicBezTo>
                  <a:lnTo>
                    <a:pt x="1230" y="2181"/>
                  </a:lnTo>
                  <a:cubicBezTo>
                    <a:pt x="1319" y="2225"/>
                    <a:pt x="1420" y="2281"/>
                    <a:pt x="1520" y="2326"/>
                  </a:cubicBezTo>
                  <a:cubicBezTo>
                    <a:pt x="1129" y="1734"/>
                    <a:pt x="760" y="1141"/>
                    <a:pt x="425" y="526"/>
                  </a:cubicBezTo>
                  <a:cubicBezTo>
                    <a:pt x="324" y="358"/>
                    <a:pt x="235" y="180"/>
                    <a:pt x="13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9098;p66"/>
            <p:cNvSpPr/>
            <p:nvPr/>
          </p:nvSpPr>
          <p:spPr>
            <a:xfrm rot="5400000">
              <a:off x="5075507" y="6798910"/>
              <a:ext cx="7055" cy="60201"/>
            </a:xfrm>
            <a:custGeom>
              <a:avLst/>
              <a:gdLst/>
              <a:ahLst/>
              <a:cxnLst/>
              <a:rect l="l" t="t" r="r" b="b"/>
              <a:pathLst>
                <a:path w="135" h="1152" extrusionOk="0">
                  <a:moveTo>
                    <a:pt x="134" y="0"/>
                  </a:moveTo>
                  <a:cubicBezTo>
                    <a:pt x="112" y="380"/>
                    <a:pt x="56" y="771"/>
                    <a:pt x="0" y="1151"/>
                  </a:cubicBezTo>
                  <a:cubicBezTo>
                    <a:pt x="67" y="771"/>
                    <a:pt x="112" y="380"/>
                    <a:pt x="134"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9099;p66"/>
            <p:cNvSpPr/>
            <p:nvPr/>
          </p:nvSpPr>
          <p:spPr>
            <a:xfrm rot="5400000">
              <a:off x="5292297" y="6796533"/>
              <a:ext cx="104045" cy="62552"/>
            </a:xfrm>
            <a:custGeom>
              <a:avLst/>
              <a:gdLst/>
              <a:ahLst/>
              <a:cxnLst/>
              <a:rect l="l" t="t" r="r" b="b"/>
              <a:pathLst>
                <a:path w="1991" h="1197" extrusionOk="0">
                  <a:moveTo>
                    <a:pt x="1991" y="1197"/>
                  </a:moveTo>
                  <a:cubicBezTo>
                    <a:pt x="1991" y="1197"/>
                    <a:pt x="1991" y="1186"/>
                    <a:pt x="1991" y="1186"/>
                  </a:cubicBezTo>
                  <a:cubicBezTo>
                    <a:pt x="1991" y="1186"/>
                    <a:pt x="1991" y="1197"/>
                    <a:pt x="1991" y="1197"/>
                  </a:cubicBezTo>
                  <a:close/>
                  <a:moveTo>
                    <a:pt x="1980" y="1186"/>
                  </a:moveTo>
                  <a:cubicBezTo>
                    <a:pt x="1980" y="1186"/>
                    <a:pt x="1980" y="1186"/>
                    <a:pt x="1980" y="1186"/>
                  </a:cubicBezTo>
                  <a:cubicBezTo>
                    <a:pt x="1980" y="1186"/>
                    <a:pt x="1980" y="1186"/>
                    <a:pt x="1980" y="1186"/>
                  </a:cubicBezTo>
                  <a:close/>
                  <a:moveTo>
                    <a:pt x="1968" y="1174"/>
                  </a:moveTo>
                  <a:cubicBezTo>
                    <a:pt x="1968" y="1174"/>
                    <a:pt x="1968" y="1174"/>
                    <a:pt x="1968" y="1174"/>
                  </a:cubicBezTo>
                  <a:cubicBezTo>
                    <a:pt x="1968" y="1174"/>
                    <a:pt x="1968" y="1174"/>
                    <a:pt x="1968" y="1174"/>
                  </a:cubicBezTo>
                  <a:close/>
                  <a:moveTo>
                    <a:pt x="1957" y="1174"/>
                  </a:moveTo>
                  <a:cubicBezTo>
                    <a:pt x="1957" y="1174"/>
                    <a:pt x="1957" y="1163"/>
                    <a:pt x="1957" y="1163"/>
                  </a:cubicBezTo>
                  <a:cubicBezTo>
                    <a:pt x="1957" y="1163"/>
                    <a:pt x="1957" y="1174"/>
                    <a:pt x="1957" y="1174"/>
                  </a:cubicBezTo>
                  <a:close/>
                  <a:moveTo>
                    <a:pt x="1912" y="1130"/>
                  </a:moveTo>
                  <a:cubicBezTo>
                    <a:pt x="1320" y="694"/>
                    <a:pt x="672" y="336"/>
                    <a:pt x="1" y="1"/>
                  </a:cubicBezTo>
                  <a:lnTo>
                    <a:pt x="1" y="1"/>
                  </a:lnTo>
                  <a:cubicBezTo>
                    <a:pt x="672" y="336"/>
                    <a:pt x="1320" y="694"/>
                    <a:pt x="1912" y="113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9100;p66"/>
            <p:cNvSpPr/>
            <p:nvPr/>
          </p:nvSpPr>
          <p:spPr>
            <a:xfrm rot="5400000">
              <a:off x="5193556" y="6788929"/>
              <a:ext cx="195182" cy="168896"/>
            </a:xfrm>
            <a:custGeom>
              <a:avLst/>
              <a:gdLst/>
              <a:ahLst/>
              <a:cxnLst/>
              <a:rect l="l" t="t" r="r" b="b"/>
              <a:pathLst>
                <a:path w="3735" h="3232" extrusionOk="0">
                  <a:moveTo>
                    <a:pt x="1" y="1"/>
                  </a:moveTo>
                  <a:cubicBezTo>
                    <a:pt x="224" y="302"/>
                    <a:pt x="403" y="727"/>
                    <a:pt x="549" y="1208"/>
                  </a:cubicBezTo>
                  <a:cubicBezTo>
                    <a:pt x="582" y="1208"/>
                    <a:pt x="604" y="1197"/>
                    <a:pt x="627" y="1197"/>
                  </a:cubicBezTo>
                  <a:cubicBezTo>
                    <a:pt x="806" y="1197"/>
                    <a:pt x="996" y="1275"/>
                    <a:pt x="1163" y="1365"/>
                  </a:cubicBezTo>
                  <a:cubicBezTo>
                    <a:pt x="1007" y="1152"/>
                    <a:pt x="839" y="940"/>
                    <a:pt x="672" y="738"/>
                  </a:cubicBezTo>
                  <a:cubicBezTo>
                    <a:pt x="638" y="694"/>
                    <a:pt x="638" y="638"/>
                    <a:pt x="683" y="604"/>
                  </a:cubicBezTo>
                  <a:cubicBezTo>
                    <a:pt x="694" y="593"/>
                    <a:pt x="716" y="582"/>
                    <a:pt x="739" y="582"/>
                  </a:cubicBezTo>
                  <a:cubicBezTo>
                    <a:pt x="761" y="582"/>
                    <a:pt x="794" y="593"/>
                    <a:pt x="806" y="615"/>
                  </a:cubicBezTo>
                  <a:cubicBezTo>
                    <a:pt x="1074" y="940"/>
                    <a:pt x="1331" y="1264"/>
                    <a:pt x="1566" y="1610"/>
                  </a:cubicBezTo>
                  <a:cubicBezTo>
                    <a:pt x="2326" y="2091"/>
                    <a:pt x="3042" y="2650"/>
                    <a:pt x="3735" y="3232"/>
                  </a:cubicBezTo>
                  <a:cubicBezTo>
                    <a:pt x="3344" y="2427"/>
                    <a:pt x="2706" y="1745"/>
                    <a:pt x="1991" y="1197"/>
                  </a:cubicBezTo>
                  <a:cubicBezTo>
                    <a:pt x="1991" y="1197"/>
                    <a:pt x="1991" y="1186"/>
                    <a:pt x="1991" y="1186"/>
                  </a:cubicBezTo>
                  <a:lnTo>
                    <a:pt x="1980" y="1186"/>
                  </a:lnTo>
                  <a:cubicBezTo>
                    <a:pt x="1980" y="1186"/>
                    <a:pt x="1968" y="1186"/>
                    <a:pt x="1968" y="1174"/>
                  </a:cubicBezTo>
                  <a:lnTo>
                    <a:pt x="1957" y="1174"/>
                  </a:lnTo>
                  <a:cubicBezTo>
                    <a:pt x="1957" y="1174"/>
                    <a:pt x="1957" y="1163"/>
                    <a:pt x="1957" y="1163"/>
                  </a:cubicBezTo>
                  <a:cubicBezTo>
                    <a:pt x="1935" y="1152"/>
                    <a:pt x="1924" y="1141"/>
                    <a:pt x="1912" y="1130"/>
                  </a:cubicBezTo>
                  <a:cubicBezTo>
                    <a:pt x="1320" y="694"/>
                    <a:pt x="672" y="336"/>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9101;p66"/>
            <p:cNvSpPr/>
            <p:nvPr/>
          </p:nvSpPr>
          <p:spPr>
            <a:xfrm rot="5400000">
              <a:off x="5294047" y="6806435"/>
              <a:ext cx="48547" cy="53825"/>
            </a:xfrm>
            <a:custGeom>
              <a:avLst/>
              <a:gdLst/>
              <a:ahLst/>
              <a:cxnLst/>
              <a:rect l="l" t="t" r="r" b="b"/>
              <a:pathLst>
                <a:path w="929" h="1030" extrusionOk="0">
                  <a:moveTo>
                    <a:pt x="102" y="1"/>
                  </a:moveTo>
                  <a:cubicBezTo>
                    <a:pt x="79" y="1"/>
                    <a:pt x="57" y="12"/>
                    <a:pt x="46" y="23"/>
                  </a:cubicBezTo>
                  <a:cubicBezTo>
                    <a:pt x="1" y="57"/>
                    <a:pt x="1" y="113"/>
                    <a:pt x="35" y="157"/>
                  </a:cubicBezTo>
                  <a:cubicBezTo>
                    <a:pt x="202" y="359"/>
                    <a:pt x="370" y="571"/>
                    <a:pt x="526" y="784"/>
                  </a:cubicBezTo>
                  <a:cubicBezTo>
                    <a:pt x="538" y="795"/>
                    <a:pt x="549" y="806"/>
                    <a:pt x="560" y="806"/>
                  </a:cubicBezTo>
                  <a:cubicBezTo>
                    <a:pt x="683" y="884"/>
                    <a:pt x="806" y="951"/>
                    <a:pt x="929" y="1029"/>
                  </a:cubicBezTo>
                  <a:cubicBezTo>
                    <a:pt x="694" y="683"/>
                    <a:pt x="437" y="359"/>
                    <a:pt x="169" y="34"/>
                  </a:cubicBezTo>
                  <a:cubicBezTo>
                    <a:pt x="157" y="12"/>
                    <a:pt x="124"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9102;p66"/>
            <p:cNvSpPr/>
            <p:nvPr/>
          </p:nvSpPr>
          <p:spPr>
            <a:xfrm rot="5400000">
              <a:off x="5396263" y="6730505"/>
              <a:ext cx="2404" cy="1829"/>
            </a:xfrm>
            <a:custGeom>
              <a:avLst/>
              <a:gdLst/>
              <a:ahLst/>
              <a:cxnLst/>
              <a:rect l="l" t="t" r="r" b="b"/>
              <a:pathLst>
                <a:path w="46" h="35" extrusionOk="0">
                  <a:moveTo>
                    <a:pt x="23" y="34"/>
                  </a:moveTo>
                  <a:cubicBezTo>
                    <a:pt x="12" y="23"/>
                    <a:pt x="1" y="12"/>
                    <a:pt x="1" y="1"/>
                  </a:cubicBezTo>
                  <a:lnTo>
                    <a:pt x="1" y="1"/>
                  </a:lnTo>
                  <a:cubicBezTo>
                    <a:pt x="1" y="12"/>
                    <a:pt x="12" y="23"/>
                    <a:pt x="23" y="34"/>
                  </a:cubicBezTo>
                  <a:lnTo>
                    <a:pt x="23" y="34"/>
                  </a:lnTo>
                  <a:close/>
                  <a:moveTo>
                    <a:pt x="45" y="34"/>
                  </a:moveTo>
                  <a:cubicBezTo>
                    <a:pt x="34" y="23"/>
                    <a:pt x="12" y="12"/>
                    <a:pt x="1" y="1"/>
                  </a:cubicBezTo>
                  <a:cubicBezTo>
                    <a:pt x="12" y="12"/>
                    <a:pt x="34" y="23"/>
                    <a:pt x="45" y="34"/>
                  </a:cubicBezTo>
                  <a:lnTo>
                    <a:pt x="45" y="34"/>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9103;p66"/>
            <p:cNvSpPr/>
            <p:nvPr/>
          </p:nvSpPr>
          <p:spPr>
            <a:xfrm rot="5400000">
              <a:off x="5396263" y="6730505"/>
              <a:ext cx="2404" cy="1829"/>
            </a:xfrm>
            <a:custGeom>
              <a:avLst/>
              <a:gdLst/>
              <a:ahLst/>
              <a:cxnLst/>
              <a:rect l="l" t="t" r="r" b="b"/>
              <a:pathLst>
                <a:path w="46" h="35" extrusionOk="0">
                  <a:moveTo>
                    <a:pt x="1" y="1"/>
                  </a:moveTo>
                  <a:cubicBezTo>
                    <a:pt x="1" y="12"/>
                    <a:pt x="12" y="23"/>
                    <a:pt x="23" y="34"/>
                  </a:cubicBezTo>
                  <a:lnTo>
                    <a:pt x="45" y="34"/>
                  </a:lnTo>
                  <a:cubicBezTo>
                    <a:pt x="34" y="23"/>
                    <a:pt x="12" y="12"/>
                    <a:pt x="1"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9104;p66"/>
            <p:cNvSpPr/>
            <p:nvPr/>
          </p:nvSpPr>
          <p:spPr>
            <a:xfrm rot="5400000">
              <a:off x="5173959" y="6611619"/>
              <a:ext cx="95893" cy="345945"/>
            </a:xfrm>
            <a:custGeom>
              <a:avLst/>
              <a:gdLst/>
              <a:ahLst/>
              <a:cxnLst/>
              <a:rect l="l" t="t" r="r" b="b"/>
              <a:pathLst>
                <a:path w="1835" h="6620" extrusionOk="0">
                  <a:moveTo>
                    <a:pt x="1" y="1"/>
                  </a:moveTo>
                  <a:lnTo>
                    <a:pt x="1" y="1"/>
                  </a:lnTo>
                  <a:cubicBezTo>
                    <a:pt x="12" y="12"/>
                    <a:pt x="12" y="34"/>
                    <a:pt x="12" y="68"/>
                  </a:cubicBezTo>
                  <a:cubicBezTo>
                    <a:pt x="12" y="79"/>
                    <a:pt x="12" y="101"/>
                    <a:pt x="12" y="112"/>
                  </a:cubicBezTo>
                  <a:cubicBezTo>
                    <a:pt x="392" y="671"/>
                    <a:pt x="425" y="1398"/>
                    <a:pt x="504" y="2102"/>
                  </a:cubicBezTo>
                  <a:cubicBezTo>
                    <a:pt x="582" y="2874"/>
                    <a:pt x="560" y="3668"/>
                    <a:pt x="694" y="4439"/>
                  </a:cubicBezTo>
                  <a:cubicBezTo>
                    <a:pt x="850" y="5222"/>
                    <a:pt x="1186" y="5993"/>
                    <a:pt x="1700" y="6619"/>
                  </a:cubicBezTo>
                  <a:cubicBezTo>
                    <a:pt x="1756" y="6239"/>
                    <a:pt x="1812" y="5848"/>
                    <a:pt x="1834" y="5468"/>
                  </a:cubicBezTo>
                  <a:cubicBezTo>
                    <a:pt x="1298" y="4417"/>
                    <a:pt x="861" y="3276"/>
                    <a:pt x="940" y="2102"/>
                  </a:cubicBezTo>
                  <a:cubicBezTo>
                    <a:pt x="951" y="2013"/>
                    <a:pt x="962" y="1912"/>
                    <a:pt x="996" y="1823"/>
                  </a:cubicBezTo>
                  <a:cubicBezTo>
                    <a:pt x="884" y="1611"/>
                    <a:pt x="772" y="1398"/>
                    <a:pt x="638" y="1197"/>
                  </a:cubicBezTo>
                  <a:cubicBezTo>
                    <a:pt x="604" y="1152"/>
                    <a:pt x="616" y="1096"/>
                    <a:pt x="660" y="1063"/>
                  </a:cubicBezTo>
                  <a:cubicBezTo>
                    <a:pt x="671" y="1052"/>
                    <a:pt x="694" y="1052"/>
                    <a:pt x="705" y="1052"/>
                  </a:cubicBezTo>
                  <a:cubicBezTo>
                    <a:pt x="739" y="1052"/>
                    <a:pt x="772" y="1063"/>
                    <a:pt x="783" y="1096"/>
                  </a:cubicBezTo>
                  <a:cubicBezTo>
                    <a:pt x="906" y="1275"/>
                    <a:pt x="1018" y="1465"/>
                    <a:pt x="1119" y="1655"/>
                  </a:cubicBezTo>
                  <a:cubicBezTo>
                    <a:pt x="1163" y="1611"/>
                    <a:pt x="1230" y="1588"/>
                    <a:pt x="1298" y="1577"/>
                  </a:cubicBezTo>
                  <a:cubicBezTo>
                    <a:pt x="1152" y="1096"/>
                    <a:pt x="973" y="671"/>
                    <a:pt x="750" y="370"/>
                  </a:cubicBezTo>
                  <a:cubicBezTo>
                    <a:pt x="504" y="247"/>
                    <a:pt x="258" y="12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9105;p66"/>
            <p:cNvSpPr/>
            <p:nvPr/>
          </p:nvSpPr>
          <p:spPr>
            <a:xfrm rot="5400000">
              <a:off x="5306328" y="6761494"/>
              <a:ext cx="26913" cy="40343"/>
            </a:xfrm>
            <a:custGeom>
              <a:avLst/>
              <a:gdLst/>
              <a:ahLst/>
              <a:cxnLst/>
              <a:rect l="l" t="t" r="r" b="b"/>
              <a:pathLst>
                <a:path w="515" h="772" extrusionOk="0">
                  <a:moveTo>
                    <a:pt x="101" y="1"/>
                  </a:moveTo>
                  <a:cubicBezTo>
                    <a:pt x="90" y="1"/>
                    <a:pt x="67" y="1"/>
                    <a:pt x="56" y="12"/>
                  </a:cubicBezTo>
                  <a:cubicBezTo>
                    <a:pt x="12" y="45"/>
                    <a:pt x="0" y="101"/>
                    <a:pt x="34" y="146"/>
                  </a:cubicBezTo>
                  <a:cubicBezTo>
                    <a:pt x="168" y="347"/>
                    <a:pt x="280" y="560"/>
                    <a:pt x="392" y="772"/>
                  </a:cubicBezTo>
                  <a:cubicBezTo>
                    <a:pt x="403" y="727"/>
                    <a:pt x="425" y="694"/>
                    <a:pt x="459" y="649"/>
                  </a:cubicBezTo>
                  <a:cubicBezTo>
                    <a:pt x="470" y="638"/>
                    <a:pt x="492" y="615"/>
                    <a:pt x="515" y="604"/>
                  </a:cubicBezTo>
                  <a:cubicBezTo>
                    <a:pt x="414" y="414"/>
                    <a:pt x="302" y="224"/>
                    <a:pt x="179" y="45"/>
                  </a:cubicBezTo>
                  <a:cubicBezTo>
                    <a:pt x="168" y="12"/>
                    <a:pt x="135" y="1"/>
                    <a:pt x="10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9106;p66"/>
            <p:cNvSpPr/>
            <p:nvPr/>
          </p:nvSpPr>
          <p:spPr>
            <a:xfrm rot="5400000">
              <a:off x="5393937" y="6732883"/>
              <a:ext cx="4128" cy="1202"/>
            </a:xfrm>
            <a:custGeom>
              <a:avLst/>
              <a:gdLst/>
              <a:ahLst/>
              <a:cxnLst/>
              <a:rect l="l" t="t" r="r" b="b"/>
              <a:pathLst>
                <a:path w="79" h="23" extrusionOk="0">
                  <a:moveTo>
                    <a:pt x="0" y="0"/>
                  </a:moveTo>
                  <a:cubicBezTo>
                    <a:pt x="11" y="11"/>
                    <a:pt x="11" y="11"/>
                    <a:pt x="11" y="22"/>
                  </a:cubicBezTo>
                  <a:lnTo>
                    <a:pt x="78" y="22"/>
                  </a:lnTo>
                  <a:cubicBezTo>
                    <a:pt x="56" y="11"/>
                    <a:pt x="45" y="0"/>
                    <a:pt x="22"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9107;p66"/>
            <p:cNvSpPr/>
            <p:nvPr/>
          </p:nvSpPr>
          <p:spPr>
            <a:xfrm rot="5400000">
              <a:off x="5389574" y="6731393"/>
              <a:ext cx="5278" cy="6480"/>
            </a:xfrm>
            <a:custGeom>
              <a:avLst/>
              <a:gdLst/>
              <a:ahLst/>
              <a:cxnLst/>
              <a:rect l="l" t="t" r="r" b="b"/>
              <a:pathLst>
                <a:path w="101" h="124" extrusionOk="0">
                  <a:moveTo>
                    <a:pt x="0" y="0"/>
                  </a:moveTo>
                  <a:cubicBezTo>
                    <a:pt x="34" y="34"/>
                    <a:pt x="67" y="79"/>
                    <a:pt x="101" y="123"/>
                  </a:cubicBezTo>
                  <a:cubicBezTo>
                    <a:pt x="101" y="112"/>
                    <a:pt x="101" y="90"/>
                    <a:pt x="101" y="79"/>
                  </a:cubicBezTo>
                  <a:cubicBezTo>
                    <a:pt x="101" y="45"/>
                    <a:pt x="101" y="23"/>
                    <a:pt x="90" y="12"/>
                  </a:cubicBezTo>
                  <a:cubicBezTo>
                    <a:pt x="90" y="12"/>
                    <a:pt x="78" y="0"/>
                    <a:pt x="67" y="0"/>
                  </a:cubicBez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0"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894996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DABB981-9F34-4B92-8C2B-3597BB6643A2}"/>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6B922025-291E-408F-8E59-B37D06C61411}"/>
              </a:ext>
            </a:extLst>
          </p:cNvPr>
          <p:cNvSpPr>
            <a:spLocks noGrp="1"/>
          </p:cNvSpPr>
          <p:nvPr>
            <p:ph idx="1"/>
          </p:nvPr>
        </p:nvSpPr>
        <p:spPr>
          <a:xfrm>
            <a:off x="2364639" y="1778999"/>
            <a:ext cx="8889117" cy="4555339"/>
          </a:xfrm>
        </p:spPr>
        <p:txBody>
          <a:bodyPr>
            <a:normAutofit lnSpcReduction="10000"/>
          </a:bodyPr>
          <a:lstStyle/>
          <a:p>
            <a:pPr marL="0" indent="0" algn="just">
              <a:buNone/>
            </a:pPr>
            <a:r>
              <a:rPr lang="es-ES" dirty="0"/>
              <a:t>Como se señaló en las sesiones del Consejo Técnico Escolar del ciclo anterior, los elementos que integran el Programa analítico son:</a:t>
            </a:r>
          </a:p>
          <a:p>
            <a:pPr algn="just"/>
            <a:r>
              <a:rPr lang="es-ES" dirty="0"/>
              <a:t>Diagnóstico socioeducativo, características de su grupo y los saberes de la comunidad.</a:t>
            </a:r>
          </a:p>
          <a:p>
            <a:pPr algn="just"/>
            <a:r>
              <a:rPr lang="es-ES" dirty="0"/>
              <a:t>Contextualización de contenidos a partir del Programa sintético en función de su experiencia docente.</a:t>
            </a:r>
          </a:p>
          <a:p>
            <a:pPr algn="just"/>
            <a:r>
              <a:rPr lang="es-ES" dirty="0"/>
              <a:t>Incorporación de problemáticas, temas y asuntos comunitarios locales y regionales pertinentes.</a:t>
            </a:r>
          </a:p>
          <a:p>
            <a:pPr algn="just"/>
            <a:r>
              <a:rPr lang="es-ES" dirty="0"/>
              <a:t>Consideración de uno o más ejes articuladores en la programación de los contenidos.</a:t>
            </a:r>
          </a:p>
          <a:p>
            <a:pPr algn="just"/>
            <a:r>
              <a:rPr lang="es-ES" dirty="0"/>
              <a:t>Distribución y secuenciación de los contenidos a lo largo del ciclo escolar (temporalidad).</a:t>
            </a:r>
          </a:p>
          <a:p>
            <a:pPr algn="just"/>
            <a:r>
              <a:rPr lang="es-ES" dirty="0"/>
              <a:t>Orientaciones didácticas generales (sin desarrollar la planeación didáctica).</a:t>
            </a:r>
          </a:p>
          <a:p>
            <a:pPr algn="just"/>
            <a:r>
              <a:rPr lang="es-ES" dirty="0"/>
              <a:t>Sugerencias de evaluación formativa a partir de sus saberes y experiencia docente.</a:t>
            </a:r>
            <a:endParaRPr lang="es-MX" dirty="0"/>
          </a:p>
        </p:txBody>
      </p:sp>
      <p:grpSp>
        <p:nvGrpSpPr>
          <p:cNvPr id="4" name="Google Shape;2882;p40"/>
          <p:cNvGrpSpPr/>
          <p:nvPr/>
        </p:nvGrpSpPr>
        <p:grpSpPr>
          <a:xfrm>
            <a:off x="-49384" y="-401668"/>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361026" cy="2228106"/>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1453;p44"/>
          <p:cNvGrpSpPr/>
          <p:nvPr/>
        </p:nvGrpSpPr>
        <p:grpSpPr>
          <a:xfrm>
            <a:off x="-267419" y="3118069"/>
            <a:ext cx="2698840" cy="2869813"/>
            <a:chOff x="1656825" y="542900"/>
            <a:chExt cx="4083375" cy="4293600"/>
          </a:xfrm>
        </p:grpSpPr>
        <p:sp>
          <p:nvSpPr>
            <p:cNvPr id="223" name="Google Shape;1454;p44"/>
            <p:cNvSpPr/>
            <p:nvPr/>
          </p:nvSpPr>
          <p:spPr>
            <a:xfrm>
              <a:off x="1703350" y="1099125"/>
              <a:ext cx="4036850" cy="3737375"/>
            </a:xfrm>
            <a:custGeom>
              <a:avLst/>
              <a:gdLst/>
              <a:ahLst/>
              <a:cxnLst/>
              <a:rect l="l" t="t" r="r" b="b"/>
              <a:pathLst>
                <a:path w="161474" h="149495" extrusionOk="0">
                  <a:moveTo>
                    <a:pt x="80765" y="1"/>
                  </a:moveTo>
                  <a:cubicBezTo>
                    <a:pt x="78544" y="1"/>
                    <a:pt x="76286" y="491"/>
                    <a:pt x="74224" y="1218"/>
                  </a:cubicBezTo>
                  <a:cubicBezTo>
                    <a:pt x="72105" y="1965"/>
                    <a:pt x="70039" y="2980"/>
                    <a:pt x="68566" y="4575"/>
                  </a:cubicBezTo>
                  <a:cubicBezTo>
                    <a:pt x="68283" y="4882"/>
                    <a:pt x="68025" y="5206"/>
                    <a:pt x="67793" y="5542"/>
                  </a:cubicBezTo>
                  <a:cubicBezTo>
                    <a:pt x="67063" y="4852"/>
                    <a:pt x="66269" y="4218"/>
                    <a:pt x="65381" y="3669"/>
                  </a:cubicBezTo>
                  <a:cubicBezTo>
                    <a:pt x="63151" y="2290"/>
                    <a:pt x="60514" y="1625"/>
                    <a:pt x="57890" y="1625"/>
                  </a:cubicBezTo>
                  <a:cubicBezTo>
                    <a:pt x="54046" y="1625"/>
                    <a:pt x="50231" y="3052"/>
                    <a:pt x="47767" y="5749"/>
                  </a:cubicBezTo>
                  <a:cubicBezTo>
                    <a:pt x="44717" y="9089"/>
                    <a:pt x="43438" y="14114"/>
                    <a:pt x="39159" y="15966"/>
                  </a:cubicBezTo>
                  <a:cubicBezTo>
                    <a:pt x="35983" y="17341"/>
                    <a:pt x="32113" y="16471"/>
                    <a:pt x="28749" y="17409"/>
                  </a:cubicBezTo>
                  <a:cubicBezTo>
                    <a:pt x="24865" y="18493"/>
                    <a:pt x="22230" y="21828"/>
                    <a:pt x="20654" y="25308"/>
                  </a:cubicBezTo>
                  <a:cubicBezTo>
                    <a:pt x="19772" y="27256"/>
                    <a:pt x="19129" y="29366"/>
                    <a:pt x="19328" y="31505"/>
                  </a:cubicBezTo>
                  <a:cubicBezTo>
                    <a:pt x="19366" y="31917"/>
                    <a:pt x="19436" y="32324"/>
                    <a:pt x="19531" y="32724"/>
                  </a:cubicBezTo>
                  <a:cubicBezTo>
                    <a:pt x="19403" y="32722"/>
                    <a:pt x="19274" y="32720"/>
                    <a:pt x="19146" y="32720"/>
                  </a:cubicBezTo>
                  <a:cubicBezTo>
                    <a:pt x="18254" y="32720"/>
                    <a:pt x="17359" y="32788"/>
                    <a:pt x="16466" y="32951"/>
                  </a:cubicBezTo>
                  <a:cubicBezTo>
                    <a:pt x="10139" y="34104"/>
                    <a:pt x="5405" y="40065"/>
                    <a:pt x="6006" y="46125"/>
                  </a:cubicBezTo>
                  <a:cubicBezTo>
                    <a:pt x="6449" y="50584"/>
                    <a:pt x="9378" y="55103"/>
                    <a:pt x="7856" y="59288"/>
                  </a:cubicBezTo>
                  <a:cubicBezTo>
                    <a:pt x="6726" y="62394"/>
                    <a:pt x="3423" y="64318"/>
                    <a:pt x="1834" y="67229"/>
                  </a:cubicBezTo>
                  <a:cubicBezTo>
                    <a:pt x="1" y="70591"/>
                    <a:pt x="724" y="74772"/>
                    <a:pt x="2281" y="78359"/>
                  </a:cubicBezTo>
                  <a:cubicBezTo>
                    <a:pt x="3152" y="80367"/>
                    <a:pt x="4308" y="82335"/>
                    <a:pt x="6063" y="83767"/>
                  </a:cubicBezTo>
                  <a:cubicBezTo>
                    <a:pt x="6401" y="84043"/>
                    <a:pt x="6756" y="84293"/>
                    <a:pt x="7125" y="84524"/>
                  </a:cubicBezTo>
                  <a:cubicBezTo>
                    <a:pt x="6411" y="85183"/>
                    <a:pt x="5761" y="85904"/>
                    <a:pt x="5202" y="86717"/>
                  </a:cubicBezTo>
                  <a:cubicBezTo>
                    <a:pt x="1750" y="91746"/>
                    <a:pt x="3027" y="99236"/>
                    <a:pt x="8022" y="103268"/>
                  </a:cubicBezTo>
                  <a:cubicBezTo>
                    <a:pt x="11699" y="106235"/>
                    <a:pt x="17119" y="107600"/>
                    <a:pt x="19244" y="111666"/>
                  </a:cubicBezTo>
                  <a:cubicBezTo>
                    <a:pt x="20823" y="114684"/>
                    <a:pt x="20022" y="118275"/>
                    <a:pt x="21140" y="121454"/>
                  </a:cubicBezTo>
                  <a:cubicBezTo>
                    <a:pt x="22430" y="125125"/>
                    <a:pt x="26087" y="127702"/>
                    <a:pt x="29865" y="129295"/>
                  </a:cubicBezTo>
                  <a:cubicBezTo>
                    <a:pt x="31821" y="130119"/>
                    <a:pt x="33918" y="130758"/>
                    <a:pt x="36029" y="130758"/>
                  </a:cubicBezTo>
                  <a:cubicBezTo>
                    <a:pt x="36199" y="130758"/>
                    <a:pt x="36370" y="130754"/>
                    <a:pt x="36540" y="130745"/>
                  </a:cubicBezTo>
                  <a:cubicBezTo>
                    <a:pt x="36981" y="130723"/>
                    <a:pt x="37414" y="130670"/>
                    <a:pt x="37837" y="130595"/>
                  </a:cubicBezTo>
                  <a:cubicBezTo>
                    <a:pt x="37848" y="131549"/>
                    <a:pt x="37950" y="132508"/>
                    <a:pt x="38183" y="133470"/>
                  </a:cubicBezTo>
                  <a:cubicBezTo>
                    <a:pt x="39576" y="139214"/>
                    <a:pt x="45698" y="143723"/>
                    <a:pt x="51926" y="143723"/>
                  </a:cubicBezTo>
                  <a:cubicBezTo>
                    <a:pt x="52161" y="143723"/>
                    <a:pt x="52396" y="143716"/>
                    <a:pt x="52631" y="143703"/>
                  </a:cubicBezTo>
                  <a:cubicBezTo>
                    <a:pt x="56296" y="143500"/>
                    <a:pt x="59950" y="141917"/>
                    <a:pt x="63505" y="141917"/>
                  </a:cubicBezTo>
                  <a:cubicBezTo>
                    <a:pt x="64564" y="141917"/>
                    <a:pt x="65615" y="142058"/>
                    <a:pt x="66655" y="142417"/>
                  </a:cubicBezTo>
                  <a:cubicBezTo>
                    <a:pt x="70015" y="143579"/>
                    <a:pt x="72186" y="146734"/>
                    <a:pt x="75355" y="148318"/>
                  </a:cubicBezTo>
                  <a:cubicBezTo>
                    <a:pt x="77021" y="149152"/>
                    <a:pt x="78851" y="149495"/>
                    <a:pt x="80708" y="149495"/>
                  </a:cubicBezTo>
                  <a:cubicBezTo>
                    <a:pt x="82928" y="149495"/>
                    <a:pt x="85187" y="149004"/>
                    <a:pt x="87249" y="148277"/>
                  </a:cubicBezTo>
                  <a:cubicBezTo>
                    <a:pt x="89367" y="147530"/>
                    <a:pt x="91434" y="146515"/>
                    <a:pt x="92906" y="144921"/>
                  </a:cubicBezTo>
                  <a:cubicBezTo>
                    <a:pt x="93190" y="144614"/>
                    <a:pt x="93446" y="144289"/>
                    <a:pt x="93679" y="143953"/>
                  </a:cubicBezTo>
                  <a:cubicBezTo>
                    <a:pt x="94408" y="144643"/>
                    <a:pt x="95203" y="145277"/>
                    <a:pt x="96092" y="145826"/>
                  </a:cubicBezTo>
                  <a:cubicBezTo>
                    <a:pt x="98322" y="147205"/>
                    <a:pt x="100960" y="147870"/>
                    <a:pt x="103583" y="147870"/>
                  </a:cubicBezTo>
                  <a:cubicBezTo>
                    <a:pt x="107427" y="147870"/>
                    <a:pt x="111241" y="146443"/>
                    <a:pt x="113705" y="143747"/>
                  </a:cubicBezTo>
                  <a:cubicBezTo>
                    <a:pt x="116757" y="140405"/>
                    <a:pt x="118033" y="135382"/>
                    <a:pt x="122313" y="133529"/>
                  </a:cubicBezTo>
                  <a:cubicBezTo>
                    <a:pt x="125488" y="132155"/>
                    <a:pt x="129359" y="133025"/>
                    <a:pt x="132724" y="132087"/>
                  </a:cubicBezTo>
                  <a:cubicBezTo>
                    <a:pt x="136607" y="131003"/>
                    <a:pt x="139243" y="127668"/>
                    <a:pt x="140818" y="124188"/>
                  </a:cubicBezTo>
                  <a:cubicBezTo>
                    <a:pt x="141701" y="122240"/>
                    <a:pt x="142344" y="120130"/>
                    <a:pt x="142145" y="117992"/>
                  </a:cubicBezTo>
                  <a:cubicBezTo>
                    <a:pt x="142107" y="117579"/>
                    <a:pt x="142037" y="117172"/>
                    <a:pt x="141941" y="116772"/>
                  </a:cubicBezTo>
                  <a:lnTo>
                    <a:pt x="141941" y="116772"/>
                  </a:lnTo>
                  <a:cubicBezTo>
                    <a:pt x="142069" y="116775"/>
                    <a:pt x="142198" y="116777"/>
                    <a:pt x="142326" y="116777"/>
                  </a:cubicBezTo>
                  <a:cubicBezTo>
                    <a:pt x="143219" y="116777"/>
                    <a:pt x="144113" y="116709"/>
                    <a:pt x="145007" y="116545"/>
                  </a:cubicBezTo>
                  <a:cubicBezTo>
                    <a:pt x="151335" y="115393"/>
                    <a:pt x="156069" y="109432"/>
                    <a:pt x="155468" y="103372"/>
                  </a:cubicBezTo>
                  <a:cubicBezTo>
                    <a:pt x="155025" y="98912"/>
                    <a:pt x="152096" y="94394"/>
                    <a:pt x="153617" y="90209"/>
                  </a:cubicBezTo>
                  <a:cubicBezTo>
                    <a:pt x="154747" y="87103"/>
                    <a:pt x="158049" y="85179"/>
                    <a:pt x="159639" y="82267"/>
                  </a:cubicBezTo>
                  <a:cubicBezTo>
                    <a:pt x="161473" y="78904"/>
                    <a:pt x="160750" y="74725"/>
                    <a:pt x="159193" y="71137"/>
                  </a:cubicBezTo>
                  <a:cubicBezTo>
                    <a:pt x="158322" y="69130"/>
                    <a:pt x="157166" y="67162"/>
                    <a:pt x="155411" y="65730"/>
                  </a:cubicBezTo>
                  <a:cubicBezTo>
                    <a:pt x="155073" y="65454"/>
                    <a:pt x="154718" y="65202"/>
                    <a:pt x="154349" y="64973"/>
                  </a:cubicBezTo>
                  <a:cubicBezTo>
                    <a:pt x="155063" y="64314"/>
                    <a:pt x="155713" y="63591"/>
                    <a:pt x="156271" y="62780"/>
                  </a:cubicBezTo>
                  <a:cubicBezTo>
                    <a:pt x="159723" y="57751"/>
                    <a:pt x="158447" y="50261"/>
                    <a:pt x="153452" y="46229"/>
                  </a:cubicBezTo>
                  <a:cubicBezTo>
                    <a:pt x="149774" y="43261"/>
                    <a:pt x="144354" y="41897"/>
                    <a:pt x="142228" y="37830"/>
                  </a:cubicBezTo>
                  <a:cubicBezTo>
                    <a:pt x="140650" y="34813"/>
                    <a:pt x="141452" y="31222"/>
                    <a:pt x="140334" y="28041"/>
                  </a:cubicBezTo>
                  <a:cubicBezTo>
                    <a:pt x="139044" y="24371"/>
                    <a:pt x="135385" y="21795"/>
                    <a:pt x="131608" y="20201"/>
                  </a:cubicBezTo>
                  <a:cubicBezTo>
                    <a:pt x="129653" y="19377"/>
                    <a:pt x="127558" y="18739"/>
                    <a:pt x="125449" y="18739"/>
                  </a:cubicBezTo>
                  <a:cubicBezTo>
                    <a:pt x="125277" y="18739"/>
                    <a:pt x="125105" y="18743"/>
                    <a:pt x="124933" y="18752"/>
                  </a:cubicBezTo>
                  <a:cubicBezTo>
                    <a:pt x="124493" y="18773"/>
                    <a:pt x="124060" y="18824"/>
                    <a:pt x="123635" y="18900"/>
                  </a:cubicBezTo>
                  <a:cubicBezTo>
                    <a:pt x="123625" y="17946"/>
                    <a:pt x="123524" y="16986"/>
                    <a:pt x="123290" y="16024"/>
                  </a:cubicBezTo>
                  <a:cubicBezTo>
                    <a:pt x="121896" y="10280"/>
                    <a:pt x="115773" y="5773"/>
                    <a:pt x="109545" y="5773"/>
                  </a:cubicBezTo>
                  <a:cubicBezTo>
                    <a:pt x="109310" y="5773"/>
                    <a:pt x="109075" y="5779"/>
                    <a:pt x="108840" y="5792"/>
                  </a:cubicBezTo>
                  <a:cubicBezTo>
                    <a:pt x="105175" y="5995"/>
                    <a:pt x="101523" y="7578"/>
                    <a:pt x="97967" y="7578"/>
                  </a:cubicBezTo>
                  <a:cubicBezTo>
                    <a:pt x="96908" y="7578"/>
                    <a:pt x="95858" y="7438"/>
                    <a:pt x="94818" y="7079"/>
                  </a:cubicBezTo>
                  <a:cubicBezTo>
                    <a:pt x="91457" y="5917"/>
                    <a:pt x="89285" y="2761"/>
                    <a:pt x="86117" y="1176"/>
                  </a:cubicBezTo>
                  <a:cubicBezTo>
                    <a:pt x="84451" y="343"/>
                    <a:pt x="82621" y="1"/>
                    <a:pt x="80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455;p44"/>
            <p:cNvSpPr/>
            <p:nvPr/>
          </p:nvSpPr>
          <p:spPr>
            <a:xfrm>
              <a:off x="1656825" y="1052575"/>
              <a:ext cx="4036800" cy="3737375"/>
            </a:xfrm>
            <a:custGeom>
              <a:avLst/>
              <a:gdLst/>
              <a:ahLst/>
              <a:cxnLst/>
              <a:rect l="l" t="t" r="r" b="b"/>
              <a:pathLst>
                <a:path w="161472" h="149495" extrusionOk="0">
                  <a:moveTo>
                    <a:pt x="80763" y="0"/>
                  </a:moveTo>
                  <a:cubicBezTo>
                    <a:pt x="78543" y="0"/>
                    <a:pt x="76284" y="491"/>
                    <a:pt x="74223" y="1218"/>
                  </a:cubicBezTo>
                  <a:cubicBezTo>
                    <a:pt x="72104" y="1966"/>
                    <a:pt x="70038" y="2980"/>
                    <a:pt x="68565" y="4574"/>
                  </a:cubicBezTo>
                  <a:cubicBezTo>
                    <a:pt x="68281" y="4881"/>
                    <a:pt x="68025" y="5206"/>
                    <a:pt x="67793" y="5542"/>
                  </a:cubicBezTo>
                  <a:cubicBezTo>
                    <a:pt x="67063" y="4852"/>
                    <a:pt x="66268" y="4218"/>
                    <a:pt x="65380" y="3669"/>
                  </a:cubicBezTo>
                  <a:cubicBezTo>
                    <a:pt x="63149" y="2290"/>
                    <a:pt x="60512" y="1625"/>
                    <a:pt x="57888" y="1625"/>
                  </a:cubicBezTo>
                  <a:cubicBezTo>
                    <a:pt x="54045" y="1625"/>
                    <a:pt x="50230" y="3052"/>
                    <a:pt x="47766" y="5749"/>
                  </a:cubicBezTo>
                  <a:cubicBezTo>
                    <a:pt x="44715" y="9090"/>
                    <a:pt x="43438" y="14113"/>
                    <a:pt x="39158" y="15966"/>
                  </a:cubicBezTo>
                  <a:cubicBezTo>
                    <a:pt x="35983" y="17340"/>
                    <a:pt x="32113" y="16470"/>
                    <a:pt x="28747" y="17410"/>
                  </a:cubicBezTo>
                  <a:cubicBezTo>
                    <a:pt x="24864" y="18493"/>
                    <a:pt x="22229" y="21828"/>
                    <a:pt x="20654" y="25308"/>
                  </a:cubicBezTo>
                  <a:cubicBezTo>
                    <a:pt x="19770" y="27257"/>
                    <a:pt x="19127" y="29366"/>
                    <a:pt x="19326" y="31505"/>
                  </a:cubicBezTo>
                  <a:cubicBezTo>
                    <a:pt x="19364" y="31917"/>
                    <a:pt x="19434" y="32324"/>
                    <a:pt x="19530" y="32724"/>
                  </a:cubicBezTo>
                  <a:cubicBezTo>
                    <a:pt x="19403" y="32721"/>
                    <a:pt x="19276" y="32720"/>
                    <a:pt x="19149" y="32720"/>
                  </a:cubicBezTo>
                  <a:cubicBezTo>
                    <a:pt x="18255" y="32720"/>
                    <a:pt x="17360" y="32788"/>
                    <a:pt x="16466" y="32951"/>
                  </a:cubicBezTo>
                  <a:cubicBezTo>
                    <a:pt x="10137" y="34103"/>
                    <a:pt x="5403" y="40064"/>
                    <a:pt x="6005" y="46124"/>
                  </a:cubicBezTo>
                  <a:cubicBezTo>
                    <a:pt x="6449" y="50584"/>
                    <a:pt x="9376" y="55102"/>
                    <a:pt x="7855" y="59288"/>
                  </a:cubicBezTo>
                  <a:cubicBezTo>
                    <a:pt x="6725" y="62393"/>
                    <a:pt x="3423" y="64317"/>
                    <a:pt x="1834" y="67230"/>
                  </a:cubicBezTo>
                  <a:cubicBezTo>
                    <a:pt x="0" y="70592"/>
                    <a:pt x="722" y="74771"/>
                    <a:pt x="2279" y="78359"/>
                  </a:cubicBezTo>
                  <a:cubicBezTo>
                    <a:pt x="3151" y="80366"/>
                    <a:pt x="4306" y="82334"/>
                    <a:pt x="6062" y="83766"/>
                  </a:cubicBezTo>
                  <a:cubicBezTo>
                    <a:pt x="6400" y="84042"/>
                    <a:pt x="6755" y="84294"/>
                    <a:pt x="7124" y="84523"/>
                  </a:cubicBezTo>
                  <a:cubicBezTo>
                    <a:pt x="6411" y="85183"/>
                    <a:pt x="5759" y="85906"/>
                    <a:pt x="5201" y="86717"/>
                  </a:cubicBezTo>
                  <a:cubicBezTo>
                    <a:pt x="1748" y="91747"/>
                    <a:pt x="3025" y="99235"/>
                    <a:pt x="8022" y="103267"/>
                  </a:cubicBezTo>
                  <a:cubicBezTo>
                    <a:pt x="11698" y="106235"/>
                    <a:pt x="17119" y="107600"/>
                    <a:pt x="19244" y="111666"/>
                  </a:cubicBezTo>
                  <a:cubicBezTo>
                    <a:pt x="20822" y="114683"/>
                    <a:pt x="20021" y="118276"/>
                    <a:pt x="21138" y="121455"/>
                  </a:cubicBezTo>
                  <a:cubicBezTo>
                    <a:pt x="22429" y="125125"/>
                    <a:pt x="26087" y="127702"/>
                    <a:pt x="29864" y="129295"/>
                  </a:cubicBezTo>
                  <a:cubicBezTo>
                    <a:pt x="31821" y="130119"/>
                    <a:pt x="33917" y="130758"/>
                    <a:pt x="36029" y="130758"/>
                  </a:cubicBezTo>
                  <a:cubicBezTo>
                    <a:pt x="36199" y="130758"/>
                    <a:pt x="36369" y="130754"/>
                    <a:pt x="36540" y="130745"/>
                  </a:cubicBezTo>
                  <a:cubicBezTo>
                    <a:pt x="36979" y="130724"/>
                    <a:pt x="37412" y="130671"/>
                    <a:pt x="37837" y="130595"/>
                  </a:cubicBezTo>
                  <a:cubicBezTo>
                    <a:pt x="37848" y="131549"/>
                    <a:pt x="37948" y="132509"/>
                    <a:pt x="38183" y="133471"/>
                  </a:cubicBezTo>
                  <a:cubicBezTo>
                    <a:pt x="39574" y="139215"/>
                    <a:pt x="45697" y="143722"/>
                    <a:pt x="51926" y="143722"/>
                  </a:cubicBezTo>
                  <a:cubicBezTo>
                    <a:pt x="52161" y="143722"/>
                    <a:pt x="52396" y="143716"/>
                    <a:pt x="52631" y="143703"/>
                  </a:cubicBezTo>
                  <a:cubicBezTo>
                    <a:pt x="56296" y="143500"/>
                    <a:pt x="59949" y="141917"/>
                    <a:pt x="63504" y="141917"/>
                  </a:cubicBezTo>
                  <a:cubicBezTo>
                    <a:pt x="64563" y="141917"/>
                    <a:pt x="65614" y="142057"/>
                    <a:pt x="66653" y="142416"/>
                  </a:cubicBezTo>
                  <a:cubicBezTo>
                    <a:pt x="70014" y="143578"/>
                    <a:pt x="72186" y="146734"/>
                    <a:pt x="75354" y="148319"/>
                  </a:cubicBezTo>
                  <a:cubicBezTo>
                    <a:pt x="77020" y="149152"/>
                    <a:pt x="78850" y="149495"/>
                    <a:pt x="80705" y="149495"/>
                  </a:cubicBezTo>
                  <a:cubicBezTo>
                    <a:pt x="82926" y="149495"/>
                    <a:pt x="85185" y="149004"/>
                    <a:pt x="87247" y="148277"/>
                  </a:cubicBezTo>
                  <a:cubicBezTo>
                    <a:pt x="89366" y="147530"/>
                    <a:pt x="91434" y="146515"/>
                    <a:pt x="92905" y="144920"/>
                  </a:cubicBezTo>
                  <a:cubicBezTo>
                    <a:pt x="93188" y="144613"/>
                    <a:pt x="93446" y="144289"/>
                    <a:pt x="93678" y="143953"/>
                  </a:cubicBezTo>
                  <a:cubicBezTo>
                    <a:pt x="94408" y="144643"/>
                    <a:pt x="95202" y="145277"/>
                    <a:pt x="96090" y="145826"/>
                  </a:cubicBezTo>
                  <a:cubicBezTo>
                    <a:pt x="98320" y="147205"/>
                    <a:pt x="100958" y="147870"/>
                    <a:pt x="103582" y="147870"/>
                  </a:cubicBezTo>
                  <a:cubicBezTo>
                    <a:pt x="107426" y="147870"/>
                    <a:pt x="111240" y="146443"/>
                    <a:pt x="113704" y="143746"/>
                  </a:cubicBezTo>
                  <a:cubicBezTo>
                    <a:pt x="116755" y="140406"/>
                    <a:pt x="118033" y="135382"/>
                    <a:pt x="122312" y="133529"/>
                  </a:cubicBezTo>
                  <a:cubicBezTo>
                    <a:pt x="125488" y="132154"/>
                    <a:pt x="129358" y="133025"/>
                    <a:pt x="132722" y="132087"/>
                  </a:cubicBezTo>
                  <a:cubicBezTo>
                    <a:pt x="136606" y="131003"/>
                    <a:pt x="139241" y="127668"/>
                    <a:pt x="140817" y="124189"/>
                  </a:cubicBezTo>
                  <a:cubicBezTo>
                    <a:pt x="141699" y="122240"/>
                    <a:pt x="142342" y="120131"/>
                    <a:pt x="142143" y="117991"/>
                  </a:cubicBezTo>
                  <a:cubicBezTo>
                    <a:pt x="142106" y="117579"/>
                    <a:pt x="142035" y="117173"/>
                    <a:pt x="141940" y="116773"/>
                  </a:cubicBezTo>
                  <a:lnTo>
                    <a:pt x="141940" y="116773"/>
                  </a:lnTo>
                  <a:cubicBezTo>
                    <a:pt x="142067" y="116776"/>
                    <a:pt x="142194" y="116777"/>
                    <a:pt x="142322" y="116777"/>
                  </a:cubicBezTo>
                  <a:cubicBezTo>
                    <a:pt x="143215" y="116777"/>
                    <a:pt x="144111" y="116709"/>
                    <a:pt x="145006" y="116546"/>
                  </a:cubicBezTo>
                  <a:cubicBezTo>
                    <a:pt x="151335" y="115393"/>
                    <a:pt x="156067" y="109433"/>
                    <a:pt x="155466" y="103371"/>
                  </a:cubicBezTo>
                  <a:cubicBezTo>
                    <a:pt x="155023" y="98912"/>
                    <a:pt x="152094" y="94393"/>
                    <a:pt x="153617" y="90208"/>
                  </a:cubicBezTo>
                  <a:cubicBezTo>
                    <a:pt x="154746" y="87104"/>
                    <a:pt x="158049" y="85179"/>
                    <a:pt x="159638" y="82267"/>
                  </a:cubicBezTo>
                  <a:cubicBezTo>
                    <a:pt x="161471" y="78905"/>
                    <a:pt x="160748" y="74726"/>
                    <a:pt x="159192" y="71138"/>
                  </a:cubicBezTo>
                  <a:cubicBezTo>
                    <a:pt x="158320" y="69129"/>
                    <a:pt x="157165" y="67161"/>
                    <a:pt x="155410" y="65729"/>
                  </a:cubicBezTo>
                  <a:cubicBezTo>
                    <a:pt x="155072" y="65453"/>
                    <a:pt x="154716" y="65203"/>
                    <a:pt x="154347" y="64972"/>
                  </a:cubicBezTo>
                  <a:cubicBezTo>
                    <a:pt x="155061" y="64313"/>
                    <a:pt x="155713" y="63592"/>
                    <a:pt x="156271" y="62780"/>
                  </a:cubicBezTo>
                  <a:cubicBezTo>
                    <a:pt x="159721" y="57750"/>
                    <a:pt x="158446" y="50261"/>
                    <a:pt x="153450" y="46229"/>
                  </a:cubicBezTo>
                  <a:cubicBezTo>
                    <a:pt x="149773" y="43262"/>
                    <a:pt x="144353" y="41896"/>
                    <a:pt x="142228" y="37831"/>
                  </a:cubicBezTo>
                  <a:cubicBezTo>
                    <a:pt x="140649" y="34813"/>
                    <a:pt x="141451" y="31221"/>
                    <a:pt x="140333" y="28042"/>
                  </a:cubicBezTo>
                  <a:cubicBezTo>
                    <a:pt x="139043" y="24372"/>
                    <a:pt x="135385" y="21794"/>
                    <a:pt x="131608" y="20201"/>
                  </a:cubicBezTo>
                  <a:cubicBezTo>
                    <a:pt x="129651" y="19376"/>
                    <a:pt x="127554" y="18738"/>
                    <a:pt x="125444" y="18738"/>
                  </a:cubicBezTo>
                  <a:cubicBezTo>
                    <a:pt x="125274" y="18738"/>
                    <a:pt x="125103" y="18743"/>
                    <a:pt x="124932" y="18751"/>
                  </a:cubicBezTo>
                  <a:cubicBezTo>
                    <a:pt x="124491" y="18773"/>
                    <a:pt x="124059" y="18825"/>
                    <a:pt x="123635" y="18900"/>
                  </a:cubicBezTo>
                  <a:cubicBezTo>
                    <a:pt x="123624" y="17946"/>
                    <a:pt x="123522" y="16987"/>
                    <a:pt x="123289" y="16025"/>
                  </a:cubicBezTo>
                  <a:cubicBezTo>
                    <a:pt x="121894" y="10281"/>
                    <a:pt x="115772" y="5773"/>
                    <a:pt x="109547" y="5773"/>
                  </a:cubicBezTo>
                  <a:cubicBezTo>
                    <a:pt x="109311" y="5773"/>
                    <a:pt x="109075" y="5780"/>
                    <a:pt x="108840" y="5793"/>
                  </a:cubicBezTo>
                  <a:cubicBezTo>
                    <a:pt x="105174" y="5995"/>
                    <a:pt x="101521" y="7578"/>
                    <a:pt x="97964" y="7578"/>
                  </a:cubicBezTo>
                  <a:cubicBezTo>
                    <a:pt x="96906" y="7578"/>
                    <a:pt x="95856" y="7438"/>
                    <a:pt x="94816" y="7079"/>
                  </a:cubicBezTo>
                  <a:cubicBezTo>
                    <a:pt x="91457" y="5917"/>
                    <a:pt x="89285" y="2761"/>
                    <a:pt x="86116" y="1177"/>
                  </a:cubicBezTo>
                  <a:cubicBezTo>
                    <a:pt x="84450" y="343"/>
                    <a:pt x="82620" y="0"/>
                    <a:pt x="807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456;p44"/>
            <p:cNvSpPr/>
            <p:nvPr/>
          </p:nvSpPr>
          <p:spPr>
            <a:xfrm>
              <a:off x="1739500" y="1246525"/>
              <a:ext cx="3897800" cy="3473975"/>
            </a:xfrm>
            <a:custGeom>
              <a:avLst/>
              <a:gdLst/>
              <a:ahLst/>
              <a:cxnLst/>
              <a:rect l="l" t="t" r="r" b="b"/>
              <a:pathLst>
                <a:path w="155912" h="138959" extrusionOk="0">
                  <a:moveTo>
                    <a:pt x="75259" y="48316"/>
                  </a:moveTo>
                  <a:cubicBezTo>
                    <a:pt x="75848" y="48316"/>
                    <a:pt x="76438" y="48333"/>
                    <a:pt x="77028" y="48365"/>
                  </a:cubicBezTo>
                  <a:cubicBezTo>
                    <a:pt x="81194" y="48593"/>
                    <a:pt x="85482" y="49411"/>
                    <a:pt x="89319" y="51087"/>
                  </a:cubicBezTo>
                  <a:cubicBezTo>
                    <a:pt x="93435" y="52883"/>
                    <a:pt x="97014" y="55714"/>
                    <a:pt x="99088" y="59759"/>
                  </a:cubicBezTo>
                  <a:cubicBezTo>
                    <a:pt x="101690" y="64833"/>
                    <a:pt x="101713" y="71043"/>
                    <a:pt x="99935" y="76367"/>
                  </a:cubicBezTo>
                  <a:cubicBezTo>
                    <a:pt x="98588" y="80208"/>
                    <a:pt x="96151" y="83764"/>
                    <a:pt x="92837" y="86168"/>
                  </a:cubicBezTo>
                  <a:cubicBezTo>
                    <a:pt x="89421" y="88645"/>
                    <a:pt x="85494" y="89562"/>
                    <a:pt x="81367" y="89562"/>
                  </a:cubicBezTo>
                  <a:cubicBezTo>
                    <a:pt x="80973" y="89562"/>
                    <a:pt x="80576" y="89554"/>
                    <a:pt x="80178" y="89538"/>
                  </a:cubicBezTo>
                  <a:cubicBezTo>
                    <a:pt x="70565" y="89146"/>
                    <a:pt x="60034" y="84143"/>
                    <a:pt x="56834" y="74521"/>
                  </a:cubicBezTo>
                  <a:cubicBezTo>
                    <a:pt x="54182" y="66541"/>
                    <a:pt x="56449" y="56672"/>
                    <a:pt x="63492" y="51650"/>
                  </a:cubicBezTo>
                  <a:cubicBezTo>
                    <a:pt x="66963" y="49177"/>
                    <a:pt x="71086" y="48316"/>
                    <a:pt x="75259" y="48316"/>
                  </a:cubicBezTo>
                  <a:close/>
                  <a:moveTo>
                    <a:pt x="71328" y="0"/>
                  </a:moveTo>
                  <a:cubicBezTo>
                    <a:pt x="69150" y="0"/>
                    <a:pt x="66974" y="73"/>
                    <a:pt x="64809" y="226"/>
                  </a:cubicBezTo>
                  <a:cubicBezTo>
                    <a:pt x="56611" y="808"/>
                    <a:pt x="48566" y="2696"/>
                    <a:pt x="41109" y="6185"/>
                  </a:cubicBezTo>
                  <a:cubicBezTo>
                    <a:pt x="34658" y="9202"/>
                    <a:pt x="28740" y="13327"/>
                    <a:pt x="23591" y="18242"/>
                  </a:cubicBezTo>
                  <a:cubicBezTo>
                    <a:pt x="13310" y="28059"/>
                    <a:pt x="6149" y="41062"/>
                    <a:pt x="3108" y="54932"/>
                  </a:cubicBezTo>
                  <a:cubicBezTo>
                    <a:pt x="0" y="69105"/>
                    <a:pt x="1233" y="84102"/>
                    <a:pt x="7687" y="97187"/>
                  </a:cubicBezTo>
                  <a:cubicBezTo>
                    <a:pt x="11013" y="103925"/>
                    <a:pt x="15693" y="109952"/>
                    <a:pt x="21322" y="114924"/>
                  </a:cubicBezTo>
                  <a:cubicBezTo>
                    <a:pt x="27653" y="120514"/>
                    <a:pt x="35018" y="124819"/>
                    <a:pt x="42715" y="128237"/>
                  </a:cubicBezTo>
                  <a:cubicBezTo>
                    <a:pt x="55737" y="134022"/>
                    <a:pt x="69869" y="138045"/>
                    <a:pt x="84140" y="138834"/>
                  </a:cubicBezTo>
                  <a:cubicBezTo>
                    <a:pt x="85629" y="138917"/>
                    <a:pt x="87122" y="138959"/>
                    <a:pt x="88615" y="138959"/>
                  </a:cubicBezTo>
                  <a:cubicBezTo>
                    <a:pt x="100383" y="138959"/>
                    <a:pt x="112153" y="136343"/>
                    <a:pt x="122282" y="130166"/>
                  </a:cubicBezTo>
                  <a:cubicBezTo>
                    <a:pt x="136003" y="121798"/>
                    <a:pt x="145997" y="107576"/>
                    <a:pt x="151030" y="92475"/>
                  </a:cubicBezTo>
                  <a:cubicBezTo>
                    <a:pt x="152465" y="88170"/>
                    <a:pt x="153477" y="83741"/>
                    <a:pt x="154099" y="79248"/>
                  </a:cubicBezTo>
                  <a:cubicBezTo>
                    <a:pt x="155912" y="65649"/>
                    <a:pt x="154063" y="51596"/>
                    <a:pt x="147995" y="39229"/>
                  </a:cubicBezTo>
                  <a:cubicBezTo>
                    <a:pt x="144998" y="33124"/>
                    <a:pt x="140952" y="27520"/>
                    <a:pt x="136051" y="22801"/>
                  </a:cubicBezTo>
                  <a:cubicBezTo>
                    <a:pt x="130118" y="17090"/>
                    <a:pt x="122905" y="12786"/>
                    <a:pt x="115453" y="9359"/>
                  </a:cubicBezTo>
                  <a:cubicBezTo>
                    <a:pt x="107420" y="5664"/>
                    <a:pt x="98895" y="3109"/>
                    <a:pt x="90178" y="1650"/>
                  </a:cubicBezTo>
                  <a:cubicBezTo>
                    <a:pt x="83978" y="611"/>
                    <a:pt x="77640" y="0"/>
                    <a:pt x="7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457;p44"/>
            <p:cNvSpPr/>
            <p:nvPr/>
          </p:nvSpPr>
          <p:spPr>
            <a:xfrm>
              <a:off x="1716200" y="1199975"/>
              <a:ext cx="3897825" cy="3473950"/>
            </a:xfrm>
            <a:custGeom>
              <a:avLst/>
              <a:gdLst/>
              <a:ahLst/>
              <a:cxnLst/>
              <a:rect l="l" t="t" r="r" b="b"/>
              <a:pathLst>
                <a:path w="155913" h="138958" extrusionOk="0">
                  <a:moveTo>
                    <a:pt x="75260" y="48317"/>
                  </a:moveTo>
                  <a:cubicBezTo>
                    <a:pt x="75849" y="48317"/>
                    <a:pt x="76439" y="48334"/>
                    <a:pt x="77029" y="48366"/>
                  </a:cubicBezTo>
                  <a:cubicBezTo>
                    <a:pt x="81195" y="48595"/>
                    <a:pt x="85483" y="49412"/>
                    <a:pt x="89320" y="51087"/>
                  </a:cubicBezTo>
                  <a:cubicBezTo>
                    <a:pt x="93435" y="52884"/>
                    <a:pt x="97015" y="55714"/>
                    <a:pt x="99089" y="59761"/>
                  </a:cubicBezTo>
                  <a:cubicBezTo>
                    <a:pt x="101691" y="64833"/>
                    <a:pt x="101715" y="71045"/>
                    <a:pt x="99936" y="76368"/>
                  </a:cubicBezTo>
                  <a:cubicBezTo>
                    <a:pt x="98589" y="80210"/>
                    <a:pt x="96153" y="83765"/>
                    <a:pt x="92838" y="86170"/>
                  </a:cubicBezTo>
                  <a:cubicBezTo>
                    <a:pt x="89420" y="88647"/>
                    <a:pt x="85491" y="89564"/>
                    <a:pt x="81364" y="89564"/>
                  </a:cubicBezTo>
                  <a:cubicBezTo>
                    <a:pt x="80971" y="89564"/>
                    <a:pt x="80576" y="89555"/>
                    <a:pt x="80179" y="89539"/>
                  </a:cubicBezTo>
                  <a:cubicBezTo>
                    <a:pt x="70565" y="89148"/>
                    <a:pt x="60035" y="84145"/>
                    <a:pt x="56835" y="74522"/>
                  </a:cubicBezTo>
                  <a:cubicBezTo>
                    <a:pt x="54182" y="66540"/>
                    <a:pt x="56450" y="56672"/>
                    <a:pt x="63493" y="51652"/>
                  </a:cubicBezTo>
                  <a:cubicBezTo>
                    <a:pt x="66964" y="49178"/>
                    <a:pt x="71087" y="48317"/>
                    <a:pt x="75260" y="48317"/>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FFC5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58;p44"/>
            <p:cNvSpPr/>
            <p:nvPr/>
          </p:nvSpPr>
          <p:spPr>
            <a:xfrm>
              <a:off x="3546900" y="1818050"/>
              <a:ext cx="61275" cy="59375"/>
            </a:xfrm>
            <a:custGeom>
              <a:avLst/>
              <a:gdLst/>
              <a:ahLst/>
              <a:cxnLst/>
              <a:rect l="l" t="t" r="r" b="b"/>
              <a:pathLst>
                <a:path w="2451" h="2375" extrusionOk="0">
                  <a:moveTo>
                    <a:pt x="1195" y="1"/>
                  </a:moveTo>
                  <a:cubicBezTo>
                    <a:pt x="1081" y="1"/>
                    <a:pt x="968" y="13"/>
                    <a:pt x="853" y="43"/>
                  </a:cubicBezTo>
                  <a:cubicBezTo>
                    <a:pt x="605" y="106"/>
                    <a:pt x="394" y="284"/>
                    <a:pt x="248" y="484"/>
                  </a:cubicBezTo>
                  <a:cubicBezTo>
                    <a:pt x="173" y="563"/>
                    <a:pt x="124" y="654"/>
                    <a:pt x="98" y="759"/>
                  </a:cubicBezTo>
                  <a:cubicBezTo>
                    <a:pt x="48" y="855"/>
                    <a:pt x="23" y="958"/>
                    <a:pt x="26" y="1067"/>
                  </a:cubicBezTo>
                  <a:cubicBezTo>
                    <a:pt x="0" y="1319"/>
                    <a:pt x="40" y="1592"/>
                    <a:pt x="186" y="1808"/>
                  </a:cubicBezTo>
                  <a:cubicBezTo>
                    <a:pt x="414" y="2145"/>
                    <a:pt x="790" y="2375"/>
                    <a:pt x="1201" y="2375"/>
                  </a:cubicBezTo>
                  <a:cubicBezTo>
                    <a:pt x="1215" y="2375"/>
                    <a:pt x="1229" y="2374"/>
                    <a:pt x="1243" y="2374"/>
                  </a:cubicBezTo>
                  <a:cubicBezTo>
                    <a:pt x="1503" y="2364"/>
                    <a:pt x="1745" y="2264"/>
                    <a:pt x="1944" y="2101"/>
                  </a:cubicBezTo>
                  <a:cubicBezTo>
                    <a:pt x="2159" y="1926"/>
                    <a:pt x="2272" y="1726"/>
                    <a:pt x="2359" y="1459"/>
                  </a:cubicBezTo>
                  <a:cubicBezTo>
                    <a:pt x="2362" y="1451"/>
                    <a:pt x="2364" y="1443"/>
                    <a:pt x="2368" y="1433"/>
                  </a:cubicBezTo>
                  <a:cubicBezTo>
                    <a:pt x="2451" y="1174"/>
                    <a:pt x="2377" y="774"/>
                    <a:pt x="2226" y="551"/>
                  </a:cubicBezTo>
                  <a:cubicBezTo>
                    <a:pt x="2059" y="306"/>
                    <a:pt x="1805" y="74"/>
                    <a:pt x="1502" y="28"/>
                  </a:cubicBezTo>
                  <a:cubicBezTo>
                    <a:pt x="1493" y="27"/>
                    <a:pt x="1483" y="26"/>
                    <a:pt x="1476" y="24"/>
                  </a:cubicBezTo>
                  <a:cubicBezTo>
                    <a:pt x="1380" y="9"/>
                    <a:pt x="1287" y="1"/>
                    <a:pt x="1195"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59;p44"/>
            <p:cNvSpPr/>
            <p:nvPr/>
          </p:nvSpPr>
          <p:spPr>
            <a:xfrm>
              <a:off x="3748700" y="1824100"/>
              <a:ext cx="70475" cy="66425"/>
            </a:xfrm>
            <a:custGeom>
              <a:avLst/>
              <a:gdLst/>
              <a:ahLst/>
              <a:cxnLst/>
              <a:rect l="l" t="t" r="r" b="b"/>
              <a:pathLst>
                <a:path w="2819" h="2657" extrusionOk="0">
                  <a:moveTo>
                    <a:pt x="1472" y="0"/>
                  </a:moveTo>
                  <a:cubicBezTo>
                    <a:pt x="1390" y="0"/>
                    <a:pt x="1308" y="11"/>
                    <a:pt x="1226" y="31"/>
                  </a:cubicBezTo>
                  <a:cubicBezTo>
                    <a:pt x="1053" y="47"/>
                    <a:pt x="892" y="102"/>
                    <a:pt x="745" y="201"/>
                  </a:cubicBezTo>
                  <a:cubicBezTo>
                    <a:pt x="612" y="284"/>
                    <a:pt x="497" y="385"/>
                    <a:pt x="402" y="505"/>
                  </a:cubicBezTo>
                  <a:lnTo>
                    <a:pt x="402" y="505"/>
                  </a:lnTo>
                  <a:cubicBezTo>
                    <a:pt x="392" y="515"/>
                    <a:pt x="381" y="525"/>
                    <a:pt x="371" y="536"/>
                  </a:cubicBezTo>
                  <a:cubicBezTo>
                    <a:pt x="258" y="655"/>
                    <a:pt x="201" y="749"/>
                    <a:pt x="152" y="861"/>
                  </a:cubicBezTo>
                  <a:lnTo>
                    <a:pt x="152" y="861"/>
                  </a:lnTo>
                  <a:cubicBezTo>
                    <a:pt x="59" y="1027"/>
                    <a:pt x="1" y="1211"/>
                    <a:pt x="16" y="1412"/>
                  </a:cubicBezTo>
                  <a:cubicBezTo>
                    <a:pt x="37" y="1676"/>
                    <a:pt x="133" y="1964"/>
                    <a:pt x="337" y="2148"/>
                  </a:cubicBezTo>
                  <a:lnTo>
                    <a:pt x="337" y="2148"/>
                  </a:lnTo>
                  <a:cubicBezTo>
                    <a:pt x="421" y="2242"/>
                    <a:pt x="519" y="2322"/>
                    <a:pt x="632" y="2388"/>
                  </a:cubicBezTo>
                  <a:lnTo>
                    <a:pt x="632" y="2388"/>
                  </a:lnTo>
                  <a:cubicBezTo>
                    <a:pt x="825" y="2535"/>
                    <a:pt x="1057" y="2624"/>
                    <a:pt x="1314" y="2650"/>
                  </a:cubicBezTo>
                  <a:cubicBezTo>
                    <a:pt x="1361" y="2654"/>
                    <a:pt x="1409" y="2657"/>
                    <a:pt x="1457" y="2657"/>
                  </a:cubicBezTo>
                  <a:cubicBezTo>
                    <a:pt x="1806" y="2657"/>
                    <a:pt x="2185" y="2535"/>
                    <a:pt x="2409" y="2255"/>
                  </a:cubicBezTo>
                  <a:cubicBezTo>
                    <a:pt x="2416" y="2245"/>
                    <a:pt x="2424" y="2236"/>
                    <a:pt x="2431" y="2226"/>
                  </a:cubicBezTo>
                  <a:cubicBezTo>
                    <a:pt x="2643" y="1961"/>
                    <a:pt x="2818" y="1639"/>
                    <a:pt x="2789" y="1283"/>
                  </a:cubicBezTo>
                  <a:cubicBezTo>
                    <a:pt x="2764" y="961"/>
                    <a:pt x="2648" y="602"/>
                    <a:pt x="2388" y="390"/>
                  </a:cubicBezTo>
                  <a:cubicBezTo>
                    <a:pt x="2381" y="383"/>
                    <a:pt x="2372" y="376"/>
                    <a:pt x="2364" y="371"/>
                  </a:cubicBezTo>
                  <a:cubicBezTo>
                    <a:pt x="2189" y="207"/>
                    <a:pt x="1986" y="95"/>
                    <a:pt x="1751" y="39"/>
                  </a:cubicBezTo>
                  <a:cubicBezTo>
                    <a:pt x="1658" y="13"/>
                    <a:pt x="1565" y="0"/>
                    <a:pt x="147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460;p44"/>
            <p:cNvSpPr/>
            <p:nvPr/>
          </p:nvSpPr>
          <p:spPr>
            <a:xfrm>
              <a:off x="3684400" y="2003175"/>
              <a:ext cx="66700" cy="72975"/>
            </a:xfrm>
            <a:custGeom>
              <a:avLst/>
              <a:gdLst/>
              <a:ahLst/>
              <a:cxnLst/>
              <a:rect l="l" t="t" r="r" b="b"/>
              <a:pathLst>
                <a:path w="2668" h="2919" extrusionOk="0">
                  <a:moveTo>
                    <a:pt x="1046" y="0"/>
                  </a:moveTo>
                  <a:cubicBezTo>
                    <a:pt x="666" y="0"/>
                    <a:pt x="325" y="263"/>
                    <a:pt x="204" y="658"/>
                  </a:cubicBezTo>
                  <a:cubicBezTo>
                    <a:pt x="149" y="835"/>
                    <a:pt x="121" y="1032"/>
                    <a:pt x="107" y="1225"/>
                  </a:cubicBezTo>
                  <a:lnTo>
                    <a:pt x="107" y="1225"/>
                  </a:lnTo>
                  <a:cubicBezTo>
                    <a:pt x="1" y="1571"/>
                    <a:pt x="20" y="1953"/>
                    <a:pt x="236" y="2265"/>
                  </a:cubicBezTo>
                  <a:lnTo>
                    <a:pt x="273" y="2317"/>
                  </a:lnTo>
                  <a:cubicBezTo>
                    <a:pt x="534" y="2694"/>
                    <a:pt x="939" y="2919"/>
                    <a:pt x="1367" y="2919"/>
                  </a:cubicBezTo>
                  <a:cubicBezTo>
                    <a:pt x="1540" y="2919"/>
                    <a:pt x="1717" y="2882"/>
                    <a:pt x="1890" y="2803"/>
                  </a:cubicBezTo>
                  <a:cubicBezTo>
                    <a:pt x="2134" y="2693"/>
                    <a:pt x="2370" y="2508"/>
                    <a:pt x="2491" y="2261"/>
                  </a:cubicBezTo>
                  <a:cubicBezTo>
                    <a:pt x="2532" y="2153"/>
                    <a:pt x="2573" y="2045"/>
                    <a:pt x="2614" y="1938"/>
                  </a:cubicBezTo>
                  <a:cubicBezTo>
                    <a:pt x="2667" y="1714"/>
                    <a:pt x="2660" y="1489"/>
                    <a:pt x="2593" y="1267"/>
                  </a:cubicBezTo>
                  <a:lnTo>
                    <a:pt x="2581" y="1202"/>
                  </a:lnTo>
                  <a:cubicBezTo>
                    <a:pt x="2534" y="1101"/>
                    <a:pt x="2489" y="1001"/>
                    <a:pt x="2444" y="899"/>
                  </a:cubicBezTo>
                  <a:cubicBezTo>
                    <a:pt x="2359" y="749"/>
                    <a:pt x="2244" y="631"/>
                    <a:pt x="2100" y="542"/>
                  </a:cubicBezTo>
                  <a:cubicBezTo>
                    <a:pt x="2049" y="505"/>
                    <a:pt x="2000" y="474"/>
                    <a:pt x="1950" y="447"/>
                  </a:cubicBezTo>
                  <a:lnTo>
                    <a:pt x="1950" y="447"/>
                  </a:lnTo>
                  <a:cubicBezTo>
                    <a:pt x="1795" y="317"/>
                    <a:pt x="1623" y="194"/>
                    <a:pt x="1451" y="103"/>
                  </a:cubicBezTo>
                  <a:cubicBezTo>
                    <a:pt x="1317" y="33"/>
                    <a:pt x="1179" y="0"/>
                    <a:pt x="10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461;p44"/>
            <p:cNvSpPr/>
            <p:nvPr/>
          </p:nvSpPr>
          <p:spPr>
            <a:xfrm>
              <a:off x="4010800" y="2009125"/>
              <a:ext cx="64975" cy="71375"/>
            </a:xfrm>
            <a:custGeom>
              <a:avLst/>
              <a:gdLst/>
              <a:ahLst/>
              <a:cxnLst/>
              <a:rect l="l" t="t" r="r" b="b"/>
              <a:pathLst>
                <a:path w="2599" h="2855" extrusionOk="0">
                  <a:moveTo>
                    <a:pt x="1036" y="1"/>
                  </a:moveTo>
                  <a:cubicBezTo>
                    <a:pt x="911" y="1"/>
                    <a:pt x="786" y="29"/>
                    <a:pt x="670" y="82"/>
                  </a:cubicBezTo>
                  <a:cubicBezTo>
                    <a:pt x="483" y="164"/>
                    <a:pt x="381" y="281"/>
                    <a:pt x="262" y="449"/>
                  </a:cubicBezTo>
                  <a:cubicBezTo>
                    <a:pt x="157" y="596"/>
                    <a:pt x="82" y="759"/>
                    <a:pt x="62" y="941"/>
                  </a:cubicBezTo>
                  <a:cubicBezTo>
                    <a:pt x="48" y="1065"/>
                    <a:pt x="39" y="1188"/>
                    <a:pt x="31" y="1311"/>
                  </a:cubicBezTo>
                  <a:lnTo>
                    <a:pt x="31" y="1311"/>
                  </a:lnTo>
                  <a:cubicBezTo>
                    <a:pt x="21" y="1415"/>
                    <a:pt x="10" y="1518"/>
                    <a:pt x="0" y="1623"/>
                  </a:cubicBezTo>
                  <a:cubicBezTo>
                    <a:pt x="19" y="1732"/>
                    <a:pt x="37" y="1842"/>
                    <a:pt x="55" y="1952"/>
                  </a:cubicBezTo>
                  <a:cubicBezTo>
                    <a:pt x="116" y="2153"/>
                    <a:pt x="246" y="2363"/>
                    <a:pt x="399" y="2508"/>
                  </a:cubicBezTo>
                  <a:cubicBezTo>
                    <a:pt x="639" y="2737"/>
                    <a:pt x="958" y="2854"/>
                    <a:pt x="1279" y="2854"/>
                  </a:cubicBezTo>
                  <a:cubicBezTo>
                    <a:pt x="1461" y="2854"/>
                    <a:pt x="1643" y="2817"/>
                    <a:pt x="1812" y="2740"/>
                  </a:cubicBezTo>
                  <a:cubicBezTo>
                    <a:pt x="2234" y="2549"/>
                    <a:pt x="2509" y="2163"/>
                    <a:pt x="2556" y="1703"/>
                  </a:cubicBezTo>
                  <a:cubicBezTo>
                    <a:pt x="2598" y="1277"/>
                    <a:pt x="2428" y="867"/>
                    <a:pt x="2109" y="593"/>
                  </a:cubicBezTo>
                  <a:lnTo>
                    <a:pt x="2109" y="593"/>
                  </a:lnTo>
                  <a:cubicBezTo>
                    <a:pt x="2035" y="516"/>
                    <a:pt x="1964" y="437"/>
                    <a:pt x="1886" y="364"/>
                  </a:cubicBezTo>
                  <a:cubicBezTo>
                    <a:pt x="1692" y="187"/>
                    <a:pt x="1477" y="83"/>
                    <a:pt x="1224" y="23"/>
                  </a:cubicBezTo>
                  <a:cubicBezTo>
                    <a:pt x="1162" y="8"/>
                    <a:pt x="1099" y="1"/>
                    <a:pt x="103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62;p44"/>
            <p:cNvSpPr/>
            <p:nvPr/>
          </p:nvSpPr>
          <p:spPr>
            <a:xfrm>
              <a:off x="4018525" y="1738800"/>
              <a:ext cx="59400" cy="58650"/>
            </a:xfrm>
            <a:custGeom>
              <a:avLst/>
              <a:gdLst/>
              <a:ahLst/>
              <a:cxnLst/>
              <a:rect l="l" t="t" r="r" b="b"/>
              <a:pathLst>
                <a:path w="2376" h="2346" extrusionOk="0">
                  <a:moveTo>
                    <a:pt x="1168" y="1"/>
                  </a:moveTo>
                  <a:cubicBezTo>
                    <a:pt x="965" y="1"/>
                    <a:pt x="757" y="49"/>
                    <a:pt x="586" y="163"/>
                  </a:cubicBezTo>
                  <a:cubicBezTo>
                    <a:pt x="422" y="275"/>
                    <a:pt x="286" y="419"/>
                    <a:pt x="183" y="588"/>
                  </a:cubicBezTo>
                  <a:cubicBezTo>
                    <a:pt x="37" y="826"/>
                    <a:pt x="0" y="1210"/>
                    <a:pt x="91" y="1475"/>
                  </a:cubicBezTo>
                  <a:cubicBezTo>
                    <a:pt x="146" y="1639"/>
                    <a:pt x="212" y="1765"/>
                    <a:pt x="318" y="1894"/>
                  </a:cubicBezTo>
                  <a:cubicBezTo>
                    <a:pt x="372" y="1981"/>
                    <a:pt x="444" y="2048"/>
                    <a:pt x="531" y="2099"/>
                  </a:cubicBezTo>
                  <a:cubicBezTo>
                    <a:pt x="580" y="2134"/>
                    <a:pt x="628" y="2171"/>
                    <a:pt x="678" y="2205"/>
                  </a:cubicBezTo>
                  <a:cubicBezTo>
                    <a:pt x="852" y="2300"/>
                    <a:pt x="1039" y="2345"/>
                    <a:pt x="1236" y="2345"/>
                  </a:cubicBezTo>
                  <a:cubicBezTo>
                    <a:pt x="1247" y="2345"/>
                    <a:pt x="1258" y="2345"/>
                    <a:pt x="1269" y="2345"/>
                  </a:cubicBezTo>
                  <a:cubicBezTo>
                    <a:pt x="1471" y="2337"/>
                    <a:pt x="1655" y="2280"/>
                    <a:pt x="1827" y="2176"/>
                  </a:cubicBezTo>
                  <a:cubicBezTo>
                    <a:pt x="1997" y="2070"/>
                    <a:pt x="2131" y="1929"/>
                    <a:pt x="2229" y="1754"/>
                  </a:cubicBezTo>
                  <a:cubicBezTo>
                    <a:pt x="2330" y="1570"/>
                    <a:pt x="2375" y="1372"/>
                    <a:pt x="2370" y="1163"/>
                  </a:cubicBezTo>
                  <a:cubicBezTo>
                    <a:pt x="2369" y="1152"/>
                    <a:pt x="2368" y="1141"/>
                    <a:pt x="2365" y="1131"/>
                  </a:cubicBezTo>
                  <a:cubicBezTo>
                    <a:pt x="2365" y="975"/>
                    <a:pt x="2329" y="832"/>
                    <a:pt x="2254" y="700"/>
                  </a:cubicBezTo>
                  <a:cubicBezTo>
                    <a:pt x="2186" y="551"/>
                    <a:pt x="2098" y="426"/>
                    <a:pt x="1983" y="309"/>
                  </a:cubicBezTo>
                  <a:cubicBezTo>
                    <a:pt x="1903" y="251"/>
                    <a:pt x="1822" y="192"/>
                    <a:pt x="1742" y="133"/>
                  </a:cubicBezTo>
                  <a:cubicBezTo>
                    <a:pt x="1605" y="51"/>
                    <a:pt x="1457" y="9"/>
                    <a:pt x="1302" y="8"/>
                  </a:cubicBezTo>
                  <a:cubicBezTo>
                    <a:pt x="1258" y="3"/>
                    <a:pt x="1213" y="1"/>
                    <a:pt x="11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63;p44"/>
            <p:cNvSpPr/>
            <p:nvPr/>
          </p:nvSpPr>
          <p:spPr>
            <a:xfrm>
              <a:off x="3733000" y="1521825"/>
              <a:ext cx="73775" cy="61825"/>
            </a:xfrm>
            <a:custGeom>
              <a:avLst/>
              <a:gdLst/>
              <a:ahLst/>
              <a:cxnLst/>
              <a:rect l="l" t="t" r="r" b="b"/>
              <a:pathLst>
                <a:path w="2951" h="2473" extrusionOk="0">
                  <a:moveTo>
                    <a:pt x="1432" y="35"/>
                  </a:moveTo>
                  <a:cubicBezTo>
                    <a:pt x="1439" y="36"/>
                    <a:pt x="1445" y="37"/>
                    <a:pt x="1452" y="37"/>
                  </a:cubicBezTo>
                  <a:lnTo>
                    <a:pt x="1452" y="37"/>
                  </a:lnTo>
                  <a:cubicBezTo>
                    <a:pt x="1426" y="39"/>
                    <a:pt x="1400" y="42"/>
                    <a:pt x="1374" y="45"/>
                  </a:cubicBezTo>
                  <a:lnTo>
                    <a:pt x="1374" y="45"/>
                  </a:lnTo>
                  <a:lnTo>
                    <a:pt x="1432" y="35"/>
                  </a:lnTo>
                  <a:close/>
                  <a:moveTo>
                    <a:pt x="1610" y="53"/>
                  </a:moveTo>
                  <a:cubicBezTo>
                    <a:pt x="1612" y="53"/>
                    <a:pt x="1613" y="53"/>
                    <a:pt x="1615" y="54"/>
                  </a:cubicBezTo>
                  <a:cubicBezTo>
                    <a:pt x="1613" y="53"/>
                    <a:pt x="1612" y="53"/>
                    <a:pt x="1610" y="53"/>
                  </a:cubicBezTo>
                  <a:close/>
                  <a:moveTo>
                    <a:pt x="1208" y="0"/>
                  </a:moveTo>
                  <a:cubicBezTo>
                    <a:pt x="1198" y="0"/>
                    <a:pt x="1188" y="0"/>
                    <a:pt x="1177" y="1"/>
                  </a:cubicBezTo>
                  <a:cubicBezTo>
                    <a:pt x="1079" y="4"/>
                    <a:pt x="989" y="20"/>
                    <a:pt x="903" y="45"/>
                  </a:cubicBezTo>
                  <a:lnTo>
                    <a:pt x="903" y="45"/>
                  </a:lnTo>
                  <a:cubicBezTo>
                    <a:pt x="504" y="75"/>
                    <a:pt x="91" y="340"/>
                    <a:pt x="37" y="760"/>
                  </a:cubicBezTo>
                  <a:cubicBezTo>
                    <a:pt x="9" y="978"/>
                    <a:pt x="5" y="1095"/>
                    <a:pt x="27" y="1258"/>
                  </a:cubicBezTo>
                  <a:lnTo>
                    <a:pt x="27" y="1258"/>
                  </a:lnTo>
                  <a:cubicBezTo>
                    <a:pt x="23" y="1234"/>
                    <a:pt x="19" y="1211"/>
                    <a:pt x="15" y="1187"/>
                  </a:cubicBezTo>
                  <a:lnTo>
                    <a:pt x="15" y="1187"/>
                  </a:lnTo>
                  <a:cubicBezTo>
                    <a:pt x="0" y="1662"/>
                    <a:pt x="315" y="2126"/>
                    <a:pt x="745" y="2316"/>
                  </a:cubicBezTo>
                  <a:cubicBezTo>
                    <a:pt x="984" y="2422"/>
                    <a:pt x="1212" y="2472"/>
                    <a:pt x="1448" y="2472"/>
                  </a:cubicBezTo>
                  <a:cubicBezTo>
                    <a:pt x="1602" y="2472"/>
                    <a:pt x="1760" y="2451"/>
                    <a:pt x="1924" y="2408"/>
                  </a:cubicBezTo>
                  <a:cubicBezTo>
                    <a:pt x="2545" y="2249"/>
                    <a:pt x="2950" y="1486"/>
                    <a:pt x="2736" y="883"/>
                  </a:cubicBezTo>
                  <a:cubicBezTo>
                    <a:pt x="2632" y="590"/>
                    <a:pt x="2442" y="309"/>
                    <a:pt x="2156" y="168"/>
                  </a:cubicBezTo>
                  <a:cubicBezTo>
                    <a:pt x="1960" y="72"/>
                    <a:pt x="1772" y="32"/>
                    <a:pt x="1575" y="32"/>
                  </a:cubicBezTo>
                  <a:cubicBezTo>
                    <a:pt x="1547" y="32"/>
                    <a:pt x="1518" y="33"/>
                    <a:pt x="1490" y="35"/>
                  </a:cubicBezTo>
                  <a:lnTo>
                    <a:pt x="1490" y="35"/>
                  </a:lnTo>
                  <a:cubicBezTo>
                    <a:pt x="1481" y="33"/>
                    <a:pt x="1473" y="31"/>
                    <a:pt x="1464" y="30"/>
                  </a:cubicBezTo>
                  <a:lnTo>
                    <a:pt x="1464" y="30"/>
                  </a:lnTo>
                  <a:lnTo>
                    <a:pt x="1484" y="27"/>
                  </a:lnTo>
                  <a:lnTo>
                    <a:pt x="1484" y="27"/>
                  </a:lnTo>
                  <a:cubicBezTo>
                    <a:pt x="1475" y="27"/>
                    <a:pt x="1466" y="28"/>
                    <a:pt x="1457" y="29"/>
                  </a:cubicBezTo>
                  <a:lnTo>
                    <a:pt x="1457" y="29"/>
                  </a:lnTo>
                  <a:cubicBezTo>
                    <a:pt x="1379" y="14"/>
                    <a:pt x="1302" y="0"/>
                    <a:pt x="120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64;p44"/>
            <p:cNvSpPr/>
            <p:nvPr/>
          </p:nvSpPr>
          <p:spPr>
            <a:xfrm>
              <a:off x="4022300" y="1488425"/>
              <a:ext cx="63675" cy="62225"/>
            </a:xfrm>
            <a:custGeom>
              <a:avLst/>
              <a:gdLst/>
              <a:ahLst/>
              <a:cxnLst/>
              <a:rect l="l" t="t" r="r" b="b"/>
              <a:pathLst>
                <a:path w="2547" h="2489" extrusionOk="0">
                  <a:moveTo>
                    <a:pt x="1284" y="1"/>
                  </a:moveTo>
                  <a:cubicBezTo>
                    <a:pt x="1051" y="1"/>
                    <a:pt x="814" y="65"/>
                    <a:pt x="619" y="184"/>
                  </a:cubicBezTo>
                  <a:cubicBezTo>
                    <a:pt x="360" y="344"/>
                    <a:pt x="120" y="651"/>
                    <a:pt x="61" y="957"/>
                  </a:cubicBezTo>
                  <a:cubicBezTo>
                    <a:pt x="1" y="1273"/>
                    <a:pt x="28" y="1623"/>
                    <a:pt x="213" y="1899"/>
                  </a:cubicBezTo>
                  <a:cubicBezTo>
                    <a:pt x="397" y="2173"/>
                    <a:pt x="658" y="2380"/>
                    <a:pt x="986" y="2457"/>
                  </a:cubicBezTo>
                  <a:cubicBezTo>
                    <a:pt x="1075" y="2478"/>
                    <a:pt x="1169" y="2489"/>
                    <a:pt x="1263" y="2489"/>
                  </a:cubicBezTo>
                  <a:cubicBezTo>
                    <a:pt x="1496" y="2489"/>
                    <a:pt x="1733" y="2425"/>
                    <a:pt x="1928" y="2305"/>
                  </a:cubicBezTo>
                  <a:cubicBezTo>
                    <a:pt x="2188" y="2144"/>
                    <a:pt x="2428" y="1838"/>
                    <a:pt x="2486" y="1532"/>
                  </a:cubicBezTo>
                  <a:cubicBezTo>
                    <a:pt x="2547" y="1217"/>
                    <a:pt x="2520" y="866"/>
                    <a:pt x="2335" y="591"/>
                  </a:cubicBezTo>
                  <a:cubicBezTo>
                    <a:pt x="2149" y="316"/>
                    <a:pt x="1889" y="111"/>
                    <a:pt x="1562" y="33"/>
                  </a:cubicBezTo>
                  <a:cubicBezTo>
                    <a:pt x="1472" y="11"/>
                    <a:pt x="1379" y="1"/>
                    <a:pt x="128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465;p44"/>
            <p:cNvSpPr/>
            <p:nvPr/>
          </p:nvSpPr>
          <p:spPr>
            <a:xfrm>
              <a:off x="4283400" y="1641850"/>
              <a:ext cx="53025" cy="51275"/>
            </a:xfrm>
            <a:custGeom>
              <a:avLst/>
              <a:gdLst/>
              <a:ahLst/>
              <a:cxnLst/>
              <a:rect l="l" t="t" r="r" b="b"/>
              <a:pathLst>
                <a:path w="2121" h="2051" extrusionOk="0">
                  <a:moveTo>
                    <a:pt x="1011" y="0"/>
                  </a:moveTo>
                  <a:cubicBezTo>
                    <a:pt x="830" y="0"/>
                    <a:pt x="651" y="48"/>
                    <a:pt x="499" y="151"/>
                  </a:cubicBezTo>
                  <a:cubicBezTo>
                    <a:pt x="201" y="353"/>
                    <a:pt x="1" y="691"/>
                    <a:pt x="13" y="1059"/>
                  </a:cubicBezTo>
                  <a:cubicBezTo>
                    <a:pt x="28" y="1513"/>
                    <a:pt x="362" y="1908"/>
                    <a:pt x="800" y="2017"/>
                  </a:cubicBezTo>
                  <a:cubicBezTo>
                    <a:pt x="808" y="2019"/>
                    <a:pt x="817" y="2021"/>
                    <a:pt x="825" y="2023"/>
                  </a:cubicBezTo>
                  <a:cubicBezTo>
                    <a:pt x="899" y="2042"/>
                    <a:pt x="973" y="2050"/>
                    <a:pt x="1048" y="2050"/>
                  </a:cubicBezTo>
                  <a:cubicBezTo>
                    <a:pt x="1494" y="2050"/>
                    <a:pt x="1926" y="1731"/>
                    <a:pt x="2027" y="1283"/>
                  </a:cubicBezTo>
                  <a:cubicBezTo>
                    <a:pt x="2028" y="1275"/>
                    <a:pt x="2031" y="1265"/>
                    <a:pt x="2032" y="1258"/>
                  </a:cubicBezTo>
                  <a:cubicBezTo>
                    <a:pt x="2121" y="856"/>
                    <a:pt x="1964" y="443"/>
                    <a:pt x="1636" y="202"/>
                  </a:cubicBezTo>
                  <a:cubicBezTo>
                    <a:pt x="1460" y="73"/>
                    <a:pt x="1235"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66;p44"/>
            <p:cNvSpPr/>
            <p:nvPr/>
          </p:nvSpPr>
          <p:spPr>
            <a:xfrm>
              <a:off x="4357275" y="1857250"/>
              <a:ext cx="62400" cy="61025"/>
            </a:xfrm>
            <a:custGeom>
              <a:avLst/>
              <a:gdLst/>
              <a:ahLst/>
              <a:cxnLst/>
              <a:rect l="l" t="t" r="r" b="b"/>
              <a:pathLst>
                <a:path w="2496" h="2441" extrusionOk="0">
                  <a:moveTo>
                    <a:pt x="1257" y="0"/>
                  </a:moveTo>
                  <a:cubicBezTo>
                    <a:pt x="1028" y="0"/>
                    <a:pt x="796" y="63"/>
                    <a:pt x="607" y="180"/>
                  </a:cubicBezTo>
                  <a:cubicBezTo>
                    <a:pt x="351" y="337"/>
                    <a:pt x="116" y="639"/>
                    <a:pt x="60" y="939"/>
                  </a:cubicBezTo>
                  <a:cubicBezTo>
                    <a:pt x="0" y="1249"/>
                    <a:pt x="25" y="1592"/>
                    <a:pt x="208" y="1861"/>
                  </a:cubicBezTo>
                  <a:cubicBezTo>
                    <a:pt x="390" y="2129"/>
                    <a:pt x="644" y="2331"/>
                    <a:pt x="967" y="2409"/>
                  </a:cubicBezTo>
                  <a:cubicBezTo>
                    <a:pt x="1054" y="2430"/>
                    <a:pt x="1146" y="2440"/>
                    <a:pt x="1238" y="2440"/>
                  </a:cubicBezTo>
                  <a:cubicBezTo>
                    <a:pt x="1467" y="2440"/>
                    <a:pt x="1699" y="2378"/>
                    <a:pt x="1889" y="2260"/>
                  </a:cubicBezTo>
                  <a:cubicBezTo>
                    <a:pt x="2144" y="2103"/>
                    <a:pt x="2380" y="1800"/>
                    <a:pt x="2436" y="1502"/>
                  </a:cubicBezTo>
                  <a:cubicBezTo>
                    <a:pt x="2495" y="1191"/>
                    <a:pt x="2470" y="848"/>
                    <a:pt x="2288" y="579"/>
                  </a:cubicBezTo>
                  <a:cubicBezTo>
                    <a:pt x="2105" y="310"/>
                    <a:pt x="1851" y="108"/>
                    <a:pt x="1530" y="32"/>
                  </a:cubicBezTo>
                  <a:cubicBezTo>
                    <a:pt x="1442" y="11"/>
                    <a:pt x="1349" y="0"/>
                    <a:pt x="12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67;p44"/>
            <p:cNvSpPr/>
            <p:nvPr/>
          </p:nvSpPr>
          <p:spPr>
            <a:xfrm>
              <a:off x="4654750" y="1664075"/>
              <a:ext cx="56550" cy="56050"/>
            </a:xfrm>
            <a:custGeom>
              <a:avLst/>
              <a:gdLst/>
              <a:ahLst/>
              <a:cxnLst/>
              <a:rect l="l" t="t" r="r" b="b"/>
              <a:pathLst>
                <a:path w="2262" h="2242" extrusionOk="0">
                  <a:moveTo>
                    <a:pt x="996" y="0"/>
                  </a:moveTo>
                  <a:cubicBezTo>
                    <a:pt x="823" y="0"/>
                    <a:pt x="652" y="45"/>
                    <a:pt x="489" y="145"/>
                  </a:cubicBezTo>
                  <a:cubicBezTo>
                    <a:pt x="162" y="347"/>
                    <a:pt x="24" y="675"/>
                    <a:pt x="8" y="1044"/>
                  </a:cubicBezTo>
                  <a:cubicBezTo>
                    <a:pt x="0" y="1193"/>
                    <a:pt x="32" y="1343"/>
                    <a:pt x="85" y="1480"/>
                  </a:cubicBezTo>
                  <a:cubicBezTo>
                    <a:pt x="219" y="1830"/>
                    <a:pt x="480" y="2143"/>
                    <a:pt x="868" y="2217"/>
                  </a:cubicBezTo>
                  <a:cubicBezTo>
                    <a:pt x="952" y="2233"/>
                    <a:pt x="1035" y="2242"/>
                    <a:pt x="1118" y="2242"/>
                  </a:cubicBezTo>
                  <a:cubicBezTo>
                    <a:pt x="1316" y="2242"/>
                    <a:pt x="1509" y="2194"/>
                    <a:pt x="1684" y="2086"/>
                  </a:cubicBezTo>
                  <a:cubicBezTo>
                    <a:pt x="1921" y="1940"/>
                    <a:pt x="2105" y="1684"/>
                    <a:pt x="2168" y="1415"/>
                  </a:cubicBezTo>
                  <a:cubicBezTo>
                    <a:pt x="2262" y="1025"/>
                    <a:pt x="2124" y="670"/>
                    <a:pt x="1863" y="384"/>
                  </a:cubicBezTo>
                  <a:cubicBezTo>
                    <a:pt x="1766" y="278"/>
                    <a:pt x="1638" y="180"/>
                    <a:pt x="1507" y="119"/>
                  </a:cubicBezTo>
                  <a:cubicBezTo>
                    <a:pt x="1339" y="44"/>
                    <a:pt x="1167" y="0"/>
                    <a:pt x="99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68;p44"/>
            <p:cNvSpPr/>
            <p:nvPr/>
          </p:nvSpPr>
          <p:spPr>
            <a:xfrm>
              <a:off x="4448150" y="1503825"/>
              <a:ext cx="42850" cy="40425"/>
            </a:xfrm>
            <a:custGeom>
              <a:avLst/>
              <a:gdLst/>
              <a:ahLst/>
              <a:cxnLst/>
              <a:rect l="l" t="t" r="r" b="b"/>
              <a:pathLst>
                <a:path w="1714" h="1617" extrusionOk="0">
                  <a:moveTo>
                    <a:pt x="832" y="0"/>
                  </a:moveTo>
                  <a:cubicBezTo>
                    <a:pt x="687" y="0"/>
                    <a:pt x="543" y="38"/>
                    <a:pt x="422" y="120"/>
                  </a:cubicBezTo>
                  <a:cubicBezTo>
                    <a:pt x="150" y="304"/>
                    <a:pt x="1" y="613"/>
                    <a:pt x="57" y="941"/>
                  </a:cubicBezTo>
                  <a:cubicBezTo>
                    <a:pt x="125" y="1349"/>
                    <a:pt x="469" y="1609"/>
                    <a:pt x="876" y="1617"/>
                  </a:cubicBezTo>
                  <a:lnTo>
                    <a:pt x="913" y="1617"/>
                  </a:lnTo>
                  <a:cubicBezTo>
                    <a:pt x="915" y="1617"/>
                    <a:pt x="916" y="1617"/>
                    <a:pt x="918" y="1617"/>
                  </a:cubicBezTo>
                  <a:cubicBezTo>
                    <a:pt x="1163" y="1617"/>
                    <a:pt x="1435" y="1449"/>
                    <a:pt x="1540" y="1229"/>
                  </a:cubicBezTo>
                  <a:lnTo>
                    <a:pt x="1556" y="1196"/>
                  </a:lnTo>
                  <a:cubicBezTo>
                    <a:pt x="1713" y="871"/>
                    <a:pt x="1675" y="480"/>
                    <a:pt x="1405" y="222"/>
                  </a:cubicBezTo>
                  <a:cubicBezTo>
                    <a:pt x="1257" y="80"/>
                    <a:pt x="1043" y="0"/>
                    <a:pt x="83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469;p44"/>
            <p:cNvSpPr/>
            <p:nvPr/>
          </p:nvSpPr>
          <p:spPr>
            <a:xfrm>
              <a:off x="4625675" y="1934875"/>
              <a:ext cx="82475" cy="59275"/>
            </a:xfrm>
            <a:custGeom>
              <a:avLst/>
              <a:gdLst/>
              <a:ahLst/>
              <a:cxnLst/>
              <a:rect l="l" t="t" r="r" b="b"/>
              <a:pathLst>
                <a:path w="3299" h="2371" extrusionOk="0">
                  <a:moveTo>
                    <a:pt x="1623" y="1"/>
                  </a:moveTo>
                  <a:cubicBezTo>
                    <a:pt x="376" y="1"/>
                    <a:pt x="1" y="2008"/>
                    <a:pt x="1377" y="2334"/>
                  </a:cubicBezTo>
                  <a:cubicBezTo>
                    <a:pt x="1481" y="2359"/>
                    <a:pt x="1581" y="2370"/>
                    <a:pt x="1675" y="2370"/>
                  </a:cubicBezTo>
                  <a:cubicBezTo>
                    <a:pt x="2922" y="2370"/>
                    <a:pt x="3299" y="363"/>
                    <a:pt x="1921" y="37"/>
                  </a:cubicBezTo>
                  <a:cubicBezTo>
                    <a:pt x="1817" y="12"/>
                    <a:pt x="1717" y="1"/>
                    <a:pt x="16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470;p44"/>
            <p:cNvSpPr/>
            <p:nvPr/>
          </p:nvSpPr>
          <p:spPr>
            <a:xfrm>
              <a:off x="4289825" y="2067850"/>
              <a:ext cx="51550" cy="46625"/>
            </a:xfrm>
            <a:custGeom>
              <a:avLst/>
              <a:gdLst/>
              <a:ahLst/>
              <a:cxnLst/>
              <a:rect l="l" t="t" r="r" b="b"/>
              <a:pathLst>
                <a:path w="2062" h="1865" extrusionOk="0">
                  <a:moveTo>
                    <a:pt x="961" y="0"/>
                  </a:moveTo>
                  <a:cubicBezTo>
                    <a:pt x="784" y="0"/>
                    <a:pt x="587" y="62"/>
                    <a:pt x="457" y="143"/>
                  </a:cubicBezTo>
                  <a:cubicBezTo>
                    <a:pt x="266" y="262"/>
                    <a:pt x="87" y="489"/>
                    <a:pt x="45" y="715"/>
                  </a:cubicBezTo>
                  <a:cubicBezTo>
                    <a:pt x="1" y="948"/>
                    <a:pt x="19" y="1208"/>
                    <a:pt x="158" y="1410"/>
                  </a:cubicBezTo>
                  <a:cubicBezTo>
                    <a:pt x="284" y="1599"/>
                    <a:pt x="490" y="1793"/>
                    <a:pt x="727" y="1824"/>
                  </a:cubicBezTo>
                  <a:cubicBezTo>
                    <a:pt x="798" y="1831"/>
                    <a:pt x="867" y="1841"/>
                    <a:pt x="937" y="1850"/>
                  </a:cubicBezTo>
                  <a:cubicBezTo>
                    <a:pt x="1011" y="1858"/>
                    <a:pt x="1082" y="1864"/>
                    <a:pt x="1152" y="1864"/>
                  </a:cubicBezTo>
                  <a:cubicBezTo>
                    <a:pt x="1312" y="1864"/>
                    <a:pt x="1463" y="1834"/>
                    <a:pt x="1616" y="1739"/>
                  </a:cubicBezTo>
                  <a:cubicBezTo>
                    <a:pt x="1803" y="1624"/>
                    <a:pt x="1976" y="1403"/>
                    <a:pt x="2018" y="1183"/>
                  </a:cubicBezTo>
                  <a:cubicBezTo>
                    <a:pt x="2061" y="955"/>
                    <a:pt x="2043" y="704"/>
                    <a:pt x="1909" y="505"/>
                  </a:cubicBezTo>
                  <a:cubicBezTo>
                    <a:pt x="1860" y="445"/>
                    <a:pt x="1813" y="386"/>
                    <a:pt x="1764" y="326"/>
                  </a:cubicBezTo>
                  <a:cubicBezTo>
                    <a:pt x="1646" y="215"/>
                    <a:pt x="1509" y="139"/>
                    <a:pt x="1352" y="102"/>
                  </a:cubicBezTo>
                  <a:cubicBezTo>
                    <a:pt x="1286" y="78"/>
                    <a:pt x="1219" y="55"/>
                    <a:pt x="1153" y="30"/>
                  </a:cubicBezTo>
                  <a:cubicBezTo>
                    <a:pt x="1095" y="10"/>
                    <a:pt x="1030" y="0"/>
                    <a:pt x="96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471;p44"/>
            <p:cNvSpPr/>
            <p:nvPr/>
          </p:nvSpPr>
          <p:spPr>
            <a:xfrm>
              <a:off x="4172375" y="2251725"/>
              <a:ext cx="58400" cy="57075"/>
            </a:xfrm>
            <a:custGeom>
              <a:avLst/>
              <a:gdLst/>
              <a:ahLst/>
              <a:cxnLst/>
              <a:rect l="l" t="t" r="r" b="b"/>
              <a:pathLst>
                <a:path w="2336" h="2283" extrusionOk="0">
                  <a:moveTo>
                    <a:pt x="1177" y="0"/>
                  </a:moveTo>
                  <a:cubicBezTo>
                    <a:pt x="964" y="0"/>
                    <a:pt x="746" y="59"/>
                    <a:pt x="568" y="168"/>
                  </a:cubicBezTo>
                  <a:cubicBezTo>
                    <a:pt x="328" y="316"/>
                    <a:pt x="109" y="597"/>
                    <a:pt x="56" y="878"/>
                  </a:cubicBezTo>
                  <a:cubicBezTo>
                    <a:pt x="1" y="1168"/>
                    <a:pt x="25" y="1489"/>
                    <a:pt x="195" y="1741"/>
                  </a:cubicBezTo>
                  <a:cubicBezTo>
                    <a:pt x="366" y="1993"/>
                    <a:pt x="603" y="2182"/>
                    <a:pt x="904" y="2253"/>
                  </a:cubicBezTo>
                  <a:cubicBezTo>
                    <a:pt x="987" y="2273"/>
                    <a:pt x="1072" y="2283"/>
                    <a:pt x="1159" y="2283"/>
                  </a:cubicBezTo>
                  <a:cubicBezTo>
                    <a:pt x="1372" y="2283"/>
                    <a:pt x="1590" y="2224"/>
                    <a:pt x="1768" y="2114"/>
                  </a:cubicBezTo>
                  <a:cubicBezTo>
                    <a:pt x="2007" y="1967"/>
                    <a:pt x="2228" y="1685"/>
                    <a:pt x="2280" y="1405"/>
                  </a:cubicBezTo>
                  <a:cubicBezTo>
                    <a:pt x="2336" y="1114"/>
                    <a:pt x="2311" y="794"/>
                    <a:pt x="2141" y="541"/>
                  </a:cubicBezTo>
                  <a:cubicBezTo>
                    <a:pt x="1970" y="290"/>
                    <a:pt x="1733" y="101"/>
                    <a:pt x="1431" y="30"/>
                  </a:cubicBezTo>
                  <a:cubicBezTo>
                    <a:pt x="1349" y="10"/>
                    <a:pt x="1263" y="0"/>
                    <a:pt x="117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72;p44"/>
            <p:cNvSpPr/>
            <p:nvPr/>
          </p:nvSpPr>
          <p:spPr>
            <a:xfrm>
              <a:off x="3912550" y="2270925"/>
              <a:ext cx="59650" cy="55275"/>
            </a:xfrm>
            <a:custGeom>
              <a:avLst/>
              <a:gdLst/>
              <a:ahLst/>
              <a:cxnLst/>
              <a:rect l="l" t="t" r="r" b="b"/>
              <a:pathLst>
                <a:path w="2386" h="2211" extrusionOk="0">
                  <a:moveTo>
                    <a:pt x="1199" y="0"/>
                  </a:moveTo>
                  <a:cubicBezTo>
                    <a:pt x="968" y="0"/>
                    <a:pt x="727" y="66"/>
                    <a:pt x="544" y="213"/>
                  </a:cubicBezTo>
                  <a:cubicBezTo>
                    <a:pt x="419" y="283"/>
                    <a:pt x="321" y="378"/>
                    <a:pt x="247" y="499"/>
                  </a:cubicBezTo>
                  <a:cubicBezTo>
                    <a:pt x="152" y="609"/>
                    <a:pt x="89" y="737"/>
                    <a:pt x="61" y="883"/>
                  </a:cubicBezTo>
                  <a:cubicBezTo>
                    <a:pt x="1" y="1140"/>
                    <a:pt x="41" y="1476"/>
                    <a:pt x="192" y="1698"/>
                  </a:cubicBezTo>
                  <a:cubicBezTo>
                    <a:pt x="349" y="1930"/>
                    <a:pt x="580" y="2129"/>
                    <a:pt x="862" y="2183"/>
                  </a:cubicBezTo>
                  <a:lnTo>
                    <a:pt x="1150" y="2211"/>
                  </a:lnTo>
                  <a:cubicBezTo>
                    <a:pt x="1342" y="2204"/>
                    <a:pt x="1517" y="2150"/>
                    <a:pt x="1679" y="2052"/>
                  </a:cubicBezTo>
                  <a:cubicBezTo>
                    <a:pt x="1931" y="1937"/>
                    <a:pt x="2112" y="1711"/>
                    <a:pt x="2208" y="1458"/>
                  </a:cubicBezTo>
                  <a:cubicBezTo>
                    <a:pt x="2243" y="1372"/>
                    <a:pt x="2274" y="1285"/>
                    <a:pt x="2306" y="1199"/>
                  </a:cubicBezTo>
                  <a:cubicBezTo>
                    <a:pt x="2385" y="993"/>
                    <a:pt x="2309" y="643"/>
                    <a:pt x="2190" y="468"/>
                  </a:cubicBezTo>
                  <a:cubicBezTo>
                    <a:pt x="2057" y="272"/>
                    <a:pt x="1836" y="59"/>
                    <a:pt x="1588" y="35"/>
                  </a:cubicBezTo>
                  <a:lnTo>
                    <a:pt x="1312" y="5"/>
                  </a:lnTo>
                  <a:cubicBezTo>
                    <a:pt x="1275" y="2"/>
                    <a:pt x="1237" y="0"/>
                    <a:pt x="11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73;p44"/>
            <p:cNvSpPr/>
            <p:nvPr/>
          </p:nvSpPr>
          <p:spPr>
            <a:xfrm>
              <a:off x="4281875" y="2509025"/>
              <a:ext cx="59225" cy="55025"/>
            </a:xfrm>
            <a:custGeom>
              <a:avLst/>
              <a:gdLst/>
              <a:ahLst/>
              <a:cxnLst/>
              <a:rect l="l" t="t" r="r" b="b"/>
              <a:pathLst>
                <a:path w="2369" h="2201" extrusionOk="0">
                  <a:moveTo>
                    <a:pt x="1231" y="0"/>
                  </a:moveTo>
                  <a:cubicBezTo>
                    <a:pt x="1043" y="0"/>
                    <a:pt x="853" y="50"/>
                    <a:pt x="680" y="156"/>
                  </a:cubicBezTo>
                  <a:cubicBezTo>
                    <a:pt x="89" y="519"/>
                    <a:pt x="0" y="1373"/>
                    <a:pt x="501" y="1856"/>
                  </a:cubicBezTo>
                  <a:cubicBezTo>
                    <a:pt x="656" y="2005"/>
                    <a:pt x="825" y="2119"/>
                    <a:pt x="1040" y="2171"/>
                  </a:cubicBezTo>
                  <a:cubicBezTo>
                    <a:pt x="1122" y="2190"/>
                    <a:pt x="1206" y="2200"/>
                    <a:pt x="1289" y="2200"/>
                  </a:cubicBezTo>
                  <a:cubicBezTo>
                    <a:pt x="1484" y="2200"/>
                    <a:pt x="1678" y="2148"/>
                    <a:pt x="1844" y="2045"/>
                  </a:cubicBezTo>
                  <a:cubicBezTo>
                    <a:pt x="2082" y="1897"/>
                    <a:pt x="2253" y="1654"/>
                    <a:pt x="2317" y="1383"/>
                  </a:cubicBezTo>
                  <a:cubicBezTo>
                    <a:pt x="2369" y="1168"/>
                    <a:pt x="2343" y="966"/>
                    <a:pt x="2278" y="760"/>
                  </a:cubicBezTo>
                  <a:cubicBezTo>
                    <a:pt x="2132" y="290"/>
                    <a:pt x="1688" y="0"/>
                    <a:pt x="123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74;p44"/>
            <p:cNvSpPr/>
            <p:nvPr/>
          </p:nvSpPr>
          <p:spPr>
            <a:xfrm>
              <a:off x="4479700" y="2209950"/>
              <a:ext cx="73000" cy="52475"/>
            </a:xfrm>
            <a:custGeom>
              <a:avLst/>
              <a:gdLst/>
              <a:ahLst/>
              <a:cxnLst/>
              <a:rect l="l" t="t" r="r" b="b"/>
              <a:pathLst>
                <a:path w="2920" h="2099" extrusionOk="0">
                  <a:moveTo>
                    <a:pt x="1439" y="1"/>
                  </a:moveTo>
                  <a:cubicBezTo>
                    <a:pt x="334" y="1"/>
                    <a:pt x="0" y="1779"/>
                    <a:pt x="1219" y="2066"/>
                  </a:cubicBezTo>
                  <a:cubicBezTo>
                    <a:pt x="1311" y="2088"/>
                    <a:pt x="1400" y="2098"/>
                    <a:pt x="1483" y="2098"/>
                  </a:cubicBezTo>
                  <a:cubicBezTo>
                    <a:pt x="2586" y="2098"/>
                    <a:pt x="2919" y="322"/>
                    <a:pt x="1702" y="33"/>
                  </a:cubicBezTo>
                  <a:cubicBezTo>
                    <a:pt x="1610" y="11"/>
                    <a:pt x="1522" y="1"/>
                    <a:pt x="14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75;p44"/>
            <p:cNvSpPr/>
            <p:nvPr/>
          </p:nvSpPr>
          <p:spPr>
            <a:xfrm>
              <a:off x="4551700" y="2449775"/>
              <a:ext cx="52100" cy="51350"/>
            </a:xfrm>
            <a:custGeom>
              <a:avLst/>
              <a:gdLst/>
              <a:ahLst/>
              <a:cxnLst/>
              <a:rect l="l" t="t" r="r" b="b"/>
              <a:pathLst>
                <a:path w="2084" h="2054" extrusionOk="0">
                  <a:moveTo>
                    <a:pt x="999" y="0"/>
                  </a:moveTo>
                  <a:cubicBezTo>
                    <a:pt x="909" y="0"/>
                    <a:pt x="818" y="13"/>
                    <a:pt x="733" y="44"/>
                  </a:cubicBezTo>
                  <a:cubicBezTo>
                    <a:pt x="506" y="125"/>
                    <a:pt x="238" y="286"/>
                    <a:pt x="144" y="524"/>
                  </a:cubicBezTo>
                  <a:cubicBezTo>
                    <a:pt x="139" y="537"/>
                    <a:pt x="135" y="548"/>
                    <a:pt x="130" y="562"/>
                  </a:cubicBezTo>
                  <a:cubicBezTo>
                    <a:pt x="41" y="726"/>
                    <a:pt x="0" y="900"/>
                    <a:pt x="5" y="1085"/>
                  </a:cubicBezTo>
                  <a:cubicBezTo>
                    <a:pt x="20" y="1171"/>
                    <a:pt x="34" y="1257"/>
                    <a:pt x="49" y="1343"/>
                  </a:cubicBezTo>
                  <a:cubicBezTo>
                    <a:pt x="127" y="1648"/>
                    <a:pt x="373" y="1875"/>
                    <a:pt x="655" y="1983"/>
                  </a:cubicBezTo>
                  <a:cubicBezTo>
                    <a:pt x="777" y="2030"/>
                    <a:pt x="898" y="2053"/>
                    <a:pt x="1017" y="2053"/>
                  </a:cubicBezTo>
                  <a:cubicBezTo>
                    <a:pt x="1154" y="2053"/>
                    <a:pt x="1290" y="2023"/>
                    <a:pt x="1427" y="1960"/>
                  </a:cubicBezTo>
                  <a:cubicBezTo>
                    <a:pt x="1731" y="1823"/>
                    <a:pt x="1895" y="1594"/>
                    <a:pt x="1997" y="1281"/>
                  </a:cubicBezTo>
                  <a:cubicBezTo>
                    <a:pt x="2001" y="1267"/>
                    <a:pt x="2006" y="1254"/>
                    <a:pt x="2011" y="1242"/>
                  </a:cubicBezTo>
                  <a:cubicBezTo>
                    <a:pt x="2083" y="1018"/>
                    <a:pt x="2018" y="672"/>
                    <a:pt x="1888" y="480"/>
                  </a:cubicBezTo>
                  <a:cubicBezTo>
                    <a:pt x="1760" y="292"/>
                    <a:pt x="1600" y="157"/>
                    <a:pt x="1387" y="76"/>
                  </a:cubicBezTo>
                  <a:cubicBezTo>
                    <a:pt x="1267" y="29"/>
                    <a:pt x="1133" y="0"/>
                    <a:pt x="9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476;p44"/>
            <p:cNvSpPr/>
            <p:nvPr/>
          </p:nvSpPr>
          <p:spPr>
            <a:xfrm>
              <a:off x="4768700" y="2198975"/>
              <a:ext cx="49350" cy="44650"/>
            </a:xfrm>
            <a:custGeom>
              <a:avLst/>
              <a:gdLst/>
              <a:ahLst/>
              <a:cxnLst/>
              <a:rect l="l" t="t" r="r" b="b"/>
              <a:pathLst>
                <a:path w="1974" h="1786" extrusionOk="0">
                  <a:moveTo>
                    <a:pt x="1026" y="0"/>
                  </a:moveTo>
                  <a:cubicBezTo>
                    <a:pt x="865" y="0"/>
                    <a:pt x="705" y="42"/>
                    <a:pt x="571" y="131"/>
                  </a:cubicBezTo>
                  <a:cubicBezTo>
                    <a:pt x="529" y="158"/>
                    <a:pt x="489" y="186"/>
                    <a:pt x="446" y="213"/>
                  </a:cubicBezTo>
                  <a:cubicBezTo>
                    <a:pt x="105" y="442"/>
                    <a:pt x="1" y="878"/>
                    <a:pt x="206" y="1238"/>
                  </a:cubicBezTo>
                  <a:cubicBezTo>
                    <a:pt x="230" y="1281"/>
                    <a:pt x="255" y="1325"/>
                    <a:pt x="279" y="1367"/>
                  </a:cubicBezTo>
                  <a:cubicBezTo>
                    <a:pt x="432" y="1636"/>
                    <a:pt x="741" y="1785"/>
                    <a:pt x="1044" y="1785"/>
                  </a:cubicBezTo>
                  <a:cubicBezTo>
                    <a:pt x="1093" y="1785"/>
                    <a:pt x="1142" y="1781"/>
                    <a:pt x="1190" y="1773"/>
                  </a:cubicBezTo>
                  <a:cubicBezTo>
                    <a:pt x="1526" y="1716"/>
                    <a:pt x="1848" y="1453"/>
                    <a:pt x="1915" y="1103"/>
                  </a:cubicBezTo>
                  <a:cubicBezTo>
                    <a:pt x="1974" y="795"/>
                    <a:pt x="1893" y="466"/>
                    <a:pt x="1661" y="246"/>
                  </a:cubicBezTo>
                  <a:cubicBezTo>
                    <a:pt x="1496" y="88"/>
                    <a:pt x="1260" y="0"/>
                    <a:pt x="102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77;p44"/>
            <p:cNvSpPr/>
            <p:nvPr/>
          </p:nvSpPr>
          <p:spPr>
            <a:xfrm>
              <a:off x="4835800" y="1820475"/>
              <a:ext cx="64875" cy="59125"/>
            </a:xfrm>
            <a:custGeom>
              <a:avLst/>
              <a:gdLst/>
              <a:ahLst/>
              <a:cxnLst/>
              <a:rect l="l" t="t" r="r" b="b"/>
              <a:pathLst>
                <a:path w="2595" h="2365" extrusionOk="0">
                  <a:moveTo>
                    <a:pt x="1214" y="1"/>
                  </a:moveTo>
                  <a:cubicBezTo>
                    <a:pt x="1202" y="1"/>
                    <a:pt x="1189" y="1"/>
                    <a:pt x="1176" y="1"/>
                  </a:cubicBezTo>
                  <a:cubicBezTo>
                    <a:pt x="968" y="10"/>
                    <a:pt x="776" y="67"/>
                    <a:pt x="599" y="177"/>
                  </a:cubicBezTo>
                  <a:cubicBezTo>
                    <a:pt x="340" y="353"/>
                    <a:pt x="143" y="599"/>
                    <a:pt x="70" y="909"/>
                  </a:cubicBezTo>
                  <a:cubicBezTo>
                    <a:pt x="0" y="1204"/>
                    <a:pt x="55" y="1543"/>
                    <a:pt x="214" y="1801"/>
                  </a:cubicBezTo>
                  <a:cubicBezTo>
                    <a:pt x="323" y="1977"/>
                    <a:pt x="469" y="2116"/>
                    <a:pt x="650" y="2216"/>
                  </a:cubicBezTo>
                  <a:cubicBezTo>
                    <a:pt x="828" y="2313"/>
                    <a:pt x="1019" y="2362"/>
                    <a:pt x="1221" y="2362"/>
                  </a:cubicBezTo>
                  <a:cubicBezTo>
                    <a:pt x="1234" y="2362"/>
                    <a:pt x="1247" y="2362"/>
                    <a:pt x="1260" y="2361"/>
                  </a:cubicBezTo>
                  <a:cubicBezTo>
                    <a:pt x="1286" y="2363"/>
                    <a:pt x="1313" y="2364"/>
                    <a:pt x="1339" y="2364"/>
                  </a:cubicBezTo>
                  <a:cubicBezTo>
                    <a:pt x="1655" y="2364"/>
                    <a:pt x="1954" y="2214"/>
                    <a:pt x="2182" y="2000"/>
                  </a:cubicBezTo>
                  <a:cubicBezTo>
                    <a:pt x="2216" y="1967"/>
                    <a:pt x="2252" y="1931"/>
                    <a:pt x="2287" y="1897"/>
                  </a:cubicBezTo>
                  <a:cubicBezTo>
                    <a:pt x="2507" y="1682"/>
                    <a:pt x="2595" y="1313"/>
                    <a:pt x="2495" y="1022"/>
                  </a:cubicBezTo>
                  <a:cubicBezTo>
                    <a:pt x="2479" y="975"/>
                    <a:pt x="2465" y="929"/>
                    <a:pt x="2448" y="882"/>
                  </a:cubicBezTo>
                  <a:cubicBezTo>
                    <a:pt x="2325" y="564"/>
                    <a:pt x="2108" y="276"/>
                    <a:pt x="1787" y="146"/>
                  </a:cubicBezTo>
                  <a:cubicBezTo>
                    <a:pt x="1607" y="49"/>
                    <a:pt x="1416" y="1"/>
                    <a:pt x="121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78;p44"/>
            <p:cNvSpPr/>
            <p:nvPr/>
          </p:nvSpPr>
          <p:spPr>
            <a:xfrm>
              <a:off x="4971975" y="2058525"/>
              <a:ext cx="89225" cy="64125"/>
            </a:xfrm>
            <a:custGeom>
              <a:avLst/>
              <a:gdLst/>
              <a:ahLst/>
              <a:cxnLst/>
              <a:rect l="l" t="t" r="r" b="b"/>
              <a:pathLst>
                <a:path w="3569" h="2565" extrusionOk="0">
                  <a:moveTo>
                    <a:pt x="1758" y="1"/>
                  </a:moveTo>
                  <a:cubicBezTo>
                    <a:pt x="408" y="1"/>
                    <a:pt x="1" y="2172"/>
                    <a:pt x="1491" y="2525"/>
                  </a:cubicBezTo>
                  <a:cubicBezTo>
                    <a:pt x="1604" y="2552"/>
                    <a:pt x="1712" y="2565"/>
                    <a:pt x="1814" y="2565"/>
                  </a:cubicBezTo>
                  <a:cubicBezTo>
                    <a:pt x="3162" y="2565"/>
                    <a:pt x="3569" y="393"/>
                    <a:pt x="2080" y="40"/>
                  </a:cubicBezTo>
                  <a:cubicBezTo>
                    <a:pt x="1968" y="13"/>
                    <a:pt x="1860" y="1"/>
                    <a:pt x="175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79;p44"/>
            <p:cNvSpPr/>
            <p:nvPr/>
          </p:nvSpPr>
          <p:spPr>
            <a:xfrm>
              <a:off x="5238425" y="2208825"/>
              <a:ext cx="55100" cy="55500"/>
            </a:xfrm>
            <a:custGeom>
              <a:avLst/>
              <a:gdLst/>
              <a:ahLst/>
              <a:cxnLst/>
              <a:rect l="l" t="t" r="r" b="b"/>
              <a:pathLst>
                <a:path w="2204" h="2220" extrusionOk="0">
                  <a:moveTo>
                    <a:pt x="1102" y="1"/>
                  </a:moveTo>
                  <a:cubicBezTo>
                    <a:pt x="903" y="1"/>
                    <a:pt x="704" y="54"/>
                    <a:pt x="530" y="162"/>
                  </a:cubicBezTo>
                  <a:cubicBezTo>
                    <a:pt x="201" y="364"/>
                    <a:pt x="1" y="738"/>
                    <a:pt x="13" y="1125"/>
                  </a:cubicBezTo>
                  <a:cubicBezTo>
                    <a:pt x="25" y="1479"/>
                    <a:pt x="239" y="1889"/>
                    <a:pt x="577" y="2040"/>
                  </a:cubicBezTo>
                  <a:cubicBezTo>
                    <a:pt x="628" y="2061"/>
                    <a:pt x="676" y="2083"/>
                    <a:pt x="726" y="2105"/>
                  </a:cubicBezTo>
                  <a:cubicBezTo>
                    <a:pt x="890" y="2177"/>
                    <a:pt x="1058" y="2220"/>
                    <a:pt x="1224" y="2220"/>
                  </a:cubicBezTo>
                  <a:cubicBezTo>
                    <a:pt x="1390" y="2220"/>
                    <a:pt x="1554" y="2177"/>
                    <a:pt x="1712" y="2079"/>
                  </a:cubicBezTo>
                  <a:cubicBezTo>
                    <a:pt x="2030" y="1883"/>
                    <a:pt x="2159" y="1567"/>
                    <a:pt x="2179" y="1208"/>
                  </a:cubicBezTo>
                  <a:lnTo>
                    <a:pt x="2186" y="1046"/>
                  </a:lnTo>
                  <a:cubicBezTo>
                    <a:pt x="2204" y="678"/>
                    <a:pt x="1933" y="304"/>
                    <a:pt x="1623" y="133"/>
                  </a:cubicBezTo>
                  <a:cubicBezTo>
                    <a:pt x="1462" y="44"/>
                    <a:pt x="1282" y="1"/>
                    <a:pt x="11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80;p44"/>
            <p:cNvSpPr/>
            <p:nvPr/>
          </p:nvSpPr>
          <p:spPr>
            <a:xfrm>
              <a:off x="5136925" y="1969575"/>
              <a:ext cx="61025" cy="43875"/>
            </a:xfrm>
            <a:custGeom>
              <a:avLst/>
              <a:gdLst/>
              <a:ahLst/>
              <a:cxnLst/>
              <a:rect l="l" t="t" r="r" b="b"/>
              <a:pathLst>
                <a:path w="2441" h="1755" extrusionOk="0">
                  <a:moveTo>
                    <a:pt x="1202" y="0"/>
                  </a:moveTo>
                  <a:cubicBezTo>
                    <a:pt x="279" y="0"/>
                    <a:pt x="1" y="1487"/>
                    <a:pt x="1020" y="1728"/>
                  </a:cubicBezTo>
                  <a:cubicBezTo>
                    <a:pt x="1097" y="1746"/>
                    <a:pt x="1171" y="1755"/>
                    <a:pt x="1241" y="1755"/>
                  </a:cubicBezTo>
                  <a:cubicBezTo>
                    <a:pt x="2164" y="1755"/>
                    <a:pt x="2441" y="268"/>
                    <a:pt x="1423" y="27"/>
                  </a:cubicBezTo>
                  <a:cubicBezTo>
                    <a:pt x="1346" y="9"/>
                    <a:pt x="1272" y="0"/>
                    <a:pt x="120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81;p44"/>
            <p:cNvSpPr/>
            <p:nvPr/>
          </p:nvSpPr>
          <p:spPr>
            <a:xfrm>
              <a:off x="5006075" y="2340725"/>
              <a:ext cx="47300" cy="45275"/>
            </a:xfrm>
            <a:custGeom>
              <a:avLst/>
              <a:gdLst/>
              <a:ahLst/>
              <a:cxnLst/>
              <a:rect l="l" t="t" r="r" b="b"/>
              <a:pathLst>
                <a:path w="1892" h="1811" extrusionOk="0">
                  <a:moveTo>
                    <a:pt x="940" y="1"/>
                  </a:moveTo>
                  <a:cubicBezTo>
                    <a:pt x="771" y="1"/>
                    <a:pt x="633" y="51"/>
                    <a:pt x="466" y="129"/>
                  </a:cubicBezTo>
                  <a:cubicBezTo>
                    <a:pt x="457" y="132"/>
                    <a:pt x="448" y="137"/>
                    <a:pt x="439" y="141"/>
                  </a:cubicBezTo>
                  <a:cubicBezTo>
                    <a:pt x="255" y="227"/>
                    <a:pt x="80" y="498"/>
                    <a:pt x="42" y="691"/>
                  </a:cubicBezTo>
                  <a:cubicBezTo>
                    <a:pt x="1" y="907"/>
                    <a:pt x="8" y="1180"/>
                    <a:pt x="150" y="1359"/>
                  </a:cubicBezTo>
                  <a:cubicBezTo>
                    <a:pt x="156" y="1368"/>
                    <a:pt x="162" y="1375"/>
                    <a:pt x="168" y="1383"/>
                  </a:cubicBezTo>
                  <a:cubicBezTo>
                    <a:pt x="269" y="1509"/>
                    <a:pt x="366" y="1618"/>
                    <a:pt x="507" y="1704"/>
                  </a:cubicBezTo>
                  <a:cubicBezTo>
                    <a:pt x="630" y="1779"/>
                    <a:pt x="777" y="1810"/>
                    <a:pt x="922" y="1810"/>
                  </a:cubicBezTo>
                  <a:cubicBezTo>
                    <a:pt x="981" y="1810"/>
                    <a:pt x="1039" y="1805"/>
                    <a:pt x="1095" y="1796"/>
                  </a:cubicBezTo>
                  <a:cubicBezTo>
                    <a:pt x="1436" y="1738"/>
                    <a:pt x="1765" y="1471"/>
                    <a:pt x="1832" y="1115"/>
                  </a:cubicBezTo>
                  <a:cubicBezTo>
                    <a:pt x="1892" y="802"/>
                    <a:pt x="1809" y="469"/>
                    <a:pt x="1574" y="245"/>
                  </a:cubicBezTo>
                  <a:cubicBezTo>
                    <a:pt x="1426" y="103"/>
                    <a:pt x="1235" y="26"/>
                    <a:pt x="1033" y="6"/>
                  </a:cubicBezTo>
                  <a:cubicBezTo>
                    <a:pt x="1001" y="2"/>
                    <a:pt x="970" y="1"/>
                    <a:pt x="94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82;p44"/>
            <p:cNvSpPr/>
            <p:nvPr/>
          </p:nvSpPr>
          <p:spPr>
            <a:xfrm>
              <a:off x="4797125" y="2495650"/>
              <a:ext cx="72700" cy="52275"/>
            </a:xfrm>
            <a:custGeom>
              <a:avLst/>
              <a:gdLst/>
              <a:ahLst/>
              <a:cxnLst/>
              <a:rect l="l" t="t" r="r" b="b"/>
              <a:pathLst>
                <a:path w="2908" h="2091" extrusionOk="0">
                  <a:moveTo>
                    <a:pt x="1429" y="0"/>
                  </a:moveTo>
                  <a:cubicBezTo>
                    <a:pt x="331" y="0"/>
                    <a:pt x="1" y="1770"/>
                    <a:pt x="1213" y="2058"/>
                  </a:cubicBezTo>
                  <a:cubicBezTo>
                    <a:pt x="1305" y="2080"/>
                    <a:pt x="1393" y="2090"/>
                    <a:pt x="1477" y="2090"/>
                  </a:cubicBezTo>
                  <a:cubicBezTo>
                    <a:pt x="2577" y="2090"/>
                    <a:pt x="2908" y="321"/>
                    <a:pt x="1693" y="32"/>
                  </a:cubicBezTo>
                  <a:cubicBezTo>
                    <a:pt x="1601" y="10"/>
                    <a:pt x="1513" y="0"/>
                    <a:pt x="142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83;p44"/>
            <p:cNvSpPr/>
            <p:nvPr/>
          </p:nvSpPr>
          <p:spPr>
            <a:xfrm>
              <a:off x="4628650" y="2702350"/>
              <a:ext cx="46625" cy="43325"/>
            </a:xfrm>
            <a:custGeom>
              <a:avLst/>
              <a:gdLst/>
              <a:ahLst/>
              <a:cxnLst/>
              <a:rect l="l" t="t" r="r" b="b"/>
              <a:pathLst>
                <a:path w="1865" h="1733" extrusionOk="0">
                  <a:moveTo>
                    <a:pt x="939" y="0"/>
                  </a:moveTo>
                  <a:cubicBezTo>
                    <a:pt x="777" y="0"/>
                    <a:pt x="611" y="45"/>
                    <a:pt x="477" y="127"/>
                  </a:cubicBezTo>
                  <a:cubicBezTo>
                    <a:pt x="296" y="240"/>
                    <a:pt x="129" y="454"/>
                    <a:pt x="87" y="666"/>
                  </a:cubicBezTo>
                  <a:cubicBezTo>
                    <a:pt x="1" y="1129"/>
                    <a:pt x="259" y="1599"/>
                    <a:pt x="733" y="1710"/>
                  </a:cubicBezTo>
                  <a:cubicBezTo>
                    <a:pt x="795" y="1725"/>
                    <a:pt x="860" y="1732"/>
                    <a:pt x="925" y="1732"/>
                  </a:cubicBezTo>
                  <a:cubicBezTo>
                    <a:pt x="1088" y="1732"/>
                    <a:pt x="1253" y="1688"/>
                    <a:pt x="1388" y="1605"/>
                  </a:cubicBezTo>
                  <a:cubicBezTo>
                    <a:pt x="1569" y="1493"/>
                    <a:pt x="1736" y="1279"/>
                    <a:pt x="1777" y="1067"/>
                  </a:cubicBezTo>
                  <a:cubicBezTo>
                    <a:pt x="1865" y="605"/>
                    <a:pt x="1606" y="135"/>
                    <a:pt x="1132" y="22"/>
                  </a:cubicBezTo>
                  <a:cubicBezTo>
                    <a:pt x="1070" y="8"/>
                    <a:pt x="1005" y="0"/>
                    <a:pt x="93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84;p44"/>
            <p:cNvSpPr/>
            <p:nvPr/>
          </p:nvSpPr>
          <p:spPr>
            <a:xfrm>
              <a:off x="4414825" y="2745200"/>
              <a:ext cx="58950" cy="57650"/>
            </a:xfrm>
            <a:custGeom>
              <a:avLst/>
              <a:gdLst/>
              <a:ahLst/>
              <a:cxnLst/>
              <a:rect l="l" t="t" r="r" b="b"/>
              <a:pathLst>
                <a:path w="2358" h="2306" extrusionOk="0">
                  <a:moveTo>
                    <a:pt x="1188" y="1"/>
                  </a:moveTo>
                  <a:cubicBezTo>
                    <a:pt x="973" y="1"/>
                    <a:pt x="752" y="60"/>
                    <a:pt x="574" y="171"/>
                  </a:cubicBezTo>
                  <a:cubicBezTo>
                    <a:pt x="333" y="319"/>
                    <a:pt x="110" y="605"/>
                    <a:pt x="56" y="887"/>
                  </a:cubicBezTo>
                  <a:cubicBezTo>
                    <a:pt x="1" y="1180"/>
                    <a:pt x="23" y="1504"/>
                    <a:pt x="196" y="1758"/>
                  </a:cubicBezTo>
                  <a:cubicBezTo>
                    <a:pt x="368" y="2014"/>
                    <a:pt x="608" y="2205"/>
                    <a:pt x="912" y="2276"/>
                  </a:cubicBezTo>
                  <a:cubicBezTo>
                    <a:pt x="995" y="2296"/>
                    <a:pt x="1082" y="2305"/>
                    <a:pt x="1169" y="2305"/>
                  </a:cubicBezTo>
                  <a:cubicBezTo>
                    <a:pt x="1385" y="2305"/>
                    <a:pt x="1605" y="2246"/>
                    <a:pt x="1784" y="2135"/>
                  </a:cubicBezTo>
                  <a:cubicBezTo>
                    <a:pt x="2024" y="1987"/>
                    <a:pt x="2247" y="1702"/>
                    <a:pt x="2301" y="1420"/>
                  </a:cubicBezTo>
                  <a:cubicBezTo>
                    <a:pt x="2357" y="1126"/>
                    <a:pt x="2334" y="801"/>
                    <a:pt x="2161" y="547"/>
                  </a:cubicBezTo>
                  <a:cubicBezTo>
                    <a:pt x="1990" y="293"/>
                    <a:pt x="1749" y="103"/>
                    <a:pt x="1445" y="31"/>
                  </a:cubicBezTo>
                  <a:cubicBezTo>
                    <a:pt x="1362" y="11"/>
                    <a:pt x="1276" y="1"/>
                    <a:pt x="118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85;p44"/>
            <p:cNvSpPr/>
            <p:nvPr/>
          </p:nvSpPr>
          <p:spPr>
            <a:xfrm>
              <a:off x="4564275" y="2905725"/>
              <a:ext cx="57825" cy="53900"/>
            </a:xfrm>
            <a:custGeom>
              <a:avLst/>
              <a:gdLst/>
              <a:ahLst/>
              <a:cxnLst/>
              <a:rect l="l" t="t" r="r" b="b"/>
              <a:pathLst>
                <a:path w="2313" h="2156" extrusionOk="0">
                  <a:moveTo>
                    <a:pt x="1559" y="249"/>
                  </a:moveTo>
                  <a:cubicBezTo>
                    <a:pt x="1560" y="250"/>
                    <a:pt x="1561" y="250"/>
                    <a:pt x="1562" y="251"/>
                  </a:cubicBezTo>
                  <a:lnTo>
                    <a:pt x="1562" y="251"/>
                  </a:lnTo>
                  <a:cubicBezTo>
                    <a:pt x="1561" y="250"/>
                    <a:pt x="1560" y="250"/>
                    <a:pt x="1559" y="249"/>
                  </a:cubicBezTo>
                  <a:close/>
                  <a:moveTo>
                    <a:pt x="1024" y="0"/>
                  </a:moveTo>
                  <a:cubicBezTo>
                    <a:pt x="1009" y="0"/>
                    <a:pt x="993" y="1"/>
                    <a:pt x="977" y="2"/>
                  </a:cubicBezTo>
                  <a:cubicBezTo>
                    <a:pt x="740" y="21"/>
                    <a:pt x="548" y="112"/>
                    <a:pt x="373" y="274"/>
                  </a:cubicBezTo>
                  <a:cubicBezTo>
                    <a:pt x="234" y="400"/>
                    <a:pt x="124" y="617"/>
                    <a:pt x="82" y="795"/>
                  </a:cubicBezTo>
                  <a:cubicBezTo>
                    <a:pt x="1" y="1141"/>
                    <a:pt x="111" y="1481"/>
                    <a:pt x="327" y="1747"/>
                  </a:cubicBezTo>
                  <a:cubicBezTo>
                    <a:pt x="538" y="2007"/>
                    <a:pt x="835" y="2156"/>
                    <a:pt x="1170" y="2156"/>
                  </a:cubicBezTo>
                  <a:cubicBezTo>
                    <a:pt x="1197" y="2156"/>
                    <a:pt x="1223" y="2155"/>
                    <a:pt x="1251" y="2153"/>
                  </a:cubicBezTo>
                  <a:cubicBezTo>
                    <a:pt x="1456" y="2140"/>
                    <a:pt x="1687" y="2082"/>
                    <a:pt x="1856" y="1956"/>
                  </a:cubicBezTo>
                  <a:cubicBezTo>
                    <a:pt x="1985" y="1861"/>
                    <a:pt x="2106" y="1753"/>
                    <a:pt x="2185" y="1611"/>
                  </a:cubicBezTo>
                  <a:cubicBezTo>
                    <a:pt x="2285" y="1427"/>
                    <a:pt x="2312" y="1215"/>
                    <a:pt x="2279" y="1010"/>
                  </a:cubicBezTo>
                  <a:cubicBezTo>
                    <a:pt x="2235" y="753"/>
                    <a:pt x="2097" y="547"/>
                    <a:pt x="1898" y="407"/>
                  </a:cubicBezTo>
                  <a:lnTo>
                    <a:pt x="1898" y="407"/>
                  </a:lnTo>
                  <a:cubicBezTo>
                    <a:pt x="1886" y="393"/>
                    <a:pt x="1874" y="380"/>
                    <a:pt x="1861" y="367"/>
                  </a:cubicBezTo>
                  <a:cubicBezTo>
                    <a:pt x="1738" y="239"/>
                    <a:pt x="1695" y="239"/>
                    <a:pt x="1587" y="180"/>
                  </a:cubicBezTo>
                  <a:cubicBezTo>
                    <a:pt x="1538" y="154"/>
                    <a:pt x="1488" y="132"/>
                    <a:pt x="1437" y="112"/>
                  </a:cubicBezTo>
                  <a:lnTo>
                    <a:pt x="1437" y="112"/>
                  </a:lnTo>
                  <a:cubicBezTo>
                    <a:pt x="1400" y="94"/>
                    <a:pt x="1362" y="79"/>
                    <a:pt x="1322" y="68"/>
                  </a:cubicBezTo>
                  <a:cubicBezTo>
                    <a:pt x="1228" y="23"/>
                    <a:pt x="1129" y="0"/>
                    <a:pt x="102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86;p44"/>
            <p:cNvSpPr/>
            <p:nvPr/>
          </p:nvSpPr>
          <p:spPr>
            <a:xfrm>
              <a:off x="4854700" y="2841175"/>
              <a:ext cx="45575" cy="41900"/>
            </a:xfrm>
            <a:custGeom>
              <a:avLst/>
              <a:gdLst/>
              <a:ahLst/>
              <a:cxnLst/>
              <a:rect l="l" t="t" r="r" b="b"/>
              <a:pathLst>
                <a:path w="1823" h="1676" extrusionOk="0">
                  <a:moveTo>
                    <a:pt x="1277" y="135"/>
                  </a:moveTo>
                  <a:cubicBezTo>
                    <a:pt x="1281" y="137"/>
                    <a:pt x="1286" y="139"/>
                    <a:pt x="1291" y="141"/>
                  </a:cubicBezTo>
                  <a:cubicBezTo>
                    <a:pt x="1286" y="139"/>
                    <a:pt x="1281" y="137"/>
                    <a:pt x="1277" y="135"/>
                  </a:cubicBezTo>
                  <a:close/>
                  <a:moveTo>
                    <a:pt x="999" y="1"/>
                  </a:moveTo>
                  <a:cubicBezTo>
                    <a:pt x="906" y="1"/>
                    <a:pt x="813" y="17"/>
                    <a:pt x="725" y="48"/>
                  </a:cubicBezTo>
                  <a:lnTo>
                    <a:pt x="725" y="48"/>
                  </a:lnTo>
                  <a:cubicBezTo>
                    <a:pt x="530" y="89"/>
                    <a:pt x="350" y="200"/>
                    <a:pt x="229" y="364"/>
                  </a:cubicBezTo>
                  <a:cubicBezTo>
                    <a:pt x="7" y="663"/>
                    <a:pt x="1" y="1170"/>
                    <a:pt x="315" y="1422"/>
                  </a:cubicBezTo>
                  <a:cubicBezTo>
                    <a:pt x="491" y="1562"/>
                    <a:pt x="689" y="1675"/>
                    <a:pt x="919" y="1675"/>
                  </a:cubicBezTo>
                  <a:cubicBezTo>
                    <a:pt x="935" y="1675"/>
                    <a:pt x="952" y="1675"/>
                    <a:pt x="969" y="1674"/>
                  </a:cubicBezTo>
                  <a:cubicBezTo>
                    <a:pt x="1199" y="1656"/>
                    <a:pt x="1447" y="1565"/>
                    <a:pt x="1594" y="1382"/>
                  </a:cubicBezTo>
                  <a:cubicBezTo>
                    <a:pt x="1739" y="1202"/>
                    <a:pt x="1818" y="1016"/>
                    <a:pt x="1820" y="786"/>
                  </a:cubicBezTo>
                  <a:cubicBezTo>
                    <a:pt x="1822" y="533"/>
                    <a:pt x="1676" y="303"/>
                    <a:pt x="1481" y="159"/>
                  </a:cubicBezTo>
                  <a:cubicBezTo>
                    <a:pt x="1334" y="52"/>
                    <a:pt x="1165" y="1"/>
                    <a:pt x="9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87;p44"/>
            <p:cNvSpPr/>
            <p:nvPr/>
          </p:nvSpPr>
          <p:spPr>
            <a:xfrm>
              <a:off x="4936075" y="2643775"/>
              <a:ext cx="58550" cy="45700"/>
            </a:xfrm>
            <a:custGeom>
              <a:avLst/>
              <a:gdLst/>
              <a:ahLst/>
              <a:cxnLst/>
              <a:rect l="l" t="t" r="r" b="b"/>
              <a:pathLst>
                <a:path w="2342" h="1828" extrusionOk="0">
                  <a:moveTo>
                    <a:pt x="1333" y="1682"/>
                  </a:moveTo>
                  <a:cubicBezTo>
                    <a:pt x="1325" y="1686"/>
                    <a:pt x="1317" y="1690"/>
                    <a:pt x="1308" y="1694"/>
                  </a:cubicBezTo>
                  <a:cubicBezTo>
                    <a:pt x="1316" y="1690"/>
                    <a:pt x="1325" y="1686"/>
                    <a:pt x="1333" y="1682"/>
                  </a:cubicBezTo>
                  <a:close/>
                  <a:moveTo>
                    <a:pt x="1226" y="1"/>
                  </a:moveTo>
                  <a:cubicBezTo>
                    <a:pt x="1206" y="1"/>
                    <a:pt x="1185" y="1"/>
                    <a:pt x="1164" y="2"/>
                  </a:cubicBezTo>
                  <a:cubicBezTo>
                    <a:pt x="816" y="18"/>
                    <a:pt x="531" y="183"/>
                    <a:pt x="296" y="435"/>
                  </a:cubicBezTo>
                  <a:cubicBezTo>
                    <a:pt x="15" y="734"/>
                    <a:pt x="1" y="1198"/>
                    <a:pt x="257" y="1515"/>
                  </a:cubicBezTo>
                  <a:cubicBezTo>
                    <a:pt x="415" y="1710"/>
                    <a:pt x="666" y="1828"/>
                    <a:pt x="915" y="1828"/>
                  </a:cubicBezTo>
                  <a:cubicBezTo>
                    <a:pt x="1057" y="1828"/>
                    <a:pt x="1199" y="1789"/>
                    <a:pt x="1323" y="1705"/>
                  </a:cubicBezTo>
                  <a:cubicBezTo>
                    <a:pt x="1354" y="1684"/>
                    <a:pt x="1428" y="1642"/>
                    <a:pt x="1437" y="1635"/>
                  </a:cubicBezTo>
                  <a:lnTo>
                    <a:pt x="1437" y="1635"/>
                  </a:lnTo>
                  <a:cubicBezTo>
                    <a:pt x="1497" y="1608"/>
                    <a:pt x="1556" y="1580"/>
                    <a:pt x="1612" y="1543"/>
                  </a:cubicBezTo>
                  <a:cubicBezTo>
                    <a:pt x="1625" y="1533"/>
                    <a:pt x="1639" y="1524"/>
                    <a:pt x="1654" y="1515"/>
                  </a:cubicBezTo>
                  <a:lnTo>
                    <a:pt x="1654" y="1515"/>
                  </a:lnTo>
                  <a:cubicBezTo>
                    <a:pt x="1662" y="1512"/>
                    <a:pt x="1671" y="1510"/>
                    <a:pt x="1680" y="1507"/>
                  </a:cubicBezTo>
                  <a:lnTo>
                    <a:pt x="1680" y="1507"/>
                  </a:lnTo>
                  <a:cubicBezTo>
                    <a:pt x="1962" y="1453"/>
                    <a:pt x="2227" y="1265"/>
                    <a:pt x="2285" y="964"/>
                  </a:cubicBezTo>
                  <a:cubicBezTo>
                    <a:pt x="2341" y="669"/>
                    <a:pt x="2226" y="300"/>
                    <a:pt x="1931" y="167"/>
                  </a:cubicBezTo>
                  <a:cubicBezTo>
                    <a:pt x="1705" y="66"/>
                    <a:pt x="1475" y="1"/>
                    <a:pt x="122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88;p44"/>
            <p:cNvSpPr/>
            <p:nvPr/>
          </p:nvSpPr>
          <p:spPr>
            <a:xfrm>
              <a:off x="5151000" y="2460950"/>
              <a:ext cx="47900" cy="48375"/>
            </a:xfrm>
            <a:custGeom>
              <a:avLst/>
              <a:gdLst/>
              <a:ahLst/>
              <a:cxnLst/>
              <a:rect l="l" t="t" r="r" b="b"/>
              <a:pathLst>
                <a:path w="1916" h="1935" extrusionOk="0">
                  <a:moveTo>
                    <a:pt x="939" y="1"/>
                  </a:moveTo>
                  <a:cubicBezTo>
                    <a:pt x="771" y="1"/>
                    <a:pt x="603" y="39"/>
                    <a:pt x="462" y="135"/>
                  </a:cubicBezTo>
                  <a:cubicBezTo>
                    <a:pt x="265" y="269"/>
                    <a:pt x="90" y="468"/>
                    <a:pt x="47" y="711"/>
                  </a:cubicBezTo>
                  <a:cubicBezTo>
                    <a:pt x="28" y="817"/>
                    <a:pt x="0" y="941"/>
                    <a:pt x="8" y="1040"/>
                  </a:cubicBezTo>
                  <a:cubicBezTo>
                    <a:pt x="22" y="1212"/>
                    <a:pt x="71" y="1366"/>
                    <a:pt x="160" y="1515"/>
                  </a:cubicBezTo>
                  <a:cubicBezTo>
                    <a:pt x="325" y="1784"/>
                    <a:pt x="627" y="1935"/>
                    <a:pt x="930" y="1935"/>
                  </a:cubicBezTo>
                  <a:cubicBezTo>
                    <a:pt x="1089" y="1935"/>
                    <a:pt x="1249" y="1894"/>
                    <a:pt x="1389" y="1806"/>
                  </a:cubicBezTo>
                  <a:cubicBezTo>
                    <a:pt x="1526" y="1721"/>
                    <a:pt x="1667" y="1593"/>
                    <a:pt x="1739" y="1449"/>
                  </a:cubicBezTo>
                  <a:cubicBezTo>
                    <a:pt x="1787" y="1352"/>
                    <a:pt x="1820" y="1242"/>
                    <a:pt x="1851" y="1137"/>
                  </a:cubicBezTo>
                  <a:cubicBezTo>
                    <a:pt x="1916" y="917"/>
                    <a:pt x="1856" y="628"/>
                    <a:pt x="1738" y="437"/>
                  </a:cubicBezTo>
                  <a:cubicBezTo>
                    <a:pt x="1619" y="243"/>
                    <a:pt x="1389" y="66"/>
                    <a:pt x="1162" y="23"/>
                  </a:cubicBezTo>
                  <a:cubicBezTo>
                    <a:pt x="1089" y="8"/>
                    <a:pt x="1014" y="1"/>
                    <a:pt x="9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489;p44"/>
            <p:cNvSpPr/>
            <p:nvPr/>
          </p:nvSpPr>
          <p:spPr>
            <a:xfrm>
              <a:off x="5192000" y="2713825"/>
              <a:ext cx="57700" cy="56225"/>
            </a:xfrm>
            <a:custGeom>
              <a:avLst/>
              <a:gdLst/>
              <a:ahLst/>
              <a:cxnLst/>
              <a:rect l="l" t="t" r="r" b="b"/>
              <a:pathLst>
                <a:path w="2308" h="2249" extrusionOk="0">
                  <a:moveTo>
                    <a:pt x="1000" y="0"/>
                  </a:moveTo>
                  <a:cubicBezTo>
                    <a:pt x="682" y="0"/>
                    <a:pt x="305" y="239"/>
                    <a:pt x="179" y="526"/>
                  </a:cubicBezTo>
                  <a:cubicBezTo>
                    <a:pt x="58" y="800"/>
                    <a:pt x="0" y="1055"/>
                    <a:pt x="88" y="1351"/>
                  </a:cubicBezTo>
                  <a:cubicBezTo>
                    <a:pt x="102" y="1397"/>
                    <a:pt x="118" y="1442"/>
                    <a:pt x="134" y="1488"/>
                  </a:cubicBezTo>
                  <a:cubicBezTo>
                    <a:pt x="250" y="1839"/>
                    <a:pt x="542" y="2153"/>
                    <a:pt x="918" y="2224"/>
                  </a:cubicBezTo>
                  <a:cubicBezTo>
                    <a:pt x="1001" y="2240"/>
                    <a:pt x="1085" y="2248"/>
                    <a:pt x="1168" y="2248"/>
                  </a:cubicBezTo>
                  <a:cubicBezTo>
                    <a:pt x="1366" y="2248"/>
                    <a:pt x="1559" y="2200"/>
                    <a:pt x="1734" y="2093"/>
                  </a:cubicBezTo>
                  <a:cubicBezTo>
                    <a:pt x="1970" y="1947"/>
                    <a:pt x="2155" y="1692"/>
                    <a:pt x="2217" y="1423"/>
                  </a:cubicBezTo>
                  <a:cubicBezTo>
                    <a:pt x="2307" y="1046"/>
                    <a:pt x="2183" y="664"/>
                    <a:pt x="1913" y="392"/>
                  </a:cubicBezTo>
                  <a:cubicBezTo>
                    <a:pt x="1878" y="358"/>
                    <a:pt x="1846" y="323"/>
                    <a:pt x="1811" y="291"/>
                  </a:cubicBezTo>
                  <a:cubicBezTo>
                    <a:pt x="1585" y="80"/>
                    <a:pt x="1332" y="15"/>
                    <a:pt x="1033" y="1"/>
                  </a:cubicBezTo>
                  <a:cubicBezTo>
                    <a:pt x="1022" y="1"/>
                    <a:pt x="1011" y="0"/>
                    <a:pt x="100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490;p44"/>
            <p:cNvSpPr/>
            <p:nvPr/>
          </p:nvSpPr>
          <p:spPr>
            <a:xfrm>
              <a:off x="5334025" y="2446975"/>
              <a:ext cx="66850" cy="54000"/>
            </a:xfrm>
            <a:custGeom>
              <a:avLst/>
              <a:gdLst/>
              <a:ahLst/>
              <a:cxnLst/>
              <a:rect l="l" t="t" r="r" b="b"/>
              <a:pathLst>
                <a:path w="2674" h="2160" extrusionOk="0">
                  <a:moveTo>
                    <a:pt x="1329" y="1"/>
                  </a:moveTo>
                  <a:cubicBezTo>
                    <a:pt x="1046" y="1"/>
                    <a:pt x="770" y="98"/>
                    <a:pt x="526" y="239"/>
                  </a:cubicBezTo>
                  <a:cubicBezTo>
                    <a:pt x="173" y="443"/>
                    <a:pt x="0" y="881"/>
                    <a:pt x="65" y="1270"/>
                  </a:cubicBezTo>
                  <a:cubicBezTo>
                    <a:pt x="95" y="1449"/>
                    <a:pt x="161" y="1598"/>
                    <a:pt x="276" y="1738"/>
                  </a:cubicBezTo>
                  <a:cubicBezTo>
                    <a:pt x="427" y="1924"/>
                    <a:pt x="596" y="2014"/>
                    <a:pt x="825" y="2092"/>
                  </a:cubicBezTo>
                  <a:cubicBezTo>
                    <a:pt x="957" y="2137"/>
                    <a:pt x="1109" y="2160"/>
                    <a:pt x="1261" y="2160"/>
                  </a:cubicBezTo>
                  <a:cubicBezTo>
                    <a:pt x="1446" y="2160"/>
                    <a:pt x="1632" y="2126"/>
                    <a:pt x="1785" y="2057"/>
                  </a:cubicBezTo>
                  <a:cubicBezTo>
                    <a:pt x="1931" y="1990"/>
                    <a:pt x="2071" y="1914"/>
                    <a:pt x="2212" y="1839"/>
                  </a:cubicBezTo>
                  <a:cubicBezTo>
                    <a:pt x="2344" y="1769"/>
                    <a:pt x="2471" y="1620"/>
                    <a:pt x="2544" y="1492"/>
                  </a:cubicBezTo>
                  <a:cubicBezTo>
                    <a:pt x="2644" y="1305"/>
                    <a:pt x="2674" y="1093"/>
                    <a:pt x="2638" y="886"/>
                  </a:cubicBezTo>
                  <a:cubicBezTo>
                    <a:pt x="2573" y="504"/>
                    <a:pt x="2302" y="239"/>
                    <a:pt x="1936" y="126"/>
                  </a:cubicBezTo>
                  <a:cubicBezTo>
                    <a:pt x="1773" y="77"/>
                    <a:pt x="1620" y="24"/>
                    <a:pt x="1448" y="6"/>
                  </a:cubicBezTo>
                  <a:cubicBezTo>
                    <a:pt x="1408" y="2"/>
                    <a:pt x="1368" y="1"/>
                    <a:pt x="132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91;p44"/>
            <p:cNvSpPr/>
            <p:nvPr/>
          </p:nvSpPr>
          <p:spPr>
            <a:xfrm>
              <a:off x="5319850" y="2921000"/>
              <a:ext cx="41050" cy="41300"/>
            </a:xfrm>
            <a:custGeom>
              <a:avLst/>
              <a:gdLst/>
              <a:ahLst/>
              <a:cxnLst/>
              <a:rect l="l" t="t" r="r" b="b"/>
              <a:pathLst>
                <a:path w="1642" h="1652" extrusionOk="0">
                  <a:moveTo>
                    <a:pt x="1363" y="386"/>
                  </a:moveTo>
                  <a:lnTo>
                    <a:pt x="1374" y="400"/>
                  </a:lnTo>
                  <a:lnTo>
                    <a:pt x="1374" y="400"/>
                  </a:lnTo>
                  <a:cubicBezTo>
                    <a:pt x="1380" y="414"/>
                    <a:pt x="1386" y="427"/>
                    <a:pt x="1392" y="440"/>
                  </a:cubicBezTo>
                  <a:lnTo>
                    <a:pt x="1392" y="440"/>
                  </a:lnTo>
                  <a:cubicBezTo>
                    <a:pt x="1383" y="422"/>
                    <a:pt x="1373" y="404"/>
                    <a:pt x="1363" y="386"/>
                  </a:cubicBezTo>
                  <a:close/>
                  <a:moveTo>
                    <a:pt x="817" y="1"/>
                  </a:moveTo>
                  <a:cubicBezTo>
                    <a:pt x="801" y="1"/>
                    <a:pt x="785" y="2"/>
                    <a:pt x="770" y="4"/>
                  </a:cubicBezTo>
                  <a:cubicBezTo>
                    <a:pt x="439" y="48"/>
                    <a:pt x="138" y="234"/>
                    <a:pt x="66" y="589"/>
                  </a:cubicBezTo>
                  <a:cubicBezTo>
                    <a:pt x="1" y="906"/>
                    <a:pt x="93" y="1209"/>
                    <a:pt x="320" y="1441"/>
                  </a:cubicBezTo>
                  <a:cubicBezTo>
                    <a:pt x="460" y="1585"/>
                    <a:pt x="646" y="1652"/>
                    <a:pt x="832" y="1652"/>
                  </a:cubicBezTo>
                  <a:cubicBezTo>
                    <a:pt x="1107" y="1652"/>
                    <a:pt x="1385" y="1507"/>
                    <a:pt x="1523" y="1254"/>
                  </a:cubicBezTo>
                  <a:cubicBezTo>
                    <a:pt x="1619" y="1080"/>
                    <a:pt x="1642" y="852"/>
                    <a:pt x="1583" y="661"/>
                  </a:cubicBezTo>
                  <a:cubicBezTo>
                    <a:pt x="1536" y="504"/>
                    <a:pt x="1422" y="342"/>
                    <a:pt x="1275" y="240"/>
                  </a:cubicBezTo>
                  <a:lnTo>
                    <a:pt x="1275" y="240"/>
                  </a:lnTo>
                  <a:cubicBezTo>
                    <a:pt x="1182" y="103"/>
                    <a:pt x="980"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92;p44"/>
            <p:cNvSpPr/>
            <p:nvPr/>
          </p:nvSpPr>
          <p:spPr>
            <a:xfrm>
              <a:off x="5070400" y="2975975"/>
              <a:ext cx="67000" cy="62450"/>
            </a:xfrm>
            <a:custGeom>
              <a:avLst/>
              <a:gdLst/>
              <a:ahLst/>
              <a:cxnLst/>
              <a:rect l="l" t="t" r="r" b="b"/>
              <a:pathLst>
                <a:path w="2680" h="2498" extrusionOk="0">
                  <a:moveTo>
                    <a:pt x="1120" y="2433"/>
                  </a:moveTo>
                  <a:cubicBezTo>
                    <a:pt x="1127" y="2434"/>
                    <a:pt x="1134" y="2434"/>
                    <a:pt x="1140" y="2435"/>
                  </a:cubicBezTo>
                  <a:cubicBezTo>
                    <a:pt x="1141" y="2435"/>
                    <a:pt x="1142" y="2435"/>
                    <a:pt x="1142" y="2435"/>
                  </a:cubicBezTo>
                  <a:lnTo>
                    <a:pt x="1142" y="2435"/>
                  </a:lnTo>
                  <a:lnTo>
                    <a:pt x="1120" y="2433"/>
                  </a:lnTo>
                  <a:close/>
                  <a:moveTo>
                    <a:pt x="1414" y="0"/>
                  </a:moveTo>
                  <a:cubicBezTo>
                    <a:pt x="1380" y="0"/>
                    <a:pt x="1347" y="1"/>
                    <a:pt x="1314" y="2"/>
                  </a:cubicBezTo>
                  <a:cubicBezTo>
                    <a:pt x="1014" y="15"/>
                    <a:pt x="870" y="94"/>
                    <a:pt x="603" y="219"/>
                  </a:cubicBezTo>
                  <a:cubicBezTo>
                    <a:pt x="460" y="300"/>
                    <a:pt x="347" y="408"/>
                    <a:pt x="264" y="545"/>
                  </a:cubicBezTo>
                  <a:cubicBezTo>
                    <a:pt x="156" y="669"/>
                    <a:pt x="85" y="815"/>
                    <a:pt x="53" y="981"/>
                  </a:cubicBezTo>
                  <a:cubicBezTo>
                    <a:pt x="1" y="1254"/>
                    <a:pt x="22" y="1513"/>
                    <a:pt x="138" y="1767"/>
                  </a:cubicBezTo>
                  <a:cubicBezTo>
                    <a:pt x="243" y="2000"/>
                    <a:pt x="420" y="2226"/>
                    <a:pt x="657" y="2342"/>
                  </a:cubicBezTo>
                  <a:cubicBezTo>
                    <a:pt x="843" y="2433"/>
                    <a:pt x="1062" y="2498"/>
                    <a:pt x="1277" y="2498"/>
                  </a:cubicBezTo>
                  <a:cubicBezTo>
                    <a:pt x="1371" y="2498"/>
                    <a:pt x="1464" y="2486"/>
                    <a:pt x="1553" y="2458"/>
                  </a:cubicBezTo>
                  <a:lnTo>
                    <a:pt x="1553" y="2458"/>
                  </a:lnTo>
                  <a:cubicBezTo>
                    <a:pt x="1577" y="2454"/>
                    <a:pt x="1602" y="2449"/>
                    <a:pt x="1627" y="2442"/>
                  </a:cubicBezTo>
                  <a:cubicBezTo>
                    <a:pt x="1788" y="2415"/>
                    <a:pt x="1949" y="2365"/>
                    <a:pt x="2089" y="2275"/>
                  </a:cubicBezTo>
                  <a:cubicBezTo>
                    <a:pt x="2270" y="2161"/>
                    <a:pt x="2414" y="2011"/>
                    <a:pt x="2517" y="1824"/>
                  </a:cubicBezTo>
                  <a:cubicBezTo>
                    <a:pt x="2604" y="1678"/>
                    <a:pt x="2648" y="1524"/>
                    <a:pt x="2649" y="1357"/>
                  </a:cubicBezTo>
                  <a:cubicBezTo>
                    <a:pt x="2679" y="1197"/>
                    <a:pt x="2668" y="1039"/>
                    <a:pt x="2614" y="884"/>
                  </a:cubicBezTo>
                  <a:cubicBezTo>
                    <a:pt x="2550" y="681"/>
                    <a:pt x="2442" y="505"/>
                    <a:pt x="2289" y="358"/>
                  </a:cubicBezTo>
                  <a:cubicBezTo>
                    <a:pt x="2155" y="194"/>
                    <a:pt x="1911" y="92"/>
                    <a:pt x="1708" y="34"/>
                  </a:cubicBezTo>
                  <a:cubicBezTo>
                    <a:pt x="1617" y="8"/>
                    <a:pt x="1515" y="0"/>
                    <a:pt x="141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93;p44"/>
            <p:cNvSpPr/>
            <p:nvPr/>
          </p:nvSpPr>
          <p:spPr>
            <a:xfrm>
              <a:off x="4886400" y="3031675"/>
              <a:ext cx="36575" cy="36300"/>
            </a:xfrm>
            <a:custGeom>
              <a:avLst/>
              <a:gdLst/>
              <a:ahLst/>
              <a:cxnLst/>
              <a:rect l="l" t="t" r="r" b="b"/>
              <a:pathLst>
                <a:path w="1463" h="1452" extrusionOk="0">
                  <a:moveTo>
                    <a:pt x="699" y="1"/>
                  </a:moveTo>
                  <a:cubicBezTo>
                    <a:pt x="350" y="1"/>
                    <a:pt x="0" y="306"/>
                    <a:pt x="36" y="677"/>
                  </a:cubicBezTo>
                  <a:cubicBezTo>
                    <a:pt x="46" y="788"/>
                    <a:pt x="61" y="893"/>
                    <a:pt x="107" y="995"/>
                  </a:cubicBezTo>
                  <a:cubicBezTo>
                    <a:pt x="156" y="1100"/>
                    <a:pt x="217" y="1179"/>
                    <a:pt x="296" y="1266"/>
                  </a:cubicBezTo>
                  <a:cubicBezTo>
                    <a:pt x="407" y="1389"/>
                    <a:pt x="585" y="1451"/>
                    <a:pt x="760" y="1451"/>
                  </a:cubicBezTo>
                  <a:cubicBezTo>
                    <a:pt x="888" y="1451"/>
                    <a:pt x="1015" y="1418"/>
                    <a:pt x="1113" y="1352"/>
                  </a:cubicBezTo>
                  <a:cubicBezTo>
                    <a:pt x="1210" y="1287"/>
                    <a:pt x="1290" y="1202"/>
                    <a:pt x="1350" y="1103"/>
                  </a:cubicBezTo>
                  <a:cubicBezTo>
                    <a:pt x="1433" y="968"/>
                    <a:pt x="1462" y="731"/>
                    <a:pt x="1404" y="583"/>
                  </a:cubicBezTo>
                  <a:cubicBezTo>
                    <a:pt x="1361" y="472"/>
                    <a:pt x="1320" y="382"/>
                    <a:pt x="1246" y="291"/>
                  </a:cubicBezTo>
                  <a:cubicBezTo>
                    <a:pt x="1176" y="203"/>
                    <a:pt x="1088" y="143"/>
                    <a:pt x="994" y="85"/>
                  </a:cubicBezTo>
                  <a:cubicBezTo>
                    <a:pt x="902" y="27"/>
                    <a:pt x="801" y="1"/>
                    <a:pt x="6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94;p44"/>
            <p:cNvSpPr/>
            <p:nvPr/>
          </p:nvSpPr>
          <p:spPr>
            <a:xfrm>
              <a:off x="4696925" y="3113600"/>
              <a:ext cx="72950" cy="52500"/>
            </a:xfrm>
            <a:custGeom>
              <a:avLst/>
              <a:gdLst/>
              <a:ahLst/>
              <a:cxnLst/>
              <a:rect l="l" t="t" r="r" b="b"/>
              <a:pathLst>
                <a:path w="2918" h="2100" extrusionOk="0">
                  <a:moveTo>
                    <a:pt x="1436" y="0"/>
                  </a:moveTo>
                  <a:cubicBezTo>
                    <a:pt x="333" y="0"/>
                    <a:pt x="0" y="1778"/>
                    <a:pt x="1218" y="2067"/>
                  </a:cubicBezTo>
                  <a:cubicBezTo>
                    <a:pt x="1310" y="2089"/>
                    <a:pt x="1398" y="2099"/>
                    <a:pt x="1482" y="2099"/>
                  </a:cubicBezTo>
                  <a:cubicBezTo>
                    <a:pt x="2585" y="2099"/>
                    <a:pt x="2918" y="322"/>
                    <a:pt x="1700" y="32"/>
                  </a:cubicBezTo>
                  <a:cubicBezTo>
                    <a:pt x="1608" y="11"/>
                    <a:pt x="1520" y="0"/>
                    <a:pt x="143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495;p44"/>
            <p:cNvSpPr/>
            <p:nvPr/>
          </p:nvSpPr>
          <p:spPr>
            <a:xfrm>
              <a:off x="4438225" y="3164800"/>
              <a:ext cx="55300" cy="50125"/>
            </a:xfrm>
            <a:custGeom>
              <a:avLst/>
              <a:gdLst/>
              <a:ahLst/>
              <a:cxnLst/>
              <a:rect l="l" t="t" r="r" b="b"/>
              <a:pathLst>
                <a:path w="2212" h="2005" extrusionOk="0">
                  <a:moveTo>
                    <a:pt x="1218" y="0"/>
                  </a:moveTo>
                  <a:cubicBezTo>
                    <a:pt x="862" y="0"/>
                    <a:pt x="526" y="177"/>
                    <a:pt x="341" y="502"/>
                  </a:cubicBezTo>
                  <a:cubicBezTo>
                    <a:pt x="335" y="514"/>
                    <a:pt x="327" y="525"/>
                    <a:pt x="321" y="538"/>
                  </a:cubicBezTo>
                  <a:cubicBezTo>
                    <a:pt x="1" y="1100"/>
                    <a:pt x="346" y="1833"/>
                    <a:pt x="962" y="1979"/>
                  </a:cubicBezTo>
                  <a:cubicBezTo>
                    <a:pt x="1035" y="1996"/>
                    <a:pt x="1108" y="2004"/>
                    <a:pt x="1181" y="2004"/>
                  </a:cubicBezTo>
                  <a:cubicBezTo>
                    <a:pt x="1720" y="2004"/>
                    <a:pt x="2212" y="1549"/>
                    <a:pt x="2181" y="978"/>
                  </a:cubicBezTo>
                  <a:cubicBezTo>
                    <a:pt x="2180" y="965"/>
                    <a:pt x="2180" y="951"/>
                    <a:pt x="2179" y="938"/>
                  </a:cubicBezTo>
                  <a:cubicBezTo>
                    <a:pt x="2158" y="523"/>
                    <a:pt x="1851" y="100"/>
                    <a:pt x="1425" y="20"/>
                  </a:cubicBezTo>
                  <a:cubicBezTo>
                    <a:pt x="1356" y="7"/>
                    <a:pt x="1286" y="0"/>
                    <a:pt x="121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496;p44"/>
            <p:cNvSpPr/>
            <p:nvPr/>
          </p:nvSpPr>
          <p:spPr>
            <a:xfrm>
              <a:off x="4366300" y="3006750"/>
              <a:ext cx="55075" cy="40700"/>
            </a:xfrm>
            <a:custGeom>
              <a:avLst/>
              <a:gdLst/>
              <a:ahLst/>
              <a:cxnLst/>
              <a:rect l="l" t="t" r="r" b="b"/>
              <a:pathLst>
                <a:path w="2203" h="1628" extrusionOk="0">
                  <a:moveTo>
                    <a:pt x="1099" y="0"/>
                  </a:moveTo>
                  <a:cubicBezTo>
                    <a:pt x="1022" y="0"/>
                    <a:pt x="938" y="8"/>
                    <a:pt x="847" y="25"/>
                  </a:cubicBezTo>
                  <a:cubicBezTo>
                    <a:pt x="811" y="33"/>
                    <a:pt x="773" y="40"/>
                    <a:pt x="736" y="47"/>
                  </a:cubicBezTo>
                  <a:cubicBezTo>
                    <a:pt x="201" y="148"/>
                    <a:pt x="0" y="995"/>
                    <a:pt x="434" y="1326"/>
                  </a:cubicBezTo>
                  <a:lnTo>
                    <a:pt x="522" y="1395"/>
                  </a:lnTo>
                  <a:cubicBezTo>
                    <a:pt x="737" y="1559"/>
                    <a:pt x="934" y="1627"/>
                    <a:pt x="1106" y="1627"/>
                  </a:cubicBezTo>
                  <a:cubicBezTo>
                    <a:pt x="1948" y="1627"/>
                    <a:pt x="2202" y="0"/>
                    <a:pt x="10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497;p44"/>
            <p:cNvSpPr/>
            <p:nvPr/>
          </p:nvSpPr>
          <p:spPr>
            <a:xfrm>
              <a:off x="4624350" y="3398450"/>
              <a:ext cx="63525" cy="59600"/>
            </a:xfrm>
            <a:custGeom>
              <a:avLst/>
              <a:gdLst/>
              <a:ahLst/>
              <a:cxnLst/>
              <a:rect l="l" t="t" r="r" b="b"/>
              <a:pathLst>
                <a:path w="2541" h="2384" extrusionOk="0">
                  <a:moveTo>
                    <a:pt x="1384" y="0"/>
                  </a:moveTo>
                  <a:cubicBezTo>
                    <a:pt x="1195" y="0"/>
                    <a:pt x="1004" y="50"/>
                    <a:pt x="830" y="156"/>
                  </a:cubicBezTo>
                  <a:cubicBezTo>
                    <a:pt x="619" y="285"/>
                    <a:pt x="472" y="475"/>
                    <a:pt x="356" y="688"/>
                  </a:cubicBezTo>
                  <a:cubicBezTo>
                    <a:pt x="0" y="1342"/>
                    <a:pt x="373" y="2183"/>
                    <a:pt x="1096" y="2354"/>
                  </a:cubicBezTo>
                  <a:cubicBezTo>
                    <a:pt x="1180" y="2374"/>
                    <a:pt x="1265" y="2383"/>
                    <a:pt x="1348" y="2383"/>
                  </a:cubicBezTo>
                  <a:cubicBezTo>
                    <a:pt x="1970" y="2383"/>
                    <a:pt x="2540" y="1856"/>
                    <a:pt x="2506" y="1198"/>
                  </a:cubicBezTo>
                  <a:cubicBezTo>
                    <a:pt x="2492" y="955"/>
                    <a:pt x="2455" y="719"/>
                    <a:pt x="2318" y="508"/>
                  </a:cubicBezTo>
                  <a:cubicBezTo>
                    <a:pt x="2107" y="186"/>
                    <a:pt x="1749" y="0"/>
                    <a:pt x="138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498;p44"/>
            <p:cNvSpPr/>
            <p:nvPr/>
          </p:nvSpPr>
          <p:spPr>
            <a:xfrm>
              <a:off x="4896625" y="3254175"/>
              <a:ext cx="60775" cy="56925"/>
            </a:xfrm>
            <a:custGeom>
              <a:avLst/>
              <a:gdLst/>
              <a:ahLst/>
              <a:cxnLst/>
              <a:rect l="l" t="t" r="r" b="b"/>
              <a:pathLst>
                <a:path w="2431" h="2277" extrusionOk="0">
                  <a:moveTo>
                    <a:pt x="1146" y="0"/>
                  </a:moveTo>
                  <a:cubicBezTo>
                    <a:pt x="948" y="0"/>
                    <a:pt x="751" y="51"/>
                    <a:pt x="579" y="168"/>
                  </a:cubicBezTo>
                  <a:cubicBezTo>
                    <a:pt x="329" y="338"/>
                    <a:pt x="140" y="575"/>
                    <a:pt x="69" y="874"/>
                  </a:cubicBezTo>
                  <a:cubicBezTo>
                    <a:pt x="1" y="1158"/>
                    <a:pt x="54" y="1486"/>
                    <a:pt x="208" y="1736"/>
                  </a:cubicBezTo>
                  <a:cubicBezTo>
                    <a:pt x="430" y="2094"/>
                    <a:pt x="806" y="2269"/>
                    <a:pt x="1219" y="2276"/>
                  </a:cubicBezTo>
                  <a:cubicBezTo>
                    <a:pt x="1223" y="2276"/>
                    <a:pt x="1227" y="2276"/>
                    <a:pt x="1231" y="2276"/>
                  </a:cubicBezTo>
                  <a:cubicBezTo>
                    <a:pt x="1487" y="2276"/>
                    <a:pt x="1698" y="2172"/>
                    <a:pt x="1922" y="2060"/>
                  </a:cubicBezTo>
                  <a:cubicBezTo>
                    <a:pt x="2135" y="1952"/>
                    <a:pt x="2338" y="1652"/>
                    <a:pt x="2382" y="1422"/>
                  </a:cubicBezTo>
                  <a:cubicBezTo>
                    <a:pt x="2431" y="1168"/>
                    <a:pt x="2417" y="862"/>
                    <a:pt x="2257" y="646"/>
                  </a:cubicBezTo>
                  <a:cubicBezTo>
                    <a:pt x="2105" y="444"/>
                    <a:pt x="1963" y="251"/>
                    <a:pt x="1725" y="138"/>
                  </a:cubicBezTo>
                  <a:cubicBezTo>
                    <a:pt x="1545" y="51"/>
                    <a:pt x="1345" y="0"/>
                    <a:pt x="11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499;p44"/>
            <p:cNvSpPr/>
            <p:nvPr/>
          </p:nvSpPr>
          <p:spPr>
            <a:xfrm>
              <a:off x="5071275" y="3408400"/>
              <a:ext cx="60500" cy="60950"/>
            </a:xfrm>
            <a:custGeom>
              <a:avLst/>
              <a:gdLst/>
              <a:ahLst/>
              <a:cxnLst/>
              <a:rect l="l" t="t" r="r" b="b"/>
              <a:pathLst>
                <a:path w="2420" h="2438" extrusionOk="0">
                  <a:moveTo>
                    <a:pt x="2337" y="829"/>
                  </a:moveTo>
                  <a:lnTo>
                    <a:pt x="2337" y="829"/>
                  </a:lnTo>
                  <a:cubicBezTo>
                    <a:pt x="2338" y="833"/>
                    <a:pt x="2339" y="836"/>
                    <a:pt x="2339" y="839"/>
                  </a:cubicBezTo>
                  <a:lnTo>
                    <a:pt x="2339" y="839"/>
                  </a:lnTo>
                  <a:cubicBezTo>
                    <a:pt x="2338" y="836"/>
                    <a:pt x="2338" y="833"/>
                    <a:pt x="2337" y="829"/>
                  </a:cubicBezTo>
                  <a:close/>
                  <a:moveTo>
                    <a:pt x="2338" y="850"/>
                  </a:moveTo>
                  <a:cubicBezTo>
                    <a:pt x="2340" y="853"/>
                    <a:pt x="2341" y="856"/>
                    <a:pt x="2342" y="858"/>
                  </a:cubicBezTo>
                  <a:lnTo>
                    <a:pt x="2342" y="858"/>
                  </a:lnTo>
                  <a:cubicBezTo>
                    <a:pt x="2344" y="866"/>
                    <a:pt x="2345" y="874"/>
                    <a:pt x="2346" y="883"/>
                  </a:cubicBezTo>
                  <a:lnTo>
                    <a:pt x="2346" y="883"/>
                  </a:lnTo>
                  <a:cubicBezTo>
                    <a:pt x="2344" y="872"/>
                    <a:pt x="2341" y="861"/>
                    <a:pt x="2338" y="850"/>
                  </a:cubicBezTo>
                  <a:close/>
                  <a:moveTo>
                    <a:pt x="2387" y="1127"/>
                  </a:moveTo>
                  <a:cubicBezTo>
                    <a:pt x="2387" y="1127"/>
                    <a:pt x="2387" y="1127"/>
                    <a:pt x="2387" y="1128"/>
                  </a:cubicBezTo>
                  <a:cubicBezTo>
                    <a:pt x="2387" y="1127"/>
                    <a:pt x="2387" y="1127"/>
                    <a:pt x="2387" y="1127"/>
                  </a:cubicBezTo>
                  <a:close/>
                  <a:moveTo>
                    <a:pt x="1231" y="1"/>
                  </a:moveTo>
                  <a:cubicBezTo>
                    <a:pt x="1167" y="1"/>
                    <a:pt x="1103" y="6"/>
                    <a:pt x="1036" y="17"/>
                  </a:cubicBezTo>
                  <a:cubicBezTo>
                    <a:pt x="802" y="56"/>
                    <a:pt x="541" y="162"/>
                    <a:pt x="386" y="351"/>
                  </a:cubicBezTo>
                  <a:cubicBezTo>
                    <a:pt x="169" y="617"/>
                    <a:pt x="170" y="647"/>
                    <a:pt x="49" y="971"/>
                  </a:cubicBezTo>
                  <a:cubicBezTo>
                    <a:pt x="0" y="1182"/>
                    <a:pt x="6" y="1390"/>
                    <a:pt x="68" y="1597"/>
                  </a:cubicBezTo>
                  <a:cubicBezTo>
                    <a:pt x="131" y="1797"/>
                    <a:pt x="238" y="1969"/>
                    <a:pt x="387" y="2115"/>
                  </a:cubicBezTo>
                  <a:cubicBezTo>
                    <a:pt x="613" y="2330"/>
                    <a:pt x="900" y="2437"/>
                    <a:pt x="1199" y="2437"/>
                  </a:cubicBezTo>
                  <a:cubicBezTo>
                    <a:pt x="1269" y="2437"/>
                    <a:pt x="1341" y="2431"/>
                    <a:pt x="1412" y="2419"/>
                  </a:cubicBezTo>
                  <a:cubicBezTo>
                    <a:pt x="1775" y="2359"/>
                    <a:pt x="2087" y="2153"/>
                    <a:pt x="2266" y="1824"/>
                  </a:cubicBezTo>
                  <a:cubicBezTo>
                    <a:pt x="2370" y="1630"/>
                    <a:pt x="2420" y="1424"/>
                    <a:pt x="2413" y="1203"/>
                  </a:cubicBezTo>
                  <a:cubicBezTo>
                    <a:pt x="2408" y="1053"/>
                    <a:pt x="2376" y="911"/>
                    <a:pt x="2318" y="777"/>
                  </a:cubicBezTo>
                  <a:lnTo>
                    <a:pt x="2318" y="777"/>
                  </a:lnTo>
                  <a:cubicBezTo>
                    <a:pt x="2293" y="696"/>
                    <a:pt x="2259" y="617"/>
                    <a:pt x="2213" y="543"/>
                  </a:cubicBezTo>
                  <a:cubicBezTo>
                    <a:pt x="2078" y="325"/>
                    <a:pt x="1875" y="170"/>
                    <a:pt x="1639" y="80"/>
                  </a:cubicBezTo>
                  <a:cubicBezTo>
                    <a:pt x="1502" y="27"/>
                    <a:pt x="1369" y="1"/>
                    <a:pt x="123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500;p44"/>
            <p:cNvSpPr/>
            <p:nvPr/>
          </p:nvSpPr>
          <p:spPr>
            <a:xfrm>
              <a:off x="5166125" y="3195550"/>
              <a:ext cx="43350" cy="35450"/>
            </a:xfrm>
            <a:custGeom>
              <a:avLst/>
              <a:gdLst/>
              <a:ahLst/>
              <a:cxnLst/>
              <a:rect l="l" t="t" r="r" b="b"/>
              <a:pathLst>
                <a:path w="1734" h="1418" extrusionOk="0">
                  <a:moveTo>
                    <a:pt x="927" y="0"/>
                  </a:moveTo>
                  <a:cubicBezTo>
                    <a:pt x="756" y="0"/>
                    <a:pt x="601" y="22"/>
                    <a:pt x="445" y="121"/>
                  </a:cubicBezTo>
                  <a:cubicBezTo>
                    <a:pt x="136" y="320"/>
                    <a:pt x="1" y="769"/>
                    <a:pt x="215" y="1087"/>
                  </a:cubicBezTo>
                  <a:cubicBezTo>
                    <a:pt x="358" y="1299"/>
                    <a:pt x="586" y="1418"/>
                    <a:pt x="821" y="1418"/>
                  </a:cubicBezTo>
                  <a:cubicBezTo>
                    <a:pt x="943" y="1418"/>
                    <a:pt x="1067" y="1386"/>
                    <a:pt x="1182" y="1318"/>
                  </a:cubicBezTo>
                  <a:cubicBezTo>
                    <a:pt x="1359" y="1214"/>
                    <a:pt x="1449" y="1067"/>
                    <a:pt x="1531" y="893"/>
                  </a:cubicBezTo>
                  <a:cubicBezTo>
                    <a:pt x="1734" y="466"/>
                    <a:pt x="1453" y="12"/>
                    <a:pt x="981" y="1"/>
                  </a:cubicBezTo>
                  <a:cubicBezTo>
                    <a:pt x="963" y="0"/>
                    <a:pt x="945" y="0"/>
                    <a:pt x="92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501;p44"/>
            <p:cNvSpPr/>
            <p:nvPr/>
          </p:nvSpPr>
          <p:spPr>
            <a:xfrm>
              <a:off x="5361150" y="3331250"/>
              <a:ext cx="42500" cy="39525"/>
            </a:xfrm>
            <a:custGeom>
              <a:avLst/>
              <a:gdLst/>
              <a:ahLst/>
              <a:cxnLst/>
              <a:rect l="l" t="t" r="r" b="b"/>
              <a:pathLst>
                <a:path w="1700" h="1581" extrusionOk="0">
                  <a:moveTo>
                    <a:pt x="862" y="0"/>
                  </a:moveTo>
                  <a:cubicBezTo>
                    <a:pt x="506" y="0"/>
                    <a:pt x="148" y="245"/>
                    <a:pt x="81" y="607"/>
                  </a:cubicBezTo>
                  <a:cubicBezTo>
                    <a:pt x="1" y="1029"/>
                    <a:pt x="237" y="1457"/>
                    <a:pt x="668" y="1561"/>
                  </a:cubicBezTo>
                  <a:cubicBezTo>
                    <a:pt x="723" y="1574"/>
                    <a:pt x="780" y="1580"/>
                    <a:pt x="837" y="1580"/>
                  </a:cubicBezTo>
                  <a:cubicBezTo>
                    <a:pt x="1193" y="1580"/>
                    <a:pt x="1552" y="1335"/>
                    <a:pt x="1621" y="973"/>
                  </a:cubicBezTo>
                  <a:cubicBezTo>
                    <a:pt x="1700" y="551"/>
                    <a:pt x="1465" y="123"/>
                    <a:pt x="1033" y="20"/>
                  </a:cubicBezTo>
                  <a:cubicBezTo>
                    <a:pt x="977" y="7"/>
                    <a:pt x="919" y="0"/>
                    <a:pt x="86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502;p44"/>
            <p:cNvSpPr/>
            <p:nvPr/>
          </p:nvSpPr>
          <p:spPr>
            <a:xfrm>
              <a:off x="5394800" y="3108425"/>
              <a:ext cx="58325" cy="60275"/>
            </a:xfrm>
            <a:custGeom>
              <a:avLst/>
              <a:gdLst/>
              <a:ahLst/>
              <a:cxnLst/>
              <a:rect l="l" t="t" r="r" b="b"/>
              <a:pathLst>
                <a:path w="2333" h="2411" extrusionOk="0">
                  <a:moveTo>
                    <a:pt x="1195" y="0"/>
                  </a:moveTo>
                  <a:cubicBezTo>
                    <a:pt x="1082" y="0"/>
                    <a:pt x="968" y="15"/>
                    <a:pt x="857" y="44"/>
                  </a:cubicBezTo>
                  <a:cubicBezTo>
                    <a:pt x="581" y="117"/>
                    <a:pt x="343" y="342"/>
                    <a:pt x="200" y="580"/>
                  </a:cubicBezTo>
                  <a:cubicBezTo>
                    <a:pt x="78" y="781"/>
                    <a:pt x="0" y="1030"/>
                    <a:pt x="19" y="1266"/>
                  </a:cubicBezTo>
                  <a:cubicBezTo>
                    <a:pt x="32" y="1423"/>
                    <a:pt x="66" y="1568"/>
                    <a:pt x="130" y="1711"/>
                  </a:cubicBezTo>
                  <a:lnTo>
                    <a:pt x="216" y="1898"/>
                  </a:lnTo>
                  <a:cubicBezTo>
                    <a:pt x="287" y="2023"/>
                    <a:pt x="383" y="2124"/>
                    <a:pt x="503" y="2196"/>
                  </a:cubicBezTo>
                  <a:cubicBezTo>
                    <a:pt x="613" y="2292"/>
                    <a:pt x="742" y="2354"/>
                    <a:pt x="888" y="2384"/>
                  </a:cubicBezTo>
                  <a:cubicBezTo>
                    <a:pt x="975" y="2401"/>
                    <a:pt x="1070" y="2411"/>
                    <a:pt x="1166" y="2411"/>
                  </a:cubicBezTo>
                  <a:cubicBezTo>
                    <a:pt x="1361" y="2411"/>
                    <a:pt x="1561" y="2369"/>
                    <a:pt x="1708" y="2251"/>
                  </a:cubicBezTo>
                  <a:cubicBezTo>
                    <a:pt x="1887" y="2111"/>
                    <a:pt x="2059" y="1989"/>
                    <a:pt x="2168" y="1776"/>
                  </a:cubicBezTo>
                  <a:cubicBezTo>
                    <a:pt x="2278" y="1562"/>
                    <a:pt x="2332" y="1324"/>
                    <a:pt x="2314" y="1082"/>
                  </a:cubicBezTo>
                  <a:cubicBezTo>
                    <a:pt x="2294" y="833"/>
                    <a:pt x="2213" y="612"/>
                    <a:pt x="2055" y="418"/>
                  </a:cubicBezTo>
                  <a:cubicBezTo>
                    <a:pt x="1904" y="232"/>
                    <a:pt x="1689" y="71"/>
                    <a:pt x="1446" y="24"/>
                  </a:cubicBezTo>
                  <a:cubicBezTo>
                    <a:pt x="1363" y="8"/>
                    <a:pt x="1279" y="0"/>
                    <a:pt x="119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503;p44"/>
            <p:cNvSpPr/>
            <p:nvPr/>
          </p:nvSpPr>
          <p:spPr>
            <a:xfrm>
              <a:off x="4261875" y="3270650"/>
              <a:ext cx="54900" cy="51000"/>
            </a:xfrm>
            <a:custGeom>
              <a:avLst/>
              <a:gdLst/>
              <a:ahLst/>
              <a:cxnLst/>
              <a:rect l="l" t="t" r="r" b="b"/>
              <a:pathLst>
                <a:path w="2196" h="2040" extrusionOk="0">
                  <a:moveTo>
                    <a:pt x="1107" y="0"/>
                  </a:moveTo>
                  <a:cubicBezTo>
                    <a:pt x="915" y="0"/>
                    <a:pt x="721" y="52"/>
                    <a:pt x="562" y="150"/>
                  </a:cubicBezTo>
                  <a:cubicBezTo>
                    <a:pt x="348" y="282"/>
                    <a:pt x="152" y="534"/>
                    <a:pt x="104" y="785"/>
                  </a:cubicBezTo>
                  <a:cubicBezTo>
                    <a:pt x="0" y="1329"/>
                    <a:pt x="304" y="1883"/>
                    <a:pt x="862" y="2014"/>
                  </a:cubicBezTo>
                  <a:cubicBezTo>
                    <a:pt x="935" y="2031"/>
                    <a:pt x="1012" y="2040"/>
                    <a:pt x="1090" y="2040"/>
                  </a:cubicBezTo>
                  <a:cubicBezTo>
                    <a:pt x="1281" y="2040"/>
                    <a:pt x="1475" y="1988"/>
                    <a:pt x="1634" y="1890"/>
                  </a:cubicBezTo>
                  <a:cubicBezTo>
                    <a:pt x="1846" y="1759"/>
                    <a:pt x="2043" y="1506"/>
                    <a:pt x="2092" y="1256"/>
                  </a:cubicBezTo>
                  <a:cubicBezTo>
                    <a:pt x="2196" y="711"/>
                    <a:pt x="1891" y="159"/>
                    <a:pt x="1333" y="26"/>
                  </a:cubicBezTo>
                  <a:cubicBezTo>
                    <a:pt x="1260" y="9"/>
                    <a:pt x="1183" y="0"/>
                    <a:pt x="110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504;p44"/>
            <p:cNvSpPr/>
            <p:nvPr/>
          </p:nvSpPr>
          <p:spPr>
            <a:xfrm>
              <a:off x="4395800" y="3458225"/>
              <a:ext cx="39250" cy="41525"/>
            </a:xfrm>
            <a:custGeom>
              <a:avLst/>
              <a:gdLst/>
              <a:ahLst/>
              <a:cxnLst/>
              <a:rect l="l" t="t" r="r" b="b"/>
              <a:pathLst>
                <a:path w="1570" h="1661" extrusionOk="0">
                  <a:moveTo>
                    <a:pt x="817" y="1"/>
                  </a:moveTo>
                  <a:cubicBezTo>
                    <a:pt x="801" y="1"/>
                    <a:pt x="785" y="1"/>
                    <a:pt x="769" y="3"/>
                  </a:cubicBezTo>
                  <a:cubicBezTo>
                    <a:pt x="378" y="36"/>
                    <a:pt x="1" y="368"/>
                    <a:pt x="39" y="793"/>
                  </a:cubicBezTo>
                  <a:cubicBezTo>
                    <a:pt x="55" y="968"/>
                    <a:pt x="96" y="1100"/>
                    <a:pt x="178" y="1251"/>
                  </a:cubicBezTo>
                  <a:cubicBezTo>
                    <a:pt x="255" y="1392"/>
                    <a:pt x="369" y="1482"/>
                    <a:pt x="497" y="1572"/>
                  </a:cubicBezTo>
                  <a:cubicBezTo>
                    <a:pt x="583" y="1635"/>
                    <a:pt x="692" y="1661"/>
                    <a:pt x="802" y="1661"/>
                  </a:cubicBezTo>
                  <a:cubicBezTo>
                    <a:pt x="915" y="1661"/>
                    <a:pt x="1030" y="1634"/>
                    <a:pt x="1122" y="1592"/>
                  </a:cubicBezTo>
                  <a:cubicBezTo>
                    <a:pt x="1326" y="1500"/>
                    <a:pt x="1462" y="1337"/>
                    <a:pt x="1520" y="1117"/>
                  </a:cubicBezTo>
                  <a:cubicBezTo>
                    <a:pt x="1537" y="1051"/>
                    <a:pt x="1540" y="983"/>
                    <a:pt x="1543" y="915"/>
                  </a:cubicBezTo>
                  <a:lnTo>
                    <a:pt x="1543" y="915"/>
                  </a:lnTo>
                  <a:cubicBezTo>
                    <a:pt x="1551" y="856"/>
                    <a:pt x="1557" y="797"/>
                    <a:pt x="1559" y="737"/>
                  </a:cubicBezTo>
                  <a:cubicBezTo>
                    <a:pt x="1570" y="354"/>
                    <a:pt x="1194"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505;p44"/>
            <p:cNvSpPr/>
            <p:nvPr/>
          </p:nvSpPr>
          <p:spPr>
            <a:xfrm>
              <a:off x="4831450" y="3574475"/>
              <a:ext cx="37075" cy="35700"/>
            </a:xfrm>
            <a:custGeom>
              <a:avLst/>
              <a:gdLst/>
              <a:ahLst/>
              <a:cxnLst/>
              <a:rect l="l" t="t" r="r" b="b"/>
              <a:pathLst>
                <a:path w="1483" h="1428" extrusionOk="0">
                  <a:moveTo>
                    <a:pt x="752" y="0"/>
                  </a:moveTo>
                  <a:cubicBezTo>
                    <a:pt x="635" y="0"/>
                    <a:pt x="517" y="32"/>
                    <a:pt x="412" y="104"/>
                  </a:cubicBezTo>
                  <a:cubicBezTo>
                    <a:pt x="92" y="320"/>
                    <a:pt x="0" y="714"/>
                    <a:pt x="188" y="1050"/>
                  </a:cubicBezTo>
                  <a:cubicBezTo>
                    <a:pt x="264" y="1186"/>
                    <a:pt x="381" y="1285"/>
                    <a:pt x="519" y="1354"/>
                  </a:cubicBezTo>
                  <a:cubicBezTo>
                    <a:pt x="621" y="1404"/>
                    <a:pt x="726" y="1428"/>
                    <a:pt x="827" y="1428"/>
                  </a:cubicBezTo>
                  <a:cubicBezTo>
                    <a:pt x="1174" y="1428"/>
                    <a:pt x="1478" y="1152"/>
                    <a:pt x="1481" y="761"/>
                  </a:cubicBezTo>
                  <a:cubicBezTo>
                    <a:pt x="1482" y="608"/>
                    <a:pt x="1444" y="455"/>
                    <a:pt x="1358" y="329"/>
                  </a:cubicBezTo>
                  <a:cubicBezTo>
                    <a:pt x="1223" y="130"/>
                    <a:pt x="988" y="0"/>
                    <a:pt x="75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506;p44"/>
            <p:cNvSpPr/>
            <p:nvPr/>
          </p:nvSpPr>
          <p:spPr>
            <a:xfrm>
              <a:off x="5256700" y="3585350"/>
              <a:ext cx="54800" cy="51375"/>
            </a:xfrm>
            <a:custGeom>
              <a:avLst/>
              <a:gdLst/>
              <a:ahLst/>
              <a:cxnLst/>
              <a:rect l="l" t="t" r="r" b="b"/>
              <a:pathLst>
                <a:path w="2192" h="2055" extrusionOk="0">
                  <a:moveTo>
                    <a:pt x="1143" y="0"/>
                  </a:moveTo>
                  <a:cubicBezTo>
                    <a:pt x="1045" y="0"/>
                    <a:pt x="945" y="13"/>
                    <a:pt x="842" y="38"/>
                  </a:cubicBezTo>
                  <a:cubicBezTo>
                    <a:pt x="682" y="75"/>
                    <a:pt x="534" y="162"/>
                    <a:pt x="408" y="263"/>
                  </a:cubicBezTo>
                  <a:cubicBezTo>
                    <a:pt x="287" y="362"/>
                    <a:pt x="215" y="409"/>
                    <a:pt x="137" y="570"/>
                  </a:cubicBezTo>
                  <a:cubicBezTo>
                    <a:pt x="97" y="654"/>
                    <a:pt x="46" y="766"/>
                    <a:pt x="34" y="859"/>
                  </a:cubicBezTo>
                  <a:cubicBezTo>
                    <a:pt x="0" y="1107"/>
                    <a:pt x="4" y="1367"/>
                    <a:pt x="152" y="1586"/>
                  </a:cubicBezTo>
                  <a:cubicBezTo>
                    <a:pt x="291" y="1792"/>
                    <a:pt x="496" y="1968"/>
                    <a:pt x="747" y="2016"/>
                  </a:cubicBezTo>
                  <a:cubicBezTo>
                    <a:pt x="835" y="2033"/>
                    <a:pt x="865" y="2055"/>
                    <a:pt x="970" y="2055"/>
                  </a:cubicBezTo>
                  <a:cubicBezTo>
                    <a:pt x="993" y="2055"/>
                    <a:pt x="1019" y="2054"/>
                    <a:pt x="1050" y="2051"/>
                  </a:cubicBezTo>
                  <a:cubicBezTo>
                    <a:pt x="1090" y="2048"/>
                    <a:pt x="1130" y="2043"/>
                    <a:pt x="1170" y="2036"/>
                  </a:cubicBezTo>
                  <a:lnTo>
                    <a:pt x="1170" y="2036"/>
                  </a:lnTo>
                  <a:cubicBezTo>
                    <a:pt x="1173" y="2036"/>
                    <a:pt x="1175" y="2036"/>
                    <a:pt x="1178" y="2036"/>
                  </a:cubicBezTo>
                  <a:cubicBezTo>
                    <a:pt x="1187" y="2037"/>
                    <a:pt x="1197" y="2037"/>
                    <a:pt x="1206" y="2037"/>
                  </a:cubicBezTo>
                  <a:cubicBezTo>
                    <a:pt x="1459" y="2037"/>
                    <a:pt x="1703" y="1889"/>
                    <a:pt x="1880" y="1721"/>
                  </a:cubicBezTo>
                  <a:cubicBezTo>
                    <a:pt x="2114" y="1496"/>
                    <a:pt x="2192" y="1155"/>
                    <a:pt x="2140" y="847"/>
                  </a:cubicBezTo>
                  <a:cubicBezTo>
                    <a:pt x="2093" y="575"/>
                    <a:pt x="1962" y="361"/>
                    <a:pt x="1738" y="197"/>
                  </a:cubicBezTo>
                  <a:cubicBezTo>
                    <a:pt x="1551" y="61"/>
                    <a:pt x="1353" y="0"/>
                    <a:pt x="114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507;p44"/>
            <p:cNvSpPr/>
            <p:nvPr/>
          </p:nvSpPr>
          <p:spPr>
            <a:xfrm>
              <a:off x="4561050" y="3696725"/>
              <a:ext cx="53500" cy="47900"/>
            </a:xfrm>
            <a:custGeom>
              <a:avLst/>
              <a:gdLst/>
              <a:ahLst/>
              <a:cxnLst/>
              <a:rect l="l" t="t" r="r" b="b"/>
              <a:pathLst>
                <a:path w="2140" h="1916" extrusionOk="0">
                  <a:moveTo>
                    <a:pt x="987" y="0"/>
                  </a:moveTo>
                  <a:cubicBezTo>
                    <a:pt x="854" y="0"/>
                    <a:pt x="724" y="20"/>
                    <a:pt x="589" y="81"/>
                  </a:cubicBezTo>
                  <a:cubicBezTo>
                    <a:pt x="467" y="137"/>
                    <a:pt x="359" y="204"/>
                    <a:pt x="272" y="310"/>
                  </a:cubicBezTo>
                  <a:cubicBezTo>
                    <a:pt x="67" y="559"/>
                    <a:pt x="0" y="822"/>
                    <a:pt x="76" y="1138"/>
                  </a:cubicBezTo>
                  <a:cubicBezTo>
                    <a:pt x="134" y="1381"/>
                    <a:pt x="318" y="1614"/>
                    <a:pt x="541" y="1727"/>
                  </a:cubicBezTo>
                  <a:cubicBezTo>
                    <a:pt x="669" y="1792"/>
                    <a:pt x="813" y="1835"/>
                    <a:pt x="950" y="1884"/>
                  </a:cubicBezTo>
                  <a:cubicBezTo>
                    <a:pt x="1010" y="1906"/>
                    <a:pt x="1077" y="1915"/>
                    <a:pt x="1147" y="1915"/>
                  </a:cubicBezTo>
                  <a:cubicBezTo>
                    <a:pt x="1330" y="1915"/>
                    <a:pt x="1534" y="1850"/>
                    <a:pt x="1667" y="1768"/>
                  </a:cubicBezTo>
                  <a:cubicBezTo>
                    <a:pt x="1866" y="1645"/>
                    <a:pt x="2049" y="1412"/>
                    <a:pt x="2093" y="1179"/>
                  </a:cubicBezTo>
                  <a:cubicBezTo>
                    <a:pt x="2140" y="937"/>
                    <a:pt x="2119" y="671"/>
                    <a:pt x="1977" y="461"/>
                  </a:cubicBezTo>
                  <a:cubicBezTo>
                    <a:pt x="1844" y="267"/>
                    <a:pt x="1633" y="63"/>
                    <a:pt x="1387" y="35"/>
                  </a:cubicBezTo>
                  <a:cubicBezTo>
                    <a:pt x="1249" y="19"/>
                    <a:pt x="1117" y="0"/>
                    <a:pt x="9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508;p44"/>
            <p:cNvSpPr/>
            <p:nvPr/>
          </p:nvSpPr>
          <p:spPr>
            <a:xfrm>
              <a:off x="5016400" y="3808425"/>
              <a:ext cx="52000" cy="48300"/>
            </a:xfrm>
            <a:custGeom>
              <a:avLst/>
              <a:gdLst/>
              <a:ahLst/>
              <a:cxnLst/>
              <a:rect l="l" t="t" r="r" b="b"/>
              <a:pathLst>
                <a:path w="2080" h="1932" extrusionOk="0">
                  <a:moveTo>
                    <a:pt x="1054" y="0"/>
                  </a:moveTo>
                  <a:cubicBezTo>
                    <a:pt x="619" y="0"/>
                    <a:pt x="182" y="299"/>
                    <a:pt x="98" y="743"/>
                  </a:cubicBezTo>
                  <a:cubicBezTo>
                    <a:pt x="1" y="1259"/>
                    <a:pt x="288" y="1783"/>
                    <a:pt x="817" y="1908"/>
                  </a:cubicBezTo>
                  <a:cubicBezTo>
                    <a:pt x="885" y="1924"/>
                    <a:pt x="955" y="1932"/>
                    <a:pt x="1025" y="1932"/>
                  </a:cubicBezTo>
                  <a:cubicBezTo>
                    <a:pt x="1460" y="1932"/>
                    <a:pt x="1897" y="1632"/>
                    <a:pt x="1981" y="1189"/>
                  </a:cubicBezTo>
                  <a:cubicBezTo>
                    <a:pt x="2080" y="673"/>
                    <a:pt x="1791" y="149"/>
                    <a:pt x="1262" y="24"/>
                  </a:cubicBezTo>
                  <a:cubicBezTo>
                    <a:pt x="1194" y="8"/>
                    <a:pt x="1124" y="0"/>
                    <a:pt x="105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509;p44"/>
            <p:cNvSpPr/>
            <p:nvPr/>
          </p:nvSpPr>
          <p:spPr>
            <a:xfrm>
              <a:off x="5009175" y="4006200"/>
              <a:ext cx="50050" cy="48925"/>
            </a:xfrm>
            <a:custGeom>
              <a:avLst/>
              <a:gdLst/>
              <a:ahLst/>
              <a:cxnLst/>
              <a:rect l="l" t="t" r="r" b="b"/>
              <a:pathLst>
                <a:path w="2002" h="1957" extrusionOk="0">
                  <a:moveTo>
                    <a:pt x="1011" y="0"/>
                  </a:moveTo>
                  <a:cubicBezTo>
                    <a:pt x="827" y="0"/>
                    <a:pt x="639" y="50"/>
                    <a:pt x="486" y="143"/>
                  </a:cubicBezTo>
                  <a:cubicBezTo>
                    <a:pt x="282" y="270"/>
                    <a:pt x="93" y="511"/>
                    <a:pt x="48" y="752"/>
                  </a:cubicBezTo>
                  <a:cubicBezTo>
                    <a:pt x="0" y="1001"/>
                    <a:pt x="21" y="1276"/>
                    <a:pt x="166" y="1493"/>
                  </a:cubicBezTo>
                  <a:cubicBezTo>
                    <a:pt x="312" y="1708"/>
                    <a:pt x="515" y="1870"/>
                    <a:pt x="774" y="1932"/>
                  </a:cubicBezTo>
                  <a:cubicBezTo>
                    <a:pt x="844" y="1948"/>
                    <a:pt x="918" y="1956"/>
                    <a:pt x="991" y="1956"/>
                  </a:cubicBezTo>
                  <a:cubicBezTo>
                    <a:pt x="1175" y="1956"/>
                    <a:pt x="1363" y="1906"/>
                    <a:pt x="1515" y="1813"/>
                  </a:cubicBezTo>
                  <a:cubicBezTo>
                    <a:pt x="1719" y="1687"/>
                    <a:pt x="1908" y="1445"/>
                    <a:pt x="1955" y="1205"/>
                  </a:cubicBezTo>
                  <a:cubicBezTo>
                    <a:pt x="2001" y="956"/>
                    <a:pt x="1982" y="681"/>
                    <a:pt x="1836" y="465"/>
                  </a:cubicBezTo>
                  <a:cubicBezTo>
                    <a:pt x="1690" y="249"/>
                    <a:pt x="1485" y="86"/>
                    <a:pt x="1227" y="25"/>
                  </a:cubicBezTo>
                  <a:cubicBezTo>
                    <a:pt x="1157" y="8"/>
                    <a:pt x="1084"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510;p44"/>
            <p:cNvSpPr/>
            <p:nvPr/>
          </p:nvSpPr>
          <p:spPr>
            <a:xfrm>
              <a:off x="4153350" y="3459550"/>
              <a:ext cx="77625" cy="59250"/>
            </a:xfrm>
            <a:custGeom>
              <a:avLst/>
              <a:gdLst/>
              <a:ahLst/>
              <a:cxnLst/>
              <a:rect l="l" t="t" r="r" b="b"/>
              <a:pathLst>
                <a:path w="3105" h="2370" extrusionOk="0">
                  <a:moveTo>
                    <a:pt x="1673" y="1"/>
                  </a:moveTo>
                  <a:cubicBezTo>
                    <a:pt x="1648" y="1"/>
                    <a:pt x="1623" y="1"/>
                    <a:pt x="1597" y="3"/>
                  </a:cubicBezTo>
                  <a:cubicBezTo>
                    <a:pt x="0" y="81"/>
                    <a:pt x="364" y="2370"/>
                    <a:pt x="1551" y="2370"/>
                  </a:cubicBezTo>
                  <a:cubicBezTo>
                    <a:pt x="1684" y="2370"/>
                    <a:pt x="1827" y="2341"/>
                    <a:pt x="1979" y="2277"/>
                  </a:cubicBezTo>
                  <a:cubicBezTo>
                    <a:pt x="3104" y="1805"/>
                    <a:pt x="3002" y="1"/>
                    <a:pt x="16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511;p44"/>
            <p:cNvSpPr/>
            <p:nvPr/>
          </p:nvSpPr>
          <p:spPr>
            <a:xfrm>
              <a:off x="4289325" y="3699225"/>
              <a:ext cx="49825" cy="48050"/>
            </a:xfrm>
            <a:custGeom>
              <a:avLst/>
              <a:gdLst/>
              <a:ahLst/>
              <a:cxnLst/>
              <a:rect l="l" t="t" r="r" b="b"/>
              <a:pathLst>
                <a:path w="1993" h="1922" extrusionOk="0">
                  <a:moveTo>
                    <a:pt x="1116" y="0"/>
                  </a:moveTo>
                  <a:cubicBezTo>
                    <a:pt x="976" y="0"/>
                    <a:pt x="834" y="42"/>
                    <a:pt x="697" y="69"/>
                  </a:cubicBezTo>
                  <a:cubicBezTo>
                    <a:pt x="550" y="99"/>
                    <a:pt x="392" y="221"/>
                    <a:pt x="286" y="322"/>
                  </a:cubicBezTo>
                  <a:cubicBezTo>
                    <a:pt x="134" y="468"/>
                    <a:pt x="56" y="681"/>
                    <a:pt x="36" y="886"/>
                  </a:cubicBezTo>
                  <a:cubicBezTo>
                    <a:pt x="0" y="1243"/>
                    <a:pt x="179" y="1644"/>
                    <a:pt x="515" y="1811"/>
                  </a:cubicBezTo>
                  <a:cubicBezTo>
                    <a:pt x="662" y="1883"/>
                    <a:pt x="824" y="1922"/>
                    <a:pt x="985" y="1922"/>
                  </a:cubicBezTo>
                  <a:cubicBezTo>
                    <a:pt x="1154" y="1922"/>
                    <a:pt x="1322" y="1879"/>
                    <a:pt x="1471" y="1787"/>
                  </a:cubicBezTo>
                  <a:cubicBezTo>
                    <a:pt x="1837" y="1561"/>
                    <a:pt x="1993" y="1108"/>
                    <a:pt x="1880" y="702"/>
                  </a:cubicBezTo>
                  <a:cubicBezTo>
                    <a:pt x="1866" y="652"/>
                    <a:pt x="1855" y="600"/>
                    <a:pt x="1838" y="552"/>
                  </a:cubicBezTo>
                  <a:cubicBezTo>
                    <a:pt x="1751" y="285"/>
                    <a:pt x="1558" y="109"/>
                    <a:pt x="1292" y="26"/>
                  </a:cubicBezTo>
                  <a:cubicBezTo>
                    <a:pt x="1234" y="8"/>
                    <a:pt x="1175" y="0"/>
                    <a:pt x="111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512;p44"/>
            <p:cNvSpPr/>
            <p:nvPr/>
          </p:nvSpPr>
          <p:spPr>
            <a:xfrm>
              <a:off x="3603750" y="2260325"/>
              <a:ext cx="64750" cy="56175"/>
            </a:xfrm>
            <a:custGeom>
              <a:avLst/>
              <a:gdLst/>
              <a:ahLst/>
              <a:cxnLst/>
              <a:rect l="l" t="t" r="r" b="b"/>
              <a:pathLst>
                <a:path w="2590" h="2247" extrusionOk="0">
                  <a:moveTo>
                    <a:pt x="1319" y="0"/>
                  </a:moveTo>
                  <a:cubicBezTo>
                    <a:pt x="1297" y="0"/>
                    <a:pt x="1275" y="1"/>
                    <a:pt x="1252" y="2"/>
                  </a:cubicBezTo>
                  <a:cubicBezTo>
                    <a:pt x="1105" y="13"/>
                    <a:pt x="946" y="24"/>
                    <a:pt x="809" y="78"/>
                  </a:cubicBezTo>
                  <a:cubicBezTo>
                    <a:pt x="624" y="136"/>
                    <a:pt x="465" y="234"/>
                    <a:pt x="331" y="373"/>
                  </a:cubicBezTo>
                  <a:cubicBezTo>
                    <a:pt x="193" y="518"/>
                    <a:pt x="101" y="688"/>
                    <a:pt x="56" y="882"/>
                  </a:cubicBezTo>
                  <a:cubicBezTo>
                    <a:pt x="1" y="1172"/>
                    <a:pt x="33" y="1465"/>
                    <a:pt x="191" y="1720"/>
                  </a:cubicBezTo>
                  <a:cubicBezTo>
                    <a:pt x="339" y="1962"/>
                    <a:pt x="602" y="2151"/>
                    <a:pt x="878" y="2216"/>
                  </a:cubicBezTo>
                  <a:cubicBezTo>
                    <a:pt x="964" y="2236"/>
                    <a:pt x="1050" y="2246"/>
                    <a:pt x="1135" y="2246"/>
                  </a:cubicBezTo>
                  <a:cubicBezTo>
                    <a:pt x="1243" y="2246"/>
                    <a:pt x="1351" y="2230"/>
                    <a:pt x="1458" y="2199"/>
                  </a:cubicBezTo>
                  <a:cubicBezTo>
                    <a:pt x="1641" y="2142"/>
                    <a:pt x="1800" y="2044"/>
                    <a:pt x="1933" y="1904"/>
                  </a:cubicBezTo>
                  <a:cubicBezTo>
                    <a:pt x="2046" y="1804"/>
                    <a:pt x="2125" y="1670"/>
                    <a:pt x="2202" y="1542"/>
                  </a:cubicBezTo>
                  <a:cubicBezTo>
                    <a:pt x="2589" y="891"/>
                    <a:pt x="2062" y="0"/>
                    <a:pt x="131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513;p44"/>
            <p:cNvSpPr/>
            <p:nvPr/>
          </p:nvSpPr>
          <p:spPr>
            <a:xfrm>
              <a:off x="3361225" y="2088575"/>
              <a:ext cx="66975" cy="65450"/>
            </a:xfrm>
            <a:custGeom>
              <a:avLst/>
              <a:gdLst/>
              <a:ahLst/>
              <a:cxnLst/>
              <a:rect l="l" t="t" r="r" b="b"/>
              <a:pathLst>
                <a:path w="2679" h="2618" extrusionOk="0">
                  <a:moveTo>
                    <a:pt x="1352" y="1"/>
                  </a:moveTo>
                  <a:cubicBezTo>
                    <a:pt x="1106" y="1"/>
                    <a:pt x="856" y="68"/>
                    <a:pt x="651" y="194"/>
                  </a:cubicBezTo>
                  <a:cubicBezTo>
                    <a:pt x="379" y="362"/>
                    <a:pt x="126" y="686"/>
                    <a:pt x="64" y="1007"/>
                  </a:cubicBezTo>
                  <a:cubicBezTo>
                    <a:pt x="0" y="1341"/>
                    <a:pt x="27" y="1708"/>
                    <a:pt x="223" y="1997"/>
                  </a:cubicBezTo>
                  <a:cubicBezTo>
                    <a:pt x="419" y="2285"/>
                    <a:pt x="691" y="2503"/>
                    <a:pt x="1037" y="2585"/>
                  </a:cubicBezTo>
                  <a:cubicBezTo>
                    <a:pt x="1130" y="2607"/>
                    <a:pt x="1228" y="2618"/>
                    <a:pt x="1327" y="2618"/>
                  </a:cubicBezTo>
                  <a:cubicBezTo>
                    <a:pt x="1572" y="2618"/>
                    <a:pt x="1823" y="2551"/>
                    <a:pt x="2027" y="2426"/>
                  </a:cubicBezTo>
                  <a:cubicBezTo>
                    <a:pt x="2300" y="2256"/>
                    <a:pt x="2553" y="1934"/>
                    <a:pt x="2615" y="1612"/>
                  </a:cubicBezTo>
                  <a:cubicBezTo>
                    <a:pt x="2678" y="1278"/>
                    <a:pt x="2651" y="910"/>
                    <a:pt x="2455" y="622"/>
                  </a:cubicBezTo>
                  <a:cubicBezTo>
                    <a:pt x="2261" y="334"/>
                    <a:pt x="1988" y="116"/>
                    <a:pt x="1642" y="34"/>
                  </a:cubicBezTo>
                  <a:cubicBezTo>
                    <a:pt x="1549" y="12"/>
                    <a:pt x="1451" y="1"/>
                    <a:pt x="135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514;p44"/>
            <p:cNvSpPr/>
            <p:nvPr/>
          </p:nvSpPr>
          <p:spPr>
            <a:xfrm>
              <a:off x="3122100" y="2382225"/>
              <a:ext cx="69750" cy="65875"/>
            </a:xfrm>
            <a:custGeom>
              <a:avLst/>
              <a:gdLst/>
              <a:ahLst/>
              <a:cxnLst/>
              <a:rect l="l" t="t" r="r" b="b"/>
              <a:pathLst>
                <a:path w="2790" h="2635" extrusionOk="0">
                  <a:moveTo>
                    <a:pt x="1202" y="1"/>
                  </a:moveTo>
                  <a:cubicBezTo>
                    <a:pt x="1109" y="1"/>
                    <a:pt x="1018" y="16"/>
                    <a:pt x="932" y="49"/>
                  </a:cubicBezTo>
                  <a:cubicBezTo>
                    <a:pt x="810" y="97"/>
                    <a:pt x="696" y="159"/>
                    <a:pt x="582" y="216"/>
                  </a:cubicBezTo>
                  <a:cubicBezTo>
                    <a:pt x="603" y="206"/>
                    <a:pt x="624" y="197"/>
                    <a:pt x="645" y="187"/>
                  </a:cubicBezTo>
                  <a:lnTo>
                    <a:pt x="645" y="187"/>
                  </a:lnTo>
                  <a:cubicBezTo>
                    <a:pt x="448" y="290"/>
                    <a:pt x="286" y="425"/>
                    <a:pt x="170" y="638"/>
                  </a:cubicBezTo>
                  <a:cubicBezTo>
                    <a:pt x="52" y="852"/>
                    <a:pt x="25" y="1047"/>
                    <a:pt x="13" y="1287"/>
                  </a:cubicBezTo>
                  <a:cubicBezTo>
                    <a:pt x="0" y="1528"/>
                    <a:pt x="86" y="1788"/>
                    <a:pt x="214" y="1989"/>
                  </a:cubicBezTo>
                  <a:cubicBezTo>
                    <a:pt x="403" y="2287"/>
                    <a:pt x="708" y="2505"/>
                    <a:pt x="1052" y="2591"/>
                  </a:cubicBezTo>
                  <a:cubicBezTo>
                    <a:pt x="1174" y="2622"/>
                    <a:pt x="1275" y="2634"/>
                    <a:pt x="1371" y="2634"/>
                  </a:cubicBezTo>
                  <a:cubicBezTo>
                    <a:pt x="1517" y="2634"/>
                    <a:pt x="1652" y="2606"/>
                    <a:pt x="1836" y="2575"/>
                  </a:cubicBezTo>
                  <a:cubicBezTo>
                    <a:pt x="2154" y="2521"/>
                    <a:pt x="2421" y="2232"/>
                    <a:pt x="2581" y="1969"/>
                  </a:cubicBezTo>
                  <a:cubicBezTo>
                    <a:pt x="2789" y="1626"/>
                    <a:pt x="2775" y="1191"/>
                    <a:pt x="2614" y="839"/>
                  </a:cubicBezTo>
                  <a:cubicBezTo>
                    <a:pt x="2470" y="521"/>
                    <a:pt x="2242" y="307"/>
                    <a:pt x="1917" y="182"/>
                  </a:cubicBezTo>
                  <a:cubicBezTo>
                    <a:pt x="1826" y="147"/>
                    <a:pt x="1730" y="121"/>
                    <a:pt x="1632" y="106"/>
                  </a:cubicBezTo>
                  <a:lnTo>
                    <a:pt x="1632" y="106"/>
                  </a:lnTo>
                  <a:cubicBezTo>
                    <a:pt x="1496" y="39"/>
                    <a:pt x="1347" y="1"/>
                    <a:pt x="12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515;p44"/>
            <p:cNvSpPr/>
            <p:nvPr/>
          </p:nvSpPr>
          <p:spPr>
            <a:xfrm>
              <a:off x="2986225" y="2168775"/>
              <a:ext cx="50750" cy="42000"/>
            </a:xfrm>
            <a:custGeom>
              <a:avLst/>
              <a:gdLst/>
              <a:ahLst/>
              <a:cxnLst/>
              <a:rect l="l" t="t" r="r" b="b"/>
              <a:pathLst>
                <a:path w="2030" h="1680" extrusionOk="0">
                  <a:moveTo>
                    <a:pt x="1032" y="1"/>
                  </a:moveTo>
                  <a:cubicBezTo>
                    <a:pt x="901" y="1"/>
                    <a:pt x="771" y="35"/>
                    <a:pt x="661" y="108"/>
                  </a:cubicBezTo>
                  <a:cubicBezTo>
                    <a:pt x="635" y="126"/>
                    <a:pt x="610" y="142"/>
                    <a:pt x="585" y="160"/>
                  </a:cubicBezTo>
                  <a:cubicBezTo>
                    <a:pt x="1" y="550"/>
                    <a:pt x="115" y="1488"/>
                    <a:pt x="827" y="1657"/>
                  </a:cubicBezTo>
                  <a:cubicBezTo>
                    <a:pt x="892" y="1672"/>
                    <a:pt x="957" y="1680"/>
                    <a:pt x="1019" y="1680"/>
                  </a:cubicBezTo>
                  <a:cubicBezTo>
                    <a:pt x="1625" y="1680"/>
                    <a:pt x="2029" y="981"/>
                    <a:pt x="1714" y="427"/>
                  </a:cubicBezTo>
                  <a:cubicBezTo>
                    <a:pt x="1699" y="400"/>
                    <a:pt x="1684" y="375"/>
                    <a:pt x="1668" y="348"/>
                  </a:cubicBezTo>
                  <a:cubicBezTo>
                    <a:pt x="1543" y="127"/>
                    <a:pt x="1285" y="1"/>
                    <a:pt x="103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516;p44"/>
            <p:cNvSpPr/>
            <p:nvPr/>
          </p:nvSpPr>
          <p:spPr>
            <a:xfrm>
              <a:off x="3200250" y="1803950"/>
              <a:ext cx="73825" cy="53050"/>
            </a:xfrm>
            <a:custGeom>
              <a:avLst/>
              <a:gdLst/>
              <a:ahLst/>
              <a:cxnLst/>
              <a:rect l="l" t="t" r="r" b="b"/>
              <a:pathLst>
                <a:path w="2953" h="2122" extrusionOk="0">
                  <a:moveTo>
                    <a:pt x="1453" y="1"/>
                  </a:moveTo>
                  <a:cubicBezTo>
                    <a:pt x="336" y="1"/>
                    <a:pt x="0" y="1797"/>
                    <a:pt x="1233" y="2089"/>
                  </a:cubicBezTo>
                  <a:cubicBezTo>
                    <a:pt x="1326" y="2111"/>
                    <a:pt x="1415" y="2122"/>
                    <a:pt x="1500" y="2122"/>
                  </a:cubicBezTo>
                  <a:cubicBezTo>
                    <a:pt x="2615" y="2122"/>
                    <a:pt x="2952" y="326"/>
                    <a:pt x="1721" y="33"/>
                  </a:cubicBezTo>
                  <a:cubicBezTo>
                    <a:pt x="1627" y="11"/>
                    <a:pt x="1538" y="1"/>
                    <a:pt x="145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517;p44"/>
            <p:cNvSpPr/>
            <p:nvPr/>
          </p:nvSpPr>
          <p:spPr>
            <a:xfrm>
              <a:off x="3448625" y="1527100"/>
              <a:ext cx="58025" cy="56550"/>
            </a:xfrm>
            <a:custGeom>
              <a:avLst/>
              <a:gdLst/>
              <a:ahLst/>
              <a:cxnLst/>
              <a:rect l="l" t="t" r="r" b="b"/>
              <a:pathLst>
                <a:path w="2321" h="2262" extrusionOk="0">
                  <a:moveTo>
                    <a:pt x="1166" y="1"/>
                  </a:moveTo>
                  <a:cubicBezTo>
                    <a:pt x="1060" y="1"/>
                    <a:pt x="955" y="16"/>
                    <a:pt x="860" y="50"/>
                  </a:cubicBezTo>
                  <a:cubicBezTo>
                    <a:pt x="771" y="89"/>
                    <a:pt x="684" y="130"/>
                    <a:pt x="597" y="169"/>
                  </a:cubicBezTo>
                  <a:cubicBezTo>
                    <a:pt x="428" y="273"/>
                    <a:pt x="298" y="412"/>
                    <a:pt x="200" y="586"/>
                  </a:cubicBezTo>
                  <a:cubicBezTo>
                    <a:pt x="68" y="779"/>
                    <a:pt x="47" y="1001"/>
                    <a:pt x="27" y="1226"/>
                  </a:cubicBezTo>
                  <a:cubicBezTo>
                    <a:pt x="0" y="1551"/>
                    <a:pt x="277" y="2001"/>
                    <a:pt x="581" y="2121"/>
                  </a:cubicBezTo>
                  <a:cubicBezTo>
                    <a:pt x="760" y="2193"/>
                    <a:pt x="937" y="2261"/>
                    <a:pt x="1126" y="2261"/>
                  </a:cubicBezTo>
                  <a:cubicBezTo>
                    <a:pt x="1160" y="2261"/>
                    <a:pt x="1195" y="2259"/>
                    <a:pt x="1230" y="2254"/>
                  </a:cubicBezTo>
                  <a:cubicBezTo>
                    <a:pt x="1515" y="2217"/>
                    <a:pt x="1806" y="2134"/>
                    <a:pt x="2004" y="1905"/>
                  </a:cubicBezTo>
                  <a:cubicBezTo>
                    <a:pt x="2206" y="1675"/>
                    <a:pt x="2320" y="1397"/>
                    <a:pt x="2315" y="1087"/>
                  </a:cubicBezTo>
                  <a:cubicBezTo>
                    <a:pt x="2306" y="689"/>
                    <a:pt x="2082" y="325"/>
                    <a:pt x="1731" y="140"/>
                  </a:cubicBezTo>
                  <a:cubicBezTo>
                    <a:pt x="1569" y="54"/>
                    <a:pt x="1364" y="1"/>
                    <a:pt x="116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518;p44"/>
            <p:cNvSpPr/>
            <p:nvPr/>
          </p:nvSpPr>
          <p:spPr>
            <a:xfrm>
              <a:off x="4003600" y="1343975"/>
              <a:ext cx="46650" cy="41975"/>
            </a:xfrm>
            <a:custGeom>
              <a:avLst/>
              <a:gdLst/>
              <a:ahLst/>
              <a:cxnLst/>
              <a:rect l="l" t="t" r="r" b="b"/>
              <a:pathLst>
                <a:path w="1866" h="1679" extrusionOk="0">
                  <a:moveTo>
                    <a:pt x="876" y="1"/>
                  </a:moveTo>
                  <a:cubicBezTo>
                    <a:pt x="662" y="1"/>
                    <a:pt x="449" y="81"/>
                    <a:pt x="288" y="258"/>
                  </a:cubicBezTo>
                  <a:cubicBezTo>
                    <a:pt x="91" y="473"/>
                    <a:pt x="1" y="710"/>
                    <a:pt x="72" y="1001"/>
                  </a:cubicBezTo>
                  <a:cubicBezTo>
                    <a:pt x="150" y="1320"/>
                    <a:pt x="372" y="1579"/>
                    <a:pt x="701" y="1656"/>
                  </a:cubicBezTo>
                  <a:cubicBezTo>
                    <a:pt x="765" y="1672"/>
                    <a:pt x="829" y="1679"/>
                    <a:pt x="892" y="1679"/>
                  </a:cubicBezTo>
                  <a:cubicBezTo>
                    <a:pt x="1430" y="1679"/>
                    <a:pt x="1866" y="1140"/>
                    <a:pt x="1700" y="593"/>
                  </a:cubicBezTo>
                  <a:cubicBezTo>
                    <a:pt x="1587" y="223"/>
                    <a:pt x="1231" y="1"/>
                    <a:pt x="8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519;p44"/>
            <p:cNvSpPr/>
            <p:nvPr/>
          </p:nvSpPr>
          <p:spPr>
            <a:xfrm>
              <a:off x="3017350" y="1411350"/>
              <a:ext cx="59500" cy="58175"/>
            </a:xfrm>
            <a:custGeom>
              <a:avLst/>
              <a:gdLst/>
              <a:ahLst/>
              <a:cxnLst/>
              <a:rect l="l" t="t" r="r" b="b"/>
              <a:pathLst>
                <a:path w="2380" h="2327" extrusionOk="0">
                  <a:moveTo>
                    <a:pt x="1199" y="1"/>
                  </a:moveTo>
                  <a:cubicBezTo>
                    <a:pt x="982" y="1"/>
                    <a:pt x="759" y="61"/>
                    <a:pt x="578" y="172"/>
                  </a:cubicBezTo>
                  <a:cubicBezTo>
                    <a:pt x="335" y="322"/>
                    <a:pt x="111" y="610"/>
                    <a:pt x="57" y="895"/>
                  </a:cubicBezTo>
                  <a:cubicBezTo>
                    <a:pt x="0" y="1192"/>
                    <a:pt x="25" y="1518"/>
                    <a:pt x="199" y="1775"/>
                  </a:cubicBezTo>
                  <a:cubicBezTo>
                    <a:pt x="373" y="2032"/>
                    <a:pt x="615" y="2224"/>
                    <a:pt x="922" y="2296"/>
                  </a:cubicBezTo>
                  <a:cubicBezTo>
                    <a:pt x="1006" y="2316"/>
                    <a:pt x="1093" y="2326"/>
                    <a:pt x="1180" y="2326"/>
                  </a:cubicBezTo>
                  <a:cubicBezTo>
                    <a:pt x="1398" y="2326"/>
                    <a:pt x="1620" y="2266"/>
                    <a:pt x="1801" y="2155"/>
                  </a:cubicBezTo>
                  <a:cubicBezTo>
                    <a:pt x="2044" y="2005"/>
                    <a:pt x="2269" y="1717"/>
                    <a:pt x="2323" y="1432"/>
                  </a:cubicBezTo>
                  <a:cubicBezTo>
                    <a:pt x="2379" y="1135"/>
                    <a:pt x="2356" y="809"/>
                    <a:pt x="2182" y="552"/>
                  </a:cubicBezTo>
                  <a:cubicBezTo>
                    <a:pt x="2009" y="295"/>
                    <a:pt x="1765" y="103"/>
                    <a:pt x="1458" y="31"/>
                  </a:cubicBezTo>
                  <a:cubicBezTo>
                    <a:pt x="1375" y="11"/>
                    <a:pt x="1287" y="1"/>
                    <a:pt x="11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520;p44"/>
            <p:cNvSpPr/>
            <p:nvPr/>
          </p:nvSpPr>
          <p:spPr>
            <a:xfrm>
              <a:off x="2963650" y="1786275"/>
              <a:ext cx="63275" cy="61875"/>
            </a:xfrm>
            <a:custGeom>
              <a:avLst/>
              <a:gdLst/>
              <a:ahLst/>
              <a:cxnLst/>
              <a:rect l="l" t="t" r="r" b="b"/>
              <a:pathLst>
                <a:path w="2531" h="2475" extrusionOk="0">
                  <a:moveTo>
                    <a:pt x="1276" y="1"/>
                  </a:moveTo>
                  <a:cubicBezTo>
                    <a:pt x="1044" y="1"/>
                    <a:pt x="808" y="64"/>
                    <a:pt x="614" y="183"/>
                  </a:cubicBezTo>
                  <a:cubicBezTo>
                    <a:pt x="357" y="342"/>
                    <a:pt x="117" y="647"/>
                    <a:pt x="59" y="952"/>
                  </a:cubicBezTo>
                  <a:cubicBezTo>
                    <a:pt x="0" y="1267"/>
                    <a:pt x="25" y="1614"/>
                    <a:pt x="211" y="1888"/>
                  </a:cubicBezTo>
                  <a:cubicBezTo>
                    <a:pt x="396" y="2162"/>
                    <a:pt x="654" y="2367"/>
                    <a:pt x="979" y="2444"/>
                  </a:cubicBezTo>
                  <a:cubicBezTo>
                    <a:pt x="1068" y="2465"/>
                    <a:pt x="1161" y="2475"/>
                    <a:pt x="1254" y="2475"/>
                  </a:cubicBezTo>
                  <a:cubicBezTo>
                    <a:pt x="1486" y="2475"/>
                    <a:pt x="1722" y="2412"/>
                    <a:pt x="1916" y="2292"/>
                  </a:cubicBezTo>
                  <a:cubicBezTo>
                    <a:pt x="2174" y="2132"/>
                    <a:pt x="2413" y="1828"/>
                    <a:pt x="2471" y="1524"/>
                  </a:cubicBezTo>
                  <a:cubicBezTo>
                    <a:pt x="2531" y="1208"/>
                    <a:pt x="2505" y="861"/>
                    <a:pt x="2320" y="587"/>
                  </a:cubicBezTo>
                  <a:cubicBezTo>
                    <a:pt x="2135" y="314"/>
                    <a:pt x="1878" y="110"/>
                    <a:pt x="1551" y="32"/>
                  </a:cubicBezTo>
                  <a:cubicBezTo>
                    <a:pt x="1462" y="11"/>
                    <a:pt x="1369" y="1"/>
                    <a:pt x="12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521;p44"/>
            <p:cNvSpPr/>
            <p:nvPr/>
          </p:nvSpPr>
          <p:spPr>
            <a:xfrm>
              <a:off x="2578550" y="1759175"/>
              <a:ext cx="53575" cy="47450"/>
            </a:xfrm>
            <a:custGeom>
              <a:avLst/>
              <a:gdLst/>
              <a:ahLst/>
              <a:cxnLst/>
              <a:rect l="l" t="t" r="r" b="b"/>
              <a:pathLst>
                <a:path w="2143" h="1898" extrusionOk="0">
                  <a:moveTo>
                    <a:pt x="141" y="950"/>
                  </a:moveTo>
                  <a:cubicBezTo>
                    <a:pt x="141" y="965"/>
                    <a:pt x="141" y="979"/>
                    <a:pt x="141" y="993"/>
                  </a:cubicBezTo>
                  <a:lnTo>
                    <a:pt x="141" y="993"/>
                  </a:lnTo>
                  <a:cubicBezTo>
                    <a:pt x="140" y="988"/>
                    <a:pt x="139" y="982"/>
                    <a:pt x="139" y="977"/>
                  </a:cubicBezTo>
                  <a:lnTo>
                    <a:pt x="139" y="977"/>
                  </a:lnTo>
                  <a:cubicBezTo>
                    <a:pt x="139" y="968"/>
                    <a:pt x="140" y="959"/>
                    <a:pt x="141" y="950"/>
                  </a:cubicBezTo>
                  <a:close/>
                  <a:moveTo>
                    <a:pt x="175" y="1194"/>
                  </a:moveTo>
                  <a:cubicBezTo>
                    <a:pt x="176" y="1195"/>
                    <a:pt x="176" y="1196"/>
                    <a:pt x="176" y="1196"/>
                  </a:cubicBezTo>
                  <a:lnTo>
                    <a:pt x="176" y="1196"/>
                  </a:lnTo>
                  <a:cubicBezTo>
                    <a:pt x="176" y="1196"/>
                    <a:pt x="176" y="1196"/>
                    <a:pt x="176" y="1195"/>
                  </a:cubicBezTo>
                  <a:lnTo>
                    <a:pt x="176" y="1195"/>
                  </a:lnTo>
                  <a:cubicBezTo>
                    <a:pt x="176" y="1195"/>
                    <a:pt x="176" y="1195"/>
                    <a:pt x="175" y="1194"/>
                  </a:cubicBezTo>
                  <a:close/>
                  <a:moveTo>
                    <a:pt x="1189" y="1762"/>
                  </a:moveTo>
                  <a:cubicBezTo>
                    <a:pt x="1184" y="1765"/>
                    <a:pt x="1178" y="1767"/>
                    <a:pt x="1172" y="1770"/>
                  </a:cubicBezTo>
                  <a:lnTo>
                    <a:pt x="1172" y="1770"/>
                  </a:lnTo>
                  <a:cubicBezTo>
                    <a:pt x="1170" y="1770"/>
                    <a:pt x="1168" y="1770"/>
                    <a:pt x="1166" y="1771"/>
                  </a:cubicBezTo>
                  <a:lnTo>
                    <a:pt x="1166" y="1771"/>
                  </a:lnTo>
                  <a:cubicBezTo>
                    <a:pt x="1173" y="1768"/>
                    <a:pt x="1181" y="1765"/>
                    <a:pt x="1189" y="1762"/>
                  </a:cubicBezTo>
                  <a:close/>
                  <a:moveTo>
                    <a:pt x="1147" y="1782"/>
                  </a:moveTo>
                  <a:cubicBezTo>
                    <a:pt x="1147" y="1782"/>
                    <a:pt x="1146" y="1782"/>
                    <a:pt x="1146" y="1782"/>
                  </a:cubicBezTo>
                  <a:cubicBezTo>
                    <a:pt x="1146" y="1782"/>
                    <a:pt x="1147" y="1782"/>
                    <a:pt x="1147" y="1782"/>
                  </a:cubicBezTo>
                  <a:close/>
                  <a:moveTo>
                    <a:pt x="1012" y="0"/>
                  </a:moveTo>
                  <a:cubicBezTo>
                    <a:pt x="924" y="0"/>
                    <a:pt x="835" y="13"/>
                    <a:pt x="747" y="38"/>
                  </a:cubicBezTo>
                  <a:cubicBezTo>
                    <a:pt x="462" y="121"/>
                    <a:pt x="281" y="305"/>
                    <a:pt x="118" y="541"/>
                  </a:cubicBezTo>
                  <a:cubicBezTo>
                    <a:pt x="89" y="614"/>
                    <a:pt x="62" y="686"/>
                    <a:pt x="34" y="759"/>
                  </a:cubicBezTo>
                  <a:cubicBezTo>
                    <a:pt x="1" y="874"/>
                    <a:pt x="0" y="988"/>
                    <a:pt x="29" y="1102"/>
                  </a:cubicBezTo>
                  <a:cubicBezTo>
                    <a:pt x="60" y="1280"/>
                    <a:pt x="140" y="1465"/>
                    <a:pt x="280" y="1588"/>
                  </a:cubicBezTo>
                  <a:cubicBezTo>
                    <a:pt x="388" y="1683"/>
                    <a:pt x="511" y="1752"/>
                    <a:pt x="647" y="1795"/>
                  </a:cubicBezTo>
                  <a:lnTo>
                    <a:pt x="647" y="1795"/>
                  </a:lnTo>
                  <a:cubicBezTo>
                    <a:pt x="774" y="1860"/>
                    <a:pt x="913" y="1897"/>
                    <a:pt x="1060" y="1897"/>
                  </a:cubicBezTo>
                  <a:cubicBezTo>
                    <a:pt x="1072" y="1897"/>
                    <a:pt x="1083" y="1897"/>
                    <a:pt x="1094" y="1897"/>
                  </a:cubicBezTo>
                  <a:cubicBezTo>
                    <a:pt x="1675" y="1876"/>
                    <a:pt x="2143" y="1270"/>
                    <a:pt x="1947" y="700"/>
                  </a:cubicBezTo>
                  <a:cubicBezTo>
                    <a:pt x="1873" y="485"/>
                    <a:pt x="1758" y="319"/>
                    <a:pt x="1577" y="187"/>
                  </a:cubicBezTo>
                  <a:cubicBezTo>
                    <a:pt x="1411" y="65"/>
                    <a:pt x="1214" y="0"/>
                    <a:pt x="10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522;p44"/>
            <p:cNvSpPr/>
            <p:nvPr/>
          </p:nvSpPr>
          <p:spPr>
            <a:xfrm>
              <a:off x="2694775" y="2073050"/>
              <a:ext cx="68650" cy="67000"/>
            </a:xfrm>
            <a:custGeom>
              <a:avLst/>
              <a:gdLst/>
              <a:ahLst/>
              <a:cxnLst/>
              <a:rect l="l" t="t" r="r" b="b"/>
              <a:pathLst>
                <a:path w="2746" h="2680" extrusionOk="0">
                  <a:moveTo>
                    <a:pt x="1353" y="0"/>
                  </a:moveTo>
                  <a:cubicBezTo>
                    <a:pt x="1113" y="0"/>
                    <a:pt x="874" y="55"/>
                    <a:pt x="672" y="191"/>
                  </a:cubicBezTo>
                  <a:cubicBezTo>
                    <a:pt x="585" y="263"/>
                    <a:pt x="497" y="334"/>
                    <a:pt x="408" y="405"/>
                  </a:cubicBezTo>
                  <a:cubicBezTo>
                    <a:pt x="245" y="578"/>
                    <a:pt x="136" y="780"/>
                    <a:pt x="81" y="1012"/>
                  </a:cubicBezTo>
                  <a:cubicBezTo>
                    <a:pt x="1" y="1252"/>
                    <a:pt x="39" y="1513"/>
                    <a:pt x="99" y="1750"/>
                  </a:cubicBezTo>
                  <a:cubicBezTo>
                    <a:pt x="216" y="2191"/>
                    <a:pt x="617" y="2540"/>
                    <a:pt x="1052" y="2644"/>
                  </a:cubicBezTo>
                  <a:cubicBezTo>
                    <a:pt x="1154" y="2668"/>
                    <a:pt x="1256" y="2680"/>
                    <a:pt x="1357" y="2680"/>
                  </a:cubicBezTo>
                  <a:cubicBezTo>
                    <a:pt x="1485" y="2680"/>
                    <a:pt x="1612" y="2661"/>
                    <a:pt x="1738" y="2622"/>
                  </a:cubicBezTo>
                  <a:cubicBezTo>
                    <a:pt x="1957" y="2555"/>
                    <a:pt x="2147" y="2437"/>
                    <a:pt x="2305" y="2272"/>
                  </a:cubicBezTo>
                  <a:cubicBezTo>
                    <a:pt x="2495" y="2034"/>
                    <a:pt x="2569" y="1921"/>
                    <a:pt x="2655" y="1623"/>
                  </a:cubicBezTo>
                  <a:cubicBezTo>
                    <a:pt x="2746" y="1308"/>
                    <a:pt x="2662" y="899"/>
                    <a:pt x="2494" y="623"/>
                  </a:cubicBezTo>
                  <a:cubicBezTo>
                    <a:pt x="2324" y="348"/>
                    <a:pt x="1996" y="93"/>
                    <a:pt x="1672" y="31"/>
                  </a:cubicBezTo>
                  <a:cubicBezTo>
                    <a:pt x="1568" y="11"/>
                    <a:pt x="1461" y="0"/>
                    <a:pt x="135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523;p44"/>
            <p:cNvSpPr/>
            <p:nvPr/>
          </p:nvSpPr>
          <p:spPr>
            <a:xfrm>
              <a:off x="2216050" y="2154900"/>
              <a:ext cx="62125" cy="56600"/>
            </a:xfrm>
            <a:custGeom>
              <a:avLst/>
              <a:gdLst/>
              <a:ahLst/>
              <a:cxnLst/>
              <a:rect l="l" t="t" r="r" b="b"/>
              <a:pathLst>
                <a:path w="2485" h="2264" extrusionOk="0">
                  <a:moveTo>
                    <a:pt x="1163" y="1"/>
                  </a:moveTo>
                  <a:cubicBezTo>
                    <a:pt x="1152" y="1"/>
                    <a:pt x="1141" y="1"/>
                    <a:pt x="1130" y="1"/>
                  </a:cubicBezTo>
                  <a:cubicBezTo>
                    <a:pt x="932" y="9"/>
                    <a:pt x="746" y="65"/>
                    <a:pt x="576" y="169"/>
                  </a:cubicBezTo>
                  <a:cubicBezTo>
                    <a:pt x="328" y="337"/>
                    <a:pt x="140" y="572"/>
                    <a:pt x="68" y="871"/>
                  </a:cubicBezTo>
                  <a:cubicBezTo>
                    <a:pt x="0" y="1154"/>
                    <a:pt x="53" y="1479"/>
                    <a:pt x="206" y="1726"/>
                  </a:cubicBezTo>
                  <a:cubicBezTo>
                    <a:pt x="312" y="1895"/>
                    <a:pt x="451" y="2029"/>
                    <a:pt x="625" y="2125"/>
                  </a:cubicBezTo>
                  <a:cubicBezTo>
                    <a:pt x="799" y="2218"/>
                    <a:pt x="984" y="2263"/>
                    <a:pt x="1178" y="2263"/>
                  </a:cubicBezTo>
                  <a:cubicBezTo>
                    <a:pt x="1189" y="2263"/>
                    <a:pt x="1200" y="2263"/>
                    <a:pt x="1211" y="2263"/>
                  </a:cubicBezTo>
                  <a:cubicBezTo>
                    <a:pt x="1306" y="2249"/>
                    <a:pt x="1399" y="2235"/>
                    <a:pt x="1494" y="2219"/>
                  </a:cubicBezTo>
                  <a:cubicBezTo>
                    <a:pt x="1581" y="2205"/>
                    <a:pt x="1668" y="2190"/>
                    <a:pt x="1755" y="2176"/>
                  </a:cubicBezTo>
                  <a:cubicBezTo>
                    <a:pt x="1886" y="2142"/>
                    <a:pt x="1998" y="2078"/>
                    <a:pt x="2094" y="1987"/>
                  </a:cubicBezTo>
                  <a:cubicBezTo>
                    <a:pt x="2263" y="1851"/>
                    <a:pt x="2409" y="1656"/>
                    <a:pt x="2451" y="1436"/>
                  </a:cubicBezTo>
                  <a:cubicBezTo>
                    <a:pt x="2484" y="1257"/>
                    <a:pt x="2479" y="1078"/>
                    <a:pt x="2435" y="903"/>
                  </a:cubicBezTo>
                  <a:cubicBezTo>
                    <a:pt x="2399" y="771"/>
                    <a:pt x="2335" y="659"/>
                    <a:pt x="2246" y="563"/>
                  </a:cubicBezTo>
                  <a:cubicBezTo>
                    <a:pt x="2170" y="452"/>
                    <a:pt x="2070" y="368"/>
                    <a:pt x="1949" y="305"/>
                  </a:cubicBezTo>
                  <a:cubicBezTo>
                    <a:pt x="1873" y="250"/>
                    <a:pt x="1794" y="195"/>
                    <a:pt x="1717" y="141"/>
                  </a:cubicBezTo>
                  <a:cubicBezTo>
                    <a:pt x="1544" y="46"/>
                    <a:pt x="1359" y="1"/>
                    <a:pt x="116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524;p44"/>
            <p:cNvSpPr/>
            <p:nvPr/>
          </p:nvSpPr>
          <p:spPr>
            <a:xfrm>
              <a:off x="2418325" y="2466100"/>
              <a:ext cx="70275" cy="66175"/>
            </a:xfrm>
            <a:custGeom>
              <a:avLst/>
              <a:gdLst/>
              <a:ahLst/>
              <a:cxnLst/>
              <a:rect l="l" t="t" r="r" b="b"/>
              <a:pathLst>
                <a:path w="2811" h="2647" extrusionOk="0">
                  <a:moveTo>
                    <a:pt x="1081" y="93"/>
                  </a:moveTo>
                  <a:lnTo>
                    <a:pt x="1081" y="93"/>
                  </a:lnTo>
                  <a:cubicBezTo>
                    <a:pt x="1080" y="93"/>
                    <a:pt x="1080" y="93"/>
                    <a:pt x="1080" y="93"/>
                  </a:cubicBezTo>
                  <a:cubicBezTo>
                    <a:pt x="1077" y="94"/>
                    <a:pt x="1074" y="94"/>
                    <a:pt x="1071" y="95"/>
                  </a:cubicBezTo>
                  <a:lnTo>
                    <a:pt x="1071" y="95"/>
                  </a:lnTo>
                  <a:cubicBezTo>
                    <a:pt x="1074" y="94"/>
                    <a:pt x="1077" y="93"/>
                    <a:pt x="1081" y="93"/>
                  </a:cubicBezTo>
                  <a:close/>
                  <a:moveTo>
                    <a:pt x="1280" y="0"/>
                  </a:moveTo>
                  <a:cubicBezTo>
                    <a:pt x="1155" y="0"/>
                    <a:pt x="1034" y="18"/>
                    <a:pt x="926" y="57"/>
                  </a:cubicBezTo>
                  <a:cubicBezTo>
                    <a:pt x="828" y="101"/>
                    <a:pt x="728" y="146"/>
                    <a:pt x="629" y="192"/>
                  </a:cubicBezTo>
                  <a:cubicBezTo>
                    <a:pt x="482" y="276"/>
                    <a:pt x="364" y="389"/>
                    <a:pt x="278" y="531"/>
                  </a:cubicBezTo>
                  <a:cubicBezTo>
                    <a:pt x="115" y="753"/>
                    <a:pt x="1" y="1044"/>
                    <a:pt x="24" y="1325"/>
                  </a:cubicBezTo>
                  <a:cubicBezTo>
                    <a:pt x="43" y="1433"/>
                    <a:pt x="60" y="1542"/>
                    <a:pt x="80" y="1650"/>
                  </a:cubicBezTo>
                  <a:cubicBezTo>
                    <a:pt x="149" y="1862"/>
                    <a:pt x="262" y="2046"/>
                    <a:pt x="421" y="2200"/>
                  </a:cubicBezTo>
                  <a:cubicBezTo>
                    <a:pt x="516" y="2304"/>
                    <a:pt x="638" y="2395"/>
                    <a:pt x="761" y="2456"/>
                  </a:cubicBezTo>
                  <a:cubicBezTo>
                    <a:pt x="826" y="2490"/>
                    <a:pt x="878" y="2505"/>
                    <a:pt x="958" y="2536"/>
                  </a:cubicBezTo>
                  <a:cubicBezTo>
                    <a:pt x="1009" y="2555"/>
                    <a:pt x="1094" y="2600"/>
                    <a:pt x="1162" y="2609"/>
                  </a:cubicBezTo>
                  <a:cubicBezTo>
                    <a:pt x="1252" y="2634"/>
                    <a:pt x="1343" y="2647"/>
                    <a:pt x="1433" y="2647"/>
                  </a:cubicBezTo>
                  <a:cubicBezTo>
                    <a:pt x="1514" y="2647"/>
                    <a:pt x="1596" y="2636"/>
                    <a:pt x="1676" y="2616"/>
                  </a:cubicBezTo>
                  <a:cubicBezTo>
                    <a:pt x="1845" y="2602"/>
                    <a:pt x="2002" y="2547"/>
                    <a:pt x="2147" y="2450"/>
                  </a:cubicBezTo>
                  <a:cubicBezTo>
                    <a:pt x="2433" y="2256"/>
                    <a:pt x="2652" y="1985"/>
                    <a:pt x="2730" y="1640"/>
                  </a:cubicBezTo>
                  <a:cubicBezTo>
                    <a:pt x="2810" y="1298"/>
                    <a:pt x="2739" y="958"/>
                    <a:pt x="2572" y="655"/>
                  </a:cubicBezTo>
                  <a:cubicBezTo>
                    <a:pt x="2501" y="569"/>
                    <a:pt x="2432" y="482"/>
                    <a:pt x="2362" y="396"/>
                  </a:cubicBezTo>
                  <a:cubicBezTo>
                    <a:pt x="2237" y="268"/>
                    <a:pt x="2093" y="181"/>
                    <a:pt x="1925" y="133"/>
                  </a:cubicBezTo>
                  <a:cubicBezTo>
                    <a:pt x="1844" y="90"/>
                    <a:pt x="1758" y="64"/>
                    <a:pt x="1668" y="56"/>
                  </a:cubicBezTo>
                  <a:lnTo>
                    <a:pt x="1668" y="56"/>
                  </a:lnTo>
                  <a:cubicBezTo>
                    <a:pt x="1544" y="20"/>
                    <a:pt x="1411" y="0"/>
                    <a:pt x="128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525;p44"/>
            <p:cNvSpPr/>
            <p:nvPr/>
          </p:nvSpPr>
          <p:spPr>
            <a:xfrm>
              <a:off x="2836175" y="2494225"/>
              <a:ext cx="54000" cy="52750"/>
            </a:xfrm>
            <a:custGeom>
              <a:avLst/>
              <a:gdLst/>
              <a:ahLst/>
              <a:cxnLst/>
              <a:rect l="l" t="t" r="r" b="b"/>
              <a:pathLst>
                <a:path w="2160" h="2110" extrusionOk="0">
                  <a:moveTo>
                    <a:pt x="1089" y="1"/>
                  </a:moveTo>
                  <a:cubicBezTo>
                    <a:pt x="892" y="1"/>
                    <a:pt x="690" y="54"/>
                    <a:pt x="526" y="155"/>
                  </a:cubicBezTo>
                  <a:cubicBezTo>
                    <a:pt x="306" y="293"/>
                    <a:pt x="101" y="553"/>
                    <a:pt x="53" y="811"/>
                  </a:cubicBezTo>
                  <a:cubicBezTo>
                    <a:pt x="1" y="1080"/>
                    <a:pt x="24" y="1376"/>
                    <a:pt x="181" y="1610"/>
                  </a:cubicBezTo>
                  <a:cubicBezTo>
                    <a:pt x="338" y="1841"/>
                    <a:pt x="559" y="2017"/>
                    <a:pt x="836" y="2083"/>
                  </a:cubicBezTo>
                  <a:cubicBezTo>
                    <a:pt x="912" y="2101"/>
                    <a:pt x="992" y="2110"/>
                    <a:pt x="1072" y="2110"/>
                  </a:cubicBezTo>
                  <a:cubicBezTo>
                    <a:pt x="1269" y="2110"/>
                    <a:pt x="1471" y="2056"/>
                    <a:pt x="1635" y="1954"/>
                  </a:cubicBezTo>
                  <a:cubicBezTo>
                    <a:pt x="1856" y="1818"/>
                    <a:pt x="2059" y="1557"/>
                    <a:pt x="2108" y="1299"/>
                  </a:cubicBezTo>
                  <a:cubicBezTo>
                    <a:pt x="2160" y="1030"/>
                    <a:pt x="2138" y="735"/>
                    <a:pt x="1980" y="500"/>
                  </a:cubicBezTo>
                  <a:cubicBezTo>
                    <a:pt x="1823" y="268"/>
                    <a:pt x="1603" y="93"/>
                    <a:pt x="1324" y="28"/>
                  </a:cubicBezTo>
                  <a:cubicBezTo>
                    <a:pt x="1248" y="10"/>
                    <a:pt x="1169" y="1"/>
                    <a:pt x="108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526;p44"/>
            <p:cNvSpPr/>
            <p:nvPr/>
          </p:nvSpPr>
          <p:spPr>
            <a:xfrm>
              <a:off x="2934775" y="2728925"/>
              <a:ext cx="69725" cy="50100"/>
            </a:xfrm>
            <a:custGeom>
              <a:avLst/>
              <a:gdLst/>
              <a:ahLst/>
              <a:cxnLst/>
              <a:rect l="l" t="t" r="r" b="b"/>
              <a:pathLst>
                <a:path w="2789" h="2004" extrusionOk="0">
                  <a:moveTo>
                    <a:pt x="1374" y="0"/>
                  </a:moveTo>
                  <a:cubicBezTo>
                    <a:pt x="318" y="0"/>
                    <a:pt x="1" y="1698"/>
                    <a:pt x="1164" y="1973"/>
                  </a:cubicBezTo>
                  <a:cubicBezTo>
                    <a:pt x="1252" y="1994"/>
                    <a:pt x="1336" y="2004"/>
                    <a:pt x="1415" y="2004"/>
                  </a:cubicBezTo>
                  <a:cubicBezTo>
                    <a:pt x="2471" y="2004"/>
                    <a:pt x="2788" y="307"/>
                    <a:pt x="1625" y="31"/>
                  </a:cubicBezTo>
                  <a:cubicBezTo>
                    <a:pt x="1537" y="10"/>
                    <a:pt x="1453" y="0"/>
                    <a:pt x="137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527;p44"/>
            <p:cNvSpPr/>
            <p:nvPr/>
          </p:nvSpPr>
          <p:spPr>
            <a:xfrm>
              <a:off x="2688150" y="2730425"/>
              <a:ext cx="52200" cy="57400"/>
            </a:xfrm>
            <a:custGeom>
              <a:avLst/>
              <a:gdLst/>
              <a:ahLst/>
              <a:cxnLst/>
              <a:rect l="l" t="t" r="r" b="b"/>
              <a:pathLst>
                <a:path w="2088" h="2296" extrusionOk="0">
                  <a:moveTo>
                    <a:pt x="1033" y="0"/>
                  </a:moveTo>
                  <a:cubicBezTo>
                    <a:pt x="491" y="0"/>
                    <a:pt x="0" y="493"/>
                    <a:pt x="54" y="1052"/>
                  </a:cubicBezTo>
                  <a:cubicBezTo>
                    <a:pt x="70" y="1223"/>
                    <a:pt x="125" y="1384"/>
                    <a:pt x="214" y="1516"/>
                  </a:cubicBezTo>
                  <a:lnTo>
                    <a:pt x="214" y="1516"/>
                  </a:lnTo>
                  <a:cubicBezTo>
                    <a:pt x="214" y="1529"/>
                    <a:pt x="215" y="1541"/>
                    <a:pt x="216" y="1554"/>
                  </a:cubicBezTo>
                  <a:cubicBezTo>
                    <a:pt x="247" y="1940"/>
                    <a:pt x="556" y="2296"/>
                    <a:pt x="958" y="2296"/>
                  </a:cubicBezTo>
                  <a:cubicBezTo>
                    <a:pt x="976" y="2296"/>
                    <a:pt x="993" y="2295"/>
                    <a:pt x="1011" y="2294"/>
                  </a:cubicBezTo>
                  <a:cubicBezTo>
                    <a:pt x="1631" y="2249"/>
                    <a:pt x="2029" y="1752"/>
                    <a:pt x="2060" y="1153"/>
                  </a:cubicBezTo>
                  <a:cubicBezTo>
                    <a:pt x="2087" y="633"/>
                    <a:pt x="1731" y="125"/>
                    <a:pt x="1211" y="18"/>
                  </a:cubicBezTo>
                  <a:cubicBezTo>
                    <a:pt x="1151" y="6"/>
                    <a:pt x="1092" y="0"/>
                    <a:pt x="10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528;p44"/>
            <p:cNvSpPr/>
            <p:nvPr/>
          </p:nvSpPr>
          <p:spPr>
            <a:xfrm>
              <a:off x="2094675" y="2630650"/>
              <a:ext cx="55725" cy="53600"/>
            </a:xfrm>
            <a:custGeom>
              <a:avLst/>
              <a:gdLst/>
              <a:ahLst/>
              <a:cxnLst/>
              <a:rect l="l" t="t" r="r" b="b"/>
              <a:pathLst>
                <a:path w="2229" h="2144" extrusionOk="0">
                  <a:moveTo>
                    <a:pt x="1165" y="2015"/>
                  </a:moveTo>
                  <a:cubicBezTo>
                    <a:pt x="1179" y="2015"/>
                    <a:pt x="1193" y="2015"/>
                    <a:pt x="1207" y="2015"/>
                  </a:cubicBezTo>
                  <a:cubicBezTo>
                    <a:pt x="1219" y="2015"/>
                    <a:pt x="1230" y="2015"/>
                    <a:pt x="1242" y="2015"/>
                  </a:cubicBezTo>
                  <a:lnTo>
                    <a:pt x="1242" y="2015"/>
                  </a:lnTo>
                  <a:cubicBezTo>
                    <a:pt x="1232" y="2017"/>
                    <a:pt x="1223" y="2018"/>
                    <a:pt x="1213" y="2020"/>
                  </a:cubicBezTo>
                  <a:lnTo>
                    <a:pt x="1213" y="2020"/>
                  </a:lnTo>
                  <a:cubicBezTo>
                    <a:pt x="1197" y="2018"/>
                    <a:pt x="1181" y="2016"/>
                    <a:pt x="1165" y="2015"/>
                  </a:cubicBezTo>
                  <a:close/>
                  <a:moveTo>
                    <a:pt x="1134" y="1"/>
                  </a:moveTo>
                  <a:cubicBezTo>
                    <a:pt x="1129" y="1"/>
                    <a:pt x="1124" y="1"/>
                    <a:pt x="1120" y="1"/>
                  </a:cubicBezTo>
                  <a:cubicBezTo>
                    <a:pt x="941" y="6"/>
                    <a:pt x="746" y="66"/>
                    <a:pt x="593" y="161"/>
                  </a:cubicBezTo>
                  <a:cubicBezTo>
                    <a:pt x="326" y="324"/>
                    <a:pt x="172" y="581"/>
                    <a:pt x="81" y="873"/>
                  </a:cubicBezTo>
                  <a:cubicBezTo>
                    <a:pt x="0" y="1135"/>
                    <a:pt x="79" y="1427"/>
                    <a:pt x="209" y="1658"/>
                  </a:cubicBezTo>
                  <a:cubicBezTo>
                    <a:pt x="368" y="1945"/>
                    <a:pt x="677" y="2106"/>
                    <a:pt x="990" y="2138"/>
                  </a:cubicBezTo>
                  <a:cubicBezTo>
                    <a:pt x="1030" y="2142"/>
                    <a:pt x="1068" y="2144"/>
                    <a:pt x="1106" y="2144"/>
                  </a:cubicBezTo>
                  <a:cubicBezTo>
                    <a:pt x="1341" y="2144"/>
                    <a:pt x="1550" y="2068"/>
                    <a:pt x="1741" y="1913"/>
                  </a:cubicBezTo>
                  <a:cubicBezTo>
                    <a:pt x="1856" y="1820"/>
                    <a:pt x="1961" y="1697"/>
                    <a:pt x="2033" y="1557"/>
                  </a:cubicBezTo>
                  <a:lnTo>
                    <a:pt x="2033" y="1557"/>
                  </a:lnTo>
                  <a:cubicBezTo>
                    <a:pt x="2068" y="1501"/>
                    <a:pt x="2098" y="1441"/>
                    <a:pt x="2123" y="1376"/>
                  </a:cubicBezTo>
                  <a:cubicBezTo>
                    <a:pt x="2200" y="1174"/>
                    <a:pt x="2228" y="935"/>
                    <a:pt x="2155" y="725"/>
                  </a:cubicBezTo>
                  <a:cubicBezTo>
                    <a:pt x="2064" y="469"/>
                    <a:pt x="1907" y="286"/>
                    <a:pt x="1677" y="138"/>
                  </a:cubicBezTo>
                  <a:cubicBezTo>
                    <a:pt x="1621" y="101"/>
                    <a:pt x="1477" y="48"/>
                    <a:pt x="1411" y="32"/>
                  </a:cubicBezTo>
                  <a:cubicBezTo>
                    <a:pt x="1349" y="16"/>
                    <a:pt x="1208" y="1"/>
                    <a:pt x="11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529;p44"/>
            <p:cNvSpPr/>
            <p:nvPr/>
          </p:nvSpPr>
          <p:spPr>
            <a:xfrm>
              <a:off x="2288075" y="2874925"/>
              <a:ext cx="63925" cy="64150"/>
            </a:xfrm>
            <a:custGeom>
              <a:avLst/>
              <a:gdLst/>
              <a:ahLst/>
              <a:cxnLst/>
              <a:rect l="l" t="t" r="r" b="b"/>
              <a:pathLst>
                <a:path w="2557" h="2566" extrusionOk="0">
                  <a:moveTo>
                    <a:pt x="1180" y="1"/>
                  </a:moveTo>
                  <a:cubicBezTo>
                    <a:pt x="1079" y="1"/>
                    <a:pt x="978" y="18"/>
                    <a:pt x="878" y="53"/>
                  </a:cubicBezTo>
                  <a:cubicBezTo>
                    <a:pt x="577" y="161"/>
                    <a:pt x="334" y="349"/>
                    <a:pt x="172" y="631"/>
                  </a:cubicBezTo>
                  <a:cubicBezTo>
                    <a:pt x="22" y="890"/>
                    <a:pt x="27" y="1050"/>
                    <a:pt x="0" y="1340"/>
                  </a:cubicBezTo>
                  <a:cubicBezTo>
                    <a:pt x="10" y="1562"/>
                    <a:pt x="73" y="1771"/>
                    <a:pt x="189" y="1961"/>
                  </a:cubicBezTo>
                  <a:cubicBezTo>
                    <a:pt x="307" y="2152"/>
                    <a:pt x="464" y="2301"/>
                    <a:pt x="660" y="2409"/>
                  </a:cubicBezTo>
                  <a:cubicBezTo>
                    <a:pt x="847" y="2512"/>
                    <a:pt x="1066" y="2565"/>
                    <a:pt x="1284" y="2565"/>
                  </a:cubicBezTo>
                  <a:cubicBezTo>
                    <a:pt x="1516" y="2565"/>
                    <a:pt x="1747" y="2505"/>
                    <a:pt x="1940" y="2376"/>
                  </a:cubicBezTo>
                  <a:cubicBezTo>
                    <a:pt x="1946" y="2371"/>
                    <a:pt x="1955" y="2366"/>
                    <a:pt x="1962" y="2362"/>
                  </a:cubicBezTo>
                  <a:cubicBezTo>
                    <a:pt x="2042" y="2298"/>
                    <a:pt x="2122" y="2233"/>
                    <a:pt x="2203" y="2168"/>
                  </a:cubicBezTo>
                  <a:cubicBezTo>
                    <a:pt x="2321" y="2053"/>
                    <a:pt x="2402" y="1919"/>
                    <a:pt x="2447" y="1763"/>
                  </a:cubicBezTo>
                  <a:cubicBezTo>
                    <a:pt x="2468" y="1707"/>
                    <a:pt x="2486" y="1650"/>
                    <a:pt x="2500" y="1591"/>
                  </a:cubicBezTo>
                  <a:lnTo>
                    <a:pt x="2500" y="1591"/>
                  </a:lnTo>
                  <a:cubicBezTo>
                    <a:pt x="2500" y="1597"/>
                    <a:pt x="2500" y="1603"/>
                    <a:pt x="2501" y="1609"/>
                  </a:cubicBezTo>
                  <a:cubicBezTo>
                    <a:pt x="2503" y="1600"/>
                    <a:pt x="2506" y="1594"/>
                    <a:pt x="2508" y="1585"/>
                  </a:cubicBezTo>
                  <a:cubicBezTo>
                    <a:pt x="2556" y="1416"/>
                    <a:pt x="2557" y="1249"/>
                    <a:pt x="2516" y="1082"/>
                  </a:cubicBezTo>
                  <a:cubicBezTo>
                    <a:pt x="2502" y="918"/>
                    <a:pt x="2448" y="766"/>
                    <a:pt x="2355" y="623"/>
                  </a:cubicBezTo>
                  <a:cubicBezTo>
                    <a:pt x="2188" y="376"/>
                    <a:pt x="1935" y="139"/>
                    <a:pt x="1635" y="67"/>
                  </a:cubicBezTo>
                  <a:lnTo>
                    <a:pt x="1635" y="67"/>
                  </a:lnTo>
                  <a:cubicBezTo>
                    <a:pt x="1543" y="35"/>
                    <a:pt x="1447" y="18"/>
                    <a:pt x="1348" y="16"/>
                  </a:cubicBezTo>
                  <a:cubicBezTo>
                    <a:pt x="1292" y="6"/>
                    <a:pt x="1236" y="1"/>
                    <a:pt x="118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530;p44"/>
            <p:cNvSpPr/>
            <p:nvPr/>
          </p:nvSpPr>
          <p:spPr>
            <a:xfrm>
              <a:off x="2705050" y="3133250"/>
              <a:ext cx="45475" cy="42950"/>
            </a:xfrm>
            <a:custGeom>
              <a:avLst/>
              <a:gdLst/>
              <a:ahLst/>
              <a:cxnLst/>
              <a:rect l="l" t="t" r="r" b="b"/>
              <a:pathLst>
                <a:path w="1819" h="1718" extrusionOk="0">
                  <a:moveTo>
                    <a:pt x="913" y="0"/>
                  </a:moveTo>
                  <a:cubicBezTo>
                    <a:pt x="830" y="0"/>
                    <a:pt x="746" y="12"/>
                    <a:pt x="663" y="35"/>
                  </a:cubicBezTo>
                  <a:cubicBezTo>
                    <a:pt x="660" y="36"/>
                    <a:pt x="656" y="36"/>
                    <a:pt x="654" y="38"/>
                  </a:cubicBezTo>
                  <a:cubicBezTo>
                    <a:pt x="366" y="116"/>
                    <a:pt x="140" y="371"/>
                    <a:pt x="72" y="656"/>
                  </a:cubicBezTo>
                  <a:cubicBezTo>
                    <a:pt x="1" y="962"/>
                    <a:pt x="104" y="1251"/>
                    <a:pt x="314" y="1471"/>
                  </a:cubicBezTo>
                  <a:cubicBezTo>
                    <a:pt x="316" y="1473"/>
                    <a:pt x="318" y="1477"/>
                    <a:pt x="321" y="1478"/>
                  </a:cubicBezTo>
                  <a:cubicBezTo>
                    <a:pt x="478" y="1644"/>
                    <a:pt x="680" y="1717"/>
                    <a:pt x="883" y="1717"/>
                  </a:cubicBezTo>
                  <a:cubicBezTo>
                    <a:pt x="1267" y="1717"/>
                    <a:pt x="1655" y="1454"/>
                    <a:pt x="1749" y="1055"/>
                  </a:cubicBezTo>
                  <a:cubicBezTo>
                    <a:pt x="1819" y="760"/>
                    <a:pt x="1725" y="444"/>
                    <a:pt x="1505" y="235"/>
                  </a:cubicBezTo>
                  <a:cubicBezTo>
                    <a:pt x="1341" y="78"/>
                    <a:pt x="1130" y="0"/>
                    <a:pt x="91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531;p44"/>
            <p:cNvSpPr/>
            <p:nvPr/>
          </p:nvSpPr>
          <p:spPr>
            <a:xfrm>
              <a:off x="2944225" y="3088550"/>
              <a:ext cx="56075" cy="54800"/>
            </a:xfrm>
            <a:custGeom>
              <a:avLst/>
              <a:gdLst/>
              <a:ahLst/>
              <a:cxnLst/>
              <a:rect l="l" t="t" r="r" b="b"/>
              <a:pathLst>
                <a:path w="2243" h="2192" extrusionOk="0">
                  <a:moveTo>
                    <a:pt x="1133" y="0"/>
                  </a:moveTo>
                  <a:cubicBezTo>
                    <a:pt x="927" y="0"/>
                    <a:pt x="716" y="57"/>
                    <a:pt x="546" y="162"/>
                  </a:cubicBezTo>
                  <a:cubicBezTo>
                    <a:pt x="315" y="304"/>
                    <a:pt x="105" y="574"/>
                    <a:pt x="54" y="843"/>
                  </a:cubicBezTo>
                  <a:cubicBezTo>
                    <a:pt x="1" y="1123"/>
                    <a:pt x="24" y="1431"/>
                    <a:pt x="188" y="1672"/>
                  </a:cubicBezTo>
                  <a:cubicBezTo>
                    <a:pt x="351" y="1914"/>
                    <a:pt x="579" y="2096"/>
                    <a:pt x="869" y="2164"/>
                  </a:cubicBezTo>
                  <a:cubicBezTo>
                    <a:pt x="947" y="2183"/>
                    <a:pt x="1030" y="2192"/>
                    <a:pt x="1113" y="2192"/>
                  </a:cubicBezTo>
                  <a:cubicBezTo>
                    <a:pt x="1318" y="2192"/>
                    <a:pt x="1528" y="2136"/>
                    <a:pt x="1698" y="2031"/>
                  </a:cubicBezTo>
                  <a:cubicBezTo>
                    <a:pt x="1927" y="1888"/>
                    <a:pt x="2139" y="1618"/>
                    <a:pt x="2190" y="1350"/>
                  </a:cubicBezTo>
                  <a:cubicBezTo>
                    <a:pt x="2243" y="1070"/>
                    <a:pt x="2219" y="762"/>
                    <a:pt x="2056" y="520"/>
                  </a:cubicBezTo>
                  <a:cubicBezTo>
                    <a:pt x="1893" y="278"/>
                    <a:pt x="1665" y="97"/>
                    <a:pt x="1375" y="28"/>
                  </a:cubicBezTo>
                  <a:cubicBezTo>
                    <a:pt x="1297" y="9"/>
                    <a:pt x="1215" y="0"/>
                    <a:pt x="11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532;p44"/>
            <p:cNvSpPr/>
            <p:nvPr/>
          </p:nvSpPr>
          <p:spPr>
            <a:xfrm>
              <a:off x="2371625" y="3259125"/>
              <a:ext cx="53950" cy="52450"/>
            </a:xfrm>
            <a:custGeom>
              <a:avLst/>
              <a:gdLst/>
              <a:ahLst/>
              <a:cxnLst/>
              <a:rect l="l" t="t" r="r" b="b"/>
              <a:pathLst>
                <a:path w="2158" h="2098" extrusionOk="0">
                  <a:moveTo>
                    <a:pt x="1240" y="52"/>
                  </a:moveTo>
                  <a:lnTo>
                    <a:pt x="1240" y="52"/>
                  </a:lnTo>
                  <a:cubicBezTo>
                    <a:pt x="1244" y="53"/>
                    <a:pt x="1247" y="53"/>
                    <a:pt x="1250" y="53"/>
                  </a:cubicBezTo>
                  <a:cubicBezTo>
                    <a:pt x="1247" y="53"/>
                    <a:pt x="1244" y="53"/>
                    <a:pt x="1240" y="52"/>
                  </a:cubicBezTo>
                  <a:close/>
                  <a:moveTo>
                    <a:pt x="1152" y="43"/>
                  </a:moveTo>
                  <a:cubicBezTo>
                    <a:pt x="1159" y="44"/>
                    <a:pt x="1165" y="45"/>
                    <a:pt x="1172" y="45"/>
                  </a:cubicBezTo>
                  <a:lnTo>
                    <a:pt x="1172" y="45"/>
                  </a:lnTo>
                  <a:cubicBezTo>
                    <a:pt x="1205" y="58"/>
                    <a:pt x="1238" y="71"/>
                    <a:pt x="1271" y="84"/>
                  </a:cubicBezTo>
                  <a:lnTo>
                    <a:pt x="1271" y="84"/>
                  </a:lnTo>
                  <a:cubicBezTo>
                    <a:pt x="1232" y="69"/>
                    <a:pt x="1192" y="55"/>
                    <a:pt x="1152" y="43"/>
                  </a:cubicBezTo>
                  <a:close/>
                  <a:moveTo>
                    <a:pt x="892" y="0"/>
                  </a:moveTo>
                  <a:cubicBezTo>
                    <a:pt x="833" y="0"/>
                    <a:pt x="773" y="8"/>
                    <a:pt x="713" y="26"/>
                  </a:cubicBezTo>
                  <a:lnTo>
                    <a:pt x="713" y="26"/>
                  </a:lnTo>
                  <a:cubicBezTo>
                    <a:pt x="704" y="28"/>
                    <a:pt x="690" y="32"/>
                    <a:pt x="671" y="40"/>
                  </a:cubicBezTo>
                  <a:lnTo>
                    <a:pt x="671" y="40"/>
                  </a:lnTo>
                  <a:cubicBezTo>
                    <a:pt x="632" y="54"/>
                    <a:pt x="595" y="71"/>
                    <a:pt x="560" y="89"/>
                  </a:cubicBezTo>
                  <a:lnTo>
                    <a:pt x="560" y="89"/>
                  </a:lnTo>
                  <a:cubicBezTo>
                    <a:pt x="469" y="126"/>
                    <a:pt x="389" y="182"/>
                    <a:pt x="323" y="257"/>
                  </a:cubicBezTo>
                  <a:cubicBezTo>
                    <a:pt x="311" y="270"/>
                    <a:pt x="204" y="408"/>
                    <a:pt x="168" y="473"/>
                  </a:cubicBezTo>
                  <a:cubicBezTo>
                    <a:pt x="107" y="582"/>
                    <a:pt x="66" y="707"/>
                    <a:pt x="28" y="826"/>
                  </a:cubicBezTo>
                  <a:cubicBezTo>
                    <a:pt x="18" y="918"/>
                    <a:pt x="8" y="1011"/>
                    <a:pt x="1" y="1103"/>
                  </a:cubicBezTo>
                  <a:cubicBezTo>
                    <a:pt x="1" y="1243"/>
                    <a:pt x="34" y="1371"/>
                    <a:pt x="100" y="1490"/>
                  </a:cubicBezTo>
                  <a:cubicBezTo>
                    <a:pt x="177" y="1659"/>
                    <a:pt x="282" y="1787"/>
                    <a:pt x="431" y="1897"/>
                  </a:cubicBezTo>
                  <a:cubicBezTo>
                    <a:pt x="614" y="2031"/>
                    <a:pt x="827" y="2098"/>
                    <a:pt x="1039" y="2098"/>
                  </a:cubicBezTo>
                  <a:cubicBezTo>
                    <a:pt x="1269" y="2098"/>
                    <a:pt x="1498" y="2020"/>
                    <a:pt x="1688" y="1865"/>
                  </a:cubicBezTo>
                  <a:cubicBezTo>
                    <a:pt x="2012" y="1605"/>
                    <a:pt x="2157" y="1166"/>
                    <a:pt x="2034" y="761"/>
                  </a:cubicBezTo>
                  <a:cubicBezTo>
                    <a:pt x="1915" y="373"/>
                    <a:pt x="1591" y="124"/>
                    <a:pt x="1212" y="49"/>
                  </a:cubicBezTo>
                  <a:lnTo>
                    <a:pt x="1212" y="49"/>
                  </a:lnTo>
                  <a:cubicBezTo>
                    <a:pt x="1222" y="50"/>
                    <a:pt x="1231" y="51"/>
                    <a:pt x="1240" y="52"/>
                  </a:cubicBezTo>
                  <a:lnTo>
                    <a:pt x="1240" y="52"/>
                  </a:lnTo>
                  <a:cubicBezTo>
                    <a:pt x="1202" y="48"/>
                    <a:pt x="1166" y="42"/>
                    <a:pt x="1130" y="30"/>
                  </a:cubicBezTo>
                  <a:lnTo>
                    <a:pt x="1130" y="30"/>
                  </a:lnTo>
                  <a:cubicBezTo>
                    <a:pt x="1139" y="33"/>
                    <a:pt x="1148" y="36"/>
                    <a:pt x="1157" y="40"/>
                  </a:cubicBezTo>
                  <a:lnTo>
                    <a:pt x="1157" y="40"/>
                  </a:lnTo>
                  <a:cubicBezTo>
                    <a:pt x="1146" y="38"/>
                    <a:pt x="1135" y="37"/>
                    <a:pt x="1124" y="35"/>
                  </a:cubicBezTo>
                  <a:lnTo>
                    <a:pt x="1124" y="35"/>
                  </a:lnTo>
                  <a:cubicBezTo>
                    <a:pt x="1048" y="14"/>
                    <a:pt x="970" y="0"/>
                    <a:pt x="89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533;p44"/>
            <p:cNvSpPr/>
            <p:nvPr/>
          </p:nvSpPr>
          <p:spPr>
            <a:xfrm>
              <a:off x="2149100" y="3462975"/>
              <a:ext cx="57700" cy="52000"/>
            </a:xfrm>
            <a:custGeom>
              <a:avLst/>
              <a:gdLst/>
              <a:ahLst/>
              <a:cxnLst/>
              <a:rect l="l" t="t" r="r" b="b"/>
              <a:pathLst>
                <a:path w="2308" h="2080" extrusionOk="0">
                  <a:moveTo>
                    <a:pt x="1033" y="1"/>
                  </a:moveTo>
                  <a:cubicBezTo>
                    <a:pt x="916" y="1"/>
                    <a:pt x="802" y="16"/>
                    <a:pt x="691" y="62"/>
                  </a:cubicBezTo>
                  <a:cubicBezTo>
                    <a:pt x="531" y="113"/>
                    <a:pt x="394" y="198"/>
                    <a:pt x="277" y="316"/>
                  </a:cubicBezTo>
                  <a:cubicBezTo>
                    <a:pt x="158" y="442"/>
                    <a:pt x="78" y="589"/>
                    <a:pt x="39" y="755"/>
                  </a:cubicBezTo>
                  <a:cubicBezTo>
                    <a:pt x="0" y="923"/>
                    <a:pt x="6" y="1090"/>
                    <a:pt x="56" y="1256"/>
                  </a:cubicBezTo>
                  <a:cubicBezTo>
                    <a:pt x="105" y="1417"/>
                    <a:pt x="191" y="1554"/>
                    <a:pt x="311" y="1671"/>
                  </a:cubicBezTo>
                  <a:cubicBezTo>
                    <a:pt x="492" y="1883"/>
                    <a:pt x="767" y="1956"/>
                    <a:pt x="1021" y="2046"/>
                  </a:cubicBezTo>
                  <a:cubicBezTo>
                    <a:pt x="1086" y="2069"/>
                    <a:pt x="1159" y="2079"/>
                    <a:pt x="1235" y="2079"/>
                  </a:cubicBezTo>
                  <a:cubicBezTo>
                    <a:pt x="1433" y="2079"/>
                    <a:pt x="1652" y="2010"/>
                    <a:pt x="1796" y="1921"/>
                  </a:cubicBezTo>
                  <a:cubicBezTo>
                    <a:pt x="2011" y="1789"/>
                    <a:pt x="2208" y="1536"/>
                    <a:pt x="2257" y="1283"/>
                  </a:cubicBezTo>
                  <a:cubicBezTo>
                    <a:pt x="2307" y="1022"/>
                    <a:pt x="2286" y="733"/>
                    <a:pt x="2131" y="508"/>
                  </a:cubicBezTo>
                  <a:cubicBezTo>
                    <a:pt x="1988" y="296"/>
                    <a:pt x="1758" y="80"/>
                    <a:pt x="1493" y="46"/>
                  </a:cubicBezTo>
                  <a:cubicBezTo>
                    <a:pt x="1342" y="28"/>
                    <a:pt x="1186" y="1"/>
                    <a:pt x="10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534;p44"/>
            <p:cNvSpPr/>
            <p:nvPr/>
          </p:nvSpPr>
          <p:spPr>
            <a:xfrm>
              <a:off x="2490050" y="3551200"/>
              <a:ext cx="41725" cy="42600"/>
            </a:xfrm>
            <a:custGeom>
              <a:avLst/>
              <a:gdLst/>
              <a:ahLst/>
              <a:cxnLst/>
              <a:rect l="l" t="t" r="r" b="b"/>
              <a:pathLst>
                <a:path w="1669" h="1704" extrusionOk="0">
                  <a:moveTo>
                    <a:pt x="671" y="0"/>
                  </a:moveTo>
                  <a:cubicBezTo>
                    <a:pt x="460" y="0"/>
                    <a:pt x="184" y="175"/>
                    <a:pt x="108" y="369"/>
                  </a:cubicBezTo>
                  <a:cubicBezTo>
                    <a:pt x="43" y="534"/>
                    <a:pt x="16" y="607"/>
                    <a:pt x="8" y="787"/>
                  </a:cubicBezTo>
                  <a:cubicBezTo>
                    <a:pt x="7" y="828"/>
                    <a:pt x="7" y="867"/>
                    <a:pt x="6" y="907"/>
                  </a:cubicBezTo>
                  <a:cubicBezTo>
                    <a:pt x="1" y="1192"/>
                    <a:pt x="193" y="1469"/>
                    <a:pt x="434" y="1602"/>
                  </a:cubicBezTo>
                  <a:cubicBezTo>
                    <a:pt x="557" y="1670"/>
                    <a:pt x="695" y="1703"/>
                    <a:pt x="832" y="1703"/>
                  </a:cubicBezTo>
                  <a:cubicBezTo>
                    <a:pt x="984" y="1703"/>
                    <a:pt x="1135" y="1662"/>
                    <a:pt x="1266" y="1581"/>
                  </a:cubicBezTo>
                  <a:cubicBezTo>
                    <a:pt x="1517" y="1426"/>
                    <a:pt x="1669" y="1142"/>
                    <a:pt x="1657" y="847"/>
                  </a:cubicBezTo>
                  <a:cubicBezTo>
                    <a:pt x="1648" y="573"/>
                    <a:pt x="1484" y="273"/>
                    <a:pt x="1229" y="153"/>
                  </a:cubicBezTo>
                  <a:cubicBezTo>
                    <a:pt x="1193" y="135"/>
                    <a:pt x="1157" y="117"/>
                    <a:pt x="1120" y="101"/>
                  </a:cubicBezTo>
                  <a:cubicBezTo>
                    <a:pt x="957" y="27"/>
                    <a:pt x="880" y="17"/>
                    <a:pt x="701" y="1"/>
                  </a:cubicBezTo>
                  <a:cubicBezTo>
                    <a:pt x="691" y="1"/>
                    <a:pt x="681" y="0"/>
                    <a:pt x="67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535;p44"/>
            <p:cNvSpPr/>
            <p:nvPr/>
          </p:nvSpPr>
          <p:spPr>
            <a:xfrm>
              <a:off x="2742225" y="3425500"/>
              <a:ext cx="56725" cy="51650"/>
            </a:xfrm>
            <a:custGeom>
              <a:avLst/>
              <a:gdLst/>
              <a:ahLst/>
              <a:cxnLst/>
              <a:rect l="l" t="t" r="r" b="b"/>
              <a:pathLst>
                <a:path w="2269" h="2066" extrusionOk="0">
                  <a:moveTo>
                    <a:pt x="1187" y="0"/>
                  </a:moveTo>
                  <a:cubicBezTo>
                    <a:pt x="998" y="0"/>
                    <a:pt x="809" y="50"/>
                    <a:pt x="644" y="150"/>
                  </a:cubicBezTo>
                  <a:cubicBezTo>
                    <a:pt x="637" y="155"/>
                    <a:pt x="627" y="160"/>
                    <a:pt x="619" y="165"/>
                  </a:cubicBezTo>
                  <a:cubicBezTo>
                    <a:pt x="155" y="448"/>
                    <a:pt x="0" y="1094"/>
                    <a:pt x="288" y="1555"/>
                  </a:cubicBezTo>
                  <a:cubicBezTo>
                    <a:pt x="293" y="1564"/>
                    <a:pt x="298" y="1571"/>
                    <a:pt x="304" y="1581"/>
                  </a:cubicBezTo>
                  <a:cubicBezTo>
                    <a:pt x="496" y="1888"/>
                    <a:pt x="835" y="2065"/>
                    <a:pt x="1188" y="2065"/>
                  </a:cubicBezTo>
                  <a:cubicBezTo>
                    <a:pt x="1245" y="2065"/>
                    <a:pt x="1303" y="2061"/>
                    <a:pt x="1360" y="2051"/>
                  </a:cubicBezTo>
                  <a:cubicBezTo>
                    <a:pt x="1750" y="1984"/>
                    <a:pt x="2123" y="1679"/>
                    <a:pt x="2200" y="1274"/>
                  </a:cubicBezTo>
                  <a:cubicBezTo>
                    <a:pt x="2268" y="917"/>
                    <a:pt x="2174" y="538"/>
                    <a:pt x="1907" y="281"/>
                  </a:cubicBezTo>
                  <a:cubicBezTo>
                    <a:pt x="1712" y="95"/>
                    <a:pt x="1450" y="0"/>
                    <a:pt x="11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536;p44"/>
            <p:cNvSpPr/>
            <p:nvPr/>
          </p:nvSpPr>
          <p:spPr>
            <a:xfrm>
              <a:off x="3072800" y="3346925"/>
              <a:ext cx="57900" cy="59050"/>
            </a:xfrm>
            <a:custGeom>
              <a:avLst/>
              <a:gdLst/>
              <a:ahLst/>
              <a:cxnLst/>
              <a:rect l="l" t="t" r="r" b="b"/>
              <a:pathLst>
                <a:path w="2316" h="2362" extrusionOk="0">
                  <a:moveTo>
                    <a:pt x="1068" y="1"/>
                  </a:moveTo>
                  <a:cubicBezTo>
                    <a:pt x="1039" y="1"/>
                    <a:pt x="1010" y="2"/>
                    <a:pt x="981" y="5"/>
                  </a:cubicBezTo>
                  <a:cubicBezTo>
                    <a:pt x="674" y="35"/>
                    <a:pt x="426" y="153"/>
                    <a:pt x="243" y="405"/>
                  </a:cubicBezTo>
                  <a:cubicBezTo>
                    <a:pt x="122" y="568"/>
                    <a:pt x="47" y="773"/>
                    <a:pt x="46" y="978"/>
                  </a:cubicBezTo>
                  <a:lnTo>
                    <a:pt x="46" y="978"/>
                  </a:lnTo>
                  <a:cubicBezTo>
                    <a:pt x="0" y="1175"/>
                    <a:pt x="15" y="1387"/>
                    <a:pt x="64" y="1576"/>
                  </a:cubicBezTo>
                  <a:cubicBezTo>
                    <a:pt x="151" y="1911"/>
                    <a:pt x="423" y="2163"/>
                    <a:pt x="734" y="2283"/>
                  </a:cubicBezTo>
                  <a:cubicBezTo>
                    <a:pt x="870" y="2335"/>
                    <a:pt x="1004" y="2361"/>
                    <a:pt x="1137" y="2361"/>
                  </a:cubicBezTo>
                  <a:cubicBezTo>
                    <a:pt x="1288" y="2361"/>
                    <a:pt x="1437" y="2327"/>
                    <a:pt x="1587" y="2260"/>
                  </a:cubicBezTo>
                  <a:cubicBezTo>
                    <a:pt x="1894" y="2121"/>
                    <a:pt x="2151" y="1852"/>
                    <a:pt x="2218" y="1509"/>
                  </a:cubicBezTo>
                  <a:cubicBezTo>
                    <a:pt x="2316" y="995"/>
                    <a:pt x="2151" y="433"/>
                    <a:pt x="1664" y="167"/>
                  </a:cubicBezTo>
                  <a:cubicBezTo>
                    <a:pt x="1488" y="71"/>
                    <a:pt x="1275" y="1"/>
                    <a:pt x="10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537;p44"/>
            <p:cNvSpPr/>
            <p:nvPr/>
          </p:nvSpPr>
          <p:spPr>
            <a:xfrm>
              <a:off x="3060750" y="3636475"/>
              <a:ext cx="63225" cy="64500"/>
            </a:xfrm>
            <a:custGeom>
              <a:avLst/>
              <a:gdLst/>
              <a:ahLst/>
              <a:cxnLst/>
              <a:rect l="l" t="t" r="r" b="b"/>
              <a:pathLst>
                <a:path w="2529" h="2580" extrusionOk="0">
                  <a:moveTo>
                    <a:pt x="1248" y="0"/>
                  </a:moveTo>
                  <a:cubicBezTo>
                    <a:pt x="1035" y="8"/>
                    <a:pt x="838" y="67"/>
                    <a:pt x="656" y="178"/>
                  </a:cubicBezTo>
                  <a:cubicBezTo>
                    <a:pt x="647" y="182"/>
                    <a:pt x="638" y="186"/>
                    <a:pt x="629" y="191"/>
                  </a:cubicBezTo>
                  <a:cubicBezTo>
                    <a:pt x="546" y="257"/>
                    <a:pt x="464" y="324"/>
                    <a:pt x="382" y="391"/>
                  </a:cubicBezTo>
                  <a:cubicBezTo>
                    <a:pt x="260" y="509"/>
                    <a:pt x="178" y="646"/>
                    <a:pt x="132" y="806"/>
                  </a:cubicBezTo>
                  <a:cubicBezTo>
                    <a:pt x="36" y="1056"/>
                    <a:pt x="0" y="1351"/>
                    <a:pt x="92" y="1611"/>
                  </a:cubicBezTo>
                  <a:cubicBezTo>
                    <a:pt x="113" y="1667"/>
                    <a:pt x="133" y="1724"/>
                    <a:pt x="154" y="1782"/>
                  </a:cubicBezTo>
                  <a:cubicBezTo>
                    <a:pt x="287" y="2162"/>
                    <a:pt x="572" y="2455"/>
                    <a:pt x="972" y="2549"/>
                  </a:cubicBezTo>
                  <a:cubicBezTo>
                    <a:pt x="1058" y="2570"/>
                    <a:pt x="1144" y="2580"/>
                    <a:pt x="1229" y="2580"/>
                  </a:cubicBezTo>
                  <a:cubicBezTo>
                    <a:pt x="1535" y="2580"/>
                    <a:pt x="1821" y="2450"/>
                    <a:pt x="2048" y="2230"/>
                  </a:cubicBezTo>
                  <a:cubicBezTo>
                    <a:pt x="2091" y="2189"/>
                    <a:pt x="2134" y="2147"/>
                    <a:pt x="2179" y="2105"/>
                  </a:cubicBezTo>
                  <a:lnTo>
                    <a:pt x="2370" y="1845"/>
                  </a:lnTo>
                  <a:cubicBezTo>
                    <a:pt x="2457" y="1697"/>
                    <a:pt x="2503" y="1537"/>
                    <a:pt x="2505" y="1369"/>
                  </a:cubicBezTo>
                  <a:cubicBezTo>
                    <a:pt x="2529" y="1120"/>
                    <a:pt x="2496" y="803"/>
                    <a:pt x="2337" y="597"/>
                  </a:cubicBezTo>
                  <a:cubicBezTo>
                    <a:pt x="2332" y="589"/>
                    <a:pt x="2324" y="581"/>
                    <a:pt x="2319" y="573"/>
                  </a:cubicBezTo>
                  <a:cubicBezTo>
                    <a:pt x="2240" y="432"/>
                    <a:pt x="2133" y="321"/>
                    <a:pt x="1999" y="240"/>
                  </a:cubicBezTo>
                  <a:cubicBezTo>
                    <a:pt x="1876" y="133"/>
                    <a:pt x="1733" y="63"/>
                    <a:pt x="1571" y="32"/>
                  </a:cubicBezTo>
                  <a:cubicBezTo>
                    <a:pt x="1463" y="22"/>
                    <a:pt x="1356" y="11"/>
                    <a:pt x="124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538;p44"/>
            <p:cNvSpPr/>
            <p:nvPr/>
          </p:nvSpPr>
          <p:spPr>
            <a:xfrm>
              <a:off x="2710325" y="3854075"/>
              <a:ext cx="58825" cy="58700"/>
            </a:xfrm>
            <a:custGeom>
              <a:avLst/>
              <a:gdLst/>
              <a:ahLst/>
              <a:cxnLst/>
              <a:rect l="l" t="t" r="r" b="b"/>
              <a:pathLst>
                <a:path w="2353" h="2348" extrusionOk="0">
                  <a:moveTo>
                    <a:pt x="937" y="1"/>
                  </a:moveTo>
                  <a:cubicBezTo>
                    <a:pt x="782" y="1"/>
                    <a:pt x="609" y="50"/>
                    <a:pt x="499" y="124"/>
                  </a:cubicBezTo>
                  <a:cubicBezTo>
                    <a:pt x="330" y="234"/>
                    <a:pt x="167" y="411"/>
                    <a:pt x="137" y="621"/>
                  </a:cubicBezTo>
                  <a:cubicBezTo>
                    <a:pt x="128" y="681"/>
                    <a:pt x="123" y="745"/>
                    <a:pt x="113" y="806"/>
                  </a:cubicBezTo>
                  <a:lnTo>
                    <a:pt x="113" y="806"/>
                  </a:lnTo>
                  <a:cubicBezTo>
                    <a:pt x="0" y="1102"/>
                    <a:pt x="7" y="1388"/>
                    <a:pt x="139" y="1677"/>
                  </a:cubicBezTo>
                  <a:cubicBezTo>
                    <a:pt x="280" y="1991"/>
                    <a:pt x="556" y="2256"/>
                    <a:pt x="907" y="2323"/>
                  </a:cubicBezTo>
                  <a:cubicBezTo>
                    <a:pt x="995" y="2339"/>
                    <a:pt x="1083" y="2348"/>
                    <a:pt x="1170" y="2348"/>
                  </a:cubicBezTo>
                  <a:cubicBezTo>
                    <a:pt x="1379" y="2348"/>
                    <a:pt x="1584" y="2298"/>
                    <a:pt x="1769" y="2183"/>
                  </a:cubicBezTo>
                  <a:cubicBezTo>
                    <a:pt x="2018" y="2029"/>
                    <a:pt x="2213" y="1761"/>
                    <a:pt x="2281" y="1475"/>
                  </a:cubicBezTo>
                  <a:cubicBezTo>
                    <a:pt x="2353" y="1174"/>
                    <a:pt x="2291" y="877"/>
                    <a:pt x="2142" y="612"/>
                  </a:cubicBezTo>
                  <a:cubicBezTo>
                    <a:pt x="1972" y="308"/>
                    <a:pt x="1590" y="88"/>
                    <a:pt x="1220" y="65"/>
                  </a:cubicBezTo>
                  <a:lnTo>
                    <a:pt x="1220" y="65"/>
                  </a:lnTo>
                  <a:cubicBezTo>
                    <a:pt x="1182" y="51"/>
                    <a:pt x="1144" y="37"/>
                    <a:pt x="1107" y="25"/>
                  </a:cubicBezTo>
                  <a:cubicBezTo>
                    <a:pt x="1057" y="9"/>
                    <a:pt x="998" y="1"/>
                    <a:pt x="93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539;p44"/>
            <p:cNvSpPr/>
            <p:nvPr/>
          </p:nvSpPr>
          <p:spPr>
            <a:xfrm>
              <a:off x="2292875" y="3867425"/>
              <a:ext cx="69175" cy="64900"/>
            </a:xfrm>
            <a:custGeom>
              <a:avLst/>
              <a:gdLst/>
              <a:ahLst/>
              <a:cxnLst/>
              <a:rect l="l" t="t" r="r" b="b"/>
              <a:pathLst>
                <a:path w="2767" h="2596" extrusionOk="0">
                  <a:moveTo>
                    <a:pt x="1235" y="0"/>
                  </a:moveTo>
                  <a:cubicBezTo>
                    <a:pt x="1005" y="0"/>
                    <a:pt x="745" y="74"/>
                    <a:pt x="585" y="181"/>
                  </a:cubicBezTo>
                  <a:cubicBezTo>
                    <a:pt x="336" y="352"/>
                    <a:pt x="103" y="610"/>
                    <a:pt x="54" y="921"/>
                  </a:cubicBezTo>
                  <a:cubicBezTo>
                    <a:pt x="11" y="1176"/>
                    <a:pt x="1" y="1348"/>
                    <a:pt x="81" y="1596"/>
                  </a:cubicBezTo>
                  <a:cubicBezTo>
                    <a:pt x="110" y="1687"/>
                    <a:pt x="183" y="1848"/>
                    <a:pt x="248" y="1952"/>
                  </a:cubicBezTo>
                  <a:cubicBezTo>
                    <a:pt x="496" y="2342"/>
                    <a:pt x="906" y="2596"/>
                    <a:pt x="1373" y="2596"/>
                  </a:cubicBezTo>
                  <a:cubicBezTo>
                    <a:pt x="1388" y="2596"/>
                    <a:pt x="1402" y="2596"/>
                    <a:pt x="1417" y="2595"/>
                  </a:cubicBezTo>
                  <a:cubicBezTo>
                    <a:pt x="1789" y="2581"/>
                    <a:pt x="2224" y="2435"/>
                    <a:pt x="2460" y="2127"/>
                  </a:cubicBezTo>
                  <a:cubicBezTo>
                    <a:pt x="2591" y="1990"/>
                    <a:pt x="2678" y="1828"/>
                    <a:pt x="2724" y="1643"/>
                  </a:cubicBezTo>
                  <a:cubicBezTo>
                    <a:pt x="2767" y="1457"/>
                    <a:pt x="2762" y="1272"/>
                    <a:pt x="2705" y="1089"/>
                  </a:cubicBezTo>
                  <a:cubicBezTo>
                    <a:pt x="2633" y="854"/>
                    <a:pt x="2460" y="620"/>
                    <a:pt x="2238" y="483"/>
                  </a:cubicBezTo>
                  <a:lnTo>
                    <a:pt x="2238" y="483"/>
                  </a:lnTo>
                  <a:cubicBezTo>
                    <a:pt x="2230" y="476"/>
                    <a:pt x="2223" y="469"/>
                    <a:pt x="2215" y="461"/>
                  </a:cubicBezTo>
                  <a:cubicBezTo>
                    <a:pt x="2149" y="400"/>
                    <a:pt x="2076" y="348"/>
                    <a:pt x="2001" y="298"/>
                  </a:cubicBezTo>
                  <a:lnTo>
                    <a:pt x="2001" y="298"/>
                  </a:lnTo>
                  <a:cubicBezTo>
                    <a:pt x="1842" y="176"/>
                    <a:pt x="1692" y="110"/>
                    <a:pt x="1485" y="37"/>
                  </a:cubicBezTo>
                  <a:cubicBezTo>
                    <a:pt x="1412" y="12"/>
                    <a:pt x="1326" y="0"/>
                    <a:pt x="12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540;p44"/>
            <p:cNvSpPr/>
            <p:nvPr/>
          </p:nvSpPr>
          <p:spPr>
            <a:xfrm>
              <a:off x="2836300" y="4161525"/>
              <a:ext cx="76625" cy="71450"/>
            </a:xfrm>
            <a:custGeom>
              <a:avLst/>
              <a:gdLst/>
              <a:ahLst/>
              <a:cxnLst/>
              <a:rect l="l" t="t" r="r" b="b"/>
              <a:pathLst>
                <a:path w="3065" h="2858" extrusionOk="0">
                  <a:moveTo>
                    <a:pt x="1717" y="1"/>
                  </a:moveTo>
                  <a:cubicBezTo>
                    <a:pt x="1653" y="1"/>
                    <a:pt x="1589" y="10"/>
                    <a:pt x="1524" y="30"/>
                  </a:cubicBezTo>
                  <a:cubicBezTo>
                    <a:pt x="1355" y="43"/>
                    <a:pt x="1195" y="99"/>
                    <a:pt x="1050" y="196"/>
                  </a:cubicBezTo>
                  <a:lnTo>
                    <a:pt x="1050" y="196"/>
                  </a:lnTo>
                  <a:cubicBezTo>
                    <a:pt x="1036" y="200"/>
                    <a:pt x="1023" y="204"/>
                    <a:pt x="1009" y="209"/>
                  </a:cubicBezTo>
                  <a:cubicBezTo>
                    <a:pt x="702" y="302"/>
                    <a:pt x="372" y="551"/>
                    <a:pt x="227" y="843"/>
                  </a:cubicBezTo>
                  <a:cubicBezTo>
                    <a:pt x="74" y="1157"/>
                    <a:pt x="0" y="1535"/>
                    <a:pt x="120" y="1874"/>
                  </a:cubicBezTo>
                  <a:cubicBezTo>
                    <a:pt x="168" y="1978"/>
                    <a:pt x="214" y="2081"/>
                    <a:pt x="261" y="2184"/>
                  </a:cubicBezTo>
                  <a:cubicBezTo>
                    <a:pt x="384" y="2386"/>
                    <a:pt x="549" y="2543"/>
                    <a:pt x="755" y="2657"/>
                  </a:cubicBezTo>
                  <a:cubicBezTo>
                    <a:pt x="970" y="2794"/>
                    <a:pt x="1230" y="2858"/>
                    <a:pt x="1492" y="2858"/>
                  </a:cubicBezTo>
                  <a:cubicBezTo>
                    <a:pt x="1783" y="2858"/>
                    <a:pt x="2076" y="2779"/>
                    <a:pt x="2313" y="2631"/>
                  </a:cubicBezTo>
                  <a:cubicBezTo>
                    <a:pt x="2550" y="2484"/>
                    <a:pt x="2711" y="2308"/>
                    <a:pt x="2860" y="2076"/>
                  </a:cubicBezTo>
                  <a:cubicBezTo>
                    <a:pt x="2929" y="1968"/>
                    <a:pt x="2976" y="1824"/>
                    <a:pt x="3014" y="1702"/>
                  </a:cubicBezTo>
                  <a:cubicBezTo>
                    <a:pt x="3056" y="1565"/>
                    <a:pt x="3054" y="1419"/>
                    <a:pt x="3065" y="1275"/>
                  </a:cubicBezTo>
                  <a:cubicBezTo>
                    <a:pt x="3065" y="1098"/>
                    <a:pt x="3023" y="935"/>
                    <a:pt x="2938" y="783"/>
                  </a:cubicBezTo>
                  <a:cubicBezTo>
                    <a:pt x="2880" y="621"/>
                    <a:pt x="2787" y="484"/>
                    <a:pt x="2656" y="366"/>
                  </a:cubicBezTo>
                  <a:cubicBezTo>
                    <a:pt x="2564" y="298"/>
                    <a:pt x="2472" y="231"/>
                    <a:pt x="2378" y="163"/>
                  </a:cubicBezTo>
                  <a:cubicBezTo>
                    <a:pt x="2221" y="69"/>
                    <a:pt x="2052" y="21"/>
                    <a:pt x="1870" y="19"/>
                  </a:cubicBezTo>
                  <a:cubicBezTo>
                    <a:pt x="1819" y="7"/>
                    <a:pt x="1768" y="1"/>
                    <a:pt x="17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541;p44"/>
            <p:cNvSpPr/>
            <p:nvPr/>
          </p:nvSpPr>
          <p:spPr>
            <a:xfrm>
              <a:off x="3349050" y="3638925"/>
              <a:ext cx="52500" cy="55825"/>
            </a:xfrm>
            <a:custGeom>
              <a:avLst/>
              <a:gdLst/>
              <a:ahLst/>
              <a:cxnLst/>
              <a:rect l="l" t="t" r="r" b="b"/>
              <a:pathLst>
                <a:path w="2100" h="2233" extrusionOk="0">
                  <a:moveTo>
                    <a:pt x="39" y="854"/>
                  </a:moveTo>
                  <a:lnTo>
                    <a:pt x="39" y="854"/>
                  </a:lnTo>
                  <a:cubicBezTo>
                    <a:pt x="38" y="860"/>
                    <a:pt x="37" y="865"/>
                    <a:pt x="37" y="871"/>
                  </a:cubicBezTo>
                  <a:lnTo>
                    <a:pt x="37" y="871"/>
                  </a:lnTo>
                  <a:cubicBezTo>
                    <a:pt x="37" y="865"/>
                    <a:pt x="38" y="860"/>
                    <a:pt x="39" y="854"/>
                  </a:cubicBezTo>
                  <a:close/>
                  <a:moveTo>
                    <a:pt x="803" y="0"/>
                  </a:moveTo>
                  <a:cubicBezTo>
                    <a:pt x="661" y="0"/>
                    <a:pt x="509" y="39"/>
                    <a:pt x="401" y="112"/>
                  </a:cubicBezTo>
                  <a:cubicBezTo>
                    <a:pt x="223" y="227"/>
                    <a:pt x="135" y="376"/>
                    <a:pt x="62" y="574"/>
                  </a:cubicBezTo>
                  <a:cubicBezTo>
                    <a:pt x="1" y="747"/>
                    <a:pt x="3" y="926"/>
                    <a:pt x="13" y="1107"/>
                  </a:cubicBezTo>
                  <a:cubicBezTo>
                    <a:pt x="14" y="1092"/>
                    <a:pt x="16" y="1076"/>
                    <a:pt x="17" y="1060"/>
                  </a:cubicBezTo>
                  <a:lnTo>
                    <a:pt x="17" y="1060"/>
                  </a:lnTo>
                  <a:cubicBezTo>
                    <a:pt x="6" y="1211"/>
                    <a:pt x="10" y="1357"/>
                    <a:pt x="66" y="1508"/>
                  </a:cubicBezTo>
                  <a:cubicBezTo>
                    <a:pt x="196" y="1866"/>
                    <a:pt x="462" y="2108"/>
                    <a:pt x="833" y="2207"/>
                  </a:cubicBezTo>
                  <a:cubicBezTo>
                    <a:pt x="899" y="2224"/>
                    <a:pt x="973" y="2233"/>
                    <a:pt x="1048" y="2233"/>
                  </a:cubicBezTo>
                  <a:cubicBezTo>
                    <a:pt x="1233" y="2233"/>
                    <a:pt x="1431" y="2182"/>
                    <a:pt x="1569" y="2088"/>
                  </a:cubicBezTo>
                  <a:cubicBezTo>
                    <a:pt x="1634" y="2035"/>
                    <a:pt x="1699" y="1984"/>
                    <a:pt x="1763" y="1931"/>
                  </a:cubicBezTo>
                  <a:cubicBezTo>
                    <a:pt x="1883" y="1805"/>
                    <a:pt x="1964" y="1654"/>
                    <a:pt x="2006" y="1484"/>
                  </a:cubicBezTo>
                  <a:cubicBezTo>
                    <a:pt x="2099" y="1226"/>
                    <a:pt x="2029" y="881"/>
                    <a:pt x="1882" y="660"/>
                  </a:cubicBezTo>
                  <a:cubicBezTo>
                    <a:pt x="1771" y="490"/>
                    <a:pt x="1628" y="361"/>
                    <a:pt x="1455" y="263"/>
                  </a:cubicBezTo>
                  <a:lnTo>
                    <a:pt x="1455" y="263"/>
                  </a:lnTo>
                  <a:cubicBezTo>
                    <a:pt x="1427" y="242"/>
                    <a:pt x="1399" y="220"/>
                    <a:pt x="1370" y="199"/>
                  </a:cubicBezTo>
                  <a:cubicBezTo>
                    <a:pt x="1250" y="111"/>
                    <a:pt x="1110" y="59"/>
                    <a:pt x="967" y="20"/>
                  </a:cubicBezTo>
                  <a:cubicBezTo>
                    <a:pt x="917" y="7"/>
                    <a:pt x="861" y="0"/>
                    <a:pt x="80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542;p44"/>
            <p:cNvSpPr/>
            <p:nvPr/>
          </p:nvSpPr>
          <p:spPr>
            <a:xfrm>
              <a:off x="3658025" y="3548450"/>
              <a:ext cx="39575" cy="31025"/>
            </a:xfrm>
            <a:custGeom>
              <a:avLst/>
              <a:gdLst/>
              <a:ahLst/>
              <a:cxnLst/>
              <a:rect l="l" t="t" r="r" b="b"/>
              <a:pathLst>
                <a:path w="1583" h="1241" extrusionOk="0">
                  <a:moveTo>
                    <a:pt x="809" y="1"/>
                  </a:moveTo>
                  <a:cubicBezTo>
                    <a:pt x="595" y="1"/>
                    <a:pt x="381" y="106"/>
                    <a:pt x="266" y="317"/>
                  </a:cubicBezTo>
                  <a:lnTo>
                    <a:pt x="189" y="458"/>
                  </a:lnTo>
                  <a:cubicBezTo>
                    <a:pt x="1" y="806"/>
                    <a:pt x="262" y="1240"/>
                    <a:pt x="657" y="1240"/>
                  </a:cubicBezTo>
                  <a:cubicBezTo>
                    <a:pt x="662" y="1240"/>
                    <a:pt x="667" y="1240"/>
                    <a:pt x="673" y="1240"/>
                  </a:cubicBezTo>
                  <a:cubicBezTo>
                    <a:pt x="727" y="1238"/>
                    <a:pt x="781" y="1236"/>
                    <a:pt x="833" y="1235"/>
                  </a:cubicBezTo>
                  <a:cubicBezTo>
                    <a:pt x="1300" y="1219"/>
                    <a:pt x="1583" y="685"/>
                    <a:pt x="1339" y="290"/>
                  </a:cubicBezTo>
                  <a:cubicBezTo>
                    <a:pt x="1219" y="97"/>
                    <a:pt x="1014" y="1"/>
                    <a:pt x="80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543;p44"/>
            <p:cNvSpPr/>
            <p:nvPr/>
          </p:nvSpPr>
          <p:spPr>
            <a:xfrm>
              <a:off x="3954475" y="3628525"/>
              <a:ext cx="46125" cy="34925"/>
            </a:xfrm>
            <a:custGeom>
              <a:avLst/>
              <a:gdLst/>
              <a:ahLst/>
              <a:cxnLst/>
              <a:rect l="l" t="t" r="r" b="b"/>
              <a:pathLst>
                <a:path w="1845" h="1397" extrusionOk="0">
                  <a:moveTo>
                    <a:pt x="935" y="0"/>
                  </a:moveTo>
                  <a:cubicBezTo>
                    <a:pt x="922" y="0"/>
                    <a:pt x="910" y="1"/>
                    <a:pt x="898" y="1"/>
                  </a:cubicBezTo>
                  <a:cubicBezTo>
                    <a:pt x="784" y="10"/>
                    <a:pt x="672" y="44"/>
                    <a:pt x="561" y="73"/>
                  </a:cubicBezTo>
                  <a:cubicBezTo>
                    <a:pt x="141" y="183"/>
                    <a:pt x="0" y="775"/>
                    <a:pt x="327" y="1062"/>
                  </a:cubicBezTo>
                  <a:cubicBezTo>
                    <a:pt x="411" y="1135"/>
                    <a:pt x="499" y="1224"/>
                    <a:pt x="595" y="1277"/>
                  </a:cubicBezTo>
                  <a:cubicBezTo>
                    <a:pt x="707" y="1337"/>
                    <a:pt x="828" y="1367"/>
                    <a:pt x="954" y="1386"/>
                  </a:cubicBezTo>
                  <a:cubicBezTo>
                    <a:pt x="996" y="1393"/>
                    <a:pt x="1040" y="1397"/>
                    <a:pt x="1083" y="1397"/>
                  </a:cubicBezTo>
                  <a:cubicBezTo>
                    <a:pt x="1396" y="1397"/>
                    <a:pt x="1709" y="1215"/>
                    <a:pt x="1772" y="882"/>
                  </a:cubicBezTo>
                  <a:cubicBezTo>
                    <a:pt x="1845" y="500"/>
                    <a:pt x="1632" y="179"/>
                    <a:pt x="1268" y="65"/>
                  </a:cubicBezTo>
                  <a:cubicBezTo>
                    <a:pt x="1161" y="31"/>
                    <a:pt x="1050" y="0"/>
                    <a:pt x="9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544;p44"/>
            <p:cNvSpPr/>
            <p:nvPr/>
          </p:nvSpPr>
          <p:spPr>
            <a:xfrm>
              <a:off x="3627700" y="3807475"/>
              <a:ext cx="61175" cy="42850"/>
            </a:xfrm>
            <a:custGeom>
              <a:avLst/>
              <a:gdLst/>
              <a:ahLst/>
              <a:cxnLst/>
              <a:rect l="l" t="t" r="r" b="b"/>
              <a:pathLst>
                <a:path w="2447" h="1714" extrusionOk="0">
                  <a:moveTo>
                    <a:pt x="1218" y="1"/>
                  </a:moveTo>
                  <a:cubicBezTo>
                    <a:pt x="1214" y="1"/>
                    <a:pt x="1211" y="1"/>
                    <a:pt x="1207" y="1"/>
                  </a:cubicBezTo>
                  <a:cubicBezTo>
                    <a:pt x="1165" y="1"/>
                    <a:pt x="1124" y="3"/>
                    <a:pt x="1081" y="3"/>
                  </a:cubicBezTo>
                  <a:cubicBezTo>
                    <a:pt x="277" y="11"/>
                    <a:pt x="0" y="1174"/>
                    <a:pt x="716" y="1540"/>
                  </a:cubicBezTo>
                  <a:cubicBezTo>
                    <a:pt x="753" y="1560"/>
                    <a:pt x="791" y="1578"/>
                    <a:pt x="828" y="1598"/>
                  </a:cubicBezTo>
                  <a:cubicBezTo>
                    <a:pt x="985" y="1678"/>
                    <a:pt x="1131" y="1713"/>
                    <a:pt x="1263" y="1713"/>
                  </a:cubicBezTo>
                  <a:cubicBezTo>
                    <a:pt x="2185" y="1713"/>
                    <a:pt x="2447" y="1"/>
                    <a:pt x="121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545;p44"/>
            <p:cNvSpPr/>
            <p:nvPr/>
          </p:nvSpPr>
          <p:spPr>
            <a:xfrm>
              <a:off x="3495725" y="4025975"/>
              <a:ext cx="37950" cy="34175"/>
            </a:xfrm>
            <a:custGeom>
              <a:avLst/>
              <a:gdLst/>
              <a:ahLst/>
              <a:cxnLst/>
              <a:rect l="l" t="t" r="r" b="b"/>
              <a:pathLst>
                <a:path w="1518" h="1367" extrusionOk="0">
                  <a:moveTo>
                    <a:pt x="857" y="0"/>
                  </a:moveTo>
                  <a:cubicBezTo>
                    <a:pt x="835" y="0"/>
                    <a:pt x="813" y="2"/>
                    <a:pt x="792" y="5"/>
                  </a:cubicBezTo>
                  <a:cubicBezTo>
                    <a:pt x="627" y="31"/>
                    <a:pt x="442" y="37"/>
                    <a:pt x="297" y="125"/>
                  </a:cubicBezTo>
                  <a:cubicBezTo>
                    <a:pt x="117" y="237"/>
                    <a:pt x="20" y="416"/>
                    <a:pt x="9" y="625"/>
                  </a:cubicBezTo>
                  <a:cubicBezTo>
                    <a:pt x="1" y="776"/>
                    <a:pt x="85" y="971"/>
                    <a:pt x="198" y="1070"/>
                  </a:cubicBezTo>
                  <a:cubicBezTo>
                    <a:pt x="287" y="1147"/>
                    <a:pt x="393" y="1212"/>
                    <a:pt x="490" y="1280"/>
                  </a:cubicBezTo>
                  <a:cubicBezTo>
                    <a:pt x="575" y="1340"/>
                    <a:pt x="687" y="1367"/>
                    <a:pt x="802" y="1367"/>
                  </a:cubicBezTo>
                  <a:cubicBezTo>
                    <a:pt x="937" y="1367"/>
                    <a:pt x="1075" y="1329"/>
                    <a:pt x="1172" y="1263"/>
                  </a:cubicBezTo>
                  <a:cubicBezTo>
                    <a:pt x="1322" y="1161"/>
                    <a:pt x="1435" y="1021"/>
                    <a:pt x="1476" y="841"/>
                  </a:cubicBezTo>
                  <a:cubicBezTo>
                    <a:pt x="1517" y="671"/>
                    <a:pt x="1485" y="476"/>
                    <a:pt x="1394" y="328"/>
                  </a:cubicBezTo>
                  <a:cubicBezTo>
                    <a:pt x="1289" y="157"/>
                    <a:pt x="1070" y="0"/>
                    <a:pt x="8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546;p44"/>
            <p:cNvSpPr/>
            <p:nvPr/>
          </p:nvSpPr>
          <p:spPr>
            <a:xfrm>
              <a:off x="3246525" y="4199725"/>
              <a:ext cx="64175" cy="56600"/>
            </a:xfrm>
            <a:custGeom>
              <a:avLst/>
              <a:gdLst/>
              <a:ahLst/>
              <a:cxnLst/>
              <a:rect l="l" t="t" r="r" b="b"/>
              <a:pathLst>
                <a:path w="2567" h="2264" extrusionOk="0">
                  <a:moveTo>
                    <a:pt x="1146" y="1"/>
                  </a:moveTo>
                  <a:cubicBezTo>
                    <a:pt x="737" y="1"/>
                    <a:pt x="362" y="218"/>
                    <a:pt x="145" y="581"/>
                  </a:cubicBezTo>
                  <a:cubicBezTo>
                    <a:pt x="53" y="736"/>
                    <a:pt x="0" y="930"/>
                    <a:pt x="6" y="1109"/>
                  </a:cubicBezTo>
                  <a:cubicBezTo>
                    <a:pt x="6" y="1129"/>
                    <a:pt x="7" y="1146"/>
                    <a:pt x="7" y="1164"/>
                  </a:cubicBezTo>
                  <a:cubicBezTo>
                    <a:pt x="14" y="1410"/>
                    <a:pt x="113" y="1639"/>
                    <a:pt x="265" y="1827"/>
                  </a:cubicBezTo>
                  <a:cubicBezTo>
                    <a:pt x="428" y="2029"/>
                    <a:pt x="622" y="2143"/>
                    <a:pt x="874" y="2221"/>
                  </a:cubicBezTo>
                  <a:cubicBezTo>
                    <a:pt x="985" y="2254"/>
                    <a:pt x="1100" y="2263"/>
                    <a:pt x="1216" y="2263"/>
                  </a:cubicBezTo>
                  <a:cubicBezTo>
                    <a:pt x="1310" y="2263"/>
                    <a:pt x="1405" y="2257"/>
                    <a:pt x="1499" y="2254"/>
                  </a:cubicBezTo>
                  <a:cubicBezTo>
                    <a:pt x="1941" y="2237"/>
                    <a:pt x="2393" y="1898"/>
                    <a:pt x="2477" y="1450"/>
                  </a:cubicBezTo>
                  <a:cubicBezTo>
                    <a:pt x="2567" y="983"/>
                    <a:pt x="2372" y="541"/>
                    <a:pt x="1963" y="292"/>
                  </a:cubicBezTo>
                  <a:cubicBezTo>
                    <a:pt x="1780" y="180"/>
                    <a:pt x="1612" y="73"/>
                    <a:pt x="1394" y="27"/>
                  </a:cubicBezTo>
                  <a:cubicBezTo>
                    <a:pt x="1311" y="9"/>
                    <a:pt x="1228" y="1"/>
                    <a:pt x="114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547;p44"/>
            <p:cNvSpPr/>
            <p:nvPr/>
          </p:nvSpPr>
          <p:spPr>
            <a:xfrm>
              <a:off x="3477900" y="4478175"/>
              <a:ext cx="45700" cy="42450"/>
            </a:xfrm>
            <a:custGeom>
              <a:avLst/>
              <a:gdLst/>
              <a:ahLst/>
              <a:cxnLst/>
              <a:rect l="l" t="t" r="r" b="b"/>
              <a:pathLst>
                <a:path w="1828" h="1698" extrusionOk="0">
                  <a:moveTo>
                    <a:pt x="923" y="1"/>
                  </a:moveTo>
                  <a:cubicBezTo>
                    <a:pt x="763" y="1"/>
                    <a:pt x="601" y="45"/>
                    <a:pt x="468" y="127"/>
                  </a:cubicBezTo>
                  <a:cubicBezTo>
                    <a:pt x="291" y="236"/>
                    <a:pt x="127" y="445"/>
                    <a:pt x="87" y="653"/>
                  </a:cubicBezTo>
                  <a:cubicBezTo>
                    <a:pt x="0" y="1106"/>
                    <a:pt x="254" y="1565"/>
                    <a:pt x="718" y="1677"/>
                  </a:cubicBezTo>
                  <a:cubicBezTo>
                    <a:pt x="779" y="1691"/>
                    <a:pt x="842" y="1698"/>
                    <a:pt x="906" y="1698"/>
                  </a:cubicBezTo>
                  <a:cubicBezTo>
                    <a:pt x="1065" y="1698"/>
                    <a:pt x="1228" y="1655"/>
                    <a:pt x="1360" y="1572"/>
                  </a:cubicBezTo>
                  <a:cubicBezTo>
                    <a:pt x="1537" y="1463"/>
                    <a:pt x="1702" y="1253"/>
                    <a:pt x="1741" y="1045"/>
                  </a:cubicBezTo>
                  <a:cubicBezTo>
                    <a:pt x="1827" y="593"/>
                    <a:pt x="1573" y="132"/>
                    <a:pt x="1110" y="22"/>
                  </a:cubicBezTo>
                  <a:cubicBezTo>
                    <a:pt x="1050" y="8"/>
                    <a:pt x="987" y="1"/>
                    <a:pt x="9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548;p44"/>
            <p:cNvSpPr/>
            <p:nvPr/>
          </p:nvSpPr>
          <p:spPr>
            <a:xfrm>
              <a:off x="3710125" y="4191700"/>
              <a:ext cx="63250" cy="61450"/>
            </a:xfrm>
            <a:custGeom>
              <a:avLst/>
              <a:gdLst/>
              <a:ahLst/>
              <a:cxnLst/>
              <a:rect l="l" t="t" r="r" b="b"/>
              <a:pathLst>
                <a:path w="2530" h="2458" extrusionOk="0">
                  <a:moveTo>
                    <a:pt x="1297" y="1"/>
                  </a:moveTo>
                  <a:cubicBezTo>
                    <a:pt x="1239" y="1"/>
                    <a:pt x="1181" y="9"/>
                    <a:pt x="1124" y="26"/>
                  </a:cubicBezTo>
                  <a:cubicBezTo>
                    <a:pt x="994" y="37"/>
                    <a:pt x="872" y="74"/>
                    <a:pt x="758" y="137"/>
                  </a:cubicBezTo>
                  <a:lnTo>
                    <a:pt x="758" y="137"/>
                  </a:lnTo>
                  <a:cubicBezTo>
                    <a:pt x="626" y="200"/>
                    <a:pt x="507" y="286"/>
                    <a:pt x="403" y="396"/>
                  </a:cubicBezTo>
                  <a:cubicBezTo>
                    <a:pt x="251" y="555"/>
                    <a:pt x="151" y="743"/>
                    <a:pt x="99" y="956"/>
                  </a:cubicBezTo>
                  <a:cubicBezTo>
                    <a:pt x="1" y="1375"/>
                    <a:pt x="132" y="1825"/>
                    <a:pt x="444" y="2121"/>
                  </a:cubicBezTo>
                  <a:cubicBezTo>
                    <a:pt x="672" y="2339"/>
                    <a:pt x="979" y="2457"/>
                    <a:pt x="1290" y="2457"/>
                  </a:cubicBezTo>
                  <a:cubicBezTo>
                    <a:pt x="1408" y="2457"/>
                    <a:pt x="1527" y="2440"/>
                    <a:pt x="1643" y="2404"/>
                  </a:cubicBezTo>
                  <a:cubicBezTo>
                    <a:pt x="2059" y="2279"/>
                    <a:pt x="2379" y="1937"/>
                    <a:pt x="2477" y="1518"/>
                  </a:cubicBezTo>
                  <a:cubicBezTo>
                    <a:pt x="2482" y="1504"/>
                    <a:pt x="2484" y="1488"/>
                    <a:pt x="2487" y="1472"/>
                  </a:cubicBezTo>
                  <a:cubicBezTo>
                    <a:pt x="2519" y="1266"/>
                    <a:pt x="2529" y="1051"/>
                    <a:pt x="2466" y="846"/>
                  </a:cubicBezTo>
                  <a:cubicBezTo>
                    <a:pt x="2391" y="597"/>
                    <a:pt x="2230" y="390"/>
                    <a:pt x="2022" y="239"/>
                  </a:cubicBezTo>
                  <a:cubicBezTo>
                    <a:pt x="1943" y="164"/>
                    <a:pt x="1851" y="115"/>
                    <a:pt x="1746" y="90"/>
                  </a:cubicBezTo>
                  <a:cubicBezTo>
                    <a:pt x="1657" y="41"/>
                    <a:pt x="1562" y="17"/>
                    <a:pt x="1462" y="17"/>
                  </a:cubicBezTo>
                  <a:cubicBezTo>
                    <a:pt x="1454" y="17"/>
                    <a:pt x="1446" y="17"/>
                    <a:pt x="1437" y="17"/>
                  </a:cubicBezTo>
                  <a:cubicBezTo>
                    <a:pt x="1390" y="6"/>
                    <a:pt x="1343" y="1"/>
                    <a:pt x="129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549;p44"/>
            <p:cNvSpPr/>
            <p:nvPr/>
          </p:nvSpPr>
          <p:spPr>
            <a:xfrm>
              <a:off x="3895150" y="3875425"/>
              <a:ext cx="75375" cy="57400"/>
            </a:xfrm>
            <a:custGeom>
              <a:avLst/>
              <a:gdLst/>
              <a:ahLst/>
              <a:cxnLst/>
              <a:rect l="l" t="t" r="r" b="b"/>
              <a:pathLst>
                <a:path w="3015" h="2296" extrusionOk="0">
                  <a:moveTo>
                    <a:pt x="1186" y="0"/>
                  </a:moveTo>
                  <a:cubicBezTo>
                    <a:pt x="1034" y="0"/>
                    <a:pt x="884" y="18"/>
                    <a:pt x="725" y="48"/>
                  </a:cubicBezTo>
                  <a:cubicBezTo>
                    <a:pt x="163" y="153"/>
                    <a:pt x="0" y="877"/>
                    <a:pt x="248" y="1309"/>
                  </a:cubicBezTo>
                  <a:cubicBezTo>
                    <a:pt x="504" y="1756"/>
                    <a:pt x="924" y="1972"/>
                    <a:pt x="1372" y="2183"/>
                  </a:cubicBezTo>
                  <a:cubicBezTo>
                    <a:pt x="1530" y="2257"/>
                    <a:pt x="1706" y="2295"/>
                    <a:pt x="1881" y="2295"/>
                  </a:cubicBezTo>
                  <a:cubicBezTo>
                    <a:pt x="2247" y="2295"/>
                    <a:pt x="2608" y="2128"/>
                    <a:pt x="2783" y="1772"/>
                  </a:cubicBezTo>
                  <a:cubicBezTo>
                    <a:pt x="3014" y="1302"/>
                    <a:pt x="2903" y="596"/>
                    <a:pt x="2372" y="362"/>
                  </a:cubicBezTo>
                  <a:cubicBezTo>
                    <a:pt x="2132" y="256"/>
                    <a:pt x="1876" y="109"/>
                    <a:pt x="1622" y="50"/>
                  </a:cubicBezTo>
                  <a:cubicBezTo>
                    <a:pt x="1471" y="16"/>
                    <a:pt x="1328" y="0"/>
                    <a:pt x="118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550;p44"/>
            <p:cNvSpPr/>
            <p:nvPr/>
          </p:nvSpPr>
          <p:spPr>
            <a:xfrm>
              <a:off x="4236425" y="3933200"/>
              <a:ext cx="46975" cy="43425"/>
            </a:xfrm>
            <a:custGeom>
              <a:avLst/>
              <a:gdLst/>
              <a:ahLst/>
              <a:cxnLst/>
              <a:rect l="l" t="t" r="r" b="b"/>
              <a:pathLst>
                <a:path w="1879" h="1737" extrusionOk="0">
                  <a:moveTo>
                    <a:pt x="873" y="1"/>
                  </a:moveTo>
                  <a:cubicBezTo>
                    <a:pt x="794" y="1"/>
                    <a:pt x="714" y="11"/>
                    <a:pt x="634" y="31"/>
                  </a:cubicBezTo>
                  <a:cubicBezTo>
                    <a:pt x="484" y="70"/>
                    <a:pt x="346" y="171"/>
                    <a:pt x="243" y="281"/>
                  </a:cubicBezTo>
                  <a:cubicBezTo>
                    <a:pt x="139" y="391"/>
                    <a:pt x="71" y="520"/>
                    <a:pt x="35" y="665"/>
                  </a:cubicBezTo>
                  <a:cubicBezTo>
                    <a:pt x="1" y="812"/>
                    <a:pt x="4" y="958"/>
                    <a:pt x="48" y="1101"/>
                  </a:cubicBezTo>
                  <a:cubicBezTo>
                    <a:pt x="83" y="1295"/>
                    <a:pt x="225" y="1456"/>
                    <a:pt x="377" y="1568"/>
                  </a:cubicBezTo>
                  <a:cubicBezTo>
                    <a:pt x="531" y="1680"/>
                    <a:pt x="697" y="1737"/>
                    <a:pt x="876" y="1737"/>
                  </a:cubicBezTo>
                  <a:cubicBezTo>
                    <a:pt x="927" y="1737"/>
                    <a:pt x="979" y="1732"/>
                    <a:pt x="1032" y="1723"/>
                  </a:cubicBezTo>
                  <a:cubicBezTo>
                    <a:pt x="1543" y="1637"/>
                    <a:pt x="1879" y="1115"/>
                    <a:pt x="1726" y="613"/>
                  </a:cubicBezTo>
                  <a:cubicBezTo>
                    <a:pt x="1608" y="228"/>
                    <a:pt x="1253" y="1"/>
                    <a:pt x="8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551;p44"/>
            <p:cNvSpPr/>
            <p:nvPr/>
          </p:nvSpPr>
          <p:spPr>
            <a:xfrm>
              <a:off x="4467100" y="4024300"/>
              <a:ext cx="46675" cy="45650"/>
            </a:xfrm>
            <a:custGeom>
              <a:avLst/>
              <a:gdLst/>
              <a:ahLst/>
              <a:cxnLst/>
              <a:rect l="l" t="t" r="r" b="b"/>
              <a:pathLst>
                <a:path w="1867" h="1826" extrusionOk="0">
                  <a:moveTo>
                    <a:pt x="904" y="1"/>
                  </a:moveTo>
                  <a:cubicBezTo>
                    <a:pt x="750" y="1"/>
                    <a:pt x="591" y="37"/>
                    <a:pt x="462" y="125"/>
                  </a:cubicBezTo>
                  <a:cubicBezTo>
                    <a:pt x="335" y="210"/>
                    <a:pt x="231" y="321"/>
                    <a:pt x="153" y="451"/>
                  </a:cubicBezTo>
                  <a:cubicBezTo>
                    <a:pt x="49" y="623"/>
                    <a:pt x="1" y="944"/>
                    <a:pt x="82" y="1132"/>
                  </a:cubicBezTo>
                  <a:cubicBezTo>
                    <a:pt x="90" y="1153"/>
                    <a:pt x="100" y="1176"/>
                    <a:pt x="110" y="1198"/>
                  </a:cubicBezTo>
                  <a:cubicBezTo>
                    <a:pt x="155" y="1347"/>
                    <a:pt x="235" y="1476"/>
                    <a:pt x="348" y="1584"/>
                  </a:cubicBezTo>
                  <a:cubicBezTo>
                    <a:pt x="463" y="1694"/>
                    <a:pt x="600" y="1769"/>
                    <a:pt x="757" y="1805"/>
                  </a:cubicBezTo>
                  <a:cubicBezTo>
                    <a:pt x="826" y="1818"/>
                    <a:pt x="894" y="1825"/>
                    <a:pt x="962" y="1825"/>
                  </a:cubicBezTo>
                  <a:cubicBezTo>
                    <a:pt x="1125" y="1825"/>
                    <a:pt x="1285" y="1786"/>
                    <a:pt x="1430" y="1697"/>
                  </a:cubicBezTo>
                  <a:cubicBezTo>
                    <a:pt x="1624" y="1576"/>
                    <a:pt x="1777" y="1365"/>
                    <a:pt x="1830" y="1144"/>
                  </a:cubicBezTo>
                  <a:cubicBezTo>
                    <a:pt x="1866" y="987"/>
                    <a:pt x="1862" y="832"/>
                    <a:pt x="1815" y="678"/>
                  </a:cubicBezTo>
                  <a:cubicBezTo>
                    <a:pt x="1769" y="530"/>
                    <a:pt x="1689" y="401"/>
                    <a:pt x="1577" y="293"/>
                  </a:cubicBezTo>
                  <a:cubicBezTo>
                    <a:pt x="1562" y="274"/>
                    <a:pt x="1546" y="256"/>
                    <a:pt x="1531" y="238"/>
                  </a:cubicBezTo>
                  <a:cubicBezTo>
                    <a:pt x="1470" y="192"/>
                    <a:pt x="1408" y="147"/>
                    <a:pt x="1347" y="103"/>
                  </a:cubicBezTo>
                  <a:cubicBezTo>
                    <a:pt x="1242" y="40"/>
                    <a:pt x="1129" y="8"/>
                    <a:pt x="1009" y="7"/>
                  </a:cubicBezTo>
                  <a:cubicBezTo>
                    <a:pt x="975" y="3"/>
                    <a:pt x="940" y="1"/>
                    <a:pt x="90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552;p44"/>
            <p:cNvSpPr/>
            <p:nvPr/>
          </p:nvSpPr>
          <p:spPr>
            <a:xfrm>
              <a:off x="3486500" y="1333725"/>
              <a:ext cx="61450" cy="57900"/>
            </a:xfrm>
            <a:custGeom>
              <a:avLst/>
              <a:gdLst/>
              <a:ahLst/>
              <a:cxnLst/>
              <a:rect l="l" t="t" r="r" b="b"/>
              <a:pathLst>
                <a:path w="2458" h="2316" extrusionOk="0">
                  <a:moveTo>
                    <a:pt x="1210" y="1"/>
                  </a:moveTo>
                  <a:cubicBezTo>
                    <a:pt x="1096" y="1"/>
                    <a:pt x="981" y="17"/>
                    <a:pt x="867" y="51"/>
                  </a:cubicBezTo>
                  <a:cubicBezTo>
                    <a:pt x="589" y="136"/>
                    <a:pt x="330" y="348"/>
                    <a:pt x="190" y="602"/>
                  </a:cubicBezTo>
                  <a:cubicBezTo>
                    <a:pt x="52" y="853"/>
                    <a:pt x="1" y="1221"/>
                    <a:pt x="98" y="1497"/>
                  </a:cubicBezTo>
                  <a:cubicBezTo>
                    <a:pt x="197" y="1773"/>
                    <a:pt x="376" y="2039"/>
                    <a:pt x="649" y="2173"/>
                  </a:cubicBezTo>
                  <a:cubicBezTo>
                    <a:pt x="744" y="2210"/>
                    <a:pt x="841" y="2248"/>
                    <a:pt x="937" y="2284"/>
                  </a:cubicBezTo>
                  <a:cubicBezTo>
                    <a:pt x="1027" y="2305"/>
                    <a:pt x="1116" y="2315"/>
                    <a:pt x="1205" y="2315"/>
                  </a:cubicBezTo>
                  <a:cubicBezTo>
                    <a:pt x="1250" y="2315"/>
                    <a:pt x="1295" y="2313"/>
                    <a:pt x="1340" y="2307"/>
                  </a:cubicBezTo>
                  <a:lnTo>
                    <a:pt x="1340" y="2307"/>
                  </a:lnTo>
                  <a:cubicBezTo>
                    <a:pt x="1437" y="2305"/>
                    <a:pt x="1535" y="2290"/>
                    <a:pt x="1632" y="2260"/>
                  </a:cubicBezTo>
                  <a:cubicBezTo>
                    <a:pt x="1994" y="2149"/>
                    <a:pt x="2301" y="1838"/>
                    <a:pt x="2380" y="1462"/>
                  </a:cubicBezTo>
                  <a:cubicBezTo>
                    <a:pt x="2457" y="1093"/>
                    <a:pt x="2376" y="737"/>
                    <a:pt x="2140" y="446"/>
                  </a:cubicBezTo>
                  <a:cubicBezTo>
                    <a:pt x="1911" y="162"/>
                    <a:pt x="1568" y="1"/>
                    <a:pt x="121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553;p44"/>
            <p:cNvSpPr/>
            <p:nvPr/>
          </p:nvSpPr>
          <p:spPr>
            <a:xfrm>
              <a:off x="4067325" y="4183850"/>
              <a:ext cx="70075" cy="50425"/>
            </a:xfrm>
            <a:custGeom>
              <a:avLst/>
              <a:gdLst/>
              <a:ahLst/>
              <a:cxnLst/>
              <a:rect l="l" t="t" r="r" b="b"/>
              <a:pathLst>
                <a:path w="2803" h="2017" extrusionOk="0">
                  <a:moveTo>
                    <a:pt x="1379" y="1"/>
                  </a:moveTo>
                  <a:cubicBezTo>
                    <a:pt x="320" y="1"/>
                    <a:pt x="1" y="1707"/>
                    <a:pt x="1170" y="1985"/>
                  </a:cubicBezTo>
                  <a:cubicBezTo>
                    <a:pt x="1259" y="2006"/>
                    <a:pt x="1343" y="2016"/>
                    <a:pt x="1424" y="2016"/>
                  </a:cubicBezTo>
                  <a:cubicBezTo>
                    <a:pt x="2483" y="2016"/>
                    <a:pt x="2803" y="310"/>
                    <a:pt x="1633" y="32"/>
                  </a:cubicBezTo>
                  <a:cubicBezTo>
                    <a:pt x="1544" y="11"/>
                    <a:pt x="1460" y="1"/>
                    <a:pt x="137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554;p44"/>
            <p:cNvSpPr/>
            <p:nvPr/>
          </p:nvSpPr>
          <p:spPr>
            <a:xfrm>
              <a:off x="4760125" y="4184225"/>
              <a:ext cx="56500" cy="40625"/>
            </a:xfrm>
            <a:custGeom>
              <a:avLst/>
              <a:gdLst/>
              <a:ahLst/>
              <a:cxnLst/>
              <a:rect l="l" t="t" r="r" b="b"/>
              <a:pathLst>
                <a:path w="2260" h="1625" extrusionOk="0">
                  <a:moveTo>
                    <a:pt x="1112" y="1"/>
                  </a:moveTo>
                  <a:cubicBezTo>
                    <a:pt x="258" y="1"/>
                    <a:pt x="1" y="1376"/>
                    <a:pt x="944" y="1600"/>
                  </a:cubicBezTo>
                  <a:cubicBezTo>
                    <a:pt x="1015" y="1617"/>
                    <a:pt x="1084" y="1625"/>
                    <a:pt x="1149" y="1625"/>
                  </a:cubicBezTo>
                  <a:cubicBezTo>
                    <a:pt x="2002" y="1625"/>
                    <a:pt x="2259" y="249"/>
                    <a:pt x="1317" y="26"/>
                  </a:cubicBezTo>
                  <a:cubicBezTo>
                    <a:pt x="1245" y="8"/>
                    <a:pt x="1177" y="1"/>
                    <a:pt x="11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555;p44"/>
            <p:cNvSpPr/>
            <p:nvPr/>
          </p:nvSpPr>
          <p:spPr>
            <a:xfrm>
              <a:off x="3880750" y="4436100"/>
              <a:ext cx="93200" cy="66975"/>
            </a:xfrm>
            <a:custGeom>
              <a:avLst/>
              <a:gdLst/>
              <a:ahLst/>
              <a:cxnLst/>
              <a:rect l="l" t="t" r="r" b="b"/>
              <a:pathLst>
                <a:path w="3728" h="2679" extrusionOk="0">
                  <a:moveTo>
                    <a:pt x="1833" y="1"/>
                  </a:moveTo>
                  <a:cubicBezTo>
                    <a:pt x="425" y="1"/>
                    <a:pt x="1" y="2269"/>
                    <a:pt x="1556" y="2638"/>
                  </a:cubicBezTo>
                  <a:cubicBezTo>
                    <a:pt x="1673" y="2666"/>
                    <a:pt x="1786" y="2679"/>
                    <a:pt x="1893" y="2679"/>
                  </a:cubicBezTo>
                  <a:cubicBezTo>
                    <a:pt x="3302" y="2679"/>
                    <a:pt x="3728" y="410"/>
                    <a:pt x="2172" y="42"/>
                  </a:cubicBezTo>
                  <a:cubicBezTo>
                    <a:pt x="2054" y="14"/>
                    <a:pt x="1941" y="1"/>
                    <a:pt x="18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556;p44"/>
            <p:cNvSpPr/>
            <p:nvPr/>
          </p:nvSpPr>
          <p:spPr>
            <a:xfrm>
              <a:off x="2290300" y="1837200"/>
              <a:ext cx="60150" cy="58800"/>
            </a:xfrm>
            <a:custGeom>
              <a:avLst/>
              <a:gdLst/>
              <a:ahLst/>
              <a:cxnLst/>
              <a:rect l="l" t="t" r="r" b="b"/>
              <a:pathLst>
                <a:path w="2406" h="2352" extrusionOk="0">
                  <a:moveTo>
                    <a:pt x="1212" y="1"/>
                  </a:moveTo>
                  <a:cubicBezTo>
                    <a:pt x="992" y="1"/>
                    <a:pt x="767" y="61"/>
                    <a:pt x="585" y="174"/>
                  </a:cubicBezTo>
                  <a:cubicBezTo>
                    <a:pt x="338" y="326"/>
                    <a:pt x="111" y="615"/>
                    <a:pt x="57" y="905"/>
                  </a:cubicBezTo>
                  <a:cubicBezTo>
                    <a:pt x="1" y="1205"/>
                    <a:pt x="25" y="1535"/>
                    <a:pt x="201" y="1795"/>
                  </a:cubicBezTo>
                  <a:cubicBezTo>
                    <a:pt x="376" y="2052"/>
                    <a:pt x="621" y="2247"/>
                    <a:pt x="932" y="2321"/>
                  </a:cubicBezTo>
                  <a:cubicBezTo>
                    <a:pt x="1016" y="2342"/>
                    <a:pt x="1104" y="2351"/>
                    <a:pt x="1193" y="2351"/>
                  </a:cubicBezTo>
                  <a:cubicBezTo>
                    <a:pt x="1413" y="2351"/>
                    <a:pt x="1638" y="2291"/>
                    <a:pt x="1821" y="2178"/>
                  </a:cubicBezTo>
                  <a:cubicBezTo>
                    <a:pt x="2067" y="2026"/>
                    <a:pt x="2294" y="1737"/>
                    <a:pt x="2348" y="1447"/>
                  </a:cubicBezTo>
                  <a:cubicBezTo>
                    <a:pt x="2405" y="1147"/>
                    <a:pt x="2380" y="818"/>
                    <a:pt x="2205" y="558"/>
                  </a:cubicBezTo>
                  <a:cubicBezTo>
                    <a:pt x="2029" y="299"/>
                    <a:pt x="1785" y="104"/>
                    <a:pt x="1473" y="31"/>
                  </a:cubicBezTo>
                  <a:cubicBezTo>
                    <a:pt x="1389" y="10"/>
                    <a:pt x="1301" y="1"/>
                    <a:pt x="12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557;p44"/>
            <p:cNvSpPr/>
            <p:nvPr/>
          </p:nvSpPr>
          <p:spPr>
            <a:xfrm>
              <a:off x="2787600" y="1454425"/>
              <a:ext cx="43400" cy="42600"/>
            </a:xfrm>
            <a:custGeom>
              <a:avLst/>
              <a:gdLst/>
              <a:ahLst/>
              <a:cxnLst/>
              <a:rect l="l" t="t" r="r" b="b"/>
              <a:pathLst>
                <a:path w="1736" h="1704" extrusionOk="0">
                  <a:moveTo>
                    <a:pt x="834" y="1"/>
                  </a:moveTo>
                  <a:cubicBezTo>
                    <a:pt x="685" y="1"/>
                    <a:pt x="537" y="39"/>
                    <a:pt x="412" y="124"/>
                  </a:cubicBezTo>
                  <a:cubicBezTo>
                    <a:pt x="167" y="291"/>
                    <a:pt x="0" y="569"/>
                    <a:pt x="11" y="872"/>
                  </a:cubicBezTo>
                  <a:cubicBezTo>
                    <a:pt x="24" y="1263"/>
                    <a:pt x="302" y="1555"/>
                    <a:pt x="660" y="1663"/>
                  </a:cubicBezTo>
                  <a:cubicBezTo>
                    <a:pt x="676" y="1669"/>
                    <a:pt x="693" y="1674"/>
                    <a:pt x="709" y="1677"/>
                  </a:cubicBezTo>
                  <a:cubicBezTo>
                    <a:pt x="769" y="1695"/>
                    <a:pt x="830" y="1704"/>
                    <a:pt x="892" y="1704"/>
                  </a:cubicBezTo>
                  <a:cubicBezTo>
                    <a:pt x="1243" y="1704"/>
                    <a:pt x="1607" y="1431"/>
                    <a:pt x="1667" y="1088"/>
                  </a:cubicBezTo>
                  <a:cubicBezTo>
                    <a:pt x="1670" y="1071"/>
                    <a:pt x="1672" y="1053"/>
                    <a:pt x="1677" y="1037"/>
                  </a:cubicBezTo>
                  <a:cubicBezTo>
                    <a:pt x="1735" y="701"/>
                    <a:pt x="1631" y="372"/>
                    <a:pt x="1349" y="167"/>
                  </a:cubicBezTo>
                  <a:cubicBezTo>
                    <a:pt x="1204" y="60"/>
                    <a:pt x="1018" y="1"/>
                    <a:pt x="8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558;p44"/>
            <p:cNvSpPr/>
            <p:nvPr/>
          </p:nvSpPr>
          <p:spPr>
            <a:xfrm>
              <a:off x="3136600" y="1604200"/>
              <a:ext cx="79175" cy="56900"/>
            </a:xfrm>
            <a:custGeom>
              <a:avLst/>
              <a:gdLst/>
              <a:ahLst/>
              <a:cxnLst/>
              <a:rect l="l" t="t" r="r" b="b"/>
              <a:pathLst>
                <a:path w="3167" h="2276" extrusionOk="0">
                  <a:moveTo>
                    <a:pt x="1559" y="0"/>
                  </a:moveTo>
                  <a:cubicBezTo>
                    <a:pt x="361" y="0"/>
                    <a:pt x="0" y="1928"/>
                    <a:pt x="1322" y="2241"/>
                  </a:cubicBezTo>
                  <a:cubicBezTo>
                    <a:pt x="1422" y="2264"/>
                    <a:pt x="1517" y="2275"/>
                    <a:pt x="1608" y="2275"/>
                  </a:cubicBezTo>
                  <a:cubicBezTo>
                    <a:pt x="2806" y="2275"/>
                    <a:pt x="3166" y="348"/>
                    <a:pt x="1845" y="35"/>
                  </a:cubicBezTo>
                  <a:cubicBezTo>
                    <a:pt x="1745" y="12"/>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559;p44"/>
            <p:cNvSpPr/>
            <p:nvPr/>
          </p:nvSpPr>
          <p:spPr>
            <a:xfrm>
              <a:off x="1962650" y="2373575"/>
              <a:ext cx="87025" cy="62550"/>
            </a:xfrm>
            <a:custGeom>
              <a:avLst/>
              <a:gdLst/>
              <a:ahLst/>
              <a:cxnLst/>
              <a:rect l="l" t="t" r="r" b="b"/>
              <a:pathLst>
                <a:path w="3481" h="2502" extrusionOk="0">
                  <a:moveTo>
                    <a:pt x="1712" y="0"/>
                  </a:moveTo>
                  <a:cubicBezTo>
                    <a:pt x="397" y="0"/>
                    <a:pt x="0" y="2119"/>
                    <a:pt x="1453" y="2463"/>
                  </a:cubicBezTo>
                  <a:cubicBezTo>
                    <a:pt x="1563" y="2490"/>
                    <a:pt x="1668" y="2502"/>
                    <a:pt x="1768" y="2502"/>
                  </a:cubicBezTo>
                  <a:cubicBezTo>
                    <a:pt x="3083" y="2502"/>
                    <a:pt x="3480" y="383"/>
                    <a:pt x="2027" y="39"/>
                  </a:cubicBezTo>
                  <a:cubicBezTo>
                    <a:pt x="1917" y="13"/>
                    <a:pt x="1812" y="0"/>
                    <a:pt x="17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560;p44"/>
            <p:cNvSpPr/>
            <p:nvPr/>
          </p:nvSpPr>
          <p:spPr>
            <a:xfrm>
              <a:off x="1956750" y="3299675"/>
              <a:ext cx="55275" cy="55225"/>
            </a:xfrm>
            <a:custGeom>
              <a:avLst/>
              <a:gdLst/>
              <a:ahLst/>
              <a:cxnLst/>
              <a:rect l="l" t="t" r="r" b="b"/>
              <a:pathLst>
                <a:path w="2211" h="2209" extrusionOk="0">
                  <a:moveTo>
                    <a:pt x="1241" y="1"/>
                  </a:moveTo>
                  <a:cubicBezTo>
                    <a:pt x="1221" y="1"/>
                    <a:pt x="1201" y="2"/>
                    <a:pt x="1180" y="3"/>
                  </a:cubicBezTo>
                  <a:cubicBezTo>
                    <a:pt x="933" y="23"/>
                    <a:pt x="668" y="112"/>
                    <a:pt x="501" y="308"/>
                  </a:cubicBezTo>
                  <a:cubicBezTo>
                    <a:pt x="456" y="362"/>
                    <a:pt x="408" y="418"/>
                    <a:pt x="362" y="472"/>
                  </a:cubicBezTo>
                  <a:cubicBezTo>
                    <a:pt x="219" y="642"/>
                    <a:pt x="110" y="818"/>
                    <a:pt x="67" y="1038"/>
                  </a:cubicBezTo>
                  <a:cubicBezTo>
                    <a:pt x="1" y="1369"/>
                    <a:pt x="85" y="1704"/>
                    <a:pt x="334" y="1942"/>
                  </a:cubicBezTo>
                  <a:cubicBezTo>
                    <a:pt x="504" y="2104"/>
                    <a:pt x="755" y="2209"/>
                    <a:pt x="998" y="2209"/>
                  </a:cubicBezTo>
                  <a:cubicBezTo>
                    <a:pt x="1089" y="2209"/>
                    <a:pt x="1180" y="2194"/>
                    <a:pt x="1264" y="2162"/>
                  </a:cubicBezTo>
                  <a:cubicBezTo>
                    <a:pt x="1463" y="2089"/>
                    <a:pt x="1649" y="1997"/>
                    <a:pt x="1791" y="1832"/>
                  </a:cubicBezTo>
                  <a:cubicBezTo>
                    <a:pt x="1837" y="1778"/>
                    <a:pt x="1884" y="1723"/>
                    <a:pt x="1929" y="1669"/>
                  </a:cubicBezTo>
                  <a:cubicBezTo>
                    <a:pt x="2101" y="1467"/>
                    <a:pt x="2210" y="1224"/>
                    <a:pt x="2202" y="953"/>
                  </a:cubicBezTo>
                  <a:cubicBezTo>
                    <a:pt x="2193" y="717"/>
                    <a:pt x="2078" y="435"/>
                    <a:pt x="1896" y="275"/>
                  </a:cubicBezTo>
                  <a:cubicBezTo>
                    <a:pt x="1716" y="117"/>
                    <a:pt x="1485" y="1"/>
                    <a:pt x="124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561;p44"/>
            <p:cNvSpPr/>
            <p:nvPr/>
          </p:nvSpPr>
          <p:spPr>
            <a:xfrm>
              <a:off x="5390725" y="2717425"/>
              <a:ext cx="47575" cy="44225"/>
            </a:xfrm>
            <a:custGeom>
              <a:avLst/>
              <a:gdLst/>
              <a:ahLst/>
              <a:cxnLst/>
              <a:rect l="l" t="t" r="r" b="b"/>
              <a:pathLst>
                <a:path w="1903" h="1769" extrusionOk="0">
                  <a:moveTo>
                    <a:pt x="960" y="0"/>
                  </a:moveTo>
                  <a:cubicBezTo>
                    <a:pt x="794" y="0"/>
                    <a:pt x="625" y="46"/>
                    <a:pt x="488" y="131"/>
                  </a:cubicBezTo>
                  <a:cubicBezTo>
                    <a:pt x="302" y="244"/>
                    <a:pt x="132" y="463"/>
                    <a:pt x="90" y="680"/>
                  </a:cubicBezTo>
                  <a:cubicBezTo>
                    <a:pt x="0" y="1153"/>
                    <a:pt x="263" y="1633"/>
                    <a:pt x="747" y="1747"/>
                  </a:cubicBezTo>
                  <a:cubicBezTo>
                    <a:pt x="811" y="1762"/>
                    <a:pt x="876" y="1769"/>
                    <a:pt x="943" y="1769"/>
                  </a:cubicBezTo>
                  <a:cubicBezTo>
                    <a:pt x="1109" y="1769"/>
                    <a:pt x="1278" y="1724"/>
                    <a:pt x="1416" y="1639"/>
                  </a:cubicBezTo>
                  <a:cubicBezTo>
                    <a:pt x="1601" y="1525"/>
                    <a:pt x="1771" y="1306"/>
                    <a:pt x="1813" y="1089"/>
                  </a:cubicBezTo>
                  <a:cubicBezTo>
                    <a:pt x="1903" y="617"/>
                    <a:pt x="1639" y="137"/>
                    <a:pt x="1156" y="23"/>
                  </a:cubicBezTo>
                  <a:cubicBezTo>
                    <a:pt x="1093" y="7"/>
                    <a:pt x="1027" y="0"/>
                    <a:pt x="96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562;p44"/>
            <p:cNvSpPr/>
            <p:nvPr/>
          </p:nvSpPr>
          <p:spPr>
            <a:xfrm>
              <a:off x="1917650" y="3067975"/>
              <a:ext cx="79175" cy="56875"/>
            </a:xfrm>
            <a:custGeom>
              <a:avLst/>
              <a:gdLst/>
              <a:ahLst/>
              <a:cxnLst/>
              <a:rect l="l" t="t" r="r" b="b"/>
              <a:pathLst>
                <a:path w="3167" h="2275" extrusionOk="0">
                  <a:moveTo>
                    <a:pt x="1559" y="0"/>
                  </a:moveTo>
                  <a:cubicBezTo>
                    <a:pt x="362" y="0"/>
                    <a:pt x="1" y="1928"/>
                    <a:pt x="1321" y="2240"/>
                  </a:cubicBezTo>
                  <a:cubicBezTo>
                    <a:pt x="1421" y="2264"/>
                    <a:pt x="1517" y="2275"/>
                    <a:pt x="1608" y="2275"/>
                  </a:cubicBezTo>
                  <a:cubicBezTo>
                    <a:pt x="2805" y="2275"/>
                    <a:pt x="3166" y="347"/>
                    <a:pt x="1845" y="35"/>
                  </a:cubicBezTo>
                  <a:cubicBezTo>
                    <a:pt x="1745" y="11"/>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563;p44"/>
            <p:cNvSpPr/>
            <p:nvPr/>
          </p:nvSpPr>
          <p:spPr>
            <a:xfrm>
              <a:off x="2702575" y="1642300"/>
              <a:ext cx="70850" cy="72250"/>
            </a:xfrm>
            <a:custGeom>
              <a:avLst/>
              <a:gdLst/>
              <a:ahLst/>
              <a:cxnLst/>
              <a:rect l="l" t="t" r="r" b="b"/>
              <a:pathLst>
                <a:path w="2834" h="2890" extrusionOk="0">
                  <a:moveTo>
                    <a:pt x="248" y="2181"/>
                  </a:moveTo>
                  <a:lnTo>
                    <a:pt x="248" y="2181"/>
                  </a:lnTo>
                  <a:cubicBezTo>
                    <a:pt x="248" y="2183"/>
                    <a:pt x="249" y="2184"/>
                    <a:pt x="250" y="2186"/>
                  </a:cubicBezTo>
                  <a:lnTo>
                    <a:pt x="248" y="2181"/>
                  </a:lnTo>
                  <a:close/>
                  <a:moveTo>
                    <a:pt x="1355" y="1"/>
                  </a:moveTo>
                  <a:cubicBezTo>
                    <a:pt x="1171" y="1"/>
                    <a:pt x="1000" y="46"/>
                    <a:pt x="841" y="134"/>
                  </a:cubicBezTo>
                  <a:cubicBezTo>
                    <a:pt x="586" y="251"/>
                    <a:pt x="311" y="453"/>
                    <a:pt x="195" y="718"/>
                  </a:cubicBezTo>
                  <a:cubicBezTo>
                    <a:pt x="142" y="837"/>
                    <a:pt x="94" y="959"/>
                    <a:pt x="54" y="1083"/>
                  </a:cubicBezTo>
                  <a:cubicBezTo>
                    <a:pt x="2" y="1268"/>
                    <a:pt x="0" y="1453"/>
                    <a:pt x="47" y="1635"/>
                  </a:cubicBezTo>
                  <a:cubicBezTo>
                    <a:pt x="59" y="1784"/>
                    <a:pt x="100" y="1921"/>
                    <a:pt x="170" y="2051"/>
                  </a:cubicBezTo>
                  <a:lnTo>
                    <a:pt x="170" y="2051"/>
                  </a:lnTo>
                  <a:cubicBezTo>
                    <a:pt x="289" y="2323"/>
                    <a:pt x="523" y="2594"/>
                    <a:pt x="776" y="2718"/>
                  </a:cubicBezTo>
                  <a:cubicBezTo>
                    <a:pt x="892" y="2762"/>
                    <a:pt x="1007" y="2805"/>
                    <a:pt x="1122" y="2849"/>
                  </a:cubicBezTo>
                  <a:cubicBezTo>
                    <a:pt x="1218" y="2877"/>
                    <a:pt x="1314" y="2890"/>
                    <a:pt x="1408" y="2890"/>
                  </a:cubicBezTo>
                  <a:cubicBezTo>
                    <a:pt x="1495" y="2890"/>
                    <a:pt x="1581" y="2879"/>
                    <a:pt x="1667" y="2857"/>
                  </a:cubicBezTo>
                  <a:cubicBezTo>
                    <a:pt x="1789" y="2852"/>
                    <a:pt x="1901" y="2818"/>
                    <a:pt x="2005" y="2754"/>
                  </a:cubicBezTo>
                  <a:cubicBezTo>
                    <a:pt x="2174" y="2695"/>
                    <a:pt x="2319" y="2595"/>
                    <a:pt x="2440" y="2459"/>
                  </a:cubicBezTo>
                  <a:cubicBezTo>
                    <a:pt x="2510" y="2363"/>
                    <a:pt x="2581" y="2268"/>
                    <a:pt x="2651" y="2171"/>
                  </a:cubicBezTo>
                  <a:cubicBezTo>
                    <a:pt x="2771" y="1947"/>
                    <a:pt x="2828" y="1709"/>
                    <a:pt x="2820" y="1457"/>
                  </a:cubicBezTo>
                  <a:cubicBezTo>
                    <a:pt x="2834" y="1306"/>
                    <a:pt x="2784" y="1141"/>
                    <a:pt x="2755" y="994"/>
                  </a:cubicBezTo>
                  <a:cubicBezTo>
                    <a:pt x="2682" y="761"/>
                    <a:pt x="2558" y="560"/>
                    <a:pt x="2382" y="390"/>
                  </a:cubicBezTo>
                  <a:cubicBezTo>
                    <a:pt x="2198" y="217"/>
                    <a:pt x="1985" y="101"/>
                    <a:pt x="1738" y="42"/>
                  </a:cubicBezTo>
                  <a:lnTo>
                    <a:pt x="1722" y="38"/>
                  </a:lnTo>
                  <a:cubicBezTo>
                    <a:pt x="1600" y="26"/>
                    <a:pt x="1477" y="14"/>
                    <a:pt x="135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564;p44"/>
            <p:cNvSpPr/>
            <p:nvPr/>
          </p:nvSpPr>
          <p:spPr>
            <a:xfrm>
              <a:off x="3052600" y="2009450"/>
              <a:ext cx="113850" cy="81800"/>
            </a:xfrm>
            <a:custGeom>
              <a:avLst/>
              <a:gdLst/>
              <a:ahLst/>
              <a:cxnLst/>
              <a:rect l="l" t="t" r="r" b="b"/>
              <a:pathLst>
                <a:path w="4554" h="3272" extrusionOk="0">
                  <a:moveTo>
                    <a:pt x="2241" y="1"/>
                  </a:moveTo>
                  <a:cubicBezTo>
                    <a:pt x="519" y="1"/>
                    <a:pt x="0" y="2771"/>
                    <a:pt x="1901" y="3221"/>
                  </a:cubicBezTo>
                  <a:cubicBezTo>
                    <a:pt x="2045" y="3256"/>
                    <a:pt x="2183" y="3272"/>
                    <a:pt x="2313" y="3272"/>
                  </a:cubicBezTo>
                  <a:cubicBezTo>
                    <a:pt x="4034" y="3272"/>
                    <a:pt x="4554" y="500"/>
                    <a:pt x="2654" y="51"/>
                  </a:cubicBezTo>
                  <a:cubicBezTo>
                    <a:pt x="2510" y="16"/>
                    <a:pt x="2372" y="1"/>
                    <a:pt x="224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565;p44"/>
            <p:cNvSpPr/>
            <p:nvPr/>
          </p:nvSpPr>
          <p:spPr>
            <a:xfrm>
              <a:off x="2577700" y="2272775"/>
              <a:ext cx="75925" cy="71950"/>
            </a:xfrm>
            <a:custGeom>
              <a:avLst/>
              <a:gdLst/>
              <a:ahLst/>
              <a:cxnLst/>
              <a:rect l="l" t="t" r="r" b="b"/>
              <a:pathLst>
                <a:path w="3037" h="2878" extrusionOk="0">
                  <a:moveTo>
                    <a:pt x="1518" y="0"/>
                  </a:moveTo>
                  <a:cubicBezTo>
                    <a:pt x="1378" y="0"/>
                    <a:pt x="1238" y="21"/>
                    <a:pt x="1099" y="62"/>
                  </a:cubicBezTo>
                  <a:cubicBezTo>
                    <a:pt x="1055" y="83"/>
                    <a:pt x="1009" y="103"/>
                    <a:pt x="965" y="122"/>
                  </a:cubicBezTo>
                  <a:cubicBezTo>
                    <a:pt x="742" y="191"/>
                    <a:pt x="550" y="310"/>
                    <a:pt x="388" y="477"/>
                  </a:cubicBezTo>
                  <a:cubicBezTo>
                    <a:pt x="222" y="651"/>
                    <a:pt x="111" y="857"/>
                    <a:pt x="56" y="1091"/>
                  </a:cubicBezTo>
                  <a:cubicBezTo>
                    <a:pt x="1" y="1326"/>
                    <a:pt x="8" y="1558"/>
                    <a:pt x="77" y="1790"/>
                  </a:cubicBezTo>
                  <a:cubicBezTo>
                    <a:pt x="149" y="2012"/>
                    <a:pt x="268" y="2205"/>
                    <a:pt x="435" y="2367"/>
                  </a:cubicBezTo>
                  <a:cubicBezTo>
                    <a:pt x="467" y="2405"/>
                    <a:pt x="496" y="2443"/>
                    <a:pt x="527" y="2480"/>
                  </a:cubicBezTo>
                  <a:cubicBezTo>
                    <a:pt x="715" y="2659"/>
                    <a:pt x="937" y="2779"/>
                    <a:pt x="1188" y="2838"/>
                  </a:cubicBezTo>
                  <a:cubicBezTo>
                    <a:pt x="1300" y="2865"/>
                    <a:pt x="1412" y="2878"/>
                    <a:pt x="1523" y="2878"/>
                  </a:cubicBezTo>
                  <a:cubicBezTo>
                    <a:pt x="1663" y="2878"/>
                    <a:pt x="1801" y="2857"/>
                    <a:pt x="1939" y="2816"/>
                  </a:cubicBezTo>
                  <a:cubicBezTo>
                    <a:pt x="2424" y="2666"/>
                    <a:pt x="2803" y="2264"/>
                    <a:pt x="2920" y="1770"/>
                  </a:cubicBezTo>
                  <a:cubicBezTo>
                    <a:pt x="3036" y="1277"/>
                    <a:pt x="2878" y="748"/>
                    <a:pt x="2512" y="397"/>
                  </a:cubicBezTo>
                  <a:cubicBezTo>
                    <a:pt x="2325" y="219"/>
                    <a:pt x="2102" y="99"/>
                    <a:pt x="1851" y="39"/>
                  </a:cubicBezTo>
                  <a:cubicBezTo>
                    <a:pt x="1740" y="13"/>
                    <a:pt x="1629" y="0"/>
                    <a:pt x="1518"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566;p44"/>
            <p:cNvSpPr/>
            <p:nvPr/>
          </p:nvSpPr>
          <p:spPr>
            <a:xfrm>
              <a:off x="2466825" y="1997825"/>
              <a:ext cx="74225" cy="72625"/>
            </a:xfrm>
            <a:custGeom>
              <a:avLst/>
              <a:gdLst/>
              <a:ahLst/>
              <a:cxnLst/>
              <a:rect l="l" t="t" r="r" b="b"/>
              <a:pathLst>
                <a:path w="2969" h="2905" extrusionOk="0">
                  <a:moveTo>
                    <a:pt x="1499" y="1"/>
                  </a:moveTo>
                  <a:cubicBezTo>
                    <a:pt x="1226" y="1"/>
                    <a:pt x="948" y="76"/>
                    <a:pt x="722" y="215"/>
                  </a:cubicBezTo>
                  <a:cubicBezTo>
                    <a:pt x="417" y="402"/>
                    <a:pt x="139" y="761"/>
                    <a:pt x="70" y="1117"/>
                  </a:cubicBezTo>
                  <a:cubicBezTo>
                    <a:pt x="0" y="1486"/>
                    <a:pt x="30" y="1894"/>
                    <a:pt x="248" y="2215"/>
                  </a:cubicBezTo>
                  <a:cubicBezTo>
                    <a:pt x="464" y="2535"/>
                    <a:pt x="766" y="2776"/>
                    <a:pt x="1149" y="2868"/>
                  </a:cubicBezTo>
                  <a:cubicBezTo>
                    <a:pt x="1253" y="2893"/>
                    <a:pt x="1362" y="2905"/>
                    <a:pt x="1471" y="2905"/>
                  </a:cubicBezTo>
                  <a:cubicBezTo>
                    <a:pt x="1743" y="2905"/>
                    <a:pt x="2021" y="2830"/>
                    <a:pt x="2248" y="2691"/>
                  </a:cubicBezTo>
                  <a:cubicBezTo>
                    <a:pt x="2551" y="2505"/>
                    <a:pt x="2831" y="2145"/>
                    <a:pt x="2898" y="1788"/>
                  </a:cubicBezTo>
                  <a:cubicBezTo>
                    <a:pt x="2969" y="1418"/>
                    <a:pt x="2940" y="1011"/>
                    <a:pt x="2722" y="690"/>
                  </a:cubicBezTo>
                  <a:cubicBezTo>
                    <a:pt x="2506" y="370"/>
                    <a:pt x="2203" y="129"/>
                    <a:pt x="1821" y="38"/>
                  </a:cubicBezTo>
                  <a:cubicBezTo>
                    <a:pt x="1717" y="13"/>
                    <a:pt x="1608" y="1"/>
                    <a:pt x="149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567;p44"/>
            <p:cNvSpPr/>
            <p:nvPr/>
          </p:nvSpPr>
          <p:spPr>
            <a:xfrm>
              <a:off x="3283375" y="2272250"/>
              <a:ext cx="92250" cy="66300"/>
            </a:xfrm>
            <a:custGeom>
              <a:avLst/>
              <a:gdLst/>
              <a:ahLst/>
              <a:cxnLst/>
              <a:rect l="l" t="t" r="r" b="b"/>
              <a:pathLst>
                <a:path w="3690" h="2652" extrusionOk="0">
                  <a:moveTo>
                    <a:pt x="1815" y="0"/>
                  </a:moveTo>
                  <a:cubicBezTo>
                    <a:pt x="420" y="0"/>
                    <a:pt x="0" y="2245"/>
                    <a:pt x="1540" y="2611"/>
                  </a:cubicBezTo>
                  <a:cubicBezTo>
                    <a:pt x="1657" y="2638"/>
                    <a:pt x="1768" y="2651"/>
                    <a:pt x="1874" y="2651"/>
                  </a:cubicBezTo>
                  <a:cubicBezTo>
                    <a:pt x="3269" y="2651"/>
                    <a:pt x="3689" y="405"/>
                    <a:pt x="2149" y="41"/>
                  </a:cubicBezTo>
                  <a:cubicBezTo>
                    <a:pt x="2032" y="13"/>
                    <a:pt x="1921" y="0"/>
                    <a:pt x="181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568;p44"/>
            <p:cNvSpPr/>
            <p:nvPr/>
          </p:nvSpPr>
          <p:spPr>
            <a:xfrm>
              <a:off x="3367350" y="1727250"/>
              <a:ext cx="86575" cy="62225"/>
            </a:xfrm>
            <a:custGeom>
              <a:avLst/>
              <a:gdLst/>
              <a:ahLst/>
              <a:cxnLst/>
              <a:rect l="l" t="t" r="r" b="b"/>
              <a:pathLst>
                <a:path w="3463" h="2489" extrusionOk="0">
                  <a:moveTo>
                    <a:pt x="1703" y="0"/>
                  </a:moveTo>
                  <a:cubicBezTo>
                    <a:pt x="395" y="0"/>
                    <a:pt x="0" y="2108"/>
                    <a:pt x="1446" y="2450"/>
                  </a:cubicBezTo>
                  <a:cubicBezTo>
                    <a:pt x="1555" y="2476"/>
                    <a:pt x="1660" y="2488"/>
                    <a:pt x="1759" y="2488"/>
                  </a:cubicBezTo>
                  <a:cubicBezTo>
                    <a:pt x="3069" y="2488"/>
                    <a:pt x="3463" y="380"/>
                    <a:pt x="2017" y="38"/>
                  </a:cubicBezTo>
                  <a:cubicBezTo>
                    <a:pt x="1907" y="12"/>
                    <a:pt x="1803" y="0"/>
                    <a:pt x="170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569;p44"/>
            <p:cNvSpPr/>
            <p:nvPr/>
          </p:nvSpPr>
          <p:spPr>
            <a:xfrm>
              <a:off x="3551400" y="2050075"/>
              <a:ext cx="60225" cy="58850"/>
            </a:xfrm>
            <a:custGeom>
              <a:avLst/>
              <a:gdLst/>
              <a:ahLst/>
              <a:cxnLst/>
              <a:rect l="l" t="t" r="r" b="b"/>
              <a:pathLst>
                <a:path w="2409" h="2354" extrusionOk="0">
                  <a:moveTo>
                    <a:pt x="1216" y="1"/>
                  </a:moveTo>
                  <a:cubicBezTo>
                    <a:pt x="995" y="1"/>
                    <a:pt x="769" y="61"/>
                    <a:pt x="585" y="174"/>
                  </a:cubicBezTo>
                  <a:cubicBezTo>
                    <a:pt x="340" y="325"/>
                    <a:pt x="113" y="617"/>
                    <a:pt x="58" y="905"/>
                  </a:cubicBezTo>
                  <a:cubicBezTo>
                    <a:pt x="1" y="1205"/>
                    <a:pt x="25" y="1536"/>
                    <a:pt x="201" y="1795"/>
                  </a:cubicBezTo>
                  <a:cubicBezTo>
                    <a:pt x="376" y="2055"/>
                    <a:pt x="621" y="2249"/>
                    <a:pt x="932" y="2324"/>
                  </a:cubicBezTo>
                  <a:cubicBezTo>
                    <a:pt x="1017" y="2344"/>
                    <a:pt x="1105" y="2354"/>
                    <a:pt x="1194" y="2354"/>
                  </a:cubicBezTo>
                  <a:cubicBezTo>
                    <a:pt x="1415" y="2354"/>
                    <a:pt x="1640" y="2293"/>
                    <a:pt x="1822" y="2180"/>
                  </a:cubicBezTo>
                  <a:cubicBezTo>
                    <a:pt x="2069" y="2029"/>
                    <a:pt x="2296" y="1737"/>
                    <a:pt x="2351" y="1449"/>
                  </a:cubicBezTo>
                  <a:cubicBezTo>
                    <a:pt x="2408" y="1150"/>
                    <a:pt x="2383" y="818"/>
                    <a:pt x="2207" y="559"/>
                  </a:cubicBezTo>
                  <a:cubicBezTo>
                    <a:pt x="2032" y="299"/>
                    <a:pt x="1788" y="103"/>
                    <a:pt x="1476" y="30"/>
                  </a:cubicBezTo>
                  <a:cubicBezTo>
                    <a:pt x="1392" y="10"/>
                    <a:pt x="1305" y="1"/>
                    <a:pt x="121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570;p44"/>
            <p:cNvSpPr/>
            <p:nvPr/>
          </p:nvSpPr>
          <p:spPr>
            <a:xfrm>
              <a:off x="3640000" y="1647550"/>
              <a:ext cx="73125" cy="71525"/>
            </a:xfrm>
            <a:custGeom>
              <a:avLst/>
              <a:gdLst/>
              <a:ahLst/>
              <a:cxnLst/>
              <a:rect l="l" t="t" r="r" b="b"/>
              <a:pathLst>
                <a:path w="2925" h="2861" extrusionOk="0">
                  <a:moveTo>
                    <a:pt x="1476" y="1"/>
                  </a:moveTo>
                  <a:cubicBezTo>
                    <a:pt x="1208" y="1"/>
                    <a:pt x="934" y="74"/>
                    <a:pt x="710" y="211"/>
                  </a:cubicBezTo>
                  <a:cubicBezTo>
                    <a:pt x="412" y="395"/>
                    <a:pt x="136" y="750"/>
                    <a:pt x="69" y="1099"/>
                  </a:cubicBezTo>
                  <a:cubicBezTo>
                    <a:pt x="0" y="1463"/>
                    <a:pt x="29" y="1865"/>
                    <a:pt x="243" y="2182"/>
                  </a:cubicBezTo>
                  <a:cubicBezTo>
                    <a:pt x="455" y="2497"/>
                    <a:pt x="753" y="2735"/>
                    <a:pt x="1131" y="2824"/>
                  </a:cubicBezTo>
                  <a:cubicBezTo>
                    <a:pt x="1233" y="2849"/>
                    <a:pt x="1340" y="2860"/>
                    <a:pt x="1448" y="2860"/>
                  </a:cubicBezTo>
                  <a:cubicBezTo>
                    <a:pt x="1716" y="2860"/>
                    <a:pt x="1990" y="2787"/>
                    <a:pt x="2213" y="2649"/>
                  </a:cubicBezTo>
                  <a:cubicBezTo>
                    <a:pt x="2513" y="2465"/>
                    <a:pt x="2788" y="2112"/>
                    <a:pt x="2855" y="1762"/>
                  </a:cubicBezTo>
                  <a:cubicBezTo>
                    <a:pt x="2924" y="1398"/>
                    <a:pt x="2894" y="995"/>
                    <a:pt x="2681" y="680"/>
                  </a:cubicBezTo>
                  <a:cubicBezTo>
                    <a:pt x="2467" y="365"/>
                    <a:pt x="2170" y="127"/>
                    <a:pt x="1794" y="37"/>
                  </a:cubicBezTo>
                  <a:cubicBezTo>
                    <a:pt x="1691" y="13"/>
                    <a:pt x="1584" y="1"/>
                    <a:pt x="147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571;p44"/>
            <p:cNvSpPr/>
            <p:nvPr/>
          </p:nvSpPr>
          <p:spPr>
            <a:xfrm>
              <a:off x="3751000" y="1327275"/>
              <a:ext cx="76325" cy="75100"/>
            </a:xfrm>
            <a:custGeom>
              <a:avLst/>
              <a:gdLst/>
              <a:ahLst/>
              <a:cxnLst/>
              <a:rect l="l" t="t" r="r" b="b"/>
              <a:pathLst>
                <a:path w="3053" h="3004" extrusionOk="0">
                  <a:moveTo>
                    <a:pt x="261" y="2268"/>
                  </a:moveTo>
                  <a:cubicBezTo>
                    <a:pt x="261" y="2268"/>
                    <a:pt x="261" y="2268"/>
                    <a:pt x="261" y="2268"/>
                  </a:cubicBezTo>
                  <a:lnTo>
                    <a:pt x="261" y="2268"/>
                  </a:lnTo>
                  <a:cubicBezTo>
                    <a:pt x="261" y="2268"/>
                    <a:pt x="261" y="2268"/>
                    <a:pt x="261" y="2268"/>
                  </a:cubicBezTo>
                  <a:close/>
                  <a:moveTo>
                    <a:pt x="497" y="2559"/>
                  </a:moveTo>
                  <a:lnTo>
                    <a:pt x="497" y="2559"/>
                  </a:lnTo>
                  <a:cubicBezTo>
                    <a:pt x="497" y="2559"/>
                    <a:pt x="497" y="2559"/>
                    <a:pt x="497" y="2559"/>
                  </a:cubicBezTo>
                  <a:lnTo>
                    <a:pt x="497" y="2559"/>
                  </a:lnTo>
                  <a:cubicBezTo>
                    <a:pt x="497" y="2560"/>
                    <a:pt x="498" y="2561"/>
                    <a:pt x="498" y="2561"/>
                  </a:cubicBezTo>
                  <a:cubicBezTo>
                    <a:pt x="498" y="2561"/>
                    <a:pt x="497" y="2560"/>
                    <a:pt x="497" y="2559"/>
                  </a:cubicBezTo>
                  <a:close/>
                  <a:moveTo>
                    <a:pt x="1543" y="1"/>
                  </a:moveTo>
                  <a:cubicBezTo>
                    <a:pt x="1528" y="1"/>
                    <a:pt x="1513" y="1"/>
                    <a:pt x="1497" y="1"/>
                  </a:cubicBezTo>
                  <a:cubicBezTo>
                    <a:pt x="1234" y="12"/>
                    <a:pt x="989" y="87"/>
                    <a:pt x="763" y="224"/>
                  </a:cubicBezTo>
                  <a:cubicBezTo>
                    <a:pt x="697" y="259"/>
                    <a:pt x="631" y="324"/>
                    <a:pt x="584" y="363"/>
                  </a:cubicBezTo>
                  <a:cubicBezTo>
                    <a:pt x="541" y="399"/>
                    <a:pt x="458" y="454"/>
                    <a:pt x="411" y="508"/>
                  </a:cubicBezTo>
                  <a:cubicBezTo>
                    <a:pt x="234" y="694"/>
                    <a:pt x="115" y="914"/>
                    <a:pt x="55" y="1163"/>
                  </a:cubicBezTo>
                  <a:cubicBezTo>
                    <a:pt x="3" y="1353"/>
                    <a:pt x="0" y="1541"/>
                    <a:pt x="49" y="1727"/>
                  </a:cubicBezTo>
                  <a:cubicBezTo>
                    <a:pt x="64" y="1913"/>
                    <a:pt x="124" y="2083"/>
                    <a:pt x="230" y="2242"/>
                  </a:cubicBezTo>
                  <a:cubicBezTo>
                    <a:pt x="287" y="2333"/>
                    <a:pt x="351" y="2415"/>
                    <a:pt x="424" y="2489"/>
                  </a:cubicBezTo>
                  <a:lnTo>
                    <a:pt x="424" y="2489"/>
                  </a:lnTo>
                  <a:cubicBezTo>
                    <a:pt x="538" y="2621"/>
                    <a:pt x="674" y="2730"/>
                    <a:pt x="831" y="2817"/>
                  </a:cubicBezTo>
                  <a:cubicBezTo>
                    <a:pt x="1011" y="2924"/>
                    <a:pt x="1203" y="2980"/>
                    <a:pt x="1408" y="2983"/>
                  </a:cubicBezTo>
                  <a:cubicBezTo>
                    <a:pt x="1477" y="2996"/>
                    <a:pt x="1547" y="3003"/>
                    <a:pt x="1617" y="3003"/>
                  </a:cubicBezTo>
                  <a:cubicBezTo>
                    <a:pt x="1743" y="3003"/>
                    <a:pt x="1868" y="2981"/>
                    <a:pt x="1991" y="2937"/>
                  </a:cubicBezTo>
                  <a:cubicBezTo>
                    <a:pt x="2241" y="2860"/>
                    <a:pt x="2457" y="2727"/>
                    <a:pt x="2640" y="2537"/>
                  </a:cubicBezTo>
                  <a:cubicBezTo>
                    <a:pt x="2856" y="2264"/>
                    <a:pt x="2844" y="2292"/>
                    <a:pt x="2942" y="2037"/>
                  </a:cubicBezTo>
                  <a:cubicBezTo>
                    <a:pt x="3006" y="1916"/>
                    <a:pt x="3037" y="1789"/>
                    <a:pt x="3032" y="1653"/>
                  </a:cubicBezTo>
                  <a:cubicBezTo>
                    <a:pt x="3043" y="1585"/>
                    <a:pt x="3050" y="1516"/>
                    <a:pt x="3053" y="1448"/>
                  </a:cubicBezTo>
                  <a:cubicBezTo>
                    <a:pt x="3042" y="1184"/>
                    <a:pt x="2968" y="940"/>
                    <a:pt x="2830" y="714"/>
                  </a:cubicBezTo>
                  <a:cubicBezTo>
                    <a:pt x="2691" y="489"/>
                    <a:pt x="2506" y="314"/>
                    <a:pt x="2275" y="185"/>
                  </a:cubicBezTo>
                  <a:cubicBezTo>
                    <a:pt x="2046" y="61"/>
                    <a:pt x="1802" y="1"/>
                    <a:pt x="15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572;p44"/>
            <p:cNvSpPr/>
            <p:nvPr/>
          </p:nvSpPr>
          <p:spPr>
            <a:xfrm>
              <a:off x="4458450" y="1738500"/>
              <a:ext cx="69925" cy="50300"/>
            </a:xfrm>
            <a:custGeom>
              <a:avLst/>
              <a:gdLst/>
              <a:ahLst/>
              <a:cxnLst/>
              <a:rect l="l" t="t" r="r" b="b"/>
              <a:pathLst>
                <a:path w="2797" h="2012" extrusionOk="0">
                  <a:moveTo>
                    <a:pt x="1377" y="1"/>
                  </a:moveTo>
                  <a:cubicBezTo>
                    <a:pt x="319" y="1"/>
                    <a:pt x="0" y="1705"/>
                    <a:pt x="1167" y="1981"/>
                  </a:cubicBezTo>
                  <a:cubicBezTo>
                    <a:pt x="1255" y="2002"/>
                    <a:pt x="1340" y="2012"/>
                    <a:pt x="1420" y="2012"/>
                  </a:cubicBezTo>
                  <a:cubicBezTo>
                    <a:pt x="2478" y="2012"/>
                    <a:pt x="2796" y="309"/>
                    <a:pt x="1630" y="32"/>
                  </a:cubicBezTo>
                  <a:cubicBezTo>
                    <a:pt x="1541" y="11"/>
                    <a:pt x="1457" y="1"/>
                    <a:pt x="13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573;p44"/>
            <p:cNvSpPr/>
            <p:nvPr/>
          </p:nvSpPr>
          <p:spPr>
            <a:xfrm>
              <a:off x="4110000" y="1893800"/>
              <a:ext cx="60200" cy="58850"/>
            </a:xfrm>
            <a:custGeom>
              <a:avLst/>
              <a:gdLst/>
              <a:ahLst/>
              <a:cxnLst/>
              <a:rect l="l" t="t" r="r" b="b"/>
              <a:pathLst>
                <a:path w="2408" h="2354" extrusionOk="0">
                  <a:moveTo>
                    <a:pt x="1214" y="0"/>
                  </a:moveTo>
                  <a:cubicBezTo>
                    <a:pt x="994" y="0"/>
                    <a:pt x="769" y="61"/>
                    <a:pt x="586" y="173"/>
                  </a:cubicBezTo>
                  <a:cubicBezTo>
                    <a:pt x="340" y="324"/>
                    <a:pt x="113" y="616"/>
                    <a:pt x="57" y="905"/>
                  </a:cubicBezTo>
                  <a:cubicBezTo>
                    <a:pt x="1" y="1204"/>
                    <a:pt x="24" y="1535"/>
                    <a:pt x="201" y="1795"/>
                  </a:cubicBezTo>
                  <a:cubicBezTo>
                    <a:pt x="375" y="2055"/>
                    <a:pt x="621" y="2249"/>
                    <a:pt x="931" y="2323"/>
                  </a:cubicBezTo>
                  <a:cubicBezTo>
                    <a:pt x="1016" y="2343"/>
                    <a:pt x="1105" y="2353"/>
                    <a:pt x="1194" y="2353"/>
                  </a:cubicBezTo>
                  <a:cubicBezTo>
                    <a:pt x="1415" y="2353"/>
                    <a:pt x="1639" y="2293"/>
                    <a:pt x="1822" y="2181"/>
                  </a:cubicBezTo>
                  <a:cubicBezTo>
                    <a:pt x="2069" y="2029"/>
                    <a:pt x="2295" y="1737"/>
                    <a:pt x="2351" y="1449"/>
                  </a:cubicBezTo>
                  <a:cubicBezTo>
                    <a:pt x="2407" y="1149"/>
                    <a:pt x="2383" y="818"/>
                    <a:pt x="2207" y="559"/>
                  </a:cubicBezTo>
                  <a:cubicBezTo>
                    <a:pt x="2032" y="300"/>
                    <a:pt x="1787" y="105"/>
                    <a:pt x="1476" y="30"/>
                  </a:cubicBezTo>
                  <a:cubicBezTo>
                    <a:pt x="1392" y="10"/>
                    <a:pt x="1303" y="0"/>
                    <a:pt x="121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574;p44"/>
            <p:cNvSpPr/>
            <p:nvPr/>
          </p:nvSpPr>
          <p:spPr>
            <a:xfrm>
              <a:off x="4335000" y="2334275"/>
              <a:ext cx="94825" cy="68150"/>
            </a:xfrm>
            <a:custGeom>
              <a:avLst/>
              <a:gdLst/>
              <a:ahLst/>
              <a:cxnLst/>
              <a:rect l="l" t="t" r="r" b="b"/>
              <a:pathLst>
                <a:path w="3793" h="2726" extrusionOk="0">
                  <a:moveTo>
                    <a:pt x="1866" y="0"/>
                  </a:moveTo>
                  <a:cubicBezTo>
                    <a:pt x="431" y="0"/>
                    <a:pt x="1" y="2308"/>
                    <a:pt x="1583" y="2684"/>
                  </a:cubicBezTo>
                  <a:cubicBezTo>
                    <a:pt x="1703" y="2712"/>
                    <a:pt x="1817" y="2726"/>
                    <a:pt x="1925" y="2726"/>
                  </a:cubicBezTo>
                  <a:cubicBezTo>
                    <a:pt x="3360" y="2726"/>
                    <a:pt x="3793" y="416"/>
                    <a:pt x="2210" y="42"/>
                  </a:cubicBezTo>
                  <a:cubicBezTo>
                    <a:pt x="2090" y="14"/>
                    <a:pt x="1975" y="0"/>
                    <a:pt x="186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575;p44"/>
            <p:cNvSpPr/>
            <p:nvPr/>
          </p:nvSpPr>
          <p:spPr>
            <a:xfrm>
              <a:off x="4034500" y="2406850"/>
              <a:ext cx="58225" cy="48825"/>
            </a:xfrm>
            <a:custGeom>
              <a:avLst/>
              <a:gdLst/>
              <a:ahLst/>
              <a:cxnLst/>
              <a:rect l="l" t="t" r="r" b="b"/>
              <a:pathLst>
                <a:path w="2329" h="1953" extrusionOk="0">
                  <a:moveTo>
                    <a:pt x="1240" y="1"/>
                  </a:moveTo>
                  <a:cubicBezTo>
                    <a:pt x="1146" y="1"/>
                    <a:pt x="1050" y="16"/>
                    <a:pt x="953" y="48"/>
                  </a:cubicBezTo>
                  <a:cubicBezTo>
                    <a:pt x="918" y="60"/>
                    <a:pt x="882" y="72"/>
                    <a:pt x="847" y="83"/>
                  </a:cubicBezTo>
                  <a:cubicBezTo>
                    <a:pt x="194" y="302"/>
                    <a:pt x="0" y="1117"/>
                    <a:pt x="486" y="1605"/>
                  </a:cubicBezTo>
                  <a:lnTo>
                    <a:pt x="566" y="1685"/>
                  </a:lnTo>
                  <a:cubicBezTo>
                    <a:pt x="749" y="1869"/>
                    <a:pt x="981" y="1952"/>
                    <a:pt x="1213" y="1952"/>
                  </a:cubicBezTo>
                  <a:cubicBezTo>
                    <a:pt x="1645" y="1952"/>
                    <a:pt x="2076" y="1663"/>
                    <a:pt x="2185" y="1205"/>
                  </a:cubicBezTo>
                  <a:cubicBezTo>
                    <a:pt x="2329" y="598"/>
                    <a:pt x="1833" y="1"/>
                    <a:pt x="12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576;p44"/>
            <p:cNvSpPr/>
            <p:nvPr/>
          </p:nvSpPr>
          <p:spPr>
            <a:xfrm>
              <a:off x="4488775" y="2607225"/>
              <a:ext cx="53950" cy="46125"/>
            </a:xfrm>
            <a:custGeom>
              <a:avLst/>
              <a:gdLst/>
              <a:ahLst/>
              <a:cxnLst/>
              <a:rect l="l" t="t" r="r" b="b"/>
              <a:pathLst>
                <a:path w="2158" h="1845" extrusionOk="0">
                  <a:moveTo>
                    <a:pt x="961" y="1"/>
                  </a:moveTo>
                  <a:cubicBezTo>
                    <a:pt x="934" y="1"/>
                    <a:pt x="907" y="2"/>
                    <a:pt x="880" y="5"/>
                  </a:cubicBezTo>
                  <a:cubicBezTo>
                    <a:pt x="515" y="41"/>
                    <a:pt x="148" y="281"/>
                    <a:pt x="75" y="665"/>
                  </a:cubicBezTo>
                  <a:cubicBezTo>
                    <a:pt x="1" y="1056"/>
                    <a:pt x="166" y="1406"/>
                    <a:pt x="498" y="1618"/>
                  </a:cubicBezTo>
                  <a:cubicBezTo>
                    <a:pt x="650" y="1715"/>
                    <a:pt x="858" y="1758"/>
                    <a:pt x="1031" y="1817"/>
                  </a:cubicBezTo>
                  <a:cubicBezTo>
                    <a:pt x="1088" y="1836"/>
                    <a:pt x="1153" y="1845"/>
                    <a:pt x="1220" y="1845"/>
                  </a:cubicBezTo>
                  <a:cubicBezTo>
                    <a:pt x="1392" y="1845"/>
                    <a:pt x="1581" y="1787"/>
                    <a:pt x="1710" y="1707"/>
                  </a:cubicBezTo>
                  <a:cubicBezTo>
                    <a:pt x="1898" y="1591"/>
                    <a:pt x="2072" y="1369"/>
                    <a:pt x="2114" y="1149"/>
                  </a:cubicBezTo>
                  <a:cubicBezTo>
                    <a:pt x="2157" y="920"/>
                    <a:pt x="2138" y="668"/>
                    <a:pt x="2005" y="470"/>
                  </a:cubicBezTo>
                  <a:cubicBezTo>
                    <a:pt x="1877" y="282"/>
                    <a:pt x="1678" y="99"/>
                    <a:pt x="1446" y="65"/>
                  </a:cubicBezTo>
                  <a:cubicBezTo>
                    <a:pt x="1293" y="43"/>
                    <a:pt x="1120" y="1"/>
                    <a:pt x="96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577;p44"/>
            <p:cNvSpPr/>
            <p:nvPr/>
          </p:nvSpPr>
          <p:spPr>
            <a:xfrm>
              <a:off x="4743575" y="2328075"/>
              <a:ext cx="87850" cy="74875"/>
            </a:xfrm>
            <a:custGeom>
              <a:avLst/>
              <a:gdLst/>
              <a:ahLst/>
              <a:cxnLst/>
              <a:rect l="l" t="t" r="r" b="b"/>
              <a:pathLst>
                <a:path w="3514" h="2995" extrusionOk="0">
                  <a:moveTo>
                    <a:pt x="1843" y="1"/>
                  </a:moveTo>
                  <a:cubicBezTo>
                    <a:pt x="1765" y="1"/>
                    <a:pt x="1684" y="7"/>
                    <a:pt x="1596" y="22"/>
                  </a:cubicBezTo>
                  <a:cubicBezTo>
                    <a:pt x="1188" y="91"/>
                    <a:pt x="703" y="271"/>
                    <a:pt x="438" y="588"/>
                  </a:cubicBezTo>
                  <a:cubicBezTo>
                    <a:pt x="142" y="945"/>
                    <a:pt x="1" y="1333"/>
                    <a:pt x="78" y="1796"/>
                  </a:cubicBezTo>
                  <a:cubicBezTo>
                    <a:pt x="148" y="2193"/>
                    <a:pt x="390" y="2638"/>
                    <a:pt x="782" y="2804"/>
                  </a:cubicBezTo>
                  <a:cubicBezTo>
                    <a:pt x="1019" y="2902"/>
                    <a:pt x="1261" y="2995"/>
                    <a:pt x="1518" y="2995"/>
                  </a:cubicBezTo>
                  <a:cubicBezTo>
                    <a:pt x="1561" y="2995"/>
                    <a:pt x="1606" y="2992"/>
                    <a:pt x="1650" y="2986"/>
                  </a:cubicBezTo>
                  <a:cubicBezTo>
                    <a:pt x="1795" y="2967"/>
                    <a:pt x="1939" y="2946"/>
                    <a:pt x="2084" y="2922"/>
                  </a:cubicBezTo>
                  <a:cubicBezTo>
                    <a:pt x="2428" y="2864"/>
                    <a:pt x="2746" y="2694"/>
                    <a:pt x="2976" y="2426"/>
                  </a:cubicBezTo>
                  <a:cubicBezTo>
                    <a:pt x="3028" y="2367"/>
                    <a:pt x="3076" y="2306"/>
                    <a:pt x="3126" y="2247"/>
                  </a:cubicBezTo>
                  <a:cubicBezTo>
                    <a:pt x="3390" y="1930"/>
                    <a:pt x="3514" y="1586"/>
                    <a:pt x="3445" y="1175"/>
                  </a:cubicBezTo>
                  <a:cubicBezTo>
                    <a:pt x="3385" y="824"/>
                    <a:pt x="3170" y="426"/>
                    <a:pt x="2822" y="280"/>
                  </a:cubicBezTo>
                  <a:cubicBezTo>
                    <a:pt x="2765" y="257"/>
                    <a:pt x="2709" y="233"/>
                    <a:pt x="2650" y="209"/>
                  </a:cubicBezTo>
                  <a:cubicBezTo>
                    <a:pt x="2366" y="90"/>
                    <a:pt x="2129" y="1"/>
                    <a:pt x="18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578;p44"/>
            <p:cNvSpPr/>
            <p:nvPr/>
          </p:nvSpPr>
          <p:spPr>
            <a:xfrm>
              <a:off x="4507075" y="2057850"/>
              <a:ext cx="72050" cy="72550"/>
            </a:xfrm>
            <a:custGeom>
              <a:avLst/>
              <a:gdLst/>
              <a:ahLst/>
              <a:cxnLst/>
              <a:rect l="l" t="t" r="r" b="b"/>
              <a:pathLst>
                <a:path w="2882" h="2902" extrusionOk="0">
                  <a:moveTo>
                    <a:pt x="2782" y="1746"/>
                  </a:moveTo>
                  <a:cubicBezTo>
                    <a:pt x="2781" y="1750"/>
                    <a:pt x="2779" y="1753"/>
                    <a:pt x="2778" y="1757"/>
                  </a:cubicBezTo>
                  <a:lnTo>
                    <a:pt x="2778" y="1757"/>
                  </a:lnTo>
                  <a:cubicBezTo>
                    <a:pt x="2779" y="1753"/>
                    <a:pt x="2780" y="1750"/>
                    <a:pt x="2782" y="1746"/>
                  </a:cubicBezTo>
                  <a:close/>
                  <a:moveTo>
                    <a:pt x="2488" y="2318"/>
                  </a:moveTo>
                  <a:lnTo>
                    <a:pt x="2488" y="2318"/>
                  </a:lnTo>
                  <a:cubicBezTo>
                    <a:pt x="2485" y="2320"/>
                    <a:pt x="2482" y="2323"/>
                    <a:pt x="2478" y="2325"/>
                  </a:cubicBezTo>
                  <a:lnTo>
                    <a:pt x="2478" y="2325"/>
                  </a:lnTo>
                  <a:cubicBezTo>
                    <a:pt x="2481" y="2323"/>
                    <a:pt x="2484" y="2320"/>
                    <a:pt x="2488" y="2318"/>
                  </a:cubicBezTo>
                  <a:close/>
                  <a:moveTo>
                    <a:pt x="1500" y="1"/>
                  </a:moveTo>
                  <a:cubicBezTo>
                    <a:pt x="1372" y="1"/>
                    <a:pt x="1244" y="19"/>
                    <a:pt x="1118" y="58"/>
                  </a:cubicBezTo>
                  <a:cubicBezTo>
                    <a:pt x="863" y="138"/>
                    <a:pt x="632" y="277"/>
                    <a:pt x="447" y="469"/>
                  </a:cubicBezTo>
                  <a:cubicBezTo>
                    <a:pt x="221" y="706"/>
                    <a:pt x="163" y="880"/>
                    <a:pt x="58" y="1184"/>
                  </a:cubicBezTo>
                  <a:cubicBezTo>
                    <a:pt x="0" y="1429"/>
                    <a:pt x="8" y="1670"/>
                    <a:pt x="80" y="1911"/>
                  </a:cubicBezTo>
                  <a:cubicBezTo>
                    <a:pt x="152" y="2144"/>
                    <a:pt x="276" y="2344"/>
                    <a:pt x="451" y="2512"/>
                  </a:cubicBezTo>
                  <a:cubicBezTo>
                    <a:pt x="453" y="2516"/>
                    <a:pt x="457" y="2519"/>
                    <a:pt x="459" y="2522"/>
                  </a:cubicBezTo>
                  <a:lnTo>
                    <a:pt x="746" y="2733"/>
                  </a:lnTo>
                  <a:cubicBezTo>
                    <a:pt x="912" y="2831"/>
                    <a:pt x="1087" y="2881"/>
                    <a:pt x="1275" y="2883"/>
                  </a:cubicBezTo>
                  <a:cubicBezTo>
                    <a:pt x="1329" y="2896"/>
                    <a:pt x="1382" y="2902"/>
                    <a:pt x="1434" y="2902"/>
                  </a:cubicBezTo>
                  <a:cubicBezTo>
                    <a:pt x="1502" y="2902"/>
                    <a:pt x="1568" y="2892"/>
                    <a:pt x="1635" y="2872"/>
                  </a:cubicBezTo>
                  <a:cubicBezTo>
                    <a:pt x="1814" y="2858"/>
                    <a:pt x="1979" y="2801"/>
                    <a:pt x="2132" y="2698"/>
                  </a:cubicBezTo>
                  <a:cubicBezTo>
                    <a:pt x="2329" y="2550"/>
                    <a:pt x="2520" y="2404"/>
                    <a:pt x="2632" y="2175"/>
                  </a:cubicBezTo>
                  <a:lnTo>
                    <a:pt x="2655" y="2115"/>
                  </a:lnTo>
                  <a:lnTo>
                    <a:pt x="2655" y="2115"/>
                  </a:lnTo>
                  <a:cubicBezTo>
                    <a:pt x="2747" y="1983"/>
                    <a:pt x="2816" y="1835"/>
                    <a:pt x="2846" y="1679"/>
                  </a:cubicBezTo>
                  <a:lnTo>
                    <a:pt x="2881" y="1315"/>
                  </a:lnTo>
                  <a:cubicBezTo>
                    <a:pt x="2881" y="1132"/>
                    <a:pt x="2838" y="963"/>
                    <a:pt x="2751" y="806"/>
                  </a:cubicBezTo>
                  <a:cubicBezTo>
                    <a:pt x="2633" y="547"/>
                    <a:pt x="2437" y="295"/>
                    <a:pt x="2173" y="166"/>
                  </a:cubicBezTo>
                  <a:cubicBezTo>
                    <a:pt x="1962" y="62"/>
                    <a:pt x="1732" y="1"/>
                    <a:pt x="150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579;p44"/>
            <p:cNvSpPr/>
            <p:nvPr/>
          </p:nvSpPr>
          <p:spPr>
            <a:xfrm>
              <a:off x="4967775" y="1892925"/>
              <a:ext cx="66900" cy="63800"/>
            </a:xfrm>
            <a:custGeom>
              <a:avLst/>
              <a:gdLst/>
              <a:ahLst/>
              <a:cxnLst/>
              <a:rect l="l" t="t" r="r" b="b"/>
              <a:pathLst>
                <a:path w="2676" h="2552" extrusionOk="0">
                  <a:moveTo>
                    <a:pt x="1239" y="0"/>
                  </a:moveTo>
                  <a:cubicBezTo>
                    <a:pt x="960" y="10"/>
                    <a:pt x="701" y="119"/>
                    <a:pt x="487" y="292"/>
                  </a:cubicBezTo>
                  <a:cubicBezTo>
                    <a:pt x="274" y="464"/>
                    <a:pt x="94" y="707"/>
                    <a:pt x="43" y="982"/>
                  </a:cubicBezTo>
                  <a:cubicBezTo>
                    <a:pt x="1" y="1205"/>
                    <a:pt x="6" y="1429"/>
                    <a:pt x="63" y="1649"/>
                  </a:cubicBezTo>
                  <a:cubicBezTo>
                    <a:pt x="132" y="1914"/>
                    <a:pt x="321" y="2141"/>
                    <a:pt x="536" y="2298"/>
                  </a:cubicBezTo>
                  <a:cubicBezTo>
                    <a:pt x="666" y="2411"/>
                    <a:pt x="817" y="2485"/>
                    <a:pt x="989" y="2518"/>
                  </a:cubicBezTo>
                  <a:cubicBezTo>
                    <a:pt x="1101" y="2529"/>
                    <a:pt x="1215" y="2541"/>
                    <a:pt x="1330" y="2552"/>
                  </a:cubicBezTo>
                  <a:cubicBezTo>
                    <a:pt x="1439" y="2533"/>
                    <a:pt x="1547" y="2515"/>
                    <a:pt x="1656" y="2497"/>
                  </a:cubicBezTo>
                  <a:cubicBezTo>
                    <a:pt x="1871" y="2432"/>
                    <a:pt x="2055" y="2318"/>
                    <a:pt x="2208" y="2157"/>
                  </a:cubicBezTo>
                  <a:cubicBezTo>
                    <a:pt x="2548" y="1859"/>
                    <a:pt x="2675" y="1323"/>
                    <a:pt x="2506" y="903"/>
                  </a:cubicBezTo>
                  <a:cubicBezTo>
                    <a:pt x="2462" y="740"/>
                    <a:pt x="2384" y="597"/>
                    <a:pt x="2268" y="479"/>
                  </a:cubicBezTo>
                  <a:cubicBezTo>
                    <a:pt x="2208" y="383"/>
                    <a:pt x="2131" y="309"/>
                    <a:pt x="2032" y="255"/>
                  </a:cubicBezTo>
                  <a:cubicBezTo>
                    <a:pt x="1902" y="141"/>
                    <a:pt x="1751" y="67"/>
                    <a:pt x="1579" y="34"/>
                  </a:cubicBezTo>
                  <a:cubicBezTo>
                    <a:pt x="1466" y="23"/>
                    <a:pt x="1352" y="11"/>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580;p44"/>
            <p:cNvSpPr/>
            <p:nvPr/>
          </p:nvSpPr>
          <p:spPr>
            <a:xfrm>
              <a:off x="5182125" y="2600725"/>
              <a:ext cx="51200" cy="45225"/>
            </a:xfrm>
            <a:custGeom>
              <a:avLst/>
              <a:gdLst/>
              <a:ahLst/>
              <a:cxnLst/>
              <a:rect l="l" t="t" r="r" b="b"/>
              <a:pathLst>
                <a:path w="2048" h="1809" extrusionOk="0">
                  <a:moveTo>
                    <a:pt x="995" y="1"/>
                  </a:moveTo>
                  <a:cubicBezTo>
                    <a:pt x="961" y="1"/>
                    <a:pt x="928" y="2"/>
                    <a:pt x="894" y="5"/>
                  </a:cubicBezTo>
                  <a:cubicBezTo>
                    <a:pt x="650" y="29"/>
                    <a:pt x="450" y="115"/>
                    <a:pt x="275" y="283"/>
                  </a:cubicBezTo>
                  <a:cubicBezTo>
                    <a:pt x="70" y="481"/>
                    <a:pt x="1" y="780"/>
                    <a:pt x="47" y="1053"/>
                  </a:cubicBezTo>
                  <a:cubicBezTo>
                    <a:pt x="87" y="1293"/>
                    <a:pt x="202" y="1481"/>
                    <a:pt x="400" y="1624"/>
                  </a:cubicBezTo>
                  <a:cubicBezTo>
                    <a:pt x="551" y="1735"/>
                    <a:pt x="746" y="1808"/>
                    <a:pt x="940" y="1808"/>
                  </a:cubicBezTo>
                  <a:cubicBezTo>
                    <a:pt x="1025" y="1808"/>
                    <a:pt x="1109" y="1795"/>
                    <a:pt x="1189" y="1764"/>
                  </a:cubicBezTo>
                  <a:cubicBezTo>
                    <a:pt x="1331" y="1709"/>
                    <a:pt x="1470" y="1653"/>
                    <a:pt x="1590" y="1556"/>
                  </a:cubicBezTo>
                  <a:lnTo>
                    <a:pt x="1780" y="1401"/>
                  </a:lnTo>
                  <a:cubicBezTo>
                    <a:pt x="1998" y="1226"/>
                    <a:pt x="2047" y="854"/>
                    <a:pt x="1969" y="604"/>
                  </a:cubicBezTo>
                  <a:cubicBezTo>
                    <a:pt x="1887" y="334"/>
                    <a:pt x="1659" y="113"/>
                    <a:pt x="1380" y="51"/>
                  </a:cubicBezTo>
                  <a:cubicBezTo>
                    <a:pt x="1253" y="23"/>
                    <a:pt x="1125" y="1"/>
                    <a:pt x="99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581;p44"/>
            <p:cNvSpPr/>
            <p:nvPr/>
          </p:nvSpPr>
          <p:spPr>
            <a:xfrm>
              <a:off x="4764075" y="2697450"/>
              <a:ext cx="53100" cy="38200"/>
            </a:xfrm>
            <a:custGeom>
              <a:avLst/>
              <a:gdLst/>
              <a:ahLst/>
              <a:cxnLst/>
              <a:rect l="l" t="t" r="r" b="b"/>
              <a:pathLst>
                <a:path w="2124" h="1528" extrusionOk="0">
                  <a:moveTo>
                    <a:pt x="1045" y="0"/>
                  </a:moveTo>
                  <a:cubicBezTo>
                    <a:pt x="242" y="0"/>
                    <a:pt x="0" y="1294"/>
                    <a:pt x="886" y="1504"/>
                  </a:cubicBezTo>
                  <a:cubicBezTo>
                    <a:pt x="954" y="1520"/>
                    <a:pt x="1018" y="1527"/>
                    <a:pt x="1079" y="1527"/>
                  </a:cubicBezTo>
                  <a:cubicBezTo>
                    <a:pt x="1881" y="1527"/>
                    <a:pt x="2124" y="235"/>
                    <a:pt x="1238" y="24"/>
                  </a:cubicBezTo>
                  <a:cubicBezTo>
                    <a:pt x="1171" y="8"/>
                    <a:pt x="1106" y="0"/>
                    <a:pt x="10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582;p44"/>
            <p:cNvSpPr/>
            <p:nvPr/>
          </p:nvSpPr>
          <p:spPr>
            <a:xfrm>
              <a:off x="4329950" y="2895125"/>
              <a:ext cx="70825" cy="66475"/>
            </a:xfrm>
            <a:custGeom>
              <a:avLst/>
              <a:gdLst/>
              <a:ahLst/>
              <a:cxnLst/>
              <a:rect l="l" t="t" r="r" b="b"/>
              <a:pathLst>
                <a:path w="2833" h="2659" extrusionOk="0">
                  <a:moveTo>
                    <a:pt x="1274" y="1"/>
                  </a:moveTo>
                  <a:lnTo>
                    <a:pt x="937" y="57"/>
                  </a:lnTo>
                  <a:cubicBezTo>
                    <a:pt x="770" y="101"/>
                    <a:pt x="624" y="185"/>
                    <a:pt x="501" y="301"/>
                  </a:cubicBezTo>
                  <a:cubicBezTo>
                    <a:pt x="283" y="478"/>
                    <a:pt x="98" y="728"/>
                    <a:pt x="43" y="1012"/>
                  </a:cubicBezTo>
                  <a:cubicBezTo>
                    <a:pt x="0" y="1241"/>
                    <a:pt x="7" y="1472"/>
                    <a:pt x="65" y="1698"/>
                  </a:cubicBezTo>
                  <a:cubicBezTo>
                    <a:pt x="109" y="1866"/>
                    <a:pt x="192" y="2012"/>
                    <a:pt x="309" y="2134"/>
                  </a:cubicBezTo>
                  <a:cubicBezTo>
                    <a:pt x="406" y="2277"/>
                    <a:pt x="532" y="2386"/>
                    <a:pt x="689" y="2466"/>
                  </a:cubicBezTo>
                  <a:cubicBezTo>
                    <a:pt x="713" y="2478"/>
                    <a:pt x="739" y="2487"/>
                    <a:pt x="765" y="2496"/>
                  </a:cubicBezTo>
                  <a:cubicBezTo>
                    <a:pt x="925" y="2591"/>
                    <a:pt x="1093" y="2640"/>
                    <a:pt x="1274" y="2641"/>
                  </a:cubicBezTo>
                  <a:cubicBezTo>
                    <a:pt x="1379" y="2652"/>
                    <a:pt x="1470" y="2658"/>
                    <a:pt x="1573" y="2658"/>
                  </a:cubicBezTo>
                  <a:cubicBezTo>
                    <a:pt x="1683" y="2640"/>
                    <a:pt x="1795" y="2620"/>
                    <a:pt x="1905" y="2603"/>
                  </a:cubicBezTo>
                  <a:cubicBezTo>
                    <a:pt x="2071" y="2559"/>
                    <a:pt x="2214" y="2479"/>
                    <a:pt x="2336" y="2361"/>
                  </a:cubicBezTo>
                  <a:cubicBezTo>
                    <a:pt x="2551" y="2187"/>
                    <a:pt x="2736" y="1939"/>
                    <a:pt x="2789" y="1660"/>
                  </a:cubicBezTo>
                  <a:cubicBezTo>
                    <a:pt x="2833" y="1433"/>
                    <a:pt x="2825" y="1204"/>
                    <a:pt x="2768" y="981"/>
                  </a:cubicBezTo>
                  <a:cubicBezTo>
                    <a:pt x="2690" y="685"/>
                    <a:pt x="2423" y="358"/>
                    <a:pt x="2149" y="223"/>
                  </a:cubicBezTo>
                  <a:cubicBezTo>
                    <a:pt x="2057" y="176"/>
                    <a:pt x="1973" y="143"/>
                    <a:pt x="1876" y="105"/>
                  </a:cubicBezTo>
                  <a:cubicBezTo>
                    <a:pt x="1738" y="37"/>
                    <a:pt x="1591" y="3"/>
                    <a:pt x="1437" y="3"/>
                  </a:cubicBezTo>
                  <a:cubicBezTo>
                    <a:pt x="1410" y="3"/>
                    <a:pt x="1382" y="4"/>
                    <a:pt x="1355" y="6"/>
                  </a:cubicBezTo>
                  <a:cubicBezTo>
                    <a:pt x="1328" y="3"/>
                    <a:pt x="1301" y="1"/>
                    <a:pt x="127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583;p44"/>
            <p:cNvSpPr/>
            <p:nvPr/>
          </p:nvSpPr>
          <p:spPr>
            <a:xfrm>
              <a:off x="4997400" y="3185825"/>
              <a:ext cx="66675" cy="57950"/>
            </a:xfrm>
            <a:custGeom>
              <a:avLst/>
              <a:gdLst/>
              <a:ahLst/>
              <a:cxnLst/>
              <a:rect l="l" t="t" r="r" b="b"/>
              <a:pathLst>
                <a:path w="2667" h="2318" extrusionOk="0">
                  <a:moveTo>
                    <a:pt x="1192" y="0"/>
                  </a:moveTo>
                  <a:cubicBezTo>
                    <a:pt x="1166" y="0"/>
                    <a:pt x="1141" y="1"/>
                    <a:pt x="1115" y="4"/>
                  </a:cubicBezTo>
                  <a:cubicBezTo>
                    <a:pt x="861" y="28"/>
                    <a:pt x="640" y="105"/>
                    <a:pt x="440" y="268"/>
                  </a:cubicBezTo>
                  <a:cubicBezTo>
                    <a:pt x="249" y="422"/>
                    <a:pt x="86" y="641"/>
                    <a:pt x="39" y="888"/>
                  </a:cubicBezTo>
                  <a:cubicBezTo>
                    <a:pt x="1" y="1088"/>
                    <a:pt x="6" y="1290"/>
                    <a:pt x="58" y="1489"/>
                  </a:cubicBezTo>
                  <a:cubicBezTo>
                    <a:pt x="130" y="1778"/>
                    <a:pt x="361" y="2010"/>
                    <a:pt x="604" y="2162"/>
                  </a:cubicBezTo>
                  <a:cubicBezTo>
                    <a:pt x="783" y="2273"/>
                    <a:pt x="980" y="2317"/>
                    <a:pt x="1179" y="2317"/>
                  </a:cubicBezTo>
                  <a:cubicBezTo>
                    <a:pt x="1310" y="2317"/>
                    <a:pt x="1443" y="2298"/>
                    <a:pt x="1573" y="2267"/>
                  </a:cubicBezTo>
                  <a:cubicBezTo>
                    <a:pt x="2386" y="2069"/>
                    <a:pt x="2667" y="885"/>
                    <a:pt x="2028" y="344"/>
                  </a:cubicBezTo>
                  <a:cubicBezTo>
                    <a:pt x="1892" y="229"/>
                    <a:pt x="1774" y="150"/>
                    <a:pt x="1612" y="87"/>
                  </a:cubicBezTo>
                  <a:cubicBezTo>
                    <a:pt x="1479" y="37"/>
                    <a:pt x="1335" y="0"/>
                    <a:pt x="119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584;p44"/>
            <p:cNvSpPr/>
            <p:nvPr/>
          </p:nvSpPr>
          <p:spPr>
            <a:xfrm>
              <a:off x="5007600" y="3602150"/>
              <a:ext cx="79075" cy="76625"/>
            </a:xfrm>
            <a:custGeom>
              <a:avLst/>
              <a:gdLst/>
              <a:ahLst/>
              <a:cxnLst/>
              <a:rect l="l" t="t" r="r" b="b"/>
              <a:pathLst>
                <a:path w="3163" h="3065" extrusionOk="0">
                  <a:moveTo>
                    <a:pt x="1577" y="1"/>
                  </a:moveTo>
                  <a:cubicBezTo>
                    <a:pt x="1483" y="1"/>
                    <a:pt x="1390" y="12"/>
                    <a:pt x="1296" y="36"/>
                  </a:cubicBezTo>
                  <a:cubicBezTo>
                    <a:pt x="1101" y="52"/>
                    <a:pt x="918" y="116"/>
                    <a:pt x="751" y="228"/>
                  </a:cubicBezTo>
                  <a:cubicBezTo>
                    <a:pt x="575" y="327"/>
                    <a:pt x="437" y="462"/>
                    <a:pt x="334" y="629"/>
                  </a:cubicBezTo>
                  <a:cubicBezTo>
                    <a:pt x="200" y="784"/>
                    <a:pt x="114" y="962"/>
                    <a:pt x="74" y="1165"/>
                  </a:cubicBezTo>
                  <a:cubicBezTo>
                    <a:pt x="0" y="1551"/>
                    <a:pt x="32" y="1975"/>
                    <a:pt x="258" y="2309"/>
                  </a:cubicBezTo>
                  <a:cubicBezTo>
                    <a:pt x="339" y="2409"/>
                    <a:pt x="420" y="2509"/>
                    <a:pt x="501" y="2611"/>
                  </a:cubicBezTo>
                  <a:cubicBezTo>
                    <a:pt x="700" y="2800"/>
                    <a:pt x="932" y="2925"/>
                    <a:pt x="1197" y="2989"/>
                  </a:cubicBezTo>
                  <a:cubicBezTo>
                    <a:pt x="1224" y="2997"/>
                    <a:pt x="1251" y="3006"/>
                    <a:pt x="1277" y="3014"/>
                  </a:cubicBezTo>
                  <a:cubicBezTo>
                    <a:pt x="1386" y="3049"/>
                    <a:pt x="1503" y="3065"/>
                    <a:pt x="1623" y="3065"/>
                  </a:cubicBezTo>
                  <a:cubicBezTo>
                    <a:pt x="2033" y="3065"/>
                    <a:pt x="2476" y="2877"/>
                    <a:pt x="2727" y="2585"/>
                  </a:cubicBezTo>
                  <a:cubicBezTo>
                    <a:pt x="2899" y="2386"/>
                    <a:pt x="3061" y="2151"/>
                    <a:pt x="3110" y="1888"/>
                  </a:cubicBezTo>
                  <a:cubicBezTo>
                    <a:pt x="3162" y="1613"/>
                    <a:pt x="3149" y="1368"/>
                    <a:pt x="3080" y="1093"/>
                  </a:cubicBezTo>
                  <a:cubicBezTo>
                    <a:pt x="2959" y="611"/>
                    <a:pt x="2475" y="136"/>
                    <a:pt x="1978" y="57"/>
                  </a:cubicBezTo>
                  <a:cubicBezTo>
                    <a:pt x="1951" y="54"/>
                    <a:pt x="1922" y="50"/>
                    <a:pt x="1894" y="44"/>
                  </a:cubicBezTo>
                  <a:cubicBezTo>
                    <a:pt x="1787" y="15"/>
                    <a:pt x="1682" y="1"/>
                    <a:pt x="15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585;p44"/>
            <p:cNvSpPr/>
            <p:nvPr/>
          </p:nvSpPr>
          <p:spPr>
            <a:xfrm>
              <a:off x="4457750" y="3555125"/>
              <a:ext cx="109225" cy="78550"/>
            </a:xfrm>
            <a:custGeom>
              <a:avLst/>
              <a:gdLst/>
              <a:ahLst/>
              <a:cxnLst/>
              <a:rect l="l" t="t" r="r" b="b"/>
              <a:pathLst>
                <a:path w="4369" h="3142" extrusionOk="0">
                  <a:moveTo>
                    <a:pt x="2149" y="0"/>
                  </a:moveTo>
                  <a:cubicBezTo>
                    <a:pt x="498" y="0"/>
                    <a:pt x="1" y="2660"/>
                    <a:pt x="1824" y="3093"/>
                  </a:cubicBezTo>
                  <a:cubicBezTo>
                    <a:pt x="1962" y="3126"/>
                    <a:pt x="2094" y="3141"/>
                    <a:pt x="2220" y="3141"/>
                  </a:cubicBezTo>
                  <a:cubicBezTo>
                    <a:pt x="3872" y="3141"/>
                    <a:pt x="4369" y="481"/>
                    <a:pt x="2545" y="49"/>
                  </a:cubicBezTo>
                  <a:cubicBezTo>
                    <a:pt x="2407" y="16"/>
                    <a:pt x="2275" y="0"/>
                    <a:pt x="21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586;p44"/>
            <p:cNvSpPr/>
            <p:nvPr/>
          </p:nvSpPr>
          <p:spPr>
            <a:xfrm>
              <a:off x="3954675" y="3477625"/>
              <a:ext cx="78700" cy="56575"/>
            </a:xfrm>
            <a:custGeom>
              <a:avLst/>
              <a:gdLst/>
              <a:ahLst/>
              <a:cxnLst/>
              <a:rect l="l" t="t" r="r" b="b"/>
              <a:pathLst>
                <a:path w="3148" h="2263" extrusionOk="0">
                  <a:moveTo>
                    <a:pt x="1549" y="1"/>
                  </a:moveTo>
                  <a:cubicBezTo>
                    <a:pt x="359" y="1"/>
                    <a:pt x="0" y="1915"/>
                    <a:pt x="1314" y="2228"/>
                  </a:cubicBezTo>
                  <a:cubicBezTo>
                    <a:pt x="1414" y="2251"/>
                    <a:pt x="1509" y="2262"/>
                    <a:pt x="1599" y="2262"/>
                  </a:cubicBezTo>
                  <a:cubicBezTo>
                    <a:pt x="2788" y="2262"/>
                    <a:pt x="3148" y="347"/>
                    <a:pt x="1834" y="35"/>
                  </a:cubicBezTo>
                  <a:cubicBezTo>
                    <a:pt x="1735" y="12"/>
                    <a:pt x="1639" y="1"/>
                    <a:pt x="154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587;p44"/>
            <p:cNvSpPr/>
            <p:nvPr/>
          </p:nvSpPr>
          <p:spPr>
            <a:xfrm>
              <a:off x="4075075" y="3761900"/>
              <a:ext cx="85600" cy="66000"/>
            </a:xfrm>
            <a:custGeom>
              <a:avLst/>
              <a:gdLst/>
              <a:ahLst/>
              <a:cxnLst/>
              <a:rect l="l" t="t" r="r" b="b"/>
              <a:pathLst>
                <a:path w="3424" h="2640" extrusionOk="0">
                  <a:moveTo>
                    <a:pt x="1862" y="1"/>
                  </a:moveTo>
                  <a:cubicBezTo>
                    <a:pt x="1642" y="1"/>
                    <a:pt x="1409" y="64"/>
                    <a:pt x="1176" y="208"/>
                  </a:cubicBezTo>
                  <a:cubicBezTo>
                    <a:pt x="1" y="935"/>
                    <a:pt x="655" y="2577"/>
                    <a:pt x="1912" y="2635"/>
                  </a:cubicBezTo>
                  <a:cubicBezTo>
                    <a:pt x="1943" y="2637"/>
                    <a:pt x="1974" y="2638"/>
                    <a:pt x="2003" y="2639"/>
                  </a:cubicBezTo>
                  <a:cubicBezTo>
                    <a:pt x="2014" y="2639"/>
                    <a:pt x="2025" y="2640"/>
                    <a:pt x="2036" y="2640"/>
                  </a:cubicBezTo>
                  <a:cubicBezTo>
                    <a:pt x="2398" y="2640"/>
                    <a:pt x="2830" y="2365"/>
                    <a:pt x="2977" y="2038"/>
                  </a:cubicBezTo>
                  <a:cubicBezTo>
                    <a:pt x="2990" y="2010"/>
                    <a:pt x="3002" y="1983"/>
                    <a:pt x="3014" y="1954"/>
                  </a:cubicBezTo>
                  <a:cubicBezTo>
                    <a:pt x="3424" y="1034"/>
                    <a:pt x="2751" y="1"/>
                    <a:pt x="1862"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588;p44"/>
            <p:cNvSpPr/>
            <p:nvPr/>
          </p:nvSpPr>
          <p:spPr>
            <a:xfrm>
              <a:off x="4465700" y="3871375"/>
              <a:ext cx="45050" cy="37175"/>
            </a:xfrm>
            <a:custGeom>
              <a:avLst/>
              <a:gdLst/>
              <a:ahLst/>
              <a:cxnLst/>
              <a:rect l="l" t="t" r="r" b="b"/>
              <a:pathLst>
                <a:path w="1802" h="1487" extrusionOk="0">
                  <a:moveTo>
                    <a:pt x="781" y="0"/>
                  </a:moveTo>
                  <a:cubicBezTo>
                    <a:pt x="712" y="0"/>
                    <a:pt x="641" y="11"/>
                    <a:pt x="569" y="33"/>
                  </a:cubicBezTo>
                  <a:cubicBezTo>
                    <a:pt x="318" y="110"/>
                    <a:pt x="122" y="318"/>
                    <a:pt x="61" y="573"/>
                  </a:cubicBezTo>
                  <a:cubicBezTo>
                    <a:pt x="0" y="829"/>
                    <a:pt x="81" y="1103"/>
                    <a:pt x="272" y="1285"/>
                  </a:cubicBezTo>
                  <a:cubicBezTo>
                    <a:pt x="418" y="1423"/>
                    <a:pt x="600" y="1486"/>
                    <a:pt x="788" y="1486"/>
                  </a:cubicBezTo>
                  <a:cubicBezTo>
                    <a:pt x="860" y="1486"/>
                    <a:pt x="933" y="1477"/>
                    <a:pt x="1006" y="1459"/>
                  </a:cubicBezTo>
                  <a:cubicBezTo>
                    <a:pt x="1064" y="1444"/>
                    <a:pt x="1124" y="1431"/>
                    <a:pt x="1182" y="1416"/>
                  </a:cubicBezTo>
                  <a:cubicBezTo>
                    <a:pt x="1643" y="1302"/>
                    <a:pt x="1801" y="633"/>
                    <a:pt x="1440" y="324"/>
                  </a:cubicBezTo>
                  <a:lnTo>
                    <a:pt x="1302" y="206"/>
                  </a:lnTo>
                  <a:cubicBezTo>
                    <a:pt x="1152" y="78"/>
                    <a:pt x="972" y="0"/>
                    <a:pt x="78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589;p44"/>
            <p:cNvSpPr/>
            <p:nvPr/>
          </p:nvSpPr>
          <p:spPr>
            <a:xfrm>
              <a:off x="4782700" y="3745600"/>
              <a:ext cx="85725" cy="63025"/>
            </a:xfrm>
            <a:custGeom>
              <a:avLst/>
              <a:gdLst/>
              <a:ahLst/>
              <a:cxnLst/>
              <a:rect l="l" t="t" r="r" b="b"/>
              <a:pathLst>
                <a:path w="3429" h="2521" extrusionOk="0">
                  <a:moveTo>
                    <a:pt x="1822" y="0"/>
                  </a:moveTo>
                  <a:cubicBezTo>
                    <a:pt x="1768" y="0"/>
                    <a:pt x="1712" y="3"/>
                    <a:pt x="1653" y="9"/>
                  </a:cubicBezTo>
                  <a:cubicBezTo>
                    <a:pt x="1611" y="13"/>
                    <a:pt x="1568" y="16"/>
                    <a:pt x="1528" y="21"/>
                  </a:cubicBezTo>
                  <a:cubicBezTo>
                    <a:pt x="350" y="139"/>
                    <a:pt x="1" y="1603"/>
                    <a:pt x="1003" y="2240"/>
                  </a:cubicBezTo>
                  <a:cubicBezTo>
                    <a:pt x="1038" y="2263"/>
                    <a:pt x="1073" y="2285"/>
                    <a:pt x="1108" y="2307"/>
                  </a:cubicBezTo>
                  <a:cubicBezTo>
                    <a:pt x="1343" y="2456"/>
                    <a:pt x="1562" y="2521"/>
                    <a:pt x="1760" y="2521"/>
                  </a:cubicBezTo>
                  <a:cubicBezTo>
                    <a:pt x="3000" y="2521"/>
                    <a:pt x="3428" y="0"/>
                    <a:pt x="18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590;p44"/>
            <p:cNvSpPr/>
            <p:nvPr/>
          </p:nvSpPr>
          <p:spPr>
            <a:xfrm>
              <a:off x="4907925" y="4153050"/>
              <a:ext cx="66025" cy="63375"/>
            </a:xfrm>
            <a:custGeom>
              <a:avLst/>
              <a:gdLst/>
              <a:ahLst/>
              <a:cxnLst/>
              <a:rect l="l" t="t" r="r" b="b"/>
              <a:pathLst>
                <a:path w="2641" h="2535" extrusionOk="0">
                  <a:moveTo>
                    <a:pt x="1337" y="0"/>
                  </a:moveTo>
                  <a:cubicBezTo>
                    <a:pt x="1108" y="0"/>
                    <a:pt x="884" y="61"/>
                    <a:pt x="686" y="181"/>
                  </a:cubicBezTo>
                  <a:cubicBezTo>
                    <a:pt x="457" y="317"/>
                    <a:pt x="365" y="452"/>
                    <a:pt x="212" y="664"/>
                  </a:cubicBezTo>
                  <a:cubicBezTo>
                    <a:pt x="194" y="691"/>
                    <a:pt x="174" y="717"/>
                    <a:pt x="156" y="744"/>
                  </a:cubicBezTo>
                  <a:cubicBezTo>
                    <a:pt x="50" y="940"/>
                    <a:pt x="0" y="1148"/>
                    <a:pt x="7" y="1370"/>
                  </a:cubicBezTo>
                  <a:cubicBezTo>
                    <a:pt x="16" y="1582"/>
                    <a:pt x="76" y="1778"/>
                    <a:pt x="186" y="1961"/>
                  </a:cubicBezTo>
                  <a:cubicBezTo>
                    <a:pt x="299" y="2143"/>
                    <a:pt x="449" y="2284"/>
                    <a:pt x="634" y="2387"/>
                  </a:cubicBezTo>
                  <a:cubicBezTo>
                    <a:pt x="820" y="2486"/>
                    <a:pt x="1017" y="2534"/>
                    <a:pt x="1228" y="2534"/>
                  </a:cubicBezTo>
                  <a:cubicBezTo>
                    <a:pt x="1239" y="2534"/>
                    <a:pt x="1250" y="2534"/>
                    <a:pt x="1261" y="2534"/>
                  </a:cubicBezTo>
                  <a:cubicBezTo>
                    <a:pt x="1293" y="2529"/>
                    <a:pt x="1326" y="2523"/>
                    <a:pt x="1357" y="2520"/>
                  </a:cubicBezTo>
                  <a:cubicBezTo>
                    <a:pt x="1525" y="2520"/>
                    <a:pt x="1680" y="2479"/>
                    <a:pt x="1823" y="2399"/>
                  </a:cubicBezTo>
                  <a:cubicBezTo>
                    <a:pt x="1887" y="2377"/>
                    <a:pt x="1946" y="2349"/>
                    <a:pt x="2000" y="2315"/>
                  </a:cubicBezTo>
                  <a:cubicBezTo>
                    <a:pt x="2221" y="2171"/>
                    <a:pt x="2391" y="1972"/>
                    <a:pt x="2491" y="1731"/>
                  </a:cubicBezTo>
                  <a:cubicBezTo>
                    <a:pt x="2592" y="1543"/>
                    <a:pt x="2640" y="1342"/>
                    <a:pt x="2634" y="1128"/>
                  </a:cubicBezTo>
                  <a:cubicBezTo>
                    <a:pt x="2626" y="922"/>
                    <a:pt x="2568" y="733"/>
                    <a:pt x="2461" y="558"/>
                  </a:cubicBezTo>
                  <a:cubicBezTo>
                    <a:pt x="2353" y="383"/>
                    <a:pt x="2208" y="247"/>
                    <a:pt x="2030" y="147"/>
                  </a:cubicBezTo>
                  <a:cubicBezTo>
                    <a:pt x="1854" y="52"/>
                    <a:pt x="1664" y="3"/>
                    <a:pt x="1465" y="3"/>
                  </a:cubicBezTo>
                  <a:cubicBezTo>
                    <a:pt x="1452" y="3"/>
                    <a:pt x="1440" y="3"/>
                    <a:pt x="1427" y="3"/>
                  </a:cubicBezTo>
                  <a:cubicBezTo>
                    <a:pt x="1397" y="1"/>
                    <a:pt x="1367" y="0"/>
                    <a:pt x="133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591;p44"/>
            <p:cNvSpPr/>
            <p:nvPr/>
          </p:nvSpPr>
          <p:spPr>
            <a:xfrm>
              <a:off x="5164500" y="3791900"/>
              <a:ext cx="73575" cy="71875"/>
            </a:xfrm>
            <a:custGeom>
              <a:avLst/>
              <a:gdLst/>
              <a:ahLst/>
              <a:cxnLst/>
              <a:rect l="l" t="t" r="r" b="b"/>
              <a:pathLst>
                <a:path w="2943" h="2875" extrusionOk="0">
                  <a:moveTo>
                    <a:pt x="1482" y="0"/>
                  </a:moveTo>
                  <a:cubicBezTo>
                    <a:pt x="1214" y="0"/>
                    <a:pt x="939" y="74"/>
                    <a:pt x="715" y="212"/>
                  </a:cubicBezTo>
                  <a:cubicBezTo>
                    <a:pt x="415" y="397"/>
                    <a:pt x="137" y="753"/>
                    <a:pt x="71" y="1105"/>
                  </a:cubicBezTo>
                  <a:cubicBezTo>
                    <a:pt x="1" y="1471"/>
                    <a:pt x="31" y="1876"/>
                    <a:pt x="246" y="2194"/>
                  </a:cubicBezTo>
                  <a:cubicBezTo>
                    <a:pt x="461" y="2509"/>
                    <a:pt x="760" y="2747"/>
                    <a:pt x="1139" y="2838"/>
                  </a:cubicBezTo>
                  <a:cubicBezTo>
                    <a:pt x="1242" y="2862"/>
                    <a:pt x="1350" y="2874"/>
                    <a:pt x="1459" y="2874"/>
                  </a:cubicBezTo>
                  <a:cubicBezTo>
                    <a:pt x="1728" y="2874"/>
                    <a:pt x="2003" y="2800"/>
                    <a:pt x="2228" y="2662"/>
                  </a:cubicBezTo>
                  <a:cubicBezTo>
                    <a:pt x="2527" y="2477"/>
                    <a:pt x="2806" y="2121"/>
                    <a:pt x="2872" y="1769"/>
                  </a:cubicBezTo>
                  <a:cubicBezTo>
                    <a:pt x="2942" y="1402"/>
                    <a:pt x="2911" y="999"/>
                    <a:pt x="2696" y="681"/>
                  </a:cubicBezTo>
                  <a:cubicBezTo>
                    <a:pt x="2482" y="364"/>
                    <a:pt x="2182" y="126"/>
                    <a:pt x="1803" y="37"/>
                  </a:cubicBezTo>
                  <a:cubicBezTo>
                    <a:pt x="1699" y="12"/>
                    <a:pt x="1591" y="0"/>
                    <a:pt x="148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592;p44"/>
            <p:cNvSpPr/>
            <p:nvPr/>
          </p:nvSpPr>
          <p:spPr>
            <a:xfrm>
              <a:off x="4366750" y="4146900"/>
              <a:ext cx="93000" cy="66825"/>
            </a:xfrm>
            <a:custGeom>
              <a:avLst/>
              <a:gdLst/>
              <a:ahLst/>
              <a:cxnLst/>
              <a:rect l="l" t="t" r="r" b="b"/>
              <a:pathLst>
                <a:path w="3720" h="2673" extrusionOk="0">
                  <a:moveTo>
                    <a:pt x="1831" y="1"/>
                  </a:moveTo>
                  <a:cubicBezTo>
                    <a:pt x="425" y="1"/>
                    <a:pt x="1" y="2264"/>
                    <a:pt x="1553" y="2632"/>
                  </a:cubicBezTo>
                  <a:cubicBezTo>
                    <a:pt x="1671" y="2660"/>
                    <a:pt x="1783" y="2673"/>
                    <a:pt x="1890" y="2673"/>
                  </a:cubicBezTo>
                  <a:cubicBezTo>
                    <a:pt x="3297" y="2673"/>
                    <a:pt x="3719" y="410"/>
                    <a:pt x="2168" y="42"/>
                  </a:cubicBezTo>
                  <a:cubicBezTo>
                    <a:pt x="2050" y="14"/>
                    <a:pt x="1938" y="1"/>
                    <a:pt x="183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593;p44"/>
            <p:cNvSpPr/>
            <p:nvPr/>
          </p:nvSpPr>
          <p:spPr>
            <a:xfrm>
              <a:off x="4654525" y="4076325"/>
              <a:ext cx="87125" cy="62625"/>
            </a:xfrm>
            <a:custGeom>
              <a:avLst/>
              <a:gdLst/>
              <a:ahLst/>
              <a:cxnLst/>
              <a:rect l="l" t="t" r="r" b="b"/>
              <a:pathLst>
                <a:path w="3485" h="2505" extrusionOk="0">
                  <a:moveTo>
                    <a:pt x="1715" y="1"/>
                  </a:moveTo>
                  <a:cubicBezTo>
                    <a:pt x="398" y="1"/>
                    <a:pt x="1" y="2120"/>
                    <a:pt x="1456" y="2466"/>
                  </a:cubicBezTo>
                  <a:cubicBezTo>
                    <a:pt x="1566" y="2492"/>
                    <a:pt x="1671" y="2504"/>
                    <a:pt x="1771" y="2504"/>
                  </a:cubicBezTo>
                  <a:cubicBezTo>
                    <a:pt x="3088" y="2504"/>
                    <a:pt x="3485" y="383"/>
                    <a:pt x="2031" y="39"/>
                  </a:cubicBezTo>
                  <a:cubicBezTo>
                    <a:pt x="1920" y="13"/>
                    <a:pt x="1815" y="1"/>
                    <a:pt x="171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594;p44"/>
            <p:cNvSpPr/>
            <p:nvPr/>
          </p:nvSpPr>
          <p:spPr>
            <a:xfrm>
              <a:off x="4633550" y="4404075"/>
              <a:ext cx="54450" cy="47300"/>
            </a:xfrm>
            <a:custGeom>
              <a:avLst/>
              <a:gdLst/>
              <a:ahLst/>
              <a:cxnLst/>
              <a:rect l="l" t="t" r="r" b="b"/>
              <a:pathLst>
                <a:path w="2178" h="1892" extrusionOk="0">
                  <a:moveTo>
                    <a:pt x="1049" y="0"/>
                  </a:moveTo>
                  <a:cubicBezTo>
                    <a:pt x="803" y="0"/>
                    <a:pt x="557" y="92"/>
                    <a:pt x="375" y="286"/>
                  </a:cubicBezTo>
                  <a:cubicBezTo>
                    <a:pt x="241" y="428"/>
                    <a:pt x="154" y="576"/>
                    <a:pt x="111" y="767"/>
                  </a:cubicBezTo>
                  <a:cubicBezTo>
                    <a:pt x="1" y="1252"/>
                    <a:pt x="302" y="1744"/>
                    <a:pt x="784" y="1863"/>
                  </a:cubicBezTo>
                  <a:cubicBezTo>
                    <a:pt x="866" y="1882"/>
                    <a:pt x="944" y="1892"/>
                    <a:pt x="1020" y="1892"/>
                  </a:cubicBezTo>
                  <a:cubicBezTo>
                    <a:pt x="1124" y="1892"/>
                    <a:pt x="1226" y="1875"/>
                    <a:pt x="1334" y="1843"/>
                  </a:cubicBezTo>
                  <a:cubicBezTo>
                    <a:pt x="1918" y="1670"/>
                    <a:pt x="2178" y="957"/>
                    <a:pt x="1862" y="443"/>
                  </a:cubicBezTo>
                  <a:cubicBezTo>
                    <a:pt x="1685" y="154"/>
                    <a:pt x="1367" y="0"/>
                    <a:pt x="10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595;p44"/>
            <p:cNvSpPr/>
            <p:nvPr/>
          </p:nvSpPr>
          <p:spPr>
            <a:xfrm>
              <a:off x="4079225" y="3995875"/>
              <a:ext cx="67125" cy="66925"/>
            </a:xfrm>
            <a:custGeom>
              <a:avLst/>
              <a:gdLst/>
              <a:ahLst/>
              <a:cxnLst/>
              <a:rect l="l" t="t" r="r" b="b"/>
              <a:pathLst>
                <a:path w="2685" h="2677" extrusionOk="0">
                  <a:moveTo>
                    <a:pt x="1337" y="1"/>
                  </a:moveTo>
                  <a:cubicBezTo>
                    <a:pt x="1321" y="1"/>
                    <a:pt x="1304" y="1"/>
                    <a:pt x="1288" y="2"/>
                  </a:cubicBezTo>
                  <a:cubicBezTo>
                    <a:pt x="954" y="14"/>
                    <a:pt x="604" y="172"/>
                    <a:pt x="371" y="414"/>
                  </a:cubicBezTo>
                  <a:cubicBezTo>
                    <a:pt x="118" y="679"/>
                    <a:pt x="6" y="1024"/>
                    <a:pt x="4" y="1382"/>
                  </a:cubicBezTo>
                  <a:cubicBezTo>
                    <a:pt x="0" y="1732"/>
                    <a:pt x="182" y="2056"/>
                    <a:pt x="415" y="2300"/>
                  </a:cubicBezTo>
                  <a:cubicBezTo>
                    <a:pt x="613" y="2504"/>
                    <a:pt x="970" y="2677"/>
                    <a:pt x="1269" y="2677"/>
                  </a:cubicBezTo>
                  <a:cubicBezTo>
                    <a:pt x="1304" y="2677"/>
                    <a:pt x="1339" y="2674"/>
                    <a:pt x="1373" y="2669"/>
                  </a:cubicBezTo>
                  <a:cubicBezTo>
                    <a:pt x="1491" y="2652"/>
                    <a:pt x="1609" y="2631"/>
                    <a:pt x="1727" y="2609"/>
                  </a:cubicBezTo>
                  <a:cubicBezTo>
                    <a:pt x="1897" y="2564"/>
                    <a:pt x="2046" y="2481"/>
                    <a:pt x="2170" y="2362"/>
                  </a:cubicBezTo>
                  <a:cubicBezTo>
                    <a:pt x="2314" y="2263"/>
                    <a:pt x="2426" y="2135"/>
                    <a:pt x="2506" y="1976"/>
                  </a:cubicBezTo>
                  <a:cubicBezTo>
                    <a:pt x="2600" y="1816"/>
                    <a:pt x="2649" y="1646"/>
                    <a:pt x="2652" y="1463"/>
                  </a:cubicBezTo>
                  <a:cubicBezTo>
                    <a:pt x="2685" y="1289"/>
                    <a:pt x="2672" y="1116"/>
                    <a:pt x="2612" y="945"/>
                  </a:cubicBezTo>
                  <a:cubicBezTo>
                    <a:pt x="2544" y="722"/>
                    <a:pt x="2425" y="529"/>
                    <a:pt x="2258" y="369"/>
                  </a:cubicBezTo>
                  <a:cubicBezTo>
                    <a:pt x="1999" y="143"/>
                    <a:pt x="1684" y="1"/>
                    <a:pt x="133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596;p44"/>
            <p:cNvSpPr/>
            <p:nvPr/>
          </p:nvSpPr>
          <p:spPr>
            <a:xfrm>
              <a:off x="3682025" y="4406175"/>
              <a:ext cx="72425" cy="70775"/>
            </a:xfrm>
            <a:custGeom>
              <a:avLst/>
              <a:gdLst/>
              <a:ahLst/>
              <a:cxnLst/>
              <a:rect l="l" t="t" r="r" b="b"/>
              <a:pathLst>
                <a:path w="2897" h="2831" extrusionOk="0">
                  <a:moveTo>
                    <a:pt x="1461" y="0"/>
                  </a:moveTo>
                  <a:cubicBezTo>
                    <a:pt x="1196" y="0"/>
                    <a:pt x="925" y="73"/>
                    <a:pt x="704" y="209"/>
                  </a:cubicBezTo>
                  <a:cubicBezTo>
                    <a:pt x="408" y="392"/>
                    <a:pt x="135" y="742"/>
                    <a:pt x="69" y="1089"/>
                  </a:cubicBezTo>
                  <a:cubicBezTo>
                    <a:pt x="0" y="1450"/>
                    <a:pt x="29" y="1847"/>
                    <a:pt x="242" y="2159"/>
                  </a:cubicBezTo>
                  <a:cubicBezTo>
                    <a:pt x="454" y="2471"/>
                    <a:pt x="748" y="2706"/>
                    <a:pt x="1121" y="2795"/>
                  </a:cubicBezTo>
                  <a:cubicBezTo>
                    <a:pt x="1223" y="2818"/>
                    <a:pt x="1328" y="2830"/>
                    <a:pt x="1435" y="2830"/>
                  </a:cubicBezTo>
                  <a:cubicBezTo>
                    <a:pt x="1700" y="2830"/>
                    <a:pt x="1971" y="2758"/>
                    <a:pt x="2192" y="2622"/>
                  </a:cubicBezTo>
                  <a:cubicBezTo>
                    <a:pt x="2488" y="2439"/>
                    <a:pt x="2761" y="2089"/>
                    <a:pt x="2827" y="1742"/>
                  </a:cubicBezTo>
                  <a:cubicBezTo>
                    <a:pt x="2896" y="1381"/>
                    <a:pt x="2866" y="984"/>
                    <a:pt x="2654" y="672"/>
                  </a:cubicBezTo>
                  <a:cubicBezTo>
                    <a:pt x="2443" y="359"/>
                    <a:pt x="2148" y="126"/>
                    <a:pt x="1774" y="36"/>
                  </a:cubicBezTo>
                  <a:cubicBezTo>
                    <a:pt x="1673" y="12"/>
                    <a:pt x="1568" y="0"/>
                    <a:pt x="146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597;p44"/>
            <p:cNvSpPr/>
            <p:nvPr/>
          </p:nvSpPr>
          <p:spPr>
            <a:xfrm>
              <a:off x="3652325" y="3976175"/>
              <a:ext cx="98475" cy="70775"/>
            </a:xfrm>
            <a:custGeom>
              <a:avLst/>
              <a:gdLst/>
              <a:ahLst/>
              <a:cxnLst/>
              <a:rect l="l" t="t" r="r" b="b"/>
              <a:pathLst>
                <a:path w="3939" h="2831" extrusionOk="0">
                  <a:moveTo>
                    <a:pt x="1939" y="1"/>
                  </a:moveTo>
                  <a:cubicBezTo>
                    <a:pt x="450" y="1"/>
                    <a:pt x="1" y="2398"/>
                    <a:pt x="1644" y="2787"/>
                  </a:cubicBezTo>
                  <a:cubicBezTo>
                    <a:pt x="1769" y="2816"/>
                    <a:pt x="1888" y="2830"/>
                    <a:pt x="2001" y="2830"/>
                  </a:cubicBezTo>
                  <a:cubicBezTo>
                    <a:pt x="3490" y="2830"/>
                    <a:pt x="3939" y="433"/>
                    <a:pt x="2295" y="44"/>
                  </a:cubicBezTo>
                  <a:cubicBezTo>
                    <a:pt x="2171" y="15"/>
                    <a:pt x="2052" y="1"/>
                    <a:pt x="19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598;p44"/>
            <p:cNvSpPr/>
            <p:nvPr/>
          </p:nvSpPr>
          <p:spPr>
            <a:xfrm>
              <a:off x="3453900" y="3543200"/>
              <a:ext cx="56900" cy="56900"/>
            </a:xfrm>
            <a:custGeom>
              <a:avLst/>
              <a:gdLst/>
              <a:ahLst/>
              <a:cxnLst/>
              <a:rect l="l" t="t" r="r" b="b"/>
              <a:pathLst>
                <a:path w="2276" h="2276" extrusionOk="0">
                  <a:moveTo>
                    <a:pt x="1140" y="1"/>
                  </a:moveTo>
                  <a:cubicBezTo>
                    <a:pt x="837" y="1"/>
                    <a:pt x="538" y="125"/>
                    <a:pt x="326" y="348"/>
                  </a:cubicBezTo>
                  <a:cubicBezTo>
                    <a:pt x="186" y="495"/>
                    <a:pt x="93" y="667"/>
                    <a:pt x="46" y="863"/>
                  </a:cubicBezTo>
                  <a:cubicBezTo>
                    <a:pt x="0" y="1061"/>
                    <a:pt x="6" y="1256"/>
                    <a:pt x="65" y="1450"/>
                  </a:cubicBezTo>
                  <a:cubicBezTo>
                    <a:pt x="74" y="1472"/>
                    <a:pt x="83" y="1494"/>
                    <a:pt x="93" y="1517"/>
                  </a:cubicBezTo>
                  <a:cubicBezTo>
                    <a:pt x="148" y="1695"/>
                    <a:pt x="243" y="1850"/>
                    <a:pt x="379" y="1980"/>
                  </a:cubicBezTo>
                  <a:cubicBezTo>
                    <a:pt x="519" y="2112"/>
                    <a:pt x="682" y="2201"/>
                    <a:pt x="870" y="2247"/>
                  </a:cubicBezTo>
                  <a:cubicBezTo>
                    <a:pt x="953" y="2266"/>
                    <a:pt x="1035" y="2276"/>
                    <a:pt x="1117" y="2276"/>
                  </a:cubicBezTo>
                  <a:cubicBezTo>
                    <a:pt x="1222" y="2276"/>
                    <a:pt x="1326" y="2260"/>
                    <a:pt x="1429" y="2229"/>
                  </a:cubicBezTo>
                  <a:cubicBezTo>
                    <a:pt x="1611" y="2174"/>
                    <a:pt x="1764" y="2079"/>
                    <a:pt x="1894" y="1944"/>
                  </a:cubicBezTo>
                  <a:cubicBezTo>
                    <a:pt x="1914" y="1928"/>
                    <a:pt x="1932" y="1913"/>
                    <a:pt x="1949" y="1896"/>
                  </a:cubicBezTo>
                  <a:cubicBezTo>
                    <a:pt x="2089" y="1749"/>
                    <a:pt x="2182" y="1578"/>
                    <a:pt x="2229" y="1381"/>
                  </a:cubicBezTo>
                  <a:cubicBezTo>
                    <a:pt x="2276" y="1183"/>
                    <a:pt x="2270" y="988"/>
                    <a:pt x="2211" y="794"/>
                  </a:cubicBezTo>
                  <a:cubicBezTo>
                    <a:pt x="2094" y="415"/>
                    <a:pt x="1781" y="121"/>
                    <a:pt x="1396" y="31"/>
                  </a:cubicBezTo>
                  <a:cubicBezTo>
                    <a:pt x="1311" y="10"/>
                    <a:pt x="1226" y="1"/>
                    <a:pt x="11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599;p44"/>
            <p:cNvSpPr/>
            <p:nvPr/>
          </p:nvSpPr>
          <p:spPr>
            <a:xfrm>
              <a:off x="3211775" y="3807600"/>
              <a:ext cx="76900" cy="75200"/>
            </a:xfrm>
            <a:custGeom>
              <a:avLst/>
              <a:gdLst/>
              <a:ahLst/>
              <a:cxnLst/>
              <a:rect l="l" t="t" r="r" b="b"/>
              <a:pathLst>
                <a:path w="3076" h="3008" extrusionOk="0">
                  <a:moveTo>
                    <a:pt x="1552" y="0"/>
                  </a:moveTo>
                  <a:cubicBezTo>
                    <a:pt x="1270" y="0"/>
                    <a:pt x="982" y="77"/>
                    <a:pt x="747" y="222"/>
                  </a:cubicBezTo>
                  <a:cubicBezTo>
                    <a:pt x="573" y="320"/>
                    <a:pt x="435" y="454"/>
                    <a:pt x="332" y="622"/>
                  </a:cubicBezTo>
                  <a:cubicBezTo>
                    <a:pt x="198" y="774"/>
                    <a:pt x="111" y="953"/>
                    <a:pt x="73" y="1157"/>
                  </a:cubicBezTo>
                  <a:cubicBezTo>
                    <a:pt x="0" y="1540"/>
                    <a:pt x="30" y="1962"/>
                    <a:pt x="256" y="2295"/>
                  </a:cubicBezTo>
                  <a:cubicBezTo>
                    <a:pt x="481" y="2626"/>
                    <a:pt x="795" y="2876"/>
                    <a:pt x="1190" y="2969"/>
                  </a:cubicBezTo>
                  <a:cubicBezTo>
                    <a:pt x="1298" y="2995"/>
                    <a:pt x="1411" y="3007"/>
                    <a:pt x="1525" y="3007"/>
                  </a:cubicBezTo>
                  <a:cubicBezTo>
                    <a:pt x="1807" y="3007"/>
                    <a:pt x="2094" y="2930"/>
                    <a:pt x="2329" y="2785"/>
                  </a:cubicBezTo>
                  <a:cubicBezTo>
                    <a:pt x="2503" y="2687"/>
                    <a:pt x="2640" y="2553"/>
                    <a:pt x="2743" y="2385"/>
                  </a:cubicBezTo>
                  <a:cubicBezTo>
                    <a:pt x="2876" y="2233"/>
                    <a:pt x="2963" y="2054"/>
                    <a:pt x="3002" y="1850"/>
                  </a:cubicBezTo>
                  <a:cubicBezTo>
                    <a:pt x="3076" y="1468"/>
                    <a:pt x="3044" y="1044"/>
                    <a:pt x="2818" y="713"/>
                  </a:cubicBezTo>
                  <a:cubicBezTo>
                    <a:pt x="2595" y="382"/>
                    <a:pt x="2281" y="131"/>
                    <a:pt x="1884" y="38"/>
                  </a:cubicBezTo>
                  <a:cubicBezTo>
                    <a:pt x="1777" y="13"/>
                    <a:pt x="1665" y="0"/>
                    <a:pt x="155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600;p44"/>
            <p:cNvSpPr/>
            <p:nvPr/>
          </p:nvSpPr>
          <p:spPr>
            <a:xfrm>
              <a:off x="3042575" y="4309625"/>
              <a:ext cx="73000" cy="71325"/>
            </a:xfrm>
            <a:custGeom>
              <a:avLst/>
              <a:gdLst/>
              <a:ahLst/>
              <a:cxnLst/>
              <a:rect l="l" t="t" r="r" b="b"/>
              <a:pathLst>
                <a:path w="2920" h="2853" extrusionOk="0">
                  <a:moveTo>
                    <a:pt x="1474" y="0"/>
                  </a:moveTo>
                  <a:cubicBezTo>
                    <a:pt x="1206" y="0"/>
                    <a:pt x="933" y="74"/>
                    <a:pt x="710" y="210"/>
                  </a:cubicBezTo>
                  <a:cubicBezTo>
                    <a:pt x="412" y="394"/>
                    <a:pt x="137" y="747"/>
                    <a:pt x="70" y="1097"/>
                  </a:cubicBezTo>
                  <a:cubicBezTo>
                    <a:pt x="1" y="1460"/>
                    <a:pt x="30" y="1860"/>
                    <a:pt x="244" y="2177"/>
                  </a:cubicBezTo>
                  <a:cubicBezTo>
                    <a:pt x="457" y="2491"/>
                    <a:pt x="753" y="2728"/>
                    <a:pt x="1130" y="2817"/>
                  </a:cubicBezTo>
                  <a:cubicBezTo>
                    <a:pt x="1233" y="2841"/>
                    <a:pt x="1340" y="2853"/>
                    <a:pt x="1447" y="2853"/>
                  </a:cubicBezTo>
                  <a:cubicBezTo>
                    <a:pt x="1715" y="2853"/>
                    <a:pt x="1987" y="2780"/>
                    <a:pt x="2209" y="2643"/>
                  </a:cubicBezTo>
                  <a:cubicBezTo>
                    <a:pt x="2509" y="2459"/>
                    <a:pt x="2782" y="2107"/>
                    <a:pt x="2850" y="1756"/>
                  </a:cubicBezTo>
                  <a:cubicBezTo>
                    <a:pt x="2920" y="1393"/>
                    <a:pt x="2889" y="993"/>
                    <a:pt x="2676" y="676"/>
                  </a:cubicBezTo>
                  <a:cubicBezTo>
                    <a:pt x="2464" y="363"/>
                    <a:pt x="2167" y="125"/>
                    <a:pt x="1790" y="36"/>
                  </a:cubicBezTo>
                  <a:cubicBezTo>
                    <a:pt x="1688" y="12"/>
                    <a:pt x="1581" y="0"/>
                    <a:pt x="147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601;p44"/>
            <p:cNvSpPr/>
            <p:nvPr/>
          </p:nvSpPr>
          <p:spPr>
            <a:xfrm>
              <a:off x="2585475" y="4057350"/>
              <a:ext cx="54625" cy="39325"/>
            </a:xfrm>
            <a:custGeom>
              <a:avLst/>
              <a:gdLst/>
              <a:ahLst/>
              <a:cxnLst/>
              <a:rect l="l" t="t" r="r" b="b"/>
              <a:pathLst>
                <a:path w="2185" h="1573" extrusionOk="0">
                  <a:moveTo>
                    <a:pt x="1075" y="1"/>
                  </a:moveTo>
                  <a:cubicBezTo>
                    <a:pt x="250" y="1"/>
                    <a:pt x="0" y="1332"/>
                    <a:pt x="912" y="1548"/>
                  </a:cubicBezTo>
                  <a:cubicBezTo>
                    <a:pt x="981" y="1565"/>
                    <a:pt x="1048" y="1572"/>
                    <a:pt x="1110" y="1572"/>
                  </a:cubicBezTo>
                  <a:cubicBezTo>
                    <a:pt x="1936" y="1572"/>
                    <a:pt x="2185" y="242"/>
                    <a:pt x="1272" y="25"/>
                  </a:cubicBezTo>
                  <a:cubicBezTo>
                    <a:pt x="1203" y="9"/>
                    <a:pt x="1138" y="1"/>
                    <a:pt x="107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602;p44"/>
            <p:cNvSpPr/>
            <p:nvPr/>
          </p:nvSpPr>
          <p:spPr>
            <a:xfrm>
              <a:off x="2910425" y="3781050"/>
              <a:ext cx="64725" cy="63125"/>
            </a:xfrm>
            <a:custGeom>
              <a:avLst/>
              <a:gdLst/>
              <a:ahLst/>
              <a:cxnLst/>
              <a:rect l="l" t="t" r="r" b="b"/>
              <a:pathLst>
                <a:path w="2589" h="2525" extrusionOk="0">
                  <a:moveTo>
                    <a:pt x="1339" y="1"/>
                  </a:moveTo>
                  <a:cubicBezTo>
                    <a:pt x="1262" y="1"/>
                    <a:pt x="1185" y="8"/>
                    <a:pt x="1107" y="21"/>
                  </a:cubicBezTo>
                  <a:cubicBezTo>
                    <a:pt x="942" y="50"/>
                    <a:pt x="784" y="101"/>
                    <a:pt x="640" y="192"/>
                  </a:cubicBezTo>
                  <a:cubicBezTo>
                    <a:pt x="542" y="255"/>
                    <a:pt x="436" y="349"/>
                    <a:pt x="352" y="429"/>
                  </a:cubicBezTo>
                  <a:lnTo>
                    <a:pt x="162" y="688"/>
                  </a:lnTo>
                  <a:cubicBezTo>
                    <a:pt x="73" y="836"/>
                    <a:pt x="27" y="995"/>
                    <a:pt x="26" y="1164"/>
                  </a:cubicBezTo>
                  <a:cubicBezTo>
                    <a:pt x="0" y="1424"/>
                    <a:pt x="43" y="1711"/>
                    <a:pt x="193" y="1936"/>
                  </a:cubicBezTo>
                  <a:cubicBezTo>
                    <a:pt x="314" y="2114"/>
                    <a:pt x="469" y="2261"/>
                    <a:pt x="652" y="2371"/>
                  </a:cubicBezTo>
                  <a:cubicBezTo>
                    <a:pt x="802" y="2460"/>
                    <a:pt x="959" y="2505"/>
                    <a:pt x="1128" y="2506"/>
                  </a:cubicBezTo>
                  <a:cubicBezTo>
                    <a:pt x="1188" y="2518"/>
                    <a:pt x="1248" y="2524"/>
                    <a:pt x="1307" y="2524"/>
                  </a:cubicBezTo>
                  <a:cubicBezTo>
                    <a:pt x="1409" y="2524"/>
                    <a:pt x="1510" y="2507"/>
                    <a:pt x="1611" y="2472"/>
                  </a:cubicBezTo>
                  <a:cubicBezTo>
                    <a:pt x="1719" y="2433"/>
                    <a:pt x="1834" y="2382"/>
                    <a:pt x="1936" y="2327"/>
                  </a:cubicBezTo>
                  <a:cubicBezTo>
                    <a:pt x="2100" y="2237"/>
                    <a:pt x="2207" y="2123"/>
                    <a:pt x="2314" y="1979"/>
                  </a:cubicBezTo>
                  <a:cubicBezTo>
                    <a:pt x="2427" y="1824"/>
                    <a:pt x="2513" y="1647"/>
                    <a:pt x="2542" y="1457"/>
                  </a:cubicBezTo>
                  <a:cubicBezTo>
                    <a:pt x="2588" y="1159"/>
                    <a:pt x="2575" y="836"/>
                    <a:pt x="2400" y="576"/>
                  </a:cubicBezTo>
                  <a:cubicBezTo>
                    <a:pt x="2338" y="499"/>
                    <a:pt x="2275" y="421"/>
                    <a:pt x="2212" y="343"/>
                  </a:cubicBezTo>
                  <a:cubicBezTo>
                    <a:pt x="2060" y="198"/>
                    <a:pt x="1881" y="101"/>
                    <a:pt x="1676" y="52"/>
                  </a:cubicBezTo>
                  <a:cubicBezTo>
                    <a:pt x="1565" y="16"/>
                    <a:pt x="1452" y="1"/>
                    <a:pt x="13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603;p44"/>
            <p:cNvSpPr/>
            <p:nvPr/>
          </p:nvSpPr>
          <p:spPr>
            <a:xfrm>
              <a:off x="2814875" y="3541700"/>
              <a:ext cx="92775" cy="66675"/>
            </a:xfrm>
            <a:custGeom>
              <a:avLst/>
              <a:gdLst/>
              <a:ahLst/>
              <a:cxnLst/>
              <a:rect l="l" t="t" r="r" b="b"/>
              <a:pathLst>
                <a:path w="3711" h="2667" extrusionOk="0">
                  <a:moveTo>
                    <a:pt x="1827" y="0"/>
                  </a:moveTo>
                  <a:cubicBezTo>
                    <a:pt x="423" y="0"/>
                    <a:pt x="1" y="2259"/>
                    <a:pt x="1549" y="2626"/>
                  </a:cubicBezTo>
                  <a:cubicBezTo>
                    <a:pt x="1666" y="2653"/>
                    <a:pt x="1779" y="2666"/>
                    <a:pt x="1885" y="2666"/>
                  </a:cubicBezTo>
                  <a:cubicBezTo>
                    <a:pt x="3288" y="2666"/>
                    <a:pt x="3710" y="408"/>
                    <a:pt x="2163" y="41"/>
                  </a:cubicBezTo>
                  <a:cubicBezTo>
                    <a:pt x="2046" y="13"/>
                    <a:pt x="1933" y="0"/>
                    <a:pt x="182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604;p44"/>
            <p:cNvSpPr/>
            <p:nvPr/>
          </p:nvSpPr>
          <p:spPr>
            <a:xfrm>
              <a:off x="3031075" y="3209475"/>
              <a:ext cx="49250" cy="47975"/>
            </a:xfrm>
            <a:custGeom>
              <a:avLst/>
              <a:gdLst/>
              <a:ahLst/>
              <a:cxnLst/>
              <a:rect l="l" t="t" r="r" b="b"/>
              <a:pathLst>
                <a:path w="1970" h="1919" extrusionOk="0">
                  <a:moveTo>
                    <a:pt x="986" y="0"/>
                  </a:moveTo>
                  <a:cubicBezTo>
                    <a:pt x="573" y="0"/>
                    <a:pt x="156" y="310"/>
                    <a:pt x="78" y="719"/>
                  </a:cubicBezTo>
                  <a:cubicBezTo>
                    <a:pt x="77" y="727"/>
                    <a:pt x="76" y="737"/>
                    <a:pt x="73" y="745"/>
                  </a:cubicBezTo>
                  <a:cubicBezTo>
                    <a:pt x="0" y="1124"/>
                    <a:pt x="130" y="1500"/>
                    <a:pt x="443" y="1730"/>
                  </a:cubicBezTo>
                  <a:cubicBezTo>
                    <a:pt x="607" y="1851"/>
                    <a:pt x="818" y="1919"/>
                    <a:pt x="1027" y="1919"/>
                  </a:cubicBezTo>
                  <a:cubicBezTo>
                    <a:pt x="1195" y="1919"/>
                    <a:pt x="1362" y="1875"/>
                    <a:pt x="1504" y="1779"/>
                  </a:cubicBezTo>
                  <a:cubicBezTo>
                    <a:pt x="1782" y="1590"/>
                    <a:pt x="1970" y="1275"/>
                    <a:pt x="1957" y="931"/>
                  </a:cubicBezTo>
                  <a:cubicBezTo>
                    <a:pt x="1942" y="497"/>
                    <a:pt x="1629" y="151"/>
                    <a:pt x="1223" y="35"/>
                  </a:cubicBezTo>
                  <a:cubicBezTo>
                    <a:pt x="1214" y="33"/>
                    <a:pt x="1207" y="32"/>
                    <a:pt x="1197" y="29"/>
                  </a:cubicBezTo>
                  <a:cubicBezTo>
                    <a:pt x="1128" y="9"/>
                    <a:pt x="1057" y="0"/>
                    <a:pt x="98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605;p44"/>
            <p:cNvSpPr/>
            <p:nvPr/>
          </p:nvSpPr>
          <p:spPr>
            <a:xfrm>
              <a:off x="2547050" y="3325725"/>
              <a:ext cx="85025" cy="61075"/>
            </a:xfrm>
            <a:custGeom>
              <a:avLst/>
              <a:gdLst/>
              <a:ahLst/>
              <a:cxnLst/>
              <a:rect l="l" t="t" r="r" b="b"/>
              <a:pathLst>
                <a:path w="3401" h="2443" extrusionOk="0">
                  <a:moveTo>
                    <a:pt x="1672" y="0"/>
                  </a:moveTo>
                  <a:cubicBezTo>
                    <a:pt x="388" y="0"/>
                    <a:pt x="1" y="2069"/>
                    <a:pt x="1419" y="2405"/>
                  </a:cubicBezTo>
                  <a:cubicBezTo>
                    <a:pt x="1527" y="2431"/>
                    <a:pt x="1629" y="2443"/>
                    <a:pt x="1727" y="2443"/>
                  </a:cubicBezTo>
                  <a:cubicBezTo>
                    <a:pt x="3013" y="2443"/>
                    <a:pt x="3400" y="374"/>
                    <a:pt x="1980" y="38"/>
                  </a:cubicBezTo>
                  <a:cubicBezTo>
                    <a:pt x="1873" y="12"/>
                    <a:pt x="1770" y="0"/>
                    <a:pt x="167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606;p44"/>
            <p:cNvSpPr/>
            <p:nvPr/>
          </p:nvSpPr>
          <p:spPr>
            <a:xfrm>
              <a:off x="2446825" y="3766950"/>
              <a:ext cx="60175" cy="46850"/>
            </a:xfrm>
            <a:custGeom>
              <a:avLst/>
              <a:gdLst/>
              <a:ahLst/>
              <a:cxnLst/>
              <a:rect l="l" t="t" r="r" b="b"/>
              <a:pathLst>
                <a:path w="2407" h="1874" extrusionOk="0">
                  <a:moveTo>
                    <a:pt x="1357" y="0"/>
                  </a:moveTo>
                  <a:cubicBezTo>
                    <a:pt x="1122" y="0"/>
                    <a:pt x="893" y="86"/>
                    <a:pt x="749" y="275"/>
                  </a:cubicBezTo>
                  <a:lnTo>
                    <a:pt x="680" y="365"/>
                  </a:lnTo>
                  <a:cubicBezTo>
                    <a:pt x="1" y="1252"/>
                    <a:pt x="752" y="1874"/>
                    <a:pt x="1438" y="1874"/>
                  </a:cubicBezTo>
                  <a:cubicBezTo>
                    <a:pt x="1940" y="1874"/>
                    <a:pt x="2407" y="1541"/>
                    <a:pt x="2254" y="738"/>
                  </a:cubicBezTo>
                  <a:cubicBezTo>
                    <a:pt x="2248" y="701"/>
                    <a:pt x="2241" y="663"/>
                    <a:pt x="2233" y="626"/>
                  </a:cubicBezTo>
                  <a:cubicBezTo>
                    <a:pt x="2160" y="237"/>
                    <a:pt x="1749" y="0"/>
                    <a:pt x="135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607;p44"/>
            <p:cNvSpPr/>
            <p:nvPr/>
          </p:nvSpPr>
          <p:spPr>
            <a:xfrm>
              <a:off x="2058200" y="3678925"/>
              <a:ext cx="76775" cy="55225"/>
            </a:xfrm>
            <a:custGeom>
              <a:avLst/>
              <a:gdLst/>
              <a:ahLst/>
              <a:cxnLst/>
              <a:rect l="l" t="t" r="r" b="b"/>
              <a:pathLst>
                <a:path w="3071" h="2209" extrusionOk="0">
                  <a:moveTo>
                    <a:pt x="1512" y="0"/>
                  </a:moveTo>
                  <a:cubicBezTo>
                    <a:pt x="351" y="0"/>
                    <a:pt x="1" y="1870"/>
                    <a:pt x="1282" y="2174"/>
                  </a:cubicBezTo>
                  <a:cubicBezTo>
                    <a:pt x="1379" y="2197"/>
                    <a:pt x="1472" y="2208"/>
                    <a:pt x="1561" y="2208"/>
                  </a:cubicBezTo>
                  <a:cubicBezTo>
                    <a:pt x="2722" y="2208"/>
                    <a:pt x="3071" y="337"/>
                    <a:pt x="1789" y="34"/>
                  </a:cubicBezTo>
                  <a:cubicBezTo>
                    <a:pt x="1692" y="11"/>
                    <a:pt x="1600" y="0"/>
                    <a:pt x="15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608;p44"/>
            <p:cNvSpPr/>
            <p:nvPr/>
          </p:nvSpPr>
          <p:spPr>
            <a:xfrm>
              <a:off x="2156400" y="3147425"/>
              <a:ext cx="59075" cy="57650"/>
            </a:xfrm>
            <a:custGeom>
              <a:avLst/>
              <a:gdLst/>
              <a:ahLst/>
              <a:cxnLst/>
              <a:rect l="l" t="t" r="r" b="b"/>
              <a:pathLst>
                <a:path w="2363" h="2306" extrusionOk="0">
                  <a:moveTo>
                    <a:pt x="1244" y="0"/>
                  </a:moveTo>
                  <a:cubicBezTo>
                    <a:pt x="1121" y="0"/>
                    <a:pt x="998" y="17"/>
                    <a:pt x="878" y="42"/>
                  </a:cubicBezTo>
                  <a:cubicBezTo>
                    <a:pt x="866" y="45"/>
                    <a:pt x="855" y="47"/>
                    <a:pt x="844" y="48"/>
                  </a:cubicBezTo>
                  <a:cubicBezTo>
                    <a:pt x="469" y="126"/>
                    <a:pt x="127" y="520"/>
                    <a:pt x="57" y="886"/>
                  </a:cubicBezTo>
                  <a:cubicBezTo>
                    <a:pt x="0" y="1187"/>
                    <a:pt x="34" y="1493"/>
                    <a:pt x="197" y="1758"/>
                  </a:cubicBezTo>
                  <a:cubicBezTo>
                    <a:pt x="353" y="2009"/>
                    <a:pt x="625" y="2207"/>
                    <a:pt x="914" y="2275"/>
                  </a:cubicBezTo>
                  <a:cubicBezTo>
                    <a:pt x="998" y="2295"/>
                    <a:pt x="1089" y="2306"/>
                    <a:pt x="1182" y="2306"/>
                  </a:cubicBezTo>
                  <a:cubicBezTo>
                    <a:pt x="1494" y="2306"/>
                    <a:pt x="1828" y="2190"/>
                    <a:pt x="2016" y="1950"/>
                  </a:cubicBezTo>
                  <a:cubicBezTo>
                    <a:pt x="2024" y="1941"/>
                    <a:pt x="2032" y="1931"/>
                    <a:pt x="2039" y="1921"/>
                  </a:cubicBezTo>
                  <a:lnTo>
                    <a:pt x="2213" y="1683"/>
                  </a:lnTo>
                  <a:cubicBezTo>
                    <a:pt x="2294" y="1545"/>
                    <a:pt x="2336" y="1400"/>
                    <a:pt x="2338" y="1245"/>
                  </a:cubicBezTo>
                  <a:cubicBezTo>
                    <a:pt x="2362" y="1004"/>
                    <a:pt x="2323" y="741"/>
                    <a:pt x="2184" y="533"/>
                  </a:cubicBezTo>
                  <a:cubicBezTo>
                    <a:pt x="2073" y="370"/>
                    <a:pt x="1931" y="235"/>
                    <a:pt x="1760" y="132"/>
                  </a:cubicBezTo>
                  <a:cubicBezTo>
                    <a:pt x="1600" y="36"/>
                    <a:pt x="1423" y="0"/>
                    <a:pt x="124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609;p44"/>
            <p:cNvSpPr/>
            <p:nvPr/>
          </p:nvSpPr>
          <p:spPr>
            <a:xfrm>
              <a:off x="2400225" y="2963675"/>
              <a:ext cx="113925" cy="81875"/>
            </a:xfrm>
            <a:custGeom>
              <a:avLst/>
              <a:gdLst/>
              <a:ahLst/>
              <a:cxnLst/>
              <a:rect l="l" t="t" r="r" b="b"/>
              <a:pathLst>
                <a:path w="4557" h="3275" extrusionOk="0">
                  <a:moveTo>
                    <a:pt x="2243" y="0"/>
                  </a:moveTo>
                  <a:cubicBezTo>
                    <a:pt x="521" y="0"/>
                    <a:pt x="1" y="2774"/>
                    <a:pt x="1902" y="3224"/>
                  </a:cubicBezTo>
                  <a:cubicBezTo>
                    <a:pt x="2046" y="3258"/>
                    <a:pt x="2184" y="3274"/>
                    <a:pt x="2314" y="3274"/>
                  </a:cubicBezTo>
                  <a:cubicBezTo>
                    <a:pt x="4037" y="3274"/>
                    <a:pt x="4557" y="501"/>
                    <a:pt x="2654" y="50"/>
                  </a:cubicBezTo>
                  <a:cubicBezTo>
                    <a:pt x="2511" y="16"/>
                    <a:pt x="2374" y="0"/>
                    <a:pt x="224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610;p44"/>
            <p:cNvSpPr/>
            <p:nvPr/>
          </p:nvSpPr>
          <p:spPr>
            <a:xfrm>
              <a:off x="2774375" y="2930450"/>
              <a:ext cx="61075" cy="59675"/>
            </a:xfrm>
            <a:custGeom>
              <a:avLst/>
              <a:gdLst/>
              <a:ahLst/>
              <a:cxnLst/>
              <a:rect l="l" t="t" r="r" b="b"/>
              <a:pathLst>
                <a:path w="2443" h="2387" extrusionOk="0">
                  <a:moveTo>
                    <a:pt x="1234" y="1"/>
                  </a:moveTo>
                  <a:cubicBezTo>
                    <a:pt x="1010" y="1"/>
                    <a:pt x="780" y="62"/>
                    <a:pt x="594" y="177"/>
                  </a:cubicBezTo>
                  <a:cubicBezTo>
                    <a:pt x="344" y="331"/>
                    <a:pt x="114" y="625"/>
                    <a:pt x="59" y="919"/>
                  </a:cubicBezTo>
                  <a:cubicBezTo>
                    <a:pt x="0" y="1222"/>
                    <a:pt x="26" y="1558"/>
                    <a:pt x="205" y="1821"/>
                  </a:cubicBezTo>
                  <a:cubicBezTo>
                    <a:pt x="383" y="2083"/>
                    <a:pt x="632" y="2281"/>
                    <a:pt x="946" y="2356"/>
                  </a:cubicBezTo>
                  <a:cubicBezTo>
                    <a:pt x="1032" y="2377"/>
                    <a:pt x="1121" y="2386"/>
                    <a:pt x="1211" y="2386"/>
                  </a:cubicBezTo>
                  <a:cubicBezTo>
                    <a:pt x="1435" y="2386"/>
                    <a:pt x="1663" y="2325"/>
                    <a:pt x="1849" y="2210"/>
                  </a:cubicBezTo>
                  <a:cubicBezTo>
                    <a:pt x="2099" y="2056"/>
                    <a:pt x="2329" y="1762"/>
                    <a:pt x="2384" y="1469"/>
                  </a:cubicBezTo>
                  <a:cubicBezTo>
                    <a:pt x="2443" y="1164"/>
                    <a:pt x="2417" y="829"/>
                    <a:pt x="2238" y="566"/>
                  </a:cubicBezTo>
                  <a:cubicBezTo>
                    <a:pt x="2060" y="302"/>
                    <a:pt x="1811" y="105"/>
                    <a:pt x="1497" y="30"/>
                  </a:cubicBezTo>
                  <a:cubicBezTo>
                    <a:pt x="1412" y="10"/>
                    <a:pt x="1323" y="1"/>
                    <a:pt x="123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611;p44"/>
            <p:cNvSpPr/>
            <p:nvPr/>
          </p:nvSpPr>
          <p:spPr>
            <a:xfrm>
              <a:off x="2457825" y="2692200"/>
              <a:ext cx="88675" cy="63725"/>
            </a:xfrm>
            <a:custGeom>
              <a:avLst/>
              <a:gdLst/>
              <a:ahLst/>
              <a:cxnLst/>
              <a:rect l="l" t="t" r="r" b="b"/>
              <a:pathLst>
                <a:path w="3547" h="2549" extrusionOk="0">
                  <a:moveTo>
                    <a:pt x="1745" y="0"/>
                  </a:moveTo>
                  <a:cubicBezTo>
                    <a:pt x="405" y="0"/>
                    <a:pt x="0" y="2158"/>
                    <a:pt x="1480" y="2509"/>
                  </a:cubicBezTo>
                  <a:cubicBezTo>
                    <a:pt x="1592" y="2536"/>
                    <a:pt x="1699" y="2549"/>
                    <a:pt x="1801" y="2549"/>
                  </a:cubicBezTo>
                  <a:cubicBezTo>
                    <a:pt x="3142" y="2549"/>
                    <a:pt x="3546" y="390"/>
                    <a:pt x="2066" y="39"/>
                  </a:cubicBezTo>
                  <a:cubicBezTo>
                    <a:pt x="1954" y="13"/>
                    <a:pt x="1847" y="0"/>
                    <a:pt x="17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612;p44"/>
            <p:cNvSpPr/>
            <p:nvPr/>
          </p:nvSpPr>
          <p:spPr>
            <a:xfrm>
              <a:off x="2999075" y="2611000"/>
              <a:ext cx="62900" cy="45225"/>
            </a:xfrm>
            <a:custGeom>
              <a:avLst/>
              <a:gdLst/>
              <a:ahLst/>
              <a:cxnLst/>
              <a:rect l="l" t="t" r="r" b="b"/>
              <a:pathLst>
                <a:path w="2516" h="1809" extrusionOk="0">
                  <a:moveTo>
                    <a:pt x="1239" y="0"/>
                  </a:moveTo>
                  <a:cubicBezTo>
                    <a:pt x="288" y="0"/>
                    <a:pt x="1" y="1532"/>
                    <a:pt x="1051" y="1780"/>
                  </a:cubicBezTo>
                  <a:cubicBezTo>
                    <a:pt x="1131" y="1799"/>
                    <a:pt x="1207" y="1808"/>
                    <a:pt x="1279" y="1808"/>
                  </a:cubicBezTo>
                  <a:cubicBezTo>
                    <a:pt x="2230" y="1808"/>
                    <a:pt x="2516" y="278"/>
                    <a:pt x="1466" y="28"/>
                  </a:cubicBezTo>
                  <a:cubicBezTo>
                    <a:pt x="1387" y="9"/>
                    <a:pt x="1311" y="0"/>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613;p44"/>
            <p:cNvSpPr/>
            <p:nvPr/>
          </p:nvSpPr>
          <p:spPr>
            <a:xfrm>
              <a:off x="2897250" y="2371450"/>
              <a:ext cx="54650" cy="53400"/>
            </a:xfrm>
            <a:custGeom>
              <a:avLst/>
              <a:gdLst/>
              <a:ahLst/>
              <a:cxnLst/>
              <a:rect l="l" t="t" r="r" b="b"/>
              <a:pathLst>
                <a:path w="2186" h="2136" extrusionOk="0">
                  <a:moveTo>
                    <a:pt x="1104" y="0"/>
                  </a:moveTo>
                  <a:cubicBezTo>
                    <a:pt x="904" y="0"/>
                    <a:pt x="699" y="55"/>
                    <a:pt x="533" y="157"/>
                  </a:cubicBezTo>
                  <a:cubicBezTo>
                    <a:pt x="309" y="296"/>
                    <a:pt x="103" y="558"/>
                    <a:pt x="53" y="821"/>
                  </a:cubicBezTo>
                  <a:cubicBezTo>
                    <a:pt x="1" y="1092"/>
                    <a:pt x="23" y="1394"/>
                    <a:pt x="183" y="1630"/>
                  </a:cubicBezTo>
                  <a:cubicBezTo>
                    <a:pt x="342" y="1864"/>
                    <a:pt x="564" y="2043"/>
                    <a:pt x="846" y="2109"/>
                  </a:cubicBezTo>
                  <a:cubicBezTo>
                    <a:pt x="923" y="2127"/>
                    <a:pt x="1004" y="2136"/>
                    <a:pt x="1084" y="2136"/>
                  </a:cubicBezTo>
                  <a:cubicBezTo>
                    <a:pt x="1284" y="2136"/>
                    <a:pt x="1488" y="2081"/>
                    <a:pt x="1654" y="1979"/>
                  </a:cubicBezTo>
                  <a:cubicBezTo>
                    <a:pt x="1878" y="1841"/>
                    <a:pt x="2084" y="1578"/>
                    <a:pt x="2134" y="1315"/>
                  </a:cubicBezTo>
                  <a:cubicBezTo>
                    <a:pt x="2186" y="1044"/>
                    <a:pt x="2164" y="742"/>
                    <a:pt x="2004" y="507"/>
                  </a:cubicBezTo>
                  <a:cubicBezTo>
                    <a:pt x="1845" y="272"/>
                    <a:pt x="1621" y="96"/>
                    <a:pt x="1340" y="27"/>
                  </a:cubicBezTo>
                  <a:cubicBezTo>
                    <a:pt x="1264" y="9"/>
                    <a:pt x="1184" y="0"/>
                    <a:pt x="110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614;p44"/>
            <p:cNvSpPr/>
            <p:nvPr/>
          </p:nvSpPr>
          <p:spPr>
            <a:xfrm>
              <a:off x="2198525" y="2389400"/>
              <a:ext cx="83000" cy="59650"/>
            </a:xfrm>
            <a:custGeom>
              <a:avLst/>
              <a:gdLst/>
              <a:ahLst/>
              <a:cxnLst/>
              <a:rect l="l" t="t" r="r" b="b"/>
              <a:pathLst>
                <a:path w="3320" h="2386" extrusionOk="0">
                  <a:moveTo>
                    <a:pt x="1635" y="1"/>
                  </a:moveTo>
                  <a:cubicBezTo>
                    <a:pt x="380" y="1"/>
                    <a:pt x="1" y="2020"/>
                    <a:pt x="1387" y="2349"/>
                  </a:cubicBezTo>
                  <a:cubicBezTo>
                    <a:pt x="1491" y="2374"/>
                    <a:pt x="1591" y="2386"/>
                    <a:pt x="1687" y="2386"/>
                  </a:cubicBezTo>
                  <a:cubicBezTo>
                    <a:pt x="2941" y="2386"/>
                    <a:pt x="3319" y="365"/>
                    <a:pt x="1936" y="37"/>
                  </a:cubicBezTo>
                  <a:cubicBezTo>
                    <a:pt x="1831" y="12"/>
                    <a:pt x="1731" y="1"/>
                    <a:pt x="163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615;p44"/>
            <p:cNvSpPr/>
            <p:nvPr/>
          </p:nvSpPr>
          <p:spPr>
            <a:xfrm>
              <a:off x="1882625" y="2668625"/>
              <a:ext cx="86750" cy="65625"/>
            </a:xfrm>
            <a:custGeom>
              <a:avLst/>
              <a:gdLst/>
              <a:ahLst/>
              <a:cxnLst/>
              <a:rect l="l" t="t" r="r" b="b"/>
              <a:pathLst>
                <a:path w="3470" h="2625" extrusionOk="0">
                  <a:moveTo>
                    <a:pt x="1912" y="0"/>
                  </a:moveTo>
                  <a:cubicBezTo>
                    <a:pt x="1833" y="0"/>
                    <a:pt x="1749" y="7"/>
                    <a:pt x="1660" y="21"/>
                  </a:cubicBezTo>
                  <a:cubicBezTo>
                    <a:pt x="1618" y="29"/>
                    <a:pt x="1578" y="35"/>
                    <a:pt x="1535" y="42"/>
                  </a:cubicBezTo>
                  <a:cubicBezTo>
                    <a:pt x="324" y="232"/>
                    <a:pt x="0" y="1587"/>
                    <a:pt x="999" y="2302"/>
                  </a:cubicBezTo>
                  <a:cubicBezTo>
                    <a:pt x="1033" y="2327"/>
                    <a:pt x="1067" y="2351"/>
                    <a:pt x="1101" y="2376"/>
                  </a:cubicBezTo>
                  <a:cubicBezTo>
                    <a:pt x="1344" y="2550"/>
                    <a:pt x="1572" y="2625"/>
                    <a:pt x="1779" y="2625"/>
                  </a:cubicBezTo>
                  <a:cubicBezTo>
                    <a:pt x="3003" y="2625"/>
                    <a:pt x="3470" y="0"/>
                    <a:pt x="19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616;p44"/>
            <p:cNvSpPr/>
            <p:nvPr/>
          </p:nvSpPr>
          <p:spPr>
            <a:xfrm>
              <a:off x="2033400" y="2878900"/>
              <a:ext cx="53525" cy="52350"/>
            </a:xfrm>
            <a:custGeom>
              <a:avLst/>
              <a:gdLst/>
              <a:ahLst/>
              <a:cxnLst/>
              <a:rect l="l" t="t" r="r" b="b"/>
              <a:pathLst>
                <a:path w="2141" h="2094" extrusionOk="0">
                  <a:moveTo>
                    <a:pt x="1080" y="1"/>
                  </a:moveTo>
                  <a:cubicBezTo>
                    <a:pt x="884" y="1"/>
                    <a:pt x="683" y="54"/>
                    <a:pt x="520" y="155"/>
                  </a:cubicBezTo>
                  <a:cubicBezTo>
                    <a:pt x="301" y="290"/>
                    <a:pt x="100" y="548"/>
                    <a:pt x="51" y="804"/>
                  </a:cubicBezTo>
                  <a:cubicBezTo>
                    <a:pt x="0" y="1070"/>
                    <a:pt x="23" y="1366"/>
                    <a:pt x="179" y="1597"/>
                  </a:cubicBezTo>
                  <a:cubicBezTo>
                    <a:pt x="333" y="1828"/>
                    <a:pt x="552" y="2001"/>
                    <a:pt x="827" y="2067"/>
                  </a:cubicBezTo>
                  <a:cubicBezTo>
                    <a:pt x="902" y="2085"/>
                    <a:pt x="980" y="2093"/>
                    <a:pt x="1058" y="2093"/>
                  </a:cubicBezTo>
                  <a:cubicBezTo>
                    <a:pt x="1255" y="2093"/>
                    <a:pt x="1456" y="2040"/>
                    <a:pt x="1619" y="1939"/>
                  </a:cubicBezTo>
                  <a:cubicBezTo>
                    <a:pt x="1837" y="1803"/>
                    <a:pt x="2039" y="1545"/>
                    <a:pt x="2089" y="1289"/>
                  </a:cubicBezTo>
                  <a:cubicBezTo>
                    <a:pt x="2141" y="1023"/>
                    <a:pt x="2117" y="728"/>
                    <a:pt x="1963" y="496"/>
                  </a:cubicBezTo>
                  <a:cubicBezTo>
                    <a:pt x="1806" y="265"/>
                    <a:pt x="1587" y="92"/>
                    <a:pt x="1312" y="27"/>
                  </a:cubicBezTo>
                  <a:cubicBezTo>
                    <a:pt x="1237" y="10"/>
                    <a:pt x="1159" y="1"/>
                    <a:pt x="108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617;p44"/>
            <p:cNvSpPr/>
            <p:nvPr/>
          </p:nvSpPr>
          <p:spPr>
            <a:xfrm>
              <a:off x="2107225" y="2053125"/>
              <a:ext cx="67950" cy="66325"/>
            </a:xfrm>
            <a:custGeom>
              <a:avLst/>
              <a:gdLst/>
              <a:ahLst/>
              <a:cxnLst/>
              <a:rect l="l" t="t" r="r" b="b"/>
              <a:pathLst>
                <a:path w="2718" h="2653" extrusionOk="0">
                  <a:moveTo>
                    <a:pt x="1370" y="0"/>
                  </a:moveTo>
                  <a:cubicBezTo>
                    <a:pt x="1122" y="0"/>
                    <a:pt x="868" y="68"/>
                    <a:pt x="661" y="197"/>
                  </a:cubicBezTo>
                  <a:cubicBezTo>
                    <a:pt x="385" y="367"/>
                    <a:pt x="128" y="695"/>
                    <a:pt x="66" y="1020"/>
                  </a:cubicBezTo>
                  <a:cubicBezTo>
                    <a:pt x="1" y="1359"/>
                    <a:pt x="29" y="1732"/>
                    <a:pt x="228" y="2025"/>
                  </a:cubicBezTo>
                  <a:cubicBezTo>
                    <a:pt x="426" y="2317"/>
                    <a:pt x="703" y="2537"/>
                    <a:pt x="1053" y="2619"/>
                  </a:cubicBezTo>
                  <a:cubicBezTo>
                    <a:pt x="1148" y="2642"/>
                    <a:pt x="1247" y="2653"/>
                    <a:pt x="1347" y="2653"/>
                  </a:cubicBezTo>
                  <a:cubicBezTo>
                    <a:pt x="1596" y="2653"/>
                    <a:pt x="1850" y="2585"/>
                    <a:pt x="2056" y="2457"/>
                  </a:cubicBezTo>
                  <a:cubicBezTo>
                    <a:pt x="2334" y="2285"/>
                    <a:pt x="2590" y="1959"/>
                    <a:pt x="2653" y="1633"/>
                  </a:cubicBezTo>
                  <a:cubicBezTo>
                    <a:pt x="2718" y="1295"/>
                    <a:pt x="2688" y="922"/>
                    <a:pt x="2491" y="629"/>
                  </a:cubicBezTo>
                  <a:cubicBezTo>
                    <a:pt x="2293" y="337"/>
                    <a:pt x="2016" y="117"/>
                    <a:pt x="1666" y="34"/>
                  </a:cubicBezTo>
                  <a:cubicBezTo>
                    <a:pt x="1570" y="12"/>
                    <a:pt x="1470" y="0"/>
                    <a:pt x="1370"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618;p44"/>
            <p:cNvSpPr/>
            <p:nvPr/>
          </p:nvSpPr>
          <p:spPr>
            <a:xfrm>
              <a:off x="2377525" y="2272475"/>
              <a:ext cx="55500" cy="54825"/>
            </a:xfrm>
            <a:custGeom>
              <a:avLst/>
              <a:gdLst/>
              <a:ahLst/>
              <a:cxnLst/>
              <a:rect l="l" t="t" r="r" b="b"/>
              <a:pathLst>
                <a:path w="2220" h="2193" extrusionOk="0">
                  <a:moveTo>
                    <a:pt x="1067" y="1"/>
                  </a:moveTo>
                  <a:cubicBezTo>
                    <a:pt x="973" y="17"/>
                    <a:pt x="880" y="32"/>
                    <a:pt x="786" y="48"/>
                  </a:cubicBezTo>
                  <a:cubicBezTo>
                    <a:pt x="559" y="107"/>
                    <a:pt x="363" y="269"/>
                    <a:pt x="227" y="455"/>
                  </a:cubicBezTo>
                  <a:cubicBezTo>
                    <a:pt x="107" y="618"/>
                    <a:pt x="44" y="789"/>
                    <a:pt x="24" y="990"/>
                  </a:cubicBezTo>
                  <a:cubicBezTo>
                    <a:pt x="0" y="1221"/>
                    <a:pt x="37" y="1473"/>
                    <a:pt x="172" y="1672"/>
                  </a:cubicBezTo>
                  <a:cubicBezTo>
                    <a:pt x="382" y="1981"/>
                    <a:pt x="727" y="2193"/>
                    <a:pt x="1106" y="2193"/>
                  </a:cubicBezTo>
                  <a:cubicBezTo>
                    <a:pt x="1119" y="2193"/>
                    <a:pt x="1132" y="2192"/>
                    <a:pt x="1145" y="2192"/>
                  </a:cubicBezTo>
                  <a:cubicBezTo>
                    <a:pt x="1384" y="2184"/>
                    <a:pt x="1606" y="2089"/>
                    <a:pt x="1790" y="1941"/>
                  </a:cubicBezTo>
                  <a:cubicBezTo>
                    <a:pt x="1970" y="1800"/>
                    <a:pt x="2134" y="1585"/>
                    <a:pt x="2173" y="1352"/>
                  </a:cubicBezTo>
                  <a:cubicBezTo>
                    <a:pt x="2220" y="1075"/>
                    <a:pt x="2214" y="762"/>
                    <a:pt x="2049" y="516"/>
                  </a:cubicBezTo>
                  <a:cubicBezTo>
                    <a:pt x="2010" y="458"/>
                    <a:pt x="1924" y="354"/>
                    <a:pt x="1876" y="304"/>
                  </a:cubicBezTo>
                  <a:cubicBezTo>
                    <a:pt x="1734" y="160"/>
                    <a:pt x="1548" y="88"/>
                    <a:pt x="1360" y="30"/>
                  </a:cubicBezTo>
                  <a:cubicBezTo>
                    <a:pt x="1263" y="21"/>
                    <a:pt x="1166" y="11"/>
                    <a:pt x="106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619;p44"/>
            <p:cNvSpPr/>
            <p:nvPr/>
          </p:nvSpPr>
          <p:spPr>
            <a:xfrm>
              <a:off x="2553850" y="1542625"/>
              <a:ext cx="58075" cy="50125"/>
            </a:xfrm>
            <a:custGeom>
              <a:avLst/>
              <a:gdLst/>
              <a:ahLst/>
              <a:cxnLst/>
              <a:rect l="l" t="t" r="r" b="b"/>
              <a:pathLst>
                <a:path w="2323" h="2005" extrusionOk="0">
                  <a:moveTo>
                    <a:pt x="1132" y="0"/>
                  </a:moveTo>
                  <a:cubicBezTo>
                    <a:pt x="872" y="0"/>
                    <a:pt x="611" y="98"/>
                    <a:pt x="415" y="300"/>
                  </a:cubicBezTo>
                  <a:cubicBezTo>
                    <a:pt x="399" y="319"/>
                    <a:pt x="382" y="335"/>
                    <a:pt x="366" y="352"/>
                  </a:cubicBezTo>
                  <a:cubicBezTo>
                    <a:pt x="75" y="654"/>
                    <a:pt x="0" y="1185"/>
                    <a:pt x="241" y="1540"/>
                  </a:cubicBezTo>
                  <a:cubicBezTo>
                    <a:pt x="432" y="1823"/>
                    <a:pt x="750" y="2004"/>
                    <a:pt x="1085" y="2004"/>
                  </a:cubicBezTo>
                  <a:cubicBezTo>
                    <a:pt x="1175" y="2004"/>
                    <a:pt x="1267" y="1991"/>
                    <a:pt x="1358" y="1963"/>
                  </a:cubicBezTo>
                  <a:cubicBezTo>
                    <a:pt x="1382" y="1957"/>
                    <a:pt x="1404" y="1948"/>
                    <a:pt x="1427" y="1942"/>
                  </a:cubicBezTo>
                  <a:cubicBezTo>
                    <a:pt x="2041" y="1751"/>
                    <a:pt x="2322" y="1012"/>
                    <a:pt x="1984" y="466"/>
                  </a:cubicBezTo>
                  <a:cubicBezTo>
                    <a:pt x="1796" y="160"/>
                    <a:pt x="1465" y="0"/>
                    <a:pt x="113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620;p44"/>
            <p:cNvSpPr/>
            <p:nvPr/>
          </p:nvSpPr>
          <p:spPr>
            <a:xfrm>
              <a:off x="3297550" y="1297175"/>
              <a:ext cx="70475" cy="70750"/>
            </a:xfrm>
            <a:custGeom>
              <a:avLst/>
              <a:gdLst/>
              <a:ahLst/>
              <a:cxnLst/>
              <a:rect l="l" t="t" r="r" b="b"/>
              <a:pathLst>
                <a:path w="2819" h="2830" extrusionOk="0">
                  <a:moveTo>
                    <a:pt x="1446" y="1"/>
                  </a:moveTo>
                  <a:cubicBezTo>
                    <a:pt x="1299" y="1"/>
                    <a:pt x="1156" y="27"/>
                    <a:pt x="1000" y="68"/>
                  </a:cubicBezTo>
                  <a:cubicBezTo>
                    <a:pt x="892" y="117"/>
                    <a:pt x="784" y="166"/>
                    <a:pt x="676" y="215"/>
                  </a:cubicBezTo>
                  <a:cubicBezTo>
                    <a:pt x="514" y="307"/>
                    <a:pt x="386" y="430"/>
                    <a:pt x="292" y="586"/>
                  </a:cubicBezTo>
                  <a:cubicBezTo>
                    <a:pt x="206" y="678"/>
                    <a:pt x="147" y="784"/>
                    <a:pt x="117" y="906"/>
                  </a:cubicBezTo>
                  <a:cubicBezTo>
                    <a:pt x="34" y="1076"/>
                    <a:pt x="0" y="1258"/>
                    <a:pt x="13" y="1453"/>
                  </a:cubicBezTo>
                  <a:cubicBezTo>
                    <a:pt x="14" y="1467"/>
                    <a:pt x="17" y="1480"/>
                    <a:pt x="17" y="1494"/>
                  </a:cubicBezTo>
                  <a:cubicBezTo>
                    <a:pt x="17" y="1679"/>
                    <a:pt x="61" y="1851"/>
                    <a:pt x="148" y="2007"/>
                  </a:cubicBezTo>
                  <a:cubicBezTo>
                    <a:pt x="184" y="2122"/>
                    <a:pt x="246" y="2221"/>
                    <a:pt x="332" y="2306"/>
                  </a:cubicBezTo>
                  <a:cubicBezTo>
                    <a:pt x="370" y="2360"/>
                    <a:pt x="412" y="2411"/>
                    <a:pt x="458" y="2458"/>
                  </a:cubicBezTo>
                  <a:cubicBezTo>
                    <a:pt x="684" y="2698"/>
                    <a:pt x="1045" y="2830"/>
                    <a:pt x="1390" y="2830"/>
                  </a:cubicBezTo>
                  <a:cubicBezTo>
                    <a:pt x="1525" y="2830"/>
                    <a:pt x="1658" y="2809"/>
                    <a:pt x="1780" y="2767"/>
                  </a:cubicBezTo>
                  <a:cubicBezTo>
                    <a:pt x="1989" y="2696"/>
                    <a:pt x="2103" y="2631"/>
                    <a:pt x="2260" y="2505"/>
                  </a:cubicBezTo>
                  <a:cubicBezTo>
                    <a:pt x="2362" y="2441"/>
                    <a:pt x="2443" y="2355"/>
                    <a:pt x="2503" y="2248"/>
                  </a:cubicBezTo>
                  <a:cubicBezTo>
                    <a:pt x="2548" y="2192"/>
                    <a:pt x="2592" y="2133"/>
                    <a:pt x="2631" y="2070"/>
                  </a:cubicBezTo>
                  <a:lnTo>
                    <a:pt x="2765" y="1722"/>
                  </a:lnTo>
                  <a:cubicBezTo>
                    <a:pt x="2816" y="1537"/>
                    <a:pt x="2819" y="1352"/>
                    <a:pt x="2771" y="1172"/>
                  </a:cubicBezTo>
                  <a:cubicBezTo>
                    <a:pt x="2766" y="1048"/>
                    <a:pt x="2732" y="935"/>
                    <a:pt x="2667" y="831"/>
                  </a:cubicBezTo>
                  <a:cubicBezTo>
                    <a:pt x="2607" y="661"/>
                    <a:pt x="2508" y="513"/>
                    <a:pt x="2370" y="392"/>
                  </a:cubicBezTo>
                  <a:cubicBezTo>
                    <a:pt x="2180" y="218"/>
                    <a:pt x="1987" y="95"/>
                    <a:pt x="1732" y="36"/>
                  </a:cubicBezTo>
                  <a:cubicBezTo>
                    <a:pt x="1632" y="11"/>
                    <a:pt x="1538" y="1"/>
                    <a:pt x="144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621;p44"/>
            <p:cNvSpPr/>
            <p:nvPr/>
          </p:nvSpPr>
          <p:spPr>
            <a:xfrm>
              <a:off x="2309550" y="3495775"/>
              <a:ext cx="64675" cy="63175"/>
            </a:xfrm>
            <a:custGeom>
              <a:avLst/>
              <a:gdLst/>
              <a:ahLst/>
              <a:cxnLst/>
              <a:rect l="l" t="t" r="r" b="b"/>
              <a:pathLst>
                <a:path w="2587" h="2527" extrusionOk="0">
                  <a:moveTo>
                    <a:pt x="1306" y="0"/>
                  </a:moveTo>
                  <a:cubicBezTo>
                    <a:pt x="1069" y="0"/>
                    <a:pt x="827" y="64"/>
                    <a:pt x="630" y="186"/>
                  </a:cubicBezTo>
                  <a:cubicBezTo>
                    <a:pt x="365" y="349"/>
                    <a:pt x="122" y="662"/>
                    <a:pt x="62" y="971"/>
                  </a:cubicBezTo>
                  <a:cubicBezTo>
                    <a:pt x="1" y="1293"/>
                    <a:pt x="27" y="1648"/>
                    <a:pt x="216" y="1928"/>
                  </a:cubicBezTo>
                  <a:cubicBezTo>
                    <a:pt x="404" y="2208"/>
                    <a:pt x="668" y="2416"/>
                    <a:pt x="1001" y="2495"/>
                  </a:cubicBezTo>
                  <a:cubicBezTo>
                    <a:pt x="1092" y="2517"/>
                    <a:pt x="1186" y="2527"/>
                    <a:pt x="1282" y="2527"/>
                  </a:cubicBezTo>
                  <a:cubicBezTo>
                    <a:pt x="1519" y="2527"/>
                    <a:pt x="1760" y="2463"/>
                    <a:pt x="1957" y="2342"/>
                  </a:cubicBezTo>
                  <a:cubicBezTo>
                    <a:pt x="2222" y="2177"/>
                    <a:pt x="2465" y="1866"/>
                    <a:pt x="2525" y="1556"/>
                  </a:cubicBezTo>
                  <a:cubicBezTo>
                    <a:pt x="2586" y="1235"/>
                    <a:pt x="2561" y="879"/>
                    <a:pt x="2371" y="599"/>
                  </a:cubicBezTo>
                  <a:cubicBezTo>
                    <a:pt x="2183" y="321"/>
                    <a:pt x="1919" y="111"/>
                    <a:pt x="1586" y="31"/>
                  </a:cubicBezTo>
                  <a:cubicBezTo>
                    <a:pt x="1496" y="10"/>
                    <a:pt x="1401" y="0"/>
                    <a:pt x="130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622;p44"/>
            <p:cNvSpPr/>
            <p:nvPr/>
          </p:nvSpPr>
          <p:spPr>
            <a:xfrm>
              <a:off x="3164225" y="3483875"/>
              <a:ext cx="72200" cy="51875"/>
            </a:xfrm>
            <a:custGeom>
              <a:avLst/>
              <a:gdLst/>
              <a:ahLst/>
              <a:cxnLst/>
              <a:rect l="l" t="t" r="r" b="b"/>
              <a:pathLst>
                <a:path w="2888" h="2075" extrusionOk="0">
                  <a:moveTo>
                    <a:pt x="1422" y="0"/>
                  </a:moveTo>
                  <a:cubicBezTo>
                    <a:pt x="330" y="0"/>
                    <a:pt x="1" y="1756"/>
                    <a:pt x="1206" y="2043"/>
                  </a:cubicBezTo>
                  <a:cubicBezTo>
                    <a:pt x="1297" y="2064"/>
                    <a:pt x="1384" y="2074"/>
                    <a:pt x="1467" y="2074"/>
                  </a:cubicBezTo>
                  <a:cubicBezTo>
                    <a:pt x="2558" y="2074"/>
                    <a:pt x="2887" y="318"/>
                    <a:pt x="1683" y="32"/>
                  </a:cubicBezTo>
                  <a:cubicBezTo>
                    <a:pt x="1592" y="10"/>
                    <a:pt x="1505" y="0"/>
                    <a:pt x="14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623;p44"/>
            <p:cNvSpPr/>
            <p:nvPr/>
          </p:nvSpPr>
          <p:spPr>
            <a:xfrm>
              <a:off x="2998150" y="2257575"/>
              <a:ext cx="1378900" cy="985075"/>
            </a:xfrm>
            <a:custGeom>
              <a:avLst/>
              <a:gdLst/>
              <a:ahLst/>
              <a:cxnLst/>
              <a:rect l="l" t="t" r="r" b="b"/>
              <a:pathLst>
                <a:path w="55156" h="39403" extrusionOk="0">
                  <a:moveTo>
                    <a:pt x="25496" y="0"/>
                  </a:moveTo>
                  <a:cubicBezTo>
                    <a:pt x="24352" y="0"/>
                    <a:pt x="23225" y="55"/>
                    <a:pt x="22125" y="165"/>
                  </a:cubicBezTo>
                  <a:cubicBezTo>
                    <a:pt x="18416" y="537"/>
                    <a:pt x="14712" y="1518"/>
                    <a:pt x="11479" y="3410"/>
                  </a:cubicBezTo>
                  <a:cubicBezTo>
                    <a:pt x="7042" y="6007"/>
                    <a:pt x="3477" y="10137"/>
                    <a:pt x="1665" y="14958"/>
                  </a:cubicBezTo>
                  <a:cubicBezTo>
                    <a:pt x="1" y="19386"/>
                    <a:pt x="188" y="23969"/>
                    <a:pt x="1697" y="28413"/>
                  </a:cubicBezTo>
                  <a:cubicBezTo>
                    <a:pt x="2998" y="32246"/>
                    <a:pt x="5320" y="36173"/>
                    <a:pt x="8919" y="38222"/>
                  </a:cubicBezTo>
                  <a:cubicBezTo>
                    <a:pt x="7468" y="36472"/>
                    <a:pt x="6308" y="34472"/>
                    <a:pt x="5557" y="32214"/>
                  </a:cubicBezTo>
                  <a:cubicBezTo>
                    <a:pt x="2903" y="24235"/>
                    <a:pt x="5171" y="14366"/>
                    <a:pt x="12214" y="9347"/>
                  </a:cubicBezTo>
                  <a:cubicBezTo>
                    <a:pt x="15684" y="6873"/>
                    <a:pt x="19806" y="6012"/>
                    <a:pt x="23979" y="6012"/>
                  </a:cubicBezTo>
                  <a:cubicBezTo>
                    <a:pt x="24569" y="6012"/>
                    <a:pt x="25160" y="6029"/>
                    <a:pt x="25750" y="6061"/>
                  </a:cubicBezTo>
                  <a:cubicBezTo>
                    <a:pt x="29916" y="6289"/>
                    <a:pt x="34204" y="7107"/>
                    <a:pt x="38041" y="8782"/>
                  </a:cubicBezTo>
                  <a:cubicBezTo>
                    <a:pt x="42156" y="10579"/>
                    <a:pt x="45735" y="13409"/>
                    <a:pt x="47810" y="17456"/>
                  </a:cubicBezTo>
                  <a:cubicBezTo>
                    <a:pt x="50411" y="22528"/>
                    <a:pt x="50436" y="28738"/>
                    <a:pt x="48657" y="34063"/>
                  </a:cubicBezTo>
                  <a:cubicBezTo>
                    <a:pt x="47997" y="35947"/>
                    <a:pt x="47072" y="37760"/>
                    <a:pt x="45912" y="39403"/>
                  </a:cubicBezTo>
                  <a:cubicBezTo>
                    <a:pt x="51591" y="35228"/>
                    <a:pt x="55155" y="28338"/>
                    <a:pt x="54499" y="20981"/>
                  </a:cubicBezTo>
                  <a:cubicBezTo>
                    <a:pt x="53250" y="6937"/>
                    <a:pt x="38334" y="0"/>
                    <a:pt x="25496"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624;p44"/>
            <p:cNvSpPr/>
            <p:nvPr/>
          </p:nvSpPr>
          <p:spPr>
            <a:xfrm>
              <a:off x="1716200" y="1199975"/>
              <a:ext cx="3897825" cy="3473950"/>
            </a:xfrm>
            <a:custGeom>
              <a:avLst/>
              <a:gdLst/>
              <a:ahLst/>
              <a:cxnLst/>
              <a:rect l="l" t="t" r="r" b="b"/>
              <a:pathLst>
                <a:path w="155913" h="138958" extrusionOk="0">
                  <a:moveTo>
                    <a:pt x="65463" y="7170"/>
                  </a:moveTo>
                  <a:cubicBezTo>
                    <a:pt x="69707" y="7170"/>
                    <a:pt x="73927" y="7980"/>
                    <a:pt x="78235" y="8243"/>
                  </a:cubicBezTo>
                  <a:cubicBezTo>
                    <a:pt x="86177" y="8729"/>
                    <a:pt x="94098" y="8507"/>
                    <a:pt x="101774" y="10941"/>
                  </a:cubicBezTo>
                  <a:cubicBezTo>
                    <a:pt x="109082" y="13256"/>
                    <a:pt x="115346" y="17485"/>
                    <a:pt x="121770" y="21535"/>
                  </a:cubicBezTo>
                  <a:cubicBezTo>
                    <a:pt x="127459" y="25120"/>
                    <a:pt x="133516" y="29061"/>
                    <a:pt x="137391" y="34692"/>
                  </a:cubicBezTo>
                  <a:cubicBezTo>
                    <a:pt x="141074" y="40042"/>
                    <a:pt x="142039" y="46600"/>
                    <a:pt x="144043" y="52646"/>
                  </a:cubicBezTo>
                  <a:cubicBezTo>
                    <a:pt x="145142" y="55967"/>
                    <a:pt x="146405" y="59160"/>
                    <a:pt x="147042" y="62620"/>
                  </a:cubicBezTo>
                  <a:cubicBezTo>
                    <a:pt x="147605" y="65687"/>
                    <a:pt x="147802" y="68809"/>
                    <a:pt x="147643" y="71924"/>
                  </a:cubicBezTo>
                  <a:cubicBezTo>
                    <a:pt x="147307" y="78501"/>
                    <a:pt x="145633" y="85056"/>
                    <a:pt x="143471" y="91253"/>
                  </a:cubicBezTo>
                  <a:cubicBezTo>
                    <a:pt x="141286" y="97519"/>
                    <a:pt x="138460" y="103587"/>
                    <a:pt x="134827" y="109149"/>
                  </a:cubicBezTo>
                  <a:cubicBezTo>
                    <a:pt x="131277" y="114582"/>
                    <a:pt x="126948" y="119522"/>
                    <a:pt x="121792" y="123482"/>
                  </a:cubicBezTo>
                  <a:cubicBezTo>
                    <a:pt x="116803" y="127311"/>
                    <a:pt x="111208" y="129877"/>
                    <a:pt x="105157" y="131524"/>
                  </a:cubicBezTo>
                  <a:cubicBezTo>
                    <a:pt x="99222" y="133136"/>
                    <a:pt x="93007" y="134072"/>
                    <a:pt x="86847" y="134072"/>
                  </a:cubicBezTo>
                  <a:cubicBezTo>
                    <a:pt x="86611" y="134072"/>
                    <a:pt x="86376" y="134070"/>
                    <a:pt x="86141" y="134067"/>
                  </a:cubicBezTo>
                  <a:cubicBezTo>
                    <a:pt x="78477" y="133979"/>
                    <a:pt x="70977" y="131940"/>
                    <a:pt x="63729" y="129607"/>
                  </a:cubicBezTo>
                  <a:cubicBezTo>
                    <a:pt x="59685" y="128305"/>
                    <a:pt x="55677" y="126898"/>
                    <a:pt x="51620" y="125635"/>
                  </a:cubicBezTo>
                  <a:cubicBezTo>
                    <a:pt x="48421" y="124640"/>
                    <a:pt x="45240" y="123638"/>
                    <a:pt x="42137" y="122363"/>
                  </a:cubicBezTo>
                  <a:cubicBezTo>
                    <a:pt x="36062" y="119868"/>
                    <a:pt x="30211" y="116492"/>
                    <a:pt x="25679" y="111670"/>
                  </a:cubicBezTo>
                  <a:cubicBezTo>
                    <a:pt x="23329" y="109170"/>
                    <a:pt x="21554" y="106305"/>
                    <a:pt x="19809" y="103368"/>
                  </a:cubicBezTo>
                  <a:cubicBezTo>
                    <a:pt x="17825" y="100022"/>
                    <a:pt x="15931" y="96619"/>
                    <a:pt x="14182" y="93142"/>
                  </a:cubicBezTo>
                  <a:cubicBezTo>
                    <a:pt x="10908" y="86631"/>
                    <a:pt x="7401" y="79474"/>
                    <a:pt x="7239" y="72053"/>
                  </a:cubicBezTo>
                  <a:cubicBezTo>
                    <a:pt x="7081" y="64806"/>
                    <a:pt x="9900" y="58045"/>
                    <a:pt x="12394" y="51381"/>
                  </a:cubicBezTo>
                  <a:cubicBezTo>
                    <a:pt x="13642" y="48052"/>
                    <a:pt x="14568" y="44578"/>
                    <a:pt x="16176" y="41398"/>
                  </a:cubicBezTo>
                  <a:cubicBezTo>
                    <a:pt x="17718" y="38345"/>
                    <a:pt x="19722" y="35537"/>
                    <a:pt x="21954" y="32953"/>
                  </a:cubicBezTo>
                  <a:cubicBezTo>
                    <a:pt x="26562" y="27618"/>
                    <a:pt x="32134" y="23190"/>
                    <a:pt x="37826" y="19072"/>
                  </a:cubicBezTo>
                  <a:cubicBezTo>
                    <a:pt x="40451" y="17174"/>
                    <a:pt x="43106" y="15671"/>
                    <a:pt x="46086" y="14402"/>
                  </a:cubicBezTo>
                  <a:cubicBezTo>
                    <a:pt x="47926" y="13621"/>
                    <a:pt x="49787" y="12854"/>
                    <a:pt x="51546" y="11912"/>
                  </a:cubicBezTo>
                  <a:lnTo>
                    <a:pt x="51546" y="11912"/>
                  </a:lnTo>
                  <a:cubicBezTo>
                    <a:pt x="51542" y="11913"/>
                    <a:pt x="51538" y="11913"/>
                    <a:pt x="51535" y="11913"/>
                  </a:cubicBezTo>
                  <a:cubicBezTo>
                    <a:pt x="51242" y="11913"/>
                    <a:pt x="51040" y="11481"/>
                    <a:pt x="51354" y="11298"/>
                  </a:cubicBezTo>
                  <a:cubicBezTo>
                    <a:pt x="53875" y="9821"/>
                    <a:pt x="56540" y="8575"/>
                    <a:pt x="59385" y="7864"/>
                  </a:cubicBezTo>
                  <a:cubicBezTo>
                    <a:pt x="61424" y="7353"/>
                    <a:pt x="63446" y="7170"/>
                    <a:pt x="65463" y="7170"/>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625;p44"/>
            <p:cNvSpPr/>
            <p:nvPr/>
          </p:nvSpPr>
          <p:spPr>
            <a:xfrm>
              <a:off x="2700550" y="1410550"/>
              <a:ext cx="787550" cy="725300"/>
            </a:xfrm>
            <a:custGeom>
              <a:avLst/>
              <a:gdLst/>
              <a:ahLst/>
              <a:cxnLst/>
              <a:rect l="l" t="t" r="r" b="b"/>
              <a:pathLst>
                <a:path w="31502" h="29012" extrusionOk="0">
                  <a:moveTo>
                    <a:pt x="15875" y="0"/>
                  </a:moveTo>
                  <a:cubicBezTo>
                    <a:pt x="14110" y="0"/>
                    <a:pt x="12322" y="263"/>
                    <a:pt x="10595" y="834"/>
                  </a:cubicBezTo>
                  <a:cubicBezTo>
                    <a:pt x="7845" y="1744"/>
                    <a:pt x="5046" y="3881"/>
                    <a:pt x="3326" y="6112"/>
                  </a:cubicBezTo>
                  <a:cubicBezTo>
                    <a:pt x="1354" y="8669"/>
                    <a:pt x="0" y="12415"/>
                    <a:pt x="144" y="15640"/>
                  </a:cubicBezTo>
                  <a:cubicBezTo>
                    <a:pt x="309" y="19307"/>
                    <a:pt x="2266" y="22792"/>
                    <a:pt x="5121" y="25097"/>
                  </a:cubicBezTo>
                  <a:cubicBezTo>
                    <a:pt x="8363" y="27718"/>
                    <a:pt x="12374" y="29012"/>
                    <a:pt x="16228" y="29012"/>
                  </a:cubicBezTo>
                  <a:cubicBezTo>
                    <a:pt x="17842" y="29012"/>
                    <a:pt x="19429" y="28785"/>
                    <a:pt x="20920" y="28333"/>
                  </a:cubicBezTo>
                  <a:cubicBezTo>
                    <a:pt x="25032" y="27087"/>
                    <a:pt x="27882" y="24678"/>
                    <a:pt x="30034" y="20381"/>
                  </a:cubicBezTo>
                  <a:cubicBezTo>
                    <a:pt x="31215" y="18020"/>
                    <a:pt x="31502" y="14354"/>
                    <a:pt x="31374" y="12471"/>
                  </a:cubicBezTo>
                  <a:cubicBezTo>
                    <a:pt x="31157" y="9247"/>
                    <a:pt x="29623" y="6079"/>
                    <a:pt x="27178" y="3985"/>
                  </a:cubicBezTo>
                  <a:cubicBezTo>
                    <a:pt x="24337" y="1554"/>
                    <a:pt x="20172" y="0"/>
                    <a:pt x="158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626;p44"/>
            <p:cNvSpPr/>
            <p:nvPr/>
          </p:nvSpPr>
          <p:spPr>
            <a:xfrm>
              <a:off x="2767575" y="1471750"/>
              <a:ext cx="654125" cy="602400"/>
            </a:xfrm>
            <a:custGeom>
              <a:avLst/>
              <a:gdLst/>
              <a:ahLst/>
              <a:cxnLst/>
              <a:rect l="l" t="t" r="r" b="b"/>
              <a:pathLst>
                <a:path w="26165" h="24096" extrusionOk="0">
                  <a:moveTo>
                    <a:pt x="13184" y="0"/>
                  </a:moveTo>
                  <a:cubicBezTo>
                    <a:pt x="11718" y="0"/>
                    <a:pt x="10234" y="218"/>
                    <a:pt x="8801" y="692"/>
                  </a:cubicBezTo>
                  <a:cubicBezTo>
                    <a:pt x="6517" y="1448"/>
                    <a:pt x="4192" y="3224"/>
                    <a:pt x="2763" y="5076"/>
                  </a:cubicBezTo>
                  <a:cubicBezTo>
                    <a:pt x="1125" y="7199"/>
                    <a:pt x="0" y="10310"/>
                    <a:pt x="120" y="12989"/>
                  </a:cubicBezTo>
                  <a:cubicBezTo>
                    <a:pt x="256" y="16036"/>
                    <a:pt x="1882" y="18928"/>
                    <a:pt x="4253" y="20845"/>
                  </a:cubicBezTo>
                  <a:cubicBezTo>
                    <a:pt x="6946" y="23021"/>
                    <a:pt x="10277" y="24096"/>
                    <a:pt x="13477" y="24096"/>
                  </a:cubicBezTo>
                  <a:cubicBezTo>
                    <a:pt x="14818" y="24096"/>
                    <a:pt x="16136" y="23907"/>
                    <a:pt x="17375" y="23532"/>
                  </a:cubicBezTo>
                  <a:cubicBezTo>
                    <a:pt x="20789" y="22497"/>
                    <a:pt x="23157" y="20496"/>
                    <a:pt x="24943" y="16926"/>
                  </a:cubicBezTo>
                  <a:cubicBezTo>
                    <a:pt x="25926" y="14965"/>
                    <a:pt x="26165" y="11921"/>
                    <a:pt x="26059" y="10359"/>
                  </a:cubicBezTo>
                  <a:cubicBezTo>
                    <a:pt x="25877" y="7681"/>
                    <a:pt x="24605" y="5049"/>
                    <a:pt x="22572" y="3311"/>
                  </a:cubicBezTo>
                  <a:cubicBezTo>
                    <a:pt x="20213" y="1291"/>
                    <a:pt x="16753" y="0"/>
                    <a:pt x="13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627;p44"/>
            <p:cNvSpPr/>
            <p:nvPr/>
          </p:nvSpPr>
          <p:spPr>
            <a:xfrm>
              <a:off x="2667875" y="1382550"/>
              <a:ext cx="849950" cy="781050"/>
            </a:xfrm>
            <a:custGeom>
              <a:avLst/>
              <a:gdLst/>
              <a:ahLst/>
              <a:cxnLst/>
              <a:rect l="l" t="t" r="r" b="b"/>
              <a:pathLst>
                <a:path w="33998" h="31242" extrusionOk="0">
                  <a:moveTo>
                    <a:pt x="17222" y="2236"/>
                  </a:moveTo>
                  <a:cubicBezTo>
                    <a:pt x="17606" y="2236"/>
                    <a:pt x="17991" y="2248"/>
                    <a:pt x="18375" y="2273"/>
                  </a:cubicBezTo>
                  <a:cubicBezTo>
                    <a:pt x="21433" y="2471"/>
                    <a:pt x="24550" y="3530"/>
                    <a:pt x="27021" y="5358"/>
                  </a:cubicBezTo>
                  <a:cubicBezTo>
                    <a:pt x="29672" y="7320"/>
                    <a:pt x="31304" y="10352"/>
                    <a:pt x="31567" y="13632"/>
                  </a:cubicBezTo>
                  <a:cubicBezTo>
                    <a:pt x="31875" y="18913"/>
                    <a:pt x="29666" y="24330"/>
                    <a:pt x="24973" y="27074"/>
                  </a:cubicBezTo>
                  <a:cubicBezTo>
                    <a:pt x="22708" y="28397"/>
                    <a:pt x="20148" y="29014"/>
                    <a:pt x="17576" y="29014"/>
                  </a:cubicBezTo>
                  <a:cubicBezTo>
                    <a:pt x="14294" y="29014"/>
                    <a:pt x="10991" y="28010"/>
                    <a:pt x="8255" y="26188"/>
                  </a:cubicBezTo>
                  <a:cubicBezTo>
                    <a:pt x="5907" y="24625"/>
                    <a:pt x="4024" y="22349"/>
                    <a:pt x="3124" y="19659"/>
                  </a:cubicBezTo>
                  <a:cubicBezTo>
                    <a:pt x="2164" y="16790"/>
                    <a:pt x="2529" y="13730"/>
                    <a:pt x="3730" y="10985"/>
                  </a:cubicBezTo>
                  <a:cubicBezTo>
                    <a:pt x="4963" y="8164"/>
                    <a:pt x="7011" y="5875"/>
                    <a:pt x="9631" y="4261"/>
                  </a:cubicBezTo>
                  <a:cubicBezTo>
                    <a:pt x="11920" y="2852"/>
                    <a:pt x="14558" y="2236"/>
                    <a:pt x="17222" y="2236"/>
                  </a:cubicBezTo>
                  <a:close/>
                  <a:moveTo>
                    <a:pt x="17119" y="1"/>
                  </a:moveTo>
                  <a:cubicBezTo>
                    <a:pt x="15037" y="1"/>
                    <a:pt x="12952" y="340"/>
                    <a:pt x="11027" y="1084"/>
                  </a:cubicBezTo>
                  <a:cubicBezTo>
                    <a:pt x="7779" y="2339"/>
                    <a:pt x="4875" y="4724"/>
                    <a:pt x="2986" y="7644"/>
                  </a:cubicBezTo>
                  <a:cubicBezTo>
                    <a:pt x="1132" y="10510"/>
                    <a:pt x="0" y="14195"/>
                    <a:pt x="402" y="17622"/>
                  </a:cubicBezTo>
                  <a:cubicBezTo>
                    <a:pt x="777" y="20796"/>
                    <a:pt x="2289" y="23748"/>
                    <a:pt x="4534" y="26010"/>
                  </a:cubicBezTo>
                  <a:cubicBezTo>
                    <a:pt x="7894" y="29396"/>
                    <a:pt x="12723" y="31242"/>
                    <a:pt x="17506" y="31242"/>
                  </a:cubicBezTo>
                  <a:cubicBezTo>
                    <a:pt x="19650" y="31242"/>
                    <a:pt x="21784" y="30871"/>
                    <a:pt x="23772" y="30103"/>
                  </a:cubicBezTo>
                  <a:cubicBezTo>
                    <a:pt x="26934" y="28881"/>
                    <a:pt x="29463" y="26734"/>
                    <a:pt x="31279" y="23881"/>
                  </a:cubicBezTo>
                  <a:cubicBezTo>
                    <a:pt x="33219" y="20834"/>
                    <a:pt x="33997" y="17212"/>
                    <a:pt x="33799" y="13616"/>
                  </a:cubicBezTo>
                  <a:lnTo>
                    <a:pt x="33799" y="13616"/>
                  </a:lnTo>
                  <a:cubicBezTo>
                    <a:pt x="33799" y="13594"/>
                    <a:pt x="33797" y="13573"/>
                    <a:pt x="33796" y="13551"/>
                  </a:cubicBezTo>
                  <a:lnTo>
                    <a:pt x="33796" y="13551"/>
                  </a:lnTo>
                  <a:cubicBezTo>
                    <a:pt x="33796" y="13551"/>
                    <a:pt x="33796" y="13551"/>
                    <a:pt x="33796" y="13551"/>
                  </a:cubicBezTo>
                  <a:cubicBezTo>
                    <a:pt x="33794" y="13529"/>
                    <a:pt x="33793" y="13508"/>
                    <a:pt x="33791" y="13488"/>
                  </a:cubicBezTo>
                  <a:lnTo>
                    <a:pt x="33791" y="13488"/>
                  </a:lnTo>
                  <a:cubicBezTo>
                    <a:pt x="33513" y="10180"/>
                    <a:pt x="32104" y="6975"/>
                    <a:pt x="29676" y="4679"/>
                  </a:cubicBezTo>
                  <a:cubicBezTo>
                    <a:pt x="27358" y="2485"/>
                    <a:pt x="24275" y="1069"/>
                    <a:pt x="21171" y="422"/>
                  </a:cubicBezTo>
                  <a:cubicBezTo>
                    <a:pt x="19853" y="147"/>
                    <a:pt x="18487" y="1"/>
                    <a:pt x="17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628;p44"/>
            <p:cNvSpPr/>
            <p:nvPr/>
          </p:nvSpPr>
          <p:spPr>
            <a:xfrm>
              <a:off x="3025700" y="1464150"/>
              <a:ext cx="137325" cy="617925"/>
            </a:xfrm>
            <a:custGeom>
              <a:avLst/>
              <a:gdLst/>
              <a:ahLst/>
              <a:cxnLst/>
              <a:rect l="l" t="t" r="r" b="b"/>
              <a:pathLst>
                <a:path w="5493" h="24717" extrusionOk="0">
                  <a:moveTo>
                    <a:pt x="5293" y="0"/>
                  </a:moveTo>
                  <a:cubicBezTo>
                    <a:pt x="5232" y="0"/>
                    <a:pt x="5174" y="29"/>
                    <a:pt x="5147" y="96"/>
                  </a:cubicBezTo>
                  <a:cubicBezTo>
                    <a:pt x="4443" y="1849"/>
                    <a:pt x="4262" y="3931"/>
                    <a:pt x="3883" y="5782"/>
                  </a:cubicBezTo>
                  <a:cubicBezTo>
                    <a:pt x="3455" y="7876"/>
                    <a:pt x="3018" y="9968"/>
                    <a:pt x="2583" y="12060"/>
                  </a:cubicBezTo>
                  <a:cubicBezTo>
                    <a:pt x="1725" y="16155"/>
                    <a:pt x="864" y="20248"/>
                    <a:pt x="46" y="24350"/>
                  </a:cubicBezTo>
                  <a:cubicBezTo>
                    <a:pt x="1" y="24576"/>
                    <a:pt x="187" y="24717"/>
                    <a:pt x="363" y="24717"/>
                  </a:cubicBezTo>
                  <a:cubicBezTo>
                    <a:pt x="486" y="24717"/>
                    <a:pt x="605" y="24648"/>
                    <a:pt x="637" y="24491"/>
                  </a:cubicBezTo>
                  <a:cubicBezTo>
                    <a:pt x="1452" y="20388"/>
                    <a:pt x="2315" y="16295"/>
                    <a:pt x="3170" y="12200"/>
                  </a:cubicBezTo>
                  <a:cubicBezTo>
                    <a:pt x="3596" y="10165"/>
                    <a:pt x="4019" y="8131"/>
                    <a:pt x="4437" y="6096"/>
                  </a:cubicBezTo>
                  <a:cubicBezTo>
                    <a:pt x="4824" y="4196"/>
                    <a:pt x="5492" y="2120"/>
                    <a:pt x="5493" y="178"/>
                  </a:cubicBezTo>
                  <a:cubicBezTo>
                    <a:pt x="5493" y="72"/>
                    <a:pt x="5389" y="0"/>
                    <a:pt x="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629;p44"/>
            <p:cNvSpPr/>
            <p:nvPr/>
          </p:nvSpPr>
          <p:spPr>
            <a:xfrm>
              <a:off x="2748425" y="1695750"/>
              <a:ext cx="672900" cy="148250"/>
            </a:xfrm>
            <a:custGeom>
              <a:avLst/>
              <a:gdLst/>
              <a:ahLst/>
              <a:cxnLst/>
              <a:rect l="l" t="t" r="r" b="b"/>
              <a:pathLst>
                <a:path w="26916" h="5930" extrusionOk="0">
                  <a:moveTo>
                    <a:pt x="391" y="0"/>
                  </a:moveTo>
                  <a:cubicBezTo>
                    <a:pt x="345" y="0"/>
                    <a:pt x="299" y="1"/>
                    <a:pt x="253" y="2"/>
                  </a:cubicBezTo>
                  <a:cubicBezTo>
                    <a:pt x="82" y="11"/>
                    <a:pt x="1" y="276"/>
                    <a:pt x="173" y="351"/>
                  </a:cubicBezTo>
                  <a:cubicBezTo>
                    <a:pt x="1048" y="736"/>
                    <a:pt x="2081" y="844"/>
                    <a:pt x="3012" y="1035"/>
                  </a:cubicBezTo>
                  <a:cubicBezTo>
                    <a:pt x="4104" y="1258"/>
                    <a:pt x="5196" y="1486"/>
                    <a:pt x="6287" y="1710"/>
                  </a:cubicBezTo>
                  <a:cubicBezTo>
                    <a:pt x="8577" y="2185"/>
                    <a:pt x="10863" y="2669"/>
                    <a:pt x="13147" y="3154"/>
                  </a:cubicBezTo>
                  <a:cubicBezTo>
                    <a:pt x="17567" y="4092"/>
                    <a:pt x="21984" y="5039"/>
                    <a:pt x="26415" y="5923"/>
                  </a:cubicBezTo>
                  <a:cubicBezTo>
                    <a:pt x="26438" y="5928"/>
                    <a:pt x="26460" y="5930"/>
                    <a:pt x="26481" y="5930"/>
                  </a:cubicBezTo>
                  <a:cubicBezTo>
                    <a:pt x="26813" y="5930"/>
                    <a:pt x="26915" y="5405"/>
                    <a:pt x="26555" y="5332"/>
                  </a:cubicBezTo>
                  <a:cubicBezTo>
                    <a:pt x="22124" y="4450"/>
                    <a:pt x="17707" y="3503"/>
                    <a:pt x="13287" y="2564"/>
                  </a:cubicBezTo>
                  <a:cubicBezTo>
                    <a:pt x="11000" y="2080"/>
                    <a:pt x="8714" y="1596"/>
                    <a:pt x="6426" y="1121"/>
                  </a:cubicBezTo>
                  <a:cubicBezTo>
                    <a:pt x="5383" y="905"/>
                    <a:pt x="4339" y="694"/>
                    <a:pt x="3294" y="487"/>
                  </a:cubicBezTo>
                  <a:cubicBezTo>
                    <a:pt x="2362" y="301"/>
                    <a:pt x="1351" y="0"/>
                    <a:pt x="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630;p44"/>
            <p:cNvSpPr/>
            <p:nvPr/>
          </p:nvSpPr>
          <p:spPr>
            <a:xfrm>
              <a:off x="2920250" y="1509025"/>
              <a:ext cx="356675" cy="528200"/>
            </a:xfrm>
            <a:custGeom>
              <a:avLst/>
              <a:gdLst/>
              <a:ahLst/>
              <a:cxnLst/>
              <a:rect l="l" t="t" r="r" b="b"/>
              <a:pathLst>
                <a:path w="14267" h="21128" extrusionOk="0">
                  <a:moveTo>
                    <a:pt x="238" y="1"/>
                  </a:moveTo>
                  <a:cubicBezTo>
                    <a:pt x="121" y="1"/>
                    <a:pt x="1" y="108"/>
                    <a:pt x="55" y="236"/>
                  </a:cubicBezTo>
                  <a:cubicBezTo>
                    <a:pt x="797" y="1973"/>
                    <a:pt x="2143" y="3573"/>
                    <a:pt x="3181" y="5147"/>
                  </a:cubicBezTo>
                  <a:cubicBezTo>
                    <a:pt x="4360" y="6931"/>
                    <a:pt x="5530" y="8719"/>
                    <a:pt x="6700" y="10508"/>
                  </a:cubicBezTo>
                  <a:cubicBezTo>
                    <a:pt x="8989" y="14009"/>
                    <a:pt x="11274" y="17513"/>
                    <a:pt x="13597" y="20992"/>
                  </a:cubicBezTo>
                  <a:cubicBezTo>
                    <a:pt x="13661" y="21088"/>
                    <a:pt x="13751" y="21128"/>
                    <a:pt x="13841" y="21128"/>
                  </a:cubicBezTo>
                  <a:cubicBezTo>
                    <a:pt x="14055" y="21128"/>
                    <a:pt x="14267" y="20902"/>
                    <a:pt x="14113" y="20672"/>
                  </a:cubicBezTo>
                  <a:cubicBezTo>
                    <a:pt x="11791" y="17194"/>
                    <a:pt x="9504" y="13691"/>
                    <a:pt x="7215" y="10190"/>
                  </a:cubicBezTo>
                  <a:cubicBezTo>
                    <a:pt x="6078" y="8451"/>
                    <a:pt x="4938" y="6712"/>
                    <a:pt x="3792" y="4978"/>
                  </a:cubicBezTo>
                  <a:cubicBezTo>
                    <a:pt x="2724" y="3362"/>
                    <a:pt x="1728" y="1422"/>
                    <a:pt x="357" y="49"/>
                  </a:cubicBezTo>
                  <a:cubicBezTo>
                    <a:pt x="324" y="15"/>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631;p44"/>
            <p:cNvSpPr/>
            <p:nvPr/>
          </p:nvSpPr>
          <p:spPr>
            <a:xfrm>
              <a:off x="2822300" y="1587500"/>
              <a:ext cx="552750" cy="365350"/>
            </a:xfrm>
            <a:custGeom>
              <a:avLst/>
              <a:gdLst/>
              <a:ahLst/>
              <a:cxnLst/>
              <a:rect l="l" t="t" r="r" b="b"/>
              <a:pathLst>
                <a:path w="22110" h="14614" extrusionOk="0">
                  <a:moveTo>
                    <a:pt x="21681" y="1"/>
                  </a:moveTo>
                  <a:cubicBezTo>
                    <a:pt x="21630" y="1"/>
                    <a:pt x="21575" y="17"/>
                    <a:pt x="21521" y="54"/>
                  </a:cubicBezTo>
                  <a:cubicBezTo>
                    <a:pt x="17915" y="2461"/>
                    <a:pt x="14282" y="4822"/>
                    <a:pt x="10651" y="7191"/>
                  </a:cubicBezTo>
                  <a:cubicBezTo>
                    <a:pt x="8821" y="8384"/>
                    <a:pt x="6992" y="9579"/>
                    <a:pt x="5169" y="10780"/>
                  </a:cubicBezTo>
                  <a:cubicBezTo>
                    <a:pt x="4258" y="11379"/>
                    <a:pt x="3352" y="11983"/>
                    <a:pt x="2447" y="12588"/>
                  </a:cubicBezTo>
                  <a:cubicBezTo>
                    <a:pt x="1660" y="13115"/>
                    <a:pt x="769" y="13615"/>
                    <a:pt x="105" y="14297"/>
                  </a:cubicBezTo>
                  <a:cubicBezTo>
                    <a:pt x="1" y="14408"/>
                    <a:pt x="91" y="14614"/>
                    <a:pt x="233" y="14614"/>
                  </a:cubicBezTo>
                  <a:cubicBezTo>
                    <a:pt x="252" y="14614"/>
                    <a:pt x="273" y="14610"/>
                    <a:pt x="294" y="14601"/>
                  </a:cubicBezTo>
                  <a:cubicBezTo>
                    <a:pt x="1175" y="14240"/>
                    <a:pt x="1969" y="13616"/>
                    <a:pt x="2759" y="13092"/>
                  </a:cubicBezTo>
                  <a:cubicBezTo>
                    <a:pt x="3667" y="12491"/>
                    <a:pt x="4576" y="11892"/>
                    <a:pt x="5486" y="11293"/>
                  </a:cubicBezTo>
                  <a:cubicBezTo>
                    <a:pt x="7310" y="10092"/>
                    <a:pt x="9138" y="8899"/>
                    <a:pt x="10968" y="7705"/>
                  </a:cubicBezTo>
                  <a:cubicBezTo>
                    <a:pt x="14600" y="5338"/>
                    <a:pt x="18234" y="2978"/>
                    <a:pt x="21839" y="569"/>
                  </a:cubicBezTo>
                  <a:cubicBezTo>
                    <a:pt x="22109" y="389"/>
                    <a:pt x="21935" y="1"/>
                    <a:pt x="2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632;p44"/>
            <p:cNvSpPr/>
            <p:nvPr/>
          </p:nvSpPr>
          <p:spPr>
            <a:xfrm>
              <a:off x="3041375" y="1721550"/>
              <a:ext cx="109375" cy="100700"/>
            </a:xfrm>
            <a:custGeom>
              <a:avLst/>
              <a:gdLst/>
              <a:ahLst/>
              <a:cxnLst/>
              <a:rect l="l" t="t" r="r" b="b"/>
              <a:pathLst>
                <a:path w="4375" h="4028" extrusionOk="0">
                  <a:moveTo>
                    <a:pt x="2203" y="0"/>
                  </a:moveTo>
                  <a:cubicBezTo>
                    <a:pt x="1958" y="0"/>
                    <a:pt x="1711" y="36"/>
                    <a:pt x="1471" y="115"/>
                  </a:cubicBezTo>
                  <a:cubicBezTo>
                    <a:pt x="1091" y="241"/>
                    <a:pt x="702" y="538"/>
                    <a:pt x="462" y="848"/>
                  </a:cubicBezTo>
                  <a:cubicBezTo>
                    <a:pt x="188" y="1203"/>
                    <a:pt x="0" y="1724"/>
                    <a:pt x="21" y="2170"/>
                  </a:cubicBezTo>
                  <a:cubicBezTo>
                    <a:pt x="43" y="2679"/>
                    <a:pt x="315" y="3164"/>
                    <a:pt x="710" y="3484"/>
                  </a:cubicBezTo>
                  <a:cubicBezTo>
                    <a:pt x="1161" y="3847"/>
                    <a:pt x="1716" y="4027"/>
                    <a:pt x="2251" y="4027"/>
                  </a:cubicBezTo>
                  <a:cubicBezTo>
                    <a:pt x="2475" y="4027"/>
                    <a:pt x="2696" y="3996"/>
                    <a:pt x="2904" y="3932"/>
                  </a:cubicBezTo>
                  <a:cubicBezTo>
                    <a:pt x="3475" y="3759"/>
                    <a:pt x="3870" y="3424"/>
                    <a:pt x="4169" y="2829"/>
                  </a:cubicBezTo>
                  <a:cubicBezTo>
                    <a:pt x="4335" y="2502"/>
                    <a:pt x="4374" y="1994"/>
                    <a:pt x="4357" y="1731"/>
                  </a:cubicBezTo>
                  <a:cubicBezTo>
                    <a:pt x="4326" y="1284"/>
                    <a:pt x="4113"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633;p44"/>
            <p:cNvSpPr/>
            <p:nvPr/>
          </p:nvSpPr>
          <p:spPr>
            <a:xfrm>
              <a:off x="2835975" y="1459200"/>
              <a:ext cx="57375" cy="52575"/>
            </a:xfrm>
            <a:custGeom>
              <a:avLst/>
              <a:gdLst/>
              <a:ahLst/>
              <a:cxnLst/>
              <a:rect l="l" t="t" r="r" b="b"/>
              <a:pathLst>
                <a:path w="2295" h="2103" extrusionOk="0">
                  <a:moveTo>
                    <a:pt x="1780" y="1"/>
                  </a:moveTo>
                  <a:cubicBezTo>
                    <a:pt x="1404" y="1"/>
                    <a:pt x="1119" y="315"/>
                    <a:pt x="850" y="572"/>
                  </a:cubicBezTo>
                  <a:cubicBezTo>
                    <a:pt x="570" y="840"/>
                    <a:pt x="275" y="1171"/>
                    <a:pt x="110" y="1524"/>
                  </a:cubicBezTo>
                  <a:cubicBezTo>
                    <a:pt x="1" y="1767"/>
                    <a:pt x="197" y="2102"/>
                    <a:pt x="444" y="2102"/>
                  </a:cubicBezTo>
                  <a:cubicBezTo>
                    <a:pt x="508" y="2102"/>
                    <a:pt x="576" y="2080"/>
                    <a:pt x="642" y="2027"/>
                  </a:cubicBezTo>
                  <a:cubicBezTo>
                    <a:pt x="924" y="1804"/>
                    <a:pt x="1173" y="1542"/>
                    <a:pt x="1455" y="1318"/>
                  </a:cubicBezTo>
                  <a:cubicBezTo>
                    <a:pt x="1750" y="1085"/>
                    <a:pt x="2163" y="946"/>
                    <a:pt x="2248" y="545"/>
                  </a:cubicBezTo>
                  <a:cubicBezTo>
                    <a:pt x="2294" y="318"/>
                    <a:pt x="2159" y="64"/>
                    <a:pt x="1920" y="15"/>
                  </a:cubicBezTo>
                  <a:cubicBezTo>
                    <a:pt x="1872" y="5"/>
                    <a:pt x="1825" y="1"/>
                    <a:pt x="178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634;p44"/>
            <p:cNvSpPr/>
            <p:nvPr/>
          </p:nvSpPr>
          <p:spPr>
            <a:xfrm>
              <a:off x="2906100" y="1430475"/>
              <a:ext cx="39375" cy="28225"/>
            </a:xfrm>
            <a:custGeom>
              <a:avLst/>
              <a:gdLst/>
              <a:ahLst/>
              <a:cxnLst/>
              <a:rect l="l" t="t" r="r" b="b"/>
              <a:pathLst>
                <a:path w="1575" h="1129" extrusionOk="0">
                  <a:moveTo>
                    <a:pt x="1049" y="1"/>
                  </a:moveTo>
                  <a:cubicBezTo>
                    <a:pt x="951" y="1"/>
                    <a:pt x="853" y="31"/>
                    <a:pt x="754" y="76"/>
                  </a:cubicBezTo>
                  <a:cubicBezTo>
                    <a:pt x="691" y="106"/>
                    <a:pt x="643" y="145"/>
                    <a:pt x="601" y="193"/>
                  </a:cubicBezTo>
                  <a:lnTo>
                    <a:pt x="601" y="193"/>
                  </a:lnTo>
                  <a:cubicBezTo>
                    <a:pt x="491" y="275"/>
                    <a:pt x="395" y="368"/>
                    <a:pt x="293" y="462"/>
                  </a:cubicBezTo>
                  <a:cubicBezTo>
                    <a:pt x="180" y="568"/>
                    <a:pt x="62" y="697"/>
                    <a:pt x="26" y="851"/>
                  </a:cubicBezTo>
                  <a:cubicBezTo>
                    <a:pt x="0" y="962"/>
                    <a:pt x="72" y="1108"/>
                    <a:pt x="194" y="1124"/>
                  </a:cubicBezTo>
                  <a:cubicBezTo>
                    <a:pt x="217" y="1127"/>
                    <a:pt x="240" y="1128"/>
                    <a:pt x="262" y="1128"/>
                  </a:cubicBezTo>
                  <a:cubicBezTo>
                    <a:pt x="392" y="1128"/>
                    <a:pt x="515" y="1086"/>
                    <a:pt x="638" y="1070"/>
                  </a:cubicBezTo>
                  <a:cubicBezTo>
                    <a:pt x="688" y="1061"/>
                    <a:pt x="758" y="1064"/>
                    <a:pt x="817" y="1056"/>
                  </a:cubicBezTo>
                  <a:cubicBezTo>
                    <a:pt x="845" y="1052"/>
                    <a:pt x="872" y="1049"/>
                    <a:pt x="901" y="1045"/>
                  </a:cubicBezTo>
                  <a:lnTo>
                    <a:pt x="901" y="1045"/>
                  </a:lnTo>
                  <a:cubicBezTo>
                    <a:pt x="910" y="1046"/>
                    <a:pt x="920" y="1047"/>
                    <a:pt x="932" y="1048"/>
                  </a:cubicBezTo>
                  <a:cubicBezTo>
                    <a:pt x="951" y="1052"/>
                    <a:pt x="970" y="1054"/>
                    <a:pt x="988" y="1054"/>
                  </a:cubicBezTo>
                  <a:cubicBezTo>
                    <a:pt x="1008" y="1054"/>
                    <a:pt x="1029" y="1052"/>
                    <a:pt x="1049" y="1046"/>
                  </a:cubicBezTo>
                  <a:cubicBezTo>
                    <a:pt x="1230" y="1017"/>
                    <a:pt x="1403" y="952"/>
                    <a:pt x="1491" y="775"/>
                  </a:cubicBezTo>
                  <a:cubicBezTo>
                    <a:pt x="1553" y="648"/>
                    <a:pt x="1574" y="508"/>
                    <a:pt x="1532" y="369"/>
                  </a:cubicBezTo>
                  <a:cubicBezTo>
                    <a:pt x="1493" y="244"/>
                    <a:pt x="1399" y="126"/>
                    <a:pt x="1283" y="62"/>
                  </a:cubicBezTo>
                  <a:cubicBezTo>
                    <a:pt x="1204" y="19"/>
                    <a:pt x="1126"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635;p44"/>
            <p:cNvSpPr/>
            <p:nvPr/>
          </p:nvSpPr>
          <p:spPr>
            <a:xfrm>
              <a:off x="3431350" y="1581850"/>
              <a:ext cx="50675" cy="75950"/>
            </a:xfrm>
            <a:custGeom>
              <a:avLst/>
              <a:gdLst/>
              <a:ahLst/>
              <a:cxnLst/>
              <a:rect l="l" t="t" r="r" b="b"/>
              <a:pathLst>
                <a:path w="2027" h="3038" extrusionOk="0">
                  <a:moveTo>
                    <a:pt x="415" y="0"/>
                  </a:moveTo>
                  <a:cubicBezTo>
                    <a:pt x="391" y="0"/>
                    <a:pt x="366" y="2"/>
                    <a:pt x="341" y="5"/>
                  </a:cubicBezTo>
                  <a:cubicBezTo>
                    <a:pt x="147" y="31"/>
                    <a:pt x="8" y="163"/>
                    <a:pt x="6" y="364"/>
                  </a:cubicBezTo>
                  <a:cubicBezTo>
                    <a:pt x="1" y="752"/>
                    <a:pt x="375" y="1061"/>
                    <a:pt x="553" y="1383"/>
                  </a:cubicBezTo>
                  <a:cubicBezTo>
                    <a:pt x="749" y="1736"/>
                    <a:pt x="859" y="2114"/>
                    <a:pt x="904" y="2513"/>
                  </a:cubicBezTo>
                  <a:cubicBezTo>
                    <a:pt x="930" y="2734"/>
                    <a:pt x="1078" y="2995"/>
                    <a:pt x="1327" y="3028"/>
                  </a:cubicBezTo>
                  <a:cubicBezTo>
                    <a:pt x="1374" y="3034"/>
                    <a:pt x="1416" y="3038"/>
                    <a:pt x="1458" y="3038"/>
                  </a:cubicBezTo>
                  <a:cubicBezTo>
                    <a:pt x="1508" y="3038"/>
                    <a:pt x="1557" y="3032"/>
                    <a:pt x="1613" y="3018"/>
                  </a:cubicBezTo>
                  <a:cubicBezTo>
                    <a:pt x="1835" y="2963"/>
                    <a:pt x="2026" y="2703"/>
                    <a:pt x="2003" y="2472"/>
                  </a:cubicBezTo>
                  <a:cubicBezTo>
                    <a:pt x="1948" y="1931"/>
                    <a:pt x="1783" y="1402"/>
                    <a:pt x="1499" y="937"/>
                  </a:cubicBezTo>
                  <a:cubicBezTo>
                    <a:pt x="1278" y="577"/>
                    <a:pt x="891" y="0"/>
                    <a:pt x="4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636;p44"/>
            <p:cNvSpPr/>
            <p:nvPr/>
          </p:nvSpPr>
          <p:spPr>
            <a:xfrm>
              <a:off x="3464775" y="1676675"/>
              <a:ext cx="28500" cy="34850"/>
            </a:xfrm>
            <a:custGeom>
              <a:avLst/>
              <a:gdLst/>
              <a:ahLst/>
              <a:cxnLst/>
              <a:rect l="l" t="t" r="r" b="b"/>
              <a:pathLst>
                <a:path w="1140" h="1394" extrusionOk="0">
                  <a:moveTo>
                    <a:pt x="510" y="0"/>
                  </a:moveTo>
                  <a:cubicBezTo>
                    <a:pt x="366" y="0"/>
                    <a:pt x="229" y="77"/>
                    <a:pt x="129" y="219"/>
                  </a:cubicBezTo>
                  <a:cubicBezTo>
                    <a:pt x="1" y="402"/>
                    <a:pt x="33" y="666"/>
                    <a:pt x="37" y="878"/>
                  </a:cubicBezTo>
                  <a:cubicBezTo>
                    <a:pt x="39" y="1121"/>
                    <a:pt x="222" y="1311"/>
                    <a:pt x="446" y="1376"/>
                  </a:cubicBezTo>
                  <a:cubicBezTo>
                    <a:pt x="486" y="1388"/>
                    <a:pt x="528" y="1393"/>
                    <a:pt x="569" y="1393"/>
                  </a:cubicBezTo>
                  <a:cubicBezTo>
                    <a:pt x="667" y="1393"/>
                    <a:pt x="765" y="1363"/>
                    <a:pt x="848" y="1311"/>
                  </a:cubicBezTo>
                  <a:cubicBezTo>
                    <a:pt x="1055" y="1183"/>
                    <a:pt x="1139" y="933"/>
                    <a:pt x="1079" y="704"/>
                  </a:cubicBezTo>
                  <a:cubicBezTo>
                    <a:pt x="1025" y="498"/>
                    <a:pt x="982" y="256"/>
                    <a:pt x="809" y="115"/>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637;p44"/>
            <p:cNvSpPr/>
            <p:nvPr/>
          </p:nvSpPr>
          <p:spPr>
            <a:xfrm>
              <a:off x="2918175" y="2087175"/>
              <a:ext cx="103400" cy="44425"/>
            </a:xfrm>
            <a:custGeom>
              <a:avLst/>
              <a:gdLst/>
              <a:ahLst/>
              <a:cxnLst/>
              <a:rect l="l" t="t" r="r" b="b"/>
              <a:pathLst>
                <a:path w="4136" h="1777" extrusionOk="0">
                  <a:moveTo>
                    <a:pt x="347" y="0"/>
                  </a:moveTo>
                  <a:cubicBezTo>
                    <a:pt x="249" y="0"/>
                    <a:pt x="153" y="13"/>
                    <a:pt x="58" y="44"/>
                  </a:cubicBezTo>
                  <a:cubicBezTo>
                    <a:pt x="22" y="56"/>
                    <a:pt x="1" y="93"/>
                    <a:pt x="14" y="126"/>
                  </a:cubicBezTo>
                  <a:cubicBezTo>
                    <a:pt x="201" y="690"/>
                    <a:pt x="950" y="929"/>
                    <a:pt x="1457" y="1143"/>
                  </a:cubicBezTo>
                  <a:cubicBezTo>
                    <a:pt x="2134" y="1429"/>
                    <a:pt x="2846" y="1704"/>
                    <a:pt x="3579" y="1774"/>
                  </a:cubicBezTo>
                  <a:cubicBezTo>
                    <a:pt x="3596" y="1775"/>
                    <a:pt x="3612" y="1776"/>
                    <a:pt x="3627" y="1776"/>
                  </a:cubicBezTo>
                  <a:cubicBezTo>
                    <a:pt x="4133" y="1776"/>
                    <a:pt x="4135" y="984"/>
                    <a:pt x="3671" y="845"/>
                  </a:cubicBezTo>
                  <a:cubicBezTo>
                    <a:pt x="3000" y="644"/>
                    <a:pt x="2293" y="561"/>
                    <a:pt x="1617" y="363"/>
                  </a:cubicBezTo>
                  <a:cubicBezTo>
                    <a:pt x="1220" y="246"/>
                    <a:pt x="772" y="0"/>
                    <a:pt x="347"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638;p44"/>
            <p:cNvSpPr/>
            <p:nvPr/>
          </p:nvSpPr>
          <p:spPr>
            <a:xfrm>
              <a:off x="3026475" y="2117275"/>
              <a:ext cx="34275" cy="25450"/>
            </a:xfrm>
            <a:custGeom>
              <a:avLst/>
              <a:gdLst/>
              <a:ahLst/>
              <a:cxnLst/>
              <a:rect l="l" t="t" r="r" b="b"/>
              <a:pathLst>
                <a:path w="1371" h="1018" extrusionOk="0">
                  <a:moveTo>
                    <a:pt x="848" y="0"/>
                  </a:moveTo>
                  <a:cubicBezTo>
                    <a:pt x="831" y="0"/>
                    <a:pt x="814" y="1"/>
                    <a:pt x="796" y="3"/>
                  </a:cubicBezTo>
                  <a:cubicBezTo>
                    <a:pt x="773" y="6"/>
                    <a:pt x="750" y="7"/>
                    <a:pt x="727" y="7"/>
                  </a:cubicBezTo>
                  <a:cubicBezTo>
                    <a:pt x="696" y="7"/>
                    <a:pt x="666" y="6"/>
                    <a:pt x="635" y="6"/>
                  </a:cubicBezTo>
                  <a:cubicBezTo>
                    <a:pt x="633" y="6"/>
                    <a:pt x="630" y="6"/>
                    <a:pt x="628" y="6"/>
                  </a:cubicBezTo>
                  <a:cubicBezTo>
                    <a:pt x="552" y="6"/>
                    <a:pt x="477" y="21"/>
                    <a:pt x="403" y="38"/>
                  </a:cubicBezTo>
                  <a:cubicBezTo>
                    <a:pt x="105" y="103"/>
                    <a:pt x="0" y="546"/>
                    <a:pt x="235" y="740"/>
                  </a:cubicBezTo>
                  <a:cubicBezTo>
                    <a:pt x="296" y="789"/>
                    <a:pt x="357" y="838"/>
                    <a:pt x="429" y="874"/>
                  </a:cubicBezTo>
                  <a:cubicBezTo>
                    <a:pt x="477" y="896"/>
                    <a:pt x="527" y="918"/>
                    <a:pt x="571" y="948"/>
                  </a:cubicBezTo>
                  <a:cubicBezTo>
                    <a:pt x="643" y="996"/>
                    <a:pt x="722" y="1017"/>
                    <a:pt x="800" y="1017"/>
                  </a:cubicBezTo>
                  <a:cubicBezTo>
                    <a:pt x="1027" y="1017"/>
                    <a:pt x="1252" y="842"/>
                    <a:pt x="1304" y="622"/>
                  </a:cubicBezTo>
                  <a:cubicBezTo>
                    <a:pt x="1371" y="340"/>
                    <a:pt x="1152" y="0"/>
                    <a:pt x="84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639;p44"/>
            <p:cNvSpPr/>
            <p:nvPr/>
          </p:nvSpPr>
          <p:spPr>
            <a:xfrm>
              <a:off x="3155725" y="1586625"/>
              <a:ext cx="36500" cy="50525"/>
            </a:xfrm>
            <a:custGeom>
              <a:avLst/>
              <a:gdLst/>
              <a:ahLst/>
              <a:cxnLst/>
              <a:rect l="l" t="t" r="r" b="b"/>
              <a:pathLst>
                <a:path w="1460" h="2021" extrusionOk="0">
                  <a:moveTo>
                    <a:pt x="973" y="1"/>
                  </a:moveTo>
                  <a:cubicBezTo>
                    <a:pt x="859" y="1"/>
                    <a:pt x="745" y="44"/>
                    <a:pt x="659" y="143"/>
                  </a:cubicBezTo>
                  <a:cubicBezTo>
                    <a:pt x="373" y="472"/>
                    <a:pt x="253" y="961"/>
                    <a:pt x="102" y="1364"/>
                  </a:cubicBezTo>
                  <a:cubicBezTo>
                    <a:pt x="0" y="1634"/>
                    <a:pt x="242" y="1945"/>
                    <a:pt x="497" y="2005"/>
                  </a:cubicBezTo>
                  <a:cubicBezTo>
                    <a:pt x="541" y="2016"/>
                    <a:pt x="583" y="2020"/>
                    <a:pt x="623" y="2020"/>
                  </a:cubicBezTo>
                  <a:cubicBezTo>
                    <a:pt x="868" y="2020"/>
                    <a:pt x="1058" y="1844"/>
                    <a:pt x="1139" y="1610"/>
                  </a:cubicBezTo>
                  <a:cubicBezTo>
                    <a:pt x="1268" y="1241"/>
                    <a:pt x="1459" y="838"/>
                    <a:pt x="1452" y="442"/>
                  </a:cubicBezTo>
                  <a:cubicBezTo>
                    <a:pt x="1446" y="184"/>
                    <a:pt x="1208" y="1"/>
                    <a:pt x="97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640;p44"/>
            <p:cNvSpPr/>
            <p:nvPr/>
          </p:nvSpPr>
          <p:spPr>
            <a:xfrm>
              <a:off x="3143025" y="1646250"/>
              <a:ext cx="27325" cy="30400"/>
            </a:xfrm>
            <a:custGeom>
              <a:avLst/>
              <a:gdLst/>
              <a:ahLst/>
              <a:cxnLst/>
              <a:rect l="l" t="t" r="r" b="b"/>
              <a:pathLst>
                <a:path w="1093" h="1216" extrusionOk="0">
                  <a:moveTo>
                    <a:pt x="614" y="1"/>
                  </a:moveTo>
                  <a:cubicBezTo>
                    <a:pt x="544" y="1"/>
                    <a:pt x="473" y="19"/>
                    <a:pt x="411" y="58"/>
                  </a:cubicBezTo>
                  <a:cubicBezTo>
                    <a:pt x="239" y="165"/>
                    <a:pt x="87" y="394"/>
                    <a:pt x="50" y="595"/>
                  </a:cubicBezTo>
                  <a:cubicBezTo>
                    <a:pt x="1" y="856"/>
                    <a:pt x="149" y="1153"/>
                    <a:pt x="427" y="1205"/>
                  </a:cubicBezTo>
                  <a:cubicBezTo>
                    <a:pt x="464" y="1212"/>
                    <a:pt x="501" y="1216"/>
                    <a:pt x="536" y="1216"/>
                  </a:cubicBezTo>
                  <a:cubicBezTo>
                    <a:pt x="772" y="1216"/>
                    <a:pt x="970" y="1066"/>
                    <a:pt x="1038" y="829"/>
                  </a:cubicBezTo>
                  <a:cubicBezTo>
                    <a:pt x="1093" y="634"/>
                    <a:pt x="1060" y="361"/>
                    <a:pt x="956" y="187"/>
                  </a:cubicBezTo>
                  <a:cubicBezTo>
                    <a:pt x="882" y="68"/>
                    <a:pt x="749" y="1"/>
                    <a:pt x="61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641;p44"/>
            <p:cNvSpPr/>
            <p:nvPr/>
          </p:nvSpPr>
          <p:spPr>
            <a:xfrm>
              <a:off x="3187175" y="1717375"/>
              <a:ext cx="70300" cy="27900"/>
            </a:xfrm>
            <a:custGeom>
              <a:avLst/>
              <a:gdLst/>
              <a:ahLst/>
              <a:cxnLst/>
              <a:rect l="l" t="t" r="r" b="b"/>
              <a:pathLst>
                <a:path w="2812" h="1116" extrusionOk="0">
                  <a:moveTo>
                    <a:pt x="2170" y="1"/>
                  </a:moveTo>
                  <a:cubicBezTo>
                    <a:pt x="2122" y="1"/>
                    <a:pt x="2069" y="8"/>
                    <a:pt x="2013" y="24"/>
                  </a:cubicBezTo>
                  <a:cubicBezTo>
                    <a:pt x="1429" y="189"/>
                    <a:pt x="790" y="271"/>
                    <a:pt x="238" y="525"/>
                  </a:cubicBezTo>
                  <a:cubicBezTo>
                    <a:pt x="0" y="635"/>
                    <a:pt x="84" y="1032"/>
                    <a:pt x="326" y="1076"/>
                  </a:cubicBezTo>
                  <a:cubicBezTo>
                    <a:pt x="485" y="1104"/>
                    <a:pt x="648" y="1116"/>
                    <a:pt x="813" y="1116"/>
                  </a:cubicBezTo>
                  <a:cubicBezTo>
                    <a:pt x="1268" y="1116"/>
                    <a:pt x="1736" y="1028"/>
                    <a:pt x="2172" y="970"/>
                  </a:cubicBezTo>
                  <a:cubicBezTo>
                    <a:pt x="2812" y="884"/>
                    <a:pt x="2711" y="1"/>
                    <a:pt x="21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642;p44"/>
            <p:cNvSpPr/>
            <p:nvPr/>
          </p:nvSpPr>
          <p:spPr>
            <a:xfrm>
              <a:off x="3270250" y="1703425"/>
              <a:ext cx="55075" cy="24825"/>
            </a:xfrm>
            <a:custGeom>
              <a:avLst/>
              <a:gdLst/>
              <a:ahLst/>
              <a:cxnLst/>
              <a:rect l="l" t="t" r="r" b="b"/>
              <a:pathLst>
                <a:path w="2203" h="993" extrusionOk="0">
                  <a:moveTo>
                    <a:pt x="1483" y="1"/>
                  </a:moveTo>
                  <a:cubicBezTo>
                    <a:pt x="1232" y="1"/>
                    <a:pt x="963" y="111"/>
                    <a:pt x="739" y="192"/>
                  </a:cubicBezTo>
                  <a:cubicBezTo>
                    <a:pt x="467" y="290"/>
                    <a:pt x="222" y="396"/>
                    <a:pt x="56" y="640"/>
                  </a:cubicBezTo>
                  <a:cubicBezTo>
                    <a:pt x="0" y="724"/>
                    <a:pt x="42" y="871"/>
                    <a:pt x="133" y="910"/>
                  </a:cubicBezTo>
                  <a:cubicBezTo>
                    <a:pt x="289" y="976"/>
                    <a:pt x="444" y="993"/>
                    <a:pt x="602" y="993"/>
                  </a:cubicBezTo>
                  <a:cubicBezTo>
                    <a:pt x="706" y="993"/>
                    <a:pt x="812" y="985"/>
                    <a:pt x="922" y="981"/>
                  </a:cubicBezTo>
                  <a:cubicBezTo>
                    <a:pt x="980" y="978"/>
                    <a:pt x="1038" y="978"/>
                    <a:pt x="1096" y="978"/>
                  </a:cubicBezTo>
                  <a:cubicBezTo>
                    <a:pt x="1121" y="978"/>
                    <a:pt x="1147" y="978"/>
                    <a:pt x="1172" y="978"/>
                  </a:cubicBezTo>
                  <a:cubicBezTo>
                    <a:pt x="1402" y="978"/>
                    <a:pt x="1627" y="972"/>
                    <a:pt x="1834" y="856"/>
                  </a:cubicBezTo>
                  <a:cubicBezTo>
                    <a:pt x="2203" y="650"/>
                    <a:pt x="2047" y="148"/>
                    <a:pt x="1701" y="34"/>
                  </a:cubicBezTo>
                  <a:cubicBezTo>
                    <a:pt x="1631"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643;p44"/>
            <p:cNvSpPr/>
            <p:nvPr/>
          </p:nvSpPr>
          <p:spPr>
            <a:xfrm>
              <a:off x="3180025" y="1831525"/>
              <a:ext cx="46825" cy="34925"/>
            </a:xfrm>
            <a:custGeom>
              <a:avLst/>
              <a:gdLst/>
              <a:ahLst/>
              <a:cxnLst/>
              <a:rect l="l" t="t" r="r" b="b"/>
              <a:pathLst>
                <a:path w="1873" h="1397" extrusionOk="0">
                  <a:moveTo>
                    <a:pt x="234" y="1"/>
                  </a:moveTo>
                  <a:cubicBezTo>
                    <a:pt x="102" y="1"/>
                    <a:pt x="0" y="167"/>
                    <a:pt x="44" y="287"/>
                  </a:cubicBezTo>
                  <a:cubicBezTo>
                    <a:pt x="117" y="484"/>
                    <a:pt x="254" y="645"/>
                    <a:pt x="397" y="796"/>
                  </a:cubicBezTo>
                  <a:cubicBezTo>
                    <a:pt x="551" y="958"/>
                    <a:pt x="703" y="1137"/>
                    <a:pt x="878" y="1276"/>
                  </a:cubicBezTo>
                  <a:cubicBezTo>
                    <a:pt x="986" y="1361"/>
                    <a:pt x="1095" y="1397"/>
                    <a:pt x="1197" y="1397"/>
                  </a:cubicBezTo>
                  <a:cubicBezTo>
                    <a:pt x="1597" y="1397"/>
                    <a:pt x="1872" y="841"/>
                    <a:pt x="1429" y="522"/>
                  </a:cubicBezTo>
                  <a:cubicBezTo>
                    <a:pt x="1112" y="294"/>
                    <a:pt x="642" y="33"/>
                    <a:pt x="247" y="1"/>
                  </a:cubicBezTo>
                  <a:cubicBezTo>
                    <a:pt x="243" y="1"/>
                    <a:pt x="238" y="1"/>
                    <a:pt x="23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644;p44"/>
            <p:cNvSpPr/>
            <p:nvPr/>
          </p:nvSpPr>
          <p:spPr>
            <a:xfrm>
              <a:off x="3228150" y="1872150"/>
              <a:ext cx="42750" cy="36775"/>
            </a:xfrm>
            <a:custGeom>
              <a:avLst/>
              <a:gdLst/>
              <a:ahLst/>
              <a:cxnLst/>
              <a:rect l="l" t="t" r="r" b="b"/>
              <a:pathLst>
                <a:path w="1710" h="1471" extrusionOk="0">
                  <a:moveTo>
                    <a:pt x="372" y="1"/>
                  </a:moveTo>
                  <a:cubicBezTo>
                    <a:pt x="169" y="1"/>
                    <a:pt x="1" y="275"/>
                    <a:pt x="131" y="449"/>
                  </a:cubicBezTo>
                  <a:cubicBezTo>
                    <a:pt x="279" y="645"/>
                    <a:pt x="455" y="844"/>
                    <a:pt x="578" y="1061"/>
                  </a:cubicBezTo>
                  <a:lnTo>
                    <a:pt x="578" y="1061"/>
                  </a:lnTo>
                  <a:cubicBezTo>
                    <a:pt x="641" y="1301"/>
                    <a:pt x="857" y="1471"/>
                    <a:pt x="1086" y="1471"/>
                  </a:cubicBezTo>
                  <a:cubicBezTo>
                    <a:pt x="1192" y="1471"/>
                    <a:pt x="1300" y="1435"/>
                    <a:pt x="1398" y="1354"/>
                  </a:cubicBezTo>
                  <a:cubicBezTo>
                    <a:pt x="1709" y="1092"/>
                    <a:pt x="1608" y="637"/>
                    <a:pt x="1263" y="483"/>
                  </a:cubicBezTo>
                  <a:lnTo>
                    <a:pt x="1263" y="483"/>
                  </a:lnTo>
                  <a:cubicBezTo>
                    <a:pt x="1261" y="478"/>
                    <a:pt x="1245" y="465"/>
                    <a:pt x="1212" y="443"/>
                  </a:cubicBezTo>
                  <a:cubicBezTo>
                    <a:pt x="1179" y="416"/>
                    <a:pt x="1144" y="391"/>
                    <a:pt x="1109" y="366"/>
                  </a:cubicBezTo>
                  <a:cubicBezTo>
                    <a:pt x="1038" y="313"/>
                    <a:pt x="968" y="262"/>
                    <a:pt x="892" y="214"/>
                  </a:cubicBezTo>
                  <a:cubicBezTo>
                    <a:pt x="752" y="128"/>
                    <a:pt x="603" y="68"/>
                    <a:pt x="447" y="13"/>
                  </a:cubicBezTo>
                  <a:cubicBezTo>
                    <a:pt x="422" y="5"/>
                    <a:pt x="397" y="1"/>
                    <a:pt x="37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645;p44"/>
            <p:cNvSpPr/>
            <p:nvPr/>
          </p:nvSpPr>
          <p:spPr>
            <a:xfrm>
              <a:off x="3091100" y="1963050"/>
              <a:ext cx="28100" cy="55025"/>
            </a:xfrm>
            <a:custGeom>
              <a:avLst/>
              <a:gdLst/>
              <a:ahLst/>
              <a:cxnLst/>
              <a:rect l="l" t="t" r="r" b="b"/>
              <a:pathLst>
                <a:path w="1124" h="2201" extrusionOk="0">
                  <a:moveTo>
                    <a:pt x="618" y="0"/>
                  </a:moveTo>
                  <a:cubicBezTo>
                    <a:pt x="574" y="0"/>
                    <a:pt x="527" y="12"/>
                    <a:pt x="475" y="36"/>
                  </a:cubicBezTo>
                  <a:cubicBezTo>
                    <a:pt x="201" y="166"/>
                    <a:pt x="186" y="512"/>
                    <a:pt x="147" y="775"/>
                  </a:cubicBezTo>
                  <a:cubicBezTo>
                    <a:pt x="102" y="1087"/>
                    <a:pt x="0" y="1447"/>
                    <a:pt x="46" y="1759"/>
                  </a:cubicBezTo>
                  <a:cubicBezTo>
                    <a:pt x="87" y="2036"/>
                    <a:pt x="321" y="2200"/>
                    <a:pt x="546" y="2200"/>
                  </a:cubicBezTo>
                  <a:cubicBezTo>
                    <a:pt x="729" y="2200"/>
                    <a:pt x="906" y="2093"/>
                    <a:pt x="970" y="1849"/>
                  </a:cubicBezTo>
                  <a:cubicBezTo>
                    <a:pt x="1044" y="1573"/>
                    <a:pt x="1124" y="0"/>
                    <a:pt x="61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646;p44"/>
            <p:cNvSpPr/>
            <p:nvPr/>
          </p:nvSpPr>
          <p:spPr>
            <a:xfrm>
              <a:off x="3085875" y="2035700"/>
              <a:ext cx="27250" cy="31550"/>
            </a:xfrm>
            <a:custGeom>
              <a:avLst/>
              <a:gdLst/>
              <a:ahLst/>
              <a:cxnLst/>
              <a:rect l="l" t="t" r="r" b="b"/>
              <a:pathLst>
                <a:path w="1090" h="1262" extrusionOk="0">
                  <a:moveTo>
                    <a:pt x="686" y="0"/>
                  </a:moveTo>
                  <a:cubicBezTo>
                    <a:pt x="638" y="0"/>
                    <a:pt x="590" y="13"/>
                    <a:pt x="550" y="41"/>
                  </a:cubicBezTo>
                  <a:cubicBezTo>
                    <a:pt x="438" y="117"/>
                    <a:pt x="379" y="222"/>
                    <a:pt x="323" y="304"/>
                  </a:cubicBezTo>
                  <a:cubicBezTo>
                    <a:pt x="322" y="306"/>
                    <a:pt x="277" y="372"/>
                    <a:pt x="280" y="372"/>
                  </a:cubicBezTo>
                  <a:cubicBezTo>
                    <a:pt x="281" y="372"/>
                    <a:pt x="286" y="367"/>
                    <a:pt x="297" y="352"/>
                  </a:cubicBezTo>
                  <a:lnTo>
                    <a:pt x="297" y="352"/>
                  </a:lnTo>
                  <a:cubicBezTo>
                    <a:pt x="249" y="415"/>
                    <a:pt x="195" y="472"/>
                    <a:pt x="156" y="542"/>
                  </a:cubicBezTo>
                  <a:cubicBezTo>
                    <a:pt x="1" y="818"/>
                    <a:pt x="167" y="1177"/>
                    <a:pt x="470" y="1249"/>
                  </a:cubicBezTo>
                  <a:cubicBezTo>
                    <a:pt x="505" y="1257"/>
                    <a:pt x="540" y="1261"/>
                    <a:pt x="575" y="1261"/>
                  </a:cubicBezTo>
                  <a:cubicBezTo>
                    <a:pt x="838" y="1261"/>
                    <a:pt x="1090" y="1039"/>
                    <a:pt x="1068" y="758"/>
                  </a:cubicBezTo>
                  <a:cubicBezTo>
                    <a:pt x="1060" y="680"/>
                    <a:pt x="1043" y="607"/>
                    <a:pt x="1024" y="534"/>
                  </a:cubicBezTo>
                  <a:lnTo>
                    <a:pt x="1024" y="534"/>
                  </a:lnTo>
                  <a:cubicBezTo>
                    <a:pt x="1027" y="544"/>
                    <a:pt x="1028" y="548"/>
                    <a:pt x="1029" y="548"/>
                  </a:cubicBezTo>
                  <a:cubicBezTo>
                    <a:pt x="1032" y="548"/>
                    <a:pt x="1006" y="406"/>
                    <a:pt x="1005" y="406"/>
                  </a:cubicBezTo>
                  <a:lnTo>
                    <a:pt x="1005" y="406"/>
                  </a:lnTo>
                  <a:cubicBezTo>
                    <a:pt x="1005" y="406"/>
                    <a:pt x="1005" y="408"/>
                    <a:pt x="1006" y="413"/>
                  </a:cubicBezTo>
                  <a:cubicBezTo>
                    <a:pt x="994" y="343"/>
                    <a:pt x="979" y="223"/>
                    <a:pt x="925" y="131"/>
                  </a:cubicBezTo>
                  <a:cubicBezTo>
                    <a:pt x="877" y="49"/>
                    <a:pt x="780"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647;p44"/>
            <p:cNvSpPr/>
            <p:nvPr/>
          </p:nvSpPr>
          <p:spPr>
            <a:xfrm>
              <a:off x="2994750" y="1870100"/>
              <a:ext cx="37775" cy="42725"/>
            </a:xfrm>
            <a:custGeom>
              <a:avLst/>
              <a:gdLst/>
              <a:ahLst/>
              <a:cxnLst/>
              <a:rect l="l" t="t" r="r" b="b"/>
              <a:pathLst>
                <a:path w="1511" h="1709" extrusionOk="0">
                  <a:moveTo>
                    <a:pt x="1154" y="0"/>
                  </a:moveTo>
                  <a:cubicBezTo>
                    <a:pt x="1101" y="0"/>
                    <a:pt x="1045" y="15"/>
                    <a:pt x="991" y="50"/>
                  </a:cubicBezTo>
                  <a:cubicBezTo>
                    <a:pt x="671" y="254"/>
                    <a:pt x="461" y="604"/>
                    <a:pt x="205" y="877"/>
                  </a:cubicBezTo>
                  <a:cubicBezTo>
                    <a:pt x="0" y="1093"/>
                    <a:pt x="34" y="1440"/>
                    <a:pt x="273" y="1615"/>
                  </a:cubicBezTo>
                  <a:cubicBezTo>
                    <a:pt x="357" y="1677"/>
                    <a:pt x="465" y="1709"/>
                    <a:pt x="573" y="1709"/>
                  </a:cubicBezTo>
                  <a:cubicBezTo>
                    <a:pt x="746" y="1709"/>
                    <a:pt x="920" y="1626"/>
                    <a:pt x="997" y="1457"/>
                  </a:cubicBezTo>
                  <a:cubicBezTo>
                    <a:pt x="1153" y="1113"/>
                    <a:pt x="1408" y="774"/>
                    <a:pt x="1475" y="399"/>
                  </a:cubicBezTo>
                  <a:cubicBezTo>
                    <a:pt x="1510" y="192"/>
                    <a:pt x="1346"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648;p44"/>
            <p:cNvSpPr/>
            <p:nvPr/>
          </p:nvSpPr>
          <p:spPr>
            <a:xfrm>
              <a:off x="2964125" y="1929075"/>
              <a:ext cx="30825" cy="31075"/>
            </a:xfrm>
            <a:custGeom>
              <a:avLst/>
              <a:gdLst/>
              <a:ahLst/>
              <a:cxnLst/>
              <a:rect l="l" t="t" r="r" b="b"/>
              <a:pathLst>
                <a:path w="1233" h="1243" extrusionOk="0">
                  <a:moveTo>
                    <a:pt x="851" y="1"/>
                  </a:moveTo>
                  <a:cubicBezTo>
                    <a:pt x="794" y="1"/>
                    <a:pt x="734" y="14"/>
                    <a:pt x="676" y="42"/>
                  </a:cubicBezTo>
                  <a:cubicBezTo>
                    <a:pt x="459" y="148"/>
                    <a:pt x="219" y="287"/>
                    <a:pt x="109" y="513"/>
                  </a:cubicBezTo>
                  <a:cubicBezTo>
                    <a:pt x="0" y="737"/>
                    <a:pt x="49" y="998"/>
                    <a:pt x="253" y="1148"/>
                  </a:cubicBezTo>
                  <a:cubicBezTo>
                    <a:pt x="342" y="1213"/>
                    <a:pt x="439" y="1242"/>
                    <a:pt x="536" y="1242"/>
                  </a:cubicBezTo>
                  <a:cubicBezTo>
                    <a:pt x="666" y="1242"/>
                    <a:pt x="795" y="1189"/>
                    <a:pt x="901" y="1094"/>
                  </a:cubicBezTo>
                  <a:cubicBezTo>
                    <a:pt x="1086" y="926"/>
                    <a:pt x="1151" y="648"/>
                    <a:pt x="1192" y="414"/>
                  </a:cubicBezTo>
                  <a:cubicBezTo>
                    <a:pt x="1232" y="172"/>
                    <a:pt x="1058" y="1"/>
                    <a:pt x="85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649;p44"/>
            <p:cNvSpPr/>
            <p:nvPr/>
          </p:nvSpPr>
          <p:spPr>
            <a:xfrm>
              <a:off x="2818125" y="1793400"/>
              <a:ext cx="68125" cy="26225"/>
            </a:xfrm>
            <a:custGeom>
              <a:avLst/>
              <a:gdLst/>
              <a:ahLst/>
              <a:cxnLst/>
              <a:rect l="l" t="t" r="r" b="b"/>
              <a:pathLst>
                <a:path w="2725" h="1049" extrusionOk="0">
                  <a:moveTo>
                    <a:pt x="1691" y="1"/>
                  </a:moveTo>
                  <a:cubicBezTo>
                    <a:pt x="1536" y="1"/>
                    <a:pt x="1380" y="15"/>
                    <a:pt x="1211" y="39"/>
                  </a:cubicBezTo>
                  <a:cubicBezTo>
                    <a:pt x="898" y="82"/>
                    <a:pt x="561" y="120"/>
                    <a:pt x="287" y="284"/>
                  </a:cubicBezTo>
                  <a:cubicBezTo>
                    <a:pt x="1" y="453"/>
                    <a:pt x="44" y="985"/>
                    <a:pt x="407" y="1035"/>
                  </a:cubicBezTo>
                  <a:cubicBezTo>
                    <a:pt x="482" y="1045"/>
                    <a:pt x="557" y="1049"/>
                    <a:pt x="632" y="1049"/>
                  </a:cubicBezTo>
                  <a:cubicBezTo>
                    <a:pt x="836" y="1049"/>
                    <a:pt x="1039" y="1020"/>
                    <a:pt x="1246" y="1012"/>
                  </a:cubicBezTo>
                  <a:cubicBezTo>
                    <a:pt x="1533" y="999"/>
                    <a:pt x="1805" y="1013"/>
                    <a:pt x="2084" y="972"/>
                  </a:cubicBezTo>
                  <a:cubicBezTo>
                    <a:pt x="2574" y="902"/>
                    <a:pt x="2725" y="175"/>
                    <a:pt x="2175" y="53"/>
                  </a:cubicBezTo>
                  <a:cubicBezTo>
                    <a:pt x="2006" y="16"/>
                    <a:pt x="1849" y="1"/>
                    <a:pt x="169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650;p44"/>
            <p:cNvSpPr/>
            <p:nvPr/>
          </p:nvSpPr>
          <p:spPr>
            <a:xfrm>
              <a:off x="2901625" y="1790050"/>
              <a:ext cx="40975" cy="25900"/>
            </a:xfrm>
            <a:custGeom>
              <a:avLst/>
              <a:gdLst/>
              <a:ahLst/>
              <a:cxnLst/>
              <a:rect l="l" t="t" r="r" b="b"/>
              <a:pathLst>
                <a:path w="1639" h="1036" extrusionOk="0">
                  <a:moveTo>
                    <a:pt x="1069" y="0"/>
                  </a:moveTo>
                  <a:cubicBezTo>
                    <a:pt x="977" y="0"/>
                    <a:pt x="881" y="23"/>
                    <a:pt x="790" y="66"/>
                  </a:cubicBezTo>
                  <a:cubicBezTo>
                    <a:pt x="625" y="144"/>
                    <a:pt x="468" y="235"/>
                    <a:pt x="312" y="330"/>
                  </a:cubicBezTo>
                  <a:cubicBezTo>
                    <a:pt x="190" y="403"/>
                    <a:pt x="0" y="472"/>
                    <a:pt x="43" y="652"/>
                  </a:cubicBezTo>
                  <a:cubicBezTo>
                    <a:pt x="84" y="830"/>
                    <a:pt x="335" y="925"/>
                    <a:pt x="489" y="978"/>
                  </a:cubicBezTo>
                  <a:cubicBezTo>
                    <a:pt x="607" y="1018"/>
                    <a:pt x="729" y="1036"/>
                    <a:pt x="852" y="1036"/>
                  </a:cubicBezTo>
                  <a:cubicBezTo>
                    <a:pt x="971" y="1036"/>
                    <a:pt x="1091" y="1019"/>
                    <a:pt x="1208" y="991"/>
                  </a:cubicBezTo>
                  <a:cubicBezTo>
                    <a:pt x="1508" y="920"/>
                    <a:pt x="1639" y="554"/>
                    <a:pt x="1521" y="293"/>
                  </a:cubicBezTo>
                  <a:cubicBezTo>
                    <a:pt x="1431" y="93"/>
                    <a:pt x="1257" y="0"/>
                    <a:pt x="106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651;p44"/>
            <p:cNvSpPr/>
            <p:nvPr/>
          </p:nvSpPr>
          <p:spPr>
            <a:xfrm>
              <a:off x="2950600" y="1625625"/>
              <a:ext cx="39150" cy="42075"/>
            </a:xfrm>
            <a:custGeom>
              <a:avLst/>
              <a:gdLst/>
              <a:ahLst/>
              <a:cxnLst/>
              <a:rect l="l" t="t" r="r" b="b"/>
              <a:pathLst>
                <a:path w="1566" h="1683" extrusionOk="0">
                  <a:moveTo>
                    <a:pt x="383" y="1"/>
                  </a:moveTo>
                  <a:cubicBezTo>
                    <a:pt x="180" y="1"/>
                    <a:pt x="0" y="227"/>
                    <a:pt x="60" y="435"/>
                  </a:cubicBezTo>
                  <a:cubicBezTo>
                    <a:pt x="162" y="785"/>
                    <a:pt x="390" y="1136"/>
                    <a:pt x="574" y="1447"/>
                  </a:cubicBezTo>
                  <a:cubicBezTo>
                    <a:pt x="666" y="1603"/>
                    <a:pt x="832" y="1683"/>
                    <a:pt x="1000" y="1683"/>
                  </a:cubicBezTo>
                  <a:cubicBezTo>
                    <a:pt x="1113" y="1683"/>
                    <a:pt x="1228" y="1646"/>
                    <a:pt x="1320" y="1571"/>
                  </a:cubicBezTo>
                  <a:cubicBezTo>
                    <a:pt x="1565" y="1374"/>
                    <a:pt x="1560" y="1038"/>
                    <a:pt x="1354" y="816"/>
                  </a:cubicBezTo>
                  <a:cubicBezTo>
                    <a:pt x="1108" y="550"/>
                    <a:pt x="843" y="245"/>
                    <a:pt x="538" y="48"/>
                  </a:cubicBezTo>
                  <a:cubicBezTo>
                    <a:pt x="487" y="15"/>
                    <a:pt x="434" y="1"/>
                    <a:pt x="3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652;p44"/>
            <p:cNvSpPr/>
            <p:nvPr/>
          </p:nvSpPr>
          <p:spPr>
            <a:xfrm>
              <a:off x="2985525" y="1670350"/>
              <a:ext cx="29225" cy="28500"/>
            </a:xfrm>
            <a:custGeom>
              <a:avLst/>
              <a:gdLst/>
              <a:ahLst/>
              <a:cxnLst/>
              <a:rect l="l" t="t" r="r" b="b"/>
              <a:pathLst>
                <a:path w="1169" h="1140" extrusionOk="0">
                  <a:moveTo>
                    <a:pt x="337" y="1"/>
                  </a:moveTo>
                  <a:cubicBezTo>
                    <a:pt x="197" y="1"/>
                    <a:pt x="49" y="128"/>
                    <a:pt x="24" y="264"/>
                  </a:cubicBezTo>
                  <a:cubicBezTo>
                    <a:pt x="1" y="401"/>
                    <a:pt x="33" y="503"/>
                    <a:pt x="82" y="627"/>
                  </a:cubicBezTo>
                  <a:cubicBezTo>
                    <a:pt x="98" y="666"/>
                    <a:pt x="112" y="706"/>
                    <a:pt x="128" y="746"/>
                  </a:cubicBezTo>
                  <a:cubicBezTo>
                    <a:pt x="170" y="851"/>
                    <a:pt x="215" y="921"/>
                    <a:pt x="288" y="1008"/>
                  </a:cubicBezTo>
                  <a:cubicBezTo>
                    <a:pt x="354" y="1086"/>
                    <a:pt x="501" y="1139"/>
                    <a:pt x="608" y="1139"/>
                  </a:cubicBezTo>
                  <a:cubicBezTo>
                    <a:pt x="617" y="1139"/>
                    <a:pt x="626" y="1139"/>
                    <a:pt x="634" y="1138"/>
                  </a:cubicBezTo>
                  <a:cubicBezTo>
                    <a:pt x="739" y="1131"/>
                    <a:pt x="831" y="1097"/>
                    <a:pt x="914" y="1029"/>
                  </a:cubicBezTo>
                  <a:cubicBezTo>
                    <a:pt x="1082" y="894"/>
                    <a:pt x="1168" y="600"/>
                    <a:pt x="1022" y="413"/>
                  </a:cubicBezTo>
                  <a:cubicBezTo>
                    <a:pt x="952" y="324"/>
                    <a:pt x="893" y="265"/>
                    <a:pt x="797" y="201"/>
                  </a:cubicBezTo>
                  <a:cubicBezTo>
                    <a:pt x="762" y="176"/>
                    <a:pt x="726" y="153"/>
                    <a:pt x="690" y="131"/>
                  </a:cubicBezTo>
                  <a:cubicBezTo>
                    <a:pt x="579" y="56"/>
                    <a:pt x="485" y="5"/>
                    <a:pt x="344" y="1"/>
                  </a:cubicBezTo>
                  <a:cubicBezTo>
                    <a:pt x="342" y="1"/>
                    <a:pt x="340" y="1"/>
                    <a:pt x="33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653;p44"/>
            <p:cNvSpPr/>
            <p:nvPr/>
          </p:nvSpPr>
          <p:spPr>
            <a:xfrm>
              <a:off x="3068500" y="1490700"/>
              <a:ext cx="26950" cy="49400"/>
            </a:xfrm>
            <a:custGeom>
              <a:avLst/>
              <a:gdLst/>
              <a:ahLst/>
              <a:cxnLst/>
              <a:rect l="l" t="t" r="r" b="b"/>
              <a:pathLst>
                <a:path w="1078" h="1976" extrusionOk="0">
                  <a:moveTo>
                    <a:pt x="489" y="1"/>
                  </a:moveTo>
                  <a:cubicBezTo>
                    <a:pt x="368" y="1"/>
                    <a:pt x="249" y="61"/>
                    <a:pt x="180" y="185"/>
                  </a:cubicBezTo>
                  <a:cubicBezTo>
                    <a:pt x="69" y="382"/>
                    <a:pt x="50" y="624"/>
                    <a:pt x="33" y="847"/>
                  </a:cubicBezTo>
                  <a:cubicBezTo>
                    <a:pt x="18" y="1051"/>
                    <a:pt x="0" y="1273"/>
                    <a:pt x="30" y="1475"/>
                  </a:cubicBezTo>
                  <a:cubicBezTo>
                    <a:pt x="70" y="1746"/>
                    <a:pt x="257" y="1976"/>
                    <a:pt x="546" y="1976"/>
                  </a:cubicBezTo>
                  <a:cubicBezTo>
                    <a:pt x="552" y="1976"/>
                    <a:pt x="559" y="1976"/>
                    <a:pt x="566" y="1975"/>
                  </a:cubicBezTo>
                  <a:cubicBezTo>
                    <a:pt x="866" y="1965"/>
                    <a:pt x="1051" y="1718"/>
                    <a:pt x="1066" y="1439"/>
                  </a:cubicBezTo>
                  <a:cubicBezTo>
                    <a:pt x="1077" y="1219"/>
                    <a:pt x="1035" y="981"/>
                    <a:pt x="997" y="765"/>
                  </a:cubicBezTo>
                  <a:cubicBezTo>
                    <a:pt x="963" y="563"/>
                    <a:pt x="922" y="343"/>
                    <a:pt x="804" y="171"/>
                  </a:cubicBezTo>
                  <a:cubicBezTo>
                    <a:pt x="728" y="59"/>
                    <a:pt x="608"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654;p44"/>
            <p:cNvSpPr/>
            <p:nvPr/>
          </p:nvSpPr>
          <p:spPr>
            <a:xfrm>
              <a:off x="3069475" y="1552300"/>
              <a:ext cx="26900" cy="31475"/>
            </a:xfrm>
            <a:custGeom>
              <a:avLst/>
              <a:gdLst/>
              <a:ahLst/>
              <a:cxnLst/>
              <a:rect l="l" t="t" r="r" b="b"/>
              <a:pathLst>
                <a:path w="1076" h="1259" extrusionOk="0">
                  <a:moveTo>
                    <a:pt x="471" y="0"/>
                  </a:moveTo>
                  <a:cubicBezTo>
                    <a:pt x="353" y="0"/>
                    <a:pt x="231" y="71"/>
                    <a:pt x="175" y="173"/>
                  </a:cubicBezTo>
                  <a:lnTo>
                    <a:pt x="175" y="173"/>
                  </a:lnTo>
                  <a:cubicBezTo>
                    <a:pt x="167" y="183"/>
                    <a:pt x="159" y="195"/>
                    <a:pt x="149" y="209"/>
                  </a:cubicBezTo>
                  <a:cubicBezTo>
                    <a:pt x="121" y="243"/>
                    <a:pt x="104" y="284"/>
                    <a:pt x="98" y="329"/>
                  </a:cubicBezTo>
                  <a:cubicBezTo>
                    <a:pt x="94" y="357"/>
                    <a:pt x="91" y="386"/>
                    <a:pt x="88" y="416"/>
                  </a:cubicBezTo>
                  <a:lnTo>
                    <a:pt x="88" y="416"/>
                  </a:lnTo>
                  <a:cubicBezTo>
                    <a:pt x="88" y="417"/>
                    <a:pt x="87" y="419"/>
                    <a:pt x="87" y="422"/>
                  </a:cubicBezTo>
                  <a:cubicBezTo>
                    <a:pt x="72" y="491"/>
                    <a:pt x="57" y="562"/>
                    <a:pt x="46" y="631"/>
                  </a:cubicBezTo>
                  <a:cubicBezTo>
                    <a:pt x="0" y="935"/>
                    <a:pt x="169" y="1224"/>
                    <a:pt x="494" y="1256"/>
                  </a:cubicBezTo>
                  <a:cubicBezTo>
                    <a:pt x="511" y="1258"/>
                    <a:pt x="527" y="1259"/>
                    <a:pt x="543" y="1259"/>
                  </a:cubicBezTo>
                  <a:cubicBezTo>
                    <a:pt x="821" y="1259"/>
                    <a:pt x="1076" y="1025"/>
                    <a:pt x="1057" y="732"/>
                  </a:cubicBezTo>
                  <a:cubicBezTo>
                    <a:pt x="1048" y="578"/>
                    <a:pt x="995" y="419"/>
                    <a:pt x="916" y="288"/>
                  </a:cubicBezTo>
                  <a:cubicBezTo>
                    <a:pt x="881" y="230"/>
                    <a:pt x="840" y="168"/>
                    <a:pt x="791" y="124"/>
                  </a:cubicBezTo>
                  <a:cubicBezTo>
                    <a:pt x="736" y="76"/>
                    <a:pt x="671" y="39"/>
                    <a:pt x="599" y="20"/>
                  </a:cubicBezTo>
                  <a:cubicBezTo>
                    <a:pt x="578" y="14"/>
                    <a:pt x="554" y="11"/>
                    <a:pt x="531" y="11"/>
                  </a:cubicBezTo>
                  <a:cubicBezTo>
                    <a:pt x="493" y="8"/>
                    <a:pt x="476" y="6"/>
                    <a:pt x="479" y="6"/>
                  </a:cubicBezTo>
                  <a:cubicBezTo>
                    <a:pt x="481" y="6"/>
                    <a:pt x="505" y="8"/>
                    <a:pt x="548" y="11"/>
                  </a:cubicBezTo>
                  <a:cubicBezTo>
                    <a:pt x="523" y="3"/>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655;p44"/>
            <p:cNvSpPr/>
            <p:nvPr/>
          </p:nvSpPr>
          <p:spPr>
            <a:xfrm>
              <a:off x="3350475" y="2029350"/>
              <a:ext cx="27625" cy="24525"/>
            </a:xfrm>
            <a:custGeom>
              <a:avLst/>
              <a:gdLst/>
              <a:ahLst/>
              <a:cxnLst/>
              <a:rect l="l" t="t" r="r" b="b"/>
              <a:pathLst>
                <a:path w="1105" h="981" extrusionOk="0">
                  <a:moveTo>
                    <a:pt x="602" y="1"/>
                  </a:moveTo>
                  <a:cubicBezTo>
                    <a:pt x="326" y="1"/>
                    <a:pt x="108" y="237"/>
                    <a:pt x="48" y="492"/>
                  </a:cubicBezTo>
                  <a:cubicBezTo>
                    <a:pt x="0" y="687"/>
                    <a:pt x="129" y="938"/>
                    <a:pt x="343" y="969"/>
                  </a:cubicBezTo>
                  <a:cubicBezTo>
                    <a:pt x="391" y="977"/>
                    <a:pt x="438" y="981"/>
                    <a:pt x="485" y="981"/>
                  </a:cubicBezTo>
                  <a:cubicBezTo>
                    <a:pt x="550" y="981"/>
                    <a:pt x="613" y="973"/>
                    <a:pt x="679" y="954"/>
                  </a:cubicBezTo>
                  <a:cubicBezTo>
                    <a:pt x="818" y="913"/>
                    <a:pt x="968" y="814"/>
                    <a:pt x="1024" y="674"/>
                  </a:cubicBezTo>
                  <a:cubicBezTo>
                    <a:pt x="1085" y="519"/>
                    <a:pt x="1105" y="368"/>
                    <a:pt x="1011" y="217"/>
                  </a:cubicBezTo>
                  <a:cubicBezTo>
                    <a:pt x="923" y="73"/>
                    <a:pt x="772" y="2"/>
                    <a:pt x="608" y="1"/>
                  </a:cubicBezTo>
                  <a:cubicBezTo>
                    <a:pt x="606" y="1"/>
                    <a:pt x="604" y="1"/>
                    <a:pt x="60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656;p44"/>
            <p:cNvSpPr/>
            <p:nvPr/>
          </p:nvSpPr>
          <p:spPr>
            <a:xfrm>
              <a:off x="2715025" y="1669325"/>
              <a:ext cx="23925" cy="22200"/>
            </a:xfrm>
            <a:custGeom>
              <a:avLst/>
              <a:gdLst/>
              <a:ahLst/>
              <a:cxnLst/>
              <a:rect l="l" t="t" r="r" b="b"/>
              <a:pathLst>
                <a:path w="957" h="888" extrusionOk="0">
                  <a:moveTo>
                    <a:pt x="485" y="1"/>
                  </a:moveTo>
                  <a:cubicBezTo>
                    <a:pt x="285" y="1"/>
                    <a:pt x="85" y="139"/>
                    <a:pt x="46" y="341"/>
                  </a:cubicBezTo>
                  <a:cubicBezTo>
                    <a:pt x="1" y="578"/>
                    <a:pt x="132" y="820"/>
                    <a:pt x="376" y="877"/>
                  </a:cubicBezTo>
                  <a:cubicBezTo>
                    <a:pt x="407" y="884"/>
                    <a:pt x="439" y="888"/>
                    <a:pt x="472" y="888"/>
                  </a:cubicBezTo>
                  <a:cubicBezTo>
                    <a:pt x="671" y="888"/>
                    <a:pt x="873" y="750"/>
                    <a:pt x="911" y="548"/>
                  </a:cubicBezTo>
                  <a:cubicBezTo>
                    <a:pt x="956" y="311"/>
                    <a:pt x="823" y="69"/>
                    <a:pt x="581" y="12"/>
                  </a:cubicBezTo>
                  <a:cubicBezTo>
                    <a:pt x="550" y="4"/>
                    <a:pt x="517" y="1"/>
                    <a:pt x="48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657;p44"/>
            <p:cNvSpPr/>
            <p:nvPr/>
          </p:nvSpPr>
          <p:spPr>
            <a:xfrm>
              <a:off x="3379500" y="1514175"/>
              <a:ext cx="22850" cy="21500"/>
            </a:xfrm>
            <a:custGeom>
              <a:avLst/>
              <a:gdLst/>
              <a:ahLst/>
              <a:cxnLst/>
              <a:rect l="l" t="t" r="r" b="b"/>
              <a:pathLst>
                <a:path w="914" h="860" extrusionOk="0">
                  <a:moveTo>
                    <a:pt x="424" y="1"/>
                  </a:moveTo>
                  <a:cubicBezTo>
                    <a:pt x="414" y="1"/>
                    <a:pt x="403" y="2"/>
                    <a:pt x="394" y="5"/>
                  </a:cubicBezTo>
                  <a:cubicBezTo>
                    <a:pt x="268" y="26"/>
                    <a:pt x="172" y="62"/>
                    <a:pt x="93" y="167"/>
                  </a:cubicBezTo>
                  <a:cubicBezTo>
                    <a:pt x="17" y="269"/>
                    <a:pt x="0" y="387"/>
                    <a:pt x="32" y="511"/>
                  </a:cubicBezTo>
                  <a:cubicBezTo>
                    <a:pt x="47" y="562"/>
                    <a:pt x="71" y="610"/>
                    <a:pt x="96" y="658"/>
                  </a:cubicBezTo>
                  <a:cubicBezTo>
                    <a:pt x="168" y="796"/>
                    <a:pt x="305" y="860"/>
                    <a:pt x="445" y="860"/>
                  </a:cubicBezTo>
                  <a:cubicBezTo>
                    <a:pt x="601" y="860"/>
                    <a:pt x="761" y="781"/>
                    <a:pt x="839" y="638"/>
                  </a:cubicBezTo>
                  <a:cubicBezTo>
                    <a:pt x="914" y="503"/>
                    <a:pt x="908" y="338"/>
                    <a:pt x="828" y="206"/>
                  </a:cubicBezTo>
                  <a:cubicBezTo>
                    <a:pt x="742" y="66"/>
                    <a:pt x="604" y="11"/>
                    <a:pt x="448" y="3"/>
                  </a:cubicBezTo>
                  <a:cubicBezTo>
                    <a:pt x="440" y="1"/>
                    <a:pt x="432" y="1"/>
                    <a:pt x="42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658;p44"/>
            <p:cNvSpPr/>
            <p:nvPr/>
          </p:nvSpPr>
          <p:spPr>
            <a:xfrm>
              <a:off x="4498075" y="2877325"/>
              <a:ext cx="787550" cy="725325"/>
            </a:xfrm>
            <a:custGeom>
              <a:avLst/>
              <a:gdLst/>
              <a:ahLst/>
              <a:cxnLst/>
              <a:rect l="l" t="t" r="r" b="b"/>
              <a:pathLst>
                <a:path w="31502" h="29013" extrusionOk="0">
                  <a:moveTo>
                    <a:pt x="15874" y="1"/>
                  </a:moveTo>
                  <a:cubicBezTo>
                    <a:pt x="14109" y="1"/>
                    <a:pt x="12322" y="263"/>
                    <a:pt x="10596" y="834"/>
                  </a:cubicBezTo>
                  <a:cubicBezTo>
                    <a:pt x="7848" y="1743"/>
                    <a:pt x="5047" y="3881"/>
                    <a:pt x="3327" y="6113"/>
                  </a:cubicBezTo>
                  <a:cubicBezTo>
                    <a:pt x="1354" y="8669"/>
                    <a:pt x="0" y="12415"/>
                    <a:pt x="145" y="15640"/>
                  </a:cubicBezTo>
                  <a:cubicBezTo>
                    <a:pt x="310" y="19308"/>
                    <a:pt x="2266" y="22791"/>
                    <a:pt x="5121" y="25098"/>
                  </a:cubicBezTo>
                  <a:cubicBezTo>
                    <a:pt x="8364" y="27719"/>
                    <a:pt x="12375" y="29012"/>
                    <a:pt x="16228" y="29012"/>
                  </a:cubicBezTo>
                  <a:cubicBezTo>
                    <a:pt x="17843" y="29012"/>
                    <a:pt x="19429" y="28785"/>
                    <a:pt x="20921" y="28334"/>
                  </a:cubicBezTo>
                  <a:cubicBezTo>
                    <a:pt x="25032" y="27087"/>
                    <a:pt x="27883" y="24678"/>
                    <a:pt x="30034" y="20380"/>
                  </a:cubicBezTo>
                  <a:cubicBezTo>
                    <a:pt x="31216" y="18018"/>
                    <a:pt x="31502" y="14352"/>
                    <a:pt x="31374" y="12471"/>
                  </a:cubicBezTo>
                  <a:cubicBezTo>
                    <a:pt x="31157" y="9248"/>
                    <a:pt x="29623" y="6078"/>
                    <a:pt x="27178" y="3985"/>
                  </a:cubicBezTo>
                  <a:cubicBezTo>
                    <a:pt x="24338" y="1555"/>
                    <a:pt x="20172" y="1"/>
                    <a:pt x="158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659;p44"/>
            <p:cNvSpPr/>
            <p:nvPr/>
          </p:nvSpPr>
          <p:spPr>
            <a:xfrm>
              <a:off x="4565100" y="2938525"/>
              <a:ext cx="654150" cy="602400"/>
            </a:xfrm>
            <a:custGeom>
              <a:avLst/>
              <a:gdLst/>
              <a:ahLst/>
              <a:cxnLst/>
              <a:rect l="l" t="t" r="r" b="b"/>
              <a:pathLst>
                <a:path w="26166" h="24096" extrusionOk="0">
                  <a:moveTo>
                    <a:pt x="13186" y="0"/>
                  </a:moveTo>
                  <a:cubicBezTo>
                    <a:pt x="11720" y="0"/>
                    <a:pt x="10235" y="218"/>
                    <a:pt x="8801" y="693"/>
                  </a:cubicBezTo>
                  <a:cubicBezTo>
                    <a:pt x="6518" y="1449"/>
                    <a:pt x="4194" y="3224"/>
                    <a:pt x="2764" y="5077"/>
                  </a:cubicBezTo>
                  <a:cubicBezTo>
                    <a:pt x="1126" y="7200"/>
                    <a:pt x="0" y="10310"/>
                    <a:pt x="120" y="12990"/>
                  </a:cubicBezTo>
                  <a:cubicBezTo>
                    <a:pt x="257" y="16035"/>
                    <a:pt x="1882" y="18929"/>
                    <a:pt x="4254" y="20845"/>
                  </a:cubicBezTo>
                  <a:cubicBezTo>
                    <a:pt x="6947" y="23021"/>
                    <a:pt x="10278" y="24095"/>
                    <a:pt x="13478" y="24095"/>
                  </a:cubicBezTo>
                  <a:cubicBezTo>
                    <a:pt x="14818" y="24095"/>
                    <a:pt x="16136" y="23907"/>
                    <a:pt x="17375" y="23531"/>
                  </a:cubicBezTo>
                  <a:cubicBezTo>
                    <a:pt x="20789" y="22498"/>
                    <a:pt x="23157" y="20496"/>
                    <a:pt x="24944" y="16926"/>
                  </a:cubicBezTo>
                  <a:cubicBezTo>
                    <a:pt x="25926" y="14965"/>
                    <a:pt x="26166" y="11921"/>
                    <a:pt x="26059" y="10359"/>
                  </a:cubicBezTo>
                  <a:cubicBezTo>
                    <a:pt x="25877" y="7682"/>
                    <a:pt x="24605" y="5050"/>
                    <a:pt x="22573" y="3310"/>
                  </a:cubicBezTo>
                  <a:cubicBezTo>
                    <a:pt x="20214" y="1291"/>
                    <a:pt x="16754"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660;p44"/>
            <p:cNvSpPr/>
            <p:nvPr/>
          </p:nvSpPr>
          <p:spPr>
            <a:xfrm>
              <a:off x="4465400" y="2849350"/>
              <a:ext cx="849975" cy="781025"/>
            </a:xfrm>
            <a:custGeom>
              <a:avLst/>
              <a:gdLst/>
              <a:ahLst/>
              <a:cxnLst/>
              <a:rect l="l" t="t" r="r" b="b"/>
              <a:pathLst>
                <a:path w="33999" h="31241" extrusionOk="0">
                  <a:moveTo>
                    <a:pt x="17225" y="2234"/>
                  </a:moveTo>
                  <a:cubicBezTo>
                    <a:pt x="17609" y="2234"/>
                    <a:pt x="17993" y="2247"/>
                    <a:pt x="18376" y="2272"/>
                  </a:cubicBezTo>
                  <a:cubicBezTo>
                    <a:pt x="21433" y="2471"/>
                    <a:pt x="24550" y="3529"/>
                    <a:pt x="27021" y="5357"/>
                  </a:cubicBezTo>
                  <a:cubicBezTo>
                    <a:pt x="29673" y="7319"/>
                    <a:pt x="31304" y="10352"/>
                    <a:pt x="31567" y="13632"/>
                  </a:cubicBezTo>
                  <a:cubicBezTo>
                    <a:pt x="31875" y="18912"/>
                    <a:pt x="29667" y="24330"/>
                    <a:pt x="24974" y="27072"/>
                  </a:cubicBezTo>
                  <a:cubicBezTo>
                    <a:pt x="22709" y="28396"/>
                    <a:pt x="20149" y="29013"/>
                    <a:pt x="17576" y="29013"/>
                  </a:cubicBezTo>
                  <a:cubicBezTo>
                    <a:pt x="14294" y="29013"/>
                    <a:pt x="10991" y="28009"/>
                    <a:pt x="8255" y="26188"/>
                  </a:cubicBezTo>
                  <a:cubicBezTo>
                    <a:pt x="5907" y="24624"/>
                    <a:pt x="4024" y="22348"/>
                    <a:pt x="3125" y="19658"/>
                  </a:cubicBezTo>
                  <a:cubicBezTo>
                    <a:pt x="2165" y="16789"/>
                    <a:pt x="2529" y="13730"/>
                    <a:pt x="3730" y="10985"/>
                  </a:cubicBezTo>
                  <a:cubicBezTo>
                    <a:pt x="4963" y="8164"/>
                    <a:pt x="7011" y="5875"/>
                    <a:pt x="9631" y="4261"/>
                  </a:cubicBezTo>
                  <a:cubicBezTo>
                    <a:pt x="11920" y="2851"/>
                    <a:pt x="14560" y="2234"/>
                    <a:pt x="17225" y="2234"/>
                  </a:cubicBezTo>
                  <a:close/>
                  <a:moveTo>
                    <a:pt x="17117" y="0"/>
                  </a:moveTo>
                  <a:cubicBezTo>
                    <a:pt x="15036" y="0"/>
                    <a:pt x="12951" y="339"/>
                    <a:pt x="11027" y="1083"/>
                  </a:cubicBezTo>
                  <a:cubicBezTo>
                    <a:pt x="7780" y="2338"/>
                    <a:pt x="4875" y="4724"/>
                    <a:pt x="2987" y="7644"/>
                  </a:cubicBezTo>
                  <a:cubicBezTo>
                    <a:pt x="1132" y="10511"/>
                    <a:pt x="0" y="14195"/>
                    <a:pt x="403" y="17622"/>
                  </a:cubicBezTo>
                  <a:cubicBezTo>
                    <a:pt x="778" y="20796"/>
                    <a:pt x="2290" y="23747"/>
                    <a:pt x="4534" y="26010"/>
                  </a:cubicBezTo>
                  <a:cubicBezTo>
                    <a:pt x="7894" y="29395"/>
                    <a:pt x="12723" y="31241"/>
                    <a:pt x="17507" y="31241"/>
                  </a:cubicBezTo>
                  <a:cubicBezTo>
                    <a:pt x="19650" y="31241"/>
                    <a:pt x="21784" y="30871"/>
                    <a:pt x="23773" y="30102"/>
                  </a:cubicBezTo>
                  <a:cubicBezTo>
                    <a:pt x="26935" y="28881"/>
                    <a:pt x="29463" y="26734"/>
                    <a:pt x="31279" y="23881"/>
                  </a:cubicBezTo>
                  <a:cubicBezTo>
                    <a:pt x="33219" y="20832"/>
                    <a:pt x="33999" y="17210"/>
                    <a:pt x="33801" y="13613"/>
                  </a:cubicBezTo>
                  <a:lnTo>
                    <a:pt x="33801" y="13613"/>
                  </a:lnTo>
                  <a:cubicBezTo>
                    <a:pt x="33800" y="13592"/>
                    <a:pt x="33799" y="13572"/>
                    <a:pt x="33797" y="13550"/>
                  </a:cubicBezTo>
                  <a:lnTo>
                    <a:pt x="33797" y="13550"/>
                  </a:lnTo>
                  <a:cubicBezTo>
                    <a:pt x="33797" y="13550"/>
                    <a:pt x="33797" y="13550"/>
                    <a:pt x="33797" y="13550"/>
                  </a:cubicBezTo>
                  <a:cubicBezTo>
                    <a:pt x="33796" y="13530"/>
                    <a:pt x="33794" y="13509"/>
                    <a:pt x="33792" y="13489"/>
                  </a:cubicBezTo>
                  <a:lnTo>
                    <a:pt x="33792" y="13489"/>
                  </a:lnTo>
                  <a:cubicBezTo>
                    <a:pt x="33515" y="10181"/>
                    <a:pt x="32104" y="6975"/>
                    <a:pt x="29676" y="4677"/>
                  </a:cubicBezTo>
                  <a:cubicBezTo>
                    <a:pt x="27359" y="2484"/>
                    <a:pt x="24275" y="1068"/>
                    <a:pt x="21172" y="421"/>
                  </a:cubicBezTo>
                  <a:cubicBezTo>
                    <a:pt x="19853" y="147"/>
                    <a:pt x="18486" y="0"/>
                    <a:pt x="17117"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661;p44"/>
            <p:cNvSpPr/>
            <p:nvPr/>
          </p:nvSpPr>
          <p:spPr>
            <a:xfrm>
              <a:off x="4823300" y="2930900"/>
              <a:ext cx="137325" cy="617950"/>
            </a:xfrm>
            <a:custGeom>
              <a:avLst/>
              <a:gdLst/>
              <a:ahLst/>
              <a:cxnLst/>
              <a:rect l="l" t="t" r="r" b="b"/>
              <a:pathLst>
                <a:path w="5493" h="24718" extrusionOk="0">
                  <a:moveTo>
                    <a:pt x="5292" y="1"/>
                  </a:moveTo>
                  <a:cubicBezTo>
                    <a:pt x="5231" y="1"/>
                    <a:pt x="5173" y="29"/>
                    <a:pt x="5146" y="96"/>
                  </a:cubicBezTo>
                  <a:cubicBezTo>
                    <a:pt x="4442" y="1851"/>
                    <a:pt x="4261" y="3933"/>
                    <a:pt x="3883" y="5783"/>
                  </a:cubicBezTo>
                  <a:cubicBezTo>
                    <a:pt x="3455" y="7877"/>
                    <a:pt x="3018" y="9968"/>
                    <a:pt x="2581" y="12061"/>
                  </a:cubicBezTo>
                  <a:cubicBezTo>
                    <a:pt x="1725" y="16155"/>
                    <a:pt x="862" y="20248"/>
                    <a:pt x="45" y="24351"/>
                  </a:cubicBezTo>
                  <a:cubicBezTo>
                    <a:pt x="0" y="24576"/>
                    <a:pt x="186" y="24717"/>
                    <a:pt x="363" y="24717"/>
                  </a:cubicBezTo>
                  <a:cubicBezTo>
                    <a:pt x="486" y="24717"/>
                    <a:pt x="604" y="24649"/>
                    <a:pt x="635" y="24491"/>
                  </a:cubicBezTo>
                  <a:cubicBezTo>
                    <a:pt x="1451" y="20389"/>
                    <a:pt x="2314" y="16296"/>
                    <a:pt x="3169" y="12201"/>
                  </a:cubicBezTo>
                  <a:cubicBezTo>
                    <a:pt x="3595" y="10166"/>
                    <a:pt x="4019" y="8133"/>
                    <a:pt x="4435" y="6096"/>
                  </a:cubicBezTo>
                  <a:cubicBezTo>
                    <a:pt x="4823" y="4198"/>
                    <a:pt x="5490" y="2121"/>
                    <a:pt x="5492" y="178"/>
                  </a:cubicBezTo>
                  <a:cubicBezTo>
                    <a:pt x="5492" y="73"/>
                    <a:pt x="5388" y="1"/>
                    <a:pt x="52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662;p44"/>
            <p:cNvSpPr/>
            <p:nvPr/>
          </p:nvSpPr>
          <p:spPr>
            <a:xfrm>
              <a:off x="4545950" y="3162525"/>
              <a:ext cx="672900" cy="148250"/>
            </a:xfrm>
            <a:custGeom>
              <a:avLst/>
              <a:gdLst/>
              <a:ahLst/>
              <a:cxnLst/>
              <a:rect l="l" t="t" r="r" b="b"/>
              <a:pathLst>
                <a:path w="26916" h="5930" extrusionOk="0">
                  <a:moveTo>
                    <a:pt x="390" y="1"/>
                  </a:moveTo>
                  <a:cubicBezTo>
                    <a:pt x="344" y="1"/>
                    <a:pt x="298" y="1"/>
                    <a:pt x="252" y="3"/>
                  </a:cubicBezTo>
                  <a:cubicBezTo>
                    <a:pt x="84" y="11"/>
                    <a:pt x="1" y="275"/>
                    <a:pt x="173" y="351"/>
                  </a:cubicBezTo>
                  <a:cubicBezTo>
                    <a:pt x="1049" y="737"/>
                    <a:pt x="2081" y="845"/>
                    <a:pt x="3014" y="1035"/>
                  </a:cubicBezTo>
                  <a:cubicBezTo>
                    <a:pt x="4106" y="1258"/>
                    <a:pt x="5198" y="1485"/>
                    <a:pt x="6287" y="1711"/>
                  </a:cubicBezTo>
                  <a:cubicBezTo>
                    <a:pt x="8577" y="2186"/>
                    <a:pt x="10863" y="2669"/>
                    <a:pt x="13149" y="3154"/>
                  </a:cubicBezTo>
                  <a:cubicBezTo>
                    <a:pt x="17567" y="4091"/>
                    <a:pt x="21984" y="5040"/>
                    <a:pt x="26415" y="5923"/>
                  </a:cubicBezTo>
                  <a:cubicBezTo>
                    <a:pt x="26438" y="5927"/>
                    <a:pt x="26460" y="5929"/>
                    <a:pt x="26482" y="5929"/>
                  </a:cubicBezTo>
                  <a:cubicBezTo>
                    <a:pt x="26813" y="5929"/>
                    <a:pt x="26915" y="5405"/>
                    <a:pt x="26556" y="5332"/>
                  </a:cubicBezTo>
                  <a:cubicBezTo>
                    <a:pt x="22125" y="4449"/>
                    <a:pt x="17707" y="3502"/>
                    <a:pt x="13287" y="2565"/>
                  </a:cubicBezTo>
                  <a:cubicBezTo>
                    <a:pt x="11001" y="2080"/>
                    <a:pt x="8714" y="1595"/>
                    <a:pt x="6426" y="1122"/>
                  </a:cubicBezTo>
                  <a:cubicBezTo>
                    <a:pt x="5382" y="906"/>
                    <a:pt x="4338" y="695"/>
                    <a:pt x="3293" y="486"/>
                  </a:cubicBezTo>
                  <a:cubicBezTo>
                    <a:pt x="2362" y="301"/>
                    <a:pt x="1351" y="1"/>
                    <a:pt x="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663;p44"/>
            <p:cNvSpPr/>
            <p:nvPr/>
          </p:nvSpPr>
          <p:spPr>
            <a:xfrm>
              <a:off x="4717775" y="2975800"/>
              <a:ext cx="356700" cy="528200"/>
            </a:xfrm>
            <a:custGeom>
              <a:avLst/>
              <a:gdLst/>
              <a:ahLst/>
              <a:cxnLst/>
              <a:rect l="l" t="t" r="r" b="b"/>
              <a:pathLst>
                <a:path w="14268" h="21128" extrusionOk="0">
                  <a:moveTo>
                    <a:pt x="240" y="1"/>
                  </a:moveTo>
                  <a:cubicBezTo>
                    <a:pt x="123" y="1"/>
                    <a:pt x="1" y="108"/>
                    <a:pt x="55" y="235"/>
                  </a:cubicBezTo>
                  <a:cubicBezTo>
                    <a:pt x="797" y="1973"/>
                    <a:pt x="2143" y="3574"/>
                    <a:pt x="3182" y="5148"/>
                  </a:cubicBezTo>
                  <a:cubicBezTo>
                    <a:pt x="4360" y="6931"/>
                    <a:pt x="5531" y="8719"/>
                    <a:pt x="6701" y="10509"/>
                  </a:cubicBezTo>
                  <a:cubicBezTo>
                    <a:pt x="8990" y="14009"/>
                    <a:pt x="11275" y="17514"/>
                    <a:pt x="13598" y="20992"/>
                  </a:cubicBezTo>
                  <a:cubicBezTo>
                    <a:pt x="13662" y="21087"/>
                    <a:pt x="13752" y="21127"/>
                    <a:pt x="13842" y="21127"/>
                  </a:cubicBezTo>
                  <a:cubicBezTo>
                    <a:pt x="14056" y="21127"/>
                    <a:pt x="14267" y="20902"/>
                    <a:pt x="14114" y="20673"/>
                  </a:cubicBezTo>
                  <a:cubicBezTo>
                    <a:pt x="11791" y="17195"/>
                    <a:pt x="9505" y="13690"/>
                    <a:pt x="7216" y="10191"/>
                  </a:cubicBezTo>
                  <a:cubicBezTo>
                    <a:pt x="6078" y="8451"/>
                    <a:pt x="4938" y="6712"/>
                    <a:pt x="3792" y="4978"/>
                  </a:cubicBezTo>
                  <a:cubicBezTo>
                    <a:pt x="2726" y="3362"/>
                    <a:pt x="1730" y="1421"/>
                    <a:pt x="358" y="48"/>
                  </a:cubicBezTo>
                  <a:cubicBezTo>
                    <a:pt x="325" y="15"/>
                    <a:pt x="283" y="1"/>
                    <a:pt x="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664;p44"/>
            <p:cNvSpPr/>
            <p:nvPr/>
          </p:nvSpPr>
          <p:spPr>
            <a:xfrm>
              <a:off x="4619850" y="3054250"/>
              <a:ext cx="552775" cy="365350"/>
            </a:xfrm>
            <a:custGeom>
              <a:avLst/>
              <a:gdLst/>
              <a:ahLst/>
              <a:cxnLst/>
              <a:rect l="l" t="t" r="r" b="b"/>
              <a:pathLst>
                <a:path w="22111" h="14614" extrusionOk="0">
                  <a:moveTo>
                    <a:pt x="21683" y="0"/>
                  </a:moveTo>
                  <a:cubicBezTo>
                    <a:pt x="21631" y="0"/>
                    <a:pt x="21577" y="16"/>
                    <a:pt x="21522" y="53"/>
                  </a:cubicBezTo>
                  <a:cubicBezTo>
                    <a:pt x="17917" y="2460"/>
                    <a:pt x="14282" y="4821"/>
                    <a:pt x="10652" y="7190"/>
                  </a:cubicBezTo>
                  <a:cubicBezTo>
                    <a:pt x="8822" y="8384"/>
                    <a:pt x="6994" y="9578"/>
                    <a:pt x="5169" y="10779"/>
                  </a:cubicBezTo>
                  <a:cubicBezTo>
                    <a:pt x="4260" y="11378"/>
                    <a:pt x="3353" y="11982"/>
                    <a:pt x="2448" y="12588"/>
                  </a:cubicBezTo>
                  <a:cubicBezTo>
                    <a:pt x="1660" y="13114"/>
                    <a:pt x="769" y="13615"/>
                    <a:pt x="107" y="14297"/>
                  </a:cubicBezTo>
                  <a:cubicBezTo>
                    <a:pt x="0" y="14409"/>
                    <a:pt x="89" y="14614"/>
                    <a:pt x="232" y="14614"/>
                  </a:cubicBezTo>
                  <a:cubicBezTo>
                    <a:pt x="252" y="14614"/>
                    <a:pt x="274" y="14610"/>
                    <a:pt x="296" y="14601"/>
                  </a:cubicBezTo>
                  <a:cubicBezTo>
                    <a:pt x="1177" y="14240"/>
                    <a:pt x="1969" y="13616"/>
                    <a:pt x="2760" y="13091"/>
                  </a:cubicBezTo>
                  <a:cubicBezTo>
                    <a:pt x="3669" y="12490"/>
                    <a:pt x="4578" y="11892"/>
                    <a:pt x="5487" y="11293"/>
                  </a:cubicBezTo>
                  <a:cubicBezTo>
                    <a:pt x="7312" y="10092"/>
                    <a:pt x="9140" y="8898"/>
                    <a:pt x="10969" y="7705"/>
                  </a:cubicBezTo>
                  <a:cubicBezTo>
                    <a:pt x="14600" y="5337"/>
                    <a:pt x="18236" y="2977"/>
                    <a:pt x="21841" y="569"/>
                  </a:cubicBezTo>
                  <a:cubicBezTo>
                    <a:pt x="22111" y="389"/>
                    <a:pt x="21936" y="0"/>
                    <a:pt x="21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665;p44"/>
            <p:cNvSpPr/>
            <p:nvPr/>
          </p:nvSpPr>
          <p:spPr>
            <a:xfrm>
              <a:off x="4838900" y="3188300"/>
              <a:ext cx="109375" cy="100725"/>
            </a:xfrm>
            <a:custGeom>
              <a:avLst/>
              <a:gdLst/>
              <a:ahLst/>
              <a:cxnLst/>
              <a:rect l="l" t="t" r="r" b="b"/>
              <a:pathLst>
                <a:path w="4375" h="4029" extrusionOk="0">
                  <a:moveTo>
                    <a:pt x="2205" y="1"/>
                  </a:moveTo>
                  <a:cubicBezTo>
                    <a:pt x="1960" y="1"/>
                    <a:pt x="1712" y="37"/>
                    <a:pt x="1472" y="117"/>
                  </a:cubicBezTo>
                  <a:cubicBezTo>
                    <a:pt x="1091" y="242"/>
                    <a:pt x="702" y="539"/>
                    <a:pt x="463" y="849"/>
                  </a:cubicBezTo>
                  <a:cubicBezTo>
                    <a:pt x="189" y="1204"/>
                    <a:pt x="0" y="1724"/>
                    <a:pt x="21" y="2172"/>
                  </a:cubicBezTo>
                  <a:cubicBezTo>
                    <a:pt x="44" y="2681"/>
                    <a:pt x="315" y="3165"/>
                    <a:pt x="712" y="3485"/>
                  </a:cubicBezTo>
                  <a:cubicBezTo>
                    <a:pt x="1162" y="3849"/>
                    <a:pt x="1718" y="4028"/>
                    <a:pt x="2252" y="4028"/>
                  </a:cubicBezTo>
                  <a:cubicBezTo>
                    <a:pt x="2477" y="4028"/>
                    <a:pt x="2697" y="3997"/>
                    <a:pt x="2904" y="3934"/>
                  </a:cubicBezTo>
                  <a:cubicBezTo>
                    <a:pt x="3475" y="3761"/>
                    <a:pt x="3871" y="3426"/>
                    <a:pt x="4169" y="2830"/>
                  </a:cubicBezTo>
                  <a:cubicBezTo>
                    <a:pt x="4335" y="2503"/>
                    <a:pt x="4374" y="1993"/>
                    <a:pt x="4357" y="1733"/>
                  </a:cubicBezTo>
                  <a:cubicBezTo>
                    <a:pt x="4328" y="1285"/>
                    <a:pt x="4114" y="844"/>
                    <a:pt x="3774" y="554"/>
                  </a:cubicBezTo>
                  <a:cubicBezTo>
                    <a:pt x="3380" y="216"/>
                    <a:pt x="2802" y="1"/>
                    <a:pt x="2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666;p44"/>
            <p:cNvSpPr/>
            <p:nvPr/>
          </p:nvSpPr>
          <p:spPr>
            <a:xfrm>
              <a:off x="4633500" y="2926000"/>
              <a:ext cx="57400" cy="52550"/>
            </a:xfrm>
            <a:custGeom>
              <a:avLst/>
              <a:gdLst/>
              <a:ahLst/>
              <a:cxnLst/>
              <a:rect l="l" t="t" r="r" b="b"/>
              <a:pathLst>
                <a:path w="2296" h="2102" extrusionOk="0">
                  <a:moveTo>
                    <a:pt x="1780" y="0"/>
                  </a:moveTo>
                  <a:cubicBezTo>
                    <a:pt x="1405" y="0"/>
                    <a:pt x="1119" y="314"/>
                    <a:pt x="850" y="571"/>
                  </a:cubicBezTo>
                  <a:cubicBezTo>
                    <a:pt x="570" y="838"/>
                    <a:pt x="275" y="1169"/>
                    <a:pt x="111" y="1524"/>
                  </a:cubicBezTo>
                  <a:cubicBezTo>
                    <a:pt x="1" y="1766"/>
                    <a:pt x="197" y="2101"/>
                    <a:pt x="445" y="2101"/>
                  </a:cubicBezTo>
                  <a:cubicBezTo>
                    <a:pt x="509" y="2101"/>
                    <a:pt x="576" y="2079"/>
                    <a:pt x="643" y="2026"/>
                  </a:cubicBezTo>
                  <a:cubicBezTo>
                    <a:pt x="925" y="1804"/>
                    <a:pt x="1173" y="1541"/>
                    <a:pt x="1456" y="1317"/>
                  </a:cubicBezTo>
                  <a:cubicBezTo>
                    <a:pt x="1751" y="1085"/>
                    <a:pt x="2164" y="945"/>
                    <a:pt x="2248" y="544"/>
                  </a:cubicBezTo>
                  <a:cubicBezTo>
                    <a:pt x="2296" y="317"/>
                    <a:pt x="2160" y="63"/>
                    <a:pt x="1920" y="15"/>
                  </a:cubicBezTo>
                  <a:cubicBezTo>
                    <a:pt x="1872" y="5"/>
                    <a:pt x="1826" y="0"/>
                    <a:pt x="178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667;p44"/>
            <p:cNvSpPr/>
            <p:nvPr/>
          </p:nvSpPr>
          <p:spPr>
            <a:xfrm>
              <a:off x="4703625" y="2897275"/>
              <a:ext cx="39425" cy="28175"/>
            </a:xfrm>
            <a:custGeom>
              <a:avLst/>
              <a:gdLst/>
              <a:ahLst/>
              <a:cxnLst/>
              <a:rect l="l" t="t" r="r" b="b"/>
              <a:pathLst>
                <a:path w="1577" h="1127" extrusionOk="0">
                  <a:moveTo>
                    <a:pt x="1050" y="0"/>
                  </a:moveTo>
                  <a:cubicBezTo>
                    <a:pt x="951" y="0"/>
                    <a:pt x="854" y="30"/>
                    <a:pt x="756" y="75"/>
                  </a:cubicBezTo>
                  <a:cubicBezTo>
                    <a:pt x="694" y="104"/>
                    <a:pt x="646" y="144"/>
                    <a:pt x="604" y="191"/>
                  </a:cubicBezTo>
                  <a:lnTo>
                    <a:pt x="604" y="191"/>
                  </a:lnTo>
                  <a:cubicBezTo>
                    <a:pt x="493" y="273"/>
                    <a:pt x="398" y="366"/>
                    <a:pt x="296" y="462"/>
                  </a:cubicBezTo>
                  <a:cubicBezTo>
                    <a:pt x="182" y="567"/>
                    <a:pt x="65" y="695"/>
                    <a:pt x="28" y="851"/>
                  </a:cubicBezTo>
                  <a:cubicBezTo>
                    <a:pt x="1" y="959"/>
                    <a:pt x="72" y="1106"/>
                    <a:pt x="195" y="1122"/>
                  </a:cubicBezTo>
                  <a:cubicBezTo>
                    <a:pt x="220" y="1126"/>
                    <a:pt x="243" y="1127"/>
                    <a:pt x="267" y="1127"/>
                  </a:cubicBezTo>
                  <a:cubicBezTo>
                    <a:pt x="396" y="1127"/>
                    <a:pt x="518" y="1086"/>
                    <a:pt x="640" y="1068"/>
                  </a:cubicBezTo>
                  <a:cubicBezTo>
                    <a:pt x="691" y="1060"/>
                    <a:pt x="761" y="1063"/>
                    <a:pt x="818" y="1055"/>
                  </a:cubicBezTo>
                  <a:cubicBezTo>
                    <a:pt x="846" y="1051"/>
                    <a:pt x="874" y="1048"/>
                    <a:pt x="901" y="1044"/>
                  </a:cubicBezTo>
                  <a:lnTo>
                    <a:pt x="901" y="1044"/>
                  </a:lnTo>
                  <a:cubicBezTo>
                    <a:pt x="911" y="1045"/>
                    <a:pt x="922" y="1046"/>
                    <a:pt x="935" y="1047"/>
                  </a:cubicBezTo>
                  <a:cubicBezTo>
                    <a:pt x="954" y="1051"/>
                    <a:pt x="972" y="1054"/>
                    <a:pt x="991" y="1054"/>
                  </a:cubicBezTo>
                  <a:cubicBezTo>
                    <a:pt x="1011" y="1054"/>
                    <a:pt x="1031" y="1051"/>
                    <a:pt x="1051" y="1046"/>
                  </a:cubicBezTo>
                  <a:cubicBezTo>
                    <a:pt x="1232" y="1015"/>
                    <a:pt x="1405" y="951"/>
                    <a:pt x="1493" y="774"/>
                  </a:cubicBezTo>
                  <a:cubicBezTo>
                    <a:pt x="1555" y="647"/>
                    <a:pt x="1577" y="506"/>
                    <a:pt x="1535" y="369"/>
                  </a:cubicBezTo>
                  <a:cubicBezTo>
                    <a:pt x="1496" y="242"/>
                    <a:pt x="1401" y="126"/>
                    <a:pt x="1285" y="62"/>
                  </a:cubicBezTo>
                  <a:cubicBezTo>
                    <a:pt x="1205" y="19"/>
                    <a:pt x="1127" y="0"/>
                    <a:pt x="10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668;p44"/>
            <p:cNvSpPr/>
            <p:nvPr/>
          </p:nvSpPr>
          <p:spPr>
            <a:xfrm>
              <a:off x="5228875" y="3048625"/>
              <a:ext cx="50675" cy="75950"/>
            </a:xfrm>
            <a:custGeom>
              <a:avLst/>
              <a:gdLst/>
              <a:ahLst/>
              <a:cxnLst/>
              <a:rect l="l" t="t" r="r" b="b"/>
              <a:pathLst>
                <a:path w="2027" h="3038" extrusionOk="0">
                  <a:moveTo>
                    <a:pt x="415" y="1"/>
                  </a:moveTo>
                  <a:cubicBezTo>
                    <a:pt x="390" y="1"/>
                    <a:pt x="366" y="2"/>
                    <a:pt x="341" y="6"/>
                  </a:cubicBezTo>
                  <a:cubicBezTo>
                    <a:pt x="147" y="30"/>
                    <a:pt x="10" y="163"/>
                    <a:pt x="6" y="364"/>
                  </a:cubicBezTo>
                  <a:cubicBezTo>
                    <a:pt x="1" y="754"/>
                    <a:pt x="375" y="1062"/>
                    <a:pt x="553" y="1383"/>
                  </a:cubicBezTo>
                  <a:cubicBezTo>
                    <a:pt x="750" y="1735"/>
                    <a:pt x="859" y="2114"/>
                    <a:pt x="905" y="2513"/>
                  </a:cubicBezTo>
                  <a:cubicBezTo>
                    <a:pt x="931" y="2733"/>
                    <a:pt x="1080" y="2996"/>
                    <a:pt x="1328" y="3028"/>
                  </a:cubicBezTo>
                  <a:cubicBezTo>
                    <a:pt x="1376" y="3034"/>
                    <a:pt x="1418" y="3038"/>
                    <a:pt x="1460" y="3038"/>
                  </a:cubicBezTo>
                  <a:cubicBezTo>
                    <a:pt x="1510" y="3038"/>
                    <a:pt x="1559" y="3033"/>
                    <a:pt x="1615" y="3018"/>
                  </a:cubicBezTo>
                  <a:cubicBezTo>
                    <a:pt x="1837" y="2962"/>
                    <a:pt x="2027" y="2704"/>
                    <a:pt x="2004" y="2473"/>
                  </a:cubicBezTo>
                  <a:cubicBezTo>
                    <a:pt x="1948" y="1932"/>
                    <a:pt x="1784" y="1402"/>
                    <a:pt x="1499" y="939"/>
                  </a:cubicBezTo>
                  <a:cubicBezTo>
                    <a:pt x="1278" y="578"/>
                    <a:pt x="890" y="1"/>
                    <a:pt x="4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669;p44"/>
            <p:cNvSpPr/>
            <p:nvPr/>
          </p:nvSpPr>
          <p:spPr>
            <a:xfrm>
              <a:off x="5262350" y="3143425"/>
              <a:ext cx="28450" cy="34875"/>
            </a:xfrm>
            <a:custGeom>
              <a:avLst/>
              <a:gdLst/>
              <a:ahLst/>
              <a:cxnLst/>
              <a:rect l="l" t="t" r="r" b="b"/>
              <a:pathLst>
                <a:path w="1138" h="1395" extrusionOk="0">
                  <a:moveTo>
                    <a:pt x="509" y="1"/>
                  </a:moveTo>
                  <a:cubicBezTo>
                    <a:pt x="365" y="1"/>
                    <a:pt x="228" y="78"/>
                    <a:pt x="128" y="221"/>
                  </a:cubicBezTo>
                  <a:cubicBezTo>
                    <a:pt x="0" y="403"/>
                    <a:pt x="33" y="666"/>
                    <a:pt x="35" y="879"/>
                  </a:cubicBezTo>
                  <a:cubicBezTo>
                    <a:pt x="38" y="1123"/>
                    <a:pt x="222" y="1313"/>
                    <a:pt x="445" y="1378"/>
                  </a:cubicBezTo>
                  <a:cubicBezTo>
                    <a:pt x="484" y="1389"/>
                    <a:pt x="525" y="1395"/>
                    <a:pt x="566" y="1395"/>
                  </a:cubicBezTo>
                  <a:cubicBezTo>
                    <a:pt x="665" y="1395"/>
                    <a:pt x="763" y="1364"/>
                    <a:pt x="847" y="1313"/>
                  </a:cubicBezTo>
                  <a:cubicBezTo>
                    <a:pt x="1053" y="1184"/>
                    <a:pt x="1137" y="934"/>
                    <a:pt x="1077" y="704"/>
                  </a:cubicBezTo>
                  <a:cubicBezTo>
                    <a:pt x="1023" y="499"/>
                    <a:pt x="981" y="258"/>
                    <a:pt x="808" y="115"/>
                  </a:cubicBezTo>
                  <a:cubicBezTo>
                    <a:pt x="711" y="37"/>
                    <a:pt x="609" y="1"/>
                    <a:pt x="50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670;p44"/>
            <p:cNvSpPr/>
            <p:nvPr/>
          </p:nvSpPr>
          <p:spPr>
            <a:xfrm>
              <a:off x="4715750" y="3553950"/>
              <a:ext cx="103350" cy="44400"/>
            </a:xfrm>
            <a:custGeom>
              <a:avLst/>
              <a:gdLst/>
              <a:ahLst/>
              <a:cxnLst/>
              <a:rect l="l" t="t" r="r" b="b"/>
              <a:pathLst>
                <a:path w="4134" h="1776" extrusionOk="0">
                  <a:moveTo>
                    <a:pt x="344" y="0"/>
                  </a:moveTo>
                  <a:cubicBezTo>
                    <a:pt x="247" y="0"/>
                    <a:pt x="151" y="13"/>
                    <a:pt x="56" y="44"/>
                  </a:cubicBezTo>
                  <a:cubicBezTo>
                    <a:pt x="23" y="56"/>
                    <a:pt x="0" y="92"/>
                    <a:pt x="12" y="126"/>
                  </a:cubicBezTo>
                  <a:cubicBezTo>
                    <a:pt x="200" y="690"/>
                    <a:pt x="948" y="929"/>
                    <a:pt x="1455" y="1142"/>
                  </a:cubicBezTo>
                  <a:cubicBezTo>
                    <a:pt x="2132" y="1429"/>
                    <a:pt x="2844" y="1703"/>
                    <a:pt x="3578" y="1773"/>
                  </a:cubicBezTo>
                  <a:cubicBezTo>
                    <a:pt x="3595" y="1775"/>
                    <a:pt x="3612" y="1776"/>
                    <a:pt x="3628" y="1776"/>
                  </a:cubicBezTo>
                  <a:cubicBezTo>
                    <a:pt x="4131" y="1776"/>
                    <a:pt x="4133" y="984"/>
                    <a:pt x="3669" y="845"/>
                  </a:cubicBezTo>
                  <a:cubicBezTo>
                    <a:pt x="2998" y="644"/>
                    <a:pt x="2291" y="562"/>
                    <a:pt x="1615" y="363"/>
                  </a:cubicBezTo>
                  <a:cubicBezTo>
                    <a:pt x="1218" y="247"/>
                    <a:pt x="769" y="0"/>
                    <a:pt x="34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671;p44"/>
            <p:cNvSpPr/>
            <p:nvPr/>
          </p:nvSpPr>
          <p:spPr>
            <a:xfrm>
              <a:off x="4824000" y="3584025"/>
              <a:ext cx="34300" cy="25450"/>
            </a:xfrm>
            <a:custGeom>
              <a:avLst/>
              <a:gdLst/>
              <a:ahLst/>
              <a:cxnLst/>
              <a:rect l="l" t="t" r="r" b="b"/>
              <a:pathLst>
                <a:path w="1372" h="1018" extrusionOk="0">
                  <a:moveTo>
                    <a:pt x="848" y="1"/>
                  </a:moveTo>
                  <a:cubicBezTo>
                    <a:pt x="831" y="1"/>
                    <a:pt x="814" y="2"/>
                    <a:pt x="796" y="4"/>
                  </a:cubicBezTo>
                  <a:cubicBezTo>
                    <a:pt x="771" y="8"/>
                    <a:pt x="746" y="8"/>
                    <a:pt x="721" y="8"/>
                  </a:cubicBezTo>
                  <a:cubicBezTo>
                    <a:pt x="693" y="8"/>
                    <a:pt x="664" y="7"/>
                    <a:pt x="635" y="7"/>
                  </a:cubicBezTo>
                  <a:cubicBezTo>
                    <a:pt x="633" y="7"/>
                    <a:pt x="630" y="7"/>
                    <a:pt x="628" y="7"/>
                  </a:cubicBezTo>
                  <a:cubicBezTo>
                    <a:pt x="553" y="7"/>
                    <a:pt x="478" y="23"/>
                    <a:pt x="403" y="40"/>
                  </a:cubicBezTo>
                  <a:cubicBezTo>
                    <a:pt x="106" y="105"/>
                    <a:pt x="1" y="548"/>
                    <a:pt x="235" y="741"/>
                  </a:cubicBezTo>
                  <a:cubicBezTo>
                    <a:pt x="297" y="791"/>
                    <a:pt x="358" y="840"/>
                    <a:pt x="429" y="874"/>
                  </a:cubicBezTo>
                  <a:cubicBezTo>
                    <a:pt x="478" y="898"/>
                    <a:pt x="527" y="919"/>
                    <a:pt x="573" y="949"/>
                  </a:cubicBezTo>
                  <a:cubicBezTo>
                    <a:pt x="644" y="997"/>
                    <a:pt x="723" y="1018"/>
                    <a:pt x="802" y="1018"/>
                  </a:cubicBezTo>
                  <a:cubicBezTo>
                    <a:pt x="1027" y="1018"/>
                    <a:pt x="1252" y="844"/>
                    <a:pt x="1305" y="623"/>
                  </a:cubicBezTo>
                  <a:cubicBezTo>
                    <a:pt x="1371" y="342"/>
                    <a:pt x="1151" y="1"/>
                    <a:pt x="84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672;p44"/>
            <p:cNvSpPr/>
            <p:nvPr/>
          </p:nvSpPr>
          <p:spPr>
            <a:xfrm>
              <a:off x="4953250" y="3053400"/>
              <a:ext cx="36500" cy="50525"/>
            </a:xfrm>
            <a:custGeom>
              <a:avLst/>
              <a:gdLst/>
              <a:ahLst/>
              <a:cxnLst/>
              <a:rect l="l" t="t" r="r" b="b"/>
              <a:pathLst>
                <a:path w="1460" h="2021" extrusionOk="0">
                  <a:moveTo>
                    <a:pt x="973" y="0"/>
                  </a:moveTo>
                  <a:cubicBezTo>
                    <a:pt x="859" y="0"/>
                    <a:pt x="746" y="44"/>
                    <a:pt x="660" y="142"/>
                  </a:cubicBezTo>
                  <a:cubicBezTo>
                    <a:pt x="373" y="472"/>
                    <a:pt x="253" y="962"/>
                    <a:pt x="102" y="1364"/>
                  </a:cubicBezTo>
                  <a:cubicBezTo>
                    <a:pt x="0" y="1634"/>
                    <a:pt x="242" y="1945"/>
                    <a:pt x="498" y="2006"/>
                  </a:cubicBezTo>
                  <a:cubicBezTo>
                    <a:pt x="541" y="2016"/>
                    <a:pt x="582" y="2021"/>
                    <a:pt x="623" y="2021"/>
                  </a:cubicBezTo>
                  <a:cubicBezTo>
                    <a:pt x="868" y="2021"/>
                    <a:pt x="1059" y="1844"/>
                    <a:pt x="1140" y="1610"/>
                  </a:cubicBezTo>
                  <a:cubicBezTo>
                    <a:pt x="1268" y="1240"/>
                    <a:pt x="1460" y="838"/>
                    <a:pt x="1452" y="443"/>
                  </a:cubicBezTo>
                  <a:cubicBezTo>
                    <a:pt x="1446" y="184"/>
                    <a:pt x="1208" y="0"/>
                    <a:pt x="9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673;p44"/>
            <p:cNvSpPr/>
            <p:nvPr/>
          </p:nvSpPr>
          <p:spPr>
            <a:xfrm>
              <a:off x="4940575" y="3113050"/>
              <a:ext cx="27350" cy="30400"/>
            </a:xfrm>
            <a:custGeom>
              <a:avLst/>
              <a:gdLst/>
              <a:ahLst/>
              <a:cxnLst/>
              <a:rect l="l" t="t" r="r" b="b"/>
              <a:pathLst>
                <a:path w="1094" h="1216" extrusionOk="0">
                  <a:moveTo>
                    <a:pt x="614" y="0"/>
                  </a:moveTo>
                  <a:cubicBezTo>
                    <a:pt x="543" y="0"/>
                    <a:pt x="473" y="19"/>
                    <a:pt x="410" y="58"/>
                  </a:cubicBezTo>
                  <a:cubicBezTo>
                    <a:pt x="239" y="164"/>
                    <a:pt x="88" y="395"/>
                    <a:pt x="50" y="594"/>
                  </a:cubicBezTo>
                  <a:cubicBezTo>
                    <a:pt x="0" y="854"/>
                    <a:pt x="148" y="1152"/>
                    <a:pt x="426" y="1205"/>
                  </a:cubicBezTo>
                  <a:cubicBezTo>
                    <a:pt x="463" y="1212"/>
                    <a:pt x="500" y="1215"/>
                    <a:pt x="536" y="1215"/>
                  </a:cubicBezTo>
                  <a:cubicBezTo>
                    <a:pt x="771" y="1215"/>
                    <a:pt x="969" y="1066"/>
                    <a:pt x="1037" y="827"/>
                  </a:cubicBezTo>
                  <a:cubicBezTo>
                    <a:pt x="1093" y="633"/>
                    <a:pt x="1061" y="360"/>
                    <a:pt x="955" y="186"/>
                  </a:cubicBezTo>
                  <a:cubicBezTo>
                    <a:pt x="883" y="67"/>
                    <a:pt x="749" y="0"/>
                    <a:pt x="61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674;p44"/>
            <p:cNvSpPr/>
            <p:nvPr/>
          </p:nvSpPr>
          <p:spPr>
            <a:xfrm>
              <a:off x="4984700" y="3184175"/>
              <a:ext cx="70350" cy="27875"/>
            </a:xfrm>
            <a:custGeom>
              <a:avLst/>
              <a:gdLst/>
              <a:ahLst/>
              <a:cxnLst/>
              <a:rect l="l" t="t" r="r" b="b"/>
              <a:pathLst>
                <a:path w="2814" h="1115" extrusionOk="0">
                  <a:moveTo>
                    <a:pt x="2173" y="0"/>
                  </a:moveTo>
                  <a:cubicBezTo>
                    <a:pt x="2124" y="0"/>
                    <a:pt x="2071" y="8"/>
                    <a:pt x="2016" y="23"/>
                  </a:cubicBezTo>
                  <a:cubicBezTo>
                    <a:pt x="1432" y="188"/>
                    <a:pt x="791" y="271"/>
                    <a:pt x="240" y="525"/>
                  </a:cubicBezTo>
                  <a:cubicBezTo>
                    <a:pt x="1" y="634"/>
                    <a:pt x="85" y="1031"/>
                    <a:pt x="328" y="1074"/>
                  </a:cubicBezTo>
                  <a:cubicBezTo>
                    <a:pt x="488" y="1103"/>
                    <a:pt x="652" y="1114"/>
                    <a:pt x="817" y="1114"/>
                  </a:cubicBezTo>
                  <a:cubicBezTo>
                    <a:pt x="1271" y="1114"/>
                    <a:pt x="1738" y="1028"/>
                    <a:pt x="2174" y="969"/>
                  </a:cubicBezTo>
                  <a:cubicBezTo>
                    <a:pt x="2813" y="884"/>
                    <a:pt x="2712" y="0"/>
                    <a:pt x="21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675;p44"/>
            <p:cNvSpPr/>
            <p:nvPr/>
          </p:nvSpPr>
          <p:spPr>
            <a:xfrm>
              <a:off x="5067775" y="3170150"/>
              <a:ext cx="55150" cy="24850"/>
            </a:xfrm>
            <a:custGeom>
              <a:avLst/>
              <a:gdLst/>
              <a:ahLst/>
              <a:cxnLst/>
              <a:rect l="l" t="t" r="r" b="b"/>
              <a:pathLst>
                <a:path w="2206" h="994" extrusionOk="0">
                  <a:moveTo>
                    <a:pt x="1486" y="1"/>
                  </a:moveTo>
                  <a:cubicBezTo>
                    <a:pt x="1235" y="1"/>
                    <a:pt x="965" y="111"/>
                    <a:pt x="741" y="192"/>
                  </a:cubicBezTo>
                  <a:cubicBezTo>
                    <a:pt x="470" y="291"/>
                    <a:pt x="223" y="396"/>
                    <a:pt x="57" y="641"/>
                  </a:cubicBezTo>
                  <a:cubicBezTo>
                    <a:pt x="1" y="725"/>
                    <a:pt x="44" y="873"/>
                    <a:pt x="136" y="911"/>
                  </a:cubicBezTo>
                  <a:cubicBezTo>
                    <a:pt x="291" y="977"/>
                    <a:pt x="445" y="994"/>
                    <a:pt x="602" y="994"/>
                  </a:cubicBezTo>
                  <a:cubicBezTo>
                    <a:pt x="707" y="994"/>
                    <a:pt x="814" y="986"/>
                    <a:pt x="924" y="981"/>
                  </a:cubicBezTo>
                  <a:cubicBezTo>
                    <a:pt x="979" y="979"/>
                    <a:pt x="1033" y="978"/>
                    <a:pt x="1088" y="978"/>
                  </a:cubicBezTo>
                  <a:cubicBezTo>
                    <a:pt x="1121" y="978"/>
                    <a:pt x="1154" y="979"/>
                    <a:pt x="1187" y="979"/>
                  </a:cubicBezTo>
                  <a:cubicBezTo>
                    <a:pt x="1412" y="979"/>
                    <a:pt x="1632" y="971"/>
                    <a:pt x="1835" y="857"/>
                  </a:cubicBezTo>
                  <a:cubicBezTo>
                    <a:pt x="2205" y="650"/>
                    <a:pt x="2049" y="149"/>
                    <a:pt x="1703" y="34"/>
                  </a:cubicBezTo>
                  <a:cubicBezTo>
                    <a:pt x="1634" y="11"/>
                    <a:pt x="1560" y="1"/>
                    <a:pt x="1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676;p44"/>
            <p:cNvSpPr/>
            <p:nvPr/>
          </p:nvSpPr>
          <p:spPr>
            <a:xfrm>
              <a:off x="4977575" y="3298300"/>
              <a:ext cx="46800" cy="34925"/>
            </a:xfrm>
            <a:custGeom>
              <a:avLst/>
              <a:gdLst/>
              <a:ahLst/>
              <a:cxnLst/>
              <a:rect l="l" t="t" r="r" b="b"/>
              <a:pathLst>
                <a:path w="1872" h="1397" extrusionOk="0">
                  <a:moveTo>
                    <a:pt x="233" y="0"/>
                  </a:moveTo>
                  <a:cubicBezTo>
                    <a:pt x="101" y="0"/>
                    <a:pt x="1" y="166"/>
                    <a:pt x="44" y="286"/>
                  </a:cubicBezTo>
                  <a:cubicBezTo>
                    <a:pt x="117" y="484"/>
                    <a:pt x="253" y="644"/>
                    <a:pt x="397" y="796"/>
                  </a:cubicBezTo>
                  <a:cubicBezTo>
                    <a:pt x="551" y="958"/>
                    <a:pt x="702" y="1136"/>
                    <a:pt x="878" y="1276"/>
                  </a:cubicBezTo>
                  <a:cubicBezTo>
                    <a:pt x="986" y="1361"/>
                    <a:pt x="1096" y="1397"/>
                    <a:pt x="1198" y="1397"/>
                  </a:cubicBezTo>
                  <a:cubicBezTo>
                    <a:pt x="1597" y="1397"/>
                    <a:pt x="1871" y="842"/>
                    <a:pt x="1429" y="523"/>
                  </a:cubicBezTo>
                  <a:cubicBezTo>
                    <a:pt x="1112" y="295"/>
                    <a:pt x="641" y="32"/>
                    <a:pt x="247" y="1"/>
                  </a:cubicBezTo>
                  <a:cubicBezTo>
                    <a:pt x="242" y="1"/>
                    <a:pt x="238" y="0"/>
                    <a:pt x="23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677;p44"/>
            <p:cNvSpPr/>
            <p:nvPr/>
          </p:nvSpPr>
          <p:spPr>
            <a:xfrm>
              <a:off x="5025725" y="3338925"/>
              <a:ext cx="42700" cy="36775"/>
            </a:xfrm>
            <a:custGeom>
              <a:avLst/>
              <a:gdLst/>
              <a:ahLst/>
              <a:cxnLst/>
              <a:rect l="l" t="t" r="r" b="b"/>
              <a:pathLst>
                <a:path w="1708" h="1471" extrusionOk="0">
                  <a:moveTo>
                    <a:pt x="370" y="1"/>
                  </a:moveTo>
                  <a:cubicBezTo>
                    <a:pt x="168" y="1"/>
                    <a:pt x="0" y="276"/>
                    <a:pt x="130" y="449"/>
                  </a:cubicBezTo>
                  <a:cubicBezTo>
                    <a:pt x="276" y="644"/>
                    <a:pt x="452" y="843"/>
                    <a:pt x="576" y="1059"/>
                  </a:cubicBezTo>
                  <a:lnTo>
                    <a:pt x="576" y="1059"/>
                  </a:lnTo>
                  <a:cubicBezTo>
                    <a:pt x="638" y="1300"/>
                    <a:pt x="854" y="1471"/>
                    <a:pt x="1085" y="1471"/>
                  </a:cubicBezTo>
                  <a:cubicBezTo>
                    <a:pt x="1190" y="1471"/>
                    <a:pt x="1299" y="1435"/>
                    <a:pt x="1396" y="1353"/>
                  </a:cubicBezTo>
                  <a:cubicBezTo>
                    <a:pt x="1708" y="1093"/>
                    <a:pt x="1606" y="637"/>
                    <a:pt x="1261" y="482"/>
                  </a:cubicBezTo>
                  <a:lnTo>
                    <a:pt x="1261" y="482"/>
                  </a:lnTo>
                  <a:cubicBezTo>
                    <a:pt x="1258" y="477"/>
                    <a:pt x="1241" y="465"/>
                    <a:pt x="1211" y="444"/>
                  </a:cubicBezTo>
                  <a:cubicBezTo>
                    <a:pt x="1177" y="417"/>
                    <a:pt x="1142" y="391"/>
                    <a:pt x="1108" y="365"/>
                  </a:cubicBezTo>
                  <a:cubicBezTo>
                    <a:pt x="1036" y="313"/>
                    <a:pt x="966" y="261"/>
                    <a:pt x="890" y="216"/>
                  </a:cubicBezTo>
                  <a:cubicBezTo>
                    <a:pt x="750" y="129"/>
                    <a:pt x="602" y="70"/>
                    <a:pt x="445" y="14"/>
                  </a:cubicBezTo>
                  <a:cubicBezTo>
                    <a:pt x="420" y="5"/>
                    <a:pt x="395" y="1"/>
                    <a:pt x="3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678;p44"/>
            <p:cNvSpPr/>
            <p:nvPr/>
          </p:nvSpPr>
          <p:spPr>
            <a:xfrm>
              <a:off x="4888650" y="3429800"/>
              <a:ext cx="28125" cy="55050"/>
            </a:xfrm>
            <a:custGeom>
              <a:avLst/>
              <a:gdLst/>
              <a:ahLst/>
              <a:cxnLst/>
              <a:rect l="l" t="t" r="r" b="b"/>
              <a:pathLst>
                <a:path w="1125" h="2202" extrusionOk="0">
                  <a:moveTo>
                    <a:pt x="618" y="1"/>
                  </a:moveTo>
                  <a:cubicBezTo>
                    <a:pt x="575" y="1"/>
                    <a:pt x="527" y="12"/>
                    <a:pt x="475" y="37"/>
                  </a:cubicBezTo>
                  <a:cubicBezTo>
                    <a:pt x="203" y="167"/>
                    <a:pt x="188" y="513"/>
                    <a:pt x="149" y="776"/>
                  </a:cubicBezTo>
                  <a:cubicBezTo>
                    <a:pt x="102" y="1089"/>
                    <a:pt x="1" y="1448"/>
                    <a:pt x="47" y="1760"/>
                  </a:cubicBezTo>
                  <a:cubicBezTo>
                    <a:pt x="88" y="2037"/>
                    <a:pt x="322" y="2202"/>
                    <a:pt x="547" y="2202"/>
                  </a:cubicBezTo>
                  <a:cubicBezTo>
                    <a:pt x="730" y="2202"/>
                    <a:pt x="907" y="2094"/>
                    <a:pt x="971" y="1851"/>
                  </a:cubicBezTo>
                  <a:cubicBezTo>
                    <a:pt x="1043" y="1573"/>
                    <a:pt x="1124" y="1"/>
                    <a:pt x="61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679;p44"/>
            <p:cNvSpPr/>
            <p:nvPr/>
          </p:nvSpPr>
          <p:spPr>
            <a:xfrm>
              <a:off x="4883425" y="3502450"/>
              <a:ext cx="27250" cy="31550"/>
            </a:xfrm>
            <a:custGeom>
              <a:avLst/>
              <a:gdLst/>
              <a:ahLst/>
              <a:cxnLst/>
              <a:rect l="l" t="t" r="r" b="b"/>
              <a:pathLst>
                <a:path w="1090" h="1262" extrusionOk="0">
                  <a:moveTo>
                    <a:pt x="686" y="1"/>
                  </a:moveTo>
                  <a:cubicBezTo>
                    <a:pt x="637" y="1"/>
                    <a:pt x="590" y="13"/>
                    <a:pt x="549" y="41"/>
                  </a:cubicBezTo>
                  <a:cubicBezTo>
                    <a:pt x="439" y="118"/>
                    <a:pt x="379" y="223"/>
                    <a:pt x="322" y="305"/>
                  </a:cubicBezTo>
                  <a:cubicBezTo>
                    <a:pt x="321" y="307"/>
                    <a:pt x="277" y="373"/>
                    <a:pt x="279" y="373"/>
                  </a:cubicBezTo>
                  <a:cubicBezTo>
                    <a:pt x="280" y="373"/>
                    <a:pt x="285" y="367"/>
                    <a:pt x="296" y="353"/>
                  </a:cubicBezTo>
                  <a:lnTo>
                    <a:pt x="296" y="353"/>
                  </a:lnTo>
                  <a:cubicBezTo>
                    <a:pt x="250" y="416"/>
                    <a:pt x="196" y="473"/>
                    <a:pt x="156" y="543"/>
                  </a:cubicBezTo>
                  <a:cubicBezTo>
                    <a:pt x="1" y="818"/>
                    <a:pt x="166" y="1178"/>
                    <a:pt x="469" y="1250"/>
                  </a:cubicBezTo>
                  <a:cubicBezTo>
                    <a:pt x="504" y="1258"/>
                    <a:pt x="539" y="1262"/>
                    <a:pt x="574" y="1262"/>
                  </a:cubicBezTo>
                  <a:cubicBezTo>
                    <a:pt x="837" y="1262"/>
                    <a:pt x="1090" y="1040"/>
                    <a:pt x="1067" y="759"/>
                  </a:cubicBezTo>
                  <a:cubicBezTo>
                    <a:pt x="1061" y="682"/>
                    <a:pt x="1043" y="610"/>
                    <a:pt x="1025" y="537"/>
                  </a:cubicBezTo>
                  <a:lnTo>
                    <a:pt x="1025" y="537"/>
                  </a:lnTo>
                  <a:cubicBezTo>
                    <a:pt x="1027" y="545"/>
                    <a:pt x="1029" y="549"/>
                    <a:pt x="1029" y="549"/>
                  </a:cubicBezTo>
                  <a:cubicBezTo>
                    <a:pt x="1031" y="549"/>
                    <a:pt x="1005" y="407"/>
                    <a:pt x="1005" y="407"/>
                  </a:cubicBezTo>
                  <a:lnTo>
                    <a:pt x="1005" y="407"/>
                  </a:lnTo>
                  <a:cubicBezTo>
                    <a:pt x="1005" y="407"/>
                    <a:pt x="1006" y="409"/>
                    <a:pt x="1006" y="413"/>
                  </a:cubicBezTo>
                  <a:cubicBezTo>
                    <a:pt x="993" y="345"/>
                    <a:pt x="979" y="224"/>
                    <a:pt x="925" y="132"/>
                  </a:cubicBezTo>
                  <a:cubicBezTo>
                    <a:pt x="877" y="50"/>
                    <a:pt x="780" y="1"/>
                    <a:pt x="6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680;p44"/>
            <p:cNvSpPr/>
            <p:nvPr/>
          </p:nvSpPr>
          <p:spPr>
            <a:xfrm>
              <a:off x="4792275" y="3336875"/>
              <a:ext cx="37825" cy="42725"/>
            </a:xfrm>
            <a:custGeom>
              <a:avLst/>
              <a:gdLst/>
              <a:ahLst/>
              <a:cxnLst/>
              <a:rect l="l" t="t" r="r" b="b"/>
              <a:pathLst>
                <a:path w="1513" h="1709" extrusionOk="0">
                  <a:moveTo>
                    <a:pt x="1155" y="1"/>
                  </a:moveTo>
                  <a:cubicBezTo>
                    <a:pt x="1101" y="1"/>
                    <a:pt x="1045" y="16"/>
                    <a:pt x="991" y="50"/>
                  </a:cubicBezTo>
                  <a:cubicBezTo>
                    <a:pt x="671" y="255"/>
                    <a:pt x="461" y="604"/>
                    <a:pt x="205" y="877"/>
                  </a:cubicBezTo>
                  <a:cubicBezTo>
                    <a:pt x="1" y="1094"/>
                    <a:pt x="34" y="1441"/>
                    <a:pt x="274" y="1615"/>
                  </a:cubicBezTo>
                  <a:cubicBezTo>
                    <a:pt x="359" y="1677"/>
                    <a:pt x="467" y="1708"/>
                    <a:pt x="575" y="1708"/>
                  </a:cubicBezTo>
                  <a:cubicBezTo>
                    <a:pt x="748" y="1708"/>
                    <a:pt x="922" y="1626"/>
                    <a:pt x="998" y="1457"/>
                  </a:cubicBezTo>
                  <a:cubicBezTo>
                    <a:pt x="1153" y="1114"/>
                    <a:pt x="1409" y="775"/>
                    <a:pt x="1475" y="398"/>
                  </a:cubicBezTo>
                  <a:cubicBezTo>
                    <a:pt x="1512" y="192"/>
                    <a:pt x="1347" y="1"/>
                    <a:pt x="115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681;p44"/>
            <p:cNvSpPr/>
            <p:nvPr/>
          </p:nvSpPr>
          <p:spPr>
            <a:xfrm>
              <a:off x="4761700" y="3395875"/>
              <a:ext cx="30800" cy="31050"/>
            </a:xfrm>
            <a:custGeom>
              <a:avLst/>
              <a:gdLst/>
              <a:ahLst/>
              <a:cxnLst/>
              <a:rect l="l" t="t" r="r" b="b"/>
              <a:pathLst>
                <a:path w="1232" h="1242" extrusionOk="0">
                  <a:moveTo>
                    <a:pt x="852" y="0"/>
                  </a:moveTo>
                  <a:cubicBezTo>
                    <a:pt x="795" y="0"/>
                    <a:pt x="735" y="13"/>
                    <a:pt x="677" y="42"/>
                  </a:cubicBezTo>
                  <a:cubicBezTo>
                    <a:pt x="459" y="146"/>
                    <a:pt x="218" y="286"/>
                    <a:pt x="109" y="513"/>
                  </a:cubicBezTo>
                  <a:cubicBezTo>
                    <a:pt x="1" y="736"/>
                    <a:pt x="50" y="996"/>
                    <a:pt x="254" y="1146"/>
                  </a:cubicBezTo>
                  <a:cubicBezTo>
                    <a:pt x="342" y="1211"/>
                    <a:pt x="440" y="1241"/>
                    <a:pt x="536" y="1241"/>
                  </a:cubicBezTo>
                  <a:cubicBezTo>
                    <a:pt x="666" y="1241"/>
                    <a:pt x="795" y="1188"/>
                    <a:pt x="900" y="1092"/>
                  </a:cubicBezTo>
                  <a:cubicBezTo>
                    <a:pt x="1086" y="925"/>
                    <a:pt x="1151" y="648"/>
                    <a:pt x="1191" y="412"/>
                  </a:cubicBezTo>
                  <a:cubicBezTo>
                    <a:pt x="1232" y="170"/>
                    <a:pt x="1059" y="0"/>
                    <a:pt x="85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682;p44"/>
            <p:cNvSpPr/>
            <p:nvPr/>
          </p:nvSpPr>
          <p:spPr>
            <a:xfrm>
              <a:off x="4615675" y="3260150"/>
              <a:ext cx="68125" cy="26200"/>
            </a:xfrm>
            <a:custGeom>
              <a:avLst/>
              <a:gdLst/>
              <a:ahLst/>
              <a:cxnLst/>
              <a:rect l="l" t="t" r="r" b="b"/>
              <a:pathLst>
                <a:path w="2725" h="1048" extrusionOk="0">
                  <a:moveTo>
                    <a:pt x="1689" y="0"/>
                  </a:moveTo>
                  <a:cubicBezTo>
                    <a:pt x="1534" y="0"/>
                    <a:pt x="1378" y="15"/>
                    <a:pt x="1211" y="38"/>
                  </a:cubicBezTo>
                  <a:cubicBezTo>
                    <a:pt x="897" y="82"/>
                    <a:pt x="561" y="119"/>
                    <a:pt x="286" y="284"/>
                  </a:cubicBezTo>
                  <a:cubicBezTo>
                    <a:pt x="0" y="455"/>
                    <a:pt x="43" y="985"/>
                    <a:pt x="406" y="1034"/>
                  </a:cubicBezTo>
                  <a:cubicBezTo>
                    <a:pt x="482" y="1044"/>
                    <a:pt x="557" y="1048"/>
                    <a:pt x="631" y="1048"/>
                  </a:cubicBezTo>
                  <a:cubicBezTo>
                    <a:pt x="836" y="1048"/>
                    <a:pt x="1039" y="1019"/>
                    <a:pt x="1246" y="1011"/>
                  </a:cubicBezTo>
                  <a:cubicBezTo>
                    <a:pt x="1533" y="999"/>
                    <a:pt x="1804" y="1012"/>
                    <a:pt x="2084" y="972"/>
                  </a:cubicBezTo>
                  <a:cubicBezTo>
                    <a:pt x="2573" y="901"/>
                    <a:pt x="2724" y="175"/>
                    <a:pt x="2174" y="53"/>
                  </a:cubicBezTo>
                  <a:cubicBezTo>
                    <a:pt x="2005" y="16"/>
                    <a:pt x="1847" y="0"/>
                    <a:pt x="16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683;p44"/>
            <p:cNvSpPr/>
            <p:nvPr/>
          </p:nvSpPr>
          <p:spPr>
            <a:xfrm>
              <a:off x="4699150" y="3256800"/>
              <a:ext cx="41000" cy="25925"/>
            </a:xfrm>
            <a:custGeom>
              <a:avLst/>
              <a:gdLst/>
              <a:ahLst/>
              <a:cxnLst/>
              <a:rect l="l" t="t" r="r" b="b"/>
              <a:pathLst>
                <a:path w="1640" h="1037" extrusionOk="0">
                  <a:moveTo>
                    <a:pt x="1070" y="1"/>
                  </a:moveTo>
                  <a:cubicBezTo>
                    <a:pt x="977" y="1"/>
                    <a:pt x="882" y="23"/>
                    <a:pt x="791" y="66"/>
                  </a:cubicBezTo>
                  <a:cubicBezTo>
                    <a:pt x="626" y="145"/>
                    <a:pt x="470" y="236"/>
                    <a:pt x="314" y="330"/>
                  </a:cubicBezTo>
                  <a:cubicBezTo>
                    <a:pt x="192" y="405"/>
                    <a:pt x="0" y="474"/>
                    <a:pt x="44" y="653"/>
                  </a:cubicBezTo>
                  <a:cubicBezTo>
                    <a:pt x="86" y="832"/>
                    <a:pt x="335" y="926"/>
                    <a:pt x="489" y="979"/>
                  </a:cubicBezTo>
                  <a:cubicBezTo>
                    <a:pt x="607" y="1019"/>
                    <a:pt x="730" y="1037"/>
                    <a:pt x="853" y="1037"/>
                  </a:cubicBezTo>
                  <a:cubicBezTo>
                    <a:pt x="972" y="1037"/>
                    <a:pt x="1092" y="1021"/>
                    <a:pt x="1208" y="993"/>
                  </a:cubicBezTo>
                  <a:cubicBezTo>
                    <a:pt x="1508" y="920"/>
                    <a:pt x="1639" y="556"/>
                    <a:pt x="1521" y="293"/>
                  </a:cubicBezTo>
                  <a:cubicBezTo>
                    <a:pt x="1431" y="93"/>
                    <a:pt x="1257"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684;p44"/>
            <p:cNvSpPr/>
            <p:nvPr/>
          </p:nvSpPr>
          <p:spPr>
            <a:xfrm>
              <a:off x="4748150" y="3092400"/>
              <a:ext cx="39125" cy="42075"/>
            </a:xfrm>
            <a:custGeom>
              <a:avLst/>
              <a:gdLst/>
              <a:ahLst/>
              <a:cxnLst/>
              <a:rect l="l" t="t" r="r" b="b"/>
              <a:pathLst>
                <a:path w="1565" h="1683" extrusionOk="0">
                  <a:moveTo>
                    <a:pt x="382" y="0"/>
                  </a:moveTo>
                  <a:cubicBezTo>
                    <a:pt x="180" y="0"/>
                    <a:pt x="0" y="227"/>
                    <a:pt x="61" y="436"/>
                  </a:cubicBezTo>
                  <a:cubicBezTo>
                    <a:pt x="161" y="785"/>
                    <a:pt x="391" y="1137"/>
                    <a:pt x="574" y="1447"/>
                  </a:cubicBezTo>
                  <a:cubicBezTo>
                    <a:pt x="666" y="1602"/>
                    <a:pt x="832" y="1682"/>
                    <a:pt x="1000" y="1682"/>
                  </a:cubicBezTo>
                  <a:cubicBezTo>
                    <a:pt x="1114" y="1682"/>
                    <a:pt x="1228" y="1646"/>
                    <a:pt x="1320" y="1571"/>
                  </a:cubicBezTo>
                  <a:cubicBezTo>
                    <a:pt x="1565" y="1374"/>
                    <a:pt x="1559" y="1037"/>
                    <a:pt x="1354" y="816"/>
                  </a:cubicBezTo>
                  <a:cubicBezTo>
                    <a:pt x="1107" y="550"/>
                    <a:pt x="842" y="246"/>
                    <a:pt x="538" y="48"/>
                  </a:cubicBezTo>
                  <a:cubicBezTo>
                    <a:pt x="487" y="15"/>
                    <a:pt x="434" y="0"/>
                    <a:pt x="38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685;p44"/>
            <p:cNvSpPr/>
            <p:nvPr/>
          </p:nvSpPr>
          <p:spPr>
            <a:xfrm>
              <a:off x="4783050" y="3137125"/>
              <a:ext cx="29225" cy="28500"/>
            </a:xfrm>
            <a:custGeom>
              <a:avLst/>
              <a:gdLst/>
              <a:ahLst/>
              <a:cxnLst/>
              <a:rect l="l" t="t" r="r" b="b"/>
              <a:pathLst>
                <a:path w="1169" h="1140" extrusionOk="0">
                  <a:moveTo>
                    <a:pt x="341" y="1"/>
                  </a:moveTo>
                  <a:cubicBezTo>
                    <a:pt x="199" y="1"/>
                    <a:pt x="49" y="128"/>
                    <a:pt x="25" y="263"/>
                  </a:cubicBezTo>
                  <a:cubicBezTo>
                    <a:pt x="1" y="402"/>
                    <a:pt x="33" y="502"/>
                    <a:pt x="82" y="627"/>
                  </a:cubicBezTo>
                  <a:cubicBezTo>
                    <a:pt x="98" y="665"/>
                    <a:pt x="113" y="707"/>
                    <a:pt x="130" y="745"/>
                  </a:cubicBezTo>
                  <a:cubicBezTo>
                    <a:pt x="171" y="851"/>
                    <a:pt x="216" y="922"/>
                    <a:pt x="289" y="1008"/>
                  </a:cubicBezTo>
                  <a:cubicBezTo>
                    <a:pt x="355" y="1087"/>
                    <a:pt x="506" y="1140"/>
                    <a:pt x="614" y="1140"/>
                  </a:cubicBezTo>
                  <a:cubicBezTo>
                    <a:pt x="621" y="1140"/>
                    <a:pt x="628" y="1139"/>
                    <a:pt x="634" y="1139"/>
                  </a:cubicBezTo>
                  <a:cubicBezTo>
                    <a:pt x="740" y="1130"/>
                    <a:pt x="832" y="1097"/>
                    <a:pt x="914" y="1030"/>
                  </a:cubicBezTo>
                  <a:cubicBezTo>
                    <a:pt x="1082" y="895"/>
                    <a:pt x="1169" y="599"/>
                    <a:pt x="1023" y="414"/>
                  </a:cubicBezTo>
                  <a:cubicBezTo>
                    <a:pt x="952" y="324"/>
                    <a:pt x="893" y="264"/>
                    <a:pt x="798" y="201"/>
                  </a:cubicBezTo>
                  <a:cubicBezTo>
                    <a:pt x="763" y="177"/>
                    <a:pt x="726" y="154"/>
                    <a:pt x="692" y="130"/>
                  </a:cubicBezTo>
                  <a:cubicBezTo>
                    <a:pt x="579" y="57"/>
                    <a:pt x="486" y="5"/>
                    <a:pt x="346" y="1"/>
                  </a:cubicBezTo>
                  <a:cubicBezTo>
                    <a:pt x="344" y="1"/>
                    <a:pt x="342" y="1"/>
                    <a:pt x="34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686;p44"/>
            <p:cNvSpPr/>
            <p:nvPr/>
          </p:nvSpPr>
          <p:spPr>
            <a:xfrm>
              <a:off x="4866025" y="2957475"/>
              <a:ext cx="26950" cy="49400"/>
            </a:xfrm>
            <a:custGeom>
              <a:avLst/>
              <a:gdLst/>
              <a:ahLst/>
              <a:cxnLst/>
              <a:rect l="l" t="t" r="r" b="b"/>
              <a:pathLst>
                <a:path w="1078" h="1976" extrusionOk="0">
                  <a:moveTo>
                    <a:pt x="489" y="1"/>
                  </a:moveTo>
                  <a:cubicBezTo>
                    <a:pt x="369" y="1"/>
                    <a:pt x="250" y="60"/>
                    <a:pt x="180" y="185"/>
                  </a:cubicBezTo>
                  <a:cubicBezTo>
                    <a:pt x="70" y="382"/>
                    <a:pt x="51" y="624"/>
                    <a:pt x="33" y="847"/>
                  </a:cubicBezTo>
                  <a:cubicBezTo>
                    <a:pt x="18" y="1051"/>
                    <a:pt x="1" y="1272"/>
                    <a:pt x="30" y="1475"/>
                  </a:cubicBezTo>
                  <a:cubicBezTo>
                    <a:pt x="70" y="1746"/>
                    <a:pt x="257" y="1975"/>
                    <a:pt x="547" y="1975"/>
                  </a:cubicBezTo>
                  <a:cubicBezTo>
                    <a:pt x="554" y="1975"/>
                    <a:pt x="561" y="1975"/>
                    <a:pt x="567" y="1975"/>
                  </a:cubicBezTo>
                  <a:cubicBezTo>
                    <a:pt x="867" y="1964"/>
                    <a:pt x="1052" y="1719"/>
                    <a:pt x="1067" y="1439"/>
                  </a:cubicBezTo>
                  <a:cubicBezTo>
                    <a:pt x="1078" y="1218"/>
                    <a:pt x="1035" y="980"/>
                    <a:pt x="998" y="764"/>
                  </a:cubicBezTo>
                  <a:cubicBezTo>
                    <a:pt x="963" y="563"/>
                    <a:pt x="922" y="342"/>
                    <a:pt x="805" y="172"/>
                  </a:cubicBezTo>
                  <a:cubicBezTo>
                    <a:pt x="730" y="59"/>
                    <a:pt x="609"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687;p44"/>
            <p:cNvSpPr/>
            <p:nvPr/>
          </p:nvSpPr>
          <p:spPr>
            <a:xfrm>
              <a:off x="4867000" y="3019075"/>
              <a:ext cx="26925" cy="31475"/>
            </a:xfrm>
            <a:custGeom>
              <a:avLst/>
              <a:gdLst/>
              <a:ahLst/>
              <a:cxnLst/>
              <a:rect l="l" t="t" r="r" b="b"/>
              <a:pathLst>
                <a:path w="1077" h="1259" extrusionOk="0">
                  <a:moveTo>
                    <a:pt x="471" y="0"/>
                  </a:moveTo>
                  <a:cubicBezTo>
                    <a:pt x="353" y="0"/>
                    <a:pt x="230" y="72"/>
                    <a:pt x="174" y="174"/>
                  </a:cubicBezTo>
                  <a:lnTo>
                    <a:pt x="174" y="174"/>
                  </a:lnTo>
                  <a:cubicBezTo>
                    <a:pt x="167" y="184"/>
                    <a:pt x="159" y="195"/>
                    <a:pt x="150" y="208"/>
                  </a:cubicBezTo>
                  <a:cubicBezTo>
                    <a:pt x="123" y="244"/>
                    <a:pt x="105" y="284"/>
                    <a:pt x="98" y="328"/>
                  </a:cubicBezTo>
                  <a:cubicBezTo>
                    <a:pt x="95" y="358"/>
                    <a:pt x="91" y="387"/>
                    <a:pt x="88" y="416"/>
                  </a:cubicBezTo>
                  <a:lnTo>
                    <a:pt x="88" y="416"/>
                  </a:lnTo>
                  <a:cubicBezTo>
                    <a:pt x="88" y="418"/>
                    <a:pt x="88" y="420"/>
                    <a:pt x="87" y="422"/>
                  </a:cubicBezTo>
                  <a:cubicBezTo>
                    <a:pt x="72" y="490"/>
                    <a:pt x="57" y="563"/>
                    <a:pt x="47" y="631"/>
                  </a:cubicBezTo>
                  <a:cubicBezTo>
                    <a:pt x="1" y="936"/>
                    <a:pt x="169" y="1223"/>
                    <a:pt x="496" y="1256"/>
                  </a:cubicBezTo>
                  <a:cubicBezTo>
                    <a:pt x="513" y="1257"/>
                    <a:pt x="529" y="1258"/>
                    <a:pt x="546" y="1258"/>
                  </a:cubicBezTo>
                  <a:cubicBezTo>
                    <a:pt x="822" y="1258"/>
                    <a:pt x="1076" y="1025"/>
                    <a:pt x="1058" y="731"/>
                  </a:cubicBezTo>
                  <a:cubicBezTo>
                    <a:pt x="1048" y="579"/>
                    <a:pt x="995" y="419"/>
                    <a:pt x="917" y="288"/>
                  </a:cubicBezTo>
                  <a:cubicBezTo>
                    <a:pt x="882" y="230"/>
                    <a:pt x="842" y="168"/>
                    <a:pt x="791" y="125"/>
                  </a:cubicBezTo>
                  <a:cubicBezTo>
                    <a:pt x="736" y="76"/>
                    <a:pt x="671" y="39"/>
                    <a:pt x="600" y="21"/>
                  </a:cubicBezTo>
                  <a:cubicBezTo>
                    <a:pt x="578" y="14"/>
                    <a:pt x="555" y="11"/>
                    <a:pt x="532" y="11"/>
                  </a:cubicBezTo>
                  <a:cubicBezTo>
                    <a:pt x="494" y="8"/>
                    <a:pt x="476" y="6"/>
                    <a:pt x="479" y="6"/>
                  </a:cubicBezTo>
                  <a:cubicBezTo>
                    <a:pt x="482" y="6"/>
                    <a:pt x="506" y="8"/>
                    <a:pt x="550" y="11"/>
                  </a:cubicBezTo>
                  <a:cubicBezTo>
                    <a:pt x="524" y="4"/>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688;p44"/>
            <p:cNvSpPr/>
            <p:nvPr/>
          </p:nvSpPr>
          <p:spPr>
            <a:xfrm>
              <a:off x="5148025" y="3496125"/>
              <a:ext cx="27625" cy="24525"/>
            </a:xfrm>
            <a:custGeom>
              <a:avLst/>
              <a:gdLst/>
              <a:ahLst/>
              <a:cxnLst/>
              <a:rect l="l" t="t" r="r" b="b"/>
              <a:pathLst>
                <a:path w="1105" h="981" extrusionOk="0">
                  <a:moveTo>
                    <a:pt x="601" y="0"/>
                  </a:moveTo>
                  <a:cubicBezTo>
                    <a:pt x="325" y="0"/>
                    <a:pt x="108" y="238"/>
                    <a:pt x="47" y="492"/>
                  </a:cubicBezTo>
                  <a:cubicBezTo>
                    <a:pt x="0" y="687"/>
                    <a:pt x="130" y="938"/>
                    <a:pt x="342" y="969"/>
                  </a:cubicBezTo>
                  <a:cubicBezTo>
                    <a:pt x="392" y="976"/>
                    <a:pt x="441" y="980"/>
                    <a:pt x="490" y="980"/>
                  </a:cubicBezTo>
                  <a:cubicBezTo>
                    <a:pt x="552" y="980"/>
                    <a:pt x="614" y="973"/>
                    <a:pt x="678" y="955"/>
                  </a:cubicBezTo>
                  <a:cubicBezTo>
                    <a:pt x="818" y="914"/>
                    <a:pt x="968" y="814"/>
                    <a:pt x="1023" y="675"/>
                  </a:cubicBezTo>
                  <a:cubicBezTo>
                    <a:pt x="1085" y="519"/>
                    <a:pt x="1104" y="368"/>
                    <a:pt x="1011" y="216"/>
                  </a:cubicBezTo>
                  <a:cubicBezTo>
                    <a:pt x="923" y="74"/>
                    <a:pt x="771" y="1"/>
                    <a:pt x="607" y="0"/>
                  </a:cubicBezTo>
                  <a:cubicBezTo>
                    <a:pt x="605" y="0"/>
                    <a:pt x="603" y="0"/>
                    <a:pt x="60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689;p44"/>
            <p:cNvSpPr/>
            <p:nvPr/>
          </p:nvSpPr>
          <p:spPr>
            <a:xfrm>
              <a:off x="4512550" y="3136125"/>
              <a:ext cx="23925" cy="22200"/>
            </a:xfrm>
            <a:custGeom>
              <a:avLst/>
              <a:gdLst/>
              <a:ahLst/>
              <a:cxnLst/>
              <a:rect l="l" t="t" r="r" b="b"/>
              <a:pathLst>
                <a:path w="957" h="888" extrusionOk="0">
                  <a:moveTo>
                    <a:pt x="486" y="0"/>
                  </a:moveTo>
                  <a:cubicBezTo>
                    <a:pt x="286" y="0"/>
                    <a:pt x="85" y="137"/>
                    <a:pt x="47" y="341"/>
                  </a:cubicBezTo>
                  <a:cubicBezTo>
                    <a:pt x="1" y="578"/>
                    <a:pt x="134" y="820"/>
                    <a:pt x="377" y="876"/>
                  </a:cubicBezTo>
                  <a:cubicBezTo>
                    <a:pt x="408" y="884"/>
                    <a:pt x="440" y="887"/>
                    <a:pt x="473" y="887"/>
                  </a:cubicBezTo>
                  <a:cubicBezTo>
                    <a:pt x="671" y="887"/>
                    <a:pt x="873" y="749"/>
                    <a:pt x="912" y="547"/>
                  </a:cubicBezTo>
                  <a:cubicBezTo>
                    <a:pt x="956" y="310"/>
                    <a:pt x="824" y="69"/>
                    <a:pt x="582" y="11"/>
                  </a:cubicBezTo>
                  <a:cubicBezTo>
                    <a:pt x="551" y="4"/>
                    <a:pt x="518" y="0"/>
                    <a:pt x="4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690;p44"/>
            <p:cNvSpPr/>
            <p:nvPr/>
          </p:nvSpPr>
          <p:spPr>
            <a:xfrm>
              <a:off x="5177025" y="2980925"/>
              <a:ext cx="22850" cy="21500"/>
            </a:xfrm>
            <a:custGeom>
              <a:avLst/>
              <a:gdLst/>
              <a:ahLst/>
              <a:cxnLst/>
              <a:rect l="l" t="t" r="r" b="b"/>
              <a:pathLst>
                <a:path w="914" h="860" extrusionOk="0">
                  <a:moveTo>
                    <a:pt x="424" y="0"/>
                  </a:moveTo>
                  <a:cubicBezTo>
                    <a:pt x="414" y="0"/>
                    <a:pt x="404" y="1"/>
                    <a:pt x="394" y="4"/>
                  </a:cubicBezTo>
                  <a:cubicBezTo>
                    <a:pt x="268" y="25"/>
                    <a:pt x="172" y="62"/>
                    <a:pt x="96" y="167"/>
                  </a:cubicBezTo>
                  <a:cubicBezTo>
                    <a:pt x="19" y="269"/>
                    <a:pt x="0" y="387"/>
                    <a:pt x="33" y="510"/>
                  </a:cubicBezTo>
                  <a:cubicBezTo>
                    <a:pt x="47" y="561"/>
                    <a:pt x="73" y="610"/>
                    <a:pt x="97" y="657"/>
                  </a:cubicBezTo>
                  <a:cubicBezTo>
                    <a:pt x="169" y="796"/>
                    <a:pt x="306" y="859"/>
                    <a:pt x="446" y="859"/>
                  </a:cubicBezTo>
                  <a:cubicBezTo>
                    <a:pt x="602" y="859"/>
                    <a:pt x="762" y="780"/>
                    <a:pt x="840" y="639"/>
                  </a:cubicBezTo>
                  <a:cubicBezTo>
                    <a:pt x="914" y="504"/>
                    <a:pt x="908" y="337"/>
                    <a:pt x="830" y="207"/>
                  </a:cubicBezTo>
                  <a:cubicBezTo>
                    <a:pt x="743" y="66"/>
                    <a:pt x="605" y="12"/>
                    <a:pt x="448" y="2"/>
                  </a:cubicBezTo>
                  <a:cubicBezTo>
                    <a:pt x="440" y="1"/>
                    <a:pt x="432" y="0"/>
                    <a:pt x="4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691;p44"/>
            <p:cNvSpPr/>
            <p:nvPr/>
          </p:nvSpPr>
          <p:spPr>
            <a:xfrm>
              <a:off x="2353075" y="3356400"/>
              <a:ext cx="787550" cy="725300"/>
            </a:xfrm>
            <a:custGeom>
              <a:avLst/>
              <a:gdLst/>
              <a:ahLst/>
              <a:cxnLst/>
              <a:rect l="l" t="t" r="r" b="b"/>
              <a:pathLst>
                <a:path w="31502" h="29012" extrusionOk="0">
                  <a:moveTo>
                    <a:pt x="15874" y="0"/>
                  </a:moveTo>
                  <a:cubicBezTo>
                    <a:pt x="14109" y="0"/>
                    <a:pt x="12322" y="262"/>
                    <a:pt x="10595" y="834"/>
                  </a:cubicBezTo>
                  <a:cubicBezTo>
                    <a:pt x="7847" y="1743"/>
                    <a:pt x="5047" y="3881"/>
                    <a:pt x="3328" y="6112"/>
                  </a:cubicBezTo>
                  <a:cubicBezTo>
                    <a:pt x="1355" y="8669"/>
                    <a:pt x="0" y="12415"/>
                    <a:pt x="145" y="15640"/>
                  </a:cubicBezTo>
                  <a:cubicBezTo>
                    <a:pt x="309" y="19308"/>
                    <a:pt x="2266" y="22792"/>
                    <a:pt x="5122" y="25098"/>
                  </a:cubicBezTo>
                  <a:cubicBezTo>
                    <a:pt x="8364" y="27718"/>
                    <a:pt x="12375" y="29012"/>
                    <a:pt x="16228" y="29012"/>
                  </a:cubicBezTo>
                  <a:cubicBezTo>
                    <a:pt x="17843" y="29012"/>
                    <a:pt x="19430" y="28785"/>
                    <a:pt x="20922" y="28333"/>
                  </a:cubicBezTo>
                  <a:cubicBezTo>
                    <a:pt x="25032" y="27087"/>
                    <a:pt x="27883" y="24677"/>
                    <a:pt x="30035" y="20380"/>
                  </a:cubicBezTo>
                  <a:cubicBezTo>
                    <a:pt x="31215" y="18020"/>
                    <a:pt x="31502" y="14354"/>
                    <a:pt x="31375" y="12471"/>
                  </a:cubicBezTo>
                  <a:cubicBezTo>
                    <a:pt x="31158" y="9247"/>
                    <a:pt x="29624" y="6078"/>
                    <a:pt x="27178" y="3985"/>
                  </a:cubicBezTo>
                  <a:cubicBezTo>
                    <a:pt x="24338" y="1554"/>
                    <a:pt x="20172" y="0"/>
                    <a:pt x="15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692;p44"/>
            <p:cNvSpPr/>
            <p:nvPr/>
          </p:nvSpPr>
          <p:spPr>
            <a:xfrm>
              <a:off x="2420100" y="3417600"/>
              <a:ext cx="654150" cy="602375"/>
            </a:xfrm>
            <a:custGeom>
              <a:avLst/>
              <a:gdLst/>
              <a:ahLst/>
              <a:cxnLst/>
              <a:rect l="l" t="t" r="r" b="b"/>
              <a:pathLst>
                <a:path w="26166" h="24095" extrusionOk="0">
                  <a:moveTo>
                    <a:pt x="13186" y="0"/>
                  </a:moveTo>
                  <a:cubicBezTo>
                    <a:pt x="11720" y="0"/>
                    <a:pt x="10236" y="218"/>
                    <a:pt x="8802" y="693"/>
                  </a:cubicBezTo>
                  <a:cubicBezTo>
                    <a:pt x="6518" y="1448"/>
                    <a:pt x="4193" y="3223"/>
                    <a:pt x="2764" y="5076"/>
                  </a:cubicBezTo>
                  <a:cubicBezTo>
                    <a:pt x="1127" y="7199"/>
                    <a:pt x="0" y="10310"/>
                    <a:pt x="121" y="12989"/>
                  </a:cubicBezTo>
                  <a:cubicBezTo>
                    <a:pt x="257" y="16036"/>
                    <a:pt x="1883" y="18929"/>
                    <a:pt x="4254" y="20844"/>
                  </a:cubicBezTo>
                  <a:cubicBezTo>
                    <a:pt x="6947" y="23020"/>
                    <a:pt x="10278" y="24095"/>
                    <a:pt x="13478" y="24095"/>
                  </a:cubicBezTo>
                  <a:cubicBezTo>
                    <a:pt x="14819" y="24095"/>
                    <a:pt x="16137" y="23906"/>
                    <a:pt x="17376" y="23531"/>
                  </a:cubicBezTo>
                  <a:cubicBezTo>
                    <a:pt x="20789" y="22497"/>
                    <a:pt x="23158" y="20496"/>
                    <a:pt x="24944" y="16926"/>
                  </a:cubicBezTo>
                  <a:cubicBezTo>
                    <a:pt x="25927" y="14966"/>
                    <a:pt x="26166" y="11920"/>
                    <a:pt x="26059" y="10358"/>
                  </a:cubicBezTo>
                  <a:cubicBezTo>
                    <a:pt x="25878" y="7682"/>
                    <a:pt x="24605" y="5049"/>
                    <a:pt x="22572" y="3310"/>
                  </a:cubicBezTo>
                  <a:cubicBezTo>
                    <a:pt x="20214" y="1291"/>
                    <a:pt x="16755"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693;p44"/>
            <p:cNvSpPr/>
            <p:nvPr/>
          </p:nvSpPr>
          <p:spPr>
            <a:xfrm>
              <a:off x="2320425" y="3328400"/>
              <a:ext cx="849950" cy="781025"/>
            </a:xfrm>
            <a:custGeom>
              <a:avLst/>
              <a:gdLst/>
              <a:ahLst/>
              <a:cxnLst/>
              <a:rect l="l" t="t" r="r" b="b"/>
              <a:pathLst>
                <a:path w="33998" h="31241" extrusionOk="0">
                  <a:moveTo>
                    <a:pt x="17227" y="2235"/>
                  </a:moveTo>
                  <a:cubicBezTo>
                    <a:pt x="17609" y="2235"/>
                    <a:pt x="17992" y="2248"/>
                    <a:pt x="18375" y="2273"/>
                  </a:cubicBezTo>
                  <a:cubicBezTo>
                    <a:pt x="21433" y="2471"/>
                    <a:pt x="24549" y="3530"/>
                    <a:pt x="27021" y="5358"/>
                  </a:cubicBezTo>
                  <a:cubicBezTo>
                    <a:pt x="29672" y="7320"/>
                    <a:pt x="31304" y="10352"/>
                    <a:pt x="31567" y="13632"/>
                  </a:cubicBezTo>
                  <a:cubicBezTo>
                    <a:pt x="31875" y="18913"/>
                    <a:pt x="29666" y="24330"/>
                    <a:pt x="24973" y="27074"/>
                  </a:cubicBezTo>
                  <a:cubicBezTo>
                    <a:pt x="22708" y="28398"/>
                    <a:pt x="20149" y="29014"/>
                    <a:pt x="17576" y="29014"/>
                  </a:cubicBezTo>
                  <a:cubicBezTo>
                    <a:pt x="14294" y="29014"/>
                    <a:pt x="10991" y="28010"/>
                    <a:pt x="8255" y="26189"/>
                  </a:cubicBezTo>
                  <a:cubicBezTo>
                    <a:pt x="5906" y="24625"/>
                    <a:pt x="4024" y="22350"/>
                    <a:pt x="3124" y="19659"/>
                  </a:cubicBezTo>
                  <a:cubicBezTo>
                    <a:pt x="2164" y="16790"/>
                    <a:pt x="2528" y="13731"/>
                    <a:pt x="3730" y="10986"/>
                  </a:cubicBezTo>
                  <a:cubicBezTo>
                    <a:pt x="4963" y="8164"/>
                    <a:pt x="7011" y="5876"/>
                    <a:pt x="9630" y="4262"/>
                  </a:cubicBezTo>
                  <a:cubicBezTo>
                    <a:pt x="11921" y="2851"/>
                    <a:pt x="14562" y="2235"/>
                    <a:pt x="17227" y="2235"/>
                  </a:cubicBezTo>
                  <a:close/>
                  <a:moveTo>
                    <a:pt x="17116" y="1"/>
                  </a:moveTo>
                  <a:cubicBezTo>
                    <a:pt x="15035" y="1"/>
                    <a:pt x="12951" y="340"/>
                    <a:pt x="11027" y="1083"/>
                  </a:cubicBezTo>
                  <a:cubicBezTo>
                    <a:pt x="7779" y="2338"/>
                    <a:pt x="4874" y="4724"/>
                    <a:pt x="2986" y="7643"/>
                  </a:cubicBezTo>
                  <a:cubicBezTo>
                    <a:pt x="1132" y="10510"/>
                    <a:pt x="0" y="14194"/>
                    <a:pt x="402" y="17621"/>
                  </a:cubicBezTo>
                  <a:cubicBezTo>
                    <a:pt x="776" y="20795"/>
                    <a:pt x="2289" y="23746"/>
                    <a:pt x="4533" y="26009"/>
                  </a:cubicBezTo>
                  <a:cubicBezTo>
                    <a:pt x="7893" y="29394"/>
                    <a:pt x="12722" y="31240"/>
                    <a:pt x="17507" y="31240"/>
                  </a:cubicBezTo>
                  <a:cubicBezTo>
                    <a:pt x="19650" y="31240"/>
                    <a:pt x="21784" y="30870"/>
                    <a:pt x="23772" y="30102"/>
                  </a:cubicBezTo>
                  <a:cubicBezTo>
                    <a:pt x="26934" y="28880"/>
                    <a:pt x="29462" y="26733"/>
                    <a:pt x="31278" y="23880"/>
                  </a:cubicBezTo>
                  <a:cubicBezTo>
                    <a:pt x="33218" y="20833"/>
                    <a:pt x="33998" y="17210"/>
                    <a:pt x="33799" y="13614"/>
                  </a:cubicBezTo>
                  <a:lnTo>
                    <a:pt x="33799" y="13614"/>
                  </a:lnTo>
                  <a:cubicBezTo>
                    <a:pt x="33799" y="13593"/>
                    <a:pt x="33797" y="13572"/>
                    <a:pt x="33796" y="13551"/>
                  </a:cubicBezTo>
                  <a:lnTo>
                    <a:pt x="33796" y="13551"/>
                  </a:lnTo>
                  <a:cubicBezTo>
                    <a:pt x="33796" y="13551"/>
                    <a:pt x="33796" y="13551"/>
                    <a:pt x="33796" y="13551"/>
                  </a:cubicBezTo>
                  <a:cubicBezTo>
                    <a:pt x="33795" y="13530"/>
                    <a:pt x="33793" y="13509"/>
                    <a:pt x="33791" y="13488"/>
                  </a:cubicBezTo>
                  <a:lnTo>
                    <a:pt x="33791" y="13488"/>
                  </a:lnTo>
                  <a:cubicBezTo>
                    <a:pt x="33513" y="10181"/>
                    <a:pt x="32104" y="6976"/>
                    <a:pt x="29676" y="4678"/>
                  </a:cubicBezTo>
                  <a:cubicBezTo>
                    <a:pt x="27358" y="2485"/>
                    <a:pt x="24275" y="1068"/>
                    <a:pt x="21170" y="422"/>
                  </a:cubicBezTo>
                  <a:cubicBezTo>
                    <a:pt x="19851" y="147"/>
                    <a:pt x="18484" y="1"/>
                    <a:pt x="17116" y="1"/>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694;p44"/>
            <p:cNvSpPr/>
            <p:nvPr/>
          </p:nvSpPr>
          <p:spPr>
            <a:xfrm>
              <a:off x="2678300" y="3409975"/>
              <a:ext cx="137325" cy="617950"/>
            </a:xfrm>
            <a:custGeom>
              <a:avLst/>
              <a:gdLst/>
              <a:ahLst/>
              <a:cxnLst/>
              <a:rect l="l" t="t" r="r" b="b"/>
              <a:pathLst>
                <a:path w="5493" h="24718" extrusionOk="0">
                  <a:moveTo>
                    <a:pt x="5291" y="1"/>
                  </a:moveTo>
                  <a:cubicBezTo>
                    <a:pt x="5230" y="1"/>
                    <a:pt x="5173" y="29"/>
                    <a:pt x="5146" y="96"/>
                  </a:cubicBezTo>
                  <a:cubicBezTo>
                    <a:pt x="4442" y="1851"/>
                    <a:pt x="4261" y="3933"/>
                    <a:pt x="3882" y="5782"/>
                  </a:cubicBezTo>
                  <a:cubicBezTo>
                    <a:pt x="3454" y="7877"/>
                    <a:pt x="3018" y="9969"/>
                    <a:pt x="2582" y="12061"/>
                  </a:cubicBezTo>
                  <a:cubicBezTo>
                    <a:pt x="1725" y="16155"/>
                    <a:pt x="863" y="20249"/>
                    <a:pt x="45" y="24351"/>
                  </a:cubicBezTo>
                  <a:cubicBezTo>
                    <a:pt x="0" y="24576"/>
                    <a:pt x="186" y="24717"/>
                    <a:pt x="363" y="24717"/>
                  </a:cubicBezTo>
                  <a:cubicBezTo>
                    <a:pt x="486" y="24717"/>
                    <a:pt x="604" y="24649"/>
                    <a:pt x="636" y="24492"/>
                  </a:cubicBezTo>
                  <a:cubicBezTo>
                    <a:pt x="1451" y="20389"/>
                    <a:pt x="2314" y="16295"/>
                    <a:pt x="3169" y="12202"/>
                  </a:cubicBezTo>
                  <a:cubicBezTo>
                    <a:pt x="3595" y="10166"/>
                    <a:pt x="4019" y="8132"/>
                    <a:pt x="4436" y="6096"/>
                  </a:cubicBezTo>
                  <a:cubicBezTo>
                    <a:pt x="4823" y="4197"/>
                    <a:pt x="5491" y="2121"/>
                    <a:pt x="5492" y="179"/>
                  </a:cubicBezTo>
                  <a:cubicBezTo>
                    <a:pt x="5491" y="73"/>
                    <a:pt x="5387" y="1"/>
                    <a:pt x="5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695;p44"/>
            <p:cNvSpPr/>
            <p:nvPr/>
          </p:nvSpPr>
          <p:spPr>
            <a:xfrm>
              <a:off x="2400975" y="3641600"/>
              <a:ext cx="672875" cy="148250"/>
            </a:xfrm>
            <a:custGeom>
              <a:avLst/>
              <a:gdLst/>
              <a:ahLst/>
              <a:cxnLst/>
              <a:rect l="l" t="t" r="r" b="b"/>
              <a:pathLst>
                <a:path w="26915" h="5930" extrusionOk="0">
                  <a:moveTo>
                    <a:pt x="390" y="0"/>
                  </a:moveTo>
                  <a:cubicBezTo>
                    <a:pt x="344" y="0"/>
                    <a:pt x="298" y="1"/>
                    <a:pt x="252" y="3"/>
                  </a:cubicBezTo>
                  <a:cubicBezTo>
                    <a:pt x="82" y="11"/>
                    <a:pt x="1" y="276"/>
                    <a:pt x="173" y="352"/>
                  </a:cubicBezTo>
                  <a:cubicBezTo>
                    <a:pt x="1048" y="737"/>
                    <a:pt x="2081" y="845"/>
                    <a:pt x="3013" y="1035"/>
                  </a:cubicBezTo>
                  <a:cubicBezTo>
                    <a:pt x="4104" y="1258"/>
                    <a:pt x="5196" y="1485"/>
                    <a:pt x="6287" y="1711"/>
                  </a:cubicBezTo>
                  <a:cubicBezTo>
                    <a:pt x="8576" y="2185"/>
                    <a:pt x="10862" y="2668"/>
                    <a:pt x="13147" y="3154"/>
                  </a:cubicBezTo>
                  <a:cubicBezTo>
                    <a:pt x="17567" y="4092"/>
                    <a:pt x="21984" y="5039"/>
                    <a:pt x="26415" y="5922"/>
                  </a:cubicBezTo>
                  <a:cubicBezTo>
                    <a:pt x="26438" y="5927"/>
                    <a:pt x="26460" y="5929"/>
                    <a:pt x="26481" y="5929"/>
                  </a:cubicBezTo>
                  <a:cubicBezTo>
                    <a:pt x="26812" y="5929"/>
                    <a:pt x="26914" y="5404"/>
                    <a:pt x="26556" y="5332"/>
                  </a:cubicBezTo>
                  <a:cubicBezTo>
                    <a:pt x="22124" y="4450"/>
                    <a:pt x="17706" y="3502"/>
                    <a:pt x="13287" y="2565"/>
                  </a:cubicBezTo>
                  <a:cubicBezTo>
                    <a:pt x="11000" y="2079"/>
                    <a:pt x="8714" y="1596"/>
                    <a:pt x="6426" y="1121"/>
                  </a:cubicBezTo>
                  <a:cubicBezTo>
                    <a:pt x="5383" y="905"/>
                    <a:pt x="4338" y="694"/>
                    <a:pt x="3294" y="487"/>
                  </a:cubicBezTo>
                  <a:cubicBezTo>
                    <a:pt x="2361" y="301"/>
                    <a:pt x="1351" y="0"/>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696;p44"/>
            <p:cNvSpPr/>
            <p:nvPr/>
          </p:nvSpPr>
          <p:spPr>
            <a:xfrm>
              <a:off x="2572800" y="3454875"/>
              <a:ext cx="356650" cy="528175"/>
            </a:xfrm>
            <a:custGeom>
              <a:avLst/>
              <a:gdLst/>
              <a:ahLst/>
              <a:cxnLst/>
              <a:rect l="l" t="t" r="r" b="b"/>
              <a:pathLst>
                <a:path w="14266" h="21127" extrusionOk="0">
                  <a:moveTo>
                    <a:pt x="238" y="1"/>
                  </a:moveTo>
                  <a:cubicBezTo>
                    <a:pt x="121" y="1"/>
                    <a:pt x="0" y="108"/>
                    <a:pt x="54" y="235"/>
                  </a:cubicBezTo>
                  <a:cubicBezTo>
                    <a:pt x="796" y="1973"/>
                    <a:pt x="2143" y="3573"/>
                    <a:pt x="3181" y="5147"/>
                  </a:cubicBezTo>
                  <a:cubicBezTo>
                    <a:pt x="4360" y="6931"/>
                    <a:pt x="5530" y="8719"/>
                    <a:pt x="6700" y="10508"/>
                  </a:cubicBezTo>
                  <a:cubicBezTo>
                    <a:pt x="8989" y="14010"/>
                    <a:pt x="11274" y="17513"/>
                    <a:pt x="13597" y="20991"/>
                  </a:cubicBezTo>
                  <a:cubicBezTo>
                    <a:pt x="13661" y="21087"/>
                    <a:pt x="13752" y="21127"/>
                    <a:pt x="13842" y="21127"/>
                  </a:cubicBezTo>
                  <a:cubicBezTo>
                    <a:pt x="14055" y="21127"/>
                    <a:pt x="14266" y="20902"/>
                    <a:pt x="14113" y="20672"/>
                  </a:cubicBezTo>
                  <a:cubicBezTo>
                    <a:pt x="11790" y="17194"/>
                    <a:pt x="9503" y="13690"/>
                    <a:pt x="7215" y="10190"/>
                  </a:cubicBezTo>
                  <a:cubicBezTo>
                    <a:pt x="6077" y="8451"/>
                    <a:pt x="4938" y="6712"/>
                    <a:pt x="3792" y="4979"/>
                  </a:cubicBezTo>
                  <a:cubicBezTo>
                    <a:pt x="2724" y="3363"/>
                    <a:pt x="1729" y="1422"/>
                    <a:pt x="357" y="49"/>
                  </a:cubicBezTo>
                  <a:cubicBezTo>
                    <a:pt x="324" y="16"/>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697;p44"/>
            <p:cNvSpPr/>
            <p:nvPr/>
          </p:nvSpPr>
          <p:spPr>
            <a:xfrm>
              <a:off x="2474850" y="3533350"/>
              <a:ext cx="552775" cy="365350"/>
            </a:xfrm>
            <a:custGeom>
              <a:avLst/>
              <a:gdLst/>
              <a:ahLst/>
              <a:cxnLst/>
              <a:rect l="l" t="t" r="r" b="b"/>
              <a:pathLst>
                <a:path w="22111" h="14614" extrusionOk="0">
                  <a:moveTo>
                    <a:pt x="21682" y="1"/>
                  </a:moveTo>
                  <a:cubicBezTo>
                    <a:pt x="21631" y="1"/>
                    <a:pt x="21576" y="16"/>
                    <a:pt x="21522" y="53"/>
                  </a:cubicBezTo>
                  <a:cubicBezTo>
                    <a:pt x="17916" y="2461"/>
                    <a:pt x="14283" y="4821"/>
                    <a:pt x="10652" y="7191"/>
                  </a:cubicBezTo>
                  <a:cubicBezTo>
                    <a:pt x="8823" y="8383"/>
                    <a:pt x="6994" y="9579"/>
                    <a:pt x="5170" y="10780"/>
                  </a:cubicBezTo>
                  <a:cubicBezTo>
                    <a:pt x="4261" y="11379"/>
                    <a:pt x="3354" y="11982"/>
                    <a:pt x="2448" y="12587"/>
                  </a:cubicBezTo>
                  <a:cubicBezTo>
                    <a:pt x="1661" y="13115"/>
                    <a:pt x="770" y="13614"/>
                    <a:pt x="106" y="14298"/>
                  </a:cubicBezTo>
                  <a:cubicBezTo>
                    <a:pt x="1" y="14408"/>
                    <a:pt x="90" y="14614"/>
                    <a:pt x="233" y="14614"/>
                  </a:cubicBezTo>
                  <a:cubicBezTo>
                    <a:pt x="253" y="14614"/>
                    <a:pt x="274" y="14610"/>
                    <a:pt x="295" y="14601"/>
                  </a:cubicBezTo>
                  <a:cubicBezTo>
                    <a:pt x="1176" y="14240"/>
                    <a:pt x="1970" y="13617"/>
                    <a:pt x="2760" y="13092"/>
                  </a:cubicBezTo>
                  <a:cubicBezTo>
                    <a:pt x="3668" y="12490"/>
                    <a:pt x="4577" y="11892"/>
                    <a:pt x="5488" y="11293"/>
                  </a:cubicBezTo>
                  <a:cubicBezTo>
                    <a:pt x="7311" y="10092"/>
                    <a:pt x="9139" y="8899"/>
                    <a:pt x="10970" y="7705"/>
                  </a:cubicBezTo>
                  <a:cubicBezTo>
                    <a:pt x="14601" y="5338"/>
                    <a:pt x="18235" y="2977"/>
                    <a:pt x="21841" y="569"/>
                  </a:cubicBezTo>
                  <a:cubicBezTo>
                    <a:pt x="22111" y="389"/>
                    <a:pt x="21936" y="1"/>
                    <a:pt x="21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698;p44"/>
            <p:cNvSpPr/>
            <p:nvPr/>
          </p:nvSpPr>
          <p:spPr>
            <a:xfrm>
              <a:off x="2693925" y="3667400"/>
              <a:ext cx="109375" cy="100700"/>
            </a:xfrm>
            <a:custGeom>
              <a:avLst/>
              <a:gdLst/>
              <a:ahLst/>
              <a:cxnLst/>
              <a:rect l="l" t="t" r="r" b="b"/>
              <a:pathLst>
                <a:path w="4375" h="4028" extrusionOk="0">
                  <a:moveTo>
                    <a:pt x="2203" y="0"/>
                  </a:moveTo>
                  <a:cubicBezTo>
                    <a:pt x="1958" y="0"/>
                    <a:pt x="1711" y="37"/>
                    <a:pt x="1472" y="115"/>
                  </a:cubicBezTo>
                  <a:cubicBezTo>
                    <a:pt x="1090" y="241"/>
                    <a:pt x="701" y="538"/>
                    <a:pt x="462" y="847"/>
                  </a:cubicBezTo>
                  <a:cubicBezTo>
                    <a:pt x="187" y="1203"/>
                    <a:pt x="0" y="1723"/>
                    <a:pt x="20" y="2170"/>
                  </a:cubicBezTo>
                  <a:cubicBezTo>
                    <a:pt x="43" y="2680"/>
                    <a:pt x="315" y="3164"/>
                    <a:pt x="710" y="3484"/>
                  </a:cubicBezTo>
                  <a:cubicBezTo>
                    <a:pt x="1160" y="3848"/>
                    <a:pt x="1716" y="4028"/>
                    <a:pt x="2251" y="4028"/>
                  </a:cubicBezTo>
                  <a:cubicBezTo>
                    <a:pt x="2475" y="4028"/>
                    <a:pt x="2696" y="3996"/>
                    <a:pt x="2904" y="3933"/>
                  </a:cubicBezTo>
                  <a:cubicBezTo>
                    <a:pt x="3474" y="3760"/>
                    <a:pt x="3870" y="3424"/>
                    <a:pt x="4169" y="2829"/>
                  </a:cubicBezTo>
                  <a:cubicBezTo>
                    <a:pt x="4335" y="2501"/>
                    <a:pt x="4374" y="1993"/>
                    <a:pt x="4357" y="1732"/>
                  </a:cubicBezTo>
                  <a:cubicBezTo>
                    <a:pt x="4327" y="1284"/>
                    <a:pt x="4114"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699;p44"/>
            <p:cNvSpPr/>
            <p:nvPr/>
          </p:nvSpPr>
          <p:spPr>
            <a:xfrm>
              <a:off x="2488500" y="3405050"/>
              <a:ext cx="57400" cy="52550"/>
            </a:xfrm>
            <a:custGeom>
              <a:avLst/>
              <a:gdLst/>
              <a:ahLst/>
              <a:cxnLst/>
              <a:rect l="l" t="t" r="r" b="b"/>
              <a:pathLst>
                <a:path w="2296" h="2102" extrusionOk="0">
                  <a:moveTo>
                    <a:pt x="1781" y="1"/>
                  </a:moveTo>
                  <a:cubicBezTo>
                    <a:pt x="1405" y="1"/>
                    <a:pt x="1119" y="314"/>
                    <a:pt x="851" y="572"/>
                  </a:cubicBezTo>
                  <a:cubicBezTo>
                    <a:pt x="571" y="839"/>
                    <a:pt x="275" y="1170"/>
                    <a:pt x="112" y="1524"/>
                  </a:cubicBezTo>
                  <a:cubicBezTo>
                    <a:pt x="1" y="1766"/>
                    <a:pt x="198" y="2102"/>
                    <a:pt x="445" y="2102"/>
                  </a:cubicBezTo>
                  <a:cubicBezTo>
                    <a:pt x="509" y="2102"/>
                    <a:pt x="576" y="2079"/>
                    <a:pt x="642" y="2027"/>
                  </a:cubicBezTo>
                  <a:cubicBezTo>
                    <a:pt x="926" y="1804"/>
                    <a:pt x="1174" y="1542"/>
                    <a:pt x="1456" y="1318"/>
                  </a:cubicBezTo>
                  <a:cubicBezTo>
                    <a:pt x="1750" y="1085"/>
                    <a:pt x="2164" y="946"/>
                    <a:pt x="2248" y="545"/>
                  </a:cubicBezTo>
                  <a:cubicBezTo>
                    <a:pt x="2295" y="318"/>
                    <a:pt x="2160" y="64"/>
                    <a:pt x="1921" y="15"/>
                  </a:cubicBezTo>
                  <a:cubicBezTo>
                    <a:pt x="1873" y="5"/>
                    <a:pt x="1826" y="1"/>
                    <a:pt x="178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700;p44"/>
            <p:cNvSpPr/>
            <p:nvPr/>
          </p:nvSpPr>
          <p:spPr>
            <a:xfrm>
              <a:off x="2558650" y="3376325"/>
              <a:ext cx="39400" cy="28200"/>
            </a:xfrm>
            <a:custGeom>
              <a:avLst/>
              <a:gdLst/>
              <a:ahLst/>
              <a:cxnLst/>
              <a:rect l="l" t="t" r="r" b="b"/>
              <a:pathLst>
                <a:path w="1576" h="1128" extrusionOk="0">
                  <a:moveTo>
                    <a:pt x="1049" y="1"/>
                  </a:moveTo>
                  <a:cubicBezTo>
                    <a:pt x="951" y="1"/>
                    <a:pt x="854" y="30"/>
                    <a:pt x="755" y="76"/>
                  </a:cubicBezTo>
                  <a:cubicBezTo>
                    <a:pt x="692" y="105"/>
                    <a:pt x="644" y="145"/>
                    <a:pt x="602" y="193"/>
                  </a:cubicBezTo>
                  <a:lnTo>
                    <a:pt x="602" y="193"/>
                  </a:lnTo>
                  <a:cubicBezTo>
                    <a:pt x="491" y="274"/>
                    <a:pt x="396" y="367"/>
                    <a:pt x="295" y="463"/>
                  </a:cubicBezTo>
                  <a:cubicBezTo>
                    <a:pt x="181" y="567"/>
                    <a:pt x="63" y="696"/>
                    <a:pt x="27" y="852"/>
                  </a:cubicBezTo>
                  <a:cubicBezTo>
                    <a:pt x="1" y="961"/>
                    <a:pt x="72" y="1107"/>
                    <a:pt x="195" y="1123"/>
                  </a:cubicBezTo>
                  <a:cubicBezTo>
                    <a:pt x="219" y="1126"/>
                    <a:pt x="243" y="1128"/>
                    <a:pt x="266" y="1128"/>
                  </a:cubicBezTo>
                  <a:cubicBezTo>
                    <a:pt x="395" y="1128"/>
                    <a:pt x="517" y="1086"/>
                    <a:pt x="639" y="1069"/>
                  </a:cubicBezTo>
                  <a:cubicBezTo>
                    <a:pt x="689" y="1061"/>
                    <a:pt x="759" y="1064"/>
                    <a:pt x="818" y="1056"/>
                  </a:cubicBezTo>
                  <a:cubicBezTo>
                    <a:pt x="846" y="1052"/>
                    <a:pt x="875" y="1048"/>
                    <a:pt x="904" y="1045"/>
                  </a:cubicBezTo>
                  <a:lnTo>
                    <a:pt x="904" y="1045"/>
                  </a:lnTo>
                  <a:cubicBezTo>
                    <a:pt x="913" y="1045"/>
                    <a:pt x="922" y="1046"/>
                    <a:pt x="934" y="1047"/>
                  </a:cubicBezTo>
                  <a:cubicBezTo>
                    <a:pt x="952" y="1052"/>
                    <a:pt x="971" y="1055"/>
                    <a:pt x="990" y="1055"/>
                  </a:cubicBezTo>
                  <a:cubicBezTo>
                    <a:pt x="1010" y="1055"/>
                    <a:pt x="1030" y="1052"/>
                    <a:pt x="1050" y="1046"/>
                  </a:cubicBezTo>
                  <a:cubicBezTo>
                    <a:pt x="1231" y="1016"/>
                    <a:pt x="1404" y="951"/>
                    <a:pt x="1492" y="775"/>
                  </a:cubicBezTo>
                  <a:cubicBezTo>
                    <a:pt x="1554" y="647"/>
                    <a:pt x="1576" y="507"/>
                    <a:pt x="1534" y="370"/>
                  </a:cubicBezTo>
                  <a:cubicBezTo>
                    <a:pt x="1495" y="244"/>
                    <a:pt x="1401" y="126"/>
                    <a:pt x="1284" y="63"/>
                  </a:cubicBezTo>
                  <a:cubicBezTo>
                    <a:pt x="1205" y="19"/>
                    <a:pt x="1127"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701;p44"/>
            <p:cNvSpPr/>
            <p:nvPr/>
          </p:nvSpPr>
          <p:spPr>
            <a:xfrm>
              <a:off x="3083900" y="3527725"/>
              <a:ext cx="50650" cy="75925"/>
            </a:xfrm>
            <a:custGeom>
              <a:avLst/>
              <a:gdLst/>
              <a:ahLst/>
              <a:cxnLst/>
              <a:rect l="l" t="t" r="r" b="b"/>
              <a:pathLst>
                <a:path w="2026" h="3037" extrusionOk="0">
                  <a:moveTo>
                    <a:pt x="416" y="1"/>
                  </a:moveTo>
                  <a:cubicBezTo>
                    <a:pt x="391" y="1"/>
                    <a:pt x="366" y="2"/>
                    <a:pt x="341" y="5"/>
                  </a:cubicBezTo>
                  <a:cubicBezTo>
                    <a:pt x="147" y="29"/>
                    <a:pt x="8" y="162"/>
                    <a:pt x="6" y="363"/>
                  </a:cubicBezTo>
                  <a:cubicBezTo>
                    <a:pt x="1" y="751"/>
                    <a:pt x="375" y="1059"/>
                    <a:pt x="553" y="1381"/>
                  </a:cubicBezTo>
                  <a:cubicBezTo>
                    <a:pt x="749" y="1735"/>
                    <a:pt x="858" y="2113"/>
                    <a:pt x="904" y="2512"/>
                  </a:cubicBezTo>
                  <a:cubicBezTo>
                    <a:pt x="930" y="2732"/>
                    <a:pt x="1078" y="2994"/>
                    <a:pt x="1327" y="3027"/>
                  </a:cubicBezTo>
                  <a:cubicBezTo>
                    <a:pt x="1375" y="3033"/>
                    <a:pt x="1417" y="3037"/>
                    <a:pt x="1459" y="3037"/>
                  </a:cubicBezTo>
                  <a:cubicBezTo>
                    <a:pt x="1509" y="3037"/>
                    <a:pt x="1558" y="3031"/>
                    <a:pt x="1614" y="3017"/>
                  </a:cubicBezTo>
                  <a:cubicBezTo>
                    <a:pt x="1835" y="2962"/>
                    <a:pt x="2025" y="2702"/>
                    <a:pt x="2003" y="2471"/>
                  </a:cubicBezTo>
                  <a:cubicBezTo>
                    <a:pt x="1948" y="1931"/>
                    <a:pt x="1782" y="1401"/>
                    <a:pt x="1499" y="937"/>
                  </a:cubicBezTo>
                  <a:cubicBezTo>
                    <a:pt x="1278" y="577"/>
                    <a:pt x="891" y="1"/>
                    <a:pt x="41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702;p44"/>
            <p:cNvSpPr/>
            <p:nvPr/>
          </p:nvSpPr>
          <p:spPr>
            <a:xfrm>
              <a:off x="3117325" y="3622525"/>
              <a:ext cx="28500" cy="34875"/>
            </a:xfrm>
            <a:custGeom>
              <a:avLst/>
              <a:gdLst/>
              <a:ahLst/>
              <a:cxnLst/>
              <a:rect l="l" t="t" r="r" b="b"/>
              <a:pathLst>
                <a:path w="1140" h="1395" extrusionOk="0">
                  <a:moveTo>
                    <a:pt x="510" y="0"/>
                  </a:moveTo>
                  <a:cubicBezTo>
                    <a:pt x="366" y="0"/>
                    <a:pt x="229" y="78"/>
                    <a:pt x="130" y="220"/>
                  </a:cubicBezTo>
                  <a:cubicBezTo>
                    <a:pt x="1" y="402"/>
                    <a:pt x="33" y="666"/>
                    <a:pt x="37" y="879"/>
                  </a:cubicBezTo>
                  <a:cubicBezTo>
                    <a:pt x="39" y="1122"/>
                    <a:pt x="223" y="1313"/>
                    <a:pt x="445" y="1377"/>
                  </a:cubicBezTo>
                  <a:cubicBezTo>
                    <a:pt x="485" y="1389"/>
                    <a:pt x="527" y="1394"/>
                    <a:pt x="569" y="1394"/>
                  </a:cubicBezTo>
                  <a:cubicBezTo>
                    <a:pt x="667" y="1394"/>
                    <a:pt x="765" y="1364"/>
                    <a:pt x="848" y="1313"/>
                  </a:cubicBezTo>
                  <a:cubicBezTo>
                    <a:pt x="1055" y="1184"/>
                    <a:pt x="1139" y="934"/>
                    <a:pt x="1078" y="705"/>
                  </a:cubicBezTo>
                  <a:cubicBezTo>
                    <a:pt x="1024" y="500"/>
                    <a:pt x="983" y="257"/>
                    <a:pt x="810" y="116"/>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703;p44"/>
            <p:cNvSpPr/>
            <p:nvPr/>
          </p:nvSpPr>
          <p:spPr>
            <a:xfrm>
              <a:off x="2570725" y="4033025"/>
              <a:ext cx="103400" cy="44400"/>
            </a:xfrm>
            <a:custGeom>
              <a:avLst/>
              <a:gdLst/>
              <a:ahLst/>
              <a:cxnLst/>
              <a:rect l="l" t="t" r="r" b="b"/>
              <a:pathLst>
                <a:path w="4136" h="1776" extrusionOk="0">
                  <a:moveTo>
                    <a:pt x="346" y="0"/>
                  </a:moveTo>
                  <a:cubicBezTo>
                    <a:pt x="249" y="0"/>
                    <a:pt x="152" y="13"/>
                    <a:pt x="58" y="43"/>
                  </a:cubicBezTo>
                  <a:cubicBezTo>
                    <a:pt x="22" y="56"/>
                    <a:pt x="1" y="92"/>
                    <a:pt x="13" y="127"/>
                  </a:cubicBezTo>
                  <a:cubicBezTo>
                    <a:pt x="201" y="690"/>
                    <a:pt x="950" y="929"/>
                    <a:pt x="1456" y="1143"/>
                  </a:cubicBezTo>
                  <a:cubicBezTo>
                    <a:pt x="2134" y="1429"/>
                    <a:pt x="2845" y="1703"/>
                    <a:pt x="3579" y="1773"/>
                  </a:cubicBezTo>
                  <a:cubicBezTo>
                    <a:pt x="3596" y="1775"/>
                    <a:pt x="3612" y="1776"/>
                    <a:pt x="3628" y="1776"/>
                  </a:cubicBezTo>
                  <a:cubicBezTo>
                    <a:pt x="4132" y="1776"/>
                    <a:pt x="4135" y="984"/>
                    <a:pt x="3671" y="846"/>
                  </a:cubicBezTo>
                  <a:cubicBezTo>
                    <a:pt x="3000" y="643"/>
                    <a:pt x="2293" y="561"/>
                    <a:pt x="1617" y="362"/>
                  </a:cubicBezTo>
                  <a:cubicBezTo>
                    <a:pt x="1220" y="246"/>
                    <a:pt x="771" y="0"/>
                    <a:pt x="34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704;p44"/>
            <p:cNvSpPr/>
            <p:nvPr/>
          </p:nvSpPr>
          <p:spPr>
            <a:xfrm>
              <a:off x="2679000" y="4063125"/>
              <a:ext cx="34300" cy="25425"/>
            </a:xfrm>
            <a:custGeom>
              <a:avLst/>
              <a:gdLst/>
              <a:ahLst/>
              <a:cxnLst/>
              <a:rect l="l" t="t" r="r" b="b"/>
              <a:pathLst>
                <a:path w="1372" h="1017" extrusionOk="0">
                  <a:moveTo>
                    <a:pt x="850" y="0"/>
                  </a:moveTo>
                  <a:cubicBezTo>
                    <a:pt x="832" y="0"/>
                    <a:pt x="815" y="1"/>
                    <a:pt x="797" y="4"/>
                  </a:cubicBezTo>
                  <a:cubicBezTo>
                    <a:pt x="774" y="7"/>
                    <a:pt x="751" y="7"/>
                    <a:pt x="728" y="7"/>
                  </a:cubicBezTo>
                  <a:cubicBezTo>
                    <a:pt x="698" y="7"/>
                    <a:pt x="667" y="6"/>
                    <a:pt x="636" y="6"/>
                  </a:cubicBezTo>
                  <a:cubicBezTo>
                    <a:pt x="634" y="6"/>
                    <a:pt x="631" y="6"/>
                    <a:pt x="629" y="6"/>
                  </a:cubicBezTo>
                  <a:cubicBezTo>
                    <a:pt x="552" y="6"/>
                    <a:pt x="478" y="22"/>
                    <a:pt x="404" y="38"/>
                  </a:cubicBezTo>
                  <a:cubicBezTo>
                    <a:pt x="106" y="103"/>
                    <a:pt x="0" y="546"/>
                    <a:pt x="236" y="740"/>
                  </a:cubicBezTo>
                  <a:cubicBezTo>
                    <a:pt x="297" y="790"/>
                    <a:pt x="357" y="838"/>
                    <a:pt x="430" y="874"/>
                  </a:cubicBezTo>
                  <a:cubicBezTo>
                    <a:pt x="478" y="897"/>
                    <a:pt x="528" y="918"/>
                    <a:pt x="572" y="947"/>
                  </a:cubicBezTo>
                  <a:cubicBezTo>
                    <a:pt x="644" y="996"/>
                    <a:pt x="723" y="1017"/>
                    <a:pt x="802" y="1017"/>
                  </a:cubicBezTo>
                  <a:cubicBezTo>
                    <a:pt x="1028" y="1017"/>
                    <a:pt x="1253" y="842"/>
                    <a:pt x="1305" y="622"/>
                  </a:cubicBezTo>
                  <a:cubicBezTo>
                    <a:pt x="1372" y="341"/>
                    <a:pt x="1153" y="0"/>
                    <a:pt x="8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705;p44"/>
            <p:cNvSpPr/>
            <p:nvPr/>
          </p:nvSpPr>
          <p:spPr>
            <a:xfrm>
              <a:off x="2808275" y="3532500"/>
              <a:ext cx="36500" cy="50500"/>
            </a:xfrm>
            <a:custGeom>
              <a:avLst/>
              <a:gdLst/>
              <a:ahLst/>
              <a:cxnLst/>
              <a:rect l="l" t="t" r="r" b="b"/>
              <a:pathLst>
                <a:path w="1460" h="2020" extrusionOk="0">
                  <a:moveTo>
                    <a:pt x="971" y="0"/>
                  </a:moveTo>
                  <a:cubicBezTo>
                    <a:pt x="858" y="0"/>
                    <a:pt x="745" y="43"/>
                    <a:pt x="660" y="141"/>
                  </a:cubicBezTo>
                  <a:cubicBezTo>
                    <a:pt x="373" y="470"/>
                    <a:pt x="252" y="960"/>
                    <a:pt x="102" y="1362"/>
                  </a:cubicBezTo>
                  <a:cubicBezTo>
                    <a:pt x="0" y="1633"/>
                    <a:pt x="241" y="1944"/>
                    <a:pt x="497" y="2004"/>
                  </a:cubicBezTo>
                  <a:cubicBezTo>
                    <a:pt x="540" y="2015"/>
                    <a:pt x="582" y="2019"/>
                    <a:pt x="622" y="2019"/>
                  </a:cubicBezTo>
                  <a:cubicBezTo>
                    <a:pt x="867" y="2019"/>
                    <a:pt x="1058" y="1843"/>
                    <a:pt x="1140" y="1609"/>
                  </a:cubicBezTo>
                  <a:cubicBezTo>
                    <a:pt x="1267" y="1240"/>
                    <a:pt x="1460" y="837"/>
                    <a:pt x="1451" y="441"/>
                  </a:cubicBezTo>
                  <a:cubicBezTo>
                    <a:pt x="1446" y="183"/>
                    <a:pt x="1207" y="0"/>
                    <a:pt x="9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706;p44"/>
            <p:cNvSpPr/>
            <p:nvPr/>
          </p:nvSpPr>
          <p:spPr>
            <a:xfrm>
              <a:off x="2795600" y="3592100"/>
              <a:ext cx="27300" cy="30400"/>
            </a:xfrm>
            <a:custGeom>
              <a:avLst/>
              <a:gdLst/>
              <a:ahLst/>
              <a:cxnLst/>
              <a:rect l="l" t="t" r="r" b="b"/>
              <a:pathLst>
                <a:path w="1092" h="1216" extrusionOk="0">
                  <a:moveTo>
                    <a:pt x="613" y="1"/>
                  </a:moveTo>
                  <a:cubicBezTo>
                    <a:pt x="543" y="1"/>
                    <a:pt x="472" y="19"/>
                    <a:pt x="410" y="58"/>
                  </a:cubicBezTo>
                  <a:cubicBezTo>
                    <a:pt x="238" y="165"/>
                    <a:pt x="87" y="395"/>
                    <a:pt x="49" y="595"/>
                  </a:cubicBezTo>
                  <a:cubicBezTo>
                    <a:pt x="0" y="856"/>
                    <a:pt x="147" y="1153"/>
                    <a:pt x="426" y="1205"/>
                  </a:cubicBezTo>
                  <a:cubicBezTo>
                    <a:pt x="463" y="1212"/>
                    <a:pt x="500" y="1216"/>
                    <a:pt x="536" y="1216"/>
                  </a:cubicBezTo>
                  <a:cubicBezTo>
                    <a:pt x="770" y="1216"/>
                    <a:pt x="968" y="1066"/>
                    <a:pt x="1037" y="829"/>
                  </a:cubicBezTo>
                  <a:cubicBezTo>
                    <a:pt x="1092" y="634"/>
                    <a:pt x="1060" y="361"/>
                    <a:pt x="954" y="187"/>
                  </a:cubicBezTo>
                  <a:cubicBezTo>
                    <a:pt x="881" y="68"/>
                    <a:pt x="748" y="1"/>
                    <a:pt x="61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707;p44"/>
            <p:cNvSpPr/>
            <p:nvPr/>
          </p:nvSpPr>
          <p:spPr>
            <a:xfrm>
              <a:off x="2839725" y="3663250"/>
              <a:ext cx="70325" cy="27875"/>
            </a:xfrm>
            <a:custGeom>
              <a:avLst/>
              <a:gdLst/>
              <a:ahLst/>
              <a:cxnLst/>
              <a:rect l="l" t="t" r="r" b="b"/>
              <a:pathLst>
                <a:path w="2813" h="1115" extrusionOk="0">
                  <a:moveTo>
                    <a:pt x="2172" y="0"/>
                  </a:moveTo>
                  <a:cubicBezTo>
                    <a:pt x="2123" y="0"/>
                    <a:pt x="2070" y="7"/>
                    <a:pt x="2014" y="23"/>
                  </a:cubicBezTo>
                  <a:cubicBezTo>
                    <a:pt x="1431" y="188"/>
                    <a:pt x="791" y="271"/>
                    <a:pt x="239" y="525"/>
                  </a:cubicBezTo>
                  <a:cubicBezTo>
                    <a:pt x="0" y="634"/>
                    <a:pt x="84" y="1032"/>
                    <a:pt x="327" y="1075"/>
                  </a:cubicBezTo>
                  <a:cubicBezTo>
                    <a:pt x="486" y="1103"/>
                    <a:pt x="649" y="1114"/>
                    <a:pt x="813" y="1114"/>
                  </a:cubicBezTo>
                  <a:cubicBezTo>
                    <a:pt x="1268" y="1114"/>
                    <a:pt x="1737" y="1028"/>
                    <a:pt x="2173" y="969"/>
                  </a:cubicBezTo>
                  <a:cubicBezTo>
                    <a:pt x="2813" y="884"/>
                    <a:pt x="2712" y="0"/>
                    <a:pt x="21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708;p44"/>
            <p:cNvSpPr/>
            <p:nvPr/>
          </p:nvSpPr>
          <p:spPr>
            <a:xfrm>
              <a:off x="2922775" y="3649275"/>
              <a:ext cx="55100" cy="24825"/>
            </a:xfrm>
            <a:custGeom>
              <a:avLst/>
              <a:gdLst/>
              <a:ahLst/>
              <a:cxnLst/>
              <a:rect l="l" t="t" r="r" b="b"/>
              <a:pathLst>
                <a:path w="2204" h="993" extrusionOk="0">
                  <a:moveTo>
                    <a:pt x="1483" y="1"/>
                  </a:moveTo>
                  <a:cubicBezTo>
                    <a:pt x="1233" y="1"/>
                    <a:pt x="964" y="110"/>
                    <a:pt x="740" y="192"/>
                  </a:cubicBezTo>
                  <a:cubicBezTo>
                    <a:pt x="469" y="290"/>
                    <a:pt x="222" y="396"/>
                    <a:pt x="57" y="640"/>
                  </a:cubicBezTo>
                  <a:cubicBezTo>
                    <a:pt x="0" y="724"/>
                    <a:pt x="43" y="871"/>
                    <a:pt x="135" y="911"/>
                  </a:cubicBezTo>
                  <a:cubicBezTo>
                    <a:pt x="290" y="976"/>
                    <a:pt x="445" y="993"/>
                    <a:pt x="603" y="993"/>
                  </a:cubicBezTo>
                  <a:cubicBezTo>
                    <a:pt x="707" y="993"/>
                    <a:pt x="813" y="986"/>
                    <a:pt x="923" y="981"/>
                  </a:cubicBezTo>
                  <a:cubicBezTo>
                    <a:pt x="987" y="978"/>
                    <a:pt x="1052" y="978"/>
                    <a:pt x="1117" y="978"/>
                  </a:cubicBezTo>
                  <a:cubicBezTo>
                    <a:pt x="1132" y="978"/>
                    <a:pt x="1148" y="978"/>
                    <a:pt x="1163" y="978"/>
                  </a:cubicBezTo>
                  <a:cubicBezTo>
                    <a:pt x="1396" y="978"/>
                    <a:pt x="1624" y="974"/>
                    <a:pt x="1835" y="857"/>
                  </a:cubicBezTo>
                  <a:cubicBezTo>
                    <a:pt x="2204" y="650"/>
                    <a:pt x="2048" y="149"/>
                    <a:pt x="1702" y="34"/>
                  </a:cubicBezTo>
                  <a:cubicBezTo>
                    <a:pt x="1632"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709;p44"/>
            <p:cNvSpPr/>
            <p:nvPr/>
          </p:nvSpPr>
          <p:spPr>
            <a:xfrm>
              <a:off x="2832600" y="3777375"/>
              <a:ext cx="46775" cy="34925"/>
            </a:xfrm>
            <a:custGeom>
              <a:avLst/>
              <a:gdLst/>
              <a:ahLst/>
              <a:cxnLst/>
              <a:rect l="l" t="t" r="r" b="b"/>
              <a:pathLst>
                <a:path w="1871" h="1397" extrusionOk="0">
                  <a:moveTo>
                    <a:pt x="231" y="1"/>
                  </a:moveTo>
                  <a:cubicBezTo>
                    <a:pt x="101" y="1"/>
                    <a:pt x="1" y="166"/>
                    <a:pt x="43" y="286"/>
                  </a:cubicBezTo>
                  <a:cubicBezTo>
                    <a:pt x="116" y="484"/>
                    <a:pt x="252" y="645"/>
                    <a:pt x="396" y="796"/>
                  </a:cubicBezTo>
                  <a:cubicBezTo>
                    <a:pt x="549" y="958"/>
                    <a:pt x="702" y="1137"/>
                    <a:pt x="877" y="1275"/>
                  </a:cubicBezTo>
                  <a:cubicBezTo>
                    <a:pt x="985" y="1360"/>
                    <a:pt x="1095" y="1396"/>
                    <a:pt x="1197" y="1396"/>
                  </a:cubicBezTo>
                  <a:cubicBezTo>
                    <a:pt x="1596" y="1396"/>
                    <a:pt x="1871" y="841"/>
                    <a:pt x="1428" y="523"/>
                  </a:cubicBezTo>
                  <a:cubicBezTo>
                    <a:pt x="1110" y="295"/>
                    <a:pt x="640" y="32"/>
                    <a:pt x="245" y="2"/>
                  </a:cubicBezTo>
                  <a:cubicBezTo>
                    <a:pt x="241" y="1"/>
                    <a:pt x="236" y="1"/>
                    <a:pt x="23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710;p44"/>
            <p:cNvSpPr/>
            <p:nvPr/>
          </p:nvSpPr>
          <p:spPr>
            <a:xfrm>
              <a:off x="2880700" y="3818000"/>
              <a:ext cx="42750" cy="36775"/>
            </a:xfrm>
            <a:custGeom>
              <a:avLst/>
              <a:gdLst/>
              <a:ahLst/>
              <a:cxnLst/>
              <a:rect l="l" t="t" r="r" b="b"/>
              <a:pathLst>
                <a:path w="1710" h="1471" extrusionOk="0">
                  <a:moveTo>
                    <a:pt x="372" y="0"/>
                  </a:moveTo>
                  <a:cubicBezTo>
                    <a:pt x="169" y="0"/>
                    <a:pt x="1" y="275"/>
                    <a:pt x="131" y="449"/>
                  </a:cubicBezTo>
                  <a:cubicBezTo>
                    <a:pt x="277" y="645"/>
                    <a:pt x="454" y="843"/>
                    <a:pt x="577" y="1060"/>
                  </a:cubicBezTo>
                  <a:lnTo>
                    <a:pt x="577" y="1060"/>
                  </a:lnTo>
                  <a:cubicBezTo>
                    <a:pt x="639" y="1300"/>
                    <a:pt x="855" y="1471"/>
                    <a:pt x="1085" y="1471"/>
                  </a:cubicBezTo>
                  <a:cubicBezTo>
                    <a:pt x="1190" y="1471"/>
                    <a:pt x="1299" y="1435"/>
                    <a:pt x="1397" y="1353"/>
                  </a:cubicBezTo>
                  <a:cubicBezTo>
                    <a:pt x="1709" y="1092"/>
                    <a:pt x="1608" y="637"/>
                    <a:pt x="1263" y="483"/>
                  </a:cubicBezTo>
                  <a:lnTo>
                    <a:pt x="1263" y="483"/>
                  </a:lnTo>
                  <a:cubicBezTo>
                    <a:pt x="1261" y="478"/>
                    <a:pt x="1244" y="465"/>
                    <a:pt x="1212" y="444"/>
                  </a:cubicBezTo>
                  <a:cubicBezTo>
                    <a:pt x="1179" y="417"/>
                    <a:pt x="1143" y="391"/>
                    <a:pt x="1109" y="366"/>
                  </a:cubicBezTo>
                  <a:cubicBezTo>
                    <a:pt x="1038" y="313"/>
                    <a:pt x="968" y="261"/>
                    <a:pt x="892" y="214"/>
                  </a:cubicBezTo>
                  <a:cubicBezTo>
                    <a:pt x="752" y="128"/>
                    <a:pt x="602" y="68"/>
                    <a:pt x="446" y="12"/>
                  </a:cubicBezTo>
                  <a:cubicBezTo>
                    <a:pt x="421" y="4"/>
                    <a:pt x="396" y="0"/>
                    <a:pt x="3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711;p44"/>
            <p:cNvSpPr/>
            <p:nvPr/>
          </p:nvSpPr>
          <p:spPr>
            <a:xfrm>
              <a:off x="2743675" y="3908875"/>
              <a:ext cx="28075" cy="55050"/>
            </a:xfrm>
            <a:custGeom>
              <a:avLst/>
              <a:gdLst/>
              <a:ahLst/>
              <a:cxnLst/>
              <a:rect l="l" t="t" r="r" b="b"/>
              <a:pathLst>
                <a:path w="1123" h="2202" extrusionOk="0">
                  <a:moveTo>
                    <a:pt x="617" y="1"/>
                  </a:moveTo>
                  <a:cubicBezTo>
                    <a:pt x="574" y="1"/>
                    <a:pt x="527" y="12"/>
                    <a:pt x="475" y="37"/>
                  </a:cubicBezTo>
                  <a:cubicBezTo>
                    <a:pt x="201" y="166"/>
                    <a:pt x="186" y="512"/>
                    <a:pt x="147" y="776"/>
                  </a:cubicBezTo>
                  <a:cubicBezTo>
                    <a:pt x="102" y="1088"/>
                    <a:pt x="0" y="1447"/>
                    <a:pt x="46" y="1760"/>
                  </a:cubicBezTo>
                  <a:cubicBezTo>
                    <a:pt x="87" y="2037"/>
                    <a:pt x="321" y="2201"/>
                    <a:pt x="546" y="2201"/>
                  </a:cubicBezTo>
                  <a:cubicBezTo>
                    <a:pt x="729" y="2201"/>
                    <a:pt x="906" y="2093"/>
                    <a:pt x="970" y="1851"/>
                  </a:cubicBezTo>
                  <a:cubicBezTo>
                    <a:pt x="1043" y="1574"/>
                    <a:pt x="1123" y="1"/>
                    <a:pt x="61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712;p44"/>
            <p:cNvSpPr/>
            <p:nvPr/>
          </p:nvSpPr>
          <p:spPr>
            <a:xfrm>
              <a:off x="2738425" y="3981550"/>
              <a:ext cx="27250" cy="31525"/>
            </a:xfrm>
            <a:custGeom>
              <a:avLst/>
              <a:gdLst/>
              <a:ahLst/>
              <a:cxnLst/>
              <a:rect l="l" t="t" r="r" b="b"/>
              <a:pathLst>
                <a:path w="1090" h="1261" extrusionOk="0">
                  <a:moveTo>
                    <a:pt x="686" y="0"/>
                  </a:moveTo>
                  <a:cubicBezTo>
                    <a:pt x="638" y="0"/>
                    <a:pt x="590" y="13"/>
                    <a:pt x="550" y="41"/>
                  </a:cubicBezTo>
                  <a:cubicBezTo>
                    <a:pt x="439" y="118"/>
                    <a:pt x="379" y="221"/>
                    <a:pt x="323" y="305"/>
                  </a:cubicBezTo>
                  <a:cubicBezTo>
                    <a:pt x="321" y="306"/>
                    <a:pt x="277" y="372"/>
                    <a:pt x="280" y="372"/>
                  </a:cubicBezTo>
                  <a:cubicBezTo>
                    <a:pt x="281" y="372"/>
                    <a:pt x="286" y="366"/>
                    <a:pt x="297" y="351"/>
                  </a:cubicBezTo>
                  <a:lnTo>
                    <a:pt x="297" y="351"/>
                  </a:lnTo>
                  <a:cubicBezTo>
                    <a:pt x="249" y="415"/>
                    <a:pt x="195" y="472"/>
                    <a:pt x="156" y="542"/>
                  </a:cubicBezTo>
                  <a:cubicBezTo>
                    <a:pt x="1" y="818"/>
                    <a:pt x="167" y="1177"/>
                    <a:pt x="470" y="1248"/>
                  </a:cubicBezTo>
                  <a:cubicBezTo>
                    <a:pt x="505" y="1257"/>
                    <a:pt x="540" y="1261"/>
                    <a:pt x="575" y="1261"/>
                  </a:cubicBezTo>
                  <a:cubicBezTo>
                    <a:pt x="838" y="1261"/>
                    <a:pt x="1089" y="1038"/>
                    <a:pt x="1067" y="759"/>
                  </a:cubicBezTo>
                  <a:cubicBezTo>
                    <a:pt x="1060" y="681"/>
                    <a:pt x="1043" y="608"/>
                    <a:pt x="1024" y="533"/>
                  </a:cubicBezTo>
                  <a:lnTo>
                    <a:pt x="1024" y="533"/>
                  </a:lnTo>
                  <a:cubicBezTo>
                    <a:pt x="1027" y="543"/>
                    <a:pt x="1029" y="548"/>
                    <a:pt x="1029" y="548"/>
                  </a:cubicBezTo>
                  <a:cubicBezTo>
                    <a:pt x="1032" y="548"/>
                    <a:pt x="1010" y="431"/>
                    <a:pt x="1005" y="409"/>
                  </a:cubicBezTo>
                  <a:lnTo>
                    <a:pt x="1005" y="409"/>
                  </a:lnTo>
                  <a:cubicBezTo>
                    <a:pt x="994" y="340"/>
                    <a:pt x="978" y="222"/>
                    <a:pt x="925" y="132"/>
                  </a:cubicBezTo>
                  <a:cubicBezTo>
                    <a:pt x="877" y="49"/>
                    <a:pt x="781"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713;p44"/>
            <p:cNvSpPr/>
            <p:nvPr/>
          </p:nvSpPr>
          <p:spPr>
            <a:xfrm>
              <a:off x="2647300" y="3815950"/>
              <a:ext cx="37775" cy="42725"/>
            </a:xfrm>
            <a:custGeom>
              <a:avLst/>
              <a:gdLst/>
              <a:ahLst/>
              <a:cxnLst/>
              <a:rect l="l" t="t" r="r" b="b"/>
              <a:pathLst>
                <a:path w="1511" h="1709" extrusionOk="0">
                  <a:moveTo>
                    <a:pt x="1154" y="0"/>
                  </a:moveTo>
                  <a:cubicBezTo>
                    <a:pt x="1100" y="0"/>
                    <a:pt x="1045" y="16"/>
                    <a:pt x="991" y="50"/>
                  </a:cubicBezTo>
                  <a:cubicBezTo>
                    <a:pt x="671" y="254"/>
                    <a:pt x="461" y="605"/>
                    <a:pt x="204" y="877"/>
                  </a:cubicBezTo>
                  <a:cubicBezTo>
                    <a:pt x="0" y="1093"/>
                    <a:pt x="34" y="1440"/>
                    <a:pt x="273" y="1615"/>
                  </a:cubicBezTo>
                  <a:cubicBezTo>
                    <a:pt x="357" y="1677"/>
                    <a:pt x="465" y="1709"/>
                    <a:pt x="572" y="1709"/>
                  </a:cubicBezTo>
                  <a:cubicBezTo>
                    <a:pt x="746" y="1709"/>
                    <a:pt x="920" y="1626"/>
                    <a:pt x="997" y="1456"/>
                  </a:cubicBezTo>
                  <a:cubicBezTo>
                    <a:pt x="1153" y="1114"/>
                    <a:pt x="1408" y="774"/>
                    <a:pt x="1474" y="399"/>
                  </a:cubicBezTo>
                  <a:cubicBezTo>
                    <a:pt x="1510" y="192"/>
                    <a:pt x="1345"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714;p44"/>
            <p:cNvSpPr/>
            <p:nvPr/>
          </p:nvSpPr>
          <p:spPr>
            <a:xfrm>
              <a:off x="2616675" y="3874925"/>
              <a:ext cx="30825" cy="31075"/>
            </a:xfrm>
            <a:custGeom>
              <a:avLst/>
              <a:gdLst/>
              <a:ahLst/>
              <a:cxnLst/>
              <a:rect l="l" t="t" r="r" b="b"/>
              <a:pathLst>
                <a:path w="1233" h="1243" extrusionOk="0">
                  <a:moveTo>
                    <a:pt x="852" y="1"/>
                  </a:moveTo>
                  <a:cubicBezTo>
                    <a:pt x="794" y="1"/>
                    <a:pt x="735" y="14"/>
                    <a:pt x="676" y="42"/>
                  </a:cubicBezTo>
                  <a:cubicBezTo>
                    <a:pt x="459" y="148"/>
                    <a:pt x="218" y="287"/>
                    <a:pt x="109" y="514"/>
                  </a:cubicBezTo>
                  <a:cubicBezTo>
                    <a:pt x="1" y="737"/>
                    <a:pt x="49" y="998"/>
                    <a:pt x="254" y="1148"/>
                  </a:cubicBezTo>
                  <a:cubicBezTo>
                    <a:pt x="342" y="1213"/>
                    <a:pt x="439" y="1242"/>
                    <a:pt x="535" y="1242"/>
                  </a:cubicBezTo>
                  <a:cubicBezTo>
                    <a:pt x="665" y="1242"/>
                    <a:pt x="795" y="1189"/>
                    <a:pt x="901" y="1094"/>
                  </a:cubicBezTo>
                  <a:cubicBezTo>
                    <a:pt x="1086" y="927"/>
                    <a:pt x="1151" y="649"/>
                    <a:pt x="1191" y="414"/>
                  </a:cubicBezTo>
                  <a:cubicBezTo>
                    <a:pt x="1232" y="172"/>
                    <a:pt x="1058" y="1"/>
                    <a:pt x="85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715;p44"/>
            <p:cNvSpPr/>
            <p:nvPr/>
          </p:nvSpPr>
          <p:spPr>
            <a:xfrm>
              <a:off x="2470675" y="3739250"/>
              <a:ext cx="68150" cy="26225"/>
            </a:xfrm>
            <a:custGeom>
              <a:avLst/>
              <a:gdLst/>
              <a:ahLst/>
              <a:cxnLst/>
              <a:rect l="l" t="t" r="r" b="b"/>
              <a:pathLst>
                <a:path w="2726" h="1049" extrusionOk="0">
                  <a:moveTo>
                    <a:pt x="1690" y="0"/>
                  </a:moveTo>
                  <a:cubicBezTo>
                    <a:pt x="1535" y="0"/>
                    <a:pt x="1379" y="15"/>
                    <a:pt x="1210" y="38"/>
                  </a:cubicBezTo>
                  <a:cubicBezTo>
                    <a:pt x="898" y="81"/>
                    <a:pt x="561" y="119"/>
                    <a:pt x="286" y="285"/>
                  </a:cubicBezTo>
                  <a:cubicBezTo>
                    <a:pt x="1" y="453"/>
                    <a:pt x="44" y="984"/>
                    <a:pt x="407" y="1035"/>
                  </a:cubicBezTo>
                  <a:cubicBezTo>
                    <a:pt x="481" y="1045"/>
                    <a:pt x="555" y="1049"/>
                    <a:pt x="629" y="1049"/>
                  </a:cubicBezTo>
                  <a:cubicBezTo>
                    <a:pt x="834" y="1049"/>
                    <a:pt x="1038" y="1019"/>
                    <a:pt x="1246" y="1011"/>
                  </a:cubicBezTo>
                  <a:cubicBezTo>
                    <a:pt x="1533" y="999"/>
                    <a:pt x="1804" y="1013"/>
                    <a:pt x="2084" y="972"/>
                  </a:cubicBezTo>
                  <a:cubicBezTo>
                    <a:pt x="2574" y="902"/>
                    <a:pt x="2725" y="175"/>
                    <a:pt x="2175" y="53"/>
                  </a:cubicBezTo>
                  <a:cubicBezTo>
                    <a:pt x="2006" y="16"/>
                    <a:pt x="1849" y="0"/>
                    <a:pt x="169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716;p44"/>
            <p:cNvSpPr/>
            <p:nvPr/>
          </p:nvSpPr>
          <p:spPr>
            <a:xfrm>
              <a:off x="2554150" y="3735875"/>
              <a:ext cx="40975" cy="25925"/>
            </a:xfrm>
            <a:custGeom>
              <a:avLst/>
              <a:gdLst/>
              <a:ahLst/>
              <a:cxnLst/>
              <a:rect l="l" t="t" r="r" b="b"/>
              <a:pathLst>
                <a:path w="1639" h="1037" extrusionOk="0">
                  <a:moveTo>
                    <a:pt x="1070" y="1"/>
                  </a:moveTo>
                  <a:cubicBezTo>
                    <a:pt x="978" y="1"/>
                    <a:pt x="881" y="23"/>
                    <a:pt x="790" y="67"/>
                  </a:cubicBezTo>
                  <a:cubicBezTo>
                    <a:pt x="626" y="145"/>
                    <a:pt x="469" y="236"/>
                    <a:pt x="314" y="330"/>
                  </a:cubicBezTo>
                  <a:cubicBezTo>
                    <a:pt x="192" y="404"/>
                    <a:pt x="0" y="474"/>
                    <a:pt x="43" y="653"/>
                  </a:cubicBezTo>
                  <a:cubicBezTo>
                    <a:pt x="85" y="831"/>
                    <a:pt x="335" y="927"/>
                    <a:pt x="490" y="978"/>
                  </a:cubicBezTo>
                  <a:cubicBezTo>
                    <a:pt x="608" y="1019"/>
                    <a:pt x="730" y="1037"/>
                    <a:pt x="853" y="1037"/>
                  </a:cubicBezTo>
                  <a:cubicBezTo>
                    <a:pt x="973" y="1037"/>
                    <a:pt x="1092" y="1020"/>
                    <a:pt x="1209" y="992"/>
                  </a:cubicBezTo>
                  <a:cubicBezTo>
                    <a:pt x="1508" y="921"/>
                    <a:pt x="1639" y="556"/>
                    <a:pt x="1522" y="294"/>
                  </a:cubicBezTo>
                  <a:cubicBezTo>
                    <a:pt x="1432" y="94"/>
                    <a:pt x="1258"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717;p44"/>
            <p:cNvSpPr/>
            <p:nvPr/>
          </p:nvSpPr>
          <p:spPr>
            <a:xfrm>
              <a:off x="2603150" y="3571475"/>
              <a:ext cx="39125" cy="42050"/>
            </a:xfrm>
            <a:custGeom>
              <a:avLst/>
              <a:gdLst/>
              <a:ahLst/>
              <a:cxnLst/>
              <a:rect l="l" t="t" r="r" b="b"/>
              <a:pathLst>
                <a:path w="1565" h="1682" extrusionOk="0">
                  <a:moveTo>
                    <a:pt x="382" y="1"/>
                  </a:moveTo>
                  <a:cubicBezTo>
                    <a:pt x="180" y="1"/>
                    <a:pt x="0" y="227"/>
                    <a:pt x="61" y="436"/>
                  </a:cubicBezTo>
                  <a:cubicBezTo>
                    <a:pt x="162" y="785"/>
                    <a:pt x="390" y="1136"/>
                    <a:pt x="574" y="1447"/>
                  </a:cubicBezTo>
                  <a:cubicBezTo>
                    <a:pt x="666" y="1602"/>
                    <a:pt x="832" y="1682"/>
                    <a:pt x="1000" y="1682"/>
                  </a:cubicBezTo>
                  <a:cubicBezTo>
                    <a:pt x="1114" y="1682"/>
                    <a:pt x="1228" y="1645"/>
                    <a:pt x="1320" y="1571"/>
                  </a:cubicBezTo>
                  <a:cubicBezTo>
                    <a:pt x="1564" y="1374"/>
                    <a:pt x="1559" y="1037"/>
                    <a:pt x="1353" y="816"/>
                  </a:cubicBezTo>
                  <a:cubicBezTo>
                    <a:pt x="1108" y="549"/>
                    <a:pt x="843" y="245"/>
                    <a:pt x="537" y="49"/>
                  </a:cubicBezTo>
                  <a:cubicBezTo>
                    <a:pt x="486" y="15"/>
                    <a:pt x="433" y="1"/>
                    <a:pt x="38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718;p44"/>
            <p:cNvSpPr/>
            <p:nvPr/>
          </p:nvSpPr>
          <p:spPr>
            <a:xfrm>
              <a:off x="2638050" y="3616225"/>
              <a:ext cx="29225" cy="28475"/>
            </a:xfrm>
            <a:custGeom>
              <a:avLst/>
              <a:gdLst/>
              <a:ahLst/>
              <a:cxnLst/>
              <a:rect l="l" t="t" r="r" b="b"/>
              <a:pathLst>
                <a:path w="1169" h="1139" extrusionOk="0">
                  <a:moveTo>
                    <a:pt x="339" y="0"/>
                  </a:moveTo>
                  <a:cubicBezTo>
                    <a:pt x="199" y="0"/>
                    <a:pt x="49" y="127"/>
                    <a:pt x="26" y="262"/>
                  </a:cubicBezTo>
                  <a:cubicBezTo>
                    <a:pt x="1" y="400"/>
                    <a:pt x="33" y="502"/>
                    <a:pt x="82" y="625"/>
                  </a:cubicBezTo>
                  <a:cubicBezTo>
                    <a:pt x="98" y="665"/>
                    <a:pt x="113" y="705"/>
                    <a:pt x="129" y="744"/>
                  </a:cubicBezTo>
                  <a:cubicBezTo>
                    <a:pt x="171" y="850"/>
                    <a:pt x="216" y="920"/>
                    <a:pt x="289" y="1007"/>
                  </a:cubicBezTo>
                  <a:cubicBezTo>
                    <a:pt x="355" y="1086"/>
                    <a:pt x="502" y="1139"/>
                    <a:pt x="609" y="1139"/>
                  </a:cubicBezTo>
                  <a:cubicBezTo>
                    <a:pt x="618" y="1139"/>
                    <a:pt x="627" y="1138"/>
                    <a:pt x="635" y="1138"/>
                  </a:cubicBezTo>
                  <a:cubicBezTo>
                    <a:pt x="740" y="1130"/>
                    <a:pt x="832" y="1095"/>
                    <a:pt x="914" y="1028"/>
                  </a:cubicBezTo>
                  <a:cubicBezTo>
                    <a:pt x="1082" y="893"/>
                    <a:pt x="1168" y="598"/>
                    <a:pt x="1022" y="412"/>
                  </a:cubicBezTo>
                  <a:cubicBezTo>
                    <a:pt x="952" y="322"/>
                    <a:pt x="893" y="263"/>
                    <a:pt x="799" y="200"/>
                  </a:cubicBezTo>
                  <a:cubicBezTo>
                    <a:pt x="763" y="175"/>
                    <a:pt x="726" y="153"/>
                    <a:pt x="691" y="130"/>
                  </a:cubicBezTo>
                  <a:cubicBezTo>
                    <a:pt x="579" y="55"/>
                    <a:pt x="486" y="4"/>
                    <a:pt x="346" y="0"/>
                  </a:cubicBezTo>
                  <a:cubicBezTo>
                    <a:pt x="343" y="0"/>
                    <a:pt x="341" y="0"/>
                    <a:pt x="33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719;p44"/>
            <p:cNvSpPr/>
            <p:nvPr/>
          </p:nvSpPr>
          <p:spPr>
            <a:xfrm>
              <a:off x="2721025" y="3436575"/>
              <a:ext cx="26975" cy="49350"/>
            </a:xfrm>
            <a:custGeom>
              <a:avLst/>
              <a:gdLst/>
              <a:ahLst/>
              <a:cxnLst/>
              <a:rect l="l" t="t" r="r" b="b"/>
              <a:pathLst>
                <a:path w="1079" h="1974" extrusionOk="0">
                  <a:moveTo>
                    <a:pt x="489" y="0"/>
                  </a:moveTo>
                  <a:cubicBezTo>
                    <a:pt x="369" y="0"/>
                    <a:pt x="250" y="60"/>
                    <a:pt x="181" y="183"/>
                  </a:cubicBezTo>
                  <a:cubicBezTo>
                    <a:pt x="70" y="381"/>
                    <a:pt x="51" y="622"/>
                    <a:pt x="33" y="846"/>
                  </a:cubicBezTo>
                  <a:cubicBezTo>
                    <a:pt x="17" y="1050"/>
                    <a:pt x="0" y="1271"/>
                    <a:pt x="31" y="1474"/>
                  </a:cubicBezTo>
                  <a:cubicBezTo>
                    <a:pt x="70" y="1745"/>
                    <a:pt x="257" y="1974"/>
                    <a:pt x="547" y="1974"/>
                  </a:cubicBezTo>
                  <a:cubicBezTo>
                    <a:pt x="554" y="1974"/>
                    <a:pt x="560" y="1974"/>
                    <a:pt x="567" y="1973"/>
                  </a:cubicBezTo>
                  <a:cubicBezTo>
                    <a:pt x="867" y="1964"/>
                    <a:pt x="1052" y="1717"/>
                    <a:pt x="1067" y="1437"/>
                  </a:cubicBezTo>
                  <a:cubicBezTo>
                    <a:pt x="1078" y="1217"/>
                    <a:pt x="1036" y="979"/>
                    <a:pt x="998" y="763"/>
                  </a:cubicBezTo>
                  <a:cubicBezTo>
                    <a:pt x="963" y="562"/>
                    <a:pt x="923" y="341"/>
                    <a:pt x="805" y="170"/>
                  </a:cubicBezTo>
                  <a:cubicBezTo>
                    <a:pt x="729" y="58"/>
                    <a:pt x="608" y="0"/>
                    <a:pt x="4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720;p44"/>
            <p:cNvSpPr/>
            <p:nvPr/>
          </p:nvSpPr>
          <p:spPr>
            <a:xfrm>
              <a:off x="2722025" y="3498150"/>
              <a:ext cx="26925" cy="31450"/>
            </a:xfrm>
            <a:custGeom>
              <a:avLst/>
              <a:gdLst/>
              <a:ahLst/>
              <a:cxnLst/>
              <a:rect l="l" t="t" r="r" b="b"/>
              <a:pathLst>
                <a:path w="1077" h="1258" extrusionOk="0">
                  <a:moveTo>
                    <a:pt x="471" y="0"/>
                  </a:moveTo>
                  <a:cubicBezTo>
                    <a:pt x="351" y="0"/>
                    <a:pt x="227" y="73"/>
                    <a:pt x="171" y="178"/>
                  </a:cubicBezTo>
                  <a:cubicBezTo>
                    <a:pt x="197" y="143"/>
                    <a:pt x="210" y="125"/>
                    <a:pt x="210" y="125"/>
                  </a:cubicBezTo>
                  <a:lnTo>
                    <a:pt x="210" y="125"/>
                  </a:lnTo>
                  <a:cubicBezTo>
                    <a:pt x="210" y="125"/>
                    <a:pt x="190" y="153"/>
                    <a:pt x="149" y="209"/>
                  </a:cubicBezTo>
                  <a:cubicBezTo>
                    <a:pt x="122" y="243"/>
                    <a:pt x="104" y="285"/>
                    <a:pt x="98" y="329"/>
                  </a:cubicBezTo>
                  <a:cubicBezTo>
                    <a:pt x="94" y="357"/>
                    <a:pt x="91" y="386"/>
                    <a:pt x="88" y="416"/>
                  </a:cubicBezTo>
                  <a:lnTo>
                    <a:pt x="88" y="416"/>
                  </a:lnTo>
                  <a:cubicBezTo>
                    <a:pt x="88" y="418"/>
                    <a:pt x="87" y="420"/>
                    <a:pt x="87" y="422"/>
                  </a:cubicBezTo>
                  <a:cubicBezTo>
                    <a:pt x="72" y="491"/>
                    <a:pt x="57" y="562"/>
                    <a:pt x="46" y="632"/>
                  </a:cubicBezTo>
                  <a:cubicBezTo>
                    <a:pt x="0" y="935"/>
                    <a:pt x="169" y="1223"/>
                    <a:pt x="495" y="1255"/>
                  </a:cubicBezTo>
                  <a:cubicBezTo>
                    <a:pt x="511" y="1257"/>
                    <a:pt x="528" y="1258"/>
                    <a:pt x="545" y="1258"/>
                  </a:cubicBezTo>
                  <a:cubicBezTo>
                    <a:pt x="822" y="1258"/>
                    <a:pt x="1076" y="1025"/>
                    <a:pt x="1057" y="731"/>
                  </a:cubicBezTo>
                  <a:cubicBezTo>
                    <a:pt x="1047" y="579"/>
                    <a:pt x="995" y="420"/>
                    <a:pt x="916" y="288"/>
                  </a:cubicBezTo>
                  <a:cubicBezTo>
                    <a:pt x="882" y="230"/>
                    <a:pt x="840" y="168"/>
                    <a:pt x="791" y="125"/>
                  </a:cubicBezTo>
                  <a:cubicBezTo>
                    <a:pt x="736" y="76"/>
                    <a:pt x="671" y="39"/>
                    <a:pt x="598" y="21"/>
                  </a:cubicBezTo>
                  <a:cubicBezTo>
                    <a:pt x="577" y="14"/>
                    <a:pt x="554" y="11"/>
                    <a:pt x="531" y="11"/>
                  </a:cubicBezTo>
                  <a:cubicBezTo>
                    <a:pt x="493" y="8"/>
                    <a:pt x="476" y="6"/>
                    <a:pt x="479" y="6"/>
                  </a:cubicBezTo>
                  <a:cubicBezTo>
                    <a:pt x="482" y="6"/>
                    <a:pt x="505" y="8"/>
                    <a:pt x="549" y="11"/>
                  </a:cubicBezTo>
                  <a:cubicBezTo>
                    <a:pt x="523" y="4"/>
                    <a:pt x="497"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721;p44"/>
            <p:cNvSpPr/>
            <p:nvPr/>
          </p:nvSpPr>
          <p:spPr>
            <a:xfrm>
              <a:off x="3003025" y="3975175"/>
              <a:ext cx="27600" cy="24550"/>
            </a:xfrm>
            <a:custGeom>
              <a:avLst/>
              <a:gdLst/>
              <a:ahLst/>
              <a:cxnLst/>
              <a:rect l="l" t="t" r="r" b="b"/>
              <a:pathLst>
                <a:path w="1104" h="982" extrusionOk="0">
                  <a:moveTo>
                    <a:pt x="603" y="1"/>
                  </a:moveTo>
                  <a:cubicBezTo>
                    <a:pt x="327" y="1"/>
                    <a:pt x="108" y="238"/>
                    <a:pt x="48" y="493"/>
                  </a:cubicBezTo>
                  <a:cubicBezTo>
                    <a:pt x="0" y="687"/>
                    <a:pt x="130" y="939"/>
                    <a:pt x="342" y="970"/>
                  </a:cubicBezTo>
                  <a:cubicBezTo>
                    <a:pt x="391" y="978"/>
                    <a:pt x="438" y="982"/>
                    <a:pt x="485" y="982"/>
                  </a:cubicBezTo>
                  <a:cubicBezTo>
                    <a:pt x="550" y="982"/>
                    <a:pt x="613" y="974"/>
                    <a:pt x="679" y="955"/>
                  </a:cubicBezTo>
                  <a:cubicBezTo>
                    <a:pt x="817" y="914"/>
                    <a:pt x="968" y="815"/>
                    <a:pt x="1023" y="675"/>
                  </a:cubicBezTo>
                  <a:cubicBezTo>
                    <a:pt x="1085" y="520"/>
                    <a:pt x="1104" y="368"/>
                    <a:pt x="1011" y="217"/>
                  </a:cubicBezTo>
                  <a:cubicBezTo>
                    <a:pt x="923" y="74"/>
                    <a:pt x="772" y="3"/>
                    <a:pt x="607" y="1"/>
                  </a:cubicBezTo>
                  <a:cubicBezTo>
                    <a:pt x="605" y="1"/>
                    <a:pt x="604" y="1"/>
                    <a:pt x="60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722;p44"/>
            <p:cNvSpPr/>
            <p:nvPr/>
          </p:nvSpPr>
          <p:spPr>
            <a:xfrm>
              <a:off x="2367575" y="3615175"/>
              <a:ext cx="23900" cy="22200"/>
            </a:xfrm>
            <a:custGeom>
              <a:avLst/>
              <a:gdLst/>
              <a:ahLst/>
              <a:cxnLst/>
              <a:rect l="l" t="t" r="r" b="b"/>
              <a:pathLst>
                <a:path w="956" h="888" extrusionOk="0">
                  <a:moveTo>
                    <a:pt x="486" y="1"/>
                  </a:moveTo>
                  <a:cubicBezTo>
                    <a:pt x="286" y="1"/>
                    <a:pt x="84" y="140"/>
                    <a:pt x="46" y="342"/>
                  </a:cubicBezTo>
                  <a:cubicBezTo>
                    <a:pt x="1" y="580"/>
                    <a:pt x="132" y="821"/>
                    <a:pt x="376" y="877"/>
                  </a:cubicBezTo>
                  <a:cubicBezTo>
                    <a:pt x="407" y="884"/>
                    <a:pt x="439" y="888"/>
                    <a:pt x="472" y="888"/>
                  </a:cubicBezTo>
                  <a:cubicBezTo>
                    <a:pt x="671" y="888"/>
                    <a:pt x="873" y="750"/>
                    <a:pt x="911" y="547"/>
                  </a:cubicBezTo>
                  <a:cubicBezTo>
                    <a:pt x="955" y="311"/>
                    <a:pt x="823" y="69"/>
                    <a:pt x="581" y="12"/>
                  </a:cubicBezTo>
                  <a:cubicBezTo>
                    <a:pt x="550" y="5"/>
                    <a:pt x="518" y="1"/>
                    <a:pt x="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723;p44"/>
            <p:cNvSpPr/>
            <p:nvPr/>
          </p:nvSpPr>
          <p:spPr>
            <a:xfrm>
              <a:off x="3032050" y="3460025"/>
              <a:ext cx="22850" cy="21500"/>
            </a:xfrm>
            <a:custGeom>
              <a:avLst/>
              <a:gdLst/>
              <a:ahLst/>
              <a:cxnLst/>
              <a:rect l="l" t="t" r="r" b="b"/>
              <a:pathLst>
                <a:path w="914" h="860" extrusionOk="0">
                  <a:moveTo>
                    <a:pt x="426" y="1"/>
                  </a:moveTo>
                  <a:cubicBezTo>
                    <a:pt x="415" y="1"/>
                    <a:pt x="404" y="2"/>
                    <a:pt x="394" y="5"/>
                  </a:cubicBezTo>
                  <a:cubicBezTo>
                    <a:pt x="267" y="26"/>
                    <a:pt x="172" y="61"/>
                    <a:pt x="93" y="167"/>
                  </a:cubicBezTo>
                  <a:cubicBezTo>
                    <a:pt x="17" y="269"/>
                    <a:pt x="0" y="386"/>
                    <a:pt x="33" y="510"/>
                  </a:cubicBezTo>
                  <a:cubicBezTo>
                    <a:pt x="46" y="562"/>
                    <a:pt x="72" y="611"/>
                    <a:pt x="96" y="657"/>
                  </a:cubicBezTo>
                  <a:cubicBezTo>
                    <a:pt x="168" y="796"/>
                    <a:pt x="306" y="860"/>
                    <a:pt x="446" y="860"/>
                  </a:cubicBezTo>
                  <a:cubicBezTo>
                    <a:pt x="602" y="860"/>
                    <a:pt x="762" y="781"/>
                    <a:pt x="839" y="639"/>
                  </a:cubicBezTo>
                  <a:cubicBezTo>
                    <a:pt x="914" y="504"/>
                    <a:pt x="908" y="337"/>
                    <a:pt x="828" y="206"/>
                  </a:cubicBezTo>
                  <a:cubicBezTo>
                    <a:pt x="742" y="66"/>
                    <a:pt x="603" y="12"/>
                    <a:pt x="448" y="2"/>
                  </a:cubicBezTo>
                  <a:cubicBezTo>
                    <a:pt x="441" y="1"/>
                    <a:pt x="433" y="1"/>
                    <a:pt x="42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724;p44"/>
            <p:cNvSpPr/>
            <p:nvPr/>
          </p:nvSpPr>
          <p:spPr>
            <a:xfrm>
              <a:off x="3625000" y="1463825"/>
              <a:ext cx="327900" cy="301250"/>
            </a:xfrm>
            <a:custGeom>
              <a:avLst/>
              <a:gdLst/>
              <a:ahLst/>
              <a:cxnLst/>
              <a:rect l="l" t="t" r="r" b="b"/>
              <a:pathLst>
                <a:path w="13116" h="12050" extrusionOk="0">
                  <a:moveTo>
                    <a:pt x="6601" y="1"/>
                  </a:moveTo>
                  <a:cubicBezTo>
                    <a:pt x="5798" y="1"/>
                    <a:pt x="4994" y="132"/>
                    <a:pt x="4252" y="419"/>
                  </a:cubicBezTo>
                  <a:cubicBezTo>
                    <a:pt x="3000" y="903"/>
                    <a:pt x="1879" y="1823"/>
                    <a:pt x="1152" y="2949"/>
                  </a:cubicBezTo>
                  <a:cubicBezTo>
                    <a:pt x="437" y="4055"/>
                    <a:pt x="0" y="5476"/>
                    <a:pt x="155" y="6797"/>
                  </a:cubicBezTo>
                  <a:cubicBezTo>
                    <a:pt x="300" y="8022"/>
                    <a:pt x="882" y="9159"/>
                    <a:pt x="1748" y="10032"/>
                  </a:cubicBezTo>
                  <a:cubicBezTo>
                    <a:pt x="3044" y="11337"/>
                    <a:pt x="4906" y="12050"/>
                    <a:pt x="6751" y="12050"/>
                  </a:cubicBezTo>
                  <a:cubicBezTo>
                    <a:pt x="7577" y="12050"/>
                    <a:pt x="8401" y="11907"/>
                    <a:pt x="9168" y="11610"/>
                  </a:cubicBezTo>
                  <a:cubicBezTo>
                    <a:pt x="10386" y="11139"/>
                    <a:pt x="11362" y="10312"/>
                    <a:pt x="12061" y="9210"/>
                  </a:cubicBezTo>
                  <a:cubicBezTo>
                    <a:pt x="12816" y="8029"/>
                    <a:pt x="13115" y="6622"/>
                    <a:pt x="13033" y="5228"/>
                  </a:cubicBezTo>
                  <a:cubicBezTo>
                    <a:pt x="12931" y="3943"/>
                    <a:pt x="12386" y="2696"/>
                    <a:pt x="11444" y="1806"/>
                  </a:cubicBezTo>
                  <a:cubicBezTo>
                    <a:pt x="10549" y="960"/>
                    <a:pt x="9362" y="414"/>
                    <a:pt x="8164" y="164"/>
                  </a:cubicBezTo>
                  <a:cubicBezTo>
                    <a:pt x="7656" y="58"/>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725;p44"/>
            <p:cNvSpPr/>
            <p:nvPr/>
          </p:nvSpPr>
          <p:spPr>
            <a:xfrm>
              <a:off x="3839950" y="1530700"/>
              <a:ext cx="47400" cy="98250"/>
            </a:xfrm>
            <a:custGeom>
              <a:avLst/>
              <a:gdLst/>
              <a:ahLst/>
              <a:cxnLst/>
              <a:rect l="l" t="t" r="r" b="b"/>
              <a:pathLst>
                <a:path w="1896" h="3930" extrusionOk="0">
                  <a:moveTo>
                    <a:pt x="715" y="0"/>
                  </a:moveTo>
                  <a:cubicBezTo>
                    <a:pt x="368" y="0"/>
                    <a:pt x="1" y="342"/>
                    <a:pt x="272" y="691"/>
                  </a:cubicBezTo>
                  <a:cubicBezTo>
                    <a:pt x="613" y="1129"/>
                    <a:pt x="774" y="1496"/>
                    <a:pt x="683" y="2066"/>
                  </a:cubicBezTo>
                  <a:cubicBezTo>
                    <a:pt x="597" y="2609"/>
                    <a:pt x="310" y="3062"/>
                    <a:pt x="431" y="3617"/>
                  </a:cubicBezTo>
                  <a:cubicBezTo>
                    <a:pt x="479" y="3834"/>
                    <a:pt x="656" y="3930"/>
                    <a:pt x="842" y="3930"/>
                  </a:cubicBezTo>
                  <a:cubicBezTo>
                    <a:pt x="971" y="3930"/>
                    <a:pt x="1105" y="3883"/>
                    <a:pt x="1202" y="3799"/>
                  </a:cubicBezTo>
                  <a:cubicBezTo>
                    <a:pt x="1726" y="3347"/>
                    <a:pt x="1896" y="2286"/>
                    <a:pt x="1843" y="1624"/>
                  </a:cubicBezTo>
                  <a:cubicBezTo>
                    <a:pt x="1792" y="998"/>
                    <a:pt x="1508" y="291"/>
                    <a:pt x="895" y="35"/>
                  </a:cubicBezTo>
                  <a:cubicBezTo>
                    <a:pt x="838"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726;p44"/>
            <p:cNvSpPr/>
            <p:nvPr/>
          </p:nvSpPr>
          <p:spPr>
            <a:xfrm>
              <a:off x="3852725" y="1643450"/>
              <a:ext cx="33525" cy="42750"/>
            </a:xfrm>
            <a:custGeom>
              <a:avLst/>
              <a:gdLst/>
              <a:ahLst/>
              <a:cxnLst/>
              <a:rect l="l" t="t" r="r" b="b"/>
              <a:pathLst>
                <a:path w="1341" h="1710" extrusionOk="0">
                  <a:moveTo>
                    <a:pt x="561" y="0"/>
                  </a:moveTo>
                  <a:cubicBezTo>
                    <a:pt x="474" y="0"/>
                    <a:pt x="387" y="23"/>
                    <a:pt x="311" y="74"/>
                  </a:cubicBezTo>
                  <a:cubicBezTo>
                    <a:pt x="139" y="191"/>
                    <a:pt x="0" y="445"/>
                    <a:pt x="92" y="655"/>
                  </a:cubicBezTo>
                  <a:cubicBezTo>
                    <a:pt x="133" y="747"/>
                    <a:pt x="160" y="842"/>
                    <a:pt x="184" y="939"/>
                  </a:cubicBezTo>
                  <a:cubicBezTo>
                    <a:pt x="187" y="950"/>
                    <a:pt x="189" y="959"/>
                    <a:pt x="191" y="966"/>
                  </a:cubicBezTo>
                  <a:lnTo>
                    <a:pt x="191" y="966"/>
                  </a:lnTo>
                  <a:cubicBezTo>
                    <a:pt x="191" y="969"/>
                    <a:pt x="191" y="973"/>
                    <a:pt x="190" y="978"/>
                  </a:cubicBezTo>
                  <a:cubicBezTo>
                    <a:pt x="192" y="996"/>
                    <a:pt x="193" y="1015"/>
                    <a:pt x="193" y="1034"/>
                  </a:cubicBezTo>
                  <a:lnTo>
                    <a:pt x="193" y="1034"/>
                  </a:lnTo>
                  <a:cubicBezTo>
                    <a:pt x="149" y="1319"/>
                    <a:pt x="298" y="1642"/>
                    <a:pt x="607" y="1700"/>
                  </a:cubicBezTo>
                  <a:cubicBezTo>
                    <a:pt x="642" y="1707"/>
                    <a:pt x="679" y="1710"/>
                    <a:pt x="716" y="1710"/>
                  </a:cubicBezTo>
                  <a:cubicBezTo>
                    <a:pt x="968" y="1710"/>
                    <a:pt x="1237" y="1555"/>
                    <a:pt x="1277" y="1287"/>
                  </a:cubicBezTo>
                  <a:cubicBezTo>
                    <a:pt x="1341" y="866"/>
                    <a:pt x="1265" y="430"/>
                    <a:pt x="930" y="140"/>
                  </a:cubicBezTo>
                  <a:cubicBezTo>
                    <a:pt x="829" y="53"/>
                    <a:pt x="695" y="0"/>
                    <a:pt x="56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727;p44"/>
            <p:cNvSpPr/>
            <p:nvPr/>
          </p:nvSpPr>
          <p:spPr>
            <a:xfrm>
              <a:off x="3666200" y="1593600"/>
              <a:ext cx="58400" cy="73200"/>
            </a:xfrm>
            <a:custGeom>
              <a:avLst/>
              <a:gdLst/>
              <a:ahLst/>
              <a:cxnLst/>
              <a:rect l="l" t="t" r="r" b="b"/>
              <a:pathLst>
                <a:path w="2336" h="2928" extrusionOk="0">
                  <a:moveTo>
                    <a:pt x="1029" y="0"/>
                  </a:moveTo>
                  <a:cubicBezTo>
                    <a:pt x="910" y="0"/>
                    <a:pt x="789" y="46"/>
                    <a:pt x="700" y="128"/>
                  </a:cubicBezTo>
                  <a:cubicBezTo>
                    <a:pt x="1" y="788"/>
                    <a:pt x="614" y="2204"/>
                    <a:pt x="1152" y="2769"/>
                  </a:cubicBezTo>
                  <a:cubicBezTo>
                    <a:pt x="1258" y="2881"/>
                    <a:pt x="1387" y="2928"/>
                    <a:pt x="1515" y="2928"/>
                  </a:cubicBezTo>
                  <a:cubicBezTo>
                    <a:pt x="1924" y="2928"/>
                    <a:pt x="2335" y="2453"/>
                    <a:pt x="2035" y="2054"/>
                  </a:cubicBezTo>
                  <a:cubicBezTo>
                    <a:pt x="1830" y="1780"/>
                    <a:pt x="1656" y="1521"/>
                    <a:pt x="1576" y="1184"/>
                  </a:cubicBezTo>
                  <a:cubicBezTo>
                    <a:pt x="1498" y="849"/>
                    <a:pt x="1544" y="508"/>
                    <a:pt x="1375" y="199"/>
                  </a:cubicBezTo>
                  <a:cubicBezTo>
                    <a:pt x="1301" y="62"/>
                    <a:pt x="1167" y="0"/>
                    <a:pt x="102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728;p44"/>
            <p:cNvSpPr/>
            <p:nvPr/>
          </p:nvSpPr>
          <p:spPr>
            <a:xfrm>
              <a:off x="3887975" y="1623725"/>
              <a:ext cx="28700" cy="31425"/>
            </a:xfrm>
            <a:custGeom>
              <a:avLst/>
              <a:gdLst/>
              <a:ahLst/>
              <a:cxnLst/>
              <a:rect l="l" t="t" r="r" b="b"/>
              <a:pathLst>
                <a:path w="1148" h="1257" extrusionOk="0">
                  <a:moveTo>
                    <a:pt x="55" y="513"/>
                  </a:moveTo>
                  <a:cubicBezTo>
                    <a:pt x="55" y="513"/>
                    <a:pt x="55" y="513"/>
                    <a:pt x="55" y="513"/>
                  </a:cubicBezTo>
                  <a:lnTo>
                    <a:pt x="55" y="513"/>
                  </a:lnTo>
                  <a:cubicBezTo>
                    <a:pt x="55" y="513"/>
                    <a:pt x="55" y="513"/>
                    <a:pt x="55" y="513"/>
                  </a:cubicBezTo>
                  <a:lnTo>
                    <a:pt x="55" y="513"/>
                  </a:lnTo>
                  <a:cubicBezTo>
                    <a:pt x="55" y="513"/>
                    <a:pt x="55" y="513"/>
                    <a:pt x="55" y="513"/>
                  </a:cubicBezTo>
                  <a:close/>
                  <a:moveTo>
                    <a:pt x="55" y="610"/>
                  </a:moveTo>
                  <a:cubicBezTo>
                    <a:pt x="55" y="611"/>
                    <a:pt x="55" y="611"/>
                    <a:pt x="55" y="611"/>
                  </a:cubicBezTo>
                  <a:lnTo>
                    <a:pt x="55" y="611"/>
                  </a:lnTo>
                  <a:cubicBezTo>
                    <a:pt x="55" y="611"/>
                    <a:pt x="55" y="611"/>
                    <a:pt x="55" y="610"/>
                  </a:cubicBezTo>
                  <a:close/>
                  <a:moveTo>
                    <a:pt x="375" y="0"/>
                  </a:moveTo>
                  <a:cubicBezTo>
                    <a:pt x="249" y="0"/>
                    <a:pt x="125" y="89"/>
                    <a:pt x="67" y="195"/>
                  </a:cubicBezTo>
                  <a:cubicBezTo>
                    <a:pt x="23" y="275"/>
                    <a:pt x="16" y="359"/>
                    <a:pt x="34" y="442"/>
                  </a:cubicBezTo>
                  <a:lnTo>
                    <a:pt x="34" y="442"/>
                  </a:lnTo>
                  <a:cubicBezTo>
                    <a:pt x="32" y="473"/>
                    <a:pt x="34" y="505"/>
                    <a:pt x="41" y="536"/>
                  </a:cubicBezTo>
                  <a:lnTo>
                    <a:pt x="41" y="536"/>
                  </a:lnTo>
                  <a:cubicBezTo>
                    <a:pt x="19" y="599"/>
                    <a:pt x="3" y="656"/>
                    <a:pt x="2" y="730"/>
                  </a:cubicBezTo>
                  <a:cubicBezTo>
                    <a:pt x="1" y="822"/>
                    <a:pt x="27" y="931"/>
                    <a:pt x="78" y="1008"/>
                  </a:cubicBezTo>
                  <a:cubicBezTo>
                    <a:pt x="190" y="1173"/>
                    <a:pt x="346" y="1244"/>
                    <a:pt x="541" y="1256"/>
                  </a:cubicBezTo>
                  <a:cubicBezTo>
                    <a:pt x="548" y="1257"/>
                    <a:pt x="555" y="1257"/>
                    <a:pt x="562" y="1257"/>
                  </a:cubicBezTo>
                  <a:cubicBezTo>
                    <a:pt x="736" y="1257"/>
                    <a:pt x="897" y="1126"/>
                    <a:pt x="980" y="985"/>
                  </a:cubicBezTo>
                  <a:cubicBezTo>
                    <a:pt x="1148" y="704"/>
                    <a:pt x="1026" y="359"/>
                    <a:pt x="817" y="141"/>
                  </a:cubicBezTo>
                  <a:cubicBezTo>
                    <a:pt x="741" y="61"/>
                    <a:pt x="619" y="13"/>
                    <a:pt x="503" y="11"/>
                  </a:cubicBezTo>
                  <a:lnTo>
                    <a:pt x="503" y="11"/>
                  </a:lnTo>
                  <a:cubicBezTo>
                    <a:pt x="464" y="4"/>
                    <a:pt x="425" y="1"/>
                    <a:pt x="384"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729;p44"/>
            <p:cNvSpPr/>
            <p:nvPr/>
          </p:nvSpPr>
          <p:spPr>
            <a:xfrm>
              <a:off x="4654375" y="3703125"/>
              <a:ext cx="327900" cy="301250"/>
            </a:xfrm>
            <a:custGeom>
              <a:avLst/>
              <a:gdLst/>
              <a:ahLst/>
              <a:cxnLst/>
              <a:rect l="l" t="t" r="r" b="b"/>
              <a:pathLst>
                <a:path w="13116" h="12050" extrusionOk="0">
                  <a:moveTo>
                    <a:pt x="6601" y="1"/>
                  </a:moveTo>
                  <a:cubicBezTo>
                    <a:pt x="5799" y="1"/>
                    <a:pt x="4995" y="131"/>
                    <a:pt x="4253" y="418"/>
                  </a:cubicBezTo>
                  <a:cubicBezTo>
                    <a:pt x="3000" y="903"/>
                    <a:pt x="1880" y="1823"/>
                    <a:pt x="1151" y="2948"/>
                  </a:cubicBezTo>
                  <a:cubicBezTo>
                    <a:pt x="437" y="4054"/>
                    <a:pt x="0" y="5475"/>
                    <a:pt x="156" y="6796"/>
                  </a:cubicBezTo>
                  <a:cubicBezTo>
                    <a:pt x="301" y="8021"/>
                    <a:pt x="883" y="9158"/>
                    <a:pt x="1749" y="10032"/>
                  </a:cubicBezTo>
                  <a:cubicBezTo>
                    <a:pt x="3045" y="11337"/>
                    <a:pt x="4908" y="12049"/>
                    <a:pt x="6752" y="12049"/>
                  </a:cubicBezTo>
                  <a:cubicBezTo>
                    <a:pt x="7579" y="12049"/>
                    <a:pt x="8401" y="11907"/>
                    <a:pt x="9167" y="11610"/>
                  </a:cubicBezTo>
                  <a:cubicBezTo>
                    <a:pt x="10387" y="11138"/>
                    <a:pt x="11362" y="10311"/>
                    <a:pt x="12062" y="9210"/>
                  </a:cubicBezTo>
                  <a:cubicBezTo>
                    <a:pt x="12815" y="8028"/>
                    <a:pt x="13115" y="6621"/>
                    <a:pt x="13034" y="5227"/>
                  </a:cubicBezTo>
                  <a:cubicBezTo>
                    <a:pt x="12932" y="3942"/>
                    <a:pt x="12387" y="2696"/>
                    <a:pt x="11445" y="1805"/>
                  </a:cubicBezTo>
                  <a:cubicBezTo>
                    <a:pt x="10550" y="959"/>
                    <a:pt x="9363" y="413"/>
                    <a:pt x="8165" y="163"/>
                  </a:cubicBezTo>
                  <a:cubicBezTo>
                    <a:pt x="7656" y="57"/>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730;p44"/>
            <p:cNvSpPr/>
            <p:nvPr/>
          </p:nvSpPr>
          <p:spPr>
            <a:xfrm>
              <a:off x="4869300" y="3769975"/>
              <a:ext cx="47425" cy="98275"/>
            </a:xfrm>
            <a:custGeom>
              <a:avLst/>
              <a:gdLst/>
              <a:ahLst/>
              <a:cxnLst/>
              <a:rect l="l" t="t" r="r" b="b"/>
              <a:pathLst>
                <a:path w="1897" h="3931" extrusionOk="0">
                  <a:moveTo>
                    <a:pt x="716" y="0"/>
                  </a:moveTo>
                  <a:cubicBezTo>
                    <a:pt x="368" y="0"/>
                    <a:pt x="0" y="344"/>
                    <a:pt x="272" y="692"/>
                  </a:cubicBezTo>
                  <a:cubicBezTo>
                    <a:pt x="612" y="1130"/>
                    <a:pt x="774" y="1498"/>
                    <a:pt x="683" y="2066"/>
                  </a:cubicBezTo>
                  <a:cubicBezTo>
                    <a:pt x="596" y="2609"/>
                    <a:pt x="310" y="3062"/>
                    <a:pt x="432" y="3618"/>
                  </a:cubicBezTo>
                  <a:cubicBezTo>
                    <a:pt x="480" y="3835"/>
                    <a:pt x="657" y="3931"/>
                    <a:pt x="843" y="3931"/>
                  </a:cubicBezTo>
                  <a:cubicBezTo>
                    <a:pt x="972" y="3931"/>
                    <a:pt x="1105" y="3884"/>
                    <a:pt x="1202" y="3800"/>
                  </a:cubicBezTo>
                  <a:cubicBezTo>
                    <a:pt x="1726" y="3347"/>
                    <a:pt x="1897" y="2287"/>
                    <a:pt x="1844" y="1624"/>
                  </a:cubicBezTo>
                  <a:cubicBezTo>
                    <a:pt x="1793" y="998"/>
                    <a:pt x="1509" y="291"/>
                    <a:pt x="896" y="35"/>
                  </a:cubicBezTo>
                  <a:cubicBezTo>
                    <a:pt x="839" y="11"/>
                    <a:pt x="778" y="0"/>
                    <a:pt x="71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731;p44"/>
            <p:cNvSpPr/>
            <p:nvPr/>
          </p:nvSpPr>
          <p:spPr>
            <a:xfrm>
              <a:off x="4882075" y="3882725"/>
              <a:ext cx="33550" cy="42775"/>
            </a:xfrm>
            <a:custGeom>
              <a:avLst/>
              <a:gdLst/>
              <a:ahLst/>
              <a:cxnLst/>
              <a:rect l="l" t="t" r="r" b="b"/>
              <a:pathLst>
                <a:path w="1342" h="1711" extrusionOk="0">
                  <a:moveTo>
                    <a:pt x="563" y="0"/>
                  </a:moveTo>
                  <a:cubicBezTo>
                    <a:pt x="475" y="0"/>
                    <a:pt x="388" y="24"/>
                    <a:pt x="311" y="75"/>
                  </a:cubicBezTo>
                  <a:cubicBezTo>
                    <a:pt x="138" y="191"/>
                    <a:pt x="1" y="445"/>
                    <a:pt x="93" y="656"/>
                  </a:cubicBezTo>
                  <a:cubicBezTo>
                    <a:pt x="133" y="747"/>
                    <a:pt x="160" y="843"/>
                    <a:pt x="185" y="940"/>
                  </a:cubicBezTo>
                  <a:cubicBezTo>
                    <a:pt x="187" y="951"/>
                    <a:pt x="190" y="960"/>
                    <a:pt x="192" y="967"/>
                  </a:cubicBezTo>
                  <a:lnTo>
                    <a:pt x="192" y="967"/>
                  </a:lnTo>
                  <a:cubicBezTo>
                    <a:pt x="192" y="970"/>
                    <a:pt x="191" y="974"/>
                    <a:pt x="191" y="978"/>
                  </a:cubicBezTo>
                  <a:cubicBezTo>
                    <a:pt x="192" y="996"/>
                    <a:pt x="193" y="1015"/>
                    <a:pt x="193" y="1034"/>
                  </a:cubicBezTo>
                  <a:lnTo>
                    <a:pt x="193" y="1034"/>
                  </a:lnTo>
                  <a:cubicBezTo>
                    <a:pt x="149" y="1320"/>
                    <a:pt x="298" y="1643"/>
                    <a:pt x="607" y="1701"/>
                  </a:cubicBezTo>
                  <a:cubicBezTo>
                    <a:pt x="642" y="1708"/>
                    <a:pt x="678" y="1711"/>
                    <a:pt x="715" y="1711"/>
                  </a:cubicBezTo>
                  <a:cubicBezTo>
                    <a:pt x="967" y="1711"/>
                    <a:pt x="1237" y="1556"/>
                    <a:pt x="1278" y="1287"/>
                  </a:cubicBezTo>
                  <a:cubicBezTo>
                    <a:pt x="1341" y="866"/>
                    <a:pt x="1266" y="431"/>
                    <a:pt x="931" y="140"/>
                  </a:cubicBezTo>
                  <a:cubicBezTo>
                    <a:pt x="830" y="53"/>
                    <a:pt x="696" y="0"/>
                    <a:pt x="56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732;p44"/>
            <p:cNvSpPr/>
            <p:nvPr/>
          </p:nvSpPr>
          <p:spPr>
            <a:xfrm>
              <a:off x="4695550" y="3832875"/>
              <a:ext cx="58425" cy="73225"/>
            </a:xfrm>
            <a:custGeom>
              <a:avLst/>
              <a:gdLst/>
              <a:ahLst/>
              <a:cxnLst/>
              <a:rect l="l" t="t" r="r" b="b"/>
              <a:pathLst>
                <a:path w="2337" h="2929" extrusionOk="0">
                  <a:moveTo>
                    <a:pt x="1029" y="1"/>
                  </a:moveTo>
                  <a:cubicBezTo>
                    <a:pt x="910" y="1"/>
                    <a:pt x="789" y="46"/>
                    <a:pt x="701" y="129"/>
                  </a:cubicBezTo>
                  <a:cubicBezTo>
                    <a:pt x="1" y="788"/>
                    <a:pt x="615" y="2204"/>
                    <a:pt x="1152" y="2771"/>
                  </a:cubicBezTo>
                  <a:cubicBezTo>
                    <a:pt x="1258" y="2882"/>
                    <a:pt x="1386" y="2929"/>
                    <a:pt x="1515" y="2929"/>
                  </a:cubicBezTo>
                  <a:cubicBezTo>
                    <a:pt x="1924" y="2929"/>
                    <a:pt x="2336" y="2454"/>
                    <a:pt x="2036" y="2054"/>
                  </a:cubicBezTo>
                  <a:cubicBezTo>
                    <a:pt x="1831" y="1780"/>
                    <a:pt x="1657" y="1522"/>
                    <a:pt x="1577" y="1184"/>
                  </a:cubicBezTo>
                  <a:cubicBezTo>
                    <a:pt x="1498" y="850"/>
                    <a:pt x="1544" y="508"/>
                    <a:pt x="1376" y="199"/>
                  </a:cubicBezTo>
                  <a:cubicBezTo>
                    <a:pt x="1302" y="62"/>
                    <a:pt x="1167" y="1"/>
                    <a:pt x="102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733;p44"/>
            <p:cNvSpPr/>
            <p:nvPr/>
          </p:nvSpPr>
          <p:spPr>
            <a:xfrm>
              <a:off x="4917375" y="3863000"/>
              <a:ext cx="28700" cy="31450"/>
            </a:xfrm>
            <a:custGeom>
              <a:avLst/>
              <a:gdLst/>
              <a:ahLst/>
              <a:cxnLst/>
              <a:rect l="l" t="t" r="r" b="b"/>
              <a:pathLst>
                <a:path w="1148" h="1258" extrusionOk="0">
                  <a:moveTo>
                    <a:pt x="45" y="557"/>
                  </a:moveTo>
                  <a:lnTo>
                    <a:pt x="45" y="557"/>
                  </a:lnTo>
                  <a:cubicBezTo>
                    <a:pt x="51" y="593"/>
                    <a:pt x="54" y="612"/>
                    <a:pt x="54" y="612"/>
                  </a:cubicBezTo>
                  <a:cubicBezTo>
                    <a:pt x="54" y="612"/>
                    <a:pt x="51" y="593"/>
                    <a:pt x="44" y="557"/>
                  </a:cubicBezTo>
                  <a:lnTo>
                    <a:pt x="44" y="557"/>
                  </a:lnTo>
                  <a:cubicBezTo>
                    <a:pt x="44" y="557"/>
                    <a:pt x="44" y="557"/>
                    <a:pt x="45" y="557"/>
                  </a:cubicBezTo>
                  <a:cubicBezTo>
                    <a:pt x="45" y="557"/>
                    <a:pt x="45" y="557"/>
                    <a:pt x="45" y="557"/>
                  </a:cubicBezTo>
                  <a:close/>
                  <a:moveTo>
                    <a:pt x="375" y="0"/>
                  </a:moveTo>
                  <a:cubicBezTo>
                    <a:pt x="249" y="0"/>
                    <a:pt x="125" y="89"/>
                    <a:pt x="67" y="195"/>
                  </a:cubicBezTo>
                  <a:cubicBezTo>
                    <a:pt x="22" y="277"/>
                    <a:pt x="15" y="362"/>
                    <a:pt x="33" y="446"/>
                  </a:cubicBezTo>
                  <a:lnTo>
                    <a:pt x="33" y="446"/>
                  </a:lnTo>
                  <a:cubicBezTo>
                    <a:pt x="32" y="476"/>
                    <a:pt x="34" y="505"/>
                    <a:pt x="40" y="535"/>
                  </a:cubicBezTo>
                  <a:lnTo>
                    <a:pt x="40" y="535"/>
                  </a:lnTo>
                  <a:cubicBezTo>
                    <a:pt x="18" y="598"/>
                    <a:pt x="3" y="655"/>
                    <a:pt x="2" y="730"/>
                  </a:cubicBezTo>
                  <a:cubicBezTo>
                    <a:pt x="1" y="822"/>
                    <a:pt x="27" y="931"/>
                    <a:pt x="78" y="1008"/>
                  </a:cubicBezTo>
                  <a:cubicBezTo>
                    <a:pt x="190" y="1173"/>
                    <a:pt x="346" y="1245"/>
                    <a:pt x="541" y="1257"/>
                  </a:cubicBezTo>
                  <a:cubicBezTo>
                    <a:pt x="548" y="1257"/>
                    <a:pt x="555" y="1257"/>
                    <a:pt x="562" y="1257"/>
                  </a:cubicBezTo>
                  <a:cubicBezTo>
                    <a:pt x="735" y="1257"/>
                    <a:pt x="897" y="1127"/>
                    <a:pt x="980" y="985"/>
                  </a:cubicBezTo>
                  <a:cubicBezTo>
                    <a:pt x="1148" y="704"/>
                    <a:pt x="1025" y="359"/>
                    <a:pt x="817" y="141"/>
                  </a:cubicBezTo>
                  <a:cubicBezTo>
                    <a:pt x="741" y="61"/>
                    <a:pt x="620" y="13"/>
                    <a:pt x="502" y="11"/>
                  </a:cubicBezTo>
                  <a:lnTo>
                    <a:pt x="502" y="11"/>
                  </a:lnTo>
                  <a:cubicBezTo>
                    <a:pt x="464" y="5"/>
                    <a:pt x="425" y="1"/>
                    <a:pt x="383"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734;p44"/>
            <p:cNvSpPr/>
            <p:nvPr/>
          </p:nvSpPr>
          <p:spPr>
            <a:xfrm>
              <a:off x="2432050" y="2979400"/>
              <a:ext cx="327925" cy="301250"/>
            </a:xfrm>
            <a:custGeom>
              <a:avLst/>
              <a:gdLst/>
              <a:ahLst/>
              <a:cxnLst/>
              <a:rect l="l" t="t" r="r" b="b"/>
              <a:pathLst>
                <a:path w="13117" h="12050" extrusionOk="0">
                  <a:moveTo>
                    <a:pt x="6604" y="1"/>
                  </a:moveTo>
                  <a:cubicBezTo>
                    <a:pt x="5801" y="1"/>
                    <a:pt x="4996" y="132"/>
                    <a:pt x="4254" y="419"/>
                  </a:cubicBezTo>
                  <a:cubicBezTo>
                    <a:pt x="3001" y="902"/>
                    <a:pt x="1881" y="1822"/>
                    <a:pt x="1152" y="2949"/>
                  </a:cubicBezTo>
                  <a:cubicBezTo>
                    <a:pt x="438" y="4053"/>
                    <a:pt x="1" y="5475"/>
                    <a:pt x="157" y="6797"/>
                  </a:cubicBezTo>
                  <a:cubicBezTo>
                    <a:pt x="300" y="8021"/>
                    <a:pt x="883" y="9158"/>
                    <a:pt x="1749" y="10032"/>
                  </a:cubicBezTo>
                  <a:cubicBezTo>
                    <a:pt x="3044" y="11337"/>
                    <a:pt x="4907" y="12049"/>
                    <a:pt x="6752" y="12049"/>
                  </a:cubicBezTo>
                  <a:cubicBezTo>
                    <a:pt x="7578" y="12049"/>
                    <a:pt x="8401" y="11906"/>
                    <a:pt x="9168" y="11610"/>
                  </a:cubicBezTo>
                  <a:cubicBezTo>
                    <a:pt x="10387" y="11139"/>
                    <a:pt x="11363" y="10312"/>
                    <a:pt x="12062" y="9210"/>
                  </a:cubicBezTo>
                  <a:cubicBezTo>
                    <a:pt x="12817" y="8027"/>
                    <a:pt x="13116" y="6622"/>
                    <a:pt x="13034" y="5226"/>
                  </a:cubicBezTo>
                  <a:cubicBezTo>
                    <a:pt x="12931" y="3943"/>
                    <a:pt x="12386" y="2696"/>
                    <a:pt x="11445" y="1805"/>
                  </a:cubicBezTo>
                  <a:cubicBezTo>
                    <a:pt x="10551" y="959"/>
                    <a:pt x="9363" y="414"/>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735;p44"/>
            <p:cNvSpPr/>
            <p:nvPr/>
          </p:nvSpPr>
          <p:spPr>
            <a:xfrm>
              <a:off x="2647025" y="3046300"/>
              <a:ext cx="47425" cy="98250"/>
            </a:xfrm>
            <a:custGeom>
              <a:avLst/>
              <a:gdLst/>
              <a:ahLst/>
              <a:cxnLst/>
              <a:rect l="l" t="t" r="r" b="b"/>
              <a:pathLst>
                <a:path w="1897" h="3930" extrusionOk="0">
                  <a:moveTo>
                    <a:pt x="715" y="0"/>
                  </a:moveTo>
                  <a:cubicBezTo>
                    <a:pt x="368" y="0"/>
                    <a:pt x="1" y="342"/>
                    <a:pt x="272" y="691"/>
                  </a:cubicBezTo>
                  <a:cubicBezTo>
                    <a:pt x="612" y="1129"/>
                    <a:pt x="774" y="1496"/>
                    <a:pt x="683" y="2065"/>
                  </a:cubicBezTo>
                  <a:cubicBezTo>
                    <a:pt x="596" y="2609"/>
                    <a:pt x="311" y="3063"/>
                    <a:pt x="432" y="3616"/>
                  </a:cubicBezTo>
                  <a:cubicBezTo>
                    <a:pt x="480" y="3833"/>
                    <a:pt x="657" y="3929"/>
                    <a:pt x="843" y="3929"/>
                  </a:cubicBezTo>
                  <a:cubicBezTo>
                    <a:pt x="973" y="3929"/>
                    <a:pt x="1106" y="3883"/>
                    <a:pt x="1203" y="3799"/>
                  </a:cubicBezTo>
                  <a:cubicBezTo>
                    <a:pt x="1727" y="3346"/>
                    <a:pt x="1897" y="2286"/>
                    <a:pt x="1845" y="1624"/>
                  </a:cubicBezTo>
                  <a:cubicBezTo>
                    <a:pt x="1793" y="998"/>
                    <a:pt x="1510" y="291"/>
                    <a:pt x="896" y="35"/>
                  </a:cubicBezTo>
                  <a:cubicBezTo>
                    <a:pt x="839"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736;p44"/>
            <p:cNvSpPr/>
            <p:nvPr/>
          </p:nvSpPr>
          <p:spPr>
            <a:xfrm>
              <a:off x="2659775" y="3159025"/>
              <a:ext cx="33525" cy="42775"/>
            </a:xfrm>
            <a:custGeom>
              <a:avLst/>
              <a:gdLst/>
              <a:ahLst/>
              <a:cxnLst/>
              <a:rect l="l" t="t" r="r" b="b"/>
              <a:pathLst>
                <a:path w="1341" h="1711" extrusionOk="0">
                  <a:moveTo>
                    <a:pt x="561" y="1"/>
                  </a:moveTo>
                  <a:cubicBezTo>
                    <a:pt x="473" y="1"/>
                    <a:pt x="386" y="23"/>
                    <a:pt x="310" y="75"/>
                  </a:cubicBezTo>
                  <a:cubicBezTo>
                    <a:pt x="138" y="192"/>
                    <a:pt x="1" y="446"/>
                    <a:pt x="92" y="656"/>
                  </a:cubicBezTo>
                  <a:cubicBezTo>
                    <a:pt x="132" y="748"/>
                    <a:pt x="159" y="842"/>
                    <a:pt x="184" y="940"/>
                  </a:cubicBezTo>
                  <a:cubicBezTo>
                    <a:pt x="186" y="951"/>
                    <a:pt x="189" y="960"/>
                    <a:pt x="191" y="966"/>
                  </a:cubicBezTo>
                  <a:lnTo>
                    <a:pt x="191" y="966"/>
                  </a:lnTo>
                  <a:cubicBezTo>
                    <a:pt x="190" y="970"/>
                    <a:pt x="190" y="973"/>
                    <a:pt x="190" y="978"/>
                  </a:cubicBezTo>
                  <a:cubicBezTo>
                    <a:pt x="191" y="999"/>
                    <a:pt x="192" y="1020"/>
                    <a:pt x="192" y="1042"/>
                  </a:cubicBezTo>
                  <a:lnTo>
                    <a:pt x="192" y="1042"/>
                  </a:lnTo>
                  <a:cubicBezTo>
                    <a:pt x="151" y="1326"/>
                    <a:pt x="300" y="1643"/>
                    <a:pt x="606" y="1701"/>
                  </a:cubicBezTo>
                  <a:cubicBezTo>
                    <a:pt x="642" y="1708"/>
                    <a:pt x="678" y="1711"/>
                    <a:pt x="715" y="1711"/>
                  </a:cubicBezTo>
                  <a:cubicBezTo>
                    <a:pt x="967" y="1711"/>
                    <a:pt x="1237" y="1556"/>
                    <a:pt x="1276" y="1288"/>
                  </a:cubicBezTo>
                  <a:cubicBezTo>
                    <a:pt x="1340" y="867"/>
                    <a:pt x="1265" y="430"/>
                    <a:pt x="929" y="140"/>
                  </a:cubicBezTo>
                  <a:cubicBezTo>
                    <a:pt x="829" y="54"/>
                    <a:pt x="694" y="1"/>
                    <a:pt x="5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737;p44"/>
            <p:cNvSpPr/>
            <p:nvPr/>
          </p:nvSpPr>
          <p:spPr>
            <a:xfrm>
              <a:off x="2473275" y="3109175"/>
              <a:ext cx="58400" cy="73225"/>
            </a:xfrm>
            <a:custGeom>
              <a:avLst/>
              <a:gdLst/>
              <a:ahLst/>
              <a:cxnLst/>
              <a:rect l="l" t="t" r="r" b="b"/>
              <a:pathLst>
                <a:path w="2336" h="2929" extrusionOk="0">
                  <a:moveTo>
                    <a:pt x="1028" y="0"/>
                  </a:moveTo>
                  <a:cubicBezTo>
                    <a:pt x="909" y="0"/>
                    <a:pt x="788" y="46"/>
                    <a:pt x="700" y="128"/>
                  </a:cubicBezTo>
                  <a:cubicBezTo>
                    <a:pt x="1" y="788"/>
                    <a:pt x="614" y="2204"/>
                    <a:pt x="1152" y="2770"/>
                  </a:cubicBezTo>
                  <a:cubicBezTo>
                    <a:pt x="1258" y="2882"/>
                    <a:pt x="1386" y="2929"/>
                    <a:pt x="1515" y="2929"/>
                  </a:cubicBezTo>
                  <a:cubicBezTo>
                    <a:pt x="1924" y="2929"/>
                    <a:pt x="2335" y="2454"/>
                    <a:pt x="2035" y="2055"/>
                  </a:cubicBezTo>
                  <a:cubicBezTo>
                    <a:pt x="1830" y="1781"/>
                    <a:pt x="1656" y="1522"/>
                    <a:pt x="1576" y="1185"/>
                  </a:cubicBezTo>
                  <a:cubicBezTo>
                    <a:pt x="1498" y="850"/>
                    <a:pt x="1543" y="509"/>
                    <a:pt x="1375" y="199"/>
                  </a:cubicBezTo>
                  <a:cubicBezTo>
                    <a:pt x="1301" y="62"/>
                    <a:pt x="1166" y="0"/>
                    <a:pt x="102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738;p44"/>
            <p:cNvSpPr/>
            <p:nvPr/>
          </p:nvSpPr>
          <p:spPr>
            <a:xfrm>
              <a:off x="2695050" y="3139275"/>
              <a:ext cx="28700" cy="31475"/>
            </a:xfrm>
            <a:custGeom>
              <a:avLst/>
              <a:gdLst/>
              <a:ahLst/>
              <a:cxnLst/>
              <a:rect l="l" t="t" r="r" b="b"/>
              <a:pathLst>
                <a:path w="1148" h="1259" extrusionOk="0">
                  <a:moveTo>
                    <a:pt x="54" y="611"/>
                  </a:moveTo>
                  <a:cubicBezTo>
                    <a:pt x="54" y="612"/>
                    <a:pt x="55" y="612"/>
                    <a:pt x="55" y="612"/>
                  </a:cubicBezTo>
                  <a:lnTo>
                    <a:pt x="55" y="612"/>
                  </a:lnTo>
                  <a:cubicBezTo>
                    <a:pt x="55" y="612"/>
                    <a:pt x="54" y="612"/>
                    <a:pt x="54" y="611"/>
                  </a:cubicBezTo>
                  <a:close/>
                  <a:moveTo>
                    <a:pt x="375" y="1"/>
                  </a:moveTo>
                  <a:cubicBezTo>
                    <a:pt x="249" y="1"/>
                    <a:pt x="124" y="89"/>
                    <a:pt x="65" y="196"/>
                  </a:cubicBezTo>
                  <a:cubicBezTo>
                    <a:pt x="22" y="277"/>
                    <a:pt x="16" y="361"/>
                    <a:pt x="34" y="445"/>
                  </a:cubicBezTo>
                  <a:lnTo>
                    <a:pt x="34" y="445"/>
                  </a:lnTo>
                  <a:cubicBezTo>
                    <a:pt x="32" y="476"/>
                    <a:pt x="34" y="507"/>
                    <a:pt x="40" y="537"/>
                  </a:cubicBezTo>
                  <a:lnTo>
                    <a:pt x="40" y="537"/>
                  </a:lnTo>
                  <a:cubicBezTo>
                    <a:pt x="19" y="599"/>
                    <a:pt x="3" y="656"/>
                    <a:pt x="2" y="731"/>
                  </a:cubicBezTo>
                  <a:cubicBezTo>
                    <a:pt x="1" y="823"/>
                    <a:pt x="27" y="933"/>
                    <a:pt x="77" y="1010"/>
                  </a:cubicBezTo>
                  <a:cubicBezTo>
                    <a:pt x="190" y="1174"/>
                    <a:pt x="345" y="1246"/>
                    <a:pt x="541" y="1258"/>
                  </a:cubicBezTo>
                  <a:cubicBezTo>
                    <a:pt x="548" y="1259"/>
                    <a:pt x="555" y="1259"/>
                    <a:pt x="562" y="1259"/>
                  </a:cubicBezTo>
                  <a:cubicBezTo>
                    <a:pt x="736" y="1259"/>
                    <a:pt x="897" y="1128"/>
                    <a:pt x="980" y="987"/>
                  </a:cubicBezTo>
                  <a:cubicBezTo>
                    <a:pt x="1148" y="706"/>
                    <a:pt x="1025" y="361"/>
                    <a:pt x="817" y="142"/>
                  </a:cubicBezTo>
                  <a:cubicBezTo>
                    <a:pt x="740" y="61"/>
                    <a:pt x="616" y="13"/>
                    <a:pt x="497" y="11"/>
                  </a:cubicBezTo>
                  <a:lnTo>
                    <a:pt x="497" y="11"/>
                  </a:lnTo>
                  <a:cubicBezTo>
                    <a:pt x="460" y="6"/>
                    <a:pt x="422" y="2"/>
                    <a:pt x="382" y="1"/>
                  </a:cubicBezTo>
                  <a:cubicBezTo>
                    <a:pt x="380" y="1"/>
                    <a:pt x="378" y="1"/>
                    <a:pt x="37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739;p44"/>
            <p:cNvSpPr/>
            <p:nvPr/>
          </p:nvSpPr>
          <p:spPr>
            <a:xfrm>
              <a:off x="2386800" y="2041550"/>
              <a:ext cx="327875" cy="301250"/>
            </a:xfrm>
            <a:custGeom>
              <a:avLst/>
              <a:gdLst/>
              <a:ahLst/>
              <a:cxnLst/>
              <a:rect l="l" t="t" r="r" b="b"/>
              <a:pathLst>
                <a:path w="13115" h="12050" extrusionOk="0">
                  <a:moveTo>
                    <a:pt x="6600" y="1"/>
                  </a:moveTo>
                  <a:cubicBezTo>
                    <a:pt x="5798" y="1"/>
                    <a:pt x="4994" y="132"/>
                    <a:pt x="4253" y="419"/>
                  </a:cubicBezTo>
                  <a:cubicBezTo>
                    <a:pt x="3000" y="903"/>
                    <a:pt x="1880" y="1823"/>
                    <a:pt x="1152" y="2948"/>
                  </a:cubicBezTo>
                  <a:cubicBezTo>
                    <a:pt x="437" y="4054"/>
                    <a:pt x="0" y="5476"/>
                    <a:pt x="156" y="6797"/>
                  </a:cubicBezTo>
                  <a:cubicBezTo>
                    <a:pt x="300" y="8022"/>
                    <a:pt x="882" y="9159"/>
                    <a:pt x="1748" y="10032"/>
                  </a:cubicBezTo>
                  <a:cubicBezTo>
                    <a:pt x="3044" y="11338"/>
                    <a:pt x="4906" y="12050"/>
                    <a:pt x="6751" y="12050"/>
                  </a:cubicBezTo>
                  <a:cubicBezTo>
                    <a:pt x="7577" y="12050"/>
                    <a:pt x="8401" y="11907"/>
                    <a:pt x="9167" y="11611"/>
                  </a:cubicBezTo>
                  <a:cubicBezTo>
                    <a:pt x="10386" y="11139"/>
                    <a:pt x="11362" y="10312"/>
                    <a:pt x="12061" y="9211"/>
                  </a:cubicBezTo>
                  <a:cubicBezTo>
                    <a:pt x="12816" y="8028"/>
                    <a:pt x="13114" y="6622"/>
                    <a:pt x="13033" y="5227"/>
                  </a:cubicBezTo>
                  <a:cubicBezTo>
                    <a:pt x="12931" y="3943"/>
                    <a:pt x="12386" y="2696"/>
                    <a:pt x="11444" y="1805"/>
                  </a:cubicBezTo>
                  <a:cubicBezTo>
                    <a:pt x="10550" y="959"/>
                    <a:pt x="9362" y="413"/>
                    <a:pt x="8164" y="163"/>
                  </a:cubicBezTo>
                  <a:cubicBezTo>
                    <a:pt x="7656" y="57"/>
                    <a:pt x="7128" y="1"/>
                    <a:pt x="6600"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740;p44"/>
            <p:cNvSpPr/>
            <p:nvPr/>
          </p:nvSpPr>
          <p:spPr>
            <a:xfrm>
              <a:off x="2387225" y="2126100"/>
              <a:ext cx="318500" cy="216700"/>
            </a:xfrm>
            <a:custGeom>
              <a:avLst/>
              <a:gdLst/>
              <a:ahLst/>
              <a:cxnLst/>
              <a:rect l="l" t="t" r="r" b="b"/>
              <a:pathLst>
                <a:path w="12740" h="8668" extrusionOk="0">
                  <a:moveTo>
                    <a:pt x="876" y="1"/>
                  </a:moveTo>
                  <a:lnTo>
                    <a:pt x="876" y="1"/>
                  </a:lnTo>
                  <a:cubicBezTo>
                    <a:pt x="317" y="1030"/>
                    <a:pt x="1" y="2261"/>
                    <a:pt x="137" y="3415"/>
                  </a:cubicBezTo>
                  <a:cubicBezTo>
                    <a:pt x="282" y="4640"/>
                    <a:pt x="864" y="5777"/>
                    <a:pt x="1730" y="6650"/>
                  </a:cubicBezTo>
                  <a:cubicBezTo>
                    <a:pt x="3026" y="7955"/>
                    <a:pt x="4889" y="8668"/>
                    <a:pt x="6733" y="8668"/>
                  </a:cubicBezTo>
                  <a:cubicBezTo>
                    <a:pt x="7560" y="8668"/>
                    <a:pt x="8382" y="8525"/>
                    <a:pt x="9148" y="8229"/>
                  </a:cubicBezTo>
                  <a:cubicBezTo>
                    <a:pt x="10368" y="7757"/>
                    <a:pt x="11343" y="6929"/>
                    <a:pt x="12043" y="5829"/>
                  </a:cubicBezTo>
                  <a:cubicBezTo>
                    <a:pt x="12349" y="5349"/>
                    <a:pt x="12578" y="4832"/>
                    <a:pt x="12740" y="4296"/>
                  </a:cubicBezTo>
                  <a:lnTo>
                    <a:pt x="12740" y="4296"/>
                  </a:lnTo>
                  <a:cubicBezTo>
                    <a:pt x="12269" y="5002"/>
                    <a:pt x="11306" y="5597"/>
                    <a:pt x="10464" y="5903"/>
                  </a:cubicBezTo>
                  <a:cubicBezTo>
                    <a:pt x="9513" y="6249"/>
                    <a:pt x="8572" y="6408"/>
                    <a:pt x="7673" y="6408"/>
                  </a:cubicBezTo>
                  <a:cubicBezTo>
                    <a:pt x="3853" y="6408"/>
                    <a:pt x="788" y="3542"/>
                    <a:pt x="876"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741;p44"/>
            <p:cNvSpPr/>
            <p:nvPr/>
          </p:nvSpPr>
          <p:spPr>
            <a:xfrm>
              <a:off x="2655350" y="2156575"/>
              <a:ext cx="29250" cy="28825"/>
            </a:xfrm>
            <a:custGeom>
              <a:avLst/>
              <a:gdLst/>
              <a:ahLst/>
              <a:cxnLst/>
              <a:rect l="l" t="t" r="r" b="b"/>
              <a:pathLst>
                <a:path w="1170" h="1153" extrusionOk="0">
                  <a:moveTo>
                    <a:pt x="513" y="0"/>
                  </a:moveTo>
                  <a:cubicBezTo>
                    <a:pt x="274" y="0"/>
                    <a:pt x="32" y="185"/>
                    <a:pt x="22" y="432"/>
                  </a:cubicBezTo>
                  <a:lnTo>
                    <a:pt x="22" y="432"/>
                  </a:lnTo>
                  <a:cubicBezTo>
                    <a:pt x="7" y="488"/>
                    <a:pt x="1" y="543"/>
                    <a:pt x="5" y="590"/>
                  </a:cubicBezTo>
                  <a:cubicBezTo>
                    <a:pt x="17" y="745"/>
                    <a:pt x="79" y="854"/>
                    <a:pt x="177" y="972"/>
                  </a:cubicBezTo>
                  <a:cubicBezTo>
                    <a:pt x="184" y="982"/>
                    <a:pt x="193" y="990"/>
                    <a:pt x="199" y="1000"/>
                  </a:cubicBezTo>
                  <a:cubicBezTo>
                    <a:pt x="275" y="1091"/>
                    <a:pt x="448" y="1153"/>
                    <a:pt x="571" y="1153"/>
                  </a:cubicBezTo>
                  <a:cubicBezTo>
                    <a:pt x="581" y="1153"/>
                    <a:pt x="590" y="1152"/>
                    <a:pt x="599" y="1151"/>
                  </a:cubicBezTo>
                  <a:cubicBezTo>
                    <a:pt x="721" y="1142"/>
                    <a:pt x="828" y="1103"/>
                    <a:pt x="924" y="1026"/>
                  </a:cubicBezTo>
                  <a:cubicBezTo>
                    <a:pt x="1151" y="842"/>
                    <a:pt x="1169" y="563"/>
                    <a:pt x="1048" y="312"/>
                  </a:cubicBezTo>
                  <a:cubicBezTo>
                    <a:pt x="1043" y="302"/>
                    <a:pt x="1037" y="290"/>
                    <a:pt x="1032" y="279"/>
                  </a:cubicBezTo>
                  <a:cubicBezTo>
                    <a:pt x="967" y="147"/>
                    <a:pt x="801" y="46"/>
                    <a:pt x="636" y="18"/>
                  </a:cubicBezTo>
                  <a:lnTo>
                    <a:pt x="636" y="18"/>
                  </a:lnTo>
                  <a:cubicBezTo>
                    <a:pt x="596" y="6"/>
                    <a:pt x="554" y="0"/>
                    <a:pt x="51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742;p44"/>
            <p:cNvSpPr/>
            <p:nvPr/>
          </p:nvSpPr>
          <p:spPr>
            <a:xfrm>
              <a:off x="4486675" y="1923925"/>
              <a:ext cx="327900" cy="301225"/>
            </a:xfrm>
            <a:custGeom>
              <a:avLst/>
              <a:gdLst/>
              <a:ahLst/>
              <a:cxnLst/>
              <a:rect l="l" t="t" r="r" b="b"/>
              <a:pathLst>
                <a:path w="13116" h="12049" extrusionOk="0">
                  <a:moveTo>
                    <a:pt x="6602" y="1"/>
                  </a:moveTo>
                  <a:cubicBezTo>
                    <a:pt x="5799" y="1"/>
                    <a:pt x="4995" y="132"/>
                    <a:pt x="4253" y="419"/>
                  </a:cubicBezTo>
                  <a:cubicBezTo>
                    <a:pt x="3000" y="902"/>
                    <a:pt x="1880" y="1822"/>
                    <a:pt x="1152" y="2948"/>
                  </a:cubicBezTo>
                  <a:cubicBezTo>
                    <a:pt x="437" y="4053"/>
                    <a:pt x="0" y="5475"/>
                    <a:pt x="156" y="6797"/>
                  </a:cubicBezTo>
                  <a:cubicBezTo>
                    <a:pt x="301" y="8021"/>
                    <a:pt x="883" y="9159"/>
                    <a:pt x="1749" y="10031"/>
                  </a:cubicBezTo>
                  <a:cubicBezTo>
                    <a:pt x="3045" y="11337"/>
                    <a:pt x="4907" y="12049"/>
                    <a:pt x="6752" y="12049"/>
                  </a:cubicBezTo>
                  <a:cubicBezTo>
                    <a:pt x="7578" y="12049"/>
                    <a:pt x="8401" y="11906"/>
                    <a:pt x="9167" y="11610"/>
                  </a:cubicBezTo>
                  <a:cubicBezTo>
                    <a:pt x="10387" y="11138"/>
                    <a:pt x="11362" y="10311"/>
                    <a:pt x="12062" y="9210"/>
                  </a:cubicBezTo>
                  <a:cubicBezTo>
                    <a:pt x="12817" y="8028"/>
                    <a:pt x="13115" y="6621"/>
                    <a:pt x="13034" y="5226"/>
                  </a:cubicBezTo>
                  <a:cubicBezTo>
                    <a:pt x="12932" y="3943"/>
                    <a:pt x="12387" y="2695"/>
                    <a:pt x="11445" y="1805"/>
                  </a:cubicBezTo>
                  <a:cubicBezTo>
                    <a:pt x="10550" y="959"/>
                    <a:pt x="9363" y="413"/>
                    <a:pt x="8165" y="164"/>
                  </a:cubicBezTo>
                  <a:cubicBezTo>
                    <a:pt x="7657" y="57"/>
                    <a:pt x="7130" y="1"/>
                    <a:pt x="660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743;p44"/>
            <p:cNvSpPr/>
            <p:nvPr/>
          </p:nvSpPr>
          <p:spPr>
            <a:xfrm>
              <a:off x="3728600" y="4165850"/>
              <a:ext cx="327900" cy="301250"/>
            </a:xfrm>
            <a:custGeom>
              <a:avLst/>
              <a:gdLst/>
              <a:ahLst/>
              <a:cxnLst/>
              <a:rect l="l" t="t" r="r" b="b"/>
              <a:pathLst>
                <a:path w="13116" h="12050" extrusionOk="0">
                  <a:moveTo>
                    <a:pt x="6604" y="1"/>
                  </a:moveTo>
                  <a:cubicBezTo>
                    <a:pt x="5801" y="1"/>
                    <a:pt x="4996" y="132"/>
                    <a:pt x="4253" y="419"/>
                  </a:cubicBezTo>
                  <a:cubicBezTo>
                    <a:pt x="3001" y="902"/>
                    <a:pt x="1880" y="1822"/>
                    <a:pt x="1152" y="2949"/>
                  </a:cubicBezTo>
                  <a:cubicBezTo>
                    <a:pt x="437" y="4053"/>
                    <a:pt x="1" y="5475"/>
                    <a:pt x="156" y="6797"/>
                  </a:cubicBezTo>
                  <a:cubicBezTo>
                    <a:pt x="300" y="8021"/>
                    <a:pt x="883" y="9159"/>
                    <a:pt x="1749" y="10032"/>
                  </a:cubicBezTo>
                  <a:cubicBezTo>
                    <a:pt x="3044" y="11337"/>
                    <a:pt x="4907" y="12049"/>
                    <a:pt x="6752" y="12049"/>
                  </a:cubicBezTo>
                  <a:cubicBezTo>
                    <a:pt x="7578" y="12049"/>
                    <a:pt x="8401" y="11906"/>
                    <a:pt x="9168" y="11610"/>
                  </a:cubicBezTo>
                  <a:cubicBezTo>
                    <a:pt x="10387" y="11139"/>
                    <a:pt x="11362" y="10312"/>
                    <a:pt x="12062" y="9210"/>
                  </a:cubicBezTo>
                  <a:cubicBezTo>
                    <a:pt x="12817" y="8029"/>
                    <a:pt x="13115" y="6622"/>
                    <a:pt x="13034" y="5226"/>
                  </a:cubicBezTo>
                  <a:cubicBezTo>
                    <a:pt x="12931" y="3943"/>
                    <a:pt x="12387" y="2696"/>
                    <a:pt x="11445" y="1805"/>
                  </a:cubicBezTo>
                  <a:cubicBezTo>
                    <a:pt x="10550" y="959"/>
                    <a:pt x="9362" y="413"/>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744;p44"/>
            <p:cNvSpPr/>
            <p:nvPr/>
          </p:nvSpPr>
          <p:spPr>
            <a:xfrm>
              <a:off x="3997175" y="4280875"/>
              <a:ext cx="29225" cy="28875"/>
            </a:xfrm>
            <a:custGeom>
              <a:avLst/>
              <a:gdLst/>
              <a:ahLst/>
              <a:cxnLst/>
              <a:rect l="l" t="t" r="r" b="b"/>
              <a:pathLst>
                <a:path w="1169" h="1155" extrusionOk="0">
                  <a:moveTo>
                    <a:pt x="512" y="0"/>
                  </a:moveTo>
                  <a:cubicBezTo>
                    <a:pt x="273" y="0"/>
                    <a:pt x="29" y="187"/>
                    <a:pt x="21" y="436"/>
                  </a:cubicBezTo>
                  <a:lnTo>
                    <a:pt x="21" y="436"/>
                  </a:lnTo>
                  <a:cubicBezTo>
                    <a:pt x="7" y="491"/>
                    <a:pt x="1" y="546"/>
                    <a:pt x="5" y="592"/>
                  </a:cubicBezTo>
                  <a:cubicBezTo>
                    <a:pt x="17" y="745"/>
                    <a:pt x="79" y="856"/>
                    <a:pt x="177" y="972"/>
                  </a:cubicBezTo>
                  <a:cubicBezTo>
                    <a:pt x="184" y="982"/>
                    <a:pt x="193" y="992"/>
                    <a:pt x="199" y="1002"/>
                  </a:cubicBezTo>
                  <a:cubicBezTo>
                    <a:pt x="274" y="1093"/>
                    <a:pt x="448" y="1154"/>
                    <a:pt x="571" y="1154"/>
                  </a:cubicBezTo>
                  <a:cubicBezTo>
                    <a:pt x="581" y="1154"/>
                    <a:pt x="590" y="1154"/>
                    <a:pt x="599" y="1153"/>
                  </a:cubicBezTo>
                  <a:cubicBezTo>
                    <a:pt x="720" y="1143"/>
                    <a:pt x="827" y="1104"/>
                    <a:pt x="924" y="1026"/>
                  </a:cubicBezTo>
                  <a:cubicBezTo>
                    <a:pt x="1151" y="843"/>
                    <a:pt x="1169" y="565"/>
                    <a:pt x="1048" y="313"/>
                  </a:cubicBezTo>
                  <a:cubicBezTo>
                    <a:pt x="1042" y="302"/>
                    <a:pt x="1037" y="290"/>
                    <a:pt x="1032" y="279"/>
                  </a:cubicBezTo>
                  <a:cubicBezTo>
                    <a:pt x="968" y="148"/>
                    <a:pt x="804" y="48"/>
                    <a:pt x="640" y="19"/>
                  </a:cubicBezTo>
                  <a:lnTo>
                    <a:pt x="640" y="19"/>
                  </a:lnTo>
                  <a:cubicBezTo>
                    <a:pt x="599" y="6"/>
                    <a:pt x="555" y="0"/>
                    <a:pt x="51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745;p44"/>
            <p:cNvSpPr/>
            <p:nvPr/>
          </p:nvSpPr>
          <p:spPr>
            <a:xfrm>
              <a:off x="3824350" y="1420100"/>
              <a:ext cx="748000" cy="853525"/>
            </a:xfrm>
            <a:custGeom>
              <a:avLst/>
              <a:gdLst/>
              <a:ahLst/>
              <a:cxnLst/>
              <a:rect l="l" t="t" r="r" b="b"/>
              <a:pathLst>
                <a:path w="29920" h="34141" extrusionOk="0">
                  <a:moveTo>
                    <a:pt x="16881" y="1"/>
                  </a:moveTo>
                  <a:cubicBezTo>
                    <a:pt x="16782" y="1"/>
                    <a:pt x="16705" y="52"/>
                    <a:pt x="16659" y="126"/>
                  </a:cubicBezTo>
                  <a:cubicBezTo>
                    <a:pt x="15320" y="1687"/>
                    <a:pt x="14195" y="3461"/>
                    <a:pt x="13039" y="5158"/>
                  </a:cubicBezTo>
                  <a:cubicBezTo>
                    <a:pt x="11554" y="7340"/>
                    <a:pt x="10118" y="9553"/>
                    <a:pt x="8731" y="11798"/>
                  </a:cubicBezTo>
                  <a:cubicBezTo>
                    <a:pt x="5930" y="16331"/>
                    <a:pt x="3111" y="21006"/>
                    <a:pt x="891" y="25858"/>
                  </a:cubicBezTo>
                  <a:cubicBezTo>
                    <a:pt x="0" y="27803"/>
                    <a:pt x="1958" y="28846"/>
                    <a:pt x="3346" y="29890"/>
                  </a:cubicBezTo>
                  <a:cubicBezTo>
                    <a:pt x="5325" y="31381"/>
                    <a:pt x="7453" y="32670"/>
                    <a:pt x="9703" y="33707"/>
                  </a:cubicBezTo>
                  <a:cubicBezTo>
                    <a:pt x="10136" y="33905"/>
                    <a:pt x="10582" y="34140"/>
                    <a:pt x="11029" y="34140"/>
                  </a:cubicBezTo>
                  <a:cubicBezTo>
                    <a:pt x="11247" y="34140"/>
                    <a:pt x="11465" y="34084"/>
                    <a:pt x="11682" y="33941"/>
                  </a:cubicBezTo>
                  <a:cubicBezTo>
                    <a:pt x="12605" y="33335"/>
                    <a:pt x="13360" y="32054"/>
                    <a:pt x="14063" y="31211"/>
                  </a:cubicBezTo>
                  <a:cubicBezTo>
                    <a:pt x="15809" y="29124"/>
                    <a:pt x="17528" y="27015"/>
                    <a:pt x="19221" y="24883"/>
                  </a:cubicBezTo>
                  <a:cubicBezTo>
                    <a:pt x="22892" y="20260"/>
                    <a:pt x="26436" y="15536"/>
                    <a:pt x="29858" y="10727"/>
                  </a:cubicBezTo>
                  <a:cubicBezTo>
                    <a:pt x="29919" y="10639"/>
                    <a:pt x="29902" y="10498"/>
                    <a:pt x="29848" y="10411"/>
                  </a:cubicBezTo>
                  <a:cubicBezTo>
                    <a:pt x="26870" y="5566"/>
                    <a:pt x="22425" y="1765"/>
                    <a:pt x="16977" y="16"/>
                  </a:cubicBezTo>
                  <a:lnTo>
                    <a:pt x="16976" y="16"/>
                  </a:lnTo>
                  <a:cubicBezTo>
                    <a:pt x="16955" y="8"/>
                    <a:pt x="16935" y="5"/>
                    <a:pt x="16913" y="2"/>
                  </a:cubicBezTo>
                  <a:cubicBezTo>
                    <a:pt x="16910" y="2"/>
                    <a:pt x="16908" y="1"/>
                    <a:pt x="1690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746;p44"/>
            <p:cNvSpPr/>
            <p:nvPr/>
          </p:nvSpPr>
          <p:spPr>
            <a:xfrm>
              <a:off x="4495800" y="2282450"/>
              <a:ext cx="822725" cy="480200"/>
            </a:xfrm>
            <a:custGeom>
              <a:avLst/>
              <a:gdLst/>
              <a:ahLst/>
              <a:cxnLst/>
              <a:rect l="l" t="t" r="r" b="b"/>
              <a:pathLst>
                <a:path w="32909" h="19208" extrusionOk="0">
                  <a:moveTo>
                    <a:pt x="30507" y="1"/>
                  </a:moveTo>
                  <a:cubicBezTo>
                    <a:pt x="30495" y="1"/>
                    <a:pt x="30483" y="1"/>
                    <a:pt x="30470" y="3"/>
                  </a:cubicBezTo>
                  <a:cubicBezTo>
                    <a:pt x="20166" y="993"/>
                    <a:pt x="10209" y="3638"/>
                    <a:pt x="244" y="6325"/>
                  </a:cubicBezTo>
                  <a:cubicBezTo>
                    <a:pt x="124" y="6357"/>
                    <a:pt x="1" y="6505"/>
                    <a:pt x="21" y="6636"/>
                  </a:cubicBezTo>
                  <a:cubicBezTo>
                    <a:pt x="665" y="10726"/>
                    <a:pt x="1309" y="14816"/>
                    <a:pt x="1953" y="18905"/>
                  </a:cubicBezTo>
                  <a:cubicBezTo>
                    <a:pt x="1979" y="19070"/>
                    <a:pt x="2088" y="19208"/>
                    <a:pt x="2269" y="19208"/>
                  </a:cubicBezTo>
                  <a:cubicBezTo>
                    <a:pt x="2272" y="19208"/>
                    <a:pt x="2276" y="19208"/>
                    <a:pt x="2279" y="19208"/>
                  </a:cubicBezTo>
                  <a:cubicBezTo>
                    <a:pt x="12249" y="18947"/>
                    <a:pt x="22179" y="17895"/>
                    <a:pt x="31984" y="16071"/>
                  </a:cubicBezTo>
                  <a:cubicBezTo>
                    <a:pt x="32084" y="16054"/>
                    <a:pt x="32187" y="15941"/>
                    <a:pt x="32199" y="15843"/>
                  </a:cubicBezTo>
                  <a:cubicBezTo>
                    <a:pt x="32909" y="10587"/>
                    <a:pt x="32433" y="5266"/>
                    <a:pt x="30782" y="225"/>
                  </a:cubicBezTo>
                  <a:cubicBezTo>
                    <a:pt x="30777" y="209"/>
                    <a:pt x="30768" y="195"/>
                    <a:pt x="30762" y="180"/>
                  </a:cubicBezTo>
                  <a:cubicBezTo>
                    <a:pt x="30760" y="174"/>
                    <a:pt x="30756" y="168"/>
                    <a:pt x="30754" y="161"/>
                  </a:cubicBezTo>
                  <a:lnTo>
                    <a:pt x="30754" y="159"/>
                  </a:lnTo>
                  <a:cubicBezTo>
                    <a:pt x="30713" y="70"/>
                    <a:pt x="30631" y="1"/>
                    <a:pt x="30507"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747;p44"/>
            <p:cNvSpPr/>
            <p:nvPr/>
          </p:nvSpPr>
          <p:spPr>
            <a:xfrm>
              <a:off x="4042950" y="3569325"/>
              <a:ext cx="732600" cy="855825"/>
            </a:xfrm>
            <a:custGeom>
              <a:avLst/>
              <a:gdLst/>
              <a:ahLst/>
              <a:cxnLst/>
              <a:rect l="l" t="t" r="r" b="b"/>
              <a:pathLst>
                <a:path w="29304" h="34233" extrusionOk="0">
                  <a:moveTo>
                    <a:pt x="13317" y="0"/>
                  </a:moveTo>
                  <a:cubicBezTo>
                    <a:pt x="13281" y="0"/>
                    <a:pt x="13242" y="8"/>
                    <a:pt x="13200" y="24"/>
                  </a:cubicBezTo>
                  <a:cubicBezTo>
                    <a:pt x="11144" y="862"/>
                    <a:pt x="9093" y="1708"/>
                    <a:pt x="7040" y="2549"/>
                  </a:cubicBezTo>
                  <a:cubicBezTo>
                    <a:pt x="5122" y="3337"/>
                    <a:pt x="3046" y="3988"/>
                    <a:pt x="1207" y="4949"/>
                  </a:cubicBezTo>
                  <a:cubicBezTo>
                    <a:pt x="1" y="5580"/>
                    <a:pt x="712" y="6771"/>
                    <a:pt x="1056" y="7781"/>
                  </a:cubicBezTo>
                  <a:cubicBezTo>
                    <a:pt x="1639" y="9500"/>
                    <a:pt x="2234" y="11217"/>
                    <a:pt x="2842" y="12929"/>
                  </a:cubicBezTo>
                  <a:cubicBezTo>
                    <a:pt x="4011" y="16224"/>
                    <a:pt x="5222" y="19505"/>
                    <a:pt x="6476" y="22772"/>
                  </a:cubicBezTo>
                  <a:cubicBezTo>
                    <a:pt x="7921" y="26538"/>
                    <a:pt x="9427" y="30283"/>
                    <a:pt x="10982" y="34007"/>
                  </a:cubicBezTo>
                  <a:cubicBezTo>
                    <a:pt x="11031" y="34122"/>
                    <a:pt x="11134" y="34232"/>
                    <a:pt x="11267" y="34232"/>
                  </a:cubicBezTo>
                  <a:cubicBezTo>
                    <a:pt x="11276" y="34232"/>
                    <a:pt x="11285" y="34232"/>
                    <a:pt x="11294" y="34231"/>
                  </a:cubicBezTo>
                  <a:cubicBezTo>
                    <a:pt x="17512" y="33544"/>
                    <a:pt x="23669" y="31016"/>
                    <a:pt x="29120" y="28032"/>
                  </a:cubicBezTo>
                  <a:cubicBezTo>
                    <a:pt x="29272" y="27948"/>
                    <a:pt x="29303" y="27740"/>
                    <a:pt x="29222" y="27598"/>
                  </a:cubicBezTo>
                  <a:cubicBezTo>
                    <a:pt x="24001" y="18451"/>
                    <a:pt x="18781" y="9305"/>
                    <a:pt x="13559" y="160"/>
                  </a:cubicBezTo>
                  <a:cubicBezTo>
                    <a:pt x="13544" y="135"/>
                    <a:pt x="13527" y="113"/>
                    <a:pt x="13509" y="94"/>
                  </a:cubicBezTo>
                  <a:cubicBezTo>
                    <a:pt x="13462" y="37"/>
                    <a:pt x="13397" y="0"/>
                    <a:pt x="13317"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748;p44"/>
            <p:cNvSpPr/>
            <p:nvPr/>
          </p:nvSpPr>
          <p:spPr>
            <a:xfrm>
              <a:off x="3079200" y="3543000"/>
              <a:ext cx="698550" cy="833950"/>
            </a:xfrm>
            <a:custGeom>
              <a:avLst/>
              <a:gdLst/>
              <a:ahLst/>
              <a:cxnLst/>
              <a:rect l="l" t="t" r="r" b="b"/>
              <a:pathLst>
                <a:path w="27942" h="33358" extrusionOk="0">
                  <a:moveTo>
                    <a:pt x="12609" y="0"/>
                  </a:moveTo>
                  <a:cubicBezTo>
                    <a:pt x="12514" y="0"/>
                    <a:pt x="12420" y="49"/>
                    <a:pt x="12364" y="164"/>
                  </a:cubicBezTo>
                  <a:cubicBezTo>
                    <a:pt x="11455" y="2061"/>
                    <a:pt x="10419" y="3891"/>
                    <a:pt x="9518" y="5793"/>
                  </a:cubicBezTo>
                  <a:cubicBezTo>
                    <a:pt x="8269" y="8423"/>
                    <a:pt x="7127" y="11103"/>
                    <a:pt x="6012" y="13793"/>
                  </a:cubicBezTo>
                  <a:cubicBezTo>
                    <a:pt x="4054" y="18515"/>
                    <a:pt x="2308" y="23360"/>
                    <a:pt x="72" y="27961"/>
                  </a:cubicBezTo>
                  <a:cubicBezTo>
                    <a:pt x="1" y="28107"/>
                    <a:pt x="37" y="28312"/>
                    <a:pt x="196" y="28388"/>
                  </a:cubicBezTo>
                  <a:cubicBezTo>
                    <a:pt x="4050" y="30217"/>
                    <a:pt x="8099" y="31617"/>
                    <a:pt x="12272" y="32509"/>
                  </a:cubicBezTo>
                  <a:cubicBezTo>
                    <a:pt x="13307" y="32731"/>
                    <a:pt x="14348" y="32922"/>
                    <a:pt x="15396" y="33081"/>
                  </a:cubicBezTo>
                  <a:cubicBezTo>
                    <a:pt x="15881" y="33155"/>
                    <a:pt x="16583" y="33358"/>
                    <a:pt x="17198" y="33358"/>
                  </a:cubicBezTo>
                  <a:cubicBezTo>
                    <a:pt x="17479" y="33358"/>
                    <a:pt x="17742" y="33315"/>
                    <a:pt x="17958" y="33199"/>
                  </a:cubicBezTo>
                  <a:cubicBezTo>
                    <a:pt x="18664" y="32816"/>
                    <a:pt x="18875" y="31606"/>
                    <a:pt x="19124" y="30904"/>
                  </a:cubicBezTo>
                  <a:cubicBezTo>
                    <a:pt x="21139" y="25219"/>
                    <a:pt x="22842" y="19423"/>
                    <a:pt x="24697" y="13686"/>
                  </a:cubicBezTo>
                  <a:cubicBezTo>
                    <a:pt x="25702" y="10574"/>
                    <a:pt x="26713" y="7459"/>
                    <a:pt x="27887" y="4407"/>
                  </a:cubicBezTo>
                  <a:cubicBezTo>
                    <a:pt x="27941" y="4265"/>
                    <a:pt x="27935" y="4053"/>
                    <a:pt x="27762" y="3982"/>
                  </a:cubicBezTo>
                  <a:cubicBezTo>
                    <a:pt x="22926" y="2027"/>
                    <a:pt x="17885" y="689"/>
                    <a:pt x="12714" y="10"/>
                  </a:cubicBezTo>
                  <a:cubicBezTo>
                    <a:pt x="12708" y="10"/>
                    <a:pt x="12703" y="10"/>
                    <a:pt x="12698" y="10"/>
                  </a:cubicBezTo>
                  <a:cubicBezTo>
                    <a:pt x="12693" y="10"/>
                    <a:pt x="12688" y="10"/>
                    <a:pt x="12682" y="9"/>
                  </a:cubicBezTo>
                  <a:cubicBezTo>
                    <a:pt x="12658" y="3"/>
                    <a:pt x="12634" y="0"/>
                    <a:pt x="12609"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749;p44"/>
            <p:cNvSpPr/>
            <p:nvPr/>
          </p:nvSpPr>
          <p:spPr>
            <a:xfrm>
              <a:off x="2002500" y="2364200"/>
              <a:ext cx="927600" cy="569575"/>
            </a:xfrm>
            <a:custGeom>
              <a:avLst/>
              <a:gdLst/>
              <a:ahLst/>
              <a:cxnLst/>
              <a:rect l="l" t="t" r="r" b="b"/>
              <a:pathLst>
                <a:path w="37104" h="22783" extrusionOk="0">
                  <a:moveTo>
                    <a:pt x="3925" y="1"/>
                  </a:moveTo>
                  <a:cubicBezTo>
                    <a:pt x="3704" y="1"/>
                    <a:pt x="3488" y="41"/>
                    <a:pt x="3286" y="152"/>
                  </a:cubicBezTo>
                  <a:cubicBezTo>
                    <a:pt x="2326" y="680"/>
                    <a:pt x="2407" y="2537"/>
                    <a:pt x="2259" y="3461"/>
                  </a:cubicBezTo>
                  <a:cubicBezTo>
                    <a:pt x="1671" y="7109"/>
                    <a:pt x="1083" y="10755"/>
                    <a:pt x="496" y="14404"/>
                  </a:cubicBezTo>
                  <a:cubicBezTo>
                    <a:pt x="358" y="15258"/>
                    <a:pt x="186" y="16115"/>
                    <a:pt x="85" y="16973"/>
                  </a:cubicBezTo>
                  <a:cubicBezTo>
                    <a:pt x="33" y="17412"/>
                    <a:pt x="1" y="17879"/>
                    <a:pt x="272" y="18255"/>
                  </a:cubicBezTo>
                  <a:cubicBezTo>
                    <a:pt x="515" y="18590"/>
                    <a:pt x="866" y="18694"/>
                    <a:pt x="1256" y="18795"/>
                  </a:cubicBezTo>
                  <a:cubicBezTo>
                    <a:pt x="2175" y="19028"/>
                    <a:pt x="3129" y="19175"/>
                    <a:pt x="4060" y="19355"/>
                  </a:cubicBezTo>
                  <a:cubicBezTo>
                    <a:pt x="11106" y="20715"/>
                    <a:pt x="18223" y="21706"/>
                    <a:pt x="25372" y="22332"/>
                  </a:cubicBezTo>
                  <a:cubicBezTo>
                    <a:pt x="27405" y="22510"/>
                    <a:pt x="29443" y="22670"/>
                    <a:pt x="31482" y="22775"/>
                  </a:cubicBezTo>
                  <a:cubicBezTo>
                    <a:pt x="31573" y="22780"/>
                    <a:pt x="31659" y="22782"/>
                    <a:pt x="31743" y="22782"/>
                  </a:cubicBezTo>
                  <a:cubicBezTo>
                    <a:pt x="33122" y="22782"/>
                    <a:pt x="33517" y="22138"/>
                    <a:pt x="33971" y="20795"/>
                  </a:cubicBezTo>
                  <a:cubicBezTo>
                    <a:pt x="35320" y="16797"/>
                    <a:pt x="36352" y="12701"/>
                    <a:pt x="37089" y="8547"/>
                  </a:cubicBezTo>
                  <a:cubicBezTo>
                    <a:pt x="37103" y="8460"/>
                    <a:pt x="37086" y="8386"/>
                    <a:pt x="37049" y="8327"/>
                  </a:cubicBezTo>
                  <a:cubicBezTo>
                    <a:pt x="37037" y="8300"/>
                    <a:pt x="37021" y="8272"/>
                    <a:pt x="37000" y="8246"/>
                  </a:cubicBezTo>
                  <a:cubicBezTo>
                    <a:pt x="36820" y="8033"/>
                    <a:pt x="36649" y="7737"/>
                    <a:pt x="36430" y="7568"/>
                  </a:cubicBezTo>
                  <a:cubicBezTo>
                    <a:pt x="36000" y="7238"/>
                    <a:pt x="35334" y="7208"/>
                    <a:pt x="34803" y="7085"/>
                  </a:cubicBezTo>
                  <a:cubicBezTo>
                    <a:pt x="32978" y="6663"/>
                    <a:pt x="31155" y="6241"/>
                    <a:pt x="29331" y="5819"/>
                  </a:cubicBezTo>
                  <a:cubicBezTo>
                    <a:pt x="25751" y="4991"/>
                    <a:pt x="22171" y="4161"/>
                    <a:pt x="18590" y="3333"/>
                  </a:cubicBezTo>
                  <a:cubicBezTo>
                    <a:pt x="14944" y="2488"/>
                    <a:pt x="11296" y="1644"/>
                    <a:pt x="7648" y="799"/>
                  </a:cubicBezTo>
                  <a:cubicBezTo>
                    <a:pt x="6769" y="596"/>
                    <a:pt x="5893" y="390"/>
                    <a:pt x="5013" y="190"/>
                  </a:cubicBezTo>
                  <a:cubicBezTo>
                    <a:pt x="4667" y="111"/>
                    <a:pt x="4290" y="1"/>
                    <a:pt x="392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750;p44"/>
            <p:cNvSpPr/>
            <p:nvPr/>
          </p:nvSpPr>
          <p:spPr>
            <a:xfrm>
              <a:off x="4526225" y="1813900"/>
              <a:ext cx="114725" cy="86025"/>
            </a:xfrm>
            <a:custGeom>
              <a:avLst/>
              <a:gdLst/>
              <a:ahLst/>
              <a:cxnLst/>
              <a:rect l="l" t="t" r="r" b="b"/>
              <a:pathLst>
                <a:path w="4589" h="3441" extrusionOk="0">
                  <a:moveTo>
                    <a:pt x="3174" y="1"/>
                  </a:moveTo>
                  <a:cubicBezTo>
                    <a:pt x="2049" y="1"/>
                    <a:pt x="968" y="148"/>
                    <a:pt x="391" y="1026"/>
                  </a:cubicBezTo>
                  <a:cubicBezTo>
                    <a:pt x="1" y="1622"/>
                    <a:pt x="190" y="2443"/>
                    <a:pt x="667" y="2956"/>
                  </a:cubicBezTo>
                  <a:cubicBezTo>
                    <a:pt x="957" y="3268"/>
                    <a:pt x="1356" y="3440"/>
                    <a:pt x="1770" y="3440"/>
                  </a:cubicBezTo>
                  <a:cubicBezTo>
                    <a:pt x="1823" y="3440"/>
                    <a:pt x="1876" y="3437"/>
                    <a:pt x="1928" y="3432"/>
                  </a:cubicBezTo>
                  <a:cubicBezTo>
                    <a:pt x="2287" y="3394"/>
                    <a:pt x="2617" y="3216"/>
                    <a:pt x="2885" y="3011"/>
                  </a:cubicBezTo>
                  <a:cubicBezTo>
                    <a:pt x="3522" y="2525"/>
                    <a:pt x="3833" y="1805"/>
                    <a:pt x="4152" y="1114"/>
                  </a:cubicBezTo>
                  <a:cubicBezTo>
                    <a:pt x="4249" y="905"/>
                    <a:pt x="4409" y="522"/>
                    <a:pt x="4502" y="311"/>
                  </a:cubicBezTo>
                  <a:cubicBezTo>
                    <a:pt x="4589" y="116"/>
                    <a:pt x="4574" y="36"/>
                    <a:pt x="4346" y="30"/>
                  </a:cubicBezTo>
                  <a:cubicBezTo>
                    <a:pt x="3963" y="19"/>
                    <a:pt x="3565" y="1"/>
                    <a:pt x="3174"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751;p44"/>
            <p:cNvSpPr/>
            <p:nvPr/>
          </p:nvSpPr>
          <p:spPr>
            <a:xfrm>
              <a:off x="3283800" y="3455025"/>
              <a:ext cx="114675" cy="86025"/>
            </a:xfrm>
            <a:custGeom>
              <a:avLst/>
              <a:gdLst/>
              <a:ahLst/>
              <a:cxnLst/>
              <a:rect l="l" t="t" r="r" b="b"/>
              <a:pathLst>
                <a:path w="4587" h="3441" extrusionOk="0">
                  <a:moveTo>
                    <a:pt x="3177" y="1"/>
                  </a:moveTo>
                  <a:cubicBezTo>
                    <a:pt x="2051" y="1"/>
                    <a:pt x="968" y="147"/>
                    <a:pt x="390" y="1027"/>
                  </a:cubicBezTo>
                  <a:cubicBezTo>
                    <a:pt x="0" y="1623"/>
                    <a:pt x="189" y="2443"/>
                    <a:pt x="666" y="2957"/>
                  </a:cubicBezTo>
                  <a:cubicBezTo>
                    <a:pt x="955" y="3268"/>
                    <a:pt x="1354" y="3441"/>
                    <a:pt x="1769" y="3441"/>
                  </a:cubicBezTo>
                  <a:cubicBezTo>
                    <a:pt x="1821" y="3441"/>
                    <a:pt x="1874" y="3438"/>
                    <a:pt x="1927" y="3432"/>
                  </a:cubicBezTo>
                  <a:cubicBezTo>
                    <a:pt x="2286" y="3394"/>
                    <a:pt x="2616" y="3217"/>
                    <a:pt x="2883" y="3012"/>
                  </a:cubicBezTo>
                  <a:cubicBezTo>
                    <a:pt x="3520" y="2525"/>
                    <a:pt x="3832" y="1805"/>
                    <a:pt x="4151" y="1114"/>
                  </a:cubicBezTo>
                  <a:cubicBezTo>
                    <a:pt x="4249" y="905"/>
                    <a:pt x="4407" y="521"/>
                    <a:pt x="4502" y="310"/>
                  </a:cubicBezTo>
                  <a:cubicBezTo>
                    <a:pt x="4587" y="116"/>
                    <a:pt x="4573" y="37"/>
                    <a:pt x="4344" y="29"/>
                  </a:cubicBezTo>
                  <a:cubicBezTo>
                    <a:pt x="3962" y="18"/>
                    <a:pt x="3567" y="1"/>
                    <a:pt x="3177"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752;p44"/>
            <p:cNvSpPr/>
            <p:nvPr/>
          </p:nvSpPr>
          <p:spPr>
            <a:xfrm>
              <a:off x="2661325" y="2361225"/>
              <a:ext cx="114725" cy="86000"/>
            </a:xfrm>
            <a:custGeom>
              <a:avLst/>
              <a:gdLst/>
              <a:ahLst/>
              <a:cxnLst/>
              <a:rect l="l" t="t" r="r" b="b"/>
              <a:pathLst>
                <a:path w="4589" h="3440" extrusionOk="0">
                  <a:moveTo>
                    <a:pt x="3173" y="0"/>
                  </a:moveTo>
                  <a:cubicBezTo>
                    <a:pt x="2049" y="0"/>
                    <a:pt x="969" y="147"/>
                    <a:pt x="392" y="1026"/>
                  </a:cubicBezTo>
                  <a:cubicBezTo>
                    <a:pt x="0" y="1622"/>
                    <a:pt x="190" y="2442"/>
                    <a:pt x="667" y="2955"/>
                  </a:cubicBezTo>
                  <a:cubicBezTo>
                    <a:pt x="956" y="3267"/>
                    <a:pt x="1355" y="3440"/>
                    <a:pt x="1768" y="3440"/>
                  </a:cubicBezTo>
                  <a:cubicBezTo>
                    <a:pt x="1821" y="3440"/>
                    <a:pt x="1875" y="3437"/>
                    <a:pt x="1928" y="3431"/>
                  </a:cubicBezTo>
                  <a:cubicBezTo>
                    <a:pt x="2289" y="3393"/>
                    <a:pt x="2617" y="3217"/>
                    <a:pt x="2885" y="3012"/>
                  </a:cubicBezTo>
                  <a:cubicBezTo>
                    <a:pt x="3521" y="2525"/>
                    <a:pt x="3833" y="1804"/>
                    <a:pt x="4153" y="1114"/>
                  </a:cubicBezTo>
                  <a:cubicBezTo>
                    <a:pt x="4250" y="905"/>
                    <a:pt x="4409" y="521"/>
                    <a:pt x="4502" y="310"/>
                  </a:cubicBezTo>
                  <a:cubicBezTo>
                    <a:pt x="4588" y="115"/>
                    <a:pt x="4574" y="35"/>
                    <a:pt x="4345" y="29"/>
                  </a:cubicBezTo>
                  <a:cubicBezTo>
                    <a:pt x="3962" y="18"/>
                    <a:pt x="3565" y="0"/>
                    <a:pt x="317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753;p44"/>
            <p:cNvSpPr/>
            <p:nvPr/>
          </p:nvSpPr>
          <p:spPr>
            <a:xfrm>
              <a:off x="3828375" y="3639025"/>
              <a:ext cx="92300" cy="115275"/>
            </a:xfrm>
            <a:custGeom>
              <a:avLst/>
              <a:gdLst/>
              <a:ahLst/>
              <a:cxnLst/>
              <a:rect l="l" t="t" r="r" b="b"/>
              <a:pathLst>
                <a:path w="3692" h="4611" extrusionOk="0">
                  <a:moveTo>
                    <a:pt x="862" y="1"/>
                  </a:moveTo>
                  <a:cubicBezTo>
                    <a:pt x="800" y="1"/>
                    <a:pt x="762" y="56"/>
                    <a:pt x="735" y="186"/>
                  </a:cubicBezTo>
                  <a:cubicBezTo>
                    <a:pt x="438" y="1637"/>
                    <a:pt x="0" y="3280"/>
                    <a:pt x="1031" y="4252"/>
                  </a:cubicBezTo>
                  <a:cubicBezTo>
                    <a:pt x="1293" y="4500"/>
                    <a:pt x="1637" y="4611"/>
                    <a:pt x="1990" y="4611"/>
                  </a:cubicBezTo>
                  <a:cubicBezTo>
                    <a:pt x="2335" y="4611"/>
                    <a:pt x="2688" y="4504"/>
                    <a:pt x="2979" y="4316"/>
                  </a:cubicBezTo>
                  <a:cubicBezTo>
                    <a:pt x="3383" y="4056"/>
                    <a:pt x="3635" y="3629"/>
                    <a:pt x="3666" y="3158"/>
                  </a:cubicBezTo>
                  <a:cubicBezTo>
                    <a:pt x="3692" y="2796"/>
                    <a:pt x="3574" y="2441"/>
                    <a:pt x="3418" y="2142"/>
                  </a:cubicBezTo>
                  <a:cubicBezTo>
                    <a:pt x="3050" y="1430"/>
                    <a:pt x="2395" y="999"/>
                    <a:pt x="1770" y="565"/>
                  </a:cubicBezTo>
                  <a:cubicBezTo>
                    <a:pt x="1581" y="433"/>
                    <a:pt x="1231" y="209"/>
                    <a:pt x="1039" y="80"/>
                  </a:cubicBezTo>
                  <a:cubicBezTo>
                    <a:pt x="965" y="30"/>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754;p44"/>
            <p:cNvSpPr/>
            <p:nvPr/>
          </p:nvSpPr>
          <p:spPr>
            <a:xfrm>
              <a:off x="2419500" y="1650375"/>
              <a:ext cx="92325" cy="115250"/>
            </a:xfrm>
            <a:custGeom>
              <a:avLst/>
              <a:gdLst/>
              <a:ahLst/>
              <a:cxnLst/>
              <a:rect l="l" t="t" r="r" b="b"/>
              <a:pathLst>
                <a:path w="3693" h="4610" extrusionOk="0">
                  <a:moveTo>
                    <a:pt x="862" y="0"/>
                  </a:moveTo>
                  <a:cubicBezTo>
                    <a:pt x="800" y="0"/>
                    <a:pt x="762" y="55"/>
                    <a:pt x="735" y="184"/>
                  </a:cubicBezTo>
                  <a:cubicBezTo>
                    <a:pt x="438" y="1637"/>
                    <a:pt x="0" y="3279"/>
                    <a:pt x="1032" y="4252"/>
                  </a:cubicBezTo>
                  <a:cubicBezTo>
                    <a:pt x="1294" y="4499"/>
                    <a:pt x="1638" y="4610"/>
                    <a:pt x="1990" y="4610"/>
                  </a:cubicBezTo>
                  <a:cubicBezTo>
                    <a:pt x="2335" y="4610"/>
                    <a:pt x="2688" y="4503"/>
                    <a:pt x="2980" y="4315"/>
                  </a:cubicBezTo>
                  <a:cubicBezTo>
                    <a:pt x="3383" y="4054"/>
                    <a:pt x="3635" y="3627"/>
                    <a:pt x="3666" y="3157"/>
                  </a:cubicBezTo>
                  <a:cubicBezTo>
                    <a:pt x="3692" y="2795"/>
                    <a:pt x="3574" y="2439"/>
                    <a:pt x="3419" y="2141"/>
                  </a:cubicBezTo>
                  <a:cubicBezTo>
                    <a:pt x="3050" y="1428"/>
                    <a:pt x="2395" y="998"/>
                    <a:pt x="1770" y="563"/>
                  </a:cubicBezTo>
                  <a:cubicBezTo>
                    <a:pt x="1581" y="431"/>
                    <a:pt x="1232" y="209"/>
                    <a:pt x="1039" y="79"/>
                  </a:cubicBezTo>
                  <a:cubicBezTo>
                    <a:pt x="965" y="29"/>
                    <a:pt x="907" y="0"/>
                    <a:pt x="862"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755;p44"/>
            <p:cNvSpPr/>
            <p:nvPr/>
          </p:nvSpPr>
          <p:spPr>
            <a:xfrm>
              <a:off x="5298325" y="3439350"/>
              <a:ext cx="92300" cy="115275"/>
            </a:xfrm>
            <a:custGeom>
              <a:avLst/>
              <a:gdLst/>
              <a:ahLst/>
              <a:cxnLst/>
              <a:rect l="l" t="t" r="r" b="b"/>
              <a:pathLst>
                <a:path w="3692" h="4611" extrusionOk="0">
                  <a:moveTo>
                    <a:pt x="862" y="1"/>
                  </a:moveTo>
                  <a:cubicBezTo>
                    <a:pt x="800" y="1"/>
                    <a:pt x="762" y="55"/>
                    <a:pt x="735" y="185"/>
                  </a:cubicBezTo>
                  <a:cubicBezTo>
                    <a:pt x="438" y="1638"/>
                    <a:pt x="0" y="3279"/>
                    <a:pt x="1031" y="4252"/>
                  </a:cubicBezTo>
                  <a:cubicBezTo>
                    <a:pt x="1294" y="4499"/>
                    <a:pt x="1638" y="4610"/>
                    <a:pt x="1991" y="4610"/>
                  </a:cubicBezTo>
                  <a:cubicBezTo>
                    <a:pt x="2336" y="4610"/>
                    <a:pt x="2688" y="4504"/>
                    <a:pt x="2979" y="4315"/>
                  </a:cubicBezTo>
                  <a:cubicBezTo>
                    <a:pt x="3383" y="4055"/>
                    <a:pt x="3635" y="3628"/>
                    <a:pt x="3666" y="3158"/>
                  </a:cubicBezTo>
                  <a:cubicBezTo>
                    <a:pt x="3692" y="2795"/>
                    <a:pt x="3574" y="2440"/>
                    <a:pt x="3418" y="2141"/>
                  </a:cubicBezTo>
                  <a:cubicBezTo>
                    <a:pt x="3050" y="1429"/>
                    <a:pt x="2395" y="998"/>
                    <a:pt x="1770" y="564"/>
                  </a:cubicBezTo>
                  <a:cubicBezTo>
                    <a:pt x="1581" y="432"/>
                    <a:pt x="1231" y="210"/>
                    <a:pt x="1039" y="79"/>
                  </a:cubicBezTo>
                  <a:cubicBezTo>
                    <a:pt x="965" y="29"/>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756;p44"/>
            <p:cNvSpPr/>
            <p:nvPr/>
          </p:nvSpPr>
          <p:spPr>
            <a:xfrm>
              <a:off x="2172325" y="3689250"/>
              <a:ext cx="87750" cy="116800"/>
            </a:xfrm>
            <a:custGeom>
              <a:avLst/>
              <a:gdLst/>
              <a:ahLst/>
              <a:cxnLst/>
              <a:rect l="l" t="t" r="r" b="b"/>
              <a:pathLst>
                <a:path w="3510" h="4672" extrusionOk="0">
                  <a:moveTo>
                    <a:pt x="2766" y="1"/>
                  </a:moveTo>
                  <a:cubicBezTo>
                    <a:pt x="2726" y="1"/>
                    <a:pt x="2675" y="25"/>
                    <a:pt x="2606" y="76"/>
                  </a:cubicBezTo>
                  <a:cubicBezTo>
                    <a:pt x="1418" y="965"/>
                    <a:pt x="0" y="1901"/>
                    <a:pt x="125" y="3312"/>
                  </a:cubicBezTo>
                  <a:cubicBezTo>
                    <a:pt x="189" y="4021"/>
                    <a:pt x="845" y="4548"/>
                    <a:pt x="1538" y="4653"/>
                  </a:cubicBezTo>
                  <a:cubicBezTo>
                    <a:pt x="1617" y="4665"/>
                    <a:pt x="1696" y="4671"/>
                    <a:pt x="1774" y="4671"/>
                  </a:cubicBezTo>
                  <a:cubicBezTo>
                    <a:pt x="2166" y="4671"/>
                    <a:pt x="2542" y="4520"/>
                    <a:pt x="2823" y="4243"/>
                  </a:cubicBezTo>
                  <a:cubicBezTo>
                    <a:pt x="3081" y="3993"/>
                    <a:pt x="3229" y="3649"/>
                    <a:pt x="3311" y="3322"/>
                  </a:cubicBezTo>
                  <a:cubicBezTo>
                    <a:pt x="3509" y="2545"/>
                    <a:pt x="3306" y="1787"/>
                    <a:pt x="3128" y="1048"/>
                  </a:cubicBezTo>
                  <a:cubicBezTo>
                    <a:pt x="3073" y="824"/>
                    <a:pt x="2960" y="424"/>
                    <a:pt x="2904" y="199"/>
                  </a:cubicBezTo>
                  <a:cubicBezTo>
                    <a:pt x="2871" y="70"/>
                    <a:pt x="2834" y="1"/>
                    <a:pt x="2766"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757;p44"/>
            <p:cNvSpPr/>
            <p:nvPr/>
          </p:nvSpPr>
          <p:spPr>
            <a:xfrm>
              <a:off x="2178925" y="2975250"/>
              <a:ext cx="92275" cy="115275"/>
            </a:xfrm>
            <a:custGeom>
              <a:avLst/>
              <a:gdLst/>
              <a:ahLst/>
              <a:cxnLst/>
              <a:rect l="l" t="t" r="r" b="b"/>
              <a:pathLst>
                <a:path w="3691" h="4611" extrusionOk="0">
                  <a:moveTo>
                    <a:pt x="863" y="0"/>
                  </a:moveTo>
                  <a:cubicBezTo>
                    <a:pt x="801" y="0"/>
                    <a:pt x="762" y="55"/>
                    <a:pt x="736" y="185"/>
                  </a:cubicBezTo>
                  <a:cubicBezTo>
                    <a:pt x="439" y="1637"/>
                    <a:pt x="1" y="3279"/>
                    <a:pt x="1031" y="4252"/>
                  </a:cubicBezTo>
                  <a:cubicBezTo>
                    <a:pt x="1293" y="4499"/>
                    <a:pt x="1638" y="4610"/>
                    <a:pt x="1990" y="4610"/>
                  </a:cubicBezTo>
                  <a:cubicBezTo>
                    <a:pt x="2336" y="4610"/>
                    <a:pt x="2689" y="4504"/>
                    <a:pt x="2980" y="4316"/>
                  </a:cubicBezTo>
                  <a:cubicBezTo>
                    <a:pt x="3382" y="4055"/>
                    <a:pt x="3635" y="3628"/>
                    <a:pt x="3667" y="3158"/>
                  </a:cubicBezTo>
                  <a:cubicBezTo>
                    <a:pt x="3691" y="2796"/>
                    <a:pt x="3574" y="2440"/>
                    <a:pt x="3419" y="2142"/>
                  </a:cubicBezTo>
                  <a:cubicBezTo>
                    <a:pt x="3051" y="1429"/>
                    <a:pt x="2395" y="998"/>
                    <a:pt x="1771" y="564"/>
                  </a:cubicBezTo>
                  <a:cubicBezTo>
                    <a:pt x="1581" y="431"/>
                    <a:pt x="1231" y="209"/>
                    <a:pt x="1040" y="79"/>
                  </a:cubicBezTo>
                  <a:cubicBezTo>
                    <a:pt x="965" y="29"/>
                    <a:pt x="908" y="0"/>
                    <a:pt x="86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758;p44"/>
            <p:cNvSpPr/>
            <p:nvPr/>
          </p:nvSpPr>
          <p:spPr>
            <a:xfrm>
              <a:off x="5059600" y="2746950"/>
              <a:ext cx="89175" cy="120350"/>
            </a:xfrm>
            <a:custGeom>
              <a:avLst/>
              <a:gdLst/>
              <a:ahLst/>
              <a:cxnLst/>
              <a:rect l="l" t="t" r="r" b="b"/>
              <a:pathLst>
                <a:path w="3567" h="4814" extrusionOk="0">
                  <a:moveTo>
                    <a:pt x="1981" y="0"/>
                  </a:moveTo>
                  <a:cubicBezTo>
                    <a:pt x="1317" y="0"/>
                    <a:pt x="630" y="368"/>
                    <a:pt x="427" y="1010"/>
                  </a:cubicBezTo>
                  <a:cubicBezTo>
                    <a:pt x="0" y="2362"/>
                    <a:pt x="1185" y="3582"/>
                    <a:pt x="2155" y="4703"/>
                  </a:cubicBezTo>
                  <a:cubicBezTo>
                    <a:pt x="2219" y="4779"/>
                    <a:pt x="2269" y="4814"/>
                    <a:pt x="2313" y="4814"/>
                  </a:cubicBezTo>
                  <a:cubicBezTo>
                    <a:pt x="2370" y="4814"/>
                    <a:pt x="2416" y="4755"/>
                    <a:pt x="2470" y="4648"/>
                  </a:cubicBezTo>
                  <a:cubicBezTo>
                    <a:pt x="2575" y="4443"/>
                    <a:pt x="2771" y="4076"/>
                    <a:pt x="2873" y="3869"/>
                  </a:cubicBezTo>
                  <a:cubicBezTo>
                    <a:pt x="3206" y="3184"/>
                    <a:pt x="3567" y="2487"/>
                    <a:pt x="3541" y="1686"/>
                  </a:cubicBezTo>
                  <a:cubicBezTo>
                    <a:pt x="3530" y="1350"/>
                    <a:pt x="3460" y="982"/>
                    <a:pt x="3262" y="679"/>
                  </a:cubicBezTo>
                  <a:cubicBezTo>
                    <a:pt x="3004" y="285"/>
                    <a:pt x="2575" y="34"/>
                    <a:pt x="2096"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759;p44"/>
            <p:cNvSpPr/>
            <p:nvPr/>
          </p:nvSpPr>
          <p:spPr>
            <a:xfrm>
              <a:off x="4275000" y="2655250"/>
              <a:ext cx="89175" cy="120375"/>
            </a:xfrm>
            <a:custGeom>
              <a:avLst/>
              <a:gdLst/>
              <a:ahLst/>
              <a:cxnLst/>
              <a:rect l="l" t="t" r="r" b="b"/>
              <a:pathLst>
                <a:path w="3567" h="4815" extrusionOk="0">
                  <a:moveTo>
                    <a:pt x="1981" y="0"/>
                  </a:moveTo>
                  <a:cubicBezTo>
                    <a:pt x="1316" y="0"/>
                    <a:pt x="629" y="368"/>
                    <a:pt x="427" y="1010"/>
                  </a:cubicBezTo>
                  <a:cubicBezTo>
                    <a:pt x="0" y="2362"/>
                    <a:pt x="1185" y="3582"/>
                    <a:pt x="2154" y="4704"/>
                  </a:cubicBezTo>
                  <a:cubicBezTo>
                    <a:pt x="2219" y="4779"/>
                    <a:pt x="2269" y="4814"/>
                    <a:pt x="2313" y="4814"/>
                  </a:cubicBezTo>
                  <a:cubicBezTo>
                    <a:pt x="2370" y="4814"/>
                    <a:pt x="2416" y="4756"/>
                    <a:pt x="2471" y="4648"/>
                  </a:cubicBezTo>
                  <a:cubicBezTo>
                    <a:pt x="2574" y="4443"/>
                    <a:pt x="2771" y="4077"/>
                    <a:pt x="2872" y="3869"/>
                  </a:cubicBezTo>
                  <a:cubicBezTo>
                    <a:pt x="3206" y="3185"/>
                    <a:pt x="3567" y="2488"/>
                    <a:pt x="3541" y="1686"/>
                  </a:cubicBezTo>
                  <a:cubicBezTo>
                    <a:pt x="3530" y="1350"/>
                    <a:pt x="3459" y="982"/>
                    <a:pt x="3261" y="679"/>
                  </a:cubicBezTo>
                  <a:cubicBezTo>
                    <a:pt x="3005" y="285"/>
                    <a:pt x="2574" y="35"/>
                    <a:pt x="2097"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760;p44"/>
            <p:cNvSpPr/>
            <p:nvPr/>
          </p:nvSpPr>
          <p:spPr>
            <a:xfrm>
              <a:off x="3421450" y="2261300"/>
              <a:ext cx="89175" cy="120375"/>
            </a:xfrm>
            <a:custGeom>
              <a:avLst/>
              <a:gdLst/>
              <a:ahLst/>
              <a:cxnLst/>
              <a:rect l="l" t="t" r="r" b="b"/>
              <a:pathLst>
                <a:path w="3567" h="4815" extrusionOk="0">
                  <a:moveTo>
                    <a:pt x="1979" y="1"/>
                  </a:moveTo>
                  <a:cubicBezTo>
                    <a:pt x="1315" y="1"/>
                    <a:pt x="629" y="369"/>
                    <a:pt x="428" y="1011"/>
                  </a:cubicBezTo>
                  <a:cubicBezTo>
                    <a:pt x="1" y="2362"/>
                    <a:pt x="1186" y="3583"/>
                    <a:pt x="2154" y="4704"/>
                  </a:cubicBezTo>
                  <a:cubicBezTo>
                    <a:pt x="2220" y="4779"/>
                    <a:pt x="2270" y="4815"/>
                    <a:pt x="2314" y="4815"/>
                  </a:cubicBezTo>
                  <a:cubicBezTo>
                    <a:pt x="2371" y="4815"/>
                    <a:pt x="2417" y="4756"/>
                    <a:pt x="2471" y="4649"/>
                  </a:cubicBezTo>
                  <a:cubicBezTo>
                    <a:pt x="2575" y="4443"/>
                    <a:pt x="2771" y="4077"/>
                    <a:pt x="2872" y="3869"/>
                  </a:cubicBezTo>
                  <a:cubicBezTo>
                    <a:pt x="3206" y="3185"/>
                    <a:pt x="3566" y="2488"/>
                    <a:pt x="3541" y="1687"/>
                  </a:cubicBezTo>
                  <a:cubicBezTo>
                    <a:pt x="3531" y="1349"/>
                    <a:pt x="3460" y="983"/>
                    <a:pt x="3261" y="680"/>
                  </a:cubicBezTo>
                  <a:cubicBezTo>
                    <a:pt x="3004" y="286"/>
                    <a:pt x="2575" y="36"/>
                    <a:pt x="2096" y="4"/>
                  </a:cubicBezTo>
                  <a:cubicBezTo>
                    <a:pt x="2057" y="2"/>
                    <a:pt x="2018" y="1"/>
                    <a:pt x="1979"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761;p44"/>
            <p:cNvSpPr/>
            <p:nvPr/>
          </p:nvSpPr>
          <p:spPr>
            <a:xfrm>
              <a:off x="3926600" y="1871275"/>
              <a:ext cx="158750" cy="208150"/>
            </a:xfrm>
            <a:custGeom>
              <a:avLst/>
              <a:gdLst/>
              <a:ahLst/>
              <a:cxnLst/>
              <a:rect l="l" t="t" r="r" b="b"/>
              <a:pathLst>
                <a:path w="6350" h="8326" extrusionOk="0">
                  <a:moveTo>
                    <a:pt x="5110" y="0"/>
                  </a:moveTo>
                  <a:cubicBezTo>
                    <a:pt x="4802" y="0"/>
                    <a:pt x="4471" y="111"/>
                    <a:pt x="4285" y="351"/>
                  </a:cubicBezTo>
                  <a:cubicBezTo>
                    <a:pt x="3402" y="1486"/>
                    <a:pt x="2573" y="2672"/>
                    <a:pt x="1790" y="3877"/>
                  </a:cubicBezTo>
                  <a:cubicBezTo>
                    <a:pt x="1087" y="4960"/>
                    <a:pt x="71" y="6200"/>
                    <a:pt x="18" y="7525"/>
                  </a:cubicBezTo>
                  <a:cubicBezTo>
                    <a:pt x="0" y="8013"/>
                    <a:pt x="440" y="8326"/>
                    <a:pt x="876" y="8326"/>
                  </a:cubicBezTo>
                  <a:cubicBezTo>
                    <a:pt x="1024" y="8326"/>
                    <a:pt x="1171" y="8290"/>
                    <a:pt x="1300" y="8212"/>
                  </a:cubicBezTo>
                  <a:cubicBezTo>
                    <a:pt x="2364" y="7574"/>
                    <a:pt x="2975" y="6138"/>
                    <a:pt x="3657" y="5132"/>
                  </a:cubicBezTo>
                  <a:cubicBezTo>
                    <a:pt x="4450" y="3965"/>
                    <a:pt x="5279" y="2827"/>
                    <a:pt x="6109" y="1686"/>
                  </a:cubicBezTo>
                  <a:cubicBezTo>
                    <a:pt x="6350" y="1353"/>
                    <a:pt x="6255" y="870"/>
                    <a:pt x="6078" y="540"/>
                  </a:cubicBezTo>
                  <a:cubicBezTo>
                    <a:pt x="5915" y="231"/>
                    <a:pt x="5704" y="104"/>
                    <a:pt x="5371" y="29"/>
                  </a:cubicBezTo>
                  <a:cubicBezTo>
                    <a:pt x="5289" y="10"/>
                    <a:pt x="5200" y="0"/>
                    <a:pt x="51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762;p44"/>
            <p:cNvSpPr/>
            <p:nvPr/>
          </p:nvSpPr>
          <p:spPr>
            <a:xfrm>
              <a:off x="4084025" y="1767800"/>
              <a:ext cx="75275" cy="78800"/>
            </a:xfrm>
            <a:custGeom>
              <a:avLst/>
              <a:gdLst/>
              <a:ahLst/>
              <a:cxnLst/>
              <a:rect l="l" t="t" r="r" b="b"/>
              <a:pathLst>
                <a:path w="3011" h="3152" extrusionOk="0">
                  <a:moveTo>
                    <a:pt x="1946" y="1"/>
                  </a:moveTo>
                  <a:cubicBezTo>
                    <a:pt x="1938" y="1"/>
                    <a:pt x="1929" y="1"/>
                    <a:pt x="1921" y="1"/>
                  </a:cubicBezTo>
                  <a:cubicBezTo>
                    <a:pt x="1086" y="26"/>
                    <a:pt x="502" y="857"/>
                    <a:pt x="238" y="1583"/>
                  </a:cubicBezTo>
                  <a:cubicBezTo>
                    <a:pt x="127" y="1884"/>
                    <a:pt x="1" y="2248"/>
                    <a:pt x="99" y="2568"/>
                  </a:cubicBezTo>
                  <a:cubicBezTo>
                    <a:pt x="129" y="2634"/>
                    <a:pt x="160" y="2701"/>
                    <a:pt x="190" y="2768"/>
                  </a:cubicBezTo>
                  <a:cubicBezTo>
                    <a:pt x="288" y="2889"/>
                    <a:pt x="337" y="2949"/>
                    <a:pt x="337" y="2949"/>
                  </a:cubicBezTo>
                  <a:cubicBezTo>
                    <a:pt x="337" y="2949"/>
                    <a:pt x="324" y="2934"/>
                    <a:pt x="299" y="2903"/>
                  </a:cubicBezTo>
                  <a:cubicBezTo>
                    <a:pt x="278" y="2876"/>
                    <a:pt x="267" y="2863"/>
                    <a:pt x="267" y="2862"/>
                  </a:cubicBezTo>
                  <a:lnTo>
                    <a:pt x="267" y="2862"/>
                  </a:lnTo>
                  <a:cubicBezTo>
                    <a:pt x="268" y="2863"/>
                    <a:pt x="300" y="2901"/>
                    <a:pt x="363" y="2980"/>
                  </a:cubicBezTo>
                  <a:cubicBezTo>
                    <a:pt x="438" y="3050"/>
                    <a:pt x="524" y="3097"/>
                    <a:pt x="622" y="3120"/>
                  </a:cubicBezTo>
                  <a:cubicBezTo>
                    <a:pt x="709" y="3142"/>
                    <a:pt x="794" y="3151"/>
                    <a:pt x="876" y="3151"/>
                  </a:cubicBezTo>
                  <a:cubicBezTo>
                    <a:pt x="1322" y="3151"/>
                    <a:pt x="1701" y="2863"/>
                    <a:pt x="2043" y="2562"/>
                  </a:cubicBezTo>
                  <a:cubicBezTo>
                    <a:pt x="2516" y="2145"/>
                    <a:pt x="3010" y="1662"/>
                    <a:pt x="2980" y="986"/>
                  </a:cubicBezTo>
                  <a:cubicBezTo>
                    <a:pt x="2956" y="441"/>
                    <a:pt x="2492" y="1"/>
                    <a:pt x="194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763;p44"/>
            <p:cNvSpPr/>
            <p:nvPr/>
          </p:nvSpPr>
          <p:spPr>
            <a:xfrm>
              <a:off x="4457300" y="1654675"/>
              <a:ext cx="76250" cy="74475"/>
            </a:xfrm>
            <a:custGeom>
              <a:avLst/>
              <a:gdLst/>
              <a:ahLst/>
              <a:cxnLst/>
              <a:rect l="l" t="t" r="r" b="b"/>
              <a:pathLst>
                <a:path w="3050" h="2979" extrusionOk="0">
                  <a:moveTo>
                    <a:pt x="1688" y="0"/>
                  </a:moveTo>
                  <a:cubicBezTo>
                    <a:pt x="1290" y="0"/>
                    <a:pt x="897" y="183"/>
                    <a:pt x="740" y="573"/>
                  </a:cubicBezTo>
                  <a:cubicBezTo>
                    <a:pt x="487" y="1200"/>
                    <a:pt x="0" y="1897"/>
                    <a:pt x="186" y="2605"/>
                  </a:cubicBezTo>
                  <a:cubicBezTo>
                    <a:pt x="248" y="2837"/>
                    <a:pt x="482" y="2978"/>
                    <a:pt x="709" y="2978"/>
                  </a:cubicBezTo>
                  <a:cubicBezTo>
                    <a:pt x="994" y="2978"/>
                    <a:pt x="1367" y="2794"/>
                    <a:pt x="1604" y="2642"/>
                  </a:cubicBezTo>
                  <a:cubicBezTo>
                    <a:pt x="1771" y="2535"/>
                    <a:pt x="1919" y="2400"/>
                    <a:pt x="2070" y="2274"/>
                  </a:cubicBezTo>
                  <a:cubicBezTo>
                    <a:pt x="2131" y="2222"/>
                    <a:pt x="2194" y="2170"/>
                    <a:pt x="2254" y="2118"/>
                  </a:cubicBezTo>
                  <a:cubicBezTo>
                    <a:pt x="2317" y="2063"/>
                    <a:pt x="2349" y="2036"/>
                    <a:pt x="2350" y="2036"/>
                  </a:cubicBezTo>
                  <a:lnTo>
                    <a:pt x="2350" y="2036"/>
                  </a:lnTo>
                  <a:cubicBezTo>
                    <a:pt x="2350" y="2036"/>
                    <a:pt x="2338" y="2047"/>
                    <a:pt x="2312" y="2069"/>
                  </a:cubicBezTo>
                  <a:cubicBezTo>
                    <a:pt x="2885" y="1642"/>
                    <a:pt x="3050" y="828"/>
                    <a:pt x="2497" y="300"/>
                  </a:cubicBezTo>
                  <a:cubicBezTo>
                    <a:pt x="2291" y="104"/>
                    <a:pt x="1988" y="0"/>
                    <a:pt x="168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764;p44"/>
            <p:cNvSpPr/>
            <p:nvPr/>
          </p:nvSpPr>
          <p:spPr>
            <a:xfrm>
              <a:off x="4586600" y="2480475"/>
              <a:ext cx="243225" cy="85775"/>
            </a:xfrm>
            <a:custGeom>
              <a:avLst/>
              <a:gdLst/>
              <a:ahLst/>
              <a:cxnLst/>
              <a:rect l="l" t="t" r="r" b="b"/>
              <a:pathLst>
                <a:path w="9729" h="3431" extrusionOk="0">
                  <a:moveTo>
                    <a:pt x="8124" y="0"/>
                  </a:moveTo>
                  <a:cubicBezTo>
                    <a:pt x="7084" y="0"/>
                    <a:pt x="6051" y="320"/>
                    <a:pt x="5031" y="530"/>
                  </a:cubicBezTo>
                  <a:cubicBezTo>
                    <a:pt x="3710" y="801"/>
                    <a:pt x="2310" y="994"/>
                    <a:pt x="1037" y="1437"/>
                  </a:cubicBezTo>
                  <a:cubicBezTo>
                    <a:pt x="0" y="1797"/>
                    <a:pt x="170" y="3431"/>
                    <a:pt x="1296" y="3431"/>
                  </a:cubicBezTo>
                  <a:cubicBezTo>
                    <a:pt x="1320" y="3431"/>
                    <a:pt x="1345" y="3430"/>
                    <a:pt x="1369" y="3428"/>
                  </a:cubicBezTo>
                  <a:cubicBezTo>
                    <a:pt x="2678" y="3351"/>
                    <a:pt x="3999" y="3011"/>
                    <a:pt x="5283" y="2761"/>
                  </a:cubicBezTo>
                  <a:cubicBezTo>
                    <a:pt x="6540" y="2518"/>
                    <a:pt x="7962" y="2436"/>
                    <a:pt x="9071" y="1763"/>
                  </a:cubicBezTo>
                  <a:cubicBezTo>
                    <a:pt x="9728" y="1366"/>
                    <a:pt x="9622" y="173"/>
                    <a:pt x="8796" y="49"/>
                  </a:cubicBezTo>
                  <a:cubicBezTo>
                    <a:pt x="8572" y="15"/>
                    <a:pt x="8348" y="0"/>
                    <a:pt x="81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765;p44"/>
            <p:cNvSpPr/>
            <p:nvPr/>
          </p:nvSpPr>
          <p:spPr>
            <a:xfrm>
              <a:off x="4893500" y="2451500"/>
              <a:ext cx="109325" cy="55800"/>
            </a:xfrm>
            <a:custGeom>
              <a:avLst/>
              <a:gdLst/>
              <a:ahLst/>
              <a:cxnLst/>
              <a:rect l="l" t="t" r="r" b="b"/>
              <a:pathLst>
                <a:path w="4373" h="2232" extrusionOk="0">
                  <a:moveTo>
                    <a:pt x="3061" y="1"/>
                  </a:moveTo>
                  <a:cubicBezTo>
                    <a:pt x="3022" y="1"/>
                    <a:pt x="2981" y="3"/>
                    <a:pt x="2940" y="7"/>
                  </a:cubicBezTo>
                  <a:cubicBezTo>
                    <a:pt x="2356" y="68"/>
                    <a:pt x="1836" y="355"/>
                    <a:pt x="1291" y="569"/>
                  </a:cubicBezTo>
                  <a:cubicBezTo>
                    <a:pt x="833" y="749"/>
                    <a:pt x="334" y="903"/>
                    <a:pt x="92" y="1364"/>
                  </a:cubicBezTo>
                  <a:cubicBezTo>
                    <a:pt x="0" y="1537"/>
                    <a:pt x="16" y="1807"/>
                    <a:pt x="180" y="1937"/>
                  </a:cubicBezTo>
                  <a:cubicBezTo>
                    <a:pt x="494" y="2186"/>
                    <a:pt x="838" y="2232"/>
                    <a:pt x="1208" y="2232"/>
                  </a:cubicBezTo>
                  <a:cubicBezTo>
                    <a:pt x="1325" y="2232"/>
                    <a:pt x="1445" y="2227"/>
                    <a:pt x="1568" y="2223"/>
                  </a:cubicBezTo>
                  <a:cubicBezTo>
                    <a:pt x="1659" y="2220"/>
                    <a:pt x="1752" y="2219"/>
                    <a:pt x="1847" y="2219"/>
                  </a:cubicBezTo>
                  <a:cubicBezTo>
                    <a:pt x="1975" y="2219"/>
                    <a:pt x="2106" y="2221"/>
                    <a:pt x="2237" y="2221"/>
                  </a:cubicBezTo>
                  <a:cubicBezTo>
                    <a:pt x="2599" y="2221"/>
                    <a:pt x="2963" y="2207"/>
                    <a:pt x="3291" y="2103"/>
                  </a:cubicBezTo>
                  <a:cubicBezTo>
                    <a:pt x="4372" y="1759"/>
                    <a:pt x="4197" y="1"/>
                    <a:pt x="30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766;p44"/>
            <p:cNvSpPr/>
            <p:nvPr/>
          </p:nvSpPr>
          <p:spPr>
            <a:xfrm>
              <a:off x="5122900" y="2418525"/>
              <a:ext cx="135600" cy="58575"/>
            </a:xfrm>
            <a:custGeom>
              <a:avLst/>
              <a:gdLst/>
              <a:ahLst/>
              <a:cxnLst/>
              <a:rect l="l" t="t" r="r" b="b"/>
              <a:pathLst>
                <a:path w="5424" h="2343" extrusionOk="0">
                  <a:moveTo>
                    <a:pt x="3912" y="1"/>
                  </a:moveTo>
                  <a:cubicBezTo>
                    <a:pt x="3384" y="1"/>
                    <a:pt x="2859" y="131"/>
                    <a:pt x="2337" y="241"/>
                  </a:cubicBezTo>
                  <a:cubicBezTo>
                    <a:pt x="1732" y="366"/>
                    <a:pt x="1031" y="449"/>
                    <a:pt x="531" y="834"/>
                  </a:cubicBezTo>
                  <a:cubicBezTo>
                    <a:pt x="0" y="1242"/>
                    <a:pt x="63" y="2082"/>
                    <a:pt x="761" y="2271"/>
                  </a:cubicBezTo>
                  <a:cubicBezTo>
                    <a:pt x="957" y="2324"/>
                    <a:pt x="1156" y="2342"/>
                    <a:pt x="1356" y="2342"/>
                  </a:cubicBezTo>
                  <a:cubicBezTo>
                    <a:pt x="1755" y="2342"/>
                    <a:pt x="2158" y="2267"/>
                    <a:pt x="2555" y="2233"/>
                  </a:cubicBezTo>
                  <a:cubicBezTo>
                    <a:pt x="3162" y="2180"/>
                    <a:pt x="3832" y="2228"/>
                    <a:pt x="4406" y="2017"/>
                  </a:cubicBezTo>
                  <a:cubicBezTo>
                    <a:pt x="5292" y="1695"/>
                    <a:pt x="5424" y="198"/>
                    <a:pt x="4346" y="33"/>
                  </a:cubicBezTo>
                  <a:cubicBezTo>
                    <a:pt x="4201" y="11"/>
                    <a:pt x="4057" y="1"/>
                    <a:pt x="391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767;p44"/>
            <p:cNvSpPr/>
            <p:nvPr/>
          </p:nvSpPr>
          <p:spPr>
            <a:xfrm>
              <a:off x="4198275" y="3710350"/>
              <a:ext cx="83900" cy="169150"/>
            </a:xfrm>
            <a:custGeom>
              <a:avLst/>
              <a:gdLst/>
              <a:ahLst/>
              <a:cxnLst/>
              <a:rect l="l" t="t" r="r" b="b"/>
              <a:pathLst>
                <a:path w="3356" h="6766" extrusionOk="0">
                  <a:moveTo>
                    <a:pt x="504" y="0"/>
                  </a:moveTo>
                  <a:cubicBezTo>
                    <a:pt x="499" y="0"/>
                    <a:pt x="494" y="0"/>
                    <a:pt x="489" y="1"/>
                  </a:cubicBezTo>
                  <a:cubicBezTo>
                    <a:pt x="483" y="1"/>
                    <a:pt x="476" y="1"/>
                    <a:pt x="468" y="1"/>
                  </a:cubicBezTo>
                  <a:cubicBezTo>
                    <a:pt x="459" y="1"/>
                    <a:pt x="450" y="1"/>
                    <a:pt x="441" y="1"/>
                  </a:cubicBezTo>
                  <a:cubicBezTo>
                    <a:pt x="403" y="1"/>
                    <a:pt x="361" y="3"/>
                    <a:pt x="331" y="21"/>
                  </a:cubicBezTo>
                  <a:cubicBezTo>
                    <a:pt x="303" y="38"/>
                    <a:pt x="276" y="57"/>
                    <a:pt x="248" y="74"/>
                  </a:cubicBezTo>
                  <a:cubicBezTo>
                    <a:pt x="104" y="165"/>
                    <a:pt x="0" y="336"/>
                    <a:pt x="16" y="509"/>
                  </a:cubicBezTo>
                  <a:cubicBezTo>
                    <a:pt x="104" y="1590"/>
                    <a:pt x="390" y="2624"/>
                    <a:pt x="690" y="3662"/>
                  </a:cubicBezTo>
                  <a:cubicBezTo>
                    <a:pt x="972" y="4638"/>
                    <a:pt x="1178" y="5809"/>
                    <a:pt x="1920" y="6534"/>
                  </a:cubicBezTo>
                  <a:cubicBezTo>
                    <a:pt x="2085" y="6695"/>
                    <a:pt x="2282" y="6766"/>
                    <a:pt x="2476" y="6766"/>
                  </a:cubicBezTo>
                  <a:cubicBezTo>
                    <a:pt x="2923" y="6766"/>
                    <a:pt x="3356" y="6395"/>
                    <a:pt x="3351" y="5891"/>
                  </a:cubicBezTo>
                  <a:cubicBezTo>
                    <a:pt x="3341" y="4923"/>
                    <a:pt x="2698" y="4009"/>
                    <a:pt x="2300" y="3144"/>
                  </a:cubicBezTo>
                  <a:cubicBezTo>
                    <a:pt x="1848" y="2167"/>
                    <a:pt x="1462" y="1167"/>
                    <a:pt x="924" y="234"/>
                  </a:cubicBezTo>
                  <a:cubicBezTo>
                    <a:pt x="840" y="86"/>
                    <a:pt x="670" y="0"/>
                    <a:pt x="5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768;p44"/>
            <p:cNvSpPr/>
            <p:nvPr/>
          </p:nvSpPr>
          <p:spPr>
            <a:xfrm>
              <a:off x="4274075" y="3931125"/>
              <a:ext cx="67775" cy="109825"/>
            </a:xfrm>
            <a:custGeom>
              <a:avLst/>
              <a:gdLst/>
              <a:ahLst/>
              <a:cxnLst/>
              <a:rect l="l" t="t" r="r" b="b"/>
              <a:pathLst>
                <a:path w="2711" h="4393" extrusionOk="0">
                  <a:moveTo>
                    <a:pt x="685" y="0"/>
                  </a:moveTo>
                  <a:cubicBezTo>
                    <a:pt x="495" y="0"/>
                    <a:pt x="312" y="144"/>
                    <a:pt x="241" y="340"/>
                  </a:cubicBezTo>
                  <a:cubicBezTo>
                    <a:pt x="1" y="998"/>
                    <a:pt x="163" y="1700"/>
                    <a:pt x="284" y="2367"/>
                  </a:cubicBezTo>
                  <a:cubicBezTo>
                    <a:pt x="410" y="3075"/>
                    <a:pt x="485" y="3954"/>
                    <a:pt x="1206" y="4292"/>
                  </a:cubicBezTo>
                  <a:cubicBezTo>
                    <a:pt x="1350" y="4361"/>
                    <a:pt x="1490" y="4392"/>
                    <a:pt x="1621" y="4392"/>
                  </a:cubicBezTo>
                  <a:cubicBezTo>
                    <a:pt x="1994" y="4392"/>
                    <a:pt x="2299" y="4136"/>
                    <a:pt x="2451" y="3740"/>
                  </a:cubicBezTo>
                  <a:cubicBezTo>
                    <a:pt x="2711" y="3063"/>
                    <a:pt x="2164" y="2361"/>
                    <a:pt x="1886" y="1760"/>
                  </a:cubicBezTo>
                  <a:cubicBezTo>
                    <a:pt x="1619" y="1182"/>
                    <a:pt x="1430" y="582"/>
                    <a:pt x="968" y="124"/>
                  </a:cubicBezTo>
                  <a:cubicBezTo>
                    <a:pt x="881" y="37"/>
                    <a:pt x="782" y="0"/>
                    <a:pt x="68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769;p44"/>
            <p:cNvSpPr/>
            <p:nvPr/>
          </p:nvSpPr>
          <p:spPr>
            <a:xfrm>
              <a:off x="4515850" y="4062425"/>
              <a:ext cx="125400" cy="210125"/>
            </a:xfrm>
            <a:custGeom>
              <a:avLst/>
              <a:gdLst/>
              <a:ahLst/>
              <a:cxnLst/>
              <a:rect l="l" t="t" r="r" b="b"/>
              <a:pathLst>
                <a:path w="5016" h="8405" extrusionOk="0">
                  <a:moveTo>
                    <a:pt x="206" y="0"/>
                  </a:moveTo>
                  <a:cubicBezTo>
                    <a:pt x="102" y="0"/>
                    <a:pt x="1" y="78"/>
                    <a:pt x="6" y="200"/>
                  </a:cubicBezTo>
                  <a:cubicBezTo>
                    <a:pt x="83" y="1774"/>
                    <a:pt x="849" y="3296"/>
                    <a:pt x="1484" y="4710"/>
                  </a:cubicBezTo>
                  <a:cubicBezTo>
                    <a:pt x="2033" y="5937"/>
                    <a:pt x="2497" y="7916"/>
                    <a:pt x="3864" y="8373"/>
                  </a:cubicBezTo>
                  <a:cubicBezTo>
                    <a:pt x="3929" y="8395"/>
                    <a:pt x="3994" y="8405"/>
                    <a:pt x="4059" y="8405"/>
                  </a:cubicBezTo>
                  <a:cubicBezTo>
                    <a:pt x="4416" y="8405"/>
                    <a:pt x="4765" y="8107"/>
                    <a:pt x="4842" y="7770"/>
                  </a:cubicBezTo>
                  <a:cubicBezTo>
                    <a:pt x="5016" y="7006"/>
                    <a:pt x="4756" y="6644"/>
                    <a:pt x="4353" y="6000"/>
                  </a:cubicBezTo>
                  <a:cubicBezTo>
                    <a:pt x="3897" y="5273"/>
                    <a:pt x="3443" y="4543"/>
                    <a:pt x="2996" y="3811"/>
                  </a:cubicBezTo>
                  <a:cubicBezTo>
                    <a:pt x="2213" y="2527"/>
                    <a:pt x="1477" y="1061"/>
                    <a:pt x="339" y="50"/>
                  </a:cubicBezTo>
                  <a:cubicBezTo>
                    <a:pt x="300" y="16"/>
                    <a:pt x="253" y="0"/>
                    <a:pt x="20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770;p44"/>
            <p:cNvSpPr/>
            <p:nvPr/>
          </p:nvSpPr>
          <p:spPr>
            <a:xfrm>
              <a:off x="3536400" y="3672275"/>
              <a:ext cx="135675" cy="201825"/>
            </a:xfrm>
            <a:custGeom>
              <a:avLst/>
              <a:gdLst/>
              <a:ahLst/>
              <a:cxnLst/>
              <a:rect l="l" t="t" r="r" b="b"/>
              <a:pathLst>
                <a:path w="5427" h="8073" extrusionOk="0">
                  <a:moveTo>
                    <a:pt x="4204" y="0"/>
                  </a:moveTo>
                  <a:cubicBezTo>
                    <a:pt x="3845" y="0"/>
                    <a:pt x="3478" y="149"/>
                    <a:pt x="3255" y="473"/>
                  </a:cubicBezTo>
                  <a:cubicBezTo>
                    <a:pt x="2535" y="1521"/>
                    <a:pt x="2019" y="2738"/>
                    <a:pt x="1444" y="3869"/>
                  </a:cubicBezTo>
                  <a:cubicBezTo>
                    <a:pt x="954" y="4838"/>
                    <a:pt x="1" y="6063"/>
                    <a:pt x="157" y="7177"/>
                  </a:cubicBezTo>
                  <a:cubicBezTo>
                    <a:pt x="232" y="7703"/>
                    <a:pt x="625" y="8073"/>
                    <a:pt x="1094" y="8073"/>
                  </a:cubicBezTo>
                  <a:cubicBezTo>
                    <a:pt x="1252" y="8073"/>
                    <a:pt x="1418" y="8031"/>
                    <a:pt x="1583" y="7940"/>
                  </a:cubicBezTo>
                  <a:cubicBezTo>
                    <a:pt x="2633" y="7360"/>
                    <a:pt x="3035" y="5828"/>
                    <a:pt x="3541" y="4791"/>
                  </a:cubicBezTo>
                  <a:cubicBezTo>
                    <a:pt x="4114" y="3618"/>
                    <a:pt x="4762" y="2452"/>
                    <a:pt x="5174" y="1212"/>
                  </a:cubicBezTo>
                  <a:cubicBezTo>
                    <a:pt x="5427" y="453"/>
                    <a:pt x="4829" y="0"/>
                    <a:pt x="42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771;p44"/>
            <p:cNvSpPr/>
            <p:nvPr/>
          </p:nvSpPr>
          <p:spPr>
            <a:xfrm>
              <a:off x="3484375" y="3921025"/>
              <a:ext cx="61900" cy="88150"/>
            </a:xfrm>
            <a:custGeom>
              <a:avLst/>
              <a:gdLst/>
              <a:ahLst/>
              <a:cxnLst/>
              <a:rect l="l" t="t" r="r" b="b"/>
              <a:pathLst>
                <a:path w="2476" h="3526" extrusionOk="0">
                  <a:moveTo>
                    <a:pt x="1735" y="0"/>
                  </a:moveTo>
                  <a:cubicBezTo>
                    <a:pt x="1556" y="0"/>
                    <a:pt x="1372" y="64"/>
                    <a:pt x="1243" y="182"/>
                  </a:cubicBezTo>
                  <a:cubicBezTo>
                    <a:pt x="945" y="453"/>
                    <a:pt x="724" y="710"/>
                    <a:pt x="541" y="1073"/>
                  </a:cubicBezTo>
                  <a:cubicBezTo>
                    <a:pt x="359" y="1435"/>
                    <a:pt x="114" y="1819"/>
                    <a:pt x="64" y="2223"/>
                  </a:cubicBezTo>
                  <a:cubicBezTo>
                    <a:pt x="1" y="2749"/>
                    <a:pt x="189" y="3261"/>
                    <a:pt x="724" y="3456"/>
                  </a:cubicBezTo>
                  <a:cubicBezTo>
                    <a:pt x="851" y="3503"/>
                    <a:pt x="982" y="3525"/>
                    <a:pt x="1111" y="3525"/>
                  </a:cubicBezTo>
                  <a:cubicBezTo>
                    <a:pt x="1485" y="3525"/>
                    <a:pt x="1844" y="3335"/>
                    <a:pt x="2041" y="2982"/>
                  </a:cubicBezTo>
                  <a:cubicBezTo>
                    <a:pt x="2447" y="2252"/>
                    <a:pt x="2475" y="1229"/>
                    <a:pt x="2313" y="436"/>
                  </a:cubicBezTo>
                  <a:cubicBezTo>
                    <a:pt x="2252" y="137"/>
                    <a:pt x="1998" y="0"/>
                    <a:pt x="173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772;p44"/>
            <p:cNvSpPr/>
            <p:nvPr/>
          </p:nvSpPr>
          <p:spPr>
            <a:xfrm>
              <a:off x="3176825" y="4130200"/>
              <a:ext cx="84425" cy="121225"/>
            </a:xfrm>
            <a:custGeom>
              <a:avLst/>
              <a:gdLst/>
              <a:ahLst/>
              <a:cxnLst/>
              <a:rect l="l" t="t" r="r" b="b"/>
              <a:pathLst>
                <a:path w="3377" h="4849" extrusionOk="0">
                  <a:moveTo>
                    <a:pt x="2945" y="0"/>
                  </a:moveTo>
                  <a:cubicBezTo>
                    <a:pt x="2920" y="0"/>
                    <a:pt x="2895" y="4"/>
                    <a:pt x="2870" y="14"/>
                  </a:cubicBezTo>
                  <a:cubicBezTo>
                    <a:pt x="2341" y="216"/>
                    <a:pt x="2098" y="669"/>
                    <a:pt x="1792" y="1129"/>
                  </a:cubicBezTo>
                  <a:cubicBezTo>
                    <a:pt x="1355" y="1783"/>
                    <a:pt x="993" y="2516"/>
                    <a:pt x="468" y="3104"/>
                  </a:cubicBezTo>
                  <a:cubicBezTo>
                    <a:pt x="0" y="3629"/>
                    <a:pt x="155" y="4343"/>
                    <a:pt x="717" y="4712"/>
                  </a:cubicBezTo>
                  <a:cubicBezTo>
                    <a:pt x="788" y="4759"/>
                    <a:pt x="891" y="4783"/>
                    <a:pt x="973" y="4810"/>
                  </a:cubicBezTo>
                  <a:cubicBezTo>
                    <a:pt x="1051" y="4836"/>
                    <a:pt x="1132" y="4848"/>
                    <a:pt x="1214" y="4848"/>
                  </a:cubicBezTo>
                  <a:cubicBezTo>
                    <a:pt x="1663" y="4848"/>
                    <a:pt x="2130" y="4480"/>
                    <a:pt x="2209" y="4048"/>
                  </a:cubicBezTo>
                  <a:cubicBezTo>
                    <a:pt x="2345" y="3308"/>
                    <a:pt x="2658" y="2612"/>
                    <a:pt x="2905" y="1902"/>
                  </a:cubicBezTo>
                  <a:cubicBezTo>
                    <a:pt x="3100" y="1342"/>
                    <a:pt x="3376" y="776"/>
                    <a:pt x="3195" y="187"/>
                  </a:cubicBezTo>
                  <a:cubicBezTo>
                    <a:pt x="3164" y="83"/>
                    <a:pt x="3056" y="0"/>
                    <a:pt x="294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773;p44"/>
            <p:cNvSpPr/>
            <p:nvPr/>
          </p:nvSpPr>
          <p:spPr>
            <a:xfrm>
              <a:off x="2262050" y="2711975"/>
              <a:ext cx="365175" cy="107900"/>
            </a:xfrm>
            <a:custGeom>
              <a:avLst/>
              <a:gdLst/>
              <a:ahLst/>
              <a:cxnLst/>
              <a:rect l="l" t="t" r="r" b="b"/>
              <a:pathLst>
                <a:path w="14607" h="4316" extrusionOk="0">
                  <a:moveTo>
                    <a:pt x="1138" y="1"/>
                  </a:moveTo>
                  <a:cubicBezTo>
                    <a:pt x="278" y="1"/>
                    <a:pt x="0" y="1243"/>
                    <a:pt x="751" y="1635"/>
                  </a:cubicBezTo>
                  <a:cubicBezTo>
                    <a:pt x="1715" y="2138"/>
                    <a:pt x="2844" y="2349"/>
                    <a:pt x="3895" y="2606"/>
                  </a:cubicBezTo>
                  <a:cubicBezTo>
                    <a:pt x="5079" y="2898"/>
                    <a:pt x="6278" y="3140"/>
                    <a:pt x="7476" y="3377"/>
                  </a:cubicBezTo>
                  <a:cubicBezTo>
                    <a:pt x="8606" y="3599"/>
                    <a:pt x="9740" y="3808"/>
                    <a:pt x="10877" y="3994"/>
                  </a:cubicBezTo>
                  <a:cubicBezTo>
                    <a:pt x="11498" y="4096"/>
                    <a:pt x="12206" y="4315"/>
                    <a:pt x="12865" y="4315"/>
                  </a:cubicBezTo>
                  <a:cubicBezTo>
                    <a:pt x="13277" y="4315"/>
                    <a:pt x="13671" y="4230"/>
                    <a:pt x="14013" y="3977"/>
                  </a:cubicBezTo>
                  <a:cubicBezTo>
                    <a:pt x="14359" y="3722"/>
                    <a:pt x="14606" y="3172"/>
                    <a:pt x="14297" y="2778"/>
                  </a:cubicBezTo>
                  <a:cubicBezTo>
                    <a:pt x="13602" y="1895"/>
                    <a:pt x="12655" y="1957"/>
                    <a:pt x="11603" y="1803"/>
                  </a:cubicBezTo>
                  <a:cubicBezTo>
                    <a:pt x="10395" y="1624"/>
                    <a:pt x="9189" y="1430"/>
                    <a:pt x="7986" y="1216"/>
                  </a:cubicBezTo>
                  <a:cubicBezTo>
                    <a:pt x="6850" y="1015"/>
                    <a:pt x="5720" y="784"/>
                    <a:pt x="4589" y="562"/>
                  </a:cubicBezTo>
                  <a:cubicBezTo>
                    <a:pt x="3457" y="340"/>
                    <a:pt x="2294" y="3"/>
                    <a:pt x="113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774;p44"/>
            <p:cNvSpPr/>
            <p:nvPr/>
          </p:nvSpPr>
          <p:spPr>
            <a:xfrm>
              <a:off x="2688100" y="2781350"/>
              <a:ext cx="101800" cy="53150"/>
            </a:xfrm>
            <a:custGeom>
              <a:avLst/>
              <a:gdLst/>
              <a:ahLst/>
              <a:cxnLst/>
              <a:rect l="l" t="t" r="r" b="b"/>
              <a:pathLst>
                <a:path w="4072" h="2126" extrusionOk="0">
                  <a:moveTo>
                    <a:pt x="2696" y="0"/>
                  </a:moveTo>
                  <a:cubicBezTo>
                    <a:pt x="2685" y="0"/>
                    <a:pt x="2674" y="0"/>
                    <a:pt x="2662" y="1"/>
                  </a:cubicBezTo>
                  <a:cubicBezTo>
                    <a:pt x="2218" y="13"/>
                    <a:pt x="1765" y="112"/>
                    <a:pt x="1320" y="152"/>
                  </a:cubicBezTo>
                  <a:cubicBezTo>
                    <a:pt x="926" y="186"/>
                    <a:pt x="560" y="209"/>
                    <a:pt x="198" y="377"/>
                  </a:cubicBezTo>
                  <a:cubicBezTo>
                    <a:pt x="19" y="460"/>
                    <a:pt x="1" y="711"/>
                    <a:pt x="83" y="862"/>
                  </a:cubicBezTo>
                  <a:cubicBezTo>
                    <a:pt x="534" y="1684"/>
                    <a:pt x="1869" y="2075"/>
                    <a:pt x="2738" y="2124"/>
                  </a:cubicBezTo>
                  <a:cubicBezTo>
                    <a:pt x="2761" y="2125"/>
                    <a:pt x="2783" y="2126"/>
                    <a:pt x="2805" y="2126"/>
                  </a:cubicBezTo>
                  <a:cubicBezTo>
                    <a:pt x="4072" y="2126"/>
                    <a:pt x="4028" y="0"/>
                    <a:pt x="269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775;p44"/>
            <p:cNvSpPr/>
            <p:nvPr/>
          </p:nvSpPr>
          <p:spPr>
            <a:xfrm>
              <a:off x="2576925" y="2610700"/>
              <a:ext cx="141675" cy="60325"/>
            </a:xfrm>
            <a:custGeom>
              <a:avLst/>
              <a:gdLst/>
              <a:ahLst/>
              <a:cxnLst/>
              <a:rect l="l" t="t" r="r" b="b"/>
              <a:pathLst>
                <a:path w="5667" h="2413" extrusionOk="0">
                  <a:moveTo>
                    <a:pt x="1310" y="0"/>
                  </a:moveTo>
                  <a:cubicBezTo>
                    <a:pt x="841" y="0"/>
                    <a:pt x="368" y="66"/>
                    <a:pt x="44" y="396"/>
                  </a:cubicBezTo>
                  <a:cubicBezTo>
                    <a:pt x="17" y="423"/>
                    <a:pt x="0" y="473"/>
                    <a:pt x="17" y="511"/>
                  </a:cubicBezTo>
                  <a:cubicBezTo>
                    <a:pt x="266" y="1089"/>
                    <a:pt x="873" y="1283"/>
                    <a:pt x="1438" y="1495"/>
                  </a:cubicBezTo>
                  <a:cubicBezTo>
                    <a:pt x="2379" y="1850"/>
                    <a:pt x="3360" y="2106"/>
                    <a:pt x="4327" y="2380"/>
                  </a:cubicBezTo>
                  <a:cubicBezTo>
                    <a:pt x="4402" y="2402"/>
                    <a:pt x="4482" y="2412"/>
                    <a:pt x="4564" y="2412"/>
                  </a:cubicBezTo>
                  <a:cubicBezTo>
                    <a:pt x="4946" y="2412"/>
                    <a:pt x="5365" y="2189"/>
                    <a:pt x="5522" y="1850"/>
                  </a:cubicBezTo>
                  <a:cubicBezTo>
                    <a:pt x="5611" y="1661"/>
                    <a:pt x="5666" y="1500"/>
                    <a:pt x="5655" y="1290"/>
                  </a:cubicBezTo>
                  <a:cubicBezTo>
                    <a:pt x="5635" y="866"/>
                    <a:pt x="5292" y="325"/>
                    <a:pt x="4826" y="278"/>
                  </a:cubicBezTo>
                  <a:cubicBezTo>
                    <a:pt x="3872" y="179"/>
                    <a:pt x="2912" y="65"/>
                    <a:pt x="1953" y="24"/>
                  </a:cubicBezTo>
                  <a:cubicBezTo>
                    <a:pt x="1750" y="15"/>
                    <a:pt x="1530" y="0"/>
                    <a:pt x="13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776;p44"/>
            <p:cNvSpPr/>
            <p:nvPr/>
          </p:nvSpPr>
          <p:spPr>
            <a:xfrm>
              <a:off x="2097400" y="2476775"/>
              <a:ext cx="99975" cy="60425"/>
            </a:xfrm>
            <a:custGeom>
              <a:avLst/>
              <a:gdLst/>
              <a:ahLst/>
              <a:cxnLst/>
              <a:rect l="l" t="t" r="r" b="b"/>
              <a:pathLst>
                <a:path w="3999" h="2417" extrusionOk="0">
                  <a:moveTo>
                    <a:pt x="1099" y="1"/>
                  </a:moveTo>
                  <a:cubicBezTo>
                    <a:pt x="938" y="1"/>
                    <a:pt x="780" y="12"/>
                    <a:pt x="627" y="39"/>
                  </a:cubicBezTo>
                  <a:cubicBezTo>
                    <a:pt x="139" y="125"/>
                    <a:pt x="0" y="768"/>
                    <a:pt x="214" y="1136"/>
                  </a:cubicBezTo>
                  <a:cubicBezTo>
                    <a:pt x="595" y="1795"/>
                    <a:pt x="1516" y="2208"/>
                    <a:pt x="2230" y="2381"/>
                  </a:cubicBezTo>
                  <a:cubicBezTo>
                    <a:pt x="2328" y="2405"/>
                    <a:pt x="2422" y="2416"/>
                    <a:pt x="2511" y="2416"/>
                  </a:cubicBezTo>
                  <a:cubicBezTo>
                    <a:pt x="3656" y="2416"/>
                    <a:pt x="3999" y="565"/>
                    <a:pt x="2732" y="257"/>
                  </a:cubicBezTo>
                  <a:cubicBezTo>
                    <a:pt x="2224" y="134"/>
                    <a:pt x="1645" y="1"/>
                    <a:pt x="109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777;p44"/>
            <p:cNvSpPr/>
            <p:nvPr/>
          </p:nvSpPr>
          <p:spPr>
            <a:xfrm>
              <a:off x="4355525" y="2209275"/>
              <a:ext cx="58175" cy="41800"/>
            </a:xfrm>
            <a:custGeom>
              <a:avLst/>
              <a:gdLst/>
              <a:ahLst/>
              <a:cxnLst/>
              <a:rect l="l" t="t" r="r" b="b"/>
              <a:pathLst>
                <a:path w="2327" h="1672" extrusionOk="0">
                  <a:moveTo>
                    <a:pt x="1145" y="0"/>
                  </a:moveTo>
                  <a:cubicBezTo>
                    <a:pt x="266" y="0"/>
                    <a:pt x="0" y="1416"/>
                    <a:pt x="972" y="1647"/>
                  </a:cubicBezTo>
                  <a:cubicBezTo>
                    <a:pt x="1045" y="1664"/>
                    <a:pt x="1115" y="1672"/>
                    <a:pt x="1181" y="1672"/>
                  </a:cubicBezTo>
                  <a:cubicBezTo>
                    <a:pt x="2060" y="1672"/>
                    <a:pt x="2326" y="256"/>
                    <a:pt x="1356" y="26"/>
                  </a:cubicBezTo>
                  <a:cubicBezTo>
                    <a:pt x="1282" y="9"/>
                    <a:pt x="1212" y="0"/>
                    <a:pt x="11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778;p44"/>
            <p:cNvSpPr/>
            <p:nvPr/>
          </p:nvSpPr>
          <p:spPr>
            <a:xfrm>
              <a:off x="4190150" y="2423175"/>
              <a:ext cx="82100" cy="58975"/>
            </a:xfrm>
            <a:custGeom>
              <a:avLst/>
              <a:gdLst/>
              <a:ahLst/>
              <a:cxnLst/>
              <a:rect l="l" t="t" r="r" b="b"/>
              <a:pathLst>
                <a:path w="3284" h="2359" extrusionOk="0">
                  <a:moveTo>
                    <a:pt x="1615" y="0"/>
                  </a:moveTo>
                  <a:cubicBezTo>
                    <a:pt x="373" y="0"/>
                    <a:pt x="0" y="1998"/>
                    <a:pt x="1371" y="2323"/>
                  </a:cubicBezTo>
                  <a:cubicBezTo>
                    <a:pt x="1474" y="2347"/>
                    <a:pt x="1573" y="2359"/>
                    <a:pt x="1667" y="2359"/>
                  </a:cubicBezTo>
                  <a:cubicBezTo>
                    <a:pt x="2909" y="2359"/>
                    <a:pt x="3283" y="361"/>
                    <a:pt x="1912" y="36"/>
                  </a:cubicBezTo>
                  <a:cubicBezTo>
                    <a:pt x="1808" y="12"/>
                    <a:pt x="1709" y="0"/>
                    <a:pt x="1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779;p44"/>
            <p:cNvSpPr/>
            <p:nvPr/>
          </p:nvSpPr>
          <p:spPr>
            <a:xfrm>
              <a:off x="4506600" y="2338575"/>
              <a:ext cx="62775" cy="61350"/>
            </a:xfrm>
            <a:custGeom>
              <a:avLst/>
              <a:gdLst/>
              <a:ahLst/>
              <a:cxnLst/>
              <a:rect l="l" t="t" r="r" b="b"/>
              <a:pathLst>
                <a:path w="2511" h="2454" extrusionOk="0">
                  <a:moveTo>
                    <a:pt x="1266" y="1"/>
                  </a:moveTo>
                  <a:cubicBezTo>
                    <a:pt x="1036" y="1"/>
                    <a:pt x="802" y="64"/>
                    <a:pt x="611" y="183"/>
                  </a:cubicBezTo>
                  <a:cubicBezTo>
                    <a:pt x="353" y="340"/>
                    <a:pt x="118" y="643"/>
                    <a:pt x="60" y="945"/>
                  </a:cubicBezTo>
                  <a:cubicBezTo>
                    <a:pt x="1" y="1256"/>
                    <a:pt x="27" y="1601"/>
                    <a:pt x="211" y="1872"/>
                  </a:cubicBezTo>
                  <a:cubicBezTo>
                    <a:pt x="393" y="2142"/>
                    <a:pt x="649" y="2346"/>
                    <a:pt x="973" y="2422"/>
                  </a:cubicBezTo>
                  <a:cubicBezTo>
                    <a:pt x="1061" y="2444"/>
                    <a:pt x="1153" y="2454"/>
                    <a:pt x="1246" y="2454"/>
                  </a:cubicBezTo>
                  <a:cubicBezTo>
                    <a:pt x="1476" y="2454"/>
                    <a:pt x="1710" y="2391"/>
                    <a:pt x="1901" y="2272"/>
                  </a:cubicBezTo>
                  <a:cubicBezTo>
                    <a:pt x="2158" y="2114"/>
                    <a:pt x="2394" y="1812"/>
                    <a:pt x="2451" y="1510"/>
                  </a:cubicBezTo>
                  <a:cubicBezTo>
                    <a:pt x="2510" y="1199"/>
                    <a:pt x="2485" y="854"/>
                    <a:pt x="2301" y="583"/>
                  </a:cubicBezTo>
                  <a:cubicBezTo>
                    <a:pt x="2119" y="312"/>
                    <a:pt x="1864" y="109"/>
                    <a:pt x="1539" y="32"/>
                  </a:cubicBezTo>
                  <a:cubicBezTo>
                    <a:pt x="1451" y="11"/>
                    <a:pt x="1359" y="1"/>
                    <a:pt x="1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780;p44"/>
            <p:cNvSpPr/>
            <p:nvPr/>
          </p:nvSpPr>
          <p:spPr>
            <a:xfrm>
              <a:off x="4504200" y="2804000"/>
              <a:ext cx="85375" cy="61375"/>
            </a:xfrm>
            <a:custGeom>
              <a:avLst/>
              <a:gdLst/>
              <a:ahLst/>
              <a:cxnLst/>
              <a:rect l="l" t="t" r="r" b="b"/>
              <a:pathLst>
                <a:path w="3415" h="2455" extrusionOk="0">
                  <a:moveTo>
                    <a:pt x="1680" y="1"/>
                  </a:moveTo>
                  <a:cubicBezTo>
                    <a:pt x="390" y="1"/>
                    <a:pt x="1" y="2079"/>
                    <a:pt x="1426" y="2417"/>
                  </a:cubicBezTo>
                  <a:cubicBezTo>
                    <a:pt x="1534" y="2443"/>
                    <a:pt x="1637" y="2455"/>
                    <a:pt x="1735" y="2455"/>
                  </a:cubicBezTo>
                  <a:cubicBezTo>
                    <a:pt x="3025" y="2455"/>
                    <a:pt x="3414" y="377"/>
                    <a:pt x="1989" y="38"/>
                  </a:cubicBezTo>
                  <a:cubicBezTo>
                    <a:pt x="1881" y="13"/>
                    <a:pt x="1778"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781;p44"/>
            <p:cNvSpPr/>
            <p:nvPr/>
          </p:nvSpPr>
          <p:spPr>
            <a:xfrm>
              <a:off x="4302750" y="3127800"/>
              <a:ext cx="67550" cy="66025"/>
            </a:xfrm>
            <a:custGeom>
              <a:avLst/>
              <a:gdLst/>
              <a:ahLst/>
              <a:cxnLst/>
              <a:rect l="l" t="t" r="r" b="b"/>
              <a:pathLst>
                <a:path w="2702" h="2641" extrusionOk="0">
                  <a:moveTo>
                    <a:pt x="1364" y="1"/>
                  </a:moveTo>
                  <a:cubicBezTo>
                    <a:pt x="1116" y="1"/>
                    <a:pt x="863" y="68"/>
                    <a:pt x="658" y="194"/>
                  </a:cubicBezTo>
                  <a:cubicBezTo>
                    <a:pt x="382" y="365"/>
                    <a:pt x="127" y="690"/>
                    <a:pt x="64" y="1015"/>
                  </a:cubicBezTo>
                  <a:cubicBezTo>
                    <a:pt x="1" y="1351"/>
                    <a:pt x="28" y="1722"/>
                    <a:pt x="226" y="2014"/>
                  </a:cubicBezTo>
                  <a:cubicBezTo>
                    <a:pt x="422" y="2304"/>
                    <a:pt x="697" y="2523"/>
                    <a:pt x="1046" y="2607"/>
                  </a:cubicBezTo>
                  <a:cubicBezTo>
                    <a:pt x="1141" y="2629"/>
                    <a:pt x="1240" y="2640"/>
                    <a:pt x="1339" y="2640"/>
                  </a:cubicBezTo>
                  <a:cubicBezTo>
                    <a:pt x="1587" y="2640"/>
                    <a:pt x="1839" y="2573"/>
                    <a:pt x="2044" y="2446"/>
                  </a:cubicBezTo>
                  <a:cubicBezTo>
                    <a:pt x="2320" y="2275"/>
                    <a:pt x="2576" y="1950"/>
                    <a:pt x="2637" y="1625"/>
                  </a:cubicBezTo>
                  <a:cubicBezTo>
                    <a:pt x="2701" y="1289"/>
                    <a:pt x="2674" y="918"/>
                    <a:pt x="2476" y="627"/>
                  </a:cubicBezTo>
                  <a:cubicBezTo>
                    <a:pt x="2280" y="337"/>
                    <a:pt x="2005" y="117"/>
                    <a:pt x="1657" y="34"/>
                  </a:cubicBezTo>
                  <a:cubicBezTo>
                    <a:pt x="1562" y="12"/>
                    <a:pt x="1463" y="1"/>
                    <a:pt x="1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782;p44"/>
            <p:cNvSpPr/>
            <p:nvPr/>
          </p:nvSpPr>
          <p:spPr>
            <a:xfrm>
              <a:off x="4995550" y="2186275"/>
              <a:ext cx="58225" cy="56925"/>
            </a:xfrm>
            <a:custGeom>
              <a:avLst/>
              <a:gdLst/>
              <a:ahLst/>
              <a:cxnLst/>
              <a:rect l="l" t="t" r="r" b="b"/>
              <a:pathLst>
                <a:path w="2329" h="2277" extrusionOk="0">
                  <a:moveTo>
                    <a:pt x="1175" y="1"/>
                  </a:moveTo>
                  <a:cubicBezTo>
                    <a:pt x="962" y="1"/>
                    <a:pt x="744" y="59"/>
                    <a:pt x="567" y="169"/>
                  </a:cubicBezTo>
                  <a:cubicBezTo>
                    <a:pt x="329" y="316"/>
                    <a:pt x="108" y="597"/>
                    <a:pt x="56" y="876"/>
                  </a:cubicBezTo>
                  <a:cubicBezTo>
                    <a:pt x="0" y="1164"/>
                    <a:pt x="25" y="1485"/>
                    <a:pt x="195" y="1736"/>
                  </a:cubicBezTo>
                  <a:cubicBezTo>
                    <a:pt x="364" y="1988"/>
                    <a:pt x="600" y="2175"/>
                    <a:pt x="902" y="2248"/>
                  </a:cubicBezTo>
                  <a:cubicBezTo>
                    <a:pt x="983" y="2267"/>
                    <a:pt x="1068" y="2276"/>
                    <a:pt x="1153" y="2276"/>
                  </a:cubicBezTo>
                  <a:cubicBezTo>
                    <a:pt x="1367" y="2276"/>
                    <a:pt x="1585" y="2218"/>
                    <a:pt x="1762" y="2108"/>
                  </a:cubicBezTo>
                  <a:cubicBezTo>
                    <a:pt x="2000" y="1961"/>
                    <a:pt x="2221" y="1680"/>
                    <a:pt x="2274" y="1401"/>
                  </a:cubicBezTo>
                  <a:cubicBezTo>
                    <a:pt x="2329" y="1113"/>
                    <a:pt x="2305" y="791"/>
                    <a:pt x="2134" y="541"/>
                  </a:cubicBezTo>
                  <a:cubicBezTo>
                    <a:pt x="1964" y="291"/>
                    <a:pt x="1728" y="102"/>
                    <a:pt x="1427" y="29"/>
                  </a:cubicBezTo>
                  <a:cubicBezTo>
                    <a:pt x="1346" y="10"/>
                    <a:pt x="1261" y="1"/>
                    <a:pt x="1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783;p44"/>
            <p:cNvSpPr/>
            <p:nvPr/>
          </p:nvSpPr>
          <p:spPr>
            <a:xfrm>
              <a:off x="4644275" y="3642925"/>
              <a:ext cx="77500" cy="55700"/>
            </a:xfrm>
            <a:custGeom>
              <a:avLst/>
              <a:gdLst/>
              <a:ahLst/>
              <a:cxnLst/>
              <a:rect l="l" t="t" r="r" b="b"/>
              <a:pathLst>
                <a:path w="3100" h="2228" extrusionOk="0">
                  <a:moveTo>
                    <a:pt x="1525" y="1"/>
                  </a:moveTo>
                  <a:cubicBezTo>
                    <a:pt x="353" y="1"/>
                    <a:pt x="1" y="1887"/>
                    <a:pt x="1294" y="2194"/>
                  </a:cubicBezTo>
                  <a:cubicBezTo>
                    <a:pt x="1392" y="2217"/>
                    <a:pt x="1485" y="2228"/>
                    <a:pt x="1574" y="2228"/>
                  </a:cubicBezTo>
                  <a:cubicBezTo>
                    <a:pt x="2746" y="2228"/>
                    <a:pt x="3099" y="341"/>
                    <a:pt x="1806" y="35"/>
                  </a:cubicBezTo>
                  <a:cubicBezTo>
                    <a:pt x="1708" y="12"/>
                    <a:pt x="1614"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784;p44"/>
            <p:cNvSpPr/>
            <p:nvPr/>
          </p:nvSpPr>
          <p:spPr>
            <a:xfrm>
              <a:off x="5363675" y="2836950"/>
              <a:ext cx="71750" cy="51575"/>
            </a:xfrm>
            <a:custGeom>
              <a:avLst/>
              <a:gdLst/>
              <a:ahLst/>
              <a:cxnLst/>
              <a:rect l="l" t="t" r="r" b="b"/>
              <a:pathLst>
                <a:path w="2870" h="2063" extrusionOk="0">
                  <a:moveTo>
                    <a:pt x="1412" y="0"/>
                  </a:moveTo>
                  <a:cubicBezTo>
                    <a:pt x="327" y="0"/>
                    <a:pt x="0" y="1746"/>
                    <a:pt x="1198" y="2031"/>
                  </a:cubicBezTo>
                  <a:cubicBezTo>
                    <a:pt x="1289" y="2052"/>
                    <a:pt x="1375" y="2062"/>
                    <a:pt x="1457" y="2062"/>
                  </a:cubicBezTo>
                  <a:cubicBezTo>
                    <a:pt x="2543" y="2062"/>
                    <a:pt x="2869" y="315"/>
                    <a:pt x="1672" y="32"/>
                  </a:cubicBezTo>
                  <a:cubicBezTo>
                    <a:pt x="1581" y="10"/>
                    <a:pt x="1495" y="0"/>
                    <a:pt x="1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785;p44"/>
            <p:cNvSpPr/>
            <p:nvPr/>
          </p:nvSpPr>
          <p:spPr>
            <a:xfrm>
              <a:off x="4856650" y="2775650"/>
              <a:ext cx="65975" cy="47425"/>
            </a:xfrm>
            <a:custGeom>
              <a:avLst/>
              <a:gdLst/>
              <a:ahLst/>
              <a:cxnLst/>
              <a:rect l="l" t="t" r="r" b="b"/>
              <a:pathLst>
                <a:path w="2639" h="1897" extrusionOk="0">
                  <a:moveTo>
                    <a:pt x="1298" y="1"/>
                  </a:moveTo>
                  <a:cubicBezTo>
                    <a:pt x="300" y="1"/>
                    <a:pt x="0" y="1606"/>
                    <a:pt x="1101" y="1868"/>
                  </a:cubicBezTo>
                  <a:cubicBezTo>
                    <a:pt x="1185" y="1887"/>
                    <a:pt x="1265" y="1897"/>
                    <a:pt x="1340" y="1897"/>
                  </a:cubicBezTo>
                  <a:cubicBezTo>
                    <a:pt x="2338" y="1897"/>
                    <a:pt x="2638" y="291"/>
                    <a:pt x="1538" y="30"/>
                  </a:cubicBezTo>
                  <a:cubicBezTo>
                    <a:pt x="1454" y="10"/>
                    <a:pt x="1374" y="1"/>
                    <a:pt x="1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786;p44"/>
            <p:cNvSpPr/>
            <p:nvPr/>
          </p:nvSpPr>
          <p:spPr>
            <a:xfrm>
              <a:off x="4710300" y="1788425"/>
              <a:ext cx="64750" cy="46575"/>
            </a:xfrm>
            <a:custGeom>
              <a:avLst/>
              <a:gdLst/>
              <a:ahLst/>
              <a:cxnLst/>
              <a:rect l="l" t="t" r="r" b="b"/>
              <a:pathLst>
                <a:path w="2590" h="1863" extrusionOk="0">
                  <a:moveTo>
                    <a:pt x="1274" y="1"/>
                  </a:moveTo>
                  <a:cubicBezTo>
                    <a:pt x="296" y="1"/>
                    <a:pt x="0" y="1577"/>
                    <a:pt x="1081" y="1834"/>
                  </a:cubicBezTo>
                  <a:cubicBezTo>
                    <a:pt x="1163" y="1853"/>
                    <a:pt x="1241" y="1862"/>
                    <a:pt x="1315" y="1862"/>
                  </a:cubicBezTo>
                  <a:cubicBezTo>
                    <a:pt x="2295" y="1862"/>
                    <a:pt x="2590" y="285"/>
                    <a:pt x="1508" y="29"/>
                  </a:cubicBezTo>
                  <a:cubicBezTo>
                    <a:pt x="1426" y="10"/>
                    <a:pt x="1348"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787;p44"/>
            <p:cNvSpPr/>
            <p:nvPr/>
          </p:nvSpPr>
          <p:spPr>
            <a:xfrm>
              <a:off x="4096175" y="1375900"/>
              <a:ext cx="83275" cy="59875"/>
            </a:xfrm>
            <a:custGeom>
              <a:avLst/>
              <a:gdLst/>
              <a:ahLst/>
              <a:cxnLst/>
              <a:rect l="l" t="t" r="r" b="b"/>
              <a:pathLst>
                <a:path w="3331" h="2395" extrusionOk="0">
                  <a:moveTo>
                    <a:pt x="1638" y="1"/>
                  </a:moveTo>
                  <a:cubicBezTo>
                    <a:pt x="379" y="1"/>
                    <a:pt x="0" y="2027"/>
                    <a:pt x="1390" y="2358"/>
                  </a:cubicBezTo>
                  <a:cubicBezTo>
                    <a:pt x="1496" y="2383"/>
                    <a:pt x="1596" y="2394"/>
                    <a:pt x="1692" y="2394"/>
                  </a:cubicBezTo>
                  <a:cubicBezTo>
                    <a:pt x="2951" y="2394"/>
                    <a:pt x="3330" y="366"/>
                    <a:pt x="1941" y="38"/>
                  </a:cubicBezTo>
                  <a:cubicBezTo>
                    <a:pt x="1835" y="13"/>
                    <a:pt x="1734" y="1"/>
                    <a:pt x="1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788;p44"/>
            <p:cNvSpPr/>
            <p:nvPr/>
          </p:nvSpPr>
          <p:spPr>
            <a:xfrm>
              <a:off x="3530525" y="1455900"/>
              <a:ext cx="75050" cy="53950"/>
            </a:xfrm>
            <a:custGeom>
              <a:avLst/>
              <a:gdLst/>
              <a:ahLst/>
              <a:cxnLst/>
              <a:rect l="l" t="t" r="r" b="b"/>
              <a:pathLst>
                <a:path w="3002" h="2158" extrusionOk="0">
                  <a:moveTo>
                    <a:pt x="1478" y="0"/>
                  </a:moveTo>
                  <a:cubicBezTo>
                    <a:pt x="344" y="0"/>
                    <a:pt x="1" y="1828"/>
                    <a:pt x="1254" y="2124"/>
                  </a:cubicBezTo>
                  <a:cubicBezTo>
                    <a:pt x="1349" y="2147"/>
                    <a:pt x="1439" y="2157"/>
                    <a:pt x="1526" y="2157"/>
                  </a:cubicBezTo>
                  <a:cubicBezTo>
                    <a:pt x="2661" y="2157"/>
                    <a:pt x="3001" y="330"/>
                    <a:pt x="1749" y="33"/>
                  </a:cubicBezTo>
                  <a:cubicBezTo>
                    <a:pt x="1654" y="11"/>
                    <a:pt x="1564" y="0"/>
                    <a:pt x="1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789;p44"/>
            <p:cNvSpPr/>
            <p:nvPr/>
          </p:nvSpPr>
          <p:spPr>
            <a:xfrm>
              <a:off x="3774300" y="1954975"/>
              <a:ext cx="79175" cy="56900"/>
            </a:xfrm>
            <a:custGeom>
              <a:avLst/>
              <a:gdLst/>
              <a:ahLst/>
              <a:cxnLst/>
              <a:rect l="l" t="t" r="r" b="b"/>
              <a:pathLst>
                <a:path w="3167" h="2276" extrusionOk="0">
                  <a:moveTo>
                    <a:pt x="1558" y="0"/>
                  </a:moveTo>
                  <a:cubicBezTo>
                    <a:pt x="362" y="0"/>
                    <a:pt x="1" y="1927"/>
                    <a:pt x="1322" y="2240"/>
                  </a:cubicBezTo>
                  <a:cubicBezTo>
                    <a:pt x="1422" y="2264"/>
                    <a:pt x="1518" y="2275"/>
                    <a:pt x="1608" y="2275"/>
                  </a:cubicBezTo>
                  <a:cubicBezTo>
                    <a:pt x="2806" y="2275"/>
                    <a:pt x="3167" y="348"/>
                    <a:pt x="1845" y="35"/>
                  </a:cubicBezTo>
                  <a:cubicBezTo>
                    <a:pt x="1745" y="11"/>
                    <a:pt x="1649" y="0"/>
                    <a:pt x="1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790;p44"/>
            <p:cNvSpPr/>
            <p:nvPr/>
          </p:nvSpPr>
          <p:spPr>
            <a:xfrm>
              <a:off x="3756450" y="2238850"/>
              <a:ext cx="76900" cy="55300"/>
            </a:xfrm>
            <a:custGeom>
              <a:avLst/>
              <a:gdLst/>
              <a:ahLst/>
              <a:cxnLst/>
              <a:rect l="l" t="t" r="r" b="b"/>
              <a:pathLst>
                <a:path w="3076" h="2212" extrusionOk="0">
                  <a:moveTo>
                    <a:pt x="1515" y="1"/>
                  </a:moveTo>
                  <a:cubicBezTo>
                    <a:pt x="351" y="1"/>
                    <a:pt x="0" y="1874"/>
                    <a:pt x="1284" y="2178"/>
                  </a:cubicBezTo>
                  <a:cubicBezTo>
                    <a:pt x="1381" y="2201"/>
                    <a:pt x="1474" y="2212"/>
                    <a:pt x="1562" y="2212"/>
                  </a:cubicBezTo>
                  <a:cubicBezTo>
                    <a:pt x="2725" y="2212"/>
                    <a:pt x="3076" y="340"/>
                    <a:pt x="1792" y="34"/>
                  </a:cubicBezTo>
                  <a:cubicBezTo>
                    <a:pt x="1695" y="12"/>
                    <a:pt x="1602" y="1"/>
                    <a:pt x="1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791;p44"/>
            <p:cNvSpPr/>
            <p:nvPr/>
          </p:nvSpPr>
          <p:spPr>
            <a:xfrm>
              <a:off x="3414100" y="2170175"/>
              <a:ext cx="79150" cy="56900"/>
            </a:xfrm>
            <a:custGeom>
              <a:avLst/>
              <a:gdLst/>
              <a:ahLst/>
              <a:cxnLst/>
              <a:rect l="l" t="t" r="r" b="b"/>
              <a:pathLst>
                <a:path w="3166" h="2276" extrusionOk="0">
                  <a:moveTo>
                    <a:pt x="1558" y="1"/>
                  </a:moveTo>
                  <a:cubicBezTo>
                    <a:pt x="361" y="1"/>
                    <a:pt x="0" y="1928"/>
                    <a:pt x="1322" y="2241"/>
                  </a:cubicBezTo>
                  <a:cubicBezTo>
                    <a:pt x="1422" y="2265"/>
                    <a:pt x="1517" y="2276"/>
                    <a:pt x="1608" y="2276"/>
                  </a:cubicBezTo>
                  <a:cubicBezTo>
                    <a:pt x="2805" y="2276"/>
                    <a:pt x="3165" y="349"/>
                    <a:pt x="1844" y="36"/>
                  </a:cubicBezTo>
                  <a:cubicBezTo>
                    <a:pt x="1744" y="12"/>
                    <a:pt x="1649" y="1"/>
                    <a:pt x="15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792;p44"/>
            <p:cNvSpPr/>
            <p:nvPr/>
          </p:nvSpPr>
          <p:spPr>
            <a:xfrm>
              <a:off x="3059850" y="2244775"/>
              <a:ext cx="89050" cy="64000"/>
            </a:xfrm>
            <a:custGeom>
              <a:avLst/>
              <a:gdLst/>
              <a:ahLst/>
              <a:cxnLst/>
              <a:rect l="l" t="t" r="r" b="b"/>
              <a:pathLst>
                <a:path w="3562" h="2560" extrusionOk="0">
                  <a:moveTo>
                    <a:pt x="1751" y="0"/>
                  </a:moveTo>
                  <a:cubicBezTo>
                    <a:pt x="406" y="0"/>
                    <a:pt x="0" y="2168"/>
                    <a:pt x="1487" y="2521"/>
                  </a:cubicBezTo>
                  <a:cubicBezTo>
                    <a:pt x="1600" y="2547"/>
                    <a:pt x="1707" y="2560"/>
                    <a:pt x="1809" y="2560"/>
                  </a:cubicBezTo>
                  <a:cubicBezTo>
                    <a:pt x="3156" y="2560"/>
                    <a:pt x="3561" y="391"/>
                    <a:pt x="2074" y="40"/>
                  </a:cubicBezTo>
                  <a:cubicBezTo>
                    <a:pt x="1961" y="13"/>
                    <a:pt x="1854"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793;p44"/>
            <p:cNvSpPr/>
            <p:nvPr/>
          </p:nvSpPr>
          <p:spPr>
            <a:xfrm>
              <a:off x="2759275" y="2222350"/>
              <a:ext cx="89525" cy="64300"/>
            </a:xfrm>
            <a:custGeom>
              <a:avLst/>
              <a:gdLst/>
              <a:ahLst/>
              <a:cxnLst/>
              <a:rect l="l" t="t" r="r" b="b"/>
              <a:pathLst>
                <a:path w="3581" h="2572" extrusionOk="0">
                  <a:moveTo>
                    <a:pt x="1762" y="0"/>
                  </a:moveTo>
                  <a:cubicBezTo>
                    <a:pt x="409" y="0"/>
                    <a:pt x="1" y="2178"/>
                    <a:pt x="1495" y="2532"/>
                  </a:cubicBezTo>
                  <a:cubicBezTo>
                    <a:pt x="1608" y="2559"/>
                    <a:pt x="1717" y="2572"/>
                    <a:pt x="1819" y="2572"/>
                  </a:cubicBezTo>
                  <a:cubicBezTo>
                    <a:pt x="3172" y="2572"/>
                    <a:pt x="3581" y="394"/>
                    <a:pt x="2086" y="39"/>
                  </a:cubicBezTo>
                  <a:cubicBezTo>
                    <a:pt x="1973" y="13"/>
                    <a:pt x="1865"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794;p44"/>
            <p:cNvSpPr/>
            <p:nvPr/>
          </p:nvSpPr>
          <p:spPr>
            <a:xfrm>
              <a:off x="2478675" y="1855600"/>
              <a:ext cx="63025" cy="61600"/>
            </a:xfrm>
            <a:custGeom>
              <a:avLst/>
              <a:gdLst/>
              <a:ahLst/>
              <a:cxnLst/>
              <a:rect l="l" t="t" r="r" b="b"/>
              <a:pathLst>
                <a:path w="2521" h="2464" extrusionOk="0">
                  <a:moveTo>
                    <a:pt x="1271" y="0"/>
                  </a:moveTo>
                  <a:cubicBezTo>
                    <a:pt x="1040" y="0"/>
                    <a:pt x="804" y="63"/>
                    <a:pt x="613" y="181"/>
                  </a:cubicBezTo>
                  <a:cubicBezTo>
                    <a:pt x="354" y="341"/>
                    <a:pt x="116" y="645"/>
                    <a:pt x="60" y="948"/>
                  </a:cubicBezTo>
                  <a:cubicBezTo>
                    <a:pt x="1" y="1261"/>
                    <a:pt x="27" y="1607"/>
                    <a:pt x="210" y="1880"/>
                  </a:cubicBezTo>
                  <a:cubicBezTo>
                    <a:pt x="394" y="2152"/>
                    <a:pt x="650" y="2356"/>
                    <a:pt x="976" y="2433"/>
                  </a:cubicBezTo>
                  <a:cubicBezTo>
                    <a:pt x="1064" y="2454"/>
                    <a:pt x="1157" y="2464"/>
                    <a:pt x="1250" y="2464"/>
                  </a:cubicBezTo>
                  <a:cubicBezTo>
                    <a:pt x="1481" y="2464"/>
                    <a:pt x="1717" y="2401"/>
                    <a:pt x="1909" y="2283"/>
                  </a:cubicBezTo>
                  <a:cubicBezTo>
                    <a:pt x="2167" y="2123"/>
                    <a:pt x="2405" y="1819"/>
                    <a:pt x="2461" y="1516"/>
                  </a:cubicBezTo>
                  <a:cubicBezTo>
                    <a:pt x="2521" y="1203"/>
                    <a:pt x="2495" y="857"/>
                    <a:pt x="2311" y="584"/>
                  </a:cubicBezTo>
                  <a:cubicBezTo>
                    <a:pt x="2127" y="312"/>
                    <a:pt x="1871" y="109"/>
                    <a:pt x="1546" y="32"/>
                  </a:cubicBezTo>
                  <a:cubicBezTo>
                    <a:pt x="1457" y="11"/>
                    <a:pt x="1364" y="0"/>
                    <a:pt x="1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795;p44"/>
            <p:cNvSpPr/>
            <p:nvPr/>
          </p:nvSpPr>
          <p:spPr>
            <a:xfrm>
              <a:off x="3040375" y="1300850"/>
              <a:ext cx="87000" cy="62525"/>
            </a:xfrm>
            <a:custGeom>
              <a:avLst/>
              <a:gdLst/>
              <a:ahLst/>
              <a:cxnLst/>
              <a:rect l="l" t="t" r="r" b="b"/>
              <a:pathLst>
                <a:path w="3480" h="2501" extrusionOk="0">
                  <a:moveTo>
                    <a:pt x="1711" y="0"/>
                  </a:moveTo>
                  <a:cubicBezTo>
                    <a:pt x="396" y="0"/>
                    <a:pt x="0" y="2119"/>
                    <a:pt x="1452" y="2463"/>
                  </a:cubicBezTo>
                  <a:cubicBezTo>
                    <a:pt x="1562" y="2489"/>
                    <a:pt x="1667" y="2501"/>
                    <a:pt x="1767" y="2501"/>
                  </a:cubicBezTo>
                  <a:cubicBezTo>
                    <a:pt x="3083" y="2501"/>
                    <a:pt x="3480" y="382"/>
                    <a:pt x="2026" y="39"/>
                  </a:cubicBezTo>
                  <a:cubicBezTo>
                    <a:pt x="1916" y="13"/>
                    <a:pt x="1811" y="0"/>
                    <a:pt x="1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796;p44"/>
            <p:cNvSpPr/>
            <p:nvPr/>
          </p:nvSpPr>
          <p:spPr>
            <a:xfrm>
              <a:off x="3125175" y="2502675"/>
              <a:ext cx="61000" cy="58125"/>
            </a:xfrm>
            <a:custGeom>
              <a:avLst/>
              <a:gdLst/>
              <a:ahLst/>
              <a:cxnLst/>
              <a:rect l="l" t="t" r="r" b="b"/>
              <a:pathLst>
                <a:path w="2440" h="2325" extrusionOk="0">
                  <a:moveTo>
                    <a:pt x="1207" y="0"/>
                  </a:moveTo>
                  <a:cubicBezTo>
                    <a:pt x="1182" y="0"/>
                    <a:pt x="1156" y="1"/>
                    <a:pt x="1130" y="3"/>
                  </a:cubicBezTo>
                  <a:cubicBezTo>
                    <a:pt x="829" y="27"/>
                    <a:pt x="545" y="139"/>
                    <a:pt x="331" y="362"/>
                  </a:cubicBezTo>
                  <a:cubicBezTo>
                    <a:pt x="124" y="580"/>
                    <a:pt x="0" y="905"/>
                    <a:pt x="11" y="1205"/>
                  </a:cubicBezTo>
                  <a:cubicBezTo>
                    <a:pt x="22" y="1513"/>
                    <a:pt x="160" y="1786"/>
                    <a:pt x="371" y="2004"/>
                  </a:cubicBezTo>
                  <a:cubicBezTo>
                    <a:pt x="589" y="2230"/>
                    <a:pt x="910" y="2322"/>
                    <a:pt x="1214" y="2324"/>
                  </a:cubicBezTo>
                  <a:cubicBezTo>
                    <a:pt x="1217" y="2324"/>
                    <a:pt x="1219" y="2324"/>
                    <a:pt x="1222" y="2324"/>
                  </a:cubicBezTo>
                  <a:cubicBezTo>
                    <a:pt x="1635" y="2324"/>
                    <a:pt x="1981" y="2056"/>
                    <a:pt x="2190" y="1722"/>
                  </a:cubicBezTo>
                  <a:cubicBezTo>
                    <a:pt x="2439" y="1321"/>
                    <a:pt x="2350" y="788"/>
                    <a:pt x="2066" y="438"/>
                  </a:cubicBezTo>
                  <a:cubicBezTo>
                    <a:pt x="1859" y="182"/>
                    <a:pt x="1545" y="0"/>
                    <a:pt x="1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797;p44"/>
            <p:cNvSpPr/>
            <p:nvPr/>
          </p:nvSpPr>
          <p:spPr>
            <a:xfrm>
              <a:off x="2210775" y="2287550"/>
              <a:ext cx="84950" cy="61050"/>
            </a:xfrm>
            <a:custGeom>
              <a:avLst/>
              <a:gdLst/>
              <a:ahLst/>
              <a:cxnLst/>
              <a:rect l="l" t="t" r="r" b="b"/>
              <a:pathLst>
                <a:path w="3398" h="2442" extrusionOk="0">
                  <a:moveTo>
                    <a:pt x="1671" y="0"/>
                  </a:moveTo>
                  <a:cubicBezTo>
                    <a:pt x="387" y="0"/>
                    <a:pt x="0" y="2068"/>
                    <a:pt x="1419" y="2404"/>
                  </a:cubicBezTo>
                  <a:cubicBezTo>
                    <a:pt x="1526" y="2430"/>
                    <a:pt x="1629" y="2441"/>
                    <a:pt x="1726" y="2441"/>
                  </a:cubicBezTo>
                  <a:cubicBezTo>
                    <a:pt x="3010" y="2441"/>
                    <a:pt x="3398" y="373"/>
                    <a:pt x="1979" y="38"/>
                  </a:cubicBezTo>
                  <a:cubicBezTo>
                    <a:pt x="1871" y="12"/>
                    <a:pt x="1768" y="0"/>
                    <a:pt x="1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798;p44"/>
            <p:cNvSpPr/>
            <p:nvPr/>
          </p:nvSpPr>
          <p:spPr>
            <a:xfrm>
              <a:off x="2144800" y="1951100"/>
              <a:ext cx="88200" cy="63425"/>
            </a:xfrm>
            <a:custGeom>
              <a:avLst/>
              <a:gdLst/>
              <a:ahLst/>
              <a:cxnLst/>
              <a:rect l="l" t="t" r="r" b="b"/>
              <a:pathLst>
                <a:path w="3528" h="2537" extrusionOk="0">
                  <a:moveTo>
                    <a:pt x="1735" y="1"/>
                  </a:moveTo>
                  <a:cubicBezTo>
                    <a:pt x="402" y="1"/>
                    <a:pt x="0" y="2149"/>
                    <a:pt x="1472" y="2498"/>
                  </a:cubicBezTo>
                  <a:cubicBezTo>
                    <a:pt x="1583" y="2525"/>
                    <a:pt x="1690" y="2537"/>
                    <a:pt x="1791" y="2537"/>
                  </a:cubicBezTo>
                  <a:cubicBezTo>
                    <a:pt x="3126" y="2537"/>
                    <a:pt x="3528" y="389"/>
                    <a:pt x="2055" y="40"/>
                  </a:cubicBezTo>
                  <a:cubicBezTo>
                    <a:pt x="1943" y="13"/>
                    <a:pt x="1836"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799;p44"/>
            <p:cNvSpPr/>
            <p:nvPr/>
          </p:nvSpPr>
          <p:spPr>
            <a:xfrm>
              <a:off x="1891500" y="2518075"/>
              <a:ext cx="82475" cy="59275"/>
            </a:xfrm>
            <a:custGeom>
              <a:avLst/>
              <a:gdLst/>
              <a:ahLst/>
              <a:cxnLst/>
              <a:rect l="l" t="t" r="r" b="b"/>
              <a:pathLst>
                <a:path w="3299" h="2371" extrusionOk="0">
                  <a:moveTo>
                    <a:pt x="1623" y="0"/>
                  </a:moveTo>
                  <a:cubicBezTo>
                    <a:pt x="377" y="0"/>
                    <a:pt x="1" y="2008"/>
                    <a:pt x="1377" y="2334"/>
                  </a:cubicBezTo>
                  <a:cubicBezTo>
                    <a:pt x="1481" y="2359"/>
                    <a:pt x="1581" y="2370"/>
                    <a:pt x="1676" y="2370"/>
                  </a:cubicBezTo>
                  <a:cubicBezTo>
                    <a:pt x="2923" y="2370"/>
                    <a:pt x="3299" y="362"/>
                    <a:pt x="1922" y="37"/>
                  </a:cubicBezTo>
                  <a:cubicBezTo>
                    <a:pt x="1818" y="12"/>
                    <a:pt x="1718" y="0"/>
                    <a:pt x="16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800;p44"/>
            <p:cNvSpPr/>
            <p:nvPr/>
          </p:nvSpPr>
          <p:spPr>
            <a:xfrm>
              <a:off x="2918375" y="2893325"/>
              <a:ext cx="52350" cy="49575"/>
            </a:xfrm>
            <a:custGeom>
              <a:avLst/>
              <a:gdLst/>
              <a:ahLst/>
              <a:cxnLst/>
              <a:rect l="l" t="t" r="r" b="b"/>
              <a:pathLst>
                <a:path w="2094" h="1983" extrusionOk="0">
                  <a:moveTo>
                    <a:pt x="1120" y="1"/>
                  </a:moveTo>
                  <a:cubicBezTo>
                    <a:pt x="1095" y="1"/>
                    <a:pt x="1070" y="2"/>
                    <a:pt x="1045" y="5"/>
                  </a:cubicBezTo>
                  <a:cubicBezTo>
                    <a:pt x="754" y="38"/>
                    <a:pt x="469" y="106"/>
                    <a:pt x="276" y="346"/>
                  </a:cubicBezTo>
                  <a:cubicBezTo>
                    <a:pt x="133" y="522"/>
                    <a:pt x="44" y="696"/>
                    <a:pt x="20" y="923"/>
                  </a:cubicBezTo>
                  <a:cubicBezTo>
                    <a:pt x="0" y="1127"/>
                    <a:pt x="33" y="1351"/>
                    <a:pt x="152" y="1527"/>
                  </a:cubicBezTo>
                  <a:cubicBezTo>
                    <a:pt x="246" y="1665"/>
                    <a:pt x="366" y="1781"/>
                    <a:pt x="511" y="1869"/>
                  </a:cubicBezTo>
                  <a:cubicBezTo>
                    <a:pt x="645" y="1952"/>
                    <a:pt x="798" y="1982"/>
                    <a:pt x="951" y="1982"/>
                  </a:cubicBezTo>
                  <a:cubicBezTo>
                    <a:pt x="1056" y="1982"/>
                    <a:pt x="1161" y="1968"/>
                    <a:pt x="1261" y="1946"/>
                  </a:cubicBezTo>
                  <a:cubicBezTo>
                    <a:pt x="1423" y="1912"/>
                    <a:pt x="1618" y="1797"/>
                    <a:pt x="1722" y="1676"/>
                  </a:cubicBezTo>
                  <a:cubicBezTo>
                    <a:pt x="1793" y="1597"/>
                    <a:pt x="1852" y="1502"/>
                    <a:pt x="1912" y="1413"/>
                  </a:cubicBezTo>
                  <a:cubicBezTo>
                    <a:pt x="2093" y="1136"/>
                    <a:pt x="2055" y="728"/>
                    <a:pt x="1888" y="457"/>
                  </a:cubicBezTo>
                  <a:cubicBezTo>
                    <a:pt x="1733" y="205"/>
                    <a:pt x="1426" y="1"/>
                    <a:pt x="1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801;p44"/>
            <p:cNvSpPr/>
            <p:nvPr/>
          </p:nvSpPr>
          <p:spPr>
            <a:xfrm>
              <a:off x="3039675" y="3049800"/>
              <a:ext cx="80000" cy="57475"/>
            </a:xfrm>
            <a:custGeom>
              <a:avLst/>
              <a:gdLst/>
              <a:ahLst/>
              <a:cxnLst/>
              <a:rect l="l" t="t" r="r" b="b"/>
              <a:pathLst>
                <a:path w="3200" h="2299" extrusionOk="0">
                  <a:moveTo>
                    <a:pt x="1574" y="0"/>
                  </a:moveTo>
                  <a:cubicBezTo>
                    <a:pt x="365" y="0"/>
                    <a:pt x="1" y="1946"/>
                    <a:pt x="1335" y="2263"/>
                  </a:cubicBezTo>
                  <a:cubicBezTo>
                    <a:pt x="1436" y="2287"/>
                    <a:pt x="1533" y="2299"/>
                    <a:pt x="1625" y="2299"/>
                  </a:cubicBezTo>
                  <a:cubicBezTo>
                    <a:pt x="2835" y="2299"/>
                    <a:pt x="3199" y="351"/>
                    <a:pt x="1864" y="35"/>
                  </a:cubicBezTo>
                  <a:cubicBezTo>
                    <a:pt x="1762" y="11"/>
                    <a:pt x="1666" y="0"/>
                    <a:pt x="1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802;p44"/>
            <p:cNvSpPr/>
            <p:nvPr/>
          </p:nvSpPr>
          <p:spPr>
            <a:xfrm>
              <a:off x="2822450" y="3220050"/>
              <a:ext cx="65100" cy="64675"/>
            </a:xfrm>
            <a:custGeom>
              <a:avLst/>
              <a:gdLst/>
              <a:ahLst/>
              <a:cxnLst/>
              <a:rect l="l" t="t" r="r" b="b"/>
              <a:pathLst>
                <a:path w="2604" h="2587" extrusionOk="0">
                  <a:moveTo>
                    <a:pt x="1313" y="1"/>
                  </a:moveTo>
                  <a:cubicBezTo>
                    <a:pt x="970" y="1"/>
                    <a:pt x="606" y="131"/>
                    <a:pt x="392" y="394"/>
                  </a:cubicBezTo>
                  <a:cubicBezTo>
                    <a:pt x="386" y="401"/>
                    <a:pt x="380" y="410"/>
                    <a:pt x="374" y="416"/>
                  </a:cubicBezTo>
                  <a:cubicBezTo>
                    <a:pt x="214" y="584"/>
                    <a:pt x="108" y="782"/>
                    <a:pt x="54" y="1007"/>
                  </a:cubicBezTo>
                  <a:cubicBezTo>
                    <a:pt x="1" y="1233"/>
                    <a:pt x="7" y="1457"/>
                    <a:pt x="75" y="1679"/>
                  </a:cubicBezTo>
                  <a:cubicBezTo>
                    <a:pt x="207" y="2112"/>
                    <a:pt x="567" y="2449"/>
                    <a:pt x="1007" y="2553"/>
                  </a:cubicBezTo>
                  <a:cubicBezTo>
                    <a:pt x="1104" y="2576"/>
                    <a:pt x="1203" y="2587"/>
                    <a:pt x="1301" y="2587"/>
                  </a:cubicBezTo>
                  <a:cubicBezTo>
                    <a:pt x="1648" y="2587"/>
                    <a:pt x="1989" y="2446"/>
                    <a:pt x="2233" y="2189"/>
                  </a:cubicBezTo>
                  <a:cubicBezTo>
                    <a:pt x="2392" y="2022"/>
                    <a:pt x="2499" y="1825"/>
                    <a:pt x="2553" y="1599"/>
                  </a:cubicBezTo>
                  <a:cubicBezTo>
                    <a:pt x="2604" y="1374"/>
                    <a:pt x="2597" y="1150"/>
                    <a:pt x="2531" y="929"/>
                  </a:cubicBezTo>
                  <a:cubicBezTo>
                    <a:pt x="2529" y="919"/>
                    <a:pt x="2527" y="908"/>
                    <a:pt x="2525" y="899"/>
                  </a:cubicBezTo>
                  <a:cubicBezTo>
                    <a:pt x="2430" y="472"/>
                    <a:pt x="2011" y="131"/>
                    <a:pt x="1603" y="34"/>
                  </a:cubicBezTo>
                  <a:cubicBezTo>
                    <a:pt x="1511" y="12"/>
                    <a:pt x="1413" y="1"/>
                    <a:pt x="1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803;p44"/>
            <p:cNvSpPr/>
            <p:nvPr/>
          </p:nvSpPr>
          <p:spPr>
            <a:xfrm>
              <a:off x="1886900" y="2917250"/>
              <a:ext cx="64825" cy="56425"/>
            </a:xfrm>
            <a:custGeom>
              <a:avLst/>
              <a:gdLst/>
              <a:ahLst/>
              <a:cxnLst/>
              <a:rect l="l" t="t" r="r" b="b"/>
              <a:pathLst>
                <a:path w="2593" h="2257" extrusionOk="0">
                  <a:moveTo>
                    <a:pt x="1158" y="1"/>
                  </a:moveTo>
                  <a:cubicBezTo>
                    <a:pt x="683" y="1"/>
                    <a:pt x="231" y="252"/>
                    <a:pt x="142" y="836"/>
                  </a:cubicBezTo>
                  <a:cubicBezTo>
                    <a:pt x="137" y="864"/>
                    <a:pt x="133" y="892"/>
                    <a:pt x="128" y="922"/>
                  </a:cubicBezTo>
                  <a:cubicBezTo>
                    <a:pt x="1" y="1754"/>
                    <a:pt x="613" y="2257"/>
                    <a:pt x="1233" y="2257"/>
                  </a:cubicBezTo>
                  <a:cubicBezTo>
                    <a:pt x="1672" y="2257"/>
                    <a:pt x="2114" y="2004"/>
                    <a:pt x="2300" y="1436"/>
                  </a:cubicBezTo>
                  <a:cubicBezTo>
                    <a:pt x="2308" y="1409"/>
                    <a:pt x="2317" y="1381"/>
                    <a:pt x="2327" y="1354"/>
                  </a:cubicBezTo>
                  <a:cubicBezTo>
                    <a:pt x="2593" y="536"/>
                    <a:pt x="1851" y="1"/>
                    <a:pt x="1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804;p44"/>
            <p:cNvSpPr/>
            <p:nvPr/>
          </p:nvSpPr>
          <p:spPr>
            <a:xfrm>
              <a:off x="2209775" y="3343775"/>
              <a:ext cx="55700" cy="51750"/>
            </a:xfrm>
            <a:custGeom>
              <a:avLst/>
              <a:gdLst/>
              <a:ahLst/>
              <a:cxnLst/>
              <a:rect l="l" t="t" r="r" b="b"/>
              <a:pathLst>
                <a:path w="2228" h="2070" extrusionOk="0">
                  <a:moveTo>
                    <a:pt x="1122" y="1"/>
                  </a:moveTo>
                  <a:cubicBezTo>
                    <a:pt x="928" y="1"/>
                    <a:pt x="730" y="54"/>
                    <a:pt x="569" y="153"/>
                  </a:cubicBezTo>
                  <a:cubicBezTo>
                    <a:pt x="353" y="287"/>
                    <a:pt x="153" y="542"/>
                    <a:pt x="104" y="796"/>
                  </a:cubicBezTo>
                  <a:cubicBezTo>
                    <a:pt x="0" y="1347"/>
                    <a:pt x="310" y="1909"/>
                    <a:pt x="875" y="2043"/>
                  </a:cubicBezTo>
                  <a:cubicBezTo>
                    <a:pt x="949" y="2061"/>
                    <a:pt x="1026" y="2069"/>
                    <a:pt x="1103" y="2069"/>
                  </a:cubicBezTo>
                  <a:cubicBezTo>
                    <a:pt x="1298" y="2069"/>
                    <a:pt x="1496" y="2017"/>
                    <a:pt x="1657" y="1917"/>
                  </a:cubicBezTo>
                  <a:cubicBezTo>
                    <a:pt x="1873" y="1784"/>
                    <a:pt x="2073" y="1528"/>
                    <a:pt x="2121" y="1274"/>
                  </a:cubicBezTo>
                  <a:cubicBezTo>
                    <a:pt x="2227" y="721"/>
                    <a:pt x="1918" y="160"/>
                    <a:pt x="1353" y="27"/>
                  </a:cubicBezTo>
                  <a:cubicBezTo>
                    <a:pt x="1278" y="10"/>
                    <a:pt x="1200" y="1"/>
                    <a:pt x="1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805;p44"/>
            <p:cNvSpPr/>
            <p:nvPr/>
          </p:nvSpPr>
          <p:spPr>
            <a:xfrm>
              <a:off x="2014100" y="3528325"/>
              <a:ext cx="38825" cy="38575"/>
            </a:xfrm>
            <a:custGeom>
              <a:avLst/>
              <a:gdLst/>
              <a:ahLst/>
              <a:cxnLst/>
              <a:rect l="l" t="t" r="r" b="b"/>
              <a:pathLst>
                <a:path w="1553" h="1543" extrusionOk="0">
                  <a:moveTo>
                    <a:pt x="814" y="1"/>
                  </a:moveTo>
                  <a:cubicBezTo>
                    <a:pt x="678" y="1"/>
                    <a:pt x="555" y="39"/>
                    <a:pt x="420" y="101"/>
                  </a:cubicBezTo>
                  <a:cubicBezTo>
                    <a:pt x="406" y="108"/>
                    <a:pt x="391" y="114"/>
                    <a:pt x="376" y="123"/>
                  </a:cubicBezTo>
                  <a:cubicBezTo>
                    <a:pt x="265" y="174"/>
                    <a:pt x="166" y="307"/>
                    <a:pt x="105" y="408"/>
                  </a:cubicBezTo>
                  <a:cubicBezTo>
                    <a:pt x="17" y="554"/>
                    <a:pt x="1" y="740"/>
                    <a:pt x="28" y="904"/>
                  </a:cubicBezTo>
                  <a:cubicBezTo>
                    <a:pt x="76" y="1193"/>
                    <a:pt x="301" y="1469"/>
                    <a:pt x="603" y="1527"/>
                  </a:cubicBezTo>
                  <a:cubicBezTo>
                    <a:pt x="657" y="1537"/>
                    <a:pt x="713" y="1543"/>
                    <a:pt x="768" y="1543"/>
                  </a:cubicBezTo>
                  <a:cubicBezTo>
                    <a:pt x="980" y="1543"/>
                    <a:pt x="1188" y="1467"/>
                    <a:pt x="1338" y="1310"/>
                  </a:cubicBezTo>
                  <a:cubicBezTo>
                    <a:pt x="1458" y="1183"/>
                    <a:pt x="1523" y="1023"/>
                    <a:pt x="1541" y="853"/>
                  </a:cubicBezTo>
                  <a:cubicBezTo>
                    <a:pt x="1553" y="700"/>
                    <a:pt x="1535" y="499"/>
                    <a:pt x="1434" y="375"/>
                  </a:cubicBezTo>
                  <a:cubicBezTo>
                    <a:pt x="1423" y="361"/>
                    <a:pt x="1414" y="349"/>
                    <a:pt x="1403" y="335"/>
                  </a:cubicBezTo>
                  <a:cubicBezTo>
                    <a:pt x="1286" y="188"/>
                    <a:pt x="1155" y="53"/>
                    <a:pt x="960" y="15"/>
                  </a:cubicBezTo>
                  <a:cubicBezTo>
                    <a:pt x="909" y="5"/>
                    <a:pt x="861"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806;p44"/>
            <p:cNvSpPr/>
            <p:nvPr/>
          </p:nvSpPr>
          <p:spPr>
            <a:xfrm>
              <a:off x="3473625" y="3448375"/>
              <a:ext cx="76275" cy="54825"/>
            </a:xfrm>
            <a:custGeom>
              <a:avLst/>
              <a:gdLst/>
              <a:ahLst/>
              <a:cxnLst/>
              <a:rect l="l" t="t" r="r" b="b"/>
              <a:pathLst>
                <a:path w="3051" h="2193" extrusionOk="0">
                  <a:moveTo>
                    <a:pt x="1502" y="1"/>
                  </a:moveTo>
                  <a:cubicBezTo>
                    <a:pt x="349" y="1"/>
                    <a:pt x="1" y="1857"/>
                    <a:pt x="1274" y="2159"/>
                  </a:cubicBezTo>
                  <a:cubicBezTo>
                    <a:pt x="1370" y="2182"/>
                    <a:pt x="1462" y="2192"/>
                    <a:pt x="1550" y="2192"/>
                  </a:cubicBezTo>
                  <a:cubicBezTo>
                    <a:pt x="2703" y="2192"/>
                    <a:pt x="3051" y="336"/>
                    <a:pt x="1779" y="35"/>
                  </a:cubicBezTo>
                  <a:cubicBezTo>
                    <a:pt x="1682" y="12"/>
                    <a:pt x="1590"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807;p44"/>
            <p:cNvSpPr/>
            <p:nvPr/>
          </p:nvSpPr>
          <p:spPr>
            <a:xfrm>
              <a:off x="3823200" y="3550900"/>
              <a:ext cx="64500" cy="63050"/>
            </a:xfrm>
            <a:custGeom>
              <a:avLst/>
              <a:gdLst/>
              <a:ahLst/>
              <a:cxnLst/>
              <a:rect l="l" t="t" r="r" b="b"/>
              <a:pathLst>
                <a:path w="2580" h="2522" extrusionOk="0">
                  <a:moveTo>
                    <a:pt x="1302" y="0"/>
                  </a:moveTo>
                  <a:cubicBezTo>
                    <a:pt x="1066" y="0"/>
                    <a:pt x="824" y="64"/>
                    <a:pt x="628" y="186"/>
                  </a:cubicBezTo>
                  <a:cubicBezTo>
                    <a:pt x="364" y="349"/>
                    <a:pt x="121" y="661"/>
                    <a:pt x="61" y="970"/>
                  </a:cubicBezTo>
                  <a:cubicBezTo>
                    <a:pt x="1" y="1291"/>
                    <a:pt x="26" y="1646"/>
                    <a:pt x="215" y="1924"/>
                  </a:cubicBezTo>
                  <a:cubicBezTo>
                    <a:pt x="403" y="2203"/>
                    <a:pt x="665" y="2412"/>
                    <a:pt x="998" y="2490"/>
                  </a:cubicBezTo>
                  <a:cubicBezTo>
                    <a:pt x="1089" y="2511"/>
                    <a:pt x="1184" y="2522"/>
                    <a:pt x="1279" y="2522"/>
                  </a:cubicBezTo>
                  <a:cubicBezTo>
                    <a:pt x="1516" y="2522"/>
                    <a:pt x="1757" y="2458"/>
                    <a:pt x="1953" y="2337"/>
                  </a:cubicBezTo>
                  <a:cubicBezTo>
                    <a:pt x="2217" y="2174"/>
                    <a:pt x="2460" y="1862"/>
                    <a:pt x="2519" y="1553"/>
                  </a:cubicBezTo>
                  <a:cubicBezTo>
                    <a:pt x="2580" y="1231"/>
                    <a:pt x="2554" y="877"/>
                    <a:pt x="2365" y="598"/>
                  </a:cubicBezTo>
                  <a:cubicBezTo>
                    <a:pt x="2177" y="319"/>
                    <a:pt x="1914" y="111"/>
                    <a:pt x="1581" y="32"/>
                  </a:cubicBezTo>
                  <a:cubicBezTo>
                    <a:pt x="1491" y="11"/>
                    <a:pt x="1397" y="0"/>
                    <a:pt x="1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808;p44"/>
            <p:cNvSpPr/>
            <p:nvPr/>
          </p:nvSpPr>
          <p:spPr>
            <a:xfrm>
              <a:off x="4135825" y="3568975"/>
              <a:ext cx="46575" cy="43275"/>
            </a:xfrm>
            <a:custGeom>
              <a:avLst/>
              <a:gdLst/>
              <a:ahLst/>
              <a:cxnLst/>
              <a:rect l="l" t="t" r="r" b="b"/>
              <a:pathLst>
                <a:path w="1863" h="1731" extrusionOk="0">
                  <a:moveTo>
                    <a:pt x="939" y="1"/>
                  </a:moveTo>
                  <a:cubicBezTo>
                    <a:pt x="777" y="1"/>
                    <a:pt x="611" y="45"/>
                    <a:pt x="476" y="128"/>
                  </a:cubicBezTo>
                  <a:cubicBezTo>
                    <a:pt x="295" y="241"/>
                    <a:pt x="129" y="454"/>
                    <a:pt x="88" y="665"/>
                  </a:cubicBezTo>
                  <a:cubicBezTo>
                    <a:pt x="0" y="1128"/>
                    <a:pt x="260" y="1596"/>
                    <a:pt x="731" y="1709"/>
                  </a:cubicBezTo>
                  <a:cubicBezTo>
                    <a:pt x="793" y="1724"/>
                    <a:pt x="858" y="1731"/>
                    <a:pt x="923" y="1731"/>
                  </a:cubicBezTo>
                  <a:cubicBezTo>
                    <a:pt x="1086" y="1731"/>
                    <a:pt x="1252" y="1686"/>
                    <a:pt x="1387" y="1604"/>
                  </a:cubicBezTo>
                  <a:cubicBezTo>
                    <a:pt x="1568" y="1491"/>
                    <a:pt x="1734" y="1278"/>
                    <a:pt x="1774" y="1065"/>
                  </a:cubicBezTo>
                  <a:cubicBezTo>
                    <a:pt x="1863" y="604"/>
                    <a:pt x="1604" y="135"/>
                    <a:pt x="1131" y="22"/>
                  </a:cubicBezTo>
                  <a:cubicBezTo>
                    <a:pt x="1069" y="8"/>
                    <a:pt x="1004" y="1"/>
                    <a:pt x="9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809;p44"/>
            <p:cNvSpPr/>
            <p:nvPr/>
          </p:nvSpPr>
          <p:spPr>
            <a:xfrm>
              <a:off x="4842350" y="4073500"/>
              <a:ext cx="53325" cy="52200"/>
            </a:xfrm>
            <a:custGeom>
              <a:avLst/>
              <a:gdLst/>
              <a:ahLst/>
              <a:cxnLst/>
              <a:rect l="l" t="t" r="r" b="b"/>
              <a:pathLst>
                <a:path w="2133" h="2088" extrusionOk="0">
                  <a:moveTo>
                    <a:pt x="1073" y="1"/>
                  </a:moveTo>
                  <a:cubicBezTo>
                    <a:pt x="878" y="1"/>
                    <a:pt x="679" y="54"/>
                    <a:pt x="518" y="154"/>
                  </a:cubicBezTo>
                  <a:cubicBezTo>
                    <a:pt x="300" y="289"/>
                    <a:pt x="99" y="547"/>
                    <a:pt x="51" y="803"/>
                  </a:cubicBezTo>
                  <a:cubicBezTo>
                    <a:pt x="1" y="1070"/>
                    <a:pt x="22" y="1363"/>
                    <a:pt x="177" y="1592"/>
                  </a:cubicBezTo>
                  <a:cubicBezTo>
                    <a:pt x="332" y="1822"/>
                    <a:pt x="549" y="1995"/>
                    <a:pt x="825" y="2061"/>
                  </a:cubicBezTo>
                  <a:cubicBezTo>
                    <a:pt x="900" y="2079"/>
                    <a:pt x="978" y="2088"/>
                    <a:pt x="1058" y="2088"/>
                  </a:cubicBezTo>
                  <a:cubicBezTo>
                    <a:pt x="1253" y="2088"/>
                    <a:pt x="1452" y="2035"/>
                    <a:pt x="1614" y="1935"/>
                  </a:cubicBezTo>
                  <a:cubicBezTo>
                    <a:pt x="1831" y="1799"/>
                    <a:pt x="2033" y="1542"/>
                    <a:pt x="2083" y="1286"/>
                  </a:cubicBezTo>
                  <a:cubicBezTo>
                    <a:pt x="2133" y="1019"/>
                    <a:pt x="2111" y="726"/>
                    <a:pt x="1955" y="497"/>
                  </a:cubicBezTo>
                  <a:cubicBezTo>
                    <a:pt x="1801" y="267"/>
                    <a:pt x="1582" y="94"/>
                    <a:pt x="1307" y="28"/>
                  </a:cubicBezTo>
                  <a:cubicBezTo>
                    <a:pt x="1231" y="10"/>
                    <a:pt x="1153"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810;p44"/>
            <p:cNvSpPr/>
            <p:nvPr/>
          </p:nvSpPr>
          <p:spPr>
            <a:xfrm>
              <a:off x="5245200" y="3703625"/>
              <a:ext cx="62875" cy="55600"/>
            </a:xfrm>
            <a:custGeom>
              <a:avLst/>
              <a:gdLst/>
              <a:ahLst/>
              <a:cxnLst/>
              <a:rect l="l" t="t" r="r" b="b"/>
              <a:pathLst>
                <a:path w="2515" h="2224" extrusionOk="0">
                  <a:moveTo>
                    <a:pt x="1272" y="1"/>
                  </a:moveTo>
                  <a:cubicBezTo>
                    <a:pt x="1258" y="1"/>
                    <a:pt x="1244" y="1"/>
                    <a:pt x="1230" y="1"/>
                  </a:cubicBezTo>
                  <a:cubicBezTo>
                    <a:pt x="725" y="24"/>
                    <a:pt x="282" y="354"/>
                    <a:pt x="163" y="857"/>
                  </a:cubicBezTo>
                  <a:cubicBezTo>
                    <a:pt x="0" y="1542"/>
                    <a:pt x="542" y="2224"/>
                    <a:pt x="1245" y="2224"/>
                  </a:cubicBezTo>
                  <a:cubicBezTo>
                    <a:pt x="1258" y="2224"/>
                    <a:pt x="1270" y="2223"/>
                    <a:pt x="1283" y="2223"/>
                  </a:cubicBezTo>
                  <a:cubicBezTo>
                    <a:pt x="2000" y="2197"/>
                    <a:pt x="2514" y="1472"/>
                    <a:pt x="2305" y="788"/>
                  </a:cubicBezTo>
                  <a:cubicBezTo>
                    <a:pt x="2171" y="349"/>
                    <a:pt x="1740" y="1"/>
                    <a:pt x="1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811;p44"/>
            <p:cNvSpPr/>
            <p:nvPr/>
          </p:nvSpPr>
          <p:spPr>
            <a:xfrm>
              <a:off x="3846875" y="4017525"/>
              <a:ext cx="62425" cy="60975"/>
            </a:xfrm>
            <a:custGeom>
              <a:avLst/>
              <a:gdLst/>
              <a:ahLst/>
              <a:cxnLst/>
              <a:rect l="l" t="t" r="r" b="b"/>
              <a:pathLst>
                <a:path w="2497" h="2439" extrusionOk="0">
                  <a:moveTo>
                    <a:pt x="1258" y="0"/>
                  </a:moveTo>
                  <a:cubicBezTo>
                    <a:pt x="1030" y="0"/>
                    <a:pt x="797" y="62"/>
                    <a:pt x="607" y="180"/>
                  </a:cubicBezTo>
                  <a:cubicBezTo>
                    <a:pt x="352" y="337"/>
                    <a:pt x="116" y="640"/>
                    <a:pt x="60" y="938"/>
                  </a:cubicBezTo>
                  <a:cubicBezTo>
                    <a:pt x="1" y="1249"/>
                    <a:pt x="27" y="1592"/>
                    <a:pt x="208" y="1861"/>
                  </a:cubicBezTo>
                  <a:cubicBezTo>
                    <a:pt x="390" y="2130"/>
                    <a:pt x="644" y="2333"/>
                    <a:pt x="967" y="2408"/>
                  </a:cubicBezTo>
                  <a:cubicBezTo>
                    <a:pt x="1055" y="2429"/>
                    <a:pt x="1146" y="2439"/>
                    <a:pt x="1239" y="2439"/>
                  </a:cubicBezTo>
                  <a:cubicBezTo>
                    <a:pt x="1467" y="2439"/>
                    <a:pt x="1700" y="2377"/>
                    <a:pt x="1889" y="2260"/>
                  </a:cubicBezTo>
                  <a:cubicBezTo>
                    <a:pt x="2145" y="2103"/>
                    <a:pt x="2380" y="1801"/>
                    <a:pt x="2437" y="1501"/>
                  </a:cubicBezTo>
                  <a:cubicBezTo>
                    <a:pt x="2497" y="1191"/>
                    <a:pt x="2471" y="847"/>
                    <a:pt x="2288" y="579"/>
                  </a:cubicBezTo>
                  <a:cubicBezTo>
                    <a:pt x="2105" y="310"/>
                    <a:pt x="1851" y="107"/>
                    <a:pt x="1530" y="31"/>
                  </a:cubicBezTo>
                  <a:cubicBezTo>
                    <a:pt x="1442" y="11"/>
                    <a:pt x="1351" y="0"/>
                    <a:pt x="12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812;p44"/>
            <p:cNvSpPr/>
            <p:nvPr/>
          </p:nvSpPr>
          <p:spPr>
            <a:xfrm>
              <a:off x="4156200" y="4425700"/>
              <a:ext cx="65050" cy="63600"/>
            </a:xfrm>
            <a:custGeom>
              <a:avLst/>
              <a:gdLst/>
              <a:ahLst/>
              <a:cxnLst/>
              <a:rect l="l" t="t" r="r" b="b"/>
              <a:pathLst>
                <a:path w="2602" h="2544" extrusionOk="0">
                  <a:moveTo>
                    <a:pt x="1312" y="1"/>
                  </a:moveTo>
                  <a:cubicBezTo>
                    <a:pt x="1074" y="1"/>
                    <a:pt x="831" y="66"/>
                    <a:pt x="633" y="189"/>
                  </a:cubicBezTo>
                  <a:cubicBezTo>
                    <a:pt x="367" y="352"/>
                    <a:pt x="121" y="667"/>
                    <a:pt x="62" y="978"/>
                  </a:cubicBezTo>
                  <a:cubicBezTo>
                    <a:pt x="0" y="1302"/>
                    <a:pt x="27" y="1659"/>
                    <a:pt x="217" y="1940"/>
                  </a:cubicBezTo>
                  <a:cubicBezTo>
                    <a:pt x="407" y="2220"/>
                    <a:pt x="672" y="2431"/>
                    <a:pt x="1007" y="2511"/>
                  </a:cubicBezTo>
                  <a:cubicBezTo>
                    <a:pt x="1098" y="2533"/>
                    <a:pt x="1193" y="2543"/>
                    <a:pt x="1289" y="2543"/>
                  </a:cubicBezTo>
                  <a:cubicBezTo>
                    <a:pt x="1527" y="2543"/>
                    <a:pt x="1771" y="2478"/>
                    <a:pt x="1969" y="2355"/>
                  </a:cubicBezTo>
                  <a:cubicBezTo>
                    <a:pt x="2235" y="2192"/>
                    <a:pt x="2480" y="1876"/>
                    <a:pt x="2540" y="1566"/>
                  </a:cubicBezTo>
                  <a:cubicBezTo>
                    <a:pt x="2601" y="1242"/>
                    <a:pt x="2574" y="885"/>
                    <a:pt x="2384" y="604"/>
                  </a:cubicBezTo>
                  <a:cubicBezTo>
                    <a:pt x="2195" y="324"/>
                    <a:pt x="1930" y="113"/>
                    <a:pt x="1595" y="33"/>
                  </a:cubicBezTo>
                  <a:cubicBezTo>
                    <a:pt x="1504" y="12"/>
                    <a:pt x="1408"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813;p44"/>
            <p:cNvSpPr/>
            <p:nvPr/>
          </p:nvSpPr>
          <p:spPr>
            <a:xfrm>
              <a:off x="3554725" y="4408075"/>
              <a:ext cx="79975" cy="57500"/>
            </a:xfrm>
            <a:custGeom>
              <a:avLst/>
              <a:gdLst/>
              <a:ahLst/>
              <a:cxnLst/>
              <a:rect l="l" t="t" r="r" b="b"/>
              <a:pathLst>
                <a:path w="3199" h="2300" extrusionOk="0">
                  <a:moveTo>
                    <a:pt x="1577" y="1"/>
                  </a:moveTo>
                  <a:cubicBezTo>
                    <a:pt x="367" y="1"/>
                    <a:pt x="1" y="1948"/>
                    <a:pt x="1337" y="2265"/>
                  </a:cubicBezTo>
                  <a:cubicBezTo>
                    <a:pt x="1438" y="2289"/>
                    <a:pt x="1535" y="2300"/>
                    <a:pt x="1626" y="2300"/>
                  </a:cubicBezTo>
                  <a:cubicBezTo>
                    <a:pt x="2835" y="2300"/>
                    <a:pt x="3199" y="352"/>
                    <a:pt x="1865" y="36"/>
                  </a:cubicBezTo>
                  <a:cubicBezTo>
                    <a:pt x="1765" y="12"/>
                    <a:pt x="1668" y="1"/>
                    <a:pt x="1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814;p44"/>
            <p:cNvSpPr/>
            <p:nvPr/>
          </p:nvSpPr>
          <p:spPr>
            <a:xfrm>
              <a:off x="3261575" y="4442150"/>
              <a:ext cx="70550" cy="50675"/>
            </a:xfrm>
            <a:custGeom>
              <a:avLst/>
              <a:gdLst/>
              <a:ahLst/>
              <a:cxnLst/>
              <a:rect l="l" t="t" r="r" b="b"/>
              <a:pathLst>
                <a:path w="2822" h="2027" extrusionOk="0">
                  <a:moveTo>
                    <a:pt x="1390" y="0"/>
                  </a:moveTo>
                  <a:cubicBezTo>
                    <a:pt x="323" y="0"/>
                    <a:pt x="1" y="1717"/>
                    <a:pt x="1178" y="1996"/>
                  </a:cubicBezTo>
                  <a:cubicBezTo>
                    <a:pt x="1267" y="2017"/>
                    <a:pt x="1352" y="2027"/>
                    <a:pt x="1433" y="2027"/>
                  </a:cubicBezTo>
                  <a:cubicBezTo>
                    <a:pt x="2499" y="2027"/>
                    <a:pt x="2821" y="310"/>
                    <a:pt x="1645" y="31"/>
                  </a:cubicBezTo>
                  <a:cubicBezTo>
                    <a:pt x="1556" y="10"/>
                    <a:pt x="1470" y="0"/>
                    <a:pt x="1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815;p44"/>
            <p:cNvSpPr/>
            <p:nvPr/>
          </p:nvSpPr>
          <p:spPr>
            <a:xfrm>
              <a:off x="2992725" y="4109150"/>
              <a:ext cx="68875" cy="49525"/>
            </a:xfrm>
            <a:custGeom>
              <a:avLst/>
              <a:gdLst/>
              <a:ahLst/>
              <a:cxnLst/>
              <a:rect l="l" t="t" r="r" b="b"/>
              <a:pathLst>
                <a:path w="2755" h="1981" extrusionOk="0">
                  <a:moveTo>
                    <a:pt x="1356" y="0"/>
                  </a:moveTo>
                  <a:cubicBezTo>
                    <a:pt x="314" y="0"/>
                    <a:pt x="1" y="1677"/>
                    <a:pt x="1150" y="1950"/>
                  </a:cubicBezTo>
                  <a:cubicBezTo>
                    <a:pt x="1238" y="1970"/>
                    <a:pt x="1321" y="1980"/>
                    <a:pt x="1401" y="1980"/>
                  </a:cubicBezTo>
                  <a:cubicBezTo>
                    <a:pt x="2441" y="1980"/>
                    <a:pt x="2755" y="304"/>
                    <a:pt x="1606" y="31"/>
                  </a:cubicBezTo>
                  <a:cubicBezTo>
                    <a:pt x="1518" y="10"/>
                    <a:pt x="1435"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816;p44"/>
            <p:cNvSpPr/>
            <p:nvPr/>
          </p:nvSpPr>
          <p:spPr>
            <a:xfrm>
              <a:off x="2560600" y="4140125"/>
              <a:ext cx="82100" cy="59000"/>
            </a:xfrm>
            <a:custGeom>
              <a:avLst/>
              <a:gdLst/>
              <a:ahLst/>
              <a:cxnLst/>
              <a:rect l="l" t="t" r="r" b="b"/>
              <a:pathLst>
                <a:path w="3284" h="2360" extrusionOk="0">
                  <a:moveTo>
                    <a:pt x="1616" y="1"/>
                  </a:moveTo>
                  <a:cubicBezTo>
                    <a:pt x="375" y="1"/>
                    <a:pt x="1" y="1999"/>
                    <a:pt x="1371" y="2324"/>
                  </a:cubicBezTo>
                  <a:cubicBezTo>
                    <a:pt x="1475" y="2348"/>
                    <a:pt x="1574" y="2360"/>
                    <a:pt x="1668" y="2360"/>
                  </a:cubicBezTo>
                  <a:cubicBezTo>
                    <a:pt x="2909" y="2360"/>
                    <a:pt x="3284" y="362"/>
                    <a:pt x="1913" y="37"/>
                  </a:cubicBezTo>
                  <a:cubicBezTo>
                    <a:pt x="1809" y="12"/>
                    <a:pt x="1710" y="1"/>
                    <a:pt x="1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817;p44"/>
            <p:cNvSpPr/>
            <p:nvPr/>
          </p:nvSpPr>
          <p:spPr>
            <a:xfrm>
              <a:off x="2572200" y="2399175"/>
              <a:ext cx="58050" cy="56750"/>
            </a:xfrm>
            <a:custGeom>
              <a:avLst/>
              <a:gdLst/>
              <a:ahLst/>
              <a:cxnLst/>
              <a:rect l="l" t="t" r="r" b="b"/>
              <a:pathLst>
                <a:path w="2322" h="2270" extrusionOk="0">
                  <a:moveTo>
                    <a:pt x="1169" y="1"/>
                  </a:moveTo>
                  <a:cubicBezTo>
                    <a:pt x="957" y="1"/>
                    <a:pt x="741" y="59"/>
                    <a:pt x="564" y="167"/>
                  </a:cubicBezTo>
                  <a:cubicBezTo>
                    <a:pt x="327" y="313"/>
                    <a:pt x="108" y="594"/>
                    <a:pt x="55" y="873"/>
                  </a:cubicBezTo>
                  <a:cubicBezTo>
                    <a:pt x="0" y="1162"/>
                    <a:pt x="24" y="1481"/>
                    <a:pt x="194" y="1731"/>
                  </a:cubicBezTo>
                  <a:cubicBezTo>
                    <a:pt x="362" y="1981"/>
                    <a:pt x="599" y="2169"/>
                    <a:pt x="899" y="2241"/>
                  </a:cubicBezTo>
                  <a:cubicBezTo>
                    <a:pt x="980" y="2260"/>
                    <a:pt x="1065" y="2269"/>
                    <a:pt x="1151" y="2269"/>
                  </a:cubicBezTo>
                  <a:cubicBezTo>
                    <a:pt x="1364" y="2269"/>
                    <a:pt x="1581" y="2211"/>
                    <a:pt x="1757" y="2102"/>
                  </a:cubicBezTo>
                  <a:cubicBezTo>
                    <a:pt x="1995" y="1956"/>
                    <a:pt x="2213" y="1675"/>
                    <a:pt x="2266" y="1397"/>
                  </a:cubicBezTo>
                  <a:cubicBezTo>
                    <a:pt x="2321" y="1108"/>
                    <a:pt x="2297" y="789"/>
                    <a:pt x="2128" y="539"/>
                  </a:cubicBezTo>
                  <a:cubicBezTo>
                    <a:pt x="1959" y="289"/>
                    <a:pt x="1722" y="101"/>
                    <a:pt x="1423" y="30"/>
                  </a:cubicBezTo>
                  <a:cubicBezTo>
                    <a:pt x="1341" y="10"/>
                    <a:pt x="1256" y="1"/>
                    <a:pt x="1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818;p44"/>
            <p:cNvSpPr/>
            <p:nvPr/>
          </p:nvSpPr>
          <p:spPr>
            <a:xfrm>
              <a:off x="5337400" y="2288625"/>
              <a:ext cx="68475" cy="49200"/>
            </a:xfrm>
            <a:custGeom>
              <a:avLst/>
              <a:gdLst/>
              <a:ahLst/>
              <a:cxnLst/>
              <a:rect l="l" t="t" r="r" b="b"/>
              <a:pathLst>
                <a:path w="2739" h="1968" extrusionOk="0">
                  <a:moveTo>
                    <a:pt x="1347" y="0"/>
                  </a:moveTo>
                  <a:cubicBezTo>
                    <a:pt x="312" y="0"/>
                    <a:pt x="1" y="1666"/>
                    <a:pt x="1144" y="1937"/>
                  </a:cubicBezTo>
                  <a:cubicBezTo>
                    <a:pt x="1230" y="1958"/>
                    <a:pt x="1312" y="1967"/>
                    <a:pt x="1391" y="1967"/>
                  </a:cubicBezTo>
                  <a:cubicBezTo>
                    <a:pt x="2426" y="1967"/>
                    <a:pt x="2739" y="301"/>
                    <a:pt x="1596" y="30"/>
                  </a:cubicBezTo>
                  <a:cubicBezTo>
                    <a:pt x="1509" y="10"/>
                    <a:pt x="1426" y="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819;p44"/>
            <p:cNvSpPr/>
            <p:nvPr/>
          </p:nvSpPr>
          <p:spPr>
            <a:xfrm>
              <a:off x="4531775" y="1518050"/>
              <a:ext cx="86175" cy="61950"/>
            </a:xfrm>
            <a:custGeom>
              <a:avLst/>
              <a:gdLst/>
              <a:ahLst/>
              <a:cxnLst/>
              <a:rect l="l" t="t" r="r" b="b"/>
              <a:pathLst>
                <a:path w="3447" h="2478" extrusionOk="0">
                  <a:moveTo>
                    <a:pt x="1696" y="0"/>
                  </a:moveTo>
                  <a:cubicBezTo>
                    <a:pt x="393" y="0"/>
                    <a:pt x="0" y="2097"/>
                    <a:pt x="1438" y="2439"/>
                  </a:cubicBezTo>
                  <a:cubicBezTo>
                    <a:pt x="1547" y="2465"/>
                    <a:pt x="1651" y="2477"/>
                    <a:pt x="1750" y="2477"/>
                  </a:cubicBezTo>
                  <a:cubicBezTo>
                    <a:pt x="3053" y="2477"/>
                    <a:pt x="3447" y="380"/>
                    <a:pt x="2008" y="38"/>
                  </a:cubicBezTo>
                  <a:cubicBezTo>
                    <a:pt x="1899" y="12"/>
                    <a:pt x="1795"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820;p44"/>
            <p:cNvSpPr/>
            <p:nvPr/>
          </p:nvSpPr>
          <p:spPr>
            <a:xfrm>
              <a:off x="3933200" y="542900"/>
              <a:ext cx="1703000" cy="1357875"/>
            </a:xfrm>
            <a:custGeom>
              <a:avLst/>
              <a:gdLst/>
              <a:ahLst/>
              <a:cxnLst/>
              <a:rect l="l" t="t" r="r" b="b"/>
              <a:pathLst>
                <a:path w="68120" h="54315" extrusionOk="0">
                  <a:moveTo>
                    <a:pt x="12592" y="1"/>
                  </a:moveTo>
                  <a:cubicBezTo>
                    <a:pt x="12378" y="1"/>
                    <a:pt x="12157" y="110"/>
                    <a:pt x="12069" y="306"/>
                  </a:cubicBezTo>
                  <a:cubicBezTo>
                    <a:pt x="8528" y="8314"/>
                    <a:pt x="3874" y="16418"/>
                    <a:pt x="1254" y="24755"/>
                  </a:cubicBezTo>
                  <a:cubicBezTo>
                    <a:pt x="0" y="28748"/>
                    <a:pt x="3988" y="28111"/>
                    <a:pt x="7401" y="28948"/>
                  </a:cubicBezTo>
                  <a:cubicBezTo>
                    <a:pt x="17204" y="31355"/>
                    <a:pt x="26592" y="34926"/>
                    <a:pt x="34996" y="40595"/>
                  </a:cubicBezTo>
                  <a:cubicBezTo>
                    <a:pt x="38792" y="43156"/>
                    <a:pt x="42354" y="46048"/>
                    <a:pt x="45732" y="49136"/>
                  </a:cubicBezTo>
                  <a:cubicBezTo>
                    <a:pt x="47012" y="50304"/>
                    <a:pt x="49469" y="53823"/>
                    <a:pt x="51148" y="54245"/>
                  </a:cubicBezTo>
                  <a:cubicBezTo>
                    <a:pt x="51336" y="54292"/>
                    <a:pt x="51513" y="54314"/>
                    <a:pt x="51679" y="54314"/>
                  </a:cubicBezTo>
                  <a:cubicBezTo>
                    <a:pt x="53210" y="54314"/>
                    <a:pt x="53832" y="52431"/>
                    <a:pt x="54660" y="51142"/>
                  </a:cubicBezTo>
                  <a:cubicBezTo>
                    <a:pt x="59102" y="44224"/>
                    <a:pt x="63542" y="37306"/>
                    <a:pt x="67984" y="30389"/>
                  </a:cubicBezTo>
                  <a:cubicBezTo>
                    <a:pt x="68119" y="30178"/>
                    <a:pt x="68087" y="29982"/>
                    <a:pt x="67980" y="29830"/>
                  </a:cubicBezTo>
                  <a:cubicBezTo>
                    <a:pt x="67931" y="29741"/>
                    <a:pt x="67862" y="29657"/>
                    <a:pt x="67746" y="29598"/>
                  </a:cubicBezTo>
                  <a:cubicBezTo>
                    <a:pt x="61906" y="26652"/>
                    <a:pt x="53768" y="26780"/>
                    <a:pt x="49785" y="21506"/>
                  </a:cubicBezTo>
                  <a:cubicBezTo>
                    <a:pt x="47422" y="18378"/>
                    <a:pt x="44946" y="14814"/>
                    <a:pt x="41397" y="12925"/>
                  </a:cubicBezTo>
                  <a:cubicBezTo>
                    <a:pt x="38085" y="11161"/>
                    <a:pt x="34146" y="10990"/>
                    <a:pt x="30482" y="10752"/>
                  </a:cubicBezTo>
                  <a:cubicBezTo>
                    <a:pt x="25941" y="10457"/>
                    <a:pt x="24298" y="9114"/>
                    <a:pt x="21173" y="6099"/>
                  </a:cubicBezTo>
                  <a:cubicBezTo>
                    <a:pt x="18672" y="3688"/>
                    <a:pt x="15858" y="1787"/>
                    <a:pt x="12861" y="68"/>
                  </a:cubicBezTo>
                  <a:cubicBezTo>
                    <a:pt x="12781" y="22"/>
                    <a:pt x="12687" y="1"/>
                    <a:pt x="12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90" name="Google Shape;1821;p44"/>
            <p:cNvSpPr/>
            <p:nvPr/>
          </p:nvSpPr>
          <p:spPr>
            <a:xfrm>
              <a:off x="3961850" y="678100"/>
              <a:ext cx="1605700" cy="1197125"/>
            </a:xfrm>
            <a:custGeom>
              <a:avLst/>
              <a:gdLst/>
              <a:ahLst/>
              <a:cxnLst/>
              <a:rect l="l" t="t" r="r" b="b"/>
              <a:pathLst>
                <a:path w="64228" h="47885" extrusionOk="0">
                  <a:moveTo>
                    <a:pt x="26434" y="10610"/>
                  </a:moveTo>
                  <a:cubicBezTo>
                    <a:pt x="27769" y="10610"/>
                    <a:pt x="29140" y="10789"/>
                    <a:pt x="29851" y="10896"/>
                  </a:cubicBezTo>
                  <a:cubicBezTo>
                    <a:pt x="36269" y="11858"/>
                    <a:pt x="44643" y="16631"/>
                    <a:pt x="46599" y="23363"/>
                  </a:cubicBezTo>
                  <a:cubicBezTo>
                    <a:pt x="44844" y="27163"/>
                    <a:pt x="42244" y="30778"/>
                    <a:pt x="39968" y="34345"/>
                  </a:cubicBezTo>
                  <a:cubicBezTo>
                    <a:pt x="33267" y="29008"/>
                    <a:pt x="26254" y="25235"/>
                    <a:pt x="18108" y="22587"/>
                  </a:cubicBezTo>
                  <a:cubicBezTo>
                    <a:pt x="19201" y="20162"/>
                    <a:pt x="20262" y="17724"/>
                    <a:pt x="21403" y="15322"/>
                  </a:cubicBezTo>
                  <a:cubicBezTo>
                    <a:pt x="21862" y="14352"/>
                    <a:pt x="22548" y="11823"/>
                    <a:pt x="23484" y="11187"/>
                  </a:cubicBezTo>
                  <a:cubicBezTo>
                    <a:pt x="24133" y="10746"/>
                    <a:pt x="25270" y="10610"/>
                    <a:pt x="26434" y="10610"/>
                  </a:cubicBezTo>
                  <a:close/>
                  <a:moveTo>
                    <a:pt x="9680" y="1"/>
                  </a:moveTo>
                  <a:cubicBezTo>
                    <a:pt x="8323" y="1"/>
                    <a:pt x="7943" y="2230"/>
                    <a:pt x="9462" y="2647"/>
                  </a:cubicBezTo>
                  <a:cubicBezTo>
                    <a:pt x="12266" y="3415"/>
                    <a:pt x="14883" y="4468"/>
                    <a:pt x="17147" y="6344"/>
                  </a:cubicBezTo>
                  <a:cubicBezTo>
                    <a:pt x="19621" y="8394"/>
                    <a:pt x="19975" y="9414"/>
                    <a:pt x="18973" y="12318"/>
                  </a:cubicBezTo>
                  <a:cubicBezTo>
                    <a:pt x="17893" y="15448"/>
                    <a:pt x="16694" y="18534"/>
                    <a:pt x="15538" y="21635"/>
                  </a:cubicBezTo>
                  <a:cubicBezTo>
                    <a:pt x="11130" y="19868"/>
                    <a:pt x="6452" y="19058"/>
                    <a:pt x="1703" y="18790"/>
                  </a:cubicBezTo>
                  <a:cubicBezTo>
                    <a:pt x="1673" y="18788"/>
                    <a:pt x="1644" y="18788"/>
                    <a:pt x="1615" y="18788"/>
                  </a:cubicBezTo>
                  <a:cubicBezTo>
                    <a:pt x="0" y="18788"/>
                    <a:pt x="125" y="21354"/>
                    <a:pt x="1796" y="21448"/>
                  </a:cubicBezTo>
                  <a:cubicBezTo>
                    <a:pt x="6549" y="21714"/>
                    <a:pt x="11309" y="22579"/>
                    <a:pt x="15665" y="24556"/>
                  </a:cubicBezTo>
                  <a:cubicBezTo>
                    <a:pt x="15689" y="24567"/>
                    <a:pt x="15709" y="24563"/>
                    <a:pt x="15733" y="24573"/>
                  </a:cubicBezTo>
                  <a:cubicBezTo>
                    <a:pt x="15817" y="24615"/>
                    <a:pt x="15904" y="24654"/>
                    <a:pt x="15998" y="24682"/>
                  </a:cubicBezTo>
                  <a:cubicBezTo>
                    <a:pt x="24968" y="27398"/>
                    <a:pt x="32179" y="31277"/>
                    <a:pt x="39386" y="37265"/>
                  </a:cubicBezTo>
                  <a:cubicBezTo>
                    <a:pt x="39462" y="37329"/>
                    <a:pt x="39543" y="37380"/>
                    <a:pt x="39624" y="37426"/>
                  </a:cubicBezTo>
                  <a:cubicBezTo>
                    <a:pt x="39646" y="37441"/>
                    <a:pt x="39654" y="37461"/>
                    <a:pt x="39676" y="37475"/>
                  </a:cubicBezTo>
                  <a:cubicBezTo>
                    <a:pt x="43719" y="40028"/>
                    <a:pt x="47043" y="43506"/>
                    <a:pt x="49888" y="47323"/>
                  </a:cubicBezTo>
                  <a:cubicBezTo>
                    <a:pt x="50184" y="47720"/>
                    <a:pt x="50587" y="47885"/>
                    <a:pt x="50984" y="47885"/>
                  </a:cubicBezTo>
                  <a:cubicBezTo>
                    <a:pt x="51951" y="47885"/>
                    <a:pt x="52884" y="46909"/>
                    <a:pt x="52159" y="45936"/>
                  </a:cubicBezTo>
                  <a:cubicBezTo>
                    <a:pt x="49315" y="42124"/>
                    <a:pt x="46077" y="38681"/>
                    <a:pt x="42183" y="35972"/>
                  </a:cubicBezTo>
                  <a:cubicBezTo>
                    <a:pt x="44135" y="33298"/>
                    <a:pt x="46050" y="30596"/>
                    <a:pt x="48067" y="27969"/>
                  </a:cubicBezTo>
                  <a:cubicBezTo>
                    <a:pt x="49248" y="26433"/>
                    <a:pt x="50091" y="25729"/>
                    <a:pt x="51494" y="25729"/>
                  </a:cubicBezTo>
                  <a:cubicBezTo>
                    <a:pt x="52036" y="25729"/>
                    <a:pt x="52661" y="25834"/>
                    <a:pt x="53421" y="26036"/>
                  </a:cubicBezTo>
                  <a:cubicBezTo>
                    <a:pt x="56541" y="26867"/>
                    <a:pt x="58964" y="28463"/>
                    <a:pt x="61378" y="30577"/>
                  </a:cubicBezTo>
                  <a:cubicBezTo>
                    <a:pt x="61652" y="30817"/>
                    <a:pt x="61952" y="30918"/>
                    <a:pt x="62241" y="30918"/>
                  </a:cubicBezTo>
                  <a:cubicBezTo>
                    <a:pt x="63306" y="30918"/>
                    <a:pt x="64228" y="29541"/>
                    <a:pt x="63214" y="28654"/>
                  </a:cubicBezTo>
                  <a:cubicBezTo>
                    <a:pt x="60698" y="26449"/>
                    <a:pt x="55396" y="22598"/>
                    <a:pt x="51167" y="22598"/>
                  </a:cubicBezTo>
                  <a:cubicBezTo>
                    <a:pt x="50493" y="22598"/>
                    <a:pt x="49846" y="22695"/>
                    <a:pt x="49242" y="22913"/>
                  </a:cubicBezTo>
                  <a:cubicBezTo>
                    <a:pt x="47243" y="15088"/>
                    <a:pt x="37889" y="9501"/>
                    <a:pt x="30444" y="8304"/>
                  </a:cubicBezTo>
                  <a:cubicBezTo>
                    <a:pt x="29217" y="8107"/>
                    <a:pt x="27612" y="7857"/>
                    <a:pt x="26044" y="7857"/>
                  </a:cubicBezTo>
                  <a:cubicBezTo>
                    <a:pt x="24771" y="7857"/>
                    <a:pt x="23523" y="8022"/>
                    <a:pt x="22521" y="8513"/>
                  </a:cubicBezTo>
                  <a:cubicBezTo>
                    <a:pt x="21965" y="6612"/>
                    <a:pt x="19385" y="4675"/>
                    <a:pt x="17964" y="3623"/>
                  </a:cubicBezTo>
                  <a:cubicBezTo>
                    <a:pt x="15574" y="1854"/>
                    <a:pt x="12895" y="833"/>
                    <a:pt x="10054" y="53"/>
                  </a:cubicBezTo>
                  <a:cubicBezTo>
                    <a:pt x="9922" y="17"/>
                    <a:pt x="9798" y="1"/>
                    <a:pt x="9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822;p44"/>
            <p:cNvSpPr/>
            <p:nvPr/>
          </p:nvSpPr>
          <p:spPr>
            <a:xfrm>
              <a:off x="4081050" y="888975"/>
              <a:ext cx="202700" cy="141250"/>
            </a:xfrm>
            <a:custGeom>
              <a:avLst/>
              <a:gdLst/>
              <a:ahLst/>
              <a:cxnLst/>
              <a:rect l="l" t="t" r="r" b="b"/>
              <a:pathLst>
                <a:path w="8108" h="5650" extrusionOk="0">
                  <a:moveTo>
                    <a:pt x="4057" y="1"/>
                  </a:moveTo>
                  <a:cubicBezTo>
                    <a:pt x="1557" y="1"/>
                    <a:pt x="0" y="3828"/>
                    <a:pt x="2725" y="5295"/>
                  </a:cubicBezTo>
                  <a:cubicBezTo>
                    <a:pt x="3183" y="5541"/>
                    <a:pt x="3630" y="5650"/>
                    <a:pt x="4051" y="5650"/>
                  </a:cubicBezTo>
                  <a:cubicBezTo>
                    <a:pt x="6549" y="5650"/>
                    <a:pt x="8107" y="1821"/>
                    <a:pt x="5383" y="355"/>
                  </a:cubicBezTo>
                  <a:cubicBezTo>
                    <a:pt x="4925" y="109"/>
                    <a:pt x="4478" y="1"/>
                    <a:pt x="4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solidFill>
              </a:endParaRPr>
            </a:p>
          </p:txBody>
        </p:sp>
        <p:sp>
          <p:nvSpPr>
            <p:cNvPr id="592" name="Google Shape;1823;p44"/>
            <p:cNvSpPr/>
            <p:nvPr/>
          </p:nvSpPr>
          <p:spPr>
            <a:xfrm>
              <a:off x="4701850" y="1108975"/>
              <a:ext cx="202750" cy="141225"/>
            </a:xfrm>
            <a:custGeom>
              <a:avLst/>
              <a:gdLst/>
              <a:ahLst/>
              <a:cxnLst/>
              <a:rect l="l" t="t" r="r" b="b"/>
              <a:pathLst>
                <a:path w="8110" h="5649" extrusionOk="0">
                  <a:moveTo>
                    <a:pt x="4058" y="0"/>
                  </a:moveTo>
                  <a:cubicBezTo>
                    <a:pt x="1559" y="0"/>
                    <a:pt x="1" y="3828"/>
                    <a:pt x="2726" y="5294"/>
                  </a:cubicBezTo>
                  <a:cubicBezTo>
                    <a:pt x="3183" y="5541"/>
                    <a:pt x="3630" y="5649"/>
                    <a:pt x="4051" y="5649"/>
                  </a:cubicBezTo>
                  <a:cubicBezTo>
                    <a:pt x="6550" y="5649"/>
                    <a:pt x="8109" y="1821"/>
                    <a:pt x="5384" y="355"/>
                  </a:cubicBezTo>
                  <a:cubicBezTo>
                    <a:pt x="4926" y="109"/>
                    <a:pt x="4479" y="0"/>
                    <a:pt x="4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824;p44"/>
            <p:cNvSpPr/>
            <p:nvPr/>
          </p:nvSpPr>
          <p:spPr>
            <a:xfrm>
              <a:off x="5240075" y="1502700"/>
              <a:ext cx="147100" cy="131050"/>
            </a:xfrm>
            <a:custGeom>
              <a:avLst/>
              <a:gdLst/>
              <a:ahLst/>
              <a:cxnLst/>
              <a:rect l="l" t="t" r="r" b="b"/>
              <a:pathLst>
                <a:path w="5884" h="5242" extrusionOk="0">
                  <a:moveTo>
                    <a:pt x="2963" y="1"/>
                  </a:moveTo>
                  <a:cubicBezTo>
                    <a:pt x="2010" y="1"/>
                    <a:pt x="1048" y="486"/>
                    <a:pt x="621" y="1372"/>
                  </a:cubicBezTo>
                  <a:cubicBezTo>
                    <a:pt x="0" y="2660"/>
                    <a:pt x="392" y="4242"/>
                    <a:pt x="1693" y="4943"/>
                  </a:cubicBezTo>
                  <a:cubicBezTo>
                    <a:pt x="2069" y="5144"/>
                    <a:pt x="2495" y="5242"/>
                    <a:pt x="2922" y="5242"/>
                  </a:cubicBezTo>
                  <a:cubicBezTo>
                    <a:pt x="3876" y="5242"/>
                    <a:pt x="4836" y="4757"/>
                    <a:pt x="5264" y="3869"/>
                  </a:cubicBezTo>
                  <a:cubicBezTo>
                    <a:pt x="5883" y="2582"/>
                    <a:pt x="5492" y="999"/>
                    <a:pt x="4191" y="300"/>
                  </a:cubicBezTo>
                  <a:cubicBezTo>
                    <a:pt x="3816" y="98"/>
                    <a:pt x="3390" y="1"/>
                    <a:pt x="2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825;p44"/>
            <p:cNvSpPr/>
            <p:nvPr/>
          </p:nvSpPr>
          <p:spPr>
            <a:xfrm>
              <a:off x="4164850" y="783000"/>
              <a:ext cx="100000" cy="89100"/>
            </a:xfrm>
            <a:custGeom>
              <a:avLst/>
              <a:gdLst/>
              <a:ahLst/>
              <a:cxnLst/>
              <a:rect l="l" t="t" r="r" b="b"/>
              <a:pathLst>
                <a:path w="4000" h="3564" extrusionOk="0">
                  <a:moveTo>
                    <a:pt x="2015" y="1"/>
                  </a:moveTo>
                  <a:cubicBezTo>
                    <a:pt x="1367" y="1"/>
                    <a:pt x="713" y="331"/>
                    <a:pt x="423" y="933"/>
                  </a:cubicBezTo>
                  <a:cubicBezTo>
                    <a:pt x="0" y="1809"/>
                    <a:pt x="266" y="2884"/>
                    <a:pt x="1151" y="3360"/>
                  </a:cubicBezTo>
                  <a:cubicBezTo>
                    <a:pt x="1407" y="3497"/>
                    <a:pt x="1696" y="3563"/>
                    <a:pt x="1986" y="3563"/>
                  </a:cubicBezTo>
                  <a:cubicBezTo>
                    <a:pt x="2635" y="3563"/>
                    <a:pt x="3288" y="3233"/>
                    <a:pt x="3578" y="2631"/>
                  </a:cubicBezTo>
                  <a:cubicBezTo>
                    <a:pt x="4000" y="1756"/>
                    <a:pt x="3734" y="680"/>
                    <a:pt x="2850" y="204"/>
                  </a:cubicBezTo>
                  <a:cubicBezTo>
                    <a:pt x="2594" y="67"/>
                    <a:pt x="2305" y="1"/>
                    <a:pt x="2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826;p44"/>
            <p:cNvSpPr/>
            <p:nvPr/>
          </p:nvSpPr>
          <p:spPr>
            <a:xfrm>
              <a:off x="4234200" y="959450"/>
              <a:ext cx="154875" cy="107900"/>
            </a:xfrm>
            <a:custGeom>
              <a:avLst/>
              <a:gdLst/>
              <a:ahLst/>
              <a:cxnLst/>
              <a:rect l="l" t="t" r="r" b="b"/>
              <a:pathLst>
                <a:path w="6195" h="4316" extrusionOk="0">
                  <a:moveTo>
                    <a:pt x="3100" y="1"/>
                  </a:moveTo>
                  <a:cubicBezTo>
                    <a:pt x="1192" y="1"/>
                    <a:pt x="0" y="2925"/>
                    <a:pt x="2082" y="4044"/>
                  </a:cubicBezTo>
                  <a:cubicBezTo>
                    <a:pt x="2432" y="4233"/>
                    <a:pt x="2774" y="4316"/>
                    <a:pt x="3095" y="4316"/>
                  </a:cubicBezTo>
                  <a:cubicBezTo>
                    <a:pt x="5005" y="4316"/>
                    <a:pt x="6194" y="1391"/>
                    <a:pt x="4112" y="271"/>
                  </a:cubicBezTo>
                  <a:cubicBezTo>
                    <a:pt x="3763" y="83"/>
                    <a:pt x="3421" y="1"/>
                    <a:pt x="3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827;p44"/>
            <p:cNvSpPr/>
            <p:nvPr/>
          </p:nvSpPr>
          <p:spPr>
            <a:xfrm>
              <a:off x="4076625" y="1033400"/>
              <a:ext cx="136100" cy="94850"/>
            </a:xfrm>
            <a:custGeom>
              <a:avLst/>
              <a:gdLst/>
              <a:ahLst/>
              <a:cxnLst/>
              <a:rect l="l" t="t" r="r" b="b"/>
              <a:pathLst>
                <a:path w="5444" h="3794" extrusionOk="0">
                  <a:moveTo>
                    <a:pt x="2725" y="1"/>
                  </a:moveTo>
                  <a:cubicBezTo>
                    <a:pt x="1047" y="1"/>
                    <a:pt x="0" y="2571"/>
                    <a:pt x="1831" y="3555"/>
                  </a:cubicBezTo>
                  <a:cubicBezTo>
                    <a:pt x="2138" y="3721"/>
                    <a:pt x="2438" y="3794"/>
                    <a:pt x="2721" y="3794"/>
                  </a:cubicBezTo>
                  <a:cubicBezTo>
                    <a:pt x="4398" y="3794"/>
                    <a:pt x="5444" y="1223"/>
                    <a:pt x="3615" y="239"/>
                  </a:cubicBezTo>
                  <a:cubicBezTo>
                    <a:pt x="3307" y="74"/>
                    <a:pt x="3007" y="1"/>
                    <a:pt x="2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828;p44"/>
            <p:cNvSpPr/>
            <p:nvPr/>
          </p:nvSpPr>
          <p:spPr>
            <a:xfrm>
              <a:off x="4772875" y="995900"/>
              <a:ext cx="176450" cy="122925"/>
            </a:xfrm>
            <a:custGeom>
              <a:avLst/>
              <a:gdLst/>
              <a:ahLst/>
              <a:cxnLst/>
              <a:rect l="l" t="t" r="r" b="b"/>
              <a:pathLst>
                <a:path w="7058" h="4917" extrusionOk="0">
                  <a:moveTo>
                    <a:pt x="3532" y="0"/>
                  </a:moveTo>
                  <a:cubicBezTo>
                    <a:pt x="1357" y="0"/>
                    <a:pt x="0" y="3333"/>
                    <a:pt x="2372" y="4608"/>
                  </a:cubicBezTo>
                  <a:cubicBezTo>
                    <a:pt x="2771" y="4822"/>
                    <a:pt x="3160" y="4917"/>
                    <a:pt x="3526" y="4917"/>
                  </a:cubicBezTo>
                  <a:cubicBezTo>
                    <a:pt x="5701" y="4917"/>
                    <a:pt x="7057" y="1585"/>
                    <a:pt x="4686" y="309"/>
                  </a:cubicBezTo>
                  <a:cubicBezTo>
                    <a:pt x="4287" y="94"/>
                    <a:pt x="3898" y="0"/>
                    <a:pt x="3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829;p44"/>
            <p:cNvSpPr/>
            <p:nvPr/>
          </p:nvSpPr>
          <p:spPr>
            <a:xfrm>
              <a:off x="4653350" y="1242375"/>
              <a:ext cx="174575" cy="121650"/>
            </a:xfrm>
            <a:custGeom>
              <a:avLst/>
              <a:gdLst/>
              <a:ahLst/>
              <a:cxnLst/>
              <a:rect l="l" t="t" r="r" b="b"/>
              <a:pathLst>
                <a:path w="6983" h="4866" extrusionOk="0">
                  <a:moveTo>
                    <a:pt x="3495" y="0"/>
                  </a:moveTo>
                  <a:cubicBezTo>
                    <a:pt x="1342" y="0"/>
                    <a:pt x="0" y="3296"/>
                    <a:pt x="2347" y="4559"/>
                  </a:cubicBezTo>
                  <a:cubicBezTo>
                    <a:pt x="2741" y="4772"/>
                    <a:pt x="3126" y="4865"/>
                    <a:pt x="3488" y="4865"/>
                  </a:cubicBezTo>
                  <a:cubicBezTo>
                    <a:pt x="5640" y="4865"/>
                    <a:pt x="6982" y="1568"/>
                    <a:pt x="4637" y="305"/>
                  </a:cubicBezTo>
                  <a:cubicBezTo>
                    <a:pt x="4242" y="93"/>
                    <a:pt x="3857" y="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830;p44"/>
            <p:cNvSpPr/>
            <p:nvPr/>
          </p:nvSpPr>
          <p:spPr>
            <a:xfrm>
              <a:off x="4848000" y="1215125"/>
              <a:ext cx="152975" cy="106600"/>
            </a:xfrm>
            <a:custGeom>
              <a:avLst/>
              <a:gdLst/>
              <a:ahLst/>
              <a:cxnLst/>
              <a:rect l="l" t="t" r="r" b="b"/>
              <a:pathLst>
                <a:path w="6119" h="4264" extrusionOk="0">
                  <a:moveTo>
                    <a:pt x="3061" y="1"/>
                  </a:moveTo>
                  <a:cubicBezTo>
                    <a:pt x="1176" y="1"/>
                    <a:pt x="0" y="2889"/>
                    <a:pt x="2057" y="3995"/>
                  </a:cubicBezTo>
                  <a:cubicBezTo>
                    <a:pt x="2403" y="4181"/>
                    <a:pt x="2740" y="4263"/>
                    <a:pt x="3057" y="4263"/>
                  </a:cubicBezTo>
                  <a:cubicBezTo>
                    <a:pt x="4943" y="4263"/>
                    <a:pt x="6118" y="1375"/>
                    <a:pt x="4062" y="269"/>
                  </a:cubicBezTo>
                  <a:cubicBezTo>
                    <a:pt x="3716" y="83"/>
                    <a:pt x="3379" y="1"/>
                    <a:pt x="3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831;p44"/>
            <p:cNvSpPr/>
            <p:nvPr/>
          </p:nvSpPr>
          <p:spPr>
            <a:xfrm>
              <a:off x="4557850" y="1068125"/>
              <a:ext cx="186750" cy="130150"/>
            </a:xfrm>
            <a:custGeom>
              <a:avLst/>
              <a:gdLst/>
              <a:ahLst/>
              <a:cxnLst/>
              <a:rect l="l" t="t" r="r" b="b"/>
              <a:pathLst>
                <a:path w="7470" h="5206" extrusionOk="0">
                  <a:moveTo>
                    <a:pt x="3738" y="1"/>
                  </a:moveTo>
                  <a:cubicBezTo>
                    <a:pt x="1436" y="1"/>
                    <a:pt x="1" y="3528"/>
                    <a:pt x="2511" y="4879"/>
                  </a:cubicBezTo>
                  <a:cubicBezTo>
                    <a:pt x="2932" y="5106"/>
                    <a:pt x="3344" y="5205"/>
                    <a:pt x="3732" y="5205"/>
                  </a:cubicBezTo>
                  <a:cubicBezTo>
                    <a:pt x="6033" y="5205"/>
                    <a:pt x="7470" y="1679"/>
                    <a:pt x="4959" y="328"/>
                  </a:cubicBezTo>
                  <a:cubicBezTo>
                    <a:pt x="4537" y="100"/>
                    <a:pt x="4125" y="1"/>
                    <a:pt x="3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832;p44"/>
            <p:cNvSpPr/>
            <p:nvPr/>
          </p:nvSpPr>
          <p:spPr>
            <a:xfrm>
              <a:off x="5327050" y="1400600"/>
              <a:ext cx="171725" cy="119675"/>
            </a:xfrm>
            <a:custGeom>
              <a:avLst/>
              <a:gdLst/>
              <a:ahLst/>
              <a:cxnLst/>
              <a:rect l="l" t="t" r="r" b="b"/>
              <a:pathLst>
                <a:path w="6869" h="4787" extrusionOk="0">
                  <a:moveTo>
                    <a:pt x="3437" y="0"/>
                  </a:moveTo>
                  <a:cubicBezTo>
                    <a:pt x="1320" y="0"/>
                    <a:pt x="1" y="3244"/>
                    <a:pt x="2309" y="4486"/>
                  </a:cubicBezTo>
                  <a:cubicBezTo>
                    <a:pt x="2697" y="4695"/>
                    <a:pt x="3076" y="4787"/>
                    <a:pt x="3432" y="4787"/>
                  </a:cubicBezTo>
                  <a:cubicBezTo>
                    <a:pt x="5549" y="4787"/>
                    <a:pt x="6869" y="1543"/>
                    <a:pt x="4560" y="301"/>
                  </a:cubicBezTo>
                  <a:cubicBezTo>
                    <a:pt x="4172" y="92"/>
                    <a:pt x="3793" y="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833;p44"/>
            <p:cNvSpPr/>
            <p:nvPr/>
          </p:nvSpPr>
          <p:spPr>
            <a:xfrm>
              <a:off x="5110675" y="1409425"/>
              <a:ext cx="179275" cy="124900"/>
            </a:xfrm>
            <a:custGeom>
              <a:avLst/>
              <a:gdLst/>
              <a:ahLst/>
              <a:cxnLst/>
              <a:rect l="l" t="t" r="r" b="b"/>
              <a:pathLst>
                <a:path w="7171" h="4996" extrusionOk="0">
                  <a:moveTo>
                    <a:pt x="3589" y="0"/>
                  </a:moveTo>
                  <a:cubicBezTo>
                    <a:pt x="1379" y="0"/>
                    <a:pt x="1" y="3386"/>
                    <a:pt x="2411" y="4681"/>
                  </a:cubicBezTo>
                  <a:cubicBezTo>
                    <a:pt x="2816" y="4899"/>
                    <a:pt x="3211" y="4995"/>
                    <a:pt x="3583" y="4995"/>
                  </a:cubicBezTo>
                  <a:cubicBezTo>
                    <a:pt x="5793" y="4995"/>
                    <a:pt x="7171" y="1610"/>
                    <a:pt x="4761" y="314"/>
                  </a:cubicBezTo>
                  <a:cubicBezTo>
                    <a:pt x="4356" y="96"/>
                    <a:pt x="3961" y="0"/>
                    <a:pt x="3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834;p44"/>
            <p:cNvSpPr/>
            <p:nvPr/>
          </p:nvSpPr>
          <p:spPr>
            <a:xfrm>
              <a:off x="5179975" y="1626950"/>
              <a:ext cx="137025" cy="95500"/>
            </a:xfrm>
            <a:custGeom>
              <a:avLst/>
              <a:gdLst/>
              <a:ahLst/>
              <a:cxnLst/>
              <a:rect l="l" t="t" r="r" b="b"/>
              <a:pathLst>
                <a:path w="5481" h="3820" extrusionOk="0">
                  <a:moveTo>
                    <a:pt x="2742" y="1"/>
                  </a:moveTo>
                  <a:cubicBezTo>
                    <a:pt x="1053" y="1"/>
                    <a:pt x="0" y="2589"/>
                    <a:pt x="1842" y="3580"/>
                  </a:cubicBezTo>
                  <a:cubicBezTo>
                    <a:pt x="2152" y="3747"/>
                    <a:pt x="2454" y="3820"/>
                    <a:pt x="2738" y="3820"/>
                  </a:cubicBezTo>
                  <a:cubicBezTo>
                    <a:pt x="4427" y="3820"/>
                    <a:pt x="5480" y="1233"/>
                    <a:pt x="3638" y="241"/>
                  </a:cubicBezTo>
                  <a:cubicBezTo>
                    <a:pt x="3328" y="74"/>
                    <a:pt x="3026" y="1"/>
                    <a:pt x="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835;p44"/>
            <p:cNvSpPr/>
            <p:nvPr/>
          </p:nvSpPr>
          <p:spPr>
            <a:xfrm>
              <a:off x="4178300" y="792875"/>
              <a:ext cx="48775" cy="34000"/>
            </a:xfrm>
            <a:custGeom>
              <a:avLst/>
              <a:gdLst/>
              <a:ahLst/>
              <a:cxnLst/>
              <a:rect l="l" t="t" r="r" b="b"/>
              <a:pathLst>
                <a:path w="1951" h="1360" extrusionOk="0">
                  <a:moveTo>
                    <a:pt x="977" y="1"/>
                  </a:moveTo>
                  <a:cubicBezTo>
                    <a:pt x="376" y="1"/>
                    <a:pt x="1" y="922"/>
                    <a:pt x="657" y="1274"/>
                  </a:cubicBezTo>
                  <a:cubicBezTo>
                    <a:pt x="767" y="1333"/>
                    <a:pt x="874" y="1359"/>
                    <a:pt x="975" y="1359"/>
                  </a:cubicBezTo>
                  <a:cubicBezTo>
                    <a:pt x="1576" y="1359"/>
                    <a:pt x="1951" y="440"/>
                    <a:pt x="1296" y="86"/>
                  </a:cubicBezTo>
                  <a:cubicBezTo>
                    <a:pt x="1185" y="27"/>
                    <a:pt x="1078" y="1"/>
                    <a:pt x="97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836;p44"/>
            <p:cNvSpPr/>
            <p:nvPr/>
          </p:nvSpPr>
          <p:spPr>
            <a:xfrm>
              <a:off x="4289175" y="967425"/>
              <a:ext cx="61575" cy="42950"/>
            </a:xfrm>
            <a:custGeom>
              <a:avLst/>
              <a:gdLst/>
              <a:ahLst/>
              <a:cxnLst/>
              <a:rect l="l" t="t" r="r" b="b"/>
              <a:pathLst>
                <a:path w="2463" h="1718" extrusionOk="0">
                  <a:moveTo>
                    <a:pt x="1234" y="1"/>
                  </a:moveTo>
                  <a:cubicBezTo>
                    <a:pt x="474" y="1"/>
                    <a:pt x="1" y="1165"/>
                    <a:pt x="828" y="1610"/>
                  </a:cubicBezTo>
                  <a:cubicBezTo>
                    <a:pt x="967" y="1684"/>
                    <a:pt x="1103" y="1717"/>
                    <a:pt x="1231" y="1717"/>
                  </a:cubicBezTo>
                  <a:cubicBezTo>
                    <a:pt x="1990" y="1717"/>
                    <a:pt x="2463" y="555"/>
                    <a:pt x="1637" y="108"/>
                  </a:cubicBezTo>
                  <a:cubicBezTo>
                    <a:pt x="1498" y="33"/>
                    <a:pt x="1362" y="1"/>
                    <a:pt x="123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837;p44"/>
            <p:cNvSpPr/>
            <p:nvPr/>
          </p:nvSpPr>
          <p:spPr>
            <a:xfrm>
              <a:off x="4136125" y="904200"/>
              <a:ext cx="71175" cy="49600"/>
            </a:xfrm>
            <a:custGeom>
              <a:avLst/>
              <a:gdLst/>
              <a:ahLst/>
              <a:cxnLst/>
              <a:rect l="l" t="t" r="r" b="b"/>
              <a:pathLst>
                <a:path w="2847" h="1984" extrusionOk="0">
                  <a:moveTo>
                    <a:pt x="1425" y="0"/>
                  </a:moveTo>
                  <a:cubicBezTo>
                    <a:pt x="548" y="0"/>
                    <a:pt x="1" y="1344"/>
                    <a:pt x="957" y="1859"/>
                  </a:cubicBezTo>
                  <a:cubicBezTo>
                    <a:pt x="1117" y="1945"/>
                    <a:pt x="1274" y="1983"/>
                    <a:pt x="1422" y="1983"/>
                  </a:cubicBezTo>
                  <a:cubicBezTo>
                    <a:pt x="2299" y="1983"/>
                    <a:pt x="2846" y="640"/>
                    <a:pt x="1890" y="125"/>
                  </a:cubicBezTo>
                  <a:cubicBezTo>
                    <a:pt x="1729" y="38"/>
                    <a:pt x="1572" y="0"/>
                    <a:pt x="142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838;p44"/>
            <p:cNvSpPr/>
            <p:nvPr/>
          </p:nvSpPr>
          <p:spPr>
            <a:xfrm>
              <a:off x="4118325" y="1050900"/>
              <a:ext cx="42475" cy="29600"/>
            </a:xfrm>
            <a:custGeom>
              <a:avLst/>
              <a:gdLst/>
              <a:ahLst/>
              <a:cxnLst/>
              <a:rect l="l" t="t" r="r" b="b"/>
              <a:pathLst>
                <a:path w="1699" h="1184" extrusionOk="0">
                  <a:moveTo>
                    <a:pt x="849" y="0"/>
                  </a:moveTo>
                  <a:cubicBezTo>
                    <a:pt x="327" y="0"/>
                    <a:pt x="0" y="802"/>
                    <a:pt x="570" y="1110"/>
                  </a:cubicBezTo>
                  <a:cubicBezTo>
                    <a:pt x="666" y="1161"/>
                    <a:pt x="760" y="1184"/>
                    <a:pt x="848" y="1184"/>
                  </a:cubicBezTo>
                  <a:cubicBezTo>
                    <a:pt x="1372" y="1184"/>
                    <a:pt x="1699" y="382"/>
                    <a:pt x="1127" y="75"/>
                  </a:cubicBezTo>
                  <a:cubicBezTo>
                    <a:pt x="1031" y="23"/>
                    <a:pt x="938" y="0"/>
                    <a:pt x="8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839;p44"/>
            <p:cNvSpPr/>
            <p:nvPr/>
          </p:nvSpPr>
          <p:spPr>
            <a:xfrm>
              <a:off x="4838775" y="1007225"/>
              <a:ext cx="52425" cy="36500"/>
            </a:xfrm>
            <a:custGeom>
              <a:avLst/>
              <a:gdLst/>
              <a:ahLst/>
              <a:cxnLst/>
              <a:rect l="l" t="t" r="r" b="b"/>
              <a:pathLst>
                <a:path w="2097" h="1460" extrusionOk="0">
                  <a:moveTo>
                    <a:pt x="1049" y="0"/>
                  </a:moveTo>
                  <a:cubicBezTo>
                    <a:pt x="404" y="0"/>
                    <a:pt x="1" y="989"/>
                    <a:pt x="706" y="1368"/>
                  </a:cubicBezTo>
                  <a:cubicBezTo>
                    <a:pt x="824" y="1431"/>
                    <a:pt x="940" y="1459"/>
                    <a:pt x="1048" y="1459"/>
                  </a:cubicBezTo>
                  <a:cubicBezTo>
                    <a:pt x="1694" y="1459"/>
                    <a:pt x="2097" y="470"/>
                    <a:pt x="1392" y="92"/>
                  </a:cubicBezTo>
                  <a:cubicBezTo>
                    <a:pt x="1274" y="29"/>
                    <a:pt x="1158" y="0"/>
                    <a:pt x="10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840;p44"/>
            <p:cNvSpPr/>
            <p:nvPr/>
          </p:nvSpPr>
          <p:spPr>
            <a:xfrm>
              <a:off x="4769975" y="1121900"/>
              <a:ext cx="60300" cy="42025"/>
            </a:xfrm>
            <a:custGeom>
              <a:avLst/>
              <a:gdLst/>
              <a:ahLst/>
              <a:cxnLst/>
              <a:rect l="l" t="t" r="r" b="b"/>
              <a:pathLst>
                <a:path w="2412" h="1681" extrusionOk="0">
                  <a:moveTo>
                    <a:pt x="1207" y="1"/>
                  </a:moveTo>
                  <a:cubicBezTo>
                    <a:pt x="464" y="1"/>
                    <a:pt x="1" y="1139"/>
                    <a:pt x="812" y="1575"/>
                  </a:cubicBezTo>
                  <a:cubicBezTo>
                    <a:pt x="948" y="1649"/>
                    <a:pt x="1080" y="1681"/>
                    <a:pt x="1205" y="1681"/>
                  </a:cubicBezTo>
                  <a:cubicBezTo>
                    <a:pt x="1948" y="1681"/>
                    <a:pt x="2412" y="542"/>
                    <a:pt x="1602" y="106"/>
                  </a:cubicBezTo>
                  <a:cubicBezTo>
                    <a:pt x="1466" y="33"/>
                    <a:pt x="1333" y="1"/>
                    <a:pt x="120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841;p44"/>
            <p:cNvSpPr/>
            <p:nvPr/>
          </p:nvSpPr>
          <p:spPr>
            <a:xfrm>
              <a:off x="4921900" y="1235350"/>
              <a:ext cx="37150" cy="33250"/>
            </a:xfrm>
            <a:custGeom>
              <a:avLst/>
              <a:gdLst/>
              <a:ahLst/>
              <a:cxnLst/>
              <a:rect l="l" t="t" r="r" b="b"/>
              <a:pathLst>
                <a:path w="1486" h="1330" extrusionOk="0">
                  <a:moveTo>
                    <a:pt x="817" y="1"/>
                  </a:moveTo>
                  <a:cubicBezTo>
                    <a:pt x="710" y="1"/>
                    <a:pt x="599" y="28"/>
                    <a:pt x="492" y="86"/>
                  </a:cubicBezTo>
                  <a:lnTo>
                    <a:pt x="448" y="110"/>
                  </a:lnTo>
                  <a:cubicBezTo>
                    <a:pt x="0" y="353"/>
                    <a:pt x="54" y="1028"/>
                    <a:pt x="479" y="1256"/>
                  </a:cubicBezTo>
                  <a:cubicBezTo>
                    <a:pt x="573" y="1306"/>
                    <a:pt x="676" y="1330"/>
                    <a:pt x="778" y="1330"/>
                  </a:cubicBezTo>
                  <a:cubicBezTo>
                    <a:pt x="1135" y="1330"/>
                    <a:pt x="1486" y="1045"/>
                    <a:pt x="1452" y="650"/>
                  </a:cubicBezTo>
                  <a:cubicBezTo>
                    <a:pt x="1451" y="634"/>
                    <a:pt x="1449" y="617"/>
                    <a:pt x="1448" y="601"/>
                  </a:cubicBezTo>
                  <a:cubicBezTo>
                    <a:pt x="1418" y="240"/>
                    <a:pt x="1135" y="1"/>
                    <a:pt x="81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842;p44"/>
            <p:cNvSpPr/>
            <p:nvPr/>
          </p:nvSpPr>
          <p:spPr>
            <a:xfrm>
              <a:off x="4702375" y="1258225"/>
              <a:ext cx="54400" cy="37875"/>
            </a:xfrm>
            <a:custGeom>
              <a:avLst/>
              <a:gdLst/>
              <a:ahLst/>
              <a:cxnLst/>
              <a:rect l="l" t="t" r="r" b="b"/>
              <a:pathLst>
                <a:path w="2176" h="1515" extrusionOk="0">
                  <a:moveTo>
                    <a:pt x="1089" y="0"/>
                  </a:moveTo>
                  <a:cubicBezTo>
                    <a:pt x="418" y="0"/>
                    <a:pt x="1" y="1027"/>
                    <a:pt x="732" y="1420"/>
                  </a:cubicBezTo>
                  <a:cubicBezTo>
                    <a:pt x="855" y="1485"/>
                    <a:pt x="974" y="1514"/>
                    <a:pt x="1087" y="1514"/>
                  </a:cubicBezTo>
                  <a:cubicBezTo>
                    <a:pt x="1758" y="1514"/>
                    <a:pt x="2175" y="489"/>
                    <a:pt x="1444" y="95"/>
                  </a:cubicBezTo>
                  <a:cubicBezTo>
                    <a:pt x="1321" y="29"/>
                    <a:pt x="1202" y="0"/>
                    <a:pt x="108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843;p44"/>
            <p:cNvSpPr/>
            <p:nvPr/>
          </p:nvSpPr>
          <p:spPr>
            <a:xfrm>
              <a:off x="4619125" y="1087475"/>
              <a:ext cx="39225" cy="27350"/>
            </a:xfrm>
            <a:custGeom>
              <a:avLst/>
              <a:gdLst/>
              <a:ahLst/>
              <a:cxnLst/>
              <a:rect l="l" t="t" r="r" b="b"/>
              <a:pathLst>
                <a:path w="1569" h="1094" extrusionOk="0">
                  <a:moveTo>
                    <a:pt x="786" y="1"/>
                  </a:moveTo>
                  <a:cubicBezTo>
                    <a:pt x="303" y="1"/>
                    <a:pt x="0" y="742"/>
                    <a:pt x="528" y="1025"/>
                  </a:cubicBezTo>
                  <a:cubicBezTo>
                    <a:pt x="617" y="1073"/>
                    <a:pt x="703" y="1094"/>
                    <a:pt x="784" y="1094"/>
                  </a:cubicBezTo>
                  <a:cubicBezTo>
                    <a:pt x="1268" y="1094"/>
                    <a:pt x="1569" y="353"/>
                    <a:pt x="1041" y="69"/>
                  </a:cubicBezTo>
                  <a:cubicBezTo>
                    <a:pt x="953" y="22"/>
                    <a:pt x="867" y="1"/>
                    <a:pt x="78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844;p44"/>
            <p:cNvSpPr/>
            <p:nvPr/>
          </p:nvSpPr>
          <p:spPr>
            <a:xfrm>
              <a:off x="5167975" y="1422125"/>
              <a:ext cx="60625" cy="42225"/>
            </a:xfrm>
            <a:custGeom>
              <a:avLst/>
              <a:gdLst/>
              <a:ahLst/>
              <a:cxnLst/>
              <a:rect l="l" t="t" r="r" b="b"/>
              <a:pathLst>
                <a:path w="2425" h="1689" extrusionOk="0">
                  <a:moveTo>
                    <a:pt x="1213" y="0"/>
                  </a:moveTo>
                  <a:cubicBezTo>
                    <a:pt x="465" y="0"/>
                    <a:pt x="0" y="1145"/>
                    <a:pt x="815" y="1583"/>
                  </a:cubicBezTo>
                  <a:cubicBezTo>
                    <a:pt x="952" y="1657"/>
                    <a:pt x="1085" y="1689"/>
                    <a:pt x="1211" y="1689"/>
                  </a:cubicBezTo>
                  <a:cubicBezTo>
                    <a:pt x="1958" y="1689"/>
                    <a:pt x="2424" y="544"/>
                    <a:pt x="1610" y="107"/>
                  </a:cubicBezTo>
                  <a:cubicBezTo>
                    <a:pt x="1473" y="33"/>
                    <a:pt x="1339" y="0"/>
                    <a:pt x="1213"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845;p44"/>
            <p:cNvSpPr/>
            <p:nvPr/>
          </p:nvSpPr>
          <p:spPr>
            <a:xfrm>
              <a:off x="5391700" y="1416350"/>
              <a:ext cx="43175" cy="30100"/>
            </a:xfrm>
            <a:custGeom>
              <a:avLst/>
              <a:gdLst/>
              <a:ahLst/>
              <a:cxnLst/>
              <a:rect l="l" t="t" r="r" b="b"/>
              <a:pathLst>
                <a:path w="1727" h="1204" extrusionOk="0">
                  <a:moveTo>
                    <a:pt x="865" y="1"/>
                  </a:moveTo>
                  <a:cubicBezTo>
                    <a:pt x="333" y="1"/>
                    <a:pt x="0" y="815"/>
                    <a:pt x="581" y="1128"/>
                  </a:cubicBezTo>
                  <a:cubicBezTo>
                    <a:pt x="678" y="1180"/>
                    <a:pt x="773" y="1203"/>
                    <a:pt x="863" y="1203"/>
                  </a:cubicBezTo>
                  <a:cubicBezTo>
                    <a:pt x="1395" y="1203"/>
                    <a:pt x="1726" y="389"/>
                    <a:pt x="1147" y="76"/>
                  </a:cubicBezTo>
                  <a:cubicBezTo>
                    <a:pt x="1050" y="24"/>
                    <a:pt x="955" y="1"/>
                    <a:pt x="865"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846;p44"/>
            <p:cNvSpPr/>
            <p:nvPr/>
          </p:nvSpPr>
          <p:spPr>
            <a:xfrm>
              <a:off x="5284075" y="1526675"/>
              <a:ext cx="59675" cy="41400"/>
            </a:xfrm>
            <a:custGeom>
              <a:avLst/>
              <a:gdLst/>
              <a:ahLst/>
              <a:cxnLst/>
              <a:rect l="l" t="t" r="r" b="b"/>
              <a:pathLst>
                <a:path w="2387" h="1656" extrusionOk="0">
                  <a:moveTo>
                    <a:pt x="1293" y="1"/>
                  </a:moveTo>
                  <a:cubicBezTo>
                    <a:pt x="340" y="1"/>
                    <a:pt x="1" y="1403"/>
                    <a:pt x="1035" y="1634"/>
                  </a:cubicBezTo>
                  <a:cubicBezTo>
                    <a:pt x="1103" y="1649"/>
                    <a:pt x="1167" y="1656"/>
                    <a:pt x="1229" y="1656"/>
                  </a:cubicBezTo>
                  <a:cubicBezTo>
                    <a:pt x="2133" y="1656"/>
                    <a:pt x="2386" y="132"/>
                    <a:pt x="1421" y="9"/>
                  </a:cubicBezTo>
                  <a:cubicBezTo>
                    <a:pt x="1377" y="3"/>
                    <a:pt x="1335" y="1"/>
                    <a:pt x="1293"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847;p44"/>
            <p:cNvSpPr/>
            <p:nvPr/>
          </p:nvSpPr>
          <p:spPr>
            <a:xfrm>
              <a:off x="5229350" y="1642975"/>
              <a:ext cx="48775" cy="33975"/>
            </a:xfrm>
            <a:custGeom>
              <a:avLst/>
              <a:gdLst/>
              <a:ahLst/>
              <a:cxnLst/>
              <a:rect l="l" t="t" r="r" b="b"/>
              <a:pathLst>
                <a:path w="1951" h="1359" extrusionOk="0">
                  <a:moveTo>
                    <a:pt x="977" y="0"/>
                  </a:moveTo>
                  <a:cubicBezTo>
                    <a:pt x="376" y="0"/>
                    <a:pt x="0" y="922"/>
                    <a:pt x="656" y="1273"/>
                  </a:cubicBezTo>
                  <a:cubicBezTo>
                    <a:pt x="766" y="1332"/>
                    <a:pt x="874" y="1358"/>
                    <a:pt x="975" y="1358"/>
                  </a:cubicBezTo>
                  <a:cubicBezTo>
                    <a:pt x="1576" y="1358"/>
                    <a:pt x="1951" y="438"/>
                    <a:pt x="1295" y="85"/>
                  </a:cubicBezTo>
                  <a:cubicBezTo>
                    <a:pt x="1185" y="26"/>
                    <a:pt x="1078" y="0"/>
                    <a:pt x="977"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848;p44"/>
            <p:cNvSpPr/>
            <p:nvPr/>
          </p:nvSpPr>
          <p:spPr>
            <a:xfrm>
              <a:off x="4241525" y="627175"/>
              <a:ext cx="131275" cy="98775"/>
            </a:xfrm>
            <a:custGeom>
              <a:avLst/>
              <a:gdLst/>
              <a:ahLst/>
              <a:cxnLst/>
              <a:rect l="l" t="t" r="r" b="b"/>
              <a:pathLst>
                <a:path w="5251" h="3951" extrusionOk="0">
                  <a:moveTo>
                    <a:pt x="1148" y="1"/>
                  </a:moveTo>
                  <a:cubicBezTo>
                    <a:pt x="530" y="1"/>
                    <a:pt x="0" y="767"/>
                    <a:pt x="591" y="1275"/>
                  </a:cubicBezTo>
                  <a:cubicBezTo>
                    <a:pt x="1571" y="2119"/>
                    <a:pt x="2538" y="2992"/>
                    <a:pt x="3567" y="3774"/>
                  </a:cubicBezTo>
                  <a:cubicBezTo>
                    <a:pt x="3730" y="3898"/>
                    <a:pt x="3906" y="3951"/>
                    <a:pt x="4074" y="3951"/>
                  </a:cubicBezTo>
                  <a:cubicBezTo>
                    <a:pt x="4712" y="3951"/>
                    <a:pt x="5250" y="3190"/>
                    <a:pt x="4646" y="2644"/>
                  </a:cubicBezTo>
                  <a:cubicBezTo>
                    <a:pt x="3685" y="1777"/>
                    <a:pt x="2648" y="988"/>
                    <a:pt x="1637" y="179"/>
                  </a:cubicBezTo>
                  <a:cubicBezTo>
                    <a:pt x="1480" y="54"/>
                    <a:pt x="1311" y="1"/>
                    <a:pt x="114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849;p44"/>
            <p:cNvSpPr/>
            <p:nvPr/>
          </p:nvSpPr>
          <p:spPr>
            <a:xfrm>
              <a:off x="4373650" y="714075"/>
              <a:ext cx="80900" cy="52700"/>
            </a:xfrm>
            <a:custGeom>
              <a:avLst/>
              <a:gdLst/>
              <a:ahLst/>
              <a:cxnLst/>
              <a:rect l="l" t="t" r="r" b="b"/>
              <a:pathLst>
                <a:path w="3236" h="2108" extrusionOk="0">
                  <a:moveTo>
                    <a:pt x="834" y="9"/>
                  </a:moveTo>
                  <a:cubicBezTo>
                    <a:pt x="284" y="9"/>
                    <a:pt x="0" y="604"/>
                    <a:pt x="376" y="1047"/>
                  </a:cubicBezTo>
                  <a:cubicBezTo>
                    <a:pt x="387" y="1060"/>
                    <a:pt x="398" y="1073"/>
                    <a:pt x="409" y="1085"/>
                  </a:cubicBezTo>
                  <a:lnTo>
                    <a:pt x="409" y="1085"/>
                  </a:lnTo>
                  <a:cubicBezTo>
                    <a:pt x="534" y="1290"/>
                    <a:pt x="687" y="1426"/>
                    <a:pt x="925" y="1570"/>
                  </a:cubicBezTo>
                  <a:cubicBezTo>
                    <a:pt x="1180" y="1723"/>
                    <a:pt x="1442" y="1867"/>
                    <a:pt x="1707" y="2008"/>
                  </a:cubicBezTo>
                  <a:cubicBezTo>
                    <a:pt x="1838" y="2077"/>
                    <a:pt x="1965" y="2108"/>
                    <a:pt x="2085" y="2108"/>
                  </a:cubicBezTo>
                  <a:cubicBezTo>
                    <a:pt x="2796" y="2108"/>
                    <a:pt x="3236" y="1026"/>
                    <a:pt x="2464" y="602"/>
                  </a:cubicBezTo>
                  <a:cubicBezTo>
                    <a:pt x="2226" y="471"/>
                    <a:pt x="1985" y="345"/>
                    <a:pt x="1742" y="224"/>
                  </a:cubicBezTo>
                  <a:cubicBezTo>
                    <a:pt x="1645" y="175"/>
                    <a:pt x="1547" y="128"/>
                    <a:pt x="1447" y="87"/>
                  </a:cubicBezTo>
                  <a:cubicBezTo>
                    <a:pt x="1232" y="0"/>
                    <a:pt x="1139" y="41"/>
                    <a:pt x="931" y="15"/>
                  </a:cubicBezTo>
                  <a:cubicBezTo>
                    <a:pt x="898" y="11"/>
                    <a:pt x="866" y="9"/>
                    <a:pt x="834" y="9"/>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850;p44"/>
            <p:cNvSpPr/>
            <p:nvPr/>
          </p:nvSpPr>
          <p:spPr>
            <a:xfrm>
              <a:off x="5044900" y="995425"/>
              <a:ext cx="104700" cy="120975"/>
            </a:xfrm>
            <a:custGeom>
              <a:avLst/>
              <a:gdLst/>
              <a:ahLst/>
              <a:cxnLst/>
              <a:rect l="l" t="t" r="r" b="b"/>
              <a:pathLst>
                <a:path w="4188" h="4839" extrusionOk="0">
                  <a:moveTo>
                    <a:pt x="438" y="1"/>
                  </a:moveTo>
                  <a:cubicBezTo>
                    <a:pt x="210" y="1"/>
                    <a:pt x="0" y="183"/>
                    <a:pt x="9" y="436"/>
                  </a:cubicBezTo>
                  <a:cubicBezTo>
                    <a:pt x="35" y="1226"/>
                    <a:pt x="576" y="1970"/>
                    <a:pt x="1017" y="2599"/>
                  </a:cubicBezTo>
                  <a:cubicBezTo>
                    <a:pt x="1517" y="3312"/>
                    <a:pt x="2045" y="4092"/>
                    <a:pt x="2709" y="4661"/>
                  </a:cubicBezTo>
                  <a:cubicBezTo>
                    <a:pt x="2854" y="4785"/>
                    <a:pt x="3021" y="4839"/>
                    <a:pt x="3185" y="4839"/>
                  </a:cubicBezTo>
                  <a:cubicBezTo>
                    <a:pt x="3702" y="4839"/>
                    <a:pt x="4188" y="4303"/>
                    <a:pt x="3831" y="3756"/>
                  </a:cubicBezTo>
                  <a:cubicBezTo>
                    <a:pt x="3358" y="3026"/>
                    <a:pt x="2728" y="2387"/>
                    <a:pt x="2193" y="1699"/>
                  </a:cubicBezTo>
                  <a:cubicBezTo>
                    <a:pt x="1740" y="1118"/>
                    <a:pt x="1298" y="389"/>
                    <a:pt x="631" y="48"/>
                  </a:cubicBezTo>
                  <a:cubicBezTo>
                    <a:pt x="569" y="15"/>
                    <a:pt x="502" y="1"/>
                    <a:pt x="43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851;p44"/>
            <p:cNvSpPr/>
            <p:nvPr/>
          </p:nvSpPr>
          <p:spPr>
            <a:xfrm>
              <a:off x="5477750" y="1282400"/>
              <a:ext cx="72525" cy="45550"/>
            </a:xfrm>
            <a:custGeom>
              <a:avLst/>
              <a:gdLst/>
              <a:ahLst/>
              <a:cxnLst/>
              <a:rect l="l" t="t" r="r" b="b"/>
              <a:pathLst>
                <a:path w="2901" h="1822" extrusionOk="0">
                  <a:moveTo>
                    <a:pt x="1215" y="0"/>
                  </a:moveTo>
                  <a:cubicBezTo>
                    <a:pt x="1007" y="0"/>
                    <a:pt x="799" y="33"/>
                    <a:pt x="606" y="103"/>
                  </a:cubicBezTo>
                  <a:cubicBezTo>
                    <a:pt x="30" y="309"/>
                    <a:pt x="0" y="1188"/>
                    <a:pt x="646" y="1326"/>
                  </a:cubicBezTo>
                  <a:cubicBezTo>
                    <a:pt x="1018" y="1406"/>
                    <a:pt x="1315" y="1510"/>
                    <a:pt x="1635" y="1723"/>
                  </a:cubicBezTo>
                  <a:cubicBezTo>
                    <a:pt x="1738" y="1791"/>
                    <a:pt x="1856" y="1821"/>
                    <a:pt x="1976" y="1821"/>
                  </a:cubicBezTo>
                  <a:cubicBezTo>
                    <a:pt x="2260" y="1821"/>
                    <a:pt x="2553" y="1650"/>
                    <a:pt x="2683" y="1407"/>
                  </a:cubicBezTo>
                  <a:cubicBezTo>
                    <a:pt x="2901" y="1004"/>
                    <a:pt x="2714" y="600"/>
                    <a:pt x="2369" y="358"/>
                  </a:cubicBezTo>
                  <a:cubicBezTo>
                    <a:pt x="2039" y="128"/>
                    <a:pt x="1625" y="0"/>
                    <a:pt x="121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852;p44"/>
            <p:cNvSpPr/>
            <p:nvPr/>
          </p:nvSpPr>
          <p:spPr>
            <a:xfrm>
              <a:off x="4970050" y="1283000"/>
              <a:ext cx="88450" cy="103850"/>
            </a:xfrm>
            <a:custGeom>
              <a:avLst/>
              <a:gdLst/>
              <a:ahLst/>
              <a:cxnLst/>
              <a:rect l="l" t="t" r="r" b="b"/>
              <a:pathLst>
                <a:path w="3538" h="4154" extrusionOk="0">
                  <a:moveTo>
                    <a:pt x="2670" y="0"/>
                  </a:moveTo>
                  <a:cubicBezTo>
                    <a:pt x="2560" y="0"/>
                    <a:pt x="2448" y="34"/>
                    <a:pt x="2344" y="111"/>
                  </a:cubicBezTo>
                  <a:cubicBezTo>
                    <a:pt x="1344" y="852"/>
                    <a:pt x="528" y="2074"/>
                    <a:pt x="164" y="3263"/>
                  </a:cubicBezTo>
                  <a:cubicBezTo>
                    <a:pt x="0" y="3797"/>
                    <a:pt x="451" y="4154"/>
                    <a:pt x="904" y="4154"/>
                  </a:cubicBezTo>
                  <a:cubicBezTo>
                    <a:pt x="1157" y="4154"/>
                    <a:pt x="1411" y="4042"/>
                    <a:pt x="1557" y="3786"/>
                  </a:cubicBezTo>
                  <a:cubicBezTo>
                    <a:pt x="1833" y="3307"/>
                    <a:pt x="2046" y="2804"/>
                    <a:pt x="2344" y="2337"/>
                  </a:cubicBezTo>
                  <a:cubicBezTo>
                    <a:pt x="2638" y="1877"/>
                    <a:pt x="2982" y="1451"/>
                    <a:pt x="3269" y="987"/>
                  </a:cubicBezTo>
                  <a:cubicBezTo>
                    <a:pt x="3538" y="553"/>
                    <a:pt x="3117" y="0"/>
                    <a:pt x="267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853;p44"/>
            <p:cNvSpPr/>
            <p:nvPr/>
          </p:nvSpPr>
          <p:spPr>
            <a:xfrm>
              <a:off x="4920600" y="1403150"/>
              <a:ext cx="65450" cy="54625"/>
            </a:xfrm>
            <a:custGeom>
              <a:avLst/>
              <a:gdLst/>
              <a:ahLst/>
              <a:cxnLst/>
              <a:rect l="l" t="t" r="r" b="b"/>
              <a:pathLst>
                <a:path w="2618" h="2185" extrusionOk="0">
                  <a:moveTo>
                    <a:pt x="1662" y="0"/>
                  </a:moveTo>
                  <a:cubicBezTo>
                    <a:pt x="1488" y="0"/>
                    <a:pt x="1310" y="65"/>
                    <a:pt x="1158" y="217"/>
                  </a:cubicBezTo>
                  <a:cubicBezTo>
                    <a:pt x="732" y="644"/>
                    <a:pt x="0" y="1507"/>
                    <a:pt x="723" y="2033"/>
                  </a:cubicBezTo>
                  <a:cubicBezTo>
                    <a:pt x="869" y="2139"/>
                    <a:pt x="1011" y="2184"/>
                    <a:pt x="1146" y="2184"/>
                  </a:cubicBezTo>
                  <a:cubicBezTo>
                    <a:pt x="1674" y="2184"/>
                    <a:pt x="2103" y="1495"/>
                    <a:pt x="2330" y="1068"/>
                  </a:cubicBezTo>
                  <a:cubicBezTo>
                    <a:pt x="2618" y="525"/>
                    <a:pt x="2158" y="0"/>
                    <a:pt x="166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854;p44"/>
            <p:cNvSpPr/>
            <p:nvPr/>
          </p:nvSpPr>
          <p:spPr>
            <a:xfrm>
              <a:off x="5279925" y="1689925"/>
              <a:ext cx="46675" cy="51300"/>
            </a:xfrm>
            <a:custGeom>
              <a:avLst/>
              <a:gdLst/>
              <a:ahLst/>
              <a:cxnLst/>
              <a:rect l="l" t="t" r="r" b="b"/>
              <a:pathLst>
                <a:path w="1867" h="2052" extrusionOk="0">
                  <a:moveTo>
                    <a:pt x="1282" y="0"/>
                  </a:moveTo>
                  <a:cubicBezTo>
                    <a:pt x="1241" y="0"/>
                    <a:pt x="1198" y="5"/>
                    <a:pt x="1154" y="14"/>
                  </a:cubicBezTo>
                  <a:cubicBezTo>
                    <a:pt x="827" y="83"/>
                    <a:pt x="633" y="325"/>
                    <a:pt x="430" y="576"/>
                  </a:cubicBezTo>
                  <a:cubicBezTo>
                    <a:pt x="176" y="889"/>
                    <a:pt x="1" y="1200"/>
                    <a:pt x="165" y="1607"/>
                  </a:cubicBezTo>
                  <a:cubicBezTo>
                    <a:pt x="282" y="1894"/>
                    <a:pt x="505" y="2052"/>
                    <a:pt x="789" y="2052"/>
                  </a:cubicBezTo>
                  <a:cubicBezTo>
                    <a:pt x="843" y="2052"/>
                    <a:pt x="900" y="2046"/>
                    <a:pt x="959" y="2034"/>
                  </a:cubicBezTo>
                  <a:cubicBezTo>
                    <a:pt x="1385" y="1949"/>
                    <a:pt x="1551" y="1633"/>
                    <a:pt x="1673" y="1246"/>
                  </a:cubicBezTo>
                  <a:cubicBezTo>
                    <a:pt x="1771" y="940"/>
                    <a:pt x="1867" y="646"/>
                    <a:pt x="1744" y="333"/>
                  </a:cubicBezTo>
                  <a:cubicBezTo>
                    <a:pt x="1660" y="119"/>
                    <a:pt x="1492" y="0"/>
                    <a:pt x="128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855;p44"/>
            <p:cNvSpPr/>
            <p:nvPr/>
          </p:nvSpPr>
          <p:spPr>
            <a:xfrm>
              <a:off x="4210550" y="1076025"/>
              <a:ext cx="60225" cy="73775"/>
            </a:xfrm>
            <a:custGeom>
              <a:avLst/>
              <a:gdLst/>
              <a:ahLst/>
              <a:cxnLst/>
              <a:rect l="l" t="t" r="r" b="b"/>
              <a:pathLst>
                <a:path w="2409" h="2951" extrusionOk="0">
                  <a:moveTo>
                    <a:pt x="1644" y="1"/>
                  </a:moveTo>
                  <a:cubicBezTo>
                    <a:pt x="1480" y="1"/>
                    <a:pt x="1313" y="61"/>
                    <a:pt x="1173" y="200"/>
                  </a:cubicBezTo>
                  <a:cubicBezTo>
                    <a:pt x="853" y="516"/>
                    <a:pt x="621" y="945"/>
                    <a:pt x="398" y="1335"/>
                  </a:cubicBezTo>
                  <a:cubicBezTo>
                    <a:pt x="145" y="1779"/>
                    <a:pt x="0" y="2173"/>
                    <a:pt x="239" y="2656"/>
                  </a:cubicBezTo>
                  <a:cubicBezTo>
                    <a:pt x="320" y="2820"/>
                    <a:pt x="545" y="2951"/>
                    <a:pt x="734" y="2951"/>
                  </a:cubicBezTo>
                  <a:cubicBezTo>
                    <a:pt x="750" y="2951"/>
                    <a:pt x="766" y="2950"/>
                    <a:pt x="782" y="2948"/>
                  </a:cubicBezTo>
                  <a:cubicBezTo>
                    <a:pt x="1318" y="2881"/>
                    <a:pt x="1566" y="2546"/>
                    <a:pt x="1798" y="2087"/>
                  </a:cubicBezTo>
                  <a:cubicBezTo>
                    <a:pt x="2000" y="1687"/>
                    <a:pt x="2230" y="1257"/>
                    <a:pt x="2318" y="814"/>
                  </a:cubicBezTo>
                  <a:cubicBezTo>
                    <a:pt x="2409" y="351"/>
                    <a:pt x="2038" y="1"/>
                    <a:pt x="164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856;p44"/>
            <p:cNvSpPr/>
            <p:nvPr/>
          </p:nvSpPr>
          <p:spPr>
            <a:xfrm>
              <a:off x="4755275" y="2038925"/>
              <a:ext cx="29225" cy="28850"/>
            </a:xfrm>
            <a:custGeom>
              <a:avLst/>
              <a:gdLst/>
              <a:ahLst/>
              <a:cxnLst/>
              <a:rect l="l" t="t" r="r" b="b"/>
              <a:pathLst>
                <a:path w="1169" h="1154" extrusionOk="0">
                  <a:moveTo>
                    <a:pt x="511" y="0"/>
                  </a:moveTo>
                  <a:cubicBezTo>
                    <a:pt x="272" y="0"/>
                    <a:pt x="29" y="187"/>
                    <a:pt x="20" y="436"/>
                  </a:cubicBezTo>
                  <a:lnTo>
                    <a:pt x="20" y="436"/>
                  </a:lnTo>
                  <a:cubicBezTo>
                    <a:pt x="6" y="491"/>
                    <a:pt x="0" y="545"/>
                    <a:pt x="4" y="592"/>
                  </a:cubicBezTo>
                  <a:cubicBezTo>
                    <a:pt x="16" y="745"/>
                    <a:pt x="79" y="855"/>
                    <a:pt x="176" y="972"/>
                  </a:cubicBezTo>
                  <a:cubicBezTo>
                    <a:pt x="183" y="982"/>
                    <a:pt x="192" y="992"/>
                    <a:pt x="199" y="1001"/>
                  </a:cubicBezTo>
                  <a:cubicBezTo>
                    <a:pt x="274" y="1092"/>
                    <a:pt x="447" y="1154"/>
                    <a:pt x="570" y="1154"/>
                  </a:cubicBezTo>
                  <a:cubicBezTo>
                    <a:pt x="580" y="1154"/>
                    <a:pt x="589" y="1153"/>
                    <a:pt x="599" y="1153"/>
                  </a:cubicBezTo>
                  <a:cubicBezTo>
                    <a:pt x="720" y="1143"/>
                    <a:pt x="827" y="1104"/>
                    <a:pt x="923" y="1026"/>
                  </a:cubicBezTo>
                  <a:cubicBezTo>
                    <a:pt x="1150" y="842"/>
                    <a:pt x="1168" y="565"/>
                    <a:pt x="1047" y="313"/>
                  </a:cubicBezTo>
                  <a:cubicBezTo>
                    <a:pt x="1042" y="302"/>
                    <a:pt x="1036" y="290"/>
                    <a:pt x="1031" y="279"/>
                  </a:cubicBezTo>
                  <a:cubicBezTo>
                    <a:pt x="967" y="148"/>
                    <a:pt x="803" y="47"/>
                    <a:pt x="640" y="19"/>
                  </a:cubicBezTo>
                  <a:lnTo>
                    <a:pt x="640" y="19"/>
                  </a:lnTo>
                  <a:cubicBezTo>
                    <a:pt x="598" y="6"/>
                    <a:pt x="555" y="0"/>
                    <a:pt x="51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6"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667600" y="737519"/>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288126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9CF82CC-1714-475B-8DE3-583620650647}"/>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0852B182-524A-4A56-B5FA-5A839CE93528}"/>
              </a:ext>
            </a:extLst>
          </p:cNvPr>
          <p:cNvSpPr>
            <a:spLocks noGrp="1"/>
          </p:cNvSpPr>
          <p:nvPr>
            <p:ph idx="1"/>
          </p:nvPr>
        </p:nvSpPr>
        <p:spPr>
          <a:xfrm>
            <a:off x="1789677" y="1811622"/>
            <a:ext cx="8967223" cy="4555339"/>
          </a:xfrm>
        </p:spPr>
        <p:txBody>
          <a:bodyPr/>
          <a:lstStyle/>
          <a:p>
            <a:r>
              <a:rPr lang="es-ES" sz="2800" dirty="0"/>
              <a:t>Revisen algunos de estos elementos para reconocer cómo se han concretado en su Programa analítico.</a:t>
            </a:r>
          </a:p>
          <a:p>
            <a:r>
              <a:rPr lang="es-ES" sz="2800" dirty="0"/>
              <a:t>Lean el apartado “El Programa Analítico” que se encuentra en cada uno de los Programas de Estudio de Educación preescolar, primaria y secundaria: Programas Sintéticos de las Fases 2 a 6 </a:t>
            </a:r>
            <a:r>
              <a:rPr lang="es-ES" sz="2800" dirty="0">
                <a:hlinkClick r:id="rId2"/>
              </a:rPr>
              <a:t>https://drive.google.com/drive/folders/1vLWSmLDNI9Ft7NPVjJYscx0nIye6a4KM</a:t>
            </a:r>
            <a:r>
              <a:rPr lang="es-ES" sz="2800" dirty="0"/>
              <a:t> </a:t>
            </a:r>
            <a:endParaRPr lang="es-MX" sz="2800" dirty="0"/>
          </a:p>
        </p:txBody>
      </p:sp>
      <p:grpSp>
        <p:nvGrpSpPr>
          <p:cNvPr id="4" name="Google Shape;2882;p40"/>
          <p:cNvGrpSpPr/>
          <p:nvPr/>
        </p:nvGrpSpPr>
        <p:grpSpPr>
          <a:xfrm>
            <a:off x="2277358" y="-41597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139982"/>
            <a:ext cx="1633314" cy="2401906"/>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6821;p56"/>
          <p:cNvGrpSpPr/>
          <p:nvPr/>
        </p:nvGrpSpPr>
        <p:grpSpPr>
          <a:xfrm flipH="1">
            <a:off x="10334908" y="156182"/>
            <a:ext cx="1633314" cy="2401906"/>
            <a:chOff x="478200" y="97656"/>
            <a:chExt cx="1049172" cy="1823593"/>
          </a:xfrm>
        </p:grpSpPr>
        <p:grpSp>
          <p:nvGrpSpPr>
            <p:cNvPr id="223" name="Google Shape;6822;p56"/>
            <p:cNvGrpSpPr/>
            <p:nvPr/>
          </p:nvGrpSpPr>
          <p:grpSpPr>
            <a:xfrm>
              <a:off x="1242558" y="854839"/>
              <a:ext cx="272527" cy="309229"/>
              <a:chOff x="4815500" y="2496238"/>
              <a:chExt cx="68500" cy="77725"/>
            </a:xfrm>
          </p:grpSpPr>
          <p:sp>
            <p:nvSpPr>
              <p:cNvPr id="231"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6827;p56"/>
            <p:cNvGrpSpPr/>
            <p:nvPr/>
          </p:nvGrpSpPr>
          <p:grpSpPr>
            <a:xfrm flipH="1">
              <a:off x="478200" y="97656"/>
              <a:ext cx="1049172" cy="1823593"/>
              <a:chOff x="4120650" y="2268767"/>
              <a:chExt cx="1306240" cy="2270409"/>
            </a:xfrm>
          </p:grpSpPr>
          <p:sp>
            <p:nvSpPr>
              <p:cNvPr id="225"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 name="Google Shape;8873;p66"/>
          <p:cNvGrpSpPr/>
          <p:nvPr/>
        </p:nvGrpSpPr>
        <p:grpSpPr>
          <a:xfrm>
            <a:off x="239749" y="4421456"/>
            <a:ext cx="1609790" cy="2527438"/>
            <a:chOff x="4658674" y="4924351"/>
            <a:chExt cx="1609790" cy="2527438"/>
          </a:xfrm>
        </p:grpSpPr>
        <p:sp>
          <p:nvSpPr>
            <p:cNvPr id="236" name="Google Shape;8874;p66"/>
            <p:cNvSpPr/>
            <p:nvPr/>
          </p:nvSpPr>
          <p:spPr>
            <a:xfrm rot="5400000">
              <a:off x="5334625" y="7157607"/>
              <a:ext cx="70182" cy="70757"/>
            </a:xfrm>
            <a:custGeom>
              <a:avLst/>
              <a:gdLst/>
              <a:ahLst/>
              <a:cxnLst/>
              <a:rect l="l" t="t" r="r" b="b"/>
              <a:pathLst>
                <a:path w="1343" h="1354" extrusionOk="0">
                  <a:moveTo>
                    <a:pt x="671" y="0"/>
                  </a:moveTo>
                  <a:cubicBezTo>
                    <a:pt x="302" y="0"/>
                    <a:pt x="1" y="302"/>
                    <a:pt x="1" y="671"/>
                  </a:cubicBezTo>
                  <a:cubicBezTo>
                    <a:pt x="1" y="1051"/>
                    <a:pt x="302" y="1353"/>
                    <a:pt x="671" y="1353"/>
                  </a:cubicBezTo>
                  <a:cubicBezTo>
                    <a:pt x="1040" y="1353"/>
                    <a:pt x="1342" y="1051"/>
                    <a:pt x="1342" y="671"/>
                  </a:cubicBezTo>
                  <a:cubicBezTo>
                    <a:pt x="1342" y="302"/>
                    <a:pt x="1040" y="0"/>
                    <a:pt x="671"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875;p66"/>
            <p:cNvSpPr/>
            <p:nvPr/>
          </p:nvSpPr>
          <p:spPr>
            <a:xfrm rot="5400000">
              <a:off x="5656557" y="6278346"/>
              <a:ext cx="70757" cy="70130"/>
            </a:xfrm>
            <a:custGeom>
              <a:avLst/>
              <a:gdLst/>
              <a:ahLst/>
              <a:cxnLst/>
              <a:rect l="l" t="t" r="r" b="b"/>
              <a:pathLst>
                <a:path w="1354" h="1342" extrusionOk="0">
                  <a:moveTo>
                    <a:pt x="682" y="0"/>
                  </a:moveTo>
                  <a:cubicBezTo>
                    <a:pt x="302" y="0"/>
                    <a:pt x="0" y="302"/>
                    <a:pt x="0" y="671"/>
                  </a:cubicBezTo>
                  <a:cubicBezTo>
                    <a:pt x="0" y="1040"/>
                    <a:pt x="302" y="1342"/>
                    <a:pt x="682" y="1342"/>
                  </a:cubicBezTo>
                  <a:cubicBezTo>
                    <a:pt x="1051" y="1342"/>
                    <a:pt x="1353" y="1040"/>
                    <a:pt x="1353" y="671"/>
                  </a:cubicBezTo>
                  <a:cubicBezTo>
                    <a:pt x="1353" y="302"/>
                    <a:pt x="1051" y="0"/>
                    <a:pt x="682"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876;p66"/>
            <p:cNvSpPr/>
            <p:nvPr/>
          </p:nvSpPr>
          <p:spPr>
            <a:xfrm rot="5400000">
              <a:off x="5508172" y="6117053"/>
              <a:ext cx="38618" cy="39193"/>
            </a:xfrm>
            <a:custGeom>
              <a:avLst/>
              <a:gdLst/>
              <a:ahLst/>
              <a:cxnLst/>
              <a:rect l="l" t="t" r="r" b="b"/>
              <a:pathLst>
                <a:path w="739" h="750" extrusionOk="0">
                  <a:moveTo>
                    <a:pt x="370" y="1"/>
                  </a:moveTo>
                  <a:cubicBezTo>
                    <a:pt x="157" y="1"/>
                    <a:pt x="1" y="168"/>
                    <a:pt x="1" y="381"/>
                  </a:cubicBezTo>
                  <a:cubicBezTo>
                    <a:pt x="1" y="582"/>
                    <a:pt x="157" y="750"/>
                    <a:pt x="370" y="750"/>
                  </a:cubicBezTo>
                  <a:cubicBezTo>
                    <a:pt x="571" y="750"/>
                    <a:pt x="739" y="582"/>
                    <a:pt x="739" y="381"/>
                  </a:cubicBezTo>
                  <a:cubicBezTo>
                    <a:pt x="739" y="168"/>
                    <a:pt x="571"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877;p66"/>
            <p:cNvSpPr/>
            <p:nvPr/>
          </p:nvSpPr>
          <p:spPr>
            <a:xfrm rot="5400000">
              <a:off x="5042584" y="5362453"/>
              <a:ext cx="551578" cy="551735"/>
            </a:xfrm>
            <a:custGeom>
              <a:avLst/>
              <a:gdLst/>
              <a:ahLst/>
              <a:cxnLst/>
              <a:rect l="l" t="t" r="r" b="b"/>
              <a:pathLst>
                <a:path w="10555" h="10558" extrusionOk="0">
                  <a:moveTo>
                    <a:pt x="8483" y="1"/>
                  </a:moveTo>
                  <a:cubicBezTo>
                    <a:pt x="7062" y="1"/>
                    <a:pt x="5632" y="559"/>
                    <a:pt x="4495" y="1434"/>
                  </a:cubicBezTo>
                  <a:cubicBezTo>
                    <a:pt x="2929" y="2631"/>
                    <a:pt x="1856" y="4352"/>
                    <a:pt x="1051" y="6141"/>
                  </a:cubicBezTo>
                  <a:cubicBezTo>
                    <a:pt x="570" y="7181"/>
                    <a:pt x="179" y="8265"/>
                    <a:pt x="56" y="9394"/>
                  </a:cubicBezTo>
                  <a:cubicBezTo>
                    <a:pt x="0" y="9842"/>
                    <a:pt x="78" y="10412"/>
                    <a:pt x="515" y="10535"/>
                  </a:cubicBezTo>
                  <a:cubicBezTo>
                    <a:pt x="566" y="10551"/>
                    <a:pt x="617" y="10558"/>
                    <a:pt x="669" y="10558"/>
                  </a:cubicBezTo>
                  <a:cubicBezTo>
                    <a:pt x="910" y="10558"/>
                    <a:pt x="1152" y="10403"/>
                    <a:pt x="1364" y="10255"/>
                  </a:cubicBezTo>
                  <a:cubicBezTo>
                    <a:pt x="2583" y="9383"/>
                    <a:pt x="3813" y="8511"/>
                    <a:pt x="5031" y="7650"/>
                  </a:cubicBezTo>
                  <a:cubicBezTo>
                    <a:pt x="5937" y="7002"/>
                    <a:pt x="6664" y="6745"/>
                    <a:pt x="7569" y="6108"/>
                  </a:cubicBezTo>
                  <a:cubicBezTo>
                    <a:pt x="8385" y="5549"/>
                    <a:pt x="9190" y="4922"/>
                    <a:pt x="9704" y="4073"/>
                  </a:cubicBezTo>
                  <a:cubicBezTo>
                    <a:pt x="10398" y="2955"/>
                    <a:pt x="10554" y="1445"/>
                    <a:pt x="10029" y="238"/>
                  </a:cubicBezTo>
                  <a:cubicBezTo>
                    <a:pt x="9525" y="76"/>
                    <a:pt x="9005" y="1"/>
                    <a:pt x="8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878;p66"/>
            <p:cNvSpPr/>
            <p:nvPr/>
          </p:nvSpPr>
          <p:spPr>
            <a:xfrm rot="5400000">
              <a:off x="5059541" y="5352498"/>
              <a:ext cx="524090" cy="545307"/>
            </a:xfrm>
            <a:custGeom>
              <a:avLst/>
              <a:gdLst/>
              <a:ahLst/>
              <a:cxnLst/>
              <a:rect l="l" t="t" r="r" b="b"/>
              <a:pathLst>
                <a:path w="10029" h="10435" extrusionOk="0">
                  <a:moveTo>
                    <a:pt x="8472" y="1"/>
                  </a:moveTo>
                  <a:cubicBezTo>
                    <a:pt x="7051" y="1"/>
                    <a:pt x="5621" y="559"/>
                    <a:pt x="4484" y="1434"/>
                  </a:cubicBezTo>
                  <a:cubicBezTo>
                    <a:pt x="2918" y="2631"/>
                    <a:pt x="1845" y="4352"/>
                    <a:pt x="1040" y="6141"/>
                  </a:cubicBezTo>
                  <a:cubicBezTo>
                    <a:pt x="559" y="7181"/>
                    <a:pt x="168" y="8265"/>
                    <a:pt x="45" y="9394"/>
                  </a:cubicBezTo>
                  <a:cubicBezTo>
                    <a:pt x="0" y="9763"/>
                    <a:pt x="56" y="10222"/>
                    <a:pt x="325" y="10434"/>
                  </a:cubicBezTo>
                  <a:cubicBezTo>
                    <a:pt x="1666" y="8377"/>
                    <a:pt x="3265" y="6476"/>
                    <a:pt x="4998" y="4721"/>
                  </a:cubicBezTo>
                  <a:cubicBezTo>
                    <a:pt x="6574" y="3134"/>
                    <a:pt x="8251" y="1647"/>
                    <a:pt x="10029" y="283"/>
                  </a:cubicBezTo>
                  <a:lnTo>
                    <a:pt x="10018" y="238"/>
                  </a:lnTo>
                  <a:cubicBezTo>
                    <a:pt x="9514" y="76"/>
                    <a:pt x="8994" y="1"/>
                    <a:pt x="8472"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879;p66"/>
            <p:cNvSpPr/>
            <p:nvPr/>
          </p:nvSpPr>
          <p:spPr>
            <a:xfrm rot="5400000">
              <a:off x="5132440" y="5436894"/>
              <a:ext cx="490228" cy="415081"/>
            </a:xfrm>
            <a:custGeom>
              <a:avLst/>
              <a:gdLst/>
              <a:ahLst/>
              <a:cxnLst/>
              <a:rect l="l" t="t" r="r" b="b"/>
              <a:pathLst>
                <a:path w="9381" h="7943" extrusionOk="0">
                  <a:moveTo>
                    <a:pt x="9281" y="0"/>
                  </a:moveTo>
                  <a:cubicBezTo>
                    <a:pt x="9270" y="0"/>
                    <a:pt x="9258" y="2"/>
                    <a:pt x="9246" y="7"/>
                  </a:cubicBezTo>
                  <a:cubicBezTo>
                    <a:pt x="5233" y="1092"/>
                    <a:pt x="1767" y="4032"/>
                    <a:pt x="23" y="7811"/>
                  </a:cubicBezTo>
                  <a:cubicBezTo>
                    <a:pt x="1" y="7855"/>
                    <a:pt x="23" y="7911"/>
                    <a:pt x="68" y="7934"/>
                  </a:cubicBezTo>
                  <a:cubicBezTo>
                    <a:pt x="80" y="7940"/>
                    <a:pt x="92" y="7943"/>
                    <a:pt x="105" y="7943"/>
                  </a:cubicBezTo>
                  <a:cubicBezTo>
                    <a:pt x="140" y="7943"/>
                    <a:pt x="174" y="7922"/>
                    <a:pt x="191" y="7889"/>
                  </a:cubicBezTo>
                  <a:cubicBezTo>
                    <a:pt x="1912" y="4155"/>
                    <a:pt x="5345" y="1259"/>
                    <a:pt x="9302" y="186"/>
                  </a:cubicBezTo>
                  <a:cubicBezTo>
                    <a:pt x="9347" y="175"/>
                    <a:pt x="9381" y="119"/>
                    <a:pt x="9369" y="74"/>
                  </a:cubicBezTo>
                  <a:cubicBezTo>
                    <a:pt x="9352" y="30"/>
                    <a:pt x="9320" y="0"/>
                    <a:pt x="928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880;p66"/>
            <p:cNvSpPr/>
            <p:nvPr/>
          </p:nvSpPr>
          <p:spPr>
            <a:xfrm rot="5400000">
              <a:off x="5221984" y="5587370"/>
              <a:ext cx="341816" cy="296405"/>
            </a:xfrm>
            <a:custGeom>
              <a:avLst/>
              <a:gdLst/>
              <a:ahLst/>
              <a:cxnLst/>
              <a:rect l="l" t="t" r="r" b="b"/>
              <a:pathLst>
                <a:path w="6541" h="5672" extrusionOk="0">
                  <a:moveTo>
                    <a:pt x="6437" y="0"/>
                  </a:moveTo>
                  <a:cubicBezTo>
                    <a:pt x="6409" y="0"/>
                    <a:pt x="6382" y="11"/>
                    <a:pt x="6362" y="37"/>
                  </a:cubicBezTo>
                  <a:cubicBezTo>
                    <a:pt x="4663" y="2262"/>
                    <a:pt x="2494" y="4129"/>
                    <a:pt x="56" y="5504"/>
                  </a:cubicBezTo>
                  <a:cubicBezTo>
                    <a:pt x="12" y="5527"/>
                    <a:pt x="1" y="5582"/>
                    <a:pt x="23" y="5627"/>
                  </a:cubicBezTo>
                  <a:cubicBezTo>
                    <a:pt x="38" y="5657"/>
                    <a:pt x="68" y="5672"/>
                    <a:pt x="99" y="5672"/>
                  </a:cubicBezTo>
                  <a:cubicBezTo>
                    <a:pt x="115" y="5672"/>
                    <a:pt x="131" y="5668"/>
                    <a:pt x="146" y="5661"/>
                  </a:cubicBezTo>
                  <a:cubicBezTo>
                    <a:pt x="2617" y="4274"/>
                    <a:pt x="4797" y="2396"/>
                    <a:pt x="6518" y="149"/>
                  </a:cubicBezTo>
                  <a:cubicBezTo>
                    <a:pt x="6541" y="104"/>
                    <a:pt x="6541" y="48"/>
                    <a:pt x="6496" y="15"/>
                  </a:cubicBezTo>
                  <a:cubicBezTo>
                    <a:pt x="6478" y="6"/>
                    <a:pt x="6457" y="0"/>
                    <a:pt x="643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881;p66"/>
            <p:cNvSpPr/>
            <p:nvPr/>
          </p:nvSpPr>
          <p:spPr>
            <a:xfrm rot="5400000">
              <a:off x="5252868" y="5637694"/>
              <a:ext cx="139684" cy="201609"/>
            </a:xfrm>
            <a:custGeom>
              <a:avLst/>
              <a:gdLst/>
              <a:ahLst/>
              <a:cxnLst/>
              <a:rect l="l" t="t" r="r" b="b"/>
              <a:pathLst>
                <a:path w="2673" h="3858" extrusionOk="0">
                  <a:moveTo>
                    <a:pt x="2673" y="1"/>
                  </a:moveTo>
                  <a:lnTo>
                    <a:pt x="2673" y="1"/>
                  </a:lnTo>
                  <a:cubicBezTo>
                    <a:pt x="2136" y="537"/>
                    <a:pt x="1577" y="1041"/>
                    <a:pt x="984" y="1510"/>
                  </a:cubicBezTo>
                  <a:cubicBezTo>
                    <a:pt x="738" y="2315"/>
                    <a:pt x="370" y="3086"/>
                    <a:pt x="1" y="3858"/>
                  </a:cubicBezTo>
                  <a:cubicBezTo>
                    <a:pt x="548" y="3534"/>
                    <a:pt x="1074" y="3288"/>
                    <a:pt x="1678" y="2863"/>
                  </a:cubicBezTo>
                  <a:lnTo>
                    <a:pt x="1689" y="2863"/>
                  </a:lnTo>
                  <a:cubicBezTo>
                    <a:pt x="1689" y="2863"/>
                    <a:pt x="1700" y="2863"/>
                    <a:pt x="1700" y="2852"/>
                  </a:cubicBezTo>
                  <a:cubicBezTo>
                    <a:pt x="1711" y="2852"/>
                    <a:pt x="1711" y="2852"/>
                    <a:pt x="1711" y="2841"/>
                  </a:cubicBezTo>
                  <a:cubicBezTo>
                    <a:pt x="1991" y="2650"/>
                    <a:pt x="2259" y="2449"/>
                    <a:pt x="2527" y="2237"/>
                  </a:cubicBezTo>
                  <a:cubicBezTo>
                    <a:pt x="2505" y="1700"/>
                    <a:pt x="2527" y="1164"/>
                    <a:pt x="2583" y="616"/>
                  </a:cubicBezTo>
                  <a:cubicBezTo>
                    <a:pt x="2583" y="582"/>
                    <a:pt x="2583" y="549"/>
                    <a:pt x="2594" y="515"/>
                  </a:cubicBezTo>
                  <a:cubicBezTo>
                    <a:pt x="2617" y="347"/>
                    <a:pt x="2639" y="180"/>
                    <a:pt x="267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882;p66"/>
            <p:cNvSpPr/>
            <p:nvPr/>
          </p:nvSpPr>
          <p:spPr>
            <a:xfrm rot="5400000">
              <a:off x="5511072" y="5589199"/>
              <a:ext cx="9406" cy="7055"/>
            </a:xfrm>
            <a:custGeom>
              <a:avLst/>
              <a:gdLst/>
              <a:ahLst/>
              <a:cxnLst/>
              <a:rect l="l" t="t" r="r" b="b"/>
              <a:pathLst>
                <a:path w="180" h="135" extrusionOk="0">
                  <a:moveTo>
                    <a:pt x="1" y="134"/>
                  </a:moveTo>
                  <a:cubicBezTo>
                    <a:pt x="1" y="134"/>
                    <a:pt x="12" y="134"/>
                    <a:pt x="12" y="134"/>
                  </a:cubicBezTo>
                  <a:cubicBezTo>
                    <a:pt x="12" y="134"/>
                    <a:pt x="1" y="134"/>
                    <a:pt x="1" y="134"/>
                  </a:cubicBezTo>
                  <a:close/>
                  <a:moveTo>
                    <a:pt x="23" y="123"/>
                  </a:moveTo>
                  <a:cubicBezTo>
                    <a:pt x="23" y="123"/>
                    <a:pt x="23" y="123"/>
                    <a:pt x="23" y="123"/>
                  </a:cubicBezTo>
                  <a:cubicBezTo>
                    <a:pt x="23" y="123"/>
                    <a:pt x="23" y="123"/>
                    <a:pt x="23" y="123"/>
                  </a:cubicBezTo>
                  <a:close/>
                  <a:moveTo>
                    <a:pt x="34" y="112"/>
                  </a:moveTo>
                  <a:cubicBezTo>
                    <a:pt x="34" y="112"/>
                    <a:pt x="34" y="112"/>
                    <a:pt x="45" y="112"/>
                  </a:cubicBezTo>
                  <a:cubicBezTo>
                    <a:pt x="34" y="112"/>
                    <a:pt x="34" y="112"/>
                    <a:pt x="34" y="112"/>
                  </a:cubicBezTo>
                  <a:close/>
                  <a:moveTo>
                    <a:pt x="57" y="101"/>
                  </a:moveTo>
                  <a:cubicBezTo>
                    <a:pt x="57" y="101"/>
                    <a:pt x="57" y="101"/>
                    <a:pt x="57" y="90"/>
                  </a:cubicBezTo>
                  <a:cubicBezTo>
                    <a:pt x="57" y="101"/>
                    <a:pt x="57" y="101"/>
                    <a:pt x="57" y="101"/>
                  </a:cubicBezTo>
                  <a:close/>
                  <a:moveTo>
                    <a:pt x="79" y="79"/>
                  </a:moveTo>
                  <a:cubicBezTo>
                    <a:pt x="79" y="79"/>
                    <a:pt x="79" y="79"/>
                    <a:pt x="79" y="79"/>
                  </a:cubicBezTo>
                  <a:cubicBezTo>
                    <a:pt x="79" y="79"/>
                    <a:pt x="79" y="79"/>
                    <a:pt x="79" y="79"/>
                  </a:cubicBezTo>
                  <a:close/>
                  <a:moveTo>
                    <a:pt x="90" y="67"/>
                  </a:moveTo>
                  <a:cubicBezTo>
                    <a:pt x="90" y="67"/>
                    <a:pt x="101" y="67"/>
                    <a:pt x="101" y="56"/>
                  </a:cubicBezTo>
                  <a:cubicBezTo>
                    <a:pt x="101" y="67"/>
                    <a:pt x="90" y="67"/>
                    <a:pt x="90" y="67"/>
                  </a:cubicBezTo>
                  <a:close/>
                  <a:moveTo>
                    <a:pt x="113" y="56"/>
                  </a:moveTo>
                  <a:cubicBezTo>
                    <a:pt x="113" y="56"/>
                    <a:pt x="113" y="45"/>
                    <a:pt x="124" y="45"/>
                  </a:cubicBezTo>
                  <a:cubicBezTo>
                    <a:pt x="113" y="45"/>
                    <a:pt x="113" y="56"/>
                    <a:pt x="113" y="56"/>
                  </a:cubicBezTo>
                  <a:close/>
                  <a:moveTo>
                    <a:pt x="124" y="45"/>
                  </a:moveTo>
                  <a:cubicBezTo>
                    <a:pt x="124" y="34"/>
                    <a:pt x="135" y="34"/>
                    <a:pt x="135" y="34"/>
                  </a:cubicBezTo>
                  <a:cubicBezTo>
                    <a:pt x="135" y="34"/>
                    <a:pt x="124" y="34"/>
                    <a:pt x="124" y="45"/>
                  </a:cubicBezTo>
                  <a:close/>
                  <a:moveTo>
                    <a:pt x="146" y="34"/>
                  </a:moveTo>
                  <a:cubicBezTo>
                    <a:pt x="146" y="23"/>
                    <a:pt x="146" y="23"/>
                    <a:pt x="157" y="23"/>
                  </a:cubicBezTo>
                  <a:cubicBezTo>
                    <a:pt x="146" y="23"/>
                    <a:pt x="146" y="23"/>
                    <a:pt x="146" y="34"/>
                  </a:cubicBezTo>
                  <a:close/>
                  <a:moveTo>
                    <a:pt x="157" y="11"/>
                  </a:moveTo>
                  <a:cubicBezTo>
                    <a:pt x="168" y="11"/>
                    <a:pt x="168" y="11"/>
                    <a:pt x="180" y="0"/>
                  </a:cubicBezTo>
                  <a:cubicBezTo>
                    <a:pt x="168" y="11"/>
                    <a:pt x="168" y="11"/>
                    <a:pt x="157" y="11"/>
                  </a:cubicBez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883;p66"/>
            <p:cNvSpPr/>
            <p:nvPr/>
          </p:nvSpPr>
          <p:spPr>
            <a:xfrm rot="5400000">
              <a:off x="5274790" y="5474990"/>
              <a:ext cx="342966" cy="266461"/>
            </a:xfrm>
            <a:custGeom>
              <a:avLst/>
              <a:gdLst/>
              <a:ahLst/>
              <a:cxnLst/>
              <a:rect l="l" t="t" r="r" b="b"/>
              <a:pathLst>
                <a:path w="6563" h="5099" extrusionOk="0">
                  <a:moveTo>
                    <a:pt x="5288" y="1"/>
                  </a:moveTo>
                  <a:cubicBezTo>
                    <a:pt x="4494" y="247"/>
                    <a:pt x="3734" y="649"/>
                    <a:pt x="3075" y="1152"/>
                  </a:cubicBezTo>
                  <a:cubicBezTo>
                    <a:pt x="3063" y="1163"/>
                    <a:pt x="3063" y="1163"/>
                    <a:pt x="3052" y="1163"/>
                  </a:cubicBezTo>
                  <a:cubicBezTo>
                    <a:pt x="3052" y="1163"/>
                    <a:pt x="3052" y="1175"/>
                    <a:pt x="3052" y="1175"/>
                  </a:cubicBezTo>
                  <a:cubicBezTo>
                    <a:pt x="3041" y="1175"/>
                    <a:pt x="3041" y="1175"/>
                    <a:pt x="3041" y="1186"/>
                  </a:cubicBezTo>
                  <a:lnTo>
                    <a:pt x="3030" y="1186"/>
                  </a:lnTo>
                  <a:cubicBezTo>
                    <a:pt x="3030" y="1186"/>
                    <a:pt x="3019" y="1186"/>
                    <a:pt x="3019" y="1197"/>
                  </a:cubicBezTo>
                  <a:cubicBezTo>
                    <a:pt x="3008" y="1197"/>
                    <a:pt x="3008" y="1208"/>
                    <a:pt x="3008" y="1208"/>
                  </a:cubicBezTo>
                  <a:lnTo>
                    <a:pt x="2996" y="1208"/>
                  </a:lnTo>
                  <a:cubicBezTo>
                    <a:pt x="2996" y="1219"/>
                    <a:pt x="2985" y="1219"/>
                    <a:pt x="2985" y="1219"/>
                  </a:cubicBezTo>
                  <a:cubicBezTo>
                    <a:pt x="2985" y="1219"/>
                    <a:pt x="2985" y="1219"/>
                    <a:pt x="2974" y="1231"/>
                  </a:cubicBezTo>
                  <a:cubicBezTo>
                    <a:pt x="2963" y="1242"/>
                    <a:pt x="2963" y="1242"/>
                    <a:pt x="2952" y="1242"/>
                  </a:cubicBezTo>
                  <a:cubicBezTo>
                    <a:pt x="2952" y="1253"/>
                    <a:pt x="2952" y="1253"/>
                    <a:pt x="2952" y="1253"/>
                  </a:cubicBezTo>
                  <a:cubicBezTo>
                    <a:pt x="2940" y="1253"/>
                    <a:pt x="2940" y="1253"/>
                    <a:pt x="2940" y="1264"/>
                  </a:cubicBezTo>
                  <a:lnTo>
                    <a:pt x="2929" y="1264"/>
                  </a:lnTo>
                  <a:cubicBezTo>
                    <a:pt x="2929" y="1264"/>
                    <a:pt x="2918" y="1275"/>
                    <a:pt x="2918" y="1275"/>
                  </a:cubicBezTo>
                  <a:cubicBezTo>
                    <a:pt x="2907" y="1275"/>
                    <a:pt x="2907" y="1286"/>
                    <a:pt x="2907" y="1286"/>
                  </a:cubicBezTo>
                  <a:lnTo>
                    <a:pt x="2896" y="1286"/>
                  </a:lnTo>
                  <a:cubicBezTo>
                    <a:pt x="1655" y="2304"/>
                    <a:pt x="727" y="3657"/>
                    <a:pt x="0" y="5099"/>
                  </a:cubicBezTo>
                  <a:cubicBezTo>
                    <a:pt x="794" y="4372"/>
                    <a:pt x="1677" y="3724"/>
                    <a:pt x="2616" y="3198"/>
                  </a:cubicBezTo>
                  <a:cubicBezTo>
                    <a:pt x="3779" y="2125"/>
                    <a:pt x="5121" y="1242"/>
                    <a:pt x="6563" y="593"/>
                  </a:cubicBezTo>
                  <a:cubicBezTo>
                    <a:pt x="6127" y="448"/>
                    <a:pt x="5702" y="236"/>
                    <a:pt x="529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884;p66"/>
            <p:cNvSpPr/>
            <p:nvPr/>
          </p:nvSpPr>
          <p:spPr>
            <a:xfrm rot="5400000">
              <a:off x="5380219" y="5690265"/>
              <a:ext cx="135556" cy="174174"/>
            </a:xfrm>
            <a:custGeom>
              <a:avLst/>
              <a:gdLst/>
              <a:ahLst/>
              <a:cxnLst/>
              <a:rect l="l" t="t" r="r" b="b"/>
              <a:pathLst>
                <a:path w="2594" h="3333" extrusionOk="0">
                  <a:moveTo>
                    <a:pt x="2326" y="0"/>
                  </a:moveTo>
                  <a:cubicBezTo>
                    <a:pt x="1532" y="649"/>
                    <a:pt x="760" y="1320"/>
                    <a:pt x="0" y="2013"/>
                  </a:cubicBezTo>
                  <a:cubicBezTo>
                    <a:pt x="134" y="2113"/>
                    <a:pt x="235" y="2248"/>
                    <a:pt x="291" y="2404"/>
                  </a:cubicBezTo>
                  <a:cubicBezTo>
                    <a:pt x="403" y="2695"/>
                    <a:pt x="358" y="3019"/>
                    <a:pt x="291" y="3332"/>
                  </a:cubicBezTo>
                  <a:cubicBezTo>
                    <a:pt x="872" y="2851"/>
                    <a:pt x="1420" y="2348"/>
                    <a:pt x="1957" y="1812"/>
                  </a:cubicBezTo>
                  <a:cubicBezTo>
                    <a:pt x="2091" y="1186"/>
                    <a:pt x="2303" y="593"/>
                    <a:pt x="2594" y="34"/>
                  </a:cubicBezTo>
                  <a:cubicBezTo>
                    <a:pt x="2504" y="23"/>
                    <a:pt x="2415" y="12"/>
                    <a:pt x="2326"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885;p66"/>
            <p:cNvSpPr/>
            <p:nvPr/>
          </p:nvSpPr>
          <p:spPr>
            <a:xfrm rot="5400000">
              <a:off x="5376431" y="5663692"/>
              <a:ext cx="220892" cy="113974"/>
            </a:xfrm>
            <a:custGeom>
              <a:avLst/>
              <a:gdLst/>
              <a:ahLst/>
              <a:cxnLst/>
              <a:rect l="l" t="t" r="r" b="b"/>
              <a:pathLst>
                <a:path w="4227" h="2181" extrusionOk="0">
                  <a:moveTo>
                    <a:pt x="3511" y="1"/>
                  </a:moveTo>
                  <a:cubicBezTo>
                    <a:pt x="2248" y="537"/>
                    <a:pt x="1063" y="1264"/>
                    <a:pt x="1" y="2147"/>
                  </a:cubicBezTo>
                  <a:cubicBezTo>
                    <a:pt x="325" y="2002"/>
                    <a:pt x="660" y="1890"/>
                    <a:pt x="1007" y="1879"/>
                  </a:cubicBezTo>
                  <a:lnTo>
                    <a:pt x="1029" y="1879"/>
                  </a:lnTo>
                  <a:cubicBezTo>
                    <a:pt x="1342" y="1879"/>
                    <a:pt x="1666" y="1980"/>
                    <a:pt x="1901" y="2181"/>
                  </a:cubicBezTo>
                  <a:cubicBezTo>
                    <a:pt x="2661" y="1488"/>
                    <a:pt x="3433" y="817"/>
                    <a:pt x="4227" y="168"/>
                  </a:cubicBezTo>
                  <a:cubicBezTo>
                    <a:pt x="3981" y="124"/>
                    <a:pt x="3746" y="79"/>
                    <a:pt x="3511"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886;p66"/>
            <p:cNvSpPr/>
            <p:nvPr/>
          </p:nvSpPr>
          <p:spPr>
            <a:xfrm rot="5400000">
              <a:off x="5370264" y="5615510"/>
              <a:ext cx="220318" cy="136183"/>
            </a:xfrm>
            <a:custGeom>
              <a:avLst/>
              <a:gdLst/>
              <a:ahLst/>
              <a:cxnLst/>
              <a:rect l="l" t="t" r="r" b="b"/>
              <a:pathLst>
                <a:path w="4216" h="2606" extrusionOk="0">
                  <a:moveTo>
                    <a:pt x="3947" y="0"/>
                  </a:moveTo>
                  <a:cubicBezTo>
                    <a:pt x="2505" y="649"/>
                    <a:pt x="1163" y="1532"/>
                    <a:pt x="0" y="2605"/>
                  </a:cubicBezTo>
                  <a:cubicBezTo>
                    <a:pt x="112" y="2538"/>
                    <a:pt x="224" y="2471"/>
                    <a:pt x="347" y="2415"/>
                  </a:cubicBezTo>
                  <a:cubicBezTo>
                    <a:pt x="459" y="2348"/>
                    <a:pt x="582" y="2292"/>
                    <a:pt x="705" y="2236"/>
                  </a:cubicBezTo>
                  <a:cubicBezTo>
                    <a:pt x="1767" y="1353"/>
                    <a:pt x="2952" y="626"/>
                    <a:pt x="4215" y="90"/>
                  </a:cubicBezTo>
                  <a:cubicBezTo>
                    <a:pt x="4126" y="67"/>
                    <a:pt x="4036" y="34"/>
                    <a:pt x="3947"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887;p66"/>
            <p:cNvSpPr/>
            <p:nvPr/>
          </p:nvSpPr>
          <p:spPr>
            <a:xfrm rot="5400000">
              <a:off x="5346618" y="5718014"/>
              <a:ext cx="91764" cy="95893"/>
            </a:xfrm>
            <a:custGeom>
              <a:avLst/>
              <a:gdLst/>
              <a:ahLst/>
              <a:cxnLst/>
              <a:rect l="l" t="t" r="r" b="b"/>
              <a:pathLst>
                <a:path w="1756" h="1835" extrusionOk="0">
                  <a:moveTo>
                    <a:pt x="1756" y="1"/>
                  </a:moveTo>
                  <a:lnTo>
                    <a:pt x="1756" y="1"/>
                  </a:lnTo>
                  <a:cubicBezTo>
                    <a:pt x="1219" y="537"/>
                    <a:pt x="671" y="1040"/>
                    <a:pt x="90" y="1521"/>
                  </a:cubicBezTo>
                  <a:cubicBezTo>
                    <a:pt x="79" y="1555"/>
                    <a:pt x="67" y="1588"/>
                    <a:pt x="56" y="1622"/>
                  </a:cubicBezTo>
                  <a:cubicBezTo>
                    <a:pt x="45" y="1689"/>
                    <a:pt x="23" y="1756"/>
                    <a:pt x="0" y="1834"/>
                  </a:cubicBezTo>
                  <a:cubicBezTo>
                    <a:pt x="593" y="1365"/>
                    <a:pt x="1152" y="861"/>
                    <a:pt x="1689" y="325"/>
                  </a:cubicBezTo>
                  <a:cubicBezTo>
                    <a:pt x="1711" y="213"/>
                    <a:pt x="1722" y="101"/>
                    <a:pt x="1756"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888;p66"/>
            <p:cNvSpPr/>
            <p:nvPr/>
          </p:nvSpPr>
          <p:spPr>
            <a:xfrm rot="5400000">
              <a:off x="5025286" y="6721777"/>
              <a:ext cx="1152748" cy="238399"/>
            </a:xfrm>
            <a:custGeom>
              <a:avLst/>
              <a:gdLst/>
              <a:ahLst/>
              <a:cxnLst/>
              <a:rect l="l" t="t" r="r" b="b"/>
              <a:pathLst>
                <a:path w="22059" h="4562" extrusionOk="0">
                  <a:moveTo>
                    <a:pt x="2616" y="0"/>
                  </a:moveTo>
                  <a:cubicBezTo>
                    <a:pt x="1767" y="0"/>
                    <a:pt x="917" y="101"/>
                    <a:pt x="134" y="459"/>
                  </a:cubicBezTo>
                  <a:cubicBezTo>
                    <a:pt x="34" y="503"/>
                    <a:pt x="0" y="604"/>
                    <a:pt x="45" y="705"/>
                  </a:cubicBezTo>
                  <a:cubicBezTo>
                    <a:pt x="69" y="770"/>
                    <a:pt x="136" y="812"/>
                    <a:pt x="209" y="812"/>
                  </a:cubicBezTo>
                  <a:cubicBezTo>
                    <a:pt x="236" y="812"/>
                    <a:pt x="264" y="806"/>
                    <a:pt x="291" y="794"/>
                  </a:cubicBezTo>
                  <a:cubicBezTo>
                    <a:pt x="995" y="470"/>
                    <a:pt x="1800" y="369"/>
                    <a:pt x="2616" y="369"/>
                  </a:cubicBezTo>
                  <a:cubicBezTo>
                    <a:pt x="2873" y="369"/>
                    <a:pt x="3142" y="380"/>
                    <a:pt x="3410" y="392"/>
                  </a:cubicBezTo>
                  <a:cubicBezTo>
                    <a:pt x="6540" y="593"/>
                    <a:pt x="9559" y="1487"/>
                    <a:pt x="12589" y="2404"/>
                  </a:cubicBezTo>
                  <a:cubicBezTo>
                    <a:pt x="15630" y="3332"/>
                    <a:pt x="18671" y="4271"/>
                    <a:pt x="21846" y="4562"/>
                  </a:cubicBezTo>
                  <a:cubicBezTo>
                    <a:pt x="21947" y="4562"/>
                    <a:pt x="22036" y="4495"/>
                    <a:pt x="22047" y="4383"/>
                  </a:cubicBezTo>
                  <a:cubicBezTo>
                    <a:pt x="22058" y="4282"/>
                    <a:pt x="21980" y="4193"/>
                    <a:pt x="21879" y="4182"/>
                  </a:cubicBezTo>
                  <a:cubicBezTo>
                    <a:pt x="18760" y="3913"/>
                    <a:pt x="15742" y="2974"/>
                    <a:pt x="12701" y="2046"/>
                  </a:cubicBezTo>
                  <a:cubicBezTo>
                    <a:pt x="9671" y="1129"/>
                    <a:pt x="6619" y="224"/>
                    <a:pt x="3432" y="23"/>
                  </a:cubicBezTo>
                  <a:cubicBezTo>
                    <a:pt x="3164" y="11"/>
                    <a:pt x="2885" y="0"/>
                    <a:pt x="2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889;p66"/>
            <p:cNvSpPr/>
            <p:nvPr/>
          </p:nvSpPr>
          <p:spPr>
            <a:xfrm rot="5400000">
              <a:off x="4713205" y="6573680"/>
              <a:ext cx="757211" cy="865855"/>
            </a:xfrm>
            <a:custGeom>
              <a:avLst/>
              <a:gdLst/>
              <a:ahLst/>
              <a:cxnLst/>
              <a:rect l="l" t="t" r="r" b="b"/>
              <a:pathLst>
                <a:path w="14490" h="16569" extrusionOk="0">
                  <a:moveTo>
                    <a:pt x="13807" y="0"/>
                  </a:moveTo>
                  <a:cubicBezTo>
                    <a:pt x="13492" y="0"/>
                    <a:pt x="13111" y="184"/>
                    <a:pt x="12835" y="283"/>
                  </a:cubicBezTo>
                  <a:cubicBezTo>
                    <a:pt x="10275" y="1189"/>
                    <a:pt x="8061" y="2910"/>
                    <a:pt x="6261" y="4923"/>
                  </a:cubicBezTo>
                  <a:cubicBezTo>
                    <a:pt x="4126" y="7338"/>
                    <a:pt x="2527" y="10177"/>
                    <a:pt x="984" y="13006"/>
                  </a:cubicBezTo>
                  <a:cubicBezTo>
                    <a:pt x="514" y="13878"/>
                    <a:pt x="34" y="14784"/>
                    <a:pt x="0" y="15767"/>
                  </a:cubicBezTo>
                  <a:cubicBezTo>
                    <a:pt x="0" y="16025"/>
                    <a:pt x="34" y="16315"/>
                    <a:pt x="246" y="16472"/>
                  </a:cubicBezTo>
                  <a:cubicBezTo>
                    <a:pt x="337" y="16539"/>
                    <a:pt x="434" y="16568"/>
                    <a:pt x="535" y="16568"/>
                  </a:cubicBezTo>
                  <a:cubicBezTo>
                    <a:pt x="867" y="16568"/>
                    <a:pt x="1230" y="16252"/>
                    <a:pt x="1487" y="15969"/>
                  </a:cubicBezTo>
                  <a:cubicBezTo>
                    <a:pt x="3075" y="14247"/>
                    <a:pt x="5478" y="13565"/>
                    <a:pt x="7435" y="12268"/>
                  </a:cubicBezTo>
                  <a:cubicBezTo>
                    <a:pt x="9447" y="10938"/>
                    <a:pt x="10968" y="8970"/>
                    <a:pt x="12075" y="6835"/>
                  </a:cubicBezTo>
                  <a:cubicBezTo>
                    <a:pt x="12801" y="5415"/>
                    <a:pt x="13349" y="3905"/>
                    <a:pt x="13807" y="2385"/>
                  </a:cubicBezTo>
                  <a:cubicBezTo>
                    <a:pt x="13953" y="1938"/>
                    <a:pt x="14489" y="831"/>
                    <a:pt x="14311" y="361"/>
                  </a:cubicBezTo>
                  <a:cubicBezTo>
                    <a:pt x="14214" y="90"/>
                    <a:pt x="14027"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890;p66"/>
            <p:cNvSpPr/>
            <p:nvPr/>
          </p:nvSpPr>
          <p:spPr>
            <a:xfrm rot="5400000">
              <a:off x="4728177" y="6568428"/>
              <a:ext cx="736778" cy="855926"/>
            </a:xfrm>
            <a:custGeom>
              <a:avLst/>
              <a:gdLst/>
              <a:ahLst/>
              <a:cxnLst/>
              <a:rect l="l" t="t" r="r" b="b"/>
              <a:pathLst>
                <a:path w="14099" h="16379" extrusionOk="0">
                  <a:moveTo>
                    <a:pt x="13799" y="1"/>
                  </a:moveTo>
                  <a:cubicBezTo>
                    <a:pt x="13485" y="1"/>
                    <a:pt x="13108" y="180"/>
                    <a:pt x="12835" y="279"/>
                  </a:cubicBezTo>
                  <a:cubicBezTo>
                    <a:pt x="10275" y="1185"/>
                    <a:pt x="8061" y="2906"/>
                    <a:pt x="6261" y="4919"/>
                  </a:cubicBezTo>
                  <a:cubicBezTo>
                    <a:pt x="4126" y="7334"/>
                    <a:pt x="2527" y="10173"/>
                    <a:pt x="984" y="13002"/>
                  </a:cubicBezTo>
                  <a:cubicBezTo>
                    <a:pt x="514" y="13874"/>
                    <a:pt x="34" y="14780"/>
                    <a:pt x="0" y="15763"/>
                  </a:cubicBezTo>
                  <a:cubicBezTo>
                    <a:pt x="0" y="15976"/>
                    <a:pt x="34" y="16211"/>
                    <a:pt x="157" y="16378"/>
                  </a:cubicBezTo>
                  <a:cubicBezTo>
                    <a:pt x="3868" y="10229"/>
                    <a:pt x="8598" y="4695"/>
                    <a:pt x="14098" y="78"/>
                  </a:cubicBezTo>
                  <a:cubicBezTo>
                    <a:pt x="14011" y="23"/>
                    <a:pt x="13909" y="1"/>
                    <a:pt x="13799" y="1"/>
                  </a:cubicBezTo>
                  <a:close/>
                </a:path>
              </a:pathLst>
            </a:custGeom>
            <a:solidFill>
              <a:srgbClr val="A2A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891;p66"/>
            <p:cNvSpPr/>
            <p:nvPr/>
          </p:nvSpPr>
          <p:spPr>
            <a:xfrm rot="5400000">
              <a:off x="4979039" y="6808421"/>
              <a:ext cx="540447" cy="512594"/>
            </a:xfrm>
            <a:custGeom>
              <a:avLst/>
              <a:gdLst/>
              <a:ahLst/>
              <a:cxnLst/>
              <a:rect l="l" t="t" r="r" b="b"/>
              <a:pathLst>
                <a:path w="10342" h="9809" extrusionOk="0">
                  <a:moveTo>
                    <a:pt x="10235" y="1"/>
                  </a:moveTo>
                  <a:cubicBezTo>
                    <a:pt x="10218" y="1"/>
                    <a:pt x="10200" y="6"/>
                    <a:pt x="10185" y="17"/>
                  </a:cubicBezTo>
                  <a:cubicBezTo>
                    <a:pt x="6060" y="2353"/>
                    <a:pt x="1991" y="5327"/>
                    <a:pt x="23" y="9676"/>
                  </a:cubicBezTo>
                  <a:cubicBezTo>
                    <a:pt x="0" y="9721"/>
                    <a:pt x="12" y="9777"/>
                    <a:pt x="68" y="9799"/>
                  </a:cubicBezTo>
                  <a:cubicBezTo>
                    <a:pt x="80" y="9805"/>
                    <a:pt x="92" y="9808"/>
                    <a:pt x="105" y="9808"/>
                  </a:cubicBezTo>
                  <a:cubicBezTo>
                    <a:pt x="140" y="9808"/>
                    <a:pt x="174" y="9787"/>
                    <a:pt x="191" y="9755"/>
                  </a:cubicBezTo>
                  <a:cubicBezTo>
                    <a:pt x="2136" y="5473"/>
                    <a:pt x="6161" y="2499"/>
                    <a:pt x="10286" y="173"/>
                  </a:cubicBezTo>
                  <a:cubicBezTo>
                    <a:pt x="10331" y="151"/>
                    <a:pt x="10342" y="95"/>
                    <a:pt x="10320" y="50"/>
                  </a:cubicBezTo>
                  <a:cubicBezTo>
                    <a:pt x="10305" y="21"/>
                    <a:pt x="10270" y="1"/>
                    <a:pt x="10235"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892;p66"/>
            <p:cNvSpPr/>
            <p:nvPr/>
          </p:nvSpPr>
          <p:spPr>
            <a:xfrm rot="5400000">
              <a:off x="4862870" y="6745242"/>
              <a:ext cx="545725" cy="665238"/>
            </a:xfrm>
            <a:custGeom>
              <a:avLst/>
              <a:gdLst/>
              <a:ahLst/>
              <a:cxnLst/>
              <a:rect l="l" t="t" r="r" b="b"/>
              <a:pathLst>
                <a:path w="10443" h="12730" extrusionOk="0">
                  <a:moveTo>
                    <a:pt x="10338" y="0"/>
                  </a:moveTo>
                  <a:cubicBezTo>
                    <a:pt x="10303" y="0"/>
                    <a:pt x="10269" y="21"/>
                    <a:pt x="10253" y="54"/>
                  </a:cubicBezTo>
                  <a:cubicBezTo>
                    <a:pt x="9839" y="892"/>
                    <a:pt x="9425" y="1731"/>
                    <a:pt x="9023" y="2558"/>
                  </a:cubicBezTo>
                  <a:cubicBezTo>
                    <a:pt x="8330" y="3967"/>
                    <a:pt x="7648" y="5376"/>
                    <a:pt x="6731" y="6628"/>
                  </a:cubicBezTo>
                  <a:cubicBezTo>
                    <a:pt x="4987" y="9043"/>
                    <a:pt x="2494" y="10820"/>
                    <a:pt x="45" y="12553"/>
                  </a:cubicBezTo>
                  <a:cubicBezTo>
                    <a:pt x="1" y="12587"/>
                    <a:pt x="1" y="12642"/>
                    <a:pt x="23" y="12687"/>
                  </a:cubicBezTo>
                  <a:cubicBezTo>
                    <a:pt x="43" y="12714"/>
                    <a:pt x="72" y="12729"/>
                    <a:pt x="101" y="12729"/>
                  </a:cubicBezTo>
                  <a:cubicBezTo>
                    <a:pt x="120" y="12729"/>
                    <a:pt x="140" y="12723"/>
                    <a:pt x="157" y="12710"/>
                  </a:cubicBezTo>
                  <a:cubicBezTo>
                    <a:pt x="2606" y="10977"/>
                    <a:pt x="5110" y="9188"/>
                    <a:pt x="6888" y="6739"/>
                  </a:cubicBezTo>
                  <a:cubicBezTo>
                    <a:pt x="7804" y="5465"/>
                    <a:pt x="8498" y="4045"/>
                    <a:pt x="9191" y="2648"/>
                  </a:cubicBezTo>
                  <a:cubicBezTo>
                    <a:pt x="9593" y="1809"/>
                    <a:pt x="10007" y="971"/>
                    <a:pt x="10420" y="132"/>
                  </a:cubicBezTo>
                  <a:cubicBezTo>
                    <a:pt x="10443" y="87"/>
                    <a:pt x="10420" y="31"/>
                    <a:pt x="10376" y="9"/>
                  </a:cubicBezTo>
                  <a:cubicBezTo>
                    <a:pt x="10364" y="3"/>
                    <a:pt x="10351" y="0"/>
                    <a:pt x="10338"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893;p66"/>
            <p:cNvSpPr/>
            <p:nvPr/>
          </p:nvSpPr>
          <p:spPr>
            <a:xfrm rot="5400000">
              <a:off x="5026175" y="6886964"/>
              <a:ext cx="372178" cy="418635"/>
            </a:xfrm>
            <a:custGeom>
              <a:avLst/>
              <a:gdLst/>
              <a:ahLst/>
              <a:cxnLst/>
              <a:rect l="l" t="t" r="r" b="b"/>
              <a:pathLst>
                <a:path w="7122" h="8011" extrusionOk="0">
                  <a:moveTo>
                    <a:pt x="7004" y="0"/>
                  </a:moveTo>
                  <a:cubicBezTo>
                    <a:pt x="6975" y="0"/>
                    <a:pt x="6945" y="15"/>
                    <a:pt x="6932" y="42"/>
                  </a:cubicBezTo>
                  <a:cubicBezTo>
                    <a:pt x="5087" y="2971"/>
                    <a:pt x="2169" y="5084"/>
                    <a:pt x="22" y="7857"/>
                  </a:cubicBezTo>
                  <a:cubicBezTo>
                    <a:pt x="0" y="7902"/>
                    <a:pt x="0" y="7957"/>
                    <a:pt x="45" y="7991"/>
                  </a:cubicBezTo>
                  <a:cubicBezTo>
                    <a:pt x="62" y="8004"/>
                    <a:pt x="82" y="8011"/>
                    <a:pt x="101" y="8011"/>
                  </a:cubicBezTo>
                  <a:cubicBezTo>
                    <a:pt x="130" y="8011"/>
                    <a:pt x="159" y="7996"/>
                    <a:pt x="179" y="7969"/>
                  </a:cubicBezTo>
                  <a:cubicBezTo>
                    <a:pt x="2292" y="5230"/>
                    <a:pt x="5210" y="3105"/>
                    <a:pt x="7088" y="143"/>
                  </a:cubicBezTo>
                  <a:cubicBezTo>
                    <a:pt x="7122" y="98"/>
                    <a:pt x="7099" y="42"/>
                    <a:pt x="7055" y="20"/>
                  </a:cubicBezTo>
                  <a:cubicBezTo>
                    <a:pt x="7041" y="6"/>
                    <a:pt x="7023" y="0"/>
                    <a:pt x="7004"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894;p66"/>
            <p:cNvSpPr/>
            <p:nvPr/>
          </p:nvSpPr>
          <p:spPr>
            <a:xfrm rot="5400000">
              <a:off x="4713022" y="6573654"/>
              <a:ext cx="757211" cy="865907"/>
            </a:xfrm>
            <a:custGeom>
              <a:avLst/>
              <a:gdLst/>
              <a:ahLst/>
              <a:cxnLst/>
              <a:rect l="l" t="t" r="r" b="b"/>
              <a:pathLst>
                <a:path w="14490" h="16570" extrusionOk="0">
                  <a:moveTo>
                    <a:pt x="13807" y="1"/>
                  </a:moveTo>
                  <a:cubicBezTo>
                    <a:pt x="13494" y="1"/>
                    <a:pt x="13125" y="168"/>
                    <a:pt x="12857" y="269"/>
                  </a:cubicBezTo>
                  <a:cubicBezTo>
                    <a:pt x="13136" y="168"/>
                    <a:pt x="13494" y="1"/>
                    <a:pt x="13807" y="1"/>
                  </a:cubicBezTo>
                  <a:close/>
                  <a:moveTo>
                    <a:pt x="13807" y="1"/>
                  </a:moveTo>
                  <a:lnTo>
                    <a:pt x="13807" y="1"/>
                  </a:lnTo>
                  <a:cubicBezTo>
                    <a:pt x="13908" y="1"/>
                    <a:pt x="14009" y="23"/>
                    <a:pt x="14098" y="79"/>
                  </a:cubicBezTo>
                  <a:cubicBezTo>
                    <a:pt x="13181" y="850"/>
                    <a:pt x="12276" y="1655"/>
                    <a:pt x="11404" y="2483"/>
                  </a:cubicBezTo>
                  <a:cubicBezTo>
                    <a:pt x="11549" y="2416"/>
                    <a:pt x="11706" y="2371"/>
                    <a:pt x="11862" y="2371"/>
                  </a:cubicBezTo>
                  <a:cubicBezTo>
                    <a:pt x="11918" y="2371"/>
                    <a:pt x="11974" y="2382"/>
                    <a:pt x="12030" y="2393"/>
                  </a:cubicBezTo>
                  <a:cubicBezTo>
                    <a:pt x="12041" y="2393"/>
                    <a:pt x="12063" y="2404"/>
                    <a:pt x="12075" y="2404"/>
                  </a:cubicBezTo>
                  <a:cubicBezTo>
                    <a:pt x="12164" y="2281"/>
                    <a:pt x="12253" y="2147"/>
                    <a:pt x="12332" y="2013"/>
                  </a:cubicBezTo>
                  <a:cubicBezTo>
                    <a:pt x="12354" y="1991"/>
                    <a:pt x="12376" y="1968"/>
                    <a:pt x="12410" y="1968"/>
                  </a:cubicBezTo>
                  <a:cubicBezTo>
                    <a:pt x="12432" y="1968"/>
                    <a:pt x="12444" y="1980"/>
                    <a:pt x="12455" y="1991"/>
                  </a:cubicBezTo>
                  <a:cubicBezTo>
                    <a:pt x="12499" y="2013"/>
                    <a:pt x="12522" y="2069"/>
                    <a:pt x="12488" y="2114"/>
                  </a:cubicBezTo>
                  <a:cubicBezTo>
                    <a:pt x="12410" y="2237"/>
                    <a:pt x="12332" y="2360"/>
                    <a:pt x="12242" y="2483"/>
                  </a:cubicBezTo>
                  <a:cubicBezTo>
                    <a:pt x="12455" y="2617"/>
                    <a:pt x="12589" y="2852"/>
                    <a:pt x="12667" y="3109"/>
                  </a:cubicBezTo>
                  <a:cubicBezTo>
                    <a:pt x="12991" y="2449"/>
                    <a:pt x="13316" y="1789"/>
                    <a:pt x="13640" y="1130"/>
                  </a:cubicBezTo>
                  <a:cubicBezTo>
                    <a:pt x="13651" y="1096"/>
                    <a:pt x="13684" y="1074"/>
                    <a:pt x="13718" y="1074"/>
                  </a:cubicBezTo>
                  <a:cubicBezTo>
                    <a:pt x="13729" y="1074"/>
                    <a:pt x="13752" y="1085"/>
                    <a:pt x="13763" y="1085"/>
                  </a:cubicBezTo>
                  <a:cubicBezTo>
                    <a:pt x="13807" y="1107"/>
                    <a:pt x="13830" y="1163"/>
                    <a:pt x="13807" y="1208"/>
                  </a:cubicBezTo>
                  <a:cubicBezTo>
                    <a:pt x="13450" y="1935"/>
                    <a:pt x="13092" y="2662"/>
                    <a:pt x="12734" y="3388"/>
                  </a:cubicBezTo>
                  <a:cubicBezTo>
                    <a:pt x="12757" y="3489"/>
                    <a:pt x="12768" y="3578"/>
                    <a:pt x="12779" y="3679"/>
                  </a:cubicBezTo>
                  <a:cubicBezTo>
                    <a:pt x="12824" y="4148"/>
                    <a:pt x="12857" y="4618"/>
                    <a:pt x="12857" y="5099"/>
                  </a:cubicBezTo>
                  <a:cubicBezTo>
                    <a:pt x="13226" y="4204"/>
                    <a:pt x="13528" y="3299"/>
                    <a:pt x="13807" y="2382"/>
                  </a:cubicBezTo>
                  <a:cubicBezTo>
                    <a:pt x="13953" y="1935"/>
                    <a:pt x="14489" y="828"/>
                    <a:pt x="14311" y="358"/>
                  </a:cubicBezTo>
                  <a:cubicBezTo>
                    <a:pt x="14210" y="90"/>
                    <a:pt x="14031" y="1"/>
                    <a:pt x="13807" y="1"/>
                  </a:cubicBezTo>
                  <a:close/>
                  <a:moveTo>
                    <a:pt x="9335" y="4506"/>
                  </a:moveTo>
                  <a:lnTo>
                    <a:pt x="9335" y="4506"/>
                  </a:lnTo>
                  <a:cubicBezTo>
                    <a:pt x="8508" y="5356"/>
                    <a:pt x="7703" y="6228"/>
                    <a:pt x="6921" y="7122"/>
                  </a:cubicBezTo>
                  <a:cubicBezTo>
                    <a:pt x="6988" y="7379"/>
                    <a:pt x="7044" y="7637"/>
                    <a:pt x="7111" y="7894"/>
                  </a:cubicBezTo>
                  <a:cubicBezTo>
                    <a:pt x="7714" y="7256"/>
                    <a:pt x="8352" y="6630"/>
                    <a:pt x="8967" y="6004"/>
                  </a:cubicBezTo>
                  <a:cubicBezTo>
                    <a:pt x="8989" y="5490"/>
                    <a:pt x="9123" y="4976"/>
                    <a:pt x="9335" y="4506"/>
                  </a:cubicBezTo>
                  <a:close/>
                  <a:moveTo>
                    <a:pt x="8967" y="6273"/>
                  </a:moveTo>
                  <a:cubicBezTo>
                    <a:pt x="8363" y="6876"/>
                    <a:pt x="7759" y="7480"/>
                    <a:pt x="7167" y="8106"/>
                  </a:cubicBezTo>
                  <a:cubicBezTo>
                    <a:pt x="7211" y="8240"/>
                    <a:pt x="7256" y="8374"/>
                    <a:pt x="7312" y="8509"/>
                  </a:cubicBezTo>
                  <a:cubicBezTo>
                    <a:pt x="7535" y="9001"/>
                    <a:pt x="7882" y="9448"/>
                    <a:pt x="8318" y="9772"/>
                  </a:cubicBezTo>
                  <a:cubicBezTo>
                    <a:pt x="8743" y="9358"/>
                    <a:pt x="9157" y="8922"/>
                    <a:pt x="9537" y="8464"/>
                  </a:cubicBezTo>
                  <a:cubicBezTo>
                    <a:pt x="9414" y="8028"/>
                    <a:pt x="9224" y="7603"/>
                    <a:pt x="9101" y="7178"/>
                  </a:cubicBezTo>
                  <a:cubicBezTo>
                    <a:pt x="9011" y="6876"/>
                    <a:pt x="8967" y="6575"/>
                    <a:pt x="8967" y="6273"/>
                  </a:cubicBezTo>
                  <a:close/>
                  <a:moveTo>
                    <a:pt x="4629" y="9895"/>
                  </a:moveTo>
                  <a:cubicBezTo>
                    <a:pt x="4025" y="10666"/>
                    <a:pt x="3444" y="11449"/>
                    <a:pt x="2873" y="12254"/>
                  </a:cubicBezTo>
                  <a:cubicBezTo>
                    <a:pt x="2728" y="12612"/>
                    <a:pt x="2572" y="12969"/>
                    <a:pt x="2415" y="13327"/>
                  </a:cubicBezTo>
                  <a:cubicBezTo>
                    <a:pt x="2370" y="13238"/>
                    <a:pt x="2326" y="13160"/>
                    <a:pt x="2281" y="13081"/>
                  </a:cubicBezTo>
                  <a:cubicBezTo>
                    <a:pt x="1543" y="14155"/>
                    <a:pt x="839" y="15261"/>
                    <a:pt x="157" y="16379"/>
                  </a:cubicBezTo>
                  <a:cubicBezTo>
                    <a:pt x="34" y="16212"/>
                    <a:pt x="0" y="15988"/>
                    <a:pt x="0" y="15776"/>
                  </a:cubicBezTo>
                  <a:cubicBezTo>
                    <a:pt x="0" y="15787"/>
                    <a:pt x="0" y="15798"/>
                    <a:pt x="0" y="15820"/>
                  </a:cubicBezTo>
                  <a:cubicBezTo>
                    <a:pt x="0" y="16066"/>
                    <a:pt x="56" y="16323"/>
                    <a:pt x="246" y="16469"/>
                  </a:cubicBezTo>
                  <a:cubicBezTo>
                    <a:pt x="336" y="16536"/>
                    <a:pt x="436" y="16569"/>
                    <a:pt x="537" y="16569"/>
                  </a:cubicBezTo>
                  <a:cubicBezTo>
                    <a:pt x="861" y="16569"/>
                    <a:pt x="1208" y="16256"/>
                    <a:pt x="1465" y="15988"/>
                  </a:cubicBezTo>
                  <a:cubicBezTo>
                    <a:pt x="1476" y="15977"/>
                    <a:pt x="1476" y="15977"/>
                    <a:pt x="1487" y="15966"/>
                  </a:cubicBezTo>
                  <a:cubicBezTo>
                    <a:pt x="1487" y="15966"/>
                    <a:pt x="1487" y="15966"/>
                    <a:pt x="1498" y="15954"/>
                  </a:cubicBezTo>
                  <a:cubicBezTo>
                    <a:pt x="1509" y="15943"/>
                    <a:pt x="1521" y="15932"/>
                    <a:pt x="1521" y="15921"/>
                  </a:cubicBezTo>
                  <a:cubicBezTo>
                    <a:pt x="2113" y="15306"/>
                    <a:pt x="2795" y="14825"/>
                    <a:pt x="3533" y="14389"/>
                  </a:cubicBezTo>
                  <a:cubicBezTo>
                    <a:pt x="3734" y="14065"/>
                    <a:pt x="3913" y="13741"/>
                    <a:pt x="4092" y="13405"/>
                  </a:cubicBezTo>
                  <a:lnTo>
                    <a:pt x="4092" y="13405"/>
                  </a:lnTo>
                  <a:cubicBezTo>
                    <a:pt x="3902" y="13528"/>
                    <a:pt x="3723" y="13663"/>
                    <a:pt x="3544" y="13786"/>
                  </a:cubicBezTo>
                  <a:cubicBezTo>
                    <a:pt x="3522" y="13797"/>
                    <a:pt x="3511" y="13808"/>
                    <a:pt x="3488" y="13808"/>
                  </a:cubicBezTo>
                  <a:cubicBezTo>
                    <a:pt x="3455" y="13808"/>
                    <a:pt x="3432" y="13786"/>
                    <a:pt x="3410" y="13763"/>
                  </a:cubicBezTo>
                  <a:cubicBezTo>
                    <a:pt x="3388" y="13718"/>
                    <a:pt x="3388" y="13663"/>
                    <a:pt x="3432" y="13629"/>
                  </a:cubicBezTo>
                  <a:cubicBezTo>
                    <a:pt x="3712" y="13439"/>
                    <a:pt x="3991" y="13238"/>
                    <a:pt x="4260" y="13048"/>
                  </a:cubicBezTo>
                  <a:cubicBezTo>
                    <a:pt x="4472" y="12612"/>
                    <a:pt x="4662" y="12176"/>
                    <a:pt x="4830" y="11717"/>
                  </a:cubicBezTo>
                  <a:cubicBezTo>
                    <a:pt x="5344" y="11673"/>
                    <a:pt x="5870" y="11594"/>
                    <a:pt x="6373" y="11471"/>
                  </a:cubicBezTo>
                  <a:cubicBezTo>
                    <a:pt x="6708" y="11203"/>
                    <a:pt x="7044" y="10924"/>
                    <a:pt x="7368" y="10644"/>
                  </a:cubicBezTo>
                  <a:lnTo>
                    <a:pt x="7368" y="10644"/>
                  </a:lnTo>
                  <a:cubicBezTo>
                    <a:pt x="7267" y="10655"/>
                    <a:pt x="7155" y="10655"/>
                    <a:pt x="7044" y="10655"/>
                  </a:cubicBezTo>
                  <a:cubicBezTo>
                    <a:pt x="6339" y="10655"/>
                    <a:pt x="5624" y="10454"/>
                    <a:pt x="5009" y="10130"/>
                  </a:cubicBezTo>
                  <a:lnTo>
                    <a:pt x="4998" y="10130"/>
                  </a:lnTo>
                  <a:cubicBezTo>
                    <a:pt x="4998" y="10130"/>
                    <a:pt x="4998" y="10130"/>
                    <a:pt x="4998" y="10119"/>
                  </a:cubicBezTo>
                  <a:cubicBezTo>
                    <a:pt x="4863" y="10051"/>
                    <a:pt x="4740" y="9973"/>
                    <a:pt x="4629" y="989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895;p66"/>
            <p:cNvSpPr/>
            <p:nvPr/>
          </p:nvSpPr>
          <p:spPr>
            <a:xfrm rot="5400000">
              <a:off x="4728203" y="6568402"/>
              <a:ext cx="736778" cy="855978"/>
            </a:xfrm>
            <a:custGeom>
              <a:avLst/>
              <a:gdLst/>
              <a:ahLst/>
              <a:cxnLst/>
              <a:rect l="l" t="t" r="r" b="b"/>
              <a:pathLst>
                <a:path w="14099" h="16380" extrusionOk="0">
                  <a:moveTo>
                    <a:pt x="13807" y="1"/>
                  </a:moveTo>
                  <a:cubicBezTo>
                    <a:pt x="13494" y="1"/>
                    <a:pt x="13125" y="168"/>
                    <a:pt x="12857" y="269"/>
                  </a:cubicBezTo>
                  <a:cubicBezTo>
                    <a:pt x="12846" y="280"/>
                    <a:pt x="12835" y="280"/>
                    <a:pt x="12835" y="280"/>
                  </a:cubicBezTo>
                  <a:cubicBezTo>
                    <a:pt x="10275" y="1186"/>
                    <a:pt x="8061" y="2907"/>
                    <a:pt x="6261" y="4920"/>
                  </a:cubicBezTo>
                  <a:cubicBezTo>
                    <a:pt x="6183" y="5009"/>
                    <a:pt x="6093" y="5110"/>
                    <a:pt x="6015" y="5211"/>
                  </a:cubicBezTo>
                  <a:cubicBezTo>
                    <a:pt x="6116" y="5334"/>
                    <a:pt x="6205" y="5468"/>
                    <a:pt x="6295" y="5602"/>
                  </a:cubicBezTo>
                  <a:cubicBezTo>
                    <a:pt x="8318" y="3500"/>
                    <a:pt x="10834" y="1812"/>
                    <a:pt x="13371" y="381"/>
                  </a:cubicBezTo>
                  <a:cubicBezTo>
                    <a:pt x="13394" y="370"/>
                    <a:pt x="13405" y="370"/>
                    <a:pt x="13427" y="370"/>
                  </a:cubicBezTo>
                  <a:cubicBezTo>
                    <a:pt x="13450" y="370"/>
                    <a:pt x="13483" y="381"/>
                    <a:pt x="13506" y="414"/>
                  </a:cubicBezTo>
                  <a:cubicBezTo>
                    <a:pt x="13528" y="459"/>
                    <a:pt x="13517" y="515"/>
                    <a:pt x="13472" y="537"/>
                  </a:cubicBezTo>
                  <a:cubicBezTo>
                    <a:pt x="10923" y="1980"/>
                    <a:pt x="8396" y="3668"/>
                    <a:pt x="6395" y="5758"/>
                  </a:cubicBezTo>
                  <a:cubicBezTo>
                    <a:pt x="6540" y="6004"/>
                    <a:pt x="6663" y="6273"/>
                    <a:pt x="6753" y="6541"/>
                  </a:cubicBezTo>
                  <a:cubicBezTo>
                    <a:pt x="6820" y="6731"/>
                    <a:pt x="6876" y="6921"/>
                    <a:pt x="6921" y="7122"/>
                  </a:cubicBezTo>
                  <a:cubicBezTo>
                    <a:pt x="7703" y="6228"/>
                    <a:pt x="8508" y="5356"/>
                    <a:pt x="9335" y="4506"/>
                  </a:cubicBezTo>
                  <a:cubicBezTo>
                    <a:pt x="9738" y="3623"/>
                    <a:pt x="10442" y="2885"/>
                    <a:pt x="11337" y="2505"/>
                  </a:cubicBezTo>
                  <a:cubicBezTo>
                    <a:pt x="11359" y="2494"/>
                    <a:pt x="11381" y="2483"/>
                    <a:pt x="11404" y="2483"/>
                  </a:cubicBezTo>
                  <a:cubicBezTo>
                    <a:pt x="12276" y="1655"/>
                    <a:pt x="13181" y="850"/>
                    <a:pt x="14098" y="79"/>
                  </a:cubicBezTo>
                  <a:cubicBezTo>
                    <a:pt x="14009" y="23"/>
                    <a:pt x="13908" y="1"/>
                    <a:pt x="13807" y="1"/>
                  </a:cubicBezTo>
                  <a:close/>
                  <a:moveTo>
                    <a:pt x="3846" y="9179"/>
                  </a:moveTo>
                  <a:cubicBezTo>
                    <a:pt x="3801" y="9258"/>
                    <a:pt x="3757" y="9325"/>
                    <a:pt x="3723" y="9403"/>
                  </a:cubicBezTo>
                  <a:cubicBezTo>
                    <a:pt x="3533" y="10376"/>
                    <a:pt x="3231" y="11326"/>
                    <a:pt x="2873" y="12254"/>
                  </a:cubicBezTo>
                  <a:cubicBezTo>
                    <a:pt x="3444" y="11449"/>
                    <a:pt x="4025" y="10666"/>
                    <a:pt x="4629" y="9895"/>
                  </a:cubicBezTo>
                  <a:cubicBezTo>
                    <a:pt x="4338" y="9694"/>
                    <a:pt x="4070" y="9448"/>
                    <a:pt x="3846" y="9179"/>
                  </a:cubicBezTo>
                  <a:close/>
                  <a:moveTo>
                    <a:pt x="1621" y="11840"/>
                  </a:moveTo>
                  <a:cubicBezTo>
                    <a:pt x="1409" y="12232"/>
                    <a:pt x="1196" y="12612"/>
                    <a:pt x="984" y="13003"/>
                  </a:cubicBezTo>
                  <a:cubicBezTo>
                    <a:pt x="514" y="13875"/>
                    <a:pt x="34" y="14781"/>
                    <a:pt x="0" y="15764"/>
                  </a:cubicBezTo>
                  <a:cubicBezTo>
                    <a:pt x="0" y="15764"/>
                    <a:pt x="0" y="15764"/>
                    <a:pt x="0" y="15776"/>
                  </a:cubicBezTo>
                  <a:cubicBezTo>
                    <a:pt x="0" y="15988"/>
                    <a:pt x="34" y="16212"/>
                    <a:pt x="157" y="16379"/>
                  </a:cubicBezTo>
                  <a:cubicBezTo>
                    <a:pt x="839" y="15261"/>
                    <a:pt x="1543" y="14155"/>
                    <a:pt x="2281" y="13081"/>
                  </a:cubicBezTo>
                  <a:cubicBezTo>
                    <a:pt x="2057" y="12668"/>
                    <a:pt x="1834" y="12254"/>
                    <a:pt x="1621" y="11840"/>
                  </a:cubicBezTo>
                  <a:close/>
                </a:path>
              </a:pathLst>
            </a:custGeom>
            <a:solidFill>
              <a:srgbClr val="FFFFFF">
                <a:alpha val="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896;p66"/>
            <p:cNvSpPr/>
            <p:nvPr/>
          </p:nvSpPr>
          <p:spPr>
            <a:xfrm rot="5400000">
              <a:off x="4925946" y="6989337"/>
              <a:ext cx="149665" cy="139684"/>
            </a:xfrm>
            <a:custGeom>
              <a:avLst/>
              <a:gdLst/>
              <a:ahLst/>
              <a:cxnLst/>
              <a:rect l="l" t="t" r="r" b="b"/>
              <a:pathLst>
                <a:path w="2864" h="2673" extrusionOk="0">
                  <a:moveTo>
                    <a:pt x="2774" y="1"/>
                  </a:moveTo>
                  <a:lnTo>
                    <a:pt x="2774" y="1"/>
                  </a:lnTo>
                  <a:cubicBezTo>
                    <a:pt x="2416" y="414"/>
                    <a:pt x="2047" y="817"/>
                    <a:pt x="1656" y="1197"/>
                  </a:cubicBezTo>
                  <a:cubicBezTo>
                    <a:pt x="1767" y="1275"/>
                    <a:pt x="1879" y="1342"/>
                    <a:pt x="2002" y="1398"/>
                  </a:cubicBezTo>
                  <a:cubicBezTo>
                    <a:pt x="1678" y="1655"/>
                    <a:pt x="1298" y="1823"/>
                    <a:pt x="895" y="1912"/>
                  </a:cubicBezTo>
                  <a:cubicBezTo>
                    <a:pt x="605" y="2169"/>
                    <a:pt x="303" y="2427"/>
                    <a:pt x="1" y="2673"/>
                  </a:cubicBezTo>
                  <a:cubicBezTo>
                    <a:pt x="482" y="2527"/>
                    <a:pt x="962" y="2348"/>
                    <a:pt x="1421" y="2147"/>
                  </a:cubicBezTo>
                  <a:cubicBezTo>
                    <a:pt x="1957" y="1901"/>
                    <a:pt x="2494" y="1577"/>
                    <a:pt x="2718" y="1040"/>
                  </a:cubicBezTo>
                  <a:cubicBezTo>
                    <a:pt x="2863" y="705"/>
                    <a:pt x="2852" y="347"/>
                    <a:pt x="2774"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897;p66"/>
            <p:cNvSpPr/>
            <p:nvPr/>
          </p:nvSpPr>
          <p:spPr>
            <a:xfrm rot="5400000">
              <a:off x="5013032" y="6842676"/>
              <a:ext cx="512385" cy="472147"/>
            </a:xfrm>
            <a:custGeom>
              <a:avLst/>
              <a:gdLst/>
              <a:ahLst/>
              <a:cxnLst/>
              <a:rect l="l" t="t" r="r" b="b"/>
              <a:pathLst>
                <a:path w="9805" h="9035" extrusionOk="0">
                  <a:moveTo>
                    <a:pt x="9704" y="1"/>
                  </a:moveTo>
                  <a:cubicBezTo>
                    <a:pt x="9682" y="1"/>
                    <a:pt x="9671" y="1"/>
                    <a:pt x="9648" y="12"/>
                  </a:cubicBezTo>
                  <a:cubicBezTo>
                    <a:pt x="7111" y="1443"/>
                    <a:pt x="4595" y="3131"/>
                    <a:pt x="2572" y="5233"/>
                  </a:cubicBezTo>
                  <a:cubicBezTo>
                    <a:pt x="2605" y="5278"/>
                    <a:pt x="2639" y="5333"/>
                    <a:pt x="2672" y="5389"/>
                  </a:cubicBezTo>
                  <a:cubicBezTo>
                    <a:pt x="4673" y="3299"/>
                    <a:pt x="7200" y="1611"/>
                    <a:pt x="9749" y="168"/>
                  </a:cubicBezTo>
                  <a:cubicBezTo>
                    <a:pt x="9794" y="146"/>
                    <a:pt x="9805" y="90"/>
                    <a:pt x="9783" y="45"/>
                  </a:cubicBezTo>
                  <a:cubicBezTo>
                    <a:pt x="9760" y="12"/>
                    <a:pt x="9727" y="1"/>
                    <a:pt x="9704" y="1"/>
                  </a:cubicBezTo>
                  <a:close/>
                  <a:moveTo>
                    <a:pt x="56" y="8732"/>
                  </a:moveTo>
                  <a:cubicBezTo>
                    <a:pt x="34" y="8833"/>
                    <a:pt x="22" y="8933"/>
                    <a:pt x="0" y="9034"/>
                  </a:cubicBezTo>
                  <a:cubicBezTo>
                    <a:pt x="34" y="8956"/>
                    <a:pt x="78" y="8889"/>
                    <a:pt x="123" y="8810"/>
                  </a:cubicBezTo>
                  <a:cubicBezTo>
                    <a:pt x="101" y="8788"/>
                    <a:pt x="78" y="8755"/>
                    <a:pt x="56" y="8732"/>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898;p66"/>
            <p:cNvSpPr/>
            <p:nvPr/>
          </p:nvSpPr>
          <p:spPr>
            <a:xfrm rot="5400000">
              <a:off x="4862896" y="6745111"/>
              <a:ext cx="545725" cy="665499"/>
            </a:xfrm>
            <a:custGeom>
              <a:avLst/>
              <a:gdLst/>
              <a:ahLst/>
              <a:cxnLst/>
              <a:rect l="l" t="t" r="r" b="b"/>
              <a:pathLst>
                <a:path w="10443" h="12735" extrusionOk="0">
                  <a:moveTo>
                    <a:pt x="10331" y="1"/>
                  </a:moveTo>
                  <a:cubicBezTo>
                    <a:pt x="10297" y="1"/>
                    <a:pt x="10264" y="23"/>
                    <a:pt x="10253" y="57"/>
                  </a:cubicBezTo>
                  <a:cubicBezTo>
                    <a:pt x="9929" y="716"/>
                    <a:pt x="9604" y="1376"/>
                    <a:pt x="9280" y="2036"/>
                  </a:cubicBezTo>
                  <a:cubicBezTo>
                    <a:pt x="9314" y="2125"/>
                    <a:pt x="9336" y="2226"/>
                    <a:pt x="9347" y="2315"/>
                  </a:cubicBezTo>
                  <a:cubicBezTo>
                    <a:pt x="9705" y="1589"/>
                    <a:pt x="10063" y="862"/>
                    <a:pt x="10420" y="135"/>
                  </a:cubicBezTo>
                  <a:cubicBezTo>
                    <a:pt x="10443" y="90"/>
                    <a:pt x="10420" y="34"/>
                    <a:pt x="10376" y="12"/>
                  </a:cubicBezTo>
                  <a:cubicBezTo>
                    <a:pt x="10365" y="12"/>
                    <a:pt x="10342" y="1"/>
                    <a:pt x="10331" y="1"/>
                  </a:cubicBezTo>
                  <a:close/>
                  <a:moveTo>
                    <a:pt x="6150" y="7391"/>
                  </a:moveTo>
                  <a:cubicBezTo>
                    <a:pt x="5770" y="7849"/>
                    <a:pt x="5356" y="8285"/>
                    <a:pt x="4931" y="8699"/>
                  </a:cubicBezTo>
                  <a:cubicBezTo>
                    <a:pt x="4987" y="8744"/>
                    <a:pt x="5032" y="8777"/>
                    <a:pt x="5088" y="8811"/>
                  </a:cubicBezTo>
                  <a:cubicBezTo>
                    <a:pt x="5479" y="8431"/>
                    <a:pt x="5848" y="8028"/>
                    <a:pt x="6206" y="7615"/>
                  </a:cubicBezTo>
                  <a:cubicBezTo>
                    <a:pt x="6194" y="7536"/>
                    <a:pt x="6172" y="7458"/>
                    <a:pt x="6150" y="7391"/>
                  </a:cubicBezTo>
                  <a:close/>
                  <a:moveTo>
                    <a:pt x="4327" y="9526"/>
                  </a:moveTo>
                  <a:lnTo>
                    <a:pt x="4327" y="9526"/>
                  </a:lnTo>
                  <a:cubicBezTo>
                    <a:pt x="4216" y="9549"/>
                    <a:pt x="4104" y="9560"/>
                    <a:pt x="3981" y="9571"/>
                  </a:cubicBezTo>
                  <a:cubicBezTo>
                    <a:pt x="3657" y="9851"/>
                    <a:pt x="3321" y="10130"/>
                    <a:pt x="2986" y="10398"/>
                  </a:cubicBezTo>
                  <a:cubicBezTo>
                    <a:pt x="3131" y="10365"/>
                    <a:pt x="3276" y="10320"/>
                    <a:pt x="3433" y="10287"/>
                  </a:cubicBezTo>
                  <a:cubicBezTo>
                    <a:pt x="3735" y="10041"/>
                    <a:pt x="4037" y="9783"/>
                    <a:pt x="4327" y="9526"/>
                  </a:cubicBezTo>
                  <a:close/>
                  <a:moveTo>
                    <a:pt x="873" y="11975"/>
                  </a:moveTo>
                  <a:cubicBezTo>
                    <a:pt x="604" y="12165"/>
                    <a:pt x="325" y="12366"/>
                    <a:pt x="45" y="12556"/>
                  </a:cubicBezTo>
                  <a:cubicBezTo>
                    <a:pt x="1" y="12590"/>
                    <a:pt x="1" y="12645"/>
                    <a:pt x="23" y="12690"/>
                  </a:cubicBezTo>
                  <a:cubicBezTo>
                    <a:pt x="45" y="12713"/>
                    <a:pt x="68" y="12735"/>
                    <a:pt x="101" y="12735"/>
                  </a:cubicBezTo>
                  <a:cubicBezTo>
                    <a:pt x="124" y="12735"/>
                    <a:pt x="135" y="12724"/>
                    <a:pt x="157" y="12713"/>
                  </a:cubicBezTo>
                  <a:cubicBezTo>
                    <a:pt x="336" y="12590"/>
                    <a:pt x="515" y="12455"/>
                    <a:pt x="705" y="12332"/>
                  </a:cubicBezTo>
                  <a:cubicBezTo>
                    <a:pt x="761" y="12209"/>
                    <a:pt x="817" y="12087"/>
                    <a:pt x="873" y="11975"/>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899;p66"/>
            <p:cNvSpPr/>
            <p:nvPr/>
          </p:nvSpPr>
          <p:spPr>
            <a:xfrm rot="5400000">
              <a:off x="5119925" y="6980558"/>
              <a:ext cx="282818" cy="320809"/>
            </a:xfrm>
            <a:custGeom>
              <a:avLst/>
              <a:gdLst/>
              <a:ahLst/>
              <a:cxnLst/>
              <a:rect l="l" t="t" r="r" b="b"/>
              <a:pathLst>
                <a:path w="5412" h="6139" extrusionOk="0">
                  <a:moveTo>
                    <a:pt x="5300" y="0"/>
                  </a:moveTo>
                  <a:cubicBezTo>
                    <a:pt x="5266" y="0"/>
                    <a:pt x="5244" y="23"/>
                    <a:pt x="5222" y="45"/>
                  </a:cubicBezTo>
                  <a:cubicBezTo>
                    <a:pt x="5143" y="179"/>
                    <a:pt x="5054" y="313"/>
                    <a:pt x="4965" y="436"/>
                  </a:cubicBezTo>
                  <a:cubicBezTo>
                    <a:pt x="5032" y="459"/>
                    <a:pt x="5088" y="481"/>
                    <a:pt x="5132" y="515"/>
                  </a:cubicBezTo>
                  <a:cubicBezTo>
                    <a:pt x="5222" y="392"/>
                    <a:pt x="5300" y="269"/>
                    <a:pt x="5378" y="146"/>
                  </a:cubicBezTo>
                  <a:cubicBezTo>
                    <a:pt x="5412" y="101"/>
                    <a:pt x="5389" y="45"/>
                    <a:pt x="5345" y="23"/>
                  </a:cubicBezTo>
                  <a:cubicBezTo>
                    <a:pt x="5334" y="12"/>
                    <a:pt x="5322" y="0"/>
                    <a:pt x="5300" y="0"/>
                  </a:cubicBezTo>
                  <a:close/>
                  <a:moveTo>
                    <a:pt x="1857" y="4036"/>
                  </a:moveTo>
                  <a:cubicBezTo>
                    <a:pt x="1242" y="4662"/>
                    <a:pt x="604" y="5288"/>
                    <a:pt x="1" y="5926"/>
                  </a:cubicBezTo>
                  <a:cubicBezTo>
                    <a:pt x="23" y="5993"/>
                    <a:pt x="34" y="6071"/>
                    <a:pt x="57" y="6138"/>
                  </a:cubicBezTo>
                  <a:cubicBezTo>
                    <a:pt x="649" y="5512"/>
                    <a:pt x="1253" y="4908"/>
                    <a:pt x="1857" y="4305"/>
                  </a:cubicBezTo>
                  <a:cubicBezTo>
                    <a:pt x="1857" y="4215"/>
                    <a:pt x="1857" y="4126"/>
                    <a:pt x="1857" y="4036"/>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900;p66"/>
            <p:cNvSpPr/>
            <p:nvPr/>
          </p:nvSpPr>
          <p:spPr>
            <a:xfrm rot="5400000">
              <a:off x="5463753" y="5391743"/>
              <a:ext cx="483800" cy="54975"/>
            </a:xfrm>
            <a:custGeom>
              <a:avLst/>
              <a:gdLst/>
              <a:ahLst/>
              <a:cxnLst/>
              <a:rect l="l" t="t" r="r" b="b"/>
              <a:pathLst>
                <a:path w="9258" h="1052" extrusionOk="0">
                  <a:moveTo>
                    <a:pt x="4584" y="0"/>
                  </a:moveTo>
                  <a:cubicBezTo>
                    <a:pt x="3097" y="0"/>
                    <a:pt x="1599" y="202"/>
                    <a:pt x="157" y="604"/>
                  </a:cubicBezTo>
                  <a:cubicBezTo>
                    <a:pt x="67" y="627"/>
                    <a:pt x="0" y="738"/>
                    <a:pt x="34" y="839"/>
                  </a:cubicBezTo>
                  <a:cubicBezTo>
                    <a:pt x="52" y="912"/>
                    <a:pt x="131" y="971"/>
                    <a:pt x="214" y="971"/>
                  </a:cubicBezTo>
                  <a:cubicBezTo>
                    <a:pt x="232" y="971"/>
                    <a:pt x="250" y="968"/>
                    <a:pt x="268" y="962"/>
                  </a:cubicBezTo>
                  <a:cubicBezTo>
                    <a:pt x="1666" y="571"/>
                    <a:pt x="3131" y="369"/>
                    <a:pt x="4584" y="369"/>
                  </a:cubicBezTo>
                  <a:cubicBezTo>
                    <a:pt x="6028" y="369"/>
                    <a:pt x="7461" y="556"/>
                    <a:pt x="8844" y="940"/>
                  </a:cubicBezTo>
                  <a:lnTo>
                    <a:pt x="8844" y="940"/>
                  </a:lnTo>
                  <a:cubicBezTo>
                    <a:pt x="8852" y="955"/>
                    <a:pt x="8863" y="970"/>
                    <a:pt x="8877" y="984"/>
                  </a:cubicBezTo>
                  <a:cubicBezTo>
                    <a:pt x="8888" y="1007"/>
                    <a:pt x="8922" y="1029"/>
                    <a:pt x="8944" y="1029"/>
                  </a:cubicBezTo>
                  <a:cubicBezTo>
                    <a:pt x="8978" y="1040"/>
                    <a:pt x="9000" y="1051"/>
                    <a:pt x="9022" y="1051"/>
                  </a:cubicBezTo>
                  <a:cubicBezTo>
                    <a:pt x="9067" y="1051"/>
                    <a:pt x="9090" y="1040"/>
                    <a:pt x="9112" y="1029"/>
                  </a:cubicBezTo>
                  <a:cubicBezTo>
                    <a:pt x="9145" y="1007"/>
                    <a:pt x="9168" y="995"/>
                    <a:pt x="9190" y="962"/>
                  </a:cubicBezTo>
                  <a:cubicBezTo>
                    <a:pt x="9201" y="951"/>
                    <a:pt x="9213" y="940"/>
                    <a:pt x="9224" y="917"/>
                  </a:cubicBezTo>
                  <a:cubicBezTo>
                    <a:pt x="9235" y="895"/>
                    <a:pt x="9246" y="861"/>
                    <a:pt x="9246" y="828"/>
                  </a:cubicBezTo>
                  <a:cubicBezTo>
                    <a:pt x="9257" y="783"/>
                    <a:pt x="9235" y="727"/>
                    <a:pt x="9201" y="694"/>
                  </a:cubicBezTo>
                  <a:cubicBezTo>
                    <a:pt x="9168" y="649"/>
                    <a:pt x="9134" y="638"/>
                    <a:pt x="9101" y="627"/>
                  </a:cubicBezTo>
                  <a:cubicBezTo>
                    <a:pt x="7636" y="202"/>
                    <a:pt x="6116" y="0"/>
                    <a:pt x="458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901;p66"/>
            <p:cNvSpPr/>
            <p:nvPr/>
          </p:nvSpPr>
          <p:spPr>
            <a:xfrm rot="5400000">
              <a:off x="5649998" y="5292297"/>
              <a:ext cx="293948" cy="183163"/>
            </a:xfrm>
            <a:custGeom>
              <a:avLst/>
              <a:gdLst/>
              <a:ahLst/>
              <a:cxnLst/>
              <a:rect l="l" t="t" r="r" b="b"/>
              <a:pathLst>
                <a:path w="5625" h="3505" extrusionOk="0">
                  <a:moveTo>
                    <a:pt x="203" y="1"/>
                  </a:moveTo>
                  <a:cubicBezTo>
                    <a:pt x="127" y="1"/>
                    <a:pt x="60" y="45"/>
                    <a:pt x="34" y="124"/>
                  </a:cubicBezTo>
                  <a:cubicBezTo>
                    <a:pt x="1" y="224"/>
                    <a:pt x="56" y="325"/>
                    <a:pt x="146" y="358"/>
                  </a:cubicBezTo>
                  <a:cubicBezTo>
                    <a:pt x="2058" y="984"/>
                    <a:pt x="3835" y="2058"/>
                    <a:pt x="5289" y="3455"/>
                  </a:cubicBezTo>
                  <a:cubicBezTo>
                    <a:pt x="5321" y="3487"/>
                    <a:pt x="5366" y="3504"/>
                    <a:pt x="5412" y="3504"/>
                  </a:cubicBezTo>
                  <a:cubicBezTo>
                    <a:pt x="5461" y="3504"/>
                    <a:pt x="5511" y="3485"/>
                    <a:pt x="5546" y="3444"/>
                  </a:cubicBezTo>
                  <a:cubicBezTo>
                    <a:pt x="5624" y="3377"/>
                    <a:pt x="5613" y="3254"/>
                    <a:pt x="5546" y="3187"/>
                  </a:cubicBezTo>
                  <a:cubicBezTo>
                    <a:pt x="4048" y="1745"/>
                    <a:pt x="2237" y="649"/>
                    <a:pt x="269" y="12"/>
                  </a:cubicBezTo>
                  <a:cubicBezTo>
                    <a:pt x="247" y="4"/>
                    <a:pt x="224" y="1"/>
                    <a:pt x="203"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902;p66"/>
            <p:cNvSpPr/>
            <p:nvPr/>
          </p:nvSpPr>
          <p:spPr>
            <a:xfrm rot="5400000">
              <a:off x="5456933" y="5355712"/>
              <a:ext cx="325460" cy="175533"/>
            </a:xfrm>
            <a:custGeom>
              <a:avLst/>
              <a:gdLst/>
              <a:ahLst/>
              <a:cxnLst/>
              <a:rect l="l" t="t" r="r" b="b"/>
              <a:pathLst>
                <a:path w="6228" h="3359" extrusionOk="0">
                  <a:moveTo>
                    <a:pt x="6014" y="0"/>
                  </a:moveTo>
                  <a:cubicBezTo>
                    <a:pt x="5971" y="0"/>
                    <a:pt x="5928" y="14"/>
                    <a:pt x="5892" y="45"/>
                  </a:cubicBezTo>
                  <a:cubicBezTo>
                    <a:pt x="4282" y="1498"/>
                    <a:pt x="2281" y="2527"/>
                    <a:pt x="168" y="2985"/>
                  </a:cubicBezTo>
                  <a:cubicBezTo>
                    <a:pt x="67" y="3008"/>
                    <a:pt x="0" y="3108"/>
                    <a:pt x="22" y="3209"/>
                  </a:cubicBezTo>
                  <a:cubicBezTo>
                    <a:pt x="42" y="3297"/>
                    <a:pt x="120" y="3359"/>
                    <a:pt x="207" y="3359"/>
                  </a:cubicBezTo>
                  <a:cubicBezTo>
                    <a:pt x="220" y="3359"/>
                    <a:pt x="233" y="3357"/>
                    <a:pt x="246" y="3354"/>
                  </a:cubicBezTo>
                  <a:cubicBezTo>
                    <a:pt x="2426" y="2874"/>
                    <a:pt x="4483" y="1823"/>
                    <a:pt x="6138" y="325"/>
                  </a:cubicBezTo>
                  <a:cubicBezTo>
                    <a:pt x="6216" y="257"/>
                    <a:pt x="6227" y="135"/>
                    <a:pt x="6160" y="56"/>
                  </a:cubicBezTo>
                  <a:cubicBezTo>
                    <a:pt x="6118" y="20"/>
                    <a:pt x="6066" y="0"/>
                    <a:pt x="601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903;p66"/>
            <p:cNvSpPr/>
            <p:nvPr/>
          </p:nvSpPr>
          <p:spPr>
            <a:xfrm rot="5400000">
              <a:off x="5218376" y="5717185"/>
              <a:ext cx="412521" cy="588367"/>
            </a:xfrm>
            <a:custGeom>
              <a:avLst/>
              <a:gdLst/>
              <a:ahLst/>
              <a:cxnLst/>
              <a:rect l="l" t="t" r="r" b="b"/>
              <a:pathLst>
                <a:path w="7894" h="11259" extrusionOk="0">
                  <a:moveTo>
                    <a:pt x="6619" y="1"/>
                  </a:moveTo>
                  <a:cubicBezTo>
                    <a:pt x="4853" y="470"/>
                    <a:pt x="2997" y="996"/>
                    <a:pt x="1745" y="2326"/>
                  </a:cubicBezTo>
                  <a:cubicBezTo>
                    <a:pt x="783" y="3355"/>
                    <a:pt x="302" y="4752"/>
                    <a:pt x="157" y="6150"/>
                  </a:cubicBezTo>
                  <a:cubicBezTo>
                    <a:pt x="1" y="7547"/>
                    <a:pt x="157" y="8967"/>
                    <a:pt x="302" y="10365"/>
                  </a:cubicBezTo>
                  <a:cubicBezTo>
                    <a:pt x="336" y="10678"/>
                    <a:pt x="381" y="11024"/>
                    <a:pt x="593" y="11259"/>
                  </a:cubicBezTo>
                  <a:cubicBezTo>
                    <a:pt x="2449" y="9884"/>
                    <a:pt x="5412" y="9112"/>
                    <a:pt x="6798" y="7268"/>
                  </a:cubicBezTo>
                  <a:cubicBezTo>
                    <a:pt x="7592" y="6228"/>
                    <a:pt x="7894" y="4864"/>
                    <a:pt x="7815" y="3567"/>
                  </a:cubicBezTo>
                  <a:cubicBezTo>
                    <a:pt x="7748" y="2259"/>
                    <a:pt x="7189" y="1175"/>
                    <a:pt x="6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904;p66"/>
            <p:cNvSpPr/>
            <p:nvPr/>
          </p:nvSpPr>
          <p:spPr>
            <a:xfrm rot="5400000">
              <a:off x="5416877" y="5687111"/>
              <a:ext cx="578491" cy="348244"/>
            </a:xfrm>
            <a:custGeom>
              <a:avLst/>
              <a:gdLst/>
              <a:ahLst/>
              <a:cxnLst/>
              <a:rect l="l" t="t" r="r" b="b"/>
              <a:pathLst>
                <a:path w="11070" h="6664" extrusionOk="0">
                  <a:moveTo>
                    <a:pt x="5640" y="1"/>
                  </a:moveTo>
                  <a:cubicBezTo>
                    <a:pt x="4984" y="1"/>
                    <a:pt x="4330" y="127"/>
                    <a:pt x="3724" y="389"/>
                  </a:cubicBezTo>
                  <a:cubicBezTo>
                    <a:pt x="3232" y="613"/>
                    <a:pt x="2773" y="904"/>
                    <a:pt x="2326" y="1206"/>
                  </a:cubicBezTo>
                  <a:cubicBezTo>
                    <a:pt x="1532" y="1731"/>
                    <a:pt x="783" y="2324"/>
                    <a:pt x="1" y="2849"/>
                  </a:cubicBezTo>
                  <a:cubicBezTo>
                    <a:pt x="694" y="4034"/>
                    <a:pt x="1700" y="5051"/>
                    <a:pt x="2896" y="5756"/>
                  </a:cubicBezTo>
                  <a:cubicBezTo>
                    <a:pt x="3807" y="6302"/>
                    <a:pt x="4861" y="6663"/>
                    <a:pt x="5921" y="6663"/>
                  </a:cubicBezTo>
                  <a:cubicBezTo>
                    <a:pt x="5967" y="6663"/>
                    <a:pt x="6014" y="6663"/>
                    <a:pt x="6060" y="6661"/>
                  </a:cubicBezTo>
                  <a:cubicBezTo>
                    <a:pt x="7939" y="6605"/>
                    <a:pt x="9571" y="5443"/>
                    <a:pt x="11069" y="4325"/>
                  </a:cubicBezTo>
                  <a:cubicBezTo>
                    <a:pt x="10700" y="2827"/>
                    <a:pt x="9515" y="1407"/>
                    <a:pt x="8173" y="658"/>
                  </a:cubicBezTo>
                  <a:cubicBezTo>
                    <a:pt x="7404" y="228"/>
                    <a:pt x="6521" y="1"/>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905;p66"/>
            <p:cNvSpPr/>
            <p:nvPr/>
          </p:nvSpPr>
          <p:spPr>
            <a:xfrm rot="5400000">
              <a:off x="5255141" y="6191344"/>
              <a:ext cx="504807" cy="404264"/>
            </a:xfrm>
            <a:custGeom>
              <a:avLst/>
              <a:gdLst/>
              <a:ahLst/>
              <a:cxnLst/>
              <a:rect l="l" t="t" r="r" b="b"/>
              <a:pathLst>
                <a:path w="9660" h="7736" extrusionOk="0">
                  <a:moveTo>
                    <a:pt x="2658" y="0"/>
                  </a:moveTo>
                  <a:cubicBezTo>
                    <a:pt x="1812" y="0"/>
                    <a:pt x="954" y="78"/>
                    <a:pt x="101" y="144"/>
                  </a:cubicBezTo>
                  <a:cubicBezTo>
                    <a:pt x="0" y="1173"/>
                    <a:pt x="45" y="2223"/>
                    <a:pt x="403" y="3185"/>
                  </a:cubicBezTo>
                  <a:cubicBezTo>
                    <a:pt x="1029" y="4851"/>
                    <a:pt x="2560" y="6069"/>
                    <a:pt x="4226" y="6718"/>
                  </a:cubicBezTo>
                  <a:cubicBezTo>
                    <a:pt x="5881" y="7377"/>
                    <a:pt x="7692" y="7556"/>
                    <a:pt x="9470" y="7735"/>
                  </a:cubicBezTo>
                  <a:cubicBezTo>
                    <a:pt x="9548" y="6729"/>
                    <a:pt x="9660" y="5387"/>
                    <a:pt x="9403" y="4415"/>
                  </a:cubicBezTo>
                  <a:cubicBezTo>
                    <a:pt x="8922" y="2592"/>
                    <a:pt x="7379" y="1184"/>
                    <a:pt x="5624" y="491"/>
                  </a:cubicBezTo>
                  <a:cubicBezTo>
                    <a:pt x="4672" y="112"/>
                    <a:pt x="3674" y="0"/>
                    <a:pt x="2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906;p66"/>
            <p:cNvSpPr/>
            <p:nvPr/>
          </p:nvSpPr>
          <p:spPr>
            <a:xfrm rot="5400000">
              <a:off x="5529988" y="6148833"/>
              <a:ext cx="583716" cy="437239"/>
            </a:xfrm>
            <a:custGeom>
              <a:avLst/>
              <a:gdLst/>
              <a:ahLst/>
              <a:cxnLst/>
              <a:rect l="l" t="t" r="r" b="b"/>
              <a:pathLst>
                <a:path w="11170" h="8367" extrusionOk="0">
                  <a:moveTo>
                    <a:pt x="11092" y="1"/>
                  </a:moveTo>
                  <a:cubicBezTo>
                    <a:pt x="9448" y="247"/>
                    <a:pt x="7793" y="493"/>
                    <a:pt x="6139" y="739"/>
                  </a:cubicBezTo>
                  <a:cubicBezTo>
                    <a:pt x="4954" y="918"/>
                    <a:pt x="3713" y="1108"/>
                    <a:pt x="2729" y="1801"/>
                  </a:cubicBezTo>
                  <a:cubicBezTo>
                    <a:pt x="1779" y="2460"/>
                    <a:pt x="1175" y="3522"/>
                    <a:pt x="739" y="4596"/>
                  </a:cubicBezTo>
                  <a:cubicBezTo>
                    <a:pt x="292" y="5714"/>
                    <a:pt x="1" y="6966"/>
                    <a:pt x="392" y="8106"/>
                  </a:cubicBezTo>
                  <a:cubicBezTo>
                    <a:pt x="1257" y="8262"/>
                    <a:pt x="2128" y="8367"/>
                    <a:pt x="2985" y="8367"/>
                  </a:cubicBezTo>
                  <a:cubicBezTo>
                    <a:pt x="4221" y="8367"/>
                    <a:pt x="5430" y="8148"/>
                    <a:pt x="6552" y="7547"/>
                  </a:cubicBezTo>
                  <a:cubicBezTo>
                    <a:pt x="7905" y="6821"/>
                    <a:pt x="8833" y="5501"/>
                    <a:pt x="9638" y="4193"/>
                  </a:cubicBezTo>
                  <a:cubicBezTo>
                    <a:pt x="10421" y="2930"/>
                    <a:pt x="11170" y="1477"/>
                    <a:pt x="1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907;p66"/>
            <p:cNvSpPr/>
            <p:nvPr/>
          </p:nvSpPr>
          <p:spPr>
            <a:xfrm rot="5400000">
              <a:off x="5246806" y="6641406"/>
              <a:ext cx="348244" cy="360002"/>
            </a:xfrm>
            <a:custGeom>
              <a:avLst/>
              <a:gdLst/>
              <a:ahLst/>
              <a:cxnLst/>
              <a:rect l="l" t="t" r="r" b="b"/>
              <a:pathLst>
                <a:path w="6664" h="6889" extrusionOk="0">
                  <a:moveTo>
                    <a:pt x="6465" y="0"/>
                  </a:moveTo>
                  <a:cubicBezTo>
                    <a:pt x="6430" y="0"/>
                    <a:pt x="6394" y="10"/>
                    <a:pt x="6362" y="31"/>
                  </a:cubicBezTo>
                  <a:cubicBezTo>
                    <a:pt x="3723" y="1618"/>
                    <a:pt x="1521" y="3910"/>
                    <a:pt x="45" y="6616"/>
                  </a:cubicBezTo>
                  <a:cubicBezTo>
                    <a:pt x="0" y="6705"/>
                    <a:pt x="34" y="6817"/>
                    <a:pt x="123" y="6862"/>
                  </a:cubicBezTo>
                  <a:cubicBezTo>
                    <a:pt x="153" y="6880"/>
                    <a:pt x="185" y="6889"/>
                    <a:pt x="217" y="6889"/>
                  </a:cubicBezTo>
                  <a:cubicBezTo>
                    <a:pt x="281" y="6889"/>
                    <a:pt x="343" y="6854"/>
                    <a:pt x="380" y="6795"/>
                  </a:cubicBezTo>
                  <a:cubicBezTo>
                    <a:pt x="1822" y="4156"/>
                    <a:pt x="3980" y="1898"/>
                    <a:pt x="6552" y="344"/>
                  </a:cubicBezTo>
                  <a:cubicBezTo>
                    <a:pt x="6641" y="288"/>
                    <a:pt x="6663" y="176"/>
                    <a:pt x="6619" y="87"/>
                  </a:cubicBezTo>
                  <a:cubicBezTo>
                    <a:pt x="6583" y="30"/>
                    <a:pt x="6525" y="0"/>
                    <a:pt x="6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908;p66"/>
            <p:cNvSpPr/>
            <p:nvPr/>
          </p:nvSpPr>
          <p:spPr>
            <a:xfrm rot="5400000">
              <a:off x="5533307" y="4937102"/>
              <a:ext cx="276390" cy="250888"/>
            </a:xfrm>
            <a:custGeom>
              <a:avLst/>
              <a:gdLst/>
              <a:ahLst/>
              <a:cxnLst/>
              <a:rect l="l" t="t" r="r" b="b"/>
              <a:pathLst>
                <a:path w="5289" h="4801" extrusionOk="0">
                  <a:moveTo>
                    <a:pt x="2640" y="1"/>
                  </a:moveTo>
                  <a:cubicBezTo>
                    <a:pt x="2452" y="1"/>
                    <a:pt x="2260" y="23"/>
                    <a:pt x="2069" y="70"/>
                  </a:cubicBezTo>
                  <a:cubicBezTo>
                    <a:pt x="783" y="394"/>
                    <a:pt x="0" y="1691"/>
                    <a:pt x="324" y="2977"/>
                  </a:cubicBezTo>
                  <a:cubicBezTo>
                    <a:pt x="591" y="4071"/>
                    <a:pt x="1570" y="4801"/>
                    <a:pt x="2648" y="4801"/>
                  </a:cubicBezTo>
                  <a:cubicBezTo>
                    <a:pt x="2837" y="4801"/>
                    <a:pt x="3029" y="4779"/>
                    <a:pt x="3220" y="4732"/>
                  </a:cubicBezTo>
                  <a:cubicBezTo>
                    <a:pt x="4506" y="4408"/>
                    <a:pt x="5288" y="3111"/>
                    <a:pt x="4975" y="1825"/>
                  </a:cubicBezTo>
                  <a:cubicBezTo>
                    <a:pt x="4699" y="731"/>
                    <a:pt x="3719" y="1"/>
                    <a:pt x="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8909;p66"/>
            <p:cNvSpPr/>
            <p:nvPr/>
          </p:nvSpPr>
          <p:spPr>
            <a:xfrm rot="5400000">
              <a:off x="5584729" y="4983925"/>
              <a:ext cx="173547" cy="157243"/>
            </a:xfrm>
            <a:custGeom>
              <a:avLst/>
              <a:gdLst/>
              <a:ahLst/>
              <a:cxnLst/>
              <a:rect l="l" t="t" r="r" b="b"/>
              <a:pathLst>
                <a:path w="3321" h="3009" extrusionOk="0">
                  <a:moveTo>
                    <a:pt x="1666" y="1"/>
                  </a:moveTo>
                  <a:cubicBezTo>
                    <a:pt x="1544" y="1"/>
                    <a:pt x="1421" y="15"/>
                    <a:pt x="1297" y="46"/>
                  </a:cubicBezTo>
                  <a:cubicBezTo>
                    <a:pt x="492" y="247"/>
                    <a:pt x="0" y="1063"/>
                    <a:pt x="201" y="1868"/>
                  </a:cubicBezTo>
                  <a:cubicBezTo>
                    <a:pt x="372" y="2551"/>
                    <a:pt x="986" y="3009"/>
                    <a:pt x="1659" y="3009"/>
                  </a:cubicBezTo>
                  <a:cubicBezTo>
                    <a:pt x="1780" y="3009"/>
                    <a:pt x="1902" y="2994"/>
                    <a:pt x="2024" y="2964"/>
                  </a:cubicBezTo>
                  <a:cubicBezTo>
                    <a:pt x="2829" y="2763"/>
                    <a:pt x="3321" y="1947"/>
                    <a:pt x="3130" y="1142"/>
                  </a:cubicBezTo>
                  <a:cubicBezTo>
                    <a:pt x="2960" y="459"/>
                    <a:pt x="2346"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8910;p66"/>
            <p:cNvSpPr/>
            <p:nvPr/>
          </p:nvSpPr>
          <p:spPr>
            <a:xfrm rot="5400000">
              <a:off x="5660633" y="4989177"/>
              <a:ext cx="24613" cy="74833"/>
            </a:xfrm>
            <a:custGeom>
              <a:avLst/>
              <a:gdLst/>
              <a:ahLst/>
              <a:cxnLst/>
              <a:rect l="l" t="t" r="r" b="b"/>
              <a:pathLst>
                <a:path w="471" h="1432" extrusionOk="0">
                  <a:moveTo>
                    <a:pt x="370" y="0"/>
                  </a:moveTo>
                  <a:cubicBezTo>
                    <a:pt x="135" y="179"/>
                    <a:pt x="1" y="448"/>
                    <a:pt x="1" y="750"/>
                  </a:cubicBezTo>
                  <a:cubicBezTo>
                    <a:pt x="1" y="817"/>
                    <a:pt x="1" y="895"/>
                    <a:pt x="23" y="973"/>
                  </a:cubicBezTo>
                  <a:cubicBezTo>
                    <a:pt x="68" y="1152"/>
                    <a:pt x="169" y="1320"/>
                    <a:pt x="303" y="1431"/>
                  </a:cubicBezTo>
                  <a:cubicBezTo>
                    <a:pt x="336" y="1387"/>
                    <a:pt x="370" y="1331"/>
                    <a:pt x="415" y="1286"/>
                  </a:cubicBezTo>
                  <a:cubicBezTo>
                    <a:pt x="314" y="1186"/>
                    <a:pt x="236" y="1063"/>
                    <a:pt x="202" y="928"/>
                  </a:cubicBezTo>
                  <a:cubicBezTo>
                    <a:pt x="191" y="861"/>
                    <a:pt x="180" y="805"/>
                    <a:pt x="180" y="750"/>
                  </a:cubicBezTo>
                  <a:cubicBezTo>
                    <a:pt x="180" y="515"/>
                    <a:pt x="292" y="291"/>
                    <a:pt x="471" y="157"/>
                  </a:cubicBezTo>
                  <a:cubicBezTo>
                    <a:pt x="437" y="101"/>
                    <a:pt x="403" y="56"/>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911;p66"/>
            <p:cNvSpPr/>
            <p:nvPr/>
          </p:nvSpPr>
          <p:spPr>
            <a:xfrm rot="5400000">
              <a:off x="5636672" y="5012144"/>
              <a:ext cx="289820" cy="262646"/>
            </a:xfrm>
            <a:custGeom>
              <a:avLst/>
              <a:gdLst/>
              <a:ahLst/>
              <a:cxnLst/>
              <a:rect l="l" t="t" r="r" b="b"/>
              <a:pathLst>
                <a:path w="5546" h="5026" extrusionOk="0">
                  <a:moveTo>
                    <a:pt x="2773" y="1"/>
                  </a:moveTo>
                  <a:cubicBezTo>
                    <a:pt x="2573" y="1"/>
                    <a:pt x="2371" y="25"/>
                    <a:pt x="2169" y="75"/>
                  </a:cubicBezTo>
                  <a:cubicBezTo>
                    <a:pt x="827" y="411"/>
                    <a:pt x="0" y="1775"/>
                    <a:pt x="335" y="3116"/>
                  </a:cubicBezTo>
                  <a:cubicBezTo>
                    <a:pt x="620" y="4264"/>
                    <a:pt x="1644" y="5025"/>
                    <a:pt x="2768" y="5025"/>
                  </a:cubicBezTo>
                  <a:cubicBezTo>
                    <a:pt x="2969" y="5025"/>
                    <a:pt x="3173" y="5001"/>
                    <a:pt x="3376" y="4950"/>
                  </a:cubicBezTo>
                  <a:cubicBezTo>
                    <a:pt x="4718" y="4614"/>
                    <a:pt x="5545" y="3250"/>
                    <a:pt x="5210" y="1909"/>
                  </a:cubicBezTo>
                  <a:cubicBezTo>
                    <a:pt x="4925" y="769"/>
                    <a:pt x="3898"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8912;p66"/>
            <p:cNvSpPr/>
            <p:nvPr/>
          </p:nvSpPr>
          <p:spPr>
            <a:xfrm rot="5400000">
              <a:off x="5441256" y="5010080"/>
              <a:ext cx="257734" cy="233434"/>
            </a:xfrm>
            <a:custGeom>
              <a:avLst/>
              <a:gdLst/>
              <a:ahLst/>
              <a:cxnLst/>
              <a:rect l="l" t="t" r="r" b="b"/>
              <a:pathLst>
                <a:path w="4932" h="4467" extrusionOk="0">
                  <a:moveTo>
                    <a:pt x="2463" y="1"/>
                  </a:moveTo>
                  <a:cubicBezTo>
                    <a:pt x="2289" y="1"/>
                    <a:pt x="2111" y="21"/>
                    <a:pt x="1935" y="65"/>
                  </a:cubicBezTo>
                  <a:cubicBezTo>
                    <a:pt x="739" y="367"/>
                    <a:pt x="1" y="1574"/>
                    <a:pt x="303" y="2770"/>
                  </a:cubicBezTo>
                  <a:cubicBezTo>
                    <a:pt x="550" y="3789"/>
                    <a:pt x="1470" y="4467"/>
                    <a:pt x="2476" y="4467"/>
                  </a:cubicBezTo>
                  <a:cubicBezTo>
                    <a:pt x="2652" y="4467"/>
                    <a:pt x="2830" y="4446"/>
                    <a:pt x="3008" y="4403"/>
                  </a:cubicBezTo>
                  <a:cubicBezTo>
                    <a:pt x="4205" y="4101"/>
                    <a:pt x="4931" y="2893"/>
                    <a:pt x="4629" y="1697"/>
                  </a:cubicBezTo>
                  <a:cubicBezTo>
                    <a:pt x="4382" y="679"/>
                    <a:pt x="3462"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913;p66"/>
            <p:cNvSpPr/>
            <p:nvPr/>
          </p:nvSpPr>
          <p:spPr>
            <a:xfrm rot="5400000">
              <a:off x="5672626" y="5059594"/>
              <a:ext cx="154316" cy="94116"/>
            </a:xfrm>
            <a:custGeom>
              <a:avLst/>
              <a:gdLst/>
              <a:ahLst/>
              <a:cxnLst/>
              <a:rect l="l" t="t" r="r" b="b"/>
              <a:pathLst>
                <a:path w="2953" h="1801" extrusionOk="0">
                  <a:moveTo>
                    <a:pt x="2952" y="1801"/>
                  </a:moveTo>
                  <a:cubicBezTo>
                    <a:pt x="2952" y="1801"/>
                    <a:pt x="2952" y="1801"/>
                    <a:pt x="2952" y="1790"/>
                  </a:cubicBezTo>
                  <a:cubicBezTo>
                    <a:pt x="2952" y="1801"/>
                    <a:pt x="2952" y="1801"/>
                    <a:pt x="2952" y="1801"/>
                  </a:cubicBezTo>
                  <a:close/>
                  <a:moveTo>
                    <a:pt x="1" y="90"/>
                  </a:moveTo>
                  <a:cubicBezTo>
                    <a:pt x="1" y="90"/>
                    <a:pt x="1" y="90"/>
                    <a:pt x="1" y="90"/>
                  </a:cubicBezTo>
                  <a:cubicBezTo>
                    <a:pt x="1" y="90"/>
                    <a:pt x="1" y="90"/>
                    <a:pt x="1" y="90"/>
                  </a:cubicBezTo>
                  <a:close/>
                  <a:moveTo>
                    <a:pt x="12" y="79"/>
                  </a:moveTo>
                  <a:lnTo>
                    <a:pt x="12" y="79"/>
                  </a:lnTo>
                  <a:lnTo>
                    <a:pt x="12" y="79"/>
                  </a:lnTo>
                  <a:close/>
                  <a:moveTo>
                    <a:pt x="23" y="79"/>
                  </a:moveTo>
                  <a:cubicBezTo>
                    <a:pt x="23" y="79"/>
                    <a:pt x="23" y="79"/>
                    <a:pt x="23" y="79"/>
                  </a:cubicBezTo>
                  <a:cubicBezTo>
                    <a:pt x="23" y="79"/>
                    <a:pt x="23" y="79"/>
                    <a:pt x="23" y="79"/>
                  </a:cubicBezTo>
                  <a:close/>
                  <a:moveTo>
                    <a:pt x="34" y="79"/>
                  </a:moveTo>
                  <a:cubicBezTo>
                    <a:pt x="34" y="79"/>
                    <a:pt x="34" y="79"/>
                    <a:pt x="34" y="79"/>
                  </a:cubicBezTo>
                  <a:cubicBezTo>
                    <a:pt x="34" y="79"/>
                    <a:pt x="34" y="79"/>
                    <a:pt x="34" y="79"/>
                  </a:cubicBezTo>
                  <a:close/>
                  <a:moveTo>
                    <a:pt x="34" y="79"/>
                  </a:moveTo>
                  <a:cubicBezTo>
                    <a:pt x="34" y="79"/>
                    <a:pt x="45" y="79"/>
                    <a:pt x="45" y="79"/>
                  </a:cubicBezTo>
                  <a:cubicBezTo>
                    <a:pt x="45" y="79"/>
                    <a:pt x="34" y="79"/>
                    <a:pt x="34" y="79"/>
                  </a:cubicBezTo>
                  <a:close/>
                  <a:moveTo>
                    <a:pt x="45" y="79"/>
                  </a:moveTo>
                  <a:cubicBezTo>
                    <a:pt x="45" y="79"/>
                    <a:pt x="45" y="79"/>
                    <a:pt x="45" y="79"/>
                  </a:cubicBezTo>
                  <a:cubicBezTo>
                    <a:pt x="45" y="79"/>
                    <a:pt x="45" y="79"/>
                    <a:pt x="45" y="79"/>
                  </a:cubicBezTo>
                  <a:close/>
                  <a:moveTo>
                    <a:pt x="57" y="68"/>
                  </a:moveTo>
                  <a:cubicBezTo>
                    <a:pt x="247" y="23"/>
                    <a:pt x="448" y="1"/>
                    <a:pt x="638" y="1"/>
                  </a:cubicBezTo>
                  <a:cubicBezTo>
                    <a:pt x="448" y="1"/>
                    <a:pt x="247" y="23"/>
                    <a:pt x="57" y="68"/>
                  </a:cubicBezTo>
                  <a:close/>
                  <a:moveTo>
                    <a:pt x="638" y="1"/>
                  </a:moveTo>
                  <a:lnTo>
                    <a:pt x="638" y="1"/>
                  </a:lnTo>
                  <a:lnTo>
                    <a:pt x="638" y="1"/>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914;p66"/>
            <p:cNvSpPr/>
            <p:nvPr/>
          </p:nvSpPr>
          <p:spPr>
            <a:xfrm rot="5400000">
              <a:off x="5697448" y="5181981"/>
              <a:ext cx="1202" cy="5905"/>
            </a:xfrm>
            <a:custGeom>
              <a:avLst/>
              <a:gdLst/>
              <a:ahLst/>
              <a:cxnLst/>
              <a:rect l="l" t="t" r="r" b="b"/>
              <a:pathLst>
                <a:path w="23" h="113" extrusionOk="0">
                  <a:moveTo>
                    <a:pt x="23" y="112"/>
                  </a:moveTo>
                  <a:lnTo>
                    <a:pt x="23" y="112"/>
                  </a:lnTo>
                  <a:lnTo>
                    <a:pt x="23" y="112"/>
                  </a:lnTo>
                  <a:close/>
                  <a:moveTo>
                    <a:pt x="23" y="90"/>
                  </a:moveTo>
                  <a:cubicBezTo>
                    <a:pt x="23" y="90"/>
                    <a:pt x="23" y="90"/>
                    <a:pt x="23" y="90"/>
                  </a:cubicBezTo>
                  <a:cubicBezTo>
                    <a:pt x="23" y="90"/>
                    <a:pt x="23" y="90"/>
                    <a:pt x="23" y="90"/>
                  </a:cubicBezTo>
                  <a:close/>
                  <a:moveTo>
                    <a:pt x="23" y="79"/>
                  </a:moveTo>
                  <a:lnTo>
                    <a:pt x="23" y="79"/>
                  </a:lnTo>
                  <a:lnTo>
                    <a:pt x="23" y="79"/>
                  </a:lnTo>
                  <a:close/>
                  <a:moveTo>
                    <a:pt x="23" y="67"/>
                  </a:moveTo>
                  <a:cubicBezTo>
                    <a:pt x="23" y="67"/>
                    <a:pt x="23" y="67"/>
                    <a:pt x="23" y="67"/>
                  </a:cubicBezTo>
                  <a:cubicBezTo>
                    <a:pt x="23" y="67"/>
                    <a:pt x="23" y="67"/>
                    <a:pt x="23" y="67"/>
                  </a:cubicBezTo>
                  <a:close/>
                  <a:moveTo>
                    <a:pt x="12" y="45"/>
                  </a:moveTo>
                  <a:cubicBezTo>
                    <a:pt x="12" y="45"/>
                    <a:pt x="12" y="45"/>
                    <a:pt x="12" y="45"/>
                  </a:cubicBezTo>
                  <a:cubicBezTo>
                    <a:pt x="12" y="45"/>
                    <a:pt x="12" y="45"/>
                    <a:pt x="12" y="45"/>
                  </a:cubicBezTo>
                  <a:close/>
                  <a:moveTo>
                    <a:pt x="12" y="34"/>
                  </a:moveTo>
                  <a:cubicBezTo>
                    <a:pt x="12" y="34"/>
                    <a:pt x="12" y="34"/>
                    <a:pt x="12" y="34"/>
                  </a:cubicBezTo>
                  <a:cubicBezTo>
                    <a:pt x="12" y="34"/>
                    <a:pt x="12" y="34"/>
                    <a:pt x="12" y="34"/>
                  </a:cubicBezTo>
                  <a:close/>
                  <a:moveTo>
                    <a:pt x="12" y="23"/>
                  </a:moveTo>
                  <a:cubicBezTo>
                    <a:pt x="12" y="23"/>
                    <a:pt x="12" y="23"/>
                    <a:pt x="12" y="23"/>
                  </a:cubicBezTo>
                  <a:cubicBezTo>
                    <a:pt x="12" y="23"/>
                    <a:pt x="12" y="23"/>
                    <a:pt x="12" y="23"/>
                  </a:cubicBezTo>
                  <a:close/>
                  <a:moveTo>
                    <a:pt x="0" y="12"/>
                  </a:moveTo>
                  <a:lnTo>
                    <a:pt x="0" y="12"/>
                  </a:lnTo>
                  <a:lnTo>
                    <a:pt x="0" y="12"/>
                  </a:lnTo>
                  <a:close/>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915;p66"/>
            <p:cNvSpPr/>
            <p:nvPr/>
          </p:nvSpPr>
          <p:spPr>
            <a:xfrm rot="5400000">
              <a:off x="5644877" y="5036496"/>
              <a:ext cx="176474" cy="127456"/>
            </a:xfrm>
            <a:custGeom>
              <a:avLst/>
              <a:gdLst/>
              <a:ahLst/>
              <a:cxnLst/>
              <a:rect l="l" t="t" r="r" b="b"/>
              <a:pathLst>
                <a:path w="3377" h="2439" extrusionOk="0">
                  <a:moveTo>
                    <a:pt x="973" y="1"/>
                  </a:moveTo>
                  <a:cubicBezTo>
                    <a:pt x="783" y="1"/>
                    <a:pt x="582" y="23"/>
                    <a:pt x="392" y="68"/>
                  </a:cubicBezTo>
                  <a:cubicBezTo>
                    <a:pt x="392" y="68"/>
                    <a:pt x="392" y="79"/>
                    <a:pt x="380" y="79"/>
                  </a:cubicBezTo>
                  <a:lnTo>
                    <a:pt x="347" y="79"/>
                  </a:lnTo>
                  <a:cubicBezTo>
                    <a:pt x="347" y="90"/>
                    <a:pt x="336" y="90"/>
                    <a:pt x="336" y="90"/>
                  </a:cubicBezTo>
                  <a:cubicBezTo>
                    <a:pt x="224" y="124"/>
                    <a:pt x="112" y="157"/>
                    <a:pt x="11" y="202"/>
                  </a:cubicBezTo>
                  <a:cubicBezTo>
                    <a:pt x="0" y="437"/>
                    <a:pt x="23" y="660"/>
                    <a:pt x="78" y="895"/>
                  </a:cubicBezTo>
                  <a:cubicBezTo>
                    <a:pt x="90" y="929"/>
                    <a:pt x="101" y="962"/>
                    <a:pt x="112" y="1007"/>
                  </a:cubicBezTo>
                  <a:cubicBezTo>
                    <a:pt x="134" y="1007"/>
                    <a:pt x="157" y="996"/>
                    <a:pt x="190" y="996"/>
                  </a:cubicBezTo>
                  <a:cubicBezTo>
                    <a:pt x="1006" y="996"/>
                    <a:pt x="1767" y="1421"/>
                    <a:pt x="2203" y="2103"/>
                  </a:cubicBezTo>
                  <a:cubicBezTo>
                    <a:pt x="2616" y="2103"/>
                    <a:pt x="3019" y="2226"/>
                    <a:pt x="3365" y="2438"/>
                  </a:cubicBezTo>
                  <a:cubicBezTo>
                    <a:pt x="3377" y="2282"/>
                    <a:pt x="3354" y="2114"/>
                    <a:pt x="3321" y="1946"/>
                  </a:cubicBezTo>
                  <a:cubicBezTo>
                    <a:pt x="3321" y="1946"/>
                    <a:pt x="3321" y="1935"/>
                    <a:pt x="3321" y="1924"/>
                  </a:cubicBezTo>
                  <a:cubicBezTo>
                    <a:pt x="3321" y="1924"/>
                    <a:pt x="3321" y="1913"/>
                    <a:pt x="3321" y="1913"/>
                  </a:cubicBezTo>
                  <a:lnTo>
                    <a:pt x="3321" y="1901"/>
                  </a:lnTo>
                  <a:cubicBezTo>
                    <a:pt x="3310" y="1890"/>
                    <a:pt x="3310" y="1890"/>
                    <a:pt x="3310" y="1879"/>
                  </a:cubicBezTo>
                  <a:lnTo>
                    <a:pt x="3310" y="1868"/>
                  </a:lnTo>
                  <a:cubicBezTo>
                    <a:pt x="3310" y="1868"/>
                    <a:pt x="3310" y="1857"/>
                    <a:pt x="3310" y="1857"/>
                  </a:cubicBezTo>
                  <a:cubicBezTo>
                    <a:pt x="3310" y="1857"/>
                    <a:pt x="3310" y="1846"/>
                    <a:pt x="3298" y="1846"/>
                  </a:cubicBezTo>
                  <a:cubicBezTo>
                    <a:pt x="3298" y="1846"/>
                    <a:pt x="3298" y="1834"/>
                    <a:pt x="3298" y="1834"/>
                  </a:cubicBezTo>
                  <a:cubicBezTo>
                    <a:pt x="3298" y="1834"/>
                    <a:pt x="3298" y="1823"/>
                    <a:pt x="3298" y="1823"/>
                  </a:cubicBezTo>
                  <a:cubicBezTo>
                    <a:pt x="3298" y="1812"/>
                    <a:pt x="3298" y="1812"/>
                    <a:pt x="3287" y="1801"/>
                  </a:cubicBezTo>
                  <a:cubicBezTo>
                    <a:pt x="3287" y="1801"/>
                    <a:pt x="3287" y="1801"/>
                    <a:pt x="3287" y="1790"/>
                  </a:cubicBezTo>
                  <a:cubicBezTo>
                    <a:pt x="3008" y="716"/>
                    <a:pt x="2046" y="1"/>
                    <a:pt x="9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916;p66"/>
            <p:cNvSpPr/>
            <p:nvPr/>
          </p:nvSpPr>
          <p:spPr>
            <a:xfrm rot="5400000">
              <a:off x="5598420" y="5099310"/>
              <a:ext cx="60828" cy="116325"/>
            </a:xfrm>
            <a:custGeom>
              <a:avLst/>
              <a:gdLst/>
              <a:ahLst/>
              <a:cxnLst/>
              <a:rect l="l" t="t" r="r" b="b"/>
              <a:pathLst>
                <a:path w="1164" h="2226" extrusionOk="0">
                  <a:moveTo>
                    <a:pt x="1" y="1"/>
                  </a:moveTo>
                  <a:cubicBezTo>
                    <a:pt x="135" y="213"/>
                    <a:pt x="247" y="459"/>
                    <a:pt x="314" y="716"/>
                  </a:cubicBezTo>
                  <a:cubicBezTo>
                    <a:pt x="437" y="1242"/>
                    <a:pt x="381" y="1767"/>
                    <a:pt x="191" y="2225"/>
                  </a:cubicBezTo>
                  <a:cubicBezTo>
                    <a:pt x="783" y="1789"/>
                    <a:pt x="1152" y="1085"/>
                    <a:pt x="1163" y="336"/>
                  </a:cubicBezTo>
                  <a:cubicBezTo>
                    <a:pt x="817" y="124"/>
                    <a:pt x="414" y="1"/>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917;p66"/>
            <p:cNvSpPr/>
            <p:nvPr/>
          </p:nvSpPr>
          <p:spPr>
            <a:xfrm rot="5400000">
              <a:off x="5823362" y="5114334"/>
              <a:ext cx="165970" cy="148255"/>
            </a:xfrm>
            <a:custGeom>
              <a:avLst/>
              <a:gdLst/>
              <a:ahLst/>
              <a:cxnLst/>
              <a:rect l="l" t="t" r="r" b="b"/>
              <a:pathLst>
                <a:path w="3176" h="2837" extrusionOk="0">
                  <a:moveTo>
                    <a:pt x="1595" y="1"/>
                  </a:moveTo>
                  <a:cubicBezTo>
                    <a:pt x="984" y="1"/>
                    <a:pt x="418" y="397"/>
                    <a:pt x="235" y="1011"/>
                  </a:cubicBezTo>
                  <a:cubicBezTo>
                    <a:pt x="0" y="1760"/>
                    <a:pt x="425" y="2553"/>
                    <a:pt x="1174" y="2777"/>
                  </a:cubicBezTo>
                  <a:cubicBezTo>
                    <a:pt x="1309" y="2817"/>
                    <a:pt x="1446" y="2837"/>
                    <a:pt x="1580" y="2837"/>
                  </a:cubicBezTo>
                  <a:cubicBezTo>
                    <a:pt x="2191" y="2837"/>
                    <a:pt x="2757" y="2440"/>
                    <a:pt x="2940" y="1827"/>
                  </a:cubicBezTo>
                  <a:cubicBezTo>
                    <a:pt x="3175" y="1078"/>
                    <a:pt x="2750" y="284"/>
                    <a:pt x="2001" y="60"/>
                  </a:cubicBezTo>
                  <a:cubicBezTo>
                    <a:pt x="1866" y="20"/>
                    <a:pt x="1729" y="1"/>
                    <a:pt x="1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918;p66"/>
            <p:cNvSpPr/>
            <p:nvPr/>
          </p:nvSpPr>
          <p:spPr>
            <a:xfrm rot="5400000">
              <a:off x="5854298" y="5141874"/>
              <a:ext cx="104045" cy="93123"/>
            </a:xfrm>
            <a:custGeom>
              <a:avLst/>
              <a:gdLst/>
              <a:ahLst/>
              <a:cxnLst/>
              <a:rect l="l" t="t" r="r" b="b"/>
              <a:pathLst>
                <a:path w="1991" h="1782" extrusionOk="0">
                  <a:moveTo>
                    <a:pt x="1007" y="1"/>
                  </a:moveTo>
                  <a:cubicBezTo>
                    <a:pt x="622" y="1"/>
                    <a:pt x="266" y="251"/>
                    <a:pt x="146" y="639"/>
                  </a:cubicBezTo>
                  <a:cubicBezTo>
                    <a:pt x="1" y="1109"/>
                    <a:pt x="269" y="1600"/>
                    <a:pt x="738" y="1746"/>
                  </a:cubicBezTo>
                  <a:cubicBezTo>
                    <a:pt x="822" y="1770"/>
                    <a:pt x="907" y="1781"/>
                    <a:pt x="990" y="1781"/>
                  </a:cubicBezTo>
                  <a:cubicBezTo>
                    <a:pt x="1373" y="1781"/>
                    <a:pt x="1726" y="1539"/>
                    <a:pt x="1845" y="1153"/>
                  </a:cubicBezTo>
                  <a:cubicBezTo>
                    <a:pt x="1991" y="673"/>
                    <a:pt x="1722" y="181"/>
                    <a:pt x="1253" y="35"/>
                  </a:cubicBezTo>
                  <a:cubicBezTo>
                    <a:pt x="1171" y="12"/>
                    <a:pt x="1088" y="1"/>
                    <a:pt x="1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919;p66"/>
            <p:cNvSpPr/>
            <p:nvPr/>
          </p:nvSpPr>
          <p:spPr>
            <a:xfrm rot="5400000">
              <a:off x="5902532" y="5151594"/>
              <a:ext cx="28637" cy="40395"/>
            </a:xfrm>
            <a:custGeom>
              <a:avLst/>
              <a:gdLst/>
              <a:ahLst/>
              <a:cxnLst/>
              <a:rect l="l" t="t" r="r" b="b"/>
              <a:pathLst>
                <a:path w="548" h="773" extrusionOk="0">
                  <a:moveTo>
                    <a:pt x="526" y="1"/>
                  </a:moveTo>
                  <a:cubicBezTo>
                    <a:pt x="302" y="23"/>
                    <a:pt x="101" y="191"/>
                    <a:pt x="34" y="414"/>
                  </a:cubicBezTo>
                  <a:cubicBezTo>
                    <a:pt x="11" y="470"/>
                    <a:pt x="0" y="537"/>
                    <a:pt x="0" y="593"/>
                  </a:cubicBezTo>
                  <a:cubicBezTo>
                    <a:pt x="0" y="649"/>
                    <a:pt x="11" y="705"/>
                    <a:pt x="34" y="772"/>
                  </a:cubicBezTo>
                  <a:cubicBezTo>
                    <a:pt x="89" y="739"/>
                    <a:pt x="145" y="716"/>
                    <a:pt x="201" y="694"/>
                  </a:cubicBezTo>
                  <a:cubicBezTo>
                    <a:pt x="201" y="660"/>
                    <a:pt x="190" y="627"/>
                    <a:pt x="190" y="593"/>
                  </a:cubicBezTo>
                  <a:cubicBezTo>
                    <a:pt x="190" y="548"/>
                    <a:pt x="201" y="515"/>
                    <a:pt x="212" y="470"/>
                  </a:cubicBezTo>
                  <a:cubicBezTo>
                    <a:pt x="257" y="314"/>
                    <a:pt x="391" y="213"/>
                    <a:pt x="548" y="191"/>
                  </a:cubicBezTo>
                  <a:cubicBezTo>
                    <a:pt x="537" y="124"/>
                    <a:pt x="537" y="68"/>
                    <a:pt x="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920;p66"/>
            <p:cNvSpPr/>
            <p:nvPr/>
          </p:nvSpPr>
          <p:spPr>
            <a:xfrm rot="5400000">
              <a:off x="5851398" y="5185169"/>
              <a:ext cx="173025" cy="154943"/>
            </a:xfrm>
            <a:custGeom>
              <a:avLst/>
              <a:gdLst/>
              <a:ahLst/>
              <a:cxnLst/>
              <a:rect l="l" t="t" r="r" b="b"/>
              <a:pathLst>
                <a:path w="3311" h="2965" extrusionOk="0">
                  <a:moveTo>
                    <a:pt x="1642" y="1"/>
                  </a:moveTo>
                  <a:cubicBezTo>
                    <a:pt x="1010" y="1"/>
                    <a:pt x="427" y="416"/>
                    <a:pt x="236" y="1052"/>
                  </a:cubicBezTo>
                  <a:cubicBezTo>
                    <a:pt x="1" y="1835"/>
                    <a:pt x="448" y="2662"/>
                    <a:pt x="1231" y="2897"/>
                  </a:cubicBezTo>
                  <a:cubicBezTo>
                    <a:pt x="1376" y="2943"/>
                    <a:pt x="1524" y="2965"/>
                    <a:pt x="1669" y="2965"/>
                  </a:cubicBezTo>
                  <a:cubicBezTo>
                    <a:pt x="2301" y="2965"/>
                    <a:pt x="2884" y="2550"/>
                    <a:pt x="3075" y="1913"/>
                  </a:cubicBezTo>
                  <a:cubicBezTo>
                    <a:pt x="3310" y="1131"/>
                    <a:pt x="2874" y="303"/>
                    <a:pt x="2080" y="69"/>
                  </a:cubicBezTo>
                  <a:cubicBezTo>
                    <a:pt x="1934" y="23"/>
                    <a:pt x="1787"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921;p66"/>
            <p:cNvSpPr/>
            <p:nvPr/>
          </p:nvSpPr>
          <p:spPr>
            <a:xfrm rot="5400000">
              <a:off x="5758641" y="5121519"/>
              <a:ext cx="153689" cy="137908"/>
            </a:xfrm>
            <a:custGeom>
              <a:avLst/>
              <a:gdLst/>
              <a:ahLst/>
              <a:cxnLst/>
              <a:rect l="l" t="t" r="r" b="b"/>
              <a:pathLst>
                <a:path w="2941" h="2639" extrusionOk="0">
                  <a:moveTo>
                    <a:pt x="1468" y="1"/>
                  </a:moveTo>
                  <a:cubicBezTo>
                    <a:pt x="899" y="1"/>
                    <a:pt x="377" y="367"/>
                    <a:pt x="213" y="942"/>
                  </a:cubicBezTo>
                  <a:cubicBezTo>
                    <a:pt x="1" y="1635"/>
                    <a:pt x="392" y="2373"/>
                    <a:pt x="1085" y="2585"/>
                  </a:cubicBezTo>
                  <a:cubicBezTo>
                    <a:pt x="1210" y="2621"/>
                    <a:pt x="1336" y="2638"/>
                    <a:pt x="1460" y="2638"/>
                  </a:cubicBezTo>
                  <a:cubicBezTo>
                    <a:pt x="2034" y="2638"/>
                    <a:pt x="2563" y="2272"/>
                    <a:pt x="2728" y="1702"/>
                  </a:cubicBezTo>
                  <a:cubicBezTo>
                    <a:pt x="2941" y="998"/>
                    <a:pt x="2550" y="271"/>
                    <a:pt x="1856" y="59"/>
                  </a:cubicBezTo>
                  <a:cubicBezTo>
                    <a:pt x="1727" y="19"/>
                    <a:pt x="1596"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922;p66"/>
            <p:cNvSpPr/>
            <p:nvPr/>
          </p:nvSpPr>
          <p:spPr>
            <a:xfrm rot="5400000">
              <a:off x="5884138" y="5258826"/>
              <a:ext cx="52" cy="627"/>
            </a:xfrm>
            <a:custGeom>
              <a:avLst/>
              <a:gdLst/>
              <a:ahLst/>
              <a:cxnLst/>
              <a:rect l="l" t="t" r="r" b="b"/>
              <a:pathLst>
                <a:path w="1" h="12" extrusionOk="0">
                  <a:moveTo>
                    <a:pt x="0" y="12"/>
                  </a:moveTo>
                  <a:cubicBezTo>
                    <a:pt x="0" y="12"/>
                    <a:pt x="0" y="12"/>
                    <a:pt x="0" y="12"/>
                  </a:cubicBezTo>
                  <a:cubicBezTo>
                    <a:pt x="0" y="12"/>
                    <a:pt x="0" y="12"/>
                    <a:pt x="0" y="12"/>
                  </a:cubicBezTo>
                  <a:close/>
                  <a:moveTo>
                    <a:pt x="0" y="12"/>
                  </a:moveTo>
                  <a:cubicBezTo>
                    <a:pt x="0" y="12"/>
                    <a:pt x="0" y="12"/>
                    <a:pt x="0" y="12"/>
                  </a:cubicBezTo>
                  <a:cubicBezTo>
                    <a:pt x="0" y="12"/>
                    <a:pt x="0" y="12"/>
                    <a:pt x="0"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923;p66"/>
            <p:cNvSpPr/>
            <p:nvPr/>
          </p:nvSpPr>
          <p:spPr>
            <a:xfrm rot="5400000">
              <a:off x="5884712" y="5258826"/>
              <a:ext cx="52" cy="627"/>
            </a:xfrm>
            <a:custGeom>
              <a:avLst/>
              <a:gdLst/>
              <a:ahLst/>
              <a:cxnLst/>
              <a:rect l="l" t="t" r="r" b="b"/>
              <a:pathLst>
                <a:path w="1" h="12" extrusionOk="0">
                  <a:moveTo>
                    <a:pt x="0" y="12"/>
                  </a:moveTo>
                  <a:cubicBezTo>
                    <a:pt x="0" y="12"/>
                    <a:pt x="0" y="1"/>
                    <a:pt x="0" y="1"/>
                  </a:cubicBezTo>
                  <a:cubicBezTo>
                    <a:pt x="0" y="1"/>
                    <a:pt x="0" y="1"/>
                    <a:pt x="0" y="1"/>
                  </a:cubicBezTo>
                  <a:lnTo>
                    <a:pt x="0" y="1"/>
                  </a:lnTo>
                  <a:cubicBezTo>
                    <a:pt x="0" y="1"/>
                    <a:pt x="0" y="1"/>
                    <a:pt x="0" y="1"/>
                  </a:cubicBezTo>
                  <a:cubicBezTo>
                    <a:pt x="0" y="1"/>
                    <a:pt x="0" y="12"/>
                    <a:pt x="0" y="12"/>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8924;p66"/>
            <p:cNvSpPr/>
            <p:nvPr/>
          </p:nvSpPr>
          <p:spPr>
            <a:xfrm rot="5400000">
              <a:off x="5941960" y="5159511"/>
              <a:ext cx="53198" cy="23411"/>
            </a:xfrm>
            <a:custGeom>
              <a:avLst/>
              <a:gdLst/>
              <a:ahLst/>
              <a:cxnLst/>
              <a:rect l="l" t="t" r="r" b="b"/>
              <a:pathLst>
                <a:path w="1018" h="448" extrusionOk="0">
                  <a:moveTo>
                    <a:pt x="839" y="0"/>
                  </a:moveTo>
                  <a:cubicBezTo>
                    <a:pt x="537" y="0"/>
                    <a:pt x="235" y="101"/>
                    <a:pt x="0" y="280"/>
                  </a:cubicBezTo>
                  <a:cubicBezTo>
                    <a:pt x="45" y="269"/>
                    <a:pt x="90" y="269"/>
                    <a:pt x="134" y="269"/>
                  </a:cubicBezTo>
                  <a:cubicBezTo>
                    <a:pt x="268" y="269"/>
                    <a:pt x="414" y="291"/>
                    <a:pt x="548" y="325"/>
                  </a:cubicBezTo>
                  <a:cubicBezTo>
                    <a:pt x="649" y="358"/>
                    <a:pt x="738" y="403"/>
                    <a:pt x="827" y="448"/>
                  </a:cubicBezTo>
                  <a:cubicBezTo>
                    <a:pt x="827" y="425"/>
                    <a:pt x="839" y="403"/>
                    <a:pt x="839" y="380"/>
                  </a:cubicBezTo>
                  <a:cubicBezTo>
                    <a:pt x="883" y="246"/>
                    <a:pt x="939" y="123"/>
                    <a:pt x="1017" y="11"/>
                  </a:cubicBezTo>
                  <a:cubicBezTo>
                    <a:pt x="950" y="0"/>
                    <a:pt x="894" y="0"/>
                    <a:pt x="83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925;p66"/>
            <p:cNvSpPr/>
            <p:nvPr/>
          </p:nvSpPr>
          <p:spPr>
            <a:xfrm rot="5400000">
              <a:off x="5886149" y="5169126"/>
              <a:ext cx="74833" cy="112249"/>
            </a:xfrm>
            <a:custGeom>
              <a:avLst/>
              <a:gdLst/>
              <a:ahLst/>
              <a:cxnLst/>
              <a:rect l="l" t="t" r="r" b="b"/>
              <a:pathLst>
                <a:path w="1432" h="2148" extrusionOk="0">
                  <a:moveTo>
                    <a:pt x="190" y="0"/>
                  </a:moveTo>
                  <a:cubicBezTo>
                    <a:pt x="112" y="112"/>
                    <a:pt x="56" y="235"/>
                    <a:pt x="12" y="369"/>
                  </a:cubicBezTo>
                  <a:cubicBezTo>
                    <a:pt x="12" y="392"/>
                    <a:pt x="0" y="414"/>
                    <a:pt x="0" y="437"/>
                  </a:cubicBezTo>
                  <a:cubicBezTo>
                    <a:pt x="436" y="671"/>
                    <a:pt x="705" y="1130"/>
                    <a:pt x="727" y="1622"/>
                  </a:cubicBezTo>
                  <a:cubicBezTo>
                    <a:pt x="940" y="1756"/>
                    <a:pt x="1107" y="1935"/>
                    <a:pt x="1219" y="2147"/>
                  </a:cubicBezTo>
                  <a:cubicBezTo>
                    <a:pt x="1275" y="2058"/>
                    <a:pt x="1320" y="1946"/>
                    <a:pt x="1364" y="1834"/>
                  </a:cubicBezTo>
                  <a:cubicBezTo>
                    <a:pt x="1364" y="1834"/>
                    <a:pt x="1364" y="1823"/>
                    <a:pt x="1364" y="1823"/>
                  </a:cubicBezTo>
                  <a:cubicBezTo>
                    <a:pt x="1364" y="1823"/>
                    <a:pt x="1364" y="1812"/>
                    <a:pt x="1364" y="1812"/>
                  </a:cubicBezTo>
                  <a:cubicBezTo>
                    <a:pt x="1409" y="1666"/>
                    <a:pt x="1431" y="1532"/>
                    <a:pt x="1431" y="1398"/>
                  </a:cubicBezTo>
                  <a:cubicBezTo>
                    <a:pt x="1431" y="794"/>
                    <a:pt x="1029" y="235"/>
                    <a:pt x="425" y="45"/>
                  </a:cubicBezTo>
                  <a:cubicBezTo>
                    <a:pt x="347" y="23"/>
                    <a:pt x="269" y="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926;p66"/>
            <p:cNvSpPr/>
            <p:nvPr/>
          </p:nvSpPr>
          <p:spPr>
            <a:xfrm rot="5400000">
              <a:off x="5835617" y="5192224"/>
              <a:ext cx="56177" cy="62552"/>
            </a:xfrm>
            <a:custGeom>
              <a:avLst/>
              <a:gdLst/>
              <a:ahLst/>
              <a:cxnLst/>
              <a:rect l="l" t="t" r="r" b="b"/>
              <a:pathLst>
                <a:path w="1075" h="1197" extrusionOk="0">
                  <a:moveTo>
                    <a:pt x="582" y="1"/>
                  </a:moveTo>
                  <a:cubicBezTo>
                    <a:pt x="582" y="157"/>
                    <a:pt x="571" y="314"/>
                    <a:pt x="526" y="459"/>
                  </a:cubicBezTo>
                  <a:cubicBezTo>
                    <a:pt x="426" y="772"/>
                    <a:pt x="247" y="1018"/>
                    <a:pt x="1" y="1197"/>
                  </a:cubicBezTo>
                  <a:cubicBezTo>
                    <a:pt x="437" y="1152"/>
                    <a:pt x="839" y="906"/>
                    <a:pt x="1074" y="526"/>
                  </a:cubicBezTo>
                  <a:cubicBezTo>
                    <a:pt x="962" y="314"/>
                    <a:pt x="795" y="135"/>
                    <a:pt x="58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927;p66"/>
            <p:cNvSpPr/>
            <p:nvPr/>
          </p:nvSpPr>
          <p:spPr>
            <a:xfrm rot="5400000">
              <a:off x="5389417" y="5173699"/>
              <a:ext cx="167694" cy="148098"/>
            </a:xfrm>
            <a:custGeom>
              <a:avLst/>
              <a:gdLst/>
              <a:ahLst/>
              <a:cxnLst/>
              <a:rect l="l" t="t" r="r" b="b"/>
              <a:pathLst>
                <a:path w="3209" h="2834" extrusionOk="0">
                  <a:moveTo>
                    <a:pt x="1611" y="0"/>
                  </a:moveTo>
                  <a:cubicBezTo>
                    <a:pt x="1170" y="0"/>
                    <a:pt x="736" y="206"/>
                    <a:pt x="458" y="592"/>
                  </a:cubicBezTo>
                  <a:cubicBezTo>
                    <a:pt x="0" y="1218"/>
                    <a:pt x="145" y="2113"/>
                    <a:pt x="771" y="2571"/>
                  </a:cubicBezTo>
                  <a:cubicBezTo>
                    <a:pt x="1023" y="2748"/>
                    <a:pt x="1313" y="2834"/>
                    <a:pt x="1601" y="2834"/>
                  </a:cubicBezTo>
                  <a:cubicBezTo>
                    <a:pt x="2040" y="2834"/>
                    <a:pt x="2473" y="2632"/>
                    <a:pt x="2750" y="2247"/>
                  </a:cubicBezTo>
                  <a:cubicBezTo>
                    <a:pt x="3209" y="1610"/>
                    <a:pt x="3063" y="726"/>
                    <a:pt x="2437" y="268"/>
                  </a:cubicBezTo>
                  <a:cubicBezTo>
                    <a:pt x="2186" y="87"/>
                    <a:pt x="1897"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928;p66"/>
            <p:cNvSpPr/>
            <p:nvPr/>
          </p:nvSpPr>
          <p:spPr>
            <a:xfrm rot="5400000">
              <a:off x="5420301" y="5201343"/>
              <a:ext cx="105821" cy="92809"/>
            </a:xfrm>
            <a:custGeom>
              <a:avLst/>
              <a:gdLst/>
              <a:ahLst/>
              <a:cxnLst/>
              <a:rect l="l" t="t" r="r" b="b"/>
              <a:pathLst>
                <a:path w="2025" h="1776" extrusionOk="0">
                  <a:moveTo>
                    <a:pt x="1015" y="0"/>
                  </a:moveTo>
                  <a:cubicBezTo>
                    <a:pt x="739" y="0"/>
                    <a:pt x="468" y="126"/>
                    <a:pt x="291" y="364"/>
                  </a:cubicBezTo>
                  <a:cubicBezTo>
                    <a:pt x="1" y="767"/>
                    <a:pt x="90" y="1326"/>
                    <a:pt x="492" y="1605"/>
                  </a:cubicBezTo>
                  <a:cubicBezTo>
                    <a:pt x="652" y="1720"/>
                    <a:pt x="834" y="1776"/>
                    <a:pt x="1014" y="1776"/>
                  </a:cubicBezTo>
                  <a:cubicBezTo>
                    <a:pt x="1289" y="1776"/>
                    <a:pt x="1558" y="1647"/>
                    <a:pt x="1733" y="1404"/>
                  </a:cubicBezTo>
                  <a:cubicBezTo>
                    <a:pt x="2024" y="1012"/>
                    <a:pt x="1935" y="453"/>
                    <a:pt x="1532" y="163"/>
                  </a:cubicBezTo>
                  <a:cubicBezTo>
                    <a:pt x="1374" y="53"/>
                    <a:pt x="1194"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929;p66"/>
            <p:cNvSpPr/>
            <p:nvPr/>
          </p:nvSpPr>
          <p:spPr>
            <a:xfrm rot="5400000">
              <a:off x="5446534" y="5213258"/>
              <a:ext cx="29839" cy="37416"/>
            </a:xfrm>
            <a:custGeom>
              <a:avLst/>
              <a:gdLst/>
              <a:ahLst/>
              <a:cxnLst/>
              <a:rect l="l" t="t" r="r" b="b"/>
              <a:pathLst>
                <a:path w="571" h="716" extrusionOk="0">
                  <a:moveTo>
                    <a:pt x="12" y="0"/>
                  </a:moveTo>
                  <a:cubicBezTo>
                    <a:pt x="0" y="45"/>
                    <a:pt x="0" y="90"/>
                    <a:pt x="0" y="135"/>
                  </a:cubicBezTo>
                  <a:cubicBezTo>
                    <a:pt x="0" y="313"/>
                    <a:pt x="90" y="492"/>
                    <a:pt x="246" y="604"/>
                  </a:cubicBezTo>
                  <a:cubicBezTo>
                    <a:pt x="347" y="682"/>
                    <a:pt x="459" y="716"/>
                    <a:pt x="571" y="716"/>
                  </a:cubicBezTo>
                  <a:cubicBezTo>
                    <a:pt x="571" y="660"/>
                    <a:pt x="559" y="593"/>
                    <a:pt x="559" y="537"/>
                  </a:cubicBezTo>
                  <a:cubicBezTo>
                    <a:pt x="492" y="526"/>
                    <a:pt x="414" y="503"/>
                    <a:pt x="347" y="459"/>
                  </a:cubicBezTo>
                  <a:cubicBezTo>
                    <a:pt x="246" y="380"/>
                    <a:pt x="190" y="257"/>
                    <a:pt x="190" y="135"/>
                  </a:cubicBezTo>
                  <a:cubicBezTo>
                    <a:pt x="190" y="101"/>
                    <a:pt x="190" y="79"/>
                    <a:pt x="190" y="45"/>
                  </a:cubicBezTo>
                  <a:cubicBezTo>
                    <a:pt x="135" y="34"/>
                    <a:pt x="79" y="23"/>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930;p66"/>
            <p:cNvSpPr/>
            <p:nvPr/>
          </p:nvSpPr>
          <p:spPr>
            <a:xfrm rot="5400000">
              <a:off x="5440841" y="5196848"/>
              <a:ext cx="175951" cy="154943"/>
            </a:xfrm>
            <a:custGeom>
              <a:avLst/>
              <a:gdLst/>
              <a:ahLst/>
              <a:cxnLst/>
              <a:rect l="l" t="t" r="r" b="b"/>
              <a:pathLst>
                <a:path w="3367" h="2965" extrusionOk="0">
                  <a:moveTo>
                    <a:pt x="1688" y="0"/>
                  </a:moveTo>
                  <a:cubicBezTo>
                    <a:pt x="1228" y="0"/>
                    <a:pt x="773" y="211"/>
                    <a:pt x="482" y="611"/>
                  </a:cubicBezTo>
                  <a:cubicBezTo>
                    <a:pt x="1" y="1281"/>
                    <a:pt x="157" y="2209"/>
                    <a:pt x="817" y="2690"/>
                  </a:cubicBezTo>
                  <a:cubicBezTo>
                    <a:pt x="1082" y="2875"/>
                    <a:pt x="1386" y="2965"/>
                    <a:pt x="1687" y="2965"/>
                  </a:cubicBezTo>
                  <a:cubicBezTo>
                    <a:pt x="2149" y="2965"/>
                    <a:pt x="2601" y="2754"/>
                    <a:pt x="2885" y="2355"/>
                  </a:cubicBezTo>
                  <a:cubicBezTo>
                    <a:pt x="3366" y="1684"/>
                    <a:pt x="3221" y="756"/>
                    <a:pt x="2550" y="275"/>
                  </a:cubicBezTo>
                  <a:cubicBezTo>
                    <a:pt x="2290" y="90"/>
                    <a:pt x="1988"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931;p66"/>
            <p:cNvSpPr/>
            <p:nvPr/>
          </p:nvSpPr>
          <p:spPr>
            <a:xfrm rot="5400000">
              <a:off x="5373792" y="5246128"/>
              <a:ext cx="156616" cy="138169"/>
            </a:xfrm>
            <a:custGeom>
              <a:avLst/>
              <a:gdLst/>
              <a:ahLst/>
              <a:cxnLst/>
              <a:rect l="l" t="t" r="r" b="b"/>
              <a:pathLst>
                <a:path w="2997" h="2644" extrusionOk="0">
                  <a:moveTo>
                    <a:pt x="1503" y="1"/>
                  </a:moveTo>
                  <a:cubicBezTo>
                    <a:pt x="1093" y="1"/>
                    <a:pt x="690" y="191"/>
                    <a:pt x="425" y="551"/>
                  </a:cubicBezTo>
                  <a:cubicBezTo>
                    <a:pt x="1" y="1143"/>
                    <a:pt x="135" y="1959"/>
                    <a:pt x="727" y="2395"/>
                  </a:cubicBezTo>
                  <a:cubicBezTo>
                    <a:pt x="961" y="2563"/>
                    <a:pt x="1231" y="2643"/>
                    <a:pt x="1498" y="2643"/>
                  </a:cubicBezTo>
                  <a:cubicBezTo>
                    <a:pt x="1909" y="2643"/>
                    <a:pt x="2314" y="2453"/>
                    <a:pt x="2572" y="2093"/>
                  </a:cubicBezTo>
                  <a:cubicBezTo>
                    <a:pt x="2997" y="1501"/>
                    <a:pt x="2863" y="674"/>
                    <a:pt x="2270" y="249"/>
                  </a:cubicBezTo>
                  <a:cubicBezTo>
                    <a:pt x="2037" y="81"/>
                    <a:pt x="1768" y="1"/>
                    <a:pt x="1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932;p66"/>
            <p:cNvSpPr/>
            <p:nvPr/>
          </p:nvSpPr>
          <p:spPr>
            <a:xfrm rot="5400000">
              <a:off x="5477497" y="5224362"/>
              <a:ext cx="107546" cy="32191"/>
            </a:xfrm>
            <a:custGeom>
              <a:avLst/>
              <a:gdLst/>
              <a:ahLst/>
              <a:cxnLst/>
              <a:rect l="l" t="t" r="r" b="b"/>
              <a:pathLst>
                <a:path w="2058" h="616" extrusionOk="0">
                  <a:moveTo>
                    <a:pt x="0" y="616"/>
                  </a:moveTo>
                  <a:cubicBezTo>
                    <a:pt x="0" y="616"/>
                    <a:pt x="0" y="616"/>
                    <a:pt x="0" y="616"/>
                  </a:cubicBezTo>
                  <a:cubicBezTo>
                    <a:pt x="0" y="616"/>
                    <a:pt x="0" y="616"/>
                    <a:pt x="0" y="616"/>
                  </a:cubicBezTo>
                  <a:close/>
                  <a:moveTo>
                    <a:pt x="0" y="604"/>
                  </a:moveTo>
                  <a:cubicBezTo>
                    <a:pt x="11" y="604"/>
                    <a:pt x="11" y="604"/>
                    <a:pt x="11" y="604"/>
                  </a:cubicBezTo>
                  <a:cubicBezTo>
                    <a:pt x="11" y="604"/>
                    <a:pt x="11" y="604"/>
                    <a:pt x="0" y="604"/>
                  </a:cubicBezTo>
                  <a:close/>
                  <a:moveTo>
                    <a:pt x="11" y="604"/>
                  </a:moveTo>
                  <a:lnTo>
                    <a:pt x="11" y="593"/>
                  </a:lnTo>
                  <a:lnTo>
                    <a:pt x="11" y="604"/>
                  </a:lnTo>
                  <a:close/>
                  <a:moveTo>
                    <a:pt x="11" y="593"/>
                  </a:moveTo>
                  <a:cubicBezTo>
                    <a:pt x="11" y="593"/>
                    <a:pt x="22" y="593"/>
                    <a:pt x="22" y="593"/>
                  </a:cubicBezTo>
                  <a:cubicBezTo>
                    <a:pt x="22" y="593"/>
                    <a:pt x="11" y="593"/>
                    <a:pt x="11" y="593"/>
                  </a:cubicBezTo>
                  <a:close/>
                  <a:moveTo>
                    <a:pt x="22" y="593"/>
                  </a:moveTo>
                  <a:cubicBezTo>
                    <a:pt x="291" y="202"/>
                    <a:pt x="727" y="1"/>
                    <a:pt x="1163" y="1"/>
                  </a:cubicBezTo>
                  <a:cubicBezTo>
                    <a:pt x="727" y="1"/>
                    <a:pt x="291" y="202"/>
                    <a:pt x="22" y="593"/>
                  </a:cubicBezTo>
                  <a:close/>
                  <a:moveTo>
                    <a:pt x="2057" y="314"/>
                  </a:moveTo>
                  <a:lnTo>
                    <a:pt x="2057" y="314"/>
                  </a:lnTo>
                  <a:lnTo>
                    <a:pt x="2057" y="314"/>
                  </a:lnTo>
                  <a:close/>
                  <a:moveTo>
                    <a:pt x="2035" y="303"/>
                  </a:moveTo>
                  <a:cubicBezTo>
                    <a:pt x="2035" y="303"/>
                    <a:pt x="2035" y="303"/>
                    <a:pt x="2035" y="303"/>
                  </a:cubicBezTo>
                  <a:cubicBezTo>
                    <a:pt x="2035" y="303"/>
                    <a:pt x="2035" y="303"/>
                    <a:pt x="2035" y="303"/>
                  </a:cubicBezTo>
                  <a:close/>
                  <a:moveTo>
                    <a:pt x="2035" y="291"/>
                  </a:moveTo>
                  <a:cubicBezTo>
                    <a:pt x="2035" y="291"/>
                    <a:pt x="2035" y="291"/>
                    <a:pt x="2024" y="291"/>
                  </a:cubicBezTo>
                  <a:cubicBezTo>
                    <a:pt x="2035" y="291"/>
                    <a:pt x="2035" y="291"/>
                    <a:pt x="2035" y="2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933;p66"/>
            <p:cNvSpPr/>
            <p:nvPr/>
          </p:nvSpPr>
          <p:spPr>
            <a:xfrm rot="5400000">
              <a:off x="5532132" y="5291226"/>
              <a:ext cx="1202" cy="1254"/>
            </a:xfrm>
            <a:custGeom>
              <a:avLst/>
              <a:gdLst/>
              <a:ahLst/>
              <a:cxnLst/>
              <a:rect l="l" t="t" r="r" b="b"/>
              <a:pathLst>
                <a:path w="23" h="24" extrusionOk="0">
                  <a:moveTo>
                    <a:pt x="23" y="23"/>
                  </a:moveTo>
                  <a:cubicBezTo>
                    <a:pt x="23" y="23"/>
                    <a:pt x="23" y="23"/>
                    <a:pt x="23" y="23"/>
                  </a:cubicBezTo>
                  <a:cubicBezTo>
                    <a:pt x="23" y="23"/>
                    <a:pt x="23" y="23"/>
                    <a:pt x="23" y="23"/>
                  </a:cubicBezTo>
                  <a:close/>
                  <a:moveTo>
                    <a:pt x="11" y="12"/>
                  </a:moveTo>
                  <a:cubicBezTo>
                    <a:pt x="11" y="12"/>
                    <a:pt x="11" y="12"/>
                    <a:pt x="11" y="12"/>
                  </a:cubicBezTo>
                  <a:cubicBezTo>
                    <a:pt x="11" y="12"/>
                    <a:pt x="11" y="12"/>
                    <a:pt x="11" y="12"/>
                  </a:cubicBezTo>
                  <a:close/>
                  <a:moveTo>
                    <a:pt x="11" y="12"/>
                  </a:moveTo>
                  <a:cubicBezTo>
                    <a:pt x="11" y="12"/>
                    <a:pt x="11" y="12"/>
                    <a:pt x="0" y="12"/>
                  </a:cubicBezTo>
                  <a:cubicBezTo>
                    <a:pt x="11" y="12"/>
                    <a:pt x="11" y="12"/>
                    <a:pt x="11"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8934;p66"/>
            <p:cNvSpPr/>
            <p:nvPr/>
          </p:nvSpPr>
          <p:spPr>
            <a:xfrm rot="5400000">
              <a:off x="5464328" y="5158047"/>
              <a:ext cx="28115" cy="54975"/>
            </a:xfrm>
            <a:custGeom>
              <a:avLst/>
              <a:gdLst/>
              <a:ahLst/>
              <a:cxnLst/>
              <a:rect l="l" t="t" r="r" b="b"/>
              <a:pathLst>
                <a:path w="538" h="1052" extrusionOk="0">
                  <a:moveTo>
                    <a:pt x="190" y="0"/>
                  </a:moveTo>
                  <a:cubicBezTo>
                    <a:pt x="23" y="336"/>
                    <a:pt x="0" y="705"/>
                    <a:pt x="112" y="1051"/>
                  </a:cubicBezTo>
                  <a:cubicBezTo>
                    <a:pt x="146" y="872"/>
                    <a:pt x="224" y="705"/>
                    <a:pt x="336" y="548"/>
                  </a:cubicBezTo>
                  <a:cubicBezTo>
                    <a:pt x="392" y="459"/>
                    <a:pt x="459" y="392"/>
                    <a:pt x="537" y="325"/>
                  </a:cubicBezTo>
                  <a:cubicBezTo>
                    <a:pt x="515" y="313"/>
                    <a:pt x="503" y="302"/>
                    <a:pt x="481" y="291"/>
                  </a:cubicBezTo>
                  <a:cubicBezTo>
                    <a:pt x="369" y="202"/>
                    <a:pt x="269" y="1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935;p66"/>
            <p:cNvSpPr/>
            <p:nvPr/>
          </p:nvSpPr>
          <p:spPr>
            <a:xfrm rot="5400000">
              <a:off x="5456463" y="5213832"/>
              <a:ext cx="123328" cy="58476"/>
            </a:xfrm>
            <a:custGeom>
              <a:avLst/>
              <a:gdLst/>
              <a:ahLst/>
              <a:cxnLst/>
              <a:rect l="l" t="t" r="r" b="b"/>
              <a:pathLst>
                <a:path w="2360" h="1119" extrusionOk="0">
                  <a:moveTo>
                    <a:pt x="1264" y="1"/>
                  </a:moveTo>
                  <a:cubicBezTo>
                    <a:pt x="828" y="1"/>
                    <a:pt x="392" y="202"/>
                    <a:pt x="123" y="593"/>
                  </a:cubicBezTo>
                  <a:lnTo>
                    <a:pt x="112" y="593"/>
                  </a:lnTo>
                  <a:lnTo>
                    <a:pt x="112" y="604"/>
                  </a:lnTo>
                  <a:lnTo>
                    <a:pt x="101" y="604"/>
                  </a:lnTo>
                  <a:cubicBezTo>
                    <a:pt x="101" y="616"/>
                    <a:pt x="101" y="616"/>
                    <a:pt x="101" y="616"/>
                  </a:cubicBezTo>
                  <a:cubicBezTo>
                    <a:pt x="56" y="671"/>
                    <a:pt x="23" y="739"/>
                    <a:pt x="0" y="794"/>
                  </a:cubicBezTo>
                  <a:cubicBezTo>
                    <a:pt x="79" y="906"/>
                    <a:pt x="179" y="996"/>
                    <a:pt x="291" y="1085"/>
                  </a:cubicBezTo>
                  <a:cubicBezTo>
                    <a:pt x="313" y="1096"/>
                    <a:pt x="325" y="1107"/>
                    <a:pt x="347" y="1119"/>
                  </a:cubicBezTo>
                  <a:cubicBezTo>
                    <a:pt x="615" y="873"/>
                    <a:pt x="951" y="750"/>
                    <a:pt x="1297" y="750"/>
                  </a:cubicBezTo>
                  <a:cubicBezTo>
                    <a:pt x="1431" y="750"/>
                    <a:pt x="1577" y="772"/>
                    <a:pt x="1711" y="817"/>
                  </a:cubicBezTo>
                  <a:cubicBezTo>
                    <a:pt x="1901" y="660"/>
                    <a:pt x="2125" y="560"/>
                    <a:pt x="2359" y="515"/>
                  </a:cubicBezTo>
                  <a:cubicBezTo>
                    <a:pt x="2304" y="448"/>
                    <a:pt x="2236" y="370"/>
                    <a:pt x="2158" y="314"/>
                  </a:cubicBezTo>
                  <a:lnTo>
                    <a:pt x="2136" y="303"/>
                  </a:lnTo>
                  <a:lnTo>
                    <a:pt x="2136" y="291"/>
                  </a:lnTo>
                  <a:lnTo>
                    <a:pt x="2125" y="291"/>
                  </a:lnTo>
                  <a:cubicBezTo>
                    <a:pt x="2125" y="291"/>
                    <a:pt x="2125" y="280"/>
                    <a:pt x="2113" y="280"/>
                  </a:cubicBezTo>
                  <a:lnTo>
                    <a:pt x="2102" y="280"/>
                  </a:lnTo>
                  <a:cubicBezTo>
                    <a:pt x="2102" y="280"/>
                    <a:pt x="2102" y="269"/>
                    <a:pt x="2102" y="269"/>
                  </a:cubicBezTo>
                  <a:cubicBezTo>
                    <a:pt x="1845" y="90"/>
                    <a:pt x="1554" y="1"/>
                    <a:pt x="127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8936;p66"/>
            <p:cNvSpPr/>
            <p:nvPr/>
          </p:nvSpPr>
          <p:spPr>
            <a:xfrm rot="5400000">
              <a:off x="5461140" y="5265803"/>
              <a:ext cx="54400" cy="64329"/>
            </a:xfrm>
            <a:custGeom>
              <a:avLst/>
              <a:gdLst/>
              <a:ahLst/>
              <a:cxnLst/>
              <a:rect l="l" t="t" r="r" b="b"/>
              <a:pathLst>
                <a:path w="1041" h="1231" extrusionOk="0">
                  <a:moveTo>
                    <a:pt x="649" y="1"/>
                  </a:moveTo>
                  <a:cubicBezTo>
                    <a:pt x="415" y="46"/>
                    <a:pt x="191" y="146"/>
                    <a:pt x="1" y="303"/>
                  </a:cubicBezTo>
                  <a:cubicBezTo>
                    <a:pt x="146" y="348"/>
                    <a:pt x="280" y="415"/>
                    <a:pt x="415" y="504"/>
                  </a:cubicBezTo>
                  <a:cubicBezTo>
                    <a:pt x="672" y="694"/>
                    <a:pt x="851" y="951"/>
                    <a:pt x="940" y="1231"/>
                  </a:cubicBezTo>
                  <a:cubicBezTo>
                    <a:pt x="1041" y="806"/>
                    <a:pt x="940" y="348"/>
                    <a:pt x="6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937;p66"/>
            <p:cNvSpPr/>
            <p:nvPr/>
          </p:nvSpPr>
          <p:spPr>
            <a:xfrm rot="5400000">
              <a:off x="5552432" y="6735809"/>
              <a:ext cx="743781" cy="688179"/>
            </a:xfrm>
            <a:custGeom>
              <a:avLst/>
              <a:gdLst/>
              <a:ahLst/>
              <a:cxnLst/>
              <a:rect l="l" t="t" r="r" b="b"/>
              <a:pathLst>
                <a:path w="14233" h="13169" extrusionOk="0">
                  <a:moveTo>
                    <a:pt x="2052" y="0"/>
                  </a:moveTo>
                  <a:cubicBezTo>
                    <a:pt x="1415" y="0"/>
                    <a:pt x="726" y="161"/>
                    <a:pt x="370" y="685"/>
                  </a:cubicBezTo>
                  <a:cubicBezTo>
                    <a:pt x="1" y="1232"/>
                    <a:pt x="135" y="1959"/>
                    <a:pt x="325" y="2596"/>
                  </a:cubicBezTo>
                  <a:cubicBezTo>
                    <a:pt x="1298" y="5749"/>
                    <a:pt x="3455" y="8410"/>
                    <a:pt x="5904" y="10612"/>
                  </a:cubicBezTo>
                  <a:cubicBezTo>
                    <a:pt x="6809" y="11429"/>
                    <a:pt x="7771" y="12200"/>
                    <a:pt x="8878" y="12658"/>
                  </a:cubicBezTo>
                  <a:cubicBezTo>
                    <a:pt x="9634" y="12972"/>
                    <a:pt x="10539" y="13169"/>
                    <a:pt x="11422" y="13169"/>
                  </a:cubicBezTo>
                  <a:cubicBezTo>
                    <a:pt x="11989" y="13169"/>
                    <a:pt x="12546" y="13088"/>
                    <a:pt x="13048" y="12904"/>
                  </a:cubicBezTo>
                  <a:cubicBezTo>
                    <a:pt x="14233" y="12479"/>
                    <a:pt x="14032" y="11093"/>
                    <a:pt x="13640" y="10098"/>
                  </a:cubicBezTo>
                  <a:cubicBezTo>
                    <a:pt x="12724" y="7706"/>
                    <a:pt x="10857" y="5827"/>
                    <a:pt x="9034" y="4027"/>
                  </a:cubicBezTo>
                  <a:cubicBezTo>
                    <a:pt x="8062" y="3077"/>
                    <a:pt x="7089" y="2127"/>
                    <a:pt x="5960" y="1367"/>
                  </a:cubicBezTo>
                  <a:cubicBezTo>
                    <a:pt x="4842" y="606"/>
                    <a:pt x="3545" y="58"/>
                    <a:pt x="2181" y="3"/>
                  </a:cubicBezTo>
                  <a:cubicBezTo>
                    <a:pt x="2138" y="1"/>
                    <a:pt x="2095"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8938;p66"/>
            <p:cNvSpPr/>
            <p:nvPr/>
          </p:nvSpPr>
          <p:spPr>
            <a:xfrm rot="5400000">
              <a:off x="5620132" y="6793528"/>
              <a:ext cx="669001" cy="627665"/>
            </a:xfrm>
            <a:custGeom>
              <a:avLst/>
              <a:gdLst/>
              <a:ahLst/>
              <a:cxnLst/>
              <a:rect l="l" t="t" r="r" b="b"/>
              <a:pathLst>
                <a:path w="12802" h="12011" extrusionOk="0">
                  <a:moveTo>
                    <a:pt x="794" y="1"/>
                  </a:moveTo>
                  <a:cubicBezTo>
                    <a:pt x="527" y="1"/>
                    <a:pt x="256" y="29"/>
                    <a:pt x="1" y="104"/>
                  </a:cubicBezTo>
                  <a:cubicBezTo>
                    <a:pt x="180" y="238"/>
                    <a:pt x="359" y="384"/>
                    <a:pt x="537" y="518"/>
                  </a:cubicBezTo>
                  <a:cubicBezTo>
                    <a:pt x="4886" y="3972"/>
                    <a:pt x="8285" y="8702"/>
                    <a:pt x="12634" y="12011"/>
                  </a:cubicBezTo>
                  <a:cubicBezTo>
                    <a:pt x="12802" y="11430"/>
                    <a:pt x="12634" y="10692"/>
                    <a:pt x="12399" y="10099"/>
                  </a:cubicBezTo>
                  <a:cubicBezTo>
                    <a:pt x="11483" y="7707"/>
                    <a:pt x="9616" y="5828"/>
                    <a:pt x="7793" y="4028"/>
                  </a:cubicBezTo>
                  <a:cubicBezTo>
                    <a:pt x="6821" y="3078"/>
                    <a:pt x="5848" y="2128"/>
                    <a:pt x="4719" y="1368"/>
                  </a:cubicBezTo>
                  <a:cubicBezTo>
                    <a:pt x="3601" y="607"/>
                    <a:pt x="2304" y="59"/>
                    <a:pt x="940" y="4"/>
                  </a:cubicBezTo>
                  <a:cubicBezTo>
                    <a:pt x="891" y="2"/>
                    <a:pt x="843" y="1"/>
                    <a:pt x="7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939;p66"/>
            <p:cNvSpPr/>
            <p:nvPr/>
          </p:nvSpPr>
          <p:spPr>
            <a:xfrm rot="5400000">
              <a:off x="5680359" y="6993387"/>
              <a:ext cx="430027" cy="420203"/>
            </a:xfrm>
            <a:custGeom>
              <a:avLst/>
              <a:gdLst/>
              <a:ahLst/>
              <a:cxnLst/>
              <a:rect l="l" t="t" r="r" b="b"/>
              <a:pathLst>
                <a:path w="8229" h="8041" extrusionOk="0">
                  <a:moveTo>
                    <a:pt x="97" y="1"/>
                  </a:moveTo>
                  <a:cubicBezTo>
                    <a:pt x="73" y="1"/>
                    <a:pt x="51" y="9"/>
                    <a:pt x="34" y="26"/>
                  </a:cubicBezTo>
                  <a:cubicBezTo>
                    <a:pt x="0" y="71"/>
                    <a:pt x="0" y="127"/>
                    <a:pt x="45" y="160"/>
                  </a:cubicBezTo>
                  <a:cubicBezTo>
                    <a:pt x="2873" y="2609"/>
                    <a:pt x="5546" y="5236"/>
                    <a:pt x="8061" y="8009"/>
                  </a:cubicBezTo>
                  <a:cubicBezTo>
                    <a:pt x="8081" y="8028"/>
                    <a:pt x="8108" y="8040"/>
                    <a:pt x="8133" y="8040"/>
                  </a:cubicBezTo>
                  <a:cubicBezTo>
                    <a:pt x="8152" y="8040"/>
                    <a:pt x="8170" y="8034"/>
                    <a:pt x="8184" y="8020"/>
                  </a:cubicBezTo>
                  <a:cubicBezTo>
                    <a:pt x="8229" y="7975"/>
                    <a:pt x="8229" y="7919"/>
                    <a:pt x="8195" y="7886"/>
                  </a:cubicBezTo>
                  <a:cubicBezTo>
                    <a:pt x="5680" y="5102"/>
                    <a:pt x="2996" y="2475"/>
                    <a:pt x="168" y="26"/>
                  </a:cubicBezTo>
                  <a:cubicBezTo>
                    <a:pt x="146" y="9"/>
                    <a:pt x="120" y="1"/>
                    <a:pt x="97"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8940;p66"/>
            <p:cNvSpPr/>
            <p:nvPr/>
          </p:nvSpPr>
          <p:spPr>
            <a:xfrm rot="5400000">
              <a:off x="5736562" y="7067776"/>
              <a:ext cx="334239" cy="382473"/>
            </a:xfrm>
            <a:custGeom>
              <a:avLst/>
              <a:gdLst/>
              <a:ahLst/>
              <a:cxnLst/>
              <a:rect l="l" t="t" r="r" b="b"/>
              <a:pathLst>
                <a:path w="6396" h="7319" extrusionOk="0">
                  <a:moveTo>
                    <a:pt x="105" y="0"/>
                  </a:moveTo>
                  <a:cubicBezTo>
                    <a:pt x="81" y="0"/>
                    <a:pt x="56" y="9"/>
                    <a:pt x="34" y="25"/>
                  </a:cubicBezTo>
                  <a:cubicBezTo>
                    <a:pt x="0" y="70"/>
                    <a:pt x="0" y="126"/>
                    <a:pt x="45" y="160"/>
                  </a:cubicBezTo>
                  <a:cubicBezTo>
                    <a:pt x="2326" y="2317"/>
                    <a:pt x="4405" y="4710"/>
                    <a:pt x="6216" y="7281"/>
                  </a:cubicBezTo>
                  <a:cubicBezTo>
                    <a:pt x="6236" y="7307"/>
                    <a:pt x="6263" y="7318"/>
                    <a:pt x="6291" y="7318"/>
                  </a:cubicBezTo>
                  <a:cubicBezTo>
                    <a:pt x="6311" y="7318"/>
                    <a:pt x="6332" y="7313"/>
                    <a:pt x="6350" y="7304"/>
                  </a:cubicBezTo>
                  <a:cubicBezTo>
                    <a:pt x="6384" y="7270"/>
                    <a:pt x="6395" y="7214"/>
                    <a:pt x="6373" y="7169"/>
                  </a:cubicBezTo>
                  <a:cubicBezTo>
                    <a:pt x="4550" y="4587"/>
                    <a:pt x="2471" y="2194"/>
                    <a:pt x="168" y="25"/>
                  </a:cubicBezTo>
                  <a:cubicBezTo>
                    <a:pt x="151" y="9"/>
                    <a:pt x="129" y="0"/>
                    <a:pt x="105"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941;p66"/>
            <p:cNvSpPr/>
            <p:nvPr/>
          </p:nvSpPr>
          <p:spPr>
            <a:xfrm rot="5400000">
              <a:off x="5591208" y="6881190"/>
              <a:ext cx="578438" cy="502038"/>
            </a:xfrm>
            <a:custGeom>
              <a:avLst/>
              <a:gdLst/>
              <a:ahLst/>
              <a:cxnLst/>
              <a:rect l="l" t="t" r="r" b="b"/>
              <a:pathLst>
                <a:path w="11069" h="9607" extrusionOk="0">
                  <a:moveTo>
                    <a:pt x="101" y="1"/>
                  </a:moveTo>
                  <a:cubicBezTo>
                    <a:pt x="82" y="1"/>
                    <a:pt x="63" y="7"/>
                    <a:pt x="45" y="20"/>
                  </a:cubicBezTo>
                  <a:cubicBezTo>
                    <a:pt x="12" y="54"/>
                    <a:pt x="0" y="109"/>
                    <a:pt x="34" y="154"/>
                  </a:cubicBezTo>
                  <a:cubicBezTo>
                    <a:pt x="3008" y="3967"/>
                    <a:pt x="6720" y="7186"/>
                    <a:pt x="10912" y="9590"/>
                  </a:cubicBezTo>
                  <a:cubicBezTo>
                    <a:pt x="10927" y="9601"/>
                    <a:pt x="10943" y="9606"/>
                    <a:pt x="10959" y="9606"/>
                  </a:cubicBezTo>
                  <a:cubicBezTo>
                    <a:pt x="10992" y="9606"/>
                    <a:pt x="11024" y="9586"/>
                    <a:pt x="11046" y="9557"/>
                  </a:cubicBezTo>
                  <a:cubicBezTo>
                    <a:pt x="11069" y="9512"/>
                    <a:pt x="11057" y="9456"/>
                    <a:pt x="11013" y="9434"/>
                  </a:cubicBezTo>
                  <a:cubicBezTo>
                    <a:pt x="6843" y="7041"/>
                    <a:pt x="3142" y="3832"/>
                    <a:pt x="179" y="42"/>
                  </a:cubicBezTo>
                  <a:cubicBezTo>
                    <a:pt x="159" y="15"/>
                    <a:pt x="130" y="1"/>
                    <a:pt x="101"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8942;p66"/>
            <p:cNvSpPr/>
            <p:nvPr/>
          </p:nvSpPr>
          <p:spPr>
            <a:xfrm rot="5400000">
              <a:off x="5547207" y="6971543"/>
              <a:ext cx="457462" cy="340614"/>
            </a:xfrm>
            <a:custGeom>
              <a:avLst/>
              <a:gdLst/>
              <a:ahLst/>
              <a:cxnLst/>
              <a:rect l="l" t="t" r="r" b="b"/>
              <a:pathLst>
                <a:path w="8754" h="6518" extrusionOk="0">
                  <a:moveTo>
                    <a:pt x="106" y="1"/>
                  </a:moveTo>
                  <a:cubicBezTo>
                    <a:pt x="88" y="1"/>
                    <a:pt x="69" y="7"/>
                    <a:pt x="56" y="20"/>
                  </a:cubicBezTo>
                  <a:cubicBezTo>
                    <a:pt x="11" y="54"/>
                    <a:pt x="0" y="110"/>
                    <a:pt x="22" y="154"/>
                  </a:cubicBezTo>
                  <a:cubicBezTo>
                    <a:pt x="2035" y="3184"/>
                    <a:pt x="5132" y="5476"/>
                    <a:pt x="8620" y="6516"/>
                  </a:cubicBezTo>
                  <a:cubicBezTo>
                    <a:pt x="8627" y="6517"/>
                    <a:pt x="8634" y="6518"/>
                    <a:pt x="8641" y="6518"/>
                  </a:cubicBezTo>
                  <a:cubicBezTo>
                    <a:pt x="8687" y="6518"/>
                    <a:pt x="8722" y="6487"/>
                    <a:pt x="8732" y="6449"/>
                  </a:cubicBezTo>
                  <a:cubicBezTo>
                    <a:pt x="8754" y="6393"/>
                    <a:pt x="8720" y="6348"/>
                    <a:pt x="8676" y="6337"/>
                  </a:cubicBezTo>
                  <a:cubicBezTo>
                    <a:pt x="5232" y="5319"/>
                    <a:pt x="2158" y="3050"/>
                    <a:pt x="179" y="42"/>
                  </a:cubicBezTo>
                  <a:cubicBezTo>
                    <a:pt x="165" y="15"/>
                    <a:pt x="135" y="1"/>
                    <a:pt x="106"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943;p66"/>
            <p:cNvSpPr/>
            <p:nvPr/>
          </p:nvSpPr>
          <p:spPr>
            <a:xfrm rot="5400000">
              <a:off x="5444757" y="6976481"/>
              <a:ext cx="595997" cy="325460"/>
            </a:xfrm>
            <a:custGeom>
              <a:avLst/>
              <a:gdLst/>
              <a:ahLst/>
              <a:cxnLst/>
              <a:rect l="l" t="t" r="r" b="b"/>
              <a:pathLst>
                <a:path w="11405" h="6228" extrusionOk="0">
                  <a:moveTo>
                    <a:pt x="11114" y="3209"/>
                  </a:moveTo>
                  <a:cubicBezTo>
                    <a:pt x="11240" y="3543"/>
                    <a:pt x="11345" y="3929"/>
                    <a:pt x="11380" y="4301"/>
                  </a:cubicBezTo>
                  <a:lnTo>
                    <a:pt x="11380" y="4301"/>
                  </a:lnTo>
                  <a:cubicBezTo>
                    <a:pt x="11347" y="3929"/>
                    <a:pt x="11244" y="3547"/>
                    <a:pt x="11114" y="3209"/>
                  </a:cubicBezTo>
                  <a:close/>
                  <a:moveTo>
                    <a:pt x="1" y="0"/>
                  </a:moveTo>
                  <a:lnTo>
                    <a:pt x="1" y="0"/>
                  </a:lnTo>
                  <a:cubicBezTo>
                    <a:pt x="918" y="1264"/>
                    <a:pt x="2002" y="2426"/>
                    <a:pt x="3154" y="3488"/>
                  </a:cubicBezTo>
                  <a:cubicBezTo>
                    <a:pt x="3165" y="3500"/>
                    <a:pt x="3176" y="3511"/>
                    <a:pt x="3187" y="3511"/>
                  </a:cubicBezTo>
                  <a:cubicBezTo>
                    <a:pt x="3198" y="3522"/>
                    <a:pt x="3210" y="3533"/>
                    <a:pt x="3210" y="3544"/>
                  </a:cubicBezTo>
                  <a:lnTo>
                    <a:pt x="3221" y="3544"/>
                  </a:lnTo>
                  <a:cubicBezTo>
                    <a:pt x="3221" y="3544"/>
                    <a:pt x="3232" y="3556"/>
                    <a:pt x="3243" y="3567"/>
                  </a:cubicBezTo>
                  <a:cubicBezTo>
                    <a:pt x="3254" y="3578"/>
                    <a:pt x="3265" y="3589"/>
                    <a:pt x="3277" y="3589"/>
                  </a:cubicBezTo>
                  <a:cubicBezTo>
                    <a:pt x="3277" y="3589"/>
                    <a:pt x="3277" y="3589"/>
                    <a:pt x="3277" y="3600"/>
                  </a:cubicBezTo>
                  <a:cubicBezTo>
                    <a:pt x="3288" y="3600"/>
                    <a:pt x="3288" y="3611"/>
                    <a:pt x="3299" y="3623"/>
                  </a:cubicBezTo>
                  <a:cubicBezTo>
                    <a:pt x="3310" y="3634"/>
                    <a:pt x="3321" y="3634"/>
                    <a:pt x="3333" y="3645"/>
                  </a:cubicBezTo>
                  <a:cubicBezTo>
                    <a:pt x="3344" y="3656"/>
                    <a:pt x="3355" y="3667"/>
                    <a:pt x="3355" y="3667"/>
                  </a:cubicBezTo>
                  <a:cubicBezTo>
                    <a:pt x="4260" y="4484"/>
                    <a:pt x="5222" y="5255"/>
                    <a:pt x="6329" y="5713"/>
                  </a:cubicBezTo>
                  <a:cubicBezTo>
                    <a:pt x="7089" y="6026"/>
                    <a:pt x="7983" y="6216"/>
                    <a:pt x="8867" y="6228"/>
                  </a:cubicBezTo>
                  <a:lnTo>
                    <a:pt x="8878" y="6228"/>
                  </a:lnTo>
                  <a:cubicBezTo>
                    <a:pt x="9414" y="6228"/>
                    <a:pt x="9951" y="6149"/>
                    <a:pt x="10443" y="5982"/>
                  </a:cubicBezTo>
                  <a:cubicBezTo>
                    <a:pt x="10454" y="5982"/>
                    <a:pt x="10454" y="5982"/>
                    <a:pt x="10454" y="5970"/>
                  </a:cubicBezTo>
                  <a:lnTo>
                    <a:pt x="10488" y="5970"/>
                  </a:lnTo>
                  <a:cubicBezTo>
                    <a:pt x="10488" y="5959"/>
                    <a:pt x="10499" y="5959"/>
                    <a:pt x="10499" y="5959"/>
                  </a:cubicBezTo>
                  <a:cubicBezTo>
                    <a:pt x="10521" y="5948"/>
                    <a:pt x="10544" y="5948"/>
                    <a:pt x="10566" y="5937"/>
                  </a:cubicBezTo>
                  <a:cubicBezTo>
                    <a:pt x="11181" y="5680"/>
                    <a:pt x="11393" y="5154"/>
                    <a:pt x="11393" y="4562"/>
                  </a:cubicBezTo>
                  <a:cubicBezTo>
                    <a:pt x="11393" y="4476"/>
                    <a:pt x="11389" y="4389"/>
                    <a:pt x="11380" y="4301"/>
                  </a:cubicBezTo>
                  <a:lnTo>
                    <a:pt x="11380" y="4301"/>
                  </a:lnTo>
                  <a:cubicBezTo>
                    <a:pt x="11404" y="4569"/>
                    <a:pt x="11392" y="4830"/>
                    <a:pt x="11326" y="5065"/>
                  </a:cubicBezTo>
                  <a:cubicBezTo>
                    <a:pt x="10454" y="4394"/>
                    <a:pt x="9604" y="3667"/>
                    <a:pt x="8788" y="2907"/>
                  </a:cubicBezTo>
                  <a:cubicBezTo>
                    <a:pt x="8732" y="3108"/>
                    <a:pt x="8643" y="3287"/>
                    <a:pt x="8509" y="3444"/>
                  </a:cubicBezTo>
                  <a:cubicBezTo>
                    <a:pt x="8486" y="3455"/>
                    <a:pt x="8475" y="3466"/>
                    <a:pt x="8464" y="3488"/>
                  </a:cubicBezTo>
                  <a:cubicBezTo>
                    <a:pt x="9303" y="4059"/>
                    <a:pt x="10163" y="4606"/>
                    <a:pt x="11047" y="5110"/>
                  </a:cubicBezTo>
                  <a:cubicBezTo>
                    <a:pt x="11091" y="5132"/>
                    <a:pt x="11103" y="5188"/>
                    <a:pt x="11080" y="5233"/>
                  </a:cubicBezTo>
                  <a:cubicBezTo>
                    <a:pt x="11058" y="5266"/>
                    <a:pt x="11024" y="5277"/>
                    <a:pt x="10991" y="5277"/>
                  </a:cubicBezTo>
                  <a:cubicBezTo>
                    <a:pt x="10980" y="5277"/>
                    <a:pt x="10968" y="5277"/>
                    <a:pt x="10946" y="5266"/>
                  </a:cubicBezTo>
                  <a:cubicBezTo>
                    <a:pt x="10052" y="4752"/>
                    <a:pt x="9168" y="4204"/>
                    <a:pt x="8319" y="3611"/>
                  </a:cubicBezTo>
                  <a:cubicBezTo>
                    <a:pt x="8073" y="3790"/>
                    <a:pt x="7771" y="3857"/>
                    <a:pt x="7458" y="3857"/>
                  </a:cubicBezTo>
                  <a:cubicBezTo>
                    <a:pt x="6977" y="3857"/>
                    <a:pt x="6463" y="3701"/>
                    <a:pt x="6016" y="3511"/>
                  </a:cubicBezTo>
                  <a:cubicBezTo>
                    <a:pt x="5792" y="3421"/>
                    <a:pt x="5569" y="3321"/>
                    <a:pt x="5356" y="3231"/>
                  </a:cubicBezTo>
                  <a:lnTo>
                    <a:pt x="5356" y="3231"/>
                  </a:lnTo>
                  <a:cubicBezTo>
                    <a:pt x="6776" y="4260"/>
                    <a:pt x="8364" y="5054"/>
                    <a:pt x="10052" y="5557"/>
                  </a:cubicBezTo>
                  <a:cubicBezTo>
                    <a:pt x="10096" y="5568"/>
                    <a:pt x="10130" y="5613"/>
                    <a:pt x="10108" y="5669"/>
                  </a:cubicBezTo>
                  <a:cubicBezTo>
                    <a:pt x="10096" y="5713"/>
                    <a:pt x="10063" y="5736"/>
                    <a:pt x="10018" y="5736"/>
                  </a:cubicBezTo>
                  <a:lnTo>
                    <a:pt x="9996" y="5736"/>
                  </a:lnTo>
                  <a:cubicBezTo>
                    <a:pt x="8017" y="5143"/>
                    <a:pt x="6172" y="4159"/>
                    <a:pt x="4573" y="2862"/>
                  </a:cubicBezTo>
                  <a:cubicBezTo>
                    <a:pt x="2952" y="2069"/>
                    <a:pt x="1421" y="1107"/>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8944;p66"/>
            <p:cNvSpPr/>
            <p:nvPr/>
          </p:nvSpPr>
          <p:spPr>
            <a:xfrm rot="5400000">
              <a:off x="5718768" y="7146502"/>
              <a:ext cx="216816" cy="372753"/>
            </a:xfrm>
            <a:custGeom>
              <a:avLst/>
              <a:gdLst/>
              <a:ahLst/>
              <a:cxnLst/>
              <a:rect l="l" t="t" r="r" b="b"/>
              <a:pathLst>
                <a:path w="4149" h="7133" extrusionOk="0">
                  <a:moveTo>
                    <a:pt x="1" y="0"/>
                  </a:moveTo>
                  <a:cubicBezTo>
                    <a:pt x="325" y="593"/>
                    <a:pt x="616" y="1196"/>
                    <a:pt x="851" y="1822"/>
                  </a:cubicBezTo>
                  <a:cubicBezTo>
                    <a:pt x="1913" y="3030"/>
                    <a:pt x="2908" y="4304"/>
                    <a:pt x="3836" y="5612"/>
                  </a:cubicBezTo>
                  <a:cubicBezTo>
                    <a:pt x="3858" y="5657"/>
                    <a:pt x="3847" y="5713"/>
                    <a:pt x="3813" y="5747"/>
                  </a:cubicBezTo>
                  <a:cubicBezTo>
                    <a:pt x="3791" y="5758"/>
                    <a:pt x="3769" y="5758"/>
                    <a:pt x="3757" y="5758"/>
                  </a:cubicBezTo>
                  <a:cubicBezTo>
                    <a:pt x="3724" y="5758"/>
                    <a:pt x="3702" y="5747"/>
                    <a:pt x="3679" y="5724"/>
                  </a:cubicBezTo>
                  <a:cubicBezTo>
                    <a:pt x="2852" y="4550"/>
                    <a:pt x="1969" y="3410"/>
                    <a:pt x="1041" y="2314"/>
                  </a:cubicBezTo>
                  <a:lnTo>
                    <a:pt x="1041" y="2314"/>
                  </a:lnTo>
                  <a:cubicBezTo>
                    <a:pt x="1186" y="2750"/>
                    <a:pt x="1309" y="3198"/>
                    <a:pt x="1410" y="3645"/>
                  </a:cubicBezTo>
                  <a:cubicBezTo>
                    <a:pt x="1421" y="3667"/>
                    <a:pt x="1421" y="3689"/>
                    <a:pt x="1432" y="3723"/>
                  </a:cubicBezTo>
                  <a:cubicBezTo>
                    <a:pt x="2192" y="4506"/>
                    <a:pt x="2941" y="5311"/>
                    <a:pt x="3679" y="6127"/>
                  </a:cubicBezTo>
                  <a:cubicBezTo>
                    <a:pt x="3713" y="6160"/>
                    <a:pt x="3713" y="6216"/>
                    <a:pt x="3668" y="6261"/>
                  </a:cubicBezTo>
                  <a:cubicBezTo>
                    <a:pt x="3657" y="6272"/>
                    <a:pt x="3634" y="6283"/>
                    <a:pt x="3612" y="6283"/>
                  </a:cubicBezTo>
                  <a:cubicBezTo>
                    <a:pt x="3590" y="6283"/>
                    <a:pt x="3556" y="6272"/>
                    <a:pt x="3545" y="6250"/>
                  </a:cubicBezTo>
                  <a:cubicBezTo>
                    <a:pt x="2863" y="5501"/>
                    <a:pt x="2181" y="4763"/>
                    <a:pt x="1488" y="4047"/>
                  </a:cubicBezTo>
                  <a:lnTo>
                    <a:pt x="1488" y="4047"/>
                  </a:lnTo>
                  <a:cubicBezTo>
                    <a:pt x="1521" y="4360"/>
                    <a:pt x="1533" y="4684"/>
                    <a:pt x="1454" y="4975"/>
                  </a:cubicBezTo>
                  <a:cubicBezTo>
                    <a:pt x="2270" y="5735"/>
                    <a:pt x="3120" y="6462"/>
                    <a:pt x="3992" y="7133"/>
                  </a:cubicBezTo>
                  <a:cubicBezTo>
                    <a:pt x="4149" y="6574"/>
                    <a:pt x="4003" y="5858"/>
                    <a:pt x="3780" y="5277"/>
                  </a:cubicBezTo>
                  <a:cubicBezTo>
                    <a:pt x="3780" y="5266"/>
                    <a:pt x="3780" y="5266"/>
                    <a:pt x="3780" y="5266"/>
                  </a:cubicBezTo>
                  <a:cubicBezTo>
                    <a:pt x="3780" y="5266"/>
                    <a:pt x="3780" y="5266"/>
                    <a:pt x="3780" y="5255"/>
                  </a:cubicBezTo>
                  <a:cubicBezTo>
                    <a:pt x="3769" y="5255"/>
                    <a:pt x="3769" y="5243"/>
                    <a:pt x="3769" y="5243"/>
                  </a:cubicBezTo>
                  <a:cubicBezTo>
                    <a:pt x="3769" y="5243"/>
                    <a:pt x="3769" y="5232"/>
                    <a:pt x="3769" y="5232"/>
                  </a:cubicBezTo>
                  <a:cubicBezTo>
                    <a:pt x="3769" y="5232"/>
                    <a:pt x="3769" y="5221"/>
                    <a:pt x="3769" y="5221"/>
                  </a:cubicBezTo>
                  <a:lnTo>
                    <a:pt x="3757" y="5221"/>
                  </a:lnTo>
                  <a:lnTo>
                    <a:pt x="3746" y="5199"/>
                  </a:lnTo>
                  <a:cubicBezTo>
                    <a:pt x="3746" y="5199"/>
                    <a:pt x="3746" y="5188"/>
                    <a:pt x="3746" y="5188"/>
                  </a:cubicBezTo>
                  <a:cubicBezTo>
                    <a:pt x="3746" y="5188"/>
                    <a:pt x="3746" y="5176"/>
                    <a:pt x="3746" y="5165"/>
                  </a:cubicBezTo>
                  <a:cubicBezTo>
                    <a:pt x="3735" y="5154"/>
                    <a:pt x="3724" y="5143"/>
                    <a:pt x="3724" y="5120"/>
                  </a:cubicBezTo>
                  <a:cubicBezTo>
                    <a:pt x="3724" y="5109"/>
                    <a:pt x="3713" y="5109"/>
                    <a:pt x="3713" y="5098"/>
                  </a:cubicBezTo>
                  <a:cubicBezTo>
                    <a:pt x="2919" y="3130"/>
                    <a:pt x="1499" y="1509"/>
                    <a:pt x="1"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945;p66"/>
            <p:cNvSpPr/>
            <p:nvPr/>
          </p:nvSpPr>
          <p:spPr>
            <a:xfrm rot="5400000">
              <a:off x="5692483" y="7291935"/>
              <a:ext cx="119252" cy="133884"/>
            </a:xfrm>
            <a:custGeom>
              <a:avLst/>
              <a:gdLst/>
              <a:ahLst/>
              <a:cxnLst/>
              <a:rect l="l" t="t" r="r" b="b"/>
              <a:pathLst>
                <a:path w="2282" h="2562" extrusionOk="0">
                  <a:moveTo>
                    <a:pt x="1" y="1"/>
                  </a:moveTo>
                  <a:lnTo>
                    <a:pt x="1" y="1"/>
                  </a:lnTo>
                  <a:cubicBezTo>
                    <a:pt x="23" y="102"/>
                    <a:pt x="35" y="213"/>
                    <a:pt x="57" y="325"/>
                  </a:cubicBezTo>
                  <a:cubicBezTo>
                    <a:pt x="750" y="1041"/>
                    <a:pt x="1432" y="1779"/>
                    <a:pt x="2114" y="2528"/>
                  </a:cubicBezTo>
                  <a:cubicBezTo>
                    <a:pt x="2125" y="2550"/>
                    <a:pt x="2159" y="2561"/>
                    <a:pt x="2181" y="2561"/>
                  </a:cubicBezTo>
                  <a:cubicBezTo>
                    <a:pt x="2203" y="2561"/>
                    <a:pt x="2226" y="2550"/>
                    <a:pt x="2237" y="2539"/>
                  </a:cubicBezTo>
                  <a:cubicBezTo>
                    <a:pt x="2282" y="2494"/>
                    <a:pt x="2282" y="2438"/>
                    <a:pt x="2248" y="2405"/>
                  </a:cubicBezTo>
                  <a:cubicBezTo>
                    <a:pt x="1510" y="1589"/>
                    <a:pt x="761" y="784"/>
                    <a:pt x="1"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946;p66"/>
            <p:cNvSpPr/>
            <p:nvPr/>
          </p:nvSpPr>
          <p:spPr>
            <a:xfrm rot="5400000">
              <a:off x="5736876" y="7244668"/>
              <a:ext cx="157243" cy="205686"/>
            </a:xfrm>
            <a:custGeom>
              <a:avLst/>
              <a:gdLst/>
              <a:ahLst/>
              <a:cxnLst/>
              <a:rect l="l" t="t" r="r" b="b"/>
              <a:pathLst>
                <a:path w="3009" h="3936" extrusionOk="0">
                  <a:moveTo>
                    <a:pt x="1" y="0"/>
                  </a:moveTo>
                  <a:lnTo>
                    <a:pt x="1" y="0"/>
                  </a:lnTo>
                  <a:cubicBezTo>
                    <a:pt x="68" y="168"/>
                    <a:pt x="135" y="325"/>
                    <a:pt x="191" y="492"/>
                  </a:cubicBezTo>
                  <a:cubicBezTo>
                    <a:pt x="1119" y="1588"/>
                    <a:pt x="2002" y="2728"/>
                    <a:pt x="2829" y="3902"/>
                  </a:cubicBezTo>
                  <a:cubicBezTo>
                    <a:pt x="2852" y="3925"/>
                    <a:pt x="2874" y="3936"/>
                    <a:pt x="2907" y="3936"/>
                  </a:cubicBezTo>
                  <a:cubicBezTo>
                    <a:pt x="2919" y="3936"/>
                    <a:pt x="2941" y="3936"/>
                    <a:pt x="2963" y="3925"/>
                  </a:cubicBezTo>
                  <a:cubicBezTo>
                    <a:pt x="2997" y="3891"/>
                    <a:pt x="3008" y="3835"/>
                    <a:pt x="2986" y="3790"/>
                  </a:cubicBezTo>
                  <a:cubicBezTo>
                    <a:pt x="2058" y="2482"/>
                    <a:pt x="1063" y="1208"/>
                    <a:pt x="1"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947;p66"/>
            <p:cNvSpPr/>
            <p:nvPr/>
          </p:nvSpPr>
          <p:spPr>
            <a:xfrm rot="5400000">
              <a:off x="5603672" y="7301890"/>
              <a:ext cx="145537" cy="93541"/>
            </a:xfrm>
            <a:custGeom>
              <a:avLst/>
              <a:gdLst/>
              <a:ahLst/>
              <a:cxnLst/>
              <a:rect l="l" t="t" r="r" b="b"/>
              <a:pathLst>
                <a:path w="2785" h="1790" extrusionOk="0">
                  <a:moveTo>
                    <a:pt x="146" y="0"/>
                  </a:moveTo>
                  <a:cubicBezTo>
                    <a:pt x="101" y="45"/>
                    <a:pt x="57" y="79"/>
                    <a:pt x="1" y="123"/>
                  </a:cubicBezTo>
                  <a:cubicBezTo>
                    <a:pt x="850" y="716"/>
                    <a:pt x="1734" y="1264"/>
                    <a:pt x="2628" y="1778"/>
                  </a:cubicBezTo>
                  <a:cubicBezTo>
                    <a:pt x="2650" y="1789"/>
                    <a:pt x="2662" y="1789"/>
                    <a:pt x="2673" y="1789"/>
                  </a:cubicBezTo>
                  <a:cubicBezTo>
                    <a:pt x="2706" y="1789"/>
                    <a:pt x="2740" y="1778"/>
                    <a:pt x="2762" y="1745"/>
                  </a:cubicBezTo>
                  <a:cubicBezTo>
                    <a:pt x="2785" y="1700"/>
                    <a:pt x="2773" y="1644"/>
                    <a:pt x="2729" y="1622"/>
                  </a:cubicBezTo>
                  <a:cubicBezTo>
                    <a:pt x="1845" y="1118"/>
                    <a:pt x="985" y="571"/>
                    <a:pt x="146"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948;p66"/>
            <p:cNvSpPr/>
            <p:nvPr/>
          </p:nvSpPr>
          <p:spPr>
            <a:xfrm rot="5400000">
              <a:off x="5535633" y="7150290"/>
              <a:ext cx="290395" cy="150188"/>
            </a:xfrm>
            <a:custGeom>
              <a:avLst/>
              <a:gdLst/>
              <a:ahLst/>
              <a:cxnLst/>
              <a:rect l="l" t="t" r="r" b="b"/>
              <a:pathLst>
                <a:path w="5557" h="2874" extrusionOk="0">
                  <a:moveTo>
                    <a:pt x="0" y="0"/>
                  </a:moveTo>
                  <a:lnTo>
                    <a:pt x="0" y="0"/>
                  </a:lnTo>
                  <a:cubicBezTo>
                    <a:pt x="1599" y="1297"/>
                    <a:pt x="3444" y="2281"/>
                    <a:pt x="5423" y="2874"/>
                  </a:cubicBezTo>
                  <a:lnTo>
                    <a:pt x="5445" y="2874"/>
                  </a:lnTo>
                  <a:cubicBezTo>
                    <a:pt x="5490" y="2874"/>
                    <a:pt x="5523" y="2851"/>
                    <a:pt x="5535" y="2807"/>
                  </a:cubicBezTo>
                  <a:cubicBezTo>
                    <a:pt x="5557" y="2751"/>
                    <a:pt x="5523" y="2706"/>
                    <a:pt x="5479" y="2695"/>
                  </a:cubicBezTo>
                  <a:cubicBezTo>
                    <a:pt x="3791" y="2192"/>
                    <a:pt x="2203" y="1398"/>
                    <a:pt x="783" y="369"/>
                  </a:cubicBezTo>
                  <a:cubicBezTo>
                    <a:pt x="515" y="246"/>
                    <a:pt x="258" y="123"/>
                    <a:pt x="0"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949;p66"/>
            <p:cNvSpPr/>
            <p:nvPr/>
          </p:nvSpPr>
          <p:spPr>
            <a:xfrm rot="5400000">
              <a:off x="5001747" y="6699122"/>
              <a:ext cx="358800" cy="430915"/>
            </a:xfrm>
            <a:custGeom>
              <a:avLst/>
              <a:gdLst/>
              <a:ahLst/>
              <a:cxnLst/>
              <a:rect l="l" t="t" r="r" b="b"/>
              <a:pathLst>
                <a:path w="6866" h="8246" extrusionOk="0">
                  <a:moveTo>
                    <a:pt x="1" y="1"/>
                  </a:moveTo>
                  <a:cubicBezTo>
                    <a:pt x="515" y="593"/>
                    <a:pt x="537" y="1387"/>
                    <a:pt x="627" y="2169"/>
                  </a:cubicBezTo>
                  <a:cubicBezTo>
                    <a:pt x="705" y="2941"/>
                    <a:pt x="683" y="3735"/>
                    <a:pt x="817" y="4506"/>
                  </a:cubicBezTo>
                  <a:cubicBezTo>
                    <a:pt x="1074" y="5825"/>
                    <a:pt x="1857" y="7066"/>
                    <a:pt x="3042" y="7704"/>
                  </a:cubicBezTo>
                  <a:cubicBezTo>
                    <a:pt x="3653" y="8041"/>
                    <a:pt x="4379" y="8245"/>
                    <a:pt x="5083" y="8245"/>
                  </a:cubicBezTo>
                  <a:cubicBezTo>
                    <a:pt x="5731" y="8245"/>
                    <a:pt x="6361" y="8072"/>
                    <a:pt x="6865" y="7670"/>
                  </a:cubicBezTo>
                  <a:cubicBezTo>
                    <a:pt x="6194" y="7335"/>
                    <a:pt x="5658" y="6776"/>
                    <a:pt x="5356" y="6094"/>
                  </a:cubicBezTo>
                  <a:cubicBezTo>
                    <a:pt x="5088" y="5468"/>
                    <a:pt x="5020" y="4774"/>
                    <a:pt x="4797" y="4126"/>
                  </a:cubicBezTo>
                  <a:cubicBezTo>
                    <a:pt x="4439" y="3109"/>
                    <a:pt x="3690" y="2259"/>
                    <a:pt x="2829" y="1599"/>
                  </a:cubicBezTo>
                  <a:cubicBezTo>
                    <a:pt x="1957" y="951"/>
                    <a:pt x="973" y="47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950;p66"/>
            <p:cNvSpPr/>
            <p:nvPr/>
          </p:nvSpPr>
          <p:spPr>
            <a:xfrm rot="5400000">
              <a:off x="4983822" y="6299928"/>
              <a:ext cx="524090" cy="336591"/>
            </a:xfrm>
            <a:custGeom>
              <a:avLst/>
              <a:gdLst/>
              <a:ahLst/>
              <a:cxnLst/>
              <a:rect l="l" t="t" r="r" b="b"/>
              <a:pathLst>
                <a:path w="10029" h="6441" extrusionOk="0">
                  <a:moveTo>
                    <a:pt x="8427" y="0"/>
                  </a:moveTo>
                  <a:cubicBezTo>
                    <a:pt x="8391" y="0"/>
                    <a:pt x="8354" y="0"/>
                    <a:pt x="8318" y="1"/>
                  </a:cubicBezTo>
                  <a:cubicBezTo>
                    <a:pt x="6943" y="46"/>
                    <a:pt x="5635" y="661"/>
                    <a:pt x="4539" y="1488"/>
                  </a:cubicBezTo>
                  <a:cubicBezTo>
                    <a:pt x="3444" y="2327"/>
                    <a:pt x="2527" y="3366"/>
                    <a:pt x="1610" y="4395"/>
                  </a:cubicBezTo>
                  <a:cubicBezTo>
                    <a:pt x="1096" y="4965"/>
                    <a:pt x="570" y="5546"/>
                    <a:pt x="0" y="6061"/>
                  </a:cubicBezTo>
                  <a:cubicBezTo>
                    <a:pt x="560" y="6326"/>
                    <a:pt x="1142" y="6440"/>
                    <a:pt x="1729" y="6440"/>
                  </a:cubicBezTo>
                  <a:cubicBezTo>
                    <a:pt x="2478" y="6440"/>
                    <a:pt x="3236" y="6255"/>
                    <a:pt x="3969" y="5960"/>
                  </a:cubicBezTo>
                  <a:cubicBezTo>
                    <a:pt x="5277" y="5446"/>
                    <a:pt x="6406" y="4540"/>
                    <a:pt x="7435" y="3579"/>
                  </a:cubicBezTo>
                  <a:cubicBezTo>
                    <a:pt x="8452" y="2617"/>
                    <a:pt x="9391" y="1488"/>
                    <a:pt x="10029" y="247"/>
                  </a:cubicBezTo>
                  <a:cubicBezTo>
                    <a:pt x="9515" y="79"/>
                    <a:pt x="8972" y="0"/>
                    <a:pt x="8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951;p66"/>
            <p:cNvSpPr/>
            <p:nvPr/>
          </p:nvSpPr>
          <p:spPr>
            <a:xfrm rot="5400000">
              <a:off x="4969190" y="6309858"/>
              <a:ext cx="319032" cy="535796"/>
            </a:xfrm>
            <a:custGeom>
              <a:avLst/>
              <a:gdLst/>
              <a:ahLst/>
              <a:cxnLst/>
              <a:rect l="l" t="t" r="r" b="b"/>
              <a:pathLst>
                <a:path w="6105" h="10253" extrusionOk="0">
                  <a:moveTo>
                    <a:pt x="5937" y="1"/>
                  </a:moveTo>
                  <a:cubicBezTo>
                    <a:pt x="4025" y="861"/>
                    <a:pt x="2415" y="2348"/>
                    <a:pt x="1398" y="4182"/>
                  </a:cubicBezTo>
                  <a:cubicBezTo>
                    <a:pt x="392" y="6015"/>
                    <a:pt x="1" y="8184"/>
                    <a:pt x="302" y="10253"/>
                  </a:cubicBezTo>
                  <a:cubicBezTo>
                    <a:pt x="1890" y="8766"/>
                    <a:pt x="3902" y="7446"/>
                    <a:pt x="4964" y="5546"/>
                  </a:cubicBezTo>
                  <a:cubicBezTo>
                    <a:pt x="5870" y="3914"/>
                    <a:pt x="5993" y="1991"/>
                    <a:pt x="6105" y="135"/>
                  </a:cubicBezTo>
                  <a:cubicBezTo>
                    <a:pt x="6105" y="69"/>
                    <a:pt x="6099" y="51"/>
                    <a:pt x="6082" y="51"/>
                  </a:cubicBezTo>
                  <a:cubicBezTo>
                    <a:pt x="6076" y="51"/>
                    <a:pt x="6069" y="54"/>
                    <a:pt x="6060" y="56"/>
                  </a:cubicBezTo>
                  <a:cubicBezTo>
                    <a:pt x="6052" y="56"/>
                    <a:pt x="6043" y="57"/>
                    <a:pt x="6033" y="57"/>
                  </a:cubicBezTo>
                  <a:cubicBezTo>
                    <a:pt x="6004" y="57"/>
                    <a:pt x="5971" y="51"/>
                    <a:pt x="5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952;p66"/>
            <p:cNvSpPr/>
            <p:nvPr/>
          </p:nvSpPr>
          <p:spPr>
            <a:xfrm rot="5400000">
              <a:off x="5010343" y="6449203"/>
              <a:ext cx="201975" cy="570025"/>
            </a:xfrm>
            <a:custGeom>
              <a:avLst/>
              <a:gdLst/>
              <a:ahLst/>
              <a:cxnLst/>
              <a:rect l="l" t="t" r="r" b="b"/>
              <a:pathLst>
                <a:path w="3865" h="10908" extrusionOk="0">
                  <a:moveTo>
                    <a:pt x="2081" y="1"/>
                  </a:moveTo>
                  <a:cubicBezTo>
                    <a:pt x="1899" y="1"/>
                    <a:pt x="1701" y="91"/>
                    <a:pt x="1488" y="297"/>
                  </a:cubicBezTo>
                  <a:cubicBezTo>
                    <a:pt x="1" y="1706"/>
                    <a:pt x="68" y="5172"/>
                    <a:pt x="560" y="7005"/>
                  </a:cubicBezTo>
                  <a:cubicBezTo>
                    <a:pt x="929" y="8392"/>
                    <a:pt x="1622" y="9655"/>
                    <a:pt x="2315" y="10907"/>
                  </a:cubicBezTo>
                  <a:cubicBezTo>
                    <a:pt x="3154" y="9051"/>
                    <a:pt x="3791" y="7072"/>
                    <a:pt x="3836" y="5015"/>
                  </a:cubicBezTo>
                  <a:cubicBezTo>
                    <a:pt x="3865" y="4158"/>
                    <a:pt x="3317"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953;p66"/>
            <p:cNvSpPr/>
            <p:nvPr/>
          </p:nvSpPr>
          <p:spPr>
            <a:xfrm rot="5400000">
              <a:off x="5653943" y="6175372"/>
              <a:ext cx="334239" cy="267297"/>
            </a:xfrm>
            <a:custGeom>
              <a:avLst/>
              <a:gdLst/>
              <a:ahLst/>
              <a:cxnLst/>
              <a:rect l="l" t="t" r="r" b="b"/>
              <a:pathLst>
                <a:path w="6396" h="5115" extrusionOk="0">
                  <a:moveTo>
                    <a:pt x="6288" y="0"/>
                  </a:moveTo>
                  <a:cubicBezTo>
                    <a:pt x="6280" y="0"/>
                    <a:pt x="6271" y="1"/>
                    <a:pt x="6261" y="3"/>
                  </a:cubicBezTo>
                  <a:cubicBezTo>
                    <a:pt x="5154" y="305"/>
                    <a:pt x="4059" y="652"/>
                    <a:pt x="2985" y="1043"/>
                  </a:cubicBezTo>
                  <a:cubicBezTo>
                    <a:pt x="2505" y="1211"/>
                    <a:pt x="2002" y="1412"/>
                    <a:pt x="1599" y="1758"/>
                  </a:cubicBezTo>
                  <a:cubicBezTo>
                    <a:pt x="1197" y="2127"/>
                    <a:pt x="940" y="2619"/>
                    <a:pt x="694" y="3089"/>
                  </a:cubicBezTo>
                  <a:cubicBezTo>
                    <a:pt x="392" y="3693"/>
                    <a:pt x="67" y="4319"/>
                    <a:pt x="12" y="5012"/>
                  </a:cubicBezTo>
                  <a:cubicBezTo>
                    <a:pt x="0" y="5068"/>
                    <a:pt x="45" y="5112"/>
                    <a:pt x="90" y="5112"/>
                  </a:cubicBezTo>
                  <a:cubicBezTo>
                    <a:pt x="96" y="5114"/>
                    <a:pt x="102" y="5114"/>
                    <a:pt x="107" y="5114"/>
                  </a:cubicBezTo>
                  <a:cubicBezTo>
                    <a:pt x="155" y="5114"/>
                    <a:pt x="190" y="5074"/>
                    <a:pt x="190" y="5034"/>
                  </a:cubicBezTo>
                  <a:cubicBezTo>
                    <a:pt x="246" y="4386"/>
                    <a:pt x="548" y="3771"/>
                    <a:pt x="861" y="3178"/>
                  </a:cubicBezTo>
                  <a:cubicBezTo>
                    <a:pt x="1107" y="2709"/>
                    <a:pt x="1353" y="2239"/>
                    <a:pt x="1722" y="1904"/>
                  </a:cubicBezTo>
                  <a:cubicBezTo>
                    <a:pt x="2091" y="1580"/>
                    <a:pt x="2572" y="1390"/>
                    <a:pt x="3053" y="1211"/>
                  </a:cubicBezTo>
                  <a:cubicBezTo>
                    <a:pt x="4126" y="831"/>
                    <a:pt x="5210" y="484"/>
                    <a:pt x="6317" y="182"/>
                  </a:cubicBezTo>
                  <a:cubicBezTo>
                    <a:pt x="6362" y="171"/>
                    <a:pt x="6395" y="115"/>
                    <a:pt x="6373" y="70"/>
                  </a:cubicBezTo>
                  <a:cubicBezTo>
                    <a:pt x="6364" y="24"/>
                    <a:pt x="6331" y="0"/>
                    <a:pt x="6288"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954;p66"/>
            <p:cNvSpPr/>
            <p:nvPr/>
          </p:nvSpPr>
          <p:spPr>
            <a:xfrm rot="5400000">
              <a:off x="5596904" y="6238264"/>
              <a:ext cx="276390" cy="166649"/>
            </a:xfrm>
            <a:custGeom>
              <a:avLst/>
              <a:gdLst/>
              <a:ahLst/>
              <a:cxnLst/>
              <a:rect l="l" t="t" r="r" b="b"/>
              <a:pathLst>
                <a:path w="5289" h="3189" extrusionOk="0">
                  <a:moveTo>
                    <a:pt x="5191" y="0"/>
                  </a:moveTo>
                  <a:cubicBezTo>
                    <a:pt x="5159" y="0"/>
                    <a:pt x="5124" y="15"/>
                    <a:pt x="5109" y="45"/>
                  </a:cubicBezTo>
                  <a:cubicBezTo>
                    <a:pt x="4003" y="1711"/>
                    <a:pt x="2091" y="2840"/>
                    <a:pt x="90" y="3008"/>
                  </a:cubicBezTo>
                  <a:cubicBezTo>
                    <a:pt x="45" y="3008"/>
                    <a:pt x="0" y="3052"/>
                    <a:pt x="11" y="3108"/>
                  </a:cubicBezTo>
                  <a:cubicBezTo>
                    <a:pt x="11" y="3148"/>
                    <a:pt x="47" y="3188"/>
                    <a:pt x="95" y="3188"/>
                  </a:cubicBezTo>
                  <a:cubicBezTo>
                    <a:pt x="100" y="3188"/>
                    <a:pt x="106" y="3188"/>
                    <a:pt x="112" y="3186"/>
                  </a:cubicBezTo>
                  <a:cubicBezTo>
                    <a:pt x="2169" y="3019"/>
                    <a:pt x="4126" y="1867"/>
                    <a:pt x="5266" y="145"/>
                  </a:cubicBezTo>
                  <a:cubicBezTo>
                    <a:pt x="5288" y="101"/>
                    <a:pt x="5277" y="45"/>
                    <a:pt x="5232" y="11"/>
                  </a:cubicBezTo>
                  <a:cubicBezTo>
                    <a:pt x="5221" y="4"/>
                    <a:pt x="5206" y="0"/>
                    <a:pt x="51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955;p66"/>
            <p:cNvSpPr/>
            <p:nvPr/>
          </p:nvSpPr>
          <p:spPr>
            <a:xfrm rot="5400000">
              <a:off x="5667400" y="6211090"/>
              <a:ext cx="205686" cy="144440"/>
            </a:xfrm>
            <a:custGeom>
              <a:avLst/>
              <a:gdLst/>
              <a:ahLst/>
              <a:cxnLst/>
              <a:rect l="l" t="t" r="r" b="b"/>
              <a:pathLst>
                <a:path w="3936" h="2764" extrusionOk="0">
                  <a:moveTo>
                    <a:pt x="3834" y="0"/>
                  </a:moveTo>
                  <a:cubicBezTo>
                    <a:pt x="3812" y="0"/>
                    <a:pt x="3789" y="9"/>
                    <a:pt x="3768" y="24"/>
                  </a:cubicBezTo>
                  <a:cubicBezTo>
                    <a:pt x="2583" y="941"/>
                    <a:pt x="1342" y="1802"/>
                    <a:pt x="56" y="2584"/>
                  </a:cubicBezTo>
                  <a:cubicBezTo>
                    <a:pt x="11" y="2618"/>
                    <a:pt x="0" y="2674"/>
                    <a:pt x="23" y="2719"/>
                  </a:cubicBezTo>
                  <a:cubicBezTo>
                    <a:pt x="45" y="2748"/>
                    <a:pt x="77" y="2763"/>
                    <a:pt x="110" y="2763"/>
                  </a:cubicBezTo>
                  <a:cubicBezTo>
                    <a:pt x="126" y="2763"/>
                    <a:pt x="142" y="2760"/>
                    <a:pt x="157" y="2752"/>
                  </a:cubicBezTo>
                  <a:cubicBezTo>
                    <a:pt x="1442" y="1958"/>
                    <a:pt x="2695" y="1097"/>
                    <a:pt x="3880" y="169"/>
                  </a:cubicBezTo>
                  <a:cubicBezTo>
                    <a:pt x="3924" y="136"/>
                    <a:pt x="3936" y="80"/>
                    <a:pt x="3902" y="35"/>
                  </a:cubicBezTo>
                  <a:cubicBezTo>
                    <a:pt x="3884" y="11"/>
                    <a:pt x="3860" y="0"/>
                    <a:pt x="383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956;p66"/>
            <p:cNvSpPr/>
            <p:nvPr/>
          </p:nvSpPr>
          <p:spPr>
            <a:xfrm rot="5400000">
              <a:off x="5822500" y="6365094"/>
              <a:ext cx="30414" cy="30414"/>
            </a:xfrm>
            <a:custGeom>
              <a:avLst/>
              <a:gdLst/>
              <a:ahLst/>
              <a:cxnLst/>
              <a:rect l="l" t="t" r="r" b="b"/>
              <a:pathLst>
                <a:path w="582" h="582" extrusionOk="0">
                  <a:moveTo>
                    <a:pt x="291" y="1"/>
                  </a:moveTo>
                  <a:cubicBezTo>
                    <a:pt x="134" y="1"/>
                    <a:pt x="0" y="135"/>
                    <a:pt x="0" y="291"/>
                  </a:cubicBezTo>
                  <a:cubicBezTo>
                    <a:pt x="0" y="459"/>
                    <a:pt x="134" y="582"/>
                    <a:pt x="291" y="582"/>
                  </a:cubicBezTo>
                  <a:cubicBezTo>
                    <a:pt x="447" y="582"/>
                    <a:pt x="582" y="459"/>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957;p66"/>
            <p:cNvSpPr/>
            <p:nvPr/>
          </p:nvSpPr>
          <p:spPr>
            <a:xfrm rot="5400000">
              <a:off x="5939348" y="6469086"/>
              <a:ext cx="30414" cy="30414"/>
            </a:xfrm>
            <a:custGeom>
              <a:avLst/>
              <a:gdLst/>
              <a:ahLst/>
              <a:cxnLst/>
              <a:rect l="l" t="t" r="r" b="b"/>
              <a:pathLst>
                <a:path w="582" h="582" extrusionOk="0">
                  <a:moveTo>
                    <a:pt x="291" y="1"/>
                  </a:moveTo>
                  <a:cubicBezTo>
                    <a:pt x="123" y="1"/>
                    <a:pt x="0" y="135"/>
                    <a:pt x="0" y="291"/>
                  </a:cubicBezTo>
                  <a:cubicBezTo>
                    <a:pt x="0" y="448"/>
                    <a:pt x="123" y="582"/>
                    <a:pt x="291" y="582"/>
                  </a:cubicBezTo>
                  <a:cubicBezTo>
                    <a:pt x="447" y="582"/>
                    <a:pt x="582" y="448"/>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958;p66"/>
            <p:cNvSpPr/>
            <p:nvPr/>
          </p:nvSpPr>
          <p:spPr>
            <a:xfrm rot="5400000">
              <a:off x="5798540" y="6446276"/>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59" y="582"/>
                    <a:pt x="582" y="459"/>
                    <a:pt x="582" y="292"/>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959;p66"/>
            <p:cNvSpPr/>
            <p:nvPr/>
          </p:nvSpPr>
          <p:spPr>
            <a:xfrm rot="5400000">
              <a:off x="5086062" y="6696342"/>
              <a:ext cx="181752" cy="326035"/>
            </a:xfrm>
            <a:custGeom>
              <a:avLst/>
              <a:gdLst/>
              <a:ahLst/>
              <a:cxnLst/>
              <a:rect l="l" t="t" r="r" b="b"/>
              <a:pathLst>
                <a:path w="3478" h="6239" extrusionOk="0">
                  <a:moveTo>
                    <a:pt x="103" y="1"/>
                  </a:moveTo>
                  <a:cubicBezTo>
                    <a:pt x="87" y="1"/>
                    <a:pt x="71" y="4"/>
                    <a:pt x="56" y="12"/>
                  </a:cubicBezTo>
                  <a:cubicBezTo>
                    <a:pt x="12" y="45"/>
                    <a:pt x="0" y="101"/>
                    <a:pt x="34" y="146"/>
                  </a:cubicBezTo>
                  <a:cubicBezTo>
                    <a:pt x="671" y="1096"/>
                    <a:pt x="906" y="2270"/>
                    <a:pt x="1275" y="3399"/>
                  </a:cubicBezTo>
                  <a:cubicBezTo>
                    <a:pt x="1644" y="4517"/>
                    <a:pt x="2236" y="5680"/>
                    <a:pt x="3321" y="6228"/>
                  </a:cubicBezTo>
                  <a:cubicBezTo>
                    <a:pt x="3339" y="6235"/>
                    <a:pt x="3358" y="6239"/>
                    <a:pt x="3375" y="6239"/>
                  </a:cubicBezTo>
                  <a:cubicBezTo>
                    <a:pt x="3410" y="6239"/>
                    <a:pt x="3440" y="6224"/>
                    <a:pt x="3455" y="6194"/>
                  </a:cubicBezTo>
                  <a:cubicBezTo>
                    <a:pt x="3477" y="6138"/>
                    <a:pt x="3455" y="6082"/>
                    <a:pt x="3410" y="6060"/>
                  </a:cubicBezTo>
                  <a:cubicBezTo>
                    <a:pt x="2393" y="5557"/>
                    <a:pt x="1823" y="4439"/>
                    <a:pt x="1454" y="3332"/>
                  </a:cubicBezTo>
                  <a:cubicBezTo>
                    <a:pt x="1085" y="2225"/>
                    <a:pt x="850" y="1040"/>
                    <a:pt x="179" y="45"/>
                  </a:cubicBezTo>
                  <a:cubicBezTo>
                    <a:pt x="164" y="15"/>
                    <a:pt x="135" y="1"/>
                    <a:pt x="10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960;p66"/>
            <p:cNvSpPr/>
            <p:nvPr/>
          </p:nvSpPr>
          <p:spPr>
            <a:xfrm rot="5400000">
              <a:off x="5143441" y="6752976"/>
              <a:ext cx="145537" cy="257734"/>
            </a:xfrm>
            <a:custGeom>
              <a:avLst/>
              <a:gdLst/>
              <a:ahLst/>
              <a:cxnLst/>
              <a:rect l="l" t="t" r="r" b="b"/>
              <a:pathLst>
                <a:path w="2785" h="4932" extrusionOk="0">
                  <a:moveTo>
                    <a:pt x="100" y="0"/>
                  </a:moveTo>
                  <a:cubicBezTo>
                    <a:pt x="80" y="0"/>
                    <a:pt x="60" y="6"/>
                    <a:pt x="46" y="20"/>
                  </a:cubicBezTo>
                  <a:cubicBezTo>
                    <a:pt x="1" y="54"/>
                    <a:pt x="1" y="110"/>
                    <a:pt x="35" y="154"/>
                  </a:cubicBezTo>
                  <a:cubicBezTo>
                    <a:pt x="1186" y="1541"/>
                    <a:pt x="2058" y="3151"/>
                    <a:pt x="2595" y="4861"/>
                  </a:cubicBezTo>
                  <a:cubicBezTo>
                    <a:pt x="2604" y="4908"/>
                    <a:pt x="2644" y="4931"/>
                    <a:pt x="2683" y="4931"/>
                  </a:cubicBezTo>
                  <a:cubicBezTo>
                    <a:pt x="2691" y="4931"/>
                    <a:pt x="2699" y="4930"/>
                    <a:pt x="2707" y="4928"/>
                  </a:cubicBezTo>
                  <a:cubicBezTo>
                    <a:pt x="2751" y="4917"/>
                    <a:pt x="2785" y="4861"/>
                    <a:pt x="2762" y="4816"/>
                  </a:cubicBezTo>
                  <a:cubicBezTo>
                    <a:pt x="2226" y="3072"/>
                    <a:pt x="1343" y="1440"/>
                    <a:pt x="169" y="31"/>
                  </a:cubicBezTo>
                  <a:cubicBezTo>
                    <a:pt x="156" y="12"/>
                    <a:pt x="128" y="0"/>
                    <a:pt x="1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961;p66"/>
            <p:cNvSpPr/>
            <p:nvPr/>
          </p:nvSpPr>
          <p:spPr>
            <a:xfrm rot="5400000">
              <a:off x="5003679" y="6928838"/>
              <a:ext cx="29839" cy="30466"/>
            </a:xfrm>
            <a:custGeom>
              <a:avLst/>
              <a:gdLst/>
              <a:ahLst/>
              <a:cxnLst/>
              <a:rect l="l" t="t" r="r" b="b"/>
              <a:pathLst>
                <a:path w="571" h="583" extrusionOk="0">
                  <a:moveTo>
                    <a:pt x="280" y="1"/>
                  </a:moveTo>
                  <a:cubicBezTo>
                    <a:pt x="123" y="1"/>
                    <a:pt x="0" y="124"/>
                    <a:pt x="0" y="292"/>
                  </a:cubicBezTo>
                  <a:cubicBezTo>
                    <a:pt x="0" y="448"/>
                    <a:pt x="123" y="582"/>
                    <a:pt x="280" y="582"/>
                  </a:cubicBezTo>
                  <a:cubicBezTo>
                    <a:pt x="448" y="582"/>
                    <a:pt x="571" y="448"/>
                    <a:pt x="571" y="292"/>
                  </a:cubicBezTo>
                  <a:cubicBezTo>
                    <a:pt x="571" y="124"/>
                    <a:pt x="448" y="1"/>
                    <a:pt x="28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962;p66"/>
            <p:cNvSpPr/>
            <p:nvPr/>
          </p:nvSpPr>
          <p:spPr>
            <a:xfrm rot="5400000">
              <a:off x="5077284" y="6934114"/>
              <a:ext cx="29839" cy="30414"/>
            </a:xfrm>
            <a:custGeom>
              <a:avLst/>
              <a:gdLst/>
              <a:ahLst/>
              <a:cxnLst/>
              <a:rect l="l" t="t" r="r" b="b"/>
              <a:pathLst>
                <a:path w="571" h="582" extrusionOk="0">
                  <a:moveTo>
                    <a:pt x="280" y="0"/>
                  </a:moveTo>
                  <a:cubicBezTo>
                    <a:pt x="123" y="0"/>
                    <a:pt x="0" y="134"/>
                    <a:pt x="0" y="291"/>
                  </a:cubicBezTo>
                  <a:cubicBezTo>
                    <a:pt x="0" y="447"/>
                    <a:pt x="123" y="582"/>
                    <a:pt x="280" y="582"/>
                  </a:cubicBezTo>
                  <a:cubicBezTo>
                    <a:pt x="448" y="582"/>
                    <a:pt x="571" y="447"/>
                    <a:pt x="571" y="291"/>
                  </a:cubicBezTo>
                  <a:cubicBezTo>
                    <a:pt x="571" y="134"/>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963;p66"/>
            <p:cNvSpPr/>
            <p:nvPr/>
          </p:nvSpPr>
          <p:spPr>
            <a:xfrm rot="5400000">
              <a:off x="5038116" y="6404130"/>
              <a:ext cx="177675" cy="311037"/>
            </a:xfrm>
            <a:custGeom>
              <a:avLst/>
              <a:gdLst/>
              <a:ahLst/>
              <a:cxnLst/>
              <a:rect l="l" t="t" r="r" b="b"/>
              <a:pathLst>
                <a:path w="3400" h="5952" extrusionOk="0">
                  <a:moveTo>
                    <a:pt x="3300" y="0"/>
                  </a:moveTo>
                  <a:cubicBezTo>
                    <a:pt x="3274" y="0"/>
                    <a:pt x="3250" y="12"/>
                    <a:pt x="3232" y="30"/>
                  </a:cubicBezTo>
                  <a:cubicBezTo>
                    <a:pt x="1700" y="1651"/>
                    <a:pt x="582" y="3674"/>
                    <a:pt x="12" y="5832"/>
                  </a:cubicBezTo>
                  <a:cubicBezTo>
                    <a:pt x="1" y="5888"/>
                    <a:pt x="34" y="5933"/>
                    <a:pt x="79" y="5944"/>
                  </a:cubicBezTo>
                  <a:cubicBezTo>
                    <a:pt x="91" y="5949"/>
                    <a:pt x="103" y="5951"/>
                    <a:pt x="114" y="5951"/>
                  </a:cubicBezTo>
                  <a:cubicBezTo>
                    <a:pt x="153" y="5951"/>
                    <a:pt x="185" y="5923"/>
                    <a:pt x="202" y="5888"/>
                  </a:cubicBezTo>
                  <a:cubicBezTo>
                    <a:pt x="750" y="3753"/>
                    <a:pt x="1857" y="1763"/>
                    <a:pt x="3366" y="153"/>
                  </a:cubicBezTo>
                  <a:cubicBezTo>
                    <a:pt x="3399" y="119"/>
                    <a:pt x="3399" y="63"/>
                    <a:pt x="3366" y="30"/>
                  </a:cubicBezTo>
                  <a:cubicBezTo>
                    <a:pt x="3345" y="9"/>
                    <a:pt x="3322" y="0"/>
                    <a:pt x="33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964;p66"/>
            <p:cNvSpPr/>
            <p:nvPr/>
          </p:nvSpPr>
          <p:spPr>
            <a:xfrm rot="5400000">
              <a:off x="5084730" y="6461457"/>
              <a:ext cx="156616" cy="291022"/>
            </a:xfrm>
            <a:custGeom>
              <a:avLst/>
              <a:gdLst/>
              <a:ahLst/>
              <a:cxnLst/>
              <a:rect l="l" t="t" r="r" b="b"/>
              <a:pathLst>
                <a:path w="2997" h="5569" extrusionOk="0">
                  <a:moveTo>
                    <a:pt x="2892" y="0"/>
                  </a:moveTo>
                  <a:cubicBezTo>
                    <a:pt x="2848" y="0"/>
                    <a:pt x="2814" y="24"/>
                    <a:pt x="2796" y="70"/>
                  </a:cubicBezTo>
                  <a:cubicBezTo>
                    <a:pt x="2259" y="2004"/>
                    <a:pt x="1141" y="3726"/>
                    <a:pt x="23" y="5426"/>
                  </a:cubicBezTo>
                  <a:cubicBezTo>
                    <a:pt x="1" y="5459"/>
                    <a:pt x="12" y="5526"/>
                    <a:pt x="56" y="5549"/>
                  </a:cubicBezTo>
                  <a:cubicBezTo>
                    <a:pt x="74" y="5562"/>
                    <a:pt x="93" y="5568"/>
                    <a:pt x="112" y="5568"/>
                  </a:cubicBezTo>
                  <a:cubicBezTo>
                    <a:pt x="140" y="5568"/>
                    <a:pt x="166" y="5553"/>
                    <a:pt x="179" y="5526"/>
                  </a:cubicBezTo>
                  <a:cubicBezTo>
                    <a:pt x="1297" y="3827"/>
                    <a:pt x="2427" y="2094"/>
                    <a:pt x="2974" y="115"/>
                  </a:cubicBezTo>
                  <a:cubicBezTo>
                    <a:pt x="2997" y="70"/>
                    <a:pt x="2963" y="14"/>
                    <a:pt x="2919" y="3"/>
                  </a:cubicBezTo>
                  <a:cubicBezTo>
                    <a:pt x="2909" y="1"/>
                    <a:pt x="2900" y="0"/>
                    <a:pt x="28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965;p66"/>
            <p:cNvSpPr/>
            <p:nvPr/>
          </p:nvSpPr>
          <p:spPr>
            <a:xfrm rot="5400000">
              <a:off x="4961299" y="6461457"/>
              <a:ext cx="30466" cy="30466"/>
            </a:xfrm>
            <a:custGeom>
              <a:avLst/>
              <a:gdLst/>
              <a:ahLst/>
              <a:cxnLst/>
              <a:rect l="l" t="t" r="r" b="b"/>
              <a:pathLst>
                <a:path w="583" h="583" extrusionOk="0">
                  <a:moveTo>
                    <a:pt x="292" y="1"/>
                  </a:moveTo>
                  <a:cubicBezTo>
                    <a:pt x="135" y="1"/>
                    <a:pt x="1" y="135"/>
                    <a:pt x="1" y="291"/>
                  </a:cubicBezTo>
                  <a:cubicBezTo>
                    <a:pt x="1" y="459"/>
                    <a:pt x="135" y="582"/>
                    <a:pt x="292" y="582"/>
                  </a:cubicBezTo>
                  <a:cubicBezTo>
                    <a:pt x="448" y="582"/>
                    <a:pt x="582" y="459"/>
                    <a:pt x="582" y="291"/>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966;p66"/>
            <p:cNvSpPr/>
            <p:nvPr/>
          </p:nvSpPr>
          <p:spPr>
            <a:xfrm rot="5400000">
              <a:off x="5007494" y="6518731"/>
              <a:ext cx="30414" cy="30414"/>
            </a:xfrm>
            <a:custGeom>
              <a:avLst/>
              <a:gdLst/>
              <a:ahLst/>
              <a:cxnLst/>
              <a:rect l="l" t="t" r="r" b="b"/>
              <a:pathLst>
                <a:path w="582" h="582" extrusionOk="0">
                  <a:moveTo>
                    <a:pt x="291" y="1"/>
                  </a:moveTo>
                  <a:cubicBezTo>
                    <a:pt x="135" y="1"/>
                    <a:pt x="0" y="135"/>
                    <a:pt x="0" y="291"/>
                  </a:cubicBezTo>
                  <a:cubicBezTo>
                    <a:pt x="0" y="459"/>
                    <a:pt x="135" y="582"/>
                    <a:pt x="291" y="582"/>
                  </a:cubicBezTo>
                  <a:cubicBezTo>
                    <a:pt x="459" y="582"/>
                    <a:pt x="582" y="459"/>
                    <a:pt x="582" y="291"/>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967;p66"/>
            <p:cNvSpPr/>
            <p:nvPr/>
          </p:nvSpPr>
          <p:spPr>
            <a:xfrm rot="5400000">
              <a:off x="5358323" y="6223972"/>
              <a:ext cx="309103" cy="183528"/>
            </a:xfrm>
            <a:custGeom>
              <a:avLst/>
              <a:gdLst/>
              <a:ahLst/>
              <a:cxnLst/>
              <a:rect l="l" t="t" r="r" b="b"/>
              <a:pathLst>
                <a:path w="5915" h="3512" extrusionOk="0">
                  <a:moveTo>
                    <a:pt x="95" y="1"/>
                  </a:moveTo>
                  <a:cubicBezTo>
                    <a:pt x="78" y="1"/>
                    <a:pt x="61" y="4"/>
                    <a:pt x="45" y="12"/>
                  </a:cubicBezTo>
                  <a:cubicBezTo>
                    <a:pt x="0" y="46"/>
                    <a:pt x="0" y="102"/>
                    <a:pt x="23" y="146"/>
                  </a:cubicBezTo>
                  <a:cubicBezTo>
                    <a:pt x="1364" y="2013"/>
                    <a:pt x="3522" y="3266"/>
                    <a:pt x="5814" y="3512"/>
                  </a:cubicBezTo>
                  <a:cubicBezTo>
                    <a:pt x="5859" y="3512"/>
                    <a:pt x="5903" y="3478"/>
                    <a:pt x="5915" y="3422"/>
                  </a:cubicBezTo>
                  <a:cubicBezTo>
                    <a:pt x="5915" y="3377"/>
                    <a:pt x="5881" y="3333"/>
                    <a:pt x="5825" y="3321"/>
                  </a:cubicBezTo>
                  <a:cubicBezTo>
                    <a:pt x="3600" y="3087"/>
                    <a:pt x="1487" y="1857"/>
                    <a:pt x="179" y="35"/>
                  </a:cubicBezTo>
                  <a:cubicBezTo>
                    <a:pt x="158" y="13"/>
                    <a:pt x="127" y="1"/>
                    <a:pt x="95"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968;p66"/>
            <p:cNvSpPr/>
            <p:nvPr/>
          </p:nvSpPr>
          <p:spPr>
            <a:xfrm rot="5400000">
              <a:off x="5439296" y="6252949"/>
              <a:ext cx="314381" cy="114444"/>
            </a:xfrm>
            <a:custGeom>
              <a:avLst/>
              <a:gdLst/>
              <a:ahLst/>
              <a:cxnLst/>
              <a:rect l="l" t="t" r="r" b="b"/>
              <a:pathLst>
                <a:path w="6016" h="2190" extrusionOk="0">
                  <a:moveTo>
                    <a:pt x="1108" y="1"/>
                  </a:moveTo>
                  <a:cubicBezTo>
                    <a:pt x="772" y="1"/>
                    <a:pt x="426" y="23"/>
                    <a:pt x="79" y="68"/>
                  </a:cubicBezTo>
                  <a:cubicBezTo>
                    <a:pt x="34" y="68"/>
                    <a:pt x="1" y="113"/>
                    <a:pt x="1" y="157"/>
                  </a:cubicBezTo>
                  <a:cubicBezTo>
                    <a:pt x="1" y="202"/>
                    <a:pt x="23" y="236"/>
                    <a:pt x="68" y="247"/>
                  </a:cubicBezTo>
                  <a:cubicBezTo>
                    <a:pt x="1164" y="526"/>
                    <a:pt x="2740" y="1521"/>
                    <a:pt x="3690" y="2170"/>
                  </a:cubicBezTo>
                  <a:cubicBezTo>
                    <a:pt x="3708" y="2183"/>
                    <a:pt x="3727" y="2189"/>
                    <a:pt x="3746" y="2189"/>
                  </a:cubicBezTo>
                  <a:cubicBezTo>
                    <a:pt x="3776" y="2189"/>
                    <a:pt x="3804" y="2175"/>
                    <a:pt x="3824" y="2147"/>
                  </a:cubicBezTo>
                  <a:cubicBezTo>
                    <a:pt x="3847" y="2103"/>
                    <a:pt x="3836" y="2047"/>
                    <a:pt x="3802" y="2024"/>
                  </a:cubicBezTo>
                  <a:cubicBezTo>
                    <a:pt x="2961" y="1438"/>
                    <a:pt x="1650" y="603"/>
                    <a:pt x="564" y="209"/>
                  </a:cubicBezTo>
                  <a:lnTo>
                    <a:pt x="564" y="209"/>
                  </a:lnTo>
                  <a:cubicBezTo>
                    <a:pt x="745" y="197"/>
                    <a:pt x="927" y="191"/>
                    <a:pt x="1108" y="191"/>
                  </a:cubicBezTo>
                  <a:cubicBezTo>
                    <a:pt x="2785" y="191"/>
                    <a:pt x="4462" y="694"/>
                    <a:pt x="5859" y="1633"/>
                  </a:cubicBezTo>
                  <a:cubicBezTo>
                    <a:pt x="5871" y="1645"/>
                    <a:pt x="5887" y="1650"/>
                    <a:pt x="5903" y="1650"/>
                  </a:cubicBezTo>
                  <a:cubicBezTo>
                    <a:pt x="5934" y="1650"/>
                    <a:pt x="5968" y="1633"/>
                    <a:pt x="5982" y="1611"/>
                  </a:cubicBezTo>
                  <a:cubicBezTo>
                    <a:pt x="6016" y="1566"/>
                    <a:pt x="6004" y="1510"/>
                    <a:pt x="5960" y="1477"/>
                  </a:cubicBezTo>
                  <a:cubicBezTo>
                    <a:pt x="4540" y="515"/>
                    <a:pt x="2829" y="1"/>
                    <a:pt x="1108"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969;p66"/>
            <p:cNvSpPr/>
            <p:nvPr/>
          </p:nvSpPr>
          <p:spPr>
            <a:xfrm rot="5400000">
              <a:off x="5521001" y="6341708"/>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970;p66"/>
            <p:cNvSpPr/>
            <p:nvPr/>
          </p:nvSpPr>
          <p:spPr>
            <a:xfrm rot="5400000">
              <a:off x="5410895" y="6453017"/>
              <a:ext cx="30414" cy="29839"/>
            </a:xfrm>
            <a:custGeom>
              <a:avLst/>
              <a:gdLst/>
              <a:ahLst/>
              <a:cxnLst/>
              <a:rect l="l" t="t" r="r" b="b"/>
              <a:pathLst>
                <a:path w="582" h="571" extrusionOk="0">
                  <a:moveTo>
                    <a:pt x="291" y="0"/>
                  </a:moveTo>
                  <a:cubicBezTo>
                    <a:pt x="134" y="0"/>
                    <a:pt x="0" y="123"/>
                    <a:pt x="0" y="280"/>
                  </a:cubicBezTo>
                  <a:cubicBezTo>
                    <a:pt x="0" y="448"/>
                    <a:pt x="134" y="571"/>
                    <a:pt x="291" y="571"/>
                  </a:cubicBezTo>
                  <a:cubicBezTo>
                    <a:pt x="459" y="571"/>
                    <a:pt x="582" y="448"/>
                    <a:pt x="582" y="280"/>
                  </a:cubicBezTo>
                  <a:cubicBezTo>
                    <a:pt x="582" y="123"/>
                    <a:pt x="459"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971;p66"/>
            <p:cNvSpPr/>
            <p:nvPr/>
          </p:nvSpPr>
          <p:spPr>
            <a:xfrm rot="5400000">
              <a:off x="5555204" y="6452991"/>
              <a:ext cx="30414" cy="29891"/>
            </a:xfrm>
            <a:custGeom>
              <a:avLst/>
              <a:gdLst/>
              <a:ahLst/>
              <a:cxnLst/>
              <a:rect l="l" t="t" r="r" b="b"/>
              <a:pathLst>
                <a:path w="582" h="572" extrusionOk="0">
                  <a:moveTo>
                    <a:pt x="291" y="1"/>
                  </a:moveTo>
                  <a:cubicBezTo>
                    <a:pt x="134" y="1"/>
                    <a:pt x="0" y="124"/>
                    <a:pt x="0" y="280"/>
                  </a:cubicBezTo>
                  <a:cubicBezTo>
                    <a:pt x="0" y="448"/>
                    <a:pt x="134" y="571"/>
                    <a:pt x="291" y="571"/>
                  </a:cubicBezTo>
                  <a:cubicBezTo>
                    <a:pt x="459" y="571"/>
                    <a:pt x="582" y="448"/>
                    <a:pt x="582" y="280"/>
                  </a:cubicBezTo>
                  <a:cubicBezTo>
                    <a:pt x="582" y="124"/>
                    <a:pt x="459" y="1"/>
                    <a:pt x="291" y="1"/>
                  </a:cubicBezTo>
                  <a:close/>
                </a:path>
              </a:pathLst>
            </a:custGeom>
            <a:solidFill>
              <a:srgbClr val="000000">
                <a:alpha val="607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972;p66"/>
            <p:cNvSpPr/>
            <p:nvPr/>
          </p:nvSpPr>
          <p:spPr>
            <a:xfrm rot="5400000">
              <a:off x="5179499" y="6484476"/>
              <a:ext cx="295046" cy="120558"/>
            </a:xfrm>
            <a:custGeom>
              <a:avLst/>
              <a:gdLst/>
              <a:ahLst/>
              <a:cxnLst/>
              <a:rect l="l" t="t" r="r" b="b"/>
              <a:pathLst>
                <a:path w="5646" h="2307" extrusionOk="0">
                  <a:moveTo>
                    <a:pt x="5210" y="1"/>
                  </a:moveTo>
                  <a:cubicBezTo>
                    <a:pt x="3298" y="1"/>
                    <a:pt x="1386" y="784"/>
                    <a:pt x="34" y="2148"/>
                  </a:cubicBezTo>
                  <a:cubicBezTo>
                    <a:pt x="0" y="2192"/>
                    <a:pt x="0" y="2248"/>
                    <a:pt x="34" y="2282"/>
                  </a:cubicBezTo>
                  <a:cubicBezTo>
                    <a:pt x="50" y="2298"/>
                    <a:pt x="76" y="2307"/>
                    <a:pt x="101" y="2307"/>
                  </a:cubicBezTo>
                  <a:cubicBezTo>
                    <a:pt x="126" y="2307"/>
                    <a:pt x="151" y="2298"/>
                    <a:pt x="168" y="2282"/>
                  </a:cubicBezTo>
                  <a:cubicBezTo>
                    <a:pt x="1487" y="951"/>
                    <a:pt x="3343" y="191"/>
                    <a:pt x="5210" y="191"/>
                  </a:cubicBezTo>
                  <a:lnTo>
                    <a:pt x="5545" y="191"/>
                  </a:lnTo>
                  <a:cubicBezTo>
                    <a:pt x="5551" y="192"/>
                    <a:pt x="5557" y="193"/>
                    <a:pt x="5563" y="193"/>
                  </a:cubicBezTo>
                  <a:cubicBezTo>
                    <a:pt x="5610" y="193"/>
                    <a:pt x="5646" y="153"/>
                    <a:pt x="5646" y="113"/>
                  </a:cubicBezTo>
                  <a:cubicBezTo>
                    <a:pt x="5646" y="57"/>
                    <a:pt x="5612" y="12"/>
                    <a:pt x="5557" y="12"/>
                  </a:cubicBezTo>
                  <a:cubicBezTo>
                    <a:pt x="5445" y="1"/>
                    <a:pt x="5333" y="1"/>
                    <a:pt x="521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973;p66"/>
            <p:cNvSpPr/>
            <p:nvPr/>
          </p:nvSpPr>
          <p:spPr>
            <a:xfrm rot="5400000">
              <a:off x="5103464" y="6389054"/>
              <a:ext cx="295098" cy="189904"/>
            </a:xfrm>
            <a:custGeom>
              <a:avLst/>
              <a:gdLst/>
              <a:ahLst/>
              <a:cxnLst/>
              <a:rect l="l" t="t" r="r" b="b"/>
              <a:pathLst>
                <a:path w="5647" h="3634" extrusionOk="0">
                  <a:moveTo>
                    <a:pt x="5541" y="1"/>
                  </a:moveTo>
                  <a:cubicBezTo>
                    <a:pt x="5531" y="1"/>
                    <a:pt x="5522" y="2"/>
                    <a:pt x="5512" y="4"/>
                  </a:cubicBezTo>
                  <a:cubicBezTo>
                    <a:pt x="3433" y="675"/>
                    <a:pt x="1532" y="1882"/>
                    <a:pt x="34" y="3481"/>
                  </a:cubicBezTo>
                  <a:cubicBezTo>
                    <a:pt x="0" y="3514"/>
                    <a:pt x="0" y="3570"/>
                    <a:pt x="34" y="3604"/>
                  </a:cubicBezTo>
                  <a:cubicBezTo>
                    <a:pt x="55" y="3624"/>
                    <a:pt x="78" y="3633"/>
                    <a:pt x="100" y="3633"/>
                  </a:cubicBezTo>
                  <a:cubicBezTo>
                    <a:pt x="126" y="3633"/>
                    <a:pt x="150" y="3622"/>
                    <a:pt x="168" y="3604"/>
                  </a:cubicBezTo>
                  <a:cubicBezTo>
                    <a:pt x="1644" y="2039"/>
                    <a:pt x="3522" y="842"/>
                    <a:pt x="5579" y="183"/>
                  </a:cubicBezTo>
                  <a:cubicBezTo>
                    <a:pt x="5624" y="160"/>
                    <a:pt x="5646" y="116"/>
                    <a:pt x="5635" y="60"/>
                  </a:cubicBezTo>
                  <a:cubicBezTo>
                    <a:pt x="5626" y="23"/>
                    <a:pt x="5586" y="1"/>
                    <a:pt x="554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974;p66"/>
            <p:cNvSpPr/>
            <p:nvPr/>
          </p:nvSpPr>
          <p:spPr>
            <a:xfrm rot="5400000">
              <a:off x="5145950" y="6326501"/>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47" y="582"/>
                    <a:pt x="582" y="459"/>
                    <a:pt x="582" y="292"/>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975;p66"/>
            <p:cNvSpPr/>
            <p:nvPr/>
          </p:nvSpPr>
          <p:spPr>
            <a:xfrm rot="5400000">
              <a:off x="5256344" y="6387251"/>
              <a:ext cx="30466" cy="30466"/>
            </a:xfrm>
            <a:custGeom>
              <a:avLst/>
              <a:gdLst/>
              <a:ahLst/>
              <a:cxnLst/>
              <a:rect l="l" t="t" r="r" b="b"/>
              <a:pathLst>
                <a:path w="583" h="583" extrusionOk="0">
                  <a:moveTo>
                    <a:pt x="292" y="1"/>
                  </a:moveTo>
                  <a:cubicBezTo>
                    <a:pt x="135" y="1"/>
                    <a:pt x="1" y="135"/>
                    <a:pt x="1" y="292"/>
                  </a:cubicBezTo>
                  <a:cubicBezTo>
                    <a:pt x="1" y="459"/>
                    <a:pt x="135" y="582"/>
                    <a:pt x="292" y="582"/>
                  </a:cubicBezTo>
                  <a:cubicBezTo>
                    <a:pt x="448" y="582"/>
                    <a:pt x="582" y="459"/>
                    <a:pt x="582" y="292"/>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976;p66"/>
            <p:cNvSpPr/>
            <p:nvPr/>
          </p:nvSpPr>
          <p:spPr>
            <a:xfrm rot="5400000">
              <a:off x="5135237" y="6542420"/>
              <a:ext cx="51474" cy="356396"/>
            </a:xfrm>
            <a:custGeom>
              <a:avLst/>
              <a:gdLst/>
              <a:ahLst/>
              <a:cxnLst/>
              <a:rect l="l" t="t" r="r" b="b"/>
              <a:pathLst>
                <a:path w="985" h="6820" extrusionOk="0">
                  <a:moveTo>
                    <a:pt x="417" y="1"/>
                  </a:moveTo>
                  <a:cubicBezTo>
                    <a:pt x="380" y="1"/>
                    <a:pt x="344" y="29"/>
                    <a:pt x="336" y="64"/>
                  </a:cubicBezTo>
                  <a:cubicBezTo>
                    <a:pt x="112" y="936"/>
                    <a:pt x="0" y="1830"/>
                    <a:pt x="0" y="2725"/>
                  </a:cubicBezTo>
                  <a:cubicBezTo>
                    <a:pt x="0" y="4100"/>
                    <a:pt x="269" y="5486"/>
                    <a:pt x="794" y="6761"/>
                  </a:cubicBezTo>
                  <a:cubicBezTo>
                    <a:pt x="813" y="6798"/>
                    <a:pt x="846" y="6819"/>
                    <a:pt x="889" y="6819"/>
                  </a:cubicBezTo>
                  <a:cubicBezTo>
                    <a:pt x="898" y="6819"/>
                    <a:pt x="907" y="6818"/>
                    <a:pt x="917" y="6817"/>
                  </a:cubicBezTo>
                  <a:cubicBezTo>
                    <a:pt x="962" y="6794"/>
                    <a:pt x="984" y="6738"/>
                    <a:pt x="962" y="6694"/>
                  </a:cubicBezTo>
                  <a:cubicBezTo>
                    <a:pt x="447" y="5441"/>
                    <a:pt x="179" y="4077"/>
                    <a:pt x="179" y="2725"/>
                  </a:cubicBezTo>
                  <a:cubicBezTo>
                    <a:pt x="179" y="1841"/>
                    <a:pt x="291" y="969"/>
                    <a:pt x="515" y="120"/>
                  </a:cubicBezTo>
                  <a:cubicBezTo>
                    <a:pt x="526" y="64"/>
                    <a:pt x="503" y="19"/>
                    <a:pt x="447" y="8"/>
                  </a:cubicBezTo>
                  <a:cubicBezTo>
                    <a:pt x="438" y="3"/>
                    <a:pt x="427" y="1"/>
                    <a:pt x="41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977;p66"/>
            <p:cNvSpPr/>
            <p:nvPr/>
          </p:nvSpPr>
          <p:spPr>
            <a:xfrm rot="5400000">
              <a:off x="5172287" y="6577380"/>
              <a:ext cx="46196" cy="347774"/>
            </a:xfrm>
            <a:custGeom>
              <a:avLst/>
              <a:gdLst/>
              <a:ahLst/>
              <a:cxnLst/>
              <a:rect l="l" t="t" r="r" b="b"/>
              <a:pathLst>
                <a:path w="884" h="6655" extrusionOk="0">
                  <a:moveTo>
                    <a:pt x="107" y="1"/>
                  </a:moveTo>
                  <a:cubicBezTo>
                    <a:pt x="102" y="1"/>
                    <a:pt x="96" y="1"/>
                    <a:pt x="90" y="3"/>
                  </a:cubicBezTo>
                  <a:cubicBezTo>
                    <a:pt x="45" y="3"/>
                    <a:pt x="1" y="47"/>
                    <a:pt x="12" y="103"/>
                  </a:cubicBezTo>
                  <a:cubicBezTo>
                    <a:pt x="235" y="2261"/>
                    <a:pt x="459" y="4419"/>
                    <a:pt x="694" y="6565"/>
                  </a:cubicBezTo>
                  <a:cubicBezTo>
                    <a:pt x="694" y="6621"/>
                    <a:pt x="738" y="6655"/>
                    <a:pt x="794" y="6655"/>
                  </a:cubicBezTo>
                  <a:cubicBezTo>
                    <a:pt x="839" y="6643"/>
                    <a:pt x="884" y="6599"/>
                    <a:pt x="873" y="6554"/>
                  </a:cubicBezTo>
                  <a:cubicBezTo>
                    <a:pt x="649" y="4396"/>
                    <a:pt x="425" y="2239"/>
                    <a:pt x="202" y="81"/>
                  </a:cubicBezTo>
                  <a:cubicBezTo>
                    <a:pt x="192" y="41"/>
                    <a:pt x="155" y="1"/>
                    <a:pt x="10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978;p66"/>
            <p:cNvSpPr/>
            <p:nvPr/>
          </p:nvSpPr>
          <p:spPr>
            <a:xfrm rot="5400000">
              <a:off x="5003392" y="6753854"/>
              <a:ext cx="30414" cy="30466"/>
            </a:xfrm>
            <a:custGeom>
              <a:avLst/>
              <a:gdLst/>
              <a:ahLst/>
              <a:cxnLst/>
              <a:rect l="l" t="t" r="r" b="b"/>
              <a:pathLst>
                <a:path w="582" h="583" extrusionOk="0">
                  <a:moveTo>
                    <a:pt x="291" y="1"/>
                  </a:moveTo>
                  <a:cubicBezTo>
                    <a:pt x="135" y="1"/>
                    <a:pt x="0" y="124"/>
                    <a:pt x="0" y="292"/>
                  </a:cubicBezTo>
                  <a:cubicBezTo>
                    <a:pt x="0" y="448"/>
                    <a:pt x="135" y="582"/>
                    <a:pt x="291" y="582"/>
                  </a:cubicBezTo>
                  <a:cubicBezTo>
                    <a:pt x="448" y="582"/>
                    <a:pt x="582" y="448"/>
                    <a:pt x="582" y="292"/>
                  </a:cubicBezTo>
                  <a:cubicBezTo>
                    <a:pt x="582" y="124"/>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979;p66"/>
            <p:cNvSpPr/>
            <p:nvPr/>
          </p:nvSpPr>
          <p:spPr>
            <a:xfrm rot="5400000">
              <a:off x="4972691" y="6725556"/>
              <a:ext cx="29891" cy="30414"/>
            </a:xfrm>
            <a:custGeom>
              <a:avLst/>
              <a:gdLst/>
              <a:ahLst/>
              <a:cxnLst/>
              <a:rect l="l" t="t" r="r" b="b"/>
              <a:pathLst>
                <a:path w="572" h="582" extrusionOk="0">
                  <a:moveTo>
                    <a:pt x="280" y="0"/>
                  </a:moveTo>
                  <a:cubicBezTo>
                    <a:pt x="124" y="0"/>
                    <a:pt x="1" y="135"/>
                    <a:pt x="1" y="291"/>
                  </a:cubicBezTo>
                  <a:cubicBezTo>
                    <a:pt x="1" y="448"/>
                    <a:pt x="124" y="582"/>
                    <a:pt x="280" y="582"/>
                  </a:cubicBezTo>
                  <a:cubicBezTo>
                    <a:pt x="448" y="582"/>
                    <a:pt x="571" y="448"/>
                    <a:pt x="571" y="291"/>
                  </a:cubicBezTo>
                  <a:cubicBezTo>
                    <a:pt x="571" y="135"/>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980;p66"/>
            <p:cNvSpPr/>
            <p:nvPr/>
          </p:nvSpPr>
          <p:spPr>
            <a:xfrm rot="5400000">
              <a:off x="5374025" y="5801234"/>
              <a:ext cx="257107" cy="335493"/>
            </a:xfrm>
            <a:custGeom>
              <a:avLst/>
              <a:gdLst/>
              <a:ahLst/>
              <a:cxnLst/>
              <a:rect l="l" t="t" r="r" b="b"/>
              <a:pathLst>
                <a:path w="4920" h="6420" extrusionOk="0">
                  <a:moveTo>
                    <a:pt x="4802" y="0"/>
                  </a:moveTo>
                  <a:cubicBezTo>
                    <a:pt x="4785" y="0"/>
                    <a:pt x="4768" y="4"/>
                    <a:pt x="4752" y="12"/>
                  </a:cubicBezTo>
                  <a:cubicBezTo>
                    <a:pt x="3668" y="806"/>
                    <a:pt x="2583" y="1633"/>
                    <a:pt x="1700" y="2661"/>
                  </a:cubicBezTo>
                  <a:cubicBezTo>
                    <a:pt x="817" y="3701"/>
                    <a:pt x="146" y="4953"/>
                    <a:pt x="12" y="6317"/>
                  </a:cubicBezTo>
                  <a:cubicBezTo>
                    <a:pt x="0" y="6373"/>
                    <a:pt x="45" y="6418"/>
                    <a:pt x="90" y="6418"/>
                  </a:cubicBezTo>
                  <a:cubicBezTo>
                    <a:pt x="96" y="6419"/>
                    <a:pt x="102" y="6420"/>
                    <a:pt x="107" y="6420"/>
                  </a:cubicBezTo>
                  <a:cubicBezTo>
                    <a:pt x="155" y="6420"/>
                    <a:pt x="191" y="6380"/>
                    <a:pt x="191" y="6340"/>
                  </a:cubicBezTo>
                  <a:cubicBezTo>
                    <a:pt x="325" y="5020"/>
                    <a:pt x="984" y="3802"/>
                    <a:pt x="1845" y="2784"/>
                  </a:cubicBezTo>
                  <a:cubicBezTo>
                    <a:pt x="2706" y="1767"/>
                    <a:pt x="3779" y="951"/>
                    <a:pt x="4864" y="168"/>
                  </a:cubicBezTo>
                  <a:cubicBezTo>
                    <a:pt x="4909" y="135"/>
                    <a:pt x="4920" y="79"/>
                    <a:pt x="4886" y="34"/>
                  </a:cubicBezTo>
                  <a:cubicBezTo>
                    <a:pt x="4865" y="13"/>
                    <a:pt x="4834" y="0"/>
                    <a:pt x="480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981;p66"/>
            <p:cNvSpPr/>
            <p:nvPr/>
          </p:nvSpPr>
          <p:spPr>
            <a:xfrm rot="5400000">
              <a:off x="5277376" y="5796453"/>
              <a:ext cx="289245" cy="428616"/>
            </a:xfrm>
            <a:custGeom>
              <a:avLst/>
              <a:gdLst/>
              <a:ahLst/>
              <a:cxnLst/>
              <a:rect l="l" t="t" r="r" b="b"/>
              <a:pathLst>
                <a:path w="5535" h="8202" extrusionOk="0">
                  <a:moveTo>
                    <a:pt x="5256" y="0"/>
                  </a:moveTo>
                  <a:cubicBezTo>
                    <a:pt x="5248" y="0"/>
                    <a:pt x="5240" y="1"/>
                    <a:pt x="5233" y="3"/>
                  </a:cubicBezTo>
                  <a:cubicBezTo>
                    <a:pt x="5177" y="26"/>
                    <a:pt x="5154" y="70"/>
                    <a:pt x="5177" y="126"/>
                  </a:cubicBezTo>
                  <a:cubicBezTo>
                    <a:pt x="5300" y="473"/>
                    <a:pt x="5356" y="831"/>
                    <a:pt x="5356" y="1200"/>
                  </a:cubicBezTo>
                  <a:cubicBezTo>
                    <a:pt x="5356" y="2441"/>
                    <a:pt x="4696" y="3715"/>
                    <a:pt x="3824" y="4677"/>
                  </a:cubicBezTo>
                  <a:cubicBezTo>
                    <a:pt x="2695" y="5918"/>
                    <a:pt x="1241" y="6834"/>
                    <a:pt x="34" y="8042"/>
                  </a:cubicBezTo>
                  <a:cubicBezTo>
                    <a:pt x="0" y="8086"/>
                    <a:pt x="0" y="8142"/>
                    <a:pt x="34" y="8176"/>
                  </a:cubicBezTo>
                  <a:cubicBezTo>
                    <a:pt x="51" y="8193"/>
                    <a:pt x="76" y="8201"/>
                    <a:pt x="101" y="8201"/>
                  </a:cubicBezTo>
                  <a:cubicBezTo>
                    <a:pt x="126" y="8201"/>
                    <a:pt x="151" y="8193"/>
                    <a:pt x="168" y="8176"/>
                  </a:cubicBezTo>
                  <a:cubicBezTo>
                    <a:pt x="1353" y="6980"/>
                    <a:pt x="2818" y="6063"/>
                    <a:pt x="3958" y="4800"/>
                  </a:cubicBezTo>
                  <a:cubicBezTo>
                    <a:pt x="4853" y="3816"/>
                    <a:pt x="5535" y="2508"/>
                    <a:pt x="5535" y="1200"/>
                  </a:cubicBezTo>
                  <a:cubicBezTo>
                    <a:pt x="5535" y="819"/>
                    <a:pt x="5479" y="428"/>
                    <a:pt x="5344" y="59"/>
                  </a:cubicBezTo>
                  <a:cubicBezTo>
                    <a:pt x="5335" y="22"/>
                    <a:pt x="5295" y="0"/>
                    <a:pt x="5256"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982;p66"/>
            <p:cNvSpPr/>
            <p:nvPr/>
          </p:nvSpPr>
          <p:spPr>
            <a:xfrm rot="5400000">
              <a:off x="5433966" y="5941650"/>
              <a:ext cx="139109" cy="194920"/>
            </a:xfrm>
            <a:custGeom>
              <a:avLst/>
              <a:gdLst/>
              <a:ahLst/>
              <a:cxnLst/>
              <a:rect l="l" t="t" r="r" b="b"/>
              <a:pathLst>
                <a:path w="2662" h="3730" extrusionOk="0">
                  <a:moveTo>
                    <a:pt x="2550" y="1"/>
                  </a:moveTo>
                  <a:cubicBezTo>
                    <a:pt x="2522" y="1"/>
                    <a:pt x="2496" y="16"/>
                    <a:pt x="2482" y="43"/>
                  </a:cubicBezTo>
                  <a:cubicBezTo>
                    <a:pt x="1666" y="1217"/>
                    <a:pt x="850" y="2402"/>
                    <a:pt x="34" y="3587"/>
                  </a:cubicBezTo>
                  <a:cubicBezTo>
                    <a:pt x="0" y="3620"/>
                    <a:pt x="11" y="3687"/>
                    <a:pt x="56" y="3710"/>
                  </a:cubicBezTo>
                  <a:cubicBezTo>
                    <a:pt x="74" y="3723"/>
                    <a:pt x="93" y="3729"/>
                    <a:pt x="112" y="3729"/>
                  </a:cubicBezTo>
                  <a:cubicBezTo>
                    <a:pt x="142" y="3729"/>
                    <a:pt x="170" y="3715"/>
                    <a:pt x="190" y="3687"/>
                  </a:cubicBezTo>
                  <a:lnTo>
                    <a:pt x="2628" y="143"/>
                  </a:lnTo>
                  <a:cubicBezTo>
                    <a:pt x="2661" y="110"/>
                    <a:pt x="2650" y="43"/>
                    <a:pt x="2605" y="20"/>
                  </a:cubicBezTo>
                  <a:cubicBezTo>
                    <a:pt x="2588" y="7"/>
                    <a:pt x="2568" y="1"/>
                    <a:pt x="255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983;p66"/>
            <p:cNvSpPr/>
            <p:nvPr/>
          </p:nvSpPr>
          <p:spPr>
            <a:xfrm rot="5400000">
              <a:off x="5197345" y="5856209"/>
              <a:ext cx="30414" cy="30414"/>
            </a:xfrm>
            <a:custGeom>
              <a:avLst/>
              <a:gdLst/>
              <a:ahLst/>
              <a:cxnLst/>
              <a:rect l="l" t="t" r="r" b="b"/>
              <a:pathLst>
                <a:path w="582" h="582" extrusionOk="0">
                  <a:moveTo>
                    <a:pt x="291" y="0"/>
                  </a:moveTo>
                  <a:cubicBezTo>
                    <a:pt x="135" y="0"/>
                    <a:pt x="0" y="134"/>
                    <a:pt x="0" y="291"/>
                  </a:cubicBezTo>
                  <a:cubicBezTo>
                    <a:pt x="0" y="458"/>
                    <a:pt x="135" y="581"/>
                    <a:pt x="291" y="581"/>
                  </a:cubicBezTo>
                  <a:cubicBezTo>
                    <a:pt x="448" y="581"/>
                    <a:pt x="582" y="458"/>
                    <a:pt x="582" y="291"/>
                  </a:cubicBezTo>
                  <a:cubicBezTo>
                    <a:pt x="582" y="134"/>
                    <a:pt x="448"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984;p66"/>
            <p:cNvSpPr/>
            <p:nvPr/>
          </p:nvSpPr>
          <p:spPr>
            <a:xfrm rot="5400000">
              <a:off x="5396001" y="5960176"/>
              <a:ext cx="30414" cy="30466"/>
            </a:xfrm>
            <a:custGeom>
              <a:avLst/>
              <a:gdLst/>
              <a:ahLst/>
              <a:cxnLst/>
              <a:rect l="l" t="t" r="r" b="b"/>
              <a:pathLst>
                <a:path w="582" h="583" extrusionOk="0">
                  <a:moveTo>
                    <a:pt x="291" y="1"/>
                  </a:moveTo>
                  <a:cubicBezTo>
                    <a:pt x="123" y="1"/>
                    <a:pt x="0" y="135"/>
                    <a:pt x="0" y="292"/>
                  </a:cubicBezTo>
                  <a:cubicBezTo>
                    <a:pt x="0" y="459"/>
                    <a:pt x="123" y="582"/>
                    <a:pt x="291" y="582"/>
                  </a:cubicBezTo>
                  <a:cubicBezTo>
                    <a:pt x="448" y="582"/>
                    <a:pt x="582" y="459"/>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985;p66"/>
            <p:cNvSpPr/>
            <p:nvPr/>
          </p:nvSpPr>
          <p:spPr>
            <a:xfrm rot="5400000">
              <a:off x="5318295" y="5830472"/>
              <a:ext cx="30414" cy="30466"/>
            </a:xfrm>
            <a:custGeom>
              <a:avLst/>
              <a:gdLst/>
              <a:ahLst/>
              <a:cxnLst/>
              <a:rect l="l" t="t" r="r" b="b"/>
              <a:pathLst>
                <a:path w="582" h="583" extrusionOk="0">
                  <a:moveTo>
                    <a:pt x="291" y="1"/>
                  </a:moveTo>
                  <a:cubicBezTo>
                    <a:pt x="135" y="1"/>
                    <a:pt x="0" y="135"/>
                    <a:pt x="0" y="292"/>
                  </a:cubicBezTo>
                  <a:cubicBezTo>
                    <a:pt x="0" y="448"/>
                    <a:pt x="135" y="582"/>
                    <a:pt x="291" y="582"/>
                  </a:cubicBezTo>
                  <a:cubicBezTo>
                    <a:pt x="448" y="582"/>
                    <a:pt x="582" y="448"/>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986;p66"/>
            <p:cNvSpPr/>
            <p:nvPr/>
          </p:nvSpPr>
          <p:spPr>
            <a:xfrm rot="5400000">
              <a:off x="5542947" y="5845156"/>
              <a:ext cx="385660" cy="102791"/>
            </a:xfrm>
            <a:custGeom>
              <a:avLst/>
              <a:gdLst/>
              <a:ahLst/>
              <a:cxnLst/>
              <a:rect l="l" t="t" r="r" b="b"/>
              <a:pathLst>
                <a:path w="7380" h="1967" extrusionOk="0">
                  <a:moveTo>
                    <a:pt x="2259" y="1"/>
                  </a:moveTo>
                  <a:cubicBezTo>
                    <a:pt x="1521" y="1"/>
                    <a:pt x="783" y="112"/>
                    <a:pt x="79" y="314"/>
                  </a:cubicBezTo>
                  <a:cubicBezTo>
                    <a:pt x="34" y="336"/>
                    <a:pt x="0" y="381"/>
                    <a:pt x="12" y="437"/>
                  </a:cubicBezTo>
                  <a:cubicBezTo>
                    <a:pt x="29" y="472"/>
                    <a:pt x="60" y="500"/>
                    <a:pt x="99" y="500"/>
                  </a:cubicBezTo>
                  <a:cubicBezTo>
                    <a:pt x="111" y="500"/>
                    <a:pt x="122" y="497"/>
                    <a:pt x="135" y="493"/>
                  </a:cubicBezTo>
                  <a:cubicBezTo>
                    <a:pt x="828" y="291"/>
                    <a:pt x="1543" y="191"/>
                    <a:pt x="2259" y="191"/>
                  </a:cubicBezTo>
                  <a:cubicBezTo>
                    <a:pt x="4048" y="191"/>
                    <a:pt x="5836" y="806"/>
                    <a:pt x="7211" y="1946"/>
                  </a:cubicBezTo>
                  <a:cubicBezTo>
                    <a:pt x="7230" y="1960"/>
                    <a:pt x="7251" y="1966"/>
                    <a:pt x="7271" y="1966"/>
                  </a:cubicBezTo>
                  <a:cubicBezTo>
                    <a:pt x="7299" y="1966"/>
                    <a:pt x="7326" y="1954"/>
                    <a:pt x="7346" y="1935"/>
                  </a:cubicBezTo>
                  <a:cubicBezTo>
                    <a:pt x="7379" y="1890"/>
                    <a:pt x="7379" y="1834"/>
                    <a:pt x="7334" y="1801"/>
                  </a:cubicBezTo>
                  <a:cubicBezTo>
                    <a:pt x="5926" y="638"/>
                    <a:pt x="4092" y="1"/>
                    <a:pt x="225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987;p66"/>
            <p:cNvSpPr/>
            <p:nvPr/>
          </p:nvSpPr>
          <p:spPr>
            <a:xfrm rot="5400000">
              <a:off x="5558311" y="5909590"/>
              <a:ext cx="247230" cy="39925"/>
            </a:xfrm>
            <a:custGeom>
              <a:avLst/>
              <a:gdLst/>
              <a:ahLst/>
              <a:cxnLst/>
              <a:rect l="l" t="t" r="r" b="b"/>
              <a:pathLst>
                <a:path w="4731" h="764" extrusionOk="0">
                  <a:moveTo>
                    <a:pt x="113" y="1"/>
                  </a:moveTo>
                  <a:cubicBezTo>
                    <a:pt x="57" y="1"/>
                    <a:pt x="12" y="34"/>
                    <a:pt x="1" y="90"/>
                  </a:cubicBezTo>
                  <a:cubicBezTo>
                    <a:pt x="1" y="135"/>
                    <a:pt x="34" y="180"/>
                    <a:pt x="90" y="191"/>
                  </a:cubicBezTo>
                  <a:cubicBezTo>
                    <a:pt x="1600" y="348"/>
                    <a:pt x="3109" y="538"/>
                    <a:pt x="4618" y="761"/>
                  </a:cubicBezTo>
                  <a:cubicBezTo>
                    <a:pt x="4625" y="763"/>
                    <a:pt x="4632" y="763"/>
                    <a:pt x="4639" y="763"/>
                  </a:cubicBezTo>
                  <a:cubicBezTo>
                    <a:pt x="4685" y="763"/>
                    <a:pt x="4720" y="732"/>
                    <a:pt x="4730" y="683"/>
                  </a:cubicBezTo>
                  <a:cubicBezTo>
                    <a:pt x="4730" y="638"/>
                    <a:pt x="4696" y="582"/>
                    <a:pt x="4652" y="582"/>
                  </a:cubicBezTo>
                  <a:cubicBezTo>
                    <a:pt x="3142" y="359"/>
                    <a:pt x="1622" y="169"/>
                    <a:pt x="1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988;p66"/>
            <p:cNvSpPr/>
            <p:nvPr/>
          </p:nvSpPr>
          <p:spPr>
            <a:xfrm rot="5400000">
              <a:off x="5478331" y="5819106"/>
              <a:ext cx="313231" cy="73056"/>
            </a:xfrm>
            <a:custGeom>
              <a:avLst/>
              <a:gdLst/>
              <a:ahLst/>
              <a:cxnLst/>
              <a:rect l="l" t="t" r="r" b="b"/>
              <a:pathLst>
                <a:path w="5994" h="1398" extrusionOk="0">
                  <a:moveTo>
                    <a:pt x="102" y="1"/>
                  </a:moveTo>
                  <a:cubicBezTo>
                    <a:pt x="70" y="1"/>
                    <a:pt x="39" y="18"/>
                    <a:pt x="23" y="56"/>
                  </a:cubicBezTo>
                  <a:cubicBezTo>
                    <a:pt x="1" y="101"/>
                    <a:pt x="12" y="157"/>
                    <a:pt x="57" y="179"/>
                  </a:cubicBezTo>
                  <a:cubicBezTo>
                    <a:pt x="1711" y="984"/>
                    <a:pt x="3534" y="1398"/>
                    <a:pt x="5367" y="1398"/>
                  </a:cubicBezTo>
                  <a:cubicBezTo>
                    <a:pt x="5546" y="1398"/>
                    <a:pt x="5725" y="1398"/>
                    <a:pt x="5904" y="1387"/>
                  </a:cubicBezTo>
                  <a:cubicBezTo>
                    <a:pt x="5960" y="1387"/>
                    <a:pt x="5993" y="1342"/>
                    <a:pt x="5993" y="1286"/>
                  </a:cubicBezTo>
                  <a:cubicBezTo>
                    <a:pt x="5993" y="1241"/>
                    <a:pt x="5949" y="1197"/>
                    <a:pt x="5893" y="1197"/>
                  </a:cubicBezTo>
                  <a:cubicBezTo>
                    <a:pt x="5725" y="1208"/>
                    <a:pt x="5546" y="1219"/>
                    <a:pt x="5367" y="1219"/>
                  </a:cubicBezTo>
                  <a:cubicBezTo>
                    <a:pt x="3567" y="1219"/>
                    <a:pt x="1767" y="794"/>
                    <a:pt x="146" y="11"/>
                  </a:cubicBezTo>
                  <a:cubicBezTo>
                    <a:pt x="132" y="4"/>
                    <a:pt x="117"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989;p66"/>
            <p:cNvSpPr/>
            <p:nvPr/>
          </p:nvSpPr>
          <p:spPr>
            <a:xfrm rot="5400000">
              <a:off x="5679026" y="5796034"/>
              <a:ext cx="30466" cy="30414"/>
            </a:xfrm>
            <a:custGeom>
              <a:avLst/>
              <a:gdLst/>
              <a:ahLst/>
              <a:cxnLst/>
              <a:rect l="l" t="t" r="r" b="b"/>
              <a:pathLst>
                <a:path w="583" h="582" extrusionOk="0">
                  <a:moveTo>
                    <a:pt x="291" y="1"/>
                  </a:moveTo>
                  <a:cubicBezTo>
                    <a:pt x="124" y="1"/>
                    <a:pt x="1" y="135"/>
                    <a:pt x="1" y="291"/>
                  </a:cubicBezTo>
                  <a:cubicBezTo>
                    <a:pt x="1" y="448"/>
                    <a:pt x="124" y="582"/>
                    <a:pt x="291" y="582"/>
                  </a:cubicBezTo>
                  <a:cubicBezTo>
                    <a:pt x="448" y="582"/>
                    <a:pt x="582" y="448"/>
                    <a:pt x="582" y="291"/>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990;p66"/>
            <p:cNvSpPr/>
            <p:nvPr/>
          </p:nvSpPr>
          <p:spPr>
            <a:xfrm rot="5400000">
              <a:off x="5751455" y="5689115"/>
              <a:ext cx="30466" cy="30414"/>
            </a:xfrm>
            <a:custGeom>
              <a:avLst/>
              <a:gdLst/>
              <a:ahLst/>
              <a:cxnLst/>
              <a:rect l="l" t="t" r="r" b="b"/>
              <a:pathLst>
                <a:path w="583" h="582" extrusionOk="0">
                  <a:moveTo>
                    <a:pt x="292" y="0"/>
                  </a:moveTo>
                  <a:cubicBezTo>
                    <a:pt x="135" y="0"/>
                    <a:pt x="1" y="123"/>
                    <a:pt x="1" y="291"/>
                  </a:cubicBezTo>
                  <a:cubicBezTo>
                    <a:pt x="1" y="447"/>
                    <a:pt x="135" y="582"/>
                    <a:pt x="292" y="582"/>
                  </a:cubicBezTo>
                  <a:cubicBezTo>
                    <a:pt x="448" y="582"/>
                    <a:pt x="582" y="447"/>
                    <a:pt x="582" y="291"/>
                  </a:cubicBezTo>
                  <a:cubicBezTo>
                    <a:pt x="582" y="123"/>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991;p66"/>
            <p:cNvSpPr/>
            <p:nvPr/>
          </p:nvSpPr>
          <p:spPr>
            <a:xfrm rot="5400000">
              <a:off x="5650389" y="5689115"/>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992;p66"/>
            <p:cNvSpPr/>
            <p:nvPr/>
          </p:nvSpPr>
          <p:spPr>
            <a:xfrm rot="5400000">
              <a:off x="5331699" y="6150054"/>
              <a:ext cx="679" cy="679"/>
            </a:xfrm>
            <a:custGeom>
              <a:avLst/>
              <a:gdLst/>
              <a:ahLst/>
              <a:cxnLst/>
              <a:rect l="l" t="t" r="r" b="b"/>
              <a:pathLst>
                <a:path w="13" h="13" extrusionOk="0">
                  <a:moveTo>
                    <a:pt x="12" y="1"/>
                  </a:moveTo>
                  <a:cubicBezTo>
                    <a:pt x="1" y="1"/>
                    <a:pt x="1" y="1"/>
                    <a:pt x="1" y="12"/>
                  </a:cubicBezTo>
                  <a:lnTo>
                    <a:pt x="12"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993;p66"/>
            <p:cNvSpPr/>
            <p:nvPr/>
          </p:nvSpPr>
          <p:spPr>
            <a:xfrm rot="5400000">
              <a:off x="5357723" y="6017163"/>
              <a:ext cx="105769" cy="262960"/>
            </a:xfrm>
            <a:custGeom>
              <a:avLst/>
              <a:gdLst/>
              <a:ahLst/>
              <a:cxnLst/>
              <a:rect l="l" t="t" r="r" b="b"/>
              <a:pathLst>
                <a:path w="2024" h="5032" extrusionOk="0">
                  <a:moveTo>
                    <a:pt x="1096" y="0"/>
                  </a:moveTo>
                  <a:cubicBezTo>
                    <a:pt x="1018" y="537"/>
                    <a:pt x="827" y="1062"/>
                    <a:pt x="570" y="1554"/>
                  </a:cubicBezTo>
                  <a:cubicBezTo>
                    <a:pt x="582" y="1599"/>
                    <a:pt x="593" y="1644"/>
                    <a:pt x="593" y="1677"/>
                  </a:cubicBezTo>
                  <a:cubicBezTo>
                    <a:pt x="705" y="2270"/>
                    <a:pt x="626" y="2862"/>
                    <a:pt x="492" y="3444"/>
                  </a:cubicBezTo>
                  <a:cubicBezTo>
                    <a:pt x="369" y="3992"/>
                    <a:pt x="213" y="4517"/>
                    <a:pt x="0" y="5031"/>
                  </a:cubicBezTo>
                  <a:cubicBezTo>
                    <a:pt x="391" y="4729"/>
                    <a:pt x="738" y="4405"/>
                    <a:pt x="1029" y="4036"/>
                  </a:cubicBezTo>
                  <a:cubicBezTo>
                    <a:pt x="1029" y="4036"/>
                    <a:pt x="1029" y="4036"/>
                    <a:pt x="1029" y="4025"/>
                  </a:cubicBezTo>
                  <a:lnTo>
                    <a:pt x="1040" y="4025"/>
                  </a:lnTo>
                  <a:cubicBezTo>
                    <a:pt x="1040" y="4014"/>
                    <a:pt x="1040" y="4014"/>
                    <a:pt x="1051" y="4014"/>
                  </a:cubicBezTo>
                  <a:lnTo>
                    <a:pt x="1051" y="4003"/>
                  </a:lnTo>
                  <a:cubicBezTo>
                    <a:pt x="1599" y="3287"/>
                    <a:pt x="1912" y="2426"/>
                    <a:pt x="2024" y="1543"/>
                  </a:cubicBezTo>
                  <a:cubicBezTo>
                    <a:pt x="1632" y="1085"/>
                    <a:pt x="1308" y="570"/>
                    <a:pt x="10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994;p66"/>
            <p:cNvSpPr/>
            <p:nvPr/>
          </p:nvSpPr>
          <p:spPr>
            <a:xfrm rot="5400000">
              <a:off x="5477471" y="6136911"/>
              <a:ext cx="48547" cy="80686"/>
            </a:xfrm>
            <a:custGeom>
              <a:avLst/>
              <a:gdLst/>
              <a:ahLst/>
              <a:cxnLst/>
              <a:rect l="l" t="t" r="r" b="b"/>
              <a:pathLst>
                <a:path w="929" h="1544" extrusionOk="0">
                  <a:moveTo>
                    <a:pt x="929" y="1543"/>
                  </a:moveTo>
                  <a:lnTo>
                    <a:pt x="929" y="1543"/>
                  </a:lnTo>
                  <a:cubicBezTo>
                    <a:pt x="537" y="1085"/>
                    <a:pt x="213" y="570"/>
                    <a:pt x="1" y="0"/>
                  </a:cubicBezTo>
                  <a:lnTo>
                    <a:pt x="1" y="0"/>
                  </a:lnTo>
                  <a:cubicBezTo>
                    <a:pt x="213" y="570"/>
                    <a:pt x="537" y="1085"/>
                    <a:pt x="929" y="1543"/>
                  </a:cubicBezTo>
                  <a:cubicBezTo>
                    <a:pt x="929" y="1543"/>
                    <a:pt x="929" y="1543"/>
                    <a:pt x="929" y="1543"/>
                  </a:cubicBezTo>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995;p66"/>
            <p:cNvSpPr/>
            <p:nvPr/>
          </p:nvSpPr>
          <p:spPr>
            <a:xfrm rot="5400000">
              <a:off x="5407968" y="5792795"/>
              <a:ext cx="4128" cy="26965"/>
            </a:xfrm>
            <a:custGeom>
              <a:avLst/>
              <a:gdLst/>
              <a:ahLst/>
              <a:cxnLst/>
              <a:rect l="l" t="t" r="r" b="b"/>
              <a:pathLst>
                <a:path w="79" h="516" extrusionOk="0">
                  <a:moveTo>
                    <a:pt x="0" y="515"/>
                  </a:moveTo>
                  <a:cubicBezTo>
                    <a:pt x="23" y="347"/>
                    <a:pt x="45" y="180"/>
                    <a:pt x="79" y="1"/>
                  </a:cubicBezTo>
                  <a:lnTo>
                    <a:pt x="79" y="1"/>
                  </a:lnTo>
                  <a:cubicBezTo>
                    <a:pt x="45" y="180"/>
                    <a:pt x="23" y="347"/>
                    <a:pt x="0" y="515"/>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996;p66"/>
            <p:cNvSpPr/>
            <p:nvPr/>
          </p:nvSpPr>
          <p:spPr>
            <a:xfrm rot="5400000">
              <a:off x="5470207" y="5781977"/>
              <a:ext cx="33340" cy="92966"/>
            </a:xfrm>
            <a:custGeom>
              <a:avLst/>
              <a:gdLst/>
              <a:ahLst/>
              <a:cxnLst/>
              <a:rect l="l" t="t" r="r" b="b"/>
              <a:pathLst>
                <a:path w="638" h="1779" extrusionOk="0">
                  <a:moveTo>
                    <a:pt x="1" y="1779"/>
                  </a:moveTo>
                  <a:cubicBezTo>
                    <a:pt x="135" y="1153"/>
                    <a:pt x="347" y="560"/>
                    <a:pt x="638" y="1"/>
                  </a:cubicBezTo>
                  <a:lnTo>
                    <a:pt x="638" y="1"/>
                  </a:lnTo>
                  <a:cubicBezTo>
                    <a:pt x="347" y="560"/>
                    <a:pt x="135" y="1153"/>
                    <a:pt x="1" y="1779"/>
                  </a:cubicBezTo>
                  <a:lnTo>
                    <a:pt x="1" y="1779"/>
                  </a:ln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997;p66"/>
            <p:cNvSpPr/>
            <p:nvPr/>
          </p:nvSpPr>
          <p:spPr>
            <a:xfrm rot="5400000">
              <a:off x="5430178" y="5801574"/>
              <a:ext cx="3554" cy="16984"/>
            </a:xfrm>
            <a:custGeom>
              <a:avLst/>
              <a:gdLst/>
              <a:ahLst/>
              <a:cxnLst/>
              <a:rect l="l" t="t" r="r" b="b"/>
              <a:pathLst>
                <a:path w="68" h="325" extrusionOk="0">
                  <a:moveTo>
                    <a:pt x="1" y="325"/>
                  </a:moveTo>
                  <a:cubicBezTo>
                    <a:pt x="23" y="213"/>
                    <a:pt x="34" y="101"/>
                    <a:pt x="68" y="1"/>
                  </a:cubicBezTo>
                  <a:lnTo>
                    <a:pt x="68" y="1"/>
                  </a:lnTo>
                  <a:cubicBezTo>
                    <a:pt x="34" y="101"/>
                    <a:pt x="23" y="213"/>
                    <a:pt x="1" y="325"/>
                  </a:cubicBezTo>
                  <a:lnTo>
                    <a:pt x="1" y="325"/>
                  </a:lnTo>
                  <a:close/>
                </a:path>
              </a:pathLst>
            </a:custGeom>
            <a:solidFill>
              <a:srgbClr val="745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998;p66"/>
            <p:cNvSpPr/>
            <p:nvPr/>
          </p:nvSpPr>
          <p:spPr>
            <a:xfrm rot="5400000">
              <a:off x="5387509" y="5789894"/>
              <a:ext cx="142611" cy="167694"/>
            </a:xfrm>
            <a:custGeom>
              <a:avLst/>
              <a:gdLst/>
              <a:ahLst/>
              <a:cxnLst/>
              <a:rect l="l" t="t" r="r" b="b"/>
              <a:pathLst>
                <a:path w="2729" h="3209" extrusionOk="0">
                  <a:moveTo>
                    <a:pt x="2729" y="0"/>
                  </a:moveTo>
                  <a:cubicBezTo>
                    <a:pt x="2315" y="123"/>
                    <a:pt x="1901" y="190"/>
                    <a:pt x="1465" y="201"/>
                  </a:cubicBezTo>
                  <a:cubicBezTo>
                    <a:pt x="1432" y="213"/>
                    <a:pt x="1387" y="213"/>
                    <a:pt x="1354" y="213"/>
                  </a:cubicBezTo>
                  <a:lnTo>
                    <a:pt x="1331" y="213"/>
                  </a:lnTo>
                  <a:cubicBezTo>
                    <a:pt x="1164" y="213"/>
                    <a:pt x="985" y="201"/>
                    <a:pt x="817" y="179"/>
                  </a:cubicBezTo>
                  <a:cubicBezTo>
                    <a:pt x="526" y="738"/>
                    <a:pt x="314" y="1331"/>
                    <a:pt x="180" y="1957"/>
                  </a:cubicBezTo>
                  <a:cubicBezTo>
                    <a:pt x="146" y="2057"/>
                    <a:pt x="135" y="2169"/>
                    <a:pt x="113" y="2281"/>
                  </a:cubicBezTo>
                  <a:cubicBezTo>
                    <a:pt x="79" y="2460"/>
                    <a:pt x="57" y="2627"/>
                    <a:pt x="34" y="2795"/>
                  </a:cubicBezTo>
                  <a:cubicBezTo>
                    <a:pt x="23" y="2829"/>
                    <a:pt x="23" y="2862"/>
                    <a:pt x="23" y="2896"/>
                  </a:cubicBezTo>
                  <a:cubicBezTo>
                    <a:pt x="12" y="2996"/>
                    <a:pt x="1" y="3108"/>
                    <a:pt x="1" y="3209"/>
                  </a:cubicBezTo>
                  <a:cubicBezTo>
                    <a:pt x="549" y="2381"/>
                    <a:pt x="1175" y="1621"/>
                    <a:pt x="1924" y="995"/>
                  </a:cubicBezTo>
                  <a:cubicBezTo>
                    <a:pt x="2080" y="772"/>
                    <a:pt x="2248" y="548"/>
                    <a:pt x="2427" y="335"/>
                  </a:cubicBezTo>
                  <a:cubicBezTo>
                    <a:pt x="2527" y="224"/>
                    <a:pt x="2628" y="112"/>
                    <a:pt x="27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999;p66"/>
            <p:cNvSpPr/>
            <p:nvPr/>
          </p:nvSpPr>
          <p:spPr>
            <a:xfrm rot="5400000">
              <a:off x="5518388" y="5858221"/>
              <a:ext cx="28115" cy="1829"/>
            </a:xfrm>
            <a:custGeom>
              <a:avLst/>
              <a:gdLst/>
              <a:ahLst/>
              <a:cxnLst/>
              <a:rect l="l" t="t" r="r" b="b"/>
              <a:pathLst>
                <a:path w="538" h="35" extrusionOk="0">
                  <a:moveTo>
                    <a:pt x="515" y="35"/>
                  </a:moveTo>
                  <a:cubicBezTo>
                    <a:pt x="348" y="35"/>
                    <a:pt x="169" y="23"/>
                    <a:pt x="1" y="1"/>
                  </a:cubicBezTo>
                  <a:lnTo>
                    <a:pt x="1" y="1"/>
                  </a:lnTo>
                  <a:lnTo>
                    <a:pt x="1" y="1"/>
                  </a:lnTo>
                  <a:cubicBezTo>
                    <a:pt x="169" y="23"/>
                    <a:pt x="348" y="35"/>
                    <a:pt x="515" y="35"/>
                  </a:cubicBezTo>
                  <a:lnTo>
                    <a:pt x="538" y="35"/>
                  </a:lnTo>
                  <a:lnTo>
                    <a:pt x="515" y="35"/>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9000;p66"/>
            <p:cNvSpPr/>
            <p:nvPr/>
          </p:nvSpPr>
          <p:spPr>
            <a:xfrm rot="5400000">
              <a:off x="5438931" y="5967518"/>
              <a:ext cx="213890" cy="141984"/>
            </a:xfrm>
            <a:custGeom>
              <a:avLst/>
              <a:gdLst/>
              <a:ahLst/>
              <a:cxnLst/>
              <a:rect l="l" t="t" r="r" b="b"/>
              <a:pathLst>
                <a:path w="4093" h="2717" extrusionOk="0">
                  <a:moveTo>
                    <a:pt x="3008" y="0"/>
                  </a:moveTo>
                  <a:cubicBezTo>
                    <a:pt x="2259" y="526"/>
                    <a:pt x="1465" y="1006"/>
                    <a:pt x="627" y="1297"/>
                  </a:cubicBezTo>
                  <a:cubicBezTo>
                    <a:pt x="448" y="1487"/>
                    <a:pt x="269" y="1677"/>
                    <a:pt x="101" y="1878"/>
                  </a:cubicBezTo>
                  <a:cubicBezTo>
                    <a:pt x="68" y="1923"/>
                    <a:pt x="34" y="1957"/>
                    <a:pt x="1" y="2001"/>
                  </a:cubicBezTo>
                  <a:cubicBezTo>
                    <a:pt x="548" y="1644"/>
                    <a:pt x="1208" y="1375"/>
                    <a:pt x="1834" y="1375"/>
                  </a:cubicBezTo>
                  <a:cubicBezTo>
                    <a:pt x="2035" y="1375"/>
                    <a:pt x="2237" y="1398"/>
                    <a:pt x="2438" y="1465"/>
                  </a:cubicBezTo>
                  <a:lnTo>
                    <a:pt x="3209" y="347"/>
                  </a:lnTo>
                  <a:cubicBezTo>
                    <a:pt x="3220" y="324"/>
                    <a:pt x="3254" y="302"/>
                    <a:pt x="3288" y="302"/>
                  </a:cubicBezTo>
                  <a:cubicBezTo>
                    <a:pt x="3299" y="302"/>
                    <a:pt x="3321" y="313"/>
                    <a:pt x="3332" y="324"/>
                  </a:cubicBezTo>
                  <a:cubicBezTo>
                    <a:pt x="3377" y="347"/>
                    <a:pt x="3388" y="414"/>
                    <a:pt x="3355" y="447"/>
                  </a:cubicBezTo>
                  <a:cubicBezTo>
                    <a:pt x="3109" y="816"/>
                    <a:pt x="2863" y="1174"/>
                    <a:pt x="2617" y="1532"/>
                  </a:cubicBezTo>
                  <a:cubicBezTo>
                    <a:pt x="2684" y="1565"/>
                    <a:pt x="2751" y="1599"/>
                    <a:pt x="2829" y="1644"/>
                  </a:cubicBezTo>
                  <a:cubicBezTo>
                    <a:pt x="3209" y="1890"/>
                    <a:pt x="3489" y="2281"/>
                    <a:pt x="3634" y="2717"/>
                  </a:cubicBezTo>
                  <a:cubicBezTo>
                    <a:pt x="3902" y="2169"/>
                    <a:pt x="4070" y="1577"/>
                    <a:pt x="4092" y="995"/>
                  </a:cubicBezTo>
                  <a:cubicBezTo>
                    <a:pt x="4014" y="716"/>
                    <a:pt x="3969" y="436"/>
                    <a:pt x="3936" y="146"/>
                  </a:cubicBezTo>
                  <a:cubicBezTo>
                    <a:pt x="3656" y="112"/>
                    <a:pt x="3377" y="67"/>
                    <a:pt x="3097" y="23"/>
                  </a:cubicBezTo>
                  <a:lnTo>
                    <a:pt x="3086" y="23"/>
                  </a:lnTo>
                  <a:cubicBezTo>
                    <a:pt x="3086" y="23"/>
                    <a:pt x="3075" y="23"/>
                    <a:pt x="3075" y="11"/>
                  </a:cubicBezTo>
                  <a:lnTo>
                    <a:pt x="3042" y="11"/>
                  </a:lnTo>
                  <a:cubicBezTo>
                    <a:pt x="3030" y="11"/>
                    <a:pt x="3019" y="11"/>
                    <a:pt x="30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9001;p66"/>
            <p:cNvSpPr/>
            <p:nvPr/>
          </p:nvSpPr>
          <p:spPr>
            <a:xfrm rot="5400000">
              <a:off x="5588805" y="6109188"/>
              <a:ext cx="48495" cy="7630"/>
            </a:xfrm>
            <a:custGeom>
              <a:avLst/>
              <a:gdLst/>
              <a:ahLst/>
              <a:cxnLst/>
              <a:rect l="l" t="t" r="r" b="b"/>
              <a:pathLst>
                <a:path w="928" h="146" extrusionOk="0">
                  <a:moveTo>
                    <a:pt x="928" y="146"/>
                  </a:moveTo>
                  <a:cubicBezTo>
                    <a:pt x="648" y="112"/>
                    <a:pt x="369" y="67"/>
                    <a:pt x="89" y="23"/>
                  </a:cubicBezTo>
                  <a:cubicBezTo>
                    <a:pt x="369" y="67"/>
                    <a:pt x="648" y="112"/>
                    <a:pt x="928" y="146"/>
                  </a:cubicBezTo>
                  <a:lnTo>
                    <a:pt x="928" y="146"/>
                  </a:lnTo>
                  <a:close/>
                  <a:moveTo>
                    <a:pt x="78" y="23"/>
                  </a:moveTo>
                  <a:cubicBezTo>
                    <a:pt x="78" y="23"/>
                    <a:pt x="67" y="23"/>
                    <a:pt x="67" y="11"/>
                  </a:cubicBezTo>
                  <a:cubicBezTo>
                    <a:pt x="67" y="23"/>
                    <a:pt x="78" y="23"/>
                    <a:pt x="78" y="23"/>
                  </a:cubicBezTo>
                  <a:close/>
                  <a:moveTo>
                    <a:pt x="34" y="11"/>
                  </a:moveTo>
                  <a:cubicBezTo>
                    <a:pt x="22" y="11"/>
                    <a:pt x="11" y="11"/>
                    <a:pt x="0" y="0"/>
                  </a:cubicBezTo>
                  <a:lnTo>
                    <a:pt x="0" y="0"/>
                  </a:lnTo>
                  <a:cubicBezTo>
                    <a:pt x="11" y="11"/>
                    <a:pt x="22" y="11"/>
                    <a:pt x="34"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9002;p66"/>
            <p:cNvSpPr/>
            <p:nvPr/>
          </p:nvSpPr>
          <p:spPr>
            <a:xfrm rot="5400000">
              <a:off x="5489150" y="5904391"/>
              <a:ext cx="61403" cy="58476"/>
            </a:xfrm>
            <a:custGeom>
              <a:avLst/>
              <a:gdLst/>
              <a:ahLst/>
              <a:cxnLst/>
              <a:rect l="l" t="t" r="r" b="b"/>
              <a:pathLst>
                <a:path w="1175" h="1119" extrusionOk="0">
                  <a:moveTo>
                    <a:pt x="1175" y="0"/>
                  </a:moveTo>
                  <a:lnTo>
                    <a:pt x="1175" y="0"/>
                  </a:lnTo>
                  <a:cubicBezTo>
                    <a:pt x="1052" y="45"/>
                    <a:pt x="929" y="90"/>
                    <a:pt x="806" y="123"/>
                  </a:cubicBezTo>
                  <a:cubicBezTo>
                    <a:pt x="705" y="235"/>
                    <a:pt x="604" y="347"/>
                    <a:pt x="504" y="458"/>
                  </a:cubicBezTo>
                  <a:cubicBezTo>
                    <a:pt x="325" y="671"/>
                    <a:pt x="157" y="895"/>
                    <a:pt x="1" y="1118"/>
                  </a:cubicBezTo>
                  <a:cubicBezTo>
                    <a:pt x="124" y="1017"/>
                    <a:pt x="247" y="917"/>
                    <a:pt x="381" y="816"/>
                  </a:cubicBezTo>
                  <a:cubicBezTo>
                    <a:pt x="437" y="783"/>
                    <a:pt x="493" y="738"/>
                    <a:pt x="549" y="704"/>
                  </a:cubicBezTo>
                  <a:cubicBezTo>
                    <a:pt x="582" y="660"/>
                    <a:pt x="616" y="626"/>
                    <a:pt x="649" y="581"/>
                  </a:cubicBezTo>
                  <a:cubicBezTo>
                    <a:pt x="817" y="380"/>
                    <a:pt x="996" y="19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9003;p66"/>
            <p:cNvSpPr/>
            <p:nvPr/>
          </p:nvSpPr>
          <p:spPr>
            <a:xfrm rot="5400000">
              <a:off x="5497067" y="6085228"/>
              <a:ext cx="31564" cy="104045"/>
            </a:xfrm>
            <a:custGeom>
              <a:avLst/>
              <a:gdLst/>
              <a:ahLst/>
              <a:cxnLst/>
              <a:rect l="l" t="t" r="r" b="b"/>
              <a:pathLst>
                <a:path w="604" h="1991" extrusionOk="0">
                  <a:moveTo>
                    <a:pt x="458" y="0"/>
                  </a:moveTo>
                  <a:cubicBezTo>
                    <a:pt x="436" y="582"/>
                    <a:pt x="268" y="1174"/>
                    <a:pt x="0" y="1722"/>
                  </a:cubicBezTo>
                  <a:cubicBezTo>
                    <a:pt x="34" y="1811"/>
                    <a:pt x="56" y="1901"/>
                    <a:pt x="78" y="1990"/>
                  </a:cubicBezTo>
                  <a:cubicBezTo>
                    <a:pt x="335" y="1498"/>
                    <a:pt x="526" y="973"/>
                    <a:pt x="604" y="436"/>
                  </a:cubicBezTo>
                  <a:cubicBezTo>
                    <a:pt x="604" y="425"/>
                    <a:pt x="593" y="414"/>
                    <a:pt x="593" y="414"/>
                  </a:cubicBezTo>
                  <a:cubicBezTo>
                    <a:pt x="548" y="269"/>
                    <a:pt x="503" y="134"/>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9004;p66"/>
            <p:cNvSpPr/>
            <p:nvPr/>
          </p:nvSpPr>
          <p:spPr>
            <a:xfrm rot="5400000">
              <a:off x="5544073" y="6051653"/>
              <a:ext cx="49749" cy="64277"/>
            </a:xfrm>
            <a:custGeom>
              <a:avLst/>
              <a:gdLst/>
              <a:ahLst/>
              <a:cxnLst/>
              <a:rect l="l" t="t" r="r" b="b"/>
              <a:pathLst>
                <a:path w="952" h="1230" extrusionOk="0">
                  <a:moveTo>
                    <a:pt x="851" y="0"/>
                  </a:moveTo>
                  <a:cubicBezTo>
                    <a:pt x="817" y="0"/>
                    <a:pt x="783" y="22"/>
                    <a:pt x="772" y="45"/>
                  </a:cubicBezTo>
                  <a:lnTo>
                    <a:pt x="1" y="1163"/>
                  </a:lnTo>
                  <a:cubicBezTo>
                    <a:pt x="57" y="1185"/>
                    <a:pt x="113" y="1208"/>
                    <a:pt x="180" y="1230"/>
                  </a:cubicBezTo>
                  <a:cubicBezTo>
                    <a:pt x="426" y="872"/>
                    <a:pt x="672" y="514"/>
                    <a:pt x="918" y="145"/>
                  </a:cubicBezTo>
                  <a:cubicBezTo>
                    <a:pt x="951" y="112"/>
                    <a:pt x="940" y="45"/>
                    <a:pt x="895" y="22"/>
                  </a:cubicBezTo>
                  <a:cubicBezTo>
                    <a:pt x="884" y="11"/>
                    <a:pt x="862" y="0"/>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9005;p66"/>
            <p:cNvSpPr/>
            <p:nvPr/>
          </p:nvSpPr>
          <p:spPr>
            <a:xfrm rot="5400000">
              <a:off x="5822500" y="6570153"/>
              <a:ext cx="627" cy="627"/>
            </a:xfrm>
            <a:custGeom>
              <a:avLst/>
              <a:gdLst/>
              <a:ahLst/>
              <a:cxnLst/>
              <a:rect l="l" t="t" r="r" b="b"/>
              <a:pathLst>
                <a:path w="12" h="12" extrusionOk="0">
                  <a:moveTo>
                    <a:pt x="0" y="12"/>
                  </a:moveTo>
                  <a:cubicBezTo>
                    <a:pt x="12" y="1"/>
                    <a:pt x="12" y="1"/>
                    <a:pt x="12" y="1"/>
                  </a:cubicBezTo>
                  <a:cubicBezTo>
                    <a:pt x="12" y="1"/>
                    <a:pt x="12" y="1"/>
                    <a:pt x="0" y="12"/>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9006;p66"/>
            <p:cNvSpPr/>
            <p:nvPr/>
          </p:nvSpPr>
          <p:spPr>
            <a:xfrm rot="5400000">
              <a:off x="5544072" y="6282997"/>
              <a:ext cx="430079" cy="171196"/>
            </a:xfrm>
            <a:custGeom>
              <a:avLst/>
              <a:gdLst/>
              <a:ahLst/>
              <a:cxnLst/>
              <a:rect l="l" t="t" r="r" b="b"/>
              <a:pathLst>
                <a:path w="8230" h="3276" extrusionOk="0">
                  <a:moveTo>
                    <a:pt x="292" y="1778"/>
                  </a:moveTo>
                  <a:lnTo>
                    <a:pt x="292" y="1778"/>
                  </a:lnTo>
                  <a:cubicBezTo>
                    <a:pt x="158" y="2080"/>
                    <a:pt x="57" y="2393"/>
                    <a:pt x="1" y="2706"/>
                  </a:cubicBezTo>
                  <a:cubicBezTo>
                    <a:pt x="135" y="2694"/>
                    <a:pt x="258" y="2683"/>
                    <a:pt x="392" y="2672"/>
                  </a:cubicBezTo>
                  <a:cubicBezTo>
                    <a:pt x="359" y="2605"/>
                    <a:pt x="325" y="2538"/>
                    <a:pt x="303" y="2460"/>
                  </a:cubicBezTo>
                  <a:cubicBezTo>
                    <a:pt x="236" y="2236"/>
                    <a:pt x="247" y="2012"/>
                    <a:pt x="292" y="1778"/>
                  </a:cubicBezTo>
                  <a:close/>
                  <a:moveTo>
                    <a:pt x="8229" y="0"/>
                  </a:moveTo>
                  <a:cubicBezTo>
                    <a:pt x="6921" y="1062"/>
                    <a:pt x="5557" y="2035"/>
                    <a:pt x="4048" y="2739"/>
                  </a:cubicBezTo>
                  <a:cubicBezTo>
                    <a:pt x="4439" y="2817"/>
                    <a:pt x="4831" y="2929"/>
                    <a:pt x="5200" y="3075"/>
                  </a:cubicBezTo>
                  <a:cubicBezTo>
                    <a:pt x="5356" y="3142"/>
                    <a:pt x="5513" y="3209"/>
                    <a:pt x="5669" y="3276"/>
                  </a:cubicBezTo>
                  <a:cubicBezTo>
                    <a:pt x="5848" y="3130"/>
                    <a:pt x="6016" y="2974"/>
                    <a:pt x="6184" y="2817"/>
                  </a:cubicBezTo>
                  <a:cubicBezTo>
                    <a:pt x="6295" y="2706"/>
                    <a:pt x="6407" y="2594"/>
                    <a:pt x="6508" y="2471"/>
                  </a:cubicBezTo>
                  <a:cubicBezTo>
                    <a:pt x="7056" y="1856"/>
                    <a:pt x="7525" y="1152"/>
                    <a:pt x="7961" y="447"/>
                  </a:cubicBezTo>
                  <a:cubicBezTo>
                    <a:pt x="7972" y="436"/>
                    <a:pt x="7972" y="425"/>
                    <a:pt x="7972" y="425"/>
                  </a:cubicBezTo>
                  <a:cubicBezTo>
                    <a:pt x="7984" y="414"/>
                    <a:pt x="7984" y="414"/>
                    <a:pt x="7984" y="414"/>
                  </a:cubicBezTo>
                  <a:cubicBezTo>
                    <a:pt x="8062" y="280"/>
                    <a:pt x="8151" y="145"/>
                    <a:pt x="82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9007;p66"/>
            <p:cNvSpPr/>
            <p:nvPr/>
          </p:nvSpPr>
          <p:spPr>
            <a:xfrm rot="5400000">
              <a:off x="5944887" y="6209941"/>
              <a:ext cx="8832" cy="5905"/>
            </a:xfrm>
            <a:custGeom>
              <a:avLst/>
              <a:gdLst/>
              <a:ahLst/>
              <a:cxnLst/>
              <a:rect l="l" t="t" r="r" b="b"/>
              <a:pathLst>
                <a:path w="169" h="113" extrusionOk="0">
                  <a:moveTo>
                    <a:pt x="1" y="113"/>
                  </a:moveTo>
                  <a:cubicBezTo>
                    <a:pt x="12" y="113"/>
                    <a:pt x="12" y="102"/>
                    <a:pt x="12" y="102"/>
                  </a:cubicBezTo>
                  <a:cubicBezTo>
                    <a:pt x="12" y="102"/>
                    <a:pt x="12" y="113"/>
                    <a:pt x="1" y="113"/>
                  </a:cubicBezTo>
                  <a:close/>
                  <a:moveTo>
                    <a:pt x="12" y="102"/>
                  </a:moveTo>
                  <a:cubicBezTo>
                    <a:pt x="46" y="79"/>
                    <a:pt x="79" y="57"/>
                    <a:pt x="113" y="46"/>
                  </a:cubicBezTo>
                  <a:cubicBezTo>
                    <a:pt x="79" y="57"/>
                    <a:pt x="46" y="79"/>
                    <a:pt x="12" y="102"/>
                  </a:cubicBezTo>
                  <a:close/>
                  <a:moveTo>
                    <a:pt x="113" y="34"/>
                  </a:moveTo>
                  <a:cubicBezTo>
                    <a:pt x="113" y="34"/>
                    <a:pt x="124" y="34"/>
                    <a:pt x="135" y="23"/>
                  </a:cubicBezTo>
                  <a:cubicBezTo>
                    <a:pt x="124" y="34"/>
                    <a:pt x="113" y="34"/>
                    <a:pt x="113" y="34"/>
                  </a:cubicBezTo>
                  <a:close/>
                  <a:moveTo>
                    <a:pt x="135" y="23"/>
                  </a:moveTo>
                  <a:cubicBezTo>
                    <a:pt x="135" y="23"/>
                    <a:pt x="135" y="23"/>
                    <a:pt x="146" y="23"/>
                  </a:cubicBezTo>
                  <a:cubicBezTo>
                    <a:pt x="135" y="23"/>
                    <a:pt x="135" y="23"/>
                    <a:pt x="135" y="23"/>
                  </a:cubicBezTo>
                  <a:close/>
                  <a:moveTo>
                    <a:pt x="146" y="12"/>
                  </a:moveTo>
                  <a:cubicBezTo>
                    <a:pt x="146" y="12"/>
                    <a:pt x="146" y="12"/>
                    <a:pt x="157" y="12"/>
                  </a:cubicBezTo>
                  <a:cubicBezTo>
                    <a:pt x="146" y="12"/>
                    <a:pt x="146" y="12"/>
                    <a:pt x="146" y="12"/>
                  </a:cubicBezTo>
                  <a:close/>
                  <a:moveTo>
                    <a:pt x="157" y="1"/>
                  </a:moveTo>
                  <a:cubicBezTo>
                    <a:pt x="169" y="1"/>
                    <a:pt x="169" y="1"/>
                    <a:pt x="169" y="1"/>
                  </a:cubicBezTo>
                  <a:cubicBezTo>
                    <a:pt x="169" y="1"/>
                    <a:pt x="169" y="1"/>
                    <a:pt x="157" y="1"/>
                  </a:cubicBezTo>
                  <a:close/>
                  <a:moveTo>
                    <a:pt x="169" y="1"/>
                  </a:moveTo>
                  <a:lnTo>
                    <a:pt x="169" y="1"/>
                  </a:lnTo>
                  <a:lnTo>
                    <a:pt x="169"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9008;p66"/>
            <p:cNvSpPr/>
            <p:nvPr/>
          </p:nvSpPr>
          <p:spPr>
            <a:xfrm rot="5400000">
              <a:off x="5727260" y="6068871"/>
              <a:ext cx="245401" cy="286319"/>
            </a:xfrm>
            <a:custGeom>
              <a:avLst/>
              <a:gdLst/>
              <a:ahLst/>
              <a:cxnLst/>
              <a:rect l="l" t="t" r="r" b="b"/>
              <a:pathLst>
                <a:path w="4696" h="5479" extrusionOk="0">
                  <a:moveTo>
                    <a:pt x="4696" y="0"/>
                  </a:moveTo>
                  <a:cubicBezTo>
                    <a:pt x="3902" y="146"/>
                    <a:pt x="3131" y="358"/>
                    <a:pt x="2449" y="783"/>
                  </a:cubicBezTo>
                  <a:lnTo>
                    <a:pt x="2437" y="783"/>
                  </a:lnTo>
                  <a:cubicBezTo>
                    <a:pt x="2437" y="794"/>
                    <a:pt x="2437" y="794"/>
                    <a:pt x="2437" y="794"/>
                  </a:cubicBezTo>
                  <a:lnTo>
                    <a:pt x="2426" y="794"/>
                  </a:lnTo>
                  <a:cubicBezTo>
                    <a:pt x="2426" y="794"/>
                    <a:pt x="2426" y="805"/>
                    <a:pt x="2426" y="805"/>
                  </a:cubicBezTo>
                  <a:lnTo>
                    <a:pt x="2415" y="805"/>
                  </a:lnTo>
                  <a:cubicBezTo>
                    <a:pt x="2404" y="816"/>
                    <a:pt x="2393" y="816"/>
                    <a:pt x="2393" y="816"/>
                  </a:cubicBezTo>
                  <a:cubicBezTo>
                    <a:pt x="2393" y="828"/>
                    <a:pt x="2393" y="828"/>
                    <a:pt x="2393" y="828"/>
                  </a:cubicBezTo>
                  <a:cubicBezTo>
                    <a:pt x="2359" y="839"/>
                    <a:pt x="2326" y="861"/>
                    <a:pt x="2292" y="884"/>
                  </a:cubicBezTo>
                  <a:cubicBezTo>
                    <a:pt x="2292" y="884"/>
                    <a:pt x="2292" y="895"/>
                    <a:pt x="2281" y="895"/>
                  </a:cubicBezTo>
                  <a:cubicBezTo>
                    <a:pt x="1331" y="1554"/>
                    <a:pt x="727" y="2616"/>
                    <a:pt x="291" y="3690"/>
                  </a:cubicBezTo>
                  <a:cubicBezTo>
                    <a:pt x="179" y="3958"/>
                    <a:pt x="90" y="4226"/>
                    <a:pt x="0" y="4506"/>
                  </a:cubicBezTo>
                  <a:cubicBezTo>
                    <a:pt x="235" y="4808"/>
                    <a:pt x="436" y="5132"/>
                    <a:pt x="604" y="5467"/>
                  </a:cubicBezTo>
                  <a:cubicBezTo>
                    <a:pt x="738" y="5434"/>
                    <a:pt x="872" y="5400"/>
                    <a:pt x="995" y="5367"/>
                  </a:cubicBezTo>
                  <a:cubicBezTo>
                    <a:pt x="1018" y="5400"/>
                    <a:pt x="1029" y="5445"/>
                    <a:pt x="1051" y="5479"/>
                  </a:cubicBezTo>
                  <a:cubicBezTo>
                    <a:pt x="1152" y="4886"/>
                    <a:pt x="1431" y="4349"/>
                    <a:pt x="1700" y="3824"/>
                  </a:cubicBezTo>
                  <a:cubicBezTo>
                    <a:pt x="1834" y="3567"/>
                    <a:pt x="1968" y="3310"/>
                    <a:pt x="2124" y="3064"/>
                  </a:cubicBezTo>
                  <a:cubicBezTo>
                    <a:pt x="2750" y="1879"/>
                    <a:pt x="3634" y="816"/>
                    <a:pt x="46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9009;p66"/>
            <p:cNvSpPr/>
            <p:nvPr/>
          </p:nvSpPr>
          <p:spPr>
            <a:xfrm rot="5400000">
              <a:off x="5739829" y="6107150"/>
              <a:ext cx="56125" cy="130330"/>
            </a:xfrm>
            <a:custGeom>
              <a:avLst/>
              <a:gdLst/>
              <a:ahLst/>
              <a:cxnLst/>
              <a:rect l="l" t="t" r="r" b="b"/>
              <a:pathLst>
                <a:path w="1074" h="2494" extrusionOk="0">
                  <a:moveTo>
                    <a:pt x="1073" y="1"/>
                  </a:moveTo>
                  <a:cubicBezTo>
                    <a:pt x="917" y="247"/>
                    <a:pt x="783" y="504"/>
                    <a:pt x="649" y="761"/>
                  </a:cubicBezTo>
                  <a:cubicBezTo>
                    <a:pt x="380" y="1286"/>
                    <a:pt x="101" y="1823"/>
                    <a:pt x="0" y="2416"/>
                  </a:cubicBezTo>
                  <a:cubicBezTo>
                    <a:pt x="11" y="2449"/>
                    <a:pt x="22" y="2471"/>
                    <a:pt x="34" y="2494"/>
                  </a:cubicBezTo>
                  <a:cubicBezTo>
                    <a:pt x="78" y="2494"/>
                    <a:pt x="134" y="2483"/>
                    <a:pt x="179" y="2483"/>
                  </a:cubicBezTo>
                  <a:cubicBezTo>
                    <a:pt x="235" y="2170"/>
                    <a:pt x="336" y="1857"/>
                    <a:pt x="470" y="1555"/>
                  </a:cubicBezTo>
                  <a:cubicBezTo>
                    <a:pt x="503" y="1376"/>
                    <a:pt x="570" y="1197"/>
                    <a:pt x="626" y="1018"/>
                  </a:cubicBezTo>
                  <a:cubicBezTo>
                    <a:pt x="760" y="671"/>
                    <a:pt x="906" y="336"/>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9010;p66"/>
            <p:cNvSpPr/>
            <p:nvPr/>
          </p:nvSpPr>
          <p:spPr>
            <a:xfrm rot="5400000">
              <a:off x="5633198" y="6064795"/>
              <a:ext cx="55550" cy="103470"/>
            </a:xfrm>
            <a:custGeom>
              <a:avLst/>
              <a:gdLst/>
              <a:ahLst/>
              <a:cxnLst/>
              <a:rect l="l" t="t" r="r" b="b"/>
              <a:pathLst>
                <a:path w="1063" h="1980" extrusionOk="0">
                  <a:moveTo>
                    <a:pt x="1006" y="1"/>
                  </a:moveTo>
                  <a:cubicBezTo>
                    <a:pt x="883" y="34"/>
                    <a:pt x="749" y="68"/>
                    <a:pt x="615" y="101"/>
                  </a:cubicBezTo>
                  <a:cubicBezTo>
                    <a:pt x="716" y="303"/>
                    <a:pt x="805" y="515"/>
                    <a:pt x="883" y="727"/>
                  </a:cubicBezTo>
                  <a:cubicBezTo>
                    <a:pt x="883" y="549"/>
                    <a:pt x="906" y="381"/>
                    <a:pt x="917" y="202"/>
                  </a:cubicBezTo>
                  <a:cubicBezTo>
                    <a:pt x="961" y="202"/>
                    <a:pt x="1006" y="202"/>
                    <a:pt x="1051" y="191"/>
                  </a:cubicBezTo>
                  <a:cubicBezTo>
                    <a:pt x="1051" y="168"/>
                    <a:pt x="1062" y="146"/>
                    <a:pt x="1062" y="113"/>
                  </a:cubicBezTo>
                  <a:cubicBezTo>
                    <a:pt x="1040" y="79"/>
                    <a:pt x="1029" y="34"/>
                    <a:pt x="1006" y="1"/>
                  </a:cubicBezTo>
                  <a:close/>
                  <a:moveTo>
                    <a:pt x="872" y="1208"/>
                  </a:moveTo>
                  <a:cubicBezTo>
                    <a:pt x="581" y="1421"/>
                    <a:pt x="291" y="1633"/>
                    <a:pt x="0" y="1834"/>
                  </a:cubicBezTo>
                  <a:cubicBezTo>
                    <a:pt x="11" y="1845"/>
                    <a:pt x="22" y="1845"/>
                    <a:pt x="34" y="1845"/>
                  </a:cubicBezTo>
                  <a:lnTo>
                    <a:pt x="67" y="1845"/>
                  </a:lnTo>
                  <a:cubicBezTo>
                    <a:pt x="67" y="1857"/>
                    <a:pt x="78" y="1857"/>
                    <a:pt x="78" y="1857"/>
                  </a:cubicBezTo>
                  <a:lnTo>
                    <a:pt x="89" y="1857"/>
                  </a:lnTo>
                  <a:cubicBezTo>
                    <a:pt x="369" y="1901"/>
                    <a:pt x="648" y="1946"/>
                    <a:pt x="928" y="1980"/>
                  </a:cubicBezTo>
                  <a:cubicBezTo>
                    <a:pt x="894" y="1722"/>
                    <a:pt x="872" y="1465"/>
                    <a:pt x="872" y="12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9011;p66"/>
            <p:cNvSpPr/>
            <p:nvPr/>
          </p:nvSpPr>
          <p:spPr>
            <a:xfrm rot="5400000">
              <a:off x="5703588" y="6142764"/>
              <a:ext cx="2404" cy="4128"/>
            </a:xfrm>
            <a:custGeom>
              <a:avLst/>
              <a:gdLst/>
              <a:ahLst/>
              <a:cxnLst/>
              <a:rect l="l" t="t" r="r" b="b"/>
              <a:pathLst>
                <a:path w="46" h="79" extrusionOk="0">
                  <a:moveTo>
                    <a:pt x="12" y="1"/>
                  </a:moveTo>
                  <a:cubicBezTo>
                    <a:pt x="12" y="34"/>
                    <a:pt x="1" y="56"/>
                    <a:pt x="1" y="79"/>
                  </a:cubicBezTo>
                  <a:lnTo>
                    <a:pt x="46" y="79"/>
                  </a:lnTo>
                  <a:cubicBezTo>
                    <a:pt x="34" y="56"/>
                    <a:pt x="23" y="34"/>
                    <a:pt x="12"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9012;p66"/>
            <p:cNvSpPr/>
            <p:nvPr/>
          </p:nvSpPr>
          <p:spPr>
            <a:xfrm rot="5400000">
              <a:off x="5319444" y="6265151"/>
              <a:ext cx="417799" cy="290447"/>
            </a:xfrm>
            <a:custGeom>
              <a:avLst/>
              <a:gdLst/>
              <a:ahLst/>
              <a:cxnLst/>
              <a:rect l="l" t="t" r="r" b="b"/>
              <a:pathLst>
                <a:path w="7995" h="5558" extrusionOk="0">
                  <a:moveTo>
                    <a:pt x="4752" y="1"/>
                  </a:moveTo>
                  <a:cubicBezTo>
                    <a:pt x="4495" y="202"/>
                    <a:pt x="4238" y="370"/>
                    <a:pt x="3958" y="526"/>
                  </a:cubicBezTo>
                  <a:cubicBezTo>
                    <a:pt x="3936" y="537"/>
                    <a:pt x="3925" y="537"/>
                    <a:pt x="3903" y="549"/>
                  </a:cubicBezTo>
                  <a:cubicBezTo>
                    <a:pt x="3645" y="683"/>
                    <a:pt x="3388" y="795"/>
                    <a:pt x="3120" y="895"/>
                  </a:cubicBezTo>
                  <a:cubicBezTo>
                    <a:pt x="3746" y="1119"/>
                    <a:pt x="4339" y="1409"/>
                    <a:pt x="4886" y="1767"/>
                  </a:cubicBezTo>
                  <a:lnTo>
                    <a:pt x="4898" y="1767"/>
                  </a:lnTo>
                  <a:cubicBezTo>
                    <a:pt x="4953" y="1711"/>
                    <a:pt x="5021" y="1689"/>
                    <a:pt x="5099" y="1689"/>
                  </a:cubicBezTo>
                  <a:cubicBezTo>
                    <a:pt x="5233" y="1689"/>
                    <a:pt x="5356" y="1778"/>
                    <a:pt x="5378" y="1901"/>
                  </a:cubicBezTo>
                  <a:cubicBezTo>
                    <a:pt x="5669" y="2002"/>
                    <a:pt x="5949" y="2114"/>
                    <a:pt x="6217" y="2259"/>
                  </a:cubicBezTo>
                  <a:cubicBezTo>
                    <a:pt x="6865" y="2595"/>
                    <a:pt x="7458" y="3031"/>
                    <a:pt x="7994" y="3522"/>
                  </a:cubicBezTo>
                  <a:cubicBezTo>
                    <a:pt x="7514" y="1957"/>
                    <a:pt x="6239" y="716"/>
                    <a:pt x="4752" y="1"/>
                  </a:cubicBezTo>
                  <a:close/>
                  <a:moveTo>
                    <a:pt x="1" y="2360"/>
                  </a:moveTo>
                  <a:lnTo>
                    <a:pt x="1" y="2360"/>
                  </a:lnTo>
                  <a:cubicBezTo>
                    <a:pt x="23" y="2505"/>
                    <a:pt x="45" y="2662"/>
                    <a:pt x="45" y="2818"/>
                  </a:cubicBezTo>
                  <a:cubicBezTo>
                    <a:pt x="68" y="3232"/>
                    <a:pt x="57" y="3645"/>
                    <a:pt x="1" y="4059"/>
                  </a:cubicBezTo>
                  <a:cubicBezTo>
                    <a:pt x="526" y="4652"/>
                    <a:pt x="1175" y="5155"/>
                    <a:pt x="1879" y="5557"/>
                  </a:cubicBezTo>
                  <a:cubicBezTo>
                    <a:pt x="1566" y="5155"/>
                    <a:pt x="1286" y="4730"/>
                    <a:pt x="1063" y="4272"/>
                  </a:cubicBezTo>
                  <a:cubicBezTo>
                    <a:pt x="884" y="3914"/>
                    <a:pt x="727" y="3500"/>
                    <a:pt x="817" y="3109"/>
                  </a:cubicBezTo>
                  <a:cubicBezTo>
                    <a:pt x="817" y="3109"/>
                    <a:pt x="817" y="3098"/>
                    <a:pt x="817" y="3098"/>
                  </a:cubicBezTo>
                  <a:cubicBezTo>
                    <a:pt x="526" y="2874"/>
                    <a:pt x="258" y="2628"/>
                    <a:pt x="1" y="236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9013;p66"/>
            <p:cNvSpPr/>
            <p:nvPr/>
          </p:nvSpPr>
          <p:spPr>
            <a:xfrm rot="5400000">
              <a:off x="5506108" y="6204114"/>
              <a:ext cx="113399" cy="82410"/>
            </a:xfrm>
            <a:custGeom>
              <a:avLst/>
              <a:gdLst/>
              <a:ahLst/>
              <a:cxnLst/>
              <a:rect l="l" t="t" r="r" b="b"/>
              <a:pathLst>
                <a:path w="2170" h="1577" extrusionOk="0">
                  <a:moveTo>
                    <a:pt x="1052" y="0"/>
                  </a:moveTo>
                  <a:cubicBezTo>
                    <a:pt x="918" y="11"/>
                    <a:pt x="772" y="11"/>
                    <a:pt x="638" y="11"/>
                  </a:cubicBezTo>
                  <a:cubicBezTo>
                    <a:pt x="426" y="11"/>
                    <a:pt x="213" y="11"/>
                    <a:pt x="1" y="0"/>
                  </a:cubicBezTo>
                  <a:lnTo>
                    <a:pt x="1" y="0"/>
                  </a:lnTo>
                  <a:cubicBezTo>
                    <a:pt x="79" y="224"/>
                    <a:pt x="135" y="459"/>
                    <a:pt x="191" y="693"/>
                  </a:cubicBezTo>
                  <a:cubicBezTo>
                    <a:pt x="482" y="1018"/>
                    <a:pt x="795" y="1308"/>
                    <a:pt x="1130" y="1577"/>
                  </a:cubicBezTo>
                  <a:cubicBezTo>
                    <a:pt x="1275" y="1230"/>
                    <a:pt x="1600" y="973"/>
                    <a:pt x="1935" y="783"/>
                  </a:cubicBezTo>
                  <a:cubicBezTo>
                    <a:pt x="2013" y="738"/>
                    <a:pt x="2091" y="705"/>
                    <a:pt x="2170" y="660"/>
                  </a:cubicBezTo>
                  <a:cubicBezTo>
                    <a:pt x="1812" y="436"/>
                    <a:pt x="1432" y="213"/>
                    <a:pt x="105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9014;p66"/>
            <p:cNvSpPr/>
            <p:nvPr/>
          </p:nvSpPr>
          <p:spPr>
            <a:xfrm rot="5400000">
              <a:off x="5587002" y="6205002"/>
              <a:ext cx="33393" cy="627"/>
            </a:xfrm>
            <a:custGeom>
              <a:avLst/>
              <a:gdLst/>
              <a:ahLst/>
              <a:cxnLst/>
              <a:rect l="l" t="t" r="r" b="b"/>
              <a:pathLst>
                <a:path w="639" h="12" extrusionOk="0">
                  <a:moveTo>
                    <a:pt x="638" y="11"/>
                  </a:moveTo>
                  <a:lnTo>
                    <a:pt x="638" y="11"/>
                  </a:lnTo>
                  <a:lnTo>
                    <a:pt x="638" y="11"/>
                  </a:lnTo>
                  <a:lnTo>
                    <a:pt x="638" y="11"/>
                  </a:lnTo>
                  <a:close/>
                  <a:moveTo>
                    <a:pt x="638" y="11"/>
                  </a:moveTo>
                  <a:cubicBezTo>
                    <a:pt x="426" y="11"/>
                    <a:pt x="213" y="11"/>
                    <a:pt x="1" y="0"/>
                  </a:cubicBezTo>
                  <a:lnTo>
                    <a:pt x="1" y="0"/>
                  </a:lnTo>
                  <a:cubicBezTo>
                    <a:pt x="213" y="11"/>
                    <a:pt x="426" y="11"/>
                    <a:pt x="638"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9015;p66"/>
            <p:cNvSpPr/>
            <p:nvPr/>
          </p:nvSpPr>
          <p:spPr>
            <a:xfrm rot="5400000">
              <a:off x="5513711" y="6322138"/>
              <a:ext cx="168321" cy="47398"/>
            </a:xfrm>
            <a:custGeom>
              <a:avLst/>
              <a:gdLst/>
              <a:ahLst/>
              <a:cxnLst/>
              <a:rect l="l" t="t" r="r" b="b"/>
              <a:pathLst>
                <a:path w="3221" h="907" extrusionOk="0">
                  <a:moveTo>
                    <a:pt x="1688" y="1"/>
                  </a:moveTo>
                  <a:cubicBezTo>
                    <a:pt x="1141" y="169"/>
                    <a:pt x="570" y="269"/>
                    <a:pt x="0" y="325"/>
                  </a:cubicBezTo>
                  <a:cubicBezTo>
                    <a:pt x="336" y="515"/>
                    <a:pt x="671" y="716"/>
                    <a:pt x="973" y="906"/>
                  </a:cubicBezTo>
                  <a:cubicBezTo>
                    <a:pt x="1476" y="716"/>
                    <a:pt x="2002" y="627"/>
                    <a:pt x="2538" y="627"/>
                  </a:cubicBezTo>
                  <a:cubicBezTo>
                    <a:pt x="2762" y="627"/>
                    <a:pt x="2997" y="638"/>
                    <a:pt x="3220" y="672"/>
                  </a:cubicBezTo>
                  <a:cubicBezTo>
                    <a:pt x="2728" y="403"/>
                    <a:pt x="2214" y="169"/>
                    <a:pt x="1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9016;p66"/>
            <p:cNvSpPr/>
            <p:nvPr/>
          </p:nvSpPr>
          <p:spPr>
            <a:xfrm rot="5400000">
              <a:off x="5515174" y="6195047"/>
              <a:ext cx="49122" cy="56125"/>
            </a:xfrm>
            <a:custGeom>
              <a:avLst/>
              <a:gdLst/>
              <a:ahLst/>
              <a:cxnLst/>
              <a:rect l="l" t="t" r="r" b="b"/>
              <a:pathLst>
                <a:path w="940" h="1074" extrusionOk="0">
                  <a:moveTo>
                    <a:pt x="1" y="0"/>
                  </a:moveTo>
                  <a:lnTo>
                    <a:pt x="1" y="0"/>
                  </a:lnTo>
                  <a:cubicBezTo>
                    <a:pt x="23" y="112"/>
                    <a:pt x="46" y="224"/>
                    <a:pt x="57" y="336"/>
                  </a:cubicBezTo>
                  <a:cubicBezTo>
                    <a:pt x="314" y="604"/>
                    <a:pt x="582" y="850"/>
                    <a:pt x="873" y="1074"/>
                  </a:cubicBezTo>
                  <a:cubicBezTo>
                    <a:pt x="884" y="1007"/>
                    <a:pt x="906" y="939"/>
                    <a:pt x="940" y="884"/>
                  </a:cubicBezTo>
                  <a:cubicBezTo>
                    <a:pt x="605" y="615"/>
                    <a:pt x="292"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9017;p66"/>
            <p:cNvSpPr/>
            <p:nvPr/>
          </p:nvSpPr>
          <p:spPr>
            <a:xfrm rot="5400000">
              <a:off x="5491502" y="6321563"/>
              <a:ext cx="213315" cy="57274"/>
            </a:xfrm>
            <a:custGeom>
              <a:avLst/>
              <a:gdLst/>
              <a:ahLst/>
              <a:cxnLst/>
              <a:rect l="l" t="t" r="r" b="b"/>
              <a:pathLst>
                <a:path w="4082" h="1096" extrusionOk="0">
                  <a:moveTo>
                    <a:pt x="2315" y="0"/>
                  </a:moveTo>
                  <a:cubicBezTo>
                    <a:pt x="2226" y="34"/>
                    <a:pt x="2125" y="67"/>
                    <a:pt x="2035" y="101"/>
                  </a:cubicBezTo>
                  <a:cubicBezTo>
                    <a:pt x="2561" y="269"/>
                    <a:pt x="3075" y="503"/>
                    <a:pt x="3567" y="772"/>
                  </a:cubicBezTo>
                  <a:cubicBezTo>
                    <a:pt x="3735" y="794"/>
                    <a:pt x="3914" y="828"/>
                    <a:pt x="4081" y="872"/>
                  </a:cubicBezTo>
                  <a:cubicBezTo>
                    <a:pt x="3534" y="514"/>
                    <a:pt x="2941" y="224"/>
                    <a:pt x="2315" y="0"/>
                  </a:cubicBezTo>
                  <a:close/>
                  <a:moveTo>
                    <a:pt x="347" y="425"/>
                  </a:moveTo>
                  <a:cubicBezTo>
                    <a:pt x="235" y="425"/>
                    <a:pt x="113" y="436"/>
                    <a:pt x="1" y="436"/>
                  </a:cubicBezTo>
                  <a:cubicBezTo>
                    <a:pt x="381" y="649"/>
                    <a:pt x="761" y="872"/>
                    <a:pt x="1119" y="1096"/>
                  </a:cubicBezTo>
                  <a:cubicBezTo>
                    <a:pt x="1186" y="1073"/>
                    <a:pt x="1253" y="1040"/>
                    <a:pt x="1320" y="1006"/>
                  </a:cubicBezTo>
                  <a:cubicBezTo>
                    <a:pt x="1018" y="816"/>
                    <a:pt x="683" y="615"/>
                    <a:pt x="347" y="42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9018;p66"/>
            <p:cNvSpPr/>
            <p:nvPr/>
          </p:nvSpPr>
          <p:spPr>
            <a:xfrm rot="5400000">
              <a:off x="5567171" y="6464383"/>
              <a:ext cx="25188" cy="11183"/>
            </a:xfrm>
            <a:custGeom>
              <a:avLst/>
              <a:gdLst/>
              <a:ahLst/>
              <a:cxnLst/>
              <a:rect l="l" t="t" r="r" b="b"/>
              <a:pathLst>
                <a:path w="482" h="214" extrusionOk="0">
                  <a:moveTo>
                    <a:pt x="202" y="1"/>
                  </a:moveTo>
                  <a:cubicBezTo>
                    <a:pt x="124" y="1"/>
                    <a:pt x="56" y="23"/>
                    <a:pt x="1" y="79"/>
                  </a:cubicBezTo>
                  <a:cubicBezTo>
                    <a:pt x="168" y="113"/>
                    <a:pt x="325" y="169"/>
                    <a:pt x="481" y="213"/>
                  </a:cubicBezTo>
                  <a:cubicBezTo>
                    <a:pt x="459" y="90"/>
                    <a:pt x="336" y="1"/>
                    <a:pt x="2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9019;p66"/>
            <p:cNvSpPr/>
            <p:nvPr/>
          </p:nvSpPr>
          <p:spPr>
            <a:xfrm rot="5400000">
              <a:off x="5592593" y="6247958"/>
              <a:ext cx="191106" cy="43269"/>
            </a:xfrm>
            <a:custGeom>
              <a:avLst/>
              <a:gdLst/>
              <a:ahLst/>
              <a:cxnLst/>
              <a:rect l="l" t="t" r="r" b="b"/>
              <a:pathLst>
                <a:path w="3657" h="828" extrusionOk="0">
                  <a:moveTo>
                    <a:pt x="1834" y="1"/>
                  </a:moveTo>
                  <a:cubicBezTo>
                    <a:pt x="1398" y="1"/>
                    <a:pt x="962" y="23"/>
                    <a:pt x="526" y="57"/>
                  </a:cubicBezTo>
                  <a:cubicBezTo>
                    <a:pt x="447" y="101"/>
                    <a:pt x="358" y="157"/>
                    <a:pt x="280" y="213"/>
                  </a:cubicBezTo>
                  <a:cubicBezTo>
                    <a:pt x="257" y="213"/>
                    <a:pt x="246" y="224"/>
                    <a:pt x="224" y="224"/>
                  </a:cubicBezTo>
                  <a:cubicBezTo>
                    <a:pt x="202" y="224"/>
                    <a:pt x="168" y="202"/>
                    <a:pt x="146" y="180"/>
                  </a:cubicBezTo>
                  <a:cubicBezTo>
                    <a:pt x="134" y="146"/>
                    <a:pt x="134" y="112"/>
                    <a:pt x="146" y="79"/>
                  </a:cubicBezTo>
                  <a:cubicBezTo>
                    <a:pt x="101" y="79"/>
                    <a:pt x="45" y="90"/>
                    <a:pt x="0" y="90"/>
                  </a:cubicBezTo>
                  <a:cubicBezTo>
                    <a:pt x="202" y="470"/>
                    <a:pt x="615" y="727"/>
                    <a:pt x="1051" y="817"/>
                  </a:cubicBezTo>
                  <a:cubicBezTo>
                    <a:pt x="1733" y="671"/>
                    <a:pt x="2404" y="414"/>
                    <a:pt x="3019" y="68"/>
                  </a:cubicBezTo>
                  <a:cubicBezTo>
                    <a:pt x="2628" y="23"/>
                    <a:pt x="2236" y="1"/>
                    <a:pt x="1834" y="1"/>
                  </a:cubicBezTo>
                  <a:close/>
                  <a:moveTo>
                    <a:pt x="3321" y="101"/>
                  </a:moveTo>
                  <a:cubicBezTo>
                    <a:pt x="2818" y="414"/>
                    <a:pt x="2281" y="660"/>
                    <a:pt x="1722" y="828"/>
                  </a:cubicBezTo>
                  <a:cubicBezTo>
                    <a:pt x="2113" y="783"/>
                    <a:pt x="2493" y="660"/>
                    <a:pt x="2851" y="515"/>
                  </a:cubicBezTo>
                  <a:cubicBezTo>
                    <a:pt x="3131" y="403"/>
                    <a:pt x="3399" y="291"/>
                    <a:pt x="3656" y="157"/>
                  </a:cubicBezTo>
                  <a:cubicBezTo>
                    <a:pt x="3544" y="135"/>
                    <a:pt x="3433" y="124"/>
                    <a:pt x="3321" y="10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9020;p66"/>
            <p:cNvSpPr/>
            <p:nvPr/>
          </p:nvSpPr>
          <p:spPr>
            <a:xfrm rot="5400000">
              <a:off x="5692196" y="6186869"/>
              <a:ext cx="20485" cy="8832"/>
            </a:xfrm>
            <a:custGeom>
              <a:avLst/>
              <a:gdLst/>
              <a:ahLst/>
              <a:cxnLst/>
              <a:rect l="l" t="t" r="r" b="b"/>
              <a:pathLst>
                <a:path w="392" h="169" extrusionOk="0">
                  <a:moveTo>
                    <a:pt x="392" y="1"/>
                  </a:moveTo>
                  <a:cubicBezTo>
                    <a:pt x="269" y="1"/>
                    <a:pt x="146" y="12"/>
                    <a:pt x="12" y="23"/>
                  </a:cubicBezTo>
                  <a:cubicBezTo>
                    <a:pt x="0" y="56"/>
                    <a:pt x="0" y="90"/>
                    <a:pt x="12" y="124"/>
                  </a:cubicBezTo>
                  <a:cubicBezTo>
                    <a:pt x="34" y="146"/>
                    <a:pt x="68" y="168"/>
                    <a:pt x="90" y="168"/>
                  </a:cubicBezTo>
                  <a:cubicBezTo>
                    <a:pt x="112" y="168"/>
                    <a:pt x="123" y="157"/>
                    <a:pt x="146" y="157"/>
                  </a:cubicBezTo>
                  <a:cubicBezTo>
                    <a:pt x="224" y="101"/>
                    <a:pt x="313" y="4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9021;p66"/>
            <p:cNvSpPr/>
            <p:nvPr/>
          </p:nvSpPr>
          <p:spPr>
            <a:xfrm rot="5400000">
              <a:off x="5508146" y="6105661"/>
              <a:ext cx="52623" cy="146112"/>
            </a:xfrm>
            <a:custGeom>
              <a:avLst/>
              <a:gdLst/>
              <a:ahLst/>
              <a:cxnLst/>
              <a:rect l="l" t="t" r="r" b="b"/>
              <a:pathLst>
                <a:path w="1007" h="2796" extrusionOk="0">
                  <a:moveTo>
                    <a:pt x="1" y="0"/>
                  </a:moveTo>
                  <a:lnTo>
                    <a:pt x="1" y="0"/>
                  </a:lnTo>
                  <a:cubicBezTo>
                    <a:pt x="45" y="213"/>
                    <a:pt x="57" y="436"/>
                    <a:pt x="57" y="649"/>
                  </a:cubicBezTo>
                  <a:cubicBezTo>
                    <a:pt x="57" y="850"/>
                    <a:pt x="45" y="1051"/>
                    <a:pt x="12" y="1252"/>
                  </a:cubicBezTo>
                  <a:cubicBezTo>
                    <a:pt x="224" y="1822"/>
                    <a:pt x="548" y="2337"/>
                    <a:pt x="940" y="2795"/>
                  </a:cubicBezTo>
                  <a:cubicBezTo>
                    <a:pt x="996" y="2381"/>
                    <a:pt x="1007" y="1968"/>
                    <a:pt x="984" y="1554"/>
                  </a:cubicBezTo>
                  <a:cubicBezTo>
                    <a:pt x="984" y="1398"/>
                    <a:pt x="962" y="1241"/>
                    <a:pt x="940" y="1096"/>
                  </a:cubicBezTo>
                  <a:cubicBezTo>
                    <a:pt x="671" y="816"/>
                    <a:pt x="425" y="514"/>
                    <a:pt x="191" y="201"/>
                  </a:cubicBezTo>
                  <a:cubicBezTo>
                    <a:pt x="168" y="157"/>
                    <a:pt x="168" y="101"/>
                    <a:pt x="213" y="67"/>
                  </a:cubicBezTo>
                  <a:cubicBezTo>
                    <a:pt x="235" y="56"/>
                    <a:pt x="247" y="56"/>
                    <a:pt x="269" y="56"/>
                  </a:cubicBezTo>
                  <a:cubicBezTo>
                    <a:pt x="302" y="56"/>
                    <a:pt x="325" y="67"/>
                    <a:pt x="347" y="90"/>
                  </a:cubicBezTo>
                  <a:cubicBezTo>
                    <a:pt x="515" y="324"/>
                    <a:pt x="694" y="548"/>
                    <a:pt x="884" y="760"/>
                  </a:cubicBezTo>
                  <a:cubicBezTo>
                    <a:pt x="828" y="526"/>
                    <a:pt x="772" y="291"/>
                    <a:pt x="694" y="67"/>
                  </a:cubicBezTo>
                  <a:cubicBezTo>
                    <a:pt x="459" y="45"/>
                    <a:pt x="235" y="34"/>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9022;p66"/>
            <p:cNvSpPr/>
            <p:nvPr/>
          </p:nvSpPr>
          <p:spPr>
            <a:xfrm rot="5400000">
              <a:off x="5587603" y="6168762"/>
              <a:ext cx="36267" cy="3554"/>
            </a:xfrm>
            <a:custGeom>
              <a:avLst/>
              <a:gdLst/>
              <a:ahLst/>
              <a:cxnLst/>
              <a:rect l="l" t="t" r="r" b="b"/>
              <a:pathLst>
                <a:path w="694" h="68" extrusionOk="0">
                  <a:moveTo>
                    <a:pt x="694" y="67"/>
                  </a:moveTo>
                  <a:cubicBezTo>
                    <a:pt x="459" y="45"/>
                    <a:pt x="235" y="34"/>
                    <a:pt x="1" y="0"/>
                  </a:cubicBezTo>
                  <a:lnTo>
                    <a:pt x="1" y="0"/>
                  </a:lnTo>
                  <a:cubicBezTo>
                    <a:pt x="235" y="34"/>
                    <a:pt x="459" y="45"/>
                    <a:pt x="694" y="67"/>
                  </a:cubicBezTo>
                  <a:lnTo>
                    <a:pt x="694" y="67"/>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9023;p66"/>
            <p:cNvSpPr/>
            <p:nvPr/>
          </p:nvSpPr>
          <p:spPr>
            <a:xfrm rot="5400000">
              <a:off x="5557242" y="6154182"/>
              <a:ext cx="40343" cy="54348"/>
            </a:xfrm>
            <a:custGeom>
              <a:avLst/>
              <a:gdLst/>
              <a:ahLst/>
              <a:cxnLst/>
              <a:rect l="l" t="t" r="r" b="b"/>
              <a:pathLst>
                <a:path w="772" h="1040" extrusionOk="0">
                  <a:moveTo>
                    <a:pt x="101" y="0"/>
                  </a:moveTo>
                  <a:cubicBezTo>
                    <a:pt x="79" y="0"/>
                    <a:pt x="67" y="0"/>
                    <a:pt x="45" y="11"/>
                  </a:cubicBezTo>
                  <a:cubicBezTo>
                    <a:pt x="0" y="45"/>
                    <a:pt x="0" y="101"/>
                    <a:pt x="23" y="145"/>
                  </a:cubicBezTo>
                  <a:cubicBezTo>
                    <a:pt x="257" y="458"/>
                    <a:pt x="503" y="760"/>
                    <a:pt x="772" y="1040"/>
                  </a:cubicBezTo>
                  <a:cubicBezTo>
                    <a:pt x="761" y="928"/>
                    <a:pt x="738" y="816"/>
                    <a:pt x="716" y="704"/>
                  </a:cubicBezTo>
                  <a:cubicBezTo>
                    <a:pt x="526" y="492"/>
                    <a:pt x="347" y="268"/>
                    <a:pt x="179" y="34"/>
                  </a:cubicBezTo>
                  <a:cubicBezTo>
                    <a:pt x="157" y="11"/>
                    <a:pt x="134"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9024;p66"/>
            <p:cNvSpPr/>
            <p:nvPr/>
          </p:nvSpPr>
          <p:spPr>
            <a:xfrm rot="5400000">
              <a:off x="5582639" y="6119378"/>
              <a:ext cx="8832" cy="44471"/>
            </a:xfrm>
            <a:custGeom>
              <a:avLst/>
              <a:gdLst/>
              <a:ahLst/>
              <a:cxnLst/>
              <a:rect l="l" t="t" r="r" b="b"/>
              <a:pathLst>
                <a:path w="169" h="851" extrusionOk="0">
                  <a:moveTo>
                    <a:pt x="1" y="1"/>
                  </a:moveTo>
                  <a:cubicBezTo>
                    <a:pt x="34" y="291"/>
                    <a:pt x="79" y="571"/>
                    <a:pt x="157" y="850"/>
                  </a:cubicBezTo>
                  <a:cubicBezTo>
                    <a:pt x="157" y="794"/>
                    <a:pt x="169" y="738"/>
                    <a:pt x="169" y="683"/>
                  </a:cubicBezTo>
                  <a:cubicBezTo>
                    <a:pt x="169" y="459"/>
                    <a:pt x="146" y="235"/>
                    <a:pt x="102" y="12"/>
                  </a:cubicBezTo>
                  <a:cubicBezTo>
                    <a:pt x="68" y="12"/>
                    <a:pt x="34" y="12"/>
                    <a:pt x="1" y="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9025;p66"/>
            <p:cNvSpPr/>
            <p:nvPr/>
          </p:nvSpPr>
          <p:spPr>
            <a:xfrm rot="5400000">
              <a:off x="5606311" y="6139550"/>
              <a:ext cx="5330" cy="627"/>
            </a:xfrm>
            <a:custGeom>
              <a:avLst/>
              <a:gdLst/>
              <a:ahLst/>
              <a:cxnLst/>
              <a:rect l="l" t="t" r="r" b="b"/>
              <a:pathLst>
                <a:path w="102" h="12" extrusionOk="0">
                  <a:moveTo>
                    <a:pt x="102" y="12"/>
                  </a:moveTo>
                  <a:cubicBezTo>
                    <a:pt x="68" y="12"/>
                    <a:pt x="34" y="12"/>
                    <a:pt x="1" y="1"/>
                  </a:cubicBezTo>
                  <a:lnTo>
                    <a:pt x="1" y="1"/>
                  </a:lnTo>
                  <a:lnTo>
                    <a:pt x="1" y="1"/>
                  </a:lnTo>
                  <a:cubicBezTo>
                    <a:pt x="34" y="12"/>
                    <a:pt x="68" y="12"/>
                    <a:pt x="102" y="12"/>
                  </a:cubicBezTo>
                  <a:lnTo>
                    <a:pt x="102" y="1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9026;p66"/>
            <p:cNvSpPr/>
            <p:nvPr/>
          </p:nvSpPr>
          <p:spPr>
            <a:xfrm rot="5400000">
              <a:off x="5592881" y="6232464"/>
              <a:ext cx="21635" cy="627"/>
            </a:xfrm>
            <a:custGeom>
              <a:avLst/>
              <a:gdLst/>
              <a:ahLst/>
              <a:cxnLst/>
              <a:rect l="l" t="t" r="r" b="b"/>
              <a:pathLst>
                <a:path w="414" h="12" extrusionOk="0">
                  <a:moveTo>
                    <a:pt x="0" y="11"/>
                  </a:moveTo>
                  <a:lnTo>
                    <a:pt x="0" y="11"/>
                  </a:lnTo>
                  <a:lnTo>
                    <a:pt x="0" y="11"/>
                  </a:lnTo>
                  <a:lnTo>
                    <a:pt x="0" y="11"/>
                  </a:lnTo>
                  <a:close/>
                  <a:moveTo>
                    <a:pt x="0" y="11"/>
                  </a:moveTo>
                  <a:cubicBezTo>
                    <a:pt x="134" y="11"/>
                    <a:pt x="280" y="11"/>
                    <a:pt x="414" y="0"/>
                  </a:cubicBezTo>
                  <a:lnTo>
                    <a:pt x="414" y="0"/>
                  </a:lnTo>
                  <a:cubicBezTo>
                    <a:pt x="280" y="11"/>
                    <a:pt x="134" y="11"/>
                    <a:pt x="0"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9027;p66"/>
            <p:cNvSpPr/>
            <p:nvPr/>
          </p:nvSpPr>
          <p:spPr>
            <a:xfrm rot="5400000">
              <a:off x="5568921" y="6115590"/>
              <a:ext cx="12908" cy="66681"/>
            </a:xfrm>
            <a:custGeom>
              <a:avLst/>
              <a:gdLst/>
              <a:ahLst/>
              <a:cxnLst/>
              <a:rect l="l" t="t" r="r" b="b"/>
              <a:pathLst>
                <a:path w="247" h="1276" extrusionOk="0">
                  <a:moveTo>
                    <a:pt x="1" y="1"/>
                  </a:moveTo>
                  <a:lnTo>
                    <a:pt x="1" y="1"/>
                  </a:lnTo>
                  <a:cubicBezTo>
                    <a:pt x="45" y="224"/>
                    <a:pt x="68" y="448"/>
                    <a:pt x="68" y="672"/>
                  </a:cubicBezTo>
                  <a:cubicBezTo>
                    <a:pt x="68" y="727"/>
                    <a:pt x="56" y="783"/>
                    <a:pt x="56" y="839"/>
                  </a:cubicBezTo>
                  <a:cubicBezTo>
                    <a:pt x="101" y="973"/>
                    <a:pt x="146" y="1108"/>
                    <a:pt x="191" y="1253"/>
                  </a:cubicBezTo>
                  <a:cubicBezTo>
                    <a:pt x="191" y="1253"/>
                    <a:pt x="202" y="1264"/>
                    <a:pt x="202" y="1275"/>
                  </a:cubicBezTo>
                  <a:cubicBezTo>
                    <a:pt x="235" y="1074"/>
                    <a:pt x="247" y="873"/>
                    <a:pt x="247" y="672"/>
                  </a:cubicBezTo>
                  <a:cubicBezTo>
                    <a:pt x="247" y="459"/>
                    <a:pt x="235" y="236"/>
                    <a:pt x="191" y="23"/>
                  </a:cubicBezTo>
                  <a:cubicBezTo>
                    <a:pt x="124" y="23"/>
                    <a:pt x="56"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9028;p66"/>
            <p:cNvSpPr/>
            <p:nvPr/>
          </p:nvSpPr>
          <p:spPr>
            <a:xfrm rot="5400000">
              <a:off x="5585879" y="6195047"/>
              <a:ext cx="66053" cy="31041"/>
            </a:xfrm>
            <a:custGeom>
              <a:avLst/>
              <a:gdLst/>
              <a:ahLst/>
              <a:cxnLst/>
              <a:rect l="l" t="t" r="r" b="b"/>
              <a:pathLst>
                <a:path w="1264" h="594" extrusionOk="0">
                  <a:moveTo>
                    <a:pt x="0" y="1"/>
                  </a:moveTo>
                  <a:lnTo>
                    <a:pt x="0" y="1"/>
                  </a:lnTo>
                  <a:cubicBezTo>
                    <a:pt x="79" y="191"/>
                    <a:pt x="146" y="381"/>
                    <a:pt x="213" y="582"/>
                  </a:cubicBezTo>
                  <a:cubicBezTo>
                    <a:pt x="425" y="593"/>
                    <a:pt x="638" y="593"/>
                    <a:pt x="850" y="593"/>
                  </a:cubicBezTo>
                  <a:cubicBezTo>
                    <a:pt x="984" y="593"/>
                    <a:pt x="1130" y="593"/>
                    <a:pt x="1264" y="582"/>
                  </a:cubicBezTo>
                  <a:cubicBezTo>
                    <a:pt x="828" y="347"/>
                    <a:pt x="392" y="14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9029;p66"/>
            <p:cNvSpPr/>
            <p:nvPr/>
          </p:nvSpPr>
          <p:spPr>
            <a:xfrm rot="5400000">
              <a:off x="5568921" y="6297289"/>
              <a:ext cx="88263" cy="17036"/>
            </a:xfrm>
            <a:custGeom>
              <a:avLst/>
              <a:gdLst/>
              <a:ahLst/>
              <a:cxnLst/>
              <a:rect l="l" t="t" r="r" b="b"/>
              <a:pathLst>
                <a:path w="1689" h="326" extrusionOk="0">
                  <a:moveTo>
                    <a:pt x="0" y="325"/>
                  </a:moveTo>
                  <a:lnTo>
                    <a:pt x="0" y="325"/>
                  </a:lnTo>
                  <a:cubicBezTo>
                    <a:pt x="570" y="269"/>
                    <a:pt x="1141" y="169"/>
                    <a:pt x="1688" y="1"/>
                  </a:cubicBezTo>
                  <a:lnTo>
                    <a:pt x="1688" y="1"/>
                  </a:lnTo>
                  <a:cubicBezTo>
                    <a:pt x="1141" y="169"/>
                    <a:pt x="570" y="269"/>
                    <a:pt x="0" y="325"/>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9030;p66"/>
            <p:cNvSpPr/>
            <p:nvPr/>
          </p:nvSpPr>
          <p:spPr>
            <a:xfrm rot="5400000">
              <a:off x="5626482" y="6267790"/>
              <a:ext cx="118625" cy="40970"/>
            </a:xfrm>
            <a:custGeom>
              <a:avLst/>
              <a:gdLst/>
              <a:ahLst/>
              <a:cxnLst/>
              <a:rect l="l" t="t" r="r" b="b"/>
              <a:pathLst>
                <a:path w="2270" h="784" extrusionOk="0">
                  <a:moveTo>
                    <a:pt x="1968" y="1"/>
                  </a:moveTo>
                  <a:cubicBezTo>
                    <a:pt x="1353" y="347"/>
                    <a:pt x="682" y="604"/>
                    <a:pt x="0" y="750"/>
                  </a:cubicBezTo>
                  <a:cubicBezTo>
                    <a:pt x="45" y="761"/>
                    <a:pt x="101" y="761"/>
                    <a:pt x="157" y="772"/>
                  </a:cubicBezTo>
                  <a:cubicBezTo>
                    <a:pt x="224" y="783"/>
                    <a:pt x="302" y="783"/>
                    <a:pt x="380" y="783"/>
                  </a:cubicBezTo>
                  <a:cubicBezTo>
                    <a:pt x="481" y="783"/>
                    <a:pt x="570" y="772"/>
                    <a:pt x="671" y="761"/>
                  </a:cubicBezTo>
                  <a:cubicBezTo>
                    <a:pt x="1230" y="593"/>
                    <a:pt x="1767" y="347"/>
                    <a:pt x="2270" y="34"/>
                  </a:cubicBezTo>
                  <a:cubicBezTo>
                    <a:pt x="2169" y="23"/>
                    <a:pt x="2069" y="12"/>
                    <a:pt x="1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9031;p66"/>
            <p:cNvSpPr/>
            <p:nvPr/>
          </p:nvSpPr>
          <p:spPr>
            <a:xfrm rot="5400000">
              <a:off x="5540284" y="6246443"/>
              <a:ext cx="167747" cy="39245"/>
            </a:xfrm>
            <a:custGeom>
              <a:avLst/>
              <a:gdLst/>
              <a:ahLst/>
              <a:cxnLst/>
              <a:rect l="l" t="t" r="r" b="b"/>
              <a:pathLst>
                <a:path w="3210" h="751" extrusionOk="0">
                  <a:moveTo>
                    <a:pt x="549" y="1"/>
                  </a:moveTo>
                  <a:cubicBezTo>
                    <a:pt x="370" y="1"/>
                    <a:pt x="191" y="1"/>
                    <a:pt x="1" y="23"/>
                  </a:cubicBezTo>
                  <a:cubicBezTo>
                    <a:pt x="482" y="191"/>
                    <a:pt x="1007" y="459"/>
                    <a:pt x="1521" y="750"/>
                  </a:cubicBezTo>
                  <a:cubicBezTo>
                    <a:pt x="2091" y="694"/>
                    <a:pt x="2662" y="594"/>
                    <a:pt x="3209" y="426"/>
                  </a:cubicBezTo>
                  <a:cubicBezTo>
                    <a:pt x="2349" y="146"/>
                    <a:pt x="1454" y="1"/>
                    <a:pt x="54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9032;p66"/>
            <p:cNvSpPr/>
            <p:nvPr/>
          </p:nvSpPr>
          <p:spPr>
            <a:xfrm rot="5400000">
              <a:off x="5615352" y="6375859"/>
              <a:ext cx="40970" cy="18186"/>
            </a:xfrm>
            <a:custGeom>
              <a:avLst/>
              <a:gdLst/>
              <a:ahLst/>
              <a:cxnLst/>
              <a:rect l="l" t="t" r="r" b="b"/>
              <a:pathLst>
                <a:path w="784" h="348" extrusionOk="0">
                  <a:moveTo>
                    <a:pt x="1" y="347"/>
                  </a:moveTo>
                  <a:lnTo>
                    <a:pt x="1" y="347"/>
                  </a:lnTo>
                  <a:cubicBezTo>
                    <a:pt x="269" y="247"/>
                    <a:pt x="526" y="135"/>
                    <a:pt x="784" y="1"/>
                  </a:cubicBezTo>
                  <a:cubicBezTo>
                    <a:pt x="526" y="135"/>
                    <a:pt x="269" y="247"/>
                    <a:pt x="1" y="347"/>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9033;p66"/>
            <p:cNvSpPr/>
            <p:nvPr/>
          </p:nvSpPr>
          <p:spPr>
            <a:xfrm rot="5400000">
              <a:off x="5516899" y="6261676"/>
              <a:ext cx="298025" cy="78334"/>
            </a:xfrm>
            <a:custGeom>
              <a:avLst/>
              <a:gdLst/>
              <a:ahLst/>
              <a:cxnLst/>
              <a:rect l="l" t="t" r="r" b="b"/>
              <a:pathLst>
                <a:path w="5703" h="1499" extrusionOk="0">
                  <a:moveTo>
                    <a:pt x="425" y="0"/>
                  </a:moveTo>
                  <a:cubicBezTo>
                    <a:pt x="291" y="11"/>
                    <a:pt x="168" y="22"/>
                    <a:pt x="34" y="34"/>
                  </a:cubicBezTo>
                  <a:cubicBezTo>
                    <a:pt x="23" y="112"/>
                    <a:pt x="12" y="179"/>
                    <a:pt x="0" y="257"/>
                  </a:cubicBezTo>
                  <a:cubicBezTo>
                    <a:pt x="0" y="257"/>
                    <a:pt x="0" y="268"/>
                    <a:pt x="0" y="268"/>
                  </a:cubicBezTo>
                  <a:cubicBezTo>
                    <a:pt x="123" y="526"/>
                    <a:pt x="235" y="771"/>
                    <a:pt x="347" y="1029"/>
                  </a:cubicBezTo>
                  <a:cubicBezTo>
                    <a:pt x="448" y="1017"/>
                    <a:pt x="548" y="1006"/>
                    <a:pt x="649" y="1006"/>
                  </a:cubicBezTo>
                  <a:cubicBezTo>
                    <a:pt x="627" y="984"/>
                    <a:pt x="615" y="962"/>
                    <a:pt x="615" y="939"/>
                  </a:cubicBezTo>
                  <a:cubicBezTo>
                    <a:pt x="604" y="883"/>
                    <a:pt x="649" y="839"/>
                    <a:pt x="694" y="839"/>
                  </a:cubicBezTo>
                  <a:cubicBezTo>
                    <a:pt x="962" y="816"/>
                    <a:pt x="1219" y="771"/>
                    <a:pt x="1476" y="727"/>
                  </a:cubicBezTo>
                  <a:cubicBezTo>
                    <a:pt x="1040" y="637"/>
                    <a:pt x="627" y="380"/>
                    <a:pt x="425" y="0"/>
                  </a:cubicBezTo>
                  <a:close/>
                  <a:moveTo>
                    <a:pt x="4081" y="67"/>
                  </a:moveTo>
                  <a:cubicBezTo>
                    <a:pt x="3824" y="201"/>
                    <a:pt x="3556" y="313"/>
                    <a:pt x="3276" y="425"/>
                  </a:cubicBezTo>
                  <a:cubicBezTo>
                    <a:pt x="2918" y="570"/>
                    <a:pt x="2538" y="693"/>
                    <a:pt x="2147" y="738"/>
                  </a:cubicBezTo>
                  <a:cubicBezTo>
                    <a:pt x="1778" y="850"/>
                    <a:pt x="1409" y="939"/>
                    <a:pt x="1029" y="984"/>
                  </a:cubicBezTo>
                  <a:lnTo>
                    <a:pt x="1130" y="984"/>
                  </a:lnTo>
                  <a:cubicBezTo>
                    <a:pt x="2136" y="984"/>
                    <a:pt x="3131" y="1163"/>
                    <a:pt x="4070" y="1498"/>
                  </a:cubicBezTo>
                  <a:cubicBezTo>
                    <a:pt x="4338" y="1398"/>
                    <a:pt x="4595" y="1286"/>
                    <a:pt x="4853" y="1152"/>
                  </a:cubicBezTo>
                  <a:cubicBezTo>
                    <a:pt x="4875" y="1140"/>
                    <a:pt x="4886" y="1140"/>
                    <a:pt x="4908" y="1129"/>
                  </a:cubicBezTo>
                  <a:cubicBezTo>
                    <a:pt x="5188" y="973"/>
                    <a:pt x="5445" y="805"/>
                    <a:pt x="5702" y="604"/>
                  </a:cubicBezTo>
                  <a:cubicBezTo>
                    <a:pt x="5546" y="537"/>
                    <a:pt x="5389" y="470"/>
                    <a:pt x="5233" y="403"/>
                  </a:cubicBezTo>
                  <a:cubicBezTo>
                    <a:pt x="4864" y="257"/>
                    <a:pt x="4472" y="145"/>
                    <a:pt x="4081" y="6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9034;p66"/>
            <p:cNvSpPr/>
            <p:nvPr/>
          </p:nvSpPr>
          <p:spPr>
            <a:xfrm rot="5400000">
              <a:off x="5693372" y="6143626"/>
              <a:ext cx="7630" cy="12333"/>
            </a:xfrm>
            <a:custGeom>
              <a:avLst/>
              <a:gdLst/>
              <a:ahLst/>
              <a:cxnLst/>
              <a:rect l="l" t="t" r="r" b="b"/>
              <a:pathLst>
                <a:path w="146" h="236" extrusionOk="0">
                  <a:moveTo>
                    <a:pt x="146" y="1"/>
                  </a:moveTo>
                  <a:cubicBezTo>
                    <a:pt x="101" y="1"/>
                    <a:pt x="45" y="12"/>
                    <a:pt x="1" y="12"/>
                  </a:cubicBezTo>
                  <a:cubicBezTo>
                    <a:pt x="45" y="90"/>
                    <a:pt x="79" y="168"/>
                    <a:pt x="112" y="235"/>
                  </a:cubicBezTo>
                  <a:cubicBezTo>
                    <a:pt x="112" y="235"/>
                    <a:pt x="112" y="224"/>
                    <a:pt x="112" y="224"/>
                  </a:cubicBezTo>
                  <a:cubicBezTo>
                    <a:pt x="124" y="146"/>
                    <a:pt x="135" y="79"/>
                    <a:pt x="146"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9035;p66"/>
            <p:cNvSpPr/>
            <p:nvPr/>
          </p:nvSpPr>
          <p:spPr>
            <a:xfrm rot="5400000">
              <a:off x="5619480" y="6216368"/>
              <a:ext cx="80633" cy="14684"/>
            </a:xfrm>
            <a:custGeom>
              <a:avLst/>
              <a:gdLst/>
              <a:ahLst/>
              <a:cxnLst/>
              <a:rect l="l" t="t" r="r" b="b"/>
              <a:pathLst>
                <a:path w="1543" h="281" extrusionOk="0">
                  <a:moveTo>
                    <a:pt x="872" y="1"/>
                  </a:moveTo>
                  <a:cubicBezTo>
                    <a:pt x="615" y="45"/>
                    <a:pt x="358" y="90"/>
                    <a:pt x="90" y="113"/>
                  </a:cubicBezTo>
                  <a:cubicBezTo>
                    <a:pt x="45" y="113"/>
                    <a:pt x="0" y="157"/>
                    <a:pt x="11" y="213"/>
                  </a:cubicBezTo>
                  <a:cubicBezTo>
                    <a:pt x="11" y="236"/>
                    <a:pt x="23" y="258"/>
                    <a:pt x="45" y="280"/>
                  </a:cubicBezTo>
                  <a:cubicBezTo>
                    <a:pt x="168" y="269"/>
                    <a:pt x="302" y="258"/>
                    <a:pt x="425" y="258"/>
                  </a:cubicBezTo>
                  <a:cubicBezTo>
                    <a:pt x="805" y="213"/>
                    <a:pt x="1174" y="124"/>
                    <a:pt x="1543" y="12"/>
                  </a:cubicBezTo>
                  <a:lnTo>
                    <a:pt x="1543" y="12"/>
                  </a:lnTo>
                  <a:cubicBezTo>
                    <a:pt x="1442" y="23"/>
                    <a:pt x="1353" y="34"/>
                    <a:pt x="1252" y="34"/>
                  </a:cubicBezTo>
                  <a:cubicBezTo>
                    <a:pt x="1174" y="34"/>
                    <a:pt x="1096" y="34"/>
                    <a:pt x="1029" y="23"/>
                  </a:cubicBezTo>
                  <a:cubicBezTo>
                    <a:pt x="973" y="12"/>
                    <a:pt x="917" y="12"/>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9036;p66"/>
            <p:cNvSpPr/>
            <p:nvPr/>
          </p:nvSpPr>
          <p:spPr>
            <a:xfrm rot="5400000">
              <a:off x="5531557" y="6242367"/>
              <a:ext cx="194555" cy="49749"/>
            </a:xfrm>
            <a:custGeom>
              <a:avLst/>
              <a:gdLst/>
              <a:ahLst/>
              <a:cxnLst/>
              <a:rect l="l" t="t" r="r" b="b"/>
              <a:pathLst>
                <a:path w="3723" h="952" extrusionOk="0">
                  <a:moveTo>
                    <a:pt x="682" y="1"/>
                  </a:moveTo>
                  <a:cubicBezTo>
                    <a:pt x="559" y="1"/>
                    <a:pt x="425" y="12"/>
                    <a:pt x="302" y="23"/>
                  </a:cubicBezTo>
                  <a:cubicBezTo>
                    <a:pt x="201" y="23"/>
                    <a:pt x="101" y="34"/>
                    <a:pt x="0" y="46"/>
                  </a:cubicBezTo>
                  <a:cubicBezTo>
                    <a:pt x="56" y="146"/>
                    <a:pt x="101" y="258"/>
                    <a:pt x="145" y="370"/>
                  </a:cubicBezTo>
                  <a:cubicBezTo>
                    <a:pt x="537" y="515"/>
                    <a:pt x="973" y="716"/>
                    <a:pt x="1409" y="951"/>
                  </a:cubicBezTo>
                  <a:cubicBezTo>
                    <a:pt x="1521" y="951"/>
                    <a:pt x="1643" y="940"/>
                    <a:pt x="1755" y="940"/>
                  </a:cubicBezTo>
                  <a:cubicBezTo>
                    <a:pt x="1241" y="649"/>
                    <a:pt x="716" y="381"/>
                    <a:pt x="235" y="213"/>
                  </a:cubicBezTo>
                  <a:cubicBezTo>
                    <a:pt x="425" y="191"/>
                    <a:pt x="604" y="191"/>
                    <a:pt x="783" y="191"/>
                  </a:cubicBezTo>
                  <a:cubicBezTo>
                    <a:pt x="1688" y="191"/>
                    <a:pt x="2583" y="336"/>
                    <a:pt x="3443" y="616"/>
                  </a:cubicBezTo>
                  <a:cubicBezTo>
                    <a:pt x="3533" y="582"/>
                    <a:pt x="3634" y="549"/>
                    <a:pt x="3723" y="515"/>
                  </a:cubicBezTo>
                  <a:cubicBezTo>
                    <a:pt x="2784" y="180"/>
                    <a:pt x="1789"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9037;p66"/>
            <p:cNvSpPr/>
            <p:nvPr/>
          </p:nvSpPr>
          <p:spPr>
            <a:xfrm rot="5400000">
              <a:off x="5626195" y="6112089"/>
              <a:ext cx="54348" cy="98819"/>
            </a:xfrm>
            <a:custGeom>
              <a:avLst/>
              <a:gdLst/>
              <a:ahLst/>
              <a:cxnLst/>
              <a:rect l="l" t="t" r="r" b="b"/>
              <a:pathLst>
                <a:path w="1040" h="1891" extrusionOk="0">
                  <a:moveTo>
                    <a:pt x="179" y="1"/>
                  </a:moveTo>
                  <a:lnTo>
                    <a:pt x="179" y="1"/>
                  </a:lnTo>
                  <a:cubicBezTo>
                    <a:pt x="134" y="12"/>
                    <a:pt x="89" y="12"/>
                    <a:pt x="45" y="12"/>
                  </a:cubicBezTo>
                  <a:cubicBezTo>
                    <a:pt x="34" y="191"/>
                    <a:pt x="11" y="359"/>
                    <a:pt x="11" y="537"/>
                  </a:cubicBezTo>
                  <a:cubicBezTo>
                    <a:pt x="56" y="660"/>
                    <a:pt x="89" y="795"/>
                    <a:pt x="123" y="929"/>
                  </a:cubicBezTo>
                  <a:cubicBezTo>
                    <a:pt x="78" y="951"/>
                    <a:pt x="45" y="985"/>
                    <a:pt x="0" y="1018"/>
                  </a:cubicBezTo>
                  <a:cubicBezTo>
                    <a:pt x="0" y="1275"/>
                    <a:pt x="22" y="1532"/>
                    <a:pt x="56" y="1790"/>
                  </a:cubicBezTo>
                  <a:cubicBezTo>
                    <a:pt x="89" y="1801"/>
                    <a:pt x="123" y="1801"/>
                    <a:pt x="157" y="1801"/>
                  </a:cubicBezTo>
                  <a:cubicBezTo>
                    <a:pt x="123" y="1667"/>
                    <a:pt x="89" y="1532"/>
                    <a:pt x="45" y="1398"/>
                  </a:cubicBezTo>
                  <a:cubicBezTo>
                    <a:pt x="22" y="1342"/>
                    <a:pt x="45" y="1298"/>
                    <a:pt x="101" y="1275"/>
                  </a:cubicBezTo>
                  <a:lnTo>
                    <a:pt x="123" y="1275"/>
                  </a:lnTo>
                  <a:cubicBezTo>
                    <a:pt x="168" y="1275"/>
                    <a:pt x="201" y="1298"/>
                    <a:pt x="212" y="1331"/>
                  </a:cubicBezTo>
                  <a:cubicBezTo>
                    <a:pt x="268" y="1499"/>
                    <a:pt x="313" y="1655"/>
                    <a:pt x="347" y="1823"/>
                  </a:cubicBezTo>
                  <a:cubicBezTo>
                    <a:pt x="581" y="1857"/>
                    <a:pt x="805" y="1868"/>
                    <a:pt x="1040" y="1890"/>
                  </a:cubicBezTo>
                  <a:cubicBezTo>
                    <a:pt x="973" y="1689"/>
                    <a:pt x="906" y="1499"/>
                    <a:pt x="827" y="1309"/>
                  </a:cubicBezTo>
                  <a:cubicBezTo>
                    <a:pt x="693" y="1264"/>
                    <a:pt x="559" y="1219"/>
                    <a:pt x="425" y="1186"/>
                  </a:cubicBezTo>
                  <a:cubicBezTo>
                    <a:pt x="380" y="1175"/>
                    <a:pt x="358" y="1141"/>
                    <a:pt x="358" y="1096"/>
                  </a:cubicBezTo>
                  <a:cubicBezTo>
                    <a:pt x="358" y="1052"/>
                    <a:pt x="391" y="1007"/>
                    <a:pt x="436" y="1007"/>
                  </a:cubicBezTo>
                  <a:cubicBezTo>
                    <a:pt x="526" y="996"/>
                    <a:pt x="604" y="985"/>
                    <a:pt x="682" y="985"/>
                  </a:cubicBezTo>
                  <a:cubicBezTo>
                    <a:pt x="570" y="727"/>
                    <a:pt x="458" y="482"/>
                    <a:pt x="335" y="224"/>
                  </a:cubicBezTo>
                  <a:cubicBezTo>
                    <a:pt x="324" y="269"/>
                    <a:pt x="291" y="291"/>
                    <a:pt x="246" y="291"/>
                  </a:cubicBezTo>
                  <a:lnTo>
                    <a:pt x="235" y="291"/>
                  </a:lnTo>
                  <a:cubicBezTo>
                    <a:pt x="190" y="291"/>
                    <a:pt x="145" y="247"/>
                    <a:pt x="157" y="191"/>
                  </a:cubicBezTo>
                  <a:cubicBezTo>
                    <a:pt x="157" y="135"/>
                    <a:pt x="168" y="6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9038;p66"/>
            <p:cNvSpPr/>
            <p:nvPr/>
          </p:nvSpPr>
          <p:spPr>
            <a:xfrm rot="5400000">
              <a:off x="5690158" y="6139262"/>
              <a:ext cx="9981" cy="15259"/>
            </a:xfrm>
            <a:custGeom>
              <a:avLst/>
              <a:gdLst/>
              <a:ahLst/>
              <a:cxnLst/>
              <a:rect l="l" t="t" r="r" b="b"/>
              <a:pathLst>
                <a:path w="191" h="292" extrusionOk="0">
                  <a:moveTo>
                    <a:pt x="34" y="1"/>
                  </a:moveTo>
                  <a:cubicBezTo>
                    <a:pt x="23" y="68"/>
                    <a:pt x="12" y="135"/>
                    <a:pt x="12" y="191"/>
                  </a:cubicBezTo>
                  <a:cubicBezTo>
                    <a:pt x="0" y="247"/>
                    <a:pt x="45" y="291"/>
                    <a:pt x="90" y="291"/>
                  </a:cubicBezTo>
                  <a:lnTo>
                    <a:pt x="101" y="291"/>
                  </a:lnTo>
                  <a:cubicBezTo>
                    <a:pt x="146" y="291"/>
                    <a:pt x="179" y="269"/>
                    <a:pt x="190" y="224"/>
                  </a:cubicBezTo>
                  <a:cubicBezTo>
                    <a:pt x="157" y="157"/>
                    <a:pt x="123" y="79"/>
                    <a:pt x="7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9039;p66"/>
            <p:cNvSpPr/>
            <p:nvPr/>
          </p:nvSpPr>
          <p:spPr>
            <a:xfrm rot="5400000">
              <a:off x="5630559" y="6156795"/>
              <a:ext cx="24613" cy="16984"/>
            </a:xfrm>
            <a:custGeom>
              <a:avLst/>
              <a:gdLst/>
              <a:ahLst/>
              <a:cxnLst/>
              <a:rect l="l" t="t" r="r" b="b"/>
              <a:pathLst>
                <a:path w="471" h="325" extrusionOk="0">
                  <a:moveTo>
                    <a:pt x="325" y="1"/>
                  </a:moveTo>
                  <a:cubicBezTo>
                    <a:pt x="247" y="1"/>
                    <a:pt x="169" y="12"/>
                    <a:pt x="79" y="23"/>
                  </a:cubicBezTo>
                  <a:cubicBezTo>
                    <a:pt x="34" y="23"/>
                    <a:pt x="1" y="68"/>
                    <a:pt x="1" y="112"/>
                  </a:cubicBezTo>
                  <a:cubicBezTo>
                    <a:pt x="1" y="157"/>
                    <a:pt x="23" y="191"/>
                    <a:pt x="68" y="202"/>
                  </a:cubicBezTo>
                  <a:cubicBezTo>
                    <a:pt x="202" y="235"/>
                    <a:pt x="336" y="280"/>
                    <a:pt x="470" y="325"/>
                  </a:cubicBezTo>
                  <a:cubicBezTo>
                    <a:pt x="426" y="213"/>
                    <a:pt x="381" y="101"/>
                    <a:pt x="325"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9040;p66"/>
            <p:cNvSpPr/>
            <p:nvPr/>
          </p:nvSpPr>
          <p:spPr>
            <a:xfrm rot="5400000">
              <a:off x="5613314" y="6129621"/>
              <a:ext cx="16984" cy="28689"/>
            </a:xfrm>
            <a:custGeom>
              <a:avLst/>
              <a:gdLst/>
              <a:ahLst/>
              <a:cxnLst/>
              <a:rect l="l" t="t" r="r" b="b"/>
              <a:pathLst>
                <a:path w="325" h="549" extrusionOk="0">
                  <a:moveTo>
                    <a:pt x="79" y="0"/>
                  </a:moveTo>
                  <a:cubicBezTo>
                    <a:pt x="23" y="23"/>
                    <a:pt x="0" y="67"/>
                    <a:pt x="23" y="123"/>
                  </a:cubicBezTo>
                  <a:cubicBezTo>
                    <a:pt x="67" y="257"/>
                    <a:pt x="101" y="392"/>
                    <a:pt x="135" y="526"/>
                  </a:cubicBezTo>
                  <a:cubicBezTo>
                    <a:pt x="190" y="537"/>
                    <a:pt x="258" y="548"/>
                    <a:pt x="325" y="548"/>
                  </a:cubicBezTo>
                  <a:cubicBezTo>
                    <a:pt x="291" y="380"/>
                    <a:pt x="246" y="224"/>
                    <a:pt x="190" y="56"/>
                  </a:cubicBezTo>
                  <a:cubicBezTo>
                    <a:pt x="179" y="23"/>
                    <a:pt x="146" y="0"/>
                    <a:pt x="101" y="0"/>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9041;p66"/>
            <p:cNvSpPr/>
            <p:nvPr/>
          </p:nvSpPr>
          <p:spPr>
            <a:xfrm rot="5400000">
              <a:off x="5449748" y="5775001"/>
              <a:ext cx="374530" cy="207410"/>
            </a:xfrm>
            <a:custGeom>
              <a:avLst/>
              <a:gdLst/>
              <a:ahLst/>
              <a:cxnLst/>
              <a:rect l="l" t="t" r="r" b="b"/>
              <a:pathLst>
                <a:path w="7167" h="3969" extrusionOk="0">
                  <a:moveTo>
                    <a:pt x="5479" y="0"/>
                  </a:moveTo>
                  <a:lnTo>
                    <a:pt x="5479" y="0"/>
                  </a:lnTo>
                  <a:cubicBezTo>
                    <a:pt x="5501" y="268"/>
                    <a:pt x="5468" y="548"/>
                    <a:pt x="5389" y="816"/>
                  </a:cubicBezTo>
                  <a:cubicBezTo>
                    <a:pt x="5345" y="950"/>
                    <a:pt x="5289" y="1085"/>
                    <a:pt x="5210" y="1208"/>
                  </a:cubicBezTo>
                  <a:cubicBezTo>
                    <a:pt x="5501" y="1252"/>
                    <a:pt x="5792" y="1286"/>
                    <a:pt x="6083" y="1331"/>
                  </a:cubicBezTo>
                  <a:cubicBezTo>
                    <a:pt x="6440" y="1185"/>
                    <a:pt x="6798" y="1062"/>
                    <a:pt x="7167" y="950"/>
                  </a:cubicBezTo>
                  <a:cubicBezTo>
                    <a:pt x="6642" y="559"/>
                    <a:pt x="6071" y="246"/>
                    <a:pt x="5479" y="0"/>
                  </a:cubicBezTo>
                  <a:close/>
                  <a:moveTo>
                    <a:pt x="5099" y="1386"/>
                  </a:moveTo>
                  <a:cubicBezTo>
                    <a:pt x="4752" y="1890"/>
                    <a:pt x="4182" y="2258"/>
                    <a:pt x="3578" y="2493"/>
                  </a:cubicBezTo>
                  <a:cubicBezTo>
                    <a:pt x="3735" y="2527"/>
                    <a:pt x="3891" y="2549"/>
                    <a:pt x="4037" y="2560"/>
                  </a:cubicBezTo>
                  <a:cubicBezTo>
                    <a:pt x="4551" y="2102"/>
                    <a:pt x="5132" y="1755"/>
                    <a:pt x="5758" y="1476"/>
                  </a:cubicBezTo>
                  <a:cubicBezTo>
                    <a:pt x="5535" y="1442"/>
                    <a:pt x="5322" y="1409"/>
                    <a:pt x="5099" y="1386"/>
                  </a:cubicBezTo>
                  <a:close/>
                  <a:moveTo>
                    <a:pt x="3220" y="2616"/>
                  </a:moveTo>
                  <a:cubicBezTo>
                    <a:pt x="3142" y="2650"/>
                    <a:pt x="3064" y="2672"/>
                    <a:pt x="2986" y="2683"/>
                  </a:cubicBezTo>
                  <a:cubicBezTo>
                    <a:pt x="2404" y="2829"/>
                    <a:pt x="1801" y="2896"/>
                    <a:pt x="1197" y="2896"/>
                  </a:cubicBezTo>
                  <a:cubicBezTo>
                    <a:pt x="794" y="2896"/>
                    <a:pt x="392" y="2873"/>
                    <a:pt x="1" y="2817"/>
                  </a:cubicBezTo>
                  <a:lnTo>
                    <a:pt x="1" y="2817"/>
                  </a:lnTo>
                  <a:cubicBezTo>
                    <a:pt x="135" y="2907"/>
                    <a:pt x="280" y="2996"/>
                    <a:pt x="425" y="3086"/>
                  </a:cubicBezTo>
                  <a:cubicBezTo>
                    <a:pt x="1197" y="3544"/>
                    <a:pt x="2058" y="3880"/>
                    <a:pt x="2941" y="3969"/>
                  </a:cubicBezTo>
                  <a:cubicBezTo>
                    <a:pt x="3165" y="3567"/>
                    <a:pt x="3422" y="3198"/>
                    <a:pt x="3735" y="2862"/>
                  </a:cubicBezTo>
                  <a:cubicBezTo>
                    <a:pt x="3779" y="2817"/>
                    <a:pt x="3824" y="2773"/>
                    <a:pt x="3869" y="2728"/>
                  </a:cubicBezTo>
                  <a:cubicBezTo>
                    <a:pt x="3645" y="2694"/>
                    <a:pt x="3433" y="2661"/>
                    <a:pt x="3220" y="261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9042;p66"/>
            <p:cNvSpPr/>
            <p:nvPr/>
          </p:nvSpPr>
          <p:spPr>
            <a:xfrm rot="5400000">
              <a:off x="5845572" y="5986200"/>
              <a:ext cx="3554" cy="1829"/>
            </a:xfrm>
            <a:custGeom>
              <a:avLst/>
              <a:gdLst/>
              <a:ahLst/>
              <a:cxnLst/>
              <a:rect l="l" t="t" r="r" b="b"/>
              <a:pathLst>
                <a:path w="68" h="35" extrusionOk="0">
                  <a:moveTo>
                    <a:pt x="67" y="35"/>
                  </a:moveTo>
                  <a:cubicBezTo>
                    <a:pt x="67" y="35"/>
                    <a:pt x="67" y="35"/>
                    <a:pt x="67" y="35"/>
                  </a:cubicBezTo>
                  <a:cubicBezTo>
                    <a:pt x="67" y="35"/>
                    <a:pt x="67" y="35"/>
                    <a:pt x="67" y="35"/>
                  </a:cubicBezTo>
                  <a:close/>
                  <a:moveTo>
                    <a:pt x="45" y="35"/>
                  </a:moveTo>
                  <a:cubicBezTo>
                    <a:pt x="45" y="35"/>
                    <a:pt x="45" y="23"/>
                    <a:pt x="45" y="23"/>
                  </a:cubicBezTo>
                  <a:cubicBezTo>
                    <a:pt x="45" y="23"/>
                    <a:pt x="45" y="35"/>
                    <a:pt x="45" y="35"/>
                  </a:cubicBezTo>
                  <a:close/>
                  <a:moveTo>
                    <a:pt x="34" y="23"/>
                  </a:moveTo>
                  <a:cubicBezTo>
                    <a:pt x="34" y="23"/>
                    <a:pt x="34" y="23"/>
                    <a:pt x="34" y="23"/>
                  </a:cubicBezTo>
                  <a:cubicBezTo>
                    <a:pt x="34" y="23"/>
                    <a:pt x="34" y="23"/>
                    <a:pt x="34" y="23"/>
                  </a:cubicBezTo>
                  <a:close/>
                  <a:moveTo>
                    <a:pt x="22" y="12"/>
                  </a:moveTo>
                  <a:cubicBezTo>
                    <a:pt x="22" y="12"/>
                    <a:pt x="11" y="12"/>
                    <a:pt x="11" y="12"/>
                  </a:cubicBezTo>
                  <a:cubicBezTo>
                    <a:pt x="11" y="12"/>
                    <a:pt x="22" y="12"/>
                    <a:pt x="22" y="12"/>
                  </a:cubicBezTo>
                  <a:close/>
                  <a:moveTo>
                    <a:pt x="0" y="1"/>
                  </a:moveTo>
                  <a:lnTo>
                    <a:pt x="0" y="1"/>
                  </a:lnTo>
                  <a:cubicBezTo>
                    <a:pt x="0" y="1"/>
                    <a:pt x="0" y="1"/>
                    <a:pt x="0"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9043;p66"/>
            <p:cNvSpPr/>
            <p:nvPr/>
          </p:nvSpPr>
          <p:spPr>
            <a:xfrm rot="5400000">
              <a:off x="5680778" y="5890960"/>
              <a:ext cx="212165" cy="184678"/>
            </a:xfrm>
            <a:custGeom>
              <a:avLst/>
              <a:gdLst/>
              <a:ahLst/>
              <a:cxnLst/>
              <a:rect l="l" t="t" r="r" b="b"/>
              <a:pathLst>
                <a:path w="4060" h="3534" extrusionOk="0">
                  <a:moveTo>
                    <a:pt x="1" y="0"/>
                  </a:moveTo>
                  <a:lnTo>
                    <a:pt x="1" y="0"/>
                  </a:lnTo>
                  <a:cubicBezTo>
                    <a:pt x="359" y="224"/>
                    <a:pt x="705" y="470"/>
                    <a:pt x="1007" y="772"/>
                  </a:cubicBezTo>
                  <a:cubicBezTo>
                    <a:pt x="1454" y="1230"/>
                    <a:pt x="1790" y="1823"/>
                    <a:pt x="1890" y="2438"/>
                  </a:cubicBezTo>
                  <a:cubicBezTo>
                    <a:pt x="2583" y="2706"/>
                    <a:pt x="3243" y="3075"/>
                    <a:pt x="3824" y="3533"/>
                  </a:cubicBezTo>
                  <a:cubicBezTo>
                    <a:pt x="3858" y="3120"/>
                    <a:pt x="3947" y="2717"/>
                    <a:pt x="4059" y="2326"/>
                  </a:cubicBezTo>
                  <a:cubicBezTo>
                    <a:pt x="3534" y="1633"/>
                    <a:pt x="2863" y="1040"/>
                    <a:pt x="2147" y="638"/>
                  </a:cubicBezTo>
                  <a:cubicBezTo>
                    <a:pt x="2147" y="638"/>
                    <a:pt x="2136" y="638"/>
                    <a:pt x="2136" y="627"/>
                  </a:cubicBezTo>
                  <a:lnTo>
                    <a:pt x="2114" y="627"/>
                  </a:lnTo>
                  <a:cubicBezTo>
                    <a:pt x="2114" y="627"/>
                    <a:pt x="2114" y="615"/>
                    <a:pt x="2114" y="615"/>
                  </a:cubicBezTo>
                  <a:lnTo>
                    <a:pt x="2103" y="615"/>
                  </a:lnTo>
                  <a:cubicBezTo>
                    <a:pt x="2091" y="604"/>
                    <a:pt x="2091" y="604"/>
                    <a:pt x="2091" y="604"/>
                  </a:cubicBezTo>
                  <a:lnTo>
                    <a:pt x="2080" y="604"/>
                  </a:lnTo>
                  <a:cubicBezTo>
                    <a:pt x="2080" y="604"/>
                    <a:pt x="2080" y="604"/>
                    <a:pt x="2069" y="593"/>
                  </a:cubicBezTo>
                  <a:cubicBezTo>
                    <a:pt x="1432" y="258"/>
                    <a:pt x="716" y="45"/>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9044;p66"/>
            <p:cNvSpPr/>
            <p:nvPr/>
          </p:nvSpPr>
          <p:spPr>
            <a:xfrm rot="5400000">
              <a:off x="5670875" y="5996129"/>
              <a:ext cx="101118" cy="60828"/>
            </a:xfrm>
            <a:custGeom>
              <a:avLst/>
              <a:gdLst/>
              <a:ahLst/>
              <a:cxnLst/>
              <a:rect l="l" t="t" r="r" b="b"/>
              <a:pathLst>
                <a:path w="1935" h="1164" extrusionOk="0">
                  <a:moveTo>
                    <a:pt x="0" y="1"/>
                  </a:moveTo>
                  <a:cubicBezTo>
                    <a:pt x="11" y="68"/>
                    <a:pt x="23" y="146"/>
                    <a:pt x="34" y="213"/>
                  </a:cubicBezTo>
                  <a:cubicBezTo>
                    <a:pt x="626" y="459"/>
                    <a:pt x="1197" y="772"/>
                    <a:pt x="1722" y="1163"/>
                  </a:cubicBezTo>
                  <a:cubicBezTo>
                    <a:pt x="1789" y="1141"/>
                    <a:pt x="1867" y="1119"/>
                    <a:pt x="1934" y="1096"/>
                  </a:cubicBezTo>
                  <a:cubicBezTo>
                    <a:pt x="1353" y="638"/>
                    <a:pt x="693" y="26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9045;p66"/>
            <p:cNvSpPr/>
            <p:nvPr/>
          </p:nvSpPr>
          <p:spPr>
            <a:xfrm rot="5400000">
              <a:off x="5644877" y="5976558"/>
              <a:ext cx="51474" cy="14057"/>
            </a:xfrm>
            <a:custGeom>
              <a:avLst/>
              <a:gdLst/>
              <a:ahLst/>
              <a:cxnLst/>
              <a:rect l="l" t="t" r="r" b="b"/>
              <a:pathLst>
                <a:path w="985" h="269" extrusionOk="0">
                  <a:moveTo>
                    <a:pt x="112" y="1"/>
                  </a:moveTo>
                  <a:cubicBezTo>
                    <a:pt x="79" y="68"/>
                    <a:pt x="45" y="124"/>
                    <a:pt x="1" y="179"/>
                  </a:cubicBezTo>
                  <a:cubicBezTo>
                    <a:pt x="224" y="202"/>
                    <a:pt x="437" y="235"/>
                    <a:pt x="660" y="269"/>
                  </a:cubicBezTo>
                  <a:cubicBezTo>
                    <a:pt x="761" y="213"/>
                    <a:pt x="873" y="168"/>
                    <a:pt x="985" y="124"/>
                  </a:cubicBezTo>
                  <a:cubicBezTo>
                    <a:pt x="694" y="79"/>
                    <a:pt x="403" y="45"/>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46;p66"/>
            <p:cNvSpPr/>
            <p:nvPr/>
          </p:nvSpPr>
          <p:spPr>
            <a:xfrm rot="5400000">
              <a:off x="5582952" y="5874917"/>
              <a:ext cx="42694" cy="12281"/>
            </a:xfrm>
            <a:custGeom>
              <a:avLst/>
              <a:gdLst/>
              <a:ahLst/>
              <a:cxnLst/>
              <a:rect l="l" t="t" r="r" b="b"/>
              <a:pathLst>
                <a:path w="817" h="235" extrusionOk="0">
                  <a:moveTo>
                    <a:pt x="358" y="0"/>
                  </a:moveTo>
                  <a:cubicBezTo>
                    <a:pt x="246" y="45"/>
                    <a:pt x="123" y="90"/>
                    <a:pt x="0" y="123"/>
                  </a:cubicBezTo>
                  <a:cubicBezTo>
                    <a:pt x="213" y="168"/>
                    <a:pt x="425" y="201"/>
                    <a:pt x="649" y="235"/>
                  </a:cubicBezTo>
                  <a:cubicBezTo>
                    <a:pt x="705" y="179"/>
                    <a:pt x="761" y="123"/>
                    <a:pt x="817" y="67"/>
                  </a:cubicBezTo>
                  <a:cubicBezTo>
                    <a:pt x="671" y="56"/>
                    <a:pt x="515" y="3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47;p66"/>
            <p:cNvSpPr/>
            <p:nvPr/>
          </p:nvSpPr>
          <p:spPr>
            <a:xfrm rot="5400000">
              <a:off x="5501143" y="5903528"/>
              <a:ext cx="71906" cy="11131"/>
            </a:xfrm>
            <a:custGeom>
              <a:avLst/>
              <a:gdLst/>
              <a:ahLst/>
              <a:cxnLst/>
              <a:rect l="l" t="t" r="r" b="b"/>
              <a:pathLst>
                <a:path w="1376" h="213" extrusionOk="0">
                  <a:moveTo>
                    <a:pt x="1" y="213"/>
                  </a:moveTo>
                  <a:cubicBezTo>
                    <a:pt x="34" y="213"/>
                    <a:pt x="79" y="213"/>
                    <a:pt x="112" y="201"/>
                  </a:cubicBezTo>
                  <a:cubicBezTo>
                    <a:pt x="548" y="190"/>
                    <a:pt x="962" y="123"/>
                    <a:pt x="1376" y="0"/>
                  </a:cubicBezTo>
                  <a:lnTo>
                    <a:pt x="1376" y="0"/>
                  </a:lnTo>
                  <a:cubicBezTo>
                    <a:pt x="962" y="123"/>
                    <a:pt x="548" y="190"/>
                    <a:pt x="112" y="201"/>
                  </a:cubicBezTo>
                  <a:cubicBezTo>
                    <a:pt x="79" y="213"/>
                    <a:pt x="34" y="213"/>
                    <a:pt x="1" y="213"/>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48;p66"/>
            <p:cNvSpPr/>
            <p:nvPr/>
          </p:nvSpPr>
          <p:spPr>
            <a:xfrm rot="5400000">
              <a:off x="5488863" y="5887746"/>
              <a:ext cx="151965" cy="66628"/>
            </a:xfrm>
            <a:custGeom>
              <a:avLst/>
              <a:gdLst/>
              <a:ahLst/>
              <a:cxnLst/>
              <a:rect l="l" t="t" r="r" b="b"/>
              <a:pathLst>
                <a:path w="2908" h="1275" extrusionOk="0">
                  <a:moveTo>
                    <a:pt x="929" y="0"/>
                  </a:moveTo>
                  <a:cubicBezTo>
                    <a:pt x="884" y="45"/>
                    <a:pt x="839" y="89"/>
                    <a:pt x="795" y="134"/>
                  </a:cubicBezTo>
                  <a:cubicBezTo>
                    <a:pt x="482" y="470"/>
                    <a:pt x="225" y="839"/>
                    <a:pt x="1" y="1241"/>
                  </a:cubicBezTo>
                  <a:cubicBezTo>
                    <a:pt x="169" y="1263"/>
                    <a:pt x="348" y="1275"/>
                    <a:pt x="515" y="1275"/>
                  </a:cubicBezTo>
                  <a:lnTo>
                    <a:pt x="538" y="1275"/>
                  </a:lnTo>
                  <a:cubicBezTo>
                    <a:pt x="571" y="1275"/>
                    <a:pt x="616" y="1275"/>
                    <a:pt x="649" y="1263"/>
                  </a:cubicBezTo>
                  <a:cubicBezTo>
                    <a:pt x="1085" y="1252"/>
                    <a:pt x="1499" y="1185"/>
                    <a:pt x="1913" y="1062"/>
                  </a:cubicBezTo>
                  <a:cubicBezTo>
                    <a:pt x="2226" y="727"/>
                    <a:pt x="2561" y="414"/>
                    <a:pt x="2908" y="112"/>
                  </a:cubicBezTo>
                  <a:lnTo>
                    <a:pt x="2572" y="112"/>
                  </a:lnTo>
                  <a:cubicBezTo>
                    <a:pt x="2025" y="112"/>
                    <a:pt x="1477" y="78"/>
                    <a:pt x="92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49;p66"/>
            <p:cNvSpPr/>
            <p:nvPr/>
          </p:nvSpPr>
          <p:spPr>
            <a:xfrm rot="5400000">
              <a:off x="5534457" y="5978858"/>
              <a:ext cx="124477" cy="95318"/>
            </a:xfrm>
            <a:custGeom>
              <a:avLst/>
              <a:gdLst/>
              <a:ahLst/>
              <a:cxnLst/>
              <a:rect l="l" t="t" r="r" b="b"/>
              <a:pathLst>
                <a:path w="2382" h="1824" extrusionOk="0">
                  <a:moveTo>
                    <a:pt x="2203" y="1"/>
                  </a:moveTo>
                  <a:cubicBezTo>
                    <a:pt x="1432" y="560"/>
                    <a:pt x="671" y="1152"/>
                    <a:pt x="1" y="1823"/>
                  </a:cubicBezTo>
                  <a:cubicBezTo>
                    <a:pt x="839" y="1532"/>
                    <a:pt x="1633" y="1052"/>
                    <a:pt x="2382" y="526"/>
                  </a:cubicBezTo>
                  <a:lnTo>
                    <a:pt x="2337" y="526"/>
                  </a:lnTo>
                  <a:cubicBezTo>
                    <a:pt x="2270" y="347"/>
                    <a:pt x="2225" y="180"/>
                    <a:pt x="220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50;p66"/>
            <p:cNvSpPr/>
            <p:nvPr/>
          </p:nvSpPr>
          <p:spPr>
            <a:xfrm rot="5400000">
              <a:off x="5558705" y="5945308"/>
              <a:ext cx="175324" cy="89413"/>
            </a:xfrm>
            <a:custGeom>
              <a:avLst/>
              <a:gdLst/>
              <a:ahLst/>
              <a:cxnLst/>
              <a:rect l="l" t="t" r="r" b="b"/>
              <a:pathLst>
                <a:path w="3355" h="1711" extrusionOk="0">
                  <a:moveTo>
                    <a:pt x="3131" y="0"/>
                  </a:moveTo>
                  <a:cubicBezTo>
                    <a:pt x="2762" y="112"/>
                    <a:pt x="2404" y="235"/>
                    <a:pt x="2047" y="381"/>
                  </a:cubicBezTo>
                  <a:cubicBezTo>
                    <a:pt x="2304" y="414"/>
                    <a:pt x="2550" y="448"/>
                    <a:pt x="2807" y="492"/>
                  </a:cubicBezTo>
                  <a:cubicBezTo>
                    <a:pt x="2851" y="492"/>
                    <a:pt x="2885" y="548"/>
                    <a:pt x="2885" y="593"/>
                  </a:cubicBezTo>
                  <a:cubicBezTo>
                    <a:pt x="2874" y="638"/>
                    <a:pt x="2829" y="671"/>
                    <a:pt x="2784" y="671"/>
                  </a:cubicBezTo>
                  <a:lnTo>
                    <a:pt x="2773" y="671"/>
                  </a:lnTo>
                  <a:cubicBezTo>
                    <a:pt x="2427" y="626"/>
                    <a:pt x="2069" y="571"/>
                    <a:pt x="1722" y="526"/>
                  </a:cubicBezTo>
                  <a:cubicBezTo>
                    <a:pt x="1096" y="805"/>
                    <a:pt x="515" y="1152"/>
                    <a:pt x="1" y="1610"/>
                  </a:cubicBezTo>
                  <a:cubicBezTo>
                    <a:pt x="492" y="1677"/>
                    <a:pt x="984" y="1711"/>
                    <a:pt x="1476" y="1711"/>
                  </a:cubicBezTo>
                  <a:cubicBezTo>
                    <a:pt x="1655" y="1711"/>
                    <a:pt x="1834" y="1700"/>
                    <a:pt x="2002" y="1689"/>
                  </a:cubicBezTo>
                  <a:lnTo>
                    <a:pt x="2013" y="1689"/>
                  </a:lnTo>
                  <a:cubicBezTo>
                    <a:pt x="2024" y="1689"/>
                    <a:pt x="2035" y="1700"/>
                    <a:pt x="2035" y="1700"/>
                  </a:cubicBezTo>
                  <a:cubicBezTo>
                    <a:pt x="2460" y="1342"/>
                    <a:pt x="2907" y="1007"/>
                    <a:pt x="3355" y="682"/>
                  </a:cubicBezTo>
                  <a:cubicBezTo>
                    <a:pt x="3343" y="548"/>
                    <a:pt x="3332" y="414"/>
                    <a:pt x="3332" y="269"/>
                  </a:cubicBezTo>
                  <a:cubicBezTo>
                    <a:pt x="3332" y="235"/>
                    <a:pt x="3332" y="202"/>
                    <a:pt x="3332" y="157"/>
                  </a:cubicBezTo>
                  <a:cubicBezTo>
                    <a:pt x="3265" y="101"/>
                    <a:pt x="3198" y="45"/>
                    <a:pt x="313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1;p66"/>
            <p:cNvSpPr/>
            <p:nvPr/>
          </p:nvSpPr>
          <p:spPr>
            <a:xfrm rot="5400000">
              <a:off x="5694522" y="6077050"/>
              <a:ext cx="52" cy="5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52;p66"/>
            <p:cNvSpPr/>
            <p:nvPr/>
          </p:nvSpPr>
          <p:spPr>
            <a:xfrm rot="5400000">
              <a:off x="5531792" y="5955812"/>
              <a:ext cx="134459" cy="112824"/>
            </a:xfrm>
            <a:custGeom>
              <a:avLst/>
              <a:gdLst/>
              <a:ahLst/>
              <a:cxnLst/>
              <a:rect l="l" t="t" r="r" b="b"/>
              <a:pathLst>
                <a:path w="2573" h="2159" extrusionOk="0">
                  <a:moveTo>
                    <a:pt x="2539" y="0"/>
                  </a:moveTo>
                  <a:cubicBezTo>
                    <a:pt x="2091" y="325"/>
                    <a:pt x="1644" y="660"/>
                    <a:pt x="1219" y="1018"/>
                  </a:cubicBezTo>
                  <a:cubicBezTo>
                    <a:pt x="1264" y="1029"/>
                    <a:pt x="1286" y="1062"/>
                    <a:pt x="1286" y="1096"/>
                  </a:cubicBezTo>
                  <a:cubicBezTo>
                    <a:pt x="1286" y="1152"/>
                    <a:pt x="1253" y="1197"/>
                    <a:pt x="1197" y="1197"/>
                  </a:cubicBezTo>
                  <a:cubicBezTo>
                    <a:pt x="1130" y="1197"/>
                    <a:pt x="1063" y="1208"/>
                    <a:pt x="996" y="1208"/>
                  </a:cubicBezTo>
                  <a:cubicBezTo>
                    <a:pt x="649" y="1510"/>
                    <a:pt x="314" y="1823"/>
                    <a:pt x="1" y="2158"/>
                  </a:cubicBezTo>
                  <a:cubicBezTo>
                    <a:pt x="124" y="2125"/>
                    <a:pt x="247" y="2080"/>
                    <a:pt x="370" y="2035"/>
                  </a:cubicBezTo>
                  <a:cubicBezTo>
                    <a:pt x="1040" y="1364"/>
                    <a:pt x="1801" y="772"/>
                    <a:pt x="2572" y="213"/>
                  </a:cubicBezTo>
                  <a:cubicBezTo>
                    <a:pt x="2561" y="146"/>
                    <a:pt x="2550" y="79"/>
                    <a:pt x="2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53;p66"/>
            <p:cNvSpPr/>
            <p:nvPr/>
          </p:nvSpPr>
          <p:spPr>
            <a:xfrm rot="5400000">
              <a:off x="5683130" y="6065658"/>
              <a:ext cx="11183" cy="11706"/>
            </a:xfrm>
            <a:custGeom>
              <a:avLst/>
              <a:gdLst/>
              <a:ahLst/>
              <a:cxnLst/>
              <a:rect l="l" t="t" r="r" b="b"/>
              <a:pathLst>
                <a:path w="214" h="224" extrusionOk="0">
                  <a:moveTo>
                    <a:pt x="213" y="0"/>
                  </a:moveTo>
                  <a:lnTo>
                    <a:pt x="213" y="0"/>
                  </a:lnTo>
                  <a:cubicBezTo>
                    <a:pt x="146" y="23"/>
                    <a:pt x="68" y="45"/>
                    <a:pt x="1" y="67"/>
                  </a:cubicBezTo>
                  <a:cubicBezTo>
                    <a:pt x="68" y="112"/>
                    <a:pt x="135" y="168"/>
                    <a:pt x="202" y="224"/>
                  </a:cubicBezTo>
                  <a:cubicBezTo>
                    <a:pt x="213" y="146"/>
                    <a:pt x="213" y="79"/>
                    <a:pt x="213"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54;p66"/>
            <p:cNvSpPr/>
            <p:nvPr/>
          </p:nvSpPr>
          <p:spPr>
            <a:xfrm rot="5400000">
              <a:off x="5633172" y="6015124"/>
              <a:ext cx="60828" cy="15259"/>
            </a:xfrm>
            <a:custGeom>
              <a:avLst/>
              <a:gdLst/>
              <a:ahLst/>
              <a:cxnLst/>
              <a:rect l="l" t="t" r="r" b="b"/>
              <a:pathLst>
                <a:path w="1164" h="292" extrusionOk="0">
                  <a:moveTo>
                    <a:pt x="325" y="1"/>
                  </a:moveTo>
                  <a:cubicBezTo>
                    <a:pt x="213" y="45"/>
                    <a:pt x="101" y="90"/>
                    <a:pt x="0" y="146"/>
                  </a:cubicBezTo>
                  <a:cubicBezTo>
                    <a:pt x="347" y="191"/>
                    <a:pt x="705" y="246"/>
                    <a:pt x="1051" y="291"/>
                  </a:cubicBezTo>
                  <a:lnTo>
                    <a:pt x="1062" y="291"/>
                  </a:lnTo>
                  <a:cubicBezTo>
                    <a:pt x="1107" y="291"/>
                    <a:pt x="1152" y="258"/>
                    <a:pt x="1163" y="213"/>
                  </a:cubicBezTo>
                  <a:cubicBezTo>
                    <a:pt x="1163" y="168"/>
                    <a:pt x="1129" y="112"/>
                    <a:pt x="1085" y="112"/>
                  </a:cubicBezTo>
                  <a:cubicBezTo>
                    <a:pt x="828" y="68"/>
                    <a:pt x="582" y="34"/>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55;p66"/>
            <p:cNvSpPr/>
            <p:nvPr/>
          </p:nvSpPr>
          <p:spPr>
            <a:xfrm rot="5400000">
              <a:off x="5540284" y="5945596"/>
              <a:ext cx="118677" cy="14632"/>
            </a:xfrm>
            <a:custGeom>
              <a:avLst/>
              <a:gdLst/>
              <a:ahLst/>
              <a:cxnLst/>
              <a:rect l="l" t="t" r="r" b="b"/>
              <a:pathLst>
                <a:path w="2271" h="280" extrusionOk="0">
                  <a:moveTo>
                    <a:pt x="169" y="0"/>
                  </a:moveTo>
                  <a:cubicBezTo>
                    <a:pt x="113" y="56"/>
                    <a:pt x="57" y="112"/>
                    <a:pt x="1" y="168"/>
                  </a:cubicBezTo>
                  <a:cubicBezTo>
                    <a:pt x="549" y="246"/>
                    <a:pt x="1097" y="280"/>
                    <a:pt x="1644" y="280"/>
                  </a:cubicBezTo>
                  <a:lnTo>
                    <a:pt x="1980" y="280"/>
                  </a:lnTo>
                  <a:cubicBezTo>
                    <a:pt x="2047" y="280"/>
                    <a:pt x="2114" y="269"/>
                    <a:pt x="2181" y="269"/>
                  </a:cubicBezTo>
                  <a:cubicBezTo>
                    <a:pt x="2237" y="269"/>
                    <a:pt x="2270" y="224"/>
                    <a:pt x="2270" y="168"/>
                  </a:cubicBezTo>
                  <a:cubicBezTo>
                    <a:pt x="2270" y="134"/>
                    <a:pt x="2248" y="101"/>
                    <a:pt x="2203" y="90"/>
                  </a:cubicBezTo>
                  <a:cubicBezTo>
                    <a:pt x="2203" y="90"/>
                    <a:pt x="2192" y="79"/>
                    <a:pt x="2181" y="79"/>
                  </a:cubicBezTo>
                  <a:lnTo>
                    <a:pt x="2170" y="79"/>
                  </a:lnTo>
                  <a:cubicBezTo>
                    <a:pt x="2002" y="90"/>
                    <a:pt x="1823" y="101"/>
                    <a:pt x="1644" y="101"/>
                  </a:cubicBezTo>
                  <a:cubicBezTo>
                    <a:pt x="1152" y="101"/>
                    <a:pt x="660" y="67"/>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056;p66"/>
            <p:cNvSpPr/>
            <p:nvPr/>
          </p:nvSpPr>
          <p:spPr>
            <a:xfrm rot="5400000">
              <a:off x="5704189" y="6067382"/>
              <a:ext cx="43844" cy="63179"/>
            </a:xfrm>
            <a:custGeom>
              <a:avLst/>
              <a:gdLst/>
              <a:ahLst/>
              <a:cxnLst/>
              <a:rect l="l" t="t" r="r" b="b"/>
              <a:pathLst>
                <a:path w="839" h="1209" extrusionOk="0">
                  <a:moveTo>
                    <a:pt x="235" y="1"/>
                  </a:moveTo>
                  <a:cubicBezTo>
                    <a:pt x="123" y="392"/>
                    <a:pt x="34" y="795"/>
                    <a:pt x="0" y="1208"/>
                  </a:cubicBezTo>
                  <a:cubicBezTo>
                    <a:pt x="280" y="1119"/>
                    <a:pt x="559" y="1041"/>
                    <a:pt x="839" y="962"/>
                  </a:cubicBezTo>
                  <a:cubicBezTo>
                    <a:pt x="671" y="627"/>
                    <a:pt x="470" y="303"/>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057;p66"/>
            <p:cNvSpPr/>
            <p:nvPr/>
          </p:nvSpPr>
          <p:spPr>
            <a:xfrm rot="5400000">
              <a:off x="5632884" y="6060406"/>
              <a:ext cx="58476" cy="90615"/>
            </a:xfrm>
            <a:custGeom>
              <a:avLst/>
              <a:gdLst/>
              <a:ahLst/>
              <a:cxnLst/>
              <a:rect l="l" t="t" r="r" b="b"/>
              <a:pathLst>
                <a:path w="1119" h="1734" extrusionOk="0">
                  <a:moveTo>
                    <a:pt x="850" y="0"/>
                  </a:moveTo>
                  <a:cubicBezTo>
                    <a:pt x="570" y="79"/>
                    <a:pt x="291" y="157"/>
                    <a:pt x="11" y="246"/>
                  </a:cubicBezTo>
                  <a:cubicBezTo>
                    <a:pt x="78" y="291"/>
                    <a:pt x="146" y="347"/>
                    <a:pt x="201" y="392"/>
                  </a:cubicBezTo>
                  <a:cubicBezTo>
                    <a:pt x="246" y="425"/>
                    <a:pt x="246" y="481"/>
                    <a:pt x="213" y="526"/>
                  </a:cubicBezTo>
                  <a:cubicBezTo>
                    <a:pt x="190" y="548"/>
                    <a:pt x="168" y="559"/>
                    <a:pt x="146" y="559"/>
                  </a:cubicBezTo>
                  <a:cubicBezTo>
                    <a:pt x="123" y="559"/>
                    <a:pt x="101" y="548"/>
                    <a:pt x="78" y="537"/>
                  </a:cubicBezTo>
                  <a:cubicBezTo>
                    <a:pt x="56" y="515"/>
                    <a:pt x="34" y="492"/>
                    <a:pt x="0" y="470"/>
                  </a:cubicBezTo>
                  <a:cubicBezTo>
                    <a:pt x="0" y="515"/>
                    <a:pt x="0" y="548"/>
                    <a:pt x="0" y="582"/>
                  </a:cubicBezTo>
                  <a:cubicBezTo>
                    <a:pt x="0" y="727"/>
                    <a:pt x="11" y="861"/>
                    <a:pt x="23" y="995"/>
                  </a:cubicBezTo>
                  <a:cubicBezTo>
                    <a:pt x="101" y="951"/>
                    <a:pt x="168" y="895"/>
                    <a:pt x="235" y="839"/>
                  </a:cubicBezTo>
                  <a:cubicBezTo>
                    <a:pt x="257" y="828"/>
                    <a:pt x="280" y="828"/>
                    <a:pt x="291" y="828"/>
                  </a:cubicBezTo>
                  <a:cubicBezTo>
                    <a:pt x="324" y="828"/>
                    <a:pt x="347" y="839"/>
                    <a:pt x="369" y="861"/>
                  </a:cubicBezTo>
                  <a:cubicBezTo>
                    <a:pt x="403" y="906"/>
                    <a:pt x="392" y="962"/>
                    <a:pt x="347" y="995"/>
                  </a:cubicBezTo>
                  <a:cubicBezTo>
                    <a:pt x="246" y="1062"/>
                    <a:pt x="157" y="1141"/>
                    <a:pt x="56" y="1208"/>
                  </a:cubicBezTo>
                  <a:cubicBezTo>
                    <a:pt x="78" y="1387"/>
                    <a:pt x="123" y="1554"/>
                    <a:pt x="190" y="1733"/>
                  </a:cubicBezTo>
                  <a:lnTo>
                    <a:pt x="235" y="1733"/>
                  </a:lnTo>
                  <a:cubicBezTo>
                    <a:pt x="526" y="1532"/>
                    <a:pt x="816" y="1320"/>
                    <a:pt x="1107" y="1107"/>
                  </a:cubicBezTo>
                  <a:cubicBezTo>
                    <a:pt x="1107" y="951"/>
                    <a:pt x="1107" y="783"/>
                    <a:pt x="1118" y="626"/>
                  </a:cubicBezTo>
                  <a:cubicBezTo>
                    <a:pt x="1040" y="414"/>
                    <a:pt x="951" y="202"/>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058;p66"/>
            <p:cNvSpPr/>
            <p:nvPr/>
          </p:nvSpPr>
          <p:spPr>
            <a:xfrm rot="5400000">
              <a:off x="5644302" y="6077625"/>
              <a:ext cx="19910" cy="19910"/>
            </a:xfrm>
            <a:custGeom>
              <a:avLst/>
              <a:gdLst/>
              <a:ahLst/>
              <a:cxnLst/>
              <a:rect l="l" t="t" r="r" b="b"/>
              <a:pathLst>
                <a:path w="381" h="381" extrusionOk="0">
                  <a:moveTo>
                    <a:pt x="269" y="1"/>
                  </a:moveTo>
                  <a:cubicBezTo>
                    <a:pt x="258" y="1"/>
                    <a:pt x="235" y="1"/>
                    <a:pt x="213" y="12"/>
                  </a:cubicBezTo>
                  <a:cubicBezTo>
                    <a:pt x="146" y="68"/>
                    <a:pt x="79" y="124"/>
                    <a:pt x="1" y="168"/>
                  </a:cubicBezTo>
                  <a:cubicBezTo>
                    <a:pt x="12" y="247"/>
                    <a:pt x="23" y="314"/>
                    <a:pt x="34" y="381"/>
                  </a:cubicBezTo>
                  <a:cubicBezTo>
                    <a:pt x="135" y="314"/>
                    <a:pt x="224" y="235"/>
                    <a:pt x="325" y="168"/>
                  </a:cubicBezTo>
                  <a:cubicBezTo>
                    <a:pt x="370" y="135"/>
                    <a:pt x="381" y="79"/>
                    <a:pt x="347" y="34"/>
                  </a:cubicBezTo>
                  <a:cubicBezTo>
                    <a:pt x="325" y="12"/>
                    <a:pt x="302" y="1"/>
                    <a:pt x="26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059;p66"/>
            <p:cNvSpPr/>
            <p:nvPr/>
          </p:nvSpPr>
          <p:spPr>
            <a:xfrm rot="5400000">
              <a:off x="5679916" y="6074724"/>
              <a:ext cx="12908" cy="16409"/>
            </a:xfrm>
            <a:custGeom>
              <a:avLst/>
              <a:gdLst/>
              <a:ahLst/>
              <a:cxnLst/>
              <a:rect l="l" t="t" r="r" b="b"/>
              <a:pathLst>
                <a:path w="247" h="314" extrusionOk="0">
                  <a:moveTo>
                    <a:pt x="11" y="0"/>
                  </a:moveTo>
                  <a:cubicBezTo>
                    <a:pt x="11" y="79"/>
                    <a:pt x="11" y="146"/>
                    <a:pt x="0" y="224"/>
                  </a:cubicBezTo>
                  <a:cubicBezTo>
                    <a:pt x="34" y="246"/>
                    <a:pt x="56" y="269"/>
                    <a:pt x="78" y="291"/>
                  </a:cubicBezTo>
                  <a:cubicBezTo>
                    <a:pt x="101" y="302"/>
                    <a:pt x="123" y="313"/>
                    <a:pt x="146" y="313"/>
                  </a:cubicBezTo>
                  <a:cubicBezTo>
                    <a:pt x="168" y="313"/>
                    <a:pt x="190" y="302"/>
                    <a:pt x="213" y="280"/>
                  </a:cubicBezTo>
                  <a:cubicBezTo>
                    <a:pt x="246" y="235"/>
                    <a:pt x="246" y="179"/>
                    <a:pt x="201" y="146"/>
                  </a:cubicBezTo>
                  <a:cubicBezTo>
                    <a:pt x="146" y="101"/>
                    <a:pt x="78" y="45"/>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060;p66"/>
            <p:cNvSpPr/>
            <p:nvPr/>
          </p:nvSpPr>
          <p:spPr>
            <a:xfrm rot="5400000">
              <a:off x="5658882" y="6124970"/>
              <a:ext cx="6480" cy="25188"/>
            </a:xfrm>
            <a:custGeom>
              <a:avLst/>
              <a:gdLst/>
              <a:ahLst/>
              <a:cxnLst/>
              <a:rect l="l" t="t" r="r" b="b"/>
              <a:pathLst>
                <a:path w="124" h="482" extrusionOk="0">
                  <a:moveTo>
                    <a:pt x="11" y="0"/>
                  </a:moveTo>
                  <a:cubicBezTo>
                    <a:pt x="0" y="157"/>
                    <a:pt x="0" y="325"/>
                    <a:pt x="0" y="481"/>
                  </a:cubicBezTo>
                  <a:cubicBezTo>
                    <a:pt x="45" y="448"/>
                    <a:pt x="78" y="414"/>
                    <a:pt x="123" y="392"/>
                  </a:cubicBezTo>
                  <a:cubicBezTo>
                    <a:pt x="89" y="258"/>
                    <a:pt x="56" y="123"/>
                    <a:pt x="11" y="0"/>
                  </a:cubicBezTo>
                  <a:close/>
                </a:path>
              </a:pathLst>
            </a:custGeom>
            <a:solidFill>
              <a:srgbClr val="B924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061;p66"/>
            <p:cNvSpPr/>
            <p:nvPr/>
          </p:nvSpPr>
          <p:spPr>
            <a:xfrm rot="5400000">
              <a:off x="5547600" y="6035270"/>
              <a:ext cx="168321" cy="168896"/>
            </a:xfrm>
            <a:custGeom>
              <a:avLst/>
              <a:gdLst/>
              <a:ahLst/>
              <a:cxnLst/>
              <a:rect l="l" t="t" r="r" b="b"/>
              <a:pathLst>
                <a:path w="3221" h="3232" extrusionOk="0">
                  <a:moveTo>
                    <a:pt x="2304" y="1"/>
                  </a:moveTo>
                  <a:cubicBezTo>
                    <a:pt x="2047" y="23"/>
                    <a:pt x="1845" y="235"/>
                    <a:pt x="1633" y="403"/>
                  </a:cubicBezTo>
                  <a:cubicBezTo>
                    <a:pt x="1611" y="414"/>
                    <a:pt x="1588" y="437"/>
                    <a:pt x="1566" y="437"/>
                  </a:cubicBezTo>
                  <a:cubicBezTo>
                    <a:pt x="1561" y="437"/>
                    <a:pt x="1556" y="438"/>
                    <a:pt x="1551" y="438"/>
                  </a:cubicBezTo>
                  <a:cubicBezTo>
                    <a:pt x="1492" y="438"/>
                    <a:pt x="1453" y="376"/>
                    <a:pt x="1443" y="314"/>
                  </a:cubicBezTo>
                  <a:cubicBezTo>
                    <a:pt x="1432" y="258"/>
                    <a:pt x="1432" y="191"/>
                    <a:pt x="1398" y="135"/>
                  </a:cubicBezTo>
                  <a:cubicBezTo>
                    <a:pt x="1368" y="97"/>
                    <a:pt x="1326" y="81"/>
                    <a:pt x="1282" y="81"/>
                  </a:cubicBezTo>
                  <a:cubicBezTo>
                    <a:pt x="1196" y="81"/>
                    <a:pt x="1100" y="143"/>
                    <a:pt x="1063" y="224"/>
                  </a:cubicBezTo>
                  <a:cubicBezTo>
                    <a:pt x="996" y="347"/>
                    <a:pt x="1007" y="504"/>
                    <a:pt x="962" y="627"/>
                  </a:cubicBezTo>
                  <a:cubicBezTo>
                    <a:pt x="942" y="667"/>
                    <a:pt x="922" y="707"/>
                    <a:pt x="886" y="707"/>
                  </a:cubicBezTo>
                  <a:cubicBezTo>
                    <a:pt x="882" y="707"/>
                    <a:pt x="877" y="706"/>
                    <a:pt x="873" y="705"/>
                  </a:cubicBezTo>
                  <a:cubicBezTo>
                    <a:pt x="850" y="705"/>
                    <a:pt x="839" y="694"/>
                    <a:pt x="828" y="683"/>
                  </a:cubicBezTo>
                  <a:cubicBezTo>
                    <a:pt x="660" y="526"/>
                    <a:pt x="493" y="325"/>
                    <a:pt x="258" y="303"/>
                  </a:cubicBezTo>
                  <a:cubicBezTo>
                    <a:pt x="224" y="303"/>
                    <a:pt x="191" y="303"/>
                    <a:pt x="168" y="325"/>
                  </a:cubicBezTo>
                  <a:cubicBezTo>
                    <a:pt x="135" y="358"/>
                    <a:pt x="146" y="403"/>
                    <a:pt x="157" y="437"/>
                  </a:cubicBezTo>
                  <a:cubicBezTo>
                    <a:pt x="202" y="683"/>
                    <a:pt x="336" y="895"/>
                    <a:pt x="493" y="1085"/>
                  </a:cubicBezTo>
                  <a:cubicBezTo>
                    <a:pt x="646" y="1273"/>
                    <a:pt x="742" y="1370"/>
                    <a:pt x="603" y="1370"/>
                  </a:cubicBezTo>
                  <a:cubicBezTo>
                    <a:pt x="560" y="1370"/>
                    <a:pt x="495" y="1361"/>
                    <a:pt x="403" y="1342"/>
                  </a:cubicBezTo>
                  <a:cubicBezTo>
                    <a:pt x="362" y="1328"/>
                    <a:pt x="320" y="1319"/>
                    <a:pt x="279" y="1319"/>
                  </a:cubicBezTo>
                  <a:cubicBezTo>
                    <a:pt x="253" y="1319"/>
                    <a:pt x="227" y="1323"/>
                    <a:pt x="202" y="1331"/>
                  </a:cubicBezTo>
                  <a:cubicBezTo>
                    <a:pt x="23" y="1376"/>
                    <a:pt x="1" y="1655"/>
                    <a:pt x="135" y="1789"/>
                  </a:cubicBezTo>
                  <a:cubicBezTo>
                    <a:pt x="250" y="1904"/>
                    <a:pt x="422" y="1937"/>
                    <a:pt x="589" y="1937"/>
                  </a:cubicBezTo>
                  <a:cubicBezTo>
                    <a:pt x="617" y="1937"/>
                    <a:pt x="644" y="1936"/>
                    <a:pt x="671" y="1935"/>
                  </a:cubicBezTo>
                  <a:lnTo>
                    <a:pt x="671" y="1935"/>
                  </a:lnTo>
                  <a:cubicBezTo>
                    <a:pt x="671" y="2147"/>
                    <a:pt x="336" y="2270"/>
                    <a:pt x="403" y="2471"/>
                  </a:cubicBezTo>
                  <a:cubicBezTo>
                    <a:pt x="428" y="2556"/>
                    <a:pt x="517" y="2596"/>
                    <a:pt x="603" y="2596"/>
                  </a:cubicBezTo>
                  <a:cubicBezTo>
                    <a:pt x="631" y="2596"/>
                    <a:pt x="658" y="2591"/>
                    <a:pt x="683" y="2583"/>
                  </a:cubicBezTo>
                  <a:cubicBezTo>
                    <a:pt x="794" y="2539"/>
                    <a:pt x="861" y="2449"/>
                    <a:pt x="929" y="2360"/>
                  </a:cubicBezTo>
                  <a:lnTo>
                    <a:pt x="929" y="2360"/>
                  </a:lnTo>
                  <a:cubicBezTo>
                    <a:pt x="884" y="2539"/>
                    <a:pt x="873" y="2729"/>
                    <a:pt x="873" y="2919"/>
                  </a:cubicBezTo>
                  <a:cubicBezTo>
                    <a:pt x="873" y="3053"/>
                    <a:pt x="940" y="3232"/>
                    <a:pt x="1074" y="3232"/>
                  </a:cubicBezTo>
                  <a:cubicBezTo>
                    <a:pt x="1175" y="3232"/>
                    <a:pt x="1242" y="3142"/>
                    <a:pt x="1275" y="3064"/>
                  </a:cubicBezTo>
                  <a:cubicBezTo>
                    <a:pt x="1353" y="2919"/>
                    <a:pt x="1398" y="2751"/>
                    <a:pt x="1409" y="2583"/>
                  </a:cubicBezTo>
                  <a:cubicBezTo>
                    <a:pt x="1499" y="2751"/>
                    <a:pt x="1599" y="2919"/>
                    <a:pt x="1700" y="3086"/>
                  </a:cubicBezTo>
                  <a:cubicBezTo>
                    <a:pt x="1740" y="3146"/>
                    <a:pt x="1798" y="3224"/>
                    <a:pt x="1865" y="3224"/>
                  </a:cubicBezTo>
                  <a:cubicBezTo>
                    <a:pt x="1873" y="3224"/>
                    <a:pt x="1882" y="3223"/>
                    <a:pt x="1890" y="3220"/>
                  </a:cubicBezTo>
                  <a:cubicBezTo>
                    <a:pt x="1935" y="3209"/>
                    <a:pt x="1957" y="3176"/>
                    <a:pt x="1991" y="3142"/>
                  </a:cubicBezTo>
                  <a:cubicBezTo>
                    <a:pt x="2114" y="2986"/>
                    <a:pt x="2170" y="2773"/>
                    <a:pt x="2147" y="2572"/>
                  </a:cubicBezTo>
                  <a:lnTo>
                    <a:pt x="2147" y="2572"/>
                  </a:lnTo>
                  <a:cubicBezTo>
                    <a:pt x="2293" y="2717"/>
                    <a:pt x="2449" y="2852"/>
                    <a:pt x="2628" y="2952"/>
                  </a:cubicBezTo>
                  <a:cubicBezTo>
                    <a:pt x="2667" y="2976"/>
                    <a:pt x="2713" y="3000"/>
                    <a:pt x="2755" y="3000"/>
                  </a:cubicBezTo>
                  <a:cubicBezTo>
                    <a:pt x="2773" y="3000"/>
                    <a:pt x="2790" y="2996"/>
                    <a:pt x="2807" y="2986"/>
                  </a:cubicBezTo>
                  <a:cubicBezTo>
                    <a:pt x="2907" y="2941"/>
                    <a:pt x="2863" y="2796"/>
                    <a:pt x="2807" y="2695"/>
                  </a:cubicBezTo>
                  <a:cubicBezTo>
                    <a:pt x="2717" y="2550"/>
                    <a:pt x="2617" y="2393"/>
                    <a:pt x="2527" y="2237"/>
                  </a:cubicBezTo>
                  <a:lnTo>
                    <a:pt x="2527" y="2237"/>
                  </a:lnTo>
                  <a:cubicBezTo>
                    <a:pt x="2650" y="2248"/>
                    <a:pt x="2751" y="2337"/>
                    <a:pt x="2874" y="2393"/>
                  </a:cubicBezTo>
                  <a:cubicBezTo>
                    <a:pt x="2915" y="2414"/>
                    <a:pt x="2966" y="2425"/>
                    <a:pt x="3015" y="2425"/>
                  </a:cubicBezTo>
                  <a:cubicBezTo>
                    <a:pt x="3098" y="2425"/>
                    <a:pt x="3177" y="2392"/>
                    <a:pt x="3198" y="2315"/>
                  </a:cubicBezTo>
                  <a:cubicBezTo>
                    <a:pt x="3220" y="2259"/>
                    <a:pt x="3198" y="2203"/>
                    <a:pt x="3176" y="2147"/>
                  </a:cubicBezTo>
                  <a:cubicBezTo>
                    <a:pt x="3097" y="1991"/>
                    <a:pt x="2997" y="1845"/>
                    <a:pt x="2874" y="1722"/>
                  </a:cubicBezTo>
                  <a:cubicBezTo>
                    <a:pt x="2852" y="1700"/>
                    <a:pt x="2829" y="1678"/>
                    <a:pt x="2829" y="1644"/>
                  </a:cubicBezTo>
                  <a:cubicBezTo>
                    <a:pt x="2840" y="1622"/>
                    <a:pt x="2852" y="1599"/>
                    <a:pt x="2874" y="1588"/>
                  </a:cubicBezTo>
                  <a:cubicBezTo>
                    <a:pt x="2986" y="1499"/>
                    <a:pt x="3165" y="1476"/>
                    <a:pt x="3187" y="1342"/>
                  </a:cubicBezTo>
                  <a:cubicBezTo>
                    <a:pt x="3209" y="1230"/>
                    <a:pt x="3109" y="1152"/>
                    <a:pt x="3008" y="1107"/>
                  </a:cubicBezTo>
                  <a:cubicBezTo>
                    <a:pt x="2861" y="1029"/>
                    <a:pt x="2705" y="994"/>
                    <a:pt x="2541" y="994"/>
                  </a:cubicBezTo>
                  <a:cubicBezTo>
                    <a:pt x="2518" y="994"/>
                    <a:pt x="2495" y="994"/>
                    <a:pt x="2471" y="996"/>
                  </a:cubicBezTo>
                  <a:cubicBezTo>
                    <a:pt x="2416" y="996"/>
                    <a:pt x="2348" y="996"/>
                    <a:pt x="2315" y="951"/>
                  </a:cubicBezTo>
                  <a:cubicBezTo>
                    <a:pt x="2270" y="895"/>
                    <a:pt x="2304" y="817"/>
                    <a:pt x="2326" y="761"/>
                  </a:cubicBezTo>
                  <a:cubicBezTo>
                    <a:pt x="2438" y="571"/>
                    <a:pt x="2550" y="358"/>
                    <a:pt x="2505" y="146"/>
                  </a:cubicBezTo>
                  <a:cubicBezTo>
                    <a:pt x="2494" y="90"/>
                    <a:pt x="2460" y="34"/>
                    <a:pt x="2404" y="12"/>
                  </a:cubicBezTo>
                  <a:cubicBezTo>
                    <a:pt x="2382" y="1"/>
                    <a:pt x="2337"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062;p66"/>
            <p:cNvSpPr/>
            <p:nvPr/>
          </p:nvSpPr>
          <p:spPr>
            <a:xfrm rot="5400000">
              <a:off x="5599701" y="6083869"/>
              <a:ext cx="66106" cy="74624"/>
            </a:xfrm>
            <a:custGeom>
              <a:avLst/>
              <a:gdLst/>
              <a:ahLst/>
              <a:cxnLst/>
              <a:rect l="l" t="t" r="r" b="b"/>
              <a:pathLst>
                <a:path w="1265" h="1428" extrusionOk="0">
                  <a:moveTo>
                    <a:pt x="334" y="1"/>
                  </a:moveTo>
                  <a:cubicBezTo>
                    <a:pt x="319" y="1"/>
                    <a:pt x="305" y="4"/>
                    <a:pt x="292" y="12"/>
                  </a:cubicBezTo>
                  <a:cubicBezTo>
                    <a:pt x="224" y="34"/>
                    <a:pt x="213" y="113"/>
                    <a:pt x="213" y="180"/>
                  </a:cubicBezTo>
                  <a:cubicBezTo>
                    <a:pt x="213" y="373"/>
                    <a:pt x="250" y="566"/>
                    <a:pt x="332" y="742"/>
                  </a:cubicBezTo>
                  <a:lnTo>
                    <a:pt x="332" y="742"/>
                  </a:lnTo>
                  <a:cubicBezTo>
                    <a:pt x="274" y="735"/>
                    <a:pt x="218" y="712"/>
                    <a:pt x="163" y="712"/>
                  </a:cubicBezTo>
                  <a:cubicBezTo>
                    <a:pt x="150" y="712"/>
                    <a:pt x="137" y="713"/>
                    <a:pt x="124" y="716"/>
                  </a:cubicBezTo>
                  <a:cubicBezTo>
                    <a:pt x="23" y="750"/>
                    <a:pt x="1" y="895"/>
                    <a:pt x="57" y="974"/>
                  </a:cubicBezTo>
                  <a:cubicBezTo>
                    <a:pt x="105" y="1038"/>
                    <a:pt x="182" y="1062"/>
                    <a:pt x="259" y="1062"/>
                  </a:cubicBezTo>
                  <a:cubicBezTo>
                    <a:pt x="289" y="1062"/>
                    <a:pt x="319" y="1058"/>
                    <a:pt x="347" y="1052"/>
                  </a:cubicBezTo>
                  <a:lnTo>
                    <a:pt x="347" y="1052"/>
                  </a:lnTo>
                  <a:cubicBezTo>
                    <a:pt x="303" y="1108"/>
                    <a:pt x="258" y="1175"/>
                    <a:pt x="236" y="1253"/>
                  </a:cubicBezTo>
                  <a:cubicBezTo>
                    <a:pt x="213" y="1287"/>
                    <a:pt x="213" y="1331"/>
                    <a:pt x="236" y="1354"/>
                  </a:cubicBezTo>
                  <a:cubicBezTo>
                    <a:pt x="258" y="1365"/>
                    <a:pt x="280" y="1365"/>
                    <a:pt x="303" y="1365"/>
                  </a:cubicBezTo>
                  <a:cubicBezTo>
                    <a:pt x="448" y="1354"/>
                    <a:pt x="582" y="1264"/>
                    <a:pt x="649" y="1141"/>
                  </a:cubicBezTo>
                  <a:cubicBezTo>
                    <a:pt x="649" y="1219"/>
                    <a:pt x="660" y="1298"/>
                    <a:pt x="705" y="1365"/>
                  </a:cubicBezTo>
                  <a:cubicBezTo>
                    <a:pt x="741" y="1401"/>
                    <a:pt x="795" y="1427"/>
                    <a:pt x="844" y="1427"/>
                  </a:cubicBezTo>
                  <a:cubicBezTo>
                    <a:pt x="871" y="1427"/>
                    <a:pt x="897" y="1419"/>
                    <a:pt x="918" y="1398"/>
                  </a:cubicBezTo>
                  <a:cubicBezTo>
                    <a:pt x="951" y="1365"/>
                    <a:pt x="962" y="1298"/>
                    <a:pt x="951" y="1242"/>
                  </a:cubicBezTo>
                  <a:cubicBezTo>
                    <a:pt x="940" y="1130"/>
                    <a:pt x="884" y="1018"/>
                    <a:pt x="806" y="940"/>
                  </a:cubicBezTo>
                  <a:lnTo>
                    <a:pt x="806" y="940"/>
                  </a:lnTo>
                  <a:cubicBezTo>
                    <a:pt x="875" y="967"/>
                    <a:pt x="950" y="981"/>
                    <a:pt x="1024" y="981"/>
                  </a:cubicBezTo>
                  <a:cubicBezTo>
                    <a:pt x="1106" y="981"/>
                    <a:pt x="1188" y="964"/>
                    <a:pt x="1264" y="929"/>
                  </a:cubicBezTo>
                  <a:cubicBezTo>
                    <a:pt x="1231" y="750"/>
                    <a:pt x="1052" y="605"/>
                    <a:pt x="873" y="605"/>
                  </a:cubicBezTo>
                  <a:cubicBezTo>
                    <a:pt x="996" y="504"/>
                    <a:pt x="1085" y="359"/>
                    <a:pt x="1108" y="202"/>
                  </a:cubicBezTo>
                  <a:lnTo>
                    <a:pt x="1108" y="202"/>
                  </a:lnTo>
                  <a:cubicBezTo>
                    <a:pt x="906" y="213"/>
                    <a:pt x="728" y="314"/>
                    <a:pt x="605" y="459"/>
                  </a:cubicBezTo>
                  <a:cubicBezTo>
                    <a:pt x="549" y="437"/>
                    <a:pt x="515" y="359"/>
                    <a:pt x="504" y="292"/>
                  </a:cubicBezTo>
                  <a:cubicBezTo>
                    <a:pt x="493" y="224"/>
                    <a:pt x="493" y="146"/>
                    <a:pt x="459" y="90"/>
                  </a:cubicBezTo>
                  <a:cubicBezTo>
                    <a:pt x="434" y="39"/>
                    <a:pt x="38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063;p66"/>
            <p:cNvSpPr/>
            <p:nvPr/>
          </p:nvSpPr>
          <p:spPr>
            <a:xfrm rot="5400000">
              <a:off x="5112074" y="6410349"/>
              <a:ext cx="97617" cy="113399"/>
            </a:xfrm>
            <a:custGeom>
              <a:avLst/>
              <a:gdLst/>
              <a:ahLst/>
              <a:cxnLst/>
              <a:rect l="l" t="t" r="r" b="b"/>
              <a:pathLst>
                <a:path w="1868" h="2170" extrusionOk="0">
                  <a:moveTo>
                    <a:pt x="1868" y="1"/>
                  </a:moveTo>
                  <a:lnTo>
                    <a:pt x="1868" y="1"/>
                  </a:lnTo>
                  <a:cubicBezTo>
                    <a:pt x="1130" y="627"/>
                    <a:pt x="504" y="1353"/>
                    <a:pt x="1" y="2170"/>
                  </a:cubicBezTo>
                  <a:cubicBezTo>
                    <a:pt x="325" y="2035"/>
                    <a:pt x="649" y="1879"/>
                    <a:pt x="951" y="1700"/>
                  </a:cubicBezTo>
                  <a:cubicBezTo>
                    <a:pt x="1074" y="1398"/>
                    <a:pt x="1219" y="1096"/>
                    <a:pt x="1376" y="806"/>
                  </a:cubicBezTo>
                  <a:cubicBezTo>
                    <a:pt x="1376" y="806"/>
                    <a:pt x="1387" y="794"/>
                    <a:pt x="1387" y="794"/>
                  </a:cubicBezTo>
                  <a:cubicBezTo>
                    <a:pt x="1387" y="783"/>
                    <a:pt x="1387" y="783"/>
                    <a:pt x="1387" y="783"/>
                  </a:cubicBezTo>
                  <a:cubicBezTo>
                    <a:pt x="1398" y="772"/>
                    <a:pt x="1398" y="772"/>
                    <a:pt x="1398" y="761"/>
                  </a:cubicBezTo>
                  <a:cubicBezTo>
                    <a:pt x="1543" y="504"/>
                    <a:pt x="1700" y="247"/>
                    <a:pt x="1868"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064;p66"/>
            <p:cNvSpPr/>
            <p:nvPr/>
          </p:nvSpPr>
          <p:spPr>
            <a:xfrm rot="5400000">
              <a:off x="5142997" y="6455656"/>
              <a:ext cx="22262" cy="46718"/>
            </a:xfrm>
            <a:custGeom>
              <a:avLst/>
              <a:gdLst/>
              <a:ahLst/>
              <a:cxnLst/>
              <a:rect l="l" t="t" r="r" b="b"/>
              <a:pathLst>
                <a:path w="426" h="894" extrusionOk="0">
                  <a:moveTo>
                    <a:pt x="425" y="0"/>
                  </a:moveTo>
                  <a:lnTo>
                    <a:pt x="425" y="0"/>
                  </a:lnTo>
                  <a:cubicBezTo>
                    <a:pt x="269" y="291"/>
                    <a:pt x="124" y="592"/>
                    <a:pt x="1" y="894"/>
                  </a:cubicBezTo>
                  <a:cubicBezTo>
                    <a:pt x="135" y="592"/>
                    <a:pt x="269" y="291"/>
                    <a:pt x="425"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065;p66"/>
            <p:cNvSpPr/>
            <p:nvPr/>
          </p:nvSpPr>
          <p:spPr>
            <a:xfrm rot="5400000">
              <a:off x="5337264" y="6442513"/>
              <a:ext cx="52" cy="627"/>
            </a:xfrm>
            <a:custGeom>
              <a:avLst/>
              <a:gdLst/>
              <a:ahLst/>
              <a:cxnLst/>
              <a:rect l="l" t="t" r="r" b="b"/>
              <a:pathLst>
                <a:path w="1" h="12" extrusionOk="0">
                  <a:moveTo>
                    <a:pt x="0" y="11"/>
                  </a:moveTo>
                  <a:cubicBezTo>
                    <a:pt x="0" y="11"/>
                    <a:pt x="0" y="11"/>
                    <a:pt x="0" y="0"/>
                  </a:cubicBezTo>
                  <a:cubicBezTo>
                    <a:pt x="0" y="11"/>
                    <a:pt x="0" y="11"/>
                    <a:pt x="0"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066;p66"/>
            <p:cNvSpPr/>
            <p:nvPr/>
          </p:nvSpPr>
          <p:spPr>
            <a:xfrm rot="5400000">
              <a:off x="5183640" y="6500049"/>
              <a:ext cx="338315" cy="122126"/>
            </a:xfrm>
            <a:custGeom>
              <a:avLst/>
              <a:gdLst/>
              <a:ahLst/>
              <a:cxnLst/>
              <a:rect l="l" t="t" r="r" b="b"/>
              <a:pathLst>
                <a:path w="6474" h="2337" extrusionOk="0">
                  <a:moveTo>
                    <a:pt x="5311" y="738"/>
                  </a:moveTo>
                  <a:cubicBezTo>
                    <a:pt x="4081" y="738"/>
                    <a:pt x="2863" y="1062"/>
                    <a:pt x="1789" y="1666"/>
                  </a:cubicBezTo>
                  <a:cubicBezTo>
                    <a:pt x="2382" y="1487"/>
                    <a:pt x="2985" y="1342"/>
                    <a:pt x="3600" y="1241"/>
                  </a:cubicBezTo>
                  <a:cubicBezTo>
                    <a:pt x="3679" y="1219"/>
                    <a:pt x="3757" y="1208"/>
                    <a:pt x="3846" y="1208"/>
                  </a:cubicBezTo>
                  <a:cubicBezTo>
                    <a:pt x="4003" y="1208"/>
                    <a:pt x="4159" y="1252"/>
                    <a:pt x="4238" y="1386"/>
                  </a:cubicBezTo>
                  <a:cubicBezTo>
                    <a:pt x="4249" y="1398"/>
                    <a:pt x="4249" y="1398"/>
                    <a:pt x="4249" y="1409"/>
                  </a:cubicBezTo>
                  <a:cubicBezTo>
                    <a:pt x="4316" y="1386"/>
                    <a:pt x="4383" y="1364"/>
                    <a:pt x="4450" y="1342"/>
                  </a:cubicBezTo>
                  <a:lnTo>
                    <a:pt x="4484" y="1342"/>
                  </a:lnTo>
                  <a:cubicBezTo>
                    <a:pt x="4528" y="1342"/>
                    <a:pt x="4562" y="1364"/>
                    <a:pt x="4573" y="1398"/>
                  </a:cubicBezTo>
                  <a:cubicBezTo>
                    <a:pt x="4573" y="1409"/>
                    <a:pt x="4573" y="1431"/>
                    <a:pt x="4573" y="1442"/>
                  </a:cubicBezTo>
                  <a:cubicBezTo>
                    <a:pt x="4908" y="1185"/>
                    <a:pt x="5266" y="950"/>
                    <a:pt x="5635" y="738"/>
                  </a:cubicBezTo>
                  <a:close/>
                  <a:moveTo>
                    <a:pt x="4439" y="1543"/>
                  </a:moveTo>
                  <a:cubicBezTo>
                    <a:pt x="4394" y="1554"/>
                    <a:pt x="4338" y="1577"/>
                    <a:pt x="4282" y="1599"/>
                  </a:cubicBezTo>
                  <a:cubicBezTo>
                    <a:pt x="4282" y="1621"/>
                    <a:pt x="4282" y="1644"/>
                    <a:pt x="4271" y="1677"/>
                  </a:cubicBezTo>
                  <a:cubicBezTo>
                    <a:pt x="4327" y="1632"/>
                    <a:pt x="4383" y="1588"/>
                    <a:pt x="4439" y="1543"/>
                  </a:cubicBezTo>
                  <a:close/>
                  <a:moveTo>
                    <a:pt x="4763" y="0"/>
                  </a:moveTo>
                  <a:cubicBezTo>
                    <a:pt x="3388" y="45"/>
                    <a:pt x="2080" y="660"/>
                    <a:pt x="984" y="1487"/>
                  </a:cubicBezTo>
                  <a:cubicBezTo>
                    <a:pt x="984" y="1498"/>
                    <a:pt x="973" y="1498"/>
                    <a:pt x="973" y="1498"/>
                  </a:cubicBezTo>
                  <a:cubicBezTo>
                    <a:pt x="973" y="1509"/>
                    <a:pt x="973" y="1509"/>
                    <a:pt x="973" y="1509"/>
                  </a:cubicBezTo>
                  <a:cubicBezTo>
                    <a:pt x="627" y="1767"/>
                    <a:pt x="313" y="2046"/>
                    <a:pt x="0" y="2337"/>
                  </a:cubicBezTo>
                  <a:cubicBezTo>
                    <a:pt x="347" y="2180"/>
                    <a:pt x="705" y="2035"/>
                    <a:pt x="1063" y="1912"/>
                  </a:cubicBezTo>
                  <a:cubicBezTo>
                    <a:pt x="2304" y="1040"/>
                    <a:pt x="3802" y="548"/>
                    <a:pt x="5311" y="548"/>
                  </a:cubicBezTo>
                  <a:cubicBezTo>
                    <a:pt x="5434" y="548"/>
                    <a:pt x="5546" y="548"/>
                    <a:pt x="5658" y="559"/>
                  </a:cubicBezTo>
                  <a:cubicBezTo>
                    <a:pt x="5713" y="559"/>
                    <a:pt x="5747" y="604"/>
                    <a:pt x="5747" y="660"/>
                  </a:cubicBezTo>
                  <a:cubicBezTo>
                    <a:pt x="5747" y="660"/>
                    <a:pt x="5747" y="671"/>
                    <a:pt x="5747" y="682"/>
                  </a:cubicBezTo>
                  <a:cubicBezTo>
                    <a:pt x="5971" y="559"/>
                    <a:pt x="6194" y="447"/>
                    <a:pt x="6429" y="336"/>
                  </a:cubicBezTo>
                  <a:cubicBezTo>
                    <a:pt x="6440" y="313"/>
                    <a:pt x="6462" y="280"/>
                    <a:pt x="6474" y="246"/>
                  </a:cubicBezTo>
                  <a:cubicBezTo>
                    <a:pt x="5971" y="90"/>
                    <a:pt x="5445" y="0"/>
                    <a:pt x="492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067;p66"/>
            <p:cNvSpPr/>
            <p:nvPr/>
          </p:nvSpPr>
          <p:spPr>
            <a:xfrm rot="5400000">
              <a:off x="5229222" y="6534199"/>
              <a:ext cx="244826" cy="71331"/>
            </a:xfrm>
            <a:custGeom>
              <a:avLst/>
              <a:gdLst/>
              <a:ahLst/>
              <a:cxnLst/>
              <a:rect l="l" t="t" r="r" b="b"/>
              <a:pathLst>
                <a:path w="4685" h="1365" extrusionOk="0">
                  <a:moveTo>
                    <a:pt x="4249" y="1"/>
                  </a:moveTo>
                  <a:cubicBezTo>
                    <a:pt x="2740" y="1"/>
                    <a:pt x="1242" y="493"/>
                    <a:pt x="1" y="1365"/>
                  </a:cubicBezTo>
                  <a:cubicBezTo>
                    <a:pt x="246" y="1275"/>
                    <a:pt x="492" y="1197"/>
                    <a:pt x="727" y="1119"/>
                  </a:cubicBezTo>
                  <a:cubicBezTo>
                    <a:pt x="1801" y="515"/>
                    <a:pt x="3019" y="191"/>
                    <a:pt x="4249" y="191"/>
                  </a:cubicBezTo>
                  <a:lnTo>
                    <a:pt x="4573" y="191"/>
                  </a:lnTo>
                  <a:cubicBezTo>
                    <a:pt x="4607" y="169"/>
                    <a:pt x="4640" y="157"/>
                    <a:pt x="4685" y="135"/>
                  </a:cubicBezTo>
                  <a:cubicBezTo>
                    <a:pt x="4685" y="124"/>
                    <a:pt x="4685" y="113"/>
                    <a:pt x="4685" y="113"/>
                  </a:cubicBezTo>
                  <a:cubicBezTo>
                    <a:pt x="4685" y="57"/>
                    <a:pt x="4651" y="12"/>
                    <a:pt x="4596" y="12"/>
                  </a:cubicBezTo>
                  <a:cubicBezTo>
                    <a:pt x="4484" y="1"/>
                    <a:pt x="4372" y="1"/>
                    <a:pt x="424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068;p66"/>
            <p:cNvSpPr/>
            <p:nvPr/>
          </p:nvSpPr>
          <p:spPr>
            <a:xfrm rot="5400000">
              <a:off x="5330549" y="6615721"/>
              <a:ext cx="17036" cy="13482"/>
            </a:xfrm>
            <a:custGeom>
              <a:avLst/>
              <a:gdLst/>
              <a:ahLst/>
              <a:cxnLst/>
              <a:rect l="l" t="t" r="r" b="b"/>
              <a:pathLst>
                <a:path w="326" h="258" extrusionOk="0">
                  <a:moveTo>
                    <a:pt x="202" y="1"/>
                  </a:moveTo>
                  <a:cubicBezTo>
                    <a:pt x="135" y="23"/>
                    <a:pt x="68" y="45"/>
                    <a:pt x="1" y="68"/>
                  </a:cubicBezTo>
                  <a:cubicBezTo>
                    <a:pt x="34" y="124"/>
                    <a:pt x="46" y="191"/>
                    <a:pt x="34" y="258"/>
                  </a:cubicBezTo>
                  <a:cubicBezTo>
                    <a:pt x="90" y="236"/>
                    <a:pt x="146" y="213"/>
                    <a:pt x="191" y="202"/>
                  </a:cubicBezTo>
                  <a:cubicBezTo>
                    <a:pt x="236" y="168"/>
                    <a:pt x="280" y="135"/>
                    <a:pt x="325" y="101"/>
                  </a:cubicBezTo>
                  <a:cubicBezTo>
                    <a:pt x="325" y="90"/>
                    <a:pt x="325" y="68"/>
                    <a:pt x="325" y="57"/>
                  </a:cubicBezTo>
                  <a:cubicBezTo>
                    <a:pt x="314" y="23"/>
                    <a:pt x="280" y="1"/>
                    <a:pt x="236"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9069;p66"/>
            <p:cNvSpPr/>
            <p:nvPr/>
          </p:nvSpPr>
          <p:spPr>
            <a:xfrm rot="5400000">
              <a:off x="5040193" y="6402745"/>
              <a:ext cx="230247" cy="293948"/>
            </a:xfrm>
            <a:custGeom>
              <a:avLst/>
              <a:gdLst/>
              <a:ahLst/>
              <a:cxnLst/>
              <a:rect l="l" t="t" r="r" b="b"/>
              <a:pathLst>
                <a:path w="4406" h="5625" extrusionOk="0">
                  <a:moveTo>
                    <a:pt x="4405" y="1"/>
                  </a:moveTo>
                  <a:lnTo>
                    <a:pt x="4405" y="1"/>
                  </a:lnTo>
                  <a:cubicBezTo>
                    <a:pt x="4294" y="146"/>
                    <a:pt x="4171" y="291"/>
                    <a:pt x="4037" y="437"/>
                  </a:cubicBezTo>
                  <a:cubicBezTo>
                    <a:pt x="4048" y="437"/>
                    <a:pt x="4048" y="437"/>
                    <a:pt x="4059" y="448"/>
                  </a:cubicBezTo>
                  <a:cubicBezTo>
                    <a:pt x="4092" y="481"/>
                    <a:pt x="4092" y="537"/>
                    <a:pt x="4059" y="571"/>
                  </a:cubicBezTo>
                  <a:cubicBezTo>
                    <a:pt x="3265" y="1420"/>
                    <a:pt x="2583" y="2371"/>
                    <a:pt x="2035" y="3399"/>
                  </a:cubicBezTo>
                  <a:cubicBezTo>
                    <a:pt x="2259" y="3153"/>
                    <a:pt x="2483" y="2896"/>
                    <a:pt x="2717" y="2650"/>
                  </a:cubicBezTo>
                  <a:cubicBezTo>
                    <a:pt x="2896" y="2438"/>
                    <a:pt x="3142" y="2214"/>
                    <a:pt x="3410" y="2214"/>
                  </a:cubicBezTo>
                  <a:cubicBezTo>
                    <a:pt x="3444" y="2214"/>
                    <a:pt x="3489" y="2225"/>
                    <a:pt x="3522" y="2225"/>
                  </a:cubicBezTo>
                  <a:cubicBezTo>
                    <a:pt x="3522" y="2348"/>
                    <a:pt x="3522" y="2471"/>
                    <a:pt x="3511" y="2594"/>
                  </a:cubicBezTo>
                  <a:cubicBezTo>
                    <a:pt x="3735" y="2192"/>
                    <a:pt x="3936" y="1767"/>
                    <a:pt x="4115" y="1342"/>
                  </a:cubicBezTo>
                  <a:cubicBezTo>
                    <a:pt x="4182" y="873"/>
                    <a:pt x="4271" y="425"/>
                    <a:pt x="4405" y="1"/>
                  </a:cubicBezTo>
                  <a:close/>
                  <a:moveTo>
                    <a:pt x="4070" y="1912"/>
                  </a:moveTo>
                  <a:lnTo>
                    <a:pt x="4070" y="1912"/>
                  </a:lnTo>
                  <a:cubicBezTo>
                    <a:pt x="3891" y="2292"/>
                    <a:pt x="3690" y="2661"/>
                    <a:pt x="3489" y="3019"/>
                  </a:cubicBezTo>
                  <a:cubicBezTo>
                    <a:pt x="3444" y="3779"/>
                    <a:pt x="3366" y="4528"/>
                    <a:pt x="3254" y="5277"/>
                  </a:cubicBezTo>
                  <a:cubicBezTo>
                    <a:pt x="3232" y="5378"/>
                    <a:pt x="3220" y="5490"/>
                    <a:pt x="3198" y="5602"/>
                  </a:cubicBezTo>
                  <a:cubicBezTo>
                    <a:pt x="3567" y="5233"/>
                    <a:pt x="3902" y="4853"/>
                    <a:pt x="4193" y="4450"/>
                  </a:cubicBezTo>
                  <a:cubicBezTo>
                    <a:pt x="4104" y="3891"/>
                    <a:pt x="4048" y="3243"/>
                    <a:pt x="4048" y="2594"/>
                  </a:cubicBezTo>
                  <a:cubicBezTo>
                    <a:pt x="4048" y="2371"/>
                    <a:pt x="4048" y="2147"/>
                    <a:pt x="4070" y="1912"/>
                  </a:cubicBezTo>
                  <a:close/>
                  <a:moveTo>
                    <a:pt x="3120" y="1387"/>
                  </a:moveTo>
                  <a:cubicBezTo>
                    <a:pt x="3097" y="1409"/>
                    <a:pt x="3086" y="1420"/>
                    <a:pt x="3064" y="1443"/>
                  </a:cubicBezTo>
                  <a:cubicBezTo>
                    <a:pt x="2326" y="2136"/>
                    <a:pt x="1521" y="2807"/>
                    <a:pt x="638" y="3321"/>
                  </a:cubicBezTo>
                  <a:cubicBezTo>
                    <a:pt x="336" y="4059"/>
                    <a:pt x="124" y="4830"/>
                    <a:pt x="1" y="5624"/>
                  </a:cubicBezTo>
                  <a:cubicBezTo>
                    <a:pt x="124" y="5501"/>
                    <a:pt x="235" y="5367"/>
                    <a:pt x="347" y="5244"/>
                  </a:cubicBezTo>
                  <a:cubicBezTo>
                    <a:pt x="750" y="4797"/>
                    <a:pt x="1163" y="4361"/>
                    <a:pt x="1566" y="3914"/>
                  </a:cubicBezTo>
                  <a:cubicBezTo>
                    <a:pt x="1991" y="3019"/>
                    <a:pt x="2505" y="2169"/>
                    <a:pt x="3120" y="138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9070;p66"/>
            <p:cNvSpPr/>
            <p:nvPr/>
          </p:nvSpPr>
          <p:spPr>
            <a:xfrm rot="5400000">
              <a:off x="5116398" y="6601403"/>
              <a:ext cx="7682" cy="97042"/>
            </a:xfrm>
            <a:custGeom>
              <a:avLst/>
              <a:gdLst/>
              <a:ahLst/>
              <a:cxnLst/>
              <a:rect l="l" t="t" r="r" b="b"/>
              <a:pathLst>
                <a:path w="147" h="1857" extrusionOk="0">
                  <a:moveTo>
                    <a:pt x="146" y="1856"/>
                  </a:moveTo>
                  <a:cubicBezTo>
                    <a:pt x="57" y="1297"/>
                    <a:pt x="1" y="649"/>
                    <a:pt x="1" y="0"/>
                  </a:cubicBezTo>
                  <a:cubicBezTo>
                    <a:pt x="1" y="649"/>
                    <a:pt x="57" y="1297"/>
                    <a:pt x="146" y="1856"/>
                  </a:cubicBezTo>
                  <a:lnTo>
                    <a:pt x="146" y="1856"/>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9071;p66"/>
            <p:cNvSpPr/>
            <p:nvPr/>
          </p:nvSpPr>
          <p:spPr>
            <a:xfrm rot="5400000">
              <a:off x="5124603" y="6491557"/>
              <a:ext cx="132107" cy="181752"/>
            </a:xfrm>
            <a:custGeom>
              <a:avLst/>
              <a:gdLst/>
              <a:ahLst/>
              <a:cxnLst/>
              <a:rect l="l" t="t" r="r" b="b"/>
              <a:pathLst>
                <a:path w="2528" h="3478" extrusionOk="0">
                  <a:moveTo>
                    <a:pt x="2472" y="1"/>
                  </a:moveTo>
                  <a:cubicBezTo>
                    <a:pt x="2181" y="325"/>
                    <a:pt x="1868" y="649"/>
                    <a:pt x="1555" y="951"/>
                  </a:cubicBezTo>
                  <a:cubicBezTo>
                    <a:pt x="940" y="1733"/>
                    <a:pt x="426" y="2583"/>
                    <a:pt x="1" y="3478"/>
                  </a:cubicBezTo>
                  <a:cubicBezTo>
                    <a:pt x="157" y="3310"/>
                    <a:pt x="314" y="3131"/>
                    <a:pt x="470" y="2963"/>
                  </a:cubicBezTo>
                  <a:cubicBezTo>
                    <a:pt x="1018" y="1935"/>
                    <a:pt x="1700" y="984"/>
                    <a:pt x="2494" y="135"/>
                  </a:cubicBezTo>
                  <a:cubicBezTo>
                    <a:pt x="2527" y="101"/>
                    <a:pt x="2527" y="45"/>
                    <a:pt x="2494" y="12"/>
                  </a:cubicBezTo>
                  <a:cubicBezTo>
                    <a:pt x="2483" y="1"/>
                    <a:pt x="2483" y="1"/>
                    <a:pt x="247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9072;p66"/>
            <p:cNvSpPr/>
            <p:nvPr/>
          </p:nvSpPr>
          <p:spPr>
            <a:xfrm rot="5400000">
              <a:off x="5173960" y="6589410"/>
              <a:ext cx="32765" cy="87688"/>
            </a:xfrm>
            <a:custGeom>
              <a:avLst/>
              <a:gdLst/>
              <a:ahLst/>
              <a:cxnLst/>
              <a:rect l="l" t="t" r="r" b="b"/>
              <a:pathLst>
                <a:path w="627" h="1678" extrusionOk="0">
                  <a:moveTo>
                    <a:pt x="627" y="0"/>
                  </a:moveTo>
                  <a:lnTo>
                    <a:pt x="627" y="0"/>
                  </a:lnTo>
                  <a:cubicBezTo>
                    <a:pt x="448" y="425"/>
                    <a:pt x="247" y="850"/>
                    <a:pt x="23" y="1252"/>
                  </a:cubicBezTo>
                  <a:cubicBezTo>
                    <a:pt x="23" y="1398"/>
                    <a:pt x="12" y="1543"/>
                    <a:pt x="1" y="1677"/>
                  </a:cubicBezTo>
                  <a:cubicBezTo>
                    <a:pt x="202" y="1319"/>
                    <a:pt x="403" y="950"/>
                    <a:pt x="582" y="570"/>
                  </a:cubicBezTo>
                  <a:cubicBezTo>
                    <a:pt x="593" y="380"/>
                    <a:pt x="604" y="190"/>
                    <a:pt x="627"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9073;p66"/>
            <p:cNvSpPr/>
            <p:nvPr/>
          </p:nvSpPr>
          <p:spPr>
            <a:xfrm rot="5400000">
              <a:off x="5148589" y="6625964"/>
              <a:ext cx="50272" cy="144335"/>
            </a:xfrm>
            <a:custGeom>
              <a:avLst/>
              <a:gdLst/>
              <a:ahLst/>
              <a:cxnLst/>
              <a:rect l="l" t="t" r="r" b="b"/>
              <a:pathLst>
                <a:path w="962" h="2762" extrusionOk="0">
                  <a:moveTo>
                    <a:pt x="939" y="1"/>
                  </a:moveTo>
                  <a:cubicBezTo>
                    <a:pt x="861" y="1"/>
                    <a:pt x="794" y="34"/>
                    <a:pt x="727" y="79"/>
                  </a:cubicBezTo>
                  <a:cubicBezTo>
                    <a:pt x="704" y="369"/>
                    <a:pt x="693" y="649"/>
                    <a:pt x="693" y="940"/>
                  </a:cubicBezTo>
                  <a:cubicBezTo>
                    <a:pt x="693" y="1007"/>
                    <a:pt x="693" y="1063"/>
                    <a:pt x="693" y="1130"/>
                  </a:cubicBezTo>
                  <a:cubicBezTo>
                    <a:pt x="805" y="761"/>
                    <a:pt x="894" y="381"/>
                    <a:pt x="961" y="1"/>
                  </a:cubicBezTo>
                  <a:close/>
                  <a:moveTo>
                    <a:pt x="525" y="336"/>
                  </a:moveTo>
                  <a:cubicBezTo>
                    <a:pt x="425" y="515"/>
                    <a:pt x="369" y="705"/>
                    <a:pt x="324" y="906"/>
                  </a:cubicBezTo>
                  <a:cubicBezTo>
                    <a:pt x="168" y="1510"/>
                    <a:pt x="56" y="2136"/>
                    <a:pt x="0" y="2762"/>
                  </a:cubicBezTo>
                  <a:cubicBezTo>
                    <a:pt x="34" y="2717"/>
                    <a:pt x="56" y="2673"/>
                    <a:pt x="89" y="2628"/>
                  </a:cubicBezTo>
                  <a:cubicBezTo>
                    <a:pt x="268" y="2304"/>
                    <a:pt x="414" y="1979"/>
                    <a:pt x="537" y="1633"/>
                  </a:cubicBezTo>
                  <a:cubicBezTo>
                    <a:pt x="514" y="1409"/>
                    <a:pt x="514" y="1174"/>
                    <a:pt x="514" y="940"/>
                  </a:cubicBezTo>
                  <a:cubicBezTo>
                    <a:pt x="514" y="738"/>
                    <a:pt x="514" y="537"/>
                    <a:pt x="525" y="336"/>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9074;p66"/>
            <p:cNvSpPr/>
            <p:nvPr/>
          </p:nvSpPr>
          <p:spPr>
            <a:xfrm rot="5400000">
              <a:off x="5195621" y="6664791"/>
              <a:ext cx="11131" cy="81260"/>
            </a:xfrm>
            <a:custGeom>
              <a:avLst/>
              <a:gdLst/>
              <a:ahLst/>
              <a:cxnLst/>
              <a:rect l="l" t="t" r="r" b="b"/>
              <a:pathLst>
                <a:path w="213" h="1555" extrusionOk="0">
                  <a:moveTo>
                    <a:pt x="213" y="1"/>
                  </a:moveTo>
                  <a:cubicBezTo>
                    <a:pt x="179" y="23"/>
                    <a:pt x="157" y="57"/>
                    <a:pt x="123" y="90"/>
                  </a:cubicBezTo>
                  <a:cubicBezTo>
                    <a:pt x="79" y="146"/>
                    <a:pt x="45" y="202"/>
                    <a:pt x="11" y="258"/>
                  </a:cubicBezTo>
                  <a:cubicBezTo>
                    <a:pt x="0" y="459"/>
                    <a:pt x="0" y="660"/>
                    <a:pt x="0" y="862"/>
                  </a:cubicBezTo>
                  <a:cubicBezTo>
                    <a:pt x="0" y="1096"/>
                    <a:pt x="0" y="1331"/>
                    <a:pt x="23" y="1555"/>
                  </a:cubicBezTo>
                  <a:cubicBezTo>
                    <a:pt x="79" y="1398"/>
                    <a:pt x="134" y="1219"/>
                    <a:pt x="179" y="1052"/>
                  </a:cubicBezTo>
                  <a:cubicBezTo>
                    <a:pt x="179" y="985"/>
                    <a:pt x="179" y="929"/>
                    <a:pt x="179" y="862"/>
                  </a:cubicBezTo>
                  <a:cubicBezTo>
                    <a:pt x="179" y="571"/>
                    <a:pt x="190" y="291"/>
                    <a:pt x="2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9075;p66"/>
            <p:cNvSpPr/>
            <p:nvPr/>
          </p:nvSpPr>
          <p:spPr>
            <a:xfrm rot="5400000">
              <a:off x="5201447" y="6533912"/>
              <a:ext cx="215040" cy="178825"/>
            </a:xfrm>
            <a:custGeom>
              <a:avLst/>
              <a:gdLst/>
              <a:ahLst/>
              <a:cxnLst/>
              <a:rect l="l" t="t" r="r" b="b"/>
              <a:pathLst>
                <a:path w="4115" h="3422" extrusionOk="0">
                  <a:moveTo>
                    <a:pt x="4059" y="1"/>
                  </a:moveTo>
                  <a:cubicBezTo>
                    <a:pt x="4037" y="34"/>
                    <a:pt x="4025" y="56"/>
                    <a:pt x="4014" y="90"/>
                  </a:cubicBezTo>
                  <a:cubicBezTo>
                    <a:pt x="4048" y="68"/>
                    <a:pt x="4081" y="56"/>
                    <a:pt x="4115" y="45"/>
                  </a:cubicBezTo>
                  <a:cubicBezTo>
                    <a:pt x="4104" y="34"/>
                    <a:pt x="4081" y="23"/>
                    <a:pt x="4070" y="1"/>
                  </a:cubicBezTo>
                  <a:close/>
                  <a:moveTo>
                    <a:pt x="1901" y="1342"/>
                  </a:moveTo>
                  <a:cubicBezTo>
                    <a:pt x="1174" y="1935"/>
                    <a:pt x="526" y="2639"/>
                    <a:pt x="1" y="3422"/>
                  </a:cubicBezTo>
                  <a:cubicBezTo>
                    <a:pt x="56" y="3377"/>
                    <a:pt x="101" y="3332"/>
                    <a:pt x="157" y="3299"/>
                  </a:cubicBezTo>
                  <a:cubicBezTo>
                    <a:pt x="817" y="2762"/>
                    <a:pt x="1577" y="2281"/>
                    <a:pt x="1868" y="1487"/>
                  </a:cubicBezTo>
                  <a:cubicBezTo>
                    <a:pt x="1879" y="1443"/>
                    <a:pt x="1901" y="1387"/>
                    <a:pt x="1901" y="134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9076;p66"/>
            <p:cNvSpPr/>
            <p:nvPr/>
          </p:nvSpPr>
          <p:spPr>
            <a:xfrm rot="5400000">
              <a:off x="5177775" y="6489807"/>
              <a:ext cx="627" cy="1202"/>
            </a:xfrm>
            <a:custGeom>
              <a:avLst/>
              <a:gdLst/>
              <a:ahLst/>
              <a:cxnLst/>
              <a:rect l="l" t="t" r="r" b="b"/>
              <a:pathLst>
                <a:path w="12" h="23" extrusionOk="0">
                  <a:moveTo>
                    <a:pt x="1" y="23"/>
                  </a:moveTo>
                  <a:cubicBezTo>
                    <a:pt x="1" y="23"/>
                    <a:pt x="1" y="23"/>
                    <a:pt x="1" y="23"/>
                  </a:cubicBezTo>
                  <a:cubicBezTo>
                    <a:pt x="1" y="23"/>
                    <a:pt x="1" y="23"/>
                    <a:pt x="1" y="23"/>
                  </a:cubicBezTo>
                  <a:close/>
                  <a:moveTo>
                    <a:pt x="12" y="11"/>
                  </a:moveTo>
                  <a:cubicBezTo>
                    <a:pt x="12" y="0"/>
                    <a:pt x="12" y="0"/>
                    <a:pt x="12" y="0"/>
                  </a:cubicBezTo>
                  <a:cubicBezTo>
                    <a:pt x="12" y="0"/>
                    <a:pt x="12" y="0"/>
                    <a:pt x="12"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9077;p66"/>
            <p:cNvSpPr/>
            <p:nvPr/>
          </p:nvSpPr>
          <p:spPr>
            <a:xfrm rot="5400000">
              <a:off x="5134557" y="6464096"/>
              <a:ext cx="260033" cy="267611"/>
            </a:xfrm>
            <a:custGeom>
              <a:avLst/>
              <a:gdLst/>
              <a:ahLst/>
              <a:cxnLst/>
              <a:rect l="l" t="t" r="r" b="b"/>
              <a:pathLst>
                <a:path w="4976" h="5121" extrusionOk="0">
                  <a:moveTo>
                    <a:pt x="4976" y="1"/>
                  </a:moveTo>
                  <a:lnTo>
                    <a:pt x="4976" y="1"/>
                  </a:lnTo>
                  <a:cubicBezTo>
                    <a:pt x="4741" y="112"/>
                    <a:pt x="4518" y="224"/>
                    <a:pt x="4294" y="347"/>
                  </a:cubicBezTo>
                  <a:cubicBezTo>
                    <a:pt x="4283" y="381"/>
                    <a:pt x="4238" y="403"/>
                    <a:pt x="4205" y="403"/>
                  </a:cubicBezTo>
                  <a:lnTo>
                    <a:pt x="4182" y="403"/>
                  </a:lnTo>
                  <a:cubicBezTo>
                    <a:pt x="3813" y="615"/>
                    <a:pt x="3455" y="850"/>
                    <a:pt x="3120" y="1107"/>
                  </a:cubicBezTo>
                  <a:cubicBezTo>
                    <a:pt x="3120" y="1141"/>
                    <a:pt x="3098" y="1174"/>
                    <a:pt x="3064" y="1186"/>
                  </a:cubicBezTo>
                  <a:cubicBezTo>
                    <a:pt x="3042" y="1197"/>
                    <a:pt x="3008" y="1197"/>
                    <a:pt x="2986" y="1208"/>
                  </a:cubicBezTo>
                  <a:cubicBezTo>
                    <a:pt x="2930" y="1253"/>
                    <a:pt x="2874" y="1297"/>
                    <a:pt x="2818" y="1342"/>
                  </a:cubicBezTo>
                  <a:cubicBezTo>
                    <a:pt x="2818" y="1387"/>
                    <a:pt x="2796" y="1443"/>
                    <a:pt x="2785" y="1487"/>
                  </a:cubicBezTo>
                  <a:cubicBezTo>
                    <a:pt x="2494" y="2281"/>
                    <a:pt x="1734" y="2762"/>
                    <a:pt x="1074" y="3299"/>
                  </a:cubicBezTo>
                  <a:cubicBezTo>
                    <a:pt x="1018" y="3332"/>
                    <a:pt x="973" y="3377"/>
                    <a:pt x="918" y="3422"/>
                  </a:cubicBezTo>
                  <a:cubicBezTo>
                    <a:pt x="750" y="3668"/>
                    <a:pt x="593" y="3925"/>
                    <a:pt x="448" y="4182"/>
                  </a:cubicBezTo>
                  <a:cubicBezTo>
                    <a:pt x="448" y="4193"/>
                    <a:pt x="448" y="4193"/>
                    <a:pt x="437" y="4204"/>
                  </a:cubicBezTo>
                  <a:cubicBezTo>
                    <a:pt x="437" y="4204"/>
                    <a:pt x="437" y="4204"/>
                    <a:pt x="437" y="4215"/>
                  </a:cubicBezTo>
                  <a:cubicBezTo>
                    <a:pt x="437" y="4215"/>
                    <a:pt x="426" y="4227"/>
                    <a:pt x="426" y="4227"/>
                  </a:cubicBezTo>
                  <a:cubicBezTo>
                    <a:pt x="269" y="4517"/>
                    <a:pt x="135" y="4819"/>
                    <a:pt x="1" y="5121"/>
                  </a:cubicBezTo>
                  <a:cubicBezTo>
                    <a:pt x="884" y="4607"/>
                    <a:pt x="1689" y="3936"/>
                    <a:pt x="2427" y="3243"/>
                  </a:cubicBezTo>
                  <a:cubicBezTo>
                    <a:pt x="2449" y="3220"/>
                    <a:pt x="2460" y="3209"/>
                    <a:pt x="2483" y="3187"/>
                  </a:cubicBezTo>
                  <a:cubicBezTo>
                    <a:pt x="2740" y="2863"/>
                    <a:pt x="3008" y="2550"/>
                    <a:pt x="3288" y="2248"/>
                  </a:cubicBezTo>
                  <a:cubicBezTo>
                    <a:pt x="3310" y="2225"/>
                    <a:pt x="3332" y="2214"/>
                    <a:pt x="3355" y="2214"/>
                  </a:cubicBezTo>
                  <a:cubicBezTo>
                    <a:pt x="3377" y="2214"/>
                    <a:pt x="3388" y="2225"/>
                    <a:pt x="3400" y="2237"/>
                  </a:cubicBezTo>
                  <a:cubicBezTo>
                    <a:pt x="3534" y="2091"/>
                    <a:pt x="3657" y="1946"/>
                    <a:pt x="3768" y="1801"/>
                  </a:cubicBezTo>
                  <a:cubicBezTo>
                    <a:pt x="3970" y="1197"/>
                    <a:pt x="4249" y="671"/>
                    <a:pt x="4652" y="302"/>
                  </a:cubicBezTo>
                  <a:cubicBezTo>
                    <a:pt x="4741" y="202"/>
                    <a:pt x="4842" y="135"/>
                    <a:pt x="4931" y="90"/>
                  </a:cubicBezTo>
                  <a:cubicBezTo>
                    <a:pt x="4942" y="56"/>
                    <a:pt x="4954" y="34"/>
                    <a:pt x="497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9078;p66"/>
            <p:cNvSpPr/>
            <p:nvPr/>
          </p:nvSpPr>
          <p:spPr>
            <a:xfrm rot="5400000">
              <a:off x="5233272" y="6596151"/>
              <a:ext cx="47972" cy="50847"/>
            </a:xfrm>
            <a:custGeom>
              <a:avLst/>
              <a:gdLst/>
              <a:ahLst/>
              <a:cxnLst/>
              <a:rect l="l" t="t" r="r" b="b"/>
              <a:pathLst>
                <a:path w="918" h="973" extrusionOk="0">
                  <a:moveTo>
                    <a:pt x="873" y="0"/>
                  </a:moveTo>
                  <a:cubicBezTo>
                    <a:pt x="850" y="0"/>
                    <a:pt x="828" y="11"/>
                    <a:pt x="806" y="34"/>
                  </a:cubicBezTo>
                  <a:cubicBezTo>
                    <a:pt x="526" y="336"/>
                    <a:pt x="258" y="649"/>
                    <a:pt x="1" y="973"/>
                  </a:cubicBezTo>
                  <a:cubicBezTo>
                    <a:pt x="314" y="671"/>
                    <a:pt x="627" y="347"/>
                    <a:pt x="918" y="23"/>
                  </a:cubicBezTo>
                  <a:cubicBezTo>
                    <a:pt x="906" y="11"/>
                    <a:pt x="895" y="0"/>
                    <a:pt x="873"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9079;p66"/>
            <p:cNvSpPr/>
            <p:nvPr/>
          </p:nvSpPr>
          <p:spPr>
            <a:xfrm rot="5400000">
              <a:off x="5375830" y="6687863"/>
              <a:ext cx="5853" cy="2979"/>
            </a:xfrm>
            <a:custGeom>
              <a:avLst/>
              <a:gdLst/>
              <a:ahLst/>
              <a:cxnLst/>
              <a:rect l="l" t="t" r="r" b="b"/>
              <a:pathLst>
                <a:path w="112" h="57" extrusionOk="0">
                  <a:moveTo>
                    <a:pt x="112" y="0"/>
                  </a:moveTo>
                  <a:lnTo>
                    <a:pt x="112" y="0"/>
                  </a:lnTo>
                  <a:cubicBezTo>
                    <a:pt x="67" y="22"/>
                    <a:pt x="34" y="34"/>
                    <a:pt x="0" y="56"/>
                  </a:cubicBezTo>
                  <a:lnTo>
                    <a:pt x="23" y="56"/>
                  </a:lnTo>
                  <a:cubicBezTo>
                    <a:pt x="56" y="56"/>
                    <a:pt x="101" y="34"/>
                    <a:pt x="112"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9080;p66"/>
            <p:cNvSpPr/>
            <p:nvPr/>
          </p:nvSpPr>
          <p:spPr>
            <a:xfrm rot="5400000">
              <a:off x="5334338" y="6624788"/>
              <a:ext cx="7107" cy="5278"/>
            </a:xfrm>
            <a:custGeom>
              <a:avLst/>
              <a:gdLst/>
              <a:ahLst/>
              <a:cxnLst/>
              <a:rect l="l" t="t" r="r" b="b"/>
              <a:pathLst>
                <a:path w="136" h="101" extrusionOk="0">
                  <a:moveTo>
                    <a:pt x="135" y="0"/>
                  </a:moveTo>
                  <a:lnTo>
                    <a:pt x="135" y="0"/>
                  </a:lnTo>
                  <a:cubicBezTo>
                    <a:pt x="90" y="34"/>
                    <a:pt x="46" y="67"/>
                    <a:pt x="1" y="101"/>
                  </a:cubicBezTo>
                  <a:cubicBezTo>
                    <a:pt x="23" y="90"/>
                    <a:pt x="57" y="90"/>
                    <a:pt x="79" y="79"/>
                  </a:cubicBezTo>
                  <a:cubicBezTo>
                    <a:pt x="113" y="67"/>
                    <a:pt x="135" y="34"/>
                    <a:pt x="135"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9081;p66"/>
            <p:cNvSpPr/>
            <p:nvPr/>
          </p:nvSpPr>
          <p:spPr>
            <a:xfrm rot="5400000">
              <a:off x="5105071" y="6543554"/>
              <a:ext cx="171770" cy="392088"/>
            </a:xfrm>
            <a:custGeom>
              <a:avLst/>
              <a:gdLst/>
              <a:ahLst/>
              <a:cxnLst/>
              <a:rect l="l" t="t" r="r" b="b"/>
              <a:pathLst>
                <a:path w="3287" h="7503" extrusionOk="0">
                  <a:moveTo>
                    <a:pt x="1554" y="671"/>
                  </a:moveTo>
                  <a:cubicBezTo>
                    <a:pt x="1509" y="1364"/>
                    <a:pt x="1442" y="2058"/>
                    <a:pt x="1330" y="2740"/>
                  </a:cubicBezTo>
                  <a:cubicBezTo>
                    <a:pt x="1487" y="2751"/>
                    <a:pt x="1588" y="2907"/>
                    <a:pt x="1666" y="3053"/>
                  </a:cubicBezTo>
                  <a:cubicBezTo>
                    <a:pt x="1733" y="3176"/>
                    <a:pt x="1789" y="3299"/>
                    <a:pt x="1845" y="3433"/>
                  </a:cubicBezTo>
                  <a:lnTo>
                    <a:pt x="1554" y="671"/>
                  </a:lnTo>
                  <a:close/>
                  <a:moveTo>
                    <a:pt x="1599" y="0"/>
                  </a:moveTo>
                  <a:cubicBezTo>
                    <a:pt x="1588" y="123"/>
                    <a:pt x="1576" y="258"/>
                    <a:pt x="1565" y="392"/>
                  </a:cubicBezTo>
                  <a:cubicBezTo>
                    <a:pt x="1588" y="381"/>
                    <a:pt x="1599" y="381"/>
                    <a:pt x="1610" y="381"/>
                  </a:cubicBezTo>
                  <a:lnTo>
                    <a:pt x="1621" y="381"/>
                  </a:lnTo>
                  <a:cubicBezTo>
                    <a:pt x="1666" y="381"/>
                    <a:pt x="1711" y="414"/>
                    <a:pt x="1722" y="459"/>
                  </a:cubicBezTo>
                  <a:cubicBezTo>
                    <a:pt x="1845" y="1689"/>
                    <a:pt x="1979" y="2918"/>
                    <a:pt x="2102" y="4148"/>
                  </a:cubicBezTo>
                  <a:cubicBezTo>
                    <a:pt x="2292" y="4730"/>
                    <a:pt x="2437" y="5322"/>
                    <a:pt x="2661" y="5892"/>
                  </a:cubicBezTo>
                  <a:cubicBezTo>
                    <a:pt x="2795" y="6261"/>
                    <a:pt x="2974" y="6630"/>
                    <a:pt x="3198" y="6966"/>
                  </a:cubicBezTo>
                  <a:cubicBezTo>
                    <a:pt x="3231" y="6809"/>
                    <a:pt x="3253" y="6653"/>
                    <a:pt x="3287" y="6507"/>
                  </a:cubicBezTo>
                  <a:cubicBezTo>
                    <a:pt x="2773" y="5881"/>
                    <a:pt x="2437" y="5110"/>
                    <a:pt x="2281" y="4327"/>
                  </a:cubicBezTo>
                  <a:cubicBezTo>
                    <a:pt x="2147" y="3556"/>
                    <a:pt x="2169" y="2762"/>
                    <a:pt x="2091" y="1990"/>
                  </a:cubicBezTo>
                  <a:cubicBezTo>
                    <a:pt x="2012" y="1286"/>
                    <a:pt x="1979" y="559"/>
                    <a:pt x="1599" y="0"/>
                  </a:cubicBezTo>
                  <a:close/>
                  <a:moveTo>
                    <a:pt x="369" y="5501"/>
                  </a:moveTo>
                  <a:lnTo>
                    <a:pt x="369" y="5501"/>
                  </a:lnTo>
                  <a:cubicBezTo>
                    <a:pt x="257" y="5702"/>
                    <a:pt x="134" y="5881"/>
                    <a:pt x="0" y="6071"/>
                  </a:cubicBezTo>
                  <a:cubicBezTo>
                    <a:pt x="34" y="6284"/>
                    <a:pt x="78" y="6485"/>
                    <a:pt x="123" y="6664"/>
                  </a:cubicBezTo>
                  <a:cubicBezTo>
                    <a:pt x="134" y="6720"/>
                    <a:pt x="145" y="6775"/>
                    <a:pt x="168" y="6831"/>
                  </a:cubicBezTo>
                  <a:cubicBezTo>
                    <a:pt x="224" y="7055"/>
                    <a:pt x="302" y="7279"/>
                    <a:pt x="380" y="7502"/>
                  </a:cubicBezTo>
                  <a:cubicBezTo>
                    <a:pt x="313" y="6843"/>
                    <a:pt x="313" y="6172"/>
                    <a:pt x="369" y="550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9082;p66"/>
            <p:cNvSpPr/>
            <p:nvPr/>
          </p:nvSpPr>
          <p:spPr>
            <a:xfrm rot="5400000">
              <a:off x="5256370" y="6650760"/>
              <a:ext cx="28637" cy="196959"/>
            </a:xfrm>
            <a:custGeom>
              <a:avLst/>
              <a:gdLst/>
              <a:ahLst/>
              <a:cxnLst/>
              <a:rect l="l" t="t" r="r" b="b"/>
              <a:pathLst>
                <a:path w="548" h="3769" extrusionOk="0">
                  <a:moveTo>
                    <a:pt x="56" y="1"/>
                  </a:moveTo>
                  <a:cubicBezTo>
                    <a:pt x="45" y="1"/>
                    <a:pt x="34" y="1"/>
                    <a:pt x="11" y="12"/>
                  </a:cubicBezTo>
                  <a:cubicBezTo>
                    <a:pt x="11" y="101"/>
                    <a:pt x="0" y="202"/>
                    <a:pt x="0" y="291"/>
                  </a:cubicBezTo>
                  <a:lnTo>
                    <a:pt x="291" y="3053"/>
                  </a:lnTo>
                  <a:cubicBezTo>
                    <a:pt x="380" y="3287"/>
                    <a:pt x="470" y="3533"/>
                    <a:pt x="548" y="3768"/>
                  </a:cubicBezTo>
                  <a:cubicBezTo>
                    <a:pt x="425" y="2538"/>
                    <a:pt x="291" y="1309"/>
                    <a:pt x="168" y="79"/>
                  </a:cubicBezTo>
                  <a:cubicBezTo>
                    <a:pt x="157" y="34"/>
                    <a:pt x="112" y="1"/>
                    <a:pt x="6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9083;p66"/>
            <p:cNvSpPr/>
            <p:nvPr/>
          </p:nvSpPr>
          <p:spPr>
            <a:xfrm rot="5400000">
              <a:off x="5395374" y="6730819"/>
              <a:ext cx="1254" cy="1202"/>
            </a:xfrm>
            <a:custGeom>
              <a:avLst/>
              <a:gdLst/>
              <a:ahLst/>
              <a:cxnLst/>
              <a:rect l="l" t="t" r="r" b="b"/>
              <a:pathLst>
                <a:path w="24" h="23" extrusionOk="0">
                  <a:moveTo>
                    <a:pt x="12" y="0"/>
                  </a:moveTo>
                  <a:cubicBezTo>
                    <a:pt x="12" y="0"/>
                    <a:pt x="1" y="11"/>
                    <a:pt x="1" y="11"/>
                  </a:cubicBezTo>
                  <a:cubicBezTo>
                    <a:pt x="12" y="11"/>
                    <a:pt x="23" y="22"/>
                    <a:pt x="23" y="22"/>
                  </a:cubicBezTo>
                  <a:cubicBezTo>
                    <a:pt x="23" y="11"/>
                    <a:pt x="23" y="11"/>
                    <a:pt x="12"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9084;p66"/>
            <p:cNvSpPr/>
            <p:nvPr/>
          </p:nvSpPr>
          <p:spPr>
            <a:xfrm rot="5400000">
              <a:off x="5227132" y="6587659"/>
              <a:ext cx="18760" cy="135608"/>
            </a:xfrm>
            <a:custGeom>
              <a:avLst/>
              <a:gdLst/>
              <a:ahLst/>
              <a:cxnLst/>
              <a:rect l="l" t="t" r="r" b="b"/>
              <a:pathLst>
                <a:path w="359" h="2595" extrusionOk="0">
                  <a:moveTo>
                    <a:pt x="1" y="2594"/>
                  </a:moveTo>
                  <a:cubicBezTo>
                    <a:pt x="1" y="2371"/>
                    <a:pt x="1" y="2147"/>
                    <a:pt x="23" y="1912"/>
                  </a:cubicBezTo>
                  <a:lnTo>
                    <a:pt x="23" y="1912"/>
                  </a:lnTo>
                  <a:cubicBezTo>
                    <a:pt x="1" y="2147"/>
                    <a:pt x="1" y="2371"/>
                    <a:pt x="1" y="2594"/>
                  </a:cubicBezTo>
                  <a:close/>
                  <a:moveTo>
                    <a:pt x="68" y="1342"/>
                  </a:moveTo>
                  <a:cubicBezTo>
                    <a:pt x="135" y="873"/>
                    <a:pt x="224" y="425"/>
                    <a:pt x="358" y="1"/>
                  </a:cubicBezTo>
                  <a:lnTo>
                    <a:pt x="358" y="1"/>
                  </a:lnTo>
                  <a:cubicBezTo>
                    <a:pt x="224" y="425"/>
                    <a:pt x="135" y="873"/>
                    <a:pt x="68" y="1342"/>
                  </a:cubicBezTo>
                  <a:lnTo>
                    <a:pt x="68" y="134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9085;p66"/>
            <p:cNvSpPr/>
            <p:nvPr/>
          </p:nvSpPr>
          <p:spPr>
            <a:xfrm rot="5400000">
              <a:off x="5186253" y="6529523"/>
              <a:ext cx="91189" cy="324310"/>
            </a:xfrm>
            <a:custGeom>
              <a:avLst/>
              <a:gdLst/>
              <a:ahLst/>
              <a:cxnLst/>
              <a:rect l="l" t="t" r="r" b="b"/>
              <a:pathLst>
                <a:path w="1745" h="6206" extrusionOk="0">
                  <a:moveTo>
                    <a:pt x="1622" y="0"/>
                  </a:moveTo>
                  <a:cubicBezTo>
                    <a:pt x="1588" y="11"/>
                    <a:pt x="1555" y="23"/>
                    <a:pt x="1521" y="45"/>
                  </a:cubicBezTo>
                  <a:cubicBezTo>
                    <a:pt x="1197" y="649"/>
                    <a:pt x="795" y="1219"/>
                    <a:pt x="358" y="1756"/>
                  </a:cubicBezTo>
                  <a:cubicBezTo>
                    <a:pt x="224" y="2180"/>
                    <a:pt x="135" y="2628"/>
                    <a:pt x="68" y="3097"/>
                  </a:cubicBezTo>
                  <a:cubicBezTo>
                    <a:pt x="258" y="2661"/>
                    <a:pt x="426" y="2203"/>
                    <a:pt x="549" y="1744"/>
                  </a:cubicBezTo>
                  <a:cubicBezTo>
                    <a:pt x="560" y="1700"/>
                    <a:pt x="604" y="1677"/>
                    <a:pt x="638" y="1677"/>
                  </a:cubicBezTo>
                  <a:lnTo>
                    <a:pt x="672" y="1677"/>
                  </a:lnTo>
                  <a:cubicBezTo>
                    <a:pt x="716" y="1688"/>
                    <a:pt x="750" y="1744"/>
                    <a:pt x="727" y="1789"/>
                  </a:cubicBezTo>
                  <a:cubicBezTo>
                    <a:pt x="549" y="2438"/>
                    <a:pt x="303" y="3064"/>
                    <a:pt x="23" y="3667"/>
                  </a:cubicBezTo>
                  <a:cubicBezTo>
                    <a:pt x="1" y="3902"/>
                    <a:pt x="1" y="4126"/>
                    <a:pt x="1" y="4349"/>
                  </a:cubicBezTo>
                  <a:cubicBezTo>
                    <a:pt x="1" y="4998"/>
                    <a:pt x="57" y="5646"/>
                    <a:pt x="146" y="6205"/>
                  </a:cubicBezTo>
                  <a:cubicBezTo>
                    <a:pt x="280" y="6015"/>
                    <a:pt x="403" y="5836"/>
                    <a:pt x="515" y="5635"/>
                  </a:cubicBezTo>
                  <a:cubicBezTo>
                    <a:pt x="571" y="5009"/>
                    <a:pt x="683" y="4383"/>
                    <a:pt x="839" y="3779"/>
                  </a:cubicBezTo>
                  <a:cubicBezTo>
                    <a:pt x="884" y="3578"/>
                    <a:pt x="940" y="3388"/>
                    <a:pt x="1040" y="3209"/>
                  </a:cubicBezTo>
                  <a:cubicBezTo>
                    <a:pt x="1085" y="2516"/>
                    <a:pt x="1186" y="1834"/>
                    <a:pt x="1365" y="1152"/>
                  </a:cubicBezTo>
                  <a:cubicBezTo>
                    <a:pt x="1376" y="1118"/>
                    <a:pt x="1409" y="1085"/>
                    <a:pt x="1454" y="1085"/>
                  </a:cubicBezTo>
                  <a:cubicBezTo>
                    <a:pt x="1465" y="1085"/>
                    <a:pt x="1465" y="1085"/>
                    <a:pt x="1476" y="1096"/>
                  </a:cubicBezTo>
                  <a:cubicBezTo>
                    <a:pt x="1532" y="1107"/>
                    <a:pt x="1555" y="1152"/>
                    <a:pt x="1544" y="1208"/>
                  </a:cubicBezTo>
                  <a:cubicBezTo>
                    <a:pt x="1398" y="1778"/>
                    <a:pt x="1298" y="2359"/>
                    <a:pt x="1242" y="2952"/>
                  </a:cubicBezTo>
                  <a:cubicBezTo>
                    <a:pt x="1309" y="2907"/>
                    <a:pt x="1376" y="2874"/>
                    <a:pt x="1454" y="2874"/>
                  </a:cubicBezTo>
                  <a:lnTo>
                    <a:pt x="1476" y="2874"/>
                  </a:lnTo>
                  <a:cubicBezTo>
                    <a:pt x="1588" y="2192"/>
                    <a:pt x="1655" y="1498"/>
                    <a:pt x="1700" y="805"/>
                  </a:cubicBezTo>
                  <a:cubicBezTo>
                    <a:pt x="1689" y="738"/>
                    <a:pt x="1689" y="682"/>
                    <a:pt x="1678" y="615"/>
                  </a:cubicBezTo>
                  <a:cubicBezTo>
                    <a:pt x="1678" y="582"/>
                    <a:pt x="1689" y="548"/>
                    <a:pt x="1711" y="526"/>
                  </a:cubicBezTo>
                  <a:cubicBezTo>
                    <a:pt x="1722" y="392"/>
                    <a:pt x="1734" y="257"/>
                    <a:pt x="1745" y="134"/>
                  </a:cubicBezTo>
                  <a:cubicBezTo>
                    <a:pt x="1711" y="90"/>
                    <a:pt x="1678" y="45"/>
                    <a:pt x="1644" y="11"/>
                  </a:cubicBezTo>
                  <a:cubicBezTo>
                    <a:pt x="1644" y="11"/>
                    <a:pt x="1633" y="0"/>
                    <a:pt x="162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9086;p66"/>
            <p:cNvSpPr/>
            <p:nvPr/>
          </p:nvSpPr>
          <p:spPr>
            <a:xfrm rot="5400000">
              <a:off x="5237374" y="6614258"/>
              <a:ext cx="37991" cy="104045"/>
            </a:xfrm>
            <a:custGeom>
              <a:avLst/>
              <a:gdLst/>
              <a:ahLst/>
              <a:cxnLst/>
              <a:rect l="l" t="t" r="r" b="b"/>
              <a:pathLst>
                <a:path w="727" h="1991" extrusionOk="0">
                  <a:moveTo>
                    <a:pt x="615" y="0"/>
                  </a:moveTo>
                  <a:cubicBezTo>
                    <a:pt x="581" y="0"/>
                    <a:pt x="537" y="23"/>
                    <a:pt x="526" y="67"/>
                  </a:cubicBezTo>
                  <a:cubicBezTo>
                    <a:pt x="403" y="526"/>
                    <a:pt x="235" y="984"/>
                    <a:pt x="45" y="1420"/>
                  </a:cubicBezTo>
                  <a:cubicBezTo>
                    <a:pt x="22" y="1610"/>
                    <a:pt x="11" y="1800"/>
                    <a:pt x="0" y="1990"/>
                  </a:cubicBezTo>
                  <a:cubicBezTo>
                    <a:pt x="280" y="1387"/>
                    <a:pt x="526" y="761"/>
                    <a:pt x="704" y="112"/>
                  </a:cubicBezTo>
                  <a:cubicBezTo>
                    <a:pt x="727" y="67"/>
                    <a:pt x="693" y="11"/>
                    <a:pt x="649"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9087;p66"/>
            <p:cNvSpPr/>
            <p:nvPr/>
          </p:nvSpPr>
          <p:spPr>
            <a:xfrm rot="5400000">
              <a:off x="5270401" y="6658364"/>
              <a:ext cx="26913" cy="111047"/>
            </a:xfrm>
            <a:custGeom>
              <a:avLst/>
              <a:gdLst/>
              <a:ahLst/>
              <a:cxnLst/>
              <a:rect l="l" t="t" r="r" b="b"/>
              <a:pathLst>
                <a:path w="515" h="2125" extrusionOk="0">
                  <a:moveTo>
                    <a:pt x="414" y="1"/>
                  </a:moveTo>
                  <a:cubicBezTo>
                    <a:pt x="369" y="1"/>
                    <a:pt x="336" y="34"/>
                    <a:pt x="325" y="68"/>
                  </a:cubicBezTo>
                  <a:cubicBezTo>
                    <a:pt x="146" y="750"/>
                    <a:pt x="45" y="1432"/>
                    <a:pt x="0" y="2125"/>
                  </a:cubicBezTo>
                  <a:cubicBezTo>
                    <a:pt x="34" y="2069"/>
                    <a:pt x="68" y="2013"/>
                    <a:pt x="112" y="1957"/>
                  </a:cubicBezTo>
                  <a:cubicBezTo>
                    <a:pt x="146" y="1924"/>
                    <a:pt x="168" y="1890"/>
                    <a:pt x="202" y="1868"/>
                  </a:cubicBezTo>
                  <a:cubicBezTo>
                    <a:pt x="258" y="1275"/>
                    <a:pt x="358" y="694"/>
                    <a:pt x="504" y="124"/>
                  </a:cubicBezTo>
                  <a:cubicBezTo>
                    <a:pt x="515" y="68"/>
                    <a:pt x="492" y="23"/>
                    <a:pt x="436" y="12"/>
                  </a:cubicBezTo>
                  <a:cubicBezTo>
                    <a:pt x="425" y="1"/>
                    <a:pt x="425" y="1"/>
                    <a:pt x="414"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9088;p66"/>
            <p:cNvSpPr/>
            <p:nvPr/>
          </p:nvSpPr>
          <p:spPr>
            <a:xfrm rot="5400000">
              <a:off x="5360336" y="6727291"/>
              <a:ext cx="1829" cy="14684"/>
            </a:xfrm>
            <a:custGeom>
              <a:avLst/>
              <a:gdLst/>
              <a:ahLst/>
              <a:cxnLst/>
              <a:rect l="l" t="t" r="r" b="b"/>
              <a:pathLst>
                <a:path w="35" h="281" extrusionOk="0">
                  <a:moveTo>
                    <a:pt x="34" y="1"/>
                  </a:moveTo>
                  <a:lnTo>
                    <a:pt x="34" y="1"/>
                  </a:lnTo>
                  <a:cubicBezTo>
                    <a:pt x="12" y="23"/>
                    <a:pt x="1" y="57"/>
                    <a:pt x="1" y="90"/>
                  </a:cubicBezTo>
                  <a:cubicBezTo>
                    <a:pt x="12" y="157"/>
                    <a:pt x="12" y="213"/>
                    <a:pt x="23" y="280"/>
                  </a:cubicBezTo>
                  <a:cubicBezTo>
                    <a:pt x="23" y="191"/>
                    <a:pt x="34" y="90"/>
                    <a:pt x="34"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9089;p66"/>
            <p:cNvSpPr/>
            <p:nvPr/>
          </p:nvSpPr>
          <p:spPr>
            <a:xfrm rot="5400000">
              <a:off x="5320333" y="6648722"/>
              <a:ext cx="46196" cy="78334"/>
            </a:xfrm>
            <a:custGeom>
              <a:avLst/>
              <a:gdLst/>
              <a:ahLst/>
              <a:cxnLst/>
              <a:rect l="l" t="t" r="r" b="b"/>
              <a:pathLst>
                <a:path w="884" h="1499" extrusionOk="0">
                  <a:moveTo>
                    <a:pt x="0" y="1499"/>
                  </a:moveTo>
                  <a:cubicBezTo>
                    <a:pt x="202" y="895"/>
                    <a:pt x="481" y="369"/>
                    <a:pt x="884" y="0"/>
                  </a:cubicBezTo>
                  <a:cubicBezTo>
                    <a:pt x="481" y="369"/>
                    <a:pt x="202" y="895"/>
                    <a:pt x="0" y="1499"/>
                  </a:cubicBezTo>
                  <a:lnTo>
                    <a:pt x="0" y="1499"/>
                  </a:ln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9090;p66"/>
            <p:cNvSpPr/>
            <p:nvPr/>
          </p:nvSpPr>
          <p:spPr>
            <a:xfrm rot="5400000">
              <a:off x="5318582" y="6650473"/>
              <a:ext cx="60828" cy="89465"/>
            </a:xfrm>
            <a:custGeom>
              <a:avLst/>
              <a:gdLst/>
              <a:ahLst/>
              <a:cxnLst/>
              <a:rect l="l" t="t" r="r" b="b"/>
              <a:pathLst>
                <a:path w="1164" h="1712" extrusionOk="0">
                  <a:moveTo>
                    <a:pt x="1163" y="1"/>
                  </a:moveTo>
                  <a:cubicBezTo>
                    <a:pt x="1074" y="46"/>
                    <a:pt x="973" y="113"/>
                    <a:pt x="884" y="213"/>
                  </a:cubicBezTo>
                  <a:cubicBezTo>
                    <a:pt x="481" y="582"/>
                    <a:pt x="202" y="1108"/>
                    <a:pt x="0" y="1712"/>
                  </a:cubicBezTo>
                  <a:cubicBezTo>
                    <a:pt x="437" y="1175"/>
                    <a:pt x="839" y="605"/>
                    <a:pt x="116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9091;p66"/>
            <p:cNvSpPr/>
            <p:nvPr/>
          </p:nvSpPr>
          <p:spPr>
            <a:xfrm rot="5400000">
              <a:off x="5135708" y="6831571"/>
              <a:ext cx="627" cy="4755"/>
            </a:xfrm>
            <a:custGeom>
              <a:avLst/>
              <a:gdLst/>
              <a:ahLst/>
              <a:cxnLst/>
              <a:rect l="l" t="t" r="r" b="b"/>
              <a:pathLst>
                <a:path w="12" h="91" extrusionOk="0">
                  <a:moveTo>
                    <a:pt x="1" y="90"/>
                  </a:moveTo>
                  <a:cubicBezTo>
                    <a:pt x="1" y="90"/>
                    <a:pt x="1" y="79"/>
                    <a:pt x="1" y="79"/>
                  </a:cubicBezTo>
                  <a:cubicBezTo>
                    <a:pt x="1" y="79"/>
                    <a:pt x="1" y="90"/>
                    <a:pt x="1" y="90"/>
                  </a:cubicBezTo>
                  <a:close/>
                  <a:moveTo>
                    <a:pt x="1" y="68"/>
                  </a:moveTo>
                  <a:cubicBezTo>
                    <a:pt x="1" y="68"/>
                    <a:pt x="1" y="57"/>
                    <a:pt x="1" y="45"/>
                  </a:cubicBezTo>
                  <a:cubicBezTo>
                    <a:pt x="12" y="34"/>
                    <a:pt x="12" y="12"/>
                    <a:pt x="12" y="1"/>
                  </a:cubicBezTo>
                  <a:cubicBezTo>
                    <a:pt x="12" y="12"/>
                    <a:pt x="12" y="34"/>
                    <a:pt x="1" y="45"/>
                  </a:cubicBezTo>
                  <a:cubicBezTo>
                    <a:pt x="1" y="57"/>
                    <a:pt x="1" y="68"/>
                    <a:pt x="1" y="68"/>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9092;p66"/>
            <p:cNvSpPr/>
            <p:nvPr/>
          </p:nvSpPr>
          <p:spPr>
            <a:xfrm rot="5400000">
              <a:off x="5184490" y="6706284"/>
              <a:ext cx="52623" cy="203334"/>
            </a:xfrm>
            <a:custGeom>
              <a:avLst/>
              <a:gdLst/>
              <a:ahLst/>
              <a:cxnLst/>
              <a:rect l="l" t="t" r="r" b="b"/>
              <a:pathLst>
                <a:path w="1007" h="3891" extrusionOk="0">
                  <a:moveTo>
                    <a:pt x="437" y="0"/>
                  </a:moveTo>
                  <a:cubicBezTo>
                    <a:pt x="369" y="11"/>
                    <a:pt x="302" y="34"/>
                    <a:pt x="258" y="78"/>
                  </a:cubicBezTo>
                  <a:cubicBezTo>
                    <a:pt x="481" y="525"/>
                    <a:pt x="638" y="1006"/>
                    <a:pt x="794" y="1487"/>
                  </a:cubicBezTo>
                  <a:cubicBezTo>
                    <a:pt x="705" y="995"/>
                    <a:pt x="582" y="470"/>
                    <a:pt x="437" y="0"/>
                  </a:cubicBezTo>
                  <a:close/>
                  <a:moveTo>
                    <a:pt x="135" y="246"/>
                  </a:moveTo>
                  <a:cubicBezTo>
                    <a:pt x="101" y="335"/>
                    <a:pt x="90" y="436"/>
                    <a:pt x="79" y="525"/>
                  </a:cubicBezTo>
                  <a:cubicBezTo>
                    <a:pt x="0" y="1699"/>
                    <a:pt x="437" y="2840"/>
                    <a:pt x="973" y="3891"/>
                  </a:cubicBezTo>
                  <a:cubicBezTo>
                    <a:pt x="984" y="3734"/>
                    <a:pt x="996" y="3578"/>
                    <a:pt x="996" y="3421"/>
                  </a:cubicBezTo>
                  <a:cubicBezTo>
                    <a:pt x="996" y="3421"/>
                    <a:pt x="996" y="3410"/>
                    <a:pt x="996" y="3410"/>
                  </a:cubicBezTo>
                  <a:cubicBezTo>
                    <a:pt x="996" y="3410"/>
                    <a:pt x="996" y="3410"/>
                    <a:pt x="996" y="3399"/>
                  </a:cubicBezTo>
                  <a:cubicBezTo>
                    <a:pt x="996" y="3399"/>
                    <a:pt x="996" y="3388"/>
                    <a:pt x="996" y="3376"/>
                  </a:cubicBezTo>
                  <a:cubicBezTo>
                    <a:pt x="1007" y="3365"/>
                    <a:pt x="1007" y="3343"/>
                    <a:pt x="1007" y="3332"/>
                  </a:cubicBezTo>
                  <a:cubicBezTo>
                    <a:pt x="1007" y="3175"/>
                    <a:pt x="984" y="2963"/>
                    <a:pt x="962" y="2683"/>
                  </a:cubicBezTo>
                  <a:cubicBezTo>
                    <a:pt x="694" y="1856"/>
                    <a:pt x="492" y="1006"/>
                    <a:pt x="135" y="2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9093;p66"/>
            <p:cNvSpPr/>
            <p:nvPr/>
          </p:nvSpPr>
          <p:spPr>
            <a:xfrm rot="5400000">
              <a:off x="5218666" y="6742185"/>
              <a:ext cx="43269" cy="136183"/>
            </a:xfrm>
            <a:custGeom>
              <a:avLst/>
              <a:gdLst/>
              <a:ahLst/>
              <a:cxnLst/>
              <a:rect l="l" t="t" r="r" b="b"/>
              <a:pathLst>
                <a:path w="828" h="2606" extrusionOk="0">
                  <a:moveTo>
                    <a:pt x="124" y="0"/>
                  </a:moveTo>
                  <a:cubicBezTo>
                    <a:pt x="101" y="11"/>
                    <a:pt x="79" y="34"/>
                    <a:pt x="68" y="45"/>
                  </a:cubicBezTo>
                  <a:cubicBezTo>
                    <a:pt x="34" y="90"/>
                    <a:pt x="12" y="123"/>
                    <a:pt x="1" y="168"/>
                  </a:cubicBezTo>
                  <a:cubicBezTo>
                    <a:pt x="358" y="928"/>
                    <a:pt x="560" y="1778"/>
                    <a:pt x="828" y="2605"/>
                  </a:cubicBezTo>
                  <a:cubicBezTo>
                    <a:pt x="794" y="2270"/>
                    <a:pt x="739" y="1845"/>
                    <a:pt x="660" y="1409"/>
                  </a:cubicBezTo>
                  <a:cubicBezTo>
                    <a:pt x="504" y="928"/>
                    <a:pt x="347" y="447"/>
                    <a:pt x="12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9094;p66"/>
            <p:cNvSpPr/>
            <p:nvPr/>
          </p:nvSpPr>
          <p:spPr>
            <a:xfrm rot="5400000">
              <a:off x="5365326" y="6742786"/>
              <a:ext cx="43269" cy="22837"/>
            </a:xfrm>
            <a:custGeom>
              <a:avLst/>
              <a:gdLst/>
              <a:ahLst/>
              <a:cxnLst/>
              <a:rect l="l" t="t" r="r" b="b"/>
              <a:pathLst>
                <a:path w="828" h="437" extrusionOk="0">
                  <a:moveTo>
                    <a:pt x="179" y="1"/>
                  </a:moveTo>
                  <a:cubicBezTo>
                    <a:pt x="123" y="1"/>
                    <a:pt x="67" y="12"/>
                    <a:pt x="0" y="34"/>
                  </a:cubicBezTo>
                  <a:cubicBezTo>
                    <a:pt x="23" y="34"/>
                    <a:pt x="34" y="45"/>
                    <a:pt x="56" y="56"/>
                  </a:cubicBezTo>
                  <a:lnTo>
                    <a:pt x="67" y="56"/>
                  </a:lnTo>
                  <a:cubicBezTo>
                    <a:pt x="67" y="56"/>
                    <a:pt x="79" y="56"/>
                    <a:pt x="79" y="68"/>
                  </a:cubicBezTo>
                  <a:cubicBezTo>
                    <a:pt x="336" y="191"/>
                    <a:pt x="582" y="314"/>
                    <a:pt x="828" y="437"/>
                  </a:cubicBezTo>
                  <a:cubicBezTo>
                    <a:pt x="638" y="168"/>
                    <a:pt x="425" y="1"/>
                    <a:pt x="179"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9095;p66"/>
            <p:cNvSpPr/>
            <p:nvPr/>
          </p:nvSpPr>
          <p:spPr>
            <a:xfrm rot="5400000">
              <a:off x="5394538" y="6735783"/>
              <a:ext cx="1202" cy="627"/>
            </a:xfrm>
            <a:custGeom>
              <a:avLst/>
              <a:gdLst/>
              <a:ahLst/>
              <a:cxnLst/>
              <a:rect l="l" t="t" r="r" b="b"/>
              <a:pathLst>
                <a:path w="23" h="12" extrusionOk="0">
                  <a:moveTo>
                    <a:pt x="0" y="0"/>
                  </a:moveTo>
                  <a:cubicBezTo>
                    <a:pt x="11" y="0"/>
                    <a:pt x="23" y="12"/>
                    <a:pt x="23" y="12"/>
                  </a:cubicBezTo>
                  <a:cubicBezTo>
                    <a:pt x="23" y="0"/>
                    <a:pt x="11" y="0"/>
                    <a:pt x="11"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9096;p66"/>
            <p:cNvSpPr/>
            <p:nvPr/>
          </p:nvSpPr>
          <p:spPr>
            <a:xfrm rot="5400000">
              <a:off x="4994926" y="6889420"/>
              <a:ext cx="627" cy="52"/>
            </a:xfrm>
            <a:custGeom>
              <a:avLst/>
              <a:gdLst/>
              <a:ahLst/>
              <a:cxnLst/>
              <a:rect l="l" t="t" r="r" b="b"/>
              <a:pathLst>
                <a:path w="12" h="1" extrusionOk="0">
                  <a:moveTo>
                    <a:pt x="12" y="1"/>
                  </a:moveTo>
                  <a:cubicBezTo>
                    <a:pt x="12" y="1"/>
                    <a:pt x="12" y="1"/>
                    <a:pt x="1" y="1"/>
                  </a:cubicBezTo>
                  <a:cubicBezTo>
                    <a:pt x="12" y="1"/>
                    <a:pt x="12" y="1"/>
                    <a:pt x="12" y="1"/>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9097;p66"/>
            <p:cNvSpPr/>
            <p:nvPr/>
          </p:nvSpPr>
          <p:spPr>
            <a:xfrm rot="5400000">
              <a:off x="5006619" y="6804424"/>
              <a:ext cx="79484" cy="121603"/>
            </a:xfrm>
            <a:custGeom>
              <a:avLst/>
              <a:gdLst/>
              <a:ahLst/>
              <a:cxnLst/>
              <a:rect l="l" t="t" r="r" b="b"/>
              <a:pathLst>
                <a:path w="1521" h="2327" extrusionOk="0">
                  <a:moveTo>
                    <a:pt x="134" y="1"/>
                  </a:moveTo>
                  <a:cubicBezTo>
                    <a:pt x="112" y="381"/>
                    <a:pt x="67" y="772"/>
                    <a:pt x="0" y="1152"/>
                  </a:cubicBezTo>
                  <a:cubicBezTo>
                    <a:pt x="335" y="1566"/>
                    <a:pt x="749" y="1912"/>
                    <a:pt x="1219" y="2170"/>
                  </a:cubicBezTo>
                  <a:cubicBezTo>
                    <a:pt x="1219" y="2181"/>
                    <a:pt x="1219" y="2181"/>
                    <a:pt x="1219" y="2181"/>
                  </a:cubicBezTo>
                  <a:lnTo>
                    <a:pt x="1230" y="2181"/>
                  </a:lnTo>
                  <a:cubicBezTo>
                    <a:pt x="1319" y="2225"/>
                    <a:pt x="1420" y="2281"/>
                    <a:pt x="1520" y="2326"/>
                  </a:cubicBezTo>
                  <a:cubicBezTo>
                    <a:pt x="1129" y="1734"/>
                    <a:pt x="760" y="1141"/>
                    <a:pt x="425" y="526"/>
                  </a:cubicBezTo>
                  <a:cubicBezTo>
                    <a:pt x="324" y="358"/>
                    <a:pt x="235" y="180"/>
                    <a:pt x="13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9098;p66"/>
            <p:cNvSpPr/>
            <p:nvPr/>
          </p:nvSpPr>
          <p:spPr>
            <a:xfrm rot="5400000">
              <a:off x="5075507" y="6798910"/>
              <a:ext cx="7055" cy="60201"/>
            </a:xfrm>
            <a:custGeom>
              <a:avLst/>
              <a:gdLst/>
              <a:ahLst/>
              <a:cxnLst/>
              <a:rect l="l" t="t" r="r" b="b"/>
              <a:pathLst>
                <a:path w="135" h="1152" extrusionOk="0">
                  <a:moveTo>
                    <a:pt x="134" y="0"/>
                  </a:moveTo>
                  <a:cubicBezTo>
                    <a:pt x="112" y="380"/>
                    <a:pt x="56" y="771"/>
                    <a:pt x="0" y="1151"/>
                  </a:cubicBezTo>
                  <a:cubicBezTo>
                    <a:pt x="67" y="771"/>
                    <a:pt x="112" y="380"/>
                    <a:pt x="134"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9099;p66"/>
            <p:cNvSpPr/>
            <p:nvPr/>
          </p:nvSpPr>
          <p:spPr>
            <a:xfrm rot="5400000">
              <a:off x="5292297" y="6796533"/>
              <a:ext cx="104045" cy="62552"/>
            </a:xfrm>
            <a:custGeom>
              <a:avLst/>
              <a:gdLst/>
              <a:ahLst/>
              <a:cxnLst/>
              <a:rect l="l" t="t" r="r" b="b"/>
              <a:pathLst>
                <a:path w="1991" h="1197" extrusionOk="0">
                  <a:moveTo>
                    <a:pt x="1991" y="1197"/>
                  </a:moveTo>
                  <a:cubicBezTo>
                    <a:pt x="1991" y="1197"/>
                    <a:pt x="1991" y="1186"/>
                    <a:pt x="1991" y="1186"/>
                  </a:cubicBezTo>
                  <a:cubicBezTo>
                    <a:pt x="1991" y="1186"/>
                    <a:pt x="1991" y="1197"/>
                    <a:pt x="1991" y="1197"/>
                  </a:cubicBezTo>
                  <a:close/>
                  <a:moveTo>
                    <a:pt x="1980" y="1186"/>
                  </a:moveTo>
                  <a:cubicBezTo>
                    <a:pt x="1980" y="1186"/>
                    <a:pt x="1980" y="1186"/>
                    <a:pt x="1980" y="1186"/>
                  </a:cubicBezTo>
                  <a:cubicBezTo>
                    <a:pt x="1980" y="1186"/>
                    <a:pt x="1980" y="1186"/>
                    <a:pt x="1980" y="1186"/>
                  </a:cubicBezTo>
                  <a:close/>
                  <a:moveTo>
                    <a:pt x="1968" y="1174"/>
                  </a:moveTo>
                  <a:cubicBezTo>
                    <a:pt x="1968" y="1174"/>
                    <a:pt x="1968" y="1174"/>
                    <a:pt x="1968" y="1174"/>
                  </a:cubicBezTo>
                  <a:cubicBezTo>
                    <a:pt x="1968" y="1174"/>
                    <a:pt x="1968" y="1174"/>
                    <a:pt x="1968" y="1174"/>
                  </a:cubicBezTo>
                  <a:close/>
                  <a:moveTo>
                    <a:pt x="1957" y="1174"/>
                  </a:moveTo>
                  <a:cubicBezTo>
                    <a:pt x="1957" y="1174"/>
                    <a:pt x="1957" y="1163"/>
                    <a:pt x="1957" y="1163"/>
                  </a:cubicBezTo>
                  <a:cubicBezTo>
                    <a:pt x="1957" y="1163"/>
                    <a:pt x="1957" y="1174"/>
                    <a:pt x="1957" y="1174"/>
                  </a:cubicBezTo>
                  <a:close/>
                  <a:moveTo>
                    <a:pt x="1912" y="1130"/>
                  </a:moveTo>
                  <a:cubicBezTo>
                    <a:pt x="1320" y="694"/>
                    <a:pt x="672" y="336"/>
                    <a:pt x="1" y="1"/>
                  </a:cubicBezTo>
                  <a:lnTo>
                    <a:pt x="1" y="1"/>
                  </a:lnTo>
                  <a:cubicBezTo>
                    <a:pt x="672" y="336"/>
                    <a:pt x="1320" y="694"/>
                    <a:pt x="1912" y="113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9100;p66"/>
            <p:cNvSpPr/>
            <p:nvPr/>
          </p:nvSpPr>
          <p:spPr>
            <a:xfrm rot="5400000">
              <a:off x="5193556" y="6788929"/>
              <a:ext cx="195182" cy="168896"/>
            </a:xfrm>
            <a:custGeom>
              <a:avLst/>
              <a:gdLst/>
              <a:ahLst/>
              <a:cxnLst/>
              <a:rect l="l" t="t" r="r" b="b"/>
              <a:pathLst>
                <a:path w="3735" h="3232" extrusionOk="0">
                  <a:moveTo>
                    <a:pt x="1" y="1"/>
                  </a:moveTo>
                  <a:cubicBezTo>
                    <a:pt x="224" y="302"/>
                    <a:pt x="403" y="727"/>
                    <a:pt x="549" y="1208"/>
                  </a:cubicBezTo>
                  <a:cubicBezTo>
                    <a:pt x="582" y="1208"/>
                    <a:pt x="604" y="1197"/>
                    <a:pt x="627" y="1197"/>
                  </a:cubicBezTo>
                  <a:cubicBezTo>
                    <a:pt x="806" y="1197"/>
                    <a:pt x="996" y="1275"/>
                    <a:pt x="1163" y="1365"/>
                  </a:cubicBezTo>
                  <a:cubicBezTo>
                    <a:pt x="1007" y="1152"/>
                    <a:pt x="839" y="940"/>
                    <a:pt x="672" y="738"/>
                  </a:cubicBezTo>
                  <a:cubicBezTo>
                    <a:pt x="638" y="694"/>
                    <a:pt x="638" y="638"/>
                    <a:pt x="683" y="604"/>
                  </a:cubicBezTo>
                  <a:cubicBezTo>
                    <a:pt x="694" y="593"/>
                    <a:pt x="716" y="582"/>
                    <a:pt x="739" y="582"/>
                  </a:cubicBezTo>
                  <a:cubicBezTo>
                    <a:pt x="761" y="582"/>
                    <a:pt x="794" y="593"/>
                    <a:pt x="806" y="615"/>
                  </a:cubicBezTo>
                  <a:cubicBezTo>
                    <a:pt x="1074" y="940"/>
                    <a:pt x="1331" y="1264"/>
                    <a:pt x="1566" y="1610"/>
                  </a:cubicBezTo>
                  <a:cubicBezTo>
                    <a:pt x="2326" y="2091"/>
                    <a:pt x="3042" y="2650"/>
                    <a:pt x="3735" y="3232"/>
                  </a:cubicBezTo>
                  <a:cubicBezTo>
                    <a:pt x="3344" y="2427"/>
                    <a:pt x="2706" y="1745"/>
                    <a:pt x="1991" y="1197"/>
                  </a:cubicBezTo>
                  <a:cubicBezTo>
                    <a:pt x="1991" y="1197"/>
                    <a:pt x="1991" y="1186"/>
                    <a:pt x="1991" y="1186"/>
                  </a:cubicBezTo>
                  <a:lnTo>
                    <a:pt x="1980" y="1186"/>
                  </a:lnTo>
                  <a:cubicBezTo>
                    <a:pt x="1980" y="1186"/>
                    <a:pt x="1968" y="1186"/>
                    <a:pt x="1968" y="1174"/>
                  </a:cubicBezTo>
                  <a:lnTo>
                    <a:pt x="1957" y="1174"/>
                  </a:lnTo>
                  <a:cubicBezTo>
                    <a:pt x="1957" y="1174"/>
                    <a:pt x="1957" y="1163"/>
                    <a:pt x="1957" y="1163"/>
                  </a:cubicBezTo>
                  <a:cubicBezTo>
                    <a:pt x="1935" y="1152"/>
                    <a:pt x="1924" y="1141"/>
                    <a:pt x="1912" y="1130"/>
                  </a:cubicBezTo>
                  <a:cubicBezTo>
                    <a:pt x="1320" y="694"/>
                    <a:pt x="672" y="336"/>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9101;p66"/>
            <p:cNvSpPr/>
            <p:nvPr/>
          </p:nvSpPr>
          <p:spPr>
            <a:xfrm rot="5400000">
              <a:off x="5294047" y="6806435"/>
              <a:ext cx="48547" cy="53825"/>
            </a:xfrm>
            <a:custGeom>
              <a:avLst/>
              <a:gdLst/>
              <a:ahLst/>
              <a:cxnLst/>
              <a:rect l="l" t="t" r="r" b="b"/>
              <a:pathLst>
                <a:path w="929" h="1030" extrusionOk="0">
                  <a:moveTo>
                    <a:pt x="102" y="1"/>
                  </a:moveTo>
                  <a:cubicBezTo>
                    <a:pt x="79" y="1"/>
                    <a:pt x="57" y="12"/>
                    <a:pt x="46" y="23"/>
                  </a:cubicBezTo>
                  <a:cubicBezTo>
                    <a:pt x="1" y="57"/>
                    <a:pt x="1" y="113"/>
                    <a:pt x="35" y="157"/>
                  </a:cubicBezTo>
                  <a:cubicBezTo>
                    <a:pt x="202" y="359"/>
                    <a:pt x="370" y="571"/>
                    <a:pt x="526" y="784"/>
                  </a:cubicBezTo>
                  <a:cubicBezTo>
                    <a:pt x="538" y="795"/>
                    <a:pt x="549" y="806"/>
                    <a:pt x="560" y="806"/>
                  </a:cubicBezTo>
                  <a:cubicBezTo>
                    <a:pt x="683" y="884"/>
                    <a:pt x="806" y="951"/>
                    <a:pt x="929" y="1029"/>
                  </a:cubicBezTo>
                  <a:cubicBezTo>
                    <a:pt x="694" y="683"/>
                    <a:pt x="437" y="359"/>
                    <a:pt x="169" y="34"/>
                  </a:cubicBezTo>
                  <a:cubicBezTo>
                    <a:pt x="157" y="12"/>
                    <a:pt x="124"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9102;p66"/>
            <p:cNvSpPr/>
            <p:nvPr/>
          </p:nvSpPr>
          <p:spPr>
            <a:xfrm rot="5400000">
              <a:off x="5396263" y="6730505"/>
              <a:ext cx="2404" cy="1829"/>
            </a:xfrm>
            <a:custGeom>
              <a:avLst/>
              <a:gdLst/>
              <a:ahLst/>
              <a:cxnLst/>
              <a:rect l="l" t="t" r="r" b="b"/>
              <a:pathLst>
                <a:path w="46" h="35" extrusionOk="0">
                  <a:moveTo>
                    <a:pt x="23" y="34"/>
                  </a:moveTo>
                  <a:cubicBezTo>
                    <a:pt x="12" y="23"/>
                    <a:pt x="1" y="12"/>
                    <a:pt x="1" y="1"/>
                  </a:cubicBezTo>
                  <a:lnTo>
                    <a:pt x="1" y="1"/>
                  </a:lnTo>
                  <a:cubicBezTo>
                    <a:pt x="1" y="12"/>
                    <a:pt x="12" y="23"/>
                    <a:pt x="23" y="34"/>
                  </a:cubicBezTo>
                  <a:lnTo>
                    <a:pt x="23" y="34"/>
                  </a:lnTo>
                  <a:close/>
                  <a:moveTo>
                    <a:pt x="45" y="34"/>
                  </a:moveTo>
                  <a:cubicBezTo>
                    <a:pt x="34" y="23"/>
                    <a:pt x="12" y="12"/>
                    <a:pt x="1" y="1"/>
                  </a:cubicBezTo>
                  <a:cubicBezTo>
                    <a:pt x="12" y="12"/>
                    <a:pt x="34" y="23"/>
                    <a:pt x="45" y="34"/>
                  </a:cubicBezTo>
                  <a:lnTo>
                    <a:pt x="45" y="34"/>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9103;p66"/>
            <p:cNvSpPr/>
            <p:nvPr/>
          </p:nvSpPr>
          <p:spPr>
            <a:xfrm rot="5400000">
              <a:off x="5396263" y="6730505"/>
              <a:ext cx="2404" cy="1829"/>
            </a:xfrm>
            <a:custGeom>
              <a:avLst/>
              <a:gdLst/>
              <a:ahLst/>
              <a:cxnLst/>
              <a:rect l="l" t="t" r="r" b="b"/>
              <a:pathLst>
                <a:path w="46" h="35" extrusionOk="0">
                  <a:moveTo>
                    <a:pt x="1" y="1"/>
                  </a:moveTo>
                  <a:cubicBezTo>
                    <a:pt x="1" y="12"/>
                    <a:pt x="12" y="23"/>
                    <a:pt x="23" y="34"/>
                  </a:cubicBezTo>
                  <a:lnTo>
                    <a:pt x="45" y="34"/>
                  </a:lnTo>
                  <a:cubicBezTo>
                    <a:pt x="34" y="23"/>
                    <a:pt x="12" y="12"/>
                    <a:pt x="1"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9104;p66"/>
            <p:cNvSpPr/>
            <p:nvPr/>
          </p:nvSpPr>
          <p:spPr>
            <a:xfrm rot="5400000">
              <a:off x="5173959" y="6611619"/>
              <a:ext cx="95893" cy="345945"/>
            </a:xfrm>
            <a:custGeom>
              <a:avLst/>
              <a:gdLst/>
              <a:ahLst/>
              <a:cxnLst/>
              <a:rect l="l" t="t" r="r" b="b"/>
              <a:pathLst>
                <a:path w="1835" h="6620" extrusionOk="0">
                  <a:moveTo>
                    <a:pt x="1" y="1"/>
                  </a:moveTo>
                  <a:lnTo>
                    <a:pt x="1" y="1"/>
                  </a:lnTo>
                  <a:cubicBezTo>
                    <a:pt x="12" y="12"/>
                    <a:pt x="12" y="34"/>
                    <a:pt x="12" y="68"/>
                  </a:cubicBezTo>
                  <a:cubicBezTo>
                    <a:pt x="12" y="79"/>
                    <a:pt x="12" y="101"/>
                    <a:pt x="12" y="112"/>
                  </a:cubicBezTo>
                  <a:cubicBezTo>
                    <a:pt x="392" y="671"/>
                    <a:pt x="425" y="1398"/>
                    <a:pt x="504" y="2102"/>
                  </a:cubicBezTo>
                  <a:cubicBezTo>
                    <a:pt x="582" y="2874"/>
                    <a:pt x="560" y="3668"/>
                    <a:pt x="694" y="4439"/>
                  </a:cubicBezTo>
                  <a:cubicBezTo>
                    <a:pt x="850" y="5222"/>
                    <a:pt x="1186" y="5993"/>
                    <a:pt x="1700" y="6619"/>
                  </a:cubicBezTo>
                  <a:cubicBezTo>
                    <a:pt x="1756" y="6239"/>
                    <a:pt x="1812" y="5848"/>
                    <a:pt x="1834" y="5468"/>
                  </a:cubicBezTo>
                  <a:cubicBezTo>
                    <a:pt x="1298" y="4417"/>
                    <a:pt x="861" y="3276"/>
                    <a:pt x="940" y="2102"/>
                  </a:cubicBezTo>
                  <a:cubicBezTo>
                    <a:pt x="951" y="2013"/>
                    <a:pt x="962" y="1912"/>
                    <a:pt x="996" y="1823"/>
                  </a:cubicBezTo>
                  <a:cubicBezTo>
                    <a:pt x="884" y="1611"/>
                    <a:pt x="772" y="1398"/>
                    <a:pt x="638" y="1197"/>
                  </a:cubicBezTo>
                  <a:cubicBezTo>
                    <a:pt x="604" y="1152"/>
                    <a:pt x="616" y="1096"/>
                    <a:pt x="660" y="1063"/>
                  </a:cubicBezTo>
                  <a:cubicBezTo>
                    <a:pt x="671" y="1052"/>
                    <a:pt x="694" y="1052"/>
                    <a:pt x="705" y="1052"/>
                  </a:cubicBezTo>
                  <a:cubicBezTo>
                    <a:pt x="739" y="1052"/>
                    <a:pt x="772" y="1063"/>
                    <a:pt x="783" y="1096"/>
                  </a:cubicBezTo>
                  <a:cubicBezTo>
                    <a:pt x="906" y="1275"/>
                    <a:pt x="1018" y="1465"/>
                    <a:pt x="1119" y="1655"/>
                  </a:cubicBezTo>
                  <a:cubicBezTo>
                    <a:pt x="1163" y="1611"/>
                    <a:pt x="1230" y="1588"/>
                    <a:pt x="1298" y="1577"/>
                  </a:cubicBezTo>
                  <a:cubicBezTo>
                    <a:pt x="1152" y="1096"/>
                    <a:pt x="973" y="671"/>
                    <a:pt x="750" y="370"/>
                  </a:cubicBezTo>
                  <a:cubicBezTo>
                    <a:pt x="504" y="247"/>
                    <a:pt x="258" y="12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9105;p66"/>
            <p:cNvSpPr/>
            <p:nvPr/>
          </p:nvSpPr>
          <p:spPr>
            <a:xfrm rot="5400000">
              <a:off x="5306328" y="6761494"/>
              <a:ext cx="26913" cy="40343"/>
            </a:xfrm>
            <a:custGeom>
              <a:avLst/>
              <a:gdLst/>
              <a:ahLst/>
              <a:cxnLst/>
              <a:rect l="l" t="t" r="r" b="b"/>
              <a:pathLst>
                <a:path w="515" h="772" extrusionOk="0">
                  <a:moveTo>
                    <a:pt x="101" y="1"/>
                  </a:moveTo>
                  <a:cubicBezTo>
                    <a:pt x="90" y="1"/>
                    <a:pt x="67" y="1"/>
                    <a:pt x="56" y="12"/>
                  </a:cubicBezTo>
                  <a:cubicBezTo>
                    <a:pt x="12" y="45"/>
                    <a:pt x="0" y="101"/>
                    <a:pt x="34" y="146"/>
                  </a:cubicBezTo>
                  <a:cubicBezTo>
                    <a:pt x="168" y="347"/>
                    <a:pt x="280" y="560"/>
                    <a:pt x="392" y="772"/>
                  </a:cubicBezTo>
                  <a:cubicBezTo>
                    <a:pt x="403" y="727"/>
                    <a:pt x="425" y="694"/>
                    <a:pt x="459" y="649"/>
                  </a:cubicBezTo>
                  <a:cubicBezTo>
                    <a:pt x="470" y="638"/>
                    <a:pt x="492" y="615"/>
                    <a:pt x="515" y="604"/>
                  </a:cubicBezTo>
                  <a:cubicBezTo>
                    <a:pt x="414" y="414"/>
                    <a:pt x="302" y="224"/>
                    <a:pt x="179" y="45"/>
                  </a:cubicBezTo>
                  <a:cubicBezTo>
                    <a:pt x="168" y="12"/>
                    <a:pt x="135" y="1"/>
                    <a:pt x="10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9106;p66"/>
            <p:cNvSpPr/>
            <p:nvPr/>
          </p:nvSpPr>
          <p:spPr>
            <a:xfrm rot="5400000">
              <a:off x="5393937" y="6732883"/>
              <a:ext cx="4128" cy="1202"/>
            </a:xfrm>
            <a:custGeom>
              <a:avLst/>
              <a:gdLst/>
              <a:ahLst/>
              <a:cxnLst/>
              <a:rect l="l" t="t" r="r" b="b"/>
              <a:pathLst>
                <a:path w="79" h="23" extrusionOk="0">
                  <a:moveTo>
                    <a:pt x="0" y="0"/>
                  </a:moveTo>
                  <a:cubicBezTo>
                    <a:pt x="11" y="11"/>
                    <a:pt x="11" y="11"/>
                    <a:pt x="11" y="22"/>
                  </a:cubicBezTo>
                  <a:lnTo>
                    <a:pt x="78" y="22"/>
                  </a:lnTo>
                  <a:cubicBezTo>
                    <a:pt x="56" y="11"/>
                    <a:pt x="45" y="0"/>
                    <a:pt x="22"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9107;p66"/>
            <p:cNvSpPr/>
            <p:nvPr/>
          </p:nvSpPr>
          <p:spPr>
            <a:xfrm rot="5400000">
              <a:off x="5389574" y="6731393"/>
              <a:ext cx="5278" cy="6480"/>
            </a:xfrm>
            <a:custGeom>
              <a:avLst/>
              <a:gdLst/>
              <a:ahLst/>
              <a:cxnLst/>
              <a:rect l="l" t="t" r="r" b="b"/>
              <a:pathLst>
                <a:path w="101" h="124" extrusionOk="0">
                  <a:moveTo>
                    <a:pt x="0" y="0"/>
                  </a:moveTo>
                  <a:cubicBezTo>
                    <a:pt x="34" y="34"/>
                    <a:pt x="67" y="79"/>
                    <a:pt x="101" y="123"/>
                  </a:cubicBezTo>
                  <a:cubicBezTo>
                    <a:pt x="101" y="112"/>
                    <a:pt x="101" y="90"/>
                    <a:pt x="101" y="79"/>
                  </a:cubicBezTo>
                  <a:cubicBezTo>
                    <a:pt x="101" y="45"/>
                    <a:pt x="101" y="23"/>
                    <a:pt x="90" y="12"/>
                  </a:cubicBezTo>
                  <a:cubicBezTo>
                    <a:pt x="90" y="12"/>
                    <a:pt x="78" y="0"/>
                    <a:pt x="67" y="0"/>
                  </a:cubicBez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2783;p59"/>
          <p:cNvGrpSpPr/>
          <p:nvPr/>
        </p:nvGrpSpPr>
        <p:grpSpPr>
          <a:xfrm>
            <a:off x="10334908" y="5545862"/>
            <a:ext cx="1290512" cy="1000775"/>
            <a:chOff x="3706582" y="4016062"/>
            <a:chExt cx="762489" cy="591300"/>
          </a:xfrm>
        </p:grpSpPr>
        <p:sp>
          <p:nvSpPr>
            <p:cNvPr id="471" name="Google Shape;2784;p59"/>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785;p59"/>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786;p59"/>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787;p59"/>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788;p59"/>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789;p59"/>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790;p59"/>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791;p59"/>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792;p59"/>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793;p59"/>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794;p59"/>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795;p59"/>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796;p59"/>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797;p59"/>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798;p59"/>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799;p59"/>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800;p59"/>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801;p59"/>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89"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994350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DDF8DF0-AE05-427A-B119-2CF45309B338}"/>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3E42D342-70DC-4905-B0C9-81465F22E243}"/>
              </a:ext>
            </a:extLst>
          </p:cNvPr>
          <p:cNvSpPr>
            <a:spLocks noGrp="1"/>
          </p:cNvSpPr>
          <p:nvPr>
            <p:ph idx="1"/>
          </p:nvPr>
        </p:nvSpPr>
        <p:spPr>
          <a:xfrm>
            <a:off x="890867" y="1478670"/>
            <a:ext cx="10895859" cy="4555339"/>
          </a:xfrm>
        </p:spPr>
        <p:txBody>
          <a:bodyPr>
            <a:noAutofit/>
          </a:bodyPr>
          <a:lstStyle/>
          <a:p>
            <a:pPr marL="0" indent="0">
              <a:buNone/>
            </a:pPr>
            <a:r>
              <a:rPr lang="es-ES" dirty="0"/>
              <a:t>Considerando los elementos anteriores y su experiencia en el </a:t>
            </a:r>
            <a:r>
              <a:rPr lang="es-ES" dirty="0" err="1"/>
              <a:t>codiseño</a:t>
            </a:r>
            <a:r>
              <a:rPr lang="es-ES" dirty="0"/>
              <a:t>, en equipos por grado, fase o campo formativo, revisen su Programa analítico. Tomen en cuenta algunos ejes de análisis como los siguientes:</a:t>
            </a:r>
          </a:p>
          <a:p>
            <a:r>
              <a:rPr lang="es-ES" dirty="0"/>
              <a:t>¿Qué elementos consideraron al elaborar el diagnóstico socioeducativo de su escuela? En este momento del ciclo escolar, ¿es necesario tomar nuevas decisiones en función de la información que obtuvieron del primer periodo de evaluación, de las condiciones de su comunidad que hayan cambiado o de una mayor comprensión del Plan de Estudio?, ¿qué deben recuperar?</a:t>
            </a:r>
          </a:p>
          <a:p>
            <a:r>
              <a:rPr lang="es-ES" dirty="0"/>
              <a:t>¿Cómo definieron la secuenciación y temporalidad de los contenidos y los procesos de desarrollo de aprendizaje en su Programa analítico?, ¿qué ajustes son necesarios realizar en este momento del ciclo escolar?</a:t>
            </a:r>
          </a:p>
          <a:p>
            <a:r>
              <a:rPr lang="es-ES" dirty="0"/>
              <a:t>¿Qué situaciones, acontecimientos, problemáticas de su comunidad o intereses de sus estudiantes les ayudarían a contextualizar los contenidos que van a abordar en el siguiente periodo?, ¿estas situaciones son pertinentes para abordar los contenidos?, ¿con qué ejes articuladores se relacionan?, ¿tienen establecidos estos dos elementos en su Programa analítico?</a:t>
            </a:r>
          </a:p>
          <a:p>
            <a:r>
              <a:rPr lang="es-ES" dirty="0"/>
              <a:t>¿Su Programa analítico incorpora contenidos comunitarios, locales o regionales?, ¿consideran necesario incorporar alguno?</a:t>
            </a:r>
          </a:p>
        </p:txBody>
      </p:sp>
      <p:grpSp>
        <p:nvGrpSpPr>
          <p:cNvPr id="4" name="Google Shape;2882;p40"/>
          <p:cNvGrpSpPr/>
          <p:nvPr/>
        </p:nvGrpSpPr>
        <p:grpSpPr>
          <a:xfrm>
            <a:off x="9051379"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88900" y="172329"/>
            <a:ext cx="1376847" cy="2024771"/>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7290;p59"/>
          <p:cNvGrpSpPr/>
          <p:nvPr/>
        </p:nvGrpSpPr>
        <p:grpSpPr>
          <a:xfrm rot="20792177">
            <a:off x="11453142" y="989705"/>
            <a:ext cx="1396470" cy="2705196"/>
            <a:chOff x="5876888" y="8274339"/>
            <a:chExt cx="1070266" cy="1875723"/>
          </a:xfrm>
        </p:grpSpPr>
        <p:grpSp>
          <p:nvGrpSpPr>
            <p:cNvPr id="223" name="Google Shape;7291;p59"/>
            <p:cNvGrpSpPr/>
            <p:nvPr/>
          </p:nvGrpSpPr>
          <p:grpSpPr>
            <a:xfrm>
              <a:off x="5876890" y="8274339"/>
              <a:ext cx="1070264" cy="1875723"/>
              <a:chOff x="5002750" y="3917350"/>
              <a:chExt cx="317275" cy="556050"/>
            </a:xfrm>
          </p:grpSpPr>
          <p:sp>
            <p:nvSpPr>
              <p:cNvPr id="243"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7312;p59"/>
            <p:cNvGrpSpPr/>
            <p:nvPr/>
          </p:nvGrpSpPr>
          <p:grpSpPr>
            <a:xfrm>
              <a:off x="5876888" y="8274357"/>
              <a:ext cx="958017" cy="1593463"/>
              <a:chOff x="5398250" y="4107400"/>
              <a:chExt cx="284000" cy="472375"/>
            </a:xfrm>
          </p:grpSpPr>
          <p:sp>
            <p:nvSpPr>
              <p:cNvPr id="225"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 name="Google Shape;7290;p59"/>
          <p:cNvGrpSpPr/>
          <p:nvPr/>
        </p:nvGrpSpPr>
        <p:grpSpPr>
          <a:xfrm flipH="1">
            <a:off x="-267431" y="4014904"/>
            <a:ext cx="1396470" cy="2705196"/>
            <a:chOff x="5876888" y="8274339"/>
            <a:chExt cx="1070266" cy="1875723"/>
          </a:xfrm>
        </p:grpSpPr>
        <p:grpSp>
          <p:nvGrpSpPr>
            <p:cNvPr id="264" name="Google Shape;7291;p59"/>
            <p:cNvGrpSpPr/>
            <p:nvPr/>
          </p:nvGrpSpPr>
          <p:grpSpPr>
            <a:xfrm>
              <a:off x="5876890" y="8274339"/>
              <a:ext cx="1070264" cy="1875723"/>
              <a:chOff x="5002750" y="3917350"/>
              <a:chExt cx="317275" cy="556050"/>
            </a:xfrm>
          </p:grpSpPr>
          <p:sp>
            <p:nvSpPr>
              <p:cNvPr id="284"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7312;p59"/>
            <p:cNvGrpSpPr/>
            <p:nvPr/>
          </p:nvGrpSpPr>
          <p:grpSpPr>
            <a:xfrm>
              <a:off x="5876888" y="8274357"/>
              <a:ext cx="958017" cy="1593463"/>
              <a:chOff x="5398250" y="4107400"/>
              <a:chExt cx="284000" cy="472375"/>
            </a:xfrm>
          </p:grpSpPr>
          <p:sp>
            <p:nvSpPr>
              <p:cNvPr id="266"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 name="Google Shape;6956;p56"/>
          <p:cNvGrpSpPr/>
          <p:nvPr/>
        </p:nvGrpSpPr>
        <p:grpSpPr>
          <a:xfrm rot="8801576" flipH="1">
            <a:off x="11223680" y="5879444"/>
            <a:ext cx="1076493" cy="1159512"/>
            <a:chOff x="6493431" y="9579487"/>
            <a:chExt cx="1076544" cy="1159567"/>
          </a:xfrm>
        </p:grpSpPr>
        <p:grpSp>
          <p:nvGrpSpPr>
            <p:cNvPr id="305" name="Google Shape;6957;p56"/>
            <p:cNvGrpSpPr/>
            <p:nvPr/>
          </p:nvGrpSpPr>
          <p:grpSpPr>
            <a:xfrm>
              <a:off x="6493431" y="9579487"/>
              <a:ext cx="1076544" cy="1159567"/>
              <a:chOff x="5822250" y="3574125"/>
              <a:chExt cx="507325" cy="546450"/>
            </a:xfrm>
          </p:grpSpPr>
          <p:sp>
            <p:nvSpPr>
              <p:cNvPr id="374"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6966;p56"/>
            <p:cNvGrpSpPr/>
            <p:nvPr/>
          </p:nvGrpSpPr>
          <p:grpSpPr>
            <a:xfrm>
              <a:off x="6572917" y="9702881"/>
              <a:ext cx="917553" cy="912778"/>
              <a:chOff x="6472650" y="3854100"/>
              <a:chExt cx="432400" cy="430150"/>
            </a:xfrm>
          </p:grpSpPr>
          <p:sp>
            <p:nvSpPr>
              <p:cNvPr id="332"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7009;p56"/>
            <p:cNvGrpSpPr/>
            <p:nvPr/>
          </p:nvGrpSpPr>
          <p:grpSpPr>
            <a:xfrm>
              <a:off x="6661021" y="9835023"/>
              <a:ext cx="896810" cy="746148"/>
              <a:chOff x="5865300" y="4367350"/>
              <a:chExt cx="422625" cy="351625"/>
            </a:xfrm>
          </p:grpSpPr>
          <p:sp>
            <p:nvSpPr>
              <p:cNvPr id="308"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 name="Google Shape;6956;p56"/>
          <p:cNvGrpSpPr/>
          <p:nvPr/>
        </p:nvGrpSpPr>
        <p:grpSpPr>
          <a:xfrm rot="8801576" flipH="1">
            <a:off x="65371" y="-77426"/>
            <a:ext cx="1076493" cy="1159512"/>
            <a:chOff x="6493431" y="9579487"/>
            <a:chExt cx="1076544" cy="1159567"/>
          </a:xfrm>
        </p:grpSpPr>
        <p:grpSp>
          <p:nvGrpSpPr>
            <p:cNvPr id="383" name="Google Shape;6957;p56"/>
            <p:cNvGrpSpPr/>
            <p:nvPr/>
          </p:nvGrpSpPr>
          <p:grpSpPr>
            <a:xfrm>
              <a:off x="6493431" y="9579487"/>
              <a:ext cx="1076544" cy="1159567"/>
              <a:chOff x="5822250" y="3574125"/>
              <a:chExt cx="507325" cy="546450"/>
            </a:xfrm>
          </p:grpSpPr>
          <p:sp>
            <p:nvSpPr>
              <p:cNvPr id="452"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6966;p56"/>
            <p:cNvGrpSpPr/>
            <p:nvPr/>
          </p:nvGrpSpPr>
          <p:grpSpPr>
            <a:xfrm>
              <a:off x="6572917" y="9702881"/>
              <a:ext cx="917553" cy="912778"/>
              <a:chOff x="6472650" y="3854100"/>
              <a:chExt cx="432400" cy="430150"/>
            </a:xfrm>
          </p:grpSpPr>
          <p:sp>
            <p:nvSpPr>
              <p:cNvPr id="410"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7009;p56"/>
            <p:cNvGrpSpPr/>
            <p:nvPr/>
          </p:nvGrpSpPr>
          <p:grpSpPr>
            <a:xfrm>
              <a:off x="6661021" y="9835023"/>
              <a:ext cx="896810" cy="746148"/>
              <a:chOff x="5865300" y="4367350"/>
              <a:chExt cx="422625" cy="351625"/>
            </a:xfrm>
          </p:grpSpPr>
          <p:sp>
            <p:nvSpPr>
              <p:cNvPr id="386"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60"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60479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58B183E-D42D-46AF-A66F-086F8C582ADD}"/>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B8242ABF-9143-437C-9E86-81B8BDEB9B21}"/>
              </a:ext>
            </a:extLst>
          </p:cNvPr>
          <p:cNvSpPr>
            <a:spLocks noGrp="1"/>
          </p:cNvSpPr>
          <p:nvPr>
            <p:ph idx="1"/>
          </p:nvPr>
        </p:nvSpPr>
        <p:spPr>
          <a:xfrm>
            <a:off x="1585268" y="1629643"/>
            <a:ext cx="8930224" cy="4555339"/>
          </a:xfrm>
        </p:spPr>
        <p:txBody>
          <a:bodyPr/>
          <a:lstStyle/>
          <a:p>
            <a:r>
              <a:rPr lang="es-MX" sz="3600" dirty="0"/>
              <a:t>A partir de lo anterior </a:t>
            </a:r>
            <a:r>
              <a:rPr lang="es-ES" sz="3600" dirty="0"/>
              <a:t>tomen decisiones sobre los ajustes que deben realizar a su Programa analítico y preséntenlos al colectivo.</a:t>
            </a:r>
            <a:endParaRPr lang="es-MX" sz="3600" dirty="0"/>
          </a:p>
        </p:txBody>
      </p:sp>
      <p:grpSp>
        <p:nvGrpSpPr>
          <p:cNvPr id="4" name="Google Shape;2882;p40"/>
          <p:cNvGrpSpPr/>
          <p:nvPr/>
        </p:nvGrpSpPr>
        <p:grpSpPr>
          <a:xfrm>
            <a:off x="2277358" y="-41597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202200" y="363040"/>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882;p33"/>
          <p:cNvGrpSpPr/>
          <p:nvPr/>
        </p:nvGrpSpPr>
        <p:grpSpPr>
          <a:xfrm>
            <a:off x="6938623" y="3804476"/>
            <a:ext cx="1944705" cy="3091397"/>
            <a:chOff x="516125" y="1101025"/>
            <a:chExt cx="2091050" cy="3443450"/>
          </a:xfrm>
        </p:grpSpPr>
        <p:sp>
          <p:nvSpPr>
            <p:cNvPr id="223" name="Google Shape;883;p33"/>
            <p:cNvSpPr/>
            <p:nvPr/>
          </p:nvSpPr>
          <p:spPr>
            <a:xfrm>
              <a:off x="901875" y="1692900"/>
              <a:ext cx="1252575" cy="725350"/>
            </a:xfrm>
            <a:custGeom>
              <a:avLst/>
              <a:gdLst/>
              <a:ahLst/>
              <a:cxnLst/>
              <a:rect l="l" t="t" r="r" b="b"/>
              <a:pathLst>
                <a:path w="50103" h="29014" extrusionOk="0">
                  <a:moveTo>
                    <a:pt x="5430" y="0"/>
                  </a:moveTo>
                  <a:cubicBezTo>
                    <a:pt x="5430" y="0"/>
                    <a:pt x="1" y="10359"/>
                    <a:pt x="3882" y="12038"/>
                  </a:cubicBezTo>
                  <a:cubicBezTo>
                    <a:pt x="3882" y="12038"/>
                    <a:pt x="4360" y="21940"/>
                    <a:pt x="9806" y="21940"/>
                  </a:cubicBezTo>
                  <a:cubicBezTo>
                    <a:pt x="10062" y="21940"/>
                    <a:pt x="10330" y="21918"/>
                    <a:pt x="10609" y="21872"/>
                  </a:cubicBezTo>
                  <a:cubicBezTo>
                    <a:pt x="10609" y="21872"/>
                    <a:pt x="16260" y="29014"/>
                    <a:pt x="22780" y="29014"/>
                  </a:cubicBezTo>
                  <a:cubicBezTo>
                    <a:pt x="23966" y="29014"/>
                    <a:pt x="25182" y="28777"/>
                    <a:pt x="26397" y="28218"/>
                  </a:cubicBezTo>
                  <a:cubicBezTo>
                    <a:pt x="26397" y="28218"/>
                    <a:pt x="27025" y="28311"/>
                    <a:pt x="28001" y="28311"/>
                  </a:cubicBezTo>
                  <a:cubicBezTo>
                    <a:pt x="30654" y="28311"/>
                    <a:pt x="35877" y="27624"/>
                    <a:pt x="38053" y="22515"/>
                  </a:cubicBezTo>
                  <a:cubicBezTo>
                    <a:pt x="38053" y="22515"/>
                    <a:pt x="38399" y="22622"/>
                    <a:pt x="38942" y="22622"/>
                  </a:cubicBezTo>
                  <a:cubicBezTo>
                    <a:pt x="40188" y="22622"/>
                    <a:pt x="42473" y="22061"/>
                    <a:pt x="44006" y="18372"/>
                  </a:cubicBezTo>
                  <a:cubicBezTo>
                    <a:pt x="44006" y="18372"/>
                    <a:pt x="47757" y="16443"/>
                    <a:pt x="47376" y="10359"/>
                  </a:cubicBezTo>
                  <a:cubicBezTo>
                    <a:pt x="47376" y="10359"/>
                    <a:pt x="50102" y="5942"/>
                    <a:pt x="47900" y="1679"/>
                  </a:cubicBezTo>
                  <a:lnTo>
                    <a:pt x="5430" y="0"/>
                  </a:ln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84;p33"/>
            <p:cNvSpPr/>
            <p:nvPr/>
          </p:nvSpPr>
          <p:spPr>
            <a:xfrm>
              <a:off x="1841000" y="2271850"/>
              <a:ext cx="766175" cy="1873750"/>
            </a:xfrm>
            <a:custGeom>
              <a:avLst/>
              <a:gdLst/>
              <a:ahLst/>
              <a:cxnLst/>
              <a:rect l="l" t="t" r="r" b="b"/>
              <a:pathLst>
                <a:path w="30647" h="74950" extrusionOk="0">
                  <a:moveTo>
                    <a:pt x="0" y="0"/>
                  </a:moveTo>
                  <a:lnTo>
                    <a:pt x="2417" y="74950"/>
                  </a:lnTo>
                  <a:cubicBezTo>
                    <a:pt x="20110" y="71830"/>
                    <a:pt x="30647" y="64806"/>
                    <a:pt x="30647" y="64806"/>
                  </a:cubicBezTo>
                  <a:cubicBezTo>
                    <a:pt x="30647" y="64806"/>
                    <a:pt x="30409" y="62460"/>
                    <a:pt x="24515" y="38017"/>
                  </a:cubicBezTo>
                  <a:cubicBezTo>
                    <a:pt x="16740" y="5013"/>
                    <a:pt x="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85;p33"/>
            <p:cNvSpPr/>
            <p:nvPr/>
          </p:nvSpPr>
          <p:spPr>
            <a:xfrm>
              <a:off x="1807950" y="2286125"/>
              <a:ext cx="765900" cy="1873775"/>
            </a:xfrm>
            <a:custGeom>
              <a:avLst/>
              <a:gdLst/>
              <a:ahLst/>
              <a:cxnLst/>
              <a:rect l="l" t="t" r="r" b="b"/>
              <a:pathLst>
                <a:path w="30636" h="74951" extrusionOk="0">
                  <a:moveTo>
                    <a:pt x="1" y="1"/>
                  </a:moveTo>
                  <a:lnTo>
                    <a:pt x="2406" y="74950"/>
                  </a:lnTo>
                  <a:cubicBezTo>
                    <a:pt x="20110" y="71843"/>
                    <a:pt x="30635" y="64818"/>
                    <a:pt x="30635" y="64818"/>
                  </a:cubicBezTo>
                  <a:cubicBezTo>
                    <a:pt x="30635" y="64818"/>
                    <a:pt x="30397" y="62461"/>
                    <a:pt x="24504" y="38029"/>
                  </a:cubicBezTo>
                  <a:cubicBezTo>
                    <a:pt x="16741" y="502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86;p33"/>
            <p:cNvSpPr/>
            <p:nvPr/>
          </p:nvSpPr>
          <p:spPr>
            <a:xfrm>
              <a:off x="516125" y="2237000"/>
              <a:ext cx="748625" cy="1901175"/>
            </a:xfrm>
            <a:custGeom>
              <a:avLst/>
              <a:gdLst/>
              <a:ahLst/>
              <a:cxnLst/>
              <a:rect l="l" t="t" r="r" b="b"/>
              <a:pathLst>
                <a:path w="29945" h="76047" extrusionOk="0">
                  <a:moveTo>
                    <a:pt x="29945" y="1"/>
                  </a:moveTo>
                  <a:cubicBezTo>
                    <a:pt x="29944" y="1"/>
                    <a:pt x="11216" y="6812"/>
                    <a:pt x="4942" y="40125"/>
                  </a:cubicBezTo>
                  <a:cubicBezTo>
                    <a:pt x="131" y="64795"/>
                    <a:pt x="0" y="67152"/>
                    <a:pt x="0" y="67152"/>
                  </a:cubicBezTo>
                  <a:cubicBezTo>
                    <a:pt x="0" y="67152"/>
                    <a:pt x="10835" y="73701"/>
                    <a:pt x="28659" y="76046"/>
                  </a:cubicBezTo>
                  <a:lnTo>
                    <a:pt x="29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87;p33"/>
            <p:cNvSpPr/>
            <p:nvPr/>
          </p:nvSpPr>
          <p:spPr>
            <a:xfrm>
              <a:off x="549450" y="2276300"/>
              <a:ext cx="716800" cy="1874375"/>
            </a:xfrm>
            <a:custGeom>
              <a:avLst/>
              <a:gdLst/>
              <a:ahLst/>
              <a:cxnLst/>
              <a:rect l="l" t="t" r="r" b="b"/>
              <a:pathLst>
                <a:path w="28672" h="74975" extrusionOk="0">
                  <a:moveTo>
                    <a:pt x="27731" y="1"/>
                  </a:moveTo>
                  <a:cubicBezTo>
                    <a:pt x="27731" y="1"/>
                    <a:pt x="11240" y="5751"/>
                    <a:pt x="4942" y="39065"/>
                  </a:cubicBezTo>
                  <a:cubicBezTo>
                    <a:pt x="144" y="63735"/>
                    <a:pt x="1" y="66092"/>
                    <a:pt x="1" y="66092"/>
                  </a:cubicBezTo>
                  <a:cubicBezTo>
                    <a:pt x="1" y="66092"/>
                    <a:pt x="10836" y="72640"/>
                    <a:pt x="28671" y="74974"/>
                  </a:cubicBezTo>
                  <a:lnTo>
                    <a:pt x="277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88;p33"/>
            <p:cNvSpPr/>
            <p:nvPr/>
          </p:nvSpPr>
          <p:spPr>
            <a:xfrm>
              <a:off x="796525" y="2222575"/>
              <a:ext cx="1427575" cy="2321900"/>
            </a:xfrm>
            <a:custGeom>
              <a:avLst/>
              <a:gdLst/>
              <a:ahLst/>
              <a:cxnLst/>
              <a:rect l="l" t="t" r="r" b="b"/>
              <a:pathLst>
                <a:path w="57103" h="92876" extrusionOk="0">
                  <a:moveTo>
                    <a:pt x="38550" y="0"/>
                  </a:moveTo>
                  <a:cubicBezTo>
                    <a:pt x="35450" y="0"/>
                    <a:pt x="29701" y="416"/>
                    <a:pt x="28254" y="697"/>
                  </a:cubicBezTo>
                  <a:cubicBezTo>
                    <a:pt x="27851" y="619"/>
                    <a:pt x="27155" y="585"/>
                    <a:pt x="26297" y="585"/>
                  </a:cubicBezTo>
                  <a:cubicBezTo>
                    <a:pt x="22967" y="585"/>
                    <a:pt x="17210" y="1092"/>
                    <a:pt x="16859" y="1471"/>
                  </a:cubicBezTo>
                  <a:cubicBezTo>
                    <a:pt x="16859" y="1471"/>
                    <a:pt x="1905" y="17771"/>
                    <a:pt x="953" y="48024"/>
                  </a:cubicBezTo>
                  <a:cubicBezTo>
                    <a:pt x="0" y="78290"/>
                    <a:pt x="476" y="88113"/>
                    <a:pt x="476" y="88113"/>
                  </a:cubicBezTo>
                  <a:cubicBezTo>
                    <a:pt x="476" y="88113"/>
                    <a:pt x="9513" y="92780"/>
                    <a:pt x="28266" y="92875"/>
                  </a:cubicBezTo>
                  <a:lnTo>
                    <a:pt x="28861" y="92875"/>
                  </a:lnTo>
                  <a:cubicBezTo>
                    <a:pt x="47613" y="92768"/>
                    <a:pt x="56650" y="88089"/>
                    <a:pt x="56650" y="88089"/>
                  </a:cubicBezTo>
                  <a:cubicBezTo>
                    <a:pt x="56650" y="88089"/>
                    <a:pt x="57103" y="78290"/>
                    <a:pt x="56174" y="48024"/>
                  </a:cubicBezTo>
                  <a:cubicBezTo>
                    <a:pt x="55221" y="17771"/>
                    <a:pt x="40541" y="185"/>
                    <a:pt x="40541" y="185"/>
                  </a:cubicBezTo>
                  <a:cubicBezTo>
                    <a:pt x="40428" y="53"/>
                    <a:pt x="39658" y="0"/>
                    <a:pt x="38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89;p33"/>
            <p:cNvSpPr/>
            <p:nvPr/>
          </p:nvSpPr>
          <p:spPr>
            <a:xfrm>
              <a:off x="1330550" y="2669175"/>
              <a:ext cx="456600" cy="388875"/>
            </a:xfrm>
            <a:custGeom>
              <a:avLst/>
              <a:gdLst/>
              <a:ahLst/>
              <a:cxnLst/>
              <a:rect l="l" t="t" r="r" b="b"/>
              <a:pathLst>
                <a:path w="18264" h="15555" extrusionOk="0">
                  <a:moveTo>
                    <a:pt x="9127" y="0"/>
                  </a:moveTo>
                  <a:cubicBezTo>
                    <a:pt x="4255" y="0"/>
                    <a:pt x="773" y="895"/>
                    <a:pt x="773" y="895"/>
                  </a:cubicBezTo>
                  <a:cubicBezTo>
                    <a:pt x="773" y="895"/>
                    <a:pt x="1" y="15555"/>
                    <a:pt x="8883" y="15555"/>
                  </a:cubicBezTo>
                  <a:cubicBezTo>
                    <a:pt x="8961" y="15555"/>
                    <a:pt x="9040" y="15554"/>
                    <a:pt x="9119" y="15551"/>
                  </a:cubicBezTo>
                  <a:cubicBezTo>
                    <a:pt x="18263" y="15254"/>
                    <a:pt x="17215" y="895"/>
                    <a:pt x="17215" y="895"/>
                  </a:cubicBezTo>
                  <a:cubicBezTo>
                    <a:pt x="14346" y="224"/>
                    <a:pt x="11563" y="0"/>
                    <a:pt x="9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90;p33"/>
            <p:cNvSpPr/>
            <p:nvPr/>
          </p:nvSpPr>
          <p:spPr>
            <a:xfrm>
              <a:off x="1455525" y="3273150"/>
              <a:ext cx="194400" cy="75025"/>
            </a:xfrm>
            <a:custGeom>
              <a:avLst/>
              <a:gdLst/>
              <a:ahLst/>
              <a:cxnLst/>
              <a:rect l="l" t="t" r="r" b="b"/>
              <a:pathLst>
                <a:path w="7776" h="3001" extrusionOk="0">
                  <a:moveTo>
                    <a:pt x="3882" y="1"/>
                  </a:moveTo>
                  <a:cubicBezTo>
                    <a:pt x="1739" y="1"/>
                    <a:pt x="1" y="1048"/>
                    <a:pt x="1" y="1751"/>
                  </a:cubicBezTo>
                  <a:cubicBezTo>
                    <a:pt x="1" y="2429"/>
                    <a:pt x="1739" y="3001"/>
                    <a:pt x="3882" y="3001"/>
                  </a:cubicBezTo>
                  <a:cubicBezTo>
                    <a:pt x="6025" y="3001"/>
                    <a:pt x="7775" y="2453"/>
                    <a:pt x="7775" y="1751"/>
                  </a:cubicBezTo>
                  <a:cubicBezTo>
                    <a:pt x="7775" y="1048"/>
                    <a:pt x="6025" y="12"/>
                    <a:pt x="3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91;p33"/>
            <p:cNvSpPr/>
            <p:nvPr/>
          </p:nvSpPr>
          <p:spPr>
            <a:xfrm>
              <a:off x="1534100" y="2983525"/>
              <a:ext cx="38425" cy="327450"/>
            </a:xfrm>
            <a:custGeom>
              <a:avLst/>
              <a:gdLst/>
              <a:ahLst/>
              <a:cxnLst/>
              <a:rect l="l" t="t" r="r" b="b"/>
              <a:pathLst>
                <a:path w="1537" h="13098" extrusionOk="0">
                  <a:moveTo>
                    <a:pt x="525" y="1"/>
                  </a:moveTo>
                  <a:cubicBezTo>
                    <a:pt x="477" y="263"/>
                    <a:pt x="429" y="548"/>
                    <a:pt x="406" y="810"/>
                  </a:cubicBezTo>
                  <a:cubicBezTo>
                    <a:pt x="370" y="1084"/>
                    <a:pt x="346" y="1370"/>
                    <a:pt x="310" y="1632"/>
                  </a:cubicBezTo>
                  <a:cubicBezTo>
                    <a:pt x="251" y="2192"/>
                    <a:pt x="203" y="2715"/>
                    <a:pt x="168" y="3275"/>
                  </a:cubicBezTo>
                  <a:cubicBezTo>
                    <a:pt x="84" y="4358"/>
                    <a:pt x="48" y="5466"/>
                    <a:pt x="13" y="6549"/>
                  </a:cubicBezTo>
                  <a:cubicBezTo>
                    <a:pt x="13" y="7097"/>
                    <a:pt x="1" y="7633"/>
                    <a:pt x="1" y="8180"/>
                  </a:cubicBezTo>
                  <a:cubicBezTo>
                    <a:pt x="1" y="8740"/>
                    <a:pt x="13" y="9264"/>
                    <a:pt x="48" y="9823"/>
                  </a:cubicBezTo>
                  <a:cubicBezTo>
                    <a:pt x="72" y="10371"/>
                    <a:pt x="120" y="10907"/>
                    <a:pt x="191" y="11455"/>
                  </a:cubicBezTo>
                  <a:cubicBezTo>
                    <a:pt x="251" y="12014"/>
                    <a:pt x="358" y="12538"/>
                    <a:pt x="501" y="13098"/>
                  </a:cubicBezTo>
                  <a:lnTo>
                    <a:pt x="1025" y="13098"/>
                  </a:lnTo>
                  <a:cubicBezTo>
                    <a:pt x="1180" y="12538"/>
                    <a:pt x="1263" y="12014"/>
                    <a:pt x="1334" y="11455"/>
                  </a:cubicBezTo>
                  <a:cubicBezTo>
                    <a:pt x="1418" y="10907"/>
                    <a:pt x="1453" y="10371"/>
                    <a:pt x="1489" y="9823"/>
                  </a:cubicBezTo>
                  <a:cubicBezTo>
                    <a:pt x="1537" y="9264"/>
                    <a:pt x="1537" y="8740"/>
                    <a:pt x="1537" y="8180"/>
                  </a:cubicBezTo>
                  <a:cubicBezTo>
                    <a:pt x="1537" y="7633"/>
                    <a:pt x="1537" y="7097"/>
                    <a:pt x="1513" y="6549"/>
                  </a:cubicBezTo>
                  <a:cubicBezTo>
                    <a:pt x="1489" y="5466"/>
                    <a:pt x="1441" y="4358"/>
                    <a:pt x="1370" y="3275"/>
                  </a:cubicBezTo>
                  <a:cubicBezTo>
                    <a:pt x="1322" y="2715"/>
                    <a:pt x="1275" y="2192"/>
                    <a:pt x="1215" y="1632"/>
                  </a:cubicBezTo>
                  <a:cubicBezTo>
                    <a:pt x="1191" y="1370"/>
                    <a:pt x="1156" y="1084"/>
                    <a:pt x="1132" y="810"/>
                  </a:cubicBezTo>
                  <a:cubicBezTo>
                    <a:pt x="1096" y="548"/>
                    <a:pt x="1060" y="263"/>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92;p33"/>
            <p:cNvSpPr/>
            <p:nvPr/>
          </p:nvSpPr>
          <p:spPr>
            <a:xfrm>
              <a:off x="1344800" y="2664125"/>
              <a:ext cx="421500" cy="29950"/>
            </a:xfrm>
            <a:custGeom>
              <a:avLst/>
              <a:gdLst/>
              <a:ahLst/>
              <a:cxnLst/>
              <a:rect l="l" t="t" r="r" b="b"/>
              <a:pathLst>
                <a:path w="16860" h="1198" extrusionOk="0">
                  <a:moveTo>
                    <a:pt x="7918" y="0"/>
                  </a:moveTo>
                  <a:cubicBezTo>
                    <a:pt x="3046" y="0"/>
                    <a:pt x="195" y="815"/>
                    <a:pt x="155" y="823"/>
                  </a:cubicBezTo>
                  <a:cubicBezTo>
                    <a:pt x="60" y="859"/>
                    <a:pt x="0" y="954"/>
                    <a:pt x="24" y="1061"/>
                  </a:cubicBezTo>
                  <a:cubicBezTo>
                    <a:pt x="60" y="1133"/>
                    <a:pt x="131" y="1192"/>
                    <a:pt x="203" y="1192"/>
                  </a:cubicBezTo>
                  <a:lnTo>
                    <a:pt x="250" y="1192"/>
                  </a:lnTo>
                  <a:cubicBezTo>
                    <a:pt x="298" y="1176"/>
                    <a:pt x="3095" y="382"/>
                    <a:pt x="7900" y="382"/>
                  </a:cubicBezTo>
                  <a:cubicBezTo>
                    <a:pt x="10327" y="382"/>
                    <a:pt x="13266" y="585"/>
                    <a:pt x="16622" y="1192"/>
                  </a:cubicBezTo>
                  <a:cubicBezTo>
                    <a:pt x="16637" y="1196"/>
                    <a:pt x="16653" y="1197"/>
                    <a:pt x="16668" y="1197"/>
                  </a:cubicBezTo>
                  <a:cubicBezTo>
                    <a:pt x="16755" y="1197"/>
                    <a:pt x="16827" y="1141"/>
                    <a:pt x="16848" y="1049"/>
                  </a:cubicBezTo>
                  <a:cubicBezTo>
                    <a:pt x="16860" y="942"/>
                    <a:pt x="16800" y="835"/>
                    <a:pt x="16693" y="823"/>
                  </a:cubicBezTo>
                  <a:cubicBezTo>
                    <a:pt x="13325" y="206"/>
                    <a:pt x="10366" y="0"/>
                    <a:pt x="7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93;p33"/>
            <p:cNvSpPr/>
            <p:nvPr/>
          </p:nvSpPr>
          <p:spPr>
            <a:xfrm>
              <a:off x="1344800" y="2722150"/>
              <a:ext cx="421500" cy="29950"/>
            </a:xfrm>
            <a:custGeom>
              <a:avLst/>
              <a:gdLst/>
              <a:ahLst/>
              <a:cxnLst/>
              <a:rect l="l" t="t" r="r" b="b"/>
              <a:pathLst>
                <a:path w="16860" h="1198" extrusionOk="0">
                  <a:moveTo>
                    <a:pt x="7918" y="1"/>
                  </a:moveTo>
                  <a:cubicBezTo>
                    <a:pt x="3046" y="1"/>
                    <a:pt x="195" y="816"/>
                    <a:pt x="155" y="824"/>
                  </a:cubicBezTo>
                  <a:cubicBezTo>
                    <a:pt x="60" y="859"/>
                    <a:pt x="0" y="955"/>
                    <a:pt x="24" y="1062"/>
                  </a:cubicBezTo>
                  <a:cubicBezTo>
                    <a:pt x="60" y="1133"/>
                    <a:pt x="131" y="1193"/>
                    <a:pt x="203" y="1193"/>
                  </a:cubicBezTo>
                  <a:lnTo>
                    <a:pt x="250" y="1193"/>
                  </a:lnTo>
                  <a:cubicBezTo>
                    <a:pt x="298" y="1177"/>
                    <a:pt x="3095" y="383"/>
                    <a:pt x="7900" y="383"/>
                  </a:cubicBezTo>
                  <a:cubicBezTo>
                    <a:pt x="10327" y="383"/>
                    <a:pt x="13266" y="586"/>
                    <a:pt x="16622" y="1193"/>
                  </a:cubicBezTo>
                  <a:cubicBezTo>
                    <a:pt x="16637" y="1196"/>
                    <a:pt x="16653" y="1198"/>
                    <a:pt x="16668" y="1198"/>
                  </a:cubicBezTo>
                  <a:cubicBezTo>
                    <a:pt x="16755" y="1198"/>
                    <a:pt x="16827" y="1141"/>
                    <a:pt x="16848" y="1050"/>
                  </a:cubicBezTo>
                  <a:cubicBezTo>
                    <a:pt x="16860" y="943"/>
                    <a:pt x="16800" y="836"/>
                    <a:pt x="16693" y="824"/>
                  </a:cubicBezTo>
                  <a:cubicBezTo>
                    <a:pt x="13325" y="207"/>
                    <a:pt x="10366" y="1"/>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94;p33"/>
            <p:cNvSpPr/>
            <p:nvPr/>
          </p:nvSpPr>
          <p:spPr>
            <a:xfrm>
              <a:off x="830750" y="3230300"/>
              <a:ext cx="1367750" cy="330400"/>
            </a:xfrm>
            <a:custGeom>
              <a:avLst/>
              <a:gdLst/>
              <a:ahLst/>
              <a:cxnLst/>
              <a:rect l="l" t="t" r="r" b="b"/>
              <a:pathLst>
                <a:path w="54710" h="13216" extrusionOk="0">
                  <a:moveTo>
                    <a:pt x="0" y="0"/>
                  </a:moveTo>
                  <a:lnTo>
                    <a:pt x="0" y="8430"/>
                  </a:lnTo>
                  <a:cubicBezTo>
                    <a:pt x="0" y="8430"/>
                    <a:pt x="8811" y="13109"/>
                    <a:pt x="27075" y="13216"/>
                  </a:cubicBezTo>
                  <a:lnTo>
                    <a:pt x="27647" y="13216"/>
                  </a:lnTo>
                  <a:cubicBezTo>
                    <a:pt x="45923" y="13109"/>
                    <a:pt x="54710" y="8430"/>
                    <a:pt x="54710" y="8430"/>
                  </a:cubicBezTo>
                  <a:lnTo>
                    <a:pt x="54710" y="0"/>
                  </a:lnTo>
                  <a:cubicBezTo>
                    <a:pt x="54710" y="0"/>
                    <a:pt x="45899" y="4667"/>
                    <a:pt x="27647" y="4774"/>
                  </a:cubicBezTo>
                  <a:lnTo>
                    <a:pt x="27075" y="4774"/>
                  </a:lnTo>
                  <a:cubicBezTo>
                    <a:pt x="8799" y="4667"/>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95;p33"/>
            <p:cNvSpPr/>
            <p:nvPr/>
          </p:nvSpPr>
          <p:spPr>
            <a:xfrm>
              <a:off x="1284375" y="2928775"/>
              <a:ext cx="183075" cy="470600"/>
            </a:xfrm>
            <a:custGeom>
              <a:avLst/>
              <a:gdLst/>
              <a:ahLst/>
              <a:cxnLst/>
              <a:rect l="l" t="t" r="r" b="b"/>
              <a:pathLst>
                <a:path w="7323" h="18824" extrusionOk="0">
                  <a:moveTo>
                    <a:pt x="5418" y="0"/>
                  </a:moveTo>
                  <a:cubicBezTo>
                    <a:pt x="5418" y="0"/>
                    <a:pt x="905" y="4655"/>
                    <a:pt x="453" y="10513"/>
                  </a:cubicBezTo>
                  <a:cubicBezTo>
                    <a:pt x="0" y="16359"/>
                    <a:pt x="1370" y="18824"/>
                    <a:pt x="1370" y="18824"/>
                  </a:cubicBezTo>
                  <a:cubicBezTo>
                    <a:pt x="1370" y="18824"/>
                    <a:pt x="7323" y="12299"/>
                    <a:pt x="5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96;p33"/>
            <p:cNvSpPr/>
            <p:nvPr/>
          </p:nvSpPr>
          <p:spPr>
            <a:xfrm>
              <a:off x="1193875" y="2990650"/>
              <a:ext cx="422400" cy="296825"/>
            </a:xfrm>
            <a:custGeom>
              <a:avLst/>
              <a:gdLst/>
              <a:ahLst/>
              <a:cxnLst/>
              <a:rect l="l" t="t" r="r" b="b"/>
              <a:pathLst>
                <a:path w="16896" h="11873" extrusionOk="0">
                  <a:moveTo>
                    <a:pt x="9570" y="0"/>
                  </a:moveTo>
                  <a:cubicBezTo>
                    <a:pt x="8174" y="0"/>
                    <a:pt x="5061" y="3276"/>
                    <a:pt x="5061" y="3276"/>
                  </a:cubicBezTo>
                  <a:lnTo>
                    <a:pt x="811" y="3038"/>
                  </a:lnTo>
                  <a:cubicBezTo>
                    <a:pt x="1" y="7050"/>
                    <a:pt x="49" y="9896"/>
                    <a:pt x="96" y="11872"/>
                  </a:cubicBezTo>
                  <a:cubicBezTo>
                    <a:pt x="3490" y="11277"/>
                    <a:pt x="7049" y="9657"/>
                    <a:pt x="7049" y="9657"/>
                  </a:cubicBezTo>
                  <a:cubicBezTo>
                    <a:pt x="7132" y="9661"/>
                    <a:pt x="7222" y="9662"/>
                    <a:pt x="7317" y="9662"/>
                  </a:cubicBezTo>
                  <a:cubicBezTo>
                    <a:pt x="9733" y="9662"/>
                    <a:pt x="15992" y="8668"/>
                    <a:pt x="16015" y="7741"/>
                  </a:cubicBezTo>
                  <a:cubicBezTo>
                    <a:pt x="16043" y="6985"/>
                    <a:pt x="13555" y="6900"/>
                    <a:pt x="12427" y="6900"/>
                  </a:cubicBezTo>
                  <a:cubicBezTo>
                    <a:pt x="12097" y="6900"/>
                    <a:pt x="11883" y="6907"/>
                    <a:pt x="11883" y="6907"/>
                  </a:cubicBezTo>
                  <a:cubicBezTo>
                    <a:pt x="11883" y="6907"/>
                    <a:pt x="16896" y="6383"/>
                    <a:pt x="16848" y="5443"/>
                  </a:cubicBezTo>
                  <a:cubicBezTo>
                    <a:pt x="16835" y="5087"/>
                    <a:pt x="16086" y="4977"/>
                    <a:pt x="15161" y="4977"/>
                  </a:cubicBezTo>
                  <a:cubicBezTo>
                    <a:pt x="13637" y="4977"/>
                    <a:pt x="11633" y="5276"/>
                    <a:pt x="11633" y="5276"/>
                  </a:cubicBezTo>
                  <a:cubicBezTo>
                    <a:pt x="11633" y="5276"/>
                    <a:pt x="16717" y="4145"/>
                    <a:pt x="16729" y="3276"/>
                  </a:cubicBezTo>
                  <a:cubicBezTo>
                    <a:pt x="16719" y="2861"/>
                    <a:pt x="16262" y="2712"/>
                    <a:pt x="15607" y="2712"/>
                  </a:cubicBezTo>
                  <a:cubicBezTo>
                    <a:pt x="13909" y="2712"/>
                    <a:pt x="10883" y="3716"/>
                    <a:pt x="10883" y="3716"/>
                  </a:cubicBezTo>
                  <a:cubicBezTo>
                    <a:pt x="10883" y="3716"/>
                    <a:pt x="15360" y="1621"/>
                    <a:pt x="15039" y="573"/>
                  </a:cubicBezTo>
                  <a:cubicBezTo>
                    <a:pt x="14987" y="414"/>
                    <a:pt x="14809" y="347"/>
                    <a:pt x="14544" y="347"/>
                  </a:cubicBezTo>
                  <a:cubicBezTo>
                    <a:pt x="13079" y="347"/>
                    <a:pt x="8966" y="2395"/>
                    <a:pt x="8966" y="2395"/>
                  </a:cubicBezTo>
                  <a:cubicBezTo>
                    <a:pt x="8966" y="2395"/>
                    <a:pt x="11050" y="383"/>
                    <a:pt x="9764" y="25"/>
                  </a:cubicBezTo>
                  <a:cubicBezTo>
                    <a:pt x="9704" y="9"/>
                    <a:pt x="9639" y="0"/>
                    <a:pt x="9570"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97;p33"/>
            <p:cNvSpPr/>
            <p:nvPr/>
          </p:nvSpPr>
          <p:spPr>
            <a:xfrm>
              <a:off x="628050" y="2253075"/>
              <a:ext cx="686400" cy="1117725"/>
            </a:xfrm>
            <a:custGeom>
              <a:avLst/>
              <a:gdLst/>
              <a:ahLst/>
              <a:cxnLst/>
              <a:rect l="l" t="t" r="r" b="b"/>
              <a:pathLst>
                <a:path w="27456" h="44709" extrusionOk="0">
                  <a:moveTo>
                    <a:pt x="23860" y="1"/>
                  </a:moveTo>
                  <a:cubicBezTo>
                    <a:pt x="23860" y="1"/>
                    <a:pt x="0" y="21956"/>
                    <a:pt x="6537" y="34743"/>
                  </a:cubicBezTo>
                  <a:cubicBezTo>
                    <a:pt x="9454" y="40434"/>
                    <a:pt x="16740" y="43340"/>
                    <a:pt x="21943" y="44709"/>
                  </a:cubicBezTo>
                  <a:cubicBezTo>
                    <a:pt x="21170" y="37696"/>
                    <a:pt x="23444" y="31052"/>
                    <a:pt x="27456" y="25480"/>
                  </a:cubicBezTo>
                  <a:cubicBezTo>
                    <a:pt x="25575" y="24837"/>
                    <a:pt x="23170" y="24087"/>
                    <a:pt x="20586" y="23409"/>
                  </a:cubicBezTo>
                  <a:lnTo>
                    <a:pt x="238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98;p33"/>
            <p:cNvSpPr/>
            <p:nvPr/>
          </p:nvSpPr>
          <p:spPr>
            <a:xfrm>
              <a:off x="1157275" y="2890375"/>
              <a:ext cx="262550" cy="509000"/>
            </a:xfrm>
            <a:custGeom>
              <a:avLst/>
              <a:gdLst/>
              <a:ahLst/>
              <a:cxnLst/>
              <a:rect l="l" t="t" r="r" b="b"/>
              <a:pathLst>
                <a:path w="10502" h="20360" extrusionOk="0">
                  <a:moveTo>
                    <a:pt x="6287" y="0"/>
                  </a:moveTo>
                  <a:cubicBezTo>
                    <a:pt x="2275" y="5560"/>
                    <a:pt x="1" y="12204"/>
                    <a:pt x="774" y="19229"/>
                  </a:cubicBezTo>
                  <a:cubicBezTo>
                    <a:pt x="4025" y="20098"/>
                    <a:pt x="6454" y="20360"/>
                    <a:pt x="6454" y="20360"/>
                  </a:cubicBezTo>
                  <a:cubicBezTo>
                    <a:pt x="6454" y="20360"/>
                    <a:pt x="5084" y="17895"/>
                    <a:pt x="5537" y="12049"/>
                  </a:cubicBezTo>
                  <a:cubicBezTo>
                    <a:pt x="5989" y="6191"/>
                    <a:pt x="10502" y="1536"/>
                    <a:pt x="10502" y="1536"/>
                  </a:cubicBezTo>
                  <a:cubicBezTo>
                    <a:pt x="10502" y="1536"/>
                    <a:pt x="8847" y="869"/>
                    <a:pt x="6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99;p33"/>
            <p:cNvSpPr/>
            <p:nvPr/>
          </p:nvSpPr>
          <p:spPr>
            <a:xfrm>
              <a:off x="1069475" y="2245450"/>
              <a:ext cx="310075" cy="311675"/>
            </a:xfrm>
            <a:custGeom>
              <a:avLst/>
              <a:gdLst/>
              <a:ahLst/>
              <a:cxnLst/>
              <a:rect l="l" t="t" r="r" b="b"/>
              <a:pathLst>
                <a:path w="12403" h="12467" extrusionOk="0">
                  <a:moveTo>
                    <a:pt x="6355" y="0"/>
                  </a:moveTo>
                  <a:cubicBezTo>
                    <a:pt x="6031" y="0"/>
                    <a:pt x="5834" y="56"/>
                    <a:pt x="5834" y="56"/>
                  </a:cubicBezTo>
                  <a:cubicBezTo>
                    <a:pt x="5834" y="56"/>
                    <a:pt x="1929" y="2259"/>
                    <a:pt x="0" y="4711"/>
                  </a:cubicBezTo>
                  <a:cubicBezTo>
                    <a:pt x="0" y="4711"/>
                    <a:pt x="2203" y="5104"/>
                    <a:pt x="3489" y="9890"/>
                  </a:cubicBezTo>
                  <a:cubicBezTo>
                    <a:pt x="3964" y="11649"/>
                    <a:pt x="5377" y="12467"/>
                    <a:pt x="6887" y="12467"/>
                  </a:cubicBezTo>
                  <a:cubicBezTo>
                    <a:pt x="9498" y="12467"/>
                    <a:pt x="12403" y="10021"/>
                    <a:pt x="11263" y="5759"/>
                  </a:cubicBezTo>
                  <a:cubicBezTo>
                    <a:pt x="9867" y="602"/>
                    <a:pt x="7421" y="0"/>
                    <a:pt x="6355"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00;p33"/>
            <p:cNvSpPr/>
            <p:nvPr/>
          </p:nvSpPr>
          <p:spPr>
            <a:xfrm>
              <a:off x="1088825" y="2232125"/>
              <a:ext cx="271750" cy="286100"/>
            </a:xfrm>
            <a:custGeom>
              <a:avLst/>
              <a:gdLst/>
              <a:ahLst/>
              <a:cxnLst/>
              <a:rect l="l" t="t" r="r" b="b"/>
              <a:pathLst>
                <a:path w="10870" h="11444" extrusionOk="0">
                  <a:moveTo>
                    <a:pt x="5564" y="0"/>
                  </a:moveTo>
                  <a:cubicBezTo>
                    <a:pt x="5273" y="0"/>
                    <a:pt x="5096" y="53"/>
                    <a:pt x="5096" y="53"/>
                  </a:cubicBezTo>
                  <a:cubicBezTo>
                    <a:pt x="5096" y="53"/>
                    <a:pt x="1691" y="2077"/>
                    <a:pt x="0" y="4339"/>
                  </a:cubicBezTo>
                  <a:cubicBezTo>
                    <a:pt x="0" y="4339"/>
                    <a:pt x="1929" y="4697"/>
                    <a:pt x="3060" y="9090"/>
                  </a:cubicBezTo>
                  <a:cubicBezTo>
                    <a:pt x="3474" y="10694"/>
                    <a:pt x="4710" y="11443"/>
                    <a:pt x="6033" y="11443"/>
                  </a:cubicBezTo>
                  <a:cubicBezTo>
                    <a:pt x="8322" y="11443"/>
                    <a:pt x="10870" y="9200"/>
                    <a:pt x="9858" y="5268"/>
                  </a:cubicBezTo>
                  <a:cubicBezTo>
                    <a:pt x="8649" y="556"/>
                    <a:pt x="6507" y="0"/>
                    <a:pt x="5564"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01;p33"/>
            <p:cNvSpPr/>
            <p:nvPr/>
          </p:nvSpPr>
          <p:spPr>
            <a:xfrm>
              <a:off x="1004275" y="2801075"/>
              <a:ext cx="415550" cy="127725"/>
            </a:xfrm>
            <a:custGeom>
              <a:avLst/>
              <a:gdLst/>
              <a:ahLst/>
              <a:cxnLst/>
              <a:rect l="l" t="t" r="r" b="b"/>
              <a:pathLst>
                <a:path w="16622" h="5109" extrusionOk="0">
                  <a:moveTo>
                    <a:pt x="1" y="0"/>
                  </a:moveTo>
                  <a:lnTo>
                    <a:pt x="16622" y="5108"/>
                  </a:lnTo>
                  <a:cubicBezTo>
                    <a:pt x="16622" y="5108"/>
                    <a:pt x="8764" y="148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02;p33"/>
            <p:cNvSpPr/>
            <p:nvPr/>
          </p:nvSpPr>
          <p:spPr>
            <a:xfrm>
              <a:off x="789075" y="3120450"/>
              <a:ext cx="527475" cy="283100"/>
            </a:xfrm>
            <a:custGeom>
              <a:avLst/>
              <a:gdLst/>
              <a:ahLst/>
              <a:cxnLst/>
              <a:rect l="l" t="t" r="r" b="b"/>
              <a:pathLst>
                <a:path w="21099" h="11324" extrusionOk="0">
                  <a:moveTo>
                    <a:pt x="179" y="1"/>
                  </a:moveTo>
                  <a:lnTo>
                    <a:pt x="0" y="72"/>
                  </a:lnTo>
                  <a:cubicBezTo>
                    <a:pt x="774" y="2025"/>
                    <a:pt x="2310" y="3537"/>
                    <a:pt x="3953" y="4763"/>
                  </a:cubicBezTo>
                  <a:cubicBezTo>
                    <a:pt x="5620" y="6001"/>
                    <a:pt x="7442" y="6954"/>
                    <a:pt x="9323" y="7787"/>
                  </a:cubicBezTo>
                  <a:cubicBezTo>
                    <a:pt x="11192" y="8633"/>
                    <a:pt x="13133" y="9299"/>
                    <a:pt x="15098" y="9895"/>
                  </a:cubicBezTo>
                  <a:cubicBezTo>
                    <a:pt x="17062" y="10478"/>
                    <a:pt x="19039" y="10966"/>
                    <a:pt x="21063" y="11323"/>
                  </a:cubicBezTo>
                  <a:lnTo>
                    <a:pt x="21098" y="11133"/>
                  </a:lnTo>
                  <a:cubicBezTo>
                    <a:pt x="19110" y="10681"/>
                    <a:pt x="17145" y="10133"/>
                    <a:pt x="15205" y="9526"/>
                  </a:cubicBezTo>
                  <a:cubicBezTo>
                    <a:pt x="13252" y="8918"/>
                    <a:pt x="11335" y="8216"/>
                    <a:pt x="9466" y="7406"/>
                  </a:cubicBezTo>
                  <a:cubicBezTo>
                    <a:pt x="7609" y="6597"/>
                    <a:pt x="5799" y="5632"/>
                    <a:pt x="4144" y="4477"/>
                  </a:cubicBezTo>
                  <a:cubicBezTo>
                    <a:pt x="3310" y="3882"/>
                    <a:pt x="2537" y="3227"/>
                    <a:pt x="1846" y="2501"/>
                  </a:cubicBezTo>
                  <a:cubicBezTo>
                    <a:pt x="1167" y="1751"/>
                    <a:pt x="572" y="94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03;p33"/>
            <p:cNvSpPr/>
            <p:nvPr/>
          </p:nvSpPr>
          <p:spPr>
            <a:xfrm>
              <a:off x="1625500" y="2958525"/>
              <a:ext cx="186950" cy="466150"/>
            </a:xfrm>
            <a:custGeom>
              <a:avLst/>
              <a:gdLst/>
              <a:ahLst/>
              <a:cxnLst/>
              <a:rect l="l" t="t" r="r" b="b"/>
              <a:pathLst>
                <a:path w="7478" h="18646" extrusionOk="0">
                  <a:moveTo>
                    <a:pt x="1405" y="1"/>
                  </a:moveTo>
                  <a:lnTo>
                    <a:pt x="1405" y="1"/>
                  </a:lnTo>
                  <a:cubicBezTo>
                    <a:pt x="0" y="12371"/>
                    <a:pt x="6215" y="18646"/>
                    <a:pt x="6215" y="18646"/>
                  </a:cubicBezTo>
                  <a:cubicBezTo>
                    <a:pt x="6215" y="18646"/>
                    <a:pt x="7477" y="16122"/>
                    <a:pt x="6787" y="10300"/>
                  </a:cubicBezTo>
                  <a:cubicBezTo>
                    <a:pt x="6108" y="4478"/>
                    <a:pt x="1405"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04;p33"/>
            <p:cNvSpPr/>
            <p:nvPr/>
          </p:nvSpPr>
          <p:spPr>
            <a:xfrm>
              <a:off x="1472500" y="3021050"/>
              <a:ext cx="425075" cy="287550"/>
            </a:xfrm>
            <a:custGeom>
              <a:avLst/>
              <a:gdLst/>
              <a:ahLst/>
              <a:cxnLst/>
              <a:rect l="l" t="t" r="r" b="b"/>
              <a:pathLst>
                <a:path w="17003" h="11502" extrusionOk="0">
                  <a:moveTo>
                    <a:pt x="7118" y="1"/>
                  </a:moveTo>
                  <a:cubicBezTo>
                    <a:pt x="7033" y="1"/>
                    <a:pt x="6954" y="12"/>
                    <a:pt x="6882" y="36"/>
                  </a:cubicBezTo>
                  <a:cubicBezTo>
                    <a:pt x="5620" y="429"/>
                    <a:pt x="7775" y="2357"/>
                    <a:pt x="7775" y="2357"/>
                  </a:cubicBezTo>
                  <a:cubicBezTo>
                    <a:pt x="7775" y="2357"/>
                    <a:pt x="3715" y="538"/>
                    <a:pt x="2190" y="538"/>
                  </a:cubicBezTo>
                  <a:cubicBezTo>
                    <a:pt x="1885" y="538"/>
                    <a:pt x="1681" y="611"/>
                    <a:pt x="1631" y="786"/>
                  </a:cubicBezTo>
                  <a:cubicBezTo>
                    <a:pt x="1346" y="1845"/>
                    <a:pt x="5906" y="3762"/>
                    <a:pt x="5906" y="3762"/>
                  </a:cubicBezTo>
                  <a:cubicBezTo>
                    <a:pt x="5906" y="3762"/>
                    <a:pt x="3070" y="2947"/>
                    <a:pt x="1340" y="2947"/>
                  </a:cubicBezTo>
                  <a:cubicBezTo>
                    <a:pt x="579" y="2947"/>
                    <a:pt x="32" y="3105"/>
                    <a:pt x="36" y="3560"/>
                  </a:cubicBezTo>
                  <a:cubicBezTo>
                    <a:pt x="84" y="4441"/>
                    <a:pt x="5227" y="5358"/>
                    <a:pt x="5227" y="5358"/>
                  </a:cubicBezTo>
                  <a:cubicBezTo>
                    <a:pt x="5227" y="5358"/>
                    <a:pt x="3721" y="5199"/>
                    <a:pt x="2326" y="5199"/>
                  </a:cubicBezTo>
                  <a:cubicBezTo>
                    <a:pt x="1128" y="5199"/>
                    <a:pt x="11" y="5316"/>
                    <a:pt x="0" y="5751"/>
                  </a:cubicBezTo>
                  <a:cubicBezTo>
                    <a:pt x="0" y="6679"/>
                    <a:pt x="5025" y="7013"/>
                    <a:pt x="5025" y="7013"/>
                  </a:cubicBezTo>
                  <a:cubicBezTo>
                    <a:pt x="5025" y="7013"/>
                    <a:pt x="857" y="7060"/>
                    <a:pt x="917" y="8025"/>
                  </a:cubicBezTo>
                  <a:cubicBezTo>
                    <a:pt x="971" y="8894"/>
                    <a:pt x="6498" y="9599"/>
                    <a:pt x="9193" y="9599"/>
                  </a:cubicBezTo>
                  <a:cubicBezTo>
                    <a:pt x="9488" y="9599"/>
                    <a:pt x="9749" y="9590"/>
                    <a:pt x="9966" y="9573"/>
                  </a:cubicBezTo>
                  <a:cubicBezTo>
                    <a:pt x="9966" y="9573"/>
                    <a:pt x="13597" y="11049"/>
                    <a:pt x="17002" y="11501"/>
                  </a:cubicBezTo>
                  <a:cubicBezTo>
                    <a:pt x="16967" y="9525"/>
                    <a:pt x="16895" y="6679"/>
                    <a:pt x="15931" y="2691"/>
                  </a:cubicBezTo>
                  <a:lnTo>
                    <a:pt x="11716" y="3084"/>
                  </a:lnTo>
                  <a:cubicBezTo>
                    <a:pt x="11716" y="3084"/>
                    <a:pt x="8538" y="1"/>
                    <a:pt x="7118"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05;p33"/>
            <p:cNvSpPr/>
            <p:nvPr/>
          </p:nvSpPr>
          <p:spPr>
            <a:xfrm>
              <a:off x="1660600" y="2911200"/>
              <a:ext cx="284900" cy="513475"/>
            </a:xfrm>
            <a:custGeom>
              <a:avLst/>
              <a:gdLst/>
              <a:ahLst/>
              <a:cxnLst/>
              <a:rect l="l" t="t" r="r" b="b"/>
              <a:pathLst>
                <a:path w="11396" h="20539" extrusionOk="0">
                  <a:moveTo>
                    <a:pt x="4644" y="1"/>
                  </a:moveTo>
                  <a:cubicBezTo>
                    <a:pt x="1930" y="1060"/>
                    <a:pt x="1" y="1894"/>
                    <a:pt x="1" y="1894"/>
                  </a:cubicBezTo>
                  <a:cubicBezTo>
                    <a:pt x="1" y="1894"/>
                    <a:pt x="4704" y="6370"/>
                    <a:pt x="5383" y="12193"/>
                  </a:cubicBezTo>
                  <a:cubicBezTo>
                    <a:pt x="6073" y="18015"/>
                    <a:pt x="4811" y="20539"/>
                    <a:pt x="4811" y="20539"/>
                  </a:cubicBezTo>
                  <a:cubicBezTo>
                    <a:pt x="4811" y="20539"/>
                    <a:pt x="7633" y="20110"/>
                    <a:pt x="11264" y="18908"/>
                  </a:cubicBezTo>
                  <a:cubicBezTo>
                    <a:pt x="11395" y="11812"/>
                    <a:pt x="9788" y="4739"/>
                    <a:pt x="4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06;p33"/>
            <p:cNvSpPr/>
            <p:nvPr/>
          </p:nvSpPr>
          <p:spPr>
            <a:xfrm>
              <a:off x="1776400" y="2309950"/>
              <a:ext cx="670050" cy="1073950"/>
            </a:xfrm>
            <a:custGeom>
              <a:avLst/>
              <a:gdLst/>
              <a:ahLst/>
              <a:cxnLst/>
              <a:rect l="l" t="t" r="r" b="b"/>
              <a:pathLst>
                <a:path w="26802" h="42958" extrusionOk="0">
                  <a:moveTo>
                    <a:pt x="3834" y="0"/>
                  </a:moveTo>
                  <a:lnTo>
                    <a:pt x="6859" y="21586"/>
                  </a:lnTo>
                  <a:cubicBezTo>
                    <a:pt x="4465" y="22372"/>
                    <a:pt x="2025" y="23277"/>
                    <a:pt x="1" y="24051"/>
                  </a:cubicBezTo>
                  <a:cubicBezTo>
                    <a:pt x="5144" y="28789"/>
                    <a:pt x="6751" y="35850"/>
                    <a:pt x="6620" y="42958"/>
                  </a:cubicBezTo>
                  <a:cubicBezTo>
                    <a:pt x="11657" y="41291"/>
                    <a:pt x="18241" y="38136"/>
                    <a:pt x="20789" y="32623"/>
                  </a:cubicBezTo>
                  <a:cubicBezTo>
                    <a:pt x="26801" y="19586"/>
                    <a:pt x="3835"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07;p33"/>
            <p:cNvSpPr/>
            <p:nvPr/>
          </p:nvSpPr>
          <p:spPr>
            <a:xfrm>
              <a:off x="1667750" y="2244850"/>
              <a:ext cx="320300" cy="311775"/>
            </a:xfrm>
            <a:custGeom>
              <a:avLst/>
              <a:gdLst/>
              <a:ahLst/>
              <a:cxnLst/>
              <a:rect l="l" t="t" r="r" b="b"/>
              <a:pathLst>
                <a:path w="12812" h="12471" extrusionOk="0">
                  <a:moveTo>
                    <a:pt x="6064" y="0"/>
                  </a:moveTo>
                  <a:cubicBezTo>
                    <a:pt x="4998" y="0"/>
                    <a:pt x="2552" y="602"/>
                    <a:pt x="1156" y="5759"/>
                  </a:cubicBezTo>
                  <a:cubicBezTo>
                    <a:pt x="1" y="10024"/>
                    <a:pt x="2913" y="12470"/>
                    <a:pt x="5531" y="12470"/>
                  </a:cubicBezTo>
                  <a:cubicBezTo>
                    <a:pt x="7042" y="12470"/>
                    <a:pt x="8455" y="11655"/>
                    <a:pt x="8930" y="9903"/>
                  </a:cubicBezTo>
                  <a:cubicBezTo>
                    <a:pt x="10216" y="5104"/>
                    <a:pt x="12812" y="4854"/>
                    <a:pt x="12812" y="4854"/>
                  </a:cubicBezTo>
                  <a:cubicBezTo>
                    <a:pt x="10871" y="2402"/>
                    <a:pt x="6585" y="56"/>
                    <a:pt x="6585" y="56"/>
                  </a:cubicBezTo>
                  <a:cubicBezTo>
                    <a:pt x="6585" y="56"/>
                    <a:pt x="6388" y="0"/>
                    <a:pt x="6064"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08;p33"/>
            <p:cNvSpPr/>
            <p:nvPr/>
          </p:nvSpPr>
          <p:spPr>
            <a:xfrm>
              <a:off x="1694375" y="2238725"/>
              <a:ext cx="283850" cy="276300"/>
            </a:xfrm>
            <a:custGeom>
              <a:avLst/>
              <a:gdLst/>
              <a:ahLst/>
              <a:cxnLst/>
              <a:rect l="l" t="t" r="r" b="b"/>
              <a:pathLst>
                <a:path w="11354" h="11052" extrusionOk="0">
                  <a:moveTo>
                    <a:pt x="5371" y="0"/>
                  </a:moveTo>
                  <a:cubicBezTo>
                    <a:pt x="4419" y="0"/>
                    <a:pt x="2249" y="537"/>
                    <a:pt x="1019" y="5099"/>
                  </a:cubicBezTo>
                  <a:cubicBezTo>
                    <a:pt x="0" y="8882"/>
                    <a:pt x="2581" y="11051"/>
                    <a:pt x="4898" y="11051"/>
                  </a:cubicBezTo>
                  <a:cubicBezTo>
                    <a:pt x="6234" y="11051"/>
                    <a:pt x="7483" y="10329"/>
                    <a:pt x="7901" y="8778"/>
                  </a:cubicBezTo>
                  <a:cubicBezTo>
                    <a:pt x="9068" y="4516"/>
                    <a:pt x="11354" y="4302"/>
                    <a:pt x="11354" y="4302"/>
                  </a:cubicBezTo>
                  <a:cubicBezTo>
                    <a:pt x="9651" y="2123"/>
                    <a:pt x="5841" y="51"/>
                    <a:pt x="5841" y="51"/>
                  </a:cubicBezTo>
                  <a:cubicBezTo>
                    <a:pt x="5841" y="51"/>
                    <a:pt x="5664" y="0"/>
                    <a:pt x="5371"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09;p33"/>
            <p:cNvSpPr/>
            <p:nvPr/>
          </p:nvSpPr>
          <p:spPr>
            <a:xfrm>
              <a:off x="1660600" y="2813875"/>
              <a:ext cx="409900" cy="144675"/>
            </a:xfrm>
            <a:custGeom>
              <a:avLst/>
              <a:gdLst/>
              <a:ahLst/>
              <a:cxnLst/>
              <a:rect l="l" t="t" r="r" b="b"/>
              <a:pathLst>
                <a:path w="16396" h="5787" extrusionOk="0">
                  <a:moveTo>
                    <a:pt x="16396" y="0"/>
                  </a:moveTo>
                  <a:lnTo>
                    <a:pt x="16396" y="0"/>
                  </a:lnTo>
                  <a:cubicBezTo>
                    <a:pt x="7704" y="1846"/>
                    <a:pt x="1" y="5787"/>
                    <a:pt x="1" y="5787"/>
                  </a:cubicBezTo>
                  <a:lnTo>
                    <a:pt x="163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10;p33"/>
            <p:cNvSpPr/>
            <p:nvPr/>
          </p:nvSpPr>
          <p:spPr>
            <a:xfrm>
              <a:off x="1782650" y="3125225"/>
              <a:ext cx="515575" cy="303625"/>
            </a:xfrm>
            <a:custGeom>
              <a:avLst/>
              <a:gdLst/>
              <a:ahLst/>
              <a:cxnLst/>
              <a:rect l="l" t="t" r="r" b="b"/>
              <a:pathLst>
                <a:path w="20623" h="12145" extrusionOk="0">
                  <a:moveTo>
                    <a:pt x="20444" y="0"/>
                  </a:moveTo>
                  <a:cubicBezTo>
                    <a:pt x="20086" y="953"/>
                    <a:pt x="19539" y="1798"/>
                    <a:pt x="18872" y="2560"/>
                  </a:cubicBezTo>
                  <a:cubicBezTo>
                    <a:pt x="18217" y="3322"/>
                    <a:pt x="17455" y="4001"/>
                    <a:pt x="16669" y="4632"/>
                  </a:cubicBezTo>
                  <a:cubicBezTo>
                    <a:pt x="15062" y="5858"/>
                    <a:pt x="13288" y="6894"/>
                    <a:pt x="11454" y="7763"/>
                  </a:cubicBezTo>
                  <a:cubicBezTo>
                    <a:pt x="9633" y="8644"/>
                    <a:pt x="7740" y="9418"/>
                    <a:pt x="5823" y="10109"/>
                  </a:cubicBezTo>
                  <a:cubicBezTo>
                    <a:pt x="3894" y="10787"/>
                    <a:pt x="1965" y="11418"/>
                    <a:pt x="1" y="11954"/>
                  </a:cubicBezTo>
                  <a:lnTo>
                    <a:pt x="60" y="12145"/>
                  </a:lnTo>
                  <a:cubicBezTo>
                    <a:pt x="2072" y="11704"/>
                    <a:pt x="4037" y="11132"/>
                    <a:pt x="5966" y="10478"/>
                  </a:cubicBezTo>
                  <a:cubicBezTo>
                    <a:pt x="7906" y="9811"/>
                    <a:pt x="9811" y="9049"/>
                    <a:pt x="11657" y="8144"/>
                  </a:cubicBezTo>
                  <a:cubicBezTo>
                    <a:pt x="13490" y="7227"/>
                    <a:pt x="15276" y="6203"/>
                    <a:pt x="16896" y="4906"/>
                  </a:cubicBezTo>
                  <a:cubicBezTo>
                    <a:pt x="18479" y="3620"/>
                    <a:pt x="19955" y="2036"/>
                    <a:pt x="20622" y="60"/>
                  </a:cubicBezTo>
                  <a:lnTo>
                    <a:pt x="2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11;p33"/>
            <p:cNvSpPr/>
            <p:nvPr/>
          </p:nvSpPr>
          <p:spPr>
            <a:xfrm>
              <a:off x="1394200" y="2313500"/>
              <a:ext cx="280425" cy="126725"/>
            </a:xfrm>
            <a:custGeom>
              <a:avLst/>
              <a:gdLst/>
              <a:ahLst/>
              <a:cxnLst/>
              <a:rect l="l" t="t" r="r" b="b"/>
              <a:pathLst>
                <a:path w="11217" h="5069" extrusionOk="0">
                  <a:moveTo>
                    <a:pt x="11217" y="1"/>
                  </a:moveTo>
                  <a:lnTo>
                    <a:pt x="1" y="322"/>
                  </a:lnTo>
                  <a:lnTo>
                    <a:pt x="25" y="3751"/>
                  </a:lnTo>
                  <a:cubicBezTo>
                    <a:pt x="2576" y="4616"/>
                    <a:pt x="5213" y="5068"/>
                    <a:pt x="7795" y="5068"/>
                  </a:cubicBezTo>
                  <a:cubicBezTo>
                    <a:pt x="8804" y="5068"/>
                    <a:pt x="9804" y="4999"/>
                    <a:pt x="10788" y="4859"/>
                  </a:cubicBezTo>
                  <a:lnTo>
                    <a:pt x="11217"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12;p33"/>
            <p:cNvSpPr/>
            <p:nvPr/>
          </p:nvSpPr>
          <p:spPr>
            <a:xfrm>
              <a:off x="1890400" y="1919750"/>
              <a:ext cx="240525" cy="272275"/>
            </a:xfrm>
            <a:custGeom>
              <a:avLst/>
              <a:gdLst/>
              <a:ahLst/>
              <a:cxnLst/>
              <a:rect l="l" t="t" r="r" b="b"/>
              <a:pathLst>
                <a:path w="9621" h="10891" extrusionOk="0">
                  <a:moveTo>
                    <a:pt x="4750" y="1"/>
                  </a:moveTo>
                  <a:cubicBezTo>
                    <a:pt x="3616" y="1"/>
                    <a:pt x="2727" y="249"/>
                    <a:pt x="2727" y="249"/>
                  </a:cubicBezTo>
                  <a:cubicBezTo>
                    <a:pt x="2727" y="249"/>
                    <a:pt x="1" y="5547"/>
                    <a:pt x="48" y="7476"/>
                  </a:cubicBezTo>
                  <a:cubicBezTo>
                    <a:pt x="102" y="9703"/>
                    <a:pt x="1982" y="10890"/>
                    <a:pt x="4054" y="10890"/>
                  </a:cubicBezTo>
                  <a:cubicBezTo>
                    <a:pt x="6589" y="10890"/>
                    <a:pt x="9409" y="9112"/>
                    <a:pt x="9514" y="5285"/>
                  </a:cubicBezTo>
                  <a:cubicBezTo>
                    <a:pt x="9621" y="802"/>
                    <a:pt x="6788" y="1"/>
                    <a:pt x="4750"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13;p33"/>
            <p:cNvSpPr/>
            <p:nvPr/>
          </p:nvSpPr>
          <p:spPr>
            <a:xfrm>
              <a:off x="1913925" y="1974700"/>
              <a:ext cx="188725" cy="146250"/>
            </a:xfrm>
            <a:custGeom>
              <a:avLst/>
              <a:gdLst/>
              <a:ahLst/>
              <a:cxnLst/>
              <a:rect l="l" t="t" r="r" b="b"/>
              <a:pathLst>
                <a:path w="7549" h="5850" extrusionOk="0">
                  <a:moveTo>
                    <a:pt x="4478" y="0"/>
                  </a:moveTo>
                  <a:cubicBezTo>
                    <a:pt x="3888" y="0"/>
                    <a:pt x="3274" y="178"/>
                    <a:pt x="2655" y="539"/>
                  </a:cubicBezTo>
                  <a:cubicBezTo>
                    <a:pt x="0" y="2028"/>
                    <a:pt x="1310" y="5707"/>
                    <a:pt x="1322" y="5742"/>
                  </a:cubicBezTo>
                  <a:cubicBezTo>
                    <a:pt x="1346" y="5814"/>
                    <a:pt x="1405" y="5838"/>
                    <a:pt x="1441" y="5850"/>
                  </a:cubicBezTo>
                  <a:cubicBezTo>
                    <a:pt x="1465" y="5850"/>
                    <a:pt x="1488" y="5850"/>
                    <a:pt x="1500" y="5838"/>
                  </a:cubicBezTo>
                  <a:cubicBezTo>
                    <a:pt x="1584" y="5814"/>
                    <a:pt x="1608" y="5730"/>
                    <a:pt x="1596" y="5659"/>
                  </a:cubicBezTo>
                  <a:cubicBezTo>
                    <a:pt x="1584" y="5635"/>
                    <a:pt x="345" y="2182"/>
                    <a:pt x="2798" y="789"/>
                  </a:cubicBezTo>
                  <a:cubicBezTo>
                    <a:pt x="3391" y="465"/>
                    <a:pt x="3955" y="301"/>
                    <a:pt x="4496" y="301"/>
                  </a:cubicBezTo>
                  <a:cubicBezTo>
                    <a:pt x="4749" y="301"/>
                    <a:pt x="4996" y="336"/>
                    <a:pt x="5239" y="408"/>
                  </a:cubicBezTo>
                  <a:cubicBezTo>
                    <a:pt x="6549" y="789"/>
                    <a:pt x="7263" y="2135"/>
                    <a:pt x="7263" y="2147"/>
                  </a:cubicBezTo>
                  <a:cubicBezTo>
                    <a:pt x="7288" y="2196"/>
                    <a:pt x="7335" y="2223"/>
                    <a:pt x="7385" y="2223"/>
                  </a:cubicBezTo>
                  <a:cubicBezTo>
                    <a:pt x="7408" y="2223"/>
                    <a:pt x="7431" y="2217"/>
                    <a:pt x="7454" y="2206"/>
                  </a:cubicBezTo>
                  <a:cubicBezTo>
                    <a:pt x="7537" y="2171"/>
                    <a:pt x="7549" y="2087"/>
                    <a:pt x="7513" y="2016"/>
                  </a:cubicBezTo>
                  <a:cubicBezTo>
                    <a:pt x="7489" y="1956"/>
                    <a:pt x="6739" y="551"/>
                    <a:pt x="5310" y="123"/>
                  </a:cubicBezTo>
                  <a:cubicBezTo>
                    <a:pt x="5040" y="41"/>
                    <a:pt x="4761" y="0"/>
                    <a:pt x="447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14;p33"/>
            <p:cNvSpPr/>
            <p:nvPr/>
          </p:nvSpPr>
          <p:spPr>
            <a:xfrm>
              <a:off x="1939525" y="2029700"/>
              <a:ext cx="105375" cy="29625"/>
            </a:xfrm>
            <a:custGeom>
              <a:avLst/>
              <a:gdLst/>
              <a:ahLst/>
              <a:cxnLst/>
              <a:rect l="l" t="t" r="r" b="b"/>
              <a:pathLst>
                <a:path w="4215" h="1185" extrusionOk="0">
                  <a:moveTo>
                    <a:pt x="1760" y="0"/>
                  </a:moveTo>
                  <a:cubicBezTo>
                    <a:pt x="1207" y="0"/>
                    <a:pt x="618" y="169"/>
                    <a:pt x="60" y="649"/>
                  </a:cubicBezTo>
                  <a:cubicBezTo>
                    <a:pt x="0" y="685"/>
                    <a:pt x="0" y="780"/>
                    <a:pt x="48" y="840"/>
                  </a:cubicBezTo>
                  <a:cubicBezTo>
                    <a:pt x="73" y="871"/>
                    <a:pt x="108" y="886"/>
                    <a:pt x="144" y="886"/>
                  </a:cubicBezTo>
                  <a:cubicBezTo>
                    <a:pt x="177" y="886"/>
                    <a:pt x="210" y="874"/>
                    <a:pt x="238" y="852"/>
                  </a:cubicBezTo>
                  <a:cubicBezTo>
                    <a:pt x="735" y="428"/>
                    <a:pt x="1261" y="278"/>
                    <a:pt x="1755" y="278"/>
                  </a:cubicBezTo>
                  <a:cubicBezTo>
                    <a:pt x="2941" y="278"/>
                    <a:pt x="3948" y="1141"/>
                    <a:pt x="3965" y="1149"/>
                  </a:cubicBezTo>
                  <a:cubicBezTo>
                    <a:pt x="4013" y="1173"/>
                    <a:pt x="4024" y="1185"/>
                    <a:pt x="4048" y="1185"/>
                  </a:cubicBezTo>
                  <a:cubicBezTo>
                    <a:pt x="4096" y="1185"/>
                    <a:pt x="4144" y="1161"/>
                    <a:pt x="4167" y="1137"/>
                  </a:cubicBezTo>
                  <a:cubicBezTo>
                    <a:pt x="4215" y="1078"/>
                    <a:pt x="4215" y="983"/>
                    <a:pt x="4155" y="947"/>
                  </a:cubicBezTo>
                  <a:cubicBezTo>
                    <a:pt x="4147" y="930"/>
                    <a:pt x="3056" y="0"/>
                    <a:pt x="176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15;p33"/>
            <p:cNvSpPr/>
            <p:nvPr/>
          </p:nvSpPr>
          <p:spPr>
            <a:xfrm>
              <a:off x="928075" y="1846650"/>
              <a:ext cx="247075" cy="275525"/>
            </a:xfrm>
            <a:custGeom>
              <a:avLst/>
              <a:gdLst/>
              <a:ahLst/>
              <a:cxnLst/>
              <a:rect l="l" t="t" r="r" b="b"/>
              <a:pathLst>
                <a:path w="9883" h="11021" extrusionOk="0">
                  <a:moveTo>
                    <a:pt x="4981" y="0"/>
                  </a:moveTo>
                  <a:cubicBezTo>
                    <a:pt x="3122" y="0"/>
                    <a:pt x="1004" y="860"/>
                    <a:pt x="536" y="4578"/>
                  </a:cubicBezTo>
                  <a:cubicBezTo>
                    <a:pt x="0" y="8786"/>
                    <a:pt x="3126" y="11021"/>
                    <a:pt x="5853" y="11021"/>
                  </a:cubicBezTo>
                  <a:cubicBezTo>
                    <a:pt x="7608" y="11021"/>
                    <a:pt x="9197" y="10095"/>
                    <a:pt x="9538" y="8174"/>
                  </a:cubicBezTo>
                  <a:cubicBezTo>
                    <a:pt x="9883" y="6292"/>
                    <a:pt x="7990" y="637"/>
                    <a:pt x="7990" y="637"/>
                  </a:cubicBezTo>
                  <a:cubicBezTo>
                    <a:pt x="7990" y="637"/>
                    <a:pt x="6581" y="0"/>
                    <a:pt x="4981"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16;p33"/>
            <p:cNvSpPr/>
            <p:nvPr/>
          </p:nvSpPr>
          <p:spPr>
            <a:xfrm>
              <a:off x="969450" y="1900275"/>
              <a:ext cx="186950" cy="156450"/>
            </a:xfrm>
            <a:custGeom>
              <a:avLst/>
              <a:gdLst/>
              <a:ahLst/>
              <a:cxnLst/>
              <a:rect l="l" t="t" r="r" b="b"/>
              <a:pathLst>
                <a:path w="7478" h="6258" extrusionOk="0">
                  <a:moveTo>
                    <a:pt x="2896" y="1"/>
                  </a:moveTo>
                  <a:cubicBezTo>
                    <a:pt x="2765" y="1"/>
                    <a:pt x="2633" y="10"/>
                    <a:pt x="2501" y="28"/>
                  </a:cubicBezTo>
                  <a:cubicBezTo>
                    <a:pt x="1037" y="242"/>
                    <a:pt x="96" y="1504"/>
                    <a:pt x="48" y="1564"/>
                  </a:cubicBezTo>
                  <a:cubicBezTo>
                    <a:pt x="1" y="1623"/>
                    <a:pt x="24" y="1719"/>
                    <a:pt x="84" y="1754"/>
                  </a:cubicBezTo>
                  <a:cubicBezTo>
                    <a:pt x="109" y="1774"/>
                    <a:pt x="138" y="1784"/>
                    <a:pt x="167" y="1784"/>
                  </a:cubicBezTo>
                  <a:cubicBezTo>
                    <a:pt x="207" y="1784"/>
                    <a:pt x="247" y="1765"/>
                    <a:pt x="275" y="1730"/>
                  </a:cubicBezTo>
                  <a:cubicBezTo>
                    <a:pt x="286" y="1719"/>
                    <a:pt x="1203" y="504"/>
                    <a:pt x="2549" y="314"/>
                  </a:cubicBezTo>
                  <a:cubicBezTo>
                    <a:pt x="2677" y="294"/>
                    <a:pt x="2806" y="285"/>
                    <a:pt x="2934" y="285"/>
                  </a:cubicBezTo>
                  <a:cubicBezTo>
                    <a:pt x="3599" y="285"/>
                    <a:pt x="4257" y="544"/>
                    <a:pt x="4906" y="1064"/>
                  </a:cubicBezTo>
                  <a:cubicBezTo>
                    <a:pt x="7121" y="2790"/>
                    <a:pt x="5382" y="6017"/>
                    <a:pt x="5370" y="6040"/>
                  </a:cubicBezTo>
                  <a:cubicBezTo>
                    <a:pt x="5335" y="6124"/>
                    <a:pt x="5347" y="6207"/>
                    <a:pt x="5430" y="6243"/>
                  </a:cubicBezTo>
                  <a:cubicBezTo>
                    <a:pt x="5442" y="6255"/>
                    <a:pt x="5466" y="6255"/>
                    <a:pt x="5489" y="6255"/>
                  </a:cubicBezTo>
                  <a:cubicBezTo>
                    <a:pt x="5495" y="6257"/>
                    <a:pt x="5502" y="6258"/>
                    <a:pt x="5509" y="6258"/>
                  </a:cubicBezTo>
                  <a:cubicBezTo>
                    <a:pt x="5544" y="6258"/>
                    <a:pt x="5589" y="6233"/>
                    <a:pt x="5609" y="6183"/>
                  </a:cubicBezTo>
                  <a:cubicBezTo>
                    <a:pt x="5632" y="6148"/>
                    <a:pt x="7478" y="2707"/>
                    <a:pt x="5085" y="837"/>
                  </a:cubicBezTo>
                  <a:cubicBezTo>
                    <a:pt x="4358" y="282"/>
                    <a:pt x="3630" y="1"/>
                    <a:pt x="2896"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17;p33"/>
            <p:cNvSpPr/>
            <p:nvPr/>
          </p:nvSpPr>
          <p:spPr>
            <a:xfrm>
              <a:off x="1022150" y="1960775"/>
              <a:ext cx="105675" cy="28925"/>
            </a:xfrm>
            <a:custGeom>
              <a:avLst/>
              <a:gdLst/>
              <a:ahLst/>
              <a:cxnLst/>
              <a:rect l="l" t="t" r="r" b="b"/>
              <a:pathLst>
                <a:path w="4227" h="1157" extrusionOk="0">
                  <a:moveTo>
                    <a:pt x="2165" y="0"/>
                  </a:moveTo>
                  <a:cubicBezTo>
                    <a:pt x="1060" y="0"/>
                    <a:pt x="106" y="593"/>
                    <a:pt x="83" y="608"/>
                  </a:cubicBezTo>
                  <a:cubicBezTo>
                    <a:pt x="24" y="656"/>
                    <a:pt x="0" y="739"/>
                    <a:pt x="48" y="799"/>
                  </a:cubicBezTo>
                  <a:cubicBezTo>
                    <a:pt x="60" y="834"/>
                    <a:pt x="95" y="858"/>
                    <a:pt x="143" y="858"/>
                  </a:cubicBezTo>
                  <a:cubicBezTo>
                    <a:pt x="179" y="858"/>
                    <a:pt x="202" y="858"/>
                    <a:pt x="238" y="846"/>
                  </a:cubicBezTo>
                  <a:cubicBezTo>
                    <a:pt x="253" y="839"/>
                    <a:pt x="1147" y="285"/>
                    <a:pt x="2170" y="285"/>
                  </a:cubicBezTo>
                  <a:cubicBezTo>
                    <a:pt x="2779" y="285"/>
                    <a:pt x="3434" y="481"/>
                    <a:pt x="3977" y="1108"/>
                  </a:cubicBezTo>
                  <a:cubicBezTo>
                    <a:pt x="3997" y="1142"/>
                    <a:pt x="4036" y="1156"/>
                    <a:pt x="4077" y="1156"/>
                  </a:cubicBezTo>
                  <a:cubicBezTo>
                    <a:pt x="4108" y="1156"/>
                    <a:pt x="4141" y="1148"/>
                    <a:pt x="4167" y="1132"/>
                  </a:cubicBezTo>
                  <a:cubicBezTo>
                    <a:pt x="4227" y="1084"/>
                    <a:pt x="4227" y="989"/>
                    <a:pt x="4179" y="930"/>
                  </a:cubicBezTo>
                  <a:cubicBezTo>
                    <a:pt x="3570" y="221"/>
                    <a:pt x="2839" y="0"/>
                    <a:pt x="216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18;p33"/>
            <p:cNvSpPr/>
            <p:nvPr/>
          </p:nvSpPr>
          <p:spPr>
            <a:xfrm>
              <a:off x="1048025" y="1321375"/>
              <a:ext cx="985875" cy="1025825"/>
            </a:xfrm>
            <a:custGeom>
              <a:avLst/>
              <a:gdLst/>
              <a:ahLst/>
              <a:cxnLst/>
              <a:rect l="l" t="t" r="r" b="b"/>
              <a:pathLst>
                <a:path w="39435" h="41033" extrusionOk="0">
                  <a:moveTo>
                    <a:pt x="19945" y="1"/>
                  </a:moveTo>
                  <a:cubicBezTo>
                    <a:pt x="18530" y="1"/>
                    <a:pt x="17058" y="120"/>
                    <a:pt x="15539" y="372"/>
                  </a:cubicBezTo>
                  <a:cubicBezTo>
                    <a:pt x="3835" y="2324"/>
                    <a:pt x="1" y="12802"/>
                    <a:pt x="1037" y="23708"/>
                  </a:cubicBezTo>
                  <a:cubicBezTo>
                    <a:pt x="2239" y="36662"/>
                    <a:pt x="11967" y="40936"/>
                    <a:pt x="21051" y="41031"/>
                  </a:cubicBezTo>
                  <a:cubicBezTo>
                    <a:pt x="21121" y="41032"/>
                    <a:pt x="21191" y="41032"/>
                    <a:pt x="21261" y="41032"/>
                  </a:cubicBezTo>
                  <a:cubicBezTo>
                    <a:pt x="30798" y="41032"/>
                    <a:pt x="37014" y="33795"/>
                    <a:pt x="38160" y="26053"/>
                  </a:cubicBezTo>
                  <a:cubicBezTo>
                    <a:pt x="39434" y="17612"/>
                    <a:pt x="39030" y="15397"/>
                    <a:pt x="38018" y="11599"/>
                  </a:cubicBezTo>
                  <a:cubicBezTo>
                    <a:pt x="36350" y="5331"/>
                    <a:pt x="29426" y="1"/>
                    <a:pt x="1994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19;p33"/>
            <p:cNvSpPr/>
            <p:nvPr/>
          </p:nvSpPr>
          <p:spPr>
            <a:xfrm>
              <a:off x="957850" y="1269500"/>
              <a:ext cx="1296325" cy="684850"/>
            </a:xfrm>
            <a:custGeom>
              <a:avLst/>
              <a:gdLst/>
              <a:ahLst/>
              <a:cxnLst/>
              <a:rect l="l" t="t" r="r" b="b"/>
              <a:pathLst>
                <a:path w="51853" h="27394" extrusionOk="0">
                  <a:moveTo>
                    <a:pt x="24712" y="1"/>
                  </a:moveTo>
                  <a:cubicBezTo>
                    <a:pt x="0" y="1"/>
                    <a:pt x="2691" y="23640"/>
                    <a:pt x="2691" y="23640"/>
                  </a:cubicBezTo>
                  <a:cubicBezTo>
                    <a:pt x="2949" y="23692"/>
                    <a:pt x="3207" y="23717"/>
                    <a:pt x="3463" y="23717"/>
                  </a:cubicBezTo>
                  <a:cubicBezTo>
                    <a:pt x="4790" y="23717"/>
                    <a:pt x="6048" y="23037"/>
                    <a:pt x="6787" y="21889"/>
                  </a:cubicBezTo>
                  <a:cubicBezTo>
                    <a:pt x="7692" y="20473"/>
                    <a:pt x="8692" y="18365"/>
                    <a:pt x="9168" y="15436"/>
                  </a:cubicBezTo>
                  <a:cubicBezTo>
                    <a:pt x="9168" y="15436"/>
                    <a:pt x="17276" y="14424"/>
                    <a:pt x="23908" y="9638"/>
                  </a:cubicBezTo>
                  <a:cubicBezTo>
                    <a:pt x="23908" y="9638"/>
                    <a:pt x="28692" y="17367"/>
                    <a:pt x="35893" y="17367"/>
                  </a:cubicBezTo>
                  <a:cubicBezTo>
                    <a:pt x="36635" y="17367"/>
                    <a:pt x="37404" y="17285"/>
                    <a:pt x="38196" y="17103"/>
                  </a:cubicBezTo>
                  <a:cubicBezTo>
                    <a:pt x="38196" y="17103"/>
                    <a:pt x="39946" y="26473"/>
                    <a:pt x="42601" y="27211"/>
                  </a:cubicBezTo>
                  <a:cubicBezTo>
                    <a:pt x="43059" y="27340"/>
                    <a:pt x="43417" y="27394"/>
                    <a:pt x="43695" y="27394"/>
                  </a:cubicBezTo>
                  <a:cubicBezTo>
                    <a:pt x="45040" y="27394"/>
                    <a:pt x="44542" y="26152"/>
                    <a:pt x="44542" y="26152"/>
                  </a:cubicBezTo>
                  <a:cubicBezTo>
                    <a:pt x="44542" y="26152"/>
                    <a:pt x="51852" y="780"/>
                    <a:pt x="25873" y="18"/>
                  </a:cubicBezTo>
                  <a:cubicBezTo>
                    <a:pt x="25479" y="6"/>
                    <a:pt x="25092" y="1"/>
                    <a:pt x="2471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20;p33"/>
            <p:cNvSpPr/>
            <p:nvPr/>
          </p:nvSpPr>
          <p:spPr>
            <a:xfrm>
              <a:off x="1218600" y="2040575"/>
              <a:ext cx="545025" cy="470650"/>
            </a:xfrm>
            <a:custGeom>
              <a:avLst/>
              <a:gdLst/>
              <a:ahLst/>
              <a:cxnLst/>
              <a:rect l="l" t="t" r="r" b="b"/>
              <a:pathLst>
                <a:path w="21801" h="18826" extrusionOk="0">
                  <a:moveTo>
                    <a:pt x="12190" y="0"/>
                  </a:moveTo>
                  <a:cubicBezTo>
                    <a:pt x="10124" y="0"/>
                    <a:pt x="6593" y="660"/>
                    <a:pt x="3953" y="4608"/>
                  </a:cubicBezTo>
                  <a:cubicBezTo>
                    <a:pt x="0" y="10525"/>
                    <a:pt x="3977" y="18097"/>
                    <a:pt x="11049" y="18776"/>
                  </a:cubicBezTo>
                  <a:cubicBezTo>
                    <a:pt x="11405" y="18809"/>
                    <a:pt x="11753" y="18826"/>
                    <a:pt x="12092" y="18826"/>
                  </a:cubicBezTo>
                  <a:cubicBezTo>
                    <a:pt x="18505" y="18826"/>
                    <a:pt x="21801" y="12986"/>
                    <a:pt x="20908" y="7060"/>
                  </a:cubicBezTo>
                  <a:cubicBezTo>
                    <a:pt x="19955" y="762"/>
                    <a:pt x="13895" y="167"/>
                    <a:pt x="13895" y="167"/>
                  </a:cubicBezTo>
                  <a:cubicBezTo>
                    <a:pt x="13895" y="167"/>
                    <a:pt x="13227" y="0"/>
                    <a:pt x="12190"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21;p33"/>
            <p:cNvSpPr/>
            <p:nvPr/>
          </p:nvSpPr>
          <p:spPr>
            <a:xfrm>
              <a:off x="1233475" y="1712650"/>
              <a:ext cx="197675" cy="98925"/>
            </a:xfrm>
            <a:custGeom>
              <a:avLst/>
              <a:gdLst/>
              <a:ahLst/>
              <a:cxnLst/>
              <a:rect l="l" t="t" r="r" b="b"/>
              <a:pathLst>
                <a:path w="7907" h="3957" extrusionOk="0">
                  <a:moveTo>
                    <a:pt x="6104" y="0"/>
                  </a:moveTo>
                  <a:cubicBezTo>
                    <a:pt x="5426" y="0"/>
                    <a:pt x="4455" y="237"/>
                    <a:pt x="3049" y="842"/>
                  </a:cubicBezTo>
                  <a:cubicBezTo>
                    <a:pt x="1" y="2151"/>
                    <a:pt x="1298" y="3497"/>
                    <a:pt x="1298" y="3497"/>
                  </a:cubicBezTo>
                  <a:cubicBezTo>
                    <a:pt x="1589" y="3812"/>
                    <a:pt x="1997" y="3957"/>
                    <a:pt x="2527" y="3957"/>
                  </a:cubicBezTo>
                  <a:cubicBezTo>
                    <a:pt x="3257" y="3957"/>
                    <a:pt x="4217" y="3682"/>
                    <a:pt x="5418" y="3199"/>
                  </a:cubicBezTo>
                  <a:cubicBezTo>
                    <a:pt x="7144" y="2497"/>
                    <a:pt x="7906" y="1484"/>
                    <a:pt x="7513" y="758"/>
                  </a:cubicBezTo>
                  <a:cubicBezTo>
                    <a:pt x="7289" y="322"/>
                    <a:pt x="6896" y="0"/>
                    <a:pt x="6104"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22;p33"/>
            <p:cNvSpPr/>
            <p:nvPr/>
          </p:nvSpPr>
          <p:spPr>
            <a:xfrm>
              <a:off x="1707650" y="1739850"/>
              <a:ext cx="192900" cy="113150"/>
            </a:xfrm>
            <a:custGeom>
              <a:avLst/>
              <a:gdLst/>
              <a:ahLst/>
              <a:cxnLst/>
              <a:rect l="l" t="t" r="r" b="b"/>
              <a:pathLst>
                <a:path w="7716" h="4526" extrusionOk="0">
                  <a:moveTo>
                    <a:pt x="1642" y="1"/>
                  </a:moveTo>
                  <a:cubicBezTo>
                    <a:pt x="1084" y="1"/>
                    <a:pt x="740" y="233"/>
                    <a:pt x="500" y="563"/>
                  </a:cubicBezTo>
                  <a:cubicBezTo>
                    <a:pt x="0" y="1230"/>
                    <a:pt x="595" y="2325"/>
                    <a:pt x="2191" y="3278"/>
                  </a:cubicBezTo>
                  <a:cubicBezTo>
                    <a:pt x="3514" y="4073"/>
                    <a:pt x="4538" y="4526"/>
                    <a:pt x="5312" y="4526"/>
                  </a:cubicBezTo>
                  <a:cubicBezTo>
                    <a:pt x="5674" y="4526"/>
                    <a:pt x="5981" y="4427"/>
                    <a:pt x="6239" y="4218"/>
                  </a:cubicBezTo>
                  <a:cubicBezTo>
                    <a:pt x="6239" y="4218"/>
                    <a:pt x="7715" y="3087"/>
                    <a:pt x="4906" y="1325"/>
                  </a:cubicBezTo>
                  <a:cubicBezTo>
                    <a:pt x="3351" y="357"/>
                    <a:pt x="2332" y="1"/>
                    <a:pt x="164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23;p33"/>
            <p:cNvSpPr/>
            <p:nvPr/>
          </p:nvSpPr>
          <p:spPr>
            <a:xfrm>
              <a:off x="1504350" y="2090275"/>
              <a:ext cx="69975" cy="53000"/>
            </a:xfrm>
            <a:custGeom>
              <a:avLst/>
              <a:gdLst/>
              <a:ahLst/>
              <a:cxnLst/>
              <a:rect l="l" t="t" r="r" b="b"/>
              <a:pathLst>
                <a:path w="2799" h="2120" extrusionOk="0">
                  <a:moveTo>
                    <a:pt x="131" y="0"/>
                  </a:moveTo>
                  <a:cubicBezTo>
                    <a:pt x="60" y="0"/>
                    <a:pt x="0" y="72"/>
                    <a:pt x="0" y="143"/>
                  </a:cubicBezTo>
                  <a:cubicBezTo>
                    <a:pt x="0" y="155"/>
                    <a:pt x="107" y="1941"/>
                    <a:pt x="2227" y="2108"/>
                  </a:cubicBezTo>
                  <a:cubicBezTo>
                    <a:pt x="2346" y="2120"/>
                    <a:pt x="2501" y="2120"/>
                    <a:pt x="2667" y="2120"/>
                  </a:cubicBezTo>
                  <a:cubicBezTo>
                    <a:pt x="2739" y="2108"/>
                    <a:pt x="2798" y="2048"/>
                    <a:pt x="2798" y="1977"/>
                  </a:cubicBezTo>
                  <a:cubicBezTo>
                    <a:pt x="2774" y="1893"/>
                    <a:pt x="2727" y="1846"/>
                    <a:pt x="2643" y="1846"/>
                  </a:cubicBezTo>
                  <a:cubicBezTo>
                    <a:pt x="2620" y="1846"/>
                    <a:pt x="2596" y="1846"/>
                    <a:pt x="2573" y="1846"/>
                  </a:cubicBezTo>
                  <a:cubicBezTo>
                    <a:pt x="403" y="1846"/>
                    <a:pt x="286" y="202"/>
                    <a:pt x="286" y="131"/>
                  </a:cubicBezTo>
                  <a:cubicBezTo>
                    <a:pt x="286" y="60"/>
                    <a:pt x="203"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24;p33"/>
            <p:cNvSpPr/>
            <p:nvPr/>
          </p:nvSpPr>
          <p:spPr>
            <a:xfrm>
              <a:off x="1324850" y="1882425"/>
              <a:ext cx="74150" cy="85925"/>
            </a:xfrm>
            <a:custGeom>
              <a:avLst/>
              <a:gdLst/>
              <a:ahLst/>
              <a:cxnLst/>
              <a:rect l="l" t="t" r="r" b="b"/>
              <a:pathLst>
                <a:path w="2966" h="3437" extrusionOk="0">
                  <a:moveTo>
                    <a:pt x="1518" y="0"/>
                  </a:moveTo>
                  <a:cubicBezTo>
                    <a:pt x="782" y="0"/>
                    <a:pt x="152" y="696"/>
                    <a:pt x="72" y="1611"/>
                  </a:cubicBezTo>
                  <a:cubicBezTo>
                    <a:pt x="1" y="2552"/>
                    <a:pt x="584" y="3373"/>
                    <a:pt x="1358" y="3433"/>
                  </a:cubicBezTo>
                  <a:cubicBezTo>
                    <a:pt x="1388" y="3435"/>
                    <a:pt x="1418" y="3436"/>
                    <a:pt x="1448" y="3436"/>
                  </a:cubicBezTo>
                  <a:cubicBezTo>
                    <a:pt x="2185" y="3436"/>
                    <a:pt x="2825" y="2741"/>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25;p33"/>
            <p:cNvSpPr/>
            <p:nvPr/>
          </p:nvSpPr>
          <p:spPr>
            <a:xfrm>
              <a:off x="1696925" y="1910700"/>
              <a:ext cx="74150" cy="85900"/>
            </a:xfrm>
            <a:custGeom>
              <a:avLst/>
              <a:gdLst/>
              <a:ahLst/>
              <a:cxnLst/>
              <a:rect l="l" t="t" r="r" b="b"/>
              <a:pathLst>
                <a:path w="2966" h="3436" extrusionOk="0">
                  <a:moveTo>
                    <a:pt x="1518" y="0"/>
                  </a:moveTo>
                  <a:cubicBezTo>
                    <a:pt x="782" y="0"/>
                    <a:pt x="153" y="696"/>
                    <a:pt x="84" y="1611"/>
                  </a:cubicBezTo>
                  <a:cubicBezTo>
                    <a:pt x="1" y="2564"/>
                    <a:pt x="584" y="3373"/>
                    <a:pt x="1358" y="3433"/>
                  </a:cubicBezTo>
                  <a:cubicBezTo>
                    <a:pt x="1383" y="3434"/>
                    <a:pt x="1407" y="3435"/>
                    <a:pt x="1432" y="3435"/>
                  </a:cubicBezTo>
                  <a:cubicBezTo>
                    <a:pt x="2175" y="3435"/>
                    <a:pt x="2825" y="2747"/>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26;p33"/>
            <p:cNvSpPr/>
            <p:nvPr/>
          </p:nvSpPr>
          <p:spPr>
            <a:xfrm>
              <a:off x="1504650" y="1665175"/>
              <a:ext cx="138125" cy="363200"/>
            </a:xfrm>
            <a:custGeom>
              <a:avLst/>
              <a:gdLst/>
              <a:ahLst/>
              <a:cxnLst/>
              <a:rect l="l" t="t" r="r" b="b"/>
              <a:pathLst>
                <a:path w="5525" h="14528" extrusionOk="0">
                  <a:moveTo>
                    <a:pt x="1443" y="1"/>
                  </a:moveTo>
                  <a:cubicBezTo>
                    <a:pt x="1369" y="1"/>
                    <a:pt x="1309" y="56"/>
                    <a:pt x="1298" y="121"/>
                  </a:cubicBezTo>
                  <a:cubicBezTo>
                    <a:pt x="1167" y="1026"/>
                    <a:pt x="0" y="8968"/>
                    <a:pt x="572" y="10015"/>
                  </a:cubicBezTo>
                  <a:cubicBezTo>
                    <a:pt x="755" y="10374"/>
                    <a:pt x="1104" y="10706"/>
                    <a:pt x="1762" y="10706"/>
                  </a:cubicBezTo>
                  <a:cubicBezTo>
                    <a:pt x="2174" y="10706"/>
                    <a:pt x="2706" y="10576"/>
                    <a:pt x="3393" y="10241"/>
                  </a:cubicBezTo>
                  <a:cubicBezTo>
                    <a:pt x="3429" y="10230"/>
                    <a:pt x="3453" y="10218"/>
                    <a:pt x="3465" y="10218"/>
                  </a:cubicBezTo>
                  <a:cubicBezTo>
                    <a:pt x="3671" y="10127"/>
                    <a:pt x="3864" y="10082"/>
                    <a:pt x="4039" y="10082"/>
                  </a:cubicBezTo>
                  <a:cubicBezTo>
                    <a:pt x="4299" y="10082"/>
                    <a:pt x="4520" y="10180"/>
                    <a:pt x="4691" y="10372"/>
                  </a:cubicBezTo>
                  <a:cubicBezTo>
                    <a:pt x="5167" y="10932"/>
                    <a:pt x="5191" y="12099"/>
                    <a:pt x="4751" y="12861"/>
                  </a:cubicBezTo>
                  <a:cubicBezTo>
                    <a:pt x="4167" y="13825"/>
                    <a:pt x="3024" y="14266"/>
                    <a:pt x="3012" y="14266"/>
                  </a:cubicBezTo>
                  <a:cubicBezTo>
                    <a:pt x="2929" y="14290"/>
                    <a:pt x="2893" y="14361"/>
                    <a:pt x="2917" y="14444"/>
                  </a:cubicBezTo>
                  <a:cubicBezTo>
                    <a:pt x="2929" y="14480"/>
                    <a:pt x="2977" y="14528"/>
                    <a:pt x="3036" y="14528"/>
                  </a:cubicBezTo>
                  <a:cubicBezTo>
                    <a:pt x="3048" y="14528"/>
                    <a:pt x="3084" y="14528"/>
                    <a:pt x="3131" y="14516"/>
                  </a:cubicBezTo>
                  <a:cubicBezTo>
                    <a:pt x="3167" y="14480"/>
                    <a:pt x="4382" y="14040"/>
                    <a:pt x="5001" y="12992"/>
                  </a:cubicBezTo>
                  <a:cubicBezTo>
                    <a:pt x="5525" y="12135"/>
                    <a:pt x="5477" y="10825"/>
                    <a:pt x="4917" y="10182"/>
                  </a:cubicBezTo>
                  <a:cubicBezTo>
                    <a:pt x="4696" y="9924"/>
                    <a:pt x="4397" y="9789"/>
                    <a:pt x="4054" y="9789"/>
                  </a:cubicBezTo>
                  <a:cubicBezTo>
                    <a:pt x="3844" y="9789"/>
                    <a:pt x="3617" y="9840"/>
                    <a:pt x="3381" y="9944"/>
                  </a:cubicBezTo>
                  <a:cubicBezTo>
                    <a:pt x="3370" y="9956"/>
                    <a:pt x="3334" y="9968"/>
                    <a:pt x="3286" y="9991"/>
                  </a:cubicBezTo>
                  <a:cubicBezTo>
                    <a:pt x="2681" y="10280"/>
                    <a:pt x="2176" y="10426"/>
                    <a:pt x="1773" y="10426"/>
                  </a:cubicBezTo>
                  <a:cubicBezTo>
                    <a:pt x="1328" y="10426"/>
                    <a:pt x="1009" y="10247"/>
                    <a:pt x="822" y="9884"/>
                  </a:cubicBezTo>
                  <a:cubicBezTo>
                    <a:pt x="393" y="9063"/>
                    <a:pt x="1226" y="2598"/>
                    <a:pt x="1584" y="169"/>
                  </a:cubicBezTo>
                  <a:cubicBezTo>
                    <a:pt x="1596" y="97"/>
                    <a:pt x="1536" y="14"/>
                    <a:pt x="1465" y="2"/>
                  </a:cubicBezTo>
                  <a:cubicBezTo>
                    <a:pt x="1457" y="1"/>
                    <a:pt x="1450" y="1"/>
                    <a:pt x="144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27;p33"/>
            <p:cNvSpPr/>
            <p:nvPr/>
          </p:nvSpPr>
          <p:spPr>
            <a:xfrm>
              <a:off x="1039100" y="2121525"/>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28;p33"/>
            <p:cNvSpPr/>
            <p:nvPr/>
          </p:nvSpPr>
          <p:spPr>
            <a:xfrm>
              <a:off x="2022275" y="2195925"/>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29;p33"/>
            <p:cNvSpPr/>
            <p:nvPr/>
          </p:nvSpPr>
          <p:spPr>
            <a:xfrm>
              <a:off x="1490650" y="1101025"/>
              <a:ext cx="195875" cy="190775"/>
            </a:xfrm>
            <a:custGeom>
              <a:avLst/>
              <a:gdLst/>
              <a:ahLst/>
              <a:cxnLst/>
              <a:rect l="l" t="t" r="r" b="b"/>
              <a:pathLst>
                <a:path w="7835" h="7631" extrusionOk="0">
                  <a:moveTo>
                    <a:pt x="3911" y="1"/>
                  </a:moveTo>
                  <a:cubicBezTo>
                    <a:pt x="1890" y="1"/>
                    <a:pt x="200" y="1584"/>
                    <a:pt x="96" y="3625"/>
                  </a:cubicBezTo>
                  <a:cubicBezTo>
                    <a:pt x="1" y="5733"/>
                    <a:pt x="1620" y="7519"/>
                    <a:pt x="3727" y="7626"/>
                  </a:cubicBezTo>
                  <a:cubicBezTo>
                    <a:pt x="3793" y="7629"/>
                    <a:pt x="3859" y="7631"/>
                    <a:pt x="3925" y="7631"/>
                  </a:cubicBezTo>
                  <a:cubicBezTo>
                    <a:pt x="5946" y="7631"/>
                    <a:pt x="7636" y="6048"/>
                    <a:pt x="7740" y="4006"/>
                  </a:cubicBezTo>
                  <a:cubicBezTo>
                    <a:pt x="7835" y="1911"/>
                    <a:pt x="6216" y="125"/>
                    <a:pt x="4108" y="6"/>
                  </a:cubicBezTo>
                  <a:cubicBezTo>
                    <a:pt x="4042" y="2"/>
                    <a:pt x="3976" y="1"/>
                    <a:pt x="3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30;p33"/>
            <p:cNvSpPr/>
            <p:nvPr/>
          </p:nvSpPr>
          <p:spPr>
            <a:xfrm>
              <a:off x="1292125" y="1173775"/>
              <a:ext cx="249750" cy="447125"/>
            </a:xfrm>
            <a:custGeom>
              <a:avLst/>
              <a:gdLst/>
              <a:ahLst/>
              <a:cxnLst/>
              <a:rect l="l" t="t" r="r" b="b"/>
              <a:pathLst>
                <a:path w="9990" h="17885" extrusionOk="0">
                  <a:moveTo>
                    <a:pt x="9989" y="1"/>
                  </a:moveTo>
                  <a:lnTo>
                    <a:pt x="9989" y="1"/>
                  </a:lnTo>
                  <a:cubicBezTo>
                    <a:pt x="7882" y="108"/>
                    <a:pt x="5989" y="418"/>
                    <a:pt x="4274" y="858"/>
                  </a:cubicBezTo>
                  <a:cubicBezTo>
                    <a:pt x="2548" y="4371"/>
                    <a:pt x="452" y="10109"/>
                    <a:pt x="0" y="17848"/>
                  </a:cubicBezTo>
                  <a:cubicBezTo>
                    <a:pt x="1134" y="17802"/>
                    <a:pt x="2270" y="17780"/>
                    <a:pt x="3401" y="17780"/>
                  </a:cubicBezTo>
                  <a:cubicBezTo>
                    <a:pt x="4870" y="17780"/>
                    <a:pt x="6330" y="17817"/>
                    <a:pt x="7763" y="17884"/>
                  </a:cubicBezTo>
                  <a:cubicBezTo>
                    <a:pt x="7144" y="9550"/>
                    <a:pt x="8751" y="3358"/>
                    <a:pt x="9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31;p33"/>
            <p:cNvSpPr/>
            <p:nvPr/>
          </p:nvSpPr>
          <p:spPr>
            <a:xfrm>
              <a:off x="1120675" y="1195225"/>
              <a:ext cx="278325" cy="439650"/>
            </a:xfrm>
            <a:custGeom>
              <a:avLst/>
              <a:gdLst/>
              <a:ahLst/>
              <a:cxnLst/>
              <a:rect l="l" t="t" r="r" b="b"/>
              <a:pathLst>
                <a:path w="11133" h="17586" extrusionOk="0">
                  <a:moveTo>
                    <a:pt x="11132" y="0"/>
                  </a:moveTo>
                  <a:cubicBezTo>
                    <a:pt x="7561" y="977"/>
                    <a:pt x="4810" y="2608"/>
                    <a:pt x="2727" y="4525"/>
                  </a:cubicBezTo>
                  <a:cubicBezTo>
                    <a:pt x="1488" y="7846"/>
                    <a:pt x="357" y="12228"/>
                    <a:pt x="0" y="17586"/>
                  </a:cubicBezTo>
                  <a:cubicBezTo>
                    <a:pt x="2262" y="17264"/>
                    <a:pt x="4560" y="17074"/>
                    <a:pt x="6858" y="16990"/>
                  </a:cubicBezTo>
                  <a:cubicBezTo>
                    <a:pt x="7322" y="9251"/>
                    <a:pt x="9406" y="3513"/>
                    <a:pt x="11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32;p33"/>
            <p:cNvSpPr/>
            <p:nvPr/>
          </p:nvSpPr>
          <p:spPr>
            <a:xfrm>
              <a:off x="1020350" y="1308325"/>
              <a:ext cx="168500" cy="343825"/>
            </a:xfrm>
            <a:custGeom>
              <a:avLst/>
              <a:gdLst/>
              <a:ahLst/>
              <a:cxnLst/>
              <a:rect l="l" t="t" r="r" b="b"/>
              <a:pathLst>
                <a:path w="6740" h="13753" extrusionOk="0">
                  <a:moveTo>
                    <a:pt x="6740" y="1"/>
                  </a:moveTo>
                  <a:lnTo>
                    <a:pt x="6740" y="1"/>
                  </a:lnTo>
                  <a:cubicBezTo>
                    <a:pt x="536" y="5668"/>
                    <a:pt x="1" y="13752"/>
                    <a:pt x="1" y="13752"/>
                  </a:cubicBezTo>
                  <a:cubicBezTo>
                    <a:pt x="1310" y="13478"/>
                    <a:pt x="2656" y="13240"/>
                    <a:pt x="4013" y="13062"/>
                  </a:cubicBezTo>
                  <a:cubicBezTo>
                    <a:pt x="4370" y="7704"/>
                    <a:pt x="5501" y="3322"/>
                    <a:pt x="6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33;p33"/>
            <p:cNvSpPr/>
            <p:nvPr/>
          </p:nvSpPr>
          <p:spPr>
            <a:xfrm>
              <a:off x="1470700" y="1172600"/>
              <a:ext cx="232800" cy="462275"/>
            </a:xfrm>
            <a:custGeom>
              <a:avLst/>
              <a:gdLst/>
              <a:ahLst/>
              <a:cxnLst/>
              <a:rect l="l" t="t" r="r" b="b"/>
              <a:pathLst>
                <a:path w="9312" h="18491" extrusionOk="0">
                  <a:moveTo>
                    <a:pt x="4489" y="0"/>
                  </a:moveTo>
                  <a:cubicBezTo>
                    <a:pt x="3930" y="0"/>
                    <a:pt x="3382" y="12"/>
                    <a:pt x="2858" y="48"/>
                  </a:cubicBezTo>
                  <a:cubicBezTo>
                    <a:pt x="1632" y="3405"/>
                    <a:pt x="1" y="9597"/>
                    <a:pt x="632" y="17931"/>
                  </a:cubicBezTo>
                  <a:cubicBezTo>
                    <a:pt x="3096" y="18038"/>
                    <a:pt x="5513" y="18253"/>
                    <a:pt x="7799" y="18491"/>
                  </a:cubicBezTo>
                  <a:cubicBezTo>
                    <a:pt x="9311" y="10049"/>
                    <a:pt x="8264" y="3608"/>
                    <a:pt x="7359" y="131"/>
                  </a:cubicBezTo>
                  <a:cubicBezTo>
                    <a:pt x="6454" y="48"/>
                    <a:pt x="5478"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34;p33"/>
            <p:cNvSpPr/>
            <p:nvPr/>
          </p:nvSpPr>
          <p:spPr>
            <a:xfrm>
              <a:off x="1997550" y="1364575"/>
              <a:ext cx="109875" cy="346800"/>
            </a:xfrm>
            <a:custGeom>
              <a:avLst/>
              <a:gdLst/>
              <a:ahLst/>
              <a:cxnLst/>
              <a:rect l="l" t="t" r="r" b="b"/>
              <a:pathLst>
                <a:path w="4395" h="13872" extrusionOk="0">
                  <a:moveTo>
                    <a:pt x="1" y="1"/>
                  </a:moveTo>
                  <a:lnTo>
                    <a:pt x="1" y="1"/>
                  </a:lnTo>
                  <a:cubicBezTo>
                    <a:pt x="858" y="3454"/>
                    <a:pt x="1465" y="7895"/>
                    <a:pt x="1227" y="13157"/>
                  </a:cubicBezTo>
                  <a:cubicBezTo>
                    <a:pt x="3144" y="13574"/>
                    <a:pt x="4263" y="13872"/>
                    <a:pt x="4263" y="13872"/>
                  </a:cubicBezTo>
                  <a:cubicBezTo>
                    <a:pt x="4263" y="13872"/>
                    <a:pt x="4394" y="6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35;p33"/>
            <p:cNvSpPr/>
            <p:nvPr/>
          </p:nvSpPr>
          <p:spPr>
            <a:xfrm>
              <a:off x="1654650" y="1175875"/>
              <a:ext cx="214650" cy="485200"/>
            </a:xfrm>
            <a:custGeom>
              <a:avLst/>
              <a:gdLst/>
              <a:ahLst/>
              <a:cxnLst/>
              <a:rect l="l" t="t" r="r" b="b"/>
              <a:pathLst>
                <a:path w="8586" h="19408" extrusionOk="0">
                  <a:moveTo>
                    <a:pt x="1" y="0"/>
                  </a:moveTo>
                  <a:cubicBezTo>
                    <a:pt x="906" y="3477"/>
                    <a:pt x="1953" y="9918"/>
                    <a:pt x="429" y="18360"/>
                  </a:cubicBezTo>
                  <a:cubicBezTo>
                    <a:pt x="3239" y="18657"/>
                    <a:pt x="5847" y="19026"/>
                    <a:pt x="8157" y="19407"/>
                  </a:cubicBezTo>
                  <a:cubicBezTo>
                    <a:pt x="8585" y="11168"/>
                    <a:pt x="6930" y="4965"/>
                    <a:pt x="5502" y="1239"/>
                  </a:cubicBezTo>
                  <a:cubicBezTo>
                    <a:pt x="3882" y="631"/>
                    <a:pt x="2049" y="2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936;p33"/>
            <p:cNvSpPr/>
            <p:nvPr/>
          </p:nvSpPr>
          <p:spPr>
            <a:xfrm>
              <a:off x="1792175" y="1206825"/>
              <a:ext cx="242025" cy="486700"/>
            </a:xfrm>
            <a:custGeom>
              <a:avLst/>
              <a:gdLst/>
              <a:ahLst/>
              <a:cxnLst/>
              <a:rect l="l" t="t" r="r" b="b"/>
              <a:pathLst>
                <a:path w="9681" h="19468" extrusionOk="0">
                  <a:moveTo>
                    <a:pt x="1" y="1"/>
                  </a:moveTo>
                  <a:lnTo>
                    <a:pt x="1" y="1"/>
                  </a:lnTo>
                  <a:cubicBezTo>
                    <a:pt x="1429" y="3715"/>
                    <a:pt x="3084" y="9930"/>
                    <a:pt x="2656" y="18169"/>
                  </a:cubicBezTo>
                  <a:cubicBezTo>
                    <a:pt x="5418" y="18634"/>
                    <a:pt x="7740" y="19098"/>
                    <a:pt x="9442" y="19467"/>
                  </a:cubicBezTo>
                  <a:cubicBezTo>
                    <a:pt x="9680" y="14205"/>
                    <a:pt x="9073" y="9764"/>
                    <a:pt x="8216" y="6311"/>
                  </a:cubicBezTo>
                  <a:cubicBezTo>
                    <a:pt x="6394" y="3715"/>
                    <a:pt x="3751" y="139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937;p33"/>
            <p:cNvSpPr/>
            <p:nvPr/>
          </p:nvSpPr>
          <p:spPr>
            <a:xfrm>
              <a:off x="881475" y="1562925"/>
              <a:ext cx="655925" cy="296975"/>
            </a:xfrm>
            <a:custGeom>
              <a:avLst/>
              <a:gdLst/>
              <a:ahLst/>
              <a:cxnLst/>
              <a:rect l="l" t="t" r="r" b="b"/>
              <a:pathLst>
                <a:path w="26237" h="11879" extrusionOk="0">
                  <a:moveTo>
                    <a:pt x="17020" y="0"/>
                  </a:moveTo>
                  <a:cubicBezTo>
                    <a:pt x="13347" y="0"/>
                    <a:pt x="8998" y="448"/>
                    <a:pt x="4794" y="1961"/>
                  </a:cubicBezTo>
                  <a:cubicBezTo>
                    <a:pt x="4792" y="1961"/>
                    <a:pt x="4790" y="1961"/>
                    <a:pt x="4789" y="1961"/>
                  </a:cubicBezTo>
                  <a:cubicBezTo>
                    <a:pt x="3487" y="1961"/>
                    <a:pt x="0" y="6480"/>
                    <a:pt x="3555" y="11879"/>
                  </a:cubicBezTo>
                  <a:cubicBezTo>
                    <a:pt x="3555" y="11879"/>
                    <a:pt x="14628" y="8628"/>
                    <a:pt x="26237" y="937"/>
                  </a:cubicBezTo>
                  <a:cubicBezTo>
                    <a:pt x="26237" y="937"/>
                    <a:pt x="22336" y="0"/>
                    <a:pt x="170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938;p33"/>
            <p:cNvSpPr/>
            <p:nvPr/>
          </p:nvSpPr>
          <p:spPr>
            <a:xfrm>
              <a:off x="1554650" y="1588600"/>
              <a:ext cx="641825" cy="308225"/>
            </a:xfrm>
            <a:custGeom>
              <a:avLst/>
              <a:gdLst/>
              <a:ahLst/>
              <a:cxnLst/>
              <a:rect l="l" t="t" r="r" b="b"/>
              <a:pathLst>
                <a:path w="25673" h="12329" extrusionOk="0">
                  <a:moveTo>
                    <a:pt x="4331" y="1"/>
                  </a:moveTo>
                  <a:cubicBezTo>
                    <a:pt x="1676" y="1"/>
                    <a:pt x="0" y="184"/>
                    <a:pt x="0" y="184"/>
                  </a:cubicBezTo>
                  <a:cubicBezTo>
                    <a:pt x="8894" y="8697"/>
                    <a:pt x="22122" y="12328"/>
                    <a:pt x="22122" y="12328"/>
                  </a:cubicBezTo>
                  <a:cubicBezTo>
                    <a:pt x="25672" y="6938"/>
                    <a:pt x="22473" y="2684"/>
                    <a:pt x="21169" y="2684"/>
                  </a:cubicBezTo>
                  <a:cubicBezTo>
                    <a:pt x="21165" y="2684"/>
                    <a:pt x="21161" y="2684"/>
                    <a:pt x="21158" y="2684"/>
                  </a:cubicBezTo>
                  <a:cubicBezTo>
                    <a:pt x="14919" y="441"/>
                    <a:pt x="8448" y="1"/>
                    <a:pt x="4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939;p33"/>
            <p:cNvSpPr/>
            <p:nvPr/>
          </p:nvSpPr>
          <p:spPr>
            <a:xfrm>
              <a:off x="1668650" y="1642300"/>
              <a:ext cx="436100" cy="186650"/>
            </a:xfrm>
            <a:custGeom>
              <a:avLst/>
              <a:gdLst/>
              <a:ahLst/>
              <a:cxnLst/>
              <a:rect l="l" t="t" r="r" b="b"/>
              <a:pathLst>
                <a:path w="17444" h="7466" extrusionOk="0">
                  <a:moveTo>
                    <a:pt x="36" y="0"/>
                  </a:moveTo>
                  <a:lnTo>
                    <a:pt x="0" y="84"/>
                  </a:lnTo>
                  <a:cubicBezTo>
                    <a:pt x="1453" y="727"/>
                    <a:pt x="2894" y="1346"/>
                    <a:pt x="4334" y="1977"/>
                  </a:cubicBezTo>
                  <a:cubicBezTo>
                    <a:pt x="5775" y="2596"/>
                    <a:pt x="7228" y="3227"/>
                    <a:pt x="8680" y="3834"/>
                  </a:cubicBezTo>
                  <a:lnTo>
                    <a:pt x="13038" y="5668"/>
                  </a:lnTo>
                  <a:cubicBezTo>
                    <a:pt x="14502" y="6275"/>
                    <a:pt x="15955" y="6882"/>
                    <a:pt x="17419" y="7466"/>
                  </a:cubicBezTo>
                  <a:lnTo>
                    <a:pt x="17443" y="7406"/>
                  </a:lnTo>
                  <a:lnTo>
                    <a:pt x="13085" y="5561"/>
                  </a:lnTo>
                  <a:lnTo>
                    <a:pt x="8740" y="3703"/>
                  </a:lnTo>
                  <a:lnTo>
                    <a:pt x="4394" y="1846"/>
                  </a:lnTo>
                  <a:cubicBezTo>
                    <a:pt x="2941" y="1215"/>
                    <a:pt x="1489" y="60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940;p33"/>
            <p:cNvSpPr/>
            <p:nvPr/>
          </p:nvSpPr>
          <p:spPr>
            <a:xfrm>
              <a:off x="1685325" y="1614325"/>
              <a:ext cx="414050" cy="120875"/>
            </a:xfrm>
            <a:custGeom>
              <a:avLst/>
              <a:gdLst/>
              <a:ahLst/>
              <a:cxnLst/>
              <a:rect l="l" t="t" r="r" b="b"/>
              <a:pathLst>
                <a:path w="16562" h="4835" extrusionOk="0">
                  <a:moveTo>
                    <a:pt x="36" y="0"/>
                  </a:moveTo>
                  <a:lnTo>
                    <a:pt x="0" y="83"/>
                  </a:lnTo>
                  <a:cubicBezTo>
                    <a:pt x="1369" y="500"/>
                    <a:pt x="2762" y="905"/>
                    <a:pt x="4132" y="1310"/>
                  </a:cubicBezTo>
                  <a:cubicBezTo>
                    <a:pt x="5513" y="1715"/>
                    <a:pt x="6882" y="2108"/>
                    <a:pt x="8263" y="2500"/>
                  </a:cubicBezTo>
                  <a:lnTo>
                    <a:pt x="12407" y="3679"/>
                  </a:lnTo>
                  <a:cubicBezTo>
                    <a:pt x="13776" y="4060"/>
                    <a:pt x="15157" y="4453"/>
                    <a:pt x="16538" y="4834"/>
                  </a:cubicBezTo>
                  <a:lnTo>
                    <a:pt x="16562" y="4775"/>
                  </a:lnTo>
                  <a:cubicBezTo>
                    <a:pt x="15193" y="4358"/>
                    <a:pt x="13823" y="3953"/>
                    <a:pt x="12430" y="3560"/>
                  </a:cubicBezTo>
                  <a:lnTo>
                    <a:pt x="8311" y="2346"/>
                  </a:lnTo>
                  <a:cubicBezTo>
                    <a:pt x="6930" y="1929"/>
                    <a:pt x="5560" y="1548"/>
                    <a:pt x="4179" y="1155"/>
                  </a:cubicBezTo>
                  <a:cubicBezTo>
                    <a:pt x="2810" y="774"/>
                    <a:pt x="1417" y="36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941;p33"/>
            <p:cNvSpPr/>
            <p:nvPr/>
          </p:nvSpPr>
          <p:spPr>
            <a:xfrm>
              <a:off x="992975" y="1616400"/>
              <a:ext cx="436075" cy="186950"/>
            </a:xfrm>
            <a:custGeom>
              <a:avLst/>
              <a:gdLst/>
              <a:ahLst/>
              <a:cxnLst/>
              <a:rect l="l" t="t" r="r" b="b"/>
              <a:pathLst>
                <a:path w="17443" h="7478" extrusionOk="0">
                  <a:moveTo>
                    <a:pt x="17419" y="0"/>
                  </a:moveTo>
                  <a:cubicBezTo>
                    <a:pt x="15955" y="620"/>
                    <a:pt x="14502" y="1227"/>
                    <a:pt x="13061" y="1846"/>
                  </a:cubicBezTo>
                  <a:lnTo>
                    <a:pt x="8716" y="3715"/>
                  </a:lnTo>
                  <a:lnTo>
                    <a:pt x="4370" y="5573"/>
                  </a:lnTo>
                  <a:lnTo>
                    <a:pt x="0" y="7418"/>
                  </a:lnTo>
                  <a:lnTo>
                    <a:pt x="36" y="7478"/>
                  </a:lnTo>
                  <a:cubicBezTo>
                    <a:pt x="1489" y="6882"/>
                    <a:pt x="2953" y="6287"/>
                    <a:pt x="4406" y="5680"/>
                  </a:cubicBezTo>
                  <a:lnTo>
                    <a:pt x="8775" y="3834"/>
                  </a:lnTo>
                  <a:cubicBezTo>
                    <a:pt x="10228" y="3215"/>
                    <a:pt x="11668" y="2596"/>
                    <a:pt x="13121" y="1965"/>
                  </a:cubicBezTo>
                  <a:cubicBezTo>
                    <a:pt x="14562" y="1346"/>
                    <a:pt x="16002" y="715"/>
                    <a:pt x="17443" y="84"/>
                  </a:cubicBezTo>
                  <a:lnTo>
                    <a:pt x="17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942;p33"/>
            <p:cNvSpPr/>
            <p:nvPr/>
          </p:nvSpPr>
          <p:spPr>
            <a:xfrm>
              <a:off x="997725" y="1588125"/>
              <a:ext cx="413775" cy="121175"/>
            </a:xfrm>
            <a:custGeom>
              <a:avLst/>
              <a:gdLst/>
              <a:ahLst/>
              <a:cxnLst/>
              <a:rect l="l" t="t" r="r" b="b"/>
              <a:pathLst>
                <a:path w="16551" h="4847" extrusionOk="0">
                  <a:moveTo>
                    <a:pt x="16527" y="0"/>
                  </a:moveTo>
                  <a:cubicBezTo>
                    <a:pt x="15146" y="381"/>
                    <a:pt x="13776" y="774"/>
                    <a:pt x="12383" y="1167"/>
                  </a:cubicBezTo>
                  <a:cubicBezTo>
                    <a:pt x="11002" y="1572"/>
                    <a:pt x="9621" y="1953"/>
                    <a:pt x="8252" y="2358"/>
                  </a:cubicBezTo>
                  <a:lnTo>
                    <a:pt x="4132" y="3560"/>
                  </a:lnTo>
                  <a:cubicBezTo>
                    <a:pt x="2763" y="3965"/>
                    <a:pt x="1370" y="4382"/>
                    <a:pt x="1" y="4787"/>
                  </a:cubicBezTo>
                  <a:lnTo>
                    <a:pt x="25" y="4846"/>
                  </a:lnTo>
                  <a:cubicBezTo>
                    <a:pt x="1406" y="4453"/>
                    <a:pt x="2775" y="4084"/>
                    <a:pt x="4156" y="3679"/>
                  </a:cubicBezTo>
                  <a:lnTo>
                    <a:pt x="8299" y="2501"/>
                  </a:lnTo>
                  <a:cubicBezTo>
                    <a:pt x="9681" y="2120"/>
                    <a:pt x="11062" y="1715"/>
                    <a:pt x="12431" y="1310"/>
                  </a:cubicBezTo>
                  <a:cubicBezTo>
                    <a:pt x="13800" y="917"/>
                    <a:pt x="15193" y="512"/>
                    <a:pt x="16550" y="96"/>
                  </a:cubicBezTo>
                  <a:lnTo>
                    <a:pt x="16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943;p33"/>
            <p:cNvSpPr/>
            <p:nvPr/>
          </p:nvSpPr>
          <p:spPr>
            <a:xfrm>
              <a:off x="1479050" y="1517575"/>
              <a:ext cx="142900" cy="168200"/>
            </a:xfrm>
            <a:custGeom>
              <a:avLst/>
              <a:gdLst/>
              <a:ahLst/>
              <a:cxnLst/>
              <a:rect l="l" t="t" r="r" b="b"/>
              <a:pathLst>
                <a:path w="5716" h="6728" extrusionOk="0">
                  <a:moveTo>
                    <a:pt x="2858" y="1"/>
                  </a:moveTo>
                  <a:cubicBezTo>
                    <a:pt x="1274" y="1"/>
                    <a:pt x="0" y="1501"/>
                    <a:pt x="0" y="3358"/>
                  </a:cubicBezTo>
                  <a:cubicBezTo>
                    <a:pt x="0" y="5227"/>
                    <a:pt x="1274" y="6728"/>
                    <a:pt x="2858" y="6728"/>
                  </a:cubicBezTo>
                  <a:cubicBezTo>
                    <a:pt x="4429" y="6728"/>
                    <a:pt x="5715" y="5227"/>
                    <a:pt x="5715" y="3358"/>
                  </a:cubicBezTo>
                  <a:cubicBezTo>
                    <a:pt x="5715" y="1501"/>
                    <a:pt x="4429" y="1"/>
                    <a:pt x="2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944;p33"/>
            <p:cNvSpPr/>
            <p:nvPr/>
          </p:nvSpPr>
          <p:spPr>
            <a:xfrm>
              <a:off x="1495425" y="1536625"/>
              <a:ext cx="110750" cy="130100"/>
            </a:xfrm>
            <a:custGeom>
              <a:avLst/>
              <a:gdLst/>
              <a:ahLst/>
              <a:cxnLst/>
              <a:rect l="l" t="t" r="r" b="b"/>
              <a:pathLst>
                <a:path w="4430" h="5204" extrusionOk="0">
                  <a:moveTo>
                    <a:pt x="2215" y="1"/>
                  </a:moveTo>
                  <a:cubicBezTo>
                    <a:pt x="1000" y="1"/>
                    <a:pt x="0" y="1156"/>
                    <a:pt x="0" y="2596"/>
                  </a:cubicBezTo>
                  <a:cubicBezTo>
                    <a:pt x="0" y="4049"/>
                    <a:pt x="1000" y="5204"/>
                    <a:pt x="2215" y="5204"/>
                  </a:cubicBezTo>
                  <a:cubicBezTo>
                    <a:pt x="3441" y="5204"/>
                    <a:pt x="4429" y="4049"/>
                    <a:pt x="4429" y="2596"/>
                  </a:cubicBezTo>
                  <a:cubicBezTo>
                    <a:pt x="4429" y="1156"/>
                    <a:pt x="3441" y="1"/>
                    <a:pt x="2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945;p33"/>
            <p:cNvSpPr/>
            <p:nvPr/>
          </p:nvSpPr>
          <p:spPr>
            <a:xfrm>
              <a:off x="1524275" y="1546450"/>
              <a:ext cx="76775" cy="84175"/>
            </a:xfrm>
            <a:custGeom>
              <a:avLst/>
              <a:gdLst/>
              <a:ahLst/>
              <a:cxnLst/>
              <a:rect l="l" t="t" r="r" b="b"/>
              <a:pathLst>
                <a:path w="3071" h="3367" extrusionOk="0">
                  <a:moveTo>
                    <a:pt x="989" y="1"/>
                  </a:moveTo>
                  <a:cubicBezTo>
                    <a:pt x="1" y="227"/>
                    <a:pt x="834" y="1167"/>
                    <a:pt x="1453" y="1370"/>
                  </a:cubicBezTo>
                  <a:cubicBezTo>
                    <a:pt x="2061" y="1596"/>
                    <a:pt x="2239" y="3144"/>
                    <a:pt x="2382" y="3322"/>
                  </a:cubicBezTo>
                  <a:cubicBezTo>
                    <a:pt x="2405" y="3351"/>
                    <a:pt x="2438" y="3366"/>
                    <a:pt x="2476" y="3366"/>
                  </a:cubicBezTo>
                  <a:cubicBezTo>
                    <a:pt x="2692" y="3366"/>
                    <a:pt x="3070" y="2881"/>
                    <a:pt x="2787" y="1596"/>
                  </a:cubicBezTo>
                  <a:cubicBezTo>
                    <a:pt x="2466" y="84"/>
                    <a:pt x="989"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999;p33"/>
          <p:cNvGrpSpPr/>
          <p:nvPr/>
        </p:nvGrpSpPr>
        <p:grpSpPr>
          <a:xfrm>
            <a:off x="8081458" y="3927526"/>
            <a:ext cx="1999482" cy="2930473"/>
            <a:chOff x="2751225" y="1023950"/>
            <a:chExt cx="2244950" cy="3732450"/>
          </a:xfrm>
        </p:grpSpPr>
        <p:sp>
          <p:nvSpPr>
            <p:cNvPr id="287" name="Google Shape;1000;p33"/>
            <p:cNvSpPr/>
            <p:nvPr/>
          </p:nvSpPr>
          <p:spPr>
            <a:xfrm>
              <a:off x="4168950" y="2244150"/>
              <a:ext cx="827225" cy="2032725"/>
            </a:xfrm>
            <a:custGeom>
              <a:avLst/>
              <a:gdLst/>
              <a:ahLst/>
              <a:cxnLst/>
              <a:rect l="l" t="t" r="r" b="b"/>
              <a:pathLst>
                <a:path w="33089" h="81309" extrusionOk="0">
                  <a:moveTo>
                    <a:pt x="1" y="1"/>
                  </a:moveTo>
                  <a:lnTo>
                    <a:pt x="2799" y="81308"/>
                  </a:lnTo>
                  <a:cubicBezTo>
                    <a:pt x="21789" y="77867"/>
                    <a:pt x="33088" y="70236"/>
                    <a:pt x="33088" y="70236"/>
                  </a:cubicBezTo>
                  <a:cubicBezTo>
                    <a:pt x="33088" y="70236"/>
                    <a:pt x="32826" y="67688"/>
                    <a:pt x="26421" y="41196"/>
                  </a:cubicBezTo>
                  <a:cubicBezTo>
                    <a:pt x="17980" y="54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001;p33"/>
            <p:cNvSpPr/>
            <p:nvPr/>
          </p:nvSpPr>
          <p:spPr>
            <a:xfrm>
              <a:off x="4133850" y="2259925"/>
              <a:ext cx="826900" cy="2032425"/>
            </a:xfrm>
            <a:custGeom>
              <a:avLst/>
              <a:gdLst/>
              <a:ahLst/>
              <a:cxnLst/>
              <a:rect l="l" t="t" r="r" b="b"/>
              <a:pathLst>
                <a:path w="33076" h="81297" extrusionOk="0">
                  <a:moveTo>
                    <a:pt x="0" y="1"/>
                  </a:moveTo>
                  <a:lnTo>
                    <a:pt x="2798" y="81296"/>
                  </a:lnTo>
                  <a:cubicBezTo>
                    <a:pt x="21777" y="77867"/>
                    <a:pt x="33076" y="70224"/>
                    <a:pt x="33076" y="70224"/>
                  </a:cubicBezTo>
                  <a:cubicBezTo>
                    <a:pt x="33076" y="70224"/>
                    <a:pt x="32814" y="67688"/>
                    <a:pt x="26408" y="41196"/>
                  </a:cubicBezTo>
                  <a:cubicBezTo>
                    <a:pt x="17979" y="5395"/>
                    <a:pt x="1" y="1"/>
                    <a:pt x="0"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002;p33"/>
            <p:cNvSpPr/>
            <p:nvPr/>
          </p:nvSpPr>
          <p:spPr>
            <a:xfrm>
              <a:off x="2751225" y="2207850"/>
              <a:ext cx="799225" cy="2061875"/>
            </a:xfrm>
            <a:custGeom>
              <a:avLst/>
              <a:gdLst/>
              <a:ahLst/>
              <a:cxnLst/>
              <a:rect l="l" t="t" r="r" b="b"/>
              <a:pathLst>
                <a:path w="31969" h="82475" extrusionOk="0">
                  <a:moveTo>
                    <a:pt x="31969" y="0"/>
                  </a:moveTo>
                  <a:cubicBezTo>
                    <a:pt x="31968" y="0"/>
                    <a:pt x="11883" y="7442"/>
                    <a:pt x="5215" y="43589"/>
                  </a:cubicBezTo>
                  <a:cubicBezTo>
                    <a:pt x="131" y="70366"/>
                    <a:pt x="0" y="72926"/>
                    <a:pt x="0" y="72926"/>
                  </a:cubicBezTo>
                  <a:cubicBezTo>
                    <a:pt x="0" y="72926"/>
                    <a:pt x="11645" y="79986"/>
                    <a:pt x="30790" y="82475"/>
                  </a:cubicBezTo>
                  <a:lnTo>
                    <a:pt x="3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003;p33"/>
            <p:cNvSpPr/>
            <p:nvPr/>
          </p:nvSpPr>
          <p:spPr>
            <a:xfrm>
              <a:off x="2786650" y="2250400"/>
              <a:ext cx="770050" cy="2033625"/>
            </a:xfrm>
            <a:custGeom>
              <a:avLst/>
              <a:gdLst/>
              <a:ahLst/>
              <a:cxnLst/>
              <a:rect l="l" t="t" r="r" b="b"/>
              <a:pathLst>
                <a:path w="30802" h="81345" extrusionOk="0">
                  <a:moveTo>
                    <a:pt x="29599" y="1"/>
                  </a:moveTo>
                  <a:cubicBezTo>
                    <a:pt x="29599" y="1"/>
                    <a:pt x="11895" y="6287"/>
                    <a:pt x="5227" y="42446"/>
                  </a:cubicBezTo>
                  <a:cubicBezTo>
                    <a:pt x="143" y="69224"/>
                    <a:pt x="0" y="71783"/>
                    <a:pt x="0" y="71783"/>
                  </a:cubicBezTo>
                  <a:cubicBezTo>
                    <a:pt x="0" y="71783"/>
                    <a:pt x="11657" y="78856"/>
                    <a:pt x="30802" y="81344"/>
                  </a:cubicBezTo>
                  <a:lnTo>
                    <a:pt x="29599" y="1"/>
                  </a:ln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004;p33"/>
            <p:cNvSpPr/>
            <p:nvPr/>
          </p:nvSpPr>
          <p:spPr>
            <a:xfrm>
              <a:off x="3064050" y="2237550"/>
              <a:ext cx="1548450" cy="2518850"/>
            </a:xfrm>
            <a:custGeom>
              <a:avLst/>
              <a:gdLst/>
              <a:ahLst/>
              <a:cxnLst/>
              <a:rect l="l" t="t" r="r" b="b"/>
              <a:pathLst>
                <a:path w="61938" h="100754" extrusionOk="0">
                  <a:moveTo>
                    <a:pt x="41832" y="1"/>
                  </a:moveTo>
                  <a:cubicBezTo>
                    <a:pt x="38476" y="1"/>
                    <a:pt x="32198" y="445"/>
                    <a:pt x="30624" y="753"/>
                  </a:cubicBezTo>
                  <a:cubicBezTo>
                    <a:pt x="30187" y="667"/>
                    <a:pt x="29428" y="631"/>
                    <a:pt x="28495" y="631"/>
                  </a:cubicBezTo>
                  <a:cubicBezTo>
                    <a:pt x="24879" y="631"/>
                    <a:pt x="18637" y="1184"/>
                    <a:pt x="18277" y="1610"/>
                  </a:cubicBezTo>
                  <a:cubicBezTo>
                    <a:pt x="18277" y="1610"/>
                    <a:pt x="2049" y="19291"/>
                    <a:pt x="1025" y="52104"/>
                  </a:cubicBezTo>
                  <a:cubicBezTo>
                    <a:pt x="1" y="84918"/>
                    <a:pt x="513" y="95574"/>
                    <a:pt x="513" y="95574"/>
                  </a:cubicBezTo>
                  <a:cubicBezTo>
                    <a:pt x="513" y="95574"/>
                    <a:pt x="10324" y="100646"/>
                    <a:pt x="30660" y="100753"/>
                  </a:cubicBezTo>
                  <a:lnTo>
                    <a:pt x="31314" y="100753"/>
                  </a:lnTo>
                  <a:cubicBezTo>
                    <a:pt x="51638" y="100646"/>
                    <a:pt x="61449" y="95574"/>
                    <a:pt x="61449" y="95574"/>
                  </a:cubicBezTo>
                  <a:cubicBezTo>
                    <a:pt x="61449" y="95574"/>
                    <a:pt x="61937" y="84906"/>
                    <a:pt x="60913" y="52093"/>
                  </a:cubicBezTo>
                  <a:cubicBezTo>
                    <a:pt x="59889" y="19267"/>
                    <a:pt x="43959" y="193"/>
                    <a:pt x="43959" y="193"/>
                  </a:cubicBezTo>
                  <a:cubicBezTo>
                    <a:pt x="43841" y="56"/>
                    <a:pt x="43019" y="1"/>
                    <a:pt x="41832" y="1"/>
                  </a:cubicBezTo>
                  <a:close/>
                </a:path>
              </a:pathLst>
            </a:custGeom>
            <a:solidFill>
              <a:srgbClr val="F05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005;p33"/>
            <p:cNvSpPr/>
            <p:nvPr/>
          </p:nvSpPr>
          <p:spPr>
            <a:xfrm>
              <a:off x="3491800" y="2847500"/>
              <a:ext cx="709625" cy="520075"/>
            </a:xfrm>
            <a:custGeom>
              <a:avLst/>
              <a:gdLst/>
              <a:ahLst/>
              <a:cxnLst/>
              <a:rect l="l" t="t" r="r" b="b"/>
              <a:pathLst>
                <a:path w="28385" h="20803" extrusionOk="0">
                  <a:moveTo>
                    <a:pt x="15335" y="1"/>
                  </a:moveTo>
                  <a:cubicBezTo>
                    <a:pt x="14681" y="1"/>
                    <a:pt x="14026" y="1"/>
                    <a:pt x="13335" y="24"/>
                  </a:cubicBezTo>
                  <a:cubicBezTo>
                    <a:pt x="11037" y="48"/>
                    <a:pt x="8549" y="132"/>
                    <a:pt x="5930" y="274"/>
                  </a:cubicBezTo>
                  <a:cubicBezTo>
                    <a:pt x="4013" y="394"/>
                    <a:pt x="2024" y="548"/>
                    <a:pt x="0" y="751"/>
                  </a:cubicBezTo>
                  <a:lnTo>
                    <a:pt x="95" y="5561"/>
                  </a:lnTo>
                  <a:lnTo>
                    <a:pt x="393" y="20682"/>
                  </a:lnTo>
                  <a:cubicBezTo>
                    <a:pt x="393" y="20682"/>
                    <a:pt x="3229" y="20803"/>
                    <a:pt x="7660" y="20803"/>
                  </a:cubicBezTo>
                  <a:cubicBezTo>
                    <a:pt x="9292" y="20803"/>
                    <a:pt x="11141" y="20786"/>
                    <a:pt x="13145" y="20741"/>
                  </a:cubicBezTo>
                  <a:cubicBezTo>
                    <a:pt x="13752" y="20729"/>
                    <a:pt x="14383" y="20706"/>
                    <a:pt x="15026" y="20694"/>
                  </a:cubicBezTo>
                  <a:cubicBezTo>
                    <a:pt x="18931" y="20575"/>
                    <a:pt x="23313" y="20348"/>
                    <a:pt x="27778" y="19932"/>
                  </a:cubicBezTo>
                  <a:lnTo>
                    <a:pt x="28206" y="6394"/>
                  </a:lnTo>
                  <a:lnTo>
                    <a:pt x="28385" y="584"/>
                  </a:lnTo>
                  <a:cubicBezTo>
                    <a:pt x="28373" y="584"/>
                    <a:pt x="25480" y="274"/>
                    <a:pt x="20836" y="108"/>
                  </a:cubicBezTo>
                  <a:cubicBezTo>
                    <a:pt x="19205" y="48"/>
                    <a:pt x="17360" y="1"/>
                    <a:pt x="1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006;p33"/>
            <p:cNvSpPr/>
            <p:nvPr/>
          </p:nvSpPr>
          <p:spPr>
            <a:xfrm>
              <a:off x="3456675" y="2821225"/>
              <a:ext cx="765600" cy="126025"/>
            </a:xfrm>
            <a:custGeom>
              <a:avLst/>
              <a:gdLst/>
              <a:ahLst/>
              <a:cxnLst/>
              <a:rect l="l" t="t" r="r" b="b"/>
              <a:pathLst>
                <a:path w="30624" h="5041" extrusionOk="0">
                  <a:moveTo>
                    <a:pt x="12281" y="1"/>
                  </a:moveTo>
                  <a:cubicBezTo>
                    <a:pt x="7623" y="1"/>
                    <a:pt x="3073" y="244"/>
                    <a:pt x="0" y="980"/>
                  </a:cubicBezTo>
                  <a:lnTo>
                    <a:pt x="381" y="4254"/>
                  </a:lnTo>
                  <a:cubicBezTo>
                    <a:pt x="381" y="4254"/>
                    <a:pt x="5944" y="3942"/>
                    <a:pt x="12761" y="3942"/>
                  </a:cubicBezTo>
                  <a:cubicBezTo>
                    <a:pt x="18641" y="3942"/>
                    <a:pt x="25453" y="4175"/>
                    <a:pt x="30433" y="5040"/>
                  </a:cubicBezTo>
                  <a:lnTo>
                    <a:pt x="30623" y="909"/>
                  </a:lnTo>
                  <a:cubicBezTo>
                    <a:pt x="30623" y="901"/>
                    <a:pt x="21251" y="1"/>
                    <a:pt x="12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007;p33"/>
            <p:cNvSpPr/>
            <p:nvPr/>
          </p:nvSpPr>
          <p:spPr>
            <a:xfrm>
              <a:off x="3091450" y="3276425"/>
              <a:ext cx="1494550" cy="406925"/>
            </a:xfrm>
            <a:custGeom>
              <a:avLst/>
              <a:gdLst/>
              <a:ahLst/>
              <a:cxnLst/>
              <a:rect l="l" t="t" r="r" b="b"/>
              <a:pathLst>
                <a:path w="59782" h="16277" extrusionOk="0">
                  <a:moveTo>
                    <a:pt x="655" y="1"/>
                  </a:moveTo>
                  <a:lnTo>
                    <a:pt x="0" y="11097"/>
                  </a:lnTo>
                  <a:cubicBezTo>
                    <a:pt x="0" y="11097"/>
                    <a:pt x="9561" y="16169"/>
                    <a:pt x="29385" y="16276"/>
                  </a:cubicBezTo>
                  <a:lnTo>
                    <a:pt x="30004" y="16276"/>
                  </a:lnTo>
                  <a:cubicBezTo>
                    <a:pt x="49828" y="16169"/>
                    <a:pt x="59782" y="11073"/>
                    <a:pt x="59782" y="11073"/>
                  </a:cubicBezTo>
                  <a:lnTo>
                    <a:pt x="59389" y="1941"/>
                  </a:lnTo>
                  <a:cubicBezTo>
                    <a:pt x="59389" y="1941"/>
                    <a:pt x="49828" y="7025"/>
                    <a:pt x="30004" y="7120"/>
                  </a:cubicBezTo>
                  <a:lnTo>
                    <a:pt x="29385" y="7120"/>
                  </a:lnTo>
                  <a:cubicBezTo>
                    <a:pt x="9561" y="7025"/>
                    <a:pt x="655" y="1"/>
                    <a:pt x="655"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008;p33"/>
            <p:cNvSpPr/>
            <p:nvPr/>
          </p:nvSpPr>
          <p:spPr>
            <a:xfrm>
              <a:off x="3577525" y="2998125"/>
              <a:ext cx="198550" cy="510800"/>
            </a:xfrm>
            <a:custGeom>
              <a:avLst/>
              <a:gdLst/>
              <a:ahLst/>
              <a:cxnLst/>
              <a:rect l="l" t="t" r="r" b="b"/>
              <a:pathLst>
                <a:path w="7942" h="20432" extrusionOk="0">
                  <a:moveTo>
                    <a:pt x="5882" y="0"/>
                  </a:moveTo>
                  <a:lnTo>
                    <a:pt x="5882" y="0"/>
                  </a:lnTo>
                  <a:cubicBezTo>
                    <a:pt x="5882" y="0"/>
                    <a:pt x="977" y="5061"/>
                    <a:pt x="488" y="11394"/>
                  </a:cubicBezTo>
                  <a:cubicBezTo>
                    <a:pt x="0" y="17740"/>
                    <a:pt x="1489" y="20431"/>
                    <a:pt x="1489" y="20431"/>
                  </a:cubicBezTo>
                  <a:cubicBezTo>
                    <a:pt x="1489" y="20431"/>
                    <a:pt x="7942" y="13347"/>
                    <a:pt x="5882"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009;p33"/>
            <p:cNvSpPr/>
            <p:nvPr/>
          </p:nvSpPr>
          <p:spPr>
            <a:xfrm>
              <a:off x="3436425" y="3102250"/>
              <a:ext cx="457525" cy="322425"/>
            </a:xfrm>
            <a:custGeom>
              <a:avLst/>
              <a:gdLst/>
              <a:ahLst/>
              <a:cxnLst/>
              <a:rect l="l" t="t" r="r" b="b"/>
              <a:pathLst>
                <a:path w="18301" h="12897" extrusionOk="0">
                  <a:moveTo>
                    <a:pt x="10354" y="0"/>
                  </a:moveTo>
                  <a:cubicBezTo>
                    <a:pt x="8843" y="0"/>
                    <a:pt x="5466" y="3550"/>
                    <a:pt x="5466" y="3550"/>
                  </a:cubicBezTo>
                  <a:lnTo>
                    <a:pt x="882" y="3300"/>
                  </a:lnTo>
                  <a:cubicBezTo>
                    <a:pt x="1" y="7682"/>
                    <a:pt x="48" y="10742"/>
                    <a:pt x="108" y="12897"/>
                  </a:cubicBezTo>
                  <a:cubicBezTo>
                    <a:pt x="3763" y="12242"/>
                    <a:pt x="7633" y="10492"/>
                    <a:pt x="7633" y="10492"/>
                  </a:cubicBezTo>
                  <a:cubicBezTo>
                    <a:pt x="7716" y="10495"/>
                    <a:pt x="7805" y="10496"/>
                    <a:pt x="7900" y="10496"/>
                  </a:cubicBezTo>
                  <a:cubicBezTo>
                    <a:pt x="10517" y="10496"/>
                    <a:pt x="17337" y="9408"/>
                    <a:pt x="17372" y="8408"/>
                  </a:cubicBezTo>
                  <a:cubicBezTo>
                    <a:pt x="17381" y="7585"/>
                    <a:pt x="14597" y="7497"/>
                    <a:pt x="13404" y="7497"/>
                  </a:cubicBezTo>
                  <a:cubicBezTo>
                    <a:pt x="13079" y="7497"/>
                    <a:pt x="12871" y="7503"/>
                    <a:pt x="12871" y="7503"/>
                  </a:cubicBezTo>
                  <a:cubicBezTo>
                    <a:pt x="12871" y="7503"/>
                    <a:pt x="18301" y="6920"/>
                    <a:pt x="18265" y="5908"/>
                  </a:cubicBezTo>
                  <a:cubicBezTo>
                    <a:pt x="18247" y="5526"/>
                    <a:pt x="17434" y="5407"/>
                    <a:pt x="16429" y="5407"/>
                  </a:cubicBezTo>
                  <a:cubicBezTo>
                    <a:pt x="14773" y="5407"/>
                    <a:pt x="12597" y="5729"/>
                    <a:pt x="12597" y="5729"/>
                  </a:cubicBezTo>
                  <a:cubicBezTo>
                    <a:pt x="12597" y="5729"/>
                    <a:pt x="18122" y="4503"/>
                    <a:pt x="18146" y="3550"/>
                  </a:cubicBezTo>
                  <a:cubicBezTo>
                    <a:pt x="18136" y="3099"/>
                    <a:pt x="17639" y="2936"/>
                    <a:pt x="16926" y="2936"/>
                  </a:cubicBezTo>
                  <a:cubicBezTo>
                    <a:pt x="15083" y="2936"/>
                    <a:pt x="11800" y="4027"/>
                    <a:pt x="11800" y="4027"/>
                  </a:cubicBezTo>
                  <a:cubicBezTo>
                    <a:pt x="11800" y="4027"/>
                    <a:pt x="16658" y="1753"/>
                    <a:pt x="16300" y="621"/>
                  </a:cubicBezTo>
                  <a:cubicBezTo>
                    <a:pt x="16245" y="447"/>
                    <a:pt x="16050" y="373"/>
                    <a:pt x="15758" y="373"/>
                  </a:cubicBezTo>
                  <a:cubicBezTo>
                    <a:pt x="14165" y="373"/>
                    <a:pt x="9704" y="2586"/>
                    <a:pt x="9704" y="2586"/>
                  </a:cubicBezTo>
                  <a:cubicBezTo>
                    <a:pt x="9704" y="2586"/>
                    <a:pt x="11955" y="419"/>
                    <a:pt x="10562" y="26"/>
                  </a:cubicBezTo>
                  <a:cubicBezTo>
                    <a:pt x="10497" y="8"/>
                    <a:pt x="10428" y="0"/>
                    <a:pt x="103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010;p33"/>
            <p:cNvSpPr/>
            <p:nvPr/>
          </p:nvSpPr>
          <p:spPr>
            <a:xfrm>
              <a:off x="3462925" y="2953775"/>
              <a:ext cx="261650" cy="554850"/>
            </a:xfrm>
            <a:custGeom>
              <a:avLst/>
              <a:gdLst/>
              <a:ahLst/>
              <a:cxnLst/>
              <a:rect l="l" t="t" r="r" b="b"/>
              <a:pathLst>
                <a:path w="10466" h="22194" extrusionOk="0">
                  <a:moveTo>
                    <a:pt x="5620" y="0"/>
                  </a:moveTo>
                  <a:cubicBezTo>
                    <a:pt x="1691" y="6144"/>
                    <a:pt x="0" y="13978"/>
                    <a:pt x="465" y="21098"/>
                  </a:cubicBezTo>
                  <a:cubicBezTo>
                    <a:pt x="3703" y="21920"/>
                    <a:pt x="6073" y="22193"/>
                    <a:pt x="6073" y="22193"/>
                  </a:cubicBezTo>
                  <a:cubicBezTo>
                    <a:pt x="6073" y="22193"/>
                    <a:pt x="4584" y="19514"/>
                    <a:pt x="5072" y="13157"/>
                  </a:cubicBezTo>
                  <a:cubicBezTo>
                    <a:pt x="5561" y="6811"/>
                    <a:pt x="10466" y="1750"/>
                    <a:pt x="10466" y="1750"/>
                  </a:cubicBezTo>
                  <a:cubicBezTo>
                    <a:pt x="10466" y="1750"/>
                    <a:pt x="8561" y="976"/>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011;p33"/>
            <p:cNvSpPr/>
            <p:nvPr/>
          </p:nvSpPr>
          <p:spPr>
            <a:xfrm>
              <a:off x="2865825" y="2265000"/>
              <a:ext cx="737625" cy="1216225"/>
            </a:xfrm>
            <a:custGeom>
              <a:avLst/>
              <a:gdLst/>
              <a:ahLst/>
              <a:cxnLst/>
              <a:rect l="l" t="t" r="r" b="b"/>
              <a:pathLst>
                <a:path w="29505" h="48649" extrusionOk="0">
                  <a:moveTo>
                    <a:pt x="25873" y="0"/>
                  </a:moveTo>
                  <a:cubicBezTo>
                    <a:pt x="25872" y="1"/>
                    <a:pt x="0" y="23813"/>
                    <a:pt x="7085" y="37683"/>
                  </a:cubicBezTo>
                  <a:cubicBezTo>
                    <a:pt x="10359" y="44089"/>
                    <a:pt x="18693" y="47208"/>
                    <a:pt x="24349" y="48649"/>
                  </a:cubicBezTo>
                  <a:cubicBezTo>
                    <a:pt x="23884" y="41529"/>
                    <a:pt x="25563" y="33695"/>
                    <a:pt x="29504" y="27563"/>
                  </a:cubicBezTo>
                  <a:cubicBezTo>
                    <a:pt x="27504" y="26884"/>
                    <a:pt x="25004" y="26111"/>
                    <a:pt x="22325" y="25408"/>
                  </a:cubicBezTo>
                  <a:lnTo>
                    <a:pt x="25873" y="0"/>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012;p33"/>
            <p:cNvSpPr/>
            <p:nvPr/>
          </p:nvSpPr>
          <p:spPr>
            <a:xfrm>
              <a:off x="3273600" y="2859700"/>
              <a:ext cx="450975" cy="138450"/>
            </a:xfrm>
            <a:custGeom>
              <a:avLst/>
              <a:gdLst/>
              <a:ahLst/>
              <a:cxnLst/>
              <a:rect l="l" t="t" r="r" b="b"/>
              <a:pathLst>
                <a:path w="18039" h="5538" extrusionOk="0">
                  <a:moveTo>
                    <a:pt x="1" y="1"/>
                  </a:moveTo>
                  <a:lnTo>
                    <a:pt x="18039" y="5537"/>
                  </a:lnTo>
                  <a:cubicBezTo>
                    <a:pt x="18039" y="5537"/>
                    <a:pt x="9502" y="16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013;p33"/>
            <p:cNvSpPr/>
            <p:nvPr/>
          </p:nvSpPr>
          <p:spPr>
            <a:xfrm>
              <a:off x="3040550" y="3206475"/>
              <a:ext cx="571825" cy="306900"/>
            </a:xfrm>
            <a:custGeom>
              <a:avLst/>
              <a:gdLst/>
              <a:ahLst/>
              <a:cxnLst/>
              <a:rect l="l" t="t" r="r" b="b"/>
              <a:pathLst>
                <a:path w="22873" h="12276" extrusionOk="0">
                  <a:moveTo>
                    <a:pt x="191" y="1"/>
                  </a:moveTo>
                  <a:lnTo>
                    <a:pt x="0" y="72"/>
                  </a:lnTo>
                  <a:cubicBezTo>
                    <a:pt x="822" y="2179"/>
                    <a:pt x="2501" y="3834"/>
                    <a:pt x="4275" y="5156"/>
                  </a:cubicBezTo>
                  <a:cubicBezTo>
                    <a:pt x="6073" y="6489"/>
                    <a:pt x="8049" y="7525"/>
                    <a:pt x="10097" y="8430"/>
                  </a:cubicBezTo>
                  <a:cubicBezTo>
                    <a:pt x="12133" y="9347"/>
                    <a:pt x="14228" y="10073"/>
                    <a:pt x="16360" y="10728"/>
                  </a:cubicBezTo>
                  <a:cubicBezTo>
                    <a:pt x="18491" y="11347"/>
                    <a:pt x="20646" y="11883"/>
                    <a:pt x="22837" y="12276"/>
                  </a:cubicBezTo>
                  <a:lnTo>
                    <a:pt x="22872" y="12050"/>
                  </a:lnTo>
                  <a:cubicBezTo>
                    <a:pt x="20717" y="11562"/>
                    <a:pt x="18586" y="10966"/>
                    <a:pt x="16479" y="10311"/>
                  </a:cubicBezTo>
                  <a:cubicBezTo>
                    <a:pt x="14383" y="9657"/>
                    <a:pt x="12300" y="8895"/>
                    <a:pt x="10275" y="8013"/>
                  </a:cubicBezTo>
                  <a:cubicBezTo>
                    <a:pt x="8251" y="7144"/>
                    <a:pt x="6299" y="6108"/>
                    <a:pt x="4501" y="4846"/>
                  </a:cubicBezTo>
                  <a:cubicBezTo>
                    <a:pt x="3608" y="4203"/>
                    <a:pt x="2751" y="3513"/>
                    <a:pt x="2013" y="2703"/>
                  </a:cubicBezTo>
                  <a:cubicBezTo>
                    <a:pt x="1262" y="1917"/>
                    <a:pt x="608" y="1013"/>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014;p33"/>
            <p:cNvSpPr/>
            <p:nvPr/>
          </p:nvSpPr>
          <p:spPr>
            <a:xfrm>
              <a:off x="3947800" y="3030275"/>
              <a:ext cx="202725" cy="505725"/>
            </a:xfrm>
            <a:custGeom>
              <a:avLst/>
              <a:gdLst/>
              <a:ahLst/>
              <a:cxnLst/>
              <a:rect l="l" t="t" r="r" b="b"/>
              <a:pathLst>
                <a:path w="8109" h="20229" extrusionOk="0">
                  <a:moveTo>
                    <a:pt x="1513" y="0"/>
                  </a:moveTo>
                  <a:lnTo>
                    <a:pt x="1513" y="0"/>
                  </a:lnTo>
                  <a:cubicBezTo>
                    <a:pt x="1" y="13430"/>
                    <a:pt x="6740" y="20229"/>
                    <a:pt x="6740" y="20229"/>
                  </a:cubicBezTo>
                  <a:cubicBezTo>
                    <a:pt x="6740" y="20229"/>
                    <a:pt x="8109" y="17478"/>
                    <a:pt x="7359" y="11168"/>
                  </a:cubicBezTo>
                  <a:cubicBezTo>
                    <a:pt x="6620" y="4858"/>
                    <a:pt x="1513" y="0"/>
                    <a:pt x="1513" y="0"/>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015;p33"/>
            <p:cNvSpPr/>
            <p:nvPr/>
          </p:nvSpPr>
          <p:spPr>
            <a:xfrm>
              <a:off x="3806675" y="3160250"/>
              <a:ext cx="502200" cy="260550"/>
            </a:xfrm>
            <a:custGeom>
              <a:avLst/>
              <a:gdLst/>
              <a:ahLst/>
              <a:cxnLst/>
              <a:rect l="l" t="t" r="r" b="b"/>
              <a:pathLst>
                <a:path w="20088" h="10422" extrusionOk="0">
                  <a:moveTo>
                    <a:pt x="7213" y="0"/>
                  </a:moveTo>
                  <a:cubicBezTo>
                    <a:pt x="6992" y="0"/>
                    <a:pt x="6802" y="38"/>
                    <a:pt x="6658" y="123"/>
                  </a:cubicBezTo>
                  <a:cubicBezTo>
                    <a:pt x="5407" y="849"/>
                    <a:pt x="8158" y="2362"/>
                    <a:pt x="8158" y="2362"/>
                  </a:cubicBezTo>
                  <a:cubicBezTo>
                    <a:pt x="8158" y="2362"/>
                    <a:pt x="4806" y="1683"/>
                    <a:pt x="2781" y="1683"/>
                  </a:cubicBezTo>
                  <a:cubicBezTo>
                    <a:pt x="1917" y="1683"/>
                    <a:pt x="1294" y="1807"/>
                    <a:pt x="1276" y="2159"/>
                  </a:cubicBezTo>
                  <a:cubicBezTo>
                    <a:pt x="1216" y="3338"/>
                    <a:pt x="6503" y="4290"/>
                    <a:pt x="6503" y="4290"/>
                  </a:cubicBezTo>
                  <a:cubicBezTo>
                    <a:pt x="6503" y="4290"/>
                    <a:pt x="5736" y="4244"/>
                    <a:pt x="4739" y="4244"/>
                  </a:cubicBezTo>
                  <a:cubicBezTo>
                    <a:pt x="2804" y="4244"/>
                    <a:pt x="1" y="4420"/>
                    <a:pt x="252" y="5457"/>
                  </a:cubicBezTo>
                  <a:cubicBezTo>
                    <a:pt x="422" y="6061"/>
                    <a:pt x="2871" y="6166"/>
                    <a:pt x="4565" y="6166"/>
                  </a:cubicBezTo>
                  <a:cubicBezTo>
                    <a:pt x="5477" y="6166"/>
                    <a:pt x="6169" y="6136"/>
                    <a:pt x="6169" y="6136"/>
                  </a:cubicBezTo>
                  <a:lnTo>
                    <a:pt x="6169" y="6136"/>
                  </a:lnTo>
                  <a:cubicBezTo>
                    <a:pt x="6169" y="6136"/>
                    <a:pt x="514" y="6791"/>
                    <a:pt x="740" y="7767"/>
                  </a:cubicBezTo>
                  <a:cubicBezTo>
                    <a:pt x="823" y="8132"/>
                    <a:pt x="1595" y="8248"/>
                    <a:pt x="2541" y="8248"/>
                  </a:cubicBezTo>
                  <a:cubicBezTo>
                    <a:pt x="4187" y="8248"/>
                    <a:pt x="6360" y="7898"/>
                    <a:pt x="6360" y="7898"/>
                  </a:cubicBezTo>
                  <a:lnTo>
                    <a:pt x="6360" y="7898"/>
                  </a:lnTo>
                  <a:cubicBezTo>
                    <a:pt x="6360" y="7898"/>
                    <a:pt x="1967" y="8934"/>
                    <a:pt x="2252" y="9946"/>
                  </a:cubicBezTo>
                  <a:cubicBezTo>
                    <a:pt x="2353" y="10288"/>
                    <a:pt x="3262" y="10422"/>
                    <a:pt x="4509" y="10422"/>
                  </a:cubicBezTo>
                  <a:cubicBezTo>
                    <a:pt x="6953" y="10422"/>
                    <a:pt x="10696" y="9907"/>
                    <a:pt x="12194" y="9434"/>
                  </a:cubicBezTo>
                  <a:cubicBezTo>
                    <a:pt x="12194" y="9434"/>
                    <a:pt x="14924" y="9893"/>
                    <a:pt x="17932" y="9893"/>
                  </a:cubicBezTo>
                  <a:cubicBezTo>
                    <a:pt x="18646" y="9893"/>
                    <a:pt x="19375" y="9867"/>
                    <a:pt x="20088" y="9803"/>
                  </a:cubicBezTo>
                  <a:cubicBezTo>
                    <a:pt x="19588" y="7707"/>
                    <a:pt x="18838" y="4731"/>
                    <a:pt x="16861" y="742"/>
                  </a:cubicBezTo>
                  <a:lnTo>
                    <a:pt x="12504" y="2207"/>
                  </a:lnTo>
                  <a:cubicBezTo>
                    <a:pt x="12504" y="2207"/>
                    <a:pt x="8910" y="0"/>
                    <a:pt x="7213"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016;p33"/>
            <p:cNvSpPr/>
            <p:nvPr/>
          </p:nvSpPr>
          <p:spPr>
            <a:xfrm>
              <a:off x="3985600" y="2981150"/>
              <a:ext cx="272375" cy="554850"/>
            </a:xfrm>
            <a:custGeom>
              <a:avLst/>
              <a:gdLst/>
              <a:ahLst/>
              <a:cxnLst/>
              <a:rect l="l" t="t" r="r" b="b"/>
              <a:pathLst>
                <a:path w="10895" h="22194" extrusionOk="0">
                  <a:moveTo>
                    <a:pt x="4823" y="1"/>
                  </a:moveTo>
                  <a:cubicBezTo>
                    <a:pt x="1989" y="1108"/>
                    <a:pt x="1" y="1965"/>
                    <a:pt x="1" y="1965"/>
                  </a:cubicBezTo>
                  <a:cubicBezTo>
                    <a:pt x="1" y="1965"/>
                    <a:pt x="5108" y="6823"/>
                    <a:pt x="5847" y="13133"/>
                  </a:cubicBezTo>
                  <a:cubicBezTo>
                    <a:pt x="6597" y="19443"/>
                    <a:pt x="5228" y="22194"/>
                    <a:pt x="5228" y="22194"/>
                  </a:cubicBezTo>
                  <a:cubicBezTo>
                    <a:pt x="5228" y="22194"/>
                    <a:pt x="7049" y="21908"/>
                    <a:pt x="9704" y="21182"/>
                  </a:cubicBezTo>
                  <a:cubicBezTo>
                    <a:pt x="10895" y="13800"/>
                    <a:pt x="9466" y="6097"/>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017;p33"/>
            <p:cNvSpPr/>
            <p:nvPr/>
          </p:nvSpPr>
          <p:spPr>
            <a:xfrm>
              <a:off x="4106450" y="2326900"/>
              <a:ext cx="731950" cy="1183800"/>
            </a:xfrm>
            <a:custGeom>
              <a:avLst/>
              <a:gdLst/>
              <a:ahLst/>
              <a:cxnLst/>
              <a:rect l="l" t="t" r="r" b="b"/>
              <a:pathLst>
                <a:path w="29278" h="47352" extrusionOk="0">
                  <a:moveTo>
                    <a:pt x="4370" y="1"/>
                  </a:moveTo>
                  <a:lnTo>
                    <a:pt x="7656" y="23408"/>
                  </a:lnTo>
                  <a:cubicBezTo>
                    <a:pt x="4966" y="24289"/>
                    <a:pt x="2215" y="25313"/>
                    <a:pt x="1" y="26171"/>
                  </a:cubicBezTo>
                  <a:cubicBezTo>
                    <a:pt x="4656" y="32267"/>
                    <a:pt x="6073" y="39970"/>
                    <a:pt x="4882" y="47352"/>
                  </a:cubicBezTo>
                  <a:cubicBezTo>
                    <a:pt x="10431" y="45816"/>
                    <a:pt x="19563" y="42339"/>
                    <a:pt x="22753" y="35386"/>
                  </a:cubicBezTo>
                  <a:cubicBezTo>
                    <a:pt x="29278" y="21253"/>
                    <a:pt x="4371" y="1"/>
                    <a:pt x="4370"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018;p33"/>
            <p:cNvSpPr/>
            <p:nvPr/>
          </p:nvSpPr>
          <p:spPr>
            <a:xfrm>
              <a:off x="3985600" y="2873400"/>
              <a:ext cx="445025" cy="156900"/>
            </a:xfrm>
            <a:custGeom>
              <a:avLst/>
              <a:gdLst/>
              <a:ahLst/>
              <a:cxnLst/>
              <a:rect l="l" t="t" r="r" b="b"/>
              <a:pathLst>
                <a:path w="17801" h="6276" extrusionOk="0">
                  <a:moveTo>
                    <a:pt x="17801" y="0"/>
                  </a:moveTo>
                  <a:cubicBezTo>
                    <a:pt x="8371" y="2001"/>
                    <a:pt x="1" y="6275"/>
                    <a:pt x="1" y="6275"/>
                  </a:cubicBezTo>
                  <a:lnTo>
                    <a:pt x="178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019;p33"/>
            <p:cNvSpPr/>
            <p:nvPr/>
          </p:nvSpPr>
          <p:spPr>
            <a:xfrm>
              <a:off x="4118050" y="3210350"/>
              <a:ext cx="559625" cy="330125"/>
            </a:xfrm>
            <a:custGeom>
              <a:avLst/>
              <a:gdLst/>
              <a:ahLst/>
              <a:cxnLst/>
              <a:rect l="l" t="t" r="r" b="b"/>
              <a:pathLst>
                <a:path w="22385" h="13205" extrusionOk="0">
                  <a:moveTo>
                    <a:pt x="22194" y="0"/>
                  </a:moveTo>
                  <a:cubicBezTo>
                    <a:pt x="21801" y="1024"/>
                    <a:pt x="21194" y="1953"/>
                    <a:pt x="20480" y="2786"/>
                  </a:cubicBezTo>
                  <a:cubicBezTo>
                    <a:pt x="19765" y="3620"/>
                    <a:pt x="18944" y="4370"/>
                    <a:pt x="18087" y="5037"/>
                  </a:cubicBezTo>
                  <a:cubicBezTo>
                    <a:pt x="16348" y="6370"/>
                    <a:pt x="14419" y="7477"/>
                    <a:pt x="12443" y="8442"/>
                  </a:cubicBezTo>
                  <a:cubicBezTo>
                    <a:pt x="10467" y="9394"/>
                    <a:pt x="8407" y="10240"/>
                    <a:pt x="6323" y="10990"/>
                  </a:cubicBezTo>
                  <a:cubicBezTo>
                    <a:pt x="4240" y="11728"/>
                    <a:pt x="2144" y="12419"/>
                    <a:pt x="1" y="13002"/>
                  </a:cubicBezTo>
                  <a:lnTo>
                    <a:pt x="61" y="13204"/>
                  </a:lnTo>
                  <a:cubicBezTo>
                    <a:pt x="2239" y="12728"/>
                    <a:pt x="4359" y="12109"/>
                    <a:pt x="6478" y="11395"/>
                  </a:cubicBezTo>
                  <a:cubicBezTo>
                    <a:pt x="8573" y="10656"/>
                    <a:pt x="10645" y="9847"/>
                    <a:pt x="12634" y="8847"/>
                  </a:cubicBezTo>
                  <a:cubicBezTo>
                    <a:pt x="14634" y="7858"/>
                    <a:pt x="16586" y="6727"/>
                    <a:pt x="18325" y="5334"/>
                  </a:cubicBezTo>
                  <a:cubicBezTo>
                    <a:pt x="20051" y="3929"/>
                    <a:pt x="21647" y="2215"/>
                    <a:pt x="22385" y="72"/>
                  </a:cubicBezTo>
                  <a:lnTo>
                    <a:pt x="221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020;p33"/>
            <p:cNvSpPr/>
            <p:nvPr/>
          </p:nvSpPr>
          <p:spPr>
            <a:xfrm>
              <a:off x="3220625" y="1571750"/>
              <a:ext cx="1198975" cy="196775"/>
            </a:xfrm>
            <a:custGeom>
              <a:avLst/>
              <a:gdLst/>
              <a:ahLst/>
              <a:cxnLst/>
              <a:rect l="l" t="t" r="r" b="b"/>
              <a:pathLst>
                <a:path w="47959" h="7871" extrusionOk="0">
                  <a:moveTo>
                    <a:pt x="46143" y="0"/>
                  </a:moveTo>
                  <a:cubicBezTo>
                    <a:pt x="46133" y="0"/>
                    <a:pt x="46123" y="0"/>
                    <a:pt x="46114" y="1"/>
                  </a:cubicBezTo>
                  <a:cubicBezTo>
                    <a:pt x="45875" y="24"/>
                    <a:pt x="45637" y="60"/>
                    <a:pt x="45387" y="167"/>
                  </a:cubicBezTo>
                  <a:cubicBezTo>
                    <a:pt x="45269" y="218"/>
                    <a:pt x="36074" y="3933"/>
                    <a:pt x="21977" y="3933"/>
                  </a:cubicBezTo>
                  <a:cubicBezTo>
                    <a:pt x="16130" y="3933"/>
                    <a:pt x="9439" y="3293"/>
                    <a:pt x="2203" y="1489"/>
                  </a:cubicBezTo>
                  <a:cubicBezTo>
                    <a:pt x="2039" y="1448"/>
                    <a:pt x="1886" y="1429"/>
                    <a:pt x="1743" y="1429"/>
                  </a:cubicBezTo>
                  <a:cubicBezTo>
                    <a:pt x="964" y="1429"/>
                    <a:pt x="496" y="2008"/>
                    <a:pt x="274" y="2894"/>
                  </a:cubicBezTo>
                  <a:cubicBezTo>
                    <a:pt x="1" y="3930"/>
                    <a:pt x="179" y="5001"/>
                    <a:pt x="1239" y="5275"/>
                  </a:cubicBezTo>
                  <a:cubicBezTo>
                    <a:pt x="8920" y="7190"/>
                    <a:pt x="15979" y="7871"/>
                    <a:pt x="22134" y="7871"/>
                  </a:cubicBezTo>
                  <a:cubicBezTo>
                    <a:pt x="36836" y="7871"/>
                    <a:pt x="46385" y="3986"/>
                    <a:pt x="46947" y="3751"/>
                  </a:cubicBezTo>
                  <a:cubicBezTo>
                    <a:pt x="47959" y="3334"/>
                    <a:pt x="47959" y="2203"/>
                    <a:pt x="47518" y="1215"/>
                  </a:cubicBezTo>
                  <a:cubicBezTo>
                    <a:pt x="47201" y="463"/>
                    <a:pt x="46907" y="0"/>
                    <a:pt x="46143" y="0"/>
                  </a:cubicBezTo>
                  <a:close/>
                </a:path>
              </a:pathLst>
            </a:custGeom>
            <a:solidFill>
              <a:srgbClr val="F5A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021;p33"/>
            <p:cNvSpPr/>
            <p:nvPr/>
          </p:nvSpPr>
          <p:spPr>
            <a:xfrm>
              <a:off x="3718900" y="2339100"/>
              <a:ext cx="308400" cy="150450"/>
            </a:xfrm>
            <a:custGeom>
              <a:avLst/>
              <a:gdLst/>
              <a:ahLst/>
              <a:cxnLst/>
              <a:rect l="l" t="t" r="r" b="b"/>
              <a:pathLst>
                <a:path w="12336" h="6018" extrusionOk="0">
                  <a:moveTo>
                    <a:pt x="12336" y="1"/>
                  </a:moveTo>
                  <a:lnTo>
                    <a:pt x="1" y="1453"/>
                  </a:lnTo>
                  <a:lnTo>
                    <a:pt x="370" y="5240"/>
                  </a:lnTo>
                  <a:cubicBezTo>
                    <a:pt x="2505" y="5758"/>
                    <a:pt x="4671" y="6018"/>
                    <a:pt x="6803" y="6018"/>
                  </a:cubicBezTo>
                  <a:cubicBezTo>
                    <a:pt x="8688" y="6018"/>
                    <a:pt x="10547" y="5814"/>
                    <a:pt x="12336" y="5406"/>
                  </a:cubicBezTo>
                  <a:lnTo>
                    <a:pt x="12336"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022;p33"/>
            <p:cNvSpPr/>
            <p:nvPr/>
          </p:nvSpPr>
          <p:spPr>
            <a:xfrm>
              <a:off x="3270925" y="1255300"/>
              <a:ext cx="1097500" cy="1132450"/>
            </a:xfrm>
            <a:custGeom>
              <a:avLst/>
              <a:gdLst/>
              <a:ahLst/>
              <a:cxnLst/>
              <a:rect l="l" t="t" r="r" b="b"/>
              <a:pathLst>
                <a:path w="43900" h="45298" extrusionOk="0">
                  <a:moveTo>
                    <a:pt x="23113" y="0"/>
                  </a:moveTo>
                  <a:cubicBezTo>
                    <a:pt x="20820" y="0"/>
                    <a:pt x="18393" y="300"/>
                    <a:pt x="15872" y="955"/>
                  </a:cubicBezTo>
                  <a:cubicBezTo>
                    <a:pt x="3168" y="4253"/>
                    <a:pt x="1" y="16171"/>
                    <a:pt x="2203" y="28101"/>
                  </a:cubicBezTo>
                  <a:cubicBezTo>
                    <a:pt x="4607" y="41080"/>
                    <a:pt x="14198" y="45297"/>
                    <a:pt x="23489" y="45297"/>
                  </a:cubicBezTo>
                  <a:cubicBezTo>
                    <a:pt x="24324" y="45297"/>
                    <a:pt x="25156" y="45263"/>
                    <a:pt x="25980" y="45198"/>
                  </a:cubicBezTo>
                  <a:cubicBezTo>
                    <a:pt x="36624" y="44365"/>
                    <a:pt x="42839" y="35697"/>
                    <a:pt x="43351" y="26994"/>
                  </a:cubicBezTo>
                  <a:cubicBezTo>
                    <a:pt x="43899" y="17588"/>
                    <a:pt x="43244" y="15183"/>
                    <a:pt x="41744" y="11099"/>
                  </a:cubicBezTo>
                  <a:cubicBezTo>
                    <a:pt x="39463" y="4896"/>
                    <a:pt x="32378" y="0"/>
                    <a:pt x="23113"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023;p33"/>
            <p:cNvSpPr/>
            <p:nvPr/>
          </p:nvSpPr>
          <p:spPr>
            <a:xfrm>
              <a:off x="3162000" y="1245550"/>
              <a:ext cx="1314850" cy="663475"/>
            </a:xfrm>
            <a:custGeom>
              <a:avLst/>
              <a:gdLst/>
              <a:ahLst/>
              <a:cxnLst/>
              <a:rect l="l" t="t" r="r" b="b"/>
              <a:pathLst>
                <a:path w="52594" h="26539" extrusionOk="0">
                  <a:moveTo>
                    <a:pt x="28694" y="1"/>
                  </a:moveTo>
                  <a:cubicBezTo>
                    <a:pt x="27970" y="1"/>
                    <a:pt x="27221" y="24"/>
                    <a:pt x="26444" y="71"/>
                  </a:cubicBezTo>
                  <a:cubicBezTo>
                    <a:pt x="0" y="1702"/>
                    <a:pt x="5036" y="26288"/>
                    <a:pt x="5036" y="26288"/>
                  </a:cubicBezTo>
                  <a:lnTo>
                    <a:pt x="7406" y="26538"/>
                  </a:lnTo>
                  <a:cubicBezTo>
                    <a:pt x="7406" y="26538"/>
                    <a:pt x="11561" y="24979"/>
                    <a:pt x="12025" y="18740"/>
                  </a:cubicBezTo>
                  <a:cubicBezTo>
                    <a:pt x="12025" y="18740"/>
                    <a:pt x="21789" y="18371"/>
                    <a:pt x="25122" y="12001"/>
                  </a:cubicBezTo>
                  <a:cubicBezTo>
                    <a:pt x="25122" y="12001"/>
                    <a:pt x="30030" y="17017"/>
                    <a:pt x="36581" y="17017"/>
                  </a:cubicBezTo>
                  <a:cubicBezTo>
                    <a:pt x="37847" y="17017"/>
                    <a:pt x="39175" y="16830"/>
                    <a:pt x="40541" y="16382"/>
                  </a:cubicBezTo>
                  <a:cubicBezTo>
                    <a:pt x="40541" y="16382"/>
                    <a:pt x="43160" y="25776"/>
                    <a:pt x="45934" y="26288"/>
                  </a:cubicBezTo>
                  <a:cubicBezTo>
                    <a:pt x="46284" y="26352"/>
                    <a:pt x="46575" y="26381"/>
                    <a:pt x="46817" y="26381"/>
                  </a:cubicBezTo>
                  <a:cubicBezTo>
                    <a:pt x="48505" y="26381"/>
                    <a:pt x="47804" y="25014"/>
                    <a:pt x="47804" y="25014"/>
                  </a:cubicBezTo>
                  <a:cubicBezTo>
                    <a:pt x="47804" y="25014"/>
                    <a:pt x="52593" y="1"/>
                    <a:pt x="28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024;p33"/>
            <p:cNvSpPr/>
            <p:nvPr/>
          </p:nvSpPr>
          <p:spPr>
            <a:xfrm>
              <a:off x="3293850" y="1193800"/>
              <a:ext cx="1018600" cy="288675"/>
            </a:xfrm>
            <a:custGeom>
              <a:avLst/>
              <a:gdLst/>
              <a:ahLst/>
              <a:cxnLst/>
              <a:rect l="l" t="t" r="r" b="b"/>
              <a:pathLst>
                <a:path w="40744" h="11547" extrusionOk="0">
                  <a:moveTo>
                    <a:pt x="21754" y="0"/>
                  </a:moveTo>
                  <a:cubicBezTo>
                    <a:pt x="19486" y="0"/>
                    <a:pt x="17224" y="831"/>
                    <a:pt x="15693" y="2522"/>
                  </a:cubicBezTo>
                  <a:cubicBezTo>
                    <a:pt x="14308" y="1926"/>
                    <a:pt x="12822" y="1647"/>
                    <a:pt x="11329" y="1647"/>
                  </a:cubicBezTo>
                  <a:cubicBezTo>
                    <a:pt x="6646" y="1647"/>
                    <a:pt x="1896" y="4392"/>
                    <a:pt x="1" y="8725"/>
                  </a:cubicBezTo>
                  <a:lnTo>
                    <a:pt x="39684" y="11547"/>
                  </a:lnTo>
                  <a:cubicBezTo>
                    <a:pt x="40744" y="8570"/>
                    <a:pt x="39648" y="4974"/>
                    <a:pt x="37136" y="3081"/>
                  </a:cubicBezTo>
                  <a:cubicBezTo>
                    <a:pt x="35852" y="2112"/>
                    <a:pt x="34247" y="1630"/>
                    <a:pt x="32645" y="1630"/>
                  </a:cubicBezTo>
                  <a:cubicBezTo>
                    <a:pt x="31098" y="1630"/>
                    <a:pt x="29553" y="2079"/>
                    <a:pt x="28302" y="2974"/>
                  </a:cubicBezTo>
                  <a:cubicBezTo>
                    <a:pt x="26749" y="1004"/>
                    <a:pt x="24247" y="0"/>
                    <a:pt x="21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025;p33"/>
            <p:cNvSpPr/>
            <p:nvPr/>
          </p:nvSpPr>
          <p:spPr>
            <a:xfrm>
              <a:off x="4239800" y="1870375"/>
              <a:ext cx="268400" cy="303750"/>
            </a:xfrm>
            <a:custGeom>
              <a:avLst/>
              <a:gdLst/>
              <a:ahLst/>
              <a:cxnLst/>
              <a:rect l="l" t="t" r="r" b="b"/>
              <a:pathLst>
                <a:path w="10736" h="12150" extrusionOk="0">
                  <a:moveTo>
                    <a:pt x="5395" y="0"/>
                  </a:moveTo>
                  <a:cubicBezTo>
                    <a:pt x="3809" y="0"/>
                    <a:pt x="2465" y="509"/>
                    <a:pt x="2465" y="509"/>
                  </a:cubicBezTo>
                  <a:cubicBezTo>
                    <a:pt x="2465" y="509"/>
                    <a:pt x="1" y="6629"/>
                    <a:pt x="239" y="8749"/>
                  </a:cubicBezTo>
                  <a:cubicBezTo>
                    <a:pt x="496" y="11016"/>
                    <a:pt x="2381" y="12150"/>
                    <a:pt x="4465" y="12150"/>
                  </a:cubicBezTo>
                  <a:cubicBezTo>
                    <a:pt x="7403" y="12150"/>
                    <a:pt x="10735" y="9894"/>
                    <a:pt x="10442" y="5379"/>
                  </a:cubicBezTo>
                  <a:cubicBezTo>
                    <a:pt x="10154" y="941"/>
                    <a:pt x="7550" y="0"/>
                    <a:pt x="539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026;p33"/>
            <p:cNvSpPr/>
            <p:nvPr/>
          </p:nvSpPr>
          <p:spPr>
            <a:xfrm>
              <a:off x="4262425" y="1931225"/>
              <a:ext cx="208075" cy="168300"/>
            </a:xfrm>
            <a:custGeom>
              <a:avLst/>
              <a:gdLst/>
              <a:ahLst/>
              <a:cxnLst/>
              <a:rect l="l" t="t" r="r" b="b"/>
              <a:pathLst>
                <a:path w="8323" h="6732" extrusionOk="0">
                  <a:moveTo>
                    <a:pt x="5031" y="0"/>
                  </a:moveTo>
                  <a:cubicBezTo>
                    <a:pt x="4287" y="0"/>
                    <a:pt x="3537" y="260"/>
                    <a:pt x="2787" y="778"/>
                  </a:cubicBezTo>
                  <a:cubicBezTo>
                    <a:pt x="1" y="2683"/>
                    <a:pt x="1822" y="6600"/>
                    <a:pt x="1834" y="6636"/>
                  </a:cubicBezTo>
                  <a:cubicBezTo>
                    <a:pt x="1858" y="6696"/>
                    <a:pt x="1917" y="6731"/>
                    <a:pt x="1977" y="6731"/>
                  </a:cubicBezTo>
                  <a:cubicBezTo>
                    <a:pt x="2001" y="6731"/>
                    <a:pt x="2025" y="6731"/>
                    <a:pt x="2036" y="6719"/>
                  </a:cubicBezTo>
                  <a:cubicBezTo>
                    <a:pt x="2120" y="6684"/>
                    <a:pt x="2144" y="6577"/>
                    <a:pt x="2120" y="6505"/>
                  </a:cubicBezTo>
                  <a:cubicBezTo>
                    <a:pt x="2096" y="6481"/>
                    <a:pt x="405" y="2790"/>
                    <a:pt x="2965" y="1028"/>
                  </a:cubicBezTo>
                  <a:cubicBezTo>
                    <a:pt x="3661" y="546"/>
                    <a:pt x="4356" y="302"/>
                    <a:pt x="5034" y="302"/>
                  </a:cubicBezTo>
                  <a:cubicBezTo>
                    <a:pt x="5227" y="302"/>
                    <a:pt x="5419" y="322"/>
                    <a:pt x="5608" y="361"/>
                  </a:cubicBezTo>
                  <a:cubicBezTo>
                    <a:pt x="7097" y="659"/>
                    <a:pt x="8013" y="2064"/>
                    <a:pt x="8025" y="2088"/>
                  </a:cubicBezTo>
                  <a:cubicBezTo>
                    <a:pt x="8056" y="2134"/>
                    <a:pt x="8101" y="2155"/>
                    <a:pt x="8148" y="2155"/>
                  </a:cubicBezTo>
                  <a:cubicBezTo>
                    <a:pt x="8175" y="2155"/>
                    <a:pt x="8202" y="2148"/>
                    <a:pt x="8228" y="2136"/>
                  </a:cubicBezTo>
                  <a:cubicBezTo>
                    <a:pt x="8311" y="2088"/>
                    <a:pt x="8323" y="1993"/>
                    <a:pt x="8275" y="1921"/>
                  </a:cubicBezTo>
                  <a:cubicBezTo>
                    <a:pt x="8228" y="1862"/>
                    <a:pt x="7299" y="385"/>
                    <a:pt x="5668" y="64"/>
                  </a:cubicBezTo>
                  <a:cubicBezTo>
                    <a:pt x="5456" y="21"/>
                    <a:pt x="5244" y="0"/>
                    <a:pt x="503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027;p33"/>
            <p:cNvSpPr/>
            <p:nvPr/>
          </p:nvSpPr>
          <p:spPr>
            <a:xfrm>
              <a:off x="4292775" y="1995025"/>
              <a:ext cx="117025" cy="28825"/>
            </a:xfrm>
            <a:custGeom>
              <a:avLst/>
              <a:gdLst/>
              <a:ahLst/>
              <a:cxnLst/>
              <a:rect l="l" t="t" r="r" b="b"/>
              <a:pathLst>
                <a:path w="4681" h="1153" extrusionOk="0">
                  <a:moveTo>
                    <a:pt x="2138" y="0"/>
                  </a:moveTo>
                  <a:cubicBezTo>
                    <a:pt x="1450" y="0"/>
                    <a:pt x="712" y="221"/>
                    <a:pt x="60" y="893"/>
                  </a:cubicBezTo>
                  <a:cubicBezTo>
                    <a:pt x="1" y="953"/>
                    <a:pt x="1" y="1048"/>
                    <a:pt x="60" y="1107"/>
                  </a:cubicBezTo>
                  <a:cubicBezTo>
                    <a:pt x="90" y="1137"/>
                    <a:pt x="132" y="1152"/>
                    <a:pt x="174" y="1152"/>
                  </a:cubicBezTo>
                  <a:cubicBezTo>
                    <a:pt x="215" y="1152"/>
                    <a:pt x="257" y="1137"/>
                    <a:pt x="287" y="1107"/>
                  </a:cubicBezTo>
                  <a:cubicBezTo>
                    <a:pt x="870" y="512"/>
                    <a:pt x="1532" y="315"/>
                    <a:pt x="2153" y="315"/>
                  </a:cubicBezTo>
                  <a:cubicBezTo>
                    <a:pt x="3357" y="315"/>
                    <a:pt x="4407" y="1056"/>
                    <a:pt x="4430" y="1072"/>
                  </a:cubicBezTo>
                  <a:cubicBezTo>
                    <a:pt x="4454" y="1096"/>
                    <a:pt x="4490" y="1096"/>
                    <a:pt x="4513" y="1096"/>
                  </a:cubicBezTo>
                  <a:cubicBezTo>
                    <a:pt x="4561" y="1096"/>
                    <a:pt x="4609" y="1072"/>
                    <a:pt x="4632" y="1036"/>
                  </a:cubicBezTo>
                  <a:cubicBezTo>
                    <a:pt x="4680" y="965"/>
                    <a:pt x="4668" y="869"/>
                    <a:pt x="4609" y="810"/>
                  </a:cubicBezTo>
                  <a:cubicBezTo>
                    <a:pt x="4585" y="802"/>
                    <a:pt x="3451" y="0"/>
                    <a:pt x="213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028;p33"/>
            <p:cNvSpPr/>
            <p:nvPr/>
          </p:nvSpPr>
          <p:spPr>
            <a:xfrm>
              <a:off x="3180500" y="1885475"/>
              <a:ext cx="265775" cy="302650"/>
            </a:xfrm>
            <a:custGeom>
              <a:avLst/>
              <a:gdLst/>
              <a:ahLst/>
              <a:cxnLst/>
              <a:rect l="l" t="t" r="r" b="b"/>
              <a:pathLst>
                <a:path w="10631" h="12106" extrusionOk="0">
                  <a:moveTo>
                    <a:pt x="5268" y="1"/>
                  </a:moveTo>
                  <a:cubicBezTo>
                    <a:pt x="3077" y="1"/>
                    <a:pt x="335" y="930"/>
                    <a:pt x="165" y="5525"/>
                  </a:cubicBezTo>
                  <a:cubicBezTo>
                    <a:pt x="1" y="9948"/>
                    <a:pt x="3259" y="12106"/>
                    <a:pt x="6153" y="12106"/>
                  </a:cubicBezTo>
                  <a:cubicBezTo>
                    <a:pt x="8301" y="12106"/>
                    <a:pt x="10249" y="10918"/>
                    <a:pt x="10452" y="8585"/>
                  </a:cubicBezTo>
                  <a:cubicBezTo>
                    <a:pt x="10631" y="6454"/>
                    <a:pt x="7987" y="429"/>
                    <a:pt x="7987" y="429"/>
                  </a:cubicBezTo>
                  <a:cubicBezTo>
                    <a:pt x="7987" y="429"/>
                    <a:pt x="6755" y="1"/>
                    <a:pt x="5268"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029;p33"/>
            <p:cNvSpPr/>
            <p:nvPr/>
          </p:nvSpPr>
          <p:spPr>
            <a:xfrm>
              <a:off x="3213475" y="1946150"/>
              <a:ext cx="209000" cy="166475"/>
            </a:xfrm>
            <a:custGeom>
              <a:avLst/>
              <a:gdLst/>
              <a:ahLst/>
              <a:cxnLst/>
              <a:rect l="l" t="t" r="r" b="b"/>
              <a:pathLst>
                <a:path w="8360" h="6659" extrusionOk="0">
                  <a:moveTo>
                    <a:pt x="3328" y="1"/>
                  </a:moveTo>
                  <a:cubicBezTo>
                    <a:pt x="3086" y="1"/>
                    <a:pt x="2846" y="29"/>
                    <a:pt x="2608" y="86"/>
                  </a:cubicBezTo>
                  <a:cubicBezTo>
                    <a:pt x="1001" y="479"/>
                    <a:pt x="96" y="1967"/>
                    <a:pt x="49" y="2027"/>
                  </a:cubicBezTo>
                  <a:cubicBezTo>
                    <a:pt x="1" y="2098"/>
                    <a:pt x="37" y="2181"/>
                    <a:pt x="108" y="2229"/>
                  </a:cubicBezTo>
                  <a:cubicBezTo>
                    <a:pt x="130" y="2240"/>
                    <a:pt x="155" y="2245"/>
                    <a:pt x="179" y="2245"/>
                  </a:cubicBezTo>
                  <a:cubicBezTo>
                    <a:pt x="234" y="2245"/>
                    <a:pt x="289" y="2219"/>
                    <a:pt x="322" y="2170"/>
                  </a:cubicBezTo>
                  <a:cubicBezTo>
                    <a:pt x="334" y="2158"/>
                    <a:pt x="1215" y="729"/>
                    <a:pt x="2680" y="384"/>
                  </a:cubicBezTo>
                  <a:cubicBezTo>
                    <a:pt x="2895" y="336"/>
                    <a:pt x="3112" y="313"/>
                    <a:pt x="3331" y="313"/>
                  </a:cubicBezTo>
                  <a:cubicBezTo>
                    <a:pt x="3993" y="313"/>
                    <a:pt x="4669" y="531"/>
                    <a:pt x="5359" y="979"/>
                  </a:cubicBezTo>
                  <a:cubicBezTo>
                    <a:pt x="7966" y="2658"/>
                    <a:pt x="6371" y="6384"/>
                    <a:pt x="6359" y="6432"/>
                  </a:cubicBezTo>
                  <a:cubicBezTo>
                    <a:pt x="6311" y="6515"/>
                    <a:pt x="6359" y="6611"/>
                    <a:pt x="6430" y="6634"/>
                  </a:cubicBezTo>
                  <a:cubicBezTo>
                    <a:pt x="6454" y="6658"/>
                    <a:pt x="6478" y="6658"/>
                    <a:pt x="6490" y="6658"/>
                  </a:cubicBezTo>
                  <a:cubicBezTo>
                    <a:pt x="6549" y="6658"/>
                    <a:pt x="6609" y="6622"/>
                    <a:pt x="6645" y="6563"/>
                  </a:cubicBezTo>
                  <a:cubicBezTo>
                    <a:pt x="6656" y="6515"/>
                    <a:pt x="8359" y="2562"/>
                    <a:pt x="5525" y="729"/>
                  </a:cubicBezTo>
                  <a:cubicBezTo>
                    <a:pt x="4778" y="248"/>
                    <a:pt x="4044" y="1"/>
                    <a:pt x="33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030;p33"/>
            <p:cNvSpPr/>
            <p:nvPr/>
          </p:nvSpPr>
          <p:spPr>
            <a:xfrm>
              <a:off x="3275700" y="2008925"/>
              <a:ext cx="117000" cy="29275"/>
            </a:xfrm>
            <a:custGeom>
              <a:avLst/>
              <a:gdLst/>
              <a:ahLst/>
              <a:cxnLst/>
              <a:rect l="l" t="t" r="r" b="b"/>
              <a:pathLst>
                <a:path w="4680" h="1171" extrusionOk="0">
                  <a:moveTo>
                    <a:pt x="2608" y="0"/>
                  </a:moveTo>
                  <a:cubicBezTo>
                    <a:pt x="1257" y="0"/>
                    <a:pt x="96" y="877"/>
                    <a:pt x="72" y="885"/>
                  </a:cubicBezTo>
                  <a:cubicBezTo>
                    <a:pt x="0" y="944"/>
                    <a:pt x="0" y="1028"/>
                    <a:pt x="48" y="1111"/>
                  </a:cubicBezTo>
                  <a:cubicBezTo>
                    <a:pt x="72" y="1147"/>
                    <a:pt x="119" y="1171"/>
                    <a:pt x="167" y="1171"/>
                  </a:cubicBezTo>
                  <a:cubicBezTo>
                    <a:pt x="191" y="1171"/>
                    <a:pt x="227" y="1171"/>
                    <a:pt x="250" y="1135"/>
                  </a:cubicBezTo>
                  <a:cubicBezTo>
                    <a:pt x="274" y="1127"/>
                    <a:pt x="1350" y="317"/>
                    <a:pt x="2588" y="317"/>
                  </a:cubicBezTo>
                  <a:cubicBezTo>
                    <a:pt x="3185" y="317"/>
                    <a:pt x="3820" y="506"/>
                    <a:pt x="4394" y="1063"/>
                  </a:cubicBezTo>
                  <a:cubicBezTo>
                    <a:pt x="4423" y="1093"/>
                    <a:pt x="4465" y="1108"/>
                    <a:pt x="4507" y="1108"/>
                  </a:cubicBezTo>
                  <a:cubicBezTo>
                    <a:pt x="4548" y="1108"/>
                    <a:pt x="4590" y="1093"/>
                    <a:pt x="4620" y="1063"/>
                  </a:cubicBezTo>
                  <a:cubicBezTo>
                    <a:pt x="4679" y="1004"/>
                    <a:pt x="4679" y="897"/>
                    <a:pt x="4620" y="837"/>
                  </a:cubicBezTo>
                  <a:cubicBezTo>
                    <a:pt x="3978" y="211"/>
                    <a:pt x="3270" y="0"/>
                    <a:pt x="260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031;p33"/>
            <p:cNvSpPr/>
            <p:nvPr/>
          </p:nvSpPr>
          <p:spPr>
            <a:xfrm>
              <a:off x="3284025" y="1845600"/>
              <a:ext cx="1112075" cy="958000"/>
            </a:xfrm>
            <a:custGeom>
              <a:avLst/>
              <a:gdLst/>
              <a:ahLst/>
              <a:cxnLst/>
              <a:rect l="l" t="t" r="r" b="b"/>
              <a:pathLst>
                <a:path w="44483" h="38320" extrusionOk="0">
                  <a:moveTo>
                    <a:pt x="42423" y="0"/>
                  </a:moveTo>
                  <a:cubicBezTo>
                    <a:pt x="42423" y="0"/>
                    <a:pt x="39053" y="810"/>
                    <a:pt x="33422" y="7501"/>
                  </a:cubicBezTo>
                  <a:cubicBezTo>
                    <a:pt x="32381" y="8742"/>
                    <a:pt x="31276" y="9141"/>
                    <a:pt x="30112" y="9141"/>
                  </a:cubicBezTo>
                  <a:cubicBezTo>
                    <a:pt x="28021" y="9141"/>
                    <a:pt x="25737" y="7855"/>
                    <a:pt x="23293" y="7855"/>
                  </a:cubicBezTo>
                  <a:cubicBezTo>
                    <a:pt x="23142" y="7855"/>
                    <a:pt x="22990" y="7860"/>
                    <a:pt x="22837" y="7870"/>
                  </a:cubicBezTo>
                  <a:cubicBezTo>
                    <a:pt x="18848" y="8156"/>
                    <a:pt x="17122" y="8989"/>
                    <a:pt x="12705" y="9168"/>
                  </a:cubicBezTo>
                  <a:cubicBezTo>
                    <a:pt x="12658" y="9170"/>
                    <a:pt x="12612" y="9171"/>
                    <a:pt x="12567" y="9171"/>
                  </a:cubicBezTo>
                  <a:cubicBezTo>
                    <a:pt x="8343" y="9171"/>
                    <a:pt x="8596" y="1116"/>
                    <a:pt x="2602" y="1116"/>
                  </a:cubicBezTo>
                  <a:cubicBezTo>
                    <a:pt x="2533" y="1116"/>
                    <a:pt x="2464" y="1117"/>
                    <a:pt x="2394" y="1119"/>
                  </a:cubicBezTo>
                  <a:cubicBezTo>
                    <a:pt x="2394" y="1119"/>
                    <a:pt x="2120" y="2203"/>
                    <a:pt x="1929" y="3941"/>
                  </a:cubicBezTo>
                  <a:cubicBezTo>
                    <a:pt x="1215" y="8466"/>
                    <a:pt x="1" y="17145"/>
                    <a:pt x="596" y="20086"/>
                  </a:cubicBezTo>
                  <a:cubicBezTo>
                    <a:pt x="1406" y="24110"/>
                    <a:pt x="15217" y="36731"/>
                    <a:pt x="22170" y="38195"/>
                  </a:cubicBezTo>
                  <a:cubicBezTo>
                    <a:pt x="22571" y="38279"/>
                    <a:pt x="22977" y="38319"/>
                    <a:pt x="23386" y="38319"/>
                  </a:cubicBezTo>
                  <a:cubicBezTo>
                    <a:pt x="30067" y="38319"/>
                    <a:pt x="37661" y="27643"/>
                    <a:pt x="41565" y="22729"/>
                  </a:cubicBezTo>
                  <a:cubicBezTo>
                    <a:pt x="44482" y="19086"/>
                    <a:pt x="43613" y="9823"/>
                    <a:pt x="42839" y="4644"/>
                  </a:cubicBezTo>
                  <a:cubicBezTo>
                    <a:pt x="42768" y="1881"/>
                    <a:pt x="42423" y="0"/>
                    <a:pt x="42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032;p33"/>
            <p:cNvSpPr/>
            <p:nvPr/>
          </p:nvSpPr>
          <p:spPr>
            <a:xfrm>
              <a:off x="3817125" y="2108975"/>
              <a:ext cx="82175" cy="53350"/>
            </a:xfrm>
            <a:custGeom>
              <a:avLst/>
              <a:gdLst/>
              <a:ahLst/>
              <a:cxnLst/>
              <a:rect l="l" t="t" r="r" b="b"/>
              <a:pathLst>
                <a:path w="3287" h="2134" extrusionOk="0">
                  <a:moveTo>
                    <a:pt x="165" y="1"/>
                  </a:moveTo>
                  <a:cubicBezTo>
                    <a:pt x="158" y="1"/>
                    <a:pt x="151" y="1"/>
                    <a:pt x="144" y="2"/>
                  </a:cubicBezTo>
                  <a:cubicBezTo>
                    <a:pt x="60" y="26"/>
                    <a:pt x="1" y="98"/>
                    <a:pt x="13" y="181"/>
                  </a:cubicBezTo>
                  <a:cubicBezTo>
                    <a:pt x="13" y="216"/>
                    <a:pt x="305" y="2134"/>
                    <a:pt x="2616" y="2134"/>
                  </a:cubicBezTo>
                  <a:cubicBezTo>
                    <a:pt x="2637" y="2134"/>
                    <a:pt x="2658" y="2134"/>
                    <a:pt x="2680" y="2134"/>
                  </a:cubicBezTo>
                  <a:cubicBezTo>
                    <a:pt x="2823" y="2134"/>
                    <a:pt x="2977" y="2134"/>
                    <a:pt x="3144" y="2086"/>
                  </a:cubicBezTo>
                  <a:cubicBezTo>
                    <a:pt x="3227" y="2086"/>
                    <a:pt x="3287" y="2014"/>
                    <a:pt x="3275" y="1931"/>
                  </a:cubicBezTo>
                  <a:cubicBezTo>
                    <a:pt x="3275" y="1836"/>
                    <a:pt x="3204" y="1788"/>
                    <a:pt x="3108" y="1788"/>
                  </a:cubicBezTo>
                  <a:cubicBezTo>
                    <a:pt x="2938" y="1807"/>
                    <a:pt x="2779" y="1816"/>
                    <a:pt x="2629" y="1816"/>
                  </a:cubicBezTo>
                  <a:cubicBezTo>
                    <a:pt x="604" y="1816"/>
                    <a:pt x="344" y="212"/>
                    <a:pt x="322" y="145"/>
                  </a:cubicBezTo>
                  <a:cubicBezTo>
                    <a:pt x="311" y="58"/>
                    <a:pt x="241"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033;p33"/>
            <p:cNvSpPr/>
            <p:nvPr/>
          </p:nvSpPr>
          <p:spPr>
            <a:xfrm>
              <a:off x="3486725" y="1704875"/>
              <a:ext cx="215825" cy="118950"/>
            </a:xfrm>
            <a:custGeom>
              <a:avLst/>
              <a:gdLst/>
              <a:ahLst/>
              <a:cxnLst/>
              <a:rect l="l" t="t" r="r" b="b"/>
              <a:pathLst>
                <a:path w="8633" h="4758" extrusionOk="0">
                  <a:moveTo>
                    <a:pt x="6783" y="1"/>
                  </a:moveTo>
                  <a:cubicBezTo>
                    <a:pt x="6021" y="1"/>
                    <a:pt x="4904" y="344"/>
                    <a:pt x="3227" y="1260"/>
                  </a:cubicBezTo>
                  <a:cubicBezTo>
                    <a:pt x="1" y="3010"/>
                    <a:pt x="1561" y="4355"/>
                    <a:pt x="1561" y="4355"/>
                  </a:cubicBezTo>
                  <a:cubicBezTo>
                    <a:pt x="1860" y="4630"/>
                    <a:pt x="2240" y="4758"/>
                    <a:pt x="2702" y="4758"/>
                  </a:cubicBezTo>
                  <a:cubicBezTo>
                    <a:pt x="3543" y="4758"/>
                    <a:pt x="4659" y="4335"/>
                    <a:pt x="6073" y="3605"/>
                  </a:cubicBezTo>
                  <a:cubicBezTo>
                    <a:pt x="7907" y="2653"/>
                    <a:pt x="8633" y="1474"/>
                    <a:pt x="8145" y="700"/>
                  </a:cubicBezTo>
                  <a:cubicBezTo>
                    <a:pt x="7887" y="294"/>
                    <a:pt x="7487" y="1"/>
                    <a:pt x="6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034;p33"/>
            <p:cNvSpPr/>
            <p:nvPr/>
          </p:nvSpPr>
          <p:spPr>
            <a:xfrm>
              <a:off x="3604900" y="1894700"/>
              <a:ext cx="78900" cy="95000"/>
            </a:xfrm>
            <a:custGeom>
              <a:avLst/>
              <a:gdLst/>
              <a:ahLst/>
              <a:cxnLst/>
              <a:rect l="l" t="t" r="r" b="b"/>
              <a:pathLst>
                <a:path w="3156" h="3800" extrusionOk="0">
                  <a:moveTo>
                    <a:pt x="1567" y="1"/>
                  </a:moveTo>
                  <a:cubicBezTo>
                    <a:pt x="1561" y="1"/>
                    <a:pt x="1555" y="1"/>
                    <a:pt x="1548" y="1"/>
                  </a:cubicBezTo>
                  <a:cubicBezTo>
                    <a:pt x="691" y="13"/>
                    <a:pt x="1" y="870"/>
                    <a:pt x="24" y="1918"/>
                  </a:cubicBezTo>
                  <a:cubicBezTo>
                    <a:pt x="36" y="2958"/>
                    <a:pt x="741" y="3799"/>
                    <a:pt x="1590" y="3799"/>
                  </a:cubicBezTo>
                  <a:cubicBezTo>
                    <a:pt x="1596" y="3799"/>
                    <a:pt x="1602" y="3799"/>
                    <a:pt x="1608" y="3799"/>
                  </a:cubicBezTo>
                  <a:cubicBezTo>
                    <a:pt x="2477" y="3787"/>
                    <a:pt x="3156" y="2942"/>
                    <a:pt x="3144" y="1882"/>
                  </a:cubicBezTo>
                  <a:cubicBezTo>
                    <a:pt x="3132" y="830"/>
                    <a:pt x="2428" y="1"/>
                    <a:pt x="15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035;p33"/>
            <p:cNvSpPr/>
            <p:nvPr/>
          </p:nvSpPr>
          <p:spPr>
            <a:xfrm>
              <a:off x="4010300" y="1699250"/>
              <a:ext cx="216725" cy="115925"/>
            </a:xfrm>
            <a:custGeom>
              <a:avLst/>
              <a:gdLst/>
              <a:ahLst/>
              <a:cxnLst/>
              <a:rect l="l" t="t" r="r" b="b"/>
              <a:pathLst>
                <a:path w="8669" h="4637" extrusionOk="0">
                  <a:moveTo>
                    <a:pt x="1895" y="1"/>
                  </a:moveTo>
                  <a:cubicBezTo>
                    <a:pt x="1142" y="1"/>
                    <a:pt x="733" y="313"/>
                    <a:pt x="477" y="735"/>
                  </a:cubicBezTo>
                  <a:cubicBezTo>
                    <a:pt x="1" y="1520"/>
                    <a:pt x="775" y="2687"/>
                    <a:pt x="2620" y="3580"/>
                  </a:cubicBezTo>
                  <a:cubicBezTo>
                    <a:pt x="4013" y="4250"/>
                    <a:pt x="5117" y="4637"/>
                    <a:pt x="5949" y="4637"/>
                  </a:cubicBezTo>
                  <a:cubicBezTo>
                    <a:pt x="6448" y="4637"/>
                    <a:pt x="6849" y="4498"/>
                    <a:pt x="7157" y="4199"/>
                  </a:cubicBezTo>
                  <a:cubicBezTo>
                    <a:pt x="7157" y="4199"/>
                    <a:pt x="8669" y="2818"/>
                    <a:pt x="5394" y="1151"/>
                  </a:cubicBezTo>
                  <a:cubicBezTo>
                    <a:pt x="3753" y="316"/>
                    <a:pt x="2651" y="1"/>
                    <a:pt x="1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036;p33"/>
            <p:cNvSpPr/>
            <p:nvPr/>
          </p:nvSpPr>
          <p:spPr>
            <a:xfrm>
              <a:off x="4017750" y="1888750"/>
              <a:ext cx="78900" cy="94975"/>
            </a:xfrm>
            <a:custGeom>
              <a:avLst/>
              <a:gdLst/>
              <a:ahLst/>
              <a:cxnLst/>
              <a:rect l="l" t="t" r="r" b="b"/>
              <a:pathLst>
                <a:path w="3156" h="3799" extrusionOk="0">
                  <a:moveTo>
                    <a:pt x="1555" y="1"/>
                  </a:moveTo>
                  <a:cubicBezTo>
                    <a:pt x="1549" y="1"/>
                    <a:pt x="1543" y="1"/>
                    <a:pt x="1536" y="1"/>
                  </a:cubicBezTo>
                  <a:cubicBezTo>
                    <a:pt x="691" y="25"/>
                    <a:pt x="1" y="882"/>
                    <a:pt x="12" y="1930"/>
                  </a:cubicBezTo>
                  <a:cubicBezTo>
                    <a:pt x="24" y="2970"/>
                    <a:pt x="729" y="3799"/>
                    <a:pt x="1578" y="3799"/>
                  </a:cubicBezTo>
                  <a:cubicBezTo>
                    <a:pt x="1584" y="3799"/>
                    <a:pt x="1590" y="3799"/>
                    <a:pt x="1596" y="3799"/>
                  </a:cubicBezTo>
                  <a:cubicBezTo>
                    <a:pt x="2465" y="3787"/>
                    <a:pt x="3156" y="2918"/>
                    <a:pt x="3132" y="1882"/>
                  </a:cubicBezTo>
                  <a:cubicBezTo>
                    <a:pt x="3120" y="830"/>
                    <a:pt x="2416" y="1"/>
                    <a:pt x="155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037;p33"/>
            <p:cNvSpPr/>
            <p:nvPr/>
          </p:nvSpPr>
          <p:spPr>
            <a:xfrm>
              <a:off x="3798075" y="1638125"/>
              <a:ext cx="159275" cy="395900"/>
            </a:xfrm>
            <a:custGeom>
              <a:avLst/>
              <a:gdLst/>
              <a:ahLst/>
              <a:cxnLst/>
              <a:rect l="l" t="t" r="r" b="b"/>
              <a:pathLst>
                <a:path w="6371" h="15836" extrusionOk="0">
                  <a:moveTo>
                    <a:pt x="703" y="1"/>
                  </a:moveTo>
                  <a:cubicBezTo>
                    <a:pt x="608" y="1"/>
                    <a:pt x="537" y="60"/>
                    <a:pt x="537" y="144"/>
                  </a:cubicBezTo>
                  <a:cubicBezTo>
                    <a:pt x="477" y="1144"/>
                    <a:pt x="1" y="10002"/>
                    <a:pt x="715" y="11121"/>
                  </a:cubicBezTo>
                  <a:cubicBezTo>
                    <a:pt x="935" y="11455"/>
                    <a:pt x="1302" y="11755"/>
                    <a:pt x="1914" y="11755"/>
                  </a:cubicBezTo>
                  <a:cubicBezTo>
                    <a:pt x="2395" y="11755"/>
                    <a:pt x="3027" y="11570"/>
                    <a:pt x="3858" y="11073"/>
                  </a:cubicBezTo>
                  <a:cubicBezTo>
                    <a:pt x="3882" y="11062"/>
                    <a:pt x="3918" y="11038"/>
                    <a:pt x="3930" y="11026"/>
                  </a:cubicBezTo>
                  <a:cubicBezTo>
                    <a:pt x="4177" y="10888"/>
                    <a:pt x="4409" y="10822"/>
                    <a:pt x="4623" y="10822"/>
                  </a:cubicBezTo>
                  <a:cubicBezTo>
                    <a:pt x="4871" y="10822"/>
                    <a:pt x="5095" y="10912"/>
                    <a:pt x="5287" y="11085"/>
                  </a:cubicBezTo>
                  <a:cubicBezTo>
                    <a:pt x="5871" y="11657"/>
                    <a:pt x="6013" y="12943"/>
                    <a:pt x="5597" y="13824"/>
                  </a:cubicBezTo>
                  <a:cubicBezTo>
                    <a:pt x="5061" y="14943"/>
                    <a:pt x="3846" y="15538"/>
                    <a:pt x="3823" y="15538"/>
                  </a:cubicBezTo>
                  <a:cubicBezTo>
                    <a:pt x="3751" y="15574"/>
                    <a:pt x="3727" y="15669"/>
                    <a:pt x="3751" y="15741"/>
                  </a:cubicBezTo>
                  <a:cubicBezTo>
                    <a:pt x="3787" y="15800"/>
                    <a:pt x="3846" y="15836"/>
                    <a:pt x="3906" y="15836"/>
                  </a:cubicBezTo>
                  <a:cubicBezTo>
                    <a:pt x="3918" y="15836"/>
                    <a:pt x="3942" y="15836"/>
                    <a:pt x="3977" y="15824"/>
                  </a:cubicBezTo>
                  <a:cubicBezTo>
                    <a:pt x="4037" y="15788"/>
                    <a:pt x="5311" y="15181"/>
                    <a:pt x="5894" y="13955"/>
                  </a:cubicBezTo>
                  <a:cubicBezTo>
                    <a:pt x="6371" y="12967"/>
                    <a:pt x="6192" y="11514"/>
                    <a:pt x="5501" y="10859"/>
                  </a:cubicBezTo>
                  <a:cubicBezTo>
                    <a:pt x="5256" y="10633"/>
                    <a:pt x="4962" y="10519"/>
                    <a:pt x="4639" y="10519"/>
                  </a:cubicBezTo>
                  <a:cubicBezTo>
                    <a:pt x="4367" y="10519"/>
                    <a:pt x="4075" y="10600"/>
                    <a:pt x="3775" y="10764"/>
                  </a:cubicBezTo>
                  <a:cubicBezTo>
                    <a:pt x="3763" y="10776"/>
                    <a:pt x="3739" y="10788"/>
                    <a:pt x="3692" y="10823"/>
                  </a:cubicBezTo>
                  <a:cubicBezTo>
                    <a:pt x="2979" y="11246"/>
                    <a:pt x="2387" y="11458"/>
                    <a:pt x="1919" y="11458"/>
                  </a:cubicBezTo>
                  <a:cubicBezTo>
                    <a:pt x="1502" y="11458"/>
                    <a:pt x="1184" y="11290"/>
                    <a:pt x="965" y="10954"/>
                  </a:cubicBezTo>
                  <a:cubicBezTo>
                    <a:pt x="417" y="10085"/>
                    <a:pt x="703" y="2870"/>
                    <a:pt x="846" y="167"/>
                  </a:cubicBezTo>
                  <a:cubicBezTo>
                    <a:pt x="846" y="72"/>
                    <a:pt x="787" y="1"/>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038;p33"/>
            <p:cNvSpPr/>
            <p:nvPr/>
          </p:nvSpPr>
          <p:spPr>
            <a:xfrm>
              <a:off x="3308425" y="2190275"/>
              <a:ext cx="25" cy="25"/>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039;p33"/>
            <p:cNvSpPr/>
            <p:nvPr/>
          </p:nvSpPr>
          <p:spPr>
            <a:xfrm>
              <a:off x="4399050" y="2175100"/>
              <a:ext cx="25" cy="25"/>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040;p33"/>
            <p:cNvSpPr/>
            <p:nvPr/>
          </p:nvSpPr>
          <p:spPr>
            <a:xfrm>
              <a:off x="3163475" y="1023950"/>
              <a:ext cx="1312100" cy="582050"/>
            </a:xfrm>
            <a:custGeom>
              <a:avLst/>
              <a:gdLst/>
              <a:ahLst/>
              <a:cxnLst/>
              <a:rect l="l" t="t" r="r" b="b"/>
              <a:pathLst>
                <a:path w="52484" h="23282" extrusionOk="0">
                  <a:moveTo>
                    <a:pt x="17004" y="1"/>
                  </a:moveTo>
                  <a:cubicBezTo>
                    <a:pt x="16833" y="1"/>
                    <a:pt x="16673" y="37"/>
                    <a:pt x="16527" y="112"/>
                  </a:cubicBezTo>
                  <a:cubicBezTo>
                    <a:pt x="13848" y="1493"/>
                    <a:pt x="10728" y="14221"/>
                    <a:pt x="10728" y="14221"/>
                  </a:cubicBezTo>
                  <a:cubicBezTo>
                    <a:pt x="10728" y="14221"/>
                    <a:pt x="3031" y="7755"/>
                    <a:pt x="1225" y="7755"/>
                  </a:cubicBezTo>
                  <a:cubicBezTo>
                    <a:pt x="1093" y="7755"/>
                    <a:pt x="993" y="7790"/>
                    <a:pt x="929" y="7863"/>
                  </a:cubicBezTo>
                  <a:cubicBezTo>
                    <a:pt x="1" y="8959"/>
                    <a:pt x="3584" y="23282"/>
                    <a:pt x="3584" y="23282"/>
                  </a:cubicBezTo>
                  <a:cubicBezTo>
                    <a:pt x="12114" y="21412"/>
                    <a:pt x="20067" y="20799"/>
                    <a:pt x="26829" y="20799"/>
                  </a:cubicBezTo>
                  <a:cubicBezTo>
                    <a:pt x="39701" y="20799"/>
                    <a:pt x="48257" y="23020"/>
                    <a:pt x="48257" y="23020"/>
                  </a:cubicBezTo>
                  <a:cubicBezTo>
                    <a:pt x="48257" y="23020"/>
                    <a:pt x="52483" y="9101"/>
                    <a:pt x="50947" y="8506"/>
                  </a:cubicBezTo>
                  <a:cubicBezTo>
                    <a:pt x="50719" y="8419"/>
                    <a:pt x="50463" y="8378"/>
                    <a:pt x="50186" y="8378"/>
                  </a:cubicBezTo>
                  <a:cubicBezTo>
                    <a:pt x="47033" y="8378"/>
                    <a:pt x="41089" y="13578"/>
                    <a:pt x="41089" y="13578"/>
                  </a:cubicBezTo>
                  <a:cubicBezTo>
                    <a:pt x="41089" y="13578"/>
                    <a:pt x="39177" y="172"/>
                    <a:pt x="36883" y="172"/>
                  </a:cubicBezTo>
                  <a:cubicBezTo>
                    <a:pt x="36880" y="172"/>
                    <a:pt x="36877" y="172"/>
                    <a:pt x="36874" y="172"/>
                  </a:cubicBezTo>
                  <a:cubicBezTo>
                    <a:pt x="34576" y="208"/>
                    <a:pt x="26337" y="10661"/>
                    <a:pt x="26337" y="10661"/>
                  </a:cubicBezTo>
                  <a:cubicBezTo>
                    <a:pt x="26337" y="10661"/>
                    <a:pt x="19965" y="1"/>
                    <a:pt x="17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041;p33"/>
            <p:cNvSpPr/>
            <p:nvPr/>
          </p:nvSpPr>
          <p:spPr>
            <a:xfrm>
              <a:off x="3221825" y="1489875"/>
              <a:ext cx="1198675" cy="196525"/>
            </a:xfrm>
            <a:custGeom>
              <a:avLst/>
              <a:gdLst/>
              <a:ahLst/>
              <a:cxnLst/>
              <a:rect l="l" t="t" r="r" b="b"/>
              <a:pathLst>
                <a:path w="47947" h="7861" extrusionOk="0">
                  <a:moveTo>
                    <a:pt x="25813" y="1"/>
                  </a:moveTo>
                  <a:cubicBezTo>
                    <a:pt x="11110" y="1"/>
                    <a:pt x="1566" y="3882"/>
                    <a:pt x="1012" y="4109"/>
                  </a:cubicBezTo>
                  <a:cubicBezTo>
                    <a:pt x="0" y="4526"/>
                    <a:pt x="0" y="5657"/>
                    <a:pt x="429" y="6657"/>
                  </a:cubicBezTo>
                  <a:cubicBezTo>
                    <a:pt x="754" y="7400"/>
                    <a:pt x="1045" y="7860"/>
                    <a:pt x="1789" y="7860"/>
                  </a:cubicBezTo>
                  <a:cubicBezTo>
                    <a:pt x="1807" y="7860"/>
                    <a:pt x="1826" y="7860"/>
                    <a:pt x="1846" y="7859"/>
                  </a:cubicBezTo>
                  <a:cubicBezTo>
                    <a:pt x="2084" y="7848"/>
                    <a:pt x="2322" y="7800"/>
                    <a:pt x="2560" y="7705"/>
                  </a:cubicBezTo>
                  <a:cubicBezTo>
                    <a:pt x="2686" y="7646"/>
                    <a:pt x="11888" y="3933"/>
                    <a:pt x="25986" y="3933"/>
                  </a:cubicBezTo>
                  <a:cubicBezTo>
                    <a:pt x="31830" y="3933"/>
                    <a:pt x="38515" y="4571"/>
                    <a:pt x="45744" y="6371"/>
                  </a:cubicBezTo>
                  <a:cubicBezTo>
                    <a:pt x="45912" y="6415"/>
                    <a:pt x="46068" y="6435"/>
                    <a:pt x="46214" y="6435"/>
                  </a:cubicBezTo>
                  <a:cubicBezTo>
                    <a:pt x="46988" y="6435"/>
                    <a:pt x="47454" y="5850"/>
                    <a:pt x="47685" y="4978"/>
                  </a:cubicBezTo>
                  <a:cubicBezTo>
                    <a:pt x="47947" y="3930"/>
                    <a:pt x="47768" y="2859"/>
                    <a:pt x="46720" y="2597"/>
                  </a:cubicBezTo>
                  <a:cubicBezTo>
                    <a:pt x="39034" y="681"/>
                    <a:pt x="31971" y="1"/>
                    <a:pt x="25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042;p33"/>
            <p:cNvSpPr/>
            <p:nvPr/>
          </p:nvSpPr>
          <p:spPr>
            <a:xfrm>
              <a:off x="3578125" y="1267875"/>
              <a:ext cx="121150" cy="156250"/>
            </a:xfrm>
            <a:custGeom>
              <a:avLst/>
              <a:gdLst/>
              <a:ahLst/>
              <a:cxnLst/>
              <a:rect l="l" t="t" r="r" b="b"/>
              <a:pathLst>
                <a:path w="4846" h="6250" extrusionOk="0">
                  <a:moveTo>
                    <a:pt x="2236" y="0"/>
                  </a:moveTo>
                  <a:cubicBezTo>
                    <a:pt x="2173" y="0"/>
                    <a:pt x="2111" y="4"/>
                    <a:pt x="2048" y="11"/>
                  </a:cubicBezTo>
                  <a:cubicBezTo>
                    <a:pt x="822" y="166"/>
                    <a:pt x="0" y="1666"/>
                    <a:pt x="214" y="3393"/>
                  </a:cubicBezTo>
                  <a:cubicBezTo>
                    <a:pt x="406" y="5019"/>
                    <a:pt x="1466" y="6249"/>
                    <a:pt x="2612" y="6249"/>
                  </a:cubicBezTo>
                  <a:cubicBezTo>
                    <a:pt x="2673" y="6249"/>
                    <a:pt x="2736" y="6246"/>
                    <a:pt x="2798" y="6238"/>
                  </a:cubicBezTo>
                  <a:cubicBezTo>
                    <a:pt x="4024" y="6083"/>
                    <a:pt x="4846" y="4583"/>
                    <a:pt x="4632" y="2857"/>
                  </a:cubicBezTo>
                  <a:cubicBezTo>
                    <a:pt x="4440" y="1220"/>
                    <a:pt x="3381"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043;p33"/>
            <p:cNvSpPr/>
            <p:nvPr/>
          </p:nvSpPr>
          <p:spPr>
            <a:xfrm>
              <a:off x="3591500" y="1285200"/>
              <a:ext cx="94400" cy="121625"/>
            </a:xfrm>
            <a:custGeom>
              <a:avLst/>
              <a:gdLst/>
              <a:ahLst/>
              <a:cxnLst/>
              <a:rect l="l" t="t" r="r" b="b"/>
              <a:pathLst>
                <a:path w="3776" h="4865" extrusionOk="0">
                  <a:moveTo>
                    <a:pt x="1738" y="1"/>
                  </a:moveTo>
                  <a:cubicBezTo>
                    <a:pt x="1691" y="1"/>
                    <a:pt x="1644" y="3"/>
                    <a:pt x="1596" y="9"/>
                  </a:cubicBezTo>
                  <a:cubicBezTo>
                    <a:pt x="644" y="128"/>
                    <a:pt x="1" y="1307"/>
                    <a:pt x="168" y="2640"/>
                  </a:cubicBezTo>
                  <a:cubicBezTo>
                    <a:pt x="325" y="3912"/>
                    <a:pt x="1132" y="4864"/>
                    <a:pt x="2024" y="4864"/>
                  </a:cubicBezTo>
                  <a:cubicBezTo>
                    <a:pt x="2075" y="4864"/>
                    <a:pt x="2127" y="4861"/>
                    <a:pt x="2180" y="4855"/>
                  </a:cubicBezTo>
                  <a:cubicBezTo>
                    <a:pt x="3132" y="4736"/>
                    <a:pt x="3775" y="3569"/>
                    <a:pt x="3608" y="2223"/>
                  </a:cubicBezTo>
                  <a:cubicBezTo>
                    <a:pt x="3450" y="956"/>
                    <a:pt x="2636"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044;p33"/>
            <p:cNvSpPr/>
            <p:nvPr/>
          </p:nvSpPr>
          <p:spPr>
            <a:xfrm>
              <a:off x="3612950" y="1294925"/>
              <a:ext cx="66575" cy="74875"/>
            </a:xfrm>
            <a:custGeom>
              <a:avLst/>
              <a:gdLst/>
              <a:ahLst/>
              <a:cxnLst/>
              <a:rect l="l" t="t" r="r" b="b"/>
              <a:pathLst>
                <a:path w="2663" h="2995" extrusionOk="0">
                  <a:moveTo>
                    <a:pt x="755" y="0"/>
                  </a:moveTo>
                  <a:cubicBezTo>
                    <a:pt x="737" y="0"/>
                    <a:pt x="726" y="1"/>
                    <a:pt x="726" y="1"/>
                  </a:cubicBezTo>
                  <a:cubicBezTo>
                    <a:pt x="0" y="298"/>
                    <a:pt x="738" y="1096"/>
                    <a:pt x="1226" y="1239"/>
                  </a:cubicBezTo>
                  <a:cubicBezTo>
                    <a:pt x="1738" y="1394"/>
                    <a:pt x="2048" y="2823"/>
                    <a:pt x="2179" y="2965"/>
                  </a:cubicBezTo>
                  <a:cubicBezTo>
                    <a:pt x="2197" y="2985"/>
                    <a:pt x="2219" y="2995"/>
                    <a:pt x="2242" y="2995"/>
                  </a:cubicBezTo>
                  <a:cubicBezTo>
                    <a:pt x="2408" y="2995"/>
                    <a:pt x="2662" y="2508"/>
                    <a:pt x="2298" y="1310"/>
                  </a:cubicBezTo>
                  <a:cubicBezTo>
                    <a:pt x="1920" y="59"/>
                    <a:pt x="936"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045;p33"/>
            <p:cNvSpPr/>
            <p:nvPr/>
          </p:nvSpPr>
          <p:spPr>
            <a:xfrm>
              <a:off x="3247725" y="1362775"/>
              <a:ext cx="119075" cy="136425"/>
            </a:xfrm>
            <a:custGeom>
              <a:avLst/>
              <a:gdLst/>
              <a:ahLst/>
              <a:cxnLst/>
              <a:rect l="l" t="t" r="r" b="b"/>
              <a:pathLst>
                <a:path w="4763" h="5457" extrusionOk="0">
                  <a:moveTo>
                    <a:pt x="1965" y="0"/>
                  </a:moveTo>
                  <a:cubicBezTo>
                    <a:pt x="1812" y="0"/>
                    <a:pt x="1660" y="24"/>
                    <a:pt x="1512" y="73"/>
                  </a:cubicBezTo>
                  <a:cubicBezTo>
                    <a:pt x="464" y="418"/>
                    <a:pt x="0" y="1871"/>
                    <a:pt x="500" y="3347"/>
                  </a:cubicBezTo>
                  <a:cubicBezTo>
                    <a:pt x="918" y="4611"/>
                    <a:pt x="1886" y="5456"/>
                    <a:pt x="2806" y="5456"/>
                  </a:cubicBezTo>
                  <a:cubicBezTo>
                    <a:pt x="2961" y="5456"/>
                    <a:pt x="3114" y="5433"/>
                    <a:pt x="3262" y="5383"/>
                  </a:cubicBezTo>
                  <a:cubicBezTo>
                    <a:pt x="4310" y="5050"/>
                    <a:pt x="4763" y="3585"/>
                    <a:pt x="4274" y="2109"/>
                  </a:cubicBezTo>
                  <a:cubicBezTo>
                    <a:pt x="3856" y="853"/>
                    <a:pt x="2886" y="0"/>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046;p33"/>
            <p:cNvSpPr/>
            <p:nvPr/>
          </p:nvSpPr>
          <p:spPr>
            <a:xfrm>
              <a:off x="3261100" y="1378100"/>
              <a:ext cx="92000" cy="105850"/>
            </a:xfrm>
            <a:custGeom>
              <a:avLst/>
              <a:gdLst/>
              <a:ahLst/>
              <a:cxnLst/>
              <a:rect l="l" t="t" r="r" b="b"/>
              <a:pathLst>
                <a:path w="3680" h="4234" extrusionOk="0">
                  <a:moveTo>
                    <a:pt x="1522" y="0"/>
                  </a:moveTo>
                  <a:cubicBezTo>
                    <a:pt x="1402" y="0"/>
                    <a:pt x="1284" y="18"/>
                    <a:pt x="1168" y="55"/>
                  </a:cubicBezTo>
                  <a:cubicBezTo>
                    <a:pt x="346" y="329"/>
                    <a:pt x="1" y="1460"/>
                    <a:pt x="382" y="2603"/>
                  </a:cubicBezTo>
                  <a:cubicBezTo>
                    <a:pt x="698" y="3571"/>
                    <a:pt x="1449" y="4233"/>
                    <a:pt x="2166" y="4233"/>
                  </a:cubicBezTo>
                  <a:cubicBezTo>
                    <a:pt x="2288" y="4233"/>
                    <a:pt x="2408" y="4214"/>
                    <a:pt x="2525" y="4175"/>
                  </a:cubicBezTo>
                  <a:cubicBezTo>
                    <a:pt x="3335" y="3913"/>
                    <a:pt x="3680" y="2782"/>
                    <a:pt x="3311" y="1639"/>
                  </a:cubicBezTo>
                  <a:cubicBezTo>
                    <a:pt x="2994" y="657"/>
                    <a:pt x="2247"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047;p33"/>
            <p:cNvSpPr/>
            <p:nvPr/>
          </p:nvSpPr>
          <p:spPr>
            <a:xfrm>
              <a:off x="3277175" y="1387375"/>
              <a:ext cx="68525" cy="59175"/>
            </a:xfrm>
            <a:custGeom>
              <a:avLst/>
              <a:gdLst/>
              <a:ahLst/>
              <a:cxnLst/>
              <a:rect l="l" t="t" r="r" b="b"/>
              <a:pathLst>
                <a:path w="2741" h="2367" extrusionOk="0">
                  <a:moveTo>
                    <a:pt x="855" y="0"/>
                  </a:moveTo>
                  <a:cubicBezTo>
                    <a:pt x="691" y="0"/>
                    <a:pt x="584" y="29"/>
                    <a:pt x="584" y="29"/>
                  </a:cubicBezTo>
                  <a:cubicBezTo>
                    <a:pt x="1" y="399"/>
                    <a:pt x="787" y="970"/>
                    <a:pt x="1251" y="1006"/>
                  </a:cubicBezTo>
                  <a:cubicBezTo>
                    <a:pt x="1715" y="1053"/>
                    <a:pt x="2239" y="2244"/>
                    <a:pt x="2382" y="2351"/>
                  </a:cubicBezTo>
                  <a:cubicBezTo>
                    <a:pt x="2395" y="2361"/>
                    <a:pt x="2409" y="2367"/>
                    <a:pt x="2423" y="2367"/>
                  </a:cubicBezTo>
                  <a:cubicBezTo>
                    <a:pt x="2560" y="2367"/>
                    <a:pt x="2740" y="1908"/>
                    <a:pt x="2192" y="887"/>
                  </a:cubicBezTo>
                  <a:cubicBezTo>
                    <a:pt x="1782" y="125"/>
                    <a:pt x="1195"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048;p33"/>
            <p:cNvSpPr/>
            <p:nvPr/>
          </p:nvSpPr>
          <p:spPr>
            <a:xfrm>
              <a:off x="3942750" y="1265825"/>
              <a:ext cx="119075" cy="156425"/>
            </a:xfrm>
            <a:custGeom>
              <a:avLst/>
              <a:gdLst/>
              <a:ahLst/>
              <a:cxnLst/>
              <a:rect l="l" t="t" r="r" b="b"/>
              <a:pathLst>
                <a:path w="4763" h="6257" extrusionOk="0">
                  <a:moveTo>
                    <a:pt x="2511" y="1"/>
                  </a:moveTo>
                  <a:cubicBezTo>
                    <a:pt x="1362" y="1"/>
                    <a:pt x="326" y="1268"/>
                    <a:pt x="167" y="2903"/>
                  </a:cubicBezTo>
                  <a:cubicBezTo>
                    <a:pt x="0" y="4629"/>
                    <a:pt x="857" y="6118"/>
                    <a:pt x="2084" y="6249"/>
                  </a:cubicBezTo>
                  <a:cubicBezTo>
                    <a:pt x="2136" y="6254"/>
                    <a:pt x="2188" y="6256"/>
                    <a:pt x="2240" y="6256"/>
                  </a:cubicBezTo>
                  <a:cubicBezTo>
                    <a:pt x="3405" y="6256"/>
                    <a:pt x="4448" y="4996"/>
                    <a:pt x="4596" y="3344"/>
                  </a:cubicBezTo>
                  <a:cubicBezTo>
                    <a:pt x="4763" y="1617"/>
                    <a:pt x="3917" y="129"/>
                    <a:pt x="2679" y="10"/>
                  </a:cubicBezTo>
                  <a:cubicBezTo>
                    <a:pt x="2623" y="4"/>
                    <a:pt x="2567" y="1"/>
                    <a:pt x="2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049;p33"/>
            <p:cNvSpPr/>
            <p:nvPr/>
          </p:nvSpPr>
          <p:spPr>
            <a:xfrm>
              <a:off x="3955850" y="1282900"/>
              <a:ext cx="93175" cy="121725"/>
            </a:xfrm>
            <a:custGeom>
              <a:avLst/>
              <a:gdLst/>
              <a:ahLst/>
              <a:cxnLst/>
              <a:rect l="l" t="t" r="r" b="b"/>
              <a:pathLst>
                <a:path w="3727" h="4869" extrusionOk="0">
                  <a:moveTo>
                    <a:pt x="1986" y="1"/>
                  </a:moveTo>
                  <a:cubicBezTo>
                    <a:pt x="1077" y="1"/>
                    <a:pt x="268" y="986"/>
                    <a:pt x="131" y="2268"/>
                  </a:cubicBezTo>
                  <a:cubicBezTo>
                    <a:pt x="0" y="3613"/>
                    <a:pt x="667" y="4768"/>
                    <a:pt x="1619" y="4863"/>
                  </a:cubicBezTo>
                  <a:cubicBezTo>
                    <a:pt x="1656" y="4866"/>
                    <a:pt x="1693" y="4868"/>
                    <a:pt x="1729" y="4868"/>
                  </a:cubicBezTo>
                  <a:cubicBezTo>
                    <a:pt x="2639" y="4868"/>
                    <a:pt x="3458" y="3883"/>
                    <a:pt x="3584" y="2601"/>
                  </a:cubicBezTo>
                  <a:cubicBezTo>
                    <a:pt x="3727" y="1256"/>
                    <a:pt x="3048" y="101"/>
                    <a:pt x="2096" y="6"/>
                  </a:cubicBezTo>
                  <a:cubicBezTo>
                    <a:pt x="2059" y="2"/>
                    <a:pt x="2022" y="1"/>
                    <a:pt x="19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050;p33"/>
            <p:cNvSpPr/>
            <p:nvPr/>
          </p:nvSpPr>
          <p:spPr>
            <a:xfrm>
              <a:off x="3961650" y="1292850"/>
              <a:ext cx="65350" cy="75300"/>
            </a:xfrm>
            <a:custGeom>
              <a:avLst/>
              <a:gdLst/>
              <a:ahLst/>
              <a:cxnLst/>
              <a:rect l="l" t="t" r="r" b="b"/>
              <a:pathLst>
                <a:path w="2614" h="3012" extrusionOk="0">
                  <a:moveTo>
                    <a:pt x="1873" y="0"/>
                  </a:moveTo>
                  <a:cubicBezTo>
                    <a:pt x="1740" y="0"/>
                    <a:pt x="696" y="42"/>
                    <a:pt x="340" y="1334"/>
                  </a:cubicBezTo>
                  <a:cubicBezTo>
                    <a:pt x="0" y="2537"/>
                    <a:pt x="265" y="3012"/>
                    <a:pt x="420" y="3012"/>
                  </a:cubicBezTo>
                  <a:cubicBezTo>
                    <a:pt x="444" y="3012"/>
                    <a:pt x="466" y="3000"/>
                    <a:pt x="482" y="2977"/>
                  </a:cubicBezTo>
                  <a:cubicBezTo>
                    <a:pt x="613" y="2810"/>
                    <a:pt x="899" y="1382"/>
                    <a:pt x="1387" y="1239"/>
                  </a:cubicBezTo>
                  <a:cubicBezTo>
                    <a:pt x="1887" y="1084"/>
                    <a:pt x="2614" y="262"/>
                    <a:pt x="1887" y="0"/>
                  </a:cubicBezTo>
                  <a:cubicBezTo>
                    <a:pt x="1887" y="0"/>
                    <a:pt x="1883" y="0"/>
                    <a:pt x="18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051;p33"/>
            <p:cNvSpPr/>
            <p:nvPr/>
          </p:nvSpPr>
          <p:spPr>
            <a:xfrm>
              <a:off x="4263325" y="1350400"/>
              <a:ext cx="117000" cy="137125"/>
            </a:xfrm>
            <a:custGeom>
              <a:avLst/>
              <a:gdLst/>
              <a:ahLst/>
              <a:cxnLst/>
              <a:rect l="l" t="t" r="r" b="b"/>
              <a:pathLst>
                <a:path w="4680" h="5485" extrusionOk="0">
                  <a:moveTo>
                    <a:pt x="2721" y="1"/>
                  </a:moveTo>
                  <a:cubicBezTo>
                    <a:pt x="1794" y="1"/>
                    <a:pt x="842" y="878"/>
                    <a:pt x="441" y="2163"/>
                  </a:cubicBezTo>
                  <a:cubicBezTo>
                    <a:pt x="0" y="3640"/>
                    <a:pt x="488" y="5092"/>
                    <a:pt x="1524" y="5426"/>
                  </a:cubicBezTo>
                  <a:cubicBezTo>
                    <a:pt x="1660" y="5465"/>
                    <a:pt x="1799" y="5484"/>
                    <a:pt x="1938" y="5484"/>
                  </a:cubicBezTo>
                  <a:cubicBezTo>
                    <a:pt x="2881" y="5484"/>
                    <a:pt x="3845" y="4605"/>
                    <a:pt x="4239" y="3318"/>
                  </a:cubicBezTo>
                  <a:cubicBezTo>
                    <a:pt x="4679" y="1854"/>
                    <a:pt x="4191" y="389"/>
                    <a:pt x="3155" y="68"/>
                  </a:cubicBezTo>
                  <a:cubicBezTo>
                    <a:pt x="3013" y="22"/>
                    <a:pt x="2867" y="1"/>
                    <a:pt x="2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052;p33"/>
            <p:cNvSpPr/>
            <p:nvPr/>
          </p:nvSpPr>
          <p:spPr>
            <a:xfrm>
              <a:off x="4276725" y="1365175"/>
              <a:ext cx="91100" cy="106625"/>
            </a:xfrm>
            <a:custGeom>
              <a:avLst/>
              <a:gdLst/>
              <a:ahLst/>
              <a:cxnLst/>
              <a:rect l="l" t="t" r="r" b="b"/>
              <a:pathLst>
                <a:path w="3644" h="4265" extrusionOk="0">
                  <a:moveTo>
                    <a:pt x="2127" y="0"/>
                  </a:moveTo>
                  <a:cubicBezTo>
                    <a:pt x="1394" y="0"/>
                    <a:pt x="634" y="697"/>
                    <a:pt x="333" y="1691"/>
                  </a:cubicBezTo>
                  <a:cubicBezTo>
                    <a:pt x="0" y="2834"/>
                    <a:pt x="369" y="3965"/>
                    <a:pt x="1191" y="4215"/>
                  </a:cubicBezTo>
                  <a:cubicBezTo>
                    <a:pt x="1297" y="4248"/>
                    <a:pt x="1406" y="4264"/>
                    <a:pt x="1515" y="4264"/>
                  </a:cubicBezTo>
                  <a:cubicBezTo>
                    <a:pt x="2238" y="4264"/>
                    <a:pt x="2988" y="3577"/>
                    <a:pt x="3298" y="2584"/>
                  </a:cubicBezTo>
                  <a:cubicBezTo>
                    <a:pt x="3643" y="1441"/>
                    <a:pt x="3274" y="298"/>
                    <a:pt x="2453" y="48"/>
                  </a:cubicBezTo>
                  <a:cubicBezTo>
                    <a:pt x="2346" y="16"/>
                    <a:pt x="2237" y="0"/>
                    <a:pt x="2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053;p33"/>
            <p:cNvSpPr/>
            <p:nvPr/>
          </p:nvSpPr>
          <p:spPr>
            <a:xfrm>
              <a:off x="4283600" y="1374475"/>
              <a:ext cx="67850" cy="60250"/>
            </a:xfrm>
            <a:custGeom>
              <a:avLst/>
              <a:gdLst/>
              <a:ahLst/>
              <a:cxnLst/>
              <a:rect l="l" t="t" r="r" b="b"/>
              <a:pathLst>
                <a:path w="2714" h="2410" extrusionOk="0">
                  <a:moveTo>
                    <a:pt x="1894" y="1"/>
                  </a:moveTo>
                  <a:cubicBezTo>
                    <a:pt x="1565" y="1"/>
                    <a:pt x="943" y="120"/>
                    <a:pt x="523" y="926"/>
                  </a:cubicBezTo>
                  <a:cubicBezTo>
                    <a:pt x="1" y="1949"/>
                    <a:pt x="175" y="2410"/>
                    <a:pt x="328" y="2410"/>
                  </a:cubicBezTo>
                  <a:cubicBezTo>
                    <a:pt x="346" y="2410"/>
                    <a:pt x="364" y="2403"/>
                    <a:pt x="380" y="2391"/>
                  </a:cubicBezTo>
                  <a:cubicBezTo>
                    <a:pt x="511" y="2272"/>
                    <a:pt x="1011" y="1081"/>
                    <a:pt x="1475" y="1022"/>
                  </a:cubicBezTo>
                  <a:cubicBezTo>
                    <a:pt x="1940" y="974"/>
                    <a:pt x="2713" y="391"/>
                    <a:pt x="2118" y="22"/>
                  </a:cubicBezTo>
                  <a:cubicBezTo>
                    <a:pt x="2118" y="22"/>
                    <a:pt x="2032" y="1"/>
                    <a:pt x="1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054;p33"/>
            <p:cNvSpPr/>
            <p:nvPr/>
          </p:nvSpPr>
          <p:spPr>
            <a:xfrm>
              <a:off x="3430775" y="2130750"/>
              <a:ext cx="386375" cy="575975"/>
            </a:xfrm>
            <a:custGeom>
              <a:avLst/>
              <a:gdLst/>
              <a:ahLst/>
              <a:cxnLst/>
              <a:rect l="l" t="t" r="r" b="b"/>
              <a:pathLst>
                <a:path w="15455" h="23039" extrusionOk="0">
                  <a:moveTo>
                    <a:pt x="203" y="0"/>
                  </a:moveTo>
                  <a:cubicBezTo>
                    <a:pt x="167" y="0"/>
                    <a:pt x="155" y="12"/>
                    <a:pt x="155" y="24"/>
                  </a:cubicBezTo>
                  <a:cubicBezTo>
                    <a:pt x="36" y="643"/>
                    <a:pt x="0" y="1239"/>
                    <a:pt x="0" y="1846"/>
                  </a:cubicBezTo>
                  <a:cubicBezTo>
                    <a:pt x="0" y="2013"/>
                    <a:pt x="24" y="2155"/>
                    <a:pt x="24" y="2310"/>
                  </a:cubicBezTo>
                  <a:cubicBezTo>
                    <a:pt x="36" y="2465"/>
                    <a:pt x="36" y="2620"/>
                    <a:pt x="48" y="2763"/>
                  </a:cubicBezTo>
                  <a:lnTo>
                    <a:pt x="84" y="3215"/>
                  </a:lnTo>
                  <a:cubicBezTo>
                    <a:pt x="96" y="3358"/>
                    <a:pt x="120" y="3513"/>
                    <a:pt x="143" y="3656"/>
                  </a:cubicBezTo>
                  <a:cubicBezTo>
                    <a:pt x="286" y="4870"/>
                    <a:pt x="572" y="6037"/>
                    <a:pt x="977" y="7192"/>
                  </a:cubicBezTo>
                  <a:cubicBezTo>
                    <a:pt x="1167" y="7763"/>
                    <a:pt x="1405" y="8323"/>
                    <a:pt x="1644" y="8883"/>
                  </a:cubicBezTo>
                  <a:cubicBezTo>
                    <a:pt x="1905" y="9430"/>
                    <a:pt x="2144" y="9990"/>
                    <a:pt x="2465" y="10502"/>
                  </a:cubicBezTo>
                  <a:cubicBezTo>
                    <a:pt x="3025" y="11573"/>
                    <a:pt x="3739" y="12573"/>
                    <a:pt x="4501" y="13514"/>
                  </a:cubicBezTo>
                  <a:cubicBezTo>
                    <a:pt x="6037" y="15383"/>
                    <a:pt x="7799" y="17050"/>
                    <a:pt x="9633" y="18634"/>
                  </a:cubicBezTo>
                  <a:cubicBezTo>
                    <a:pt x="10561" y="19420"/>
                    <a:pt x="11490" y="20182"/>
                    <a:pt x="12466" y="20908"/>
                  </a:cubicBezTo>
                  <a:cubicBezTo>
                    <a:pt x="13431" y="21634"/>
                    <a:pt x="14407" y="22348"/>
                    <a:pt x="15407" y="23039"/>
                  </a:cubicBezTo>
                  <a:cubicBezTo>
                    <a:pt x="15419" y="23039"/>
                    <a:pt x="15443" y="23039"/>
                    <a:pt x="15455" y="23027"/>
                  </a:cubicBezTo>
                  <a:cubicBezTo>
                    <a:pt x="15455" y="23003"/>
                    <a:pt x="15455" y="22991"/>
                    <a:pt x="15443" y="22979"/>
                  </a:cubicBezTo>
                  <a:cubicBezTo>
                    <a:pt x="13478" y="21598"/>
                    <a:pt x="11538" y="20122"/>
                    <a:pt x="9704" y="18562"/>
                  </a:cubicBezTo>
                  <a:cubicBezTo>
                    <a:pt x="7882" y="16979"/>
                    <a:pt x="6120" y="15312"/>
                    <a:pt x="4608" y="13443"/>
                  </a:cubicBezTo>
                  <a:cubicBezTo>
                    <a:pt x="3846" y="12502"/>
                    <a:pt x="3156" y="11514"/>
                    <a:pt x="2584" y="10466"/>
                  </a:cubicBezTo>
                  <a:cubicBezTo>
                    <a:pt x="2286" y="9942"/>
                    <a:pt x="2025" y="9394"/>
                    <a:pt x="1763" y="8859"/>
                  </a:cubicBezTo>
                  <a:cubicBezTo>
                    <a:pt x="1524" y="8287"/>
                    <a:pt x="1286" y="7740"/>
                    <a:pt x="1096" y="7168"/>
                  </a:cubicBezTo>
                  <a:cubicBezTo>
                    <a:pt x="691" y="6037"/>
                    <a:pt x="405" y="4870"/>
                    <a:pt x="239" y="3679"/>
                  </a:cubicBezTo>
                  <a:cubicBezTo>
                    <a:pt x="84" y="2489"/>
                    <a:pt x="24" y="1263"/>
                    <a:pt x="215" y="72"/>
                  </a:cubicBezTo>
                  <a:cubicBezTo>
                    <a:pt x="227" y="60"/>
                    <a:pt x="215" y="24"/>
                    <a:pt x="203"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055;p33"/>
            <p:cNvSpPr/>
            <p:nvPr/>
          </p:nvSpPr>
          <p:spPr>
            <a:xfrm>
              <a:off x="3866250" y="2245950"/>
              <a:ext cx="16975" cy="325950"/>
            </a:xfrm>
            <a:custGeom>
              <a:avLst/>
              <a:gdLst/>
              <a:ahLst/>
              <a:cxnLst/>
              <a:rect l="l" t="t" r="r" b="b"/>
              <a:pathLst>
                <a:path w="679" h="13038" extrusionOk="0">
                  <a:moveTo>
                    <a:pt x="24" y="0"/>
                  </a:moveTo>
                  <a:cubicBezTo>
                    <a:pt x="12" y="24"/>
                    <a:pt x="0" y="36"/>
                    <a:pt x="0" y="48"/>
                  </a:cubicBezTo>
                  <a:cubicBezTo>
                    <a:pt x="84" y="1119"/>
                    <a:pt x="179" y="2203"/>
                    <a:pt x="250" y="3274"/>
                  </a:cubicBezTo>
                  <a:cubicBezTo>
                    <a:pt x="322" y="4370"/>
                    <a:pt x="381" y="5441"/>
                    <a:pt x="441" y="6525"/>
                  </a:cubicBezTo>
                  <a:cubicBezTo>
                    <a:pt x="500" y="7608"/>
                    <a:pt x="536" y="8680"/>
                    <a:pt x="536" y="9763"/>
                  </a:cubicBezTo>
                  <a:cubicBezTo>
                    <a:pt x="536" y="10835"/>
                    <a:pt x="524" y="11930"/>
                    <a:pt x="405" y="13002"/>
                  </a:cubicBezTo>
                  <a:cubicBezTo>
                    <a:pt x="405" y="13026"/>
                    <a:pt x="417" y="13037"/>
                    <a:pt x="429" y="13037"/>
                  </a:cubicBezTo>
                  <a:cubicBezTo>
                    <a:pt x="465" y="13037"/>
                    <a:pt x="477" y="13026"/>
                    <a:pt x="477" y="13014"/>
                  </a:cubicBezTo>
                  <a:cubicBezTo>
                    <a:pt x="619" y="11942"/>
                    <a:pt x="655" y="10859"/>
                    <a:pt x="667" y="9763"/>
                  </a:cubicBezTo>
                  <a:cubicBezTo>
                    <a:pt x="679" y="8680"/>
                    <a:pt x="655" y="7608"/>
                    <a:pt x="608" y="6525"/>
                  </a:cubicBezTo>
                  <a:cubicBezTo>
                    <a:pt x="560" y="5441"/>
                    <a:pt x="488" y="4370"/>
                    <a:pt x="405" y="3274"/>
                  </a:cubicBezTo>
                  <a:cubicBezTo>
                    <a:pt x="310" y="2203"/>
                    <a:pt x="203" y="1119"/>
                    <a:pt x="72" y="48"/>
                  </a:cubicBezTo>
                  <a:cubicBezTo>
                    <a:pt x="72" y="24"/>
                    <a:pt x="60" y="0"/>
                    <a:pt x="24"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056;p33"/>
            <p:cNvSpPr/>
            <p:nvPr/>
          </p:nvSpPr>
          <p:spPr>
            <a:xfrm>
              <a:off x="3643600" y="2201300"/>
              <a:ext cx="178025" cy="424100"/>
            </a:xfrm>
            <a:custGeom>
              <a:avLst/>
              <a:gdLst/>
              <a:ahLst/>
              <a:cxnLst/>
              <a:rect l="l" t="t" r="r" b="b"/>
              <a:pathLst>
                <a:path w="7121" h="16964" extrusionOk="0">
                  <a:moveTo>
                    <a:pt x="60" y="0"/>
                  </a:moveTo>
                  <a:cubicBezTo>
                    <a:pt x="48" y="0"/>
                    <a:pt x="36" y="24"/>
                    <a:pt x="36" y="36"/>
                  </a:cubicBezTo>
                  <a:cubicBezTo>
                    <a:pt x="0" y="1608"/>
                    <a:pt x="155" y="3191"/>
                    <a:pt x="417" y="4739"/>
                  </a:cubicBezTo>
                  <a:cubicBezTo>
                    <a:pt x="691" y="6287"/>
                    <a:pt x="1072" y="7823"/>
                    <a:pt x="1655" y="9287"/>
                  </a:cubicBezTo>
                  <a:cubicBezTo>
                    <a:pt x="1786" y="9668"/>
                    <a:pt x="1953" y="10037"/>
                    <a:pt x="2096" y="10394"/>
                  </a:cubicBezTo>
                  <a:cubicBezTo>
                    <a:pt x="2275" y="10752"/>
                    <a:pt x="2429" y="11121"/>
                    <a:pt x="2620" y="11466"/>
                  </a:cubicBezTo>
                  <a:cubicBezTo>
                    <a:pt x="2798" y="11823"/>
                    <a:pt x="3013" y="12168"/>
                    <a:pt x="3203" y="12502"/>
                  </a:cubicBezTo>
                  <a:cubicBezTo>
                    <a:pt x="3406" y="12847"/>
                    <a:pt x="3608" y="13192"/>
                    <a:pt x="3846" y="13502"/>
                  </a:cubicBezTo>
                  <a:cubicBezTo>
                    <a:pt x="4739" y="14812"/>
                    <a:pt x="5823" y="15978"/>
                    <a:pt x="7061" y="16955"/>
                  </a:cubicBezTo>
                  <a:cubicBezTo>
                    <a:pt x="7067" y="16961"/>
                    <a:pt x="7073" y="16964"/>
                    <a:pt x="7079" y="16964"/>
                  </a:cubicBezTo>
                  <a:cubicBezTo>
                    <a:pt x="7085" y="16964"/>
                    <a:pt x="7091" y="16961"/>
                    <a:pt x="7097" y="16955"/>
                  </a:cubicBezTo>
                  <a:cubicBezTo>
                    <a:pt x="7120" y="16943"/>
                    <a:pt x="7120" y="16931"/>
                    <a:pt x="7097" y="16907"/>
                  </a:cubicBezTo>
                  <a:cubicBezTo>
                    <a:pt x="5882" y="15895"/>
                    <a:pt x="4811" y="14740"/>
                    <a:pt x="3929" y="13442"/>
                  </a:cubicBezTo>
                  <a:cubicBezTo>
                    <a:pt x="3691" y="13133"/>
                    <a:pt x="3501" y="12788"/>
                    <a:pt x="3287" y="12466"/>
                  </a:cubicBezTo>
                  <a:cubicBezTo>
                    <a:pt x="3096" y="12121"/>
                    <a:pt x="2906" y="11787"/>
                    <a:pt x="2727" y="11430"/>
                  </a:cubicBezTo>
                  <a:cubicBezTo>
                    <a:pt x="2548" y="11097"/>
                    <a:pt x="2382" y="10740"/>
                    <a:pt x="2227" y="10382"/>
                  </a:cubicBezTo>
                  <a:cubicBezTo>
                    <a:pt x="2072" y="10025"/>
                    <a:pt x="1905" y="9668"/>
                    <a:pt x="1774" y="9287"/>
                  </a:cubicBezTo>
                  <a:cubicBezTo>
                    <a:pt x="1227" y="7835"/>
                    <a:pt x="810" y="6311"/>
                    <a:pt x="524" y="4763"/>
                  </a:cubicBezTo>
                  <a:cubicBezTo>
                    <a:pt x="381" y="3989"/>
                    <a:pt x="274" y="3215"/>
                    <a:pt x="191" y="2429"/>
                  </a:cubicBezTo>
                  <a:cubicBezTo>
                    <a:pt x="119" y="1643"/>
                    <a:pt x="84" y="869"/>
                    <a:pt x="84" y="84"/>
                  </a:cubicBezTo>
                  <a:cubicBezTo>
                    <a:pt x="84" y="60"/>
                    <a:pt x="60" y="48"/>
                    <a:pt x="6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057;p33"/>
            <p:cNvSpPr/>
            <p:nvPr/>
          </p:nvSpPr>
          <p:spPr>
            <a:xfrm>
              <a:off x="3921025" y="2131775"/>
              <a:ext cx="386375" cy="575800"/>
            </a:xfrm>
            <a:custGeom>
              <a:avLst/>
              <a:gdLst/>
              <a:ahLst/>
              <a:cxnLst/>
              <a:rect l="l" t="t" r="r" b="b"/>
              <a:pathLst>
                <a:path w="15455" h="23032" extrusionOk="0">
                  <a:moveTo>
                    <a:pt x="15281" y="0"/>
                  </a:moveTo>
                  <a:cubicBezTo>
                    <a:pt x="15278" y="0"/>
                    <a:pt x="15276" y="5"/>
                    <a:pt x="15276" y="19"/>
                  </a:cubicBezTo>
                  <a:cubicBezTo>
                    <a:pt x="15264" y="31"/>
                    <a:pt x="15252" y="43"/>
                    <a:pt x="15252" y="55"/>
                  </a:cubicBezTo>
                  <a:cubicBezTo>
                    <a:pt x="15431" y="1245"/>
                    <a:pt x="15371" y="2472"/>
                    <a:pt x="15216" y="3662"/>
                  </a:cubicBezTo>
                  <a:cubicBezTo>
                    <a:pt x="15050" y="4853"/>
                    <a:pt x="14776" y="6032"/>
                    <a:pt x="14371" y="7163"/>
                  </a:cubicBezTo>
                  <a:cubicBezTo>
                    <a:pt x="14180" y="7746"/>
                    <a:pt x="13942" y="8294"/>
                    <a:pt x="13704" y="8842"/>
                  </a:cubicBezTo>
                  <a:cubicBezTo>
                    <a:pt x="13430" y="9377"/>
                    <a:pt x="13192" y="9925"/>
                    <a:pt x="12883" y="10449"/>
                  </a:cubicBezTo>
                  <a:cubicBezTo>
                    <a:pt x="12311" y="11508"/>
                    <a:pt x="11621" y="12485"/>
                    <a:pt x="10859" y="13425"/>
                  </a:cubicBezTo>
                  <a:cubicBezTo>
                    <a:pt x="9335" y="15295"/>
                    <a:pt x="7584" y="16962"/>
                    <a:pt x="5751" y="18545"/>
                  </a:cubicBezTo>
                  <a:cubicBezTo>
                    <a:pt x="3929" y="20105"/>
                    <a:pt x="2000" y="21569"/>
                    <a:pt x="24" y="22962"/>
                  </a:cubicBezTo>
                  <a:cubicBezTo>
                    <a:pt x="12" y="22974"/>
                    <a:pt x="0" y="22998"/>
                    <a:pt x="12" y="23010"/>
                  </a:cubicBezTo>
                  <a:cubicBezTo>
                    <a:pt x="20" y="23018"/>
                    <a:pt x="28" y="23032"/>
                    <a:pt x="40" y="23032"/>
                  </a:cubicBezTo>
                  <a:cubicBezTo>
                    <a:pt x="46" y="23032"/>
                    <a:pt x="52" y="23029"/>
                    <a:pt x="60" y="23022"/>
                  </a:cubicBezTo>
                  <a:cubicBezTo>
                    <a:pt x="1048" y="22331"/>
                    <a:pt x="2036" y="21629"/>
                    <a:pt x="3000" y="20891"/>
                  </a:cubicBezTo>
                  <a:cubicBezTo>
                    <a:pt x="3965" y="20152"/>
                    <a:pt x="4905" y="19402"/>
                    <a:pt x="5834" y="18617"/>
                  </a:cubicBezTo>
                  <a:cubicBezTo>
                    <a:pt x="7656" y="17045"/>
                    <a:pt x="9430" y="15378"/>
                    <a:pt x="10966" y="13497"/>
                  </a:cubicBezTo>
                  <a:cubicBezTo>
                    <a:pt x="11728" y="12556"/>
                    <a:pt x="12442" y="11568"/>
                    <a:pt x="13002" y="10496"/>
                  </a:cubicBezTo>
                  <a:cubicBezTo>
                    <a:pt x="13299" y="9973"/>
                    <a:pt x="13549" y="9413"/>
                    <a:pt x="13823" y="8877"/>
                  </a:cubicBezTo>
                  <a:cubicBezTo>
                    <a:pt x="14061" y="8306"/>
                    <a:pt x="14299" y="7758"/>
                    <a:pt x="14490" y="7175"/>
                  </a:cubicBezTo>
                  <a:cubicBezTo>
                    <a:pt x="14883" y="6032"/>
                    <a:pt x="15181" y="4853"/>
                    <a:pt x="15323" y="3650"/>
                  </a:cubicBezTo>
                  <a:cubicBezTo>
                    <a:pt x="15359" y="3496"/>
                    <a:pt x="15371" y="3353"/>
                    <a:pt x="15383" y="3198"/>
                  </a:cubicBezTo>
                  <a:lnTo>
                    <a:pt x="15419" y="2757"/>
                  </a:lnTo>
                  <a:cubicBezTo>
                    <a:pt x="15431" y="2591"/>
                    <a:pt x="15442" y="2448"/>
                    <a:pt x="15442" y="2293"/>
                  </a:cubicBezTo>
                  <a:cubicBezTo>
                    <a:pt x="15454" y="2126"/>
                    <a:pt x="15454" y="1984"/>
                    <a:pt x="15454" y="1829"/>
                  </a:cubicBezTo>
                  <a:cubicBezTo>
                    <a:pt x="15442" y="1222"/>
                    <a:pt x="15419" y="614"/>
                    <a:pt x="15311" y="19"/>
                  </a:cubicBezTo>
                  <a:cubicBezTo>
                    <a:pt x="15297" y="12"/>
                    <a:pt x="15287" y="0"/>
                    <a:pt x="15281"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058;p33"/>
            <p:cNvSpPr/>
            <p:nvPr/>
          </p:nvSpPr>
          <p:spPr>
            <a:xfrm>
              <a:off x="3933525" y="2202675"/>
              <a:ext cx="163125" cy="410225"/>
            </a:xfrm>
            <a:custGeom>
              <a:avLst/>
              <a:gdLst/>
              <a:ahLst/>
              <a:cxnLst/>
              <a:rect l="l" t="t" r="r" b="b"/>
              <a:pathLst>
                <a:path w="6525" h="16409" extrusionOk="0">
                  <a:moveTo>
                    <a:pt x="6420" y="0"/>
                  </a:moveTo>
                  <a:cubicBezTo>
                    <a:pt x="6418" y="0"/>
                    <a:pt x="6418" y="2"/>
                    <a:pt x="6418" y="5"/>
                  </a:cubicBezTo>
                  <a:cubicBezTo>
                    <a:pt x="6406" y="5"/>
                    <a:pt x="6382" y="29"/>
                    <a:pt x="6382" y="40"/>
                  </a:cubicBezTo>
                  <a:cubicBezTo>
                    <a:pt x="6418" y="802"/>
                    <a:pt x="6406" y="1553"/>
                    <a:pt x="6358" y="2315"/>
                  </a:cubicBezTo>
                  <a:cubicBezTo>
                    <a:pt x="6310" y="3077"/>
                    <a:pt x="6239" y="3839"/>
                    <a:pt x="6132" y="4577"/>
                  </a:cubicBezTo>
                  <a:cubicBezTo>
                    <a:pt x="5929" y="6077"/>
                    <a:pt x="5584" y="7565"/>
                    <a:pt x="5108" y="8994"/>
                  </a:cubicBezTo>
                  <a:cubicBezTo>
                    <a:pt x="4620" y="10423"/>
                    <a:pt x="3977" y="11816"/>
                    <a:pt x="3131" y="13066"/>
                  </a:cubicBezTo>
                  <a:cubicBezTo>
                    <a:pt x="2715" y="13685"/>
                    <a:pt x="2215" y="14268"/>
                    <a:pt x="1715" y="14828"/>
                  </a:cubicBezTo>
                  <a:lnTo>
                    <a:pt x="1310" y="15233"/>
                  </a:lnTo>
                  <a:cubicBezTo>
                    <a:pt x="1179" y="15364"/>
                    <a:pt x="1024" y="15483"/>
                    <a:pt x="893" y="15626"/>
                  </a:cubicBezTo>
                  <a:lnTo>
                    <a:pt x="691" y="15816"/>
                  </a:lnTo>
                  <a:lnTo>
                    <a:pt x="464" y="15995"/>
                  </a:lnTo>
                  <a:lnTo>
                    <a:pt x="12" y="16352"/>
                  </a:lnTo>
                  <a:cubicBezTo>
                    <a:pt x="0" y="16364"/>
                    <a:pt x="0" y="16376"/>
                    <a:pt x="12" y="16400"/>
                  </a:cubicBezTo>
                  <a:cubicBezTo>
                    <a:pt x="24" y="16406"/>
                    <a:pt x="33" y="16409"/>
                    <a:pt x="40" y="16409"/>
                  </a:cubicBezTo>
                  <a:cubicBezTo>
                    <a:pt x="48" y="16409"/>
                    <a:pt x="54" y="16406"/>
                    <a:pt x="60" y="16400"/>
                  </a:cubicBezTo>
                  <a:lnTo>
                    <a:pt x="512" y="16042"/>
                  </a:lnTo>
                  <a:lnTo>
                    <a:pt x="726" y="15864"/>
                  </a:lnTo>
                  <a:lnTo>
                    <a:pt x="941" y="15661"/>
                  </a:lnTo>
                  <a:cubicBezTo>
                    <a:pt x="1084" y="15530"/>
                    <a:pt x="1238" y="15411"/>
                    <a:pt x="1369" y="15280"/>
                  </a:cubicBezTo>
                  <a:lnTo>
                    <a:pt x="1774" y="14876"/>
                  </a:lnTo>
                  <a:cubicBezTo>
                    <a:pt x="1905" y="14757"/>
                    <a:pt x="2024" y="14590"/>
                    <a:pt x="2155" y="14459"/>
                  </a:cubicBezTo>
                  <a:cubicBezTo>
                    <a:pt x="2298" y="14328"/>
                    <a:pt x="2417" y="14173"/>
                    <a:pt x="2536" y="14030"/>
                  </a:cubicBezTo>
                  <a:lnTo>
                    <a:pt x="2893" y="13578"/>
                  </a:lnTo>
                  <a:lnTo>
                    <a:pt x="3215" y="13125"/>
                  </a:lnTo>
                  <a:cubicBezTo>
                    <a:pt x="4084" y="11851"/>
                    <a:pt x="4739" y="10470"/>
                    <a:pt x="5227" y="9030"/>
                  </a:cubicBezTo>
                  <a:cubicBezTo>
                    <a:pt x="5715" y="7589"/>
                    <a:pt x="6048" y="6077"/>
                    <a:pt x="6239" y="4577"/>
                  </a:cubicBezTo>
                  <a:cubicBezTo>
                    <a:pt x="6441" y="3077"/>
                    <a:pt x="6525" y="1541"/>
                    <a:pt x="6429" y="29"/>
                  </a:cubicBezTo>
                  <a:cubicBezTo>
                    <a:pt x="6429" y="11"/>
                    <a:pt x="6423" y="0"/>
                    <a:pt x="642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946;p33"/>
          <p:cNvGrpSpPr/>
          <p:nvPr/>
        </p:nvGrpSpPr>
        <p:grpSpPr>
          <a:xfrm>
            <a:off x="9466514" y="3998514"/>
            <a:ext cx="1671386" cy="2859485"/>
            <a:chOff x="5349175" y="1125150"/>
            <a:chExt cx="1855000" cy="3390475"/>
          </a:xfrm>
        </p:grpSpPr>
        <p:sp>
          <p:nvSpPr>
            <p:cNvPr id="347" name="Google Shape;947;p33"/>
            <p:cNvSpPr/>
            <p:nvPr/>
          </p:nvSpPr>
          <p:spPr>
            <a:xfrm>
              <a:off x="5640875" y="2116175"/>
              <a:ext cx="175650" cy="263650"/>
            </a:xfrm>
            <a:custGeom>
              <a:avLst/>
              <a:gdLst/>
              <a:ahLst/>
              <a:cxnLst/>
              <a:rect l="l" t="t" r="r" b="b"/>
              <a:pathLst>
                <a:path w="7026" h="10546" extrusionOk="0">
                  <a:moveTo>
                    <a:pt x="3953" y="0"/>
                  </a:moveTo>
                  <a:cubicBezTo>
                    <a:pt x="3953" y="0"/>
                    <a:pt x="0" y="6370"/>
                    <a:pt x="2429" y="8727"/>
                  </a:cubicBezTo>
                  <a:cubicBezTo>
                    <a:pt x="4040" y="10283"/>
                    <a:pt x="5536" y="10545"/>
                    <a:pt x="6361" y="10545"/>
                  </a:cubicBezTo>
                  <a:cubicBezTo>
                    <a:pt x="6779" y="10545"/>
                    <a:pt x="7025" y="10478"/>
                    <a:pt x="7025" y="10478"/>
                  </a:cubicBezTo>
                  <a:lnTo>
                    <a:pt x="3953"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948;p33"/>
            <p:cNvSpPr/>
            <p:nvPr/>
          </p:nvSpPr>
          <p:spPr>
            <a:xfrm>
              <a:off x="5598600" y="2275700"/>
              <a:ext cx="144100" cy="272975"/>
            </a:xfrm>
            <a:custGeom>
              <a:avLst/>
              <a:gdLst/>
              <a:ahLst/>
              <a:cxnLst/>
              <a:rect l="l" t="t" r="r" b="b"/>
              <a:pathLst>
                <a:path w="5764" h="10919" extrusionOk="0">
                  <a:moveTo>
                    <a:pt x="5763" y="1"/>
                  </a:moveTo>
                  <a:lnTo>
                    <a:pt x="5763" y="1"/>
                  </a:lnTo>
                  <a:cubicBezTo>
                    <a:pt x="5763" y="1"/>
                    <a:pt x="1" y="4799"/>
                    <a:pt x="1548" y="7787"/>
                  </a:cubicBezTo>
                  <a:cubicBezTo>
                    <a:pt x="3096" y="10800"/>
                    <a:pt x="5347" y="10919"/>
                    <a:pt x="5347" y="10919"/>
                  </a:cubicBezTo>
                  <a:lnTo>
                    <a:pt x="5763"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949;p33"/>
            <p:cNvSpPr/>
            <p:nvPr/>
          </p:nvSpPr>
          <p:spPr>
            <a:xfrm>
              <a:off x="6716600" y="1916725"/>
              <a:ext cx="181000" cy="273275"/>
            </a:xfrm>
            <a:custGeom>
              <a:avLst/>
              <a:gdLst/>
              <a:ahLst/>
              <a:cxnLst/>
              <a:rect l="l" t="t" r="r" b="b"/>
              <a:pathLst>
                <a:path w="7240" h="10931" extrusionOk="0">
                  <a:moveTo>
                    <a:pt x="1441" y="1"/>
                  </a:moveTo>
                  <a:lnTo>
                    <a:pt x="1" y="10931"/>
                  </a:lnTo>
                  <a:cubicBezTo>
                    <a:pt x="1" y="10931"/>
                    <a:pt x="4168" y="10776"/>
                    <a:pt x="5704" y="7776"/>
                  </a:cubicBezTo>
                  <a:cubicBezTo>
                    <a:pt x="7240" y="4751"/>
                    <a:pt x="1441" y="1"/>
                    <a:pt x="144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950;p33"/>
            <p:cNvSpPr/>
            <p:nvPr/>
          </p:nvSpPr>
          <p:spPr>
            <a:xfrm>
              <a:off x="6743100" y="2064675"/>
              <a:ext cx="224750" cy="339050"/>
            </a:xfrm>
            <a:custGeom>
              <a:avLst/>
              <a:gdLst/>
              <a:ahLst/>
              <a:cxnLst/>
              <a:rect l="l" t="t" r="r" b="b"/>
              <a:pathLst>
                <a:path w="8990" h="13562" extrusionOk="0">
                  <a:moveTo>
                    <a:pt x="1798" y="0"/>
                  </a:moveTo>
                  <a:lnTo>
                    <a:pt x="0" y="13561"/>
                  </a:lnTo>
                  <a:cubicBezTo>
                    <a:pt x="0" y="13561"/>
                    <a:pt x="5179" y="13383"/>
                    <a:pt x="7084" y="9656"/>
                  </a:cubicBezTo>
                  <a:cubicBezTo>
                    <a:pt x="8989" y="5918"/>
                    <a:pt x="1798" y="0"/>
                    <a:pt x="1798"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951;p33"/>
            <p:cNvSpPr/>
            <p:nvPr/>
          </p:nvSpPr>
          <p:spPr>
            <a:xfrm>
              <a:off x="6747850" y="2221825"/>
              <a:ext cx="224750" cy="339050"/>
            </a:xfrm>
            <a:custGeom>
              <a:avLst/>
              <a:gdLst/>
              <a:ahLst/>
              <a:cxnLst/>
              <a:rect l="l" t="t" r="r" b="b"/>
              <a:pathLst>
                <a:path w="8990" h="13562" extrusionOk="0">
                  <a:moveTo>
                    <a:pt x="1799" y="1"/>
                  </a:moveTo>
                  <a:lnTo>
                    <a:pt x="1" y="13562"/>
                  </a:lnTo>
                  <a:cubicBezTo>
                    <a:pt x="1" y="13562"/>
                    <a:pt x="5180" y="13383"/>
                    <a:pt x="7085" y="9645"/>
                  </a:cubicBezTo>
                  <a:cubicBezTo>
                    <a:pt x="8990" y="5906"/>
                    <a:pt x="1799" y="1"/>
                    <a:pt x="1799"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952;p33"/>
            <p:cNvSpPr/>
            <p:nvPr/>
          </p:nvSpPr>
          <p:spPr>
            <a:xfrm>
              <a:off x="5445900" y="2236125"/>
              <a:ext cx="762625" cy="1884550"/>
            </a:xfrm>
            <a:custGeom>
              <a:avLst/>
              <a:gdLst/>
              <a:ahLst/>
              <a:cxnLst/>
              <a:rect l="l" t="t" r="r" b="b"/>
              <a:pathLst>
                <a:path w="30505" h="75382" extrusionOk="0">
                  <a:moveTo>
                    <a:pt x="16515" y="0"/>
                  </a:moveTo>
                  <a:cubicBezTo>
                    <a:pt x="16515" y="0"/>
                    <a:pt x="1001" y="8275"/>
                    <a:pt x="513" y="42767"/>
                  </a:cubicBezTo>
                  <a:cubicBezTo>
                    <a:pt x="1" y="68330"/>
                    <a:pt x="275" y="70735"/>
                    <a:pt x="275" y="70735"/>
                  </a:cubicBezTo>
                  <a:cubicBezTo>
                    <a:pt x="275" y="70735"/>
                    <a:pt x="11511" y="75382"/>
                    <a:pt x="28802" y="75382"/>
                  </a:cubicBezTo>
                  <a:cubicBezTo>
                    <a:pt x="29363" y="75382"/>
                    <a:pt x="29931" y="75377"/>
                    <a:pt x="30505" y="75367"/>
                  </a:cubicBezTo>
                  <a:lnTo>
                    <a:pt x="16515"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953;p33"/>
            <p:cNvSpPr/>
            <p:nvPr/>
          </p:nvSpPr>
          <p:spPr>
            <a:xfrm>
              <a:off x="6374300" y="2252500"/>
              <a:ext cx="762025" cy="1874850"/>
            </a:xfrm>
            <a:custGeom>
              <a:avLst/>
              <a:gdLst/>
              <a:ahLst/>
              <a:cxnLst/>
              <a:rect l="l" t="t" r="r" b="b"/>
              <a:pathLst>
                <a:path w="30481" h="74994" extrusionOk="0">
                  <a:moveTo>
                    <a:pt x="13788" y="0"/>
                  </a:moveTo>
                  <a:lnTo>
                    <a:pt x="0" y="74843"/>
                  </a:lnTo>
                  <a:cubicBezTo>
                    <a:pt x="1859" y="74947"/>
                    <a:pt x="3652" y="74994"/>
                    <a:pt x="5375" y="74994"/>
                  </a:cubicBezTo>
                  <a:cubicBezTo>
                    <a:pt x="20555" y="74994"/>
                    <a:pt x="30207" y="71354"/>
                    <a:pt x="30207" y="71354"/>
                  </a:cubicBezTo>
                  <a:cubicBezTo>
                    <a:pt x="30207" y="71354"/>
                    <a:pt x="30480" y="68961"/>
                    <a:pt x="29897" y="43374"/>
                  </a:cubicBezTo>
                  <a:cubicBezTo>
                    <a:pt x="29302" y="8870"/>
                    <a:pt x="13788" y="0"/>
                    <a:pt x="1378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954;p33"/>
            <p:cNvSpPr/>
            <p:nvPr/>
          </p:nvSpPr>
          <p:spPr>
            <a:xfrm>
              <a:off x="5543825" y="2209075"/>
              <a:ext cx="1465700" cy="2306550"/>
            </a:xfrm>
            <a:custGeom>
              <a:avLst/>
              <a:gdLst/>
              <a:ahLst/>
              <a:cxnLst/>
              <a:rect l="l" t="t" r="r" b="b"/>
              <a:pathLst>
                <a:path w="58628" h="92262" extrusionOk="0">
                  <a:moveTo>
                    <a:pt x="16442" y="1"/>
                  </a:moveTo>
                  <a:cubicBezTo>
                    <a:pt x="16214" y="1"/>
                    <a:pt x="16070" y="22"/>
                    <a:pt x="16027" y="70"/>
                  </a:cubicBezTo>
                  <a:cubicBezTo>
                    <a:pt x="16027" y="70"/>
                    <a:pt x="2537" y="14929"/>
                    <a:pt x="1263" y="45981"/>
                  </a:cubicBezTo>
                  <a:cubicBezTo>
                    <a:pt x="1" y="77020"/>
                    <a:pt x="406" y="87105"/>
                    <a:pt x="406" y="87105"/>
                  </a:cubicBezTo>
                  <a:cubicBezTo>
                    <a:pt x="406" y="87105"/>
                    <a:pt x="9633" y="91986"/>
                    <a:pt x="28874" y="92260"/>
                  </a:cubicBezTo>
                  <a:lnTo>
                    <a:pt x="29469" y="92260"/>
                  </a:lnTo>
                  <a:cubicBezTo>
                    <a:pt x="29662" y="92261"/>
                    <a:pt x="29853" y="92262"/>
                    <a:pt x="30044" y="92262"/>
                  </a:cubicBezTo>
                  <a:cubicBezTo>
                    <a:pt x="48918" y="92262"/>
                    <a:pt x="58044" y="87641"/>
                    <a:pt x="58044" y="87641"/>
                  </a:cubicBezTo>
                  <a:cubicBezTo>
                    <a:pt x="58044" y="87641"/>
                    <a:pt x="58627" y="77556"/>
                    <a:pt x="57961" y="46505"/>
                  </a:cubicBezTo>
                  <a:cubicBezTo>
                    <a:pt x="57270" y="15429"/>
                    <a:pt x="44066" y="320"/>
                    <a:pt x="44066" y="320"/>
                  </a:cubicBezTo>
                  <a:cubicBezTo>
                    <a:pt x="44022" y="270"/>
                    <a:pt x="43860" y="247"/>
                    <a:pt x="43602" y="247"/>
                  </a:cubicBezTo>
                  <a:cubicBezTo>
                    <a:pt x="41357" y="247"/>
                    <a:pt x="31856" y="1977"/>
                    <a:pt x="30040" y="2309"/>
                  </a:cubicBezTo>
                  <a:cubicBezTo>
                    <a:pt x="28210" y="1953"/>
                    <a:pt x="18597" y="1"/>
                    <a:pt x="1644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955;p33"/>
            <p:cNvSpPr/>
            <p:nvPr/>
          </p:nvSpPr>
          <p:spPr>
            <a:xfrm>
              <a:off x="6277850" y="2680525"/>
              <a:ext cx="334300" cy="517050"/>
            </a:xfrm>
            <a:custGeom>
              <a:avLst/>
              <a:gdLst/>
              <a:ahLst/>
              <a:cxnLst/>
              <a:rect l="l" t="t" r="r" b="b"/>
              <a:pathLst>
                <a:path w="13372" h="20682" extrusionOk="0">
                  <a:moveTo>
                    <a:pt x="13371" y="572"/>
                  </a:moveTo>
                  <a:lnTo>
                    <a:pt x="13371" y="572"/>
                  </a:lnTo>
                  <a:lnTo>
                    <a:pt x="13371" y="572"/>
                  </a:lnTo>
                  <a:cubicBezTo>
                    <a:pt x="13371" y="572"/>
                    <a:pt x="13371" y="572"/>
                    <a:pt x="13371" y="572"/>
                  </a:cubicBezTo>
                  <a:close/>
                  <a:moveTo>
                    <a:pt x="334" y="0"/>
                  </a:moveTo>
                  <a:lnTo>
                    <a:pt x="1" y="20681"/>
                  </a:lnTo>
                  <a:cubicBezTo>
                    <a:pt x="3918" y="20562"/>
                    <a:pt x="8299" y="20336"/>
                    <a:pt x="12764" y="19919"/>
                  </a:cubicBezTo>
                  <a:lnTo>
                    <a:pt x="13193" y="6370"/>
                  </a:lnTo>
                  <a:lnTo>
                    <a:pt x="13371" y="572"/>
                  </a:lnTo>
                  <a:lnTo>
                    <a:pt x="13371" y="572"/>
                  </a:lnTo>
                  <a:cubicBezTo>
                    <a:pt x="13371" y="572"/>
                    <a:pt x="13370" y="572"/>
                    <a:pt x="13368" y="572"/>
                  </a:cubicBezTo>
                  <a:cubicBezTo>
                    <a:pt x="13263" y="572"/>
                    <a:pt x="10414" y="271"/>
                    <a:pt x="5835" y="107"/>
                  </a:cubicBezTo>
                  <a:cubicBezTo>
                    <a:pt x="4204" y="48"/>
                    <a:pt x="2358"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956;p33"/>
            <p:cNvSpPr/>
            <p:nvPr/>
          </p:nvSpPr>
          <p:spPr>
            <a:xfrm>
              <a:off x="5902800" y="2680825"/>
              <a:ext cx="333400" cy="519475"/>
            </a:xfrm>
            <a:custGeom>
              <a:avLst/>
              <a:gdLst/>
              <a:ahLst/>
              <a:cxnLst/>
              <a:rect l="l" t="t" r="r" b="b"/>
              <a:pathLst>
                <a:path w="13336" h="20779" extrusionOk="0">
                  <a:moveTo>
                    <a:pt x="13336" y="0"/>
                  </a:moveTo>
                  <a:cubicBezTo>
                    <a:pt x="11038" y="36"/>
                    <a:pt x="8550" y="107"/>
                    <a:pt x="5930" y="262"/>
                  </a:cubicBezTo>
                  <a:cubicBezTo>
                    <a:pt x="4013" y="369"/>
                    <a:pt x="2025" y="524"/>
                    <a:pt x="1" y="738"/>
                  </a:cubicBezTo>
                  <a:lnTo>
                    <a:pt x="96" y="5537"/>
                  </a:lnTo>
                  <a:lnTo>
                    <a:pt x="394" y="20657"/>
                  </a:lnTo>
                  <a:cubicBezTo>
                    <a:pt x="394" y="20657"/>
                    <a:pt x="3230" y="20778"/>
                    <a:pt x="7660" y="20778"/>
                  </a:cubicBezTo>
                  <a:cubicBezTo>
                    <a:pt x="9293" y="20778"/>
                    <a:pt x="11142" y="20762"/>
                    <a:pt x="13145" y="20717"/>
                  </a:cubicBezTo>
                  <a:lnTo>
                    <a:pt x="13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957;p33"/>
            <p:cNvSpPr/>
            <p:nvPr/>
          </p:nvSpPr>
          <p:spPr>
            <a:xfrm>
              <a:off x="6231125" y="2680525"/>
              <a:ext cx="55100" cy="517950"/>
            </a:xfrm>
            <a:custGeom>
              <a:avLst/>
              <a:gdLst/>
              <a:ahLst/>
              <a:cxnLst/>
              <a:rect l="l" t="t" r="r" b="b"/>
              <a:pathLst>
                <a:path w="2204" h="20718" extrusionOk="0">
                  <a:moveTo>
                    <a:pt x="191" y="0"/>
                  </a:moveTo>
                  <a:lnTo>
                    <a:pt x="0" y="20717"/>
                  </a:lnTo>
                  <a:cubicBezTo>
                    <a:pt x="608" y="20705"/>
                    <a:pt x="1239" y="20693"/>
                    <a:pt x="1870" y="20669"/>
                  </a:cubicBezTo>
                  <a:lnTo>
                    <a:pt x="22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958;p33"/>
            <p:cNvSpPr/>
            <p:nvPr/>
          </p:nvSpPr>
          <p:spPr>
            <a:xfrm>
              <a:off x="5868275" y="2649850"/>
              <a:ext cx="766100" cy="125950"/>
            </a:xfrm>
            <a:custGeom>
              <a:avLst/>
              <a:gdLst/>
              <a:ahLst/>
              <a:cxnLst/>
              <a:rect l="l" t="t" r="r" b="b"/>
              <a:pathLst>
                <a:path w="30644" h="5038" extrusionOk="0">
                  <a:moveTo>
                    <a:pt x="12249" y="1"/>
                  </a:moveTo>
                  <a:cubicBezTo>
                    <a:pt x="7601" y="1"/>
                    <a:pt x="3065" y="243"/>
                    <a:pt x="1" y="977"/>
                  </a:cubicBezTo>
                  <a:lnTo>
                    <a:pt x="394" y="4251"/>
                  </a:lnTo>
                  <a:cubicBezTo>
                    <a:pt x="394" y="4251"/>
                    <a:pt x="5957" y="3939"/>
                    <a:pt x="12771" y="3939"/>
                  </a:cubicBezTo>
                  <a:cubicBezTo>
                    <a:pt x="18650" y="3939"/>
                    <a:pt x="25459" y="4172"/>
                    <a:pt x="30433" y="5037"/>
                  </a:cubicBezTo>
                  <a:lnTo>
                    <a:pt x="30636" y="906"/>
                  </a:lnTo>
                  <a:cubicBezTo>
                    <a:pt x="30643" y="906"/>
                    <a:pt x="21237" y="1"/>
                    <a:pt x="1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959;p33"/>
            <p:cNvSpPr/>
            <p:nvPr/>
          </p:nvSpPr>
          <p:spPr>
            <a:xfrm>
              <a:off x="5902800" y="2918650"/>
              <a:ext cx="700425" cy="54200"/>
            </a:xfrm>
            <a:custGeom>
              <a:avLst/>
              <a:gdLst/>
              <a:ahLst/>
              <a:cxnLst/>
              <a:rect l="l" t="t" r="r" b="b"/>
              <a:pathLst>
                <a:path w="28017" h="2168" extrusionOk="0">
                  <a:moveTo>
                    <a:pt x="28016" y="0"/>
                  </a:moveTo>
                  <a:lnTo>
                    <a:pt x="25" y="274"/>
                  </a:lnTo>
                  <a:cubicBezTo>
                    <a:pt x="1" y="881"/>
                    <a:pt x="1" y="1524"/>
                    <a:pt x="1" y="2167"/>
                  </a:cubicBezTo>
                  <a:lnTo>
                    <a:pt x="27957" y="2024"/>
                  </a:lnTo>
                  <a:cubicBezTo>
                    <a:pt x="27969" y="1369"/>
                    <a:pt x="28004" y="691"/>
                    <a:pt x="28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960;p33"/>
            <p:cNvSpPr/>
            <p:nvPr/>
          </p:nvSpPr>
          <p:spPr>
            <a:xfrm>
              <a:off x="5566150" y="3149025"/>
              <a:ext cx="1425500" cy="479275"/>
            </a:xfrm>
            <a:custGeom>
              <a:avLst/>
              <a:gdLst/>
              <a:ahLst/>
              <a:cxnLst/>
              <a:rect l="l" t="t" r="r" b="b"/>
              <a:pathLst>
                <a:path w="57020" h="19171" extrusionOk="0">
                  <a:moveTo>
                    <a:pt x="168" y="1"/>
                  </a:moveTo>
                  <a:cubicBezTo>
                    <a:pt x="1" y="10073"/>
                    <a:pt x="132" y="13871"/>
                    <a:pt x="132" y="13871"/>
                  </a:cubicBezTo>
                  <a:cubicBezTo>
                    <a:pt x="132" y="13871"/>
                    <a:pt x="9204" y="18884"/>
                    <a:pt x="28112" y="19170"/>
                  </a:cubicBezTo>
                  <a:lnTo>
                    <a:pt x="28707" y="19170"/>
                  </a:lnTo>
                  <a:cubicBezTo>
                    <a:pt x="28846" y="19170"/>
                    <a:pt x="28984" y="19170"/>
                    <a:pt x="29121" y="19170"/>
                  </a:cubicBezTo>
                  <a:cubicBezTo>
                    <a:pt x="47748" y="19170"/>
                    <a:pt x="56782" y="14407"/>
                    <a:pt x="56782" y="14407"/>
                  </a:cubicBezTo>
                  <a:cubicBezTo>
                    <a:pt x="56782" y="14407"/>
                    <a:pt x="57008" y="10609"/>
                    <a:pt x="57020" y="536"/>
                  </a:cubicBezTo>
                  <a:lnTo>
                    <a:pt x="57020" y="536"/>
                  </a:lnTo>
                  <a:cubicBezTo>
                    <a:pt x="56948" y="4061"/>
                    <a:pt x="56865" y="5525"/>
                    <a:pt x="56865" y="5525"/>
                  </a:cubicBezTo>
                  <a:cubicBezTo>
                    <a:pt x="56865" y="5525"/>
                    <a:pt x="47855" y="10288"/>
                    <a:pt x="29217" y="10288"/>
                  </a:cubicBezTo>
                  <a:cubicBezTo>
                    <a:pt x="29079" y="10288"/>
                    <a:pt x="28941" y="10288"/>
                    <a:pt x="28802" y="10288"/>
                  </a:cubicBezTo>
                  <a:lnTo>
                    <a:pt x="28207" y="10288"/>
                  </a:lnTo>
                  <a:cubicBezTo>
                    <a:pt x="9288" y="10002"/>
                    <a:pt x="227" y="4989"/>
                    <a:pt x="227" y="4989"/>
                  </a:cubicBezTo>
                  <a:cubicBezTo>
                    <a:pt x="227" y="4989"/>
                    <a:pt x="179" y="3513"/>
                    <a:pt x="168" y="1"/>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961;p33"/>
            <p:cNvSpPr/>
            <p:nvPr/>
          </p:nvSpPr>
          <p:spPr>
            <a:xfrm>
              <a:off x="6329050" y="2904950"/>
              <a:ext cx="185175" cy="486100"/>
            </a:xfrm>
            <a:custGeom>
              <a:avLst/>
              <a:gdLst/>
              <a:ahLst/>
              <a:cxnLst/>
              <a:rect l="l" t="t" r="r" b="b"/>
              <a:pathLst>
                <a:path w="7407" h="19444" extrusionOk="0">
                  <a:moveTo>
                    <a:pt x="2299" y="1"/>
                  </a:moveTo>
                  <a:lnTo>
                    <a:pt x="2299" y="1"/>
                  </a:lnTo>
                  <a:cubicBezTo>
                    <a:pt x="1" y="12574"/>
                    <a:pt x="5930" y="19443"/>
                    <a:pt x="5930" y="19443"/>
                  </a:cubicBezTo>
                  <a:cubicBezTo>
                    <a:pt x="5930" y="19443"/>
                    <a:pt x="7406" y="16943"/>
                    <a:pt x="7109" y="10930"/>
                  </a:cubicBezTo>
                  <a:cubicBezTo>
                    <a:pt x="6811" y="4918"/>
                    <a:pt x="2299" y="1"/>
                    <a:pt x="2299"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962;p33"/>
            <p:cNvSpPr/>
            <p:nvPr/>
          </p:nvSpPr>
          <p:spPr>
            <a:xfrm>
              <a:off x="6178150" y="2968125"/>
              <a:ext cx="432800" cy="311000"/>
            </a:xfrm>
            <a:custGeom>
              <a:avLst/>
              <a:gdLst/>
              <a:ahLst/>
              <a:cxnLst/>
              <a:rect l="l" t="t" r="r" b="b"/>
              <a:pathLst>
                <a:path w="17312" h="12440" extrusionOk="0">
                  <a:moveTo>
                    <a:pt x="7667" y="1"/>
                  </a:moveTo>
                  <a:cubicBezTo>
                    <a:pt x="7604" y="1"/>
                    <a:pt x="7545" y="7"/>
                    <a:pt x="7489" y="21"/>
                  </a:cubicBezTo>
                  <a:cubicBezTo>
                    <a:pt x="6168" y="343"/>
                    <a:pt x="8251" y="2462"/>
                    <a:pt x="8251" y="2462"/>
                  </a:cubicBezTo>
                  <a:cubicBezTo>
                    <a:pt x="8251" y="2462"/>
                    <a:pt x="4006" y="205"/>
                    <a:pt x="2543" y="205"/>
                  </a:cubicBezTo>
                  <a:cubicBezTo>
                    <a:pt x="2293" y="205"/>
                    <a:pt x="2124" y="271"/>
                    <a:pt x="2072" y="426"/>
                  </a:cubicBezTo>
                  <a:cubicBezTo>
                    <a:pt x="1703" y="1474"/>
                    <a:pt x="6239" y="3772"/>
                    <a:pt x="6239" y="3772"/>
                  </a:cubicBezTo>
                  <a:cubicBezTo>
                    <a:pt x="6239" y="3772"/>
                    <a:pt x="3016" y="2596"/>
                    <a:pt x="1298" y="2596"/>
                  </a:cubicBezTo>
                  <a:cubicBezTo>
                    <a:pt x="691" y="2596"/>
                    <a:pt x="272" y="2743"/>
                    <a:pt x="250" y="3141"/>
                  </a:cubicBezTo>
                  <a:cubicBezTo>
                    <a:pt x="238" y="4058"/>
                    <a:pt x="5453" y="5344"/>
                    <a:pt x="5453" y="5344"/>
                  </a:cubicBezTo>
                  <a:cubicBezTo>
                    <a:pt x="5453" y="5344"/>
                    <a:pt x="3157" y="4936"/>
                    <a:pt x="1567" y="4936"/>
                  </a:cubicBezTo>
                  <a:cubicBezTo>
                    <a:pt x="742" y="4936"/>
                    <a:pt x="108" y="5046"/>
                    <a:pt x="83" y="5379"/>
                  </a:cubicBezTo>
                  <a:cubicBezTo>
                    <a:pt x="0" y="6332"/>
                    <a:pt x="5144" y="7010"/>
                    <a:pt x="5144" y="7010"/>
                  </a:cubicBezTo>
                  <a:cubicBezTo>
                    <a:pt x="5144" y="7010"/>
                    <a:pt x="4669" y="6983"/>
                    <a:pt x="4035" y="6983"/>
                  </a:cubicBezTo>
                  <a:cubicBezTo>
                    <a:pt x="2769" y="6983"/>
                    <a:pt x="869" y="7094"/>
                    <a:pt x="869" y="7761"/>
                  </a:cubicBezTo>
                  <a:cubicBezTo>
                    <a:pt x="869" y="8747"/>
                    <a:pt x="7583" y="9976"/>
                    <a:pt x="9928" y="9976"/>
                  </a:cubicBezTo>
                  <a:cubicBezTo>
                    <a:pt x="9961" y="9976"/>
                    <a:pt x="9994" y="9976"/>
                    <a:pt x="10025" y="9975"/>
                  </a:cubicBezTo>
                  <a:cubicBezTo>
                    <a:pt x="10025" y="9975"/>
                    <a:pt x="13633" y="11725"/>
                    <a:pt x="17086" y="12440"/>
                  </a:cubicBezTo>
                  <a:cubicBezTo>
                    <a:pt x="17193" y="10404"/>
                    <a:pt x="17312" y="7499"/>
                    <a:pt x="16597" y="3355"/>
                  </a:cubicBezTo>
                  <a:lnTo>
                    <a:pt x="12240" y="3486"/>
                  </a:lnTo>
                  <a:cubicBezTo>
                    <a:pt x="12240" y="3486"/>
                    <a:pt x="9093" y="1"/>
                    <a:pt x="76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963;p33"/>
            <p:cNvSpPr/>
            <p:nvPr/>
          </p:nvSpPr>
          <p:spPr>
            <a:xfrm>
              <a:off x="6389175" y="2864475"/>
              <a:ext cx="256025" cy="519125"/>
            </a:xfrm>
            <a:custGeom>
              <a:avLst/>
              <a:gdLst/>
              <a:ahLst/>
              <a:cxnLst/>
              <a:rect l="l" t="t" r="r" b="b"/>
              <a:pathLst>
                <a:path w="10241" h="20765" extrusionOk="0">
                  <a:moveTo>
                    <a:pt x="4632" y="0"/>
                  </a:moveTo>
                  <a:cubicBezTo>
                    <a:pt x="1846" y="1036"/>
                    <a:pt x="1" y="2048"/>
                    <a:pt x="1" y="2048"/>
                  </a:cubicBezTo>
                  <a:cubicBezTo>
                    <a:pt x="1" y="2048"/>
                    <a:pt x="4466" y="6227"/>
                    <a:pt x="4763" y="12240"/>
                  </a:cubicBezTo>
                  <a:cubicBezTo>
                    <a:pt x="5061" y="18253"/>
                    <a:pt x="3584" y="20765"/>
                    <a:pt x="3584" y="20765"/>
                  </a:cubicBezTo>
                  <a:cubicBezTo>
                    <a:pt x="3584" y="20765"/>
                    <a:pt x="5668" y="20574"/>
                    <a:pt x="8585" y="19943"/>
                  </a:cubicBezTo>
                  <a:cubicBezTo>
                    <a:pt x="10240" y="13085"/>
                    <a:pt x="9168" y="5418"/>
                    <a:pt x="4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964;p33"/>
            <p:cNvSpPr/>
            <p:nvPr/>
          </p:nvSpPr>
          <p:spPr>
            <a:xfrm>
              <a:off x="6504675" y="2248325"/>
              <a:ext cx="699500" cy="1115050"/>
            </a:xfrm>
            <a:custGeom>
              <a:avLst/>
              <a:gdLst/>
              <a:ahLst/>
              <a:cxnLst/>
              <a:rect l="l" t="t" r="r" b="b"/>
              <a:pathLst>
                <a:path w="27980" h="44602" extrusionOk="0">
                  <a:moveTo>
                    <a:pt x="5811" y="0"/>
                  </a:moveTo>
                  <a:lnTo>
                    <a:pt x="6965" y="22741"/>
                  </a:lnTo>
                  <a:cubicBezTo>
                    <a:pt x="4406" y="23158"/>
                    <a:pt x="1965" y="23920"/>
                    <a:pt x="0" y="24646"/>
                  </a:cubicBezTo>
                  <a:cubicBezTo>
                    <a:pt x="4548" y="30064"/>
                    <a:pt x="5620" y="37719"/>
                    <a:pt x="3941" y="44601"/>
                  </a:cubicBezTo>
                  <a:cubicBezTo>
                    <a:pt x="9323" y="43422"/>
                    <a:pt x="17562" y="40684"/>
                    <a:pt x="20896" y="34600"/>
                  </a:cubicBezTo>
                  <a:cubicBezTo>
                    <a:pt x="27980" y="21658"/>
                    <a:pt x="5811" y="1"/>
                    <a:pt x="581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965;p33"/>
            <p:cNvSpPr/>
            <p:nvPr/>
          </p:nvSpPr>
          <p:spPr>
            <a:xfrm>
              <a:off x="6386500" y="2785600"/>
              <a:ext cx="430150" cy="119375"/>
            </a:xfrm>
            <a:custGeom>
              <a:avLst/>
              <a:gdLst/>
              <a:ahLst/>
              <a:cxnLst/>
              <a:rect l="l" t="t" r="r" b="b"/>
              <a:pathLst>
                <a:path w="17206" h="4775" extrusionOk="0">
                  <a:moveTo>
                    <a:pt x="17205" y="0"/>
                  </a:moveTo>
                  <a:lnTo>
                    <a:pt x="17205" y="0"/>
                  </a:lnTo>
                  <a:cubicBezTo>
                    <a:pt x="8180" y="1274"/>
                    <a:pt x="1" y="4775"/>
                    <a:pt x="1" y="4775"/>
                  </a:cubicBezTo>
                  <a:lnTo>
                    <a:pt x="17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966;p33"/>
            <p:cNvSpPr/>
            <p:nvPr/>
          </p:nvSpPr>
          <p:spPr>
            <a:xfrm>
              <a:off x="6479375" y="3119550"/>
              <a:ext cx="548600" cy="275950"/>
            </a:xfrm>
            <a:custGeom>
              <a:avLst/>
              <a:gdLst/>
              <a:ahLst/>
              <a:cxnLst/>
              <a:rect l="l" t="t" r="r" b="b"/>
              <a:pathLst>
                <a:path w="21944" h="11038" extrusionOk="0">
                  <a:moveTo>
                    <a:pt x="21765" y="1"/>
                  </a:moveTo>
                  <a:cubicBezTo>
                    <a:pt x="21336" y="942"/>
                    <a:pt x="20717" y="1787"/>
                    <a:pt x="19979" y="2513"/>
                  </a:cubicBezTo>
                  <a:cubicBezTo>
                    <a:pt x="19253" y="3251"/>
                    <a:pt x="18431" y="3906"/>
                    <a:pt x="17586" y="4490"/>
                  </a:cubicBezTo>
                  <a:cubicBezTo>
                    <a:pt x="15859" y="5633"/>
                    <a:pt x="13966" y="6549"/>
                    <a:pt x="12037" y="7347"/>
                  </a:cubicBezTo>
                  <a:cubicBezTo>
                    <a:pt x="10097" y="8121"/>
                    <a:pt x="8108" y="8788"/>
                    <a:pt x="6096" y="9347"/>
                  </a:cubicBezTo>
                  <a:cubicBezTo>
                    <a:pt x="4084" y="9919"/>
                    <a:pt x="2048" y="10419"/>
                    <a:pt x="0" y="10836"/>
                  </a:cubicBezTo>
                  <a:lnTo>
                    <a:pt x="24" y="11038"/>
                  </a:lnTo>
                  <a:cubicBezTo>
                    <a:pt x="2108" y="10717"/>
                    <a:pt x="4167" y="10276"/>
                    <a:pt x="6203" y="9740"/>
                  </a:cubicBezTo>
                  <a:cubicBezTo>
                    <a:pt x="8227" y="9169"/>
                    <a:pt x="10228" y="8550"/>
                    <a:pt x="12180" y="7728"/>
                  </a:cubicBezTo>
                  <a:cubicBezTo>
                    <a:pt x="14133" y="6930"/>
                    <a:pt x="16038" y="5990"/>
                    <a:pt x="17776" y="4787"/>
                  </a:cubicBezTo>
                  <a:cubicBezTo>
                    <a:pt x="19491" y="3573"/>
                    <a:pt x="21110" y="2061"/>
                    <a:pt x="21943" y="84"/>
                  </a:cubicBezTo>
                  <a:lnTo>
                    <a:pt x="217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967;p33"/>
            <p:cNvSpPr/>
            <p:nvPr/>
          </p:nvSpPr>
          <p:spPr>
            <a:xfrm>
              <a:off x="6048650" y="2918050"/>
              <a:ext cx="183100" cy="487275"/>
            </a:xfrm>
            <a:custGeom>
              <a:avLst/>
              <a:gdLst/>
              <a:ahLst/>
              <a:cxnLst/>
              <a:rect l="l" t="t" r="r" b="b"/>
              <a:pathLst>
                <a:path w="7324" h="19491" extrusionOk="0">
                  <a:moveTo>
                    <a:pt x="4763" y="0"/>
                  </a:moveTo>
                  <a:lnTo>
                    <a:pt x="4763" y="0"/>
                  </a:lnTo>
                  <a:cubicBezTo>
                    <a:pt x="4763" y="1"/>
                    <a:pt x="358" y="5001"/>
                    <a:pt x="180" y="11014"/>
                  </a:cubicBezTo>
                  <a:cubicBezTo>
                    <a:pt x="1" y="17026"/>
                    <a:pt x="1537" y="19491"/>
                    <a:pt x="1537" y="19491"/>
                  </a:cubicBezTo>
                  <a:cubicBezTo>
                    <a:pt x="1537" y="19491"/>
                    <a:pt x="7323" y="12526"/>
                    <a:pt x="476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968;p33"/>
            <p:cNvSpPr/>
            <p:nvPr/>
          </p:nvSpPr>
          <p:spPr>
            <a:xfrm>
              <a:off x="5913225" y="2988175"/>
              <a:ext cx="431625" cy="315650"/>
            </a:xfrm>
            <a:custGeom>
              <a:avLst/>
              <a:gdLst/>
              <a:ahLst/>
              <a:cxnLst/>
              <a:rect l="l" t="t" r="r" b="b"/>
              <a:pathLst>
                <a:path w="17265" h="12626" extrusionOk="0">
                  <a:moveTo>
                    <a:pt x="9489" y="1"/>
                  </a:moveTo>
                  <a:cubicBezTo>
                    <a:pt x="8069" y="1"/>
                    <a:pt x="4977" y="3589"/>
                    <a:pt x="4977" y="3589"/>
                  </a:cubicBezTo>
                  <a:lnTo>
                    <a:pt x="632" y="3518"/>
                  </a:lnTo>
                  <a:cubicBezTo>
                    <a:pt x="1" y="7697"/>
                    <a:pt x="179" y="10590"/>
                    <a:pt x="334" y="12626"/>
                  </a:cubicBezTo>
                  <a:cubicBezTo>
                    <a:pt x="3775" y="11840"/>
                    <a:pt x="7347" y="10007"/>
                    <a:pt x="7347" y="10007"/>
                  </a:cubicBezTo>
                  <a:cubicBezTo>
                    <a:pt x="9585" y="10007"/>
                    <a:pt x="16479" y="8613"/>
                    <a:pt x="16455" y="7613"/>
                  </a:cubicBezTo>
                  <a:cubicBezTo>
                    <a:pt x="16434" y="7023"/>
                    <a:pt x="14910" y="6904"/>
                    <a:pt x="13685" y="6904"/>
                  </a:cubicBezTo>
                  <a:cubicBezTo>
                    <a:pt x="12859" y="6904"/>
                    <a:pt x="12169" y="6959"/>
                    <a:pt x="12169" y="6959"/>
                  </a:cubicBezTo>
                  <a:cubicBezTo>
                    <a:pt x="12169" y="6959"/>
                    <a:pt x="17265" y="6173"/>
                    <a:pt x="17181" y="5220"/>
                  </a:cubicBezTo>
                  <a:cubicBezTo>
                    <a:pt x="17151" y="4920"/>
                    <a:pt x="16608" y="4817"/>
                    <a:pt x="15877" y="4817"/>
                  </a:cubicBezTo>
                  <a:cubicBezTo>
                    <a:pt x="14287" y="4817"/>
                    <a:pt x="11812" y="5304"/>
                    <a:pt x="11812" y="5304"/>
                  </a:cubicBezTo>
                  <a:cubicBezTo>
                    <a:pt x="11812" y="5304"/>
                    <a:pt x="16991" y="3911"/>
                    <a:pt x="16955" y="2994"/>
                  </a:cubicBezTo>
                  <a:cubicBezTo>
                    <a:pt x="16928" y="2611"/>
                    <a:pt x="16539" y="2468"/>
                    <a:pt x="15971" y="2468"/>
                  </a:cubicBezTo>
                  <a:cubicBezTo>
                    <a:pt x="14276" y="2468"/>
                    <a:pt x="10990" y="3744"/>
                    <a:pt x="10990" y="3744"/>
                  </a:cubicBezTo>
                  <a:cubicBezTo>
                    <a:pt x="10990" y="3744"/>
                    <a:pt x="15467" y="1375"/>
                    <a:pt x="15086" y="315"/>
                  </a:cubicBezTo>
                  <a:cubicBezTo>
                    <a:pt x="15031" y="168"/>
                    <a:pt x="14871" y="105"/>
                    <a:pt x="14636" y="105"/>
                  </a:cubicBezTo>
                  <a:cubicBezTo>
                    <a:pt x="13197" y="105"/>
                    <a:pt x="8954" y="2482"/>
                    <a:pt x="8954" y="2482"/>
                  </a:cubicBezTo>
                  <a:cubicBezTo>
                    <a:pt x="8954" y="2482"/>
                    <a:pt x="10978" y="315"/>
                    <a:pt x="9645" y="17"/>
                  </a:cubicBezTo>
                  <a:cubicBezTo>
                    <a:pt x="9595" y="6"/>
                    <a:pt x="9543" y="1"/>
                    <a:pt x="9489"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969;p33"/>
            <p:cNvSpPr/>
            <p:nvPr/>
          </p:nvSpPr>
          <p:spPr>
            <a:xfrm>
              <a:off x="5935250" y="2877275"/>
              <a:ext cx="232500" cy="528950"/>
            </a:xfrm>
            <a:custGeom>
              <a:avLst/>
              <a:gdLst/>
              <a:ahLst/>
              <a:cxnLst/>
              <a:rect l="l" t="t" r="r" b="b"/>
              <a:pathLst>
                <a:path w="9300" h="21158" extrusionOk="0">
                  <a:moveTo>
                    <a:pt x="5335" y="0"/>
                  </a:moveTo>
                  <a:cubicBezTo>
                    <a:pt x="2751" y="3727"/>
                    <a:pt x="1072" y="8025"/>
                    <a:pt x="274" y="12561"/>
                  </a:cubicBezTo>
                  <a:cubicBezTo>
                    <a:pt x="1" y="15038"/>
                    <a:pt x="13" y="17741"/>
                    <a:pt x="477" y="20324"/>
                  </a:cubicBezTo>
                  <a:cubicBezTo>
                    <a:pt x="3703" y="20991"/>
                    <a:pt x="6073" y="21158"/>
                    <a:pt x="6073" y="21158"/>
                  </a:cubicBezTo>
                  <a:cubicBezTo>
                    <a:pt x="6073" y="21158"/>
                    <a:pt x="4537" y="18669"/>
                    <a:pt x="4716" y="12657"/>
                  </a:cubicBezTo>
                  <a:cubicBezTo>
                    <a:pt x="4894" y="6644"/>
                    <a:pt x="9299" y="1643"/>
                    <a:pt x="9299" y="1643"/>
                  </a:cubicBezTo>
                  <a:cubicBezTo>
                    <a:pt x="9299" y="1643"/>
                    <a:pt x="7775" y="858"/>
                    <a:pt x="5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970;p33"/>
            <p:cNvSpPr/>
            <p:nvPr/>
          </p:nvSpPr>
          <p:spPr>
            <a:xfrm>
              <a:off x="5349175" y="2273925"/>
              <a:ext cx="719450" cy="1111175"/>
            </a:xfrm>
            <a:custGeom>
              <a:avLst/>
              <a:gdLst/>
              <a:ahLst/>
              <a:cxnLst/>
              <a:rect l="l" t="t" r="r" b="b"/>
              <a:pathLst>
                <a:path w="28778" h="44447" extrusionOk="0">
                  <a:moveTo>
                    <a:pt x="21717" y="0"/>
                  </a:moveTo>
                  <a:cubicBezTo>
                    <a:pt x="21716" y="1"/>
                    <a:pt x="0" y="22122"/>
                    <a:pt x="7346" y="34897"/>
                  </a:cubicBezTo>
                  <a:cubicBezTo>
                    <a:pt x="10680" y="40708"/>
                    <a:pt x="18503" y="43315"/>
                    <a:pt x="23908" y="44446"/>
                  </a:cubicBezTo>
                  <a:cubicBezTo>
                    <a:pt x="23456" y="41886"/>
                    <a:pt x="23432" y="39172"/>
                    <a:pt x="23717" y="36683"/>
                  </a:cubicBezTo>
                  <a:cubicBezTo>
                    <a:pt x="24515" y="32147"/>
                    <a:pt x="26194" y="27849"/>
                    <a:pt x="28778" y="24122"/>
                  </a:cubicBezTo>
                  <a:cubicBezTo>
                    <a:pt x="26849" y="23456"/>
                    <a:pt x="24372" y="22741"/>
                    <a:pt x="21634" y="22360"/>
                  </a:cubicBezTo>
                  <a:lnTo>
                    <a:pt x="21717" y="0"/>
                  </a:ln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971;p33"/>
            <p:cNvSpPr/>
            <p:nvPr/>
          </p:nvSpPr>
          <p:spPr>
            <a:xfrm>
              <a:off x="5735225" y="2807625"/>
              <a:ext cx="432525" cy="110450"/>
            </a:xfrm>
            <a:custGeom>
              <a:avLst/>
              <a:gdLst/>
              <a:ahLst/>
              <a:cxnLst/>
              <a:rect l="l" t="t" r="r" b="b"/>
              <a:pathLst>
                <a:path w="17301" h="4418" extrusionOk="0">
                  <a:moveTo>
                    <a:pt x="1" y="0"/>
                  </a:moveTo>
                  <a:lnTo>
                    <a:pt x="17300" y="4417"/>
                  </a:lnTo>
                  <a:cubicBezTo>
                    <a:pt x="17300" y="4417"/>
                    <a:pt x="9061" y="108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972;p33"/>
            <p:cNvSpPr/>
            <p:nvPr/>
          </p:nvSpPr>
          <p:spPr>
            <a:xfrm>
              <a:off x="5530450" y="3145750"/>
              <a:ext cx="554550" cy="264650"/>
            </a:xfrm>
            <a:custGeom>
              <a:avLst/>
              <a:gdLst/>
              <a:ahLst/>
              <a:cxnLst/>
              <a:rect l="l" t="t" r="r" b="b"/>
              <a:pathLst>
                <a:path w="22182" h="10586" extrusionOk="0">
                  <a:moveTo>
                    <a:pt x="179" y="1"/>
                  </a:moveTo>
                  <a:lnTo>
                    <a:pt x="0" y="84"/>
                  </a:lnTo>
                  <a:cubicBezTo>
                    <a:pt x="881" y="2049"/>
                    <a:pt x="2536" y="3525"/>
                    <a:pt x="4274" y="4704"/>
                  </a:cubicBezTo>
                  <a:cubicBezTo>
                    <a:pt x="6049" y="5882"/>
                    <a:pt x="7965" y="6775"/>
                    <a:pt x="9930" y="7525"/>
                  </a:cubicBezTo>
                  <a:cubicBezTo>
                    <a:pt x="11894" y="8287"/>
                    <a:pt x="13919" y="8883"/>
                    <a:pt x="15955" y="9407"/>
                  </a:cubicBezTo>
                  <a:cubicBezTo>
                    <a:pt x="17990" y="9907"/>
                    <a:pt x="20062" y="10311"/>
                    <a:pt x="22146" y="10585"/>
                  </a:cubicBezTo>
                  <a:lnTo>
                    <a:pt x="22181" y="10407"/>
                  </a:lnTo>
                  <a:cubicBezTo>
                    <a:pt x="20110" y="10026"/>
                    <a:pt x="18074" y="9573"/>
                    <a:pt x="16050" y="9038"/>
                  </a:cubicBezTo>
                  <a:cubicBezTo>
                    <a:pt x="14026" y="8502"/>
                    <a:pt x="12025" y="7883"/>
                    <a:pt x="10073" y="7144"/>
                  </a:cubicBezTo>
                  <a:cubicBezTo>
                    <a:pt x="8132" y="6394"/>
                    <a:pt x="6227" y="5525"/>
                    <a:pt x="4465" y="4406"/>
                  </a:cubicBezTo>
                  <a:cubicBezTo>
                    <a:pt x="3608" y="3834"/>
                    <a:pt x="2774" y="3203"/>
                    <a:pt x="2024" y="2489"/>
                  </a:cubicBezTo>
                  <a:cubicBezTo>
                    <a:pt x="1286" y="1751"/>
                    <a:pt x="631" y="92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973;p33"/>
            <p:cNvSpPr/>
            <p:nvPr/>
          </p:nvSpPr>
          <p:spPr>
            <a:xfrm>
              <a:off x="6118300" y="2309350"/>
              <a:ext cx="293525" cy="137025"/>
            </a:xfrm>
            <a:custGeom>
              <a:avLst/>
              <a:gdLst/>
              <a:ahLst/>
              <a:cxnLst/>
              <a:rect l="l" t="t" r="r" b="b"/>
              <a:pathLst>
                <a:path w="11741" h="5481" extrusionOk="0">
                  <a:moveTo>
                    <a:pt x="11526" y="0"/>
                  </a:moveTo>
                  <a:lnTo>
                    <a:pt x="1" y="476"/>
                  </a:lnTo>
                  <a:lnTo>
                    <a:pt x="811" y="5429"/>
                  </a:lnTo>
                  <a:cubicBezTo>
                    <a:pt x="1301" y="5463"/>
                    <a:pt x="1794" y="5480"/>
                    <a:pt x="2289" y="5480"/>
                  </a:cubicBezTo>
                  <a:cubicBezTo>
                    <a:pt x="5442" y="5480"/>
                    <a:pt x="8685" y="4799"/>
                    <a:pt x="11741" y="3513"/>
                  </a:cubicBezTo>
                  <a:lnTo>
                    <a:pt x="1152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974;p33"/>
            <p:cNvSpPr/>
            <p:nvPr/>
          </p:nvSpPr>
          <p:spPr>
            <a:xfrm>
              <a:off x="5710225" y="1294425"/>
              <a:ext cx="1000450" cy="1055575"/>
            </a:xfrm>
            <a:custGeom>
              <a:avLst/>
              <a:gdLst/>
              <a:ahLst/>
              <a:cxnLst/>
              <a:rect l="l" t="t" r="r" b="b"/>
              <a:pathLst>
                <a:path w="40018" h="42223" extrusionOk="0">
                  <a:moveTo>
                    <a:pt x="20551" y="1"/>
                  </a:moveTo>
                  <a:cubicBezTo>
                    <a:pt x="9834" y="1"/>
                    <a:pt x="2356" y="6300"/>
                    <a:pt x="1013" y="13260"/>
                  </a:cubicBezTo>
                  <a:cubicBezTo>
                    <a:pt x="239" y="17213"/>
                    <a:pt x="1" y="19523"/>
                    <a:pt x="1906" y="28060"/>
                  </a:cubicBezTo>
                  <a:cubicBezTo>
                    <a:pt x="3562" y="35541"/>
                    <a:pt x="9909" y="42223"/>
                    <a:pt x="18960" y="42223"/>
                  </a:cubicBezTo>
                  <a:cubicBezTo>
                    <a:pt x="19474" y="42223"/>
                    <a:pt x="19996" y="42201"/>
                    <a:pt x="20527" y="42157"/>
                  </a:cubicBezTo>
                  <a:cubicBezTo>
                    <a:pt x="29814" y="41395"/>
                    <a:pt x="39470" y="36311"/>
                    <a:pt x="39767" y="22952"/>
                  </a:cubicBezTo>
                  <a:cubicBezTo>
                    <a:pt x="40017" y="11701"/>
                    <a:pt x="35338" y="1259"/>
                    <a:pt x="23218" y="128"/>
                  </a:cubicBezTo>
                  <a:cubicBezTo>
                    <a:pt x="22309" y="42"/>
                    <a:pt x="21419" y="1"/>
                    <a:pt x="20551"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975;p33"/>
            <p:cNvSpPr/>
            <p:nvPr/>
          </p:nvSpPr>
          <p:spPr>
            <a:xfrm>
              <a:off x="6700525" y="1598250"/>
              <a:ext cx="112550" cy="218800"/>
            </a:xfrm>
            <a:custGeom>
              <a:avLst/>
              <a:gdLst/>
              <a:ahLst/>
              <a:cxnLst/>
              <a:rect l="l" t="t" r="r" b="b"/>
              <a:pathLst>
                <a:path w="4502" h="8752" extrusionOk="0">
                  <a:moveTo>
                    <a:pt x="1" y="0"/>
                  </a:moveTo>
                  <a:lnTo>
                    <a:pt x="60" y="8751"/>
                  </a:lnTo>
                  <a:cubicBezTo>
                    <a:pt x="60" y="8751"/>
                    <a:pt x="1882" y="8704"/>
                    <a:pt x="3191" y="6346"/>
                  </a:cubicBezTo>
                  <a:cubicBezTo>
                    <a:pt x="4501" y="3977"/>
                    <a:pt x="1" y="1"/>
                    <a:pt x="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976;p33"/>
            <p:cNvSpPr/>
            <p:nvPr/>
          </p:nvSpPr>
          <p:spPr>
            <a:xfrm>
              <a:off x="5634325" y="1744100"/>
              <a:ext cx="141100" cy="211200"/>
            </a:xfrm>
            <a:custGeom>
              <a:avLst/>
              <a:gdLst/>
              <a:ahLst/>
              <a:cxnLst/>
              <a:rect l="l" t="t" r="r" b="b"/>
              <a:pathLst>
                <a:path w="5644" h="8448" extrusionOk="0">
                  <a:moveTo>
                    <a:pt x="3156" y="0"/>
                  </a:moveTo>
                  <a:cubicBezTo>
                    <a:pt x="3156" y="0"/>
                    <a:pt x="0" y="5108"/>
                    <a:pt x="1953" y="6977"/>
                  </a:cubicBezTo>
                  <a:cubicBezTo>
                    <a:pt x="3244" y="8237"/>
                    <a:pt x="4451" y="8448"/>
                    <a:pt x="5114" y="8448"/>
                  </a:cubicBezTo>
                  <a:cubicBezTo>
                    <a:pt x="5448" y="8448"/>
                    <a:pt x="5644" y="8394"/>
                    <a:pt x="5644" y="8394"/>
                  </a:cubicBezTo>
                  <a:lnTo>
                    <a:pt x="315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977;p33"/>
            <p:cNvSpPr/>
            <p:nvPr/>
          </p:nvSpPr>
          <p:spPr>
            <a:xfrm>
              <a:off x="5606350" y="1197225"/>
              <a:ext cx="1213525" cy="765875"/>
            </a:xfrm>
            <a:custGeom>
              <a:avLst/>
              <a:gdLst/>
              <a:ahLst/>
              <a:cxnLst/>
              <a:rect l="l" t="t" r="r" b="b"/>
              <a:pathLst>
                <a:path w="48541" h="30635" extrusionOk="0">
                  <a:moveTo>
                    <a:pt x="27521" y="0"/>
                  </a:moveTo>
                  <a:cubicBezTo>
                    <a:pt x="26557" y="0"/>
                    <a:pt x="25540" y="51"/>
                    <a:pt x="24468" y="158"/>
                  </a:cubicBezTo>
                  <a:cubicBezTo>
                    <a:pt x="0" y="2623"/>
                    <a:pt x="4989" y="29507"/>
                    <a:pt x="4989" y="29507"/>
                  </a:cubicBezTo>
                  <a:cubicBezTo>
                    <a:pt x="4989" y="29507"/>
                    <a:pt x="4616" y="30635"/>
                    <a:pt x="5734" y="30635"/>
                  </a:cubicBezTo>
                  <a:cubicBezTo>
                    <a:pt x="6014" y="30635"/>
                    <a:pt x="6387" y="30564"/>
                    <a:pt x="6882" y="30388"/>
                  </a:cubicBezTo>
                  <a:cubicBezTo>
                    <a:pt x="9347" y="29507"/>
                    <a:pt x="10359" y="20518"/>
                    <a:pt x="10359" y="20518"/>
                  </a:cubicBezTo>
                  <a:cubicBezTo>
                    <a:pt x="10883" y="20601"/>
                    <a:pt x="11394" y="20640"/>
                    <a:pt x="11891" y="20640"/>
                  </a:cubicBezTo>
                  <a:cubicBezTo>
                    <a:pt x="19076" y="20640"/>
                    <a:pt x="23336" y="12505"/>
                    <a:pt x="23336" y="12505"/>
                  </a:cubicBezTo>
                  <a:cubicBezTo>
                    <a:pt x="29921" y="16589"/>
                    <a:pt x="37660" y="17006"/>
                    <a:pt x="37660" y="17006"/>
                  </a:cubicBezTo>
                  <a:cubicBezTo>
                    <a:pt x="39005" y="22649"/>
                    <a:pt x="42208" y="24911"/>
                    <a:pt x="42208" y="24911"/>
                  </a:cubicBezTo>
                  <a:lnTo>
                    <a:pt x="44339" y="24328"/>
                  </a:lnTo>
                  <a:cubicBezTo>
                    <a:pt x="44339" y="24328"/>
                    <a:pt x="48541" y="0"/>
                    <a:pt x="2752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978;p33"/>
            <p:cNvSpPr/>
            <p:nvPr/>
          </p:nvSpPr>
          <p:spPr>
            <a:xfrm>
              <a:off x="5622950" y="1941775"/>
              <a:ext cx="261000" cy="278700"/>
            </a:xfrm>
            <a:custGeom>
              <a:avLst/>
              <a:gdLst/>
              <a:ahLst/>
              <a:cxnLst/>
              <a:rect l="l" t="t" r="r" b="b"/>
              <a:pathLst>
                <a:path w="10440" h="11148" extrusionOk="0">
                  <a:moveTo>
                    <a:pt x="5562" y="1"/>
                  </a:moveTo>
                  <a:cubicBezTo>
                    <a:pt x="3475" y="1"/>
                    <a:pt x="0" y="742"/>
                    <a:pt x="479" y="5774"/>
                  </a:cubicBezTo>
                  <a:cubicBezTo>
                    <a:pt x="840" y="9498"/>
                    <a:pt x="3575" y="11148"/>
                    <a:pt x="6071" y="11148"/>
                  </a:cubicBezTo>
                  <a:cubicBezTo>
                    <a:pt x="8355" y="11148"/>
                    <a:pt x="10439" y="9768"/>
                    <a:pt x="10326" y="7333"/>
                  </a:cubicBezTo>
                  <a:cubicBezTo>
                    <a:pt x="10230" y="5357"/>
                    <a:pt x="7063" y="130"/>
                    <a:pt x="7063" y="130"/>
                  </a:cubicBezTo>
                  <a:cubicBezTo>
                    <a:pt x="7063" y="130"/>
                    <a:pt x="6434" y="1"/>
                    <a:pt x="5562"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979;p33"/>
            <p:cNvSpPr/>
            <p:nvPr/>
          </p:nvSpPr>
          <p:spPr>
            <a:xfrm>
              <a:off x="5658725" y="2000600"/>
              <a:ext cx="193200" cy="143875"/>
            </a:xfrm>
            <a:custGeom>
              <a:avLst/>
              <a:gdLst/>
              <a:ahLst/>
              <a:cxnLst/>
              <a:rect l="l" t="t" r="r" b="b"/>
              <a:pathLst>
                <a:path w="7728" h="5755" extrusionOk="0">
                  <a:moveTo>
                    <a:pt x="3203" y="0"/>
                  </a:moveTo>
                  <a:cubicBezTo>
                    <a:pt x="2835" y="0"/>
                    <a:pt x="2481" y="64"/>
                    <a:pt x="2144" y="194"/>
                  </a:cubicBezTo>
                  <a:cubicBezTo>
                    <a:pt x="715" y="730"/>
                    <a:pt x="60" y="2218"/>
                    <a:pt x="36" y="2278"/>
                  </a:cubicBezTo>
                  <a:cubicBezTo>
                    <a:pt x="1" y="2349"/>
                    <a:pt x="36" y="2432"/>
                    <a:pt x="108" y="2468"/>
                  </a:cubicBezTo>
                  <a:cubicBezTo>
                    <a:pt x="126" y="2474"/>
                    <a:pt x="145" y="2477"/>
                    <a:pt x="164" y="2477"/>
                  </a:cubicBezTo>
                  <a:cubicBezTo>
                    <a:pt x="222" y="2477"/>
                    <a:pt x="281" y="2450"/>
                    <a:pt x="298" y="2397"/>
                  </a:cubicBezTo>
                  <a:cubicBezTo>
                    <a:pt x="298" y="2373"/>
                    <a:pt x="929" y="944"/>
                    <a:pt x="2251" y="456"/>
                  </a:cubicBezTo>
                  <a:cubicBezTo>
                    <a:pt x="2550" y="344"/>
                    <a:pt x="2861" y="289"/>
                    <a:pt x="3185" y="289"/>
                  </a:cubicBezTo>
                  <a:cubicBezTo>
                    <a:pt x="3687" y="289"/>
                    <a:pt x="4218" y="422"/>
                    <a:pt x="4775" y="682"/>
                  </a:cubicBezTo>
                  <a:cubicBezTo>
                    <a:pt x="7406" y="1920"/>
                    <a:pt x="6382" y="5552"/>
                    <a:pt x="6371" y="5576"/>
                  </a:cubicBezTo>
                  <a:cubicBezTo>
                    <a:pt x="6359" y="5647"/>
                    <a:pt x="6406" y="5742"/>
                    <a:pt x="6478" y="5754"/>
                  </a:cubicBezTo>
                  <a:lnTo>
                    <a:pt x="6537" y="5754"/>
                  </a:lnTo>
                  <a:cubicBezTo>
                    <a:pt x="6597" y="5742"/>
                    <a:pt x="6644" y="5695"/>
                    <a:pt x="6644" y="5635"/>
                  </a:cubicBezTo>
                  <a:cubicBezTo>
                    <a:pt x="6656" y="5611"/>
                    <a:pt x="7728" y="1754"/>
                    <a:pt x="4906" y="408"/>
                  </a:cubicBezTo>
                  <a:cubicBezTo>
                    <a:pt x="4317" y="139"/>
                    <a:pt x="3746" y="0"/>
                    <a:pt x="320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980;p33"/>
            <p:cNvSpPr/>
            <p:nvPr/>
          </p:nvSpPr>
          <p:spPr>
            <a:xfrm>
              <a:off x="5720350" y="2052925"/>
              <a:ext cx="107475" cy="34975"/>
            </a:xfrm>
            <a:custGeom>
              <a:avLst/>
              <a:gdLst/>
              <a:ahLst/>
              <a:cxnLst/>
              <a:rect l="l" t="t" r="r" b="b"/>
              <a:pathLst>
                <a:path w="4299" h="1399" extrusionOk="0">
                  <a:moveTo>
                    <a:pt x="2635" y="1"/>
                  </a:moveTo>
                  <a:cubicBezTo>
                    <a:pt x="1221" y="1"/>
                    <a:pt x="69" y="1140"/>
                    <a:pt x="60" y="1149"/>
                  </a:cubicBezTo>
                  <a:cubicBezTo>
                    <a:pt x="0" y="1208"/>
                    <a:pt x="0" y="1292"/>
                    <a:pt x="60" y="1351"/>
                  </a:cubicBezTo>
                  <a:cubicBezTo>
                    <a:pt x="84" y="1399"/>
                    <a:pt x="131" y="1399"/>
                    <a:pt x="179" y="1399"/>
                  </a:cubicBezTo>
                  <a:cubicBezTo>
                    <a:pt x="203" y="1399"/>
                    <a:pt x="238" y="1387"/>
                    <a:pt x="262" y="1351"/>
                  </a:cubicBezTo>
                  <a:cubicBezTo>
                    <a:pt x="271" y="1334"/>
                    <a:pt x="1336" y="292"/>
                    <a:pt x="2630" y="292"/>
                  </a:cubicBezTo>
                  <a:cubicBezTo>
                    <a:pt x="3090" y="292"/>
                    <a:pt x="3580" y="424"/>
                    <a:pt x="4060" y="780"/>
                  </a:cubicBezTo>
                  <a:cubicBezTo>
                    <a:pt x="4083" y="793"/>
                    <a:pt x="4108" y="800"/>
                    <a:pt x="4134" y="800"/>
                  </a:cubicBezTo>
                  <a:cubicBezTo>
                    <a:pt x="4177" y="800"/>
                    <a:pt x="4221" y="781"/>
                    <a:pt x="4251" y="744"/>
                  </a:cubicBezTo>
                  <a:cubicBezTo>
                    <a:pt x="4298" y="685"/>
                    <a:pt x="4287" y="601"/>
                    <a:pt x="4227" y="554"/>
                  </a:cubicBezTo>
                  <a:cubicBezTo>
                    <a:pt x="3690" y="149"/>
                    <a:pt x="3145" y="1"/>
                    <a:pt x="2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981;p33"/>
            <p:cNvSpPr/>
            <p:nvPr/>
          </p:nvSpPr>
          <p:spPr>
            <a:xfrm>
              <a:off x="6607350" y="1797900"/>
              <a:ext cx="258775" cy="284525"/>
            </a:xfrm>
            <a:custGeom>
              <a:avLst/>
              <a:gdLst/>
              <a:ahLst/>
              <a:cxnLst/>
              <a:rect l="l" t="t" r="r" b="b"/>
              <a:pathLst>
                <a:path w="10351" h="11381" extrusionOk="0">
                  <a:moveTo>
                    <a:pt x="4974" y="0"/>
                  </a:moveTo>
                  <a:cubicBezTo>
                    <a:pt x="3162" y="0"/>
                    <a:pt x="1525" y="884"/>
                    <a:pt x="1525" y="884"/>
                  </a:cubicBezTo>
                  <a:cubicBezTo>
                    <a:pt x="1525" y="884"/>
                    <a:pt x="1" y="6814"/>
                    <a:pt x="489" y="8731"/>
                  </a:cubicBezTo>
                  <a:cubicBezTo>
                    <a:pt x="946" y="10537"/>
                    <a:pt x="2455" y="11381"/>
                    <a:pt x="4118" y="11381"/>
                  </a:cubicBezTo>
                  <a:cubicBezTo>
                    <a:pt x="7003" y="11381"/>
                    <a:pt x="10350" y="8841"/>
                    <a:pt x="9466" y="4385"/>
                  </a:cubicBezTo>
                  <a:cubicBezTo>
                    <a:pt x="8759" y="878"/>
                    <a:pt x="6779" y="0"/>
                    <a:pt x="497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982;p33"/>
            <p:cNvSpPr/>
            <p:nvPr/>
          </p:nvSpPr>
          <p:spPr>
            <a:xfrm>
              <a:off x="6624025" y="1852275"/>
              <a:ext cx="189350" cy="165150"/>
            </a:xfrm>
            <a:custGeom>
              <a:avLst/>
              <a:gdLst/>
              <a:ahLst/>
              <a:cxnLst/>
              <a:rect l="l" t="t" r="r" b="b"/>
              <a:pathLst>
                <a:path w="7574" h="6606" extrusionOk="0">
                  <a:moveTo>
                    <a:pt x="4697" y="1"/>
                  </a:moveTo>
                  <a:cubicBezTo>
                    <a:pt x="3875" y="1"/>
                    <a:pt x="3083" y="346"/>
                    <a:pt x="2322" y="1019"/>
                  </a:cubicBezTo>
                  <a:cubicBezTo>
                    <a:pt x="1" y="3115"/>
                    <a:pt x="2144" y="6496"/>
                    <a:pt x="2168" y="6520"/>
                  </a:cubicBezTo>
                  <a:cubicBezTo>
                    <a:pt x="2188" y="6572"/>
                    <a:pt x="2236" y="6605"/>
                    <a:pt x="2272" y="6605"/>
                  </a:cubicBezTo>
                  <a:cubicBezTo>
                    <a:pt x="2277" y="6605"/>
                    <a:pt x="2282" y="6605"/>
                    <a:pt x="2287" y="6603"/>
                  </a:cubicBezTo>
                  <a:cubicBezTo>
                    <a:pt x="2311" y="6603"/>
                    <a:pt x="2334" y="6579"/>
                    <a:pt x="2346" y="6579"/>
                  </a:cubicBezTo>
                  <a:cubicBezTo>
                    <a:pt x="2406" y="6544"/>
                    <a:pt x="2441" y="6448"/>
                    <a:pt x="2394" y="6389"/>
                  </a:cubicBezTo>
                  <a:cubicBezTo>
                    <a:pt x="2382" y="6365"/>
                    <a:pt x="358" y="3174"/>
                    <a:pt x="2501" y="1233"/>
                  </a:cubicBezTo>
                  <a:cubicBezTo>
                    <a:pt x="3180" y="610"/>
                    <a:pt x="3919" y="298"/>
                    <a:pt x="4672" y="298"/>
                  </a:cubicBezTo>
                  <a:cubicBezTo>
                    <a:pt x="4738" y="298"/>
                    <a:pt x="4804" y="300"/>
                    <a:pt x="4870" y="305"/>
                  </a:cubicBezTo>
                  <a:cubicBezTo>
                    <a:pt x="6263" y="388"/>
                    <a:pt x="7287" y="1579"/>
                    <a:pt x="7287" y="1579"/>
                  </a:cubicBezTo>
                  <a:cubicBezTo>
                    <a:pt x="7315" y="1613"/>
                    <a:pt x="7359" y="1632"/>
                    <a:pt x="7405" y="1632"/>
                  </a:cubicBezTo>
                  <a:cubicBezTo>
                    <a:pt x="7438" y="1632"/>
                    <a:pt x="7472" y="1622"/>
                    <a:pt x="7502" y="1603"/>
                  </a:cubicBezTo>
                  <a:cubicBezTo>
                    <a:pt x="7561" y="1555"/>
                    <a:pt x="7573" y="1460"/>
                    <a:pt x="7514" y="1388"/>
                  </a:cubicBezTo>
                  <a:cubicBezTo>
                    <a:pt x="7466" y="1329"/>
                    <a:pt x="6418" y="114"/>
                    <a:pt x="4894" y="7"/>
                  </a:cubicBezTo>
                  <a:cubicBezTo>
                    <a:pt x="4828" y="3"/>
                    <a:pt x="4763" y="1"/>
                    <a:pt x="469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983;p33"/>
            <p:cNvSpPr/>
            <p:nvPr/>
          </p:nvSpPr>
          <p:spPr>
            <a:xfrm>
              <a:off x="6654100" y="1916300"/>
              <a:ext cx="108075" cy="33100"/>
            </a:xfrm>
            <a:custGeom>
              <a:avLst/>
              <a:gdLst/>
              <a:ahLst/>
              <a:cxnLst/>
              <a:rect l="l" t="t" r="r" b="b"/>
              <a:pathLst>
                <a:path w="4323" h="1324" extrusionOk="0">
                  <a:moveTo>
                    <a:pt x="2268" y="0"/>
                  </a:moveTo>
                  <a:cubicBezTo>
                    <a:pt x="1513" y="0"/>
                    <a:pt x="680" y="248"/>
                    <a:pt x="48" y="1101"/>
                  </a:cubicBezTo>
                  <a:cubicBezTo>
                    <a:pt x="0" y="1161"/>
                    <a:pt x="12" y="1256"/>
                    <a:pt x="72" y="1304"/>
                  </a:cubicBezTo>
                  <a:cubicBezTo>
                    <a:pt x="94" y="1317"/>
                    <a:pt x="121" y="1324"/>
                    <a:pt x="149" y="1324"/>
                  </a:cubicBezTo>
                  <a:cubicBezTo>
                    <a:pt x="196" y="1324"/>
                    <a:pt x="244" y="1305"/>
                    <a:pt x="274" y="1268"/>
                  </a:cubicBezTo>
                  <a:cubicBezTo>
                    <a:pt x="836" y="502"/>
                    <a:pt x="1587" y="278"/>
                    <a:pt x="2272" y="278"/>
                  </a:cubicBezTo>
                  <a:cubicBezTo>
                    <a:pt x="3227" y="278"/>
                    <a:pt x="4053" y="713"/>
                    <a:pt x="4060" y="720"/>
                  </a:cubicBezTo>
                  <a:cubicBezTo>
                    <a:pt x="4094" y="737"/>
                    <a:pt x="4122" y="754"/>
                    <a:pt x="4143" y="754"/>
                  </a:cubicBezTo>
                  <a:cubicBezTo>
                    <a:pt x="4152" y="754"/>
                    <a:pt x="4160" y="751"/>
                    <a:pt x="4167" y="744"/>
                  </a:cubicBezTo>
                  <a:cubicBezTo>
                    <a:pt x="4215" y="744"/>
                    <a:pt x="4263" y="720"/>
                    <a:pt x="4275" y="673"/>
                  </a:cubicBezTo>
                  <a:cubicBezTo>
                    <a:pt x="4322" y="601"/>
                    <a:pt x="4286" y="506"/>
                    <a:pt x="4215" y="482"/>
                  </a:cubicBezTo>
                  <a:cubicBezTo>
                    <a:pt x="4194" y="468"/>
                    <a:pt x="3305" y="0"/>
                    <a:pt x="226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984;p33"/>
            <p:cNvSpPr/>
            <p:nvPr/>
          </p:nvSpPr>
          <p:spPr>
            <a:xfrm>
              <a:off x="5715975" y="1794400"/>
              <a:ext cx="1125050" cy="849075"/>
            </a:xfrm>
            <a:custGeom>
              <a:avLst/>
              <a:gdLst/>
              <a:ahLst/>
              <a:cxnLst/>
              <a:rect l="l" t="t" r="r" b="b"/>
              <a:pathLst>
                <a:path w="45002" h="33963" extrusionOk="0">
                  <a:moveTo>
                    <a:pt x="38359" y="0"/>
                  </a:moveTo>
                  <a:cubicBezTo>
                    <a:pt x="38323" y="0"/>
                    <a:pt x="38299" y="12"/>
                    <a:pt x="38252" y="12"/>
                  </a:cubicBezTo>
                  <a:cubicBezTo>
                    <a:pt x="32608" y="858"/>
                    <a:pt x="34191" y="8942"/>
                    <a:pt x="30143" y="9454"/>
                  </a:cubicBezTo>
                  <a:cubicBezTo>
                    <a:pt x="28689" y="9632"/>
                    <a:pt x="27537" y="9677"/>
                    <a:pt x="26490" y="9677"/>
                  </a:cubicBezTo>
                  <a:cubicBezTo>
                    <a:pt x="25408" y="9677"/>
                    <a:pt x="24438" y="9629"/>
                    <a:pt x="23362" y="9629"/>
                  </a:cubicBezTo>
                  <a:cubicBezTo>
                    <a:pt x="22554" y="9629"/>
                    <a:pt x="21686" y="9656"/>
                    <a:pt x="20666" y="9752"/>
                  </a:cubicBezTo>
                  <a:cubicBezTo>
                    <a:pt x="17987" y="9985"/>
                    <a:pt x="15810" y="12150"/>
                    <a:pt x="13548" y="12150"/>
                  </a:cubicBezTo>
                  <a:cubicBezTo>
                    <a:pt x="12693" y="12150"/>
                    <a:pt x="11826" y="11841"/>
                    <a:pt x="10915" y="11002"/>
                  </a:cubicBezTo>
                  <a:cubicBezTo>
                    <a:pt x="4736" y="5311"/>
                    <a:pt x="1521" y="5037"/>
                    <a:pt x="1521" y="5037"/>
                  </a:cubicBezTo>
                  <a:lnTo>
                    <a:pt x="1521" y="5037"/>
                  </a:lnTo>
                  <a:cubicBezTo>
                    <a:pt x="1521" y="5037"/>
                    <a:pt x="1509" y="5775"/>
                    <a:pt x="1592" y="6977"/>
                  </a:cubicBezTo>
                  <a:cubicBezTo>
                    <a:pt x="1676" y="9918"/>
                    <a:pt x="1747" y="16860"/>
                    <a:pt x="914" y="19991"/>
                  </a:cubicBezTo>
                  <a:cubicBezTo>
                    <a:pt x="1" y="23418"/>
                    <a:pt x="2447" y="25282"/>
                    <a:pt x="4282" y="25282"/>
                  </a:cubicBezTo>
                  <a:cubicBezTo>
                    <a:pt x="4601" y="25282"/>
                    <a:pt x="4902" y="25226"/>
                    <a:pt x="5164" y="25111"/>
                  </a:cubicBezTo>
                  <a:cubicBezTo>
                    <a:pt x="5164" y="25111"/>
                    <a:pt x="6402" y="29885"/>
                    <a:pt x="9379" y="30766"/>
                  </a:cubicBezTo>
                  <a:cubicBezTo>
                    <a:pt x="10210" y="31008"/>
                    <a:pt x="11033" y="31092"/>
                    <a:pt x="11780" y="31092"/>
                  </a:cubicBezTo>
                  <a:cubicBezTo>
                    <a:pt x="13537" y="31092"/>
                    <a:pt x="14868" y="30623"/>
                    <a:pt x="14868" y="30623"/>
                  </a:cubicBezTo>
                  <a:cubicBezTo>
                    <a:pt x="14868" y="30623"/>
                    <a:pt x="15705" y="33962"/>
                    <a:pt x="21534" y="33962"/>
                  </a:cubicBezTo>
                  <a:cubicBezTo>
                    <a:pt x="22337" y="33962"/>
                    <a:pt x="23235" y="33899"/>
                    <a:pt x="24238" y="33755"/>
                  </a:cubicBezTo>
                  <a:cubicBezTo>
                    <a:pt x="24285" y="33755"/>
                    <a:pt x="24309" y="33743"/>
                    <a:pt x="24345" y="33743"/>
                  </a:cubicBezTo>
                  <a:cubicBezTo>
                    <a:pt x="24381" y="33743"/>
                    <a:pt x="24416" y="33719"/>
                    <a:pt x="24440" y="33719"/>
                  </a:cubicBezTo>
                  <a:cubicBezTo>
                    <a:pt x="32715" y="32385"/>
                    <a:pt x="32525" y="27933"/>
                    <a:pt x="32525" y="27932"/>
                  </a:cubicBezTo>
                  <a:lnTo>
                    <a:pt x="32525" y="27932"/>
                  </a:lnTo>
                  <a:cubicBezTo>
                    <a:pt x="32525" y="27932"/>
                    <a:pt x="32564" y="27934"/>
                    <a:pt x="32638" y="27934"/>
                  </a:cubicBezTo>
                  <a:cubicBezTo>
                    <a:pt x="33191" y="27934"/>
                    <a:pt x="35669" y="27850"/>
                    <a:pt x="37823" y="26432"/>
                  </a:cubicBezTo>
                  <a:cubicBezTo>
                    <a:pt x="40430" y="24706"/>
                    <a:pt x="40264" y="19765"/>
                    <a:pt x="40264" y="19765"/>
                  </a:cubicBezTo>
                  <a:lnTo>
                    <a:pt x="40264" y="19765"/>
                  </a:lnTo>
                  <a:cubicBezTo>
                    <a:pt x="40329" y="19772"/>
                    <a:pt x="40395" y="19775"/>
                    <a:pt x="40462" y="19775"/>
                  </a:cubicBezTo>
                  <a:cubicBezTo>
                    <a:pt x="42391" y="19775"/>
                    <a:pt x="45002" y="16992"/>
                    <a:pt x="42919" y="13585"/>
                  </a:cubicBezTo>
                  <a:cubicBezTo>
                    <a:pt x="41919" y="11954"/>
                    <a:pt x="40847" y="8930"/>
                    <a:pt x="39978" y="6144"/>
                  </a:cubicBezTo>
                  <a:cubicBezTo>
                    <a:pt x="39371" y="2548"/>
                    <a:pt x="38359" y="0"/>
                    <a:pt x="3835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985;p33"/>
            <p:cNvSpPr/>
            <p:nvPr/>
          </p:nvSpPr>
          <p:spPr>
            <a:xfrm>
              <a:off x="6209100" y="2080700"/>
              <a:ext cx="68475" cy="59000"/>
            </a:xfrm>
            <a:custGeom>
              <a:avLst/>
              <a:gdLst/>
              <a:ahLst/>
              <a:cxnLst/>
              <a:rect l="l" t="t" r="r" b="b"/>
              <a:pathLst>
                <a:path w="2739" h="2360" extrusionOk="0">
                  <a:moveTo>
                    <a:pt x="2590" y="1"/>
                  </a:moveTo>
                  <a:cubicBezTo>
                    <a:pt x="2584" y="1"/>
                    <a:pt x="2578" y="1"/>
                    <a:pt x="2572" y="2"/>
                  </a:cubicBezTo>
                  <a:cubicBezTo>
                    <a:pt x="2501" y="2"/>
                    <a:pt x="2429" y="62"/>
                    <a:pt x="2441" y="157"/>
                  </a:cubicBezTo>
                  <a:cubicBezTo>
                    <a:pt x="2441" y="228"/>
                    <a:pt x="2441" y="1967"/>
                    <a:pt x="131" y="2074"/>
                  </a:cubicBezTo>
                  <a:cubicBezTo>
                    <a:pt x="60" y="2086"/>
                    <a:pt x="0" y="2145"/>
                    <a:pt x="0" y="2229"/>
                  </a:cubicBezTo>
                  <a:cubicBezTo>
                    <a:pt x="0" y="2300"/>
                    <a:pt x="72" y="2360"/>
                    <a:pt x="143" y="2360"/>
                  </a:cubicBezTo>
                  <a:cubicBezTo>
                    <a:pt x="298" y="2348"/>
                    <a:pt x="429" y="2348"/>
                    <a:pt x="572" y="2312"/>
                  </a:cubicBezTo>
                  <a:cubicBezTo>
                    <a:pt x="2739" y="1991"/>
                    <a:pt x="2727" y="157"/>
                    <a:pt x="2727" y="145"/>
                  </a:cubicBezTo>
                  <a:cubicBezTo>
                    <a:pt x="2727" y="68"/>
                    <a:pt x="2666" y="1"/>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986;p33"/>
            <p:cNvSpPr/>
            <p:nvPr/>
          </p:nvSpPr>
          <p:spPr>
            <a:xfrm>
              <a:off x="6326675" y="1684600"/>
              <a:ext cx="203625" cy="95500"/>
            </a:xfrm>
            <a:custGeom>
              <a:avLst/>
              <a:gdLst/>
              <a:ahLst/>
              <a:cxnLst/>
              <a:rect l="l" t="t" r="r" b="b"/>
              <a:pathLst>
                <a:path w="8145" h="3820" extrusionOk="0">
                  <a:moveTo>
                    <a:pt x="1974" y="1"/>
                  </a:moveTo>
                  <a:cubicBezTo>
                    <a:pt x="998" y="1"/>
                    <a:pt x="563" y="383"/>
                    <a:pt x="346" y="880"/>
                  </a:cubicBezTo>
                  <a:cubicBezTo>
                    <a:pt x="0" y="1654"/>
                    <a:pt x="846" y="2630"/>
                    <a:pt x="2667" y="3226"/>
                  </a:cubicBezTo>
                  <a:cubicBezTo>
                    <a:pt x="3821" y="3602"/>
                    <a:pt x="4757" y="3820"/>
                    <a:pt x="5480" y="3820"/>
                  </a:cubicBezTo>
                  <a:cubicBezTo>
                    <a:pt x="6130" y="3820"/>
                    <a:pt x="6608" y="3644"/>
                    <a:pt x="6918" y="3249"/>
                  </a:cubicBezTo>
                  <a:cubicBezTo>
                    <a:pt x="6918" y="3249"/>
                    <a:pt x="8144" y="1785"/>
                    <a:pt x="4930" y="654"/>
                  </a:cubicBezTo>
                  <a:cubicBezTo>
                    <a:pt x="3606" y="188"/>
                    <a:pt x="2658" y="1"/>
                    <a:pt x="197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987;p33"/>
            <p:cNvSpPr/>
            <p:nvPr/>
          </p:nvSpPr>
          <p:spPr>
            <a:xfrm>
              <a:off x="6371025" y="1856875"/>
              <a:ext cx="78900" cy="88200"/>
            </a:xfrm>
            <a:custGeom>
              <a:avLst/>
              <a:gdLst/>
              <a:ahLst/>
              <a:cxnLst/>
              <a:rect l="l" t="t" r="r" b="b"/>
              <a:pathLst>
                <a:path w="3156" h="3528" extrusionOk="0">
                  <a:moveTo>
                    <a:pt x="1489" y="0"/>
                  </a:moveTo>
                  <a:cubicBezTo>
                    <a:pt x="1430" y="0"/>
                    <a:pt x="1370" y="5"/>
                    <a:pt x="1310" y="14"/>
                  </a:cubicBezTo>
                  <a:cubicBezTo>
                    <a:pt x="524" y="145"/>
                    <a:pt x="0" y="1026"/>
                    <a:pt x="131" y="1978"/>
                  </a:cubicBezTo>
                  <a:cubicBezTo>
                    <a:pt x="274" y="2870"/>
                    <a:pt x="916" y="3527"/>
                    <a:pt x="1652" y="3527"/>
                  </a:cubicBezTo>
                  <a:cubicBezTo>
                    <a:pt x="1712" y="3527"/>
                    <a:pt x="1773" y="3523"/>
                    <a:pt x="1834" y="3514"/>
                  </a:cubicBezTo>
                  <a:cubicBezTo>
                    <a:pt x="2620" y="3395"/>
                    <a:pt x="3156" y="2514"/>
                    <a:pt x="3001" y="1550"/>
                  </a:cubicBezTo>
                  <a:cubicBezTo>
                    <a:pt x="2869" y="658"/>
                    <a:pt x="2217" y="0"/>
                    <a:pt x="148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988;p33"/>
            <p:cNvSpPr/>
            <p:nvPr/>
          </p:nvSpPr>
          <p:spPr>
            <a:xfrm>
              <a:off x="5869175" y="1740550"/>
              <a:ext cx="193800" cy="122475"/>
            </a:xfrm>
            <a:custGeom>
              <a:avLst/>
              <a:gdLst/>
              <a:ahLst/>
              <a:cxnLst/>
              <a:rect l="l" t="t" r="r" b="b"/>
              <a:pathLst>
                <a:path w="7752" h="4899" extrusionOk="0">
                  <a:moveTo>
                    <a:pt x="6131" y="1"/>
                  </a:moveTo>
                  <a:cubicBezTo>
                    <a:pt x="5420" y="1"/>
                    <a:pt x="4371" y="422"/>
                    <a:pt x="2751" y="1607"/>
                  </a:cubicBezTo>
                  <a:cubicBezTo>
                    <a:pt x="0" y="3607"/>
                    <a:pt x="1584" y="4655"/>
                    <a:pt x="1584" y="4655"/>
                  </a:cubicBezTo>
                  <a:cubicBezTo>
                    <a:pt x="1828" y="4820"/>
                    <a:pt x="2106" y="4899"/>
                    <a:pt x="2419" y="4899"/>
                  </a:cubicBezTo>
                  <a:cubicBezTo>
                    <a:pt x="3236" y="4899"/>
                    <a:pt x="4297" y="4363"/>
                    <a:pt x="5656" y="3416"/>
                  </a:cubicBezTo>
                  <a:cubicBezTo>
                    <a:pt x="7216" y="2321"/>
                    <a:pt x="7751" y="1154"/>
                    <a:pt x="7204" y="499"/>
                  </a:cubicBezTo>
                  <a:cubicBezTo>
                    <a:pt x="6959" y="206"/>
                    <a:pt x="6628" y="1"/>
                    <a:pt x="613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989;p33"/>
            <p:cNvSpPr/>
            <p:nvPr/>
          </p:nvSpPr>
          <p:spPr>
            <a:xfrm>
              <a:off x="5991500" y="1913425"/>
              <a:ext cx="79200" cy="88200"/>
            </a:xfrm>
            <a:custGeom>
              <a:avLst/>
              <a:gdLst/>
              <a:ahLst/>
              <a:cxnLst/>
              <a:rect l="l" t="t" r="r" b="b"/>
              <a:pathLst>
                <a:path w="3168" h="3528" extrusionOk="0">
                  <a:moveTo>
                    <a:pt x="1504" y="0"/>
                  </a:moveTo>
                  <a:cubicBezTo>
                    <a:pt x="1444" y="0"/>
                    <a:pt x="1384" y="5"/>
                    <a:pt x="1323" y="14"/>
                  </a:cubicBezTo>
                  <a:cubicBezTo>
                    <a:pt x="537" y="133"/>
                    <a:pt x="1" y="1014"/>
                    <a:pt x="144" y="1978"/>
                  </a:cubicBezTo>
                  <a:cubicBezTo>
                    <a:pt x="287" y="2870"/>
                    <a:pt x="949" y="3528"/>
                    <a:pt x="1669" y="3528"/>
                  </a:cubicBezTo>
                  <a:cubicBezTo>
                    <a:pt x="1728" y="3528"/>
                    <a:pt x="1787" y="3523"/>
                    <a:pt x="1846" y="3514"/>
                  </a:cubicBezTo>
                  <a:cubicBezTo>
                    <a:pt x="2632" y="3395"/>
                    <a:pt x="3168" y="2514"/>
                    <a:pt x="3025" y="1550"/>
                  </a:cubicBezTo>
                  <a:cubicBezTo>
                    <a:pt x="2893" y="658"/>
                    <a:pt x="2242" y="0"/>
                    <a:pt x="150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990;p33"/>
            <p:cNvSpPr/>
            <p:nvPr/>
          </p:nvSpPr>
          <p:spPr>
            <a:xfrm>
              <a:off x="6125450" y="1648500"/>
              <a:ext cx="136050" cy="374825"/>
            </a:xfrm>
            <a:custGeom>
              <a:avLst/>
              <a:gdLst/>
              <a:ahLst/>
              <a:cxnLst/>
              <a:rect l="l" t="t" r="r" b="b"/>
              <a:pathLst>
                <a:path w="5442" h="14993" extrusionOk="0">
                  <a:moveTo>
                    <a:pt x="3333" y="0"/>
                  </a:moveTo>
                  <a:cubicBezTo>
                    <a:pt x="3322" y="0"/>
                    <a:pt x="3311" y="1"/>
                    <a:pt x="3299" y="2"/>
                  </a:cubicBezTo>
                  <a:cubicBezTo>
                    <a:pt x="3227" y="14"/>
                    <a:pt x="3180" y="86"/>
                    <a:pt x="3204" y="181"/>
                  </a:cubicBezTo>
                  <a:cubicBezTo>
                    <a:pt x="3751" y="2634"/>
                    <a:pt x="5073" y="9194"/>
                    <a:pt x="4692" y="10075"/>
                  </a:cubicBezTo>
                  <a:cubicBezTo>
                    <a:pt x="4507" y="10493"/>
                    <a:pt x="4148" y="10702"/>
                    <a:pt x="3619" y="10702"/>
                  </a:cubicBezTo>
                  <a:cubicBezTo>
                    <a:pt x="3228" y="10702"/>
                    <a:pt x="2744" y="10588"/>
                    <a:pt x="2168" y="10361"/>
                  </a:cubicBezTo>
                  <a:cubicBezTo>
                    <a:pt x="2132" y="10349"/>
                    <a:pt x="2096" y="10325"/>
                    <a:pt x="2084" y="10325"/>
                  </a:cubicBezTo>
                  <a:cubicBezTo>
                    <a:pt x="1874" y="10256"/>
                    <a:pt x="1674" y="10222"/>
                    <a:pt x="1489" y="10222"/>
                  </a:cubicBezTo>
                  <a:cubicBezTo>
                    <a:pt x="1097" y="10222"/>
                    <a:pt x="767" y="10375"/>
                    <a:pt x="525" y="10682"/>
                  </a:cubicBezTo>
                  <a:cubicBezTo>
                    <a:pt x="1" y="11385"/>
                    <a:pt x="48" y="12730"/>
                    <a:pt x="620" y="13575"/>
                  </a:cubicBezTo>
                  <a:cubicBezTo>
                    <a:pt x="1334" y="14599"/>
                    <a:pt x="2608" y="14968"/>
                    <a:pt x="2668" y="14992"/>
                  </a:cubicBezTo>
                  <a:cubicBezTo>
                    <a:pt x="2692" y="14968"/>
                    <a:pt x="2727" y="14968"/>
                    <a:pt x="2739" y="14957"/>
                  </a:cubicBezTo>
                  <a:cubicBezTo>
                    <a:pt x="2799" y="14945"/>
                    <a:pt x="2846" y="14909"/>
                    <a:pt x="2858" y="14849"/>
                  </a:cubicBezTo>
                  <a:cubicBezTo>
                    <a:pt x="2870" y="14778"/>
                    <a:pt x="2846" y="14707"/>
                    <a:pt x="2751" y="14671"/>
                  </a:cubicBezTo>
                  <a:cubicBezTo>
                    <a:pt x="2739" y="14671"/>
                    <a:pt x="1537" y="14314"/>
                    <a:pt x="882" y="13385"/>
                  </a:cubicBezTo>
                  <a:cubicBezTo>
                    <a:pt x="370" y="12635"/>
                    <a:pt x="310" y="11432"/>
                    <a:pt x="763" y="10837"/>
                  </a:cubicBezTo>
                  <a:cubicBezTo>
                    <a:pt x="934" y="10604"/>
                    <a:pt x="1176" y="10482"/>
                    <a:pt x="1472" y="10482"/>
                  </a:cubicBezTo>
                  <a:cubicBezTo>
                    <a:pt x="1630" y="10482"/>
                    <a:pt x="1803" y="10517"/>
                    <a:pt x="1989" y="10587"/>
                  </a:cubicBezTo>
                  <a:cubicBezTo>
                    <a:pt x="2013" y="10587"/>
                    <a:pt x="2037" y="10599"/>
                    <a:pt x="2072" y="10611"/>
                  </a:cubicBezTo>
                  <a:cubicBezTo>
                    <a:pt x="2712" y="10870"/>
                    <a:pt x="3219" y="10973"/>
                    <a:pt x="3621" y="10973"/>
                  </a:cubicBezTo>
                  <a:cubicBezTo>
                    <a:pt x="4400" y="10973"/>
                    <a:pt x="4781" y="10583"/>
                    <a:pt x="4954" y="10182"/>
                  </a:cubicBezTo>
                  <a:cubicBezTo>
                    <a:pt x="5442" y="9051"/>
                    <a:pt x="3692" y="1014"/>
                    <a:pt x="3477" y="110"/>
                  </a:cubicBezTo>
                  <a:cubicBezTo>
                    <a:pt x="3467" y="37"/>
                    <a:pt x="3411" y="0"/>
                    <a:pt x="333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991;p33"/>
            <p:cNvSpPr/>
            <p:nvPr/>
          </p:nvSpPr>
          <p:spPr>
            <a:xfrm>
              <a:off x="6755000" y="2078650"/>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992;p33"/>
            <p:cNvSpPr/>
            <p:nvPr/>
          </p:nvSpPr>
          <p:spPr>
            <a:xfrm>
              <a:off x="5753675" y="2226300"/>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993;p33"/>
            <p:cNvSpPr/>
            <p:nvPr/>
          </p:nvSpPr>
          <p:spPr>
            <a:xfrm>
              <a:off x="5756650" y="1930425"/>
              <a:ext cx="25" cy="25"/>
            </a:xfrm>
            <a:custGeom>
              <a:avLst/>
              <a:gdLst/>
              <a:ahLst/>
              <a:cxnLst/>
              <a:rect l="l" t="t" r="r" b="b"/>
              <a:pathLst>
                <a:path w="1" h="1" extrusionOk="0">
                  <a:moveTo>
                    <a:pt x="1" y="1"/>
                  </a:move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994;p33"/>
            <p:cNvSpPr/>
            <p:nvPr/>
          </p:nvSpPr>
          <p:spPr>
            <a:xfrm>
              <a:off x="5580750" y="1125150"/>
              <a:ext cx="1187675" cy="574625"/>
            </a:xfrm>
            <a:custGeom>
              <a:avLst/>
              <a:gdLst/>
              <a:ahLst/>
              <a:cxnLst/>
              <a:rect l="l" t="t" r="r" b="b"/>
              <a:pathLst>
                <a:path w="47507" h="22985" extrusionOk="0">
                  <a:moveTo>
                    <a:pt x="46327" y="0"/>
                  </a:moveTo>
                  <a:cubicBezTo>
                    <a:pt x="44387" y="0"/>
                    <a:pt x="38434" y="8090"/>
                    <a:pt x="38434" y="8090"/>
                  </a:cubicBezTo>
                  <a:cubicBezTo>
                    <a:pt x="38434" y="8090"/>
                    <a:pt x="35211" y="2106"/>
                    <a:pt x="33459" y="2106"/>
                  </a:cubicBezTo>
                  <a:cubicBezTo>
                    <a:pt x="33389" y="2106"/>
                    <a:pt x="33320" y="2116"/>
                    <a:pt x="33254" y="2136"/>
                  </a:cubicBezTo>
                  <a:cubicBezTo>
                    <a:pt x="32326" y="2434"/>
                    <a:pt x="28075" y="7840"/>
                    <a:pt x="28075" y="7840"/>
                  </a:cubicBezTo>
                  <a:cubicBezTo>
                    <a:pt x="28075" y="7840"/>
                    <a:pt x="24404" y="206"/>
                    <a:pt x="22322" y="206"/>
                  </a:cubicBezTo>
                  <a:cubicBezTo>
                    <a:pt x="22303" y="206"/>
                    <a:pt x="22284" y="206"/>
                    <a:pt x="22265" y="208"/>
                  </a:cubicBezTo>
                  <a:cubicBezTo>
                    <a:pt x="19800" y="839"/>
                    <a:pt x="17741" y="9387"/>
                    <a:pt x="17741" y="9387"/>
                  </a:cubicBezTo>
                  <a:cubicBezTo>
                    <a:pt x="17741" y="9387"/>
                    <a:pt x="12171" y="4180"/>
                    <a:pt x="10669" y="4180"/>
                  </a:cubicBezTo>
                  <a:cubicBezTo>
                    <a:pt x="10606" y="4180"/>
                    <a:pt x="10550" y="4189"/>
                    <a:pt x="10502" y="4208"/>
                  </a:cubicBezTo>
                  <a:cubicBezTo>
                    <a:pt x="8573" y="4982"/>
                    <a:pt x="8668" y="12114"/>
                    <a:pt x="8668" y="12114"/>
                  </a:cubicBezTo>
                  <a:cubicBezTo>
                    <a:pt x="8668" y="12114"/>
                    <a:pt x="2636" y="6797"/>
                    <a:pt x="569" y="6797"/>
                  </a:cubicBezTo>
                  <a:cubicBezTo>
                    <a:pt x="311" y="6797"/>
                    <a:pt x="115" y="6879"/>
                    <a:pt x="0" y="7066"/>
                  </a:cubicBezTo>
                  <a:cubicBezTo>
                    <a:pt x="1929" y="12900"/>
                    <a:pt x="4132" y="22984"/>
                    <a:pt x="4132" y="22984"/>
                  </a:cubicBezTo>
                  <a:cubicBezTo>
                    <a:pt x="14782" y="18377"/>
                    <a:pt x="29300" y="17566"/>
                    <a:pt x="38196" y="17566"/>
                  </a:cubicBezTo>
                  <a:cubicBezTo>
                    <a:pt x="43024" y="17566"/>
                    <a:pt x="46197" y="17805"/>
                    <a:pt x="46197" y="17805"/>
                  </a:cubicBezTo>
                  <a:lnTo>
                    <a:pt x="45958" y="17412"/>
                  </a:lnTo>
                  <a:cubicBezTo>
                    <a:pt x="46077" y="10816"/>
                    <a:pt x="47506" y="589"/>
                    <a:pt x="46589" y="65"/>
                  </a:cubicBezTo>
                  <a:cubicBezTo>
                    <a:pt x="46513" y="21"/>
                    <a:pt x="46425" y="0"/>
                    <a:pt x="46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995;p33"/>
            <p:cNvSpPr/>
            <p:nvPr/>
          </p:nvSpPr>
          <p:spPr>
            <a:xfrm>
              <a:off x="5649500" y="1508000"/>
              <a:ext cx="1102850" cy="257475"/>
            </a:xfrm>
            <a:custGeom>
              <a:avLst/>
              <a:gdLst/>
              <a:ahLst/>
              <a:cxnLst/>
              <a:rect l="l" t="t" r="r" b="b"/>
              <a:pathLst>
                <a:path w="44114" h="10299" extrusionOk="0">
                  <a:moveTo>
                    <a:pt x="32415" y="0"/>
                  </a:moveTo>
                  <a:cubicBezTo>
                    <a:pt x="24715" y="0"/>
                    <a:pt x="13471" y="1281"/>
                    <a:pt x="929" y="6837"/>
                  </a:cubicBezTo>
                  <a:cubicBezTo>
                    <a:pt x="1" y="7254"/>
                    <a:pt x="13" y="8254"/>
                    <a:pt x="417" y="9170"/>
                  </a:cubicBezTo>
                  <a:cubicBezTo>
                    <a:pt x="730" y="9859"/>
                    <a:pt x="1171" y="10299"/>
                    <a:pt x="1769" y="10299"/>
                  </a:cubicBezTo>
                  <a:cubicBezTo>
                    <a:pt x="1968" y="10299"/>
                    <a:pt x="2183" y="10251"/>
                    <a:pt x="2418" y="10147"/>
                  </a:cubicBezTo>
                  <a:cubicBezTo>
                    <a:pt x="14333" y="4866"/>
                    <a:pt x="25137" y="3675"/>
                    <a:pt x="32453" y="3675"/>
                  </a:cubicBezTo>
                  <a:cubicBezTo>
                    <a:pt x="38383" y="3675"/>
                    <a:pt x="42021" y="4458"/>
                    <a:pt x="42101" y="4479"/>
                  </a:cubicBezTo>
                  <a:cubicBezTo>
                    <a:pt x="42232" y="4499"/>
                    <a:pt x="42360" y="4508"/>
                    <a:pt x="42486" y="4508"/>
                  </a:cubicBezTo>
                  <a:cubicBezTo>
                    <a:pt x="42588" y="4508"/>
                    <a:pt x="42690" y="4502"/>
                    <a:pt x="42792" y="4491"/>
                  </a:cubicBezTo>
                  <a:cubicBezTo>
                    <a:pt x="43518" y="4384"/>
                    <a:pt x="43708" y="3908"/>
                    <a:pt x="43887" y="3170"/>
                  </a:cubicBezTo>
                  <a:cubicBezTo>
                    <a:pt x="44113" y="2193"/>
                    <a:pt x="43935" y="1158"/>
                    <a:pt x="42958" y="931"/>
                  </a:cubicBezTo>
                  <a:cubicBezTo>
                    <a:pt x="42611" y="851"/>
                    <a:pt x="38691" y="0"/>
                    <a:pt x="3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996;p33"/>
            <p:cNvSpPr/>
            <p:nvPr/>
          </p:nvSpPr>
          <p:spPr>
            <a:xfrm>
              <a:off x="6079325" y="1410425"/>
              <a:ext cx="210450" cy="247675"/>
            </a:xfrm>
            <a:custGeom>
              <a:avLst/>
              <a:gdLst/>
              <a:ahLst/>
              <a:cxnLst/>
              <a:rect l="l" t="t" r="r" b="b"/>
              <a:pathLst>
                <a:path w="8418" h="9907" extrusionOk="0">
                  <a:moveTo>
                    <a:pt x="4215" y="0"/>
                  </a:moveTo>
                  <a:cubicBezTo>
                    <a:pt x="1893" y="0"/>
                    <a:pt x="0" y="2215"/>
                    <a:pt x="0" y="4953"/>
                  </a:cubicBezTo>
                  <a:cubicBezTo>
                    <a:pt x="0" y="7692"/>
                    <a:pt x="1893" y="9906"/>
                    <a:pt x="4215" y="9906"/>
                  </a:cubicBezTo>
                  <a:cubicBezTo>
                    <a:pt x="6537" y="9906"/>
                    <a:pt x="8418" y="7692"/>
                    <a:pt x="8418" y="4953"/>
                  </a:cubicBezTo>
                  <a:cubicBezTo>
                    <a:pt x="8418" y="2215"/>
                    <a:pt x="6549" y="0"/>
                    <a:pt x="4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997;p33"/>
            <p:cNvSpPr/>
            <p:nvPr/>
          </p:nvSpPr>
          <p:spPr>
            <a:xfrm>
              <a:off x="6102825" y="1437800"/>
              <a:ext cx="163750" cy="192900"/>
            </a:xfrm>
            <a:custGeom>
              <a:avLst/>
              <a:gdLst/>
              <a:ahLst/>
              <a:cxnLst/>
              <a:rect l="l" t="t" r="r" b="b"/>
              <a:pathLst>
                <a:path w="6550" h="7716" extrusionOk="0">
                  <a:moveTo>
                    <a:pt x="3275" y="1"/>
                  </a:moveTo>
                  <a:cubicBezTo>
                    <a:pt x="1453" y="1"/>
                    <a:pt x="1" y="1727"/>
                    <a:pt x="1" y="3858"/>
                  </a:cubicBezTo>
                  <a:cubicBezTo>
                    <a:pt x="1" y="5990"/>
                    <a:pt x="1465" y="7716"/>
                    <a:pt x="3275" y="7716"/>
                  </a:cubicBezTo>
                  <a:cubicBezTo>
                    <a:pt x="5085" y="7716"/>
                    <a:pt x="6549" y="5990"/>
                    <a:pt x="6549" y="3858"/>
                  </a:cubicBezTo>
                  <a:cubicBezTo>
                    <a:pt x="6549" y="1727"/>
                    <a:pt x="5085"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998;p33"/>
            <p:cNvSpPr/>
            <p:nvPr/>
          </p:nvSpPr>
          <p:spPr>
            <a:xfrm>
              <a:off x="6146300" y="1453275"/>
              <a:ext cx="112600" cy="123800"/>
            </a:xfrm>
            <a:custGeom>
              <a:avLst/>
              <a:gdLst/>
              <a:ahLst/>
              <a:cxnLst/>
              <a:rect l="l" t="t" r="r" b="b"/>
              <a:pathLst>
                <a:path w="4504" h="4952" extrusionOk="0">
                  <a:moveTo>
                    <a:pt x="1429" y="1"/>
                  </a:moveTo>
                  <a:lnTo>
                    <a:pt x="1429" y="1"/>
                  </a:lnTo>
                  <a:cubicBezTo>
                    <a:pt x="0" y="310"/>
                    <a:pt x="1215" y="1692"/>
                    <a:pt x="2131" y="2013"/>
                  </a:cubicBezTo>
                  <a:cubicBezTo>
                    <a:pt x="3036" y="2335"/>
                    <a:pt x="3298" y="4621"/>
                    <a:pt x="3513" y="4894"/>
                  </a:cubicBezTo>
                  <a:cubicBezTo>
                    <a:pt x="3542" y="4932"/>
                    <a:pt x="3584" y="4952"/>
                    <a:pt x="3634" y="4952"/>
                  </a:cubicBezTo>
                  <a:cubicBezTo>
                    <a:pt x="3933" y="4952"/>
                    <a:pt x="4504" y="4242"/>
                    <a:pt x="4096" y="2335"/>
                  </a:cubicBezTo>
                  <a:cubicBezTo>
                    <a:pt x="3620" y="96"/>
                    <a:pt x="1429"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1453;p44"/>
          <p:cNvGrpSpPr/>
          <p:nvPr/>
        </p:nvGrpSpPr>
        <p:grpSpPr>
          <a:xfrm>
            <a:off x="-470715" y="4307267"/>
            <a:ext cx="3565417" cy="3484181"/>
            <a:chOff x="1656825" y="542900"/>
            <a:chExt cx="4083375" cy="4293600"/>
          </a:xfrm>
        </p:grpSpPr>
        <p:sp>
          <p:nvSpPr>
            <p:cNvPr id="400" name="Google Shape;1454;p44"/>
            <p:cNvSpPr/>
            <p:nvPr/>
          </p:nvSpPr>
          <p:spPr>
            <a:xfrm>
              <a:off x="1703350" y="1099125"/>
              <a:ext cx="4036850" cy="3737375"/>
            </a:xfrm>
            <a:custGeom>
              <a:avLst/>
              <a:gdLst/>
              <a:ahLst/>
              <a:cxnLst/>
              <a:rect l="l" t="t" r="r" b="b"/>
              <a:pathLst>
                <a:path w="161474" h="149495" extrusionOk="0">
                  <a:moveTo>
                    <a:pt x="80765" y="1"/>
                  </a:moveTo>
                  <a:cubicBezTo>
                    <a:pt x="78544" y="1"/>
                    <a:pt x="76286" y="491"/>
                    <a:pt x="74224" y="1218"/>
                  </a:cubicBezTo>
                  <a:cubicBezTo>
                    <a:pt x="72105" y="1965"/>
                    <a:pt x="70039" y="2980"/>
                    <a:pt x="68566" y="4575"/>
                  </a:cubicBezTo>
                  <a:cubicBezTo>
                    <a:pt x="68283" y="4882"/>
                    <a:pt x="68025" y="5206"/>
                    <a:pt x="67793" y="5542"/>
                  </a:cubicBezTo>
                  <a:cubicBezTo>
                    <a:pt x="67063" y="4852"/>
                    <a:pt x="66269" y="4218"/>
                    <a:pt x="65381" y="3669"/>
                  </a:cubicBezTo>
                  <a:cubicBezTo>
                    <a:pt x="63151" y="2290"/>
                    <a:pt x="60514" y="1625"/>
                    <a:pt x="57890" y="1625"/>
                  </a:cubicBezTo>
                  <a:cubicBezTo>
                    <a:pt x="54046" y="1625"/>
                    <a:pt x="50231" y="3052"/>
                    <a:pt x="47767" y="5749"/>
                  </a:cubicBezTo>
                  <a:cubicBezTo>
                    <a:pt x="44717" y="9089"/>
                    <a:pt x="43438" y="14114"/>
                    <a:pt x="39159" y="15966"/>
                  </a:cubicBezTo>
                  <a:cubicBezTo>
                    <a:pt x="35983" y="17341"/>
                    <a:pt x="32113" y="16471"/>
                    <a:pt x="28749" y="17409"/>
                  </a:cubicBezTo>
                  <a:cubicBezTo>
                    <a:pt x="24865" y="18493"/>
                    <a:pt x="22230" y="21828"/>
                    <a:pt x="20654" y="25308"/>
                  </a:cubicBezTo>
                  <a:cubicBezTo>
                    <a:pt x="19772" y="27256"/>
                    <a:pt x="19129" y="29366"/>
                    <a:pt x="19328" y="31505"/>
                  </a:cubicBezTo>
                  <a:cubicBezTo>
                    <a:pt x="19366" y="31917"/>
                    <a:pt x="19436" y="32324"/>
                    <a:pt x="19531" y="32724"/>
                  </a:cubicBezTo>
                  <a:cubicBezTo>
                    <a:pt x="19403" y="32722"/>
                    <a:pt x="19274" y="32720"/>
                    <a:pt x="19146" y="32720"/>
                  </a:cubicBezTo>
                  <a:cubicBezTo>
                    <a:pt x="18254" y="32720"/>
                    <a:pt x="17359" y="32788"/>
                    <a:pt x="16466" y="32951"/>
                  </a:cubicBezTo>
                  <a:cubicBezTo>
                    <a:pt x="10139" y="34104"/>
                    <a:pt x="5405" y="40065"/>
                    <a:pt x="6006" y="46125"/>
                  </a:cubicBezTo>
                  <a:cubicBezTo>
                    <a:pt x="6449" y="50584"/>
                    <a:pt x="9378" y="55103"/>
                    <a:pt x="7856" y="59288"/>
                  </a:cubicBezTo>
                  <a:cubicBezTo>
                    <a:pt x="6726" y="62394"/>
                    <a:pt x="3423" y="64318"/>
                    <a:pt x="1834" y="67229"/>
                  </a:cubicBezTo>
                  <a:cubicBezTo>
                    <a:pt x="1" y="70591"/>
                    <a:pt x="724" y="74772"/>
                    <a:pt x="2281" y="78359"/>
                  </a:cubicBezTo>
                  <a:cubicBezTo>
                    <a:pt x="3152" y="80367"/>
                    <a:pt x="4308" y="82335"/>
                    <a:pt x="6063" y="83767"/>
                  </a:cubicBezTo>
                  <a:cubicBezTo>
                    <a:pt x="6401" y="84043"/>
                    <a:pt x="6756" y="84293"/>
                    <a:pt x="7125" y="84524"/>
                  </a:cubicBezTo>
                  <a:cubicBezTo>
                    <a:pt x="6411" y="85183"/>
                    <a:pt x="5761" y="85904"/>
                    <a:pt x="5202" y="86717"/>
                  </a:cubicBezTo>
                  <a:cubicBezTo>
                    <a:pt x="1750" y="91746"/>
                    <a:pt x="3027" y="99236"/>
                    <a:pt x="8022" y="103268"/>
                  </a:cubicBezTo>
                  <a:cubicBezTo>
                    <a:pt x="11699" y="106235"/>
                    <a:pt x="17119" y="107600"/>
                    <a:pt x="19244" y="111666"/>
                  </a:cubicBezTo>
                  <a:cubicBezTo>
                    <a:pt x="20823" y="114684"/>
                    <a:pt x="20022" y="118275"/>
                    <a:pt x="21140" y="121454"/>
                  </a:cubicBezTo>
                  <a:cubicBezTo>
                    <a:pt x="22430" y="125125"/>
                    <a:pt x="26087" y="127702"/>
                    <a:pt x="29865" y="129295"/>
                  </a:cubicBezTo>
                  <a:cubicBezTo>
                    <a:pt x="31821" y="130119"/>
                    <a:pt x="33918" y="130758"/>
                    <a:pt x="36029" y="130758"/>
                  </a:cubicBezTo>
                  <a:cubicBezTo>
                    <a:pt x="36199" y="130758"/>
                    <a:pt x="36370" y="130754"/>
                    <a:pt x="36540" y="130745"/>
                  </a:cubicBezTo>
                  <a:cubicBezTo>
                    <a:pt x="36981" y="130723"/>
                    <a:pt x="37414" y="130670"/>
                    <a:pt x="37837" y="130595"/>
                  </a:cubicBezTo>
                  <a:cubicBezTo>
                    <a:pt x="37848" y="131549"/>
                    <a:pt x="37950" y="132508"/>
                    <a:pt x="38183" y="133470"/>
                  </a:cubicBezTo>
                  <a:cubicBezTo>
                    <a:pt x="39576" y="139214"/>
                    <a:pt x="45698" y="143723"/>
                    <a:pt x="51926" y="143723"/>
                  </a:cubicBezTo>
                  <a:cubicBezTo>
                    <a:pt x="52161" y="143723"/>
                    <a:pt x="52396" y="143716"/>
                    <a:pt x="52631" y="143703"/>
                  </a:cubicBezTo>
                  <a:cubicBezTo>
                    <a:pt x="56296" y="143500"/>
                    <a:pt x="59950" y="141917"/>
                    <a:pt x="63505" y="141917"/>
                  </a:cubicBezTo>
                  <a:cubicBezTo>
                    <a:pt x="64564" y="141917"/>
                    <a:pt x="65615" y="142058"/>
                    <a:pt x="66655" y="142417"/>
                  </a:cubicBezTo>
                  <a:cubicBezTo>
                    <a:pt x="70015" y="143579"/>
                    <a:pt x="72186" y="146734"/>
                    <a:pt x="75355" y="148318"/>
                  </a:cubicBezTo>
                  <a:cubicBezTo>
                    <a:pt x="77021" y="149152"/>
                    <a:pt x="78851" y="149495"/>
                    <a:pt x="80708" y="149495"/>
                  </a:cubicBezTo>
                  <a:cubicBezTo>
                    <a:pt x="82928" y="149495"/>
                    <a:pt x="85187" y="149004"/>
                    <a:pt x="87249" y="148277"/>
                  </a:cubicBezTo>
                  <a:cubicBezTo>
                    <a:pt x="89367" y="147530"/>
                    <a:pt x="91434" y="146515"/>
                    <a:pt x="92906" y="144921"/>
                  </a:cubicBezTo>
                  <a:cubicBezTo>
                    <a:pt x="93190" y="144614"/>
                    <a:pt x="93446" y="144289"/>
                    <a:pt x="93679" y="143953"/>
                  </a:cubicBezTo>
                  <a:cubicBezTo>
                    <a:pt x="94408" y="144643"/>
                    <a:pt x="95203" y="145277"/>
                    <a:pt x="96092" y="145826"/>
                  </a:cubicBezTo>
                  <a:cubicBezTo>
                    <a:pt x="98322" y="147205"/>
                    <a:pt x="100960" y="147870"/>
                    <a:pt x="103583" y="147870"/>
                  </a:cubicBezTo>
                  <a:cubicBezTo>
                    <a:pt x="107427" y="147870"/>
                    <a:pt x="111241" y="146443"/>
                    <a:pt x="113705" y="143747"/>
                  </a:cubicBezTo>
                  <a:cubicBezTo>
                    <a:pt x="116757" y="140405"/>
                    <a:pt x="118033" y="135382"/>
                    <a:pt x="122313" y="133529"/>
                  </a:cubicBezTo>
                  <a:cubicBezTo>
                    <a:pt x="125488" y="132155"/>
                    <a:pt x="129359" y="133025"/>
                    <a:pt x="132724" y="132087"/>
                  </a:cubicBezTo>
                  <a:cubicBezTo>
                    <a:pt x="136607" y="131003"/>
                    <a:pt x="139243" y="127668"/>
                    <a:pt x="140818" y="124188"/>
                  </a:cubicBezTo>
                  <a:cubicBezTo>
                    <a:pt x="141701" y="122240"/>
                    <a:pt x="142344" y="120130"/>
                    <a:pt x="142145" y="117992"/>
                  </a:cubicBezTo>
                  <a:cubicBezTo>
                    <a:pt x="142107" y="117579"/>
                    <a:pt x="142037" y="117172"/>
                    <a:pt x="141941" y="116772"/>
                  </a:cubicBezTo>
                  <a:lnTo>
                    <a:pt x="141941" y="116772"/>
                  </a:lnTo>
                  <a:cubicBezTo>
                    <a:pt x="142069" y="116775"/>
                    <a:pt x="142198" y="116777"/>
                    <a:pt x="142326" y="116777"/>
                  </a:cubicBezTo>
                  <a:cubicBezTo>
                    <a:pt x="143219" y="116777"/>
                    <a:pt x="144113" y="116709"/>
                    <a:pt x="145007" y="116545"/>
                  </a:cubicBezTo>
                  <a:cubicBezTo>
                    <a:pt x="151335" y="115393"/>
                    <a:pt x="156069" y="109432"/>
                    <a:pt x="155468" y="103372"/>
                  </a:cubicBezTo>
                  <a:cubicBezTo>
                    <a:pt x="155025" y="98912"/>
                    <a:pt x="152096" y="94394"/>
                    <a:pt x="153617" y="90209"/>
                  </a:cubicBezTo>
                  <a:cubicBezTo>
                    <a:pt x="154747" y="87103"/>
                    <a:pt x="158049" y="85179"/>
                    <a:pt x="159639" y="82267"/>
                  </a:cubicBezTo>
                  <a:cubicBezTo>
                    <a:pt x="161473" y="78904"/>
                    <a:pt x="160750" y="74725"/>
                    <a:pt x="159193" y="71137"/>
                  </a:cubicBezTo>
                  <a:cubicBezTo>
                    <a:pt x="158322" y="69130"/>
                    <a:pt x="157166" y="67162"/>
                    <a:pt x="155411" y="65730"/>
                  </a:cubicBezTo>
                  <a:cubicBezTo>
                    <a:pt x="155073" y="65454"/>
                    <a:pt x="154718" y="65202"/>
                    <a:pt x="154349" y="64973"/>
                  </a:cubicBezTo>
                  <a:cubicBezTo>
                    <a:pt x="155063" y="64314"/>
                    <a:pt x="155713" y="63591"/>
                    <a:pt x="156271" y="62780"/>
                  </a:cubicBezTo>
                  <a:cubicBezTo>
                    <a:pt x="159723" y="57751"/>
                    <a:pt x="158447" y="50261"/>
                    <a:pt x="153452" y="46229"/>
                  </a:cubicBezTo>
                  <a:cubicBezTo>
                    <a:pt x="149774" y="43261"/>
                    <a:pt x="144354" y="41897"/>
                    <a:pt x="142228" y="37830"/>
                  </a:cubicBezTo>
                  <a:cubicBezTo>
                    <a:pt x="140650" y="34813"/>
                    <a:pt x="141452" y="31222"/>
                    <a:pt x="140334" y="28041"/>
                  </a:cubicBezTo>
                  <a:cubicBezTo>
                    <a:pt x="139044" y="24371"/>
                    <a:pt x="135385" y="21795"/>
                    <a:pt x="131608" y="20201"/>
                  </a:cubicBezTo>
                  <a:cubicBezTo>
                    <a:pt x="129653" y="19377"/>
                    <a:pt x="127558" y="18739"/>
                    <a:pt x="125449" y="18739"/>
                  </a:cubicBezTo>
                  <a:cubicBezTo>
                    <a:pt x="125277" y="18739"/>
                    <a:pt x="125105" y="18743"/>
                    <a:pt x="124933" y="18752"/>
                  </a:cubicBezTo>
                  <a:cubicBezTo>
                    <a:pt x="124493" y="18773"/>
                    <a:pt x="124060" y="18824"/>
                    <a:pt x="123635" y="18900"/>
                  </a:cubicBezTo>
                  <a:cubicBezTo>
                    <a:pt x="123625" y="17946"/>
                    <a:pt x="123524" y="16986"/>
                    <a:pt x="123290" y="16024"/>
                  </a:cubicBezTo>
                  <a:cubicBezTo>
                    <a:pt x="121896" y="10280"/>
                    <a:pt x="115773" y="5773"/>
                    <a:pt x="109545" y="5773"/>
                  </a:cubicBezTo>
                  <a:cubicBezTo>
                    <a:pt x="109310" y="5773"/>
                    <a:pt x="109075" y="5779"/>
                    <a:pt x="108840" y="5792"/>
                  </a:cubicBezTo>
                  <a:cubicBezTo>
                    <a:pt x="105175" y="5995"/>
                    <a:pt x="101523" y="7578"/>
                    <a:pt x="97967" y="7578"/>
                  </a:cubicBezTo>
                  <a:cubicBezTo>
                    <a:pt x="96908" y="7578"/>
                    <a:pt x="95858" y="7438"/>
                    <a:pt x="94818" y="7079"/>
                  </a:cubicBezTo>
                  <a:cubicBezTo>
                    <a:pt x="91457" y="5917"/>
                    <a:pt x="89285" y="2761"/>
                    <a:pt x="86117" y="1176"/>
                  </a:cubicBezTo>
                  <a:cubicBezTo>
                    <a:pt x="84451" y="343"/>
                    <a:pt x="82621" y="1"/>
                    <a:pt x="80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455;p44"/>
            <p:cNvSpPr/>
            <p:nvPr/>
          </p:nvSpPr>
          <p:spPr>
            <a:xfrm>
              <a:off x="1656825" y="1052575"/>
              <a:ext cx="4036800" cy="3737375"/>
            </a:xfrm>
            <a:custGeom>
              <a:avLst/>
              <a:gdLst/>
              <a:ahLst/>
              <a:cxnLst/>
              <a:rect l="l" t="t" r="r" b="b"/>
              <a:pathLst>
                <a:path w="161472" h="149495" extrusionOk="0">
                  <a:moveTo>
                    <a:pt x="80763" y="0"/>
                  </a:moveTo>
                  <a:cubicBezTo>
                    <a:pt x="78543" y="0"/>
                    <a:pt x="76284" y="491"/>
                    <a:pt x="74223" y="1218"/>
                  </a:cubicBezTo>
                  <a:cubicBezTo>
                    <a:pt x="72104" y="1966"/>
                    <a:pt x="70038" y="2980"/>
                    <a:pt x="68565" y="4574"/>
                  </a:cubicBezTo>
                  <a:cubicBezTo>
                    <a:pt x="68281" y="4881"/>
                    <a:pt x="68025" y="5206"/>
                    <a:pt x="67793" y="5542"/>
                  </a:cubicBezTo>
                  <a:cubicBezTo>
                    <a:pt x="67063" y="4852"/>
                    <a:pt x="66268" y="4218"/>
                    <a:pt x="65380" y="3669"/>
                  </a:cubicBezTo>
                  <a:cubicBezTo>
                    <a:pt x="63149" y="2290"/>
                    <a:pt x="60512" y="1625"/>
                    <a:pt x="57888" y="1625"/>
                  </a:cubicBezTo>
                  <a:cubicBezTo>
                    <a:pt x="54045" y="1625"/>
                    <a:pt x="50230" y="3052"/>
                    <a:pt x="47766" y="5749"/>
                  </a:cubicBezTo>
                  <a:cubicBezTo>
                    <a:pt x="44715" y="9090"/>
                    <a:pt x="43438" y="14113"/>
                    <a:pt x="39158" y="15966"/>
                  </a:cubicBezTo>
                  <a:cubicBezTo>
                    <a:pt x="35983" y="17340"/>
                    <a:pt x="32113" y="16470"/>
                    <a:pt x="28747" y="17410"/>
                  </a:cubicBezTo>
                  <a:cubicBezTo>
                    <a:pt x="24864" y="18493"/>
                    <a:pt x="22229" y="21828"/>
                    <a:pt x="20654" y="25308"/>
                  </a:cubicBezTo>
                  <a:cubicBezTo>
                    <a:pt x="19770" y="27257"/>
                    <a:pt x="19127" y="29366"/>
                    <a:pt x="19326" y="31505"/>
                  </a:cubicBezTo>
                  <a:cubicBezTo>
                    <a:pt x="19364" y="31917"/>
                    <a:pt x="19434" y="32324"/>
                    <a:pt x="19530" y="32724"/>
                  </a:cubicBezTo>
                  <a:cubicBezTo>
                    <a:pt x="19403" y="32721"/>
                    <a:pt x="19276" y="32720"/>
                    <a:pt x="19149" y="32720"/>
                  </a:cubicBezTo>
                  <a:cubicBezTo>
                    <a:pt x="18255" y="32720"/>
                    <a:pt x="17360" y="32788"/>
                    <a:pt x="16466" y="32951"/>
                  </a:cubicBezTo>
                  <a:cubicBezTo>
                    <a:pt x="10137" y="34103"/>
                    <a:pt x="5403" y="40064"/>
                    <a:pt x="6005" y="46124"/>
                  </a:cubicBezTo>
                  <a:cubicBezTo>
                    <a:pt x="6449" y="50584"/>
                    <a:pt x="9376" y="55102"/>
                    <a:pt x="7855" y="59288"/>
                  </a:cubicBezTo>
                  <a:cubicBezTo>
                    <a:pt x="6725" y="62393"/>
                    <a:pt x="3423" y="64317"/>
                    <a:pt x="1834" y="67230"/>
                  </a:cubicBezTo>
                  <a:cubicBezTo>
                    <a:pt x="0" y="70592"/>
                    <a:pt x="722" y="74771"/>
                    <a:pt x="2279" y="78359"/>
                  </a:cubicBezTo>
                  <a:cubicBezTo>
                    <a:pt x="3151" y="80366"/>
                    <a:pt x="4306" y="82334"/>
                    <a:pt x="6062" y="83766"/>
                  </a:cubicBezTo>
                  <a:cubicBezTo>
                    <a:pt x="6400" y="84042"/>
                    <a:pt x="6755" y="84294"/>
                    <a:pt x="7124" y="84523"/>
                  </a:cubicBezTo>
                  <a:cubicBezTo>
                    <a:pt x="6411" y="85183"/>
                    <a:pt x="5759" y="85906"/>
                    <a:pt x="5201" y="86717"/>
                  </a:cubicBezTo>
                  <a:cubicBezTo>
                    <a:pt x="1748" y="91747"/>
                    <a:pt x="3025" y="99235"/>
                    <a:pt x="8022" y="103267"/>
                  </a:cubicBezTo>
                  <a:cubicBezTo>
                    <a:pt x="11698" y="106235"/>
                    <a:pt x="17119" y="107600"/>
                    <a:pt x="19244" y="111666"/>
                  </a:cubicBezTo>
                  <a:cubicBezTo>
                    <a:pt x="20822" y="114683"/>
                    <a:pt x="20021" y="118276"/>
                    <a:pt x="21138" y="121455"/>
                  </a:cubicBezTo>
                  <a:cubicBezTo>
                    <a:pt x="22429" y="125125"/>
                    <a:pt x="26087" y="127702"/>
                    <a:pt x="29864" y="129295"/>
                  </a:cubicBezTo>
                  <a:cubicBezTo>
                    <a:pt x="31821" y="130119"/>
                    <a:pt x="33917" y="130758"/>
                    <a:pt x="36029" y="130758"/>
                  </a:cubicBezTo>
                  <a:cubicBezTo>
                    <a:pt x="36199" y="130758"/>
                    <a:pt x="36369" y="130754"/>
                    <a:pt x="36540" y="130745"/>
                  </a:cubicBezTo>
                  <a:cubicBezTo>
                    <a:pt x="36979" y="130724"/>
                    <a:pt x="37412" y="130671"/>
                    <a:pt x="37837" y="130595"/>
                  </a:cubicBezTo>
                  <a:cubicBezTo>
                    <a:pt x="37848" y="131549"/>
                    <a:pt x="37948" y="132509"/>
                    <a:pt x="38183" y="133471"/>
                  </a:cubicBezTo>
                  <a:cubicBezTo>
                    <a:pt x="39574" y="139215"/>
                    <a:pt x="45697" y="143722"/>
                    <a:pt x="51926" y="143722"/>
                  </a:cubicBezTo>
                  <a:cubicBezTo>
                    <a:pt x="52161" y="143722"/>
                    <a:pt x="52396" y="143716"/>
                    <a:pt x="52631" y="143703"/>
                  </a:cubicBezTo>
                  <a:cubicBezTo>
                    <a:pt x="56296" y="143500"/>
                    <a:pt x="59949" y="141917"/>
                    <a:pt x="63504" y="141917"/>
                  </a:cubicBezTo>
                  <a:cubicBezTo>
                    <a:pt x="64563" y="141917"/>
                    <a:pt x="65614" y="142057"/>
                    <a:pt x="66653" y="142416"/>
                  </a:cubicBezTo>
                  <a:cubicBezTo>
                    <a:pt x="70014" y="143578"/>
                    <a:pt x="72186" y="146734"/>
                    <a:pt x="75354" y="148319"/>
                  </a:cubicBezTo>
                  <a:cubicBezTo>
                    <a:pt x="77020" y="149152"/>
                    <a:pt x="78850" y="149495"/>
                    <a:pt x="80705" y="149495"/>
                  </a:cubicBezTo>
                  <a:cubicBezTo>
                    <a:pt x="82926" y="149495"/>
                    <a:pt x="85185" y="149004"/>
                    <a:pt x="87247" y="148277"/>
                  </a:cubicBezTo>
                  <a:cubicBezTo>
                    <a:pt x="89366" y="147530"/>
                    <a:pt x="91434" y="146515"/>
                    <a:pt x="92905" y="144920"/>
                  </a:cubicBezTo>
                  <a:cubicBezTo>
                    <a:pt x="93188" y="144613"/>
                    <a:pt x="93446" y="144289"/>
                    <a:pt x="93678" y="143953"/>
                  </a:cubicBezTo>
                  <a:cubicBezTo>
                    <a:pt x="94408" y="144643"/>
                    <a:pt x="95202" y="145277"/>
                    <a:pt x="96090" y="145826"/>
                  </a:cubicBezTo>
                  <a:cubicBezTo>
                    <a:pt x="98320" y="147205"/>
                    <a:pt x="100958" y="147870"/>
                    <a:pt x="103582" y="147870"/>
                  </a:cubicBezTo>
                  <a:cubicBezTo>
                    <a:pt x="107426" y="147870"/>
                    <a:pt x="111240" y="146443"/>
                    <a:pt x="113704" y="143746"/>
                  </a:cubicBezTo>
                  <a:cubicBezTo>
                    <a:pt x="116755" y="140406"/>
                    <a:pt x="118033" y="135382"/>
                    <a:pt x="122312" y="133529"/>
                  </a:cubicBezTo>
                  <a:cubicBezTo>
                    <a:pt x="125488" y="132154"/>
                    <a:pt x="129358" y="133025"/>
                    <a:pt x="132722" y="132087"/>
                  </a:cubicBezTo>
                  <a:cubicBezTo>
                    <a:pt x="136606" y="131003"/>
                    <a:pt x="139241" y="127668"/>
                    <a:pt x="140817" y="124189"/>
                  </a:cubicBezTo>
                  <a:cubicBezTo>
                    <a:pt x="141699" y="122240"/>
                    <a:pt x="142342" y="120131"/>
                    <a:pt x="142143" y="117991"/>
                  </a:cubicBezTo>
                  <a:cubicBezTo>
                    <a:pt x="142106" y="117579"/>
                    <a:pt x="142035" y="117173"/>
                    <a:pt x="141940" y="116773"/>
                  </a:cubicBezTo>
                  <a:lnTo>
                    <a:pt x="141940" y="116773"/>
                  </a:lnTo>
                  <a:cubicBezTo>
                    <a:pt x="142067" y="116776"/>
                    <a:pt x="142194" y="116777"/>
                    <a:pt x="142322" y="116777"/>
                  </a:cubicBezTo>
                  <a:cubicBezTo>
                    <a:pt x="143215" y="116777"/>
                    <a:pt x="144111" y="116709"/>
                    <a:pt x="145006" y="116546"/>
                  </a:cubicBezTo>
                  <a:cubicBezTo>
                    <a:pt x="151335" y="115393"/>
                    <a:pt x="156067" y="109433"/>
                    <a:pt x="155466" y="103371"/>
                  </a:cubicBezTo>
                  <a:cubicBezTo>
                    <a:pt x="155023" y="98912"/>
                    <a:pt x="152094" y="94393"/>
                    <a:pt x="153617" y="90208"/>
                  </a:cubicBezTo>
                  <a:cubicBezTo>
                    <a:pt x="154746" y="87104"/>
                    <a:pt x="158049" y="85179"/>
                    <a:pt x="159638" y="82267"/>
                  </a:cubicBezTo>
                  <a:cubicBezTo>
                    <a:pt x="161471" y="78905"/>
                    <a:pt x="160748" y="74726"/>
                    <a:pt x="159192" y="71138"/>
                  </a:cubicBezTo>
                  <a:cubicBezTo>
                    <a:pt x="158320" y="69129"/>
                    <a:pt x="157165" y="67161"/>
                    <a:pt x="155410" y="65729"/>
                  </a:cubicBezTo>
                  <a:cubicBezTo>
                    <a:pt x="155072" y="65453"/>
                    <a:pt x="154716" y="65203"/>
                    <a:pt x="154347" y="64972"/>
                  </a:cubicBezTo>
                  <a:cubicBezTo>
                    <a:pt x="155061" y="64313"/>
                    <a:pt x="155713" y="63592"/>
                    <a:pt x="156271" y="62780"/>
                  </a:cubicBezTo>
                  <a:cubicBezTo>
                    <a:pt x="159721" y="57750"/>
                    <a:pt x="158446" y="50261"/>
                    <a:pt x="153450" y="46229"/>
                  </a:cubicBezTo>
                  <a:cubicBezTo>
                    <a:pt x="149773" y="43262"/>
                    <a:pt x="144353" y="41896"/>
                    <a:pt x="142228" y="37831"/>
                  </a:cubicBezTo>
                  <a:cubicBezTo>
                    <a:pt x="140649" y="34813"/>
                    <a:pt x="141451" y="31221"/>
                    <a:pt x="140333" y="28042"/>
                  </a:cubicBezTo>
                  <a:cubicBezTo>
                    <a:pt x="139043" y="24372"/>
                    <a:pt x="135385" y="21794"/>
                    <a:pt x="131608" y="20201"/>
                  </a:cubicBezTo>
                  <a:cubicBezTo>
                    <a:pt x="129651" y="19376"/>
                    <a:pt x="127554" y="18738"/>
                    <a:pt x="125444" y="18738"/>
                  </a:cubicBezTo>
                  <a:cubicBezTo>
                    <a:pt x="125274" y="18738"/>
                    <a:pt x="125103" y="18743"/>
                    <a:pt x="124932" y="18751"/>
                  </a:cubicBezTo>
                  <a:cubicBezTo>
                    <a:pt x="124491" y="18773"/>
                    <a:pt x="124059" y="18825"/>
                    <a:pt x="123635" y="18900"/>
                  </a:cubicBezTo>
                  <a:cubicBezTo>
                    <a:pt x="123624" y="17946"/>
                    <a:pt x="123522" y="16987"/>
                    <a:pt x="123289" y="16025"/>
                  </a:cubicBezTo>
                  <a:cubicBezTo>
                    <a:pt x="121894" y="10281"/>
                    <a:pt x="115772" y="5773"/>
                    <a:pt x="109547" y="5773"/>
                  </a:cubicBezTo>
                  <a:cubicBezTo>
                    <a:pt x="109311" y="5773"/>
                    <a:pt x="109075" y="5780"/>
                    <a:pt x="108840" y="5793"/>
                  </a:cubicBezTo>
                  <a:cubicBezTo>
                    <a:pt x="105174" y="5995"/>
                    <a:pt x="101521" y="7578"/>
                    <a:pt x="97964" y="7578"/>
                  </a:cubicBezTo>
                  <a:cubicBezTo>
                    <a:pt x="96906" y="7578"/>
                    <a:pt x="95856" y="7438"/>
                    <a:pt x="94816" y="7079"/>
                  </a:cubicBezTo>
                  <a:cubicBezTo>
                    <a:pt x="91457" y="5917"/>
                    <a:pt x="89285" y="2761"/>
                    <a:pt x="86116" y="1177"/>
                  </a:cubicBezTo>
                  <a:cubicBezTo>
                    <a:pt x="84450" y="343"/>
                    <a:pt x="82620" y="0"/>
                    <a:pt x="807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456;p44"/>
            <p:cNvSpPr/>
            <p:nvPr/>
          </p:nvSpPr>
          <p:spPr>
            <a:xfrm>
              <a:off x="1739500" y="1246525"/>
              <a:ext cx="3897800" cy="3473975"/>
            </a:xfrm>
            <a:custGeom>
              <a:avLst/>
              <a:gdLst/>
              <a:ahLst/>
              <a:cxnLst/>
              <a:rect l="l" t="t" r="r" b="b"/>
              <a:pathLst>
                <a:path w="155912" h="138959" extrusionOk="0">
                  <a:moveTo>
                    <a:pt x="75259" y="48316"/>
                  </a:moveTo>
                  <a:cubicBezTo>
                    <a:pt x="75848" y="48316"/>
                    <a:pt x="76438" y="48333"/>
                    <a:pt x="77028" y="48365"/>
                  </a:cubicBezTo>
                  <a:cubicBezTo>
                    <a:pt x="81194" y="48593"/>
                    <a:pt x="85482" y="49411"/>
                    <a:pt x="89319" y="51087"/>
                  </a:cubicBezTo>
                  <a:cubicBezTo>
                    <a:pt x="93435" y="52883"/>
                    <a:pt x="97014" y="55714"/>
                    <a:pt x="99088" y="59759"/>
                  </a:cubicBezTo>
                  <a:cubicBezTo>
                    <a:pt x="101690" y="64833"/>
                    <a:pt x="101713" y="71043"/>
                    <a:pt x="99935" y="76367"/>
                  </a:cubicBezTo>
                  <a:cubicBezTo>
                    <a:pt x="98588" y="80208"/>
                    <a:pt x="96151" y="83764"/>
                    <a:pt x="92837" y="86168"/>
                  </a:cubicBezTo>
                  <a:cubicBezTo>
                    <a:pt x="89421" y="88645"/>
                    <a:pt x="85494" y="89562"/>
                    <a:pt x="81367" y="89562"/>
                  </a:cubicBezTo>
                  <a:cubicBezTo>
                    <a:pt x="80973" y="89562"/>
                    <a:pt x="80576" y="89554"/>
                    <a:pt x="80178" y="89538"/>
                  </a:cubicBezTo>
                  <a:cubicBezTo>
                    <a:pt x="70565" y="89146"/>
                    <a:pt x="60034" y="84143"/>
                    <a:pt x="56834" y="74521"/>
                  </a:cubicBezTo>
                  <a:cubicBezTo>
                    <a:pt x="54182" y="66541"/>
                    <a:pt x="56449" y="56672"/>
                    <a:pt x="63492" y="51650"/>
                  </a:cubicBezTo>
                  <a:cubicBezTo>
                    <a:pt x="66963" y="49177"/>
                    <a:pt x="71086" y="48316"/>
                    <a:pt x="75259" y="48316"/>
                  </a:cubicBezTo>
                  <a:close/>
                  <a:moveTo>
                    <a:pt x="71328" y="0"/>
                  </a:moveTo>
                  <a:cubicBezTo>
                    <a:pt x="69150" y="0"/>
                    <a:pt x="66974" y="73"/>
                    <a:pt x="64809" y="226"/>
                  </a:cubicBezTo>
                  <a:cubicBezTo>
                    <a:pt x="56611" y="808"/>
                    <a:pt x="48566" y="2696"/>
                    <a:pt x="41109" y="6185"/>
                  </a:cubicBezTo>
                  <a:cubicBezTo>
                    <a:pt x="34658" y="9202"/>
                    <a:pt x="28740" y="13327"/>
                    <a:pt x="23591" y="18242"/>
                  </a:cubicBezTo>
                  <a:cubicBezTo>
                    <a:pt x="13310" y="28059"/>
                    <a:pt x="6149" y="41062"/>
                    <a:pt x="3108" y="54932"/>
                  </a:cubicBezTo>
                  <a:cubicBezTo>
                    <a:pt x="0" y="69105"/>
                    <a:pt x="1233" y="84102"/>
                    <a:pt x="7687" y="97187"/>
                  </a:cubicBezTo>
                  <a:cubicBezTo>
                    <a:pt x="11013" y="103925"/>
                    <a:pt x="15693" y="109952"/>
                    <a:pt x="21322" y="114924"/>
                  </a:cubicBezTo>
                  <a:cubicBezTo>
                    <a:pt x="27653" y="120514"/>
                    <a:pt x="35018" y="124819"/>
                    <a:pt x="42715" y="128237"/>
                  </a:cubicBezTo>
                  <a:cubicBezTo>
                    <a:pt x="55737" y="134022"/>
                    <a:pt x="69869" y="138045"/>
                    <a:pt x="84140" y="138834"/>
                  </a:cubicBezTo>
                  <a:cubicBezTo>
                    <a:pt x="85629" y="138917"/>
                    <a:pt x="87122" y="138959"/>
                    <a:pt x="88615" y="138959"/>
                  </a:cubicBezTo>
                  <a:cubicBezTo>
                    <a:pt x="100383" y="138959"/>
                    <a:pt x="112153" y="136343"/>
                    <a:pt x="122282" y="130166"/>
                  </a:cubicBezTo>
                  <a:cubicBezTo>
                    <a:pt x="136003" y="121798"/>
                    <a:pt x="145997" y="107576"/>
                    <a:pt x="151030" y="92475"/>
                  </a:cubicBezTo>
                  <a:cubicBezTo>
                    <a:pt x="152465" y="88170"/>
                    <a:pt x="153477" y="83741"/>
                    <a:pt x="154099" y="79248"/>
                  </a:cubicBezTo>
                  <a:cubicBezTo>
                    <a:pt x="155912" y="65649"/>
                    <a:pt x="154063" y="51596"/>
                    <a:pt x="147995" y="39229"/>
                  </a:cubicBezTo>
                  <a:cubicBezTo>
                    <a:pt x="144998" y="33124"/>
                    <a:pt x="140952" y="27520"/>
                    <a:pt x="136051" y="22801"/>
                  </a:cubicBezTo>
                  <a:cubicBezTo>
                    <a:pt x="130118" y="17090"/>
                    <a:pt x="122905" y="12786"/>
                    <a:pt x="115453" y="9359"/>
                  </a:cubicBezTo>
                  <a:cubicBezTo>
                    <a:pt x="107420" y="5664"/>
                    <a:pt x="98895" y="3109"/>
                    <a:pt x="90178" y="1650"/>
                  </a:cubicBezTo>
                  <a:cubicBezTo>
                    <a:pt x="83978" y="611"/>
                    <a:pt x="77640" y="0"/>
                    <a:pt x="7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457;p44"/>
            <p:cNvSpPr/>
            <p:nvPr/>
          </p:nvSpPr>
          <p:spPr>
            <a:xfrm>
              <a:off x="1716200" y="1199975"/>
              <a:ext cx="3897825" cy="3473950"/>
            </a:xfrm>
            <a:custGeom>
              <a:avLst/>
              <a:gdLst/>
              <a:ahLst/>
              <a:cxnLst/>
              <a:rect l="l" t="t" r="r" b="b"/>
              <a:pathLst>
                <a:path w="155913" h="138958" extrusionOk="0">
                  <a:moveTo>
                    <a:pt x="75260" y="48317"/>
                  </a:moveTo>
                  <a:cubicBezTo>
                    <a:pt x="75849" y="48317"/>
                    <a:pt x="76439" y="48334"/>
                    <a:pt x="77029" y="48366"/>
                  </a:cubicBezTo>
                  <a:cubicBezTo>
                    <a:pt x="81195" y="48595"/>
                    <a:pt x="85483" y="49412"/>
                    <a:pt x="89320" y="51087"/>
                  </a:cubicBezTo>
                  <a:cubicBezTo>
                    <a:pt x="93435" y="52884"/>
                    <a:pt x="97015" y="55714"/>
                    <a:pt x="99089" y="59761"/>
                  </a:cubicBezTo>
                  <a:cubicBezTo>
                    <a:pt x="101691" y="64833"/>
                    <a:pt x="101715" y="71045"/>
                    <a:pt x="99936" y="76368"/>
                  </a:cubicBezTo>
                  <a:cubicBezTo>
                    <a:pt x="98589" y="80210"/>
                    <a:pt x="96153" y="83765"/>
                    <a:pt x="92838" y="86170"/>
                  </a:cubicBezTo>
                  <a:cubicBezTo>
                    <a:pt x="89420" y="88647"/>
                    <a:pt x="85491" y="89564"/>
                    <a:pt x="81364" y="89564"/>
                  </a:cubicBezTo>
                  <a:cubicBezTo>
                    <a:pt x="80971" y="89564"/>
                    <a:pt x="80576" y="89555"/>
                    <a:pt x="80179" y="89539"/>
                  </a:cubicBezTo>
                  <a:cubicBezTo>
                    <a:pt x="70565" y="89148"/>
                    <a:pt x="60035" y="84145"/>
                    <a:pt x="56835" y="74522"/>
                  </a:cubicBezTo>
                  <a:cubicBezTo>
                    <a:pt x="54182" y="66540"/>
                    <a:pt x="56450" y="56672"/>
                    <a:pt x="63493" y="51652"/>
                  </a:cubicBezTo>
                  <a:cubicBezTo>
                    <a:pt x="66964" y="49178"/>
                    <a:pt x="71087" y="48317"/>
                    <a:pt x="75260" y="48317"/>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FFC5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458;p44"/>
            <p:cNvSpPr/>
            <p:nvPr/>
          </p:nvSpPr>
          <p:spPr>
            <a:xfrm>
              <a:off x="3546900" y="1818050"/>
              <a:ext cx="61275" cy="59375"/>
            </a:xfrm>
            <a:custGeom>
              <a:avLst/>
              <a:gdLst/>
              <a:ahLst/>
              <a:cxnLst/>
              <a:rect l="l" t="t" r="r" b="b"/>
              <a:pathLst>
                <a:path w="2451" h="2375" extrusionOk="0">
                  <a:moveTo>
                    <a:pt x="1195" y="1"/>
                  </a:moveTo>
                  <a:cubicBezTo>
                    <a:pt x="1081" y="1"/>
                    <a:pt x="968" y="13"/>
                    <a:pt x="853" y="43"/>
                  </a:cubicBezTo>
                  <a:cubicBezTo>
                    <a:pt x="605" y="106"/>
                    <a:pt x="394" y="284"/>
                    <a:pt x="248" y="484"/>
                  </a:cubicBezTo>
                  <a:cubicBezTo>
                    <a:pt x="173" y="563"/>
                    <a:pt x="124" y="654"/>
                    <a:pt x="98" y="759"/>
                  </a:cubicBezTo>
                  <a:cubicBezTo>
                    <a:pt x="48" y="855"/>
                    <a:pt x="23" y="958"/>
                    <a:pt x="26" y="1067"/>
                  </a:cubicBezTo>
                  <a:cubicBezTo>
                    <a:pt x="0" y="1319"/>
                    <a:pt x="40" y="1592"/>
                    <a:pt x="186" y="1808"/>
                  </a:cubicBezTo>
                  <a:cubicBezTo>
                    <a:pt x="414" y="2145"/>
                    <a:pt x="790" y="2375"/>
                    <a:pt x="1201" y="2375"/>
                  </a:cubicBezTo>
                  <a:cubicBezTo>
                    <a:pt x="1215" y="2375"/>
                    <a:pt x="1229" y="2374"/>
                    <a:pt x="1243" y="2374"/>
                  </a:cubicBezTo>
                  <a:cubicBezTo>
                    <a:pt x="1503" y="2364"/>
                    <a:pt x="1745" y="2264"/>
                    <a:pt x="1944" y="2101"/>
                  </a:cubicBezTo>
                  <a:cubicBezTo>
                    <a:pt x="2159" y="1926"/>
                    <a:pt x="2272" y="1726"/>
                    <a:pt x="2359" y="1459"/>
                  </a:cubicBezTo>
                  <a:cubicBezTo>
                    <a:pt x="2362" y="1451"/>
                    <a:pt x="2364" y="1443"/>
                    <a:pt x="2368" y="1433"/>
                  </a:cubicBezTo>
                  <a:cubicBezTo>
                    <a:pt x="2451" y="1174"/>
                    <a:pt x="2377" y="774"/>
                    <a:pt x="2226" y="551"/>
                  </a:cubicBezTo>
                  <a:cubicBezTo>
                    <a:pt x="2059" y="306"/>
                    <a:pt x="1805" y="74"/>
                    <a:pt x="1502" y="28"/>
                  </a:cubicBezTo>
                  <a:cubicBezTo>
                    <a:pt x="1493" y="27"/>
                    <a:pt x="1483" y="26"/>
                    <a:pt x="1476" y="24"/>
                  </a:cubicBezTo>
                  <a:cubicBezTo>
                    <a:pt x="1380" y="9"/>
                    <a:pt x="1287" y="1"/>
                    <a:pt x="1195"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459;p44"/>
            <p:cNvSpPr/>
            <p:nvPr/>
          </p:nvSpPr>
          <p:spPr>
            <a:xfrm>
              <a:off x="3748700" y="1824100"/>
              <a:ext cx="70475" cy="66425"/>
            </a:xfrm>
            <a:custGeom>
              <a:avLst/>
              <a:gdLst/>
              <a:ahLst/>
              <a:cxnLst/>
              <a:rect l="l" t="t" r="r" b="b"/>
              <a:pathLst>
                <a:path w="2819" h="2657" extrusionOk="0">
                  <a:moveTo>
                    <a:pt x="1472" y="0"/>
                  </a:moveTo>
                  <a:cubicBezTo>
                    <a:pt x="1390" y="0"/>
                    <a:pt x="1308" y="11"/>
                    <a:pt x="1226" y="31"/>
                  </a:cubicBezTo>
                  <a:cubicBezTo>
                    <a:pt x="1053" y="47"/>
                    <a:pt x="892" y="102"/>
                    <a:pt x="745" y="201"/>
                  </a:cubicBezTo>
                  <a:cubicBezTo>
                    <a:pt x="612" y="284"/>
                    <a:pt x="497" y="385"/>
                    <a:pt x="402" y="505"/>
                  </a:cubicBezTo>
                  <a:lnTo>
                    <a:pt x="402" y="505"/>
                  </a:lnTo>
                  <a:cubicBezTo>
                    <a:pt x="392" y="515"/>
                    <a:pt x="381" y="525"/>
                    <a:pt x="371" y="536"/>
                  </a:cubicBezTo>
                  <a:cubicBezTo>
                    <a:pt x="258" y="655"/>
                    <a:pt x="201" y="749"/>
                    <a:pt x="152" y="861"/>
                  </a:cubicBezTo>
                  <a:lnTo>
                    <a:pt x="152" y="861"/>
                  </a:lnTo>
                  <a:cubicBezTo>
                    <a:pt x="59" y="1027"/>
                    <a:pt x="1" y="1211"/>
                    <a:pt x="16" y="1412"/>
                  </a:cubicBezTo>
                  <a:cubicBezTo>
                    <a:pt x="37" y="1676"/>
                    <a:pt x="133" y="1964"/>
                    <a:pt x="337" y="2148"/>
                  </a:cubicBezTo>
                  <a:lnTo>
                    <a:pt x="337" y="2148"/>
                  </a:lnTo>
                  <a:cubicBezTo>
                    <a:pt x="421" y="2242"/>
                    <a:pt x="519" y="2322"/>
                    <a:pt x="632" y="2388"/>
                  </a:cubicBezTo>
                  <a:lnTo>
                    <a:pt x="632" y="2388"/>
                  </a:lnTo>
                  <a:cubicBezTo>
                    <a:pt x="825" y="2535"/>
                    <a:pt x="1057" y="2624"/>
                    <a:pt x="1314" y="2650"/>
                  </a:cubicBezTo>
                  <a:cubicBezTo>
                    <a:pt x="1361" y="2654"/>
                    <a:pt x="1409" y="2657"/>
                    <a:pt x="1457" y="2657"/>
                  </a:cubicBezTo>
                  <a:cubicBezTo>
                    <a:pt x="1806" y="2657"/>
                    <a:pt x="2185" y="2535"/>
                    <a:pt x="2409" y="2255"/>
                  </a:cubicBezTo>
                  <a:cubicBezTo>
                    <a:pt x="2416" y="2245"/>
                    <a:pt x="2424" y="2236"/>
                    <a:pt x="2431" y="2226"/>
                  </a:cubicBezTo>
                  <a:cubicBezTo>
                    <a:pt x="2643" y="1961"/>
                    <a:pt x="2818" y="1639"/>
                    <a:pt x="2789" y="1283"/>
                  </a:cubicBezTo>
                  <a:cubicBezTo>
                    <a:pt x="2764" y="961"/>
                    <a:pt x="2648" y="602"/>
                    <a:pt x="2388" y="390"/>
                  </a:cubicBezTo>
                  <a:cubicBezTo>
                    <a:pt x="2381" y="383"/>
                    <a:pt x="2372" y="376"/>
                    <a:pt x="2364" y="371"/>
                  </a:cubicBezTo>
                  <a:cubicBezTo>
                    <a:pt x="2189" y="207"/>
                    <a:pt x="1986" y="95"/>
                    <a:pt x="1751" y="39"/>
                  </a:cubicBezTo>
                  <a:cubicBezTo>
                    <a:pt x="1658" y="13"/>
                    <a:pt x="1565" y="0"/>
                    <a:pt x="147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460;p44"/>
            <p:cNvSpPr/>
            <p:nvPr/>
          </p:nvSpPr>
          <p:spPr>
            <a:xfrm>
              <a:off x="3684400" y="2003175"/>
              <a:ext cx="66700" cy="72975"/>
            </a:xfrm>
            <a:custGeom>
              <a:avLst/>
              <a:gdLst/>
              <a:ahLst/>
              <a:cxnLst/>
              <a:rect l="l" t="t" r="r" b="b"/>
              <a:pathLst>
                <a:path w="2668" h="2919" extrusionOk="0">
                  <a:moveTo>
                    <a:pt x="1046" y="0"/>
                  </a:moveTo>
                  <a:cubicBezTo>
                    <a:pt x="666" y="0"/>
                    <a:pt x="325" y="263"/>
                    <a:pt x="204" y="658"/>
                  </a:cubicBezTo>
                  <a:cubicBezTo>
                    <a:pt x="149" y="835"/>
                    <a:pt x="121" y="1032"/>
                    <a:pt x="107" y="1225"/>
                  </a:cubicBezTo>
                  <a:lnTo>
                    <a:pt x="107" y="1225"/>
                  </a:lnTo>
                  <a:cubicBezTo>
                    <a:pt x="1" y="1571"/>
                    <a:pt x="20" y="1953"/>
                    <a:pt x="236" y="2265"/>
                  </a:cubicBezTo>
                  <a:lnTo>
                    <a:pt x="273" y="2317"/>
                  </a:lnTo>
                  <a:cubicBezTo>
                    <a:pt x="534" y="2694"/>
                    <a:pt x="939" y="2919"/>
                    <a:pt x="1367" y="2919"/>
                  </a:cubicBezTo>
                  <a:cubicBezTo>
                    <a:pt x="1540" y="2919"/>
                    <a:pt x="1717" y="2882"/>
                    <a:pt x="1890" y="2803"/>
                  </a:cubicBezTo>
                  <a:cubicBezTo>
                    <a:pt x="2134" y="2693"/>
                    <a:pt x="2370" y="2508"/>
                    <a:pt x="2491" y="2261"/>
                  </a:cubicBezTo>
                  <a:cubicBezTo>
                    <a:pt x="2532" y="2153"/>
                    <a:pt x="2573" y="2045"/>
                    <a:pt x="2614" y="1938"/>
                  </a:cubicBezTo>
                  <a:cubicBezTo>
                    <a:pt x="2667" y="1714"/>
                    <a:pt x="2660" y="1489"/>
                    <a:pt x="2593" y="1267"/>
                  </a:cubicBezTo>
                  <a:lnTo>
                    <a:pt x="2581" y="1202"/>
                  </a:lnTo>
                  <a:cubicBezTo>
                    <a:pt x="2534" y="1101"/>
                    <a:pt x="2489" y="1001"/>
                    <a:pt x="2444" y="899"/>
                  </a:cubicBezTo>
                  <a:cubicBezTo>
                    <a:pt x="2359" y="749"/>
                    <a:pt x="2244" y="631"/>
                    <a:pt x="2100" y="542"/>
                  </a:cubicBezTo>
                  <a:cubicBezTo>
                    <a:pt x="2049" y="505"/>
                    <a:pt x="2000" y="474"/>
                    <a:pt x="1950" y="447"/>
                  </a:cubicBezTo>
                  <a:lnTo>
                    <a:pt x="1950" y="447"/>
                  </a:lnTo>
                  <a:cubicBezTo>
                    <a:pt x="1795" y="317"/>
                    <a:pt x="1623" y="194"/>
                    <a:pt x="1451" y="103"/>
                  </a:cubicBezTo>
                  <a:cubicBezTo>
                    <a:pt x="1317" y="33"/>
                    <a:pt x="1179" y="0"/>
                    <a:pt x="10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461;p44"/>
            <p:cNvSpPr/>
            <p:nvPr/>
          </p:nvSpPr>
          <p:spPr>
            <a:xfrm>
              <a:off x="4010800" y="2009125"/>
              <a:ext cx="64975" cy="71375"/>
            </a:xfrm>
            <a:custGeom>
              <a:avLst/>
              <a:gdLst/>
              <a:ahLst/>
              <a:cxnLst/>
              <a:rect l="l" t="t" r="r" b="b"/>
              <a:pathLst>
                <a:path w="2599" h="2855" extrusionOk="0">
                  <a:moveTo>
                    <a:pt x="1036" y="1"/>
                  </a:moveTo>
                  <a:cubicBezTo>
                    <a:pt x="911" y="1"/>
                    <a:pt x="786" y="29"/>
                    <a:pt x="670" y="82"/>
                  </a:cubicBezTo>
                  <a:cubicBezTo>
                    <a:pt x="483" y="164"/>
                    <a:pt x="381" y="281"/>
                    <a:pt x="262" y="449"/>
                  </a:cubicBezTo>
                  <a:cubicBezTo>
                    <a:pt x="157" y="596"/>
                    <a:pt x="82" y="759"/>
                    <a:pt x="62" y="941"/>
                  </a:cubicBezTo>
                  <a:cubicBezTo>
                    <a:pt x="48" y="1065"/>
                    <a:pt x="39" y="1188"/>
                    <a:pt x="31" y="1311"/>
                  </a:cubicBezTo>
                  <a:lnTo>
                    <a:pt x="31" y="1311"/>
                  </a:lnTo>
                  <a:cubicBezTo>
                    <a:pt x="21" y="1415"/>
                    <a:pt x="10" y="1518"/>
                    <a:pt x="0" y="1623"/>
                  </a:cubicBezTo>
                  <a:cubicBezTo>
                    <a:pt x="19" y="1732"/>
                    <a:pt x="37" y="1842"/>
                    <a:pt x="55" y="1952"/>
                  </a:cubicBezTo>
                  <a:cubicBezTo>
                    <a:pt x="116" y="2153"/>
                    <a:pt x="246" y="2363"/>
                    <a:pt x="399" y="2508"/>
                  </a:cubicBezTo>
                  <a:cubicBezTo>
                    <a:pt x="639" y="2737"/>
                    <a:pt x="958" y="2854"/>
                    <a:pt x="1279" y="2854"/>
                  </a:cubicBezTo>
                  <a:cubicBezTo>
                    <a:pt x="1461" y="2854"/>
                    <a:pt x="1643" y="2817"/>
                    <a:pt x="1812" y="2740"/>
                  </a:cubicBezTo>
                  <a:cubicBezTo>
                    <a:pt x="2234" y="2549"/>
                    <a:pt x="2509" y="2163"/>
                    <a:pt x="2556" y="1703"/>
                  </a:cubicBezTo>
                  <a:cubicBezTo>
                    <a:pt x="2598" y="1277"/>
                    <a:pt x="2428" y="867"/>
                    <a:pt x="2109" y="593"/>
                  </a:cubicBezTo>
                  <a:lnTo>
                    <a:pt x="2109" y="593"/>
                  </a:lnTo>
                  <a:cubicBezTo>
                    <a:pt x="2035" y="516"/>
                    <a:pt x="1964" y="437"/>
                    <a:pt x="1886" y="364"/>
                  </a:cubicBezTo>
                  <a:cubicBezTo>
                    <a:pt x="1692" y="187"/>
                    <a:pt x="1477" y="83"/>
                    <a:pt x="1224" y="23"/>
                  </a:cubicBezTo>
                  <a:cubicBezTo>
                    <a:pt x="1162" y="8"/>
                    <a:pt x="1099" y="1"/>
                    <a:pt x="103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462;p44"/>
            <p:cNvSpPr/>
            <p:nvPr/>
          </p:nvSpPr>
          <p:spPr>
            <a:xfrm>
              <a:off x="4018525" y="1738800"/>
              <a:ext cx="59400" cy="58650"/>
            </a:xfrm>
            <a:custGeom>
              <a:avLst/>
              <a:gdLst/>
              <a:ahLst/>
              <a:cxnLst/>
              <a:rect l="l" t="t" r="r" b="b"/>
              <a:pathLst>
                <a:path w="2376" h="2346" extrusionOk="0">
                  <a:moveTo>
                    <a:pt x="1168" y="1"/>
                  </a:moveTo>
                  <a:cubicBezTo>
                    <a:pt x="965" y="1"/>
                    <a:pt x="757" y="49"/>
                    <a:pt x="586" y="163"/>
                  </a:cubicBezTo>
                  <a:cubicBezTo>
                    <a:pt x="422" y="275"/>
                    <a:pt x="286" y="419"/>
                    <a:pt x="183" y="588"/>
                  </a:cubicBezTo>
                  <a:cubicBezTo>
                    <a:pt x="37" y="826"/>
                    <a:pt x="0" y="1210"/>
                    <a:pt x="91" y="1475"/>
                  </a:cubicBezTo>
                  <a:cubicBezTo>
                    <a:pt x="146" y="1639"/>
                    <a:pt x="212" y="1765"/>
                    <a:pt x="318" y="1894"/>
                  </a:cubicBezTo>
                  <a:cubicBezTo>
                    <a:pt x="372" y="1981"/>
                    <a:pt x="444" y="2048"/>
                    <a:pt x="531" y="2099"/>
                  </a:cubicBezTo>
                  <a:cubicBezTo>
                    <a:pt x="580" y="2134"/>
                    <a:pt x="628" y="2171"/>
                    <a:pt x="678" y="2205"/>
                  </a:cubicBezTo>
                  <a:cubicBezTo>
                    <a:pt x="852" y="2300"/>
                    <a:pt x="1039" y="2345"/>
                    <a:pt x="1236" y="2345"/>
                  </a:cubicBezTo>
                  <a:cubicBezTo>
                    <a:pt x="1247" y="2345"/>
                    <a:pt x="1258" y="2345"/>
                    <a:pt x="1269" y="2345"/>
                  </a:cubicBezTo>
                  <a:cubicBezTo>
                    <a:pt x="1471" y="2337"/>
                    <a:pt x="1655" y="2280"/>
                    <a:pt x="1827" y="2176"/>
                  </a:cubicBezTo>
                  <a:cubicBezTo>
                    <a:pt x="1997" y="2070"/>
                    <a:pt x="2131" y="1929"/>
                    <a:pt x="2229" y="1754"/>
                  </a:cubicBezTo>
                  <a:cubicBezTo>
                    <a:pt x="2330" y="1570"/>
                    <a:pt x="2375" y="1372"/>
                    <a:pt x="2370" y="1163"/>
                  </a:cubicBezTo>
                  <a:cubicBezTo>
                    <a:pt x="2369" y="1152"/>
                    <a:pt x="2368" y="1141"/>
                    <a:pt x="2365" y="1131"/>
                  </a:cubicBezTo>
                  <a:cubicBezTo>
                    <a:pt x="2365" y="975"/>
                    <a:pt x="2329" y="832"/>
                    <a:pt x="2254" y="700"/>
                  </a:cubicBezTo>
                  <a:cubicBezTo>
                    <a:pt x="2186" y="551"/>
                    <a:pt x="2098" y="426"/>
                    <a:pt x="1983" y="309"/>
                  </a:cubicBezTo>
                  <a:cubicBezTo>
                    <a:pt x="1903" y="251"/>
                    <a:pt x="1822" y="192"/>
                    <a:pt x="1742" y="133"/>
                  </a:cubicBezTo>
                  <a:cubicBezTo>
                    <a:pt x="1605" y="51"/>
                    <a:pt x="1457" y="9"/>
                    <a:pt x="1302" y="8"/>
                  </a:cubicBezTo>
                  <a:cubicBezTo>
                    <a:pt x="1258" y="3"/>
                    <a:pt x="1213" y="1"/>
                    <a:pt x="11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463;p44"/>
            <p:cNvSpPr/>
            <p:nvPr/>
          </p:nvSpPr>
          <p:spPr>
            <a:xfrm>
              <a:off x="3733000" y="1521825"/>
              <a:ext cx="73775" cy="61825"/>
            </a:xfrm>
            <a:custGeom>
              <a:avLst/>
              <a:gdLst/>
              <a:ahLst/>
              <a:cxnLst/>
              <a:rect l="l" t="t" r="r" b="b"/>
              <a:pathLst>
                <a:path w="2951" h="2473" extrusionOk="0">
                  <a:moveTo>
                    <a:pt x="1432" y="35"/>
                  </a:moveTo>
                  <a:cubicBezTo>
                    <a:pt x="1439" y="36"/>
                    <a:pt x="1445" y="37"/>
                    <a:pt x="1452" y="37"/>
                  </a:cubicBezTo>
                  <a:lnTo>
                    <a:pt x="1452" y="37"/>
                  </a:lnTo>
                  <a:cubicBezTo>
                    <a:pt x="1426" y="39"/>
                    <a:pt x="1400" y="42"/>
                    <a:pt x="1374" y="45"/>
                  </a:cubicBezTo>
                  <a:lnTo>
                    <a:pt x="1374" y="45"/>
                  </a:lnTo>
                  <a:lnTo>
                    <a:pt x="1432" y="35"/>
                  </a:lnTo>
                  <a:close/>
                  <a:moveTo>
                    <a:pt x="1610" y="53"/>
                  </a:moveTo>
                  <a:cubicBezTo>
                    <a:pt x="1612" y="53"/>
                    <a:pt x="1613" y="53"/>
                    <a:pt x="1615" y="54"/>
                  </a:cubicBezTo>
                  <a:cubicBezTo>
                    <a:pt x="1613" y="53"/>
                    <a:pt x="1612" y="53"/>
                    <a:pt x="1610" y="53"/>
                  </a:cubicBezTo>
                  <a:close/>
                  <a:moveTo>
                    <a:pt x="1208" y="0"/>
                  </a:moveTo>
                  <a:cubicBezTo>
                    <a:pt x="1198" y="0"/>
                    <a:pt x="1188" y="0"/>
                    <a:pt x="1177" y="1"/>
                  </a:cubicBezTo>
                  <a:cubicBezTo>
                    <a:pt x="1079" y="4"/>
                    <a:pt x="989" y="20"/>
                    <a:pt x="903" y="45"/>
                  </a:cubicBezTo>
                  <a:lnTo>
                    <a:pt x="903" y="45"/>
                  </a:lnTo>
                  <a:cubicBezTo>
                    <a:pt x="504" y="75"/>
                    <a:pt x="91" y="340"/>
                    <a:pt x="37" y="760"/>
                  </a:cubicBezTo>
                  <a:cubicBezTo>
                    <a:pt x="9" y="978"/>
                    <a:pt x="5" y="1095"/>
                    <a:pt x="27" y="1258"/>
                  </a:cubicBezTo>
                  <a:lnTo>
                    <a:pt x="27" y="1258"/>
                  </a:lnTo>
                  <a:cubicBezTo>
                    <a:pt x="23" y="1234"/>
                    <a:pt x="19" y="1211"/>
                    <a:pt x="15" y="1187"/>
                  </a:cubicBezTo>
                  <a:lnTo>
                    <a:pt x="15" y="1187"/>
                  </a:lnTo>
                  <a:cubicBezTo>
                    <a:pt x="0" y="1662"/>
                    <a:pt x="315" y="2126"/>
                    <a:pt x="745" y="2316"/>
                  </a:cubicBezTo>
                  <a:cubicBezTo>
                    <a:pt x="984" y="2422"/>
                    <a:pt x="1212" y="2472"/>
                    <a:pt x="1448" y="2472"/>
                  </a:cubicBezTo>
                  <a:cubicBezTo>
                    <a:pt x="1602" y="2472"/>
                    <a:pt x="1760" y="2451"/>
                    <a:pt x="1924" y="2408"/>
                  </a:cubicBezTo>
                  <a:cubicBezTo>
                    <a:pt x="2545" y="2249"/>
                    <a:pt x="2950" y="1486"/>
                    <a:pt x="2736" y="883"/>
                  </a:cubicBezTo>
                  <a:cubicBezTo>
                    <a:pt x="2632" y="590"/>
                    <a:pt x="2442" y="309"/>
                    <a:pt x="2156" y="168"/>
                  </a:cubicBezTo>
                  <a:cubicBezTo>
                    <a:pt x="1960" y="72"/>
                    <a:pt x="1772" y="32"/>
                    <a:pt x="1575" y="32"/>
                  </a:cubicBezTo>
                  <a:cubicBezTo>
                    <a:pt x="1547" y="32"/>
                    <a:pt x="1518" y="33"/>
                    <a:pt x="1490" y="35"/>
                  </a:cubicBezTo>
                  <a:lnTo>
                    <a:pt x="1490" y="35"/>
                  </a:lnTo>
                  <a:cubicBezTo>
                    <a:pt x="1481" y="33"/>
                    <a:pt x="1473" y="31"/>
                    <a:pt x="1464" y="30"/>
                  </a:cubicBezTo>
                  <a:lnTo>
                    <a:pt x="1464" y="30"/>
                  </a:lnTo>
                  <a:lnTo>
                    <a:pt x="1484" y="27"/>
                  </a:lnTo>
                  <a:lnTo>
                    <a:pt x="1484" y="27"/>
                  </a:lnTo>
                  <a:cubicBezTo>
                    <a:pt x="1475" y="27"/>
                    <a:pt x="1466" y="28"/>
                    <a:pt x="1457" y="29"/>
                  </a:cubicBezTo>
                  <a:lnTo>
                    <a:pt x="1457" y="29"/>
                  </a:lnTo>
                  <a:cubicBezTo>
                    <a:pt x="1379" y="14"/>
                    <a:pt x="1302" y="0"/>
                    <a:pt x="120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464;p44"/>
            <p:cNvSpPr/>
            <p:nvPr/>
          </p:nvSpPr>
          <p:spPr>
            <a:xfrm>
              <a:off x="4022300" y="1488425"/>
              <a:ext cx="63675" cy="62225"/>
            </a:xfrm>
            <a:custGeom>
              <a:avLst/>
              <a:gdLst/>
              <a:ahLst/>
              <a:cxnLst/>
              <a:rect l="l" t="t" r="r" b="b"/>
              <a:pathLst>
                <a:path w="2547" h="2489" extrusionOk="0">
                  <a:moveTo>
                    <a:pt x="1284" y="1"/>
                  </a:moveTo>
                  <a:cubicBezTo>
                    <a:pt x="1051" y="1"/>
                    <a:pt x="814" y="65"/>
                    <a:pt x="619" y="184"/>
                  </a:cubicBezTo>
                  <a:cubicBezTo>
                    <a:pt x="360" y="344"/>
                    <a:pt x="120" y="651"/>
                    <a:pt x="61" y="957"/>
                  </a:cubicBezTo>
                  <a:cubicBezTo>
                    <a:pt x="1" y="1273"/>
                    <a:pt x="28" y="1623"/>
                    <a:pt x="213" y="1899"/>
                  </a:cubicBezTo>
                  <a:cubicBezTo>
                    <a:pt x="397" y="2173"/>
                    <a:pt x="658" y="2380"/>
                    <a:pt x="986" y="2457"/>
                  </a:cubicBezTo>
                  <a:cubicBezTo>
                    <a:pt x="1075" y="2478"/>
                    <a:pt x="1169" y="2489"/>
                    <a:pt x="1263" y="2489"/>
                  </a:cubicBezTo>
                  <a:cubicBezTo>
                    <a:pt x="1496" y="2489"/>
                    <a:pt x="1733" y="2425"/>
                    <a:pt x="1928" y="2305"/>
                  </a:cubicBezTo>
                  <a:cubicBezTo>
                    <a:pt x="2188" y="2144"/>
                    <a:pt x="2428" y="1838"/>
                    <a:pt x="2486" y="1532"/>
                  </a:cubicBezTo>
                  <a:cubicBezTo>
                    <a:pt x="2547" y="1217"/>
                    <a:pt x="2520" y="866"/>
                    <a:pt x="2335" y="591"/>
                  </a:cubicBezTo>
                  <a:cubicBezTo>
                    <a:pt x="2149" y="316"/>
                    <a:pt x="1889" y="111"/>
                    <a:pt x="1562" y="33"/>
                  </a:cubicBezTo>
                  <a:cubicBezTo>
                    <a:pt x="1472" y="11"/>
                    <a:pt x="1379" y="1"/>
                    <a:pt x="128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465;p44"/>
            <p:cNvSpPr/>
            <p:nvPr/>
          </p:nvSpPr>
          <p:spPr>
            <a:xfrm>
              <a:off x="4283400" y="1641850"/>
              <a:ext cx="53025" cy="51275"/>
            </a:xfrm>
            <a:custGeom>
              <a:avLst/>
              <a:gdLst/>
              <a:ahLst/>
              <a:cxnLst/>
              <a:rect l="l" t="t" r="r" b="b"/>
              <a:pathLst>
                <a:path w="2121" h="2051" extrusionOk="0">
                  <a:moveTo>
                    <a:pt x="1011" y="0"/>
                  </a:moveTo>
                  <a:cubicBezTo>
                    <a:pt x="830" y="0"/>
                    <a:pt x="651" y="48"/>
                    <a:pt x="499" y="151"/>
                  </a:cubicBezTo>
                  <a:cubicBezTo>
                    <a:pt x="201" y="353"/>
                    <a:pt x="1" y="691"/>
                    <a:pt x="13" y="1059"/>
                  </a:cubicBezTo>
                  <a:cubicBezTo>
                    <a:pt x="28" y="1513"/>
                    <a:pt x="362" y="1908"/>
                    <a:pt x="800" y="2017"/>
                  </a:cubicBezTo>
                  <a:cubicBezTo>
                    <a:pt x="808" y="2019"/>
                    <a:pt x="817" y="2021"/>
                    <a:pt x="825" y="2023"/>
                  </a:cubicBezTo>
                  <a:cubicBezTo>
                    <a:pt x="899" y="2042"/>
                    <a:pt x="973" y="2050"/>
                    <a:pt x="1048" y="2050"/>
                  </a:cubicBezTo>
                  <a:cubicBezTo>
                    <a:pt x="1494" y="2050"/>
                    <a:pt x="1926" y="1731"/>
                    <a:pt x="2027" y="1283"/>
                  </a:cubicBezTo>
                  <a:cubicBezTo>
                    <a:pt x="2028" y="1275"/>
                    <a:pt x="2031" y="1265"/>
                    <a:pt x="2032" y="1258"/>
                  </a:cubicBezTo>
                  <a:cubicBezTo>
                    <a:pt x="2121" y="856"/>
                    <a:pt x="1964" y="443"/>
                    <a:pt x="1636" y="202"/>
                  </a:cubicBezTo>
                  <a:cubicBezTo>
                    <a:pt x="1460" y="73"/>
                    <a:pt x="1235"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466;p44"/>
            <p:cNvSpPr/>
            <p:nvPr/>
          </p:nvSpPr>
          <p:spPr>
            <a:xfrm>
              <a:off x="4357275" y="1857250"/>
              <a:ext cx="62400" cy="61025"/>
            </a:xfrm>
            <a:custGeom>
              <a:avLst/>
              <a:gdLst/>
              <a:ahLst/>
              <a:cxnLst/>
              <a:rect l="l" t="t" r="r" b="b"/>
              <a:pathLst>
                <a:path w="2496" h="2441" extrusionOk="0">
                  <a:moveTo>
                    <a:pt x="1257" y="0"/>
                  </a:moveTo>
                  <a:cubicBezTo>
                    <a:pt x="1028" y="0"/>
                    <a:pt x="796" y="63"/>
                    <a:pt x="607" y="180"/>
                  </a:cubicBezTo>
                  <a:cubicBezTo>
                    <a:pt x="351" y="337"/>
                    <a:pt x="116" y="639"/>
                    <a:pt x="60" y="939"/>
                  </a:cubicBezTo>
                  <a:cubicBezTo>
                    <a:pt x="0" y="1249"/>
                    <a:pt x="25" y="1592"/>
                    <a:pt x="208" y="1861"/>
                  </a:cubicBezTo>
                  <a:cubicBezTo>
                    <a:pt x="390" y="2129"/>
                    <a:pt x="644" y="2331"/>
                    <a:pt x="967" y="2409"/>
                  </a:cubicBezTo>
                  <a:cubicBezTo>
                    <a:pt x="1054" y="2430"/>
                    <a:pt x="1146" y="2440"/>
                    <a:pt x="1238" y="2440"/>
                  </a:cubicBezTo>
                  <a:cubicBezTo>
                    <a:pt x="1467" y="2440"/>
                    <a:pt x="1699" y="2378"/>
                    <a:pt x="1889" y="2260"/>
                  </a:cubicBezTo>
                  <a:cubicBezTo>
                    <a:pt x="2144" y="2103"/>
                    <a:pt x="2380" y="1800"/>
                    <a:pt x="2436" y="1502"/>
                  </a:cubicBezTo>
                  <a:cubicBezTo>
                    <a:pt x="2495" y="1191"/>
                    <a:pt x="2470" y="848"/>
                    <a:pt x="2288" y="579"/>
                  </a:cubicBezTo>
                  <a:cubicBezTo>
                    <a:pt x="2105" y="310"/>
                    <a:pt x="1851" y="108"/>
                    <a:pt x="1530" y="32"/>
                  </a:cubicBezTo>
                  <a:cubicBezTo>
                    <a:pt x="1442" y="11"/>
                    <a:pt x="1349" y="0"/>
                    <a:pt x="12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467;p44"/>
            <p:cNvSpPr/>
            <p:nvPr/>
          </p:nvSpPr>
          <p:spPr>
            <a:xfrm>
              <a:off x="4654750" y="1664075"/>
              <a:ext cx="56550" cy="56050"/>
            </a:xfrm>
            <a:custGeom>
              <a:avLst/>
              <a:gdLst/>
              <a:ahLst/>
              <a:cxnLst/>
              <a:rect l="l" t="t" r="r" b="b"/>
              <a:pathLst>
                <a:path w="2262" h="2242" extrusionOk="0">
                  <a:moveTo>
                    <a:pt x="996" y="0"/>
                  </a:moveTo>
                  <a:cubicBezTo>
                    <a:pt x="823" y="0"/>
                    <a:pt x="652" y="45"/>
                    <a:pt x="489" y="145"/>
                  </a:cubicBezTo>
                  <a:cubicBezTo>
                    <a:pt x="162" y="347"/>
                    <a:pt x="24" y="675"/>
                    <a:pt x="8" y="1044"/>
                  </a:cubicBezTo>
                  <a:cubicBezTo>
                    <a:pt x="0" y="1193"/>
                    <a:pt x="32" y="1343"/>
                    <a:pt x="85" y="1480"/>
                  </a:cubicBezTo>
                  <a:cubicBezTo>
                    <a:pt x="219" y="1830"/>
                    <a:pt x="480" y="2143"/>
                    <a:pt x="868" y="2217"/>
                  </a:cubicBezTo>
                  <a:cubicBezTo>
                    <a:pt x="952" y="2233"/>
                    <a:pt x="1035" y="2242"/>
                    <a:pt x="1118" y="2242"/>
                  </a:cubicBezTo>
                  <a:cubicBezTo>
                    <a:pt x="1316" y="2242"/>
                    <a:pt x="1509" y="2194"/>
                    <a:pt x="1684" y="2086"/>
                  </a:cubicBezTo>
                  <a:cubicBezTo>
                    <a:pt x="1921" y="1940"/>
                    <a:pt x="2105" y="1684"/>
                    <a:pt x="2168" y="1415"/>
                  </a:cubicBezTo>
                  <a:cubicBezTo>
                    <a:pt x="2262" y="1025"/>
                    <a:pt x="2124" y="670"/>
                    <a:pt x="1863" y="384"/>
                  </a:cubicBezTo>
                  <a:cubicBezTo>
                    <a:pt x="1766" y="278"/>
                    <a:pt x="1638" y="180"/>
                    <a:pt x="1507" y="119"/>
                  </a:cubicBezTo>
                  <a:cubicBezTo>
                    <a:pt x="1339" y="44"/>
                    <a:pt x="1167" y="0"/>
                    <a:pt x="99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468;p44"/>
            <p:cNvSpPr/>
            <p:nvPr/>
          </p:nvSpPr>
          <p:spPr>
            <a:xfrm>
              <a:off x="4448150" y="1503825"/>
              <a:ext cx="42850" cy="40425"/>
            </a:xfrm>
            <a:custGeom>
              <a:avLst/>
              <a:gdLst/>
              <a:ahLst/>
              <a:cxnLst/>
              <a:rect l="l" t="t" r="r" b="b"/>
              <a:pathLst>
                <a:path w="1714" h="1617" extrusionOk="0">
                  <a:moveTo>
                    <a:pt x="832" y="0"/>
                  </a:moveTo>
                  <a:cubicBezTo>
                    <a:pt x="687" y="0"/>
                    <a:pt x="543" y="38"/>
                    <a:pt x="422" y="120"/>
                  </a:cubicBezTo>
                  <a:cubicBezTo>
                    <a:pt x="150" y="304"/>
                    <a:pt x="1" y="613"/>
                    <a:pt x="57" y="941"/>
                  </a:cubicBezTo>
                  <a:cubicBezTo>
                    <a:pt x="125" y="1349"/>
                    <a:pt x="469" y="1609"/>
                    <a:pt x="876" y="1617"/>
                  </a:cubicBezTo>
                  <a:lnTo>
                    <a:pt x="913" y="1617"/>
                  </a:lnTo>
                  <a:cubicBezTo>
                    <a:pt x="915" y="1617"/>
                    <a:pt x="916" y="1617"/>
                    <a:pt x="918" y="1617"/>
                  </a:cubicBezTo>
                  <a:cubicBezTo>
                    <a:pt x="1163" y="1617"/>
                    <a:pt x="1435" y="1449"/>
                    <a:pt x="1540" y="1229"/>
                  </a:cubicBezTo>
                  <a:lnTo>
                    <a:pt x="1556" y="1196"/>
                  </a:lnTo>
                  <a:cubicBezTo>
                    <a:pt x="1713" y="871"/>
                    <a:pt x="1675" y="480"/>
                    <a:pt x="1405" y="222"/>
                  </a:cubicBezTo>
                  <a:cubicBezTo>
                    <a:pt x="1257" y="80"/>
                    <a:pt x="1043" y="0"/>
                    <a:pt x="83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469;p44"/>
            <p:cNvSpPr/>
            <p:nvPr/>
          </p:nvSpPr>
          <p:spPr>
            <a:xfrm>
              <a:off x="4625675" y="1934875"/>
              <a:ext cx="82475" cy="59275"/>
            </a:xfrm>
            <a:custGeom>
              <a:avLst/>
              <a:gdLst/>
              <a:ahLst/>
              <a:cxnLst/>
              <a:rect l="l" t="t" r="r" b="b"/>
              <a:pathLst>
                <a:path w="3299" h="2371" extrusionOk="0">
                  <a:moveTo>
                    <a:pt x="1623" y="1"/>
                  </a:moveTo>
                  <a:cubicBezTo>
                    <a:pt x="376" y="1"/>
                    <a:pt x="1" y="2008"/>
                    <a:pt x="1377" y="2334"/>
                  </a:cubicBezTo>
                  <a:cubicBezTo>
                    <a:pt x="1481" y="2359"/>
                    <a:pt x="1581" y="2370"/>
                    <a:pt x="1675" y="2370"/>
                  </a:cubicBezTo>
                  <a:cubicBezTo>
                    <a:pt x="2922" y="2370"/>
                    <a:pt x="3299" y="363"/>
                    <a:pt x="1921" y="37"/>
                  </a:cubicBezTo>
                  <a:cubicBezTo>
                    <a:pt x="1817" y="12"/>
                    <a:pt x="1717" y="1"/>
                    <a:pt x="16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470;p44"/>
            <p:cNvSpPr/>
            <p:nvPr/>
          </p:nvSpPr>
          <p:spPr>
            <a:xfrm>
              <a:off x="4289825" y="2067850"/>
              <a:ext cx="51550" cy="46625"/>
            </a:xfrm>
            <a:custGeom>
              <a:avLst/>
              <a:gdLst/>
              <a:ahLst/>
              <a:cxnLst/>
              <a:rect l="l" t="t" r="r" b="b"/>
              <a:pathLst>
                <a:path w="2062" h="1865" extrusionOk="0">
                  <a:moveTo>
                    <a:pt x="961" y="0"/>
                  </a:moveTo>
                  <a:cubicBezTo>
                    <a:pt x="784" y="0"/>
                    <a:pt x="587" y="62"/>
                    <a:pt x="457" y="143"/>
                  </a:cubicBezTo>
                  <a:cubicBezTo>
                    <a:pt x="266" y="262"/>
                    <a:pt x="87" y="489"/>
                    <a:pt x="45" y="715"/>
                  </a:cubicBezTo>
                  <a:cubicBezTo>
                    <a:pt x="1" y="948"/>
                    <a:pt x="19" y="1208"/>
                    <a:pt x="158" y="1410"/>
                  </a:cubicBezTo>
                  <a:cubicBezTo>
                    <a:pt x="284" y="1599"/>
                    <a:pt x="490" y="1793"/>
                    <a:pt x="727" y="1824"/>
                  </a:cubicBezTo>
                  <a:cubicBezTo>
                    <a:pt x="798" y="1831"/>
                    <a:pt x="867" y="1841"/>
                    <a:pt x="937" y="1850"/>
                  </a:cubicBezTo>
                  <a:cubicBezTo>
                    <a:pt x="1011" y="1858"/>
                    <a:pt x="1082" y="1864"/>
                    <a:pt x="1152" y="1864"/>
                  </a:cubicBezTo>
                  <a:cubicBezTo>
                    <a:pt x="1312" y="1864"/>
                    <a:pt x="1463" y="1834"/>
                    <a:pt x="1616" y="1739"/>
                  </a:cubicBezTo>
                  <a:cubicBezTo>
                    <a:pt x="1803" y="1624"/>
                    <a:pt x="1976" y="1403"/>
                    <a:pt x="2018" y="1183"/>
                  </a:cubicBezTo>
                  <a:cubicBezTo>
                    <a:pt x="2061" y="955"/>
                    <a:pt x="2043" y="704"/>
                    <a:pt x="1909" y="505"/>
                  </a:cubicBezTo>
                  <a:cubicBezTo>
                    <a:pt x="1860" y="445"/>
                    <a:pt x="1813" y="386"/>
                    <a:pt x="1764" y="326"/>
                  </a:cubicBezTo>
                  <a:cubicBezTo>
                    <a:pt x="1646" y="215"/>
                    <a:pt x="1509" y="139"/>
                    <a:pt x="1352" y="102"/>
                  </a:cubicBezTo>
                  <a:cubicBezTo>
                    <a:pt x="1286" y="78"/>
                    <a:pt x="1219" y="55"/>
                    <a:pt x="1153" y="30"/>
                  </a:cubicBezTo>
                  <a:cubicBezTo>
                    <a:pt x="1095" y="10"/>
                    <a:pt x="1030" y="0"/>
                    <a:pt x="96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471;p44"/>
            <p:cNvSpPr/>
            <p:nvPr/>
          </p:nvSpPr>
          <p:spPr>
            <a:xfrm>
              <a:off x="4172375" y="2251725"/>
              <a:ext cx="58400" cy="57075"/>
            </a:xfrm>
            <a:custGeom>
              <a:avLst/>
              <a:gdLst/>
              <a:ahLst/>
              <a:cxnLst/>
              <a:rect l="l" t="t" r="r" b="b"/>
              <a:pathLst>
                <a:path w="2336" h="2283" extrusionOk="0">
                  <a:moveTo>
                    <a:pt x="1177" y="0"/>
                  </a:moveTo>
                  <a:cubicBezTo>
                    <a:pt x="964" y="0"/>
                    <a:pt x="746" y="59"/>
                    <a:pt x="568" y="168"/>
                  </a:cubicBezTo>
                  <a:cubicBezTo>
                    <a:pt x="328" y="316"/>
                    <a:pt x="109" y="597"/>
                    <a:pt x="56" y="878"/>
                  </a:cubicBezTo>
                  <a:cubicBezTo>
                    <a:pt x="1" y="1168"/>
                    <a:pt x="25" y="1489"/>
                    <a:pt x="195" y="1741"/>
                  </a:cubicBezTo>
                  <a:cubicBezTo>
                    <a:pt x="366" y="1993"/>
                    <a:pt x="603" y="2182"/>
                    <a:pt x="904" y="2253"/>
                  </a:cubicBezTo>
                  <a:cubicBezTo>
                    <a:pt x="987" y="2273"/>
                    <a:pt x="1072" y="2283"/>
                    <a:pt x="1159" y="2283"/>
                  </a:cubicBezTo>
                  <a:cubicBezTo>
                    <a:pt x="1372" y="2283"/>
                    <a:pt x="1590" y="2224"/>
                    <a:pt x="1768" y="2114"/>
                  </a:cubicBezTo>
                  <a:cubicBezTo>
                    <a:pt x="2007" y="1967"/>
                    <a:pt x="2228" y="1685"/>
                    <a:pt x="2280" y="1405"/>
                  </a:cubicBezTo>
                  <a:cubicBezTo>
                    <a:pt x="2336" y="1114"/>
                    <a:pt x="2311" y="794"/>
                    <a:pt x="2141" y="541"/>
                  </a:cubicBezTo>
                  <a:cubicBezTo>
                    <a:pt x="1970" y="290"/>
                    <a:pt x="1733" y="101"/>
                    <a:pt x="1431" y="30"/>
                  </a:cubicBezTo>
                  <a:cubicBezTo>
                    <a:pt x="1349" y="10"/>
                    <a:pt x="1263" y="0"/>
                    <a:pt x="117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472;p44"/>
            <p:cNvSpPr/>
            <p:nvPr/>
          </p:nvSpPr>
          <p:spPr>
            <a:xfrm>
              <a:off x="3912550" y="2270925"/>
              <a:ext cx="59650" cy="55275"/>
            </a:xfrm>
            <a:custGeom>
              <a:avLst/>
              <a:gdLst/>
              <a:ahLst/>
              <a:cxnLst/>
              <a:rect l="l" t="t" r="r" b="b"/>
              <a:pathLst>
                <a:path w="2386" h="2211" extrusionOk="0">
                  <a:moveTo>
                    <a:pt x="1199" y="0"/>
                  </a:moveTo>
                  <a:cubicBezTo>
                    <a:pt x="968" y="0"/>
                    <a:pt x="727" y="66"/>
                    <a:pt x="544" y="213"/>
                  </a:cubicBezTo>
                  <a:cubicBezTo>
                    <a:pt x="419" y="283"/>
                    <a:pt x="321" y="378"/>
                    <a:pt x="247" y="499"/>
                  </a:cubicBezTo>
                  <a:cubicBezTo>
                    <a:pt x="152" y="609"/>
                    <a:pt x="89" y="737"/>
                    <a:pt x="61" y="883"/>
                  </a:cubicBezTo>
                  <a:cubicBezTo>
                    <a:pt x="1" y="1140"/>
                    <a:pt x="41" y="1476"/>
                    <a:pt x="192" y="1698"/>
                  </a:cubicBezTo>
                  <a:cubicBezTo>
                    <a:pt x="349" y="1930"/>
                    <a:pt x="580" y="2129"/>
                    <a:pt x="862" y="2183"/>
                  </a:cubicBezTo>
                  <a:lnTo>
                    <a:pt x="1150" y="2211"/>
                  </a:lnTo>
                  <a:cubicBezTo>
                    <a:pt x="1342" y="2204"/>
                    <a:pt x="1517" y="2150"/>
                    <a:pt x="1679" y="2052"/>
                  </a:cubicBezTo>
                  <a:cubicBezTo>
                    <a:pt x="1931" y="1937"/>
                    <a:pt x="2112" y="1711"/>
                    <a:pt x="2208" y="1458"/>
                  </a:cubicBezTo>
                  <a:cubicBezTo>
                    <a:pt x="2243" y="1372"/>
                    <a:pt x="2274" y="1285"/>
                    <a:pt x="2306" y="1199"/>
                  </a:cubicBezTo>
                  <a:cubicBezTo>
                    <a:pt x="2385" y="993"/>
                    <a:pt x="2309" y="643"/>
                    <a:pt x="2190" y="468"/>
                  </a:cubicBezTo>
                  <a:cubicBezTo>
                    <a:pt x="2057" y="272"/>
                    <a:pt x="1836" y="59"/>
                    <a:pt x="1588" y="35"/>
                  </a:cubicBezTo>
                  <a:lnTo>
                    <a:pt x="1312" y="5"/>
                  </a:lnTo>
                  <a:cubicBezTo>
                    <a:pt x="1275" y="2"/>
                    <a:pt x="1237" y="0"/>
                    <a:pt x="11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473;p44"/>
            <p:cNvSpPr/>
            <p:nvPr/>
          </p:nvSpPr>
          <p:spPr>
            <a:xfrm>
              <a:off x="4281875" y="2509025"/>
              <a:ext cx="59225" cy="55025"/>
            </a:xfrm>
            <a:custGeom>
              <a:avLst/>
              <a:gdLst/>
              <a:ahLst/>
              <a:cxnLst/>
              <a:rect l="l" t="t" r="r" b="b"/>
              <a:pathLst>
                <a:path w="2369" h="2201" extrusionOk="0">
                  <a:moveTo>
                    <a:pt x="1231" y="0"/>
                  </a:moveTo>
                  <a:cubicBezTo>
                    <a:pt x="1043" y="0"/>
                    <a:pt x="853" y="50"/>
                    <a:pt x="680" y="156"/>
                  </a:cubicBezTo>
                  <a:cubicBezTo>
                    <a:pt x="89" y="519"/>
                    <a:pt x="0" y="1373"/>
                    <a:pt x="501" y="1856"/>
                  </a:cubicBezTo>
                  <a:cubicBezTo>
                    <a:pt x="656" y="2005"/>
                    <a:pt x="825" y="2119"/>
                    <a:pt x="1040" y="2171"/>
                  </a:cubicBezTo>
                  <a:cubicBezTo>
                    <a:pt x="1122" y="2190"/>
                    <a:pt x="1206" y="2200"/>
                    <a:pt x="1289" y="2200"/>
                  </a:cubicBezTo>
                  <a:cubicBezTo>
                    <a:pt x="1484" y="2200"/>
                    <a:pt x="1678" y="2148"/>
                    <a:pt x="1844" y="2045"/>
                  </a:cubicBezTo>
                  <a:cubicBezTo>
                    <a:pt x="2082" y="1897"/>
                    <a:pt x="2253" y="1654"/>
                    <a:pt x="2317" y="1383"/>
                  </a:cubicBezTo>
                  <a:cubicBezTo>
                    <a:pt x="2369" y="1168"/>
                    <a:pt x="2343" y="966"/>
                    <a:pt x="2278" y="760"/>
                  </a:cubicBezTo>
                  <a:cubicBezTo>
                    <a:pt x="2132" y="290"/>
                    <a:pt x="1688" y="0"/>
                    <a:pt x="123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474;p44"/>
            <p:cNvSpPr/>
            <p:nvPr/>
          </p:nvSpPr>
          <p:spPr>
            <a:xfrm>
              <a:off x="4479700" y="2209950"/>
              <a:ext cx="73000" cy="52475"/>
            </a:xfrm>
            <a:custGeom>
              <a:avLst/>
              <a:gdLst/>
              <a:ahLst/>
              <a:cxnLst/>
              <a:rect l="l" t="t" r="r" b="b"/>
              <a:pathLst>
                <a:path w="2920" h="2099" extrusionOk="0">
                  <a:moveTo>
                    <a:pt x="1439" y="1"/>
                  </a:moveTo>
                  <a:cubicBezTo>
                    <a:pt x="334" y="1"/>
                    <a:pt x="0" y="1779"/>
                    <a:pt x="1219" y="2066"/>
                  </a:cubicBezTo>
                  <a:cubicBezTo>
                    <a:pt x="1311" y="2088"/>
                    <a:pt x="1400" y="2098"/>
                    <a:pt x="1483" y="2098"/>
                  </a:cubicBezTo>
                  <a:cubicBezTo>
                    <a:pt x="2586" y="2098"/>
                    <a:pt x="2919" y="322"/>
                    <a:pt x="1702" y="33"/>
                  </a:cubicBezTo>
                  <a:cubicBezTo>
                    <a:pt x="1610" y="11"/>
                    <a:pt x="1522" y="1"/>
                    <a:pt x="14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475;p44"/>
            <p:cNvSpPr/>
            <p:nvPr/>
          </p:nvSpPr>
          <p:spPr>
            <a:xfrm>
              <a:off x="4551700" y="2449775"/>
              <a:ext cx="52100" cy="51350"/>
            </a:xfrm>
            <a:custGeom>
              <a:avLst/>
              <a:gdLst/>
              <a:ahLst/>
              <a:cxnLst/>
              <a:rect l="l" t="t" r="r" b="b"/>
              <a:pathLst>
                <a:path w="2084" h="2054" extrusionOk="0">
                  <a:moveTo>
                    <a:pt x="999" y="0"/>
                  </a:moveTo>
                  <a:cubicBezTo>
                    <a:pt x="909" y="0"/>
                    <a:pt x="818" y="13"/>
                    <a:pt x="733" y="44"/>
                  </a:cubicBezTo>
                  <a:cubicBezTo>
                    <a:pt x="506" y="125"/>
                    <a:pt x="238" y="286"/>
                    <a:pt x="144" y="524"/>
                  </a:cubicBezTo>
                  <a:cubicBezTo>
                    <a:pt x="139" y="537"/>
                    <a:pt x="135" y="548"/>
                    <a:pt x="130" y="562"/>
                  </a:cubicBezTo>
                  <a:cubicBezTo>
                    <a:pt x="41" y="726"/>
                    <a:pt x="0" y="900"/>
                    <a:pt x="5" y="1085"/>
                  </a:cubicBezTo>
                  <a:cubicBezTo>
                    <a:pt x="20" y="1171"/>
                    <a:pt x="34" y="1257"/>
                    <a:pt x="49" y="1343"/>
                  </a:cubicBezTo>
                  <a:cubicBezTo>
                    <a:pt x="127" y="1648"/>
                    <a:pt x="373" y="1875"/>
                    <a:pt x="655" y="1983"/>
                  </a:cubicBezTo>
                  <a:cubicBezTo>
                    <a:pt x="777" y="2030"/>
                    <a:pt x="898" y="2053"/>
                    <a:pt x="1017" y="2053"/>
                  </a:cubicBezTo>
                  <a:cubicBezTo>
                    <a:pt x="1154" y="2053"/>
                    <a:pt x="1290" y="2023"/>
                    <a:pt x="1427" y="1960"/>
                  </a:cubicBezTo>
                  <a:cubicBezTo>
                    <a:pt x="1731" y="1823"/>
                    <a:pt x="1895" y="1594"/>
                    <a:pt x="1997" y="1281"/>
                  </a:cubicBezTo>
                  <a:cubicBezTo>
                    <a:pt x="2001" y="1267"/>
                    <a:pt x="2006" y="1254"/>
                    <a:pt x="2011" y="1242"/>
                  </a:cubicBezTo>
                  <a:cubicBezTo>
                    <a:pt x="2083" y="1018"/>
                    <a:pt x="2018" y="672"/>
                    <a:pt x="1888" y="480"/>
                  </a:cubicBezTo>
                  <a:cubicBezTo>
                    <a:pt x="1760" y="292"/>
                    <a:pt x="1600" y="157"/>
                    <a:pt x="1387" y="76"/>
                  </a:cubicBezTo>
                  <a:cubicBezTo>
                    <a:pt x="1267" y="29"/>
                    <a:pt x="1133" y="0"/>
                    <a:pt x="9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476;p44"/>
            <p:cNvSpPr/>
            <p:nvPr/>
          </p:nvSpPr>
          <p:spPr>
            <a:xfrm>
              <a:off x="4768700" y="2198975"/>
              <a:ext cx="49350" cy="44650"/>
            </a:xfrm>
            <a:custGeom>
              <a:avLst/>
              <a:gdLst/>
              <a:ahLst/>
              <a:cxnLst/>
              <a:rect l="l" t="t" r="r" b="b"/>
              <a:pathLst>
                <a:path w="1974" h="1786" extrusionOk="0">
                  <a:moveTo>
                    <a:pt x="1026" y="0"/>
                  </a:moveTo>
                  <a:cubicBezTo>
                    <a:pt x="865" y="0"/>
                    <a:pt x="705" y="42"/>
                    <a:pt x="571" y="131"/>
                  </a:cubicBezTo>
                  <a:cubicBezTo>
                    <a:pt x="529" y="158"/>
                    <a:pt x="489" y="186"/>
                    <a:pt x="446" y="213"/>
                  </a:cubicBezTo>
                  <a:cubicBezTo>
                    <a:pt x="105" y="442"/>
                    <a:pt x="1" y="878"/>
                    <a:pt x="206" y="1238"/>
                  </a:cubicBezTo>
                  <a:cubicBezTo>
                    <a:pt x="230" y="1281"/>
                    <a:pt x="255" y="1325"/>
                    <a:pt x="279" y="1367"/>
                  </a:cubicBezTo>
                  <a:cubicBezTo>
                    <a:pt x="432" y="1636"/>
                    <a:pt x="741" y="1785"/>
                    <a:pt x="1044" y="1785"/>
                  </a:cubicBezTo>
                  <a:cubicBezTo>
                    <a:pt x="1093" y="1785"/>
                    <a:pt x="1142" y="1781"/>
                    <a:pt x="1190" y="1773"/>
                  </a:cubicBezTo>
                  <a:cubicBezTo>
                    <a:pt x="1526" y="1716"/>
                    <a:pt x="1848" y="1453"/>
                    <a:pt x="1915" y="1103"/>
                  </a:cubicBezTo>
                  <a:cubicBezTo>
                    <a:pt x="1974" y="795"/>
                    <a:pt x="1893" y="466"/>
                    <a:pt x="1661" y="246"/>
                  </a:cubicBezTo>
                  <a:cubicBezTo>
                    <a:pt x="1496" y="88"/>
                    <a:pt x="1260" y="0"/>
                    <a:pt x="102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477;p44"/>
            <p:cNvSpPr/>
            <p:nvPr/>
          </p:nvSpPr>
          <p:spPr>
            <a:xfrm>
              <a:off x="4835800" y="1820475"/>
              <a:ext cx="64875" cy="59125"/>
            </a:xfrm>
            <a:custGeom>
              <a:avLst/>
              <a:gdLst/>
              <a:ahLst/>
              <a:cxnLst/>
              <a:rect l="l" t="t" r="r" b="b"/>
              <a:pathLst>
                <a:path w="2595" h="2365" extrusionOk="0">
                  <a:moveTo>
                    <a:pt x="1214" y="1"/>
                  </a:moveTo>
                  <a:cubicBezTo>
                    <a:pt x="1202" y="1"/>
                    <a:pt x="1189" y="1"/>
                    <a:pt x="1176" y="1"/>
                  </a:cubicBezTo>
                  <a:cubicBezTo>
                    <a:pt x="968" y="10"/>
                    <a:pt x="776" y="67"/>
                    <a:pt x="599" y="177"/>
                  </a:cubicBezTo>
                  <a:cubicBezTo>
                    <a:pt x="340" y="353"/>
                    <a:pt x="143" y="599"/>
                    <a:pt x="70" y="909"/>
                  </a:cubicBezTo>
                  <a:cubicBezTo>
                    <a:pt x="0" y="1204"/>
                    <a:pt x="55" y="1543"/>
                    <a:pt x="214" y="1801"/>
                  </a:cubicBezTo>
                  <a:cubicBezTo>
                    <a:pt x="323" y="1977"/>
                    <a:pt x="469" y="2116"/>
                    <a:pt x="650" y="2216"/>
                  </a:cubicBezTo>
                  <a:cubicBezTo>
                    <a:pt x="828" y="2313"/>
                    <a:pt x="1019" y="2362"/>
                    <a:pt x="1221" y="2362"/>
                  </a:cubicBezTo>
                  <a:cubicBezTo>
                    <a:pt x="1234" y="2362"/>
                    <a:pt x="1247" y="2362"/>
                    <a:pt x="1260" y="2361"/>
                  </a:cubicBezTo>
                  <a:cubicBezTo>
                    <a:pt x="1286" y="2363"/>
                    <a:pt x="1313" y="2364"/>
                    <a:pt x="1339" y="2364"/>
                  </a:cubicBezTo>
                  <a:cubicBezTo>
                    <a:pt x="1655" y="2364"/>
                    <a:pt x="1954" y="2214"/>
                    <a:pt x="2182" y="2000"/>
                  </a:cubicBezTo>
                  <a:cubicBezTo>
                    <a:pt x="2216" y="1967"/>
                    <a:pt x="2252" y="1931"/>
                    <a:pt x="2287" y="1897"/>
                  </a:cubicBezTo>
                  <a:cubicBezTo>
                    <a:pt x="2507" y="1682"/>
                    <a:pt x="2595" y="1313"/>
                    <a:pt x="2495" y="1022"/>
                  </a:cubicBezTo>
                  <a:cubicBezTo>
                    <a:pt x="2479" y="975"/>
                    <a:pt x="2465" y="929"/>
                    <a:pt x="2448" y="882"/>
                  </a:cubicBezTo>
                  <a:cubicBezTo>
                    <a:pt x="2325" y="564"/>
                    <a:pt x="2108" y="276"/>
                    <a:pt x="1787" y="146"/>
                  </a:cubicBezTo>
                  <a:cubicBezTo>
                    <a:pt x="1607" y="49"/>
                    <a:pt x="1416" y="1"/>
                    <a:pt x="121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478;p44"/>
            <p:cNvSpPr/>
            <p:nvPr/>
          </p:nvSpPr>
          <p:spPr>
            <a:xfrm>
              <a:off x="4971975" y="2058525"/>
              <a:ext cx="89225" cy="64125"/>
            </a:xfrm>
            <a:custGeom>
              <a:avLst/>
              <a:gdLst/>
              <a:ahLst/>
              <a:cxnLst/>
              <a:rect l="l" t="t" r="r" b="b"/>
              <a:pathLst>
                <a:path w="3569" h="2565" extrusionOk="0">
                  <a:moveTo>
                    <a:pt x="1758" y="1"/>
                  </a:moveTo>
                  <a:cubicBezTo>
                    <a:pt x="408" y="1"/>
                    <a:pt x="1" y="2172"/>
                    <a:pt x="1491" y="2525"/>
                  </a:cubicBezTo>
                  <a:cubicBezTo>
                    <a:pt x="1604" y="2552"/>
                    <a:pt x="1712" y="2565"/>
                    <a:pt x="1814" y="2565"/>
                  </a:cubicBezTo>
                  <a:cubicBezTo>
                    <a:pt x="3162" y="2565"/>
                    <a:pt x="3569" y="393"/>
                    <a:pt x="2080" y="40"/>
                  </a:cubicBezTo>
                  <a:cubicBezTo>
                    <a:pt x="1968" y="13"/>
                    <a:pt x="1860" y="1"/>
                    <a:pt x="175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479;p44"/>
            <p:cNvSpPr/>
            <p:nvPr/>
          </p:nvSpPr>
          <p:spPr>
            <a:xfrm>
              <a:off x="5238425" y="2208825"/>
              <a:ext cx="55100" cy="55500"/>
            </a:xfrm>
            <a:custGeom>
              <a:avLst/>
              <a:gdLst/>
              <a:ahLst/>
              <a:cxnLst/>
              <a:rect l="l" t="t" r="r" b="b"/>
              <a:pathLst>
                <a:path w="2204" h="2220" extrusionOk="0">
                  <a:moveTo>
                    <a:pt x="1102" y="1"/>
                  </a:moveTo>
                  <a:cubicBezTo>
                    <a:pt x="903" y="1"/>
                    <a:pt x="704" y="54"/>
                    <a:pt x="530" y="162"/>
                  </a:cubicBezTo>
                  <a:cubicBezTo>
                    <a:pt x="201" y="364"/>
                    <a:pt x="1" y="738"/>
                    <a:pt x="13" y="1125"/>
                  </a:cubicBezTo>
                  <a:cubicBezTo>
                    <a:pt x="25" y="1479"/>
                    <a:pt x="239" y="1889"/>
                    <a:pt x="577" y="2040"/>
                  </a:cubicBezTo>
                  <a:cubicBezTo>
                    <a:pt x="628" y="2061"/>
                    <a:pt x="676" y="2083"/>
                    <a:pt x="726" y="2105"/>
                  </a:cubicBezTo>
                  <a:cubicBezTo>
                    <a:pt x="890" y="2177"/>
                    <a:pt x="1058" y="2220"/>
                    <a:pt x="1224" y="2220"/>
                  </a:cubicBezTo>
                  <a:cubicBezTo>
                    <a:pt x="1390" y="2220"/>
                    <a:pt x="1554" y="2177"/>
                    <a:pt x="1712" y="2079"/>
                  </a:cubicBezTo>
                  <a:cubicBezTo>
                    <a:pt x="2030" y="1883"/>
                    <a:pt x="2159" y="1567"/>
                    <a:pt x="2179" y="1208"/>
                  </a:cubicBezTo>
                  <a:lnTo>
                    <a:pt x="2186" y="1046"/>
                  </a:lnTo>
                  <a:cubicBezTo>
                    <a:pt x="2204" y="678"/>
                    <a:pt x="1933" y="304"/>
                    <a:pt x="1623" y="133"/>
                  </a:cubicBezTo>
                  <a:cubicBezTo>
                    <a:pt x="1462" y="44"/>
                    <a:pt x="1282" y="1"/>
                    <a:pt x="11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480;p44"/>
            <p:cNvSpPr/>
            <p:nvPr/>
          </p:nvSpPr>
          <p:spPr>
            <a:xfrm>
              <a:off x="5136925" y="1969575"/>
              <a:ext cx="61025" cy="43875"/>
            </a:xfrm>
            <a:custGeom>
              <a:avLst/>
              <a:gdLst/>
              <a:ahLst/>
              <a:cxnLst/>
              <a:rect l="l" t="t" r="r" b="b"/>
              <a:pathLst>
                <a:path w="2441" h="1755" extrusionOk="0">
                  <a:moveTo>
                    <a:pt x="1202" y="0"/>
                  </a:moveTo>
                  <a:cubicBezTo>
                    <a:pt x="279" y="0"/>
                    <a:pt x="1" y="1487"/>
                    <a:pt x="1020" y="1728"/>
                  </a:cubicBezTo>
                  <a:cubicBezTo>
                    <a:pt x="1097" y="1746"/>
                    <a:pt x="1171" y="1755"/>
                    <a:pt x="1241" y="1755"/>
                  </a:cubicBezTo>
                  <a:cubicBezTo>
                    <a:pt x="2164" y="1755"/>
                    <a:pt x="2441" y="268"/>
                    <a:pt x="1423" y="27"/>
                  </a:cubicBezTo>
                  <a:cubicBezTo>
                    <a:pt x="1346" y="9"/>
                    <a:pt x="1272" y="0"/>
                    <a:pt x="120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481;p44"/>
            <p:cNvSpPr/>
            <p:nvPr/>
          </p:nvSpPr>
          <p:spPr>
            <a:xfrm>
              <a:off x="5006075" y="2340725"/>
              <a:ext cx="47300" cy="45275"/>
            </a:xfrm>
            <a:custGeom>
              <a:avLst/>
              <a:gdLst/>
              <a:ahLst/>
              <a:cxnLst/>
              <a:rect l="l" t="t" r="r" b="b"/>
              <a:pathLst>
                <a:path w="1892" h="1811" extrusionOk="0">
                  <a:moveTo>
                    <a:pt x="940" y="1"/>
                  </a:moveTo>
                  <a:cubicBezTo>
                    <a:pt x="771" y="1"/>
                    <a:pt x="633" y="51"/>
                    <a:pt x="466" y="129"/>
                  </a:cubicBezTo>
                  <a:cubicBezTo>
                    <a:pt x="457" y="132"/>
                    <a:pt x="448" y="137"/>
                    <a:pt x="439" y="141"/>
                  </a:cubicBezTo>
                  <a:cubicBezTo>
                    <a:pt x="255" y="227"/>
                    <a:pt x="80" y="498"/>
                    <a:pt x="42" y="691"/>
                  </a:cubicBezTo>
                  <a:cubicBezTo>
                    <a:pt x="1" y="907"/>
                    <a:pt x="8" y="1180"/>
                    <a:pt x="150" y="1359"/>
                  </a:cubicBezTo>
                  <a:cubicBezTo>
                    <a:pt x="156" y="1368"/>
                    <a:pt x="162" y="1375"/>
                    <a:pt x="168" y="1383"/>
                  </a:cubicBezTo>
                  <a:cubicBezTo>
                    <a:pt x="269" y="1509"/>
                    <a:pt x="366" y="1618"/>
                    <a:pt x="507" y="1704"/>
                  </a:cubicBezTo>
                  <a:cubicBezTo>
                    <a:pt x="630" y="1779"/>
                    <a:pt x="777" y="1810"/>
                    <a:pt x="922" y="1810"/>
                  </a:cubicBezTo>
                  <a:cubicBezTo>
                    <a:pt x="981" y="1810"/>
                    <a:pt x="1039" y="1805"/>
                    <a:pt x="1095" y="1796"/>
                  </a:cubicBezTo>
                  <a:cubicBezTo>
                    <a:pt x="1436" y="1738"/>
                    <a:pt x="1765" y="1471"/>
                    <a:pt x="1832" y="1115"/>
                  </a:cubicBezTo>
                  <a:cubicBezTo>
                    <a:pt x="1892" y="802"/>
                    <a:pt x="1809" y="469"/>
                    <a:pt x="1574" y="245"/>
                  </a:cubicBezTo>
                  <a:cubicBezTo>
                    <a:pt x="1426" y="103"/>
                    <a:pt x="1235" y="26"/>
                    <a:pt x="1033" y="6"/>
                  </a:cubicBezTo>
                  <a:cubicBezTo>
                    <a:pt x="1001" y="2"/>
                    <a:pt x="970" y="1"/>
                    <a:pt x="94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482;p44"/>
            <p:cNvSpPr/>
            <p:nvPr/>
          </p:nvSpPr>
          <p:spPr>
            <a:xfrm>
              <a:off x="4797125" y="2495650"/>
              <a:ext cx="72700" cy="52275"/>
            </a:xfrm>
            <a:custGeom>
              <a:avLst/>
              <a:gdLst/>
              <a:ahLst/>
              <a:cxnLst/>
              <a:rect l="l" t="t" r="r" b="b"/>
              <a:pathLst>
                <a:path w="2908" h="2091" extrusionOk="0">
                  <a:moveTo>
                    <a:pt x="1429" y="0"/>
                  </a:moveTo>
                  <a:cubicBezTo>
                    <a:pt x="331" y="0"/>
                    <a:pt x="1" y="1770"/>
                    <a:pt x="1213" y="2058"/>
                  </a:cubicBezTo>
                  <a:cubicBezTo>
                    <a:pt x="1305" y="2080"/>
                    <a:pt x="1393" y="2090"/>
                    <a:pt x="1477" y="2090"/>
                  </a:cubicBezTo>
                  <a:cubicBezTo>
                    <a:pt x="2577" y="2090"/>
                    <a:pt x="2908" y="321"/>
                    <a:pt x="1693" y="32"/>
                  </a:cubicBezTo>
                  <a:cubicBezTo>
                    <a:pt x="1601" y="10"/>
                    <a:pt x="1513" y="0"/>
                    <a:pt x="142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483;p44"/>
            <p:cNvSpPr/>
            <p:nvPr/>
          </p:nvSpPr>
          <p:spPr>
            <a:xfrm>
              <a:off x="4628650" y="2702350"/>
              <a:ext cx="46625" cy="43325"/>
            </a:xfrm>
            <a:custGeom>
              <a:avLst/>
              <a:gdLst/>
              <a:ahLst/>
              <a:cxnLst/>
              <a:rect l="l" t="t" r="r" b="b"/>
              <a:pathLst>
                <a:path w="1865" h="1733" extrusionOk="0">
                  <a:moveTo>
                    <a:pt x="939" y="0"/>
                  </a:moveTo>
                  <a:cubicBezTo>
                    <a:pt x="777" y="0"/>
                    <a:pt x="611" y="45"/>
                    <a:pt x="477" y="127"/>
                  </a:cubicBezTo>
                  <a:cubicBezTo>
                    <a:pt x="296" y="240"/>
                    <a:pt x="129" y="454"/>
                    <a:pt x="87" y="666"/>
                  </a:cubicBezTo>
                  <a:cubicBezTo>
                    <a:pt x="1" y="1129"/>
                    <a:pt x="259" y="1599"/>
                    <a:pt x="733" y="1710"/>
                  </a:cubicBezTo>
                  <a:cubicBezTo>
                    <a:pt x="795" y="1725"/>
                    <a:pt x="860" y="1732"/>
                    <a:pt x="925" y="1732"/>
                  </a:cubicBezTo>
                  <a:cubicBezTo>
                    <a:pt x="1088" y="1732"/>
                    <a:pt x="1253" y="1688"/>
                    <a:pt x="1388" y="1605"/>
                  </a:cubicBezTo>
                  <a:cubicBezTo>
                    <a:pt x="1569" y="1493"/>
                    <a:pt x="1736" y="1279"/>
                    <a:pt x="1777" y="1067"/>
                  </a:cubicBezTo>
                  <a:cubicBezTo>
                    <a:pt x="1865" y="605"/>
                    <a:pt x="1606" y="135"/>
                    <a:pt x="1132" y="22"/>
                  </a:cubicBezTo>
                  <a:cubicBezTo>
                    <a:pt x="1070" y="8"/>
                    <a:pt x="1005" y="0"/>
                    <a:pt x="93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484;p44"/>
            <p:cNvSpPr/>
            <p:nvPr/>
          </p:nvSpPr>
          <p:spPr>
            <a:xfrm>
              <a:off x="4414825" y="2745200"/>
              <a:ext cx="58950" cy="57650"/>
            </a:xfrm>
            <a:custGeom>
              <a:avLst/>
              <a:gdLst/>
              <a:ahLst/>
              <a:cxnLst/>
              <a:rect l="l" t="t" r="r" b="b"/>
              <a:pathLst>
                <a:path w="2358" h="2306" extrusionOk="0">
                  <a:moveTo>
                    <a:pt x="1188" y="1"/>
                  </a:moveTo>
                  <a:cubicBezTo>
                    <a:pt x="973" y="1"/>
                    <a:pt x="752" y="60"/>
                    <a:pt x="574" y="171"/>
                  </a:cubicBezTo>
                  <a:cubicBezTo>
                    <a:pt x="333" y="319"/>
                    <a:pt x="110" y="605"/>
                    <a:pt x="56" y="887"/>
                  </a:cubicBezTo>
                  <a:cubicBezTo>
                    <a:pt x="1" y="1180"/>
                    <a:pt x="23" y="1504"/>
                    <a:pt x="196" y="1758"/>
                  </a:cubicBezTo>
                  <a:cubicBezTo>
                    <a:pt x="368" y="2014"/>
                    <a:pt x="608" y="2205"/>
                    <a:pt x="912" y="2276"/>
                  </a:cubicBezTo>
                  <a:cubicBezTo>
                    <a:pt x="995" y="2296"/>
                    <a:pt x="1082" y="2305"/>
                    <a:pt x="1169" y="2305"/>
                  </a:cubicBezTo>
                  <a:cubicBezTo>
                    <a:pt x="1385" y="2305"/>
                    <a:pt x="1605" y="2246"/>
                    <a:pt x="1784" y="2135"/>
                  </a:cubicBezTo>
                  <a:cubicBezTo>
                    <a:pt x="2024" y="1987"/>
                    <a:pt x="2247" y="1702"/>
                    <a:pt x="2301" y="1420"/>
                  </a:cubicBezTo>
                  <a:cubicBezTo>
                    <a:pt x="2357" y="1126"/>
                    <a:pt x="2334" y="801"/>
                    <a:pt x="2161" y="547"/>
                  </a:cubicBezTo>
                  <a:cubicBezTo>
                    <a:pt x="1990" y="293"/>
                    <a:pt x="1749" y="103"/>
                    <a:pt x="1445" y="31"/>
                  </a:cubicBezTo>
                  <a:cubicBezTo>
                    <a:pt x="1362" y="11"/>
                    <a:pt x="1276" y="1"/>
                    <a:pt x="118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485;p44"/>
            <p:cNvSpPr/>
            <p:nvPr/>
          </p:nvSpPr>
          <p:spPr>
            <a:xfrm>
              <a:off x="4564275" y="2905725"/>
              <a:ext cx="57825" cy="53900"/>
            </a:xfrm>
            <a:custGeom>
              <a:avLst/>
              <a:gdLst/>
              <a:ahLst/>
              <a:cxnLst/>
              <a:rect l="l" t="t" r="r" b="b"/>
              <a:pathLst>
                <a:path w="2313" h="2156" extrusionOk="0">
                  <a:moveTo>
                    <a:pt x="1559" y="249"/>
                  </a:moveTo>
                  <a:cubicBezTo>
                    <a:pt x="1560" y="250"/>
                    <a:pt x="1561" y="250"/>
                    <a:pt x="1562" y="251"/>
                  </a:cubicBezTo>
                  <a:lnTo>
                    <a:pt x="1562" y="251"/>
                  </a:lnTo>
                  <a:cubicBezTo>
                    <a:pt x="1561" y="250"/>
                    <a:pt x="1560" y="250"/>
                    <a:pt x="1559" y="249"/>
                  </a:cubicBezTo>
                  <a:close/>
                  <a:moveTo>
                    <a:pt x="1024" y="0"/>
                  </a:moveTo>
                  <a:cubicBezTo>
                    <a:pt x="1009" y="0"/>
                    <a:pt x="993" y="1"/>
                    <a:pt x="977" y="2"/>
                  </a:cubicBezTo>
                  <a:cubicBezTo>
                    <a:pt x="740" y="21"/>
                    <a:pt x="548" y="112"/>
                    <a:pt x="373" y="274"/>
                  </a:cubicBezTo>
                  <a:cubicBezTo>
                    <a:pt x="234" y="400"/>
                    <a:pt x="124" y="617"/>
                    <a:pt x="82" y="795"/>
                  </a:cubicBezTo>
                  <a:cubicBezTo>
                    <a:pt x="1" y="1141"/>
                    <a:pt x="111" y="1481"/>
                    <a:pt x="327" y="1747"/>
                  </a:cubicBezTo>
                  <a:cubicBezTo>
                    <a:pt x="538" y="2007"/>
                    <a:pt x="835" y="2156"/>
                    <a:pt x="1170" y="2156"/>
                  </a:cubicBezTo>
                  <a:cubicBezTo>
                    <a:pt x="1197" y="2156"/>
                    <a:pt x="1223" y="2155"/>
                    <a:pt x="1251" y="2153"/>
                  </a:cubicBezTo>
                  <a:cubicBezTo>
                    <a:pt x="1456" y="2140"/>
                    <a:pt x="1687" y="2082"/>
                    <a:pt x="1856" y="1956"/>
                  </a:cubicBezTo>
                  <a:cubicBezTo>
                    <a:pt x="1985" y="1861"/>
                    <a:pt x="2106" y="1753"/>
                    <a:pt x="2185" y="1611"/>
                  </a:cubicBezTo>
                  <a:cubicBezTo>
                    <a:pt x="2285" y="1427"/>
                    <a:pt x="2312" y="1215"/>
                    <a:pt x="2279" y="1010"/>
                  </a:cubicBezTo>
                  <a:cubicBezTo>
                    <a:pt x="2235" y="753"/>
                    <a:pt x="2097" y="547"/>
                    <a:pt x="1898" y="407"/>
                  </a:cubicBezTo>
                  <a:lnTo>
                    <a:pt x="1898" y="407"/>
                  </a:lnTo>
                  <a:cubicBezTo>
                    <a:pt x="1886" y="393"/>
                    <a:pt x="1874" y="380"/>
                    <a:pt x="1861" y="367"/>
                  </a:cubicBezTo>
                  <a:cubicBezTo>
                    <a:pt x="1738" y="239"/>
                    <a:pt x="1695" y="239"/>
                    <a:pt x="1587" y="180"/>
                  </a:cubicBezTo>
                  <a:cubicBezTo>
                    <a:pt x="1538" y="154"/>
                    <a:pt x="1488" y="132"/>
                    <a:pt x="1437" y="112"/>
                  </a:cubicBezTo>
                  <a:lnTo>
                    <a:pt x="1437" y="112"/>
                  </a:lnTo>
                  <a:cubicBezTo>
                    <a:pt x="1400" y="94"/>
                    <a:pt x="1362" y="79"/>
                    <a:pt x="1322" y="68"/>
                  </a:cubicBezTo>
                  <a:cubicBezTo>
                    <a:pt x="1228" y="23"/>
                    <a:pt x="1129" y="0"/>
                    <a:pt x="102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486;p44"/>
            <p:cNvSpPr/>
            <p:nvPr/>
          </p:nvSpPr>
          <p:spPr>
            <a:xfrm>
              <a:off x="4854700" y="2841175"/>
              <a:ext cx="45575" cy="41900"/>
            </a:xfrm>
            <a:custGeom>
              <a:avLst/>
              <a:gdLst/>
              <a:ahLst/>
              <a:cxnLst/>
              <a:rect l="l" t="t" r="r" b="b"/>
              <a:pathLst>
                <a:path w="1823" h="1676" extrusionOk="0">
                  <a:moveTo>
                    <a:pt x="1277" y="135"/>
                  </a:moveTo>
                  <a:cubicBezTo>
                    <a:pt x="1281" y="137"/>
                    <a:pt x="1286" y="139"/>
                    <a:pt x="1291" y="141"/>
                  </a:cubicBezTo>
                  <a:cubicBezTo>
                    <a:pt x="1286" y="139"/>
                    <a:pt x="1281" y="137"/>
                    <a:pt x="1277" y="135"/>
                  </a:cubicBezTo>
                  <a:close/>
                  <a:moveTo>
                    <a:pt x="999" y="1"/>
                  </a:moveTo>
                  <a:cubicBezTo>
                    <a:pt x="906" y="1"/>
                    <a:pt x="813" y="17"/>
                    <a:pt x="725" y="48"/>
                  </a:cubicBezTo>
                  <a:lnTo>
                    <a:pt x="725" y="48"/>
                  </a:lnTo>
                  <a:cubicBezTo>
                    <a:pt x="530" y="89"/>
                    <a:pt x="350" y="200"/>
                    <a:pt x="229" y="364"/>
                  </a:cubicBezTo>
                  <a:cubicBezTo>
                    <a:pt x="7" y="663"/>
                    <a:pt x="1" y="1170"/>
                    <a:pt x="315" y="1422"/>
                  </a:cubicBezTo>
                  <a:cubicBezTo>
                    <a:pt x="491" y="1562"/>
                    <a:pt x="689" y="1675"/>
                    <a:pt x="919" y="1675"/>
                  </a:cubicBezTo>
                  <a:cubicBezTo>
                    <a:pt x="935" y="1675"/>
                    <a:pt x="952" y="1675"/>
                    <a:pt x="969" y="1674"/>
                  </a:cubicBezTo>
                  <a:cubicBezTo>
                    <a:pt x="1199" y="1656"/>
                    <a:pt x="1447" y="1565"/>
                    <a:pt x="1594" y="1382"/>
                  </a:cubicBezTo>
                  <a:cubicBezTo>
                    <a:pt x="1739" y="1202"/>
                    <a:pt x="1818" y="1016"/>
                    <a:pt x="1820" y="786"/>
                  </a:cubicBezTo>
                  <a:cubicBezTo>
                    <a:pt x="1822" y="533"/>
                    <a:pt x="1676" y="303"/>
                    <a:pt x="1481" y="159"/>
                  </a:cubicBezTo>
                  <a:cubicBezTo>
                    <a:pt x="1334" y="52"/>
                    <a:pt x="1165" y="1"/>
                    <a:pt x="9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487;p44"/>
            <p:cNvSpPr/>
            <p:nvPr/>
          </p:nvSpPr>
          <p:spPr>
            <a:xfrm>
              <a:off x="4936075" y="2643775"/>
              <a:ext cx="58550" cy="45700"/>
            </a:xfrm>
            <a:custGeom>
              <a:avLst/>
              <a:gdLst/>
              <a:ahLst/>
              <a:cxnLst/>
              <a:rect l="l" t="t" r="r" b="b"/>
              <a:pathLst>
                <a:path w="2342" h="1828" extrusionOk="0">
                  <a:moveTo>
                    <a:pt x="1333" y="1682"/>
                  </a:moveTo>
                  <a:cubicBezTo>
                    <a:pt x="1325" y="1686"/>
                    <a:pt x="1317" y="1690"/>
                    <a:pt x="1308" y="1694"/>
                  </a:cubicBezTo>
                  <a:cubicBezTo>
                    <a:pt x="1316" y="1690"/>
                    <a:pt x="1325" y="1686"/>
                    <a:pt x="1333" y="1682"/>
                  </a:cubicBezTo>
                  <a:close/>
                  <a:moveTo>
                    <a:pt x="1226" y="1"/>
                  </a:moveTo>
                  <a:cubicBezTo>
                    <a:pt x="1206" y="1"/>
                    <a:pt x="1185" y="1"/>
                    <a:pt x="1164" y="2"/>
                  </a:cubicBezTo>
                  <a:cubicBezTo>
                    <a:pt x="816" y="18"/>
                    <a:pt x="531" y="183"/>
                    <a:pt x="296" y="435"/>
                  </a:cubicBezTo>
                  <a:cubicBezTo>
                    <a:pt x="15" y="734"/>
                    <a:pt x="1" y="1198"/>
                    <a:pt x="257" y="1515"/>
                  </a:cubicBezTo>
                  <a:cubicBezTo>
                    <a:pt x="415" y="1710"/>
                    <a:pt x="666" y="1828"/>
                    <a:pt x="915" y="1828"/>
                  </a:cubicBezTo>
                  <a:cubicBezTo>
                    <a:pt x="1057" y="1828"/>
                    <a:pt x="1199" y="1789"/>
                    <a:pt x="1323" y="1705"/>
                  </a:cubicBezTo>
                  <a:cubicBezTo>
                    <a:pt x="1354" y="1684"/>
                    <a:pt x="1428" y="1642"/>
                    <a:pt x="1437" y="1635"/>
                  </a:cubicBezTo>
                  <a:lnTo>
                    <a:pt x="1437" y="1635"/>
                  </a:lnTo>
                  <a:cubicBezTo>
                    <a:pt x="1497" y="1608"/>
                    <a:pt x="1556" y="1580"/>
                    <a:pt x="1612" y="1543"/>
                  </a:cubicBezTo>
                  <a:cubicBezTo>
                    <a:pt x="1625" y="1533"/>
                    <a:pt x="1639" y="1524"/>
                    <a:pt x="1654" y="1515"/>
                  </a:cubicBezTo>
                  <a:lnTo>
                    <a:pt x="1654" y="1515"/>
                  </a:lnTo>
                  <a:cubicBezTo>
                    <a:pt x="1662" y="1512"/>
                    <a:pt x="1671" y="1510"/>
                    <a:pt x="1680" y="1507"/>
                  </a:cubicBezTo>
                  <a:lnTo>
                    <a:pt x="1680" y="1507"/>
                  </a:lnTo>
                  <a:cubicBezTo>
                    <a:pt x="1962" y="1453"/>
                    <a:pt x="2227" y="1265"/>
                    <a:pt x="2285" y="964"/>
                  </a:cubicBezTo>
                  <a:cubicBezTo>
                    <a:pt x="2341" y="669"/>
                    <a:pt x="2226" y="300"/>
                    <a:pt x="1931" y="167"/>
                  </a:cubicBezTo>
                  <a:cubicBezTo>
                    <a:pt x="1705" y="66"/>
                    <a:pt x="1475" y="1"/>
                    <a:pt x="122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488;p44"/>
            <p:cNvSpPr/>
            <p:nvPr/>
          </p:nvSpPr>
          <p:spPr>
            <a:xfrm>
              <a:off x="5151000" y="2460950"/>
              <a:ext cx="47900" cy="48375"/>
            </a:xfrm>
            <a:custGeom>
              <a:avLst/>
              <a:gdLst/>
              <a:ahLst/>
              <a:cxnLst/>
              <a:rect l="l" t="t" r="r" b="b"/>
              <a:pathLst>
                <a:path w="1916" h="1935" extrusionOk="0">
                  <a:moveTo>
                    <a:pt x="939" y="1"/>
                  </a:moveTo>
                  <a:cubicBezTo>
                    <a:pt x="771" y="1"/>
                    <a:pt x="603" y="39"/>
                    <a:pt x="462" y="135"/>
                  </a:cubicBezTo>
                  <a:cubicBezTo>
                    <a:pt x="265" y="269"/>
                    <a:pt x="90" y="468"/>
                    <a:pt x="47" y="711"/>
                  </a:cubicBezTo>
                  <a:cubicBezTo>
                    <a:pt x="28" y="817"/>
                    <a:pt x="0" y="941"/>
                    <a:pt x="8" y="1040"/>
                  </a:cubicBezTo>
                  <a:cubicBezTo>
                    <a:pt x="22" y="1212"/>
                    <a:pt x="71" y="1366"/>
                    <a:pt x="160" y="1515"/>
                  </a:cubicBezTo>
                  <a:cubicBezTo>
                    <a:pt x="325" y="1784"/>
                    <a:pt x="627" y="1935"/>
                    <a:pt x="930" y="1935"/>
                  </a:cubicBezTo>
                  <a:cubicBezTo>
                    <a:pt x="1089" y="1935"/>
                    <a:pt x="1249" y="1894"/>
                    <a:pt x="1389" y="1806"/>
                  </a:cubicBezTo>
                  <a:cubicBezTo>
                    <a:pt x="1526" y="1721"/>
                    <a:pt x="1667" y="1593"/>
                    <a:pt x="1739" y="1449"/>
                  </a:cubicBezTo>
                  <a:cubicBezTo>
                    <a:pt x="1787" y="1352"/>
                    <a:pt x="1820" y="1242"/>
                    <a:pt x="1851" y="1137"/>
                  </a:cubicBezTo>
                  <a:cubicBezTo>
                    <a:pt x="1916" y="917"/>
                    <a:pt x="1856" y="628"/>
                    <a:pt x="1738" y="437"/>
                  </a:cubicBezTo>
                  <a:cubicBezTo>
                    <a:pt x="1619" y="243"/>
                    <a:pt x="1389" y="66"/>
                    <a:pt x="1162" y="23"/>
                  </a:cubicBezTo>
                  <a:cubicBezTo>
                    <a:pt x="1089" y="8"/>
                    <a:pt x="1014" y="1"/>
                    <a:pt x="9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489;p44"/>
            <p:cNvSpPr/>
            <p:nvPr/>
          </p:nvSpPr>
          <p:spPr>
            <a:xfrm>
              <a:off x="5192000" y="2713825"/>
              <a:ext cx="57700" cy="56225"/>
            </a:xfrm>
            <a:custGeom>
              <a:avLst/>
              <a:gdLst/>
              <a:ahLst/>
              <a:cxnLst/>
              <a:rect l="l" t="t" r="r" b="b"/>
              <a:pathLst>
                <a:path w="2308" h="2249" extrusionOk="0">
                  <a:moveTo>
                    <a:pt x="1000" y="0"/>
                  </a:moveTo>
                  <a:cubicBezTo>
                    <a:pt x="682" y="0"/>
                    <a:pt x="305" y="239"/>
                    <a:pt x="179" y="526"/>
                  </a:cubicBezTo>
                  <a:cubicBezTo>
                    <a:pt x="58" y="800"/>
                    <a:pt x="0" y="1055"/>
                    <a:pt x="88" y="1351"/>
                  </a:cubicBezTo>
                  <a:cubicBezTo>
                    <a:pt x="102" y="1397"/>
                    <a:pt x="118" y="1442"/>
                    <a:pt x="134" y="1488"/>
                  </a:cubicBezTo>
                  <a:cubicBezTo>
                    <a:pt x="250" y="1839"/>
                    <a:pt x="542" y="2153"/>
                    <a:pt x="918" y="2224"/>
                  </a:cubicBezTo>
                  <a:cubicBezTo>
                    <a:pt x="1001" y="2240"/>
                    <a:pt x="1085" y="2248"/>
                    <a:pt x="1168" y="2248"/>
                  </a:cubicBezTo>
                  <a:cubicBezTo>
                    <a:pt x="1366" y="2248"/>
                    <a:pt x="1559" y="2200"/>
                    <a:pt x="1734" y="2093"/>
                  </a:cubicBezTo>
                  <a:cubicBezTo>
                    <a:pt x="1970" y="1947"/>
                    <a:pt x="2155" y="1692"/>
                    <a:pt x="2217" y="1423"/>
                  </a:cubicBezTo>
                  <a:cubicBezTo>
                    <a:pt x="2307" y="1046"/>
                    <a:pt x="2183" y="664"/>
                    <a:pt x="1913" y="392"/>
                  </a:cubicBezTo>
                  <a:cubicBezTo>
                    <a:pt x="1878" y="358"/>
                    <a:pt x="1846" y="323"/>
                    <a:pt x="1811" y="291"/>
                  </a:cubicBezTo>
                  <a:cubicBezTo>
                    <a:pt x="1585" y="80"/>
                    <a:pt x="1332" y="15"/>
                    <a:pt x="1033" y="1"/>
                  </a:cubicBezTo>
                  <a:cubicBezTo>
                    <a:pt x="1022" y="1"/>
                    <a:pt x="1011" y="0"/>
                    <a:pt x="100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490;p44"/>
            <p:cNvSpPr/>
            <p:nvPr/>
          </p:nvSpPr>
          <p:spPr>
            <a:xfrm>
              <a:off x="5334025" y="2446975"/>
              <a:ext cx="66850" cy="54000"/>
            </a:xfrm>
            <a:custGeom>
              <a:avLst/>
              <a:gdLst/>
              <a:ahLst/>
              <a:cxnLst/>
              <a:rect l="l" t="t" r="r" b="b"/>
              <a:pathLst>
                <a:path w="2674" h="2160" extrusionOk="0">
                  <a:moveTo>
                    <a:pt x="1329" y="1"/>
                  </a:moveTo>
                  <a:cubicBezTo>
                    <a:pt x="1046" y="1"/>
                    <a:pt x="770" y="98"/>
                    <a:pt x="526" y="239"/>
                  </a:cubicBezTo>
                  <a:cubicBezTo>
                    <a:pt x="173" y="443"/>
                    <a:pt x="0" y="881"/>
                    <a:pt x="65" y="1270"/>
                  </a:cubicBezTo>
                  <a:cubicBezTo>
                    <a:pt x="95" y="1449"/>
                    <a:pt x="161" y="1598"/>
                    <a:pt x="276" y="1738"/>
                  </a:cubicBezTo>
                  <a:cubicBezTo>
                    <a:pt x="427" y="1924"/>
                    <a:pt x="596" y="2014"/>
                    <a:pt x="825" y="2092"/>
                  </a:cubicBezTo>
                  <a:cubicBezTo>
                    <a:pt x="957" y="2137"/>
                    <a:pt x="1109" y="2160"/>
                    <a:pt x="1261" y="2160"/>
                  </a:cubicBezTo>
                  <a:cubicBezTo>
                    <a:pt x="1446" y="2160"/>
                    <a:pt x="1632" y="2126"/>
                    <a:pt x="1785" y="2057"/>
                  </a:cubicBezTo>
                  <a:cubicBezTo>
                    <a:pt x="1931" y="1990"/>
                    <a:pt x="2071" y="1914"/>
                    <a:pt x="2212" y="1839"/>
                  </a:cubicBezTo>
                  <a:cubicBezTo>
                    <a:pt x="2344" y="1769"/>
                    <a:pt x="2471" y="1620"/>
                    <a:pt x="2544" y="1492"/>
                  </a:cubicBezTo>
                  <a:cubicBezTo>
                    <a:pt x="2644" y="1305"/>
                    <a:pt x="2674" y="1093"/>
                    <a:pt x="2638" y="886"/>
                  </a:cubicBezTo>
                  <a:cubicBezTo>
                    <a:pt x="2573" y="504"/>
                    <a:pt x="2302" y="239"/>
                    <a:pt x="1936" y="126"/>
                  </a:cubicBezTo>
                  <a:cubicBezTo>
                    <a:pt x="1773" y="77"/>
                    <a:pt x="1620" y="24"/>
                    <a:pt x="1448" y="6"/>
                  </a:cubicBezTo>
                  <a:cubicBezTo>
                    <a:pt x="1408" y="2"/>
                    <a:pt x="1368" y="1"/>
                    <a:pt x="132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491;p44"/>
            <p:cNvSpPr/>
            <p:nvPr/>
          </p:nvSpPr>
          <p:spPr>
            <a:xfrm>
              <a:off x="5319850" y="2921000"/>
              <a:ext cx="41050" cy="41300"/>
            </a:xfrm>
            <a:custGeom>
              <a:avLst/>
              <a:gdLst/>
              <a:ahLst/>
              <a:cxnLst/>
              <a:rect l="l" t="t" r="r" b="b"/>
              <a:pathLst>
                <a:path w="1642" h="1652" extrusionOk="0">
                  <a:moveTo>
                    <a:pt x="1363" y="386"/>
                  </a:moveTo>
                  <a:lnTo>
                    <a:pt x="1374" y="400"/>
                  </a:lnTo>
                  <a:lnTo>
                    <a:pt x="1374" y="400"/>
                  </a:lnTo>
                  <a:cubicBezTo>
                    <a:pt x="1380" y="414"/>
                    <a:pt x="1386" y="427"/>
                    <a:pt x="1392" y="440"/>
                  </a:cubicBezTo>
                  <a:lnTo>
                    <a:pt x="1392" y="440"/>
                  </a:lnTo>
                  <a:cubicBezTo>
                    <a:pt x="1383" y="422"/>
                    <a:pt x="1373" y="404"/>
                    <a:pt x="1363" y="386"/>
                  </a:cubicBezTo>
                  <a:close/>
                  <a:moveTo>
                    <a:pt x="817" y="1"/>
                  </a:moveTo>
                  <a:cubicBezTo>
                    <a:pt x="801" y="1"/>
                    <a:pt x="785" y="2"/>
                    <a:pt x="770" y="4"/>
                  </a:cubicBezTo>
                  <a:cubicBezTo>
                    <a:pt x="439" y="48"/>
                    <a:pt x="138" y="234"/>
                    <a:pt x="66" y="589"/>
                  </a:cubicBezTo>
                  <a:cubicBezTo>
                    <a:pt x="1" y="906"/>
                    <a:pt x="93" y="1209"/>
                    <a:pt x="320" y="1441"/>
                  </a:cubicBezTo>
                  <a:cubicBezTo>
                    <a:pt x="460" y="1585"/>
                    <a:pt x="646" y="1652"/>
                    <a:pt x="832" y="1652"/>
                  </a:cubicBezTo>
                  <a:cubicBezTo>
                    <a:pt x="1107" y="1652"/>
                    <a:pt x="1385" y="1507"/>
                    <a:pt x="1523" y="1254"/>
                  </a:cubicBezTo>
                  <a:cubicBezTo>
                    <a:pt x="1619" y="1080"/>
                    <a:pt x="1642" y="852"/>
                    <a:pt x="1583" y="661"/>
                  </a:cubicBezTo>
                  <a:cubicBezTo>
                    <a:pt x="1536" y="504"/>
                    <a:pt x="1422" y="342"/>
                    <a:pt x="1275" y="240"/>
                  </a:cubicBezTo>
                  <a:lnTo>
                    <a:pt x="1275" y="240"/>
                  </a:lnTo>
                  <a:cubicBezTo>
                    <a:pt x="1182" y="103"/>
                    <a:pt x="980"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492;p44"/>
            <p:cNvSpPr/>
            <p:nvPr/>
          </p:nvSpPr>
          <p:spPr>
            <a:xfrm>
              <a:off x="5070400" y="2975975"/>
              <a:ext cx="67000" cy="62450"/>
            </a:xfrm>
            <a:custGeom>
              <a:avLst/>
              <a:gdLst/>
              <a:ahLst/>
              <a:cxnLst/>
              <a:rect l="l" t="t" r="r" b="b"/>
              <a:pathLst>
                <a:path w="2680" h="2498" extrusionOk="0">
                  <a:moveTo>
                    <a:pt x="1120" y="2433"/>
                  </a:moveTo>
                  <a:cubicBezTo>
                    <a:pt x="1127" y="2434"/>
                    <a:pt x="1134" y="2434"/>
                    <a:pt x="1140" y="2435"/>
                  </a:cubicBezTo>
                  <a:cubicBezTo>
                    <a:pt x="1141" y="2435"/>
                    <a:pt x="1142" y="2435"/>
                    <a:pt x="1142" y="2435"/>
                  </a:cubicBezTo>
                  <a:lnTo>
                    <a:pt x="1142" y="2435"/>
                  </a:lnTo>
                  <a:lnTo>
                    <a:pt x="1120" y="2433"/>
                  </a:lnTo>
                  <a:close/>
                  <a:moveTo>
                    <a:pt x="1414" y="0"/>
                  </a:moveTo>
                  <a:cubicBezTo>
                    <a:pt x="1380" y="0"/>
                    <a:pt x="1347" y="1"/>
                    <a:pt x="1314" y="2"/>
                  </a:cubicBezTo>
                  <a:cubicBezTo>
                    <a:pt x="1014" y="15"/>
                    <a:pt x="870" y="94"/>
                    <a:pt x="603" y="219"/>
                  </a:cubicBezTo>
                  <a:cubicBezTo>
                    <a:pt x="460" y="300"/>
                    <a:pt x="347" y="408"/>
                    <a:pt x="264" y="545"/>
                  </a:cubicBezTo>
                  <a:cubicBezTo>
                    <a:pt x="156" y="669"/>
                    <a:pt x="85" y="815"/>
                    <a:pt x="53" y="981"/>
                  </a:cubicBezTo>
                  <a:cubicBezTo>
                    <a:pt x="1" y="1254"/>
                    <a:pt x="22" y="1513"/>
                    <a:pt x="138" y="1767"/>
                  </a:cubicBezTo>
                  <a:cubicBezTo>
                    <a:pt x="243" y="2000"/>
                    <a:pt x="420" y="2226"/>
                    <a:pt x="657" y="2342"/>
                  </a:cubicBezTo>
                  <a:cubicBezTo>
                    <a:pt x="843" y="2433"/>
                    <a:pt x="1062" y="2498"/>
                    <a:pt x="1277" y="2498"/>
                  </a:cubicBezTo>
                  <a:cubicBezTo>
                    <a:pt x="1371" y="2498"/>
                    <a:pt x="1464" y="2486"/>
                    <a:pt x="1553" y="2458"/>
                  </a:cubicBezTo>
                  <a:lnTo>
                    <a:pt x="1553" y="2458"/>
                  </a:lnTo>
                  <a:cubicBezTo>
                    <a:pt x="1577" y="2454"/>
                    <a:pt x="1602" y="2449"/>
                    <a:pt x="1627" y="2442"/>
                  </a:cubicBezTo>
                  <a:cubicBezTo>
                    <a:pt x="1788" y="2415"/>
                    <a:pt x="1949" y="2365"/>
                    <a:pt x="2089" y="2275"/>
                  </a:cubicBezTo>
                  <a:cubicBezTo>
                    <a:pt x="2270" y="2161"/>
                    <a:pt x="2414" y="2011"/>
                    <a:pt x="2517" y="1824"/>
                  </a:cubicBezTo>
                  <a:cubicBezTo>
                    <a:pt x="2604" y="1678"/>
                    <a:pt x="2648" y="1524"/>
                    <a:pt x="2649" y="1357"/>
                  </a:cubicBezTo>
                  <a:cubicBezTo>
                    <a:pt x="2679" y="1197"/>
                    <a:pt x="2668" y="1039"/>
                    <a:pt x="2614" y="884"/>
                  </a:cubicBezTo>
                  <a:cubicBezTo>
                    <a:pt x="2550" y="681"/>
                    <a:pt x="2442" y="505"/>
                    <a:pt x="2289" y="358"/>
                  </a:cubicBezTo>
                  <a:cubicBezTo>
                    <a:pt x="2155" y="194"/>
                    <a:pt x="1911" y="92"/>
                    <a:pt x="1708" y="34"/>
                  </a:cubicBezTo>
                  <a:cubicBezTo>
                    <a:pt x="1617" y="8"/>
                    <a:pt x="1515" y="0"/>
                    <a:pt x="141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493;p44"/>
            <p:cNvSpPr/>
            <p:nvPr/>
          </p:nvSpPr>
          <p:spPr>
            <a:xfrm>
              <a:off x="4886400" y="3031675"/>
              <a:ext cx="36575" cy="36300"/>
            </a:xfrm>
            <a:custGeom>
              <a:avLst/>
              <a:gdLst/>
              <a:ahLst/>
              <a:cxnLst/>
              <a:rect l="l" t="t" r="r" b="b"/>
              <a:pathLst>
                <a:path w="1463" h="1452" extrusionOk="0">
                  <a:moveTo>
                    <a:pt x="699" y="1"/>
                  </a:moveTo>
                  <a:cubicBezTo>
                    <a:pt x="350" y="1"/>
                    <a:pt x="0" y="306"/>
                    <a:pt x="36" y="677"/>
                  </a:cubicBezTo>
                  <a:cubicBezTo>
                    <a:pt x="46" y="788"/>
                    <a:pt x="61" y="893"/>
                    <a:pt x="107" y="995"/>
                  </a:cubicBezTo>
                  <a:cubicBezTo>
                    <a:pt x="156" y="1100"/>
                    <a:pt x="217" y="1179"/>
                    <a:pt x="296" y="1266"/>
                  </a:cubicBezTo>
                  <a:cubicBezTo>
                    <a:pt x="407" y="1389"/>
                    <a:pt x="585" y="1451"/>
                    <a:pt x="760" y="1451"/>
                  </a:cubicBezTo>
                  <a:cubicBezTo>
                    <a:pt x="888" y="1451"/>
                    <a:pt x="1015" y="1418"/>
                    <a:pt x="1113" y="1352"/>
                  </a:cubicBezTo>
                  <a:cubicBezTo>
                    <a:pt x="1210" y="1287"/>
                    <a:pt x="1290" y="1202"/>
                    <a:pt x="1350" y="1103"/>
                  </a:cubicBezTo>
                  <a:cubicBezTo>
                    <a:pt x="1433" y="968"/>
                    <a:pt x="1462" y="731"/>
                    <a:pt x="1404" y="583"/>
                  </a:cubicBezTo>
                  <a:cubicBezTo>
                    <a:pt x="1361" y="472"/>
                    <a:pt x="1320" y="382"/>
                    <a:pt x="1246" y="291"/>
                  </a:cubicBezTo>
                  <a:cubicBezTo>
                    <a:pt x="1176" y="203"/>
                    <a:pt x="1088" y="143"/>
                    <a:pt x="994" y="85"/>
                  </a:cubicBezTo>
                  <a:cubicBezTo>
                    <a:pt x="902" y="27"/>
                    <a:pt x="801" y="1"/>
                    <a:pt x="6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494;p44"/>
            <p:cNvSpPr/>
            <p:nvPr/>
          </p:nvSpPr>
          <p:spPr>
            <a:xfrm>
              <a:off x="4696925" y="3113600"/>
              <a:ext cx="72950" cy="52500"/>
            </a:xfrm>
            <a:custGeom>
              <a:avLst/>
              <a:gdLst/>
              <a:ahLst/>
              <a:cxnLst/>
              <a:rect l="l" t="t" r="r" b="b"/>
              <a:pathLst>
                <a:path w="2918" h="2100" extrusionOk="0">
                  <a:moveTo>
                    <a:pt x="1436" y="0"/>
                  </a:moveTo>
                  <a:cubicBezTo>
                    <a:pt x="333" y="0"/>
                    <a:pt x="0" y="1778"/>
                    <a:pt x="1218" y="2067"/>
                  </a:cubicBezTo>
                  <a:cubicBezTo>
                    <a:pt x="1310" y="2089"/>
                    <a:pt x="1398" y="2099"/>
                    <a:pt x="1482" y="2099"/>
                  </a:cubicBezTo>
                  <a:cubicBezTo>
                    <a:pt x="2585" y="2099"/>
                    <a:pt x="2918" y="322"/>
                    <a:pt x="1700" y="32"/>
                  </a:cubicBezTo>
                  <a:cubicBezTo>
                    <a:pt x="1608" y="11"/>
                    <a:pt x="1520" y="0"/>
                    <a:pt x="143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495;p44"/>
            <p:cNvSpPr/>
            <p:nvPr/>
          </p:nvSpPr>
          <p:spPr>
            <a:xfrm>
              <a:off x="4438225" y="3164800"/>
              <a:ext cx="55300" cy="50125"/>
            </a:xfrm>
            <a:custGeom>
              <a:avLst/>
              <a:gdLst/>
              <a:ahLst/>
              <a:cxnLst/>
              <a:rect l="l" t="t" r="r" b="b"/>
              <a:pathLst>
                <a:path w="2212" h="2005" extrusionOk="0">
                  <a:moveTo>
                    <a:pt x="1218" y="0"/>
                  </a:moveTo>
                  <a:cubicBezTo>
                    <a:pt x="862" y="0"/>
                    <a:pt x="526" y="177"/>
                    <a:pt x="341" y="502"/>
                  </a:cubicBezTo>
                  <a:cubicBezTo>
                    <a:pt x="335" y="514"/>
                    <a:pt x="327" y="525"/>
                    <a:pt x="321" y="538"/>
                  </a:cubicBezTo>
                  <a:cubicBezTo>
                    <a:pt x="1" y="1100"/>
                    <a:pt x="346" y="1833"/>
                    <a:pt x="962" y="1979"/>
                  </a:cubicBezTo>
                  <a:cubicBezTo>
                    <a:pt x="1035" y="1996"/>
                    <a:pt x="1108" y="2004"/>
                    <a:pt x="1181" y="2004"/>
                  </a:cubicBezTo>
                  <a:cubicBezTo>
                    <a:pt x="1720" y="2004"/>
                    <a:pt x="2212" y="1549"/>
                    <a:pt x="2181" y="978"/>
                  </a:cubicBezTo>
                  <a:cubicBezTo>
                    <a:pt x="2180" y="965"/>
                    <a:pt x="2180" y="951"/>
                    <a:pt x="2179" y="938"/>
                  </a:cubicBezTo>
                  <a:cubicBezTo>
                    <a:pt x="2158" y="523"/>
                    <a:pt x="1851" y="100"/>
                    <a:pt x="1425" y="20"/>
                  </a:cubicBezTo>
                  <a:cubicBezTo>
                    <a:pt x="1356" y="7"/>
                    <a:pt x="1286" y="0"/>
                    <a:pt x="121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496;p44"/>
            <p:cNvSpPr/>
            <p:nvPr/>
          </p:nvSpPr>
          <p:spPr>
            <a:xfrm>
              <a:off x="4366300" y="3006750"/>
              <a:ext cx="55075" cy="40700"/>
            </a:xfrm>
            <a:custGeom>
              <a:avLst/>
              <a:gdLst/>
              <a:ahLst/>
              <a:cxnLst/>
              <a:rect l="l" t="t" r="r" b="b"/>
              <a:pathLst>
                <a:path w="2203" h="1628" extrusionOk="0">
                  <a:moveTo>
                    <a:pt x="1099" y="0"/>
                  </a:moveTo>
                  <a:cubicBezTo>
                    <a:pt x="1022" y="0"/>
                    <a:pt x="938" y="8"/>
                    <a:pt x="847" y="25"/>
                  </a:cubicBezTo>
                  <a:cubicBezTo>
                    <a:pt x="811" y="33"/>
                    <a:pt x="773" y="40"/>
                    <a:pt x="736" y="47"/>
                  </a:cubicBezTo>
                  <a:cubicBezTo>
                    <a:pt x="201" y="148"/>
                    <a:pt x="0" y="995"/>
                    <a:pt x="434" y="1326"/>
                  </a:cubicBezTo>
                  <a:lnTo>
                    <a:pt x="522" y="1395"/>
                  </a:lnTo>
                  <a:cubicBezTo>
                    <a:pt x="737" y="1559"/>
                    <a:pt x="934" y="1627"/>
                    <a:pt x="1106" y="1627"/>
                  </a:cubicBezTo>
                  <a:cubicBezTo>
                    <a:pt x="1948" y="1627"/>
                    <a:pt x="2202" y="0"/>
                    <a:pt x="10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497;p44"/>
            <p:cNvSpPr/>
            <p:nvPr/>
          </p:nvSpPr>
          <p:spPr>
            <a:xfrm>
              <a:off x="4624350" y="3398450"/>
              <a:ext cx="63525" cy="59600"/>
            </a:xfrm>
            <a:custGeom>
              <a:avLst/>
              <a:gdLst/>
              <a:ahLst/>
              <a:cxnLst/>
              <a:rect l="l" t="t" r="r" b="b"/>
              <a:pathLst>
                <a:path w="2541" h="2384" extrusionOk="0">
                  <a:moveTo>
                    <a:pt x="1384" y="0"/>
                  </a:moveTo>
                  <a:cubicBezTo>
                    <a:pt x="1195" y="0"/>
                    <a:pt x="1004" y="50"/>
                    <a:pt x="830" y="156"/>
                  </a:cubicBezTo>
                  <a:cubicBezTo>
                    <a:pt x="619" y="285"/>
                    <a:pt x="472" y="475"/>
                    <a:pt x="356" y="688"/>
                  </a:cubicBezTo>
                  <a:cubicBezTo>
                    <a:pt x="0" y="1342"/>
                    <a:pt x="373" y="2183"/>
                    <a:pt x="1096" y="2354"/>
                  </a:cubicBezTo>
                  <a:cubicBezTo>
                    <a:pt x="1180" y="2374"/>
                    <a:pt x="1265" y="2383"/>
                    <a:pt x="1348" y="2383"/>
                  </a:cubicBezTo>
                  <a:cubicBezTo>
                    <a:pt x="1970" y="2383"/>
                    <a:pt x="2540" y="1856"/>
                    <a:pt x="2506" y="1198"/>
                  </a:cubicBezTo>
                  <a:cubicBezTo>
                    <a:pt x="2492" y="955"/>
                    <a:pt x="2455" y="719"/>
                    <a:pt x="2318" y="508"/>
                  </a:cubicBezTo>
                  <a:cubicBezTo>
                    <a:pt x="2107" y="186"/>
                    <a:pt x="1749" y="0"/>
                    <a:pt x="138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498;p44"/>
            <p:cNvSpPr/>
            <p:nvPr/>
          </p:nvSpPr>
          <p:spPr>
            <a:xfrm>
              <a:off x="4896625" y="3254175"/>
              <a:ext cx="60775" cy="56925"/>
            </a:xfrm>
            <a:custGeom>
              <a:avLst/>
              <a:gdLst/>
              <a:ahLst/>
              <a:cxnLst/>
              <a:rect l="l" t="t" r="r" b="b"/>
              <a:pathLst>
                <a:path w="2431" h="2277" extrusionOk="0">
                  <a:moveTo>
                    <a:pt x="1146" y="0"/>
                  </a:moveTo>
                  <a:cubicBezTo>
                    <a:pt x="948" y="0"/>
                    <a:pt x="751" y="51"/>
                    <a:pt x="579" y="168"/>
                  </a:cubicBezTo>
                  <a:cubicBezTo>
                    <a:pt x="329" y="338"/>
                    <a:pt x="140" y="575"/>
                    <a:pt x="69" y="874"/>
                  </a:cubicBezTo>
                  <a:cubicBezTo>
                    <a:pt x="1" y="1158"/>
                    <a:pt x="54" y="1486"/>
                    <a:pt x="208" y="1736"/>
                  </a:cubicBezTo>
                  <a:cubicBezTo>
                    <a:pt x="430" y="2094"/>
                    <a:pt x="806" y="2269"/>
                    <a:pt x="1219" y="2276"/>
                  </a:cubicBezTo>
                  <a:cubicBezTo>
                    <a:pt x="1223" y="2276"/>
                    <a:pt x="1227" y="2276"/>
                    <a:pt x="1231" y="2276"/>
                  </a:cubicBezTo>
                  <a:cubicBezTo>
                    <a:pt x="1487" y="2276"/>
                    <a:pt x="1698" y="2172"/>
                    <a:pt x="1922" y="2060"/>
                  </a:cubicBezTo>
                  <a:cubicBezTo>
                    <a:pt x="2135" y="1952"/>
                    <a:pt x="2338" y="1652"/>
                    <a:pt x="2382" y="1422"/>
                  </a:cubicBezTo>
                  <a:cubicBezTo>
                    <a:pt x="2431" y="1168"/>
                    <a:pt x="2417" y="862"/>
                    <a:pt x="2257" y="646"/>
                  </a:cubicBezTo>
                  <a:cubicBezTo>
                    <a:pt x="2105" y="444"/>
                    <a:pt x="1963" y="251"/>
                    <a:pt x="1725" y="138"/>
                  </a:cubicBezTo>
                  <a:cubicBezTo>
                    <a:pt x="1545" y="51"/>
                    <a:pt x="1345" y="0"/>
                    <a:pt x="11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499;p44"/>
            <p:cNvSpPr/>
            <p:nvPr/>
          </p:nvSpPr>
          <p:spPr>
            <a:xfrm>
              <a:off x="5071275" y="3408400"/>
              <a:ext cx="60500" cy="60950"/>
            </a:xfrm>
            <a:custGeom>
              <a:avLst/>
              <a:gdLst/>
              <a:ahLst/>
              <a:cxnLst/>
              <a:rect l="l" t="t" r="r" b="b"/>
              <a:pathLst>
                <a:path w="2420" h="2438" extrusionOk="0">
                  <a:moveTo>
                    <a:pt x="2337" y="829"/>
                  </a:moveTo>
                  <a:lnTo>
                    <a:pt x="2337" y="829"/>
                  </a:lnTo>
                  <a:cubicBezTo>
                    <a:pt x="2338" y="833"/>
                    <a:pt x="2339" y="836"/>
                    <a:pt x="2339" y="839"/>
                  </a:cubicBezTo>
                  <a:lnTo>
                    <a:pt x="2339" y="839"/>
                  </a:lnTo>
                  <a:cubicBezTo>
                    <a:pt x="2338" y="836"/>
                    <a:pt x="2338" y="833"/>
                    <a:pt x="2337" y="829"/>
                  </a:cubicBezTo>
                  <a:close/>
                  <a:moveTo>
                    <a:pt x="2338" y="850"/>
                  </a:moveTo>
                  <a:cubicBezTo>
                    <a:pt x="2340" y="853"/>
                    <a:pt x="2341" y="856"/>
                    <a:pt x="2342" y="858"/>
                  </a:cubicBezTo>
                  <a:lnTo>
                    <a:pt x="2342" y="858"/>
                  </a:lnTo>
                  <a:cubicBezTo>
                    <a:pt x="2344" y="866"/>
                    <a:pt x="2345" y="874"/>
                    <a:pt x="2346" y="883"/>
                  </a:cubicBezTo>
                  <a:lnTo>
                    <a:pt x="2346" y="883"/>
                  </a:lnTo>
                  <a:cubicBezTo>
                    <a:pt x="2344" y="872"/>
                    <a:pt x="2341" y="861"/>
                    <a:pt x="2338" y="850"/>
                  </a:cubicBezTo>
                  <a:close/>
                  <a:moveTo>
                    <a:pt x="2387" y="1127"/>
                  </a:moveTo>
                  <a:cubicBezTo>
                    <a:pt x="2387" y="1127"/>
                    <a:pt x="2387" y="1127"/>
                    <a:pt x="2387" y="1128"/>
                  </a:cubicBezTo>
                  <a:cubicBezTo>
                    <a:pt x="2387" y="1127"/>
                    <a:pt x="2387" y="1127"/>
                    <a:pt x="2387" y="1127"/>
                  </a:cubicBezTo>
                  <a:close/>
                  <a:moveTo>
                    <a:pt x="1231" y="1"/>
                  </a:moveTo>
                  <a:cubicBezTo>
                    <a:pt x="1167" y="1"/>
                    <a:pt x="1103" y="6"/>
                    <a:pt x="1036" y="17"/>
                  </a:cubicBezTo>
                  <a:cubicBezTo>
                    <a:pt x="802" y="56"/>
                    <a:pt x="541" y="162"/>
                    <a:pt x="386" y="351"/>
                  </a:cubicBezTo>
                  <a:cubicBezTo>
                    <a:pt x="169" y="617"/>
                    <a:pt x="170" y="647"/>
                    <a:pt x="49" y="971"/>
                  </a:cubicBezTo>
                  <a:cubicBezTo>
                    <a:pt x="0" y="1182"/>
                    <a:pt x="6" y="1390"/>
                    <a:pt x="68" y="1597"/>
                  </a:cubicBezTo>
                  <a:cubicBezTo>
                    <a:pt x="131" y="1797"/>
                    <a:pt x="238" y="1969"/>
                    <a:pt x="387" y="2115"/>
                  </a:cubicBezTo>
                  <a:cubicBezTo>
                    <a:pt x="613" y="2330"/>
                    <a:pt x="900" y="2437"/>
                    <a:pt x="1199" y="2437"/>
                  </a:cubicBezTo>
                  <a:cubicBezTo>
                    <a:pt x="1269" y="2437"/>
                    <a:pt x="1341" y="2431"/>
                    <a:pt x="1412" y="2419"/>
                  </a:cubicBezTo>
                  <a:cubicBezTo>
                    <a:pt x="1775" y="2359"/>
                    <a:pt x="2087" y="2153"/>
                    <a:pt x="2266" y="1824"/>
                  </a:cubicBezTo>
                  <a:cubicBezTo>
                    <a:pt x="2370" y="1630"/>
                    <a:pt x="2420" y="1424"/>
                    <a:pt x="2413" y="1203"/>
                  </a:cubicBezTo>
                  <a:cubicBezTo>
                    <a:pt x="2408" y="1053"/>
                    <a:pt x="2376" y="911"/>
                    <a:pt x="2318" y="777"/>
                  </a:cubicBezTo>
                  <a:lnTo>
                    <a:pt x="2318" y="777"/>
                  </a:lnTo>
                  <a:cubicBezTo>
                    <a:pt x="2293" y="696"/>
                    <a:pt x="2259" y="617"/>
                    <a:pt x="2213" y="543"/>
                  </a:cubicBezTo>
                  <a:cubicBezTo>
                    <a:pt x="2078" y="325"/>
                    <a:pt x="1875" y="170"/>
                    <a:pt x="1639" y="80"/>
                  </a:cubicBezTo>
                  <a:cubicBezTo>
                    <a:pt x="1502" y="27"/>
                    <a:pt x="1369" y="1"/>
                    <a:pt x="123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500;p44"/>
            <p:cNvSpPr/>
            <p:nvPr/>
          </p:nvSpPr>
          <p:spPr>
            <a:xfrm>
              <a:off x="5166125" y="3195550"/>
              <a:ext cx="43350" cy="35450"/>
            </a:xfrm>
            <a:custGeom>
              <a:avLst/>
              <a:gdLst/>
              <a:ahLst/>
              <a:cxnLst/>
              <a:rect l="l" t="t" r="r" b="b"/>
              <a:pathLst>
                <a:path w="1734" h="1418" extrusionOk="0">
                  <a:moveTo>
                    <a:pt x="927" y="0"/>
                  </a:moveTo>
                  <a:cubicBezTo>
                    <a:pt x="756" y="0"/>
                    <a:pt x="601" y="22"/>
                    <a:pt x="445" y="121"/>
                  </a:cubicBezTo>
                  <a:cubicBezTo>
                    <a:pt x="136" y="320"/>
                    <a:pt x="1" y="769"/>
                    <a:pt x="215" y="1087"/>
                  </a:cubicBezTo>
                  <a:cubicBezTo>
                    <a:pt x="358" y="1299"/>
                    <a:pt x="586" y="1418"/>
                    <a:pt x="821" y="1418"/>
                  </a:cubicBezTo>
                  <a:cubicBezTo>
                    <a:pt x="943" y="1418"/>
                    <a:pt x="1067" y="1386"/>
                    <a:pt x="1182" y="1318"/>
                  </a:cubicBezTo>
                  <a:cubicBezTo>
                    <a:pt x="1359" y="1214"/>
                    <a:pt x="1449" y="1067"/>
                    <a:pt x="1531" y="893"/>
                  </a:cubicBezTo>
                  <a:cubicBezTo>
                    <a:pt x="1734" y="466"/>
                    <a:pt x="1453" y="12"/>
                    <a:pt x="981" y="1"/>
                  </a:cubicBezTo>
                  <a:cubicBezTo>
                    <a:pt x="963" y="0"/>
                    <a:pt x="945" y="0"/>
                    <a:pt x="92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501;p44"/>
            <p:cNvSpPr/>
            <p:nvPr/>
          </p:nvSpPr>
          <p:spPr>
            <a:xfrm>
              <a:off x="5361150" y="3331250"/>
              <a:ext cx="42500" cy="39525"/>
            </a:xfrm>
            <a:custGeom>
              <a:avLst/>
              <a:gdLst/>
              <a:ahLst/>
              <a:cxnLst/>
              <a:rect l="l" t="t" r="r" b="b"/>
              <a:pathLst>
                <a:path w="1700" h="1581" extrusionOk="0">
                  <a:moveTo>
                    <a:pt x="862" y="0"/>
                  </a:moveTo>
                  <a:cubicBezTo>
                    <a:pt x="506" y="0"/>
                    <a:pt x="148" y="245"/>
                    <a:pt x="81" y="607"/>
                  </a:cubicBezTo>
                  <a:cubicBezTo>
                    <a:pt x="1" y="1029"/>
                    <a:pt x="237" y="1457"/>
                    <a:pt x="668" y="1561"/>
                  </a:cubicBezTo>
                  <a:cubicBezTo>
                    <a:pt x="723" y="1574"/>
                    <a:pt x="780" y="1580"/>
                    <a:pt x="837" y="1580"/>
                  </a:cubicBezTo>
                  <a:cubicBezTo>
                    <a:pt x="1193" y="1580"/>
                    <a:pt x="1552" y="1335"/>
                    <a:pt x="1621" y="973"/>
                  </a:cubicBezTo>
                  <a:cubicBezTo>
                    <a:pt x="1700" y="551"/>
                    <a:pt x="1465" y="123"/>
                    <a:pt x="1033" y="20"/>
                  </a:cubicBezTo>
                  <a:cubicBezTo>
                    <a:pt x="977" y="7"/>
                    <a:pt x="919" y="0"/>
                    <a:pt x="86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502;p44"/>
            <p:cNvSpPr/>
            <p:nvPr/>
          </p:nvSpPr>
          <p:spPr>
            <a:xfrm>
              <a:off x="5394800" y="3108425"/>
              <a:ext cx="58325" cy="60275"/>
            </a:xfrm>
            <a:custGeom>
              <a:avLst/>
              <a:gdLst/>
              <a:ahLst/>
              <a:cxnLst/>
              <a:rect l="l" t="t" r="r" b="b"/>
              <a:pathLst>
                <a:path w="2333" h="2411" extrusionOk="0">
                  <a:moveTo>
                    <a:pt x="1195" y="0"/>
                  </a:moveTo>
                  <a:cubicBezTo>
                    <a:pt x="1082" y="0"/>
                    <a:pt x="968" y="15"/>
                    <a:pt x="857" y="44"/>
                  </a:cubicBezTo>
                  <a:cubicBezTo>
                    <a:pt x="581" y="117"/>
                    <a:pt x="343" y="342"/>
                    <a:pt x="200" y="580"/>
                  </a:cubicBezTo>
                  <a:cubicBezTo>
                    <a:pt x="78" y="781"/>
                    <a:pt x="0" y="1030"/>
                    <a:pt x="19" y="1266"/>
                  </a:cubicBezTo>
                  <a:cubicBezTo>
                    <a:pt x="32" y="1423"/>
                    <a:pt x="66" y="1568"/>
                    <a:pt x="130" y="1711"/>
                  </a:cubicBezTo>
                  <a:lnTo>
                    <a:pt x="216" y="1898"/>
                  </a:lnTo>
                  <a:cubicBezTo>
                    <a:pt x="287" y="2023"/>
                    <a:pt x="383" y="2124"/>
                    <a:pt x="503" y="2196"/>
                  </a:cubicBezTo>
                  <a:cubicBezTo>
                    <a:pt x="613" y="2292"/>
                    <a:pt x="742" y="2354"/>
                    <a:pt x="888" y="2384"/>
                  </a:cubicBezTo>
                  <a:cubicBezTo>
                    <a:pt x="975" y="2401"/>
                    <a:pt x="1070" y="2411"/>
                    <a:pt x="1166" y="2411"/>
                  </a:cubicBezTo>
                  <a:cubicBezTo>
                    <a:pt x="1361" y="2411"/>
                    <a:pt x="1561" y="2369"/>
                    <a:pt x="1708" y="2251"/>
                  </a:cubicBezTo>
                  <a:cubicBezTo>
                    <a:pt x="1887" y="2111"/>
                    <a:pt x="2059" y="1989"/>
                    <a:pt x="2168" y="1776"/>
                  </a:cubicBezTo>
                  <a:cubicBezTo>
                    <a:pt x="2278" y="1562"/>
                    <a:pt x="2332" y="1324"/>
                    <a:pt x="2314" y="1082"/>
                  </a:cubicBezTo>
                  <a:cubicBezTo>
                    <a:pt x="2294" y="833"/>
                    <a:pt x="2213" y="612"/>
                    <a:pt x="2055" y="418"/>
                  </a:cubicBezTo>
                  <a:cubicBezTo>
                    <a:pt x="1904" y="232"/>
                    <a:pt x="1689" y="71"/>
                    <a:pt x="1446" y="24"/>
                  </a:cubicBezTo>
                  <a:cubicBezTo>
                    <a:pt x="1363" y="8"/>
                    <a:pt x="1279" y="0"/>
                    <a:pt x="119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503;p44"/>
            <p:cNvSpPr/>
            <p:nvPr/>
          </p:nvSpPr>
          <p:spPr>
            <a:xfrm>
              <a:off x="4261875" y="3270650"/>
              <a:ext cx="54900" cy="51000"/>
            </a:xfrm>
            <a:custGeom>
              <a:avLst/>
              <a:gdLst/>
              <a:ahLst/>
              <a:cxnLst/>
              <a:rect l="l" t="t" r="r" b="b"/>
              <a:pathLst>
                <a:path w="2196" h="2040" extrusionOk="0">
                  <a:moveTo>
                    <a:pt x="1107" y="0"/>
                  </a:moveTo>
                  <a:cubicBezTo>
                    <a:pt x="915" y="0"/>
                    <a:pt x="721" y="52"/>
                    <a:pt x="562" y="150"/>
                  </a:cubicBezTo>
                  <a:cubicBezTo>
                    <a:pt x="348" y="282"/>
                    <a:pt x="152" y="534"/>
                    <a:pt x="104" y="785"/>
                  </a:cubicBezTo>
                  <a:cubicBezTo>
                    <a:pt x="0" y="1329"/>
                    <a:pt x="304" y="1883"/>
                    <a:pt x="862" y="2014"/>
                  </a:cubicBezTo>
                  <a:cubicBezTo>
                    <a:pt x="935" y="2031"/>
                    <a:pt x="1012" y="2040"/>
                    <a:pt x="1090" y="2040"/>
                  </a:cubicBezTo>
                  <a:cubicBezTo>
                    <a:pt x="1281" y="2040"/>
                    <a:pt x="1475" y="1988"/>
                    <a:pt x="1634" y="1890"/>
                  </a:cubicBezTo>
                  <a:cubicBezTo>
                    <a:pt x="1846" y="1759"/>
                    <a:pt x="2043" y="1506"/>
                    <a:pt x="2092" y="1256"/>
                  </a:cubicBezTo>
                  <a:cubicBezTo>
                    <a:pt x="2196" y="711"/>
                    <a:pt x="1891" y="159"/>
                    <a:pt x="1333" y="26"/>
                  </a:cubicBezTo>
                  <a:cubicBezTo>
                    <a:pt x="1260" y="9"/>
                    <a:pt x="1183" y="0"/>
                    <a:pt x="110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504;p44"/>
            <p:cNvSpPr/>
            <p:nvPr/>
          </p:nvSpPr>
          <p:spPr>
            <a:xfrm>
              <a:off x="4395800" y="3458225"/>
              <a:ext cx="39250" cy="41525"/>
            </a:xfrm>
            <a:custGeom>
              <a:avLst/>
              <a:gdLst/>
              <a:ahLst/>
              <a:cxnLst/>
              <a:rect l="l" t="t" r="r" b="b"/>
              <a:pathLst>
                <a:path w="1570" h="1661" extrusionOk="0">
                  <a:moveTo>
                    <a:pt x="817" y="1"/>
                  </a:moveTo>
                  <a:cubicBezTo>
                    <a:pt x="801" y="1"/>
                    <a:pt x="785" y="1"/>
                    <a:pt x="769" y="3"/>
                  </a:cubicBezTo>
                  <a:cubicBezTo>
                    <a:pt x="378" y="36"/>
                    <a:pt x="1" y="368"/>
                    <a:pt x="39" y="793"/>
                  </a:cubicBezTo>
                  <a:cubicBezTo>
                    <a:pt x="55" y="968"/>
                    <a:pt x="96" y="1100"/>
                    <a:pt x="178" y="1251"/>
                  </a:cubicBezTo>
                  <a:cubicBezTo>
                    <a:pt x="255" y="1392"/>
                    <a:pt x="369" y="1482"/>
                    <a:pt x="497" y="1572"/>
                  </a:cubicBezTo>
                  <a:cubicBezTo>
                    <a:pt x="583" y="1635"/>
                    <a:pt x="692" y="1661"/>
                    <a:pt x="802" y="1661"/>
                  </a:cubicBezTo>
                  <a:cubicBezTo>
                    <a:pt x="915" y="1661"/>
                    <a:pt x="1030" y="1634"/>
                    <a:pt x="1122" y="1592"/>
                  </a:cubicBezTo>
                  <a:cubicBezTo>
                    <a:pt x="1326" y="1500"/>
                    <a:pt x="1462" y="1337"/>
                    <a:pt x="1520" y="1117"/>
                  </a:cubicBezTo>
                  <a:cubicBezTo>
                    <a:pt x="1537" y="1051"/>
                    <a:pt x="1540" y="983"/>
                    <a:pt x="1543" y="915"/>
                  </a:cubicBezTo>
                  <a:lnTo>
                    <a:pt x="1543" y="915"/>
                  </a:lnTo>
                  <a:cubicBezTo>
                    <a:pt x="1551" y="856"/>
                    <a:pt x="1557" y="797"/>
                    <a:pt x="1559" y="737"/>
                  </a:cubicBezTo>
                  <a:cubicBezTo>
                    <a:pt x="1570" y="354"/>
                    <a:pt x="1194"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505;p44"/>
            <p:cNvSpPr/>
            <p:nvPr/>
          </p:nvSpPr>
          <p:spPr>
            <a:xfrm>
              <a:off x="4831450" y="3574475"/>
              <a:ext cx="37075" cy="35700"/>
            </a:xfrm>
            <a:custGeom>
              <a:avLst/>
              <a:gdLst/>
              <a:ahLst/>
              <a:cxnLst/>
              <a:rect l="l" t="t" r="r" b="b"/>
              <a:pathLst>
                <a:path w="1483" h="1428" extrusionOk="0">
                  <a:moveTo>
                    <a:pt x="752" y="0"/>
                  </a:moveTo>
                  <a:cubicBezTo>
                    <a:pt x="635" y="0"/>
                    <a:pt x="517" y="32"/>
                    <a:pt x="412" y="104"/>
                  </a:cubicBezTo>
                  <a:cubicBezTo>
                    <a:pt x="92" y="320"/>
                    <a:pt x="0" y="714"/>
                    <a:pt x="188" y="1050"/>
                  </a:cubicBezTo>
                  <a:cubicBezTo>
                    <a:pt x="264" y="1186"/>
                    <a:pt x="381" y="1285"/>
                    <a:pt x="519" y="1354"/>
                  </a:cubicBezTo>
                  <a:cubicBezTo>
                    <a:pt x="621" y="1404"/>
                    <a:pt x="726" y="1428"/>
                    <a:pt x="827" y="1428"/>
                  </a:cubicBezTo>
                  <a:cubicBezTo>
                    <a:pt x="1174" y="1428"/>
                    <a:pt x="1478" y="1152"/>
                    <a:pt x="1481" y="761"/>
                  </a:cubicBezTo>
                  <a:cubicBezTo>
                    <a:pt x="1482" y="608"/>
                    <a:pt x="1444" y="455"/>
                    <a:pt x="1358" y="329"/>
                  </a:cubicBezTo>
                  <a:cubicBezTo>
                    <a:pt x="1223" y="130"/>
                    <a:pt x="988" y="0"/>
                    <a:pt x="75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506;p44"/>
            <p:cNvSpPr/>
            <p:nvPr/>
          </p:nvSpPr>
          <p:spPr>
            <a:xfrm>
              <a:off x="5256700" y="3585350"/>
              <a:ext cx="54800" cy="51375"/>
            </a:xfrm>
            <a:custGeom>
              <a:avLst/>
              <a:gdLst/>
              <a:ahLst/>
              <a:cxnLst/>
              <a:rect l="l" t="t" r="r" b="b"/>
              <a:pathLst>
                <a:path w="2192" h="2055" extrusionOk="0">
                  <a:moveTo>
                    <a:pt x="1143" y="0"/>
                  </a:moveTo>
                  <a:cubicBezTo>
                    <a:pt x="1045" y="0"/>
                    <a:pt x="945" y="13"/>
                    <a:pt x="842" y="38"/>
                  </a:cubicBezTo>
                  <a:cubicBezTo>
                    <a:pt x="682" y="75"/>
                    <a:pt x="534" y="162"/>
                    <a:pt x="408" y="263"/>
                  </a:cubicBezTo>
                  <a:cubicBezTo>
                    <a:pt x="287" y="362"/>
                    <a:pt x="215" y="409"/>
                    <a:pt x="137" y="570"/>
                  </a:cubicBezTo>
                  <a:cubicBezTo>
                    <a:pt x="97" y="654"/>
                    <a:pt x="46" y="766"/>
                    <a:pt x="34" y="859"/>
                  </a:cubicBezTo>
                  <a:cubicBezTo>
                    <a:pt x="0" y="1107"/>
                    <a:pt x="4" y="1367"/>
                    <a:pt x="152" y="1586"/>
                  </a:cubicBezTo>
                  <a:cubicBezTo>
                    <a:pt x="291" y="1792"/>
                    <a:pt x="496" y="1968"/>
                    <a:pt x="747" y="2016"/>
                  </a:cubicBezTo>
                  <a:cubicBezTo>
                    <a:pt x="835" y="2033"/>
                    <a:pt x="865" y="2055"/>
                    <a:pt x="970" y="2055"/>
                  </a:cubicBezTo>
                  <a:cubicBezTo>
                    <a:pt x="993" y="2055"/>
                    <a:pt x="1019" y="2054"/>
                    <a:pt x="1050" y="2051"/>
                  </a:cubicBezTo>
                  <a:cubicBezTo>
                    <a:pt x="1090" y="2048"/>
                    <a:pt x="1130" y="2043"/>
                    <a:pt x="1170" y="2036"/>
                  </a:cubicBezTo>
                  <a:lnTo>
                    <a:pt x="1170" y="2036"/>
                  </a:lnTo>
                  <a:cubicBezTo>
                    <a:pt x="1173" y="2036"/>
                    <a:pt x="1175" y="2036"/>
                    <a:pt x="1178" y="2036"/>
                  </a:cubicBezTo>
                  <a:cubicBezTo>
                    <a:pt x="1187" y="2037"/>
                    <a:pt x="1197" y="2037"/>
                    <a:pt x="1206" y="2037"/>
                  </a:cubicBezTo>
                  <a:cubicBezTo>
                    <a:pt x="1459" y="2037"/>
                    <a:pt x="1703" y="1889"/>
                    <a:pt x="1880" y="1721"/>
                  </a:cubicBezTo>
                  <a:cubicBezTo>
                    <a:pt x="2114" y="1496"/>
                    <a:pt x="2192" y="1155"/>
                    <a:pt x="2140" y="847"/>
                  </a:cubicBezTo>
                  <a:cubicBezTo>
                    <a:pt x="2093" y="575"/>
                    <a:pt x="1962" y="361"/>
                    <a:pt x="1738" y="197"/>
                  </a:cubicBezTo>
                  <a:cubicBezTo>
                    <a:pt x="1551" y="61"/>
                    <a:pt x="1353" y="0"/>
                    <a:pt x="114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507;p44"/>
            <p:cNvSpPr/>
            <p:nvPr/>
          </p:nvSpPr>
          <p:spPr>
            <a:xfrm>
              <a:off x="4561050" y="3696725"/>
              <a:ext cx="53500" cy="47900"/>
            </a:xfrm>
            <a:custGeom>
              <a:avLst/>
              <a:gdLst/>
              <a:ahLst/>
              <a:cxnLst/>
              <a:rect l="l" t="t" r="r" b="b"/>
              <a:pathLst>
                <a:path w="2140" h="1916" extrusionOk="0">
                  <a:moveTo>
                    <a:pt x="987" y="0"/>
                  </a:moveTo>
                  <a:cubicBezTo>
                    <a:pt x="854" y="0"/>
                    <a:pt x="724" y="20"/>
                    <a:pt x="589" y="81"/>
                  </a:cubicBezTo>
                  <a:cubicBezTo>
                    <a:pt x="467" y="137"/>
                    <a:pt x="359" y="204"/>
                    <a:pt x="272" y="310"/>
                  </a:cubicBezTo>
                  <a:cubicBezTo>
                    <a:pt x="67" y="559"/>
                    <a:pt x="0" y="822"/>
                    <a:pt x="76" y="1138"/>
                  </a:cubicBezTo>
                  <a:cubicBezTo>
                    <a:pt x="134" y="1381"/>
                    <a:pt x="318" y="1614"/>
                    <a:pt x="541" y="1727"/>
                  </a:cubicBezTo>
                  <a:cubicBezTo>
                    <a:pt x="669" y="1792"/>
                    <a:pt x="813" y="1835"/>
                    <a:pt x="950" y="1884"/>
                  </a:cubicBezTo>
                  <a:cubicBezTo>
                    <a:pt x="1010" y="1906"/>
                    <a:pt x="1077" y="1915"/>
                    <a:pt x="1147" y="1915"/>
                  </a:cubicBezTo>
                  <a:cubicBezTo>
                    <a:pt x="1330" y="1915"/>
                    <a:pt x="1534" y="1850"/>
                    <a:pt x="1667" y="1768"/>
                  </a:cubicBezTo>
                  <a:cubicBezTo>
                    <a:pt x="1866" y="1645"/>
                    <a:pt x="2049" y="1412"/>
                    <a:pt x="2093" y="1179"/>
                  </a:cubicBezTo>
                  <a:cubicBezTo>
                    <a:pt x="2140" y="937"/>
                    <a:pt x="2119" y="671"/>
                    <a:pt x="1977" y="461"/>
                  </a:cubicBezTo>
                  <a:cubicBezTo>
                    <a:pt x="1844" y="267"/>
                    <a:pt x="1633" y="63"/>
                    <a:pt x="1387" y="35"/>
                  </a:cubicBezTo>
                  <a:cubicBezTo>
                    <a:pt x="1249" y="19"/>
                    <a:pt x="1117" y="0"/>
                    <a:pt x="9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508;p44"/>
            <p:cNvSpPr/>
            <p:nvPr/>
          </p:nvSpPr>
          <p:spPr>
            <a:xfrm>
              <a:off x="5016400" y="3808425"/>
              <a:ext cx="52000" cy="48300"/>
            </a:xfrm>
            <a:custGeom>
              <a:avLst/>
              <a:gdLst/>
              <a:ahLst/>
              <a:cxnLst/>
              <a:rect l="l" t="t" r="r" b="b"/>
              <a:pathLst>
                <a:path w="2080" h="1932" extrusionOk="0">
                  <a:moveTo>
                    <a:pt x="1054" y="0"/>
                  </a:moveTo>
                  <a:cubicBezTo>
                    <a:pt x="619" y="0"/>
                    <a:pt x="182" y="299"/>
                    <a:pt x="98" y="743"/>
                  </a:cubicBezTo>
                  <a:cubicBezTo>
                    <a:pt x="1" y="1259"/>
                    <a:pt x="288" y="1783"/>
                    <a:pt x="817" y="1908"/>
                  </a:cubicBezTo>
                  <a:cubicBezTo>
                    <a:pt x="885" y="1924"/>
                    <a:pt x="955" y="1932"/>
                    <a:pt x="1025" y="1932"/>
                  </a:cubicBezTo>
                  <a:cubicBezTo>
                    <a:pt x="1460" y="1932"/>
                    <a:pt x="1897" y="1632"/>
                    <a:pt x="1981" y="1189"/>
                  </a:cubicBezTo>
                  <a:cubicBezTo>
                    <a:pt x="2080" y="673"/>
                    <a:pt x="1791" y="149"/>
                    <a:pt x="1262" y="24"/>
                  </a:cubicBezTo>
                  <a:cubicBezTo>
                    <a:pt x="1194" y="8"/>
                    <a:pt x="1124" y="0"/>
                    <a:pt x="105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509;p44"/>
            <p:cNvSpPr/>
            <p:nvPr/>
          </p:nvSpPr>
          <p:spPr>
            <a:xfrm>
              <a:off x="5009175" y="4006200"/>
              <a:ext cx="50050" cy="48925"/>
            </a:xfrm>
            <a:custGeom>
              <a:avLst/>
              <a:gdLst/>
              <a:ahLst/>
              <a:cxnLst/>
              <a:rect l="l" t="t" r="r" b="b"/>
              <a:pathLst>
                <a:path w="2002" h="1957" extrusionOk="0">
                  <a:moveTo>
                    <a:pt x="1011" y="0"/>
                  </a:moveTo>
                  <a:cubicBezTo>
                    <a:pt x="827" y="0"/>
                    <a:pt x="639" y="50"/>
                    <a:pt x="486" y="143"/>
                  </a:cubicBezTo>
                  <a:cubicBezTo>
                    <a:pt x="282" y="270"/>
                    <a:pt x="93" y="511"/>
                    <a:pt x="48" y="752"/>
                  </a:cubicBezTo>
                  <a:cubicBezTo>
                    <a:pt x="0" y="1001"/>
                    <a:pt x="21" y="1276"/>
                    <a:pt x="166" y="1493"/>
                  </a:cubicBezTo>
                  <a:cubicBezTo>
                    <a:pt x="312" y="1708"/>
                    <a:pt x="515" y="1870"/>
                    <a:pt x="774" y="1932"/>
                  </a:cubicBezTo>
                  <a:cubicBezTo>
                    <a:pt x="844" y="1948"/>
                    <a:pt x="918" y="1956"/>
                    <a:pt x="991" y="1956"/>
                  </a:cubicBezTo>
                  <a:cubicBezTo>
                    <a:pt x="1175" y="1956"/>
                    <a:pt x="1363" y="1906"/>
                    <a:pt x="1515" y="1813"/>
                  </a:cubicBezTo>
                  <a:cubicBezTo>
                    <a:pt x="1719" y="1687"/>
                    <a:pt x="1908" y="1445"/>
                    <a:pt x="1955" y="1205"/>
                  </a:cubicBezTo>
                  <a:cubicBezTo>
                    <a:pt x="2001" y="956"/>
                    <a:pt x="1982" y="681"/>
                    <a:pt x="1836" y="465"/>
                  </a:cubicBezTo>
                  <a:cubicBezTo>
                    <a:pt x="1690" y="249"/>
                    <a:pt x="1485" y="86"/>
                    <a:pt x="1227" y="25"/>
                  </a:cubicBezTo>
                  <a:cubicBezTo>
                    <a:pt x="1157" y="8"/>
                    <a:pt x="1084"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510;p44"/>
            <p:cNvSpPr/>
            <p:nvPr/>
          </p:nvSpPr>
          <p:spPr>
            <a:xfrm>
              <a:off x="4153350" y="3459550"/>
              <a:ext cx="77625" cy="59250"/>
            </a:xfrm>
            <a:custGeom>
              <a:avLst/>
              <a:gdLst/>
              <a:ahLst/>
              <a:cxnLst/>
              <a:rect l="l" t="t" r="r" b="b"/>
              <a:pathLst>
                <a:path w="3105" h="2370" extrusionOk="0">
                  <a:moveTo>
                    <a:pt x="1673" y="1"/>
                  </a:moveTo>
                  <a:cubicBezTo>
                    <a:pt x="1648" y="1"/>
                    <a:pt x="1623" y="1"/>
                    <a:pt x="1597" y="3"/>
                  </a:cubicBezTo>
                  <a:cubicBezTo>
                    <a:pt x="0" y="81"/>
                    <a:pt x="364" y="2370"/>
                    <a:pt x="1551" y="2370"/>
                  </a:cubicBezTo>
                  <a:cubicBezTo>
                    <a:pt x="1684" y="2370"/>
                    <a:pt x="1827" y="2341"/>
                    <a:pt x="1979" y="2277"/>
                  </a:cubicBezTo>
                  <a:cubicBezTo>
                    <a:pt x="3104" y="1805"/>
                    <a:pt x="3002" y="1"/>
                    <a:pt x="16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511;p44"/>
            <p:cNvSpPr/>
            <p:nvPr/>
          </p:nvSpPr>
          <p:spPr>
            <a:xfrm>
              <a:off x="4289325" y="3699225"/>
              <a:ext cx="49825" cy="48050"/>
            </a:xfrm>
            <a:custGeom>
              <a:avLst/>
              <a:gdLst/>
              <a:ahLst/>
              <a:cxnLst/>
              <a:rect l="l" t="t" r="r" b="b"/>
              <a:pathLst>
                <a:path w="1993" h="1922" extrusionOk="0">
                  <a:moveTo>
                    <a:pt x="1116" y="0"/>
                  </a:moveTo>
                  <a:cubicBezTo>
                    <a:pt x="976" y="0"/>
                    <a:pt x="834" y="42"/>
                    <a:pt x="697" y="69"/>
                  </a:cubicBezTo>
                  <a:cubicBezTo>
                    <a:pt x="550" y="99"/>
                    <a:pt x="392" y="221"/>
                    <a:pt x="286" y="322"/>
                  </a:cubicBezTo>
                  <a:cubicBezTo>
                    <a:pt x="134" y="468"/>
                    <a:pt x="56" y="681"/>
                    <a:pt x="36" y="886"/>
                  </a:cubicBezTo>
                  <a:cubicBezTo>
                    <a:pt x="0" y="1243"/>
                    <a:pt x="179" y="1644"/>
                    <a:pt x="515" y="1811"/>
                  </a:cubicBezTo>
                  <a:cubicBezTo>
                    <a:pt x="662" y="1883"/>
                    <a:pt x="824" y="1922"/>
                    <a:pt x="985" y="1922"/>
                  </a:cubicBezTo>
                  <a:cubicBezTo>
                    <a:pt x="1154" y="1922"/>
                    <a:pt x="1322" y="1879"/>
                    <a:pt x="1471" y="1787"/>
                  </a:cubicBezTo>
                  <a:cubicBezTo>
                    <a:pt x="1837" y="1561"/>
                    <a:pt x="1993" y="1108"/>
                    <a:pt x="1880" y="702"/>
                  </a:cubicBezTo>
                  <a:cubicBezTo>
                    <a:pt x="1866" y="652"/>
                    <a:pt x="1855" y="600"/>
                    <a:pt x="1838" y="552"/>
                  </a:cubicBezTo>
                  <a:cubicBezTo>
                    <a:pt x="1751" y="285"/>
                    <a:pt x="1558" y="109"/>
                    <a:pt x="1292" y="26"/>
                  </a:cubicBezTo>
                  <a:cubicBezTo>
                    <a:pt x="1234" y="8"/>
                    <a:pt x="1175" y="0"/>
                    <a:pt x="111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512;p44"/>
            <p:cNvSpPr/>
            <p:nvPr/>
          </p:nvSpPr>
          <p:spPr>
            <a:xfrm>
              <a:off x="3603750" y="2260325"/>
              <a:ext cx="64750" cy="56175"/>
            </a:xfrm>
            <a:custGeom>
              <a:avLst/>
              <a:gdLst/>
              <a:ahLst/>
              <a:cxnLst/>
              <a:rect l="l" t="t" r="r" b="b"/>
              <a:pathLst>
                <a:path w="2590" h="2247" extrusionOk="0">
                  <a:moveTo>
                    <a:pt x="1319" y="0"/>
                  </a:moveTo>
                  <a:cubicBezTo>
                    <a:pt x="1297" y="0"/>
                    <a:pt x="1275" y="1"/>
                    <a:pt x="1252" y="2"/>
                  </a:cubicBezTo>
                  <a:cubicBezTo>
                    <a:pt x="1105" y="13"/>
                    <a:pt x="946" y="24"/>
                    <a:pt x="809" y="78"/>
                  </a:cubicBezTo>
                  <a:cubicBezTo>
                    <a:pt x="624" y="136"/>
                    <a:pt x="465" y="234"/>
                    <a:pt x="331" y="373"/>
                  </a:cubicBezTo>
                  <a:cubicBezTo>
                    <a:pt x="193" y="518"/>
                    <a:pt x="101" y="688"/>
                    <a:pt x="56" y="882"/>
                  </a:cubicBezTo>
                  <a:cubicBezTo>
                    <a:pt x="1" y="1172"/>
                    <a:pt x="33" y="1465"/>
                    <a:pt x="191" y="1720"/>
                  </a:cubicBezTo>
                  <a:cubicBezTo>
                    <a:pt x="339" y="1962"/>
                    <a:pt x="602" y="2151"/>
                    <a:pt x="878" y="2216"/>
                  </a:cubicBezTo>
                  <a:cubicBezTo>
                    <a:pt x="964" y="2236"/>
                    <a:pt x="1050" y="2246"/>
                    <a:pt x="1135" y="2246"/>
                  </a:cubicBezTo>
                  <a:cubicBezTo>
                    <a:pt x="1243" y="2246"/>
                    <a:pt x="1351" y="2230"/>
                    <a:pt x="1458" y="2199"/>
                  </a:cubicBezTo>
                  <a:cubicBezTo>
                    <a:pt x="1641" y="2142"/>
                    <a:pt x="1800" y="2044"/>
                    <a:pt x="1933" y="1904"/>
                  </a:cubicBezTo>
                  <a:cubicBezTo>
                    <a:pt x="2046" y="1804"/>
                    <a:pt x="2125" y="1670"/>
                    <a:pt x="2202" y="1542"/>
                  </a:cubicBezTo>
                  <a:cubicBezTo>
                    <a:pt x="2589" y="891"/>
                    <a:pt x="2062" y="0"/>
                    <a:pt x="131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513;p44"/>
            <p:cNvSpPr/>
            <p:nvPr/>
          </p:nvSpPr>
          <p:spPr>
            <a:xfrm>
              <a:off x="3361225" y="2088575"/>
              <a:ext cx="66975" cy="65450"/>
            </a:xfrm>
            <a:custGeom>
              <a:avLst/>
              <a:gdLst/>
              <a:ahLst/>
              <a:cxnLst/>
              <a:rect l="l" t="t" r="r" b="b"/>
              <a:pathLst>
                <a:path w="2679" h="2618" extrusionOk="0">
                  <a:moveTo>
                    <a:pt x="1352" y="1"/>
                  </a:moveTo>
                  <a:cubicBezTo>
                    <a:pt x="1106" y="1"/>
                    <a:pt x="856" y="68"/>
                    <a:pt x="651" y="194"/>
                  </a:cubicBezTo>
                  <a:cubicBezTo>
                    <a:pt x="379" y="362"/>
                    <a:pt x="126" y="686"/>
                    <a:pt x="64" y="1007"/>
                  </a:cubicBezTo>
                  <a:cubicBezTo>
                    <a:pt x="0" y="1341"/>
                    <a:pt x="27" y="1708"/>
                    <a:pt x="223" y="1997"/>
                  </a:cubicBezTo>
                  <a:cubicBezTo>
                    <a:pt x="419" y="2285"/>
                    <a:pt x="691" y="2503"/>
                    <a:pt x="1037" y="2585"/>
                  </a:cubicBezTo>
                  <a:cubicBezTo>
                    <a:pt x="1130" y="2607"/>
                    <a:pt x="1228" y="2618"/>
                    <a:pt x="1327" y="2618"/>
                  </a:cubicBezTo>
                  <a:cubicBezTo>
                    <a:pt x="1572" y="2618"/>
                    <a:pt x="1823" y="2551"/>
                    <a:pt x="2027" y="2426"/>
                  </a:cubicBezTo>
                  <a:cubicBezTo>
                    <a:pt x="2300" y="2256"/>
                    <a:pt x="2553" y="1934"/>
                    <a:pt x="2615" y="1612"/>
                  </a:cubicBezTo>
                  <a:cubicBezTo>
                    <a:pt x="2678" y="1278"/>
                    <a:pt x="2651" y="910"/>
                    <a:pt x="2455" y="622"/>
                  </a:cubicBezTo>
                  <a:cubicBezTo>
                    <a:pt x="2261" y="334"/>
                    <a:pt x="1988" y="116"/>
                    <a:pt x="1642" y="34"/>
                  </a:cubicBezTo>
                  <a:cubicBezTo>
                    <a:pt x="1549" y="12"/>
                    <a:pt x="1451" y="1"/>
                    <a:pt x="135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514;p44"/>
            <p:cNvSpPr/>
            <p:nvPr/>
          </p:nvSpPr>
          <p:spPr>
            <a:xfrm>
              <a:off x="3122100" y="2382225"/>
              <a:ext cx="69750" cy="65875"/>
            </a:xfrm>
            <a:custGeom>
              <a:avLst/>
              <a:gdLst/>
              <a:ahLst/>
              <a:cxnLst/>
              <a:rect l="l" t="t" r="r" b="b"/>
              <a:pathLst>
                <a:path w="2790" h="2635" extrusionOk="0">
                  <a:moveTo>
                    <a:pt x="1202" y="1"/>
                  </a:moveTo>
                  <a:cubicBezTo>
                    <a:pt x="1109" y="1"/>
                    <a:pt x="1018" y="16"/>
                    <a:pt x="932" y="49"/>
                  </a:cubicBezTo>
                  <a:cubicBezTo>
                    <a:pt x="810" y="97"/>
                    <a:pt x="696" y="159"/>
                    <a:pt x="582" y="216"/>
                  </a:cubicBezTo>
                  <a:cubicBezTo>
                    <a:pt x="603" y="206"/>
                    <a:pt x="624" y="197"/>
                    <a:pt x="645" y="187"/>
                  </a:cubicBezTo>
                  <a:lnTo>
                    <a:pt x="645" y="187"/>
                  </a:lnTo>
                  <a:cubicBezTo>
                    <a:pt x="448" y="290"/>
                    <a:pt x="286" y="425"/>
                    <a:pt x="170" y="638"/>
                  </a:cubicBezTo>
                  <a:cubicBezTo>
                    <a:pt x="52" y="852"/>
                    <a:pt x="25" y="1047"/>
                    <a:pt x="13" y="1287"/>
                  </a:cubicBezTo>
                  <a:cubicBezTo>
                    <a:pt x="0" y="1528"/>
                    <a:pt x="86" y="1788"/>
                    <a:pt x="214" y="1989"/>
                  </a:cubicBezTo>
                  <a:cubicBezTo>
                    <a:pt x="403" y="2287"/>
                    <a:pt x="708" y="2505"/>
                    <a:pt x="1052" y="2591"/>
                  </a:cubicBezTo>
                  <a:cubicBezTo>
                    <a:pt x="1174" y="2622"/>
                    <a:pt x="1275" y="2634"/>
                    <a:pt x="1371" y="2634"/>
                  </a:cubicBezTo>
                  <a:cubicBezTo>
                    <a:pt x="1517" y="2634"/>
                    <a:pt x="1652" y="2606"/>
                    <a:pt x="1836" y="2575"/>
                  </a:cubicBezTo>
                  <a:cubicBezTo>
                    <a:pt x="2154" y="2521"/>
                    <a:pt x="2421" y="2232"/>
                    <a:pt x="2581" y="1969"/>
                  </a:cubicBezTo>
                  <a:cubicBezTo>
                    <a:pt x="2789" y="1626"/>
                    <a:pt x="2775" y="1191"/>
                    <a:pt x="2614" y="839"/>
                  </a:cubicBezTo>
                  <a:cubicBezTo>
                    <a:pt x="2470" y="521"/>
                    <a:pt x="2242" y="307"/>
                    <a:pt x="1917" y="182"/>
                  </a:cubicBezTo>
                  <a:cubicBezTo>
                    <a:pt x="1826" y="147"/>
                    <a:pt x="1730" y="121"/>
                    <a:pt x="1632" y="106"/>
                  </a:cubicBezTo>
                  <a:lnTo>
                    <a:pt x="1632" y="106"/>
                  </a:lnTo>
                  <a:cubicBezTo>
                    <a:pt x="1496" y="39"/>
                    <a:pt x="1347" y="1"/>
                    <a:pt x="12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515;p44"/>
            <p:cNvSpPr/>
            <p:nvPr/>
          </p:nvSpPr>
          <p:spPr>
            <a:xfrm>
              <a:off x="2986225" y="2168775"/>
              <a:ext cx="50750" cy="42000"/>
            </a:xfrm>
            <a:custGeom>
              <a:avLst/>
              <a:gdLst/>
              <a:ahLst/>
              <a:cxnLst/>
              <a:rect l="l" t="t" r="r" b="b"/>
              <a:pathLst>
                <a:path w="2030" h="1680" extrusionOk="0">
                  <a:moveTo>
                    <a:pt x="1032" y="1"/>
                  </a:moveTo>
                  <a:cubicBezTo>
                    <a:pt x="901" y="1"/>
                    <a:pt x="771" y="35"/>
                    <a:pt x="661" y="108"/>
                  </a:cubicBezTo>
                  <a:cubicBezTo>
                    <a:pt x="635" y="126"/>
                    <a:pt x="610" y="142"/>
                    <a:pt x="585" y="160"/>
                  </a:cubicBezTo>
                  <a:cubicBezTo>
                    <a:pt x="1" y="550"/>
                    <a:pt x="115" y="1488"/>
                    <a:pt x="827" y="1657"/>
                  </a:cubicBezTo>
                  <a:cubicBezTo>
                    <a:pt x="892" y="1672"/>
                    <a:pt x="957" y="1680"/>
                    <a:pt x="1019" y="1680"/>
                  </a:cubicBezTo>
                  <a:cubicBezTo>
                    <a:pt x="1625" y="1680"/>
                    <a:pt x="2029" y="981"/>
                    <a:pt x="1714" y="427"/>
                  </a:cubicBezTo>
                  <a:cubicBezTo>
                    <a:pt x="1699" y="400"/>
                    <a:pt x="1684" y="375"/>
                    <a:pt x="1668" y="348"/>
                  </a:cubicBezTo>
                  <a:cubicBezTo>
                    <a:pt x="1543" y="127"/>
                    <a:pt x="1285" y="1"/>
                    <a:pt x="103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516;p44"/>
            <p:cNvSpPr/>
            <p:nvPr/>
          </p:nvSpPr>
          <p:spPr>
            <a:xfrm>
              <a:off x="3200250" y="1803950"/>
              <a:ext cx="73825" cy="53050"/>
            </a:xfrm>
            <a:custGeom>
              <a:avLst/>
              <a:gdLst/>
              <a:ahLst/>
              <a:cxnLst/>
              <a:rect l="l" t="t" r="r" b="b"/>
              <a:pathLst>
                <a:path w="2953" h="2122" extrusionOk="0">
                  <a:moveTo>
                    <a:pt x="1453" y="1"/>
                  </a:moveTo>
                  <a:cubicBezTo>
                    <a:pt x="336" y="1"/>
                    <a:pt x="0" y="1797"/>
                    <a:pt x="1233" y="2089"/>
                  </a:cubicBezTo>
                  <a:cubicBezTo>
                    <a:pt x="1326" y="2111"/>
                    <a:pt x="1415" y="2122"/>
                    <a:pt x="1500" y="2122"/>
                  </a:cubicBezTo>
                  <a:cubicBezTo>
                    <a:pt x="2615" y="2122"/>
                    <a:pt x="2952" y="326"/>
                    <a:pt x="1721" y="33"/>
                  </a:cubicBezTo>
                  <a:cubicBezTo>
                    <a:pt x="1627" y="11"/>
                    <a:pt x="1538" y="1"/>
                    <a:pt x="145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517;p44"/>
            <p:cNvSpPr/>
            <p:nvPr/>
          </p:nvSpPr>
          <p:spPr>
            <a:xfrm>
              <a:off x="3448625" y="1527100"/>
              <a:ext cx="58025" cy="56550"/>
            </a:xfrm>
            <a:custGeom>
              <a:avLst/>
              <a:gdLst/>
              <a:ahLst/>
              <a:cxnLst/>
              <a:rect l="l" t="t" r="r" b="b"/>
              <a:pathLst>
                <a:path w="2321" h="2262" extrusionOk="0">
                  <a:moveTo>
                    <a:pt x="1166" y="1"/>
                  </a:moveTo>
                  <a:cubicBezTo>
                    <a:pt x="1060" y="1"/>
                    <a:pt x="955" y="16"/>
                    <a:pt x="860" y="50"/>
                  </a:cubicBezTo>
                  <a:cubicBezTo>
                    <a:pt x="771" y="89"/>
                    <a:pt x="684" y="130"/>
                    <a:pt x="597" y="169"/>
                  </a:cubicBezTo>
                  <a:cubicBezTo>
                    <a:pt x="428" y="273"/>
                    <a:pt x="298" y="412"/>
                    <a:pt x="200" y="586"/>
                  </a:cubicBezTo>
                  <a:cubicBezTo>
                    <a:pt x="68" y="779"/>
                    <a:pt x="47" y="1001"/>
                    <a:pt x="27" y="1226"/>
                  </a:cubicBezTo>
                  <a:cubicBezTo>
                    <a:pt x="0" y="1551"/>
                    <a:pt x="277" y="2001"/>
                    <a:pt x="581" y="2121"/>
                  </a:cubicBezTo>
                  <a:cubicBezTo>
                    <a:pt x="760" y="2193"/>
                    <a:pt x="937" y="2261"/>
                    <a:pt x="1126" y="2261"/>
                  </a:cubicBezTo>
                  <a:cubicBezTo>
                    <a:pt x="1160" y="2261"/>
                    <a:pt x="1195" y="2259"/>
                    <a:pt x="1230" y="2254"/>
                  </a:cubicBezTo>
                  <a:cubicBezTo>
                    <a:pt x="1515" y="2217"/>
                    <a:pt x="1806" y="2134"/>
                    <a:pt x="2004" y="1905"/>
                  </a:cubicBezTo>
                  <a:cubicBezTo>
                    <a:pt x="2206" y="1675"/>
                    <a:pt x="2320" y="1397"/>
                    <a:pt x="2315" y="1087"/>
                  </a:cubicBezTo>
                  <a:cubicBezTo>
                    <a:pt x="2306" y="689"/>
                    <a:pt x="2082" y="325"/>
                    <a:pt x="1731" y="140"/>
                  </a:cubicBezTo>
                  <a:cubicBezTo>
                    <a:pt x="1569" y="54"/>
                    <a:pt x="1364" y="1"/>
                    <a:pt x="116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518;p44"/>
            <p:cNvSpPr/>
            <p:nvPr/>
          </p:nvSpPr>
          <p:spPr>
            <a:xfrm>
              <a:off x="4003600" y="1343975"/>
              <a:ext cx="46650" cy="41975"/>
            </a:xfrm>
            <a:custGeom>
              <a:avLst/>
              <a:gdLst/>
              <a:ahLst/>
              <a:cxnLst/>
              <a:rect l="l" t="t" r="r" b="b"/>
              <a:pathLst>
                <a:path w="1866" h="1679" extrusionOk="0">
                  <a:moveTo>
                    <a:pt x="876" y="1"/>
                  </a:moveTo>
                  <a:cubicBezTo>
                    <a:pt x="662" y="1"/>
                    <a:pt x="449" y="81"/>
                    <a:pt x="288" y="258"/>
                  </a:cubicBezTo>
                  <a:cubicBezTo>
                    <a:pt x="91" y="473"/>
                    <a:pt x="1" y="710"/>
                    <a:pt x="72" y="1001"/>
                  </a:cubicBezTo>
                  <a:cubicBezTo>
                    <a:pt x="150" y="1320"/>
                    <a:pt x="372" y="1579"/>
                    <a:pt x="701" y="1656"/>
                  </a:cubicBezTo>
                  <a:cubicBezTo>
                    <a:pt x="765" y="1672"/>
                    <a:pt x="829" y="1679"/>
                    <a:pt x="892" y="1679"/>
                  </a:cubicBezTo>
                  <a:cubicBezTo>
                    <a:pt x="1430" y="1679"/>
                    <a:pt x="1866" y="1140"/>
                    <a:pt x="1700" y="593"/>
                  </a:cubicBezTo>
                  <a:cubicBezTo>
                    <a:pt x="1587" y="223"/>
                    <a:pt x="1231" y="1"/>
                    <a:pt x="8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519;p44"/>
            <p:cNvSpPr/>
            <p:nvPr/>
          </p:nvSpPr>
          <p:spPr>
            <a:xfrm>
              <a:off x="3017350" y="1411350"/>
              <a:ext cx="59500" cy="58175"/>
            </a:xfrm>
            <a:custGeom>
              <a:avLst/>
              <a:gdLst/>
              <a:ahLst/>
              <a:cxnLst/>
              <a:rect l="l" t="t" r="r" b="b"/>
              <a:pathLst>
                <a:path w="2380" h="2327" extrusionOk="0">
                  <a:moveTo>
                    <a:pt x="1199" y="1"/>
                  </a:moveTo>
                  <a:cubicBezTo>
                    <a:pt x="982" y="1"/>
                    <a:pt x="759" y="61"/>
                    <a:pt x="578" y="172"/>
                  </a:cubicBezTo>
                  <a:cubicBezTo>
                    <a:pt x="335" y="322"/>
                    <a:pt x="111" y="610"/>
                    <a:pt x="57" y="895"/>
                  </a:cubicBezTo>
                  <a:cubicBezTo>
                    <a:pt x="0" y="1192"/>
                    <a:pt x="25" y="1518"/>
                    <a:pt x="199" y="1775"/>
                  </a:cubicBezTo>
                  <a:cubicBezTo>
                    <a:pt x="373" y="2032"/>
                    <a:pt x="615" y="2224"/>
                    <a:pt x="922" y="2296"/>
                  </a:cubicBezTo>
                  <a:cubicBezTo>
                    <a:pt x="1006" y="2316"/>
                    <a:pt x="1093" y="2326"/>
                    <a:pt x="1180" y="2326"/>
                  </a:cubicBezTo>
                  <a:cubicBezTo>
                    <a:pt x="1398" y="2326"/>
                    <a:pt x="1620" y="2266"/>
                    <a:pt x="1801" y="2155"/>
                  </a:cubicBezTo>
                  <a:cubicBezTo>
                    <a:pt x="2044" y="2005"/>
                    <a:pt x="2269" y="1717"/>
                    <a:pt x="2323" y="1432"/>
                  </a:cubicBezTo>
                  <a:cubicBezTo>
                    <a:pt x="2379" y="1135"/>
                    <a:pt x="2356" y="809"/>
                    <a:pt x="2182" y="552"/>
                  </a:cubicBezTo>
                  <a:cubicBezTo>
                    <a:pt x="2009" y="295"/>
                    <a:pt x="1765" y="103"/>
                    <a:pt x="1458" y="31"/>
                  </a:cubicBezTo>
                  <a:cubicBezTo>
                    <a:pt x="1375" y="11"/>
                    <a:pt x="1287" y="1"/>
                    <a:pt x="11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520;p44"/>
            <p:cNvSpPr/>
            <p:nvPr/>
          </p:nvSpPr>
          <p:spPr>
            <a:xfrm>
              <a:off x="2963650" y="1786275"/>
              <a:ext cx="63275" cy="61875"/>
            </a:xfrm>
            <a:custGeom>
              <a:avLst/>
              <a:gdLst/>
              <a:ahLst/>
              <a:cxnLst/>
              <a:rect l="l" t="t" r="r" b="b"/>
              <a:pathLst>
                <a:path w="2531" h="2475" extrusionOk="0">
                  <a:moveTo>
                    <a:pt x="1276" y="1"/>
                  </a:moveTo>
                  <a:cubicBezTo>
                    <a:pt x="1044" y="1"/>
                    <a:pt x="808" y="64"/>
                    <a:pt x="614" y="183"/>
                  </a:cubicBezTo>
                  <a:cubicBezTo>
                    <a:pt x="357" y="342"/>
                    <a:pt x="117" y="647"/>
                    <a:pt x="59" y="952"/>
                  </a:cubicBezTo>
                  <a:cubicBezTo>
                    <a:pt x="0" y="1267"/>
                    <a:pt x="25" y="1614"/>
                    <a:pt x="211" y="1888"/>
                  </a:cubicBezTo>
                  <a:cubicBezTo>
                    <a:pt x="396" y="2162"/>
                    <a:pt x="654" y="2367"/>
                    <a:pt x="979" y="2444"/>
                  </a:cubicBezTo>
                  <a:cubicBezTo>
                    <a:pt x="1068" y="2465"/>
                    <a:pt x="1161" y="2475"/>
                    <a:pt x="1254" y="2475"/>
                  </a:cubicBezTo>
                  <a:cubicBezTo>
                    <a:pt x="1486" y="2475"/>
                    <a:pt x="1722" y="2412"/>
                    <a:pt x="1916" y="2292"/>
                  </a:cubicBezTo>
                  <a:cubicBezTo>
                    <a:pt x="2174" y="2132"/>
                    <a:pt x="2413" y="1828"/>
                    <a:pt x="2471" y="1524"/>
                  </a:cubicBezTo>
                  <a:cubicBezTo>
                    <a:pt x="2531" y="1208"/>
                    <a:pt x="2505" y="861"/>
                    <a:pt x="2320" y="587"/>
                  </a:cubicBezTo>
                  <a:cubicBezTo>
                    <a:pt x="2135" y="314"/>
                    <a:pt x="1878" y="110"/>
                    <a:pt x="1551" y="32"/>
                  </a:cubicBezTo>
                  <a:cubicBezTo>
                    <a:pt x="1462" y="11"/>
                    <a:pt x="1369" y="1"/>
                    <a:pt x="12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521;p44"/>
            <p:cNvSpPr/>
            <p:nvPr/>
          </p:nvSpPr>
          <p:spPr>
            <a:xfrm>
              <a:off x="2578550" y="1759175"/>
              <a:ext cx="53575" cy="47450"/>
            </a:xfrm>
            <a:custGeom>
              <a:avLst/>
              <a:gdLst/>
              <a:ahLst/>
              <a:cxnLst/>
              <a:rect l="l" t="t" r="r" b="b"/>
              <a:pathLst>
                <a:path w="2143" h="1898" extrusionOk="0">
                  <a:moveTo>
                    <a:pt x="141" y="950"/>
                  </a:moveTo>
                  <a:cubicBezTo>
                    <a:pt x="141" y="965"/>
                    <a:pt x="141" y="979"/>
                    <a:pt x="141" y="993"/>
                  </a:cubicBezTo>
                  <a:lnTo>
                    <a:pt x="141" y="993"/>
                  </a:lnTo>
                  <a:cubicBezTo>
                    <a:pt x="140" y="988"/>
                    <a:pt x="139" y="982"/>
                    <a:pt x="139" y="977"/>
                  </a:cubicBezTo>
                  <a:lnTo>
                    <a:pt x="139" y="977"/>
                  </a:lnTo>
                  <a:cubicBezTo>
                    <a:pt x="139" y="968"/>
                    <a:pt x="140" y="959"/>
                    <a:pt x="141" y="950"/>
                  </a:cubicBezTo>
                  <a:close/>
                  <a:moveTo>
                    <a:pt x="175" y="1194"/>
                  </a:moveTo>
                  <a:cubicBezTo>
                    <a:pt x="176" y="1195"/>
                    <a:pt x="176" y="1196"/>
                    <a:pt x="176" y="1196"/>
                  </a:cubicBezTo>
                  <a:lnTo>
                    <a:pt x="176" y="1196"/>
                  </a:lnTo>
                  <a:cubicBezTo>
                    <a:pt x="176" y="1196"/>
                    <a:pt x="176" y="1196"/>
                    <a:pt x="176" y="1195"/>
                  </a:cubicBezTo>
                  <a:lnTo>
                    <a:pt x="176" y="1195"/>
                  </a:lnTo>
                  <a:cubicBezTo>
                    <a:pt x="176" y="1195"/>
                    <a:pt x="176" y="1195"/>
                    <a:pt x="175" y="1194"/>
                  </a:cubicBezTo>
                  <a:close/>
                  <a:moveTo>
                    <a:pt x="1189" y="1762"/>
                  </a:moveTo>
                  <a:cubicBezTo>
                    <a:pt x="1184" y="1765"/>
                    <a:pt x="1178" y="1767"/>
                    <a:pt x="1172" y="1770"/>
                  </a:cubicBezTo>
                  <a:lnTo>
                    <a:pt x="1172" y="1770"/>
                  </a:lnTo>
                  <a:cubicBezTo>
                    <a:pt x="1170" y="1770"/>
                    <a:pt x="1168" y="1770"/>
                    <a:pt x="1166" y="1771"/>
                  </a:cubicBezTo>
                  <a:lnTo>
                    <a:pt x="1166" y="1771"/>
                  </a:lnTo>
                  <a:cubicBezTo>
                    <a:pt x="1173" y="1768"/>
                    <a:pt x="1181" y="1765"/>
                    <a:pt x="1189" y="1762"/>
                  </a:cubicBezTo>
                  <a:close/>
                  <a:moveTo>
                    <a:pt x="1147" y="1782"/>
                  </a:moveTo>
                  <a:cubicBezTo>
                    <a:pt x="1147" y="1782"/>
                    <a:pt x="1146" y="1782"/>
                    <a:pt x="1146" y="1782"/>
                  </a:cubicBezTo>
                  <a:cubicBezTo>
                    <a:pt x="1146" y="1782"/>
                    <a:pt x="1147" y="1782"/>
                    <a:pt x="1147" y="1782"/>
                  </a:cubicBezTo>
                  <a:close/>
                  <a:moveTo>
                    <a:pt x="1012" y="0"/>
                  </a:moveTo>
                  <a:cubicBezTo>
                    <a:pt x="924" y="0"/>
                    <a:pt x="835" y="13"/>
                    <a:pt x="747" y="38"/>
                  </a:cubicBezTo>
                  <a:cubicBezTo>
                    <a:pt x="462" y="121"/>
                    <a:pt x="281" y="305"/>
                    <a:pt x="118" y="541"/>
                  </a:cubicBezTo>
                  <a:cubicBezTo>
                    <a:pt x="89" y="614"/>
                    <a:pt x="62" y="686"/>
                    <a:pt x="34" y="759"/>
                  </a:cubicBezTo>
                  <a:cubicBezTo>
                    <a:pt x="1" y="874"/>
                    <a:pt x="0" y="988"/>
                    <a:pt x="29" y="1102"/>
                  </a:cubicBezTo>
                  <a:cubicBezTo>
                    <a:pt x="60" y="1280"/>
                    <a:pt x="140" y="1465"/>
                    <a:pt x="280" y="1588"/>
                  </a:cubicBezTo>
                  <a:cubicBezTo>
                    <a:pt x="388" y="1683"/>
                    <a:pt x="511" y="1752"/>
                    <a:pt x="647" y="1795"/>
                  </a:cubicBezTo>
                  <a:lnTo>
                    <a:pt x="647" y="1795"/>
                  </a:lnTo>
                  <a:cubicBezTo>
                    <a:pt x="774" y="1860"/>
                    <a:pt x="913" y="1897"/>
                    <a:pt x="1060" y="1897"/>
                  </a:cubicBezTo>
                  <a:cubicBezTo>
                    <a:pt x="1072" y="1897"/>
                    <a:pt x="1083" y="1897"/>
                    <a:pt x="1094" y="1897"/>
                  </a:cubicBezTo>
                  <a:cubicBezTo>
                    <a:pt x="1675" y="1876"/>
                    <a:pt x="2143" y="1270"/>
                    <a:pt x="1947" y="700"/>
                  </a:cubicBezTo>
                  <a:cubicBezTo>
                    <a:pt x="1873" y="485"/>
                    <a:pt x="1758" y="319"/>
                    <a:pt x="1577" y="187"/>
                  </a:cubicBezTo>
                  <a:cubicBezTo>
                    <a:pt x="1411" y="65"/>
                    <a:pt x="1214" y="0"/>
                    <a:pt x="10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522;p44"/>
            <p:cNvSpPr/>
            <p:nvPr/>
          </p:nvSpPr>
          <p:spPr>
            <a:xfrm>
              <a:off x="2694775" y="2073050"/>
              <a:ext cx="68650" cy="67000"/>
            </a:xfrm>
            <a:custGeom>
              <a:avLst/>
              <a:gdLst/>
              <a:ahLst/>
              <a:cxnLst/>
              <a:rect l="l" t="t" r="r" b="b"/>
              <a:pathLst>
                <a:path w="2746" h="2680" extrusionOk="0">
                  <a:moveTo>
                    <a:pt x="1353" y="0"/>
                  </a:moveTo>
                  <a:cubicBezTo>
                    <a:pt x="1113" y="0"/>
                    <a:pt x="874" y="55"/>
                    <a:pt x="672" y="191"/>
                  </a:cubicBezTo>
                  <a:cubicBezTo>
                    <a:pt x="585" y="263"/>
                    <a:pt x="497" y="334"/>
                    <a:pt x="408" y="405"/>
                  </a:cubicBezTo>
                  <a:cubicBezTo>
                    <a:pt x="245" y="578"/>
                    <a:pt x="136" y="780"/>
                    <a:pt x="81" y="1012"/>
                  </a:cubicBezTo>
                  <a:cubicBezTo>
                    <a:pt x="1" y="1252"/>
                    <a:pt x="39" y="1513"/>
                    <a:pt x="99" y="1750"/>
                  </a:cubicBezTo>
                  <a:cubicBezTo>
                    <a:pt x="216" y="2191"/>
                    <a:pt x="617" y="2540"/>
                    <a:pt x="1052" y="2644"/>
                  </a:cubicBezTo>
                  <a:cubicBezTo>
                    <a:pt x="1154" y="2668"/>
                    <a:pt x="1256" y="2680"/>
                    <a:pt x="1357" y="2680"/>
                  </a:cubicBezTo>
                  <a:cubicBezTo>
                    <a:pt x="1485" y="2680"/>
                    <a:pt x="1612" y="2661"/>
                    <a:pt x="1738" y="2622"/>
                  </a:cubicBezTo>
                  <a:cubicBezTo>
                    <a:pt x="1957" y="2555"/>
                    <a:pt x="2147" y="2437"/>
                    <a:pt x="2305" y="2272"/>
                  </a:cubicBezTo>
                  <a:cubicBezTo>
                    <a:pt x="2495" y="2034"/>
                    <a:pt x="2569" y="1921"/>
                    <a:pt x="2655" y="1623"/>
                  </a:cubicBezTo>
                  <a:cubicBezTo>
                    <a:pt x="2746" y="1308"/>
                    <a:pt x="2662" y="899"/>
                    <a:pt x="2494" y="623"/>
                  </a:cubicBezTo>
                  <a:cubicBezTo>
                    <a:pt x="2324" y="348"/>
                    <a:pt x="1996" y="93"/>
                    <a:pt x="1672" y="31"/>
                  </a:cubicBezTo>
                  <a:cubicBezTo>
                    <a:pt x="1568" y="11"/>
                    <a:pt x="1461" y="0"/>
                    <a:pt x="135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523;p44"/>
            <p:cNvSpPr/>
            <p:nvPr/>
          </p:nvSpPr>
          <p:spPr>
            <a:xfrm>
              <a:off x="2216050" y="2154900"/>
              <a:ext cx="62125" cy="56600"/>
            </a:xfrm>
            <a:custGeom>
              <a:avLst/>
              <a:gdLst/>
              <a:ahLst/>
              <a:cxnLst/>
              <a:rect l="l" t="t" r="r" b="b"/>
              <a:pathLst>
                <a:path w="2485" h="2264" extrusionOk="0">
                  <a:moveTo>
                    <a:pt x="1163" y="1"/>
                  </a:moveTo>
                  <a:cubicBezTo>
                    <a:pt x="1152" y="1"/>
                    <a:pt x="1141" y="1"/>
                    <a:pt x="1130" y="1"/>
                  </a:cubicBezTo>
                  <a:cubicBezTo>
                    <a:pt x="932" y="9"/>
                    <a:pt x="746" y="65"/>
                    <a:pt x="576" y="169"/>
                  </a:cubicBezTo>
                  <a:cubicBezTo>
                    <a:pt x="328" y="337"/>
                    <a:pt x="140" y="572"/>
                    <a:pt x="68" y="871"/>
                  </a:cubicBezTo>
                  <a:cubicBezTo>
                    <a:pt x="0" y="1154"/>
                    <a:pt x="53" y="1479"/>
                    <a:pt x="206" y="1726"/>
                  </a:cubicBezTo>
                  <a:cubicBezTo>
                    <a:pt x="312" y="1895"/>
                    <a:pt x="451" y="2029"/>
                    <a:pt x="625" y="2125"/>
                  </a:cubicBezTo>
                  <a:cubicBezTo>
                    <a:pt x="799" y="2218"/>
                    <a:pt x="984" y="2263"/>
                    <a:pt x="1178" y="2263"/>
                  </a:cubicBezTo>
                  <a:cubicBezTo>
                    <a:pt x="1189" y="2263"/>
                    <a:pt x="1200" y="2263"/>
                    <a:pt x="1211" y="2263"/>
                  </a:cubicBezTo>
                  <a:cubicBezTo>
                    <a:pt x="1306" y="2249"/>
                    <a:pt x="1399" y="2235"/>
                    <a:pt x="1494" y="2219"/>
                  </a:cubicBezTo>
                  <a:cubicBezTo>
                    <a:pt x="1581" y="2205"/>
                    <a:pt x="1668" y="2190"/>
                    <a:pt x="1755" y="2176"/>
                  </a:cubicBezTo>
                  <a:cubicBezTo>
                    <a:pt x="1886" y="2142"/>
                    <a:pt x="1998" y="2078"/>
                    <a:pt x="2094" y="1987"/>
                  </a:cubicBezTo>
                  <a:cubicBezTo>
                    <a:pt x="2263" y="1851"/>
                    <a:pt x="2409" y="1656"/>
                    <a:pt x="2451" y="1436"/>
                  </a:cubicBezTo>
                  <a:cubicBezTo>
                    <a:pt x="2484" y="1257"/>
                    <a:pt x="2479" y="1078"/>
                    <a:pt x="2435" y="903"/>
                  </a:cubicBezTo>
                  <a:cubicBezTo>
                    <a:pt x="2399" y="771"/>
                    <a:pt x="2335" y="659"/>
                    <a:pt x="2246" y="563"/>
                  </a:cubicBezTo>
                  <a:cubicBezTo>
                    <a:pt x="2170" y="452"/>
                    <a:pt x="2070" y="368"/>
                    <a:pt x="1949" y="305"/>
                  </a:cubicBezTo>
                  <a:cubicBezTo>
                    <a:pt x="1873" y="250"/>
                    <a:pt x="1794" y="195"/>
                    <a:pt x="1717" y="141"/>
                  </a:cubicBezTo>
                  <a:cubicBezTo>
                    <a:pt x="1544" y="46"/>
                    <a:pt x="1359" y="1"/>
                    <a:pt x="116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524;p44"/>
            <p:cNvSpPr/>
            <p:nvPr/>
          </p:nvSpPr>
          <p:spPr>
            <a:xfrm>
              <a:off x="2418325" y="2466100"/>
              <a:ext cx="70275" cy="66175"/>
            </a:xfrm>
            <a:custGeom>
              <a:avLst/>
              <a:gdLst/>
              <a:ahLst/>
              <a:cxnLst/>
              <a:rect l="l" t="t" r="r" b="b"/>
              <a:pathLst>
                <a:path w="2811" h="2647" extrusionOk="0">
                  <a:moveTo>
                    <a:pt x="1081" y="93"/>
                  </a:moveTo>
                  <a:lnTo>
                    <a:pt x="1081" y="93"/>
                  </a:lnTo>
                  <a:cubicBezTo>
                    <a:pt x="1080" y="93"/>
                    <a:pt x="1080" y="93"/>
                    <a:pt x="1080" y="93"/>
                  </a:cubicBezTo>
                  <a:cubicBezTo>
                    <a:pt x="1077" y="94"/>
                    <a:pt x="1074" y="94"/>
                    <a:pt x="1071" y="95"/>
                  </a:cubicBezTo>
                  <a:lnTo>
                    <a:pt x="1071" y="95"/>
                  </a:lnTo>
                  <a:cubicBezTo>
                    <a:pt x="1074" y="94"/>
                    <a:pt x="1077" y="93"/>
                    <a:pt x="1081" y="93"/>
                  </a:cubicBezTo>
                  <a:close/>
                  <a:moveTo>
                    <a:pt x="1280" y="0"/>
                  </a:moveTo>
                  <a:cubicBezTo>
                    <a:pt x="1155" y="0"/>
                    <a:pt x="1034" y="18"/>
                    <a:pt x="926" y="57"/>
                  </a:cubicBezTo>
                  <a:cubicBezTo>
                    <a:pt x="828" y="101"/>
                    <a:pt x="728" y="146"/>
                    <a:pt x="629" y="192"/>
                  </a:cubicBezTo>
                  <a:cubicBezTo>
                    <a:pt x="482" y="276"/>
                    <a:pt x="364" y="389"/>
                    <a:pt x="278" y="531"/>
                  </a:cubicBezTo>
                  <a:cubicBezTo>
                    <a:pt x="115" y="753"/>
                    <a:pt x="1" y="1044"/>
                    <a:pt x="24" y="1325"/>
                  </a:cubicBezTo>
                  <a:cubicBezTo>
                    <a:pt x="43" y="1433"/>
                    <a:pt x="60" y="1542"/>
                    <a:pt x="80" y="1650"/>
                  </a:cubicBezTo>
                  <a:cubicBezTo>
                    <a:pt x="149" y="1862"/>
                    <a:pt x="262" y="2046"/>
                    <a:pt x="421" y="2200"/>
                  </a:cubicBezTo>
                  <a:cubicBezTo>
                    <a:pt x="516" y="2304"/>
                    <a:pt x="638" y="2395"/>
                    <a:pt x="761" y="2456"/>
                  </a:cubicBezTo>
                  <a:cubicBezTo>
                    <a:pt x="826" y="2490"/>
                    <a:pt x="878" y="2505"/>
                    <a:pt x="958" y="2536"/>
                  </a:cubicBezTo>
                  <a:cubicBezTo>
                    <a:pt x="1009" y="2555"/>
                    <a:pt x="1094" y="2600"/>
                    <a:pt x="1162" y="2609"/>
                  </a:cubicBezTo>
                  <a:cubicBezTo>
                    <a:pt x="1252" y="2634"/>
                    <a:pt x="1343" y="2647"/>
                    <a:pt x="1433" y="2647"/>
                  </a:cubicBezTo>
                  <a:cubicBezTo>
                    <a:pt x="1514" y="2647"/>
                    <a:pt x="1596" y="2636"/>
                    <a:pt x="1676" y="2616"/>
                  </a:cubicBezTo>
                  <a:cubicBezTo>
                    <a:pt x="1845" y="2602"/>
                    <a:pt x="2002" y="2547"/>
                    <a:pt x="2147" y="2450"/>
                  </a:cubicBezTo>
                  <a:cubicBezTo>
                    <a:pt x="2433" y="2256"/>
                    <a:pt x="2652" y="1985"/>
                    <a:pt x="2730" y="1640"/>
                  </a:cubicBezTo>
                  <a:cubicBezTo>
                    <a:pt x="2810" y="1298"/>
                    <a:pt x="2739" y="958"/>
                    <a:pt x="2572" y="655"/>
                  </a:cubicBezTo>
                  <a:cubicBezTo>
                    <a:pt x="2501" y="569"/>
                    <a:pt x="2432" y="482"/>
                    <a:pt x="2362" y="396"/>
                  </a:cubicBezTo>
                  <a:cubicBezTo>
                    <a:pt x="2237" y="268"/>
                    <a:pt x="2093" y="181"/>
                    <a:pt x="1925" y="133"/>
                  </a:cubicBezTo>
                  <a:cubicBezTo>
                    <a:pt x="1844" y="90"/>
                    <a:pt x="1758" y="64"/>
                    <a:pt x="1668" y="56"/>
                  </a:cubicBezTo>
                  <a:lnTo>
                    <a:pt x="1668" y="56"/>
                  </a:lnTo>
                  <a:cubicBezTo>
                    <a:pt x="1544" y="20"/>
                    <a:pt x="1411" y="0"/>
                    <a:pt x="128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525;p44"/>
            <p:cNvSpPr/>
            <p:nvPr/>
          </p:nvSpPr>
          <p:spPr>
            <a:xfrm>
              <a:off x="2836175" y="2494225"/>
              <a:ext cx="54000" cy="52750"/>
            </a:xfrm>
            <a:custGeom>
              <a:avLst/>
              <a:gdLst/>
              <a:ahLst/>
              <a:cxnLst/>
              <a:rect l="l" t="t" r="r" b="b"/>
              <a:pathLst>
                <a:path w="2160" h="2110" extrusionOk="0">
                  <a:moveTo>
                    <a:pt x="1089" y="1"/>
                  </a:moveTo>
                  <a:cubicBezTo>
                    <a:pt x="892" y="1"/>
                    <a:pt x="690" y="54"/>
                    <a:pt x="526" y="155"/>
                  </a:cubicBezTo>
                  <a:cubicBezTo>
                    <a:pt x="306" y="293"/>
                    <a:pt x="101" y="553"/>
                    <a:pt x="53" y="811"/>
                  </a:cubicBezTo>
                  <a:cubicBezTo>
                    <a:pt x="1" y="1080"/>
                    <a:pt x="24" y="1376"/>
                    <a:pt x="181" y="1610"/>
                  </a:cubicBezTo>
                  <a:cubicBezTo>
                    <a:pt x="338" y="1841"/>
                    <a:pt x="559" y="2017"/>
                    <a:pt x="836" y="2083"/>
                  </a:cubicBezTo>
                  <a:cubicBezTo>
                    <a:pt x="912" y="2101"/>
                    <a:pt x="992" y="2110"/>
                    <a:pt x="1072" y="2110"/>
                  </a:cubicBezTo>
                  <a:cubicBezTo>
                    <a:pt x="1269" y="2110"/>
                    <a:pt x="1471" y="2056"/>
                    <a:pt x="1635" y="1954"/>
                  </a:cubicBezTo>
                  <a:cubicBezTo>
                    <a:pt x="1856" y="1818"/>
                    <a:pt x="2059" y="1557"/>
                    <a:pt x="2108" y="1299"/>
                  </a:cubicBezTo>
                  <a:cubicBezTo>
                    <a:pt x="2160" y="1030"/>
                    <a:pt x="2138" y="735"/>
                    <a:pt x="1980" y="500"/>
                  </a:cubicBezTo>
                  <a:cubicBezTo>
                    <a:pt x="1823" y="268"/>
                    <a:pt x="1603" y="93"/>
                    <a:pt x="1324" y="28"/>
                  </a:cubicBezTo>
                  <a:cubicBezTo>
                    <a:pt x="1248" y="10"/>
                    <a:pt x="1169" y="1"/>
                    <a:pt x="108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526;p44"/>
            <p:cNvSpPr/>
            <p:nvPr/>
          </p:nvSpPr>
          <p:spPr>
            <a:xfrm>
              <a:off x="2934775" y="2728925"/>
              <a:ext cx="69725" cy="50100"/>
            </a:xfrm>
            <a:custGeom>
              <a:avLst/>
              <a:gdLst/>
              <a:ahLst/>
              <a:cxnLst/>
              <a:rect l="l" t="t" r="r" b="b"/>
              <a:pathLst>
                <a:path w="2789" h="2004" extrusionOk="0">
                  <a:moveTo>
                    <a:pt x="1374" y="0"/>
                  </a:moveTo>
                  <a:cubicBezTo>
                    <a:pt x="318" y="0"/>
                    <a:pt x="1" y="1698"/>
                    <a:pt x="1164" y="1973"/>
                  </a:cubicBezTo>
                  <a:cubicBezTo>
                    <a:pt x="1252" y="1994"/>
                    <a:pt x="1336" y="2004"/>
                    <a:pt x="1415" y="2004"/>
                  </a:cubicBezTo>
                  <a:cubicBezTo>
                    <a:pt x="2471" y="2004"/>
                    <a:pt x="2788" y="307"/>
                    <a:pt x="1625" y="31"/>
                  </a:cubicBezTo>
                  <a:cubicBezTo>
                    <a:pt x="1537" y="10"/>
                    <a:pt x="1453" y="0"/>
                    <a:pt x="137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527;p44"/>
            <p:cNvSpPr/>
            <p:nvPr/>
          </p:nvSpPr>
          <p:spPr>
            <a:xfrm>
              <a:off x="2688150" y="2730425"/>
              <a:ext cx="52200" cy="57400"/>
            </a:xfrm>
            <a:custGeom>
              <a:avLst/>
              <a:gdLst/>
              <a:ahLst/>
              <a:cxnLst/>
              <a:rect l="l" t="t" r="r" b="b"/>
              <a:pathLst>
                <a:path w="2088" h="2296" extrusionOk="0">
                  <a:moveTo>
                    <a:pt x="1033" y="0"/>
                  </a:moveTo>
                  <a:cubicBezTo>
                    <a:pt x="491" y="0"/>
                    <a:pt x="0" y="493"/>
                    <a:pt x="54" y="1052"/>
                  </a:cubicBezTo>
                  <a:cubicBezTo>
                    <a:pt x="70" y="1223"/>
                    <a:pt x="125" y="1384"/>
                    <a:pt x="214" y="1516"/>
                  </a:cubicBezTo>
                  <a:lnTo>
                    <a:pt x="214" y="1516"/>
                  </a:lnTo>
                  <a:cubicBezTo>
                    <a:pt x="214" y="1529"/>
                    <a:pt x="215" y="1541"/>
                    <a:pt x="216" y="1554"/>
                  </a:cubicBezTo>
                  <a:cubicBezTo>
                    <a:pt x="247" y="1940"/>
                    <a:pt x="556" y="2296"/>
                    <a:pt x="958" y="2296"/>
                  </a:cubicBezTo>
                  <a:cubicBezTo>
                    <a:pt x="976" y="2296"/>
                    <a:pt x="993" y="2295"/>
                    <a:pt x="1011" y="2294"/>
                  </a:cubicBezTo>
                  <a:cubicBezTo>
                    <a:pt x="1631" y="2249"/>
                    <a:pt x="2029" y="1752"/>
                    <a:pt x="2060" y="1153"/>
                  </a:cubicBezTo>
                  <a:cubicBezTo>
                    <a:pt x="2087" y="633"/>
                    <a:pt x="1731" y="125"/>
                    <a:pt x="1211" y="18"/>
                  </a:cubicBezTo>
                  <a:cubicBezTo>
                    <a:pt x="1151" y="6"/>
                    <a:pt x="1092" y="0"/>
                    <a:pt x="10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528;p44"/>
            <p:cNvSpPr/>
            <p:nvPr/>
          </p:nvSpPr>
          <p:spPr>
            <a:xfrm>
              <a:off x="2094675" y="2630650"/>
              <a:ext cx="55725" cy="53600"/>
            </a:xfrm>
            <a:custGeom>
              <a:avLst/>
              <a:gdLst/>
              <a:ahLst/>
              <a:cxnLst/>
              <a:rect l="l" t="t" r="r" b="b"/>
              <a:pathLst>
                <a:path w="2229" h="2144" extrusionOk="0">
                  <a:moveTo>
                    <a:pt x="1165" y="2015"/>
                  </a:moveTo>
                  <a:cubicBezTo>
                    <a:pt x="1179" y="2015"/>
                    <a:pt x="1193" y="2015"/>
                    <a:pt x="1207" y="2015"/>
                  </a:cubicBezTo>
                  <a:cubicBezTo>
                    <a:pt x="1219" y="2015"/>
                    <a:pt x="1230" y="2015"/>
                    <a:pt x="1242" y="2015"/>
                  </a:cubicBezTo>
                  <a:lnTo>
                    <a:pt x="1242" y="2015"/>
                  </a:lnTo>
                  <a:cubicBezTo>
                    <a:pt x="1232" y="2017"/>
                    <a:pt x="1223" y="2018"/>
                    <a:pt x="1213" y="2020"/>
                  </a:cubicBezTo>
                  <a:lnTo>
                    <a:pt x="1213" y="2020"/>
                  </a:lnTo>
                  <a:cubicBezTo>
                    <a:pt x="1197" y="2018"/>
                    <a:pt x="1181" y="2016"/>
                    <a:pt x="1165" y="2015"/>
                  </a:cubicBezTo>
                  <a:close/>
                  <a:moveTo>
                    <a:pt x="1134" y="1"/>
                  </a:moveTo>
                  <a:cubicBezTo>
                    <a:pt x="1129" y="1"/>
                    <a:pt x="1124" y="1"/>
                    <a:pt x="1120" y="1"/>
                  </a:cubicBezTo>
                  <a:cubicBezTo>
                    <a:pt x="941" y="6"/>
                    <a:pt x="746" y="66"/>
                    <a:pt x="593" y="161"/>
                  </a:cubicBezTo>
                  <a:cubicBezTo>
                    <a:pt x="326" y="324"/>
                    <a:pt x="172" y="581"/>
                    <a:pt x="81" y="873"/>
                  </a:cubicBezTo>
                  <a:cubicBezTo>
                    <a:pt x="0" y="1135"/>
                    <a:pt x="79" y="1427"/>
                    <a:pt x="209" y="1658"/>
                  </a:cubicBezTo>
                  <a:cubicBezTo>
                    <a:pt x="368" y="1945"/>
                    <a:pt x="677" y="2106"/>
                    <a:pt x="990" y="2138"/>
                  </a:cubicBezTo>
                  <a:cubicBezTo>
                    <a:pt x="1030" y="2142"/>
                    <a:pt x="1068" y="2144"/>
                    <a:pt x="1106" y="2144"/>
                  </a:cubicBezTo>
                  <a:cubicBezTo>
                    <a:pt x="1341" y="2144"/>
                    <a:pt x="1550" y="2068"/>
                    <a:pt x="1741" y="1913"/>
                  </a:cubicBezTo>
                  <a:cubicBezTo>
                    <a:pt x="1856" y="1820"/>
                    <a:pt x="1961" y="1697"/>
                    <a:pt x="2033" y="1557"/>
                  </a:cubicBezTo>
                  <a:lnTo>
                    <a:pt x="2033" y="1557"/>
                  </a:lnTo>
                  <a:cubicBezTo>
                    <a:pt x="2068" y="1501"/>
                    <a:pt x="2098" y="1441"/>
                    <a:pt x="2123" y="1376"/>
                  </a:cubicBezTo>
                  <a:cubicBezTo>
                    <a:pt x="2200" y="1174"/>
                    <a:pt x="2228" y="935"/>
                    <a:pt x="2155" y="725"/>
                  </a:cubicBezTo>
                  <a:cubicBezTo>
                    <a:pt x="2064" y="469"/>
                    <a:pt x="1907" y="286"/>
                    <a:pt x="1677" y="138"/>
                  </a:cubicBezTo>
                  <a:cubicBezTo>
                    <a:pt x="1621" y="101"/>
                    <a:pt x="1477" y="48"/>
                    <a:pt x="1411" y="32"/>
                  </a:cubicBezTo>
                  <a:cubicBezTo>
                    <a:pt x="1349" y="16"/>
                    <a:pt x="1208" y="1"/>
                    <a:pt x="11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529;p44"/>
            <p:cNvSpPr/>
            <p:nvPr/>
          </p:nvSpPr>
          <p:spPr>
            <a:xfrm>
              <a:off x="2288075" y="2874925"/>
              <a:ext cx="63925" cy="64150"/>
            </a:xfrm>
            <a:custGeom>
              <a:avLst/>
              <a:gdLst/>
              <a:ahLst/>
              <a:cxnLst/>
              <a:rect l="l" t="t" r="r" b="b"/>
              <a:pathLst>
                <a:path w="2557" h="2566" extrusionOk="0">
                  <a:moveTo>
                    <a:pt x="1180" y="1"/>
                  </a:moveTo>
                  <a:cubicBezTo>
                    <a:pt x="1079" y="1"/>
                    <a:pt x="978" y="18"/>
                    <a:pt x="878" y="53"/>
                  </a:cubicBezTo>
                  <a:cubicBezTo>
                    <a:pt x="577" y="161"/>
                    <a:pt x="334" y="349"/>
                    <a:pt x="172" y="631"/>
                  </a:cubicBezTo>
                  <a:cubicBezTo>
                    <a:pt x="22" y="890"/>
                    <a:pt x="27" y="1050"/>
                    <a:pt x="0" y="1340"/>
                  </a:cubicBezTo>
                  <a:cubicBezTo>
                    <a:pt x="10" y="1562"/>
                    <a:pt x="73" y="1771"/>
                    <a:pt x="189" y="1961"/>
                  </a:cubicBezTo>
                  <a:cubicBezTo>
                    <a:pt x="307" y="2152"/>
                    <a:pt x="464" y="2301"/>
                    <a:pt x="660" y="2409"/>
                  </a:cubicBezTo>
                  <a:cubicBezTo>
                    <a:pt x="847" y="2512"/>
                    <a:pt x="1066" y="2565"/>
                    <a:pt x="1284" y="2565"/>
                  </a:cubicBezTo>
                  <a:cubicBezTo>
                    <a:pt x="1516" y="2565"/>
                    <a:pt x="1747" y="2505"/>
                    <a:pt x="1940" y="2376"/>
                  </a:cubicBezTo>
                  <a:cubicBezTo>
                    <a:pt x="1946" y="2371"/>
                    <a:pt x="1955" y="2366"/>
                    <a:pt x="1962" y="2362"/>
                  </a:cubicBezTo>
                  <a:cubicBezTo>
                    <a:pt x="2042" y="2298"/>
                    <a:pt x="2122" y="2233"/>
                    <a:pt x="2203" y="2168"/>
                  </a:cubicBezTo>
                  <a:cubicBezTo>
                    <a:pt x="2321" y="2053"/>
                    <a:pt x="2402" y="1919"/>
                    <a:pt x="2447" y="1763"/>
                  </a:cubicBezTo>
                  <a:cubicBezTo>
                    <a:pt x="2468" y="1707"/>
                    <a:pt x="2486" y="1650"/>
                    <a:pt x="2500" y="1591"/>
                  </a:cubicBezTo>
                  <a:lnTo>
                    <a:pt x="2500" y="1591"/>
                  </a:lnTo>
                  <a:cubicBezTo>
                    <a:pt x="2500" y="1597"/>
                    <a:pt x="2500" y="1603"/>
                    <a:pt x="2501" y="1609"/>
                  </a:cubicBezTo>
                  <a:cubicBezTo>
                    <a:pt x="2503" y="1600"/>
                    <a:pt x="2506" y="1594"/>
                    <a:pt x="2508" y="1585"/>
                  </a:cubicBezTo>
                  <a:cubicBezTo>
                    <a:pt x="2556" y="1416"/>
                    <a:pt x="2557" y="1249"/>
                    <a:pt x="2516" y="1082"/>
                  </a:cubicBezTo>
                  <a:cubicBezTo>
                    <a:pt x="2502" y="918"/>
                    <a:pt x="2448" y="766"/>
                    <a:pt x="2355" y="623"/>
                  </a:cubicBezTo>
                  <a:cubicBezTo>
                    <a:pt x="2188" y="376"/>
                    <a:pt x="1935" y="139"/>
                    <a:pt x="1635" y="67"/>
                  </a:cubicBezTo>
                  <a:lnTo>
                    <a:pt x="1635" y="67"/>
                  </a:lnTo>
                  <a:cubicBezTo>
                    <a:pt x="1543" y="35"/>
                    <a:pt x="1447" y="18"/>
                    <a:pt x="1348" y="16"/>
                  </a:cubicBezTo>
                  <a:cubicBezTo>
                    <a:pt x="1292" y="6"/>
                    <a:pt x="1236" y="1"/>
                    <a:pt x="118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530;p44"/>
            <p:cNvSpPr/>
            <p:nvPr/>
          </p:nvSpPr>
          <p:spPr>
            <a:xfrm>
              <a:off x="2705050" y="3133250"/>
              <a:ext cx="45475" cy="42950"/>
            </a:xfrm>
            <a:custGeom>
              <a:avLst/>
              <a:gdLst/>
              <a:ahLst/>
              <a:cxnLst/>
              <a:rect l="l" t="t" r="r" b="b"/>
              <a:pathLst>
                <a:path w="1819" h="1718" extrusionOk="0">
                  <a:moveTo>
                    <a:pt x="913" y="0"/>
                  </a:moveTo>
                  <a:cubicBezTo>
                    <a:pt x="830" y="0"/>
                    <a:pt x="746" y="12"/>
                    <a:pt x="663" y="35"/>
                  </a:cubicBezTo>
                  <a:cubicBezTo>
                    <a:pt x="660" y="36"/>
                    <a:pt x="656" y="36"/>
                    <a:pt x="654" y="38"/>
                  </a:cubicBezTo>
                  <a:cubicBezTo>
                    <a:pt x="366" y="116"/>
                    <a:pt x="140" y="371"/>
                    <a:pt x="72" y="656"/>
                  </a:cubicBezTo>
                  <a:cubicBezTo>
                    <a:pt x="1" y="962"/>
                    <a:pt x="104" y="1251"/>
                    <a:pt x="314" y="1471"/>
                  </a:cubicBezTo>
                  <a:cubicBezTo>
                    <a:pt x="316" y="1473"/>
                    <a:pt x="318" y="1477"/>
                    <a:pt x="321" y="1478"/>
                  </a:cubicBezTo>
                  <a:cubicBezTo>
                    <a:pt x="478" y="1644"/>
                    <a:pt x="680" y="1717"/>
                    <a:pt x="883" y="1717"/>
                  </a:cubicBezTo>
                  <a:cubicBezTo>
                    <a:pt x="1267" y="1717"/>
                    <a:pt x="1655" y="1454"/>
                    <a:pt x="1749" y="1055"/>
                  </a:cubicBezTo>
                  <a:cubicBezTo>
                    <a:pt x="1819" y="760"/>
                    <a:pt x="1725" y="444"/>
                    <a:pt x="1505" y="235"/>
                  </a:cubicBezTo>
                  <a:cubicBezTo>
                    <a:pt x="1341" y="78"/>
                    <a:pt x="1130" y="0"/>
                    <a:pt x="91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531;p44"/>
            <p:cNvSpPr/>
            <p:nvPr/>
          </p:nvSpPr>
          <p:spPr>
            <a:xfrm>
              <a:off x="2944225" y="3088550"/>
              <a:ext cx="56075" cy="54800"/>
            </a:xfrm>
            <a:custGeom>
              <a:avLst/>
              <a:gdLst/>
              <a:ahLst/>
              <a:cxnLst/>
              <a:rect l="l" t="t" r="r" b="b"/>
              <a:pathLst>
                <a:path w="2243" h="2192" extrusionOk="0">
                  <a:moveTo>
                    <a:pt x="1133" y="0"/>
                  </a:moveTo>
                  <a:cubicBezTo>
                    <a:pt x="927" y="0"/>
                    <a:pt x="716" y="57"/>
                    <a:pt x="546" y="162"/>
                  </a:cubicBezTo>
                  <a:cubicBezTo>
                    <a:pt x="315" y="304"/>
                    <a:pt x="105" y="574"/>
                    <a:pt x="54" y="843"/>
                  </a:cubicBezTo>
                  <a:cubicBezTo>
                    <a:pt x="1" y="1123"/>
                    <a:pt x="24" y="1431"/>
                    <a:pt x="188" y="1672"/>
                  </a:cubicBezTo>
                  <a:cubicBezTo>
                    <a:pt x="351" y="1914"/>
                    <a:pt x="579" y="2096"/>
                    <a:pt x="869" y="2164"/>
                  </a:cubicBezTo>
                  <a:cubicBezTo>
                    <a:pt x="947" y="2183"/>
                    <a:pt x="1030" y="2192"/>
                    <a:pt x="1113" y="2192"/>
                  </a:cubicBezTo>
                  <a:cubicBezTo>
                    <a:pt x="1318" y="2192"/>
                    <a:pt x="1528" y="2136"/>
                    <a:pt x="1698" y="2031"/>
                  </a:cubicBezTo>
                  <a:cubicBezTo>
                    <a:pt x="1927" y="1888"/>
                    <a:pt x="2139" y="1618"/>
                    <a:pt x="2190" y="1350"/>
                  </a:cubicBezTo>
                  <a:cubicBezTo>
                    <a:pt x="2243" y="1070"/>
                    <a:pt x="2219" y="762"/>
                    <a:pt x="2056" y="520"/>
                  </a:cubicBezTo>
                  <a:cubicBezTo>
                    <a:pt x="1893" y="278"/>
                    <a:pt x="1665" y="97"/>
                    <a:pt x="1375" y="28"/>
                  </a:cubicBezTo>
                  <a:cubicBezTo>
                    <a:pt x="1297" y="9"/>
                    <a:pt x="1215" y="0"/>
                    <a:pt x="11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532;p44"/>
            <p:cNvSpPr/>
            <p:nvPr/>
          </p:nvSpPr>
          <p:spPr>
            <a:xfrm>
              <a:off x="2371625" y="3259125"/>
              <a:ext cx="53950" cy="52450"/>
            </a:xfrm>
            <a:custGeom>
              <a:avLst/>
              <a:gdLst/>
              <a:ahLst/>
              <a:cxnLst/>
              <a:rect l="l" t="t" r="r" b="b"/>
              <a:pathLst>
                <a:path w="2158" h="2098" extrusionOk="0">
                  <a:moveTo>
                    <a:pt x="1240" y="52"/>
                  </a:moveTo>
                  <a:lnTo>
                    <a:pt x="1240" y="52"/>
                  </a:lnTo>
                  <a:cubicBezTo>
                    <a:pt x="1244" y="53"/>
                    <a:pt x="1247" y="53"/>
                    <a:pt x="1250" y="53"/>
                  </a:cubicBezTo>
                  <a:cubicBezTo>
                    <a:pt x="1247" y="53"/>
                    <a:pt x="1244" y="53"/>
                    <a:pt x="1240" y="52"/>
                  </a:cubicBezTo>
                  <a:close/>
                  <a:moveTo>
                    <a:pt x="1152" y="43"/>
                  </a:moveTo>
                  <a:cubicBezTo>
                    <a:pt x="1159" y="44"/>
                    <a:pt x="1165" y="45"/>
                    <a:pt x="1172" y="45"/>
                  </a:cubicBezTo>
                  <a:lnTo>
                    <a:pt x="1172" y="45"/>
                  </a:lnTo>
                  <a:cubicBezTo>
                    <a:pt x="1205" y="58"/>
                    <a:pt x="1238" y="71"/>
                    <a:pt x="1271" y="84"/>
                  </a:cubicBezTo>
                  <a:lnTo>
                    <a:pt x="1271" y="84"/>
                  </a:lnTo>
                  <a:cubicBezTo>
                    <a:pt x="1232" y="69"/>
                    <a:pt x="1192" y="55"/>
                    <a:pt x="1152" y="43"/>
                  </a:cubicBezTo>
                  <a:close/>
                  <a:moveTo>
                    <a:pt x="892" y="0"/>
                  </a:moveTo>
                  <a:cubicBezTo>
                    <a:pt x="833" y="0"/>
                    <a:pt x="773" y="8"/>
                    <a:pt x="713" y="26"/>
                  </a:cubicBezTo>
                  <a:lnTo>
                    <a:pt x="713" y="26"/>
                  </a:lnTo>
                  <a:cubicBezTo>
                    <a:pt x="704" y="28"/>
                    <a:pt x="690" y="32"/>
                    <a:pt x="671" y="40"/>
                  </a:cubicBezTo>
                  <a:lnTo>
                    <a:pt x="671" y="40"/>
                  </a:lnTo>
                  <a:cubicBezTo>
                    <a:pt x="632" y="54"/>
                    <a:pt x="595" y="71"/>
                    <a:pt x="560" y="89"/>
                  </a:cubicBezTo>
                  <a:lnTo>
                    <a:pt x="560" y="89"/>
                  </a:lnTo>
                  <a:cubicBezTo>
                    <a:pt x="469" y="126"/>
                    <a:pt x="389" y="182"/>
                    <a:pt x="323" y="257"/>
                  </a:cubicBezTo>
                  <a:cubicBezTo>
                    <a:pt x="311" y="270"/>
                    <a:pt x="204" y="408"/>
                    <a:pt x="168" y="473"/>
                  </a:cubicBezTo>
                  <a:cubicBezTo>
                    <a:pt x="107" y="582"/>
                    <a:pt x="66" y="707"/>
                    <a:pt x="28" y="826"/>
                  </a:cubicBezTo>
                  <a:cubicBezTo>
                    <a:pt x="18" y="918"/>
                    <a:pt x="8" y="1011"/>
                    <a:pt x="1" y="1103"/>
                  </a:cubicBezTo>
                  <a:cubicBezTo>
                    <a:pt x="1" y="1243"/>
                    <a:pt x="34" y="1371"/>
                    <a:pt x="100" y="1490"/>
                  </a:cubicBezTo>
                  <a:cubicBezTo>
                    <a:pt x="177" y="1659"/>
                    <a:pt x="282" y="1787"/>
                    <a:pt x="431" y="1897"/>
                  </a:cubicBezTo>
                  <a:cubicBezTo>
                    <a:pt x="614" y="2031"/>
                    <a:pt x="827" y="2098"/>
                    <a:pt x="1039" y="2098"/>
                  </a:cubicBezTo>
                  <a:cubicBezTo>
                    <a:pt x="1269" y="2098"/>
                    <a:pt x="1498" y="2020"/>
                    <a:pt x="1688" y="1865"/>
                  </a:cubicBezTo>
                  <a:cubicBezTo>
                    <a:pt x="2012" y="1605"/>
                    <a:pt x="2157" y="1166"/>
                    <a:pt x="2034" y="761"/>
                  </a:cubicBezTo>
                  <a:cubicBezTo>
                    <a:pt x="1915" y="373"/>
                    <a:pt x="1591" y="124"/>
                    <a:pt x="1212" y="49"/>
                  </a:cubicBezTo>
                  <a:lnTo>
                    <a:pt x="1212" y="49"/>
                  </a:lnTo>
                  <a:cubicBezTo>
                    <a:pt x="1222" y="50"/>
                    <a:pt x="1231" y="51"/>
                    <a:pt x="1240" y="52"/>
                  </a:cubicBezTo>
                  <a:lnTo>
                    <a:pt x="1240" y="52"/>
                  </a:lnTo>
                  <a:cubicBezTo>
                    <a:pt x="1202" y="48"/>
                    <a:pt x="1166" y="42"/>
                    <a:pt x="1130" y="30"/>
                  </a:cubicBezTo>
                  <a:lnTo>
                    <a:pt x="1130" y="30"/>
                  </a:lnTo>
                  <a:cubicBezTo>
                    <a:pt x="1139" y="33"/>
                    <a:pt x="1148" y="36"/>
                    <a:pt x="1157" y="40"/>
                  </a:cubicBezTo>
                  <a:lnTo>
                    <a:pt x="1157" y="40"/>
                  </a:lnTo>
                  <a:cubicBezTo>
                    <a:pt x="1146" y="38"/>
                    <a:pt x="1135" y="37"/>
                    <a:pt x="1124" y="35"/>
                  </a:cubicBezTo>
                  <a:lnTo>
                    <a:pt x="1124" y="35"/>
                  </a:lnTo>
                  <a:cubicBezTo>
                    <a:pt x="1048" y="14"/>
                    <a:pt x="970" y="0"/>
                    <a:pt x="89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533;p44"/>
            <p:cNvSpPr/>
            <p:nvPr/>
          </p:nvSpPr>
          <p:spPr>
            <a:xfrm>
              <a:off x="2149100" y="3462975"/>
              <a:ext cx="57700" cy="52000"/>
            </a:xfrm>
            <a:custGeom>
              <a:avLst/>
              <a:gdLst/>
              <a:ahLst/>
              <a:cxnLst/>
              <a:rect l="l" t="t" r="r" b="b"/>
              <a:pathLst>
                <a:path w="2308" h="2080" extrusionOk="0">
                  <a:moveTo>
                    <a:pt x="1033" y="1"/>
                  </a:moveTo>
                  <a:cubicBezTo>
                    <a:pt x="916" y="1"/>
                    <a:pt x="802" y="16"/>
                    <a:pt x="691" y="62"/>
                  </a:cubicBezTo>
                  <a:cubicBezTo>
                    <a:pt x="531" y="113"/>
                    <a:pt x="394" y="198"/>
                    <a:pt x="277" y="316"/>
                  </a:cubicBezTo>
                  <a:cubicBezTo>
                    <a:pt x="158" y="442"/>
                    <a:pt x="78" y="589"/>
                    <a:pt x="39" y="755"/>
                  </a:cubicBezTo>
                  <a:cubicBezTo>
                    <a:pt x="0" y="923"/>
                    <a:pt x="6" y="1090"/>
                    <a:pt x="56" y="1256"/>
                  </a:cubicBezTo>
                  <a:cubicBezTo>
                    <a:pt x="105" y="1417"/>
                    <a:pt x="191" y="1554"/>
                    <a:pt x="311" y="1671"/>
                  </a:cubicBezTo>
                  <a:cubicBezTo>
                    <a:pt x="492" y="1883"/>
                    <a:pt x="767" y="1956"/>
                    <a:pt x="1021" y="2046"/>
                  </a:cubicBezTo>
                  <a:cubicBezTo>
                    <a:pt x="1086" y="2069"/>
                    <a:pt x="1159" y="2079"/>
                    <a:pt x="1235" y="2079"/>
                  </a:cubicBezTo>
                  <a:cubicBezTo>
                    <a:pt x="1433" y="2079"/>
                    <a:pt x="1652" y="2010"/>
                    <a:pt x="1796" y="1921"/>
                  </a:cubicBezTo>
                  <a:cubicBezTo>
                    <a:pt x="2011" y="1789"/>
                    <a:pt x="2208" y="1536"/>
                    <a:pt x="2257" y="1283"/>
                  </a:cubicBezTo>
                  <a:cubicBezTo>
                    <a:pt x="2307" y="1022"/>
                    <a:pt x="2286" y="733"/>
                    <a:pt x="2131" y="508"/>
                  </a:cubicBezTo>
                  <a:cubicBezTo>
                    <a:pt x="1988" y="296"/>
                    <a:pt x="1758" y="80"/>
                    <a:pt x="1493" y="46"/>
                  </a:cubicBezTo>
                  <a:cubicBezTo>
                    <a:pt x="1342" y="28"/>
                    <a:pt x="1186" y="1"/>
                    <a:pt x="10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534;p44"/>
            <p:cNvSpPr/>
            <p:nvPr/>
          </p:nvSpPr>
          <p:spPr>
            <a:xfrm>
              <a:off x="2490050" y="3551200"/>
              <a:ext cx="41725" cy="42600"/>
            </a:xfrm>
            <a:custGeom>
              <a:avLst/>
              <a:gdLst/>
              <a:ahLst/>
              <a:cxnLst/>
              <a:rect l="l" t="t" r="r" b="b"/>
              <a:pathLst>
                <a:path w="1669" h="1704" extrusionOk="0">
                  <a:moveTo>
                    <a:pt x="671" y="0"/>
                  </a:moveTo>
                  <a:cubicBezTo>
                    <a:pt x="460" y="0"/>
                    <a:pt x="184" y="175"/>
                    <a:pt x="108" y="369"/>
                  </a:cubicBezTo>
                  <a:cubicBezTo>
                    <a:pt x="43" y="534"/>
                    <a:pt x="16" y="607"/>
                    <a:pt x="8" y="787"/>
                  </a:cubicBezTo>
                  <a:cubicBezTo>
                    <a:pt x="7" y="828"/>
                    <a:pt x="7" y="867"/>
                    <a:pt x="6" y="907"/>
                  </a:cubicBezTo>
                  <a:cubicBezTo>
                    <a:pt x="1" y="1192"/>
                    <a:pt x="193" y="1469"/>
                    <a:pt x="434" y="1602"/>
                  </a:cubicBezTo>
                  <a:cubicBezTo>
                    <a:pt x="557" y="1670"/>
                    <a:pt x="695" y="1703"/>
                    <a:pt x="832" y="1703"/>
                  </a:cubicBezTo>
                  <a:cubicBezTo>
                    <a:pt x="984" y="1703"/>
                    <a:pt x="1135" y="1662"/>
                    <a:pt x="1266" y="1581"/>
                  </a:cubicBezTo>
                  <a:cubicBezTo>
                    <a:pt x="1517" y="1426"/>
                    <a:pt x="1669" y="1142"/>
                    <a:pt x="1657" y="847"/>
                  </a:cubicBezTo>
                  <a:cubicBezTo>
                    <a:pt x="1648" y="573"/>
                    <a:pt x="1484" y="273"/>
                    <a:pt x="1229" y="153"/>
                  </a:cubicBezTo>
                  <a:cubicBezTo>
                    <a:pt x="1193" y="135"/>
                    <a:pt x="1157" y="117"/>
                    <a:pt x="1120" y="101"/>
                  </a:cubicBezTo>
                  <a:cubicBezTo>
                    <a:pt x="957" y="27"/>
                    <a:pt x="880" y="17"/>
                    <a:pt x="701" y="1"/>
                  </a:cubicBezTo>
                  <a:cubicBezTo>
                    <a:pt x="691" y="1"/>
                    <a:pt x="681" y="0"/>
                    <a:pt x="67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535;p44"/>
            <p:cNvSpPr/>
            <p:nvPr/>
          </p:nvSpPr>
          <p:spPr>
            <a:xfrm>
              <a:off x="2742225" y="3425500"/>
              <a:ext cx="56725" cy="51650"/>
            </a:xfrm>
            <a:custGeom>
              <a:avLst/>
              <a:gdLst/>
              <a:ahLst/>
              <a:cxnLst/>
              <a:rect l="l" t="t" r="r" b="b"/>
              <a:pathLst>
                <a:path w="2269" h="2066" extrusionOk="0">
                  <a:moveTo>
                    <a:pt x="1187" y="0"/>
                  </a:moveTo>
                  <a:cubicBezTo>
                    <a:pt x="998" y="0"/>
                    <a:pt x="809" y="50"/>
                    <a:pt x="644" y="150"/>
                  </a:cubicBezTo>
                  <a:cubicBezTo>
                    <a:pt x="637" y="155"/>
                    <a:pt x="627" y="160"/>
                    <a:pt x="619" y="165"/>
                  </a:cubicBezTo>
                  <a:cubicBezTo>
                    <a:pt x="155" y="448"/>
                    <a:pt x="0" y="1094"/>
                    <a:pt x="288" y="1555"/>
                  </a:cubicBezTo>
                  <a:cubicBezTo>
                    <a:pt x="293" y="1564"/>
                    <a:pt x="298" y="1571"/>
                    <a:pt x="304" y="1581"/>
                  </a:cubicBezTo>
                  <a:cubicBezTo>
                    <a:pt x="496" y="1888"/>
                    <a:pt x="835" y="2065"/>
                    <a:pt x="1188" y="2065"/>
                  </a:cubicBezTo>
                  <a:cubicBezTo>
                    <a:pt x="1245" y="2065"/>
                    <a:pt x="1303" y="2061"/>
                    <a:pt x="1360" y="2051"/>
                  </a:cubicBezTo>
                  <a:cubicBezTo>
                    <a:pt x="1750" y="1984"/>
                    <a:pt x="2123" y="1679"/>
                    <a:pt x="2200" y="1274"/>
                  </a:cubicBezTo>
                  <a:cubicBezTo>
                    <a:pt x="2268" y="917"/>
                    <a:pt x="2174" y="538"/>
                    <a:pt x="1907" y="281"/>
                  </a:cubicBezTo>
                  <a:cubicBezTo>
                    <a:pt x="1712" y="95"/>
                    <a:pt x="1450" y="0"/>
                    <a:pt x="11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536;p44"/>
            <p:cNvSpPr/>
            <p:nvPr/>
          </p:nvSpPr>
          <p:spPr>
            <a:xfrm>
              <a:off x="3072800" y="3346925"/>
              <a:ext cx="57900" cy="59050"/>
            </a:xfrm>
            <a:custGeom>
              <a:avLst/>
              <a:gdLst/>
              <a:ahLst/>
              <a:cxnLst/>
              <a:rect l="l" t="t" r="r" b="b"/>
              <a:pathLst>
                <a:path w="2316" h="2362" extrusionOk="0">
                  <a:moveTo>
                    <a:pt x="1068" y="1"/>
                  </a:moveTo>
                  <a:cubicBezTo>
                    <a:pt x="1039" y="1"/>
                    <a:pt x="1010" y="2"/>
                    <a:pt x="981" y="5"/>
                  </a:cubicBezTo>
                  <a:cubicBezTo>
                    <a:pt x="674" y="35"/>
                    <a:pt x="426" y="153"/>
                    <a:pt x="243" y="405"/>
                  </a:cubicBezTo>
                  <a:cubicBezTo>
                    <a:pt x="122" y="568"/>
                    <a:pt x="47" y="773"/>
                    <a:pt x="46" y="978"/>
                  </a:cubicBezTo>
                  <a:lnTo>
                    <a:pt x="46" y="978"/>
                  </a:lnTo>
                  <a:cubicBezTo>
                    <a:pt x="0" y="1175"/>
                    <a:pt x="15" y="1387"/>
                    <a:pt x="64" y="1576"/>
                  </a:cubicBezTo>
                  <a:cubicBezTo>
                    <a:pt x="151" y="1911"/>
                    <a:pt x="423" y="2163"/>
                    <a:pt x="734" y="2283"/>
                  </a:cubicBezTo>
                  <a:cubicBezTo>
                    <a:pt x="870" y="2335"/>
                    <a:pt x="1004" y="2361"/>
                    <a:pt x="1137" y="2361"/>
                  </a:cubicBezTo>
                  <a:cubicBezTo>
                    <a:pt x="1288" y="2361"/>
                    <a:pt x="1437" y="2327"/>
                    <a:pt x="1587" y="2260"/>
                  </a:cubicBezTo>
                  <a:cubicBezTo>
                    <a:pt x="1894" y="2121"/>
                    <a:pt x="2151" y="1852"/>
                    <a:pt x="2218" y="1509"/>
                  </a:cubicBezTo>
                  <a:cubicBezTo>
                    <a:pt x="2316" y="995"/>
                    <a:pt x="2151" y="433"/>
                    <a:pt x="1664" y="167"/>
                  </a:cubicBezTo>
                  <a:cubicBezTo>
                    <a:pt x="1488" y="71"/>
                    <a:pt x="1275" y="1"/>
                    <a:pt x="10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537;p44"/>
            <p:cNvSpPr/>
            <p:nvPr/>
          </p:nvSpPr>
          <p:spPr>
            <a:xfrm>
              <a:off x="3060750" y="3636475"/>
              <a:ext cx="63225" cy="64500"/>
            </a:xfrm>
            <a:custGeom>
              <a:avLst/>
              <a:gdLst/>
              <a:ahLst/>
              <a:cxnLst/>
              <a:rect l="l" t="t" r="r" b="b"/>
              <a:pathLst>
                <a:path w="2529" h="2580" extrusionOk="0">
                  <a:moveTo>
                    <a:pt x="1248" y="0"/>
                  </a:moveTo>
                  <a:cubicBezTo>
                    <a:pt x="1035" y="8"/>
                    <a:pt x="838" y="67"/>
                    <a:pt x="656" y="178"/>
                  </a:cubicBezTo>
                  <a:cubicBezTo>
                    <a:pt x="647" y="182"/>
                    <a:pt x="638" y="186"/>
                    <a:pt x="629" y="191"/>
                  </a:cubicBezTo>
                  <a:cubicBezTo>
                    <a:pt x="546" y="257"/>
                    <a:pt x="464" y="324"/>
                    <a:pt x="382" y="391"/>
                  </a:cubicBezTo>
                  <a:cubicBezTo>
                    <a:pt x="260" y="509"/>
                    <a:pt x="178" y="646"/>
                    <a:pt x="132" y="806"/>
                  </a:cubicBezTo>
                  <a:cubicBezTo>
                    <a:pt x="36" y="1056"/>
                    <a:pt x="0" y="1351"/>
                    <a:pt x="92" y="1611"/>
                  </a:cubicBezTo>
                  <a:cubicBezTo>
                    <a:pt x="113" y="1667"/>
                    <a:pt x="133" y="1724"/>
                    <a:pt x="154" y="1782"/>
                  </a:cubicBezTo>
                  <a:cubicBezTo>
                    <a:pt x="287" y="2162"/>
                    <a:pt x="572" y="2455"/>
                    <a:pt x="972" y="2549"/>
                  </a:cubicBezTo>
                  <a:cubicBezTo>
                    <a:pt x="1058" y="2570"/>
                    <a:pt x="1144" y="2580"/>
                    <a:pt x="1229" y="2580"/>
                  </a:cubicBezTo>
                  <a:cubicBezTo>
                    <a:pt x="1535" y="2580"/>
                    <a:pt x="1821" y="2450"/>
                    <a:pt x="2048" y="2230"/>
                  </a:cubicBezTo>
                  <a:cubicBezTo>
                    <a:pt x="2091" y="2189"/>
                    <a:pt x="2134" y="2147"/>
                    <a:pt x="2179" y="2105"/>
                  </a:cubicBezTo>
                  <a:lnTo>
                    <a:pt x="2370" y="1845"/>
                  </a:lnTo>
                  <a:cubicBezTo>
                    <a:pt x="2457" y="1697"/>
                    <a:pt x="2503" y="1537"/>
                    <a:pt x="2505" y="1369"/>
                  </a:cubicBezTo>
                  <a:cubicBezTo>
                    <a:pt x="2529" y="1120"/>
                    <a:pt x="2496" y="803"/>
                    <a:pt x="2337" y="597"/>
                  </a:cubicBezTo>
                  <a:cubicBezTo>
                    <a:pt x="2332" y="589"/>
                    <a:pt x="2324" y="581"/>
                    <a:pt x="2319" y="573"/>
                  </a:cubicBezTo>
                  <a:cubicBezTo>
                    <a:pt x="2240" y="432"/>
                    <a:pt x="2133" y="321"/>
                    <a:pt x="1999" y="240"/>
                  </a:cubicBezTo>
                  <a:cubicBezTo>
                    <a:pt x="1876" y="133"/>
                    <a:pt x="1733" y="63"/>
                    <a:pt x="1571" y="32"/>
                  </a:cubicBezTo>
                  <a:cubicBezTo>
                    <a:pt x="1463" y="22"/>
                    <a:pt x="1356" y="11"/>
                    <a:pt x="124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538;p44"/>
            <p:cNvSpPr/>
            <p:nvPr/>
          </p:nvSpPr>
          <p:spPr>
            <a:xfrm>
              <a:off x="2710325" y="3854075"/>
              <a:ext cx="58825" cy="58700"/>
            </a:xfrm>
            <a:custGeom>
              <a:avLst/>
              <a:gdLst/>
              <a:ahLst/>
              <a:cxnLst/>
              <a:rect l="l" t="t" r="r" b="b"/>
              <a:pathLst>
                <a:path w="2353" h="2348" extrusionOk="0">
                  <a:moveTo>
                    <a:pt x="937" y="1"/>
                  </a:moveTo>
                  <a:cubicBezTo>
                    <a:pt x="782" y="1"/>
                    <a:pt x="609" y="50"/>
                    <a:pt x="499" y="124"/>
                  </a:cubicBezTo>
                  <a:cubicBezTo>
                    <a:pt x="330" y="234"/>
                    <a:pt x="167" y="411"/>
                    <a:pt x="137" y="621"/>
                  </a:cubicBezTo>
                  <a:cubicBezTo>
                    <a:pt x="128" y="681"/>
                    <a:pt x="123" y="745"/>
                    <a:pt x="113" y="806"/>
                  </a:cubicBezTo>
                  <a:lnTo>
                    <a:pt x="113" y="806"/>
                  </a:lnTo>
                  <a:cubicBezTo>
                    <a:pt x="0" y="1102"/>
                    <a:pt x="7" y="1388"/>
                    <a:pt x="139" y="1677"/>
                  </a:cubicBezTo>
                  <a:cubicBezTo>
                    <a:pt x="280" y="1991"/>
                    <a:pt x="556" y="2256"/>
                    <a:pt x="907" y="2323"/>
                  </a:cubicBezTo>
                  <a:cubicBezTo>
                    <a:pt x="995" y="2339"/>
                    <a:pt x="1083" y="2348"/>
                    <a:pt x="1170" y="2348"/>
                  </a:cubicBezTo>
                  <a:cubicBezTo>
                    <a:pt x="1379" y="2348"/>
                    <a:pt x="1584" y="2298"/>
                    <a:pt x="1769" y="2183"/>
                  </a:cubicBezTo>
                  <a:cubicBezTo>
                    <a:pt x="2018" y="2029"/>
                    <a:pt x="2213" y="1761"/>
                    <a:pt x="2281" y="1475"/>
                  </a:cubicBezTo>
                  <a:cubicBezTo>
                    <a:pt x="2353" y="1174"/>
                    <a:pt x="2291" y="877"/>
                    <a:pt x="2142" y="612"/>
                  </a:cubicBezTo>
                  <a:cubicBezTo>
                    <a:pt x="1972" y="308"/>
                    <a:pt x="1590" y="88"/>
                    <a:pt x="1220" y="65"/>
                  </a:cubicBezTo>
                  <a:lnTo>
                    <a:pt x="1220" y="65"/>
                  </a:lnTo>
                  <a:cubicBezTo>
                    <a:pt x="1182" y="51"/>
                    <a:pt x="1144" y="37"/>
                    <a:pt x="1107" y="25"/>
                  </a:cubicBezTo>
                  <a:cubicBezTo>
                    <a:pt x="1057" y="9"/>
                    <a:pt x="998" y="1"/>
                    <a:pt x="93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539;p44"/>
            <p:cNvSpPr/>
            <p:nvPr/>
          </p:nvSpPr>
          <p:spPr>
            <a:xfrm>
              <a:off x="2292875" y="3867425"/>
              <a:ext cx="69175" cy="64900"/>
            </a:xfrm>
            <a:custGeom>
              <a:avLst/>
              <a:gdLst/>
              <a:ahLst/>
              <a:cxnLst/>
              <a:rect l="l" t="t" r="r" b="b"/>
              <a:pathLst>
                <a:path w="2767" h="2596" extrusionOk="0">
                  <a:moveTo>
                    <a:pt x="1235" y="0"/>
                  </a:moveTo>
                  <a:cubicBezTo>
                    <a:pt x="1005" y="0"/>
                    <a:pt x="745" y="74"/>
                    <a:pt x="585" y="181"/>
                  </a:cubicBezTo>
                  <a:cubicBezTo>
                    <a:pt x="336" y="352"/>
                    <a:pt x="103" y="610"/>
                    <a:pt x="54" y="921"/>
                  </a:cubicBezTo>
                  <a:cubicBezTo>
                    <a:pt x="11" y="1176"/>
                    <a:pt x="1" y="1348"/>
                    <a:pt x="81" y="1596"/>
                  </a:cubicBezTo>
                  <a:cubicBezTo>
                    <a:pt x="110" y="1687"/>
                    <a:pt x="183" y="1848"/>
                    <a:pt x="248" y="1952"/>
                  </a:cubicBezTo>
                  <a:cubicBezTo>
                    <a:pt x="496" y="2342"/>
                    <a:pt x="906" y="2596"/>
                    <a:pt x="1373" y="2596"/>
                  </a:cubicBezTo>
                  <a:cubicBezTo>
                    <a:pt x="1388" y="2596"/>
                    <a:pt x="1402" y="2596"/>
                    <a:pt x="1417" y="2595"/>
                  </a:cubicBezTo>
                  <a:cubicBezTo>
                    <a:pt x="1789" y="2581"/>
                    <a:pt x="2224" y="2435"/>
                    <a:pt x="2460" y="2127"/>
                  </a:cubicBezTo>
                  <a:cubicBezTo>
                    <a:pt x="2591" y="1990"/>
                    <a:pt x="2678" y="1828"/>
                    <a:pt x="2724" y="1643"/>
                  </a:cubicBezTo>
                  <a:cubicBezTo>
                    <a:pt x="2767" y="1457"/>
                    <a:pt x="2762" y="1272"/>
                    <a:pt x="2705" y="1089"/>
                  </a:cubicBezTo>
                  <a:cubicBezTo>
                    <a:pt x="2633" y="854"/>
                    <a:pt x="2460" y="620"/>
                    <a:pt x="2238" y="483"/>
                  </a:cubicBezTo>
                  <a:lnTo>
                    <a:pt x="2238" y="483"/>
                  </a:lnTo>
                  <a:cubicBezTo>
                    <a:pt x="2230" y="476"/>
                    <a:pt x="2223" y="469"/>
                    <a:pt x="2215" y="461"/>
                  </a:cubicBezTo>
                  <a:cubicBezTo>
                    <a:pt x="2149" y="400"/>
                    <a:pt x="2076" y="348"/>
                    <a:pt x="2001" y="298"/>
                  </a:cubicBezTo>
                  <a:lnTo>
                    <a:pt x="2001" y="298"/>
                  </a:lnTo>
                  <a:cubicBezTo>
                    <a:pt x="1842" y="176"/>
                    <a:pt x="1692" y="110"/>
                    <a:pt x="1485" y="37"/>
                  </a:cubicBezTo>
                  <a:cubicBezTo>
                    <a:pt x="1412" y="12"/>
                    <a:pt x="1326" y="0"/>
                    <a:pt x="12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540;p44"/>
            <p:cNvSpPr/>
            <p:nvPr/>
          </p:nvSpPr>
          <p:spPr>
            <a:xfrm>
              <a:off x="2836300" y="4161525"/>
              <a:ext cx="76625" cy="71450"/>
            </a:xfrm>
            <a:custGeom>
              <a:avLst/>
              <a:gdLst/>
              <a:ahLst/>
              <a:cxnLst/>
              <a:rect l="l" t="t" r="r" b="b"/>
              <a:pathLst>
                <a:path w="3065" h="2858" extrusionOk="0">
                  <a:moveTo>
                    <a:pt x="1717" y="1"/>
                  </a:moveTo>
                  <a:cubicBezTo>
                    <a:pt x="1653" y="1"/>
                    <a:pt x="1589" y="10"/>
                    <a:pt x="1524" y="30"/>
                  </a:cubicBezTo>
                  <a:cubicBezTo>
                    <a:pt x="1355" y="43"/>
                    <a:pt x="1195" y="99"/>
                    <a:pt x="1050" y="196"/>
                  </a:cubicBezTo>
                  <a:lnTo>
                    <a:pt x="1050" y="196"/>
                  </a:lnTo>
                  <a:cubicBezTo>
                    <a:pt x="1036" y="200"/>
                    <a:pt x="1023" y="204"/>
                    <a:pt x="1009" y="209"/>
                  </a:cubicBezTo>
                  <a:cubicBezTo>
                    <a:pt x="702" y="302"/>
                    <a:pt x="372" y="551"/>
                    <a:pt x="227" y="843"/>
                  </a:cubicBezTo>
                  <a:cubicBezTo>
                    <a:pt x="74" y="1157"/>
                    <a:pt x="0" y="1535"/>
                    <a:pt x="120" y="1874"/>
                  </a:cubicBezTo>
                  <a:cubicBezTo>
                    <a:pt x="168" y="1978"/>
                    <a:pt x="214" y="2081"/>
                    <a:pt x="261" y="2184"/>
                  </a:cubicBezTo>
                  <a:cubicBezTo>
                    <a:pt x="384" y="2386"/>
                    <a:pt x="549" y="2543"/>
                    <a:pt x="755" y="2657"/>
                  </a:cubicBezTo>
                  <a:cubicBezTo>
                    <a:pt x="970" y="2794"/>
                    <a:pt x="1230" y="2858"/>
                    <a:pt x="1492" y="2858"/>
                  </a:cubicBezTo>
                  <a:cubicBezTo>
                    <a:pt x="1783" y="2858"/>
                    <a:pt x="2076" y="2779"/>
                    <a:pt x="2313" y="2631"/>
                  </a:cubicBezTo>
                  <a:cubicBezTo>
                    <a:pt x="2550" y="2484"/>
                    <a:pt x="2711" y="2308"/>
                    <a:pt x="2860" y="2076"/>
                  </a:cubicBezTo>
                  <a:cubicBezTo>
                    <a:pt x="2929" y="1968"/>
                    <a:pt x="2976" y="1824"/>
                    <a:pt x="3014" y="1702"/>
                  </a:cubicBezTo>
                  <a:cubicBezTo>
                    <a:pt x="3056" y="1565"/>
                    <a:pt x="3054" y="1419"/>
                    <a:pt x="3065" y="1275"/>
                  </a:cubicBezTo>
                  <a:cubicBezTo>
                    <a:pt x="3065" y="1098"/>
                    <a:pt x="3023" y="935"/>
                    <a:pt x="2938" y="783"/>
                  </a:cubicBezTo>
                  <a:cubicBezTo>
                    <a:pt x="2880" y="621"/>
                    <a:pt x="2787" y="484"/>
                    <a:pt x="2656" y="366"/>
                  </a:cubicBezTo>
                  <a:cubicBezTo>
                    <a:pt x="2564" y="298"/>
                    <a:pt x="2472" y="231"/>
                    <a:pt x="2378" y="163"/>
                  </a:cubicBezTo>
                  <a:cubicBezTo>
                    <a:pt x="2221" y="69"/>
                    <a:pt x="2052" y="21"/>
                    <a:pt x="1870" y="19"/>
                  </a:cubicBezTo>
                  <a:cubicBezTo>
                    <a:pt x="1819" y="7"/>
                    <a:pt x="1768" y="1"/>
                    <a:pt x="17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541;p44"/>
            <p:cNvSpPr/>
            <p:nvPr/>
          </p:nvSpPr>
          <p:spPr>
            <a:xfrm>
              <a:off x="3349050" y="3638925"/>
              <a:ext cx="52500" cy="55825"/>
            </a:xfrm>
            <a:custGeom>
              <a:avLst/>
              <a:gdLst/>
              <a:ahLst/>
              <a:cxnLst/>
              <a:rect l="l" t="t" r="r" b="b"/>
              <a:pathLst>
                <a:path w="2100" h="2233" extrusionOk="0">
                  <a:moveTo>
                    <a:pt x="39" y="854"/>
                  </a:moveTo>
                  <a:lnTo>
                    <a:pt x="39" y="854"/>
                  </a:lnTo>
                  <a:cubicBezTo>
                    <a:pt x="38" y="860"/>
                    <a:pt x="37" y="865"/>
                    <a:pt x="37" y="871"/>
                  </a:cubicBezTo>
                  <a:lnTo>
                    <a:pt x="37" y="871"/>
                  </a:lnTo>
                  <a:cubicBezTo>
                    <a:pt x="37" y="865"/>
                    <a:pt x="38" y="860"/>
                    <a:pt x="39" y="854"/>
                  </a:cubicBezTo>
                  <a:close/>
                  <a:moveTo>
                    <a:pt x="803" y="0"/>
                  </a:moveTo>
                  <a:cubicBezTo>
                    <a:pt x="661" y="0"/>
                    <a:pt x="509" y="39"/>
                    <a:pt x="401" y="112"/>
                  </a:cubicBezTo>
                  <a:cubicBezTo>
                    <a:pt x="223" y="227"/>
                    <a:pt x="135" y="376"/>
                    <a:pt x="62" y="574"/>
                  </a:cubicBezTo>
                  <a:cubicBezTo>
                    <a:pt x="1" y="747"/>
                    <a:pt x="3" y="926"/>
                    <a:pt x="13" y="1107"/>
                  </a:cubicBezTo>
                  <a:cubicBezTo>
                    <a:pt x="14" y="1092"/>
                    <a:pt x="16" y="1076"/>
                    <a:pt x="17" y="1060"/>
                  </a:cubicBezTo>
                  <a:lnTo>
                    <a:pt x="17" y="1060"/>
                  </a:lnTo>
                  <a:cubicBezTo>
                    <a:pt x="6" y="1211"/>
                    <a:pt x="10" y="1357"/>
                    <a:pt x="66" y="1508"/>
                  </a:cubicBezTo>
                  <a:cubicBezTo>
                    <a:pt x="196" y="1866"/>
                    <a:pt x="462" y="2108"/>
                    <a:pt x="833" y="2207"/>
                  </a:cubicBezTo>
                  <a:cubicBezTo>
                    <a:pt x="899" y="2224"/>
                    <a:pt x="973" y="2233"/>
                    <a:pt x="1048" y="2233"/>
                  </a:cubicBezTo>
                  <a:cubicBezTo>
                    <a:pt x="1233" y="2233"/>
                    <a:pt x="1431" y="2182"/>
                    <a:pt x="1569" y="2088"/>
                  </a:cubicBezTo>
                  <a:cubicBezTo>
                    <a:pt x="1634" y="2035"/>
                    <a:pt x="1699" y="1984"/>
                    <a:pt x="1763" y="1931"/>
                  </a:cubicBezTo>
                  <a:cubicBezTo>
                    <a:pt x="1883" y="1805"/>
                    <a:pt x="1964" y="1654"/>
                    <a:pt x="2006" y="1484"/>
                  </a:cubicBezTo>
                  <a:cubicBezTo>
                    <a:pt x="2099" y="1226"/>
                    <a:pt x="2029" y="881"/>
                    <a:pt x="1882" y="660"/>
                  </a:cubicBezTo>
                  <a:cubicBezTo>
                    <a:pt x="1771" y="490"/>
                    <a:pt x="1628" y="361"/>
                    <a:pt x="1455" y="263"/>
                  </a:cubicBezTo>
                  <a:lnTo>
                    <a:pt x="1455" y="263"/>
                  </a:lnTo>
                  <a:cubicBezTo>
                    <a:pt x="1427" y="242"/>
                    <a:pt x="1399" y="220"/>
                    <a:pt x="1370" y="199"/>
                  </a:cubicBezTo>
                  <a:cubicBezTo>
                    <a:pt x="1250" y="111"/>
                    <a:pt x="1110" y="59"/>
                    <a:pt x="967" y="20"/>
                  </a:cubicBezTo>
                  <a:cubicBezTo>
                    <a:pt x="917" y="7"/>
                    <a:pt x="861" y="0"/>
                    <a:pt x="80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542;p44"/>
            <p:cNvSpPr/>
            <p:nvPr/>
          </p:nvSpPr>
          <p:spPr>
            <a:xfrm>
              <a:off x="3658025" y="3548450"/>
              <a:ext cx="39575" cy="31025"/>
            </a:xfrm>
            <a:custGeom>
              <a:avLst/>
              <a:gdLst/>
              <a:ahLst/>
              <a:cxnLst/>
              <a:rect l="l" t="t" r="r" b="b"/>
              <a:pathLst>
                <a:path w="1583" h="1241" extrusionOk="0">
                  <a:moveTo>
                    <a:pt x="809" y="1"/>
                  </a:moveTo>
                  <a:cubicBezTo>
                    <a:pt x="595" y="1"/>
                    <a:pt x="381" y="106"/>
                    <a:pt x="266" y="317"/>
                  </a:cubicBezTo>
                  <a:lnTo>
                    <a:pt x="189" y="458"/>
                  </a:lnTo>
                  <a:cubicBezTo>
                    <a:pt x="1" y="806"/>
                    <a:pt x="262" y="1240"/>
                    <a:pt x="657" y="1240"/>
                  </a:cubicBezTo>
                  <a:cubicBezTo>
                    <a:pt x="662" y="1240"/>
                    <a:pt x="667" y="1240"/>
                    <a:pt x="673" y="1240"/>
                  </a:cubicBezTo>
                  <a:cubicBezTo>
                    <a:pt x="727" y="1238"/>
                    <a:pt x="781" y="1236"/>
                    <a:pt x="833" y="1235"/>
                  </a:cubicBezTo>
                  <a:cubicBezTo>
                    <a:pt x="1300" y="1219"/>
                    <a:pt x="1583" y="685"/>
                    <a:pt x="1339" y="290"/>
                  </a:cubicBezTo>
                  <a:cubicBezTo>
                    <a:pt x="1219" y="97"/>
                    <a:pt x="1014" y="1"/>
                    <a:pt x="80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543;p44"/>
            <p:cNvSpPr/>
            <p:nvPr/>
          </p:nvSpPr>
          <p:spPr>
            <a:xfrm>
              <a:off x="3954475" y="3628525"/>
              <a:ext cx="46125" cy="34925"/>
            </a:xfrm>
            <a:custGeom>
              <a:avLst/>
              <a:gdLst/>
              <a:ahLst/>
              <a:cxnLst/>
              <a:rect l="l" t="t" r="r" b="b"/>
              <a:pathLst>
                <a:path w="1845" h="1397" extrusionOk="0">
                  <a:moveTo>
                    <a:pt x="935" y="0"/>
                  </a:moveTo>
                  <a:cubicBezTo>
                    <a:pt x="922" y="0"/>
                    <a:pt x="910" y="1"/>
                    <a:pt x="898" y="1"/>
                  </a:cubicBezTo>
                  <a:cubicBezTo>
                    <a:pt x="784" y="10"/>
                    <a:pt x="672" y="44"/>
                    <a:pt x="561" y="73"/>
                  </a:cubicBezTo>
                  <a:cubicBezTo>
                    <a:pt x="141" y="183"/>
                    <a:pt x="0" y="775"/>
                    <a:pt x="327" y="1062"/>
                  </a:cubicBezTo>
                  <a:cubicBezTo>
                    <a:pt x="411" y="1135"/>
                    <a:pt x="499" y="1224"/>
                    <a:pt x="595" y="1277"/>
                  </a:cubicBezTo>
                  <a:cubicBezTo>
                    <a:pt x="707" y="1337"/>
                    <a:pt x="828" y="1367"/>
                    <a:pt x="954" y="1386"/>
                  </a:cubicBezTo>
                  <a:cubicBezTo>
                    <a:pt x="996" y="1393"/>
                    <a:pt x="1040" y="1397"/>
                    <a:pt x="1083" y="1397"/>
                  </a:cubicBezTo>
                  <a:cubicBezTo>
                    <a:pt x="1396" y="1397"/>
                    <a:pt x="1709" y="1215"/>
                    <a:pt x="1772" y="882"/>
                  </a:cubicBezTo>
                  <a:cubicBezTo>
                    <a:pt x="1845" y="500"/>
                    <a:pt x="1632" y="179"/>
                    <a:pt x="1268" y="65"/>
                  </a:cubicBezTo>
                  <a:cubicBezTo>
                    <a:pt x="1161" y="31"/>
                    <a:pt x="1050" y="0"/>
                    <a:pt x="9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544;p44"/>
            <p:cNvSpPr/>
            <p:nvPr/>
          </p:nvSpPr>
          <p:spPr>
            <a:xfrm>
              <a:off x="3627700" y="3807475"/>
              <a:ext cx="61175" cy="42850"/>
            </a:xfrm>
            <a:custGeom>
              <a:avLst/>
              <a:gdLst/>
              <a:ahLst/>
              <a:cxnLst/>
              <a:rect l="l" t="t" r="r" b="b"/>
              <a:pathLst>
                <a:path w="2447" h="1714" extrusionOk="0">
                  <a:moveTo>
                    <a:pt x="1218" y="1"/>
                  </a:moveTo>
                  <a:cubicBezTo>
                    <a:pt x="1214" y="1"/>
                    <a:pt x="1211" y="1"/>
                    <a:pt x="1207" y="1"/>
                  </a:cubicBezTo>
                  <a:cubicBezTo>
                    <a:pt x="1165" y="1"/>
                    <a:pt x="1124" y="3"/>
                    <a:pt x="1081" y="3"/>
                  </a:cubicBezTo>
                  <a:cubicBezTo>
                    <a:pt x="277" y="11"/>
                    <a:pt x="0" y="1174"/>
                    <a:pt x="716" y="1540"/>
                  </a:cubicBezTo>
                  <a:cubicBezTo>
                    <a:pt x="753" y="1560"/>
                    <a:pt x="791" y="1578"/>
                    <a:pt x="828" y="1598"/>
                  </a:cubicBezTo>
                  <a:cubicBezTo>
                    <a:pt x="985" y="1678"/>
                    <a:pt x="1131" y="1713"/>
                    <a:pt x="1263" y="1713"/>
                  </a:cubicBezTo>
                  <a:cubicBezTo>
                    <a:pt x="2185" y="1713"/>
                    <a:pt x="2447" y="1"/>
                    <a:pt x="121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545;p44"/>
            <p:cNvSpPr/>
            <p:nvPr/>
          </p:nvSpPr>
          <p:spPr>
            <a:xfrm>
              <a:off x="3495725" y="4025975"/>
              <a:ext cx="37950" cy="34175"/>
            </a:xfrm>
            <a:custGeom>
              <a:avLst/>
              <a:gdLst/>
              <a:ahLst/>
              <a:cxnLst/>
              <a:rect l="l" t="t" r="r" b="b"/>
              <a:pathLst>
                <a:path w="1518" h="1367" extrusionOk="0">
                  <a:moveTo>
                    <a:pt x="857" y="0"/>
                  </a:moveTo>
                  <a:cubicBezTo>
                    <a:pt x="835" y="0"/>
                    <a:pt x="813" y="2"/>
                    <a:pt x="792" y="5"/>
                  </a:cubicBezTo>
                  <a:cubicBezTo>
                    <a:pt x="627" y="31"/>
                    <a:pt x="442" y="37"/>
                    <a:pt x="297" y="125"/>
                  </a:cubicBezTo>
                  <a:cubicBezTo>
                    <a:pt x="117" y="237"/>
                    <a:pt x="20" y="416"/>
                    <a:pt x="9" y="625"/>
                  </a:cubicBezTo>
                  <a:cubicBezTo>
                    <a:pt x="1" y="776"/>
                    <a:pt x="85" y="971"/>
                    <a:pt x="198" y="1070"/>
                  </a:cubicBezTo>
                  <a:cubicBezTo>
                    <a:pt x="287" y="1147"/>
                    <a:pt x="393" y="1212"/>
                    <a:pt x="490" y="1280"/>
                  </a:cubicBezTo>
                  <a:cubicBezTo>
                    <a:pt x="575" y="1340"/>
                    <a:pt x="687" y="1367"/>
                    <a:pt x="802" y="1367"/>
                  </a:cubicBezTo>
                  <a:cubicBezTo>
                    <a:pt x="937" y="1367"/>
                    <a:pt x="1075" y="1329"/>
                    <a:pt x="1172" y="1263"/>
                  </a:cubicBezTo>
                  <a:cubicBezTo>
                    <a:pt x="1322" y="1161"/>
                    <a:pt x="1435" y="1021"/>
                    <a:pt x="1476" y="841"/>
                  </a:cubicBezTo>
                  <a:cubicBezTo>
                    <a:pt x="1517" y="671"/>
                    <a:pt x="1485" y="476"/>
                    <a:pt x="1394" y="328"/>
                  </a:cubicBezTo>
                  <a:cubicBezTo>
                    <a:pt x="1289" y="157"/>
                    <a:pt x="1070" y="0"/>
                    <a:pt x="8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546;p44"/>
            <p:cNvSpPr/>
            <p:nvPr/>
          </p:nvSpPr>
          <p:spPr>
            <a:xfrm>
              <a:off x="3246525" y="4199725"/>
              <a:ext cx="64175" cy="56600"/>
            </a:xfrm>
            <a:custGeom>
              <a:avLst/>
              <a:gdLst/>
              <a:ahLst/>
              <a:cxnLst/>
              <a:rect l="l" t="t" r="r" b="b"/>
              <a:pathLst>
                <a:path w="2567" h="2264" extrusionOk="0">
                  <a:moveTo>
                    <a:pt x="1146" y="1"/>
                  </a:moveTo>
                  <a:cubicBezTo>
                    <a:pt x="737" y="1"/>
                    <a:pt x="362" y="218"/>
                    <a:pt x="145" y="581"/>
                  </a:cubicBezTo>
                  <a:cubicBezTo>
                    <a:pt x="53" y="736"/>
                    <a:pt x="0" y="930"/>
                    <a:pt x="6" y="1109"/>
                  </a:cubicBezTo>
                  <a:cubicBezTo>
                    <a:pt x="6" y="1129"/>
                    <a:pt x="7" y="1146"/>
                    <a:pt x="7" y="1164"/>
                  </a:cubicBezTo>
                  <a:cubicBezTo>
                    <a:pt x="14" y="1410"/>
                    <a:pt x="113" y="1639"/>
                    <a:pt x="265" y="1827"/>
                  </a:cubicBezTo>
                  <a:cubicBezTo>
                    <a:pt x="428" y="2029"/>
                    <a:pt x="622" y="2143"/>
                    <a:pt x="874" y="2221"/>
                  </a:cubicBezTo>
                  <a:cubicBezTo>
                    <a:pt x="985" y="2254"/>
                    <a:pt x="1100" y="2263"/>
                    <a:pt x="1216" y="2263"/>
                  </a:cubicBezTo>
                  <a:cubicBezTo>
                    <a:pt x="1310" y="2263"/>
                    <a:pt x="1405" y="2257"/>
                    <a:pt x="1499" y="2254"/>
                  </a:cubicBezTo>
                  <a:cubicBezTo>
                    <a:pt x="1941" y="2237"/>
                    <a:pt x="2393" y="1898"/>
                    <a:pt x="2477" y="1450"/>
                  </a:cubicBezTo>
                  <a:cubicBezTo>
                    <a:pt x="2567" y="983"/>
                    <a:pt x="2372" y="541"/>
                    <a:pt x="1963" y="292"/>
                  </a:cubicBezTo>
                  <a:cubicBezTo>
                    <a:pt x="1780" y="180"/>
                    <a:pt x="1612" y="73"/>
                    <a:pt x="1394" y="27"/>
                  </a:cubicBezTo>
                  <a:cubicBezTo>
                    <a:pt x="1311" y="9"/>
                    <a:pt x="1228" y="1"/>
                    <a:pt x="114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547;p44"/>
            <p:cNvSpPr/>
            <p:nvPr/>
          </p:nvSpPr>
          <p:spPr>
            <a:xfrm>
              <a:off x="3477900" y="4478175"/>
              <a:ext cx="45700" cy="42450"/>
            </a:xfrm>
            <a:custGeom>
              <a:avLst/>
              <a:gdLst/>
              <a:ahLst/>
              <a:cxnLst/>
              <a:rect l="l" t="t" r="r" b="b"/>
              <a:pathLst>
                <a:path w="1828" h="1698" extrusionOk="0">
                  <a:moveTo>
                    <a:pt x="923" y="1"/>
                  </a:moveTo>
                  <a:cubicBezTo>
                    <a:pt x="763" y="1"/>
                    <a:pt x="601" y="45"/>
                    <a:pt x="468" y="127"/>
                  </a:cubicBezTo>
                  <a:cubicBezTo>
                    <a:pt x="291" y="236"/>
                    <a:pt x="127" y="445"/>
                    <a:pt x="87" y="653"/>
                  </a:cubicBezTo>
                  <a:cubicBezTo>
                    <a:pt x="0" y="1106"/>
                    <a:pt x="254" y="1565"/>
                    <a:pt x="718" y="1677"/>
                  </a:cubicBezTo>
                  <a:cubicBezTo>
                    <a:pt x="779" y="1691"/>
                    <a:pt x="842" y="1698"/>
                    <a:pt x="906" y="1698"/>
                  </a:cubicBezTo>
                  <a:cubicBezTo>
                    <a:pt x="1065" y="1698"/>
                    <a:pt x="1228" y="1655"/>
                    <a:pt x="1360" y="1572"/>
                  </a:cubicBezTo>
                  <a:cubicBezTo>
                    <a:pt x="1537" y="1463"/>
                    <a:pt x="1702" y="1253"/>
                    <a:pt x="1741" y="1045"/>
                  </a:cubicBezTo>
                  <a:cubicBezTo>
                    <a:pt x="1827" y="593"/>
                    <a:pt x="1573" y="132"/>
                    <a:pt x="1110" y="22"/>
                  </a:cubicBezTo>
                  <a:cubicBezTo>
                    <a:pt x="1050" y="8"/>
                    <a:pt x="987" y="1"/>
                    <a:pt x="9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548;p44"/>
            <p:cNvSpPr/>
            <p:nvPr/>
          </p:nvSpPr>
          <p:spPr>
            <a:xfrm>
              <a:off x="3710125" y="4191700"/>
              <a:ext cx="63250" cy="61450"/>
            </a:xfrm>
            <a:custGeom>
              <a:avLst/>
              <a:gdLst/>
              <a:ahLst/>
              <a:cxnLst/>
              <a:rect l="l" t="t" r="r" b="b"/>
              <a:pathLst>
                <a:path w="2530" h="2458" extrusionOk="0">
                  <a:moveTo>
                    <a:pt x="1297" y="1"/>
                  </a:moveTo>
                  <a:cubicBezTo>
                    <a:pt x="1239" y="1"/>
                    <a:pt x="1181" y="9"/>
                    <a:pt x="1124" y="26"/>
                  </a:cubicBezTo>
                  <a:cubicBezTo>
                    <a:pt x="994" y="37"/>
                    <a:pt x="872" y="74"/>
                    <a:pt x="758" y="137"/>
                  </a:cubicBezTo>
                  <a:lnTo>
                    <a:pt x="758" y="137"/>
                  </a:lnTo>
                  <a:cubicBezTo>
                    <a:pt x="626" y="200"/>
                    <a:pt x="507" y="286"/>
                    <a:pt x="403" y="396"/>
                  </a:cubicBezTo>
                  <a:cubicBezTo>
                    <a:pt x="251" y="555"/>
                    <a:pt x="151" y="743"/>
                    <a:pt x="99" y="956"/>
                  </a:cubicBezTo>
                  <a:cubicBezTo>
                    <a:pt x="1" y="1375"/>
                    <a:pt x="132" y="1825"/>
                    <a:pt x="444" y="2121"/>
                  </a:cubicBezTo>
                  <a:cubicBezTo>
                    <a:pt x="672" y="2339"/>
                    <a:pt x="979" y="2457"/>
                    <a:pt x="1290" y="2457"/>
                  </a:cubicBezTo>
                  <a:cubicBezTo>
                    <a:pt x="1408" y="2457"/>
                    <a:pt x="1527" y="2440"/>
                    <a:pt x="1643" y="2404"/>
                  </a:cubicBezTo>
                  <a:cubicBezTo>
                    <a:pt x="2059" y="2279"/>
                    <a:pt x="2379" y="1937"/>
                    <a:pt x="2477" y="1518"/>
                  </a:cubicBezTo>
                  <a:cubicBezTo>
                    <a:pt x="2482" y="1504"/>
                    <a:pt x="2484" y="1488"/>
                    <a:pt x="2487" y="1472"/>
                  </a:cubicBezTo>
                  <a:cubicBezTo>
                    <a:pt x="2519" y="1266"/>
                    <a:pt x="2529" y="1051"/>
                    <a:pt x="2466" y="846"/>
                  </a:cubicBezTo>
                  <a:cubicBezTo>
                    <a:pt x="2391" y="597"/>
                    <a:pt x="2230" y="390"/>
                    <a:pt x="2022" y="239"/>
                  </a:cubicBezTo>
                  <a:cubicBezTo>
                    <a:pt x="1943" y="164"/>
                    <a:pt x="1851" y="115"/>
                    <a:pt x="1746" y="90"/>
                  </a:cubicBezTo>
                  <a:cubicBezTo>
                    <a:pt x="1657" y="41"/>
                    <a:pt x="1562" y="17"/>
                    <a:pt x="1462" y="17"/>
                  </a:cubicBezTo>
                  <a:cubicBezTo>
                    <a:pt x="1454" y="17"/>
                    <a:pt x="1446" y="17"/>
                    <a:pt x="1437" y="17"/>
                  </a:cubicBezTo>
                  <a:cubicBezTo>
                    <a:pt x="1390" y="6"/>
                    <a:pt x="1343" y="1"/>
                    <a:pt x="129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549;p44"/>
            <p:cNvSpPr/>
            <p:nvPr/>
          </p:nvSpPr>
          <p:spPr>
            <a:xfrm>
              <a:off x="3895150" y="3875425"/>
              <a:ext cx="75375" cy="57400"/>
            </a:xfrm>
            <a:custGeom>
              <a:avLst/>
              <a:gdLst/>
              <a:ahLst/>
              <a:cxnLst/>
              <a:rect l="l" t="t" r="r" b="b"/>
              <a:pathLst>
                <a:path w="3015" h="2296" extrusionOk="0">
                  <a:moveTo>
                    <a:pt x="1186" y="0"/>
                  </a:moveTo>
                  <a:cubicBezTo>
                    <a:pt x="1034" y="0"/>
                    <a:pt x="884" y="18"/>
                    <a:pt x="725" y="48"/>
                  </a:cubicBezTo>
                  <a:cubicBezTo>
                    <a:pt x="163" y="153"/>
                    <a:pt x="0" y="877"/>
                    <a:pt x="248" y="1309"/>
                  </a:cubicBezTo>
                  <a:cubicBezTo>
                    <a:pt x="504" y="1756"/>
                    <a:pt x="924" y="1972"/>
                    <a:pt x="1372" y="2183"/>
                  </a:cubicBezTo>
                  <a:cubicBezTo>
                    <a:pt x="1530" y="2257"/>
                    <a:pt x="1706" y="2295"/>
                    <a:pt x="1881" y="2295"/>
                  </a:cubicBezTo>
                  <a:cubicBezTo>
                    <a:pt x="2247" y="2295"/>
                    <a:pt x="2608" y="2128"/>
                    <a:pt x="2783" y="1772"/>
                  </a:cubicBezTo>
                  <a:cubicBezTo>
                    <a:pt x="3014" y="1302"/>
                    <a:pt x="2903" y="596"/>
                    <a:pt x="2372" y="362"/>
                  </a:cubicBezTo>
                  <a:cubicBezTo>
                    <a:pt x="2132" y="256"/>
                    <a:pt x="1876" y="109"/>
                    <a:pt x="1622" y="50"/>
                  </a:cubicBezTo>
                  <a:cubicBezTo>
                    <a:pt x="1471" y="16"/>
                    <a:pt x="1328" y="0"/>
                    <a:pt x="118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550;p44"/>
            <p:cNvSpPr/>
            <p:nvPr/>
          </p:nvSpPr>
          <p:spPr>
            <a:xfrm>
              <a:off x="4236425" y="3933200"/>
              <a:ext cx="46975" cy="43425"/>
            </a:xfrm>
            <a:custGeom>
              <a:avLst/>
              <a:gdLst/>
              <a:ahLst/>
              <a:cxnLst/>
              <a:rect l="l" t="t" r="r" b="b"/>
              <a:pathLst>
                <a:path w="1879" h="1737" extrusionOk="0">
                  <a:moveTo>
                    <a:pt x="873" y="1"/>
                  </a:moveTo>
                  <a:cubicBezTo>
                    <a:pt x="794" y="1"/>
                    <a:pt x="714" y="11"/>
                    <a:pt x="634" y="31"/>
                  </a:cubicBezTo>
                  <a:cubicBezTo>
                    <a:pt x="484" y="70"/>
                    <a:pt x="346" y="171"/>
                    <a:pt x="243" y="281"/>
                  </a:cubicBezTo>
                  <a:cubicBezTo>
                    <a:pt x="139" y="391"/>
                    <a:pt x="71" y="520"/>
                    <a:pt x="35" y="665"/>
                  </a:cubicBezTo>
                  <a:cubicBezTo>
                    <a:pt x="1" y="812"/>
                    <a:pt x="4" y="958"/>
                    <a:pt x="48" y="1101"/>
                  </a:cubicBezTo>
                  <a:cubicBezTo>
                    <a:pt x="83" y="1295"/>
                    <a:pt x="225" y="1456"/>
                    <a:pt x="377" y="1568"/>
                  </a:cubicBezTo>
                  <a:cubicBezTo>
                    <a:pt x="531" y="1680"/>
                    <a:pt x="697" y="1737"/>
                    <a:pt x="876" y="1737"/>
                  </a:cubicBezTo>
                  <a:cubicBezTo>
                    <a:pt x="927" y="1737"/>
                    <a:pt x="979" y="1732"/>
                    <a:pt x="1032" y="1723"/>
                  </a:cubicBezTo>
                  <a:cubicBezTo>
                    <a:pt x="1543" y="1637"/>
                    <a:pt x="1879" y="1115"/>
                    <a:pt x="1726" y="613"/>
                  </a:cubicBezTo>
                  <a:cubicBezTo>
                    <a:pt x="1608" y="228"/>
                    <a:pt x="1253" y="1"/>
                    <a:pt x="8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551;p44"/>
            <p:cNvSpPr/>
            <p:nvPr/>
          </p:nvSpPr>
          <p:spPr>
            <a:xfrm>
              <a:off x="4467100" y="4024300"/>
              <a:ext cx="46675" cy="45650"/>
            </a:xfrm>
            <a:custGeom>
              <a:avLst/>
              <a:gdLst/>
              <a:ahLst/>
              <a:cxnLst/>
              <a:rect l="l" t="t" r="r" b="b"/>
              <a:pathLst>
                <a:path w="1867" h="1826" extrusionOk="0">
                  <a:moveTo>
                    <a:pt x="904" y="1"/>
                  </a:moveTo>
                  <a:cubicBezTo>
                    <a:pt x="750" y="1"/>
                    <a:pt x="591" y="37"/>
                    <a:pt x="462" y="125"/>
                  </a:cubicBezTo>
                  <a:cubicBezTo>
                    <a:pt x="335" y="210"/>
                    <a:pt x="231" y="321"/>
                    <a:pt x="153" y="451"/>
                  </a:cubicBezTo>
                  <a:cubicBezTo>
                    <a:pt x="49" y="623"/>
                    <a:pt x="1" y="944"/>
                    <a:pt x="82" y="1132"/>
                  </a:cubicBezTo>
                  <a:cubicBezTo>
                    <a:pt x="90" y="1153"/>
                    <a:pt x="100" y="1176"/>
                    <a:pt x="110" y="1198"/>
                  </a:cubicBezTo>
                  <a:cubicBezTo>
                    <a:pt x="155" y="1347"/>
                    <a:pt x="235" y="1476"/>
                    <a:pt x="348" y="1584"/>
                  </a:cubicBezTo>
                  <a:cubicBezTo>
                    <a:pt x="463" y="1694"/>
                    <a:pt x="600" y="1769"/>
                    <a:pt x="757" y="1805"/>
                  </a:cubicBezTo>
                  <a:cubicBezTo>
                    <a:pt x="826" y="1818"/>
                    <a:pt x="894" y="1825"/>
                    <a:pt x="962" y="1825"/>
                  </a:cubicBezTo>
                  <a:cubicBezTo>
                    <a:pt x="1125" y="1825"/>
                    <a:pt x="1285" y="1786"/>
                    <a:pt x="1430" y="1697"/>
                  </a:cubicBezTo>
                  <a:cubicBezTo>
                    <a:pt x="1624" y="1576"/>
                    <a:pt x="1777" y="1365"/>
                    <a:pt x="1830" y="1144"/>
                  </a:cubicBezTo>
                  <a:cubicBezTo>
                    <a:pt x="1866" y="987"/>
                    <a:pt x="1862" y="832"/>
                    <a:pt x="1815" y="678"/>
                  </a:cubicBezTo>
                  <a:cubicBezTo>
                    <a:pt x="1769" y="530"/>
                    <a:pt x="1689" y="401"/>
                    <a:pt x="1577" y="293"/>
                  </a:cubicBezTo>
                  <a:cubicBezTo>
                    <a:pt x="1562" y="274"/>
                    <a:pt x="1546" y="256"/>
                    <a:pt x="1531" y="238"/>
                  </a:cubicBezTo>
                  <a:cubicBezTo>
                    <a:pt x="1470" y="192"/>
                    <a:pt x="1408" y="147"/>
                    <a:pt x="1347" y="103"/>
                  </a:cubicBezTo>
                  <a:cubicBezTo>
                    <a:pt x="1242" y="40"/>
                    <a:pt x="1129" y="8"/>
                    <a:pt x="1009" y="7"/>
                  </a:cubicBezTo>
                  <a:cubicBezTo>
                    <a:pt x="975" y="3"/>
                    <a:pt x="940" y="1"/>
                    <a:pt x="90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552;p44"/>
            <p:cNvSpPr/>
            <p:nvPr/>
          </p:nvSpPr>
          <p:spPr>
            <a:xfrm>
              <a:off x="3486500" y="1333725"/>
              <a:ext cx="61450" cy="57900"/>
            </a:xfrm>
            <a:custGeom>
              <a:avLst/>
              <a:gdLst/>
              <a:ahLst/>
              <a:cxnLst/>
              <a:rect l="l" t="t" r="r" b="b"/>
              <a:pathLst>
                <a:path w="2458" h="2316" extrusionOk="0">
                  <a:moveTo>
                    <a:pt x="1210" y="1"/>
                  </a:moveTo>
                  <a:cubicBezTo>
                    <a:pt x="1096" y="1"/>
                    <a:pt x="981" y="17"/>
                    <a:pt x="867" y="51"/>
                  </a:cubicBezTo>
                  <a:cubicBezTo>
                    <a:pt x="589" y="136"/>
                    <a:pt x="330" y="348"/>
                    <a:pt x="190" y="602"/>
                  </a:cubicBezTo>
                  <a:cubicBezTo>
                    <a:pt x="52" y="853"/>
                    <a:pt x="1" y="1221"/>
                    <a:pt x="98" y="1497"/>
                  </a:cubicBezTo>
                  <a:cubicBezTo>
                    <a:pt x="197" y="1773"/>
                    <a:pt x="376" y="2039"/>
                    <a:pt x="649" y="2173"/>
                  </a:cubicBezTo>
                  <a:cubicBezTo>
                    <a:pt x="744" y="2210"/>
                    <a:pt x="841" y="2248"/>
                    <a:pt x="937" y="2284"/>
                  </a:cubicBezTo>
                  <a:cubicBezTo>
                    <a:pt x="1027" y="2305"/>
                    <a:pt x="1116" y="2315"/>
                    <a:pt x="1205" y="2315"/>
                  </a:cubicBezTo>
                  <a:cubicBezTo>
                    <a:pt x="1250" y="2315"/>
                    <a:pt x="1295" y="2313"/>
                    <a:pt x="1340" y="2307"/>
                  </a:cubicBezTo>
                  <a:lnTo>
                    <a:pt x="1340" y="2307"/>
                  </a:lnTo>
                  <a:cubicBezTo>
                    <a:pt x="1437" y="2305"/>
                    <a:pt x="1535" y="2290"/>
                    <a:pt x="1632" y="2260"/>
                  </a:cubicBezTo>
                  <a:cubicBezTo>
                    <a:pt x="1994" y="2149"/>
                    <a:pt x="2301" y="1838"/>
                    <a:pt x="2380" y="1462"/>
                  </a:cubicBezTo>
                  <a:cubicBezTo>
                    <a:pt x="2457" y="1093"/>
                    <a:pt x="2376" y="737"/>
                    <a:pt x="2140" y="446"/>
                  </a:cubicBezTo>
                  <a:cubicBezTo>
                    <a:pt x="1911" y="162"/>
                    <a:pt x="1568" y="1"/>
                    <a:pt x="121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553;p44"/>
            <p:cNvSpPr/>
            <p:nvPr/>
          </p:nvSpPr>
          <p:spPr>
            <a:xfrm>
              <a:off x="4067325" y="4183850"/>
              <a:ext cx="70075" cy="50425"/>
            </a:xfrm>
            <a:custGeom>
              <a:avLst/>
              <a:gdLst/>
              <a:ahLst/>
              <a:cxnLst/>
              <a:rect l="l" t="t" r="r" b="b"/>
              <a:pathLst>
                <a:path w="2803" h="2017" extrusionOk="0">
                  <a:moveTo>
                    <a:pt x="1379" y="1"/>
                  </a:moveTo>
                  <a:cubicBezTo>
                    <a:pt x="320" y="1"/>
                    <a:pt x="1" y="1707"/>
                    <a:pt x="1170" y="1985"/>
                  </a:cubicBezTo>
                  <a:cubicBezTo>
                    <a:pt x="1259" y="2006"/>
                    <a:pt x="1343" y="2016"/>
                    <a:pt x="1424" y="2016"/>
                  </a:cubicBezTo>
                  <a:cubicBezTo>
                    <a:pt x="2483" y="2016"/>
                    <a:pt x="2803" y="310"/>
                    <a:pt x="1633" y="32"/>
                  </a:cubicBezTo>
                  <a:cubicBezTo>
                    <a:pt x="1544" y="11"/>
                    <a:pt x="1460" y="1"/>
                    <a:pt x="137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554;p44"/>
            <p:cNvSpPr/>
            <p:nvPr/>
          </p:nvSpPr>
          <p:spPr>
            <a:xfrm>
              <a:off x="4760125" y="4184225"/>
              <a:ext cx="56500" cy="40625"/>
            </a:xfrm>
            <a:custGeom>
              <a:avLst/>
              <a:gdLst/>
              <a:ahLst/>
              <a:cxnLst/>
              <a:rect l="l" t="t" r="r" b="b"/>
              <a:pathLst>
                <a:path w="2260" h="1625" extrusionOk="0">
                  <a:moveTo>
                    <a:pt x="1112" y="1"/>
                  </a:moveTo>
                  <a:cubicBezTo>
                    <a:pt x="258" y="1"/>
                    <a:pt x="1" y="1376"/>
                    <a:pt x="944" y="1600"/>
                  </a:cubicBezTo>
                  <a:cubicBezTo>
                    <a:pt x="1015" y="1617"/>
                    <a:pt x="1084" y="1625"/>
                    <a:pt x="1149" y="1625"/>
                  </a:cubicBezTo>
                  <a:cubicBezTo>
                    <a:pt x="2002" y="1625"/>
                    <a:pt x="2259" y="249"/>
                    <a:pt x="1317" y="26"/>
                  </a:cubicBezTo>
                  <a:cubicBezTo>
                    <a:pt x="1245" y="8"/>
                    <a:pt x="1177" y="1"/>
                    <a:pt x="11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555;p44"/>
            <p:cNvSpPr/>
            <p:nvPr/>
          </p:nvSpPr>
          <p:spPr>
            <a:xfrm>
              <a:off x="3880750" y="4436100"/>
              <a:ext cx="93200" cy="66975"/>
            </a:xfrm>
            <a:custGeom>
              <a:avLst/>
              <a:gdLst/>
              <a:ahLst/>
              <a:cxnLst/>
              <a:rect l="l" t="t" r="r" b="b"/>
              <a:pathLst>
                <a:path w="3728" h="2679" extrusionOk="0">
                  <a:moveTo>
                    <a:pt x="1833" y="1"/>
                  </a:moveTo>
                  <a:cubicBezTo>
                    <a:pt x="425" y="1"/>
                    <a:pt x="1" y="2269"/>
                    <a:pt x="1556" y="2638"/>
                  </a:cubicBezTo>
                  <a:cubicBezTo>
                    <a:pt x="1673" y="2666"/>
                    <a:pt x="1786" y="2679"/>
                    <a:pt x="1893" y="2679"/>
                  </a:cubicBezTo>
                  <a:cubicBezTo>
                    <a:pt x="3302" y="2679"/>
                    <a:pt x="3728" y="410"/>
                    <a:pt x="2172" y="42"/>
                  </a:cubicBezTo>
                  <a:cubicBezTo>
                    <a:pt x="2054" y="14"/>
                    <a:pt x="1941" y="1"/>
                    <a:pt x="18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556;p44"/>
            <p:cNvSpPr/>
            <p:nvPr/>
          </p:nvSpPr>
          <p:spPr>
            <a:xfrm>
              <a:off x="2290300" y="1837200"/>
              <a:ext cx="60150" cy="58800"/>
            </a:xfrm>
            <a:custGeom>
              <a:avLst/>
              <a:gdLst/>
              <a:ahLst/>
              <a:cxnLst/>
              <a:rect l="l" t="t" r="r" b="b"/>
              <a:pathLst>
                <a:path w="2406" h="2352" extrusionOk="0">
                  <a:moveTo>
                    <a:pt x="1212" y="1"/>
                  </a:moveTo>
                  <a:cubicBezTo>
                    <a:pt x="992" y="1"/>
                    <a:pt x="767" y="61"/>
                    <a:pt x="585" y="174"/>
                  </a:cubicBezTo>
                  <a:cubicBezTo>
                    <a:pt x="338" y="326"/>
                    <a:pt x="111" y="615"/>
                    <a:pt x="57" y="905"/>
                  </a:cubicBezTo>
                  <a:cubicBezTo>
                    <a:pt x="1" y="1205"/>
                    <a:pt x="25" y="1535"/>
                    <a:pt x="201" y="1795"/>
                  </a:cubicBezTo>
                  <a:cubicBezTo>
                    <a:pt x="376" y="2052"/>
                    <a:pt x="621" y="2247"/>
                    <a:pt x="932" y="2321"/>
                  </a:cubicBezTo>
                  <a:cubicBezTo>
                    <a:pt x="1016" y="2342"/>
                    <a:pt x="1104" y="2351"/>
                    <a:pt x="1193" y="2351"/>
                  </a:cubicBezTo>
                  <a:cubicBezTo>
                    <a:pt x="1413" y="2351"/>
                    <a:pt x="1638" y="2291"/>
                    <a:pt x="1821" y="2178"/>
                  </a:cubicBezTo>
                  <a:cubicBezTo>
                    <a:pt x="2067" y="2026"/>
                    <a:pt x="2294" y="1737"/>
                    <a:pt x="2348" y="1447"/>
                  </a:cubicBezTo>
                  <a:cubicBezTo>
                    <a:pt x="2405" y="1147"/>
                    <a:pt x="2380" y="818"/>
                    <a:pt x="2205" y="558"/>
                  </a:cubicBezTo>
                  <a:cubicBezTo>
                    <a:pt x="2029" y="299"/>
                    <a:pt x="1785" y="104"/>
                    <a:pt x="1473" y="31"/>
                  </a:cubicBezTo>
                  <a:cubicBezTo>
                    <a:pt x="1389" y="10"/>
                    <a:pt x="1301" y="1"/>
                    <a:pt x="12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557;p44"/>
            <p:cNvSpPr/>
            <p:nvPr/>
          </p:nvSpPr>
          <p:spPr>
            <a:xfrm>
              <a:off x="2787600" y="1454425"/>
              <a:ext cx="43400" cy="42600"/>
            </a:xfrm>
            <a:custGeom>
              <a:avLst/>
              <a:gdLst/>
              <a:ahLst/>
              <a:cxnLst/>
              <a:rect l="l" t="t" r="r" b="b"/>
              <a:pathLst>
                <a:path w="1736" h="1704" extrusionOk="0">
                  <a:moveTo>
                    <a:pt x="834" y="1"/>
                  </a:moveTo>
                  <a:cubicBezTo>
                    <a:pt x="685" y="1"/>
                    <a:pt x="537" y="39"/>
                    <a:pt x="412" y="124"/>
                  </a:cubicBezTo>
                  <a:cubicBezTo>
                    <a:pt x="167" y="291"/>
                    <a:pt x="0" y="569"/>
                    <a:pt x="11" y="872"/>
                  </a:cubicBezTo>
                  <a:cubicBezTo>
                    <a:pt x="24" y="1263"/>
                    <a:pt x="302" y="1555"/>
                    <a:pt x="660" y="1663"/>
                  </a:cubicBezTo>
                  <a:cubicBezTo>
                    <a:pt x="676" y="1669"/>
                    <a:pt x="693" y="1674"/>
                    <a:pt x="709" y="1677"/>
                  </a:cubicBezTo>
                  <a:cubicBezTo>
                    <a:pt x="769" y="1695"/>
                    <a:pt x="830" y="1704"/>
                    <a:pt x="892" y="1704"/>
                  </a:cubicBezTo>
                  <a:cubicBezTo>
                    <a:pt x="1243" y="1704"/>
                    <a:pt x="1607" y="1431"/>
                    <a:pt x="1667" y="1088"/>
                  </a:cubicBezTo>
                  <a:cubicBezTo>
                    <a:pt x="1670" y="1071"/>
                    <a:pt x="1672" y="1053"/>
                    <a:pt x="1677" y="1037"/>
                  </a:cubicBezTo>
                  <a:cubicBezTo>
                    <a:pt x="1735" y="701"/>
                    <a:pt x="1631" y="372"/>
                    <a:pt x="1349" y="167"/>
                  </a:cubicBezTo>
                  <a:cubicBezTo>
                    <a:pt x="1204" y="60"/>
                    <a:pt x="1018" y="1"/>
                    <a:pt x="8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558;p44"/>
            <p:cNvSpPr/>
            <p:nvPr/>
          </p:nvSpPr>
          <p:spPr>
            <a:xfrm>
              <a:off x="3136600" y="1604200"/>
              <a:ext cx="79175" cy="56900"/>
            </a:xfrm>
            <a:custGeom>
              <a:avLst/>
              <a:gdLst/>
              <a:ahLst/>
              <a:cxnLst/>
              <a:rect l="l" t="t" r="r" b="b"/>
              <a:pathLst>
                <a:path w="3167" h="2276" extrusionOk="0">
                  <a:moveTo>
                    <a:pt x="1559" y="0"/>
                  </a:moveTo>
                  <a:cubicBezTo>
                    <a:pt x="361" y="0"/>
                    <a:pt x="0" y="1928"/>
                    <a:pt x="1322" y="2241"/>
                  </a:cubicBezTo>
                  <a:cubicBezTo>
                    <a:pt x="1422" y="2264"/>
                    <a:pt x="1517" y="2275"/>
                    <a:pt x="1608" y="2275"/>
                  </a:cubicBezTo>
                  <a:cubicBezTo>
                    <a:pt x="2806" y="2275"/>
                    <a:pt x="3166" y="348"/>
                    <a:pt x="1845" y="35"/>
                  </a:cubicBezTo>
                  <a:cubicBezTo>
                    <a:pt x="1745" y="12"/>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559;p44"/>
            <p:cNvSpPr/>
            <p:nvPr/>
          </p:nvSpPr>
          <p:spPr>
            <a:xfrm>
              <a:off x="1962650" y="2373575"/>
              <a:ext cx="87025" cy="62550"/>
            </a:xfrm>
            <a:custGeom>
              <a:avLst/>
              <a:gdLst/>
              <a:ahLst/>
              <a:cxnLst/>
              <a:rect l="l" t="t" r="r" b="b"/>
              <a:pathLst>
                <a:path w="3481" h="2502" extrusionOk="0">
                  <a:moveTo>
                    <a:pt x="1712" y="0"/>
                  </a:moveTo>
                  <a:cubicBezTo>
                    <a:pt x="397" y="0"/>
                    <a:pt x="0" y="2119"/>
                    <a:pt x="1453" y="2463"/>
                  </a:cubicBezTo>
                  <a:cubicBezTo>
                    <a:pt x="1563" y="2490"/>
                    <a:pt x="1668" y="2502"/>
                    <a:pt x="1768" y="2502"/>
                  </a:cubicBezTo>
                  <a:cubicBezTo>
                    <a:pt x="3083" y="2502"/>
                    <a:pt x="3480" y="383"/>
                    <a:pt x="2027" y="39"/>
                  </a:cubicBezTo>
                  <a:cubicBezTo>
                    <a:pt x="1917" y="13"/>
                    <a:pt x="1812" y="0"/>
                    <a:pt x="17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560;p44"/>
            <p:cNvSpPr/>
            <p:nvPr/>
          </p:nvSpPr>
          <p:spPr>
            <a:xfrm>
              <a:off x="1956750" y="3299675"/>
              <a:ext cx="55275" cy="55225"/>
            </a:xfrm>
            <a:custGeom>
              <a:avLst/>
              <a:gdLst/>
              <a:ahLst/>
              <a:cxnLst/>
              <a:rect l="l" t="t" r="r" b="b"/>
              <a:pathLst>
                <a:path w="2211" h="2209" extrusionOk="0">
                  <a:moveTo>
                    <a:pt x="1241" y="1"/>
                  </a:moveTo>
                  <a:cubicBezTo>
                    <a:pt x="1221" y="1"/>
                    <a:pt x="1201" y="2"/>
                    <a:pt x="1180" y="3"/>
                  </a:cubicBezTo>
                  <a:cubicBezTo>
                    <a:pt x="933" y="23"/>
                    <a:pt x="668" y="112"/>
                    <a:pt x="501" y="308"/>
                  </a:cubicBezTo>
                  <a:cubicBezTo>
                    <a:pt x="456" y="362"/>
                    <a:pt x="408" y="418"/>
                    <a:pt x="362" y="472"/>
                  </a:cubicBezTo>
                  <a:cubicBezTo>
                    <a:pt x="219" y="642"/>
                    <a:pt x="110" y="818"/>
                    <a:pt x="67" y="1038"/>
                  </a:cubicBezTo>
                  <a:cubicBezTo>
                    <a:pt x="1" y="1369"/>
                    <a:pt x="85" y="1704"/>
                    <a:pt x="334" y="1942"/>
                  </a:cubicBezTo>
                  <a:cubicBezTo>
                    <a:pt x="504" y="2104"/>
                    <a:pt x="755" y="2209"/>
                    <a:pt x="998" y="2209"/>
                  </a:cubicBezTo>
                  <a:cubicBezTo>
                    <a:pt x="1089" y="2209"/>
                    <a:pt x="1180" y="2194"/>
                    <a:pt x="1264" y="2162"/>
                  </a:cubicBezTo>
                  <a:cubicBezTo>
                    <a:pt x="1463" y="2089"/>
                    <a:pt x="1649" y="1997"/>
                    <a:pt x="1791" y="1832"/>
                  </a:cubicBezTo>
                  <a:cubicBezTo>
                    <a:pt x="1837" y="1778"/>
                    <a:pt x="1884" y="1723"/>
                    <a:pt x="1929" y="1669"/>
                  </a:cubicBezTo>
                  <a:cubicBezTo>
                    <a:pt x="2101" y="1467"/>
                    <a:pt x="2210" y="1224"/>
                    <a:pt x="2202" y="953"/>
                  </a:cubicBezTo>
                  <a:cubicBezTo>
                    <a:pt x="2193" y="717"/>
                    <a:pt x="2078" y="435"/>
                    <a:pt x="1896" y="275"/>
                  </a:cubicBezTo>
                  <a:cubicBezTo>
                    <a:pt x="1716" y="117"/>
                    <a:pt x="1485" y="1"/>
                    <a:pt x="124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561;p44"/>
            <p:cNvSpPr/>
            <p:nvPr/>
          </p:nvSpPr>
          <p:spPr>
            <a:xfrm>
              <a:off x="5390725" y="2717425"/>
              <a:ext cx="47575" cy="44225"/>
            </a:xfrm>
            <a:custGeom>
              <a:avLst/>
              <a:gdLst/>
              <a:ahLst/>
              <a:cxnLst/>
              <a:rect l="l" t="t" r="r" b="b"/>
              <a:pathLst>
                <a:path w="1903" h="1769" extrusionOk="0">
                  <a:moveTo>
                    <a:pt x="960" y="0"/>
                  </a:moveTo>
                  <a:cubicBezTo>
                    <a:pt x="794" y="0"/>
                    <a:pt x="625" y="46"/>
                    <a:pt x="488" y="131"/>
                  </a:cubicBezTo>
                  <a:cubicBezTo>
                    <a:pt x="302" y="244"/>
                    <a:pt x="132" y="463"/>
                    <a:pt x="90" y="680"/>
                  </a:cubicBezTo>
                  <a:cubicBezTo>
                    <a:pt x="0" y="1153"/>
                    <a:pt x="263" y="1633"/>
                    <a:pt x="747" y="1747"/>
                  </a:cubicBezTo>
                  <a:cubicBezTo>
                    <a:pt x="811" y="1762"/>
                    <a:pt x="876" y="1769"/>
                    <a:pt x="943" y="1769"/>
                  </a:cubicBezTo>
                  <a:cubicBezTo>
                    <a:pt x="1109" y="1769"/>
                    <a:pt x="1278" y="1724"/>
                    <a:pt x="1416" y="1639"/>
                  </a:cubicBezTo>
                  <a:cubicBezTo>
                    <a:pt x="1601" y="1525"/>
                    <a:pt x="1771" y="1306"/>
                    <a:pt x="1813" y="1089"/>
                  </a:cubicBezTo>
                  <a:cubicBezTo>
                    <a:pt x="1903" y="617"/>
                    <a:pt x="1639" y="137"/>
                    <a:pt x="1156" y="23"/>
                  </a:cubicBezTo>
                  <a:cubicBezTo>
                    <a:pt x="1093" y="7"/>
                    <a:pt x="1027" y="0"/>
                    <a:pt x="96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562;p44"/>
            <p:cNvSpPr/>
            <p:nvPr/>
          </p:nvSpPr>
          <p:spPr>
            <a:xfrm>
              <a:off x="1917650" y="3067975"/>
              <a:ext cx="79175" cy="56875"/>
            </a:xfrm>
            <a:custGeom>
              <a:avLst/>
              <a:gdLst/>
              <a:ahLst/>
              <a:cxnLst/>
              <a:rect l="l" t="t" r="r" b="b"/>
              <a:pathLst>
                <a:path w="3167" h="2275" extrusionOk="0">
                  <a:moveTo>
                    <a:pt x="1559" y="0"/>
                  </a:moveTo>
                  <a:cubicBezTo>
                    <a:pt x="362" y="0"/>
                    <a:pt x="1" y="1928"/>
                    <a:pt x="1321" y="2240"/>
                  </a:cubicBezTo>
                  <a:cubicBezTo>
                    <a:pt x="1421" y="2264"/>
                    <a:pt x="1517" y="2275"/>
                    <a:pt x="1608" y="2275"/>
                  </a:cubicBezTo>
                  <a:cubicBezTo>
                    <a:pt x="2805" y="2275"/>
                    <a:pt x="3166" y="347"/>
                    <a:pt x="1845" y="35"/>
                  </a:cubicBezTo>
                  <a:cubicBezTo>
                    <a:pt x="1745" y="11"/>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563;p44"/>
            <p:cNvSpPr/>
            <p:nvPr/>
          </p:nvSpPr>
          <p:spPr>
            <a:xfrm>
              <a:off x="2702575" y="1642300"/>
              <a:ext cx="70850" cy="72250"/>
            </a:xfrm>
            <a:custGeom>
              <a:avLst/>
              <a:gdLst/>
              <a:ahLst/>
              <a:cxnLst/>
              <a:rect l="l" t="t" r="r" b="b"/>
              <a:pathLst>
                <a:path w="2834" h="2890" extrusionOk="0">
                  <a:moveTo>
                    <a:pt x="248" y="2181"/>
                  </a:moveTo>
                  <a:lnTo>
                    <a:pt x="248" y="2181"/>
                  </a:lnTo>
                  <a:cubicBezTo>
                    <a:pt x="248" y="2183"/>
                    <a:pt x="249" y="2184"/>
                    <a:pt x="250" y="2186"/>
                  </a:cubicBezTo>
                  <a:lnTo>
                    <a:pt x="248" y="2181"/>
                  </a:lnTo>
                  <a:close/>
                  <a:moveTo>
                    <a:pt x="1355" y="1"/>
                  </a:moveTo>
                  <a:cubicBezTo>
                    <a:pt x="1171" y="1"/>
                    <a:pt x="1000" y="46"/>
                    <a:pt x="841" y="134"/>
                  </a:cubicBezTo>
                  <a:cubicBezTo>
                    <a:pt x="586" y="251"/>
                    <a:pt x="311" y="453"/>
                    <a:pt x="195" y="718"/>
                  </a:cubicBezTo>
                  <a:cubicBezTo>
                    <a:pt x="142" y="837"/>
                    <a:pt x="94" y="959"/>
                    <a:pt x="54" y="1083"/>
                  </a:cubicBezTo>
                  <a:cubicBezTo>
                    <a:pt x="2" y="1268"/>
                    <a:pt x="0" y="1453"/>
                    <a:pt x="47" y="1635"/>
                  </a:cubicBezTo>
                  <a:cubicBezTo>
                    <a:pt x="59" y="1784"/>
                    <a:pt x="100" y="1921"/>
                    <a:pt x="170" y="2051"/>
                  </a:cubicBezTo>
                  <a:lnTo>
                    <a:pt x="170" y="2051"/>
                  </a:lnTo>
                  <a:cubicBezTo>
                    <a:pt x="289" y="2323"/>
                    <a:pt x="523" y="2594"/>
                    <a:pt x="776" y="2718"/>
                  </a:cubicBezTo>
                  <a:cubicBezTo>
                    <a:pt x="892" y="2762"/>
                    <a:pt x="1007" y="2805"/>
                    <a:pt x="1122" y="2849"/>
                  </a:cubicBezTo>
                  <a:cubicBezTo>
                    <a:pt x="1218" y="2877"/>
                    <a:pt x="1314" y="2890"/>
                    <a:pt x="1408" y="2890"/>
                  </a:cubicBezTo>
                  <a:cubicBezTo>
                    <a:pt x="1495" y="2890"/>
                    <a:pt x="1581" y="2879"/>
                    <a:pt x="1667" y="2857"/>
                  </a:cubicBezTo>
                  <a:cubicBezTo>
                    <a:pt x="1789" y="2852"/>
                    <a:pt x="1901" y="2818"/>
                    <a:pt x="2005" y="2754"/>
                  </a:cubicBezTo>
                  <a:cubicBezTo>
                    <a:pt x="2174" y="2695"/>
                    <a:pt x="2319" y="2595"/>
                    <a:pt x="2440" y="2459"/>
                  </a:cubicBezTo>
                  <a:cubicBezTo>
                    <a:pt x="2510" y="2363"/>
                    <a:pt x="2581" y="2268"/>
                    <a:pt x="2651" y="2171"/>
                  </a:cubicBezTo>
                  <a:cubicBezTo>
                    <a:pt x="2771" y="1947"/>
                    <a:pt x="2828" y="1709"/>
                    <a:pt x="2820" y="1457"/>
                  </a:cubicBezTo>
                  <a:cubicBezTo>
                    <a:pt x="2834" y="1306"/>
                    <a:pt x="2784" y="1141"/>
                    <a:pt x="2755" y="994"/>
                  </a:cubicBezTo>
                  <a:cubicBezTo>
                    <a:pt x="2682" y="761"/>
                    <a:pt x="2558" y="560"/>
                    <a:pt x="2382" y="390"/>
                  </a:cubicBezTo>
                  <a:cubicBezTo>
                    <a:pt x="2198" y="217"/>
                    <a:pt x="1985" y="101"/>
                    <a:pt x="1738" y="42"/>
                  </a:cubicBezTo>
                  <a:lnTo>
                    <a:pt x="1722" y="38"/>
                  </a:lnTo>
                  <a:cubicBezTo>
                    <a:pt x="1600" y="26"/>
                    <a:pt x="1477" y="14"/>
                    <a:pt x="135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564;p44"/>
            <p:cNvSpPr/>
            <p:nvPr/>
          </p:nvSpPr>
          <p:spPr>
            <a:xfrm>
              <a:off x="3052600" y="2009450"/>
              <a:ext cx="113850" cy="81800"/>
            </a:xfrm>
            <a:custGeom>
              <a:avLst/>
              <a:gdLst/>
              <a:ahLst/>
              <a:cxnLst/>
              <a:rect l="l" t="t" r="r" b="b"/>
              <a:pathLst>
                <a:path w="4554" h="3272" extrusionOk="0">
                  <a:moveTo>
                    <a:pt x="2241" y="1"/>
                  </a:moveTo>
                  <a:cubicBezTo>
                    <a:pt x="519" y="1"/>
                    <a:pt x="0" y="2771"/>
                    <a:pt x="1901" y="3221"/>
                  </a:cubicBezTo>
                  <a:cubicBezTo>
                    <a:pt x="2045" y="3256"/>
                    <a:pt x="2183" y="3272"/>
                    <a:pt x="2313" y="3272"/>
                  </a:cubicBezTo>
                  <a:cubicBezTo>
                    <a:pt x="4034" y="3272"/>
                    <a:pt x="4554" y="500"/>
                    <a:pt x="2654" y="51"/>
                  </a:cubicBezTo>
                  <a:cubicBezTo>
                    <a:pt x="2510" y="16"/>
                    <a:pt x="2372" y="1"/>
                    <a:pt x="224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565;p44"/>
            <p:cNvSpPr/>
            <p:nvPr/>
          </p:nvSpPr>
          <p:spPr>
            <a:xfrm>
              <a:off x="2577700" y="2272775"/>
              <a:ext cx="75925" cy="71950"/>
            </a:xfrm>
            <a:custGeom>
              <a:avLst/>
              <a:gdLst/>
              <a:ahLst/>
              <a:cxnLst/>
              <a:rect l="l" t="t" r="r" b="b"/>
              <a:pathLst>
                <a:path w="3037" h="2878" extrusionOk="0">
                  <a:moveTo>
                    <a:pt x="1518" y="0"/>
                  </a:moveTo>
                  <a:cubicBezTo>
                    <a:pt x="1378" y="0"/>
                    <a:pt x="1238" y="21"/>
                    <a:pt x="1099" y="62"/>
                  </a:cubicBezTo>
                  <a:cubicBezTo>
                    <a:pt x="1055" y="83"/>
                    <a:pt x="1009" y="103"/>
                    <a:pt x="965" y="122"/>
                  </a:cubicBezTo>
                  <a:cubicBezTo>
                    <a:pt x="742" y="191"/>
                    <a:pt x="550" y="310"/>
                    <a:pt x="388" y="477"/>
                  </a:cubicBezTo>
                  <a:cubicBezTo>
                    <a:pt x="222" y="651"/>
                    <a:pt x="111" y="857"/>
                    <a:pt x="56" y="1091"/>
                  </a:cubicBezTo>
                  <a:cubicBezTo>
                    <a:pt x="1" y="1326"/>
                    <a:pt x="8" y="1558"/>
                    <a:pt x="77" y="1790"/>
                  </a:cubicBezTo>
                  <a:cubicBezTo>
                    <a:pt x="149" y="2012"/>
                    <a:pt x="268" y="2205"/>
                    <a:pt x="435" y="2367"/>
                  </a:cubicBezTo>
                  <a:cubicBezTo>
                    <a:pt x="467" y="2405"/>
                    <a:pt x="496" y="2443"/>
                    <a:pt x="527" y="2480"/>
                  </a:cubicBezTo>
                  <a:cubicBezTo>
                    <a:pt x="715" y="2659"/>
                    <a:pt x="937" y="2779"/>
                    <a:pt x="1188" y="2838"/>
                  </a:cubicBezTo>
                  <a:cubicBezTo>
                    <a:pt x="1300" y="2865"/>
                    <a:pt x="1412" y="2878"/>
                    <a:pt x="1523" y="2878"/>
                  </a:cubicBezTo>
                  <a:cubicBezTo>
                    <a:pt x="1663" y="2878"/>
                    <a:pt x="1801" y="2857"/>
                    <a:pt x="1939" y="2816"/>
                  </a:cubicBezTo>
                  <a:cubicBezTo>
                    <a:pt x="2424" y="2666"/>
                    <a:pt x="2803" y="2264"/>
                    <a:pt x="2920" y="1770"/>
                  </a:cubicBezTo>
                  <a:cubicBezTo>
                    <a:pt x="3036" y="1277"/>
                    <a:pt x="2878" y="748"/>
                    <a:pt x="2512" y="397"/>
                  </a:cubicBezTo>
                  <a:cubicBezTo>
                    <a:pt x="2325" y="219"/>
                    <a:pt x="2102" y="99"/>
                    <a:pt x="1851" y="39"/>
                  </a:cubicBezTo>
                  <a:cubicBezTo>
                    <a:pt x="1740" y="13"/>
                    <a:pt x="1629" y="0"/>
                    <a:pt x="1518"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566;p44"/>
            <p:cNvSpPr/>
            <p:nvPr/>
          </p:nvSpPr>
          <p:spPr>
            <a:xfrm>
              <a:off x="2466825" y="1997825"/>
              <a:ext cx="74225" cy="72625"/>
            </a:xfrm>
            <a:custGeom>
              <a:avLst/>
              <a:gdLst/>
              <a:ahLst/>
              <a:cxnLst/>
              <a:rect l="l" t="t" r="r" b="b"/>
              <a:pathLst>
                <a:path w="2969" h="2905" extrusionOk="0">
                  <a:moveTo>
                    <a:pt x="1499" y="1"/>
                  </a:moveTo>
                  <a:cubicBezTo>
                    <a:pt x="1226" y="1"/>
                    <a:pt x="948" y="76"/>
                    <a:pt x="722" y="215"/>
                  </a:cubicBezTo>
                  <a:cubicBezTo>
                    <a:pt x="417" y="402"/>
                    <a:pt x="139" y="761"/>
                    <a:pt x="70" y="1117"/>
                  </a:cubicBezTo>
                  <a:cubicBezTo>
                    <a:pt x="0" y="1486"/>
                    <a:pt x="30" y="1894"/>
                    <a:pt x="248" y="2215"/>
                  </a:cubicBezTo>
                  <a:cubicBezTo>
                    <a:pt x="464" y="2535"/>
                    <a:pt x="766" y="2776"/>
                    <a:pt x="1149" y="2868"/>
                  </a:cubicBezTo>
                  <a:cubicBezTo>
                    <a:pt x="1253" y="2893"/>
                    <a:pt x="1362" y="2905"/>
                    <a:pt x="1471" y="2905"/>
                  </a:cubicBezTo>
                  <a:cubicBezTo>
                    <a:pt x="1743" y="2905"/>
                    <a:pt x="2021" y="2830"/>
                    <a:pt x="2248" y="2691"/>
                  </a:cubicBezTo>
                  <a:cubicBezTo>
                    <a:pt x="2551" y="2505"/>
                    <a:pt x="2831" y="2145"/>
                    <a:pt x="2898" y="1788"/>
                  </a:cubicBezTo>
                  <a:cubicBezTo>
                    <a:pt x="2969" y="1418"/>
                    <a:pt x="2940" y="1011"/>
                    <a:pt x="2722" y="690"/>
                  </a:cubicBezTo>
                  <a:cubicBezTo>
                    <a:pt x="2506" y="370"/>
                    <a:pt x="2203" y="129"/>
                    <a:pt x="1821" y="38"/>
                  </a:cubicBezTo>
                  <a:cubicBezTo>
                    <a:pt x="1717" y="13"/>
                    <a:pt x="1608" y="1"/>
                    <a:pt x="149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567;p44"/>
            <p:cNvSpPr/>
            <p:nvPr/>
          </p:nvSpPr>
          <p:spPr>
            <a:xfrm>
              <a:off x="3283375" y="2272250"/>
              <a:ext cx="92250" cy="66300"/>
            </a:xfrm>
            <a:custGeom>
              <a:avLst/>
              <a:gdLst/>
              <a:ahLst/>
              <a:cxnLst/>
              <a:rect l="l" t="t" r="r" b="b"/>
              <a:pathLst>
                <a:path w="3690" h="2652" extrusionOk="0">
                  <a:moveTo>
                    <a:pt x="1815" y="0"/>
                  </a:moveTo>
                  <a:cubicBezTo>
                    <a:pt x="420" y="0"/>
                    <a:pt x="0" y="2245"/>
                    <a:pt x="1540" y="2611"/>
                  </a:cubicBezTo>
                  <a:cubicBezTo>
                    <a:pt x="1657" y="2638"/>
                    <a:pt x="1768" y="2651"/>
                    <a:pt x="1874" y="2651"/>
                  </a:cubicBezTo>
                  <a:cubicBezTo>
                    <a:pt x="3269" y="2651"/>
                    <a:pt x="3689" y="405"/>
                    <a:pt x="2149" y="41"/>
                  </a:cubicBezTo>
                  <a:cubicBezTo>
                    <a:pt x="2032" y="13"/>
                    <a:pt x="1921" y="0"/>
                    <a:pt x="181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568;p44"/>
            <p:cNvSpPr/>
            <p:nvPr/>
          </p:nvSpPr>
          <p:spPr>
            <a:xfrm>
              <a:off x="3367350" y="1727250"/>
              <a:ext cx="86575" cy="62225"/>
            </a:xfrm>
            <a:custGeom>
              <a:avLst/>
              <a:gdLst/>
              <a:ahLst/>
              <a:cxnLst/>
              <a:rect l="l" t="t" r="r" b="b"/>
              <a:pathLst>
                <a:path w="3463" h="2489" extrusionOk="0">
                  <a:moveTo>
                    <a:pt x="1703" y="0"/>
                  </a:moveTo>
                  <a:cubicBezTo>
                    <a:pt x="395" y="0"/>
                    <a:pt x="0" y="2108"/>
                    <a:pt x="1446" y="2450"/>
                  </a:cubicBezTo>
                  <a:cubicBezTo>
                    <a:pt x="1555" y="2476"/>
                    <a:pt x="1660" y="2488"/>
                    <a:pt x="1759" y="2488"/>
                  </a:cubicBezTo>
                  <a:cubicBezTo>
                    <a:pt x="3069" y="2488"/>
                    <a:pt x="3463" y="380"/>
                    <a:pt x="2017" y="38"/>
                  </a:cubicBezTo>
                  <a:cubicBezTo>
                    <a:pt x="1907" y="12"/>
                    <a:pt x="1803" y="0"/>
                    <a:pt x="170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569;p44"/>
            <p:cNvSpPr/>
            <p:nvPr/>
          </p:nvSpPr>
          <p:spPr>
            <a:xfrm>
              <a:off x="3551400" y="2050075"/>
              <a:ext cx="60225" cy="58850"/>
            </a:xfrm>
            <a:custGeom>
              <a:avLst/>
              <a:gdLst/>
              <a:ahLst/>
              <a:cxnLst/>
              <a:rect l="l" t="t" r="r" b="b"/>
              <a:pathLst>
                <a:path w="2409" h="2354" extrusionOk="0">
                  <a:moveTo>
                    <a:pt x="1216" y="1"/>
                  </a:moveTo>
                  <a:cubicBezTo>
                    <a:pt x="995" y="1"/>
                    <a:pt x="769" y="61"/>
                    <a:pt x="585" y="174"/>
                  </a:cubicBezTo>
                  <a:cubicBezTo>
                    <a:pt x="340" y="325"/>
                    <a:pt x="113" y="617"/>
                    <a:pt x="58" y="905"/>
                  </a:cubicBezTo>
                  <a:cubicBezTo>
                    <a:pt x="1" y="1205"/>
                    <a:pt x="25" y="1536"/>
                    <a:pt x="201" y="1795"/>
                  </a:cubicBezTo>
                  <a:cubicBezTo>
                    <a:pt x="376" y="2055"/>
                    <a:pt x="621" y="2249"/>
                    <a:pt x="932" y="2324"/>
                  </a:cubicBezTo>
                  <a:cubicBezTo>
                    <a:pt x="1017" y="2344"/>
                    <a:pt x="1105" y="2354"/>
                    <a:pt x="1194" y="2354"/>
                  </a:cubicBezTo>
                  <a:cubicBezTo>
                    <a:pt x="1415" y="2354"/>
                    <a:pt x="1640" y="2293"/>
                    <a:pt x="1822" y="2180"/>
                  </a:cubicBezTo>
                  <a:cubicBezTo>
                    <a:pt x="2069" y="2029"/>
                    <a:pt x="2296" y="1737"/>
                    <a:pt x="2351" y="1449"/>
                  </a:cubicBezTo>
                  <a:cubicBezTo>
                    <a:pt x="2408" y="1150"/>
                    <a:pt x="2383" y="818"/>
                    <a:pt x="2207" y="559"/>
                  </a:cubicBezTo>
                  <a:cubicBezTo>
                    <a:pt x="2032" y="299"/>
                    <a:pt x="1788" y="103"/>
                    <a:pt x="1476" y="30"/>
                  </a:cubicBezTo>
                  <a:cubicBezTo>
                    <a:pt x="1392" y="10"/>
                    <a:pt x="1305" y="1"/>
                    <a:pt x="121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570;p44"/>
            <p:cNvSpPr/>
            <p:nvPr/>
          </p:nvSpPr>
          <p:spPr>
            <a:xfrm>
              <a:off x="3640000" y="1647550"/>
              <a:ext cx="73125" cy="71525"/>
            </a:xfrm>
            <a:custGeom>
              <a:avLst/>
              <a:gdLst/>
              <a:ahLst/>
              <a:cxnLst/>
              <a:rect l="l" t="t" r="r" b="b"/>
              <a:pathLst>
                <a:path w="2925" h="2861" extrusionOk="0">
                  <a:moveTo>
                    <a:pt x="1476" y="1"/>
                  </a:moveTo>
                  <a:cubicBezTo>
                    <a:pt x="1208" y="1"/>
                    <a:pt x="934" y="74"/>
                    <a:pt x="710" y="211"/>
                  </a:cubicBezTo>
                  <a:cubicBezTo>
                    <a:pt x="412" y="395"/>
                    <a:pt x="136" y="750"/>
                    <a:pt x="69" y="1099"/>
                  </a:cubicBezTo>
                  <a:cubicBezTo>
                    <a:pt x="0" y="1463"/>
                    <a:pt x="29" y="1865"/>
                    <a:pt x="243" y="2182"/>
                  </a:cubicBezTo>
                  <a:cubicBezTo>
                    <a:pt x="455" y="2497"/>
                    <a:pt x="753" y="2735"/>
                    <a:pt x="1131" y="2824"/>
                  </a:cubicBezTo>
                  <a:cubicBezTo>
                    <a:pt x="1233" y="2849"/>
                    <a:pt x="1340" y="2860"/>
                    <a:pt x="1448" y="2860"/>
                  </a:cubicBezTo>
                  <a:cubicBezTo>
                    <a:pt x="1716" y="2860"/>
                    <a:pt x="1990" y="2787"/>
                    <a:pt x="2213" y="2649"/>
                  </a:cubicBezTo>
                  <a:cubicBezTo>
                    <a:pt x="2513" y="2465"/>
                    <a:pt x="2788" y="2112"/>
                    <a:pt x="2855" y="1762"/>
                  </a:cubicBezTo>
                  <a:cubicBezTo>
                    <a:pt x="2924" y="1398"/>
                    <a:pt x="2894" y="995"/>
                    <a:pt x="2681" y="680"/>
                  </a:cubicBezTo>
                  <a:cubicBezTo>
                    <a:pt x="2467" y="365"/>
                    <a:pt x="2170" y="127"/>
                    <a:pt x="1794" y="37"/>
                  </a:cubicBezTo>
                  <a:cubicBezTo>
                    <a:pt x="1691" y="13"/>
                    <a:pt x="1584" y="1"/>
                    <a:pt x="147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571;p44"/>
            <p:cNvSpPr/>
            <p:nvPr/>
          </p:nvSpPr>
          <p:spPr>
            <a:xfrm>
              <a:off x="3751000" y="1327275"/>
              <a:ext cx="76325" cy="75100"/>
            </a:xfrm>
            <a:custGeom>
              <a:avLst/>
              <a:gdLst/>
              <a:ahLst/>
              <a:cxnLst/>
              <a:rect l="l" t="t" r="r" b="b"/>
              <a:pathLst>
                <a:path w="3053" h="3004" extrusionOk="0">
                  <a:moveTo>
                    <a:pt x="261" y="2268"/>
                  </a:moveTo>
                  <a:cubicBezTo>
                    <a:pt x="261" y="2268"/>
                    <a:pt x="261" y="2268"/>
                    <a:pt x="261" y="2268"/>
                  </a:cubicBezTo>
                  <a:lnTo>
                    <a:pt x="261" y="2268"/>
                  </a:lnTo>
                  <a:cubicBezTo>
                    <a:pt x="261" y="2268"/>
                    <a:pt x="261" y="2268"/>
                    <a:pt x="261" y="2268"/>
                  </a:cubicBezTo>
                  <a:close/>
                  <a:moveTo>
                    <a:pt x="497" y="2559"/>
                  </a:moveTo>
                  <a:lnTo>
                    <a:pt x="497" y="2559"/>
                  </a:lnTo>
                  <a:cubicBezTo>
                    <a:pt x="497" y="2559"/>
                    <a:pt x="497" y="2559"/>
                    <a:pt x="497" y="2559"/>
                  </a:cubicBezTo>
                  <a:lnTo>
                    <a:pt x="497" y="2559"/>
                  </a:lnTo>
                  <a:cubicBezTo>
                    <a:pt x="497" y="2560"/>
                    <a:pt x="498" y="2561"/>
                    <a:pt x="498" y="2561"/>
                  </a:cubicBezTo>
                  <a:cubicBezTo>
                    <a:pt x="498" y="2561"/>
                    <a:pt x="497" y="2560"/>
                    <a:pt x="497" y="2559"/>
                  </a:cubicBezTo>
                  <a:close/>
                  <a:moveTo>
                    <a:pt x="1543" y="1"/>
                  </a:moveTo>
                  <a:cubicBezTo>
                    <a:pt x="1528" y="1"/>
                    <a:pt x="1513" y="1"/>
                    <a:pt x="1497" y="1"/>
                  </a:cubicBezTo>
                  <a:cubicBezTo>
                    <a:pt x="1234" y="12"/>
                    <a:pt x="989" y="87"/>
                    <a:pt x="763" y="224"/>
                  </a:cubicBezTo>
                  <a:cubicBezTo>
                    <a:pt x="697" y="259"/>
                    <a:pt x="631" y="324"/>
                    <a:pt x="584" y="363"/>
                  </a:cubicBezTo>
                  <a:cubicBezTo>
                    <a:pt x="541" y="399"/>
                    <a:pt x="458" y="454"/>
                    <a:pt x="411" y="508"/>
                  </a:cubicBezTo>
                  <a:cubicBezTo>
                    <a:pt x="234" y="694"/>
                    <a:pt x="115" y="914"/>
                    <a:pt x="55" y="1163"/>
                  </a:cubicBezTo>
                  <a:cubicBezTo>
                    <a:pt x="3" y="1353"/>
                    <a:pt x="0" y="1541"/>
                    <a:pt x="49" y="1727"/>
                  </a:cubicBezTo>
                  <a:cubicBezTo>
                    <a:pt x="64" y="1913"/>
                    <a:pt x="124" y="2083"/>
                    <a:pt x="230" y="2242"/>
                  </a:cubicBezTo>
                  <a:cubicBezTo>
                    <a:pt x="287" y="2333"/>
                    <a:pt x="351" y="2415"/>
                    <a:pt x="424" y="2489"/>
                  </a:cubicBezTo>
                  <a:lnTo>
                    <a:pt x="424" y="2489"/>
                  </a:lnTo>
                  <a:cubicBezTo>
                    <a:pt x="538" y="2621"/>
                    <a:pt x="674" y="2730"/>
                    <a:pt x="831" y="2817"/>
                  </a:cubicBezTo>
                  <a:cubicBezTo>
                    <a:pt x="1011" y="2924"/>
                    <a:pt x="1203" y="2980"/>
                    <a:pt x="1408" y="2983"/>
                  </a:cubicBezTo>
                  <a:cubicBezTo>
                    <a:pt x="1477" y="2996"/>
                    <a:pt x="1547" y="3003"/>
                    <a:pt x="1617" y="3003"/>
                  </a:cubicBezTo>
                  <a:cubicBezTo>
                    <a:pt x="1743" y="3003"/>
                    <a:pt x="1868" y="2981"/>
                    <a:pt x="1991" y="2937"/>
                  </a:cubicBezTo>
                  <a:cubicBezTo>
                    <a:pt x="2241" y="2860"/>
                    <a:pt x="2457" y="2727"/>
                    <a:pt x="2640" y="2537"/>
                  </a:cubicBezTo>
                  <a:cubicBezTo>
                    <a:pt x="2856" y="2264"/>
                    <a:pt x="2844" y="2292"/>
                    <a:pt x="2942" y="2037"/>
                  </a:cubicBezTo>
                  <a:cubicBezTo>
                    <a:pt x="3006" y="1916"/>
                    <a:pt x="3037" y="1789"/>
                    <a:pt x="3032" y="1653"/>
                  </a:cubicBezTo>
                  <a:cubicBezTo>
                    <a:pt x="3043" y="1585"/>
                    <a:pt x="3050" y="1516"/>
                    <a:pt x="3053" y="1448"/>
                  </a:cubicBezTo>
                  <a:cubicBezTo>
                    <a:pt x="3042" y="1184"/>
                    <a:pt x="2968" y="940"/>
                    <a:pt x="2830" y="714"/>
                  </a:cubicBezTo>
                  <a:cubicBezTo>
                    <a:pt x="2691" y="489"/>
                    <a:pt x="2506" y="314"/>
                    <a:pt x="2275" y="185"/>
                  </a:cubicBezTo>
                  <a:cubicBezTo>
                    <a:pt x="2046" y="61"/>
                    <a:pt x="1802" y="1"/>
                    <a:pt x="15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572;p44"/>
            <p:cNvSpPr/>
            <p:nvPr/>
          </p:nvSpPr>
          <p:spPr>
            <a:xfrm>
              <a:off x="4458450" y="1738500"/>
              <a:ext cx="69925" cy="50300"/>
            </a:xfrm>
            <a:custGeom>
              <a:avLst/>
              <a:gdLst/>
              <a:ahLst/>
              <a:cxnLst/>
              <a:rect l="l" t="t" r="r" b="b"/>
              <a:pathLst>
                <a:path w="2797" h="2012" extrusionOk="0">
                  <a:moveTo>
                    <a:pt x="1377" y="1"/>
                  </a:moveTo>
                  <a:cubicBezTo>
                    <a:pt x="319" y="1"/>
                    <a:pt x="0" y="1705"/>
                    <a:pt x="1167" y="1981"/>
                  </a:cubicBezTo>
                  <a:cubicBezTo>
                    <a:pt x="1255" y="2002"/>
                    <a:pt x="1340" y="2012"/>
                    <a:pt x="1420" y="2012"/>
                  </a:cubicBezTo>
                  <a:cubicBezTo>
                    <a:pt x="2478" y="2012"/>
                    <a:pt x="2796" y="309"/>
                    <a:pt x="1630" y="32"/>
                  </a:cubicBezTo>
                  <a:cubicBezTo>
                    <a:pt x="1541" y="11"/>
                    <a:pt x="1457" y="1"/>
                    <a:pt x="13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573;p44"/>
            <p:cNvSpPr/>
            <p:nvPr/>
          </p:nvSpPr>
          <p:spPr>
            <a:xfrm>
              <a:off x="4110000" y="1893800"/>
              <a:ext cx="60200" cy="58850"/>
            </a:xfrm>
            <a:custGeom>
              <a:avLst/>
              <a:gdLst/>
              <a:ahLst/>
              <a:cxnLst/>
              <a:rect l="l" t="t" r="r" b="b"/>
              <a:pathLst>
                <a:path w="2408" h="2354" extrusionOk="0">
                  <a:moveTo>
                    <a:pt x="1214" y="0"/>
                  </a:moveTo>
                  <a:cubicBezTo>
                    <a:pt x="994" y="0"/>
                    <a:pt x="769" y="61"/>
                    <a:pt x="586" y="173"/>
                  </a:cubicBezTo>
                  <a:cubicBezTo>
                    <a:pt x="340" y="324"/>
                    <a:pt x="113" y="616"/>
                    <a:pt x="57" y="905"/>
                  </a:cubicBezTo>
                  <a:cubicBezTo>
                    <a:pt x="1" y="1204"/>
                    <a:pt x="24" y="1535"/>
                    <a:pt x="201" y="1795"/>
                  </a:cubicBezTo>
                  <a:cubicBezTo>
                    <a:pt x="375" y="2055"/>
                    <a:pt x="621" y="2249"/>
                    <a:pt x="931" y="2323"/>
                  </a:cubicBezTo>
                  <a:cubicBezTo>
                    <a:pt x="1016" y="2343"/>
                    <a:pt x="1105" y="2353"/>
                    <a:pt x="1194" y="2353"/>
                  </a:cubicBezTo>
                  <a:cubicBezTo>
                    <a:pt x="1415" y="2353"/>
                    <a:pt x="1639" y="2293"/>
                    <a:pt x="1822" y="2181"/>
                  </a:cubicBezTo>
                  <a:cubicBezTo>
                    <a:pt x="2069" y="2029"/>
                    <a:pt x="2295" y="1737"/>
                    <a:pt x="2351" y="1449"/>
                  </a:cubicBezTo>
                  <a:cubicBezTo>
                    <a:pt x="2407" y="1149"/>
                    <a:pt x="2383" y="818"/>
                    <a:pt x="2207" y="559"/>
                  </a:cubicBezTo>
                  <a:cubicBezTo>
                    <a:pt x="2032" y="300"/>
                    <a:pt x="1787" y="105"/>
                    <a:pt x="1476" y="30"/>
                  </a:cubicBezTo>
                  <a:cubicBezTo>
                    <a:pt x="1392" y="10"/>
                    <a:pt x="1303" y="0"/>
                    <a:pt x="121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574;p44"/>
            <p:cNvSpPr/>
            <p:nvPr/>
          </p:nvSpPr>
          <p:spPr>
            <a:xfrm>
              <a:off x="4335000" y="2334275"/>
              <a:ext cx="94825" cy="68150"/>
            </a:xfrm>
            <a:custGeom>
              <a:avLst/>
              <a:gdLst/>
              <a:ahLst/>
              <a:cxnLst/>
              <a:rect l="l" t="t" r="r" b="b"/>
              <a:pathLst>
                <a:path w="3793" h="2726" extrusionOk="0">
                  <a:moveTo>
                    <a:pt x="1866" y="0"/>
                  </a:moveTo>
                  <a:cubicBezTo>
                    <a:pt x="431" y="0"/>
                    <a:pt x="1" y="2308"/>
                    <a:pt x="1583" y="2684"/>
                  </a:cubicBezTo>
                  <a:cubicBezTo>
                    <a:pt x="1703" y="2712"/>
                    <a:pt x="1817" y="2726"/>
                    <a:pt x="1925" y="2726"/>
                  </a:cubicBezTo>
                  <a:cubicBezTo>
                    <a:pt x="3360" y="2726"/>
                    <a:pt x="3793" y="416"/>
                    <a:pt x="2210" y="42"/>
                  </a:cubicBezTo>
                  <a:cubicBezTo>
                    <a:pt x="2090" y="14"/>
                    <a:pt x="1975" y="0"/>
                    <a:pt x="186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575;p44"/>
            <p:cNvSpPr/>
            <p:nvPr/>
          </p:nvSpPr>
          <p:spPr>
            <a:xfrm>
              <a:off x="4034500" y="2406850"/>
              <a:ext cx="58225" cy="48825"/>
            </a:xfrm>
            <a:custGeom>
              <a:avLst/>
              <a:gdLst/>
              <a:ahLst/>
              <a:cxnLst/>
              <a:rect l="l" t="t" r="r" b="b"/>
              <a:pathLst>
                <a:path w="2329" h="1953" extrusionOk="0">
                  <a:moveTo>
                    <a:pt x="1240" y="1"/>
                  </a:moveTo>
                  <a:cubicBezTo>
                    <a:pt x="1146" y="1"/>
                    <a:pt x="1050" y="16"/>
                    <a:pt x="953" y="48"/>
                  </a:cubicBezTo>
                  <a:cubicBezTo>
                    <a:pt x="918" y="60"/>
                    <a:pt x="882" y="72"/>
                    <a:pt x="847" y="83"/>
                  </a:cubicBezTo>
                  <a:cubicBezTo>
                    <a:pt x="194" y="302"/>
                    <a:pt x="0" y="1117"/>
                    <a:pt x="486" y="1605"/>
                  </a:cubicBezTo>
                  <a:lnTo>
                    <a:pt x="566" y="1685"/>
                  </a:lnTo>
                  <a:cubicBezTo>
                    <a:pt x="749" y="1869"/>
                    <a:pt x="981" y="1952"/>
                    <a:pt x="1213" y="1952"/>
                  </a:cubicBezTo>
                  <a:cubicBezTo>
                    <a:pt x="1645" y="1952"/>
                    <a:pt x="2076" y="1663"/>
                    <a:pt x="2185" y="1205"/>
                  </a:cubicBezTo>
                  <a:cubicBezTo>
                    <a:pt x="2329" y="598"/>
                    <a:pt x="1833" y="1"/>
                    <a:pt x="12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576;p44"/>
            <p:cNvSpPr/>
            <p:nvPr/>
          </p:nvSpPr>
          <p:spPr>
            <a:xfrm>
              <a:off x="4488775" y="2607225"/>
              <a:ext cx="53950" cy="46125"/>
            </a:xfrm>
            <a:custGeom>
              <a:avLst/>
              <a:gdLst/>
              <a:ahLst/>
              <a:cxnLst/>
              <a:rect l="l" t="t" r="r" b="b"/>
              <a:pathLst>
                <a:path w="2158" h="1845" extrusionOk="0">
                  <a:moveTo>
                    <a:pt x="961" y="1"/>
                  </a:moveTo>
                  <a:cubicBezTo>
                    <a:pt x="934" y="1"/>
                    <a:pt x="907" y="2"/>
                    <a:pt x="880" y="5"/>
                  </a:cubicBezTo>
                  <a:cubicBezTo>
                    <a:pt x="515" y="41"/>
                    <a:pt x="148" y="281"/>
                    <a:pt x="75" y="665"/>
                  </a:cubicBezTo>
                  <a:cubicBezTo>
                    <a:pt x="1" y="1056"/>
                    <a:pt x="166" y="1406"/>
                    <a:pt x="498" y="1618"/>
                  </a:cubicBezTo>
                  <a:cubicBezTo>
                    <a:pt x="650" y="1715"/>
                    <a:pt x="858" y="1758"/>
                    <a:pt x="1031" y="1817"/>
                  </a:cubicBezTo>
                  <a:cubicBezTo>
                    <a:pt x="1088" y="1836"/>
                    <a:pt x="1153" y="1845"/>
                    <a:pt x="1220" y="1845"/>
                  </a:cubicBezTo>
                  <a:cubicBezTo>
                    <a:pt x="1392" y="1845"/>
                    <a:pt x="1581" y="1787"/>
                    <a:pt x="1710" y="1707"/>
                  </a:cubicBezTo>
                  <a:cubicBezTo>
                    <a:pt x="1898" y="1591"/>
                    <a:pt x="2072" y="1369"/>
                    <a:pt x="2114" y="1149"/>
                  </a:cubicBezTo>
                  <a:cubicBezTo>
                    <a:pt x="2157" y="920"/>
                    <a:pt x="2138" y="668"/>
                    <a:pt x="2005" y="470"/>
                  </a:cubicBezTo>
                  <a:cubicBezTo>
                    <a:pt x="1877" y="282"/>
                    <a:pt x="1678" y="99"/>
                    <a:pt x="1446" y="65"/>
                  </a:cubicBezTo>
                  <a:cubicBezTo>
                    <a:pt x="1293" y="43"/>
                    <a:pt x="1120" y="1"/>
                    <a:pt x="96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577;p44"/>
            <p:cNvSpPr/>
            <p:nvPr/>
          </p:nvSpPr>
          <p:spPr>
            <a:xfrm>
              <a:off x="4743575" y="2328075"/>
              <a:ext cx="87850" cy="74875"/>
            </a:xfrm>
            <a:custGeom>
              <a:avLst/>
              <a:gdLst/>
              <a:ahLst/>
              <a:cxnLst/>
              <a:rect l="l" t="t" r="r" b="b"/>
              <a:pathLst>
                <a:path w="3514" h="2995" extrusionOk="0">
                  <a:moveTo>
                    <a:pt x="1843" y="1"/>
                  </a:moveTo>
                  <a:cubicBezTo>
                    <a:pt x="1765" y="1"/>
                    <a:pt x="1684" y="7"/>
                    <a:pt x="1596" y="22"/>
                  </a:cubicBezTo>
                  <a:cubicBezTo>
                    <a:pt x="1188" y="91"/>
                    <a:pt x="703" y="271"/>
                    <a:pt x="438" y="588"/>
                  </a:cubicBezTo>
                  <a:cubicBezTo>
                    <a:pt x="142" y="945"/>
                    <a:pt x="1" y="1333"/>
                    <a:pt x="78" y="1796"/>
                  </a:cubicBezTo>
                  <a:cubicBezTo>
                    <a:pt x="148" y="2193"/>
                    <a:pt x="390" y="2638"/>
                    <a:pt x="782" y="2804"/>
                  </a:cubicBezTo>
                  <a:cubicBezTo>
                    <a:pt x="1019" y="2902"/>
                    <a:pt x="1261" y="2995"/>
                    <a:pt x="1518" y="2995"/>
                  </a:cubicBezTo>
                  <a:cubicBezTo>
                    <a:pt x="1561" y="2995"/>
                    <a:pt x="1606" y="2992"/>
                    <a:pt x="1650" y="2986"/>
                  </a:cubicBezTo>
                  <a:cubicBezTo>
                    <a:pt x="1795" y="2967"/>
                    <a:pt x="1939" y="2946"/>
                    <a:pt x="2084" y="2922"/>
                  </a:cubicBezTo>
                  <a:cubicBezTo>
                    <a:pt x="2428" y="2864"/>
                    <a:pt x="2746" y="2694"/>
                    <a:pt x="2976" y="2426"/>
                  </a:cubicBezTo>
                  <a:cubicBezTo>
                    <a:pt x="3028" y="2367"/>
                    <a:pt x="3076" y="2306"/>
                    <a:pt x="3126" y="2247"/>
                  </a:cubicBezTo>
                  <a:cubicBezTo>
                    <a:pt x="3390" y="1930"/>
                    <a:pt x="3514" y="1586"/>
                    <a:pt x="3445" y="1175"/>
                  </a:cubicBezTo>
                  <a:cubicBezTo>
                    <a:pt x="3385" y="824"/>
                    <a:pt x="3170" y="426"/>
                    <a:pt x="2822" y="280"/>
                  </a:cubicBezTo>
                  <a:cubicBezTo>
                    <a:pt x="2765" y="257"/>
                    <a:pt x="2709" y="233"/>
                    <a:pt x="2650" y="209"/>
                  </a:cubicBezTo>
                  <a:cubicBezTo>
                    <a:pt x="2366" y="90"/>
                    <a:pt x="2129" y="1"/>
                    <a:pt x="18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578;p44"/>
            <p:cNvSpPr/>
            <p:nvPr/>
          </p:nvSpPr>
          <p:spPr>
            <a:xfrm>
              <a:off x="4507075" y="2057850"/>
              <a:ext cx="72050" cy="72550"/>
            </a:xfrm>
            <a:custGeom>
              <a:avLst/>
              <a:gdLst/>
              <a:ahLst/>
              <a:cxnLst/>
              <a:rect l="l" t="t" r="r" b="b"/>
              <a:pathLst>
                <a:path w="2882" h="2902" extrusionOk="0">
                  <a:moveTo>
                    <a:pt x="2782" y="1746"/>
                  </a:moveTo>
                  <a:cubicBezTo>
                    <a:pt x="2781" y="1750"/>
                    <a:pt x="2779" y="1753"/>
                    <a:pt x="2778" y="1757"/>
                  </a:cubicBezTo>
                  <a:lnTo>
                    <a:pt x="2778" y="1757"/>
                  </a:lnTo>
                  <a:cubicBezTo>
                    <a:pt x="2779" y="1753"/>
                    <a:pt x="2780" y="1750"/>
                    <a:pt x="2782" y="1746"/>
                  </a:cubicBezTo>
                  <a:close/>
                  <a:moveTo>
                    <a:pt x="2488" y="2318"/>
                  </a:moveTo>
                  <a:lnTo>
                    <a:pt x="2488" y="2318"/>
                  </a:lnTo>
                  <a:cubicBezTo>
                    <a:pt x="2485" y="2320"/>
                    <a:pt x="2482" y="2323"/>
                    <a:pt x="2478" y="2325"/>
                  </a:cubicBezTo>
                  <a:lnTo>
                    <a:pt x="2478" y="2325"/>
                  </a:lnTo>
                  <a:cubicBezTo>
                    <a:pt x="2481" y="2323"/>
                    <a:pt x="2484" y="2320"/>
                    <a:pt x="2488" y="2318"/>
                  </a:cubicBezTo>
                  <a:close/>
                  <a:moveTo>
                    <a:pt x="1500" y="1"/>
                  </a:moveTo>
                  <a:cubicBezTo>
                    <a:pt x="1372" y="1"/>
                    <a:pt x="1244" y="19"/>
                    <a:pt x="1118" y="58"/>
                  </a:cubicBezTo>
                  <a:cubicBezTo>
                    <a:pt x="863" y="138"/>
                    <a:pt x="632" y="277"/>
                    <a:pt x="447" y="469"/>
                  </a:cubicBezTo>
                  <a:cubicBezTo>
                    <a:pt x="221" y="706"/>
                    <a:pt x="163" y="880"/>
                    <a:pt x="58" y="1184"/>
                  </a:cubicBezTo>
                  <a:cubicBezTo>
                    <a:pt x="0" y="1429"/>
                    <a:pt x="8" y="1670"/>
                    <a:pt x="80" y="1911"/>
                  </a:cubicBezTo>
                  <a:cubicBezTo>
                    <a:pt x="152" y="2144"/>
                    <a:pt x="276" y="2344"/>
                    <a:pt x="451" y="2512"/>
                  </a:cubicBezTo>
                  <a:cubicBezTo>
                    <a:pt x="453" y="2516"/>
                    <a:pt x="457" y="2519"/>
                    <a:pt x="459" y="2522"/>
                  </a:cubicBezTo>
                  <a:lnTo>
                    <a:pt x="746" y="2733"/>
                  </a:lnTo>
                  <a:cubicBezTo>
                    <a:pt x="912" y="2831"/>
                    <a:pt x="1087" y="2881"/>
                    <a:pt x="1275" y="2883"/>
                  </a:cubicBezTo>
                  <a:cubicBezTo>
                    <a:pt x="1329" y="2896"/>
                    <a:pt x="1382" y="2902"/>
                    <a:pt x="1434" y="2902"/>
                  </a:cubicBezTo>
                  <a:cubicBezTo>
                    <a:pt x="1502" y="2902"/>
                    <a:pt x="1568" y="2892"/>
                    <a:pt x="1635" y="2872"/>
                  </a:cubicBezTo>
                  <a:cubicBezTo>
                    <a:pt x="1814" y="2858"/>
                    <a:pt x="1979" y="2801"/>
                    <a:pt x="2132" y="2698"/>
                  </a:cubicBezTo>
                  <a:cubicBezTo>
                    <a:pt x="2329" y="2550"/>
                    <a:pt x="2520" y="2404"/>
                    <a:pt x="2632" y="2175"/>
                  </a:cubicBezTo>
                  <a:lnTo>
                    <a:pt x="2655" y="2115"/>
                  </a:lnTo>
                  <a:lnTo>
                    <a:pt x="2655" y="2115"/>
                  </a:lnTo>
                  <a:cubicBezTo>
                    <a:pt x="2747" y="1983"/>
                    <a:pt x="2816" y="1835"/>
                    <a:pt x="2846" y="1679"/>
                  </a:cubicBezTo>
                  <a:lnTo>
                    <a:pt x="2881" y="1315"/>
                  </a:lnTo>
                  <a:cubicBezTo>
                    <a:pt x="2881" y="1132"/>
                    <a:pt x="2838" y="963"/>
                    <a:pt x="2751" y="806"/>
                  </a:cubicBezTo>
                  <a:cubicBezTo>
                    <a:pt x="2633" y="547"/>
                    <a:pt x="2437" y="295"/>
                    <a:pt x="2173" y="166"/>
                  </a:cubicBezTo>
                  <a:cubicBezTo>
                    <a:pt x="1962" y="62"/>
                    <a:pt x="1732" y="1"/>
                    <a:pt x="150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579;p44"/>
            <p:cNvSpPr/>
            <p:nvPr/>
          </p:nvSpPr>
          <p:spPr>
            <a:xfrm>
              <a:off x="4967775" y="1892925"/>
              <a:ext cx="66900" cy="63800"/>
            </a:xfrm>
            <a:custGeom>
              <a:avLst/>
              <a:gdLst/>
              <a:ahLst/>
              <a:cxnLst/>
              <a:rect l="l" t="t" r="r" b="b"/>
              <a:pathLst>
                <a:path w="2676" h="2552" extrusionOk="0">
                  <a:moveTo>
                    <a:pt x="1239" y="0"/>
                  </a:moveTo>
                  <a:cubicBezTo>
                    <a:pt x="960" y="10"/>
                    <a:pt x="701" y="119"/>
                    <a:pt x="487" y="292"/>
                  </a:cubicBezTo>
                  <a:cubicBezTo>
                    <a:pt x="274" y="464"/>
                    <a:pt x="94" y="707"/>
                    <a:pt x="43" y="982"/>
                  </a:cubicBezTo>
                  <a:cubicBezTo>
                    <a:pt x="1" y="1205"/>
                    <a:pt x="6" y="1429"/>
                    <a:pt x="63" y="1649"/>
                  </a:cubicBezTo>
                  <a:cubicBezTo>
                    <a:pt x="132" y="1914"/>
                    <a:pt x="321" y="2141"/>
                    <a:pt x="536" y="2298"/>
                  </a:cubicBezTo>
                  <a:cubicBezTo>
                    <a:pt x="666" y="2411"/>
                    <a:pt x="817" y="2485"/>
                    <a:pt x="989" y="2518"/>
                  </a:cubicBezTo>
                  <a:cubicBezTo>
                    <a:pt x="1101" y="2529"/>
                    <a:pt x="1215" y="2541"/>
                    <a:pt x="1330" y="2552"/>
                  </a:cubicBezTo>
                  <a:cubicBezTo>
                    <a:pt x="1439" y="2533"/>
                    <a:pt x="1547" y="2515"/>
                    <a:pt x="1656" y="2497"/>
                  </a:cubicBezTo>
                  <a:cubicBezTo>
                    <a:pt x="1871" y="2432"/>
                    <a:pt x="2055" y="2318"/>
                    <a:pt x="2208" y="2157"/>
                  </a:cubicBezTo>
                  <a:cubicBezTo>
                    <a:pt x="2548" y="1859"/>
                    <a:pt x="2675" y="1323"/>
                    <a:pt x="2506" y="903"/>
                  </a:cubicBezTo>
                  <a:cubicBezTo>
                    <a:pt x="2462" y="740"/>
                    <a:pt x="2384" y="597"/>
                    <a:pt x="2268" y="479"/>
                  </a:cubicBezTo>
                  <a:cubicBezTo>
                    <a:pt x="2208" y="383"/>
                    <a:pt x="2131" y="309"/>
                    <a:pt x="2032" y="255"/>
                  </a:cubicBezTo>
                  <a:cubicBezTo>
                    <a:pt x="1902" y="141"/>
                    <a:pt x="1751" y="67"/>
                    <a:pt x="1579" y="34"/>
                  </a:cubicBezTo>
                  <a:cubicBezTo>
                    <a:pt x="1466" y="23"/>
                    <a:pt x="1352" y="11"/>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580;p44"/>
            <p:cNvSpPr/>
            <p:nvPr/>
          </p:nvSpPr>
          <p:spPr>
            <a:xfrm>
              <a:off x="5182125" y="2600725"/>
              <a:ext cx="51200" cy="45225"/>
            </a:xfrm>
            <a:custGeom>
              <a:avLst/>
              <a:gdLst/>
              <a:ahLst/>
              <a:cxnLst/>
              <a:rect l="l" t="t" r="r" b="b"/>
              <a:pathLst>
                <a:path w="2048" h="1809" extrusionOk="0">
                  <a:moveTo>
                    <a:pt x="995" y="1"/>
                  </a:moveTo>
                  <a:cubicBezTo>
                    <a:pt x="961" y="1"/>
                    <a:pt x="928" y="2"/>
                    <a:pt x="894" y="5"/>
                  </a:cubicBezTo>
                  <a:cubicBezTo>
                    <a:pt x="650" y="29"/>
                    <a:pt x="450" y="115"/>
                    <a:pt x="275" y="283"/>
                  </a:cubicBezTo>
                  <a:cubicBezTo>
                    <a:pt x="70" y="481"/>
                    <a:pt x="1" y="780"/>
                    <a:pt x="47" y="1053"/>
                  </a:cubicBezTo>
                  <a:cubicBezTo>
                    <a:pt x="87" y="1293"/>
                    <a:pt x="202" y="1481"/>
                    <a:pt x="400" y="1624"/>
                  </a:cubicBezTo>
                  <a:cubicBezTo>
                    <a:pt x="551" y="1735"/>
                    <a:pt x="746" y="1808"/>
                    <a:pt x="940" y="1808"/>
                  </a:cubicBezTo>
                  <a:cubicBezTo>
                    <a:pt x="1025" y="1808"/>
                    <a:pt x="1109" y="1795"/>
                    <a:pt x="1189" y="1764"/>
                  </a:cubicBezTo>
                  <a:cubicBezTo>
                    <a:pt x="1331" y="1709"/>
                    <a:pt x="1470" y="1653"/>
                    <a:pt x="1590" y="1556"/>
                  </a:cubicBezTo>
                  <a:lnTo>
                    <a:pt x="1780" y="1401"/>
                  </a:lnTo>
                  <a:cubicBezTo>
                    <a:pt x="1998" y="1226"/>
                    <a:pt x="2047" y="854"/>
                    <a:pt x="1969" y="604"/>
                  </a:cubicBezTo>
                  <a:cubicBezTo>
                    <a:pt x="1887" y="334"/>
                    <a:pt x="1659" y="113"/>
                    <a:pt x="1380" y="51"/>
                  </a:cubicBezTo>
                  <a:cubicBezTo>
                    <a:pt x="1253" y="23"/>
                    <a:pt x="1125" y="1"/>
                    <a:pt x="99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581;p44"/>
            <p:cNvSpPr/>
            <p:nvPr/>
          </p:nvSpPr>
          <p:spPr>
            <a:xfrm>
              <a:off x="4764075" y="2697450"/>
              <a:ext cx="53100" cy="38200"/>
            </a:xfrm>
            <a:custGeom>
              <a:avLst/>
              <a:gdLst/>
              <a:ahLst/>
              <a:cxnLst/>
              <a:rect l="l" t="t" r="r" b="b"/>
              <a:pathLst>
                <a:path w="2124" h="1528" extrusionOk="0">
                  <a:moveTo>
                    <a:pt x="1045" y="0"/>
                  </a:moveTo>
                  <a:cubicBezTo>
                    <a:pt x="242" y="0"/>
                    <a:pt x="0" y="1294"/>
                    <a:pt x="886" y="1504"/>
                  </a:cubicBezTo>
                  <a:cubicBezTo>
                    <a:pt x="954" y="1520"/>
                    <a:pt x="1018" y="1527"/>
                    <a:pt x="1079" y="1527"/>
                  </a:cubicBezTo>
                  <a:cubicBezTo>
                    <a:pt x="1881" y="1527"/>
                    <a:pt x="2124" y="235"/>
                    <a:pt x="1238" y="24"/>
                  </a:cubicBezTo>
                  <a:cubicBezTo>
                    <a:pt x="1171" y="8"/>
                    <a:pt x="1106" y="0"/>
                    <a:pt x="10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582;p44"/>
            <p:cNvSpPr/>
            <p:nvPr/>
          </p:nvSpPr>
          <p:spPr>
            <a:xfrm>
              <a:off x="4329950" y="2895125"/>
              <a:ext cx="70825" cy="66475"/>
            </a:xfrm>
            <a:custGeom>
              <a:avLst/>
              <a:gdLst/>
              <a:ahLst/>
              <a:cxnLst/>
              <a:rect l="l" t="t" r="r" b="b"/>
              <a:pathLst>
                <a:path w="2833" h="2659" extrusionOk="0">
                  <a:moveTo>
                    <a:pt x="1274" y="1"/>
                  </a:moveTo>
                  <a:lnTo>
                    <a:pt x="937" y="57"/>
                  </a:lnTo>
                  <a:cubicBezTo>
                    <a:pt x="770" y="101"/>
                    <a:pt x="624" y="185"/>
                    <a:pt x="501" y="301"/>
                  </a:cubicBezTo>
                  <a:cubicBezTo>
                    <a:pt x="283" y="478"/>
                    <a:pt x="98" y="728"/>
                    <a:pt x="43" y="1012"/>
                  </a:cubicBezTo>
                  <a:cubicBezTo>
                    <a:pt x="0" y="1241"/>
                    <a:pt x="7" y="1472"/>
                    <a:pt x="65" y="1698"/>
                  </a:cubicBezTo>
                  <a:cubicBezTo>
                    <a:pt x="109" y="1866"/>
                    <a:pt x="192" y="2012"/>
                    <a:pt x="309" y="2134"/>
                  </a:cubicBezTo>
                  <a:cubicBezTo>
                    <a:pt x="406" y="2277"/>
                    <a:pt x="532" y="2386"/>
                    <a:pt x="689" y="2466"/>
                  </a:cubicBezTo>
                  <a:cubicBezTo>
                    <a:pt x="713" y="2478"/>
                    <a:pt x="739" y="2487"/>
                    <a:pt x="765" y="2496"/>
                  </a:cubicBezTo>
                  <a:cubicBezTo>
                    <a:pt x="925" y="2591"/>
                    <a:pt x="1093" y="2640"/>
                    <a:pt x="1274" y="2641"/>
                  </a:cubicBezTo>
                  <a:cubicBezTo>
                    <a:pt x="1379" y="2652"/>
                    <a:pt x="1470" y="2658"/>
                    <a:pt x="1573" y="2658"/>
                  </a:cubicBezTo>
                  <a:cubicBezTo>
                    <a:pt x="1683" y="2640"/>
                    <a:pt x="1795" y="2620"/>
                    <a:pt x="1905" y="2603"/>
                  </a:cubicBezTo>
                  <a:cubicBezTo>
                    <a:pt x="2071" y="2559"/>
                    <a:pt x="2214" y="2479"/>
                    <a:pt x="2336" y="2361"/>
                  </a:cubicBezTo>
                  <a:cubicBezTo>
                    <a:pt x="2551" y="2187"/>
                    <a:pt x="2736" y="1939"/>
                    <a:pt x="2789" y="1660"/>
                  </a:cubicBezTo>
                  <a:cubicBezTo>
                    <a:pt x="2833" y="1433"/>
                    <a:pt x="2825" y="1204"/>
                    <a:pt x="2768" y="981"/>
                  </a:cubicBezTo>
                  <a:cubicBezTo>
                    <a:pt x="2690" y="685"/>
                    <a:pt x="2423" y="358"/>
                    <a:pt x="2149" y="223"/>
                  </a:cubicBezTo>
                  <a:cubicBezTo>
                    <a:pt x="2057" y="176"/>
                    <a:pt x="1973" y="143"/>
                    <a:pt x="1876" y="105"/>
                  </a:cubicBezTo>
                  <a:cubicBezTo>
                    <a:pt x="1738" y="37"/>
                    <a:pt x="1591" y="3"/>
                    <a:pt x="1437" y="3"/>
                  </a:cubicBezTo>
                  <a:cubicBezTo>
                    <a:pt x="1410" y="3"/>
                    <a:pt x="1382" y="4"/>
                    <a:pt x="1355" y="6"/>
                  </a:cubicBezTo>
                  <a:cubicBezTo>
                    <a:pt x="1328" y="3"/>
                    <a:pt x="1301" y="1"/>
                    <a:pt x="127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583;p44"/>
            <p:cNvSpPr/>
            <p:nvPr/>
          </p:nvSpPr>
          <p:spPr>
            <a:xfrm>
              <a:off x="4997400" y="3185825"/>
              <a:ext cx="66675" cy="57950"/>
            </a:xfrm>
            <a:custGeom>
              <a:avLst/>
              <a:gdLst/>
              <a:ahLst/>
              <a:cxnLst/>
              <a:rect l="l" t="t" r="r" b="b"/>
              <a:pathLst>
                <a:path w="2667" h="2318" extrusionOk="0">
                  <a:moveTo>
                    <a:pt x="1192" y="0"/>
                  </a:moveTo>
                  <a:cubicBezTo>
                    <a:pt x="1166" y="0"/>
                    <a:pt x="1141" y="1"/>
                    <a:pt x="1115" y="4"/>
                  </a:cubicBezTo>
                  <a:cubicBezTo>
                    <a:pt x="861" y="28"/>
                    <a:pt x="640" y="105"/>
                    <a:pt x="440" y="268"/>
                  </a:cubicBezTo>
                  <a:cubicBezTo>
                    <a:pt x="249" y="422"/>
                    <a:pt x="86" y="641"/>
                    <a:pt x="39" y="888"/>
                  </a:cubicBezTo>
                  <a:cubicBezTo>
                    <a:pt x="1" y="1088"/>
                    <a:pt x="6" y="1290"/>
                    <a:pt x="58" y="1489"/>
                  </a:cubicBezTo>
                  <a:cubicBezTo>
                    <a:pt x="130" y="1778"/>
                    <a:pt x="361" y="2010"/>
                    <a:pt x="604" y="2162"/>
                  </a:cubicBezTo>
                  <a:cubicBezTo>
                    <a:pt x="783" y="2273"/>
                    <a:pt x="980" y="2317"/>
                    <a:pt x="1179" y="2317"/>
                  </a:cubicBezTo>
                  <a:cubicBezTo>
                    <a:pt x="1310" y="2317"/>
                    <a:pt x="1443" y="2298"/>
                    <a:pt x="1573" y="2267"/>
                  </a:cubicBezTo>
                  <a:cubicBezTo>
                    <a:pt x="2386" y="2069"/>
                    <a:pt x="2667" y="885"/>
                    <a:pt x="2028" y="344"/>
                  </a:cubicBezTo>
                  <a:cubicBezTo>
                    <a:pt x="1892" y="229"/>
                    <a:pt x="1774" y="150"/>
                    <a:pt x="1612" y="87"/>
                  </a:cubicBezTo>
                  <a:cubicBezTo>
                    <a:pt x="1479" y="37"/>
                    <a:pt x="1335" y="0"/>
                    <a:pt x="119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584;p44"/>
            <p:cNvSpPr/>
            <p:nvPr/>
          </p:nvSpPr>
          <p:spPr>
            <a:xfrm>
              <a:off x="5007600" y="3602150"/>
              <a:ext cx="79075" cy="76625"/>
            </a:xfrm>
            <a:custGeom>
              <a:avLst/>
              <a:gdLst/>
              <a:ahLst/>
              <a:cxnLst/>
              <a:rect l="l" t="t" r="r" b="b"/>
              <a:pathLst>
                <a:path w="3163" h="3065" extrusionOk="0">
                  <a:moveTo>
                    <a:pt x="1577" y="1"/>
                  </a:moveTo>
                  <a:cubicBezTo>
                    <a:pt x="1483" y="1"/>
                    <a:pt x="1390" y="12"/>
                    <a:pt x="1296" y="36"/>
                  </a:cubicBezTo>
                  <a:cubicBezTo>
                    <a:pt x="1101" y="52"/>
                    <a:pt x="918" y="116"/>
                    <a:pt x="751" y="228"/>
                  </a:cubicBezTo>
                  <a:cubicBezTo>
                    <a:pt x="575" y="327"/>
                    <a:pt x="437" y="462"/>
                    <a:pt x="334" y="629"/>
                  </a:cubicBezTo>
                  <a:cubicBezTo>
                    <a:pt x="200" y="784"/>
                    <a:pt x="114" y="962"/>
                    <a:pt x="74" y="1165"/>
                  </a:cubicBezTo>
                  <a:cubicBezTo>
                    <a:pt x="0" y="1551"/>
                    <a:pt x="32" y="1975"/>
                    <a:pt x="258" y="2309"/>
                  </a:cubicBezTo>
                  <a:cubicBezTo>
                    <a:pt x="339" y="2409"/>
                    <a:pt x="420" y="2509"/>
                    <a:pt x="501" y="2611"/>
                  </a:cubicBezTo>
                  <a:cubicBezTo>
                    <a:pt x="700" y="2800"/>
                    <a:pt x="932" y="2925"/>
                    <a:pt x="1197" y="2989"/>
                  </a:cubicBezTo>
                  <a:cubicBezTo>
                    <a:pt x="1224" y="2997"/>
                    <a:pt x="1251" y="3006"/>
                    <a:pt x="1277" y="3014"/>
                  </a:cubicBezTo>
                  <a:cubicBezTo>
                    <a:pt x="1386" y="3049"/>
                    <a:pt x="1503" y="3065"/>
                    <a:pt x="1623" y="3065"/>
                  </a:cubicBezTo>
                  <a:cubicBezTo>
                    <a:pt x="2033" y="3065"/>
                    <a:pt x="2476" y="2877"/>
                    <a:pt x="2727" y="2585"/>
                  </a:cubicBezTo>
                  <a:cubicBezTo>
                    <a:pt x="2899" y="2386"/>
                    <a:pt x="3061" y="2151"/>
                    <a:pt x="3110" y="1888"/>
                  </a:cubicBezTo>
                  <a:cubicBezTo>
                    <a:pt x="3162" y="1613"/>
                    <a:pt x="3149" y="1368"/>
                    <a:pt x="3080" y="1093"/>
                  </a:cubicBezTo>
                  <a:cubicBezTo>
                    <a:pt x="2959" y="611"/>
                    <a:pt x="2475" y="136"/>
                    <a:pt x="1978" y="57"/>
                  </a:cubicBezTo>
                  <a:cubicBezTo>
                    <a:pt x="1951" y="54"/>
                    <a:pt x="1922" y="50"/>
                    <a:pt x="1894" y="44"/>
                  </a:cubicBezTo>
                  <a:cubicBezTo>
                    <a:pt x="1787" y="15"/>
                    <a:pt x="1682" y="1"/>
                    <a:pt x="15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585;p44"/>
            <p:cNvSpPr/>
            <p:nvPr/>
          </p:nvSpPr>
          <p:spPr>
            <a:xfrm>
              <a:off x="4457750" y="3555125"/>
              <a:ext cx="109225" cy="78550"/>
            </a:xfrm>
            <a:custGeom>
              <a:avLst/>
              <a:gdLst/>
              <a:ahLst/>
              <a:cxnLst/>
              <a:rect l="l" t="t" r="r" b="b"/>
              <a:pathLst>
                <a:path w="4369" h="3142" extrusionOk="0">
                  <a:moveTo>
                    <a:pt x="2149" y="0"/>
                  </a:moveTo>
                  <a:cubicBezTo>
                    <a:pt x="498" y="0"/>
                    <a:pt x="1" y="2660"/>
                    <a:pt x="1824" y="3093"/>
                  </a:cubicBezTo>
                  <a:cubicBezTo>
                    <a:pt x="1962" y="3126"/>
                    <a:pt x="2094" y="3141"/>
                    <a:pt x="2220" y="3141"/>
                  </a:cubicBezTo>
                  <a:cubicBezTo>
                    <a:pt x="3872" y="3141"/>
                    <a:pt x="4369" y="481"/>
                    <a:pt x="2545" y="49"/>
                  </a:cubicBezTo>
                  <a:cubicBezTo>
                    <a:pt x="2407" y="16"/>
                    <a:pt x="2275" y="0"/>
                    <a:pt x="21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586;p44"/>
            <p:cNvSpPr/>
            <p:nvPr/>
          </p:nvSpPr>
          <p:spPr>
            <a:xfrm>
              <a:off x="3954675" y="3477625"/>
              <a:ext cx="78700" cy="56575"/>
            </a:xfrm>
            <a:custGeom>
              <a:avLst/>
              <a:gdLst/>
              <a:ahLst/>
              <a:cxnLst/>
              <a:rect l="l" t="t" r="r" b="b"/>
              <a:pathLst>
                <a:path w="3148" h="2263" extrusionOk="0">
                  <a:moveTo>
                    <a:pt x="1549" y="1"/>
                  </a:moveTo>
                  <a:cubicBezTo>
                    <a:pt x="359" y="1"/>
                    <a:pt x="0" y="1915"/>
                    <a:pt x="1314" y="2228"/>
                  </a:cubicBezTo>
                  <a:cubicBezTo>
                    <a:pt x="1414" y="2251"/>
                    <a:pt x="1509" y="2262"/>
                    <a:pt x="1599" y="2262"/>
                  </a:cubicBezTo>
                  <a:cubicBezTo>
                    <a:pt x="2788" y="2262"/>
                    <a:pt x="3148" y="347"/>
                    <a:pt x="1834" y="35"/>
                  </a:cubicBezTo>
                  <a:cubicBezTo>
                    <a:pt x="1735" y="12"/>
                    <a:pt x="1639" y="1"/>
                    <a:pt x="154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587;p44"/>
            <p:cNvSpPr/>
            <p:nvPr/>
          </p:nvSpPr>
          <p:spPr>
            <a:xfrm>
              <a:off x="4075075" y="3761900"/>
              <a:ext cx="85600" cy="66000"/>
            </a:xfrm>
            <a:custGeom>
              <a:avLst/>
              <a:gdLst/>
              <a:ahLst/>
              <a:cxnLst/>
              <a:rect l="l" t="t" r="r" b="b"/>
              <a:pathLst>
                <a:path w="3424" h="2640" extrusionOk="0">
                  <a:moveTo>
                    <a:pt x="1862" y="1"/>
                  </a:moveTo>
                  <a:cubicBezTo>
                    <a:pt x="1642" y="1"/>
                    <a:pt x="1409" y="64"/>
                    <a:pt x="1176" y="208"/>
                  </a:cubicBezTo>
                  <a:cubicBezTo>
                    <a:pt x="1" y="935"/>
                    <a:pt x="655" y="2577"/>
                    <a:pt x="1912" y="2635"/>
                  </a:cubicBezTo>
                  <a:cubicBezTo>
                    <a:pt x="1943" y="2637"/>
                    <a:pt x="1974" y="2638"/>
                    <a:pt x="2003" y="2639"/>
                  </a:cubicBezTo>
                  <a:cubicBezTo>
                    <a:pt x="2014" y="2639"/>
                    <a:pt x="2025" y="2640"/>
                    <a:pt x="2036" y="2640"/>
                  </a:cubicBezTo>
                  <a:cubicBezTo>
                    <a:pt x="2398" y="2640"/>
                    <a:pt x="2830" y="2365"/>
                    <a:pt x="2977" y="2038"/>
                  </a:cubicBezTo>
                  <a:cubicBezTo>
                    <a:pt x="2990" y="2010"/>
                    <a:pt x="3002" y="1983"/>
                    <a:pt x="3014" y="1954"/>
                  </a:cubicBezTo>
                  <a:cubicBezTo>
                    <a:pt x="3424" y="1034"/>
                    <a:pt x="2751" y="1"/>
                    <a:pt x="1862"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588;p44"/>
            <p:cNvSpPr/>
            <p:nvPr/>
          </p:nvSpPr>
          <p:spPr>
            <a:xfrm>
              <a:off x="4465700" y="3871375"/>
              <a:ext cx="45050" cy="37175"/>
            </a:xfrm>
            <a:custGeom>
              <a:avLst/>
              <a:gdLst/>
              <a:ahLst/>
              <a:cxnLst/>
              <a:rect l="l" t="t" r="r" b="b"/>
              <a:pathLst>
                <a:path w="1802" h="1487" extrusionOk="0">
                  <a:moveTo>
                    <a:pt x="781" y="0"/>
                  </a:moveTo>
                  <a:cubicBezTo>
                    <a:pt x="712" y="0"/>
                    <a:pt x="641" y="11"/>
                    <a:pt x="569" y="33"/>
                  </a:cubicBezTo>
                  <a:cubicBezTo>
                    <a:pt x="318" y="110"/>
                    <a:pt x="122" y="318"/>
                    <a:pt x="61" y="573"/>
                  </a:cubicBezTo>
                  <a:cubicBezTo>
                    <a:pt x="0" y="829"/>
                    <a:pt x="81" y="1103"/>
                    <a:pt x="272" y="1285"/>
                  </a:cubicBezTo>
                  <a:cubicBezTo>
                    <a:pt x="418" y="1423"/>
                    <a:pt x="600" y="1486"/>
                    <a:pt x="788" y="1486"/>
                  </a:cubicBezTo>
                  <a:cubicBezTo>
                    <a:pt x="860" y="1486"/>
                    <a:pt x="933" y="1477"/>
                    <a:pt x="1006" y="1459"/>
                  </a:cubicBezTo>
                  <a:cubicBezTo>
                    <a:pt x="1064" y="1444"/>
                    <a:pt x="1124" y="1431"/>
                    <a:pt x="1182" y="1416"/>
                  </a:cubicBezTo>
                  <a:cubicBezTo>
                    <a:pt x="1643" y="1302"/>
                    <a:pt x="1801" y="633"/>
                    <a:pt x="1440" y="324"/>
                  </a:cubicBezTo>
                  <a:lnTo>
                    <a:pt x="1302" y="206"/>
                  </a:lnTo>
                  <a:cubicBezTo>
                    <a:pt x="1152" y="78"/>
                    <a:pt x="972" y="0"/>
                    <a:pt x="78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589;p44"/>
            <p:cNvSpPr/>
            <p:nvPr/>
          </p:nvSpPr>
          <p:spPr>
            <a:xfrm>
              <a:off x="4782700" y="3745600"/>
              <a:ext cx="85725" cy="63025"/>
            </a:xfrm>
            <a:custGeom>
              <a:avLst/>
              <a:gdLst/>
              <a:ahLst/>
              <a:cxnLst/>
              <a:rect l="l" t="t" r="r" b="b"/>
              <a:pathLst>
                <a:path w="3429" h="2521" extrusionOk="0">
                  <a:moveTo>
                    <a:pt x="1822" y="0"/>
                  </a:moveTo>
                  <a:cubicBezTo>
                    <a:pt x="1768" y="0"/>
                    <a:pt x="1712" y="3"/>
                    <a:pt x="1653" y="9"/>
                  </a:cubicBezTo>
                  <a:cubicBezTo>
                    <a:pt x="1611" y="13"/>
                    <a:pt x="1568" y="16"/>
                    <a:pt x="1528" y="21"/>
                  </a:cubicBezTo>
                  <a:cubicBezTo>
                    <a:pt x="350" y="139"/>
                    <a:pt x="1" y="1603"/>
                    <a:pt x="1003" y="2240"/>
                  </a:cubicBezTo>
                  <a:cubicBezTo>
                    <a:pt x="1038" y="2263"/>
                    <a:pt x="1073" y="2285"/>
                    <a:pt x="1108" y="2307"/>
                  </a:cubicBezTo>
                  <a:cubicBezTo>
                    <a:pt x="1343" y="2456"/>
                    <a:pt x="1562" y="2521"/>
                    <a:pt x="1760" y="2521"/>
                  </a:cubicBezTo>
                  <a:cubicBezTo>
                    <a:pt x="3000" y="2521"/>
                    <a:pt x="3428" y="0"/>
                    <a:pt x="18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590;p44"/>
            <p:cNvSpPr/>
            <p:nvPr/>
          </p:nvSpPr>
          <p:spPr>
            <a:xfrm>
              <a:off x="4907925" y="4153050"/>
              <a:ext cx="66025" cy="63375"/>
            </a:xfrm>
            <a:custGeom>
              <a:avLst/>
              <a:gdLst/>
              <a:ahLst/>
              <a:cxnLst/>
              <a:rect l="l" t="t" r="r" b="b"/>
              <a:pathLst>
                <a:path w="2641" h="2535" extrusionOk="0">
                  <a:moveTo>
                    <a:pt x="1337" y="0"/>
                  </a:moveTo>
                  <a:cubicBezTo>
                    <a:pt x="1108" y="0"/>
                    <a:pt x="884" y="61"/>
                    <a:pt x="686" y="181"/>
                  </a:cubicBezTo>
                  <a:cubicBezTo>
                    <a:pt x="457" y="317"/>
                    <a:pt x="365" y="452"/>
                    <a:pt x="212" y="664"/>
                  </a:cubicBezTo>
                  <a:cubicBezTo>
                    <a:pt x="194" y="691"/>
                    <a:pt x="174" y="717"/>
                    <a:pt x="156" y="744"/>
                  </a:cubicBezTo>
                  <a:cubicBezTo>
                    <a:pt x="50" y="940"/>
                    <a:pt x="0" y="1148"/>
                    <a:pt x="7" y="1370"/>
                  </a:cubicBezTo>
                  <a:cubicBezTo>
                    <a:pt x="16" y="1582"/>
                    <a:pt x="76" y="1778"/>
                    <a:pt x="186" y="1961"/>
                  </a:cubicBezTo>
                  <a:cubicBezTo>
                    <a:pt x="299" y="2143"/>
                    <a:pt x="449" y="2284"/>
                    <a:pt x="634" y="2387"/>
                  </a:cubicBezTo>
                  <a:cubicBezTo>
                    <a:pt x="820" y="2486"/>
                    <a:pt x="1017" y="2534"/>
                    <a:pt x="1228" y="2534"/>
                  </a:cubicBezTo>
                  <a:cubicBezTo>
                    <a:pt x="1239" y="2534"/>
                    <a:pt x="1250" y="2534"/>
                    <a:pt x="1261" y="2534"/>
                  </a:cubicBezTo>
                  <a:cubicBezTo>
                    <a:pt x="1293" y="2529"/>
                    <a:pt x="1326" y="2523"/>
                    <a:pt x="1357" y="2520"/>
                  </a:cubicBezTo>
                  <a:cubicBezTo>
                    <a:pt x="1525" y="2520"/>
                    <a:pt x="1680" y="2479"/>
                    <a:pt x="1823" y="2399"/>
                  </a:cubicBezTo>
                  <a:cubicBezTo>
                    <a:pt x="1887" y="2377"/>
                    <a:pt x="1946" y="2349"/>
                    <a:pt x="2000" y="2315"/>
                  </a:cubicBezTo>
                  <a:cubicBezTo>
                    <a:pt x="2221" y="2171"/>
                    <a:pt x="2391" y="1972"/>
                    <a:pt x="2491" y="1731"/>
                  </a:cubicBezTo>
                  <a:cubicBezTo>
                    <a:pt x="2592" y="1543"/>
                    <a:pt x="2640" y="1342"/>
                    <a:pt x="2634" y="1128"/>
                  </a:cubicBezTo>
                  <a:cubicBezTo>
                    <a:pt x="2626" y="922"/>
                    <a:pt x="2568" y="733"/>
                    <a:pt x="2461" y="558"/>
                  </a:cubicBezTo>
                  <a:cubicBezTo>
                    <a:pt x="2353" y="383"/>
                    <a:pt x="2208" y="247"/>
                    <a:pt x="2030" y="147"/>
                  </a:cubicBezTo>
                  <a:cubicBezTo>
                    <a:pt x="1854" y="52"/>
                    <a:pt x="1664" y="3"/>
                    <a:pt x="1465" y="3"/>
                  </a:cubicBezTo>
                  <a:cubicBezTo>
                    <a:pt x="1452" y="3"/>
                    <a:pt x="1440" y="3"/>
                    <a:pt x="1427" y="3"/>
                  </a:cubicBezTo>
                  <a:cubicBezTo>
                    <a:pt x="1397" y="1"/>
                    <a:pt x="1367" y="0"/>
                    <a:pt x="133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591;p44"/>
            <p:cNvSpPr/>
            <p:nvPr/>
          </p:nvSpPr>
          <p:spPr>
            <a:xfrm>
              <a:off x="5164500" y="3791900"/>
              <a:ext cx="73575" cy="71875"/>
            </a:xfrm>
            <a:custGeom>
              <a:avLst/>
              <a:gdLst/>
              <a:ahLst/>
              <a:cxnLst/>
              <a:rect l="l" t="t" r="r" b="b"/>
              <a:pathLst>
                <a:path w="2943" h="2875" extrusionOk="0">
                  <a:moveTo>
                    <a:pt x="1482" y="0"/>
                  </a:moveTo>
                  <a:cubicBezTo>
                    <a:pt x="1214" y="0"/>
                    <a:pt x="939" y="74"/>
                    <a:pt x="715" y="212"/>
                  </a:cubicBezTo>
                  <a:cubicBezTo>
                    <a:pt x="415" y="397"/>
                    <a:pt x="137" y="753"/>
                    <a:pt x="71" y="1105"/>
                  </a:cubicBezTo>
                  <a:cubicBezTo>
                    <a:pt x="1" y="1471"/>
                    <a:pt x="31" y="1876"/>
                    <a:pt x="246" y="2194"/>
                  </a:cubicBezTo>
                  <a:cubicBezTo>
                    <a:pt x="461" y="2509"/>
                    <a:pt x="760" y="2747"/>
                    <a:pt x="1139" y="2838"/>
                  </a:cubicBezTo>
                  <a:cubicBezTo>
                    <a:pt x="1242" y="2862"/>
                    <a:pt x="1350" y="2874"/>
                    <a:pt x="1459" y="2874"/>
                  </a:cubicBezTo>
                  <a:cubicBezTo>
                    <a:pt x="1728" y="2874"/>
                    <a:pt x="2003" y="2800"/>
                    <a:pt x="2228" y="2662"/>
                  </a:cubicBezTo>
                  <a:cubicBezTo>
                    <a:pt x="2527" y="2477"/>
                    <a:pt x="2806" y="2121"/>
                    <a:pt x="2872" y="1769"/>
                  </a:cubicBezTo>
                  <a:cubicBezTo>
                    <a:pt x="2942" y="1402"/>
                    <a:pt x="2911" y="999"/>
                    <a:pt x="2696" y="681"/>
                  </a:cubicBezTo>
                  <a:cubicBezTo>
                    <a:pt x="2482" y="364"/>
                    <a:pt x="2182" y="126"/>
                    <a:pt x="1803" y="37"/>
                  </a:cubicBezTo>
                  <a:cubicBezTo>
                    <a:pt x="1699" y="12"/>
                    <a:pt x="1591" y="0"/>
                    <a:pt x="148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592;p44"/>
            <p:cNvSpPr/>
            <p:nvPr/>
          </p:nvSpPr>
          <p:spPr>
            <a:xfrm>
              <a:off x="4366750" y="4146900"/>
              <a:ext cx="93000" cy="66825"/>
            </a:xfrm>
            <a:custGeom>
              <a:avLst/>
              <a:gdLst/>
              <a:ahLst/>
              <a:cxnLst/>
              <a:rect l="l" t="t" r="r" b="b"/>
              <a:pathLst>
                <a:path w="3720" h="2673" extrusionOk="0">
                  <a:moveTo>
                    <a:pt x="1831" y="1"/>
                  </a:moveTo>
                  <a:cubicBezTo>
                    <a:pt x="425" y="1"/>
                    <a:pt x="1" y="2264"/>
                    <a:pt x="1553" y="2632"/>
                  </a:cubicBezTo>
                  <a:cubicBezTo>
                    <a:pt x="1671" y="2660"/>
                    <a:pt x="1783" y="2673"/>
                    <a:pt x="1890" y="2673"/>
                  </a:cubicBezTo>
                  <a:cubicBezTo>
                    <a:pt x="3297" y="2673"/>
                    <a:pt x="3719" y="410"/>
                    <a:pt x="2168" y="42"/>
                  </a:cubicBezTo>
                  <a:cubicBezTo>
                    <a:pt x="2050" y="14"/>
                    <a:pt x="1938" y="1"/>
                    <a:pt x="183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593;p44"/>
            <p:cNvSpPr/>
            <p:nvPr/>
          </p:nvSpPr>
          <p:spPr>
            <a:xfrm>
              <a:off x="4654525" y="4076325"/>
              <a:ext cx="87125" cy="62625"/>
            </a:xfrm>
            <a:custGeom>
              <a:avLst/>
              <a:gdLst/>
              <a:ahLst/>
              <a:cxnLst/>
              <a:rect l="l" t="t" r="r" b="b"/>
              <a:pathLst>
                <a:path w="3485" h="2505" extrusionOk="0">
                  <a:moveTo>
                    <a:pt x="1715" y="1"/>
                  </a:moveTo>
                  <a:cubicBezTo>
                    <a:pt x="398" y="1"/>
                    <a:pt x="1" y="2120"/>
                    <a:pt x="1456" y="2466"/>
                  </a:cubicBezTo>
                  <a:cubicBezTo>
                    <a:pt x="1566" y="2492"/>
                    <a:pt x="1671" y="2504"/>
                    <a:pt x="1771" y="2504"/>
                  </a:cubicBezTo>
                  <a:cubicBezTo>
                    <a:pt x="3088" y="2504"/>
                    <a:pt x="3485" y="383"/>
                    <a:pt x="2031" y="39"/>
                  </a:cubicBezTo>
                  <a:cubicBezTo>
                    <a:pt x="1920" y="13"/>
                    <a:pt x="1815" y="1"/>
                    <a:pt x="171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594;p44"/>
            <p:cNvSpPr/>
            <p:nvPr/>
          </p:nvSpPr>
          <p:spPr>
            <a:xfrm>
              <a:off x="4633550" y="4404075"/>
              <a:ext cx="54450" cy="47300"/>
            </a:xfrm>
            <a:custGeom>
              <a:avLst/>
              <a:gdLst/>
              <a:ahLst/>
              <a:cxnLst/>
              <a:rect l="l" t="t" r="r" b="b"/>
              <a:pathLst>
                <a:path w="2178" h="1892" extrusionOk="0">
                  <a:moveTo>
                    <a:pt x="1049" y="0"/>
                  </a:moveTo>
                  <a:cubicBezTo>
                    <a:pt x="803" y="0"/>
                    <a:pt x="557" y="92"/>
                    <a:pt x="375" y="286"/>
                  </a:cubicBezTo>
                  <a:cubicBezTo>
                    <a:pt x="241" y="428"/>
                    <a:pt x="154" y="576"/>
                    <a:pt x="111" y="767"/>
                  </a:cubicBezTo>
                  <a:cubicBezTo>
                    <a:pt x="1" y="1252"/>
                    <a:pt x="302" y="1744"/>
                    <a:pt x="784" y="1863"/>
                  </a:cubicBezTo>
                  <a:cubicBezTo>
                    <a:pt x="866" y="1882"/>
                    <a:pt x="944" y="1892"/>
                    <a:pt x="1020" y="1892"/>
                  </a:cubicBezTo>
                  <a:cubicBezTo>
                    <a:pt x="1124" y="1892"/>
                    <a:pt x="1226" y="1875"/>
                    <a:pt x="1334" y="1843"/>
                  </a:cubicBezTo>
                  <a:cubicBezTo>
                    <a:pt x="1918" y="1670"/>
                    <a:pt x="2178" y="957"/>
                    <a:pt x="1862" y="443"/>
                  </a:cubicBezTo>
                  <a:cubicBezTo>
                    <a:pt x="1685" y="154"/>
                    <a:pt x="1367" y="0"/>
                    <a:pt x="10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595;p44"/>
            <p:cNvSpPr/>
            <p:nvPr/>
          </p:nvSpPr>
          <p:spPr>
            <a:xfrm>
              <a:off x="4079225" y="3995875"/>
              <a:ext cx="67125" cy="66925"/>
            </a:xfrm>
            <a:custGeom>
              <a:avLst/>
              <a:gdLst/>
              <a:ahLst/>
              <a:cxnLst/>
              <a:rect l="l" t="t" r="r" b="b"/>
              <a:pathLst>
                <a:path w="2685" h="2677" extrusionOk="0">
                  <a:moveTo>
                    <a:pt x="1337" y="1"/>
                  </a:moveTo>
                  <a:cubicBezTo>
                    <a:pt x="1321" y="1"/>
                    <a:pt x="1304" y="1"/>
                    <a:pt x="1288" y="2"/>
                  </a:cubicBezTo>
                  <a:cubicBezTo>
                    <a:pt x="954" y="14"/>
                    <a:pt x="604" y="172"/>
                    <a:pt x="371" y="414"/>
                  </a:cubicBezTo>
                  <a:cubicBezTo>
                    <a:pt x="118" y="679"/>
                    <a:pt x="6" y="1024"/>
                    <a:pt x="4" y="1382"/>
                  </a:cubicBezTo>
                  <a:cubicBezTo>
                    <a:pt x="0" y="1732"/>
                    <a:pt x="182" y="2056"/>
                    <a:pt x="415" y="2300"/>
                  </a:cubicBezTo>
                  <a:cubicBezTo>
                    <a:pt x="613" y="2504"/>
                    <a:pt x="970" y="2677"/>
                    <a:pt x="1269" y="2677"/>
                  </a:cubicBezTo>
                  <a:cubicBezTo>
                    <a:pt x="1304" y="2677"/>
                    <a:pt x="1339" y="2674"/>
                    <a:pt x="1373" y="2669"/>
                  </a:cubicBezTo>
                  <a:cubicBezTo>
                    <a:pt x="1491" y="2652"/>
                    <a:pt x="1609" y="2631"/>
                    <a:pt x="1727" y="2609"/>
                  </a:cubicBezTo>
                  <a:cubicBezTo>
                    <a:pt x="1897" y="2564"/>
                    <a:pt x="2046" y="2481"/>
                    <a:pt x="2170" y="2362"/>
                  </a:cubicBezTo>
                  <a:cubicBezTo>
                    <a:pt x="2314" y="2263"/>
                    <a:pt x="2426" y="2135"/>
                    <a:pt x="2506" y="1976"/>
                  </a:cubicBezTo>
                  <a:cubicBezTo>
                    <a:pt x="2600" y="1816"/>
                    <a:pt x="2649" y="1646"/>
                    <a:pt x="2652" y="1463"/>
                  </a:cubicBezTo>
                  <a:cubicBezTo>
                    <a:pt x="2685" y="1289"/>
                    <a:pt x="2672" y="1116"/>
                    <a:pt x="2612" y="945"/>
                  </a:cubicBezTo>
                  <a:cubicBezTo>
                    <a:pt x="2544" y="722"/>
                    <a:pt x="2425" y="529"/>
                    <a:pt x="2258" y="369"/>
                  </a:cubicBezTo>
                  <a:cubicBezTo>
                    <a:pt x="1999" y="143"/>
                    <a:pt x="1684" y="1"/>
                    <a:pt x="133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596;p44"/>
            <p:cNvSpPr/>
            <p:nvPr/>
          </p:nvSpPr>
          <p:spPr>
            <a:xfrm>
              <a:off x="3682025" y="4406175"/>
              <a:ext cx="72425" cy="70775"/>
            </a:xfrm>
            <a:custGeom>
              <a:avLst/>
              <a:gdLst/>
              <a:ahLst/>
              <a:cxnLst/>
              <a:rect l="l" t="t" r="r" b="b"/>
              <a:pathLst>
                <a:path w="2897" h="2831" extrusionOk="0">
                  <a:moveTo>
                    <a:pt x="1461" y="0"/>
                  </a:moveTo>
                  <a:cubicBezTo>
                    <a:pt x="1196" y="0"/>
                    <a:pt x="925" y="73"/>
                    <a:pt x="704" y="209"/>
                  </a:cubicBezTo>
                  <a:cubicBezTo>
                    <a:pt x="408" y="392"/>
                    <a:pt x="135" y="742"/>
                    <a:pt x="69" y="1089"/>
                  </a:cubicBezTo>
                  <a:cubicBezTo>
                    <a:pt x="0" y="1450"/>
                    <a:pt x="29" y="1847"/>
                    <a:pt x="242" y="2159"/>
                  </a:cubicBezTo>
                  <a:cubicBezTo>
                    <a:pt x="454" y="2471"/>
                    <a:pt x="748" y="2706"/>
                    <a:pt x="1121" y="2795"/>
                  </a:cubicBezTo>
                  <a:cubicBezTo>
                    <a:pt x="1223" y="2818"/>
                    <a:pt x="1328" y="2830"/>
                    <a:pt x="1435" y="2830"/>
                  </a:cubicBezTo>
                  <a:cubicBezTo>
                    <a:pt x="1700" y="2830"/>
                    <a:pt x="1971" y="2758"/>
                    <a:pt x="2192" y="2622"/>
                  </a:cubicBezTo>
                  <a:cubicBezTo>
                    <a:pt x="2488" y="2439"/>
                    <a:pt x="2761" y="2089"/>
                    <a:pt x="2827" y="1742"/>
                  </a:cubicBezTo>
                  <a:cubicBezTo>
                    <a:pt x="2896" y="1381"/>
                    <a:pt x="2866" y="984"/>
                    <a:pt x="2654" y="672"/>
                  </a:cubicBezTo>
                  <a:cubicBezTo>
                    <a:pt x="2443" y="359"/>
                    <a:pt x="2148" y="126"/>
                    <a:pt x="1774" y="36"/>
                  </a:cubicBezTo>
                  <a:cubicBezTo>
                    <a:pt x="1673" y="12"/>
                    <a:pt x="1568" y="0"/>
                    <a:pt x="146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597;p44"/>
            <p:cNvSpPr/>
            <p:nvPr/>
          </p:nvSpPr>
          <p:spPr>
            <a:xfrm>
              <a:off x="3652325" y="3976175"/>
              <a:ext cx="98475" cy="70775"/>
            </a:xfrm>
            <a:custGeom>
              <a:avLst/>
              <a:gdLst/>
              <a:ahLst/>
              <a:cxnLst/>
              <a:rect l="l" t="t" r="r" b="b"/>
              <a:pathLst>
                <a:path w="3939" h="2831" extrusionOk="0">
                  <a:moveTo>
                    <a:pt x="1939" y="1"/>
                  </a:moveTo>
                  <a:cubicBezTo>
                    <a:pt x="450" y="1"/>
                    <a:pt x="1" y="2398"/>
                    <a:pt x="1644" y="2787"/>
                  </a:cubicBezTo>
                  <a:cubicBezTo>
                    <a:pt x="1769" y="2816"/>
                    <a:pt x="1888" y="2830"/>
                    <a:pt x="2001" y="2830"/>
                  </a:cubicBezTo>
                  <a:cubicBezTo>
                    <a:pt x="3490" y="2830"/>
                    <a:pt x="3939" y="433"/>
                    <a:pt x="2295" y="44"/>
                  </a:cubicBezTo>
                  <a:cubicBezTo>
                    <a:pt x="2171" y="15"/>
                    <a:pt x="2052" y="1"/>
                    <a:pt x="19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598;p44"/>
            <p:cNvSpPr/>
            <p:nvPr/>
          </p:nvSpPr>
          <p:spPr>
            <a:xfrm>
              <a:off x="3453900" y="3543200"/>
              <a:ext cx="56900" cy="56900"/>
            </a:xfrm>
            <a:custGeom>
              <a:avLst/>
              <a:gdLst/>
              <a:ahLst/>
              <a:cxnLst/>
              <a:rect l="l" t="t" r="r" b="b"/>
              <a:pathLst>
                <a:path w="2276" h="2276" extrusionOk="0">
                  <a:moveTo>
                    <a:pt x="1140" y="1"/>
                  </a:moveTo>
                  <a:cubicBezTo>
                    <a:pt x="837" y="1"/>
                    <a:pt x="538" y="125"/>
                    <a:pt x="326" y="348"/>
                  </a:cubicBezTo>
                  <a:cubicBezTo>
                    <a:pt x="186" y="495"/>
                    <a:pt x="93" y="667"/>
                    <a:pt x="46" y="863"/>
                  </a:cubicBezTo>
                  <a:cubicBezTo>
                    <a:pt x="0" y="1061"/>
                    <a:pt x="6" y="1256"/>
                    <a:pt x="65" y="1450"/>
                  </a:cubicBezTo>
                  <a:cubicBezTo>
                    <a:pt x="74" y="1472"/>
                    <a:pt x="83" y="1494"/>
                    <a:pt x="93" y="1517"/>
                  </a:cubicBezTo>
                  <a:cubicBezTo>
                    <a:pt x="148" y="1695"/>
                    <a:pt x="243" y="1850"/>
                    <a:pt x="379" y="1980"/>
                  </a:cubicBezTo>
                  <a:cubicBezTo>
                    <a:pt x="519" y="2112"/>
                    <a:pt x="682" y="2201"/>
                    <a:pt x="870" y="2247"/>
                  </a:cubicBezTo>
                  <a:cubicBezTo>
                    <a:pt x="953" y="2266"/>
                    <a:pt x="1035" y="2276"/>
                    <a:pt x="1117" y="2276"/>
                  </a:cubicBezTo>
                  <a:cubicBezTo>
                    <a:pt x="1222" y="2276"/>
                    <a:pt x="1326" y="2260"/>
                    <a:pt x="1429" y="2229"/>
                  </a:cubicBezTo>
                  <a:cubicBezTo>
                    <a:pt x="1611" y="2174"/>
                    <a:pt x="1764" y="2079"/>
                    <a:pt x="1894" y="1944"/>
                  </a:cubicBezTo>
                  <a:cubicBezTo>
                    <a:pt x="1914" y="1928"/>
                    <a:pt x="1932" y="1913"/>
                    <a:pt x="1949" y="1896"/>
                  </a:cubicBezTo>
                  <a:cubicBezTo>
                    <a:pt x="2089" y="1749"/>
                    <a:pt x="2182" y="1578"/>
                    <a:pt x="2229" y="1381"/>
                  </a:cubicBezTo>
                  <a:cubicBezTo>
                    <a:pt x="2276" y="1183"/>
                    <a:pt x="2270" y="988"/>
                    <a:pt x="2211" y="794"/>
                  </a:cubicBezTo>
                  <a:cubicBezTo>
                    <a:pt x="2094" y="415"/>
                    <a:pt x="1781" y="121"/>
                    <a:pt x="1396" y="31"/>
                  </a:cubicBezTo>
                  <a:cubicBezTo>
                    <a:pt x="1311" y="10"/>
                    <a:pt x="1226" y="1"/>
                    <a:pt x="11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599;p44"/>
            <p:cNvSpPr/>
            <p:nvPr/>
          </p:nvSpPr>
          <p:spPr>
            <a:xfrm>
              <a:off x="3211775" y="3807600"/>
              <a:ext cx="76900" cy="75200"/>
            </a:xfrm>
            <a:custGeom>
              <a:avLst/>
              <a:gdLst/>
              <a:ahLst/>
              <a:cxnLst/>
              <a:rect l="l" t="t" r="r" b="b"/>
              <a:pathLst>
                <a:path w="3076" h="3008" extrusionOk="0">
                  <a:moveTo>
                    <a:pt x="1552" y="0"/>
                  </a:moveTo>
                  <a:cubicBezTo>
                    <a:pt x="1270" y="0"/>
                    <a:pt x="982" y="77"/>
                    <a:pt x="747" y="222"/>
                  </a:cubicBezTo>
                  <a:cubicBezTo>
                    <a:pt x="573" y="320"/>
                    <a:pt x="435" y="454"/>
                    <a:pt x="332" y="622"/>
                  </a:cubicBezTo>
                  <a:cubicBezTo>
                    <a:pt x="198" y="774"/>
                    <a:pt x="111" y="953"/>
                    <a:pt x="73" y="1157"/>
                  </a:cubicBezTo>
                  <a:cubicBezTo>
                    <a:pt x="0" y="1540"/>
                    <a:pt x="30" y="1962"/>
                    <a:pt x="256" y="2295"/>
                  </a:cubicBezTo>
                  <a:cubicBezTo>
                    <a:pt x="481" y="2626"/>
                    <a:pt x="795" y="2876"/>
                    <a:pt x="1190" y="2969"/>
                  </a:cubicBezTo>
                  <a:cubicBezTo>
                    <a:pt x="1298" y="2995"/>
                    <a:pt x="1411" y="3007"/>
                    <a:pt x="1525" y="3007"/>
                  </a:cubicBezTo>
                  <a:cubicBezTo>
                    <a:pt x="1807" y="3007"/>
                    <a:pt x="2094" y="2930"/>
                    <a:pt x="2329" y="2785"/>
                  </a:cubicBezTo>
                  <a:cubicBezTo>
                    <a:pt x="2503" y="2687"/>
                    <a:pt x="2640" y="2553"/>
                    <a:pt x="2743" y="2385"/>
                  </a:cubicBezTo>
                  <a:cubicBezTo>
                    <a:pt x="2876" y="2233"/>
                    <a:pt x="2963" y="2054"/>
                    <a:pt x="3002" y="1850"/>
                  </a:cubicBezTo>
                  <a:cubicBezTo>
                    <a:pt x="3076" y="1468"/>
                    <a:pt x="3044" y="1044"/>
                    <a:pt x="2818" y="713"/>
                  </a:cubicBezTo>
                  <a:cubicBezTo>
                    <a:pt x="2595" y="382"/>
                    <a:pt x="2281" y="131"/>
                    <a:pt x="1884" y="38"/>
                  </a:cubicBezTo>
                  <a:cubicBezTo>
                    <a:pt x="1777" y="13"/>
                    <a:pt x="1665" y="0"/>
                    <a:pt x="155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600;p44"/>
            <p:cNvSpPr/>
            <p:nvPr/>
          </p:nvSpPr>
          <p:spPr>
            <a:xfrm>
              <a:off x="3042575" y="4309625"/>
              <a:ext cx="73000" cy="71325"/>
            </a:xfrm>
            <a:custGeom>
              <a:avLst/>
              <a:gdLst/>
              <a:ahLst/>
              <a:cxnLst/>
              <a:rect l="l" t="t" r="r" b="b"/>
              <a:pathLst>
                <a:path w="2920" h="2853" extrusionOk="0">
                  <a:moveTo>
                    <a:pt x="1474" y="0"/>
                  </a:moveTo>
                  <a:cubicBezTo>
                    <a:pt x="1206" y="0"/>
                    <a:pt x="933" y="74"/>
                    <a:pt x="710" y="210"/>
                  </a:cubicBezTo>
                  <a:cubicBezTo>
                    <a:pt x="412" y="394"/>
                    <a:pt x="137" y="747"/>
                    <a:pt x="70" y="1097"/>
                  </a:cubicBezTo>
                  <a:cubicBezTo>
                    <a:pt x="1" y="1460"/>
                    <a:pt x="30" y="1860"/>
                    <a:pt x="244" y="2177"/>
                  </a:cubicBezTo>
                  <a:cubicBezTo>
                    <a:pt x="457" y="2491"/>
                    <a:pt x="753" y="2728"/>
                    <a:pt x="1130" y="2817"/>
                  </a:cubicBezTo>
                  <a:cubicBezTo>
                    <a:pt x="1233" y="2841"/>
                    <a:pt x="1340" y="2853"/>
                    <a:pt x="1447" y="2853"/>
                  </a:cubicBezTo>
                  <a:cubicBezTo>
                    <a:pt x="1715" y="2853"/>
                    <a:pt x="1987" y="2780"/>
                    <a:pt x="2209" y="2643"/>
                  </a:cubicBezTo>
                  <a:cubicBezTo>
                    <a:pt x="2509" y="2459"/>
                    <a:pt x="2782" y="2107"/>
                    <a:pt x="2850" y="1756"/>
                  </a:cubicBezTo>
                  <a:cubicBezTo>
                    <a:pt x="2920" y="1393"/>
                    <a:pt x="2889" y="993"/>
                    <a:pt x="2676" y="676"/>
                  </a:cubicBezTo>
                  <a:cubicBezTo>
                    <a:pt x="2464" y="363"/>
                    <a:pt x="2167" y="125"/>
                    <a:pt x="1790" y="36"/>
                  </a:cubicBezTo>
                  <a:cubicBezTo>
                    <a:pt x="1688" y="12"/>
                    <a:pt x="1581" y="0"/>
                    <a:pt x="147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601;p44"/>
            <p:cNvSpPr/>
            <p:nvPr/>
          </p:nvSpPr>
          <p:spPr>
            <a:xfrm>
              <a:off x="2585475" y="4057350"/>
              <a:ext cx="54625" cy="39325"/>
            </a:xfrm>
            <a:custGeom>
              <a:avLst/>
              <a:gdLst/>
              <a:ahLst/>
              <a:cxnLst/>
              <a:rect l="l" t="t" r="r" b="b"/>
              <a:pathLst>
                <a:path w="2185" h="1573" extrusionOk="0">
                  <a:moveTo>
                    <a:pt x="1075" y="1"/>
                  </a:moveTo>
                  <a:cubicBezTo>
                    <a:pt x="250" y="1"/>
                    <a:pt x="0" y="1332"/>
                    <a:pt x="912" y="1548"/>
                  </a:cubicBezTo>
                  <a:cubicBezTo>
                    <a:pt x="981" y="1565"/>
                    <a:pt x="1048" y="1572"/>
                    <a:pt x="1110" y="1572"/>
                  </a:cubicBezTo>
                  <a:cubicBezTo>
                    <a:pt x="1936" y="1572"/>
                    <a:pt x="2185" y="242"/>
                    <a:pt x="1272" y="25"/>
                  </a:cubicBezTo>
                  <a:cubicBezTo>
                    <a:pt x="1203" y="9"/>
                    <a:pt x="1138" y="1"/>
                    <a:pt x="107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602;p44"/>
            <p:cNvSpPr/>
            <p:nvPr/>
          </p:nvSpPr>
          <p:spPr>
            <a:xfrm>
              <a:off x="2910425" y="3781050"/>
              <a:ext cx="64725" cy="63125"/>
            </a:xfrm>
            <a:custGeom>
              <a:avLst/>
              <a:gdLst/>
              <a:ahLst/>
              <a:cxnLst/>
              <a:rect l="l" t="t" r="r" b="b"/>
              <a:pathLst>
                <a:path w="2589" h="2525" extrusionOk="0">
                  <a:moveTo>
                    <a:pt x="1339" y="1"/>
                  </a:moveTo>
                  <a:cubicBezTo>
                    <a:pt x="1262" y="1"/>
                    <a:pt x="1185" y="8"/>
                    <a:pt x="1107" y="21"/>
                  </a:cubicBezTo>
                  <a:cubicBezTo>
                    <a:pt x="942" y="50"/>
                    <a:pt x="784" y="101"/>
                    <a:pt x="640" y="192"/>
                  </a:cubicBezTo>
                  <a:cubicBezTo>
                    <a:pt x="542" y="255"/>
                    <a:pt x="436" y="349"/>
                    <a:pt x="352" y="429"/>
                  </a:cubicBezTo>
                  <a:lnTo>
                    <a:pt x="162" y="688"/>
                  </a:lnTo>
                  <a:cubicBezTo>
                    <a:pt x="73" y="836"/>
                    <a:pt x="27" y="995"/>
                    <a:pt x="26" y="1164"/>
                  </a:cubicBezTo>
                  <a:cubicBezTo>
                    <a:pt x="0" y="1424"/>
                    <a:pt x="43" y="1711"/>
                    <a:pt x="193" y="1936"/>
                  </a:cubicBezTo>
                  <a:cubicBezTo>
                    <a:pt x="314" y="2114"/>
                    <a:pt x="469" y="2261"/>
                    <a:pt x="652" y="2371"/>
                  </a:cubicBezTo>
                  <a:cubicBezTo>
                    <a:pt x="802" y="2460"/>
                    <a:pt x="959" y="2505"/>
                    <a:pt x="1128" y="2506"/>
                  </a:cubicBezTo>
                  <a:cubicBezTo>
                    <a:pt x="1188" y="2518"/>
                    <a:pt x="1248" y="2524"/>
                    <a:pt x="1307" y="2524"/>
                  </a:cubicBezTo>
                  <a:cubicBezTo>
                    <a:pt x="1409" y="2524"/>
                    <a:pt x="1510" y="2507"/>
                    <a:pt x="1611" y="2472"/>
                  </a:cubicBezTo>
                  <a:cubicBezTo>
                    <a:pt x="1719" y="2433"/>
                    <a:pt x="1834" y="2382"/>
                    <a:pt x="1936" y="2327"/>
                  </a:cubicBezTo>
                  <a:cubicBezTo>
                    <a:pt x="2100" y="2237"/>
                    <a:pt x="2207" y="2123"/>
                    <a:pt x="2314" y="1979"/>
                  </a:cubicBezTo>
                  <a:cubicBezTo>
                    <a:pt x="2427" y="1824"/>
                    <a:pt x="2513" y="1647"/>
                    <a:pt x="2542" y="1457"/>
                  </a:cubicBezTo>
                  <a:cubicBezTo>
                    <a:pt x="2588" y="1159"/>
                    <a:pt x="2575" y="836"/>
                    <a:pt x="2400" y="576"/>
                  </a:cubicBezTo>
                  <a:cubicBezTo>
                    <a:pt x="2338" y="499"/>
                    <a:pt x="2275" y="421"/>
                    <a:pt x="2212" y="343"/>
                  </a:cubicBezTo>
                  <a:cubicBezTo>
                    <a:pt x="2060" y="198"/>
                    <a:pt x="1881" y="101"/>
                    <a:pt x="1676" y="52"/>
                  </a:cubicBezTo>
                  <a:cubicBezTo>
                    <a:pt x="1565" y="16"/>
                    <a:pt x="1452" y="1"/>
                    <a:pt x="13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603;p44"/>
            <p:cNvSpPr/>
            <p:nvPr/>
          </p:nvSpPr>
          <p:spPr>
            <a:xfrm>
              <a:off x="2814875" y="3541700"/>
              <a:ext cx="92775" cy="66675"/>
            </a:xfrm>
            <a:custGeom>
              <a:avLst/>
              <a:gdLst/>
              <a:ahLst/>
              <a:cxnLst/>
              <a:rect l="l" t="t" r="r" b="b"/>
              <a:pathLst>
                <a:path w="3711" h="2667" extrusionOk="0">
                  <a:moveTo>
                    <a:pt x="1827" y="0"/>
                  </a:moveTo>
                  <a:cubicBezTo>
                    <a:pt x="423" y="0"/>
                    <a:pt x="1" y="2259"/>
                    <a:pt x="1549" y="2626"/>
                  </a:cubicBezTo>
                  <a:cubicBezTo>
                    <a:pt x="1666" y="2653"/>
                    <a:pt x="1779" y="2666"/>
                    <a:pt x="1885" y="2666"/>
                  </a:cubicBezTo>
                  <a:cubicBezTo>
                    <a:pt x="3288" y="2666"/>
                    <a:pt x="3710" y="408"/>
                    <a:pt x="2163" y="41"/>
                  </a:cubicBezTo>
                  <a:cubicBezTo>
                    <a:pt x="2046" y="13"/>
                    <a:pt x="1933" y="0"/>
                    <a:pt x="182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604;p44"/>
            <p:cNvSpPr/>
            <p:nvPr/>
          </p:nvSpPr>
          <p:spPr>
            <a:xfrm>
              <a:off x="3031075" y="3209475"/>
              <a:ext cx="49250" cy="47975"/>
            </a:xfrm>
            <a:custGeom>
              <a:avLst/>
              <a:gdLst/>
              <a:ahLst/>
              <a:cxnLst/>
              <a:rect l="l" t="t" r="r" b="b"/>
              <a:pathLst>
                <a:path w="1970" h="1919" extrusionOk="0">
                  <a:moveTo>
                    <a:pt x="986" y="0"/>
                  </a:moveTo>
                  <a:cubicBezTo>
                    <a:pt x="573" y="0"/>
                    <a:pt x="156" y="310"/>
                    <a:pt x="78" y="719"/>
                  </a:cubicBezTo>
                  <a:cubicBezTo>
                    <a:pt x="77" y="727"/>
                    <a:pt x="76" y="737"/>
                    <a:pt x="73" y="745"/>
                  </a:cubicBezTo>
                  <a:cubicBezTo>
                    <a:pt x="0" y="1124"/>
                    <a:pt x="130" y="1500"/>
                    <a:pt x="443" y="1730"/>
                  </a:cubicBezTo>
                  <a:cubicBezTo>
                    <a:pt x="607" y="1851"/>
                    <a:pt x="818" y="1919"/>
                    <a:pt x="1027" y="1919"/>
                  </a:cubicBezTo>
                  <a:cubicBezTo>
                    <a:pt x="1195" y="1919"/>
                    <a:pt x="1362" y="1875"/>
                    <a:pt x="1504" y="1779"/>
                  </a:cubicBezTo>
                  <a:cubicBezTo>
                    <a:pt x="1782" y="1590"/>
                    <a:pt x="1970" y="1275"/>
                    <a:pt x="1957" y="931"/>
                  </a:cubicBezTo>
                  <a:cubicBezTo>
                    <a:pt x="1942" y="497"/>
                    <a:pt x="1629" y="151"/>
                    <a:pt x="1223" y="35"/>
                  </a:cubicBezTo>
                  <a:cubicBezTo>
                    <a:pt x="1214" y="33"/>
                    <a:pt x="1207" y="32"/>
                    <a:pt x="1197" y="29"/>
                  </a:cubicBezTo>
                  <a:cubicBezTo>
                    <a:pt x="1128" y="9"/>
                    <a:pt x="1057" y="0"/>
                    <a:pt x="98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605;p44"/>
            <p:cNvSpPr/>
            <p:nvPr/>
          </p:nvSpPr>
          <p:spPr>
            <a:xfrm>
              <a:off x="2547050" y="3325725"/>
              <a:ext cx="85025" cy="61075"/>
            </a:xfrm>
            <a:custGeom>
              <a:avLst/>
              <a:gdLst/>
              <a:ahLst/>
              <a:cxnLst/>
              <a:rect l="l" t="t" r="r" b="b"/>
              <a:pathLst>
                <a:path w="3401" h="2443" extrusionOk="0">
                  <a:moveTo>
                    <a:pt x="1672" y="0"/>
                  </a:moveTo>
                  <a:cubicBezTo>
                    <a:pt x="388" y="0"/>
                    <a:pt x="1" y="2069"/>
                    <a:pt x="1419" y="2405"/>
                  </a:cubicBezTo>
                  <a:cubicBezTo>
                    <a:pt x="1527" y="2431"/>
                    <a:pt x="1629" y="2443"/>
                    <a:pt x="1727" y="2443"/>
                  </a:cubicBezTo>
                  <a:cubicBezTo>
                    <a:pt x="3013" y="2443"/>
                    <a:pt x="3400" y="374"/>
                    <a:pt x="1980" y="38"/>
                  </a:cubicBezTo>
                  <a:cubicBezTo>
                    <a:pt x="1873" y="12"/>
                    <a:pt x="1770" y="0"/>
                    <a:pt x="167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606;p44"/>
            <p:cNvSpPr/>
            <p:nvPr/>
          </p:nvSpPr>
          <p:spPr>
            <a:xfrm>
              <a:off x="2446825" y="3766950"/>
              <a:ext cx="60175" cy="46850"/>
            </a:xfrm>
            <a:custGeom>
              <a:avLst/>
              <a:gdLst/>
              <a:ahLst/>
              <a:cxnLst/>
              <a:rect l="l" t="t" r="r" b="b"/>
              <a:pathLst>
                <a:path w="2407" h="1874" extrusionOk="0">
                  <a:moveTo>
                    <a:pt x="1357" y="0"/>
                  </a:moveTo>
                  <a:cubicBezTo>
                    <a:pt x="1122" y="0"/>
                    <a:pt x="893" y="86"/>
                    <a:pt x="749" y="275"/>
                  </a:cubicBezTo>
                  <a:lnTo>
                    <a:pt x="680" y="365"/>
                  </a:lnTo>
                  <a:cubicBezTo>
                    <a:pt x="1" y="1252"/>
                    <a:pt x="752" y="1874"/>
                    <a:pt x="1438" y="1874"/>
                  </a:cubicBezTo>
                  <a:cubicBezTo>
                    <a:pt x="1940" y="1874"/>
                    <a:pt x="2407" y="1541"/>
                    <a:pt x="2254" y="738"/>
                  </a:cubicBezTo>
                  <a:cubicBezTo>
                    <a:pt x="2248" y="701"/>
                    <a:pt x="2241" y="663"/>
                    <a:pt x="2233" y="626"/>
                  </a:cubicBezTo>
                  <a:cubicBezTo>
                    <a:pt x="2160" y="237"/>
                    <a:pt x="1749" y="0"/>
                    <a:pt x="135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607;p44"/>
            <p:cNvSpPr/>
            <p:nvPr/>
          </p:nvSpPr>
          <p:spPr>
            <a:xfrm>
              <a:off x="2058200" y="3678925"/>
              <a:ext cx="76775" cy="55225"/>
            </a:xfrm>
            <a:custGeom>
              <a:avLst/>
              <a:gdLst/>
              <a:ahLst/>
              <a:cxnLst/>
              <a:rect l="l" t="t" r="r" b="b"/>
              <a:pathLst>
                <a:path w="3071" h="2209" extrusionOk="0">
                  <a:moveTo>
                    <a:pt x="1512" y="0"/>
                  </a:moveTo>
                  <a:cubicBezTo>
                    <a:pt x="351" y="0"/>
                    <a:pt x="1" y="1870"/>
                    <a:pt x="1282" y="2174"/>
                  </a:cubicBezTo>
                  <a:cubicBezTo>
                    <a:pt x="1379" y="2197"/>
                    <a:pt x="1472" y="2208"/>
                    <a:pt x="1561" y="2208"/>
                  </a:cubicBezTo>
                  <a:cubicBezTo>
                    <a:pt x="2722" y="2208"/>
                    <a:pt x="3071" y="337"/>
                    <a:pt x="1789" y="34"/>
                  </a:cubicBezTo>
                  <a:cubicBezTo>
                    <a:pt x="1692" y="11"/>
                    <a:pt x="1600" y="0"/>
                    <a:pt x="15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608;p44"/>
            <p:cNvSpPr/>
            <p:nvPr/>
          </p:nvSpPr>
          <p:spPr>
            <a:xfrm>
              <a:off x="2156400" y="3147425"/>
              <a:ext cx="59075" cy="57650"/>
            </a:xfrm>
            <a:custGeom>
              <a:avLst/>
              <a:gdLst/>
              <a:ahLst/>
              <a:cxnLst/>
              <a:rect l="l" t="t" r="r" b="b"/>
              <a:pathLst>
                <a:path w="2363" h="2306" extrusionOk="0">
                  <a:moveTo>
                    <a:pt x="1244" y="0"/>
                  </a:moveTo>
                  <a:cubicBezTo>
                    <a:pt x="1121" y="0"/>
                    <a:pt x="998" y="17"/>
                    <a:pt x="878" y="42"/>
                  </a:cubicBezTo>
                  <a:cubicBezTo>
                    <a:pt x="866" y="45"/>
                    <a:pt x="855" y="47"/>
                    <a:pt x="844" y="48"/>
                  </a:cubicBezTo>
                  <a:cubicBezTo>
                    <a:pt x="469" y="126"/>
                    <a:pt x="127" y="520"/>
                    <a:pt x="57" y="886"/>
                  </a:cubicBezTo>
                  <a:cubicBezTo>
                    <a:pt x="0" y="1187"/>
                    <a:pt x="34" y="1493"/>
                    <a:pt x="197" y="1758"/>
                  </a:cubicBezTo>
                  <a:cubicBezTo>
                    <a:pt x="353" y="2009"/>
                    <a:pt x="625" y="2207"/>
                    <a:pt x="914" y="2275"/>
                  </a:cubicBezTo>
                  <a:cubicBezTo>
                    <a:pt x="998" y="2295"/>
                    <a:pt x="1089" y="2306"/>
                    <a:pt x="1182" y="2306"/>
                  </a:cubicBezTo>
                  <a:cubicBezTo>
                    <a:pt x="1494" y="2306"/>
                    <a:pt x="1828" y="2190"/>
                    <a:pt x="2016" y="1950"/>
                  </a:cubicBezTo>
                  <a:cubicBezTo>
                    <a:pt x="2024" y="1941"/>
                    <a:pt x="2032" y="1931"/>
                    <a:pt x="2039" y="1921"/>
                  </a:cubicBezTo>
                  <a:lnTo>
                    <a:pt x="2213" y="1683"/>
                  </a:lnTo>
                  <a:cubicBezTo>
                    <a:pt x="2294" y="1545"/>
                    <a:pt x="2336" y="1400"/>
                    <a:pt x="2338" y="1245"/>
                  </a:cubicBezTo>
                  <a:cubicBezTo>
                    <a:pt x="2362" y="1004"/>
                    <a:pt x="2323" y="741"/>
                    <a:pt x="2184" y="533"/>
                  </a:cubicBezTo>
                  <a:cubicBezTo>
                    <a:pt x="2073" y="370"/>
                    <a:pt x="1931" y="235"/>
                    <a:pt x="1760" y="132"/>
                  </a:cubicBezTo>
                  <a:cubicBezTo>
                    <a:pt x="1600" y="36"/>
                    <a:pt x="1423" y="0"/>
                    <a:pt x="124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609;p44"/>
            <p:cNvSpPr/>
            <p:nvPr/>
          </p:nvSpPr>
          <p:spPr>
            <a:xfrm>
              <a:off x="2400225" y="2963675"/>
              <a:ext cx="113925" cy="81875"/>
            </a:xfrm>
            <a:custGeom>
              <a:avLst/>
              <a:gdLst/>
              <a:ahLst/>
              <a:cxnLst/>
              <a:rect l="l" t="t" r="r" b="b"/>
              <a:pathLst>
                <a:path w="4557" h="3275" extrusionOk="0">
                  <a:moveTo>
                    <a:pt x="2243" y="0"/>
                  </a:moveTo>
                  <a:cubicBezTo>
                    <a:pt x="521" y="0"/>
                    <a:pt x="1" y="2774"/>
                    <a:pt x="1902" y="3224"/>
                  </a:cubicBezTo>
                  <a:cubicBezTo>
                    <a:pt x="2046" y="3258"/>
                    <a:pt x="2184" y="3274"/>
                    <a:pt x="2314" y="3274"/>
                  </a:cubicBezTo>
                  <a:cubicBezTo>
                    <a:pt x="4037" y="3274"/>
                    <a:pt x="4557" y="501"/>
                    <a:pt x="2654" y="50"/>
                  </a:cubicBezTo>
                  <a:cubicBezTo>
                    <a:pt x="2511" y="16"/>
                    <a:pt x="2374" y="0"/>
                    <a:pt x="224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610;p44"/>
            <p:cNvSpPr/>
            <p:nvPr/>
          </p:nvSpPr>
          <p:spPr>
            <a:xfrm>
              <a:off x="2774375" y="2930450"/>
              <a:ext cx="61075" cy="59675"/>
            </a:xfrm>
            <a:custGeom>
              <a:avLst/>
              <a:gdLst/>
              <a:ahLst/>
              <a:cxnLst/>
              <a:rect l="l" t="t" r="r" b="b"/>
              <a:pathLst>
                <a:path w="2443" h="2387" extrusionOk="0">
                  <a:moveTo>
                    <a:pt x="1234" y="1"/>
                  </a:moveTo>
                  <a:cubicBezTo>
                    <a:pt x="1010" y="1"/>
                    <a:pt x="780" y="62"/>
                    <a:pt x="594" y="177"/>
                  </a:cubicBezTo>
                  <a:cubicBezTo>
                    <a:pt x="344" y="331"/>
                    <a:pt x="114" y="625"/>
                    <a:pt x="59" y="919"/>
                  </a:cubicBezTo>
                  <a:cubicBezTo>
                    <a:pt x="0" y="1222"/>
                    <a:pt x="26" y="1558"/>
                    <a:pt x="205" y="1821"/>
                  </a:cubicBezTo>
                  <a:cubicBezTo>
                    <a:pt x="383" y="2083"/>
                    <a:pt x="632" y="2281"/>
                    <a:pt x="946" y="2356"/>
                  </a:cubicBezTo>
                  <a:cubicBezTo>
                    <a:pt x="1032" y="2377"/>
                    <a:pt x="1121" y="2386"/>
                    <a:pt x="1211" y="2386"/>
                  </a:cubicBezTo>
                  <a:cubicBezTo>
                    <a:pt x="1435" y="2386"/>
                    <a:pt x="1663" y="2325"/>
                    <a:pt x="1849" y="2210"/>
                  </a:cubicBezTo>
                  <a:cubicBezTo>
                    <a:pt x="2099" y="2056"/>
                    <a:pt x="2329" y="1762"/>
                    <a:pt x="2384" y="1469"/>
                  </a:cubicBezTo>
                  <a:cubicBezTo>
                    <a:pt x="2443" y="1164"/>
                    <a:pt x="2417" y="829"/>
                    <a:pt x="2238" y="566"/>
                  </a:cubicBezTo>
                  <a:cubicBezTo>
                    <a:pt x="2060" y="302"/>
                    <a:pt x="1811" y="105"/>
                    <a:pt x="1497" y="30"/>
                  </a:cubicBezTo>
                  <a:cubicBezTo>
                    <a:pt x="1412" y="10"/>
                    <a:pt x="1323" y="1"/>
                    <a:pt x="123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611;p44"/>
            <p:cNvSpPr/>
            <p:nvPr/>
          </p:nvSpPr>
          <p:spPr>
            <a:xfrm>
              <a:off x="2457825" y="2692200"/>
              <a:ext cx="88675" cy="63725"/>
            </a:xfrm>
            <a:custGeom>
              <a:avLst/>
              <a:gdLst/>
              <a:ahLst/>
              <a:cxnLst/>
              <a:rect l="l" t="t" r="r" b="b"/>
              <a:pathLst>
                <a:path w="3547" h="2549" extrusionOk="0">
                  <a:moveTo>
                    <a:pt x="1745" y="0"/>
                  </a:moveTo>
                  <a:cubicBezTo>
                    <a:pt x="405" y="0"/>
                    <a:pt x="0" y="2158"/>
                    <a:pt x="1480" y="2509"/>
                  </a:cubicBezTo>
                  <a:cubicBezTo>
                    <a:pt x="1592" y="2536"/>
                    <a:pt x="1699" y="2549"/>
                    <a:pt x="1801" y="2549"/>
                  </a:cubicBezTo>
                  <a:cubicBezTo>
                    <a:pt x="3142" y="2549"/>
                    <a:pt x="3546" y="390"/>
                    <a:pt x="2066" y="39"/>
                  </a:cubicBezTo>
                  <a:cubicBezTo>
                    <a:pt x="1954" y="13"/>
                    <a:pt x="1847" y="0"/>
                    <a:pt x="17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612;p44"/>
            <p:cNvSpPr/>
            <p:nvPr/>
          </p:nvSpPr>
          <p:spPr>
            <a:xfrm>
              <a:off x="2999075" y="2611000"/>
              <a:ext cx="62900" cy="45225"/>
            </a:xfrm>
            <a:custGeom>
              <a:avLst/>
              <a:gdLst/>
              <a:ahLst/>
              <a:cxnLst/>
              <a:rect l="l" t="t" r="r" b="b"/>
              <a:pathLst>
                <a:path w="2516" h="1809" extrusionOk="0">
                  <a:moveTo>
                    <a:pt x="1239" y="0"/>
                  </a:moveTo>
                  <a:cubicBezTo>
                    <a:pt x="288" y="0"/>
                    <a:pt x="1" y="1532"/>
                    <a:pt x="1051" y="1780"/>
                  </a:cubicBezTo>
                  <a:cubicBezTo>
                    <a:pt x="1131" y="1799"/>
                    <a:pt x="1207" y="1808"/>
                    <a:pt x="1279" y="1808"/>
                  </a:cubicBezTo>
                  <a:cubicBezTo>
                    <a:pt x="2230" y="1808"/>
                    <a:pt x="2516" y="278"/>
                    <a:pt x="1466" y="28"/>
                  </a:cubicBezTo>
                  <a:cubicBezTo>
                    <a:pt x="1387" y="9"/>
                    <a:pt x="1311" y="0"/>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613;p44"/>
            <p:cNvSpPr/>
            <p:nvPr/>
          </p:nvSpPr>
          <p:spPr>
            <a:xfrm>
              <a:off x="2897250" y="2371450"/>
              <a:ext cx="54650" cy="53400"/>
            </a:xfrm>
            <a:custGeom>
              <a:avLst/>
              <a:gdLst/>
              <a:ahLst/>
              <a:cxnLst/>
              <a:rect l="l" t="t" r="r" b="b"/>
              <a:pathLst>
                <a:path w="2186" h="2136" extrusionOk="0">
                  <a:moveTo>
                    <a:pt x="1104" y="0"/>
                  </a:moveTo>
                  <a:cubicBezTo>
                    <a:pt x="904" y="0"/>
                    <a:pt x="699" y="55"/>
                    <a:pt x="533" y="157"/>
                  </a:cubicBezTo>
                  <a:cubicBezTo>
                    <a:pt x="309" y="296"/>
                    <a:pt x="103" y="558"/>
                    <a:pt x="53" y="821"/>
                  </a:cubicBezTo>
                  <a:cubicBezTo>
                    <a:pt x="1" y="1092"/>
                    <a:pt x="23" y="1394"/>
                    <a:pt x="183" y="1630"/>
                  </a:cubicBezTo>
                  <a:cubicBezTo>
                    <a:pt x="342" y="1864"/>
                    <a:pt x="564" y="2043"/>
                    <a:pt x="846" y="2109"/>
                  </a:cubicBezTo>
                  <a:cubicBezTo>
                    <a:pt x="923" y="2127"/>
                    <a:pt x="1004" y="2136"/>
                    <a:pt x="1084" y="2136"/>
                  </a:cubicBezTo>
                  <a:cubicBezTo>
                    <a:pt x="1284" y="2136"/>
                    <a:pt x="1488" y="2081"/>
                    <a:pt x="1654" y="1979"/>
                  </a:cubicBezTo>
                  <a:cubicBezTo>
                    <a:pt x="1878" y="1841"/>
                    <a:pt x="2084" y="1578"/>
                    <a:pt x="2134" y="1315"/>
                  </a:cubicBezTo>
                  <a:cubicBezTo>
                    <a:pt x="2186" y="1044"/>
                    <a:pt x="2164" y="742"/>
                    <a:pt x="2004" y="507"/>
                  </a:cubicBezTo>
                  <a:cubicBezTo>
                    <a:pt x="1845" y="272"/>
                    <a:pt x="1621" y="96"/>
                    <a:pt x="1340" y="27"/>
                  </a:cubicBezTo>
                  <a:cubicBezTo>
                    <a:pt x="1264" y="9"/>
                    <a:pt x="1184" y="0"/>
                    <a:pt x="110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614;p44"/>
            <p:cNvSpPr/>
            <p:nvPr/>
          </p:nvSpPr>
          <p:spPr>
            <a:xfrm>
              <a:off x="2198525" y="2389400"/>
              <a:ext cx="83000" cy="59650"/>
            </a:xfrm>
            <a:custGeom>
              <a:avLst/>
              <a:gdLst/>
              <a:ahLst/>
              <a:cxnLst/>
              <a:rect l="l" t="t" r="r" b="b"/>
              <a:pathLst>
                <a:path w="3320" h="2386" extrusionOk="0">
                  <a:moveTo>
                    <a:pt x="1635" y="1"/>
                  </a:moveTo>
                  <a:cubicBezTo>
                    <a:pt x="380" y="1"/>
                    <a:pt x="1" y="2020"/>
                    <a:pt x="1387" y="2349"/>
                  </a:cubicBezTo>
                  <a:cubicBezTo>
                    <a:pt x="1491" y="2374"/>
                    <a:pt x="1591" y="2386"/>
                    <a:pt x="1687" y="2386"/>
                  </a:cubicBezTo>
                  <a:cubicBezTo>
                    <a:pt x="2941" y="2386"/>
                    <a:pt x="3319" y="365"/>
                    <a:pt x="1936" y="37"/>
                  </a:cubicBezTo>
                  <a:cubicBezTo>
                    <a:pt x="1831" y="12"/>
                    <a:pt x="1731" y="1"/>
                    <a:pt x="163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615;p44"/>
            <p:cNvSpPr/>
            <p:nvPr/>
          </p:nvSpPr>
          <p:spPr>
            <a:xfrm>
              <a:off x="1882625" y="2668625"/>
              <a:ext cx="86750" cy="65625"/>
            </a:xfrm>
            <a:custGeom>
              <a:avLst/>
              <a:gdLst/>
              <a:ahLst/>
              <a:cxnLst/>
              <a:rect l="l" t="t" r="r" b="b"/>
              <a:pathLst>
                <a:path w="3470" h="2625" extrusionOk="0">
                  <a:moveTo>
                    <a:pt x="1912" y="0"/>
                  </a:moveTo>
                  <a:cubicBezTo>
                    <a:pt x="1833" y="0"/>
                    <a:pt x="1749" y="7"/>
                    <a:pt x="1660" y="21"/>
                  </a:cubicBezTo>
                  <a:cubicBezTo>
                    <a:pt x="1618" y="29"/>
                    <a:pt x="1578" y="35"/>
                    <a:pt x="1535" y="42"/>
                  </a:cubicBezTo>
                  <a:cubicBezTo>
                    <a:pt x="324" y="232"/>
                    <a:pt x="0" y="1587"/>
                    <a:pt x="999" y="2302"/>
                  </a:cubicBezTo>
                  <a:cubicBezTo>
                    <a:pt x="1033" y="2327"/>
                    <a:pt x="1067" y="2351"/>
                    <a:pt x="1101" y="2376"/>
                  </a:cubicBezTo>
                  <a:cubicBezTo>
                    <a:pt x="1344" y="2550"/>
                    <a:pt x="1572" y="2625"/>
                    <a:pt x="1779" y="2625"/>
                  </a:cubicBezTo>
                  <a:cubicBezTo>
                    <a:pt x="3003" y="2625"/>
                    <a:pt x="3470" y="0"/>
                    <a:pt x="19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616;p44"/>
            <p:cNvSpPr/>
            <p:nvPr/>
          </p:nvSpPr>
          <p:spPr>
            <a:xfrm>
              <a:off x="2033400" y="2878900"/>
              <a:ext cx="53525" cy="52350"/>
            </a:xfrm>
            <a:custGeom>
              <a:avLst/>
              <a:gdLst/>
              <a:ahLst/>
              <a:cxnLst/>
              <a:rect l="l" t="t" r="r" b="b"/>
              <a:pathLst>
                <a:path w="2141" h="2094" extrusionOk="0">
                  <a:moveTo>
                    <a:pt x="1080" y="1"/>
                  </a:moveTo>
                  <a:cubicBezTo>
                    <a:pt x="884" y="1"/>
                    <a:pt x="683" y="54"/>
                    <a:pt x="520" y="155"/>
                  </a:cubicBezTo>
                  <a:cubicBezTo>
                    <a:pt x="301" y="290"/>
                    <a:pt x="100" y="548"/>
                    <a:pt x="51" y="804"/>
                  </a:cubicBezTo>
                  <a:cubicBezTo>
                    <a:pt x="0" y="1070"/>
                    <a:pt x="23" y="1366"/>
                    <a:pt x="179" y="1597"/>
                  </a:cubicBezTo>
                  <a:cubicBezTo>
                    <a:pt x="333" y="1828"/>
                    <a:pt x="552" y="2001"/>
                    <a:pt x="827" y="2067"/>
                  </a:cubicBezTo>
                  <a:cubicBezTo>
                    <a:pt x="902" y="2085"/>
                    <a:pt x="980" y="2093"/>
                    <a:pt x="1058" y="2093"/>
                  </a:cubicBezTo>
                  <a:cubicBezTo>
                    <a:pt x="1255" y="2093"/>
                    <a:pt x="1456" y="2040"/>
                    <a:pt x="1619" y="1939"/>
                  </a:cubicBezTo>
                  <a:cubicBezTo>
                    <a:pt x="1837" y="1803"/>
                    <a:pt x="2039" y="1545"/>
                    <a:pt x="2089" y="1289"/>
                  </a:cubicBezTo>
                  <a:cubicBezTo>
                    <a:pt x="2141" y="1023"/>
                    <a:pt x="2117" y="728"/>
                    <a:pt x="1963" y="496"/>
                  </a:cubicBezTo>
                  <a:cubicBezTo>
                    <a:pt x="1806" y="265"/>
                    <a:pt x="1587" y="92"/>
                    <a:pt x="1312" y="27"/>
                  </a:cubicBezTo>
                  <a:cubicBezTo>
                    <a:pt x="1237" y="10"/>
                    <a:pt x="1159" y="1"/>
                    <a:pt x="108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617;p44"/>
            <p:cNvSpPr/>
            <p:nvPr/>
          </p:nvSpPr>
          <p:spPr>
            <a:xfrm>
              <a:off x="2107225" y="2053125"/>
              <a:ext cx="67950" cy="66325"/>
            </a:xfrm>
            <a:custGeom>
              <a:avLst/>
              <a:gdLst/>
              <a:ahLst/>
              <a:cxnLst/>
              <a:rect l="l" t="t" r="r" b="b"/>
              <a:pathLst>
                <a:path w="2718" h="2653" extrusionOk="0">
                  <a:moveTo>
                    <a:pt x="1370" y="0"/>
                  </a:moveTo>
                  <a:cubicBezTo>
                    <a:pt x="1122" y="0"/>
                    <a:pt x="868" y="68"/>
                    <a:pt x="661" y="197"/>
                  </a:cubicBezTo>
                  <a:cubicBezTo>
                    <a:pt x="385" y="367"/>
                    <a:pt x="128" y="695"/>
                    <a:pt x="66" y="1020"/>
                  </a:cubicBezTo>
                  <a:cubicBezTo>
                    <a:pt x="1" y="1359"/>
                    <a:pt x="29" y="1732"/>
                    <a:pt x="228" y="2025"/>
                  </a:cubicBezTo>
                  <a:cubicBezTo>
                    <a:pt x="426" y="2317"/>
                    <a:pt x="703" y="2537"/>
                    <a:pt x="1053" y="2619"/>
                  </a:cubicBezTo>
                  <a:cubicBezTo>
                    <a:pt x="1148" y="2642"/>
                    <a:pt x="1247" y="2653"/>
                    <a:pt x="1347" y="2653"/>
                  </a:cubicBezTo>
                  <a:cubicBezTo>
                    <a:pt x="1596" y="2653"/>
                    <a:pt x="1850" y="2585"/>
                    <a:pt x="2056" y="2457"/>
                  </a:cubicBezTo>
                  <a:cubicBezTo>
                    <a:pt x="2334" y="2285"/>
                    <a:pt x="2590" y="1959"/>
                    <a:pt x="2653" y="1633"/>
                  </a:cubicBezTo>
                  <a:cubicBezTo>
                    <a:pt x="2718" y="1295"/>
                    <a:pt x="2688" y="922"/>
                    <a:pt x="2491" y="629"/>
                  </a:cubicBezTo>
                  <a:cubicBezTo>
                    <a:pt x="2293" y="337"/>
                    <a:pt x="2016" y="117"/>
                    <a:pt x="1666" y="34"/>
                  </a:cubicBezTo>
                  <a:cubicBezTo>
                    <a:pt x="1570" y="12"/>
                    <a:pt x="1470" y="0"/>
                    <a:pt x="1370"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618;p44"/>
            <p:cNvSpPr/>
            <p:nvPr/>
          </p:nvSpPr>
          <p:spPr>
            <a:xfrm>
              <a:off x="2377525" y="2272475"/>
              <a:ext cx="55500" cy="54825"/>
            </a:xfrm>
            <a:custGeom>
              <a:avLst/>
              <a:gdLst/>
              <a:ahLst/>
              <a:cxnLst/>
              <a:rect l="l" t="t" r="r" b="b"/>
              <a:pathLst>
                <a:path w="2220" h="2193" extrusionOk="0">
                  <a:moveTo>
                    <a:pt x="1067" y="1"/>
                  </a:moveTo>
                  <a:cubicBezTo>
                    <a:pt x="973" y="17"/>
                    <a:pt x="880" y="32"/>
                    <a:pt x="786" y="48"/>
                  </a:cubicBezTo>
                  <a:cubicBezTo>
                    <a:pt x="559" y="107"/>
                    <a:pt x="363" y="269"/>
                    <a:pt x="227" y="455"/>
                  </a:cubicBezTo>
                  <a:cubicBezTo>
                    <a:pt x="107" y="618"/>
                    <a:pt x="44" y="789"/>
                    <a:pt x="24" y="990"/>
                  </a:cubicBezTo>
                  <a:cubicBezTo>
                    <a:pt x="0" y="1221"/>
                    <a:pt x="37" y="1473"/>
                    <a:pt x="172" y="1672"/>
                  </a:cubicBezTo>
                  <a:cubicBezTo>
                    <a:pt x="382" y="1981"/>
                    <a:pt x="727" y="2193"/>
                    <a:pt x="1106" y="2193"/>
                  </a:cubicBezTo>
                  <a:cubicBezTo>
                    <a:pt x="1119" y="2193"/>
                    <a:pt x="1132" y="2192"/>
                    <a:pt x="1145" y="2192"/>
                  </a:cubicBezTo>
                  <a:cubicBezTo>
                    <a:pt x="1384" y="2184"/>
                    <a:pt x="1606" y="2089"/>
                    <a:pt x="1790" y="1941"/>
                  </a:cubicBezTo>
                  <a:cubicBezTo>
                    <a:pt x="1970" y="1800"/>
                    <a:pt x="2134" y="1585"/>
                    <a:pt x="2173" y="1352"/>
                  </a:cubicBezTo>
                  <a:cubicBezTo>
                    <a:pt x="2220" y="1075"/>
                    <a:pt x="2214" y="762"/>
                    <a:pt x="2049" y="516"/>
                  </a:cubicBezTo>
                  <a:cubicBezTo>
                    <a:pt x="2010" y="458"/>
                    <a:pt x="1924" y="354"/>
                    <a:pt x="1876" y="304"/>
                  </a:cubicBezTo>
                  <a:cubicBezTo>
                    <a:pt x="1734" y="160"/>
                    <a:pt x="1548" y="88"/>
                    <a:pt x="1360" y="30"/>
                  </a:cubicBezTo>
                  <a:cubicBezTo>
                    <a:pt x="1263" y="21"/>
                    <a:pt x="1166" y="11"/>
                    <a:pt x="106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619;p44"/>
            <p:cNvSpPr/>
            <p:nvPr/>
          </p:nvSpPr>
          <p:spPr>
            <a:xfrm>
              <a:off x="2553850" y="1542625"/>
              <a:ext cx="58075" cy="50125"/>
            </a:xfrm>
            <a:custGeom>
              <a:avLst/>
              <a:gdLst/>
              <a:ahLst/>
              <a:cxnLst/>
              <a:rect l="l" t="t" r="r" b="b"/>
              <a:pathLst>
                <a:path w="2323" h="2005" extrusionOk="0">
                  <a:moveTo>
                    <a:pt x="1132" y="0"/>
                  </a:moveTo>
                  <a:cubicBezTo>
                    <a:pt x="872" y="0"/>
                    <a:pt x="611" y="98"/>
                    <a:pt x="415" y="300"/>
                  </a:cubicBezTo>
                  <a:cubicBezTo>
                    <a:pt x="399" y="319"/>
                    <a:pt x="382" y="335"/>
                    <a:pt x="366" y="352"/>
                  </a:cubicBezTo>
                  <a:cubicBezTo>
                    <a:pt x="75" y="654"/>
                    <a:pt x="0" y="1185"/>
                    <a:pt x="241" y="1540"/>
                  </a:cubicBezTo>
                  <a:cubicBezTo>
                    <a:pt x="432" y="1823"/>
                    <a:pt x="750" y="2004"/>
                    <a:pt x="1085" y="2004"/>
                  </a:cubicBezTo>
                  <a:cubicBezTo>
                    <a:pt x="1175" y="2004"/>
                    <a:pt x="1267" y="1991"/>
                    <a:pt x="1358" y="1963"/>
                  </a:cubicBezTo>
                  <a:cubicBezTo>
                    <a:pt x="1382" y="1957"/>
                    <a:pt x="1404" y="1948"/>
                    <a:pt x="1427" y="1942"/>
                  </a:cubicBezTo>
                  <a:cubicBezTo>
                    <a:pt x="2041" y="1751"/>
                    <a:pt x="2322" y="1012"/>
                    <a:pt x="1984" y="466"/>
                  </a:cubicBezTo>
                  <a:cubicBezTo>
                    <a:pt x="1796" y="160"/>
                    <a:pt x="1465" y="0"/>
                    <a:pt x="113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620;p44"/>
            <p:cNvSpPr/>
            <p:nvPr/>
          </p:nvSpPr>
          <p:spPr>
            <a:xfrm>
              <a:off x="3297550" y="1297175"/>
              <a:ext cx="70475" cy="70750"/>
            </a:xfrm>
            <a:custGeom>
              <a:avLst/>
              <a:gdLst/>
              <a:ahLst/>
              <a:cxnLst/>
              <a:rect l="l" t="t" r="r" b="b"/>
              <a:pathLst>
                <a:path w="2819" h="2830" extrusionOk="0">
                  <a:moveTo>
                    <a:pt x="1446" y="1"/>
                  </a:moveTo>
                  <a:cubicBezTo>
                    <a:pt x="1299" y="1"/>
                    <a:pt x="1156" y="27"/>
                    <a:pt x="1000" y="68"/>
                  </a:cubicBezTo>
                  <a:cubicBezTo>
                    <a:pt x="892" y="117"/>
                    <a:pt x="784" y="166"/>
                    <a:pt x="676" y="215"/>
                  </a:cubicBezTo>
                  <a:cubicBezTo>
                    <a:pt x="514" y="307"/>
                    <a:pt x="386" y="430"/>
                    <a:pt x="292" y="586"/>
                  </a:cubicBezTo>
                  <a:cubicBezTo>
                    <a:pt x="206" y="678"/>
                    <a:pt x="147" y="784"/>
                    <a:pt x="117" y="906"/>
                  </a:cubicBezTo>
                  <a:cubicBezTo>
                    <a:pt x="34" y="1076"/>
                    <a:pt x="0" y="1258"/>
                    <a:pt x="13" y="1453"/>
                  </a:cubicBezTo>
                  <a:cubicBezTo>
                    <a:pt x="14" y="1467"/>
                    <a:pt x="17" y="1480"/>
                    <a:pt x="17" y="1494"/>
                  </a:cubicBezTo>
                  <a:cubicBezTo>
                    <a:pt x="17" y="1679"/>
                    <a:pt x="61" y="1851"/>
                    <a:pt x="148" y="2007"/>
                  </a:cubicBezTo>
                  <a:cubicBezTo>
                    <a:pt x="184" y="2122"/>
                    <a:pt x="246" y="2221"/>
                    <a:pt x="332" y="2306"/>
                  </a:cubicBezTo>
                  <a:cubicBezTo>
                    <a:pt x="370" y="2360"/>
                    <a:pt x="412" y="2411"/>
                    <a:pt x="458" y="2458"/>
                  </a:cubicBezTo>
                  <a:cubicBezTo>
                    <a:pt x="684" y="2698"/>
                    <a:pt x="1045" y="2830"/>
                    <a:pt x="1390" y="2830"/>
                  </a:cubicBezTo>
                  <a:cubicBezTo>
                    <a:pt x="1525" y="2830"/>
                    <a:pt x="1658" y="2809"/>
                    <a:pt x="1780" y="2767"/>
                  </a:cubicBezTo>
                  <a:cubicBezTo>
                    <a:pt x="1989" y="2696"/>
                    <a:pt x="2103" y="2631"/>
                    <a:pt x="2260" y="2505"/>
                  </a:cubicBezTo>
                  <a:cubicBezTo>
                    <a:pt x="2362" y="2441"/>
                    <a:pt x="2443" y="2355"/>
                    <a:pt x="2503" y="2248"/>
                  </a:cubicBezTo>
                  <a:cubicBezTo>
                    <a:pt x="2548" y="2192"/>
                    <a:pt x="2592" y="2133"/>
                    <a:pt x="2631" y="2070"/>
                  </a:cubicBezTo>
                  <a:lnTo>
                    <a:pt x="2765" y="1722"/>
                  </a:lnTo>
                  <a:cubicBezTo>
                    <a:pt x="2816" y="1537"/>
                    <a:pt x="2819" y="1352"/>
                    <a:pt x="2771" y="1172"/>
                  </a:cubicBezTo>
                  <a:cubicBezTo>
                    <a:pt x="2766" y="1048"/>
                    <a:pt x="2732" y="935"/>
                    <a:pt x="2667" y="831"/>
                  </a:cubicBezTo>
                  <a:cubicBezTo>
                    <a:pt x="2607" y="661"/>
                    <a:pt x="2508" y="513"/>
                    <a:pt x="2370" y="392"/>
                  </a:cubicBezTo>
                  <a:cubicBezTo>
                    <a:pt x="2180" y="218"/>
                    <a:pt x="1987" y="95"/>
                    <a:pt x="1732" y="36"/>
                  </a:cubicBezTo>
                  <a:cubicBezTo>
                    <a:pt x="1632" y="11"/>
                    <a:pt x="1538" y="1"/>
                    <a:pt x="144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621;p44"/>
            <p:cNvSpPr/>
            <p:nvPr/>
          </p:nvSpPr>
          <p:spPr>
            <a:xfrm>
              <a:off x="2309550" y="3495775"/>
              <a:ext cx="64675" cy="63175"/>
            </a:xfrm>
            <a:custGeom>
              <a:avLst/>
              <a:gdLst/>
              <a:ahLst/>
              <a:cxnLst/>
              <a:rect l="l" t="t" r="r" b="b"/>
              <a:pathLst>
                <a:path w="2587" h="2527" extrusionOk="0">
                  <a:moveTo>
                    <a:pt x="1306" y="0"/>
                  </a:moveTo>
                  <a:cubicBezTo>
                    <a:pt x="1069" y="0"/>
                    <a:pt x="827" y="64"/>
                    <a:pt x="630" y="186"/>
                  </a:cubicBezTo>
                  <a:cubicBezTo>
                    <a:pt x="365" y="349"/>
                    <a:pt x="122" y="662"/>
                    <a:pt x="62" y="971"/>
                  </a:cubicBezTo>
                  <a:cubicBezTo>
                    <a:pt x="1" y="1293"/>
                    <a:pt x="27" y="1648"/>
                    <a:pt x="216" y="1928"/>
                  </a:cubicBezTo>
                  <a:cubicBezTo>
                    <a:pt x="404" y="2208"/>
                    <a:pt x="668" y="2416"/>
                    <a:pt x="1001" y="2495"/>
                  </a:cubicBezTo>
                  <a:cubicBezTo>
                    <a:pt x="1092" y="2517"/>
                    <a:pt x="1186" y="2527"/>
                    <a:pt x="1282" y="2527"/>
                  </a:cubicBezTo>
                  <a:cubicBezTo>
                    <a:pt x="1519" y="2527"/>
                    <a:pt x="1760" y="2463"/>
                    <a:pt x="1957" y="2342"/>
                  </a:cubicBezTo>
                  <a:cubicBezTo>
                    <a:pt x="2222" y="2177"/>
                    <a:pt x="2465" y="1866"/>
                    <a:pt x="2525" y="1556"/>
                  </a:cubicBezTo>
                  <a:cubicBezTo>
                    <a:pt x="2586" y="1235"/>
                    <a:pt x="2561" y="879"/>
                    <a:pt x="2371" y="599"/>
                  </a:cubicBezTo>
                  <a:cubicBezTo>
                    <a:pt x="2183" y="321"/>
                    <a:pt x="1919" y="111"/>
                    <a:pt x="1586" y="31"/>
                  </a:cubicBezTo>
                  <a:cubicBezTo>
                    <a:pt x="1496" y="10"/>
                    <a:pt x="1401" y="0"/>
                    <a:pt x="130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622;p44"/>
            <p:cNvSpPr/>
            <p:nvPr/>
          </p:nvSpPr>
          <p:spPr>
            <a:xfrm>
              <a:off x="3164225" y="3483875"/>
              <a:ext cx="72200" cy="51875"/>
            </a:xfrm>
            <a:custGeom>
              <a:avLst/>
              <a:gdLst/>
              <a:ahLst/>
              <a:cxnLst/>
              <a:rect l="l" t="t" r="r" b="b"/>
              <a:pathLst>
                <a:path w="2888" h="2075" extrusionOk="0">
                  <a:moveTo>
                    <a:pt x="1422" y="0"/>
                  </a:moveTo>
                  <a:cubicBezTo>
                    <a:pt x="330" y="0"/>
                    <a:pt x="1" y="1756"/>
                    <a:pt x="1206" y="2043"/>
                  </a:cubicBezTo>
                  <a:cubicBezTo>
                    <a:pt x="1297" y="2064"/>
                    <a:pt x="1384" y="2074"/>
                    <a:pt x="1467" y="2074"/>
                  </a:cubicBezTo>
                  <a:cubicBezTo>
                    <a:pt x="2558" y="2074"/>
                    <a:pt x="2887" y="318"/>
                    <a:pt x="1683" y="32"/>
                  </a:cubicBezTo>
                  <a:cubicBezTo>
                    <a:pt x="1592" y="10"/>
                    <a:pt x="1505" y="0"/>
                    <a:pt x="14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623;p44"/>
            <p:cNvSpPr/>
            <p:nvPr/>
          </p:nvSpPr>
          <p:spPr>
            <a:xfrm>
              <a:off x="2998150" y="2257575"/>
              <a:ext cx="1378900" cy="985075"/>
            </a:xfrm>
            <a:custGeom>
              <a:avLst/>
              <a:gdLst/>
              <a:ahLst/>
              <a:cxnLst/>
              <a:rect l="l" t="t" r="r" b="b"/>
              <a:pathLst>
                <a:path w="55156" h="39403" extrusionOk="0">
                  <a:moveTo>
                    <a:pt x="25496" y="0"/>
                  </a:moveTo>
                  <a:cubicBezTo>
                    <a:pt x="24352" y="0"/>
                    <a:pt x="23225" y="55"/>
                    <a:pt x="22125" y="165"/>
                  </a:cubicBezTo>
                  <a:cubicBezTo>
                    <a:pt x="18416" y="537"/>
                    <a:pt x="14712" y="1518"/>
                    <a:pt x="11479" y="3410"/>
                  </a:cubicBezTo>
                  <a:cubicBezTo>
                    <a:pt x="7042" y="6007"/>
                    <a:pt x="3477" y="10137"/>
                    <a:pt x="1665" y="14958"/>
                  </a:cubicBezTo>
                  <a:cubicBezTo>
                    <a:pt x="1" y="19386"/>
                    <a:pt x="188" y="23969"/>
                    <a:pt x="1697" y="28413"/>
                  </a:cubicBezTo>
                  <a:cubicBezTo>
                    <a:pt x="2998" y="32246"/>
                    <a:pt x="5320" y="36173"/>
                    <a:pt x="8919" y="38222"/>
                  </a:cubicBezTo>
                  <a:cubicBezTo>
                    <a:pt x="7468" y="36472"/>
                    <a:pt x="6308" y="34472"/>
                    <a:pt x="5557" y="32214"/>
                  </a:cubicBezTo>
                  <a:cubicBezTo>
                    <a:pt x="2903" y="24235"/>
                    <a:pt x="5171" y="14366"/>
                    <a:pt x="12214" y="9347"/>
                  </a:cubicBezTo>
                  <a:cubicBezTo>
                    <a:pt x="15684" y="6873"/>
                    <a:pt x="19806" y="6012"/>
                    <a:pt x="23979" y="6012"/>
                  </a:cubicBezTo>
                  <a:cubicBezTo>
                    <a:pt x="24569" y="6012"/>
                    <a:pt x="25160" y="6029"/>
                    <a:pt x="25750" y="6061"/>
                  </a:cubicBezTo>
                  <a:cubicBezTo>
                    <a:pt x="29916" y="6289"/>
                    <a:pt x="34204" y="7107"/>
                    <a:pt x="38041" y="8782"/>
                  </a:cubicBezTo>
                  <a:cubicBezTo>
                    <a:pt x="42156" y="10579"/>
                    <a:pt x="45735" y="13409"/>
                    <a:pt x="47810" y="17456"/>
                  </a:cubicBezTo>
                  <a:cubicBezTo>
                    <a:pt x="50411" y="22528"/>
                    <a:pt x="50436" y="28738"/>
                    <a:pt x="48657" y="34063"/>
                  </a:cubicBezTo>
                  <a:cubicBezTo>
                    <a:pt x="47997" y="35947"/>
                    <a:pt x="47072" y="37760"/>
                    <a:pt x="45912" y="39403"/>
                  </a:cubicBezTo>
                  <a:cubicBezTo>
                    <a:pt x="51591" y="35228"/>
                    <a:pt x="55155" y="28338"/>
                    <a:pt x="54499" y="20981"/>
                  </a:cubicBezTo>
                  <a:cubicBezTo>
                    <a:pt x="53250" y="6937"/>
                    <a:pt x="38334" y="0"/>
                    <a:pt x="25496"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624;p44"/>
            <p:cNvSpPr/>
            <p:nvPr/>
          </p:nvSpPr>
          <p:spPr>
            <a:xfrm>
              <a:off x="1716200" y="1199975"/>
              <a:ext cx="3897825" cy="3473950"/>
            </a:xfrm>
            <a:custGeom>
              <a:avLst/>
              <a:gdLst/>
              <a:ahLst/>
              <a:cxnLst/>
              <a:rect l="l" t="t" r="r" b="b"/>
              <a:pathLst>
                <a:path w="155913" h="138958" extrusionOk="0">
                  <a:moveTo>
                    <a:pt x="65463" y="7170"/>
                  </a:moveTo>
                  <a:cubicBezTo>
                    <a:pt x="69707" y="7170"/>
                    <a:pt x="73927" y="7980"/>
                    <a:pt x="78235" y="8243"/>
                  </a:cubicBezTo>
                  <a:cubicBezTo>
                    <a:pt x="86177" y="8729"/>
                    <a:pt x="94098" y="8507"/>
                    <a:pt x="101774" y="10941"/>
                  </a:cubicBezTo>
                  <a:cubicBezTo>
                    <a:pt x="109082" y="13256"/>
                    <a:pt x="115346" y="17485"/>
                    <a:pt x="121770" y="21535"/>
                  </a:cubicBezTo>
                  <a:cubicBezTo>
                    <a:pt x="127459" y="25120"/>
                    <a:pt x="133516" y="29061"/>
                    <a:pt x="137391" y="34692"/>
                  </a:cubicBezTo>
                  <a:cubicBezTo>
                    <a:pt x="141074" y="40042"/>
                    <a:pt x="142039" y="46600"/>
                    <a:pt x="144043" y="52646"/>
                  </a:cubicBezTo>
                  <a:cubicBezTo>
                    <a:pt x="145142" y="55967"/>
                    <a:pt x="146405" y="59160"/>
                    <a:pt x="147042" y="62620"/>
                  </a:cubicBezTo>
                  <a:cubicBezTo>
                    <a:pt x="147605" y="65687"/>
                    <a:pt x="147802" y="68809"/>
                    <a:pt x="147643" y="71924"/>
                  </a:cubicBezTo>
                  <a:cubicBezTo>
                    <a:pt x="147307" y="78501"/>
                    <a:pt x="145633" y="85056"/>
                    <a:pt x="143471" y="91253"/>
                  </a:cubicBezTo>
                  <a:cubicBezTo>
                    <a:pt x="141286" y="97519"/>
                    <a:pt x="138460" y="103587"/>
                    <a:pt x="134827" y="109149"/>
                  </a:cubicBezTo>
                  <a:cubicBezTo>
                    <a:pt x="131277" y="114582"/>
                    <a:pt x="126948" y="119522"/>
                    <a:pt x="121792" y="123482"/>
                  </a:cubicBezTo>
                  <a:cubicBezTo>
                    <a:pt x="116803" y="127311"/>
                    <a:pt x="111208" y="129877"/>
                    <a:pt x="105157" y="131524"/>
                  </a:cubicBezTo>
                  <a:cubicBezTo>
                    <a:pt x="99222" y="133136"/>
                    <a:pt x="93007" y="134072"/>
                    <a:pt x="86847" y="134072"/>
                  </a:cubicBezTo>
                  <a:cubicBezTo>
                    <a:pt x="86611" y="134072"/>
                    <a:pt x="86376" y="134070"/>
                    <a:pt x="86141" y="134067"/>
                  </a:cubicBezTo>
                  <a:cubicBezTo>
                    <a:pt x="78477" y="133979"/>
                    <a:pt x="70977" y="131940"/>
                    <a:pt x="63729" y="129607"/>
                  </a:cubicBezTo>
                  <a:cubicBezTo>
                    <a:pt x="59685" y="128305"/>
                    <a:pt x="55677" y="126898"/>
                    <a:pt x="51620" y="125635"/>
                  </a:cubicBezTo>
                  <a:cubicBezTo>
                    <a:pt x="48421" y="124640"/>
                    <a:pt x="45240" y="123638"/>
                    <a:pt x="42137" y="122363"/>
                  </a:cubicBezTo>
                  <a:cubicBezTo>
                    <a:pt x="36062" y="119868"/>
                    <a:pt x="30211" y="116492"/>
                    <a:pt x="25679" y="111670"/>
                  </a:cubicBezTo>
                  <a:cubicBezTo>
                    <a:pt x="23329" y="109170"/>
                    <a:pt x="21554" y="106305"/>
                    <a:pt x="19809" y="103368"/>
                  </a:cubicBezTo>
                  <a:cubicBezTo>
                    <a:pt x="17825" y="100022"/>
                    <a:pt x="15931" y="96619"/>
                    <a:pt x="14182" y="93142"/>
                  </a:cubicBezTo>
                  <a:cubicBezTo>
                    <a:pt x="10908" y="86631"/>
                    <a:pt x="7401" y="79474"/>
                    <a:pt x="7239" y="72053"/>
                  </a:cubicBezTo>
                  <a:cubicBezTo>
                    <a:pt x="7081" y="64806"/>
                    <a:pt x="9900" y="58045"/>
                    <a:pt x="12394" y="51381"/>
                  </a:cubicBezTo>
                  <a:cubicBezTo>
                    <a:pt x="13642" y="48052"/>
                    <a:pt x="14568" y="44578"/>
                    <a:pt x="16176" y="41398"/>
                  </a:cubicBezTo>
                  <a:cubicBezTo>
                    <a:pt x="17718" y="38345"/>
                    <a:pt x="19722" y="35537"/>
                    <a:pt x="21954" y="32953"/>
                  </a:cubicBezTo>
                  <a:cubicBezTo>
                    <a:pt x="26562" y="27618"/>
                    <a:pt x="32134" y="23190"/>
                    <a:pt x="37826" y="19072"/>
                  </a:cubicBezTo>
                  <a:cubicBezTo>
                    <a:pt x="40451" y="17174"/>
                    <a:pt x="43106" y="15671"/>
                    <a:pt x="46086" y="14402"/>
                  </a:cubicBezTo>
                  <a:cubicBezTo>
                    <a:pt x="47926" y="13621"/>
                    <a:pt x="49787" y="12854"/>
                    <a:pt x="51546" y="11912"/>
                  </a:cubicBezTo>
                  <a:lnTo>
                    <a:pt x="51546" y="11912"/>
                  </a:lnTo>
                  <a:cubicBezTo>
                    <a:pt x="51542" y="11913"/>
                    <a:pt x="51538" y="11913"/>
                    <a:pt x="51535" y="11913"/>
                  </a:cubicBezTo>
                  <a:cubicBezTo>
                    <a:pt x="51242" y="11913"/>
                    <a:pt x="51040" y="11481"/>
                    <a:pt x="51354" y="11298"/>
                  </a:cubicBezTo>
                  <a:cubicBezTo>
                    <a:pt x="53875" y="9821"/>
                    <a:pt x="56540" y="8575"/>
                    <a:pt x="59385" y="7864"/>
                  </a:cubicBezTo>
                  <a:cubicBezTo>
                    <a:pt x="61424" y="7353"/>
                    <a:pt x="63446" y="7170"/>
                    <a:pt x="65463" y="7170"/>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625;p44"/>
            <p:cNvSpPr/>
            <p:nvPr/>
          </p:nvSpPr>
          <p:spPr>
            <a:xfrm>
              <a:off x="2700550" y="1410550"/>
              <a:ext cx="787550" cy="725300"/>
            </a:xfrm>
            <a:custGeom>
              <a:avLst/>
              <a:gdLst/>
              <a:ahLst/>
              <a:cxnLst/>
              <a:rect l="l" t="t" r="r" b="b"/>
              <a:pathLst>
                <a:path w="31502" h="29012" extrusionOk="0">
                  <a:moveTo>
                    <a:pt x="15875" y="0"/>
                  </a:moveTo>
                  <a:cubicBezTo>
                    <a:pt x="14110" y="0"/>
                    <a:pt x="12322" y="263"/>
                    <a:pt x="10595" y="834"/>
                  </a:cubicBezTo>
                  <a:cubicBezTo>
                    <a:pt x="7845" y="1744"/>
                    <a:pt x="5046" y="3881"/>
                    <a:pt x="3326" y="6112"/>
                  </a:cubicBezTo>
                  <a:cubicBezTo>
                    <a:pt x="1354" y="8669"/>
                    <a:pt x="0" y="12415"/>
                    <a:pt x="144" y="15640"/>
                  </a:cubicBezTo>
                  <a:cubicBezTo>
                    <a:pt x="309" y="19307"/>
                    <a:pt x="2266" y="22792"/>
                    <a:pt x="5121" y="25097"/>
                  </a:cubicBezTo>
                  <a:cubicBezTo>
                    <a:pt x="8363" y="27718"/>
                    <a:pt x="12374" y="29012"/>
                    <a:pt x="16228" y="29012"/>
                  </a:cubicBezTo>
                  <a:cubicBezTo>
                    <a:pt x="17842" y="29012"/>
                    <a:pt x="19429" y="28785"/>
                    <a:pt x="20920" y="28333"/>
                  </a:cubicBezTo>
                  <a:cubicBezTo>
                    <a:pt x="25032" y="27087"/>
                    <a:pt x="27882" y="24678"/>
                    <a:pt x="30034" y="20381"/>
                  </a:cubicBezTo>
                  <a:cubicBezTo>
                    <a:pt x="31215" y="18020"/>
                    <a:pt x="31502" y="14354"/>
                    <a:pt x="31374" y="12471"/>
                  </a:cubicBezTo>
                  <a:cubicBezTo>
                    <a:pt x="31157" y="9247"/>
                    <a:pt x="29623" y="6079"/>
                    <a:pt x="27178" y="3985"/>
                  </a:cubicBezTo>
                  <a:cubicBezTo>
                    <a:pt x="24337" y="1554"/>
                    <a:pt x="20172" y="0"/>
                    <a:pt x="158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626;p44"/>
            <p:cNvSpPr/>
            <p:nvPr/>
          </p:nvSpPr>
          <p:spPr>
            <a:xfrm>
              <a:off x="2767575" y="1471750"/>
              <a:ext cx="654125" cy="602400"/>
            </a:xfrm>
            <a:custGeom>
              <a:avLst/>
              <a:gdLst/>
              <a:ahLst/>
              <a:cxnLst/>
              <a:rect l="l" t="t" r="r" b="b"/>
              <a:pathLst>
                <a:path w="26165" h="24096" extrusionOk="0">
                  <a:moveTo>
                    <a:pt x="13184" y="0"/>
                  </a:moveTo>
                  <a:cubicBezTo>
                    <a:pt x="11718" y="0"/>
                    <a:pt x="10234" y="218"/>
                    <a:pt x="8801" y="692"/>
                  </a:cubicBezTo>
                  <a:cubicBezTo>
                    <a:pt x="6517" y="1448"/>
                    <a:pt x="4192" y="3224"/>
                    <a:pt x="2763" y="5076"/>
                  </a:cubicBezTo>
                  <a:cubicBezTo>
                    <a:pt x="1125" y="7199"/>
                    <a:pt x="0" y="10310"/>
                    <a:pt x="120" y="12989"/>
                  </a:cubicBezTo>
                  <a:cubicBezTo>
                    <a:pt x="256" y="16036"/>
                    <a:pt x="1882" y="18928"/>
                    <a:pt x="4253" y="20845"/>
                  </a:cubicBezTo>
                  <a:cubicBezTo>
                    <a:pt x="6946" y="23021"/>
                    <a:pt x="10277" y="24096"/>
                    <a:pt x="13477" y="24096"/>
                  </a:cubicBezTo>
                  <a:cubicBezTo>
                    <a:pt x="14818" y="24096"/>
                    <a:pt x="16136" y="23907"/>
                    <a:pt x="17375" y="23532"/>
                  </a:cubicBezTo>
                  <a:cubicBezTo>
                    <a:pt x="20789" y="22497"/>
                    <a:pt x="23157" y="20496"/>
                    <a:pt x="24943" y="16926"/>
                  </a:cubicBezTo>
                  <a:cubicBezTo>
                    <a:pt x="25926" y="14965"/>
                    <a:pt x="26165" y="11921"/>
                    <a:pt x="26059" y="10359"/>
                  </a:cubicBezTo>
                  <a:cubicBezTo>
                    <a:pt x="25877" y="7681"/>
                    <a:pt x="24605" y="5049"/>
                    <a:pt x="22572" y="3311"/>
                  </a:cubicBezTo>
                  <a:cubicBezTo>
                    <a:pt x="20213" y="1291"/>
                    <a:pt x="16753" y="0"/>
                    <a:pt x="13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627;p44"/>
            <p:cNvSpPr/>
            <p:nvPr/>
          </p:nvSpPr>
          <p:spPr>
            <a:xfrm>
              <a:off x="2667875" y="1382550"/>
              <a:ext cx="849950" cy="781050"/>
            </a:xfrm>
            <a:custGeom>
              <a:avLst/>
              <a:gdLst/>
              <a:ahLst/>
              <a:cxnLst/>
              <a:rect l="l" t="t" r="r" b="b"/>
              <a:pathLst>
                <a:path w="33998" h="31242" extrusionOk="0">
                  <a:moveTo>
                    <a:pt x="17222" y="2236"/>
                  </a:moveTo>
                  <a:cubicBezTo>
                    <a:pt x="17606" y="2236"/>
                    <a:pt x="17991" y="2248"/>
                    <a:pt x="18375" y="2273"/>
                  </a:cubicBezTo>
                  <a:cubicBezTo>
                    <a:pt x="21433" y="2471"/>
                    <a:pt x="24550" y="3530"/>
                    <a:pt x="27021" y="5358"/>
                  </a:cubicBezTo>
                  <a:cubicBezTo>
                    <a:pt x="29672" y="7320"/>
                    <a:pt x="31304" y="10352"/>
                    <a:pt x="31567" y="13632"/>
                  </a:cubicBezTo>
                  <a:cubicBezTo>
                    <a:pt x="31875" y="18913"/>
                    <a:pt x="29666" y="24330"/>
                    <a:pt x="24973" y="27074"/>
                  </a:cubicBezTo>
                  <a:cubicBezTo>
                    <a:pt x="22708" y="28397"/>
                    <a:pt x="20148" y="29014"/>
                    <a:pt x="17576" y="29014"/>
                  </a:cubicBezTo>
                  <a:cubicBezTo>
                    <a:pt x="14294" y="29014"/>
                    <a:pt x="10991" y="28010"/>
                    <a:pt x="8255" y="26188"/>
                  </a:cubicBezTo>
                  <a:cubicBezTo>
                    <a:pt x="5907" y="24625"/>
                    <a:pt x="4024" y="22349"/>
                    <a:pt x="3124" y="19659"/>
                  </a:cubicBezTo>
                  <a:cubicBezTo>
                    <a:pt x="2164" y="16790"/>
                    <a:pt x="2529" y="13730"/>
                    <a:pt x="3730" y="10985"/>
                  </a:cubicBezTo>
                  <a:cubicBezTo>
                    <a:pt x="4963" y="8164"/>
                    <a:pt x="7011" y="5875"/>
                    <a:pt x="9631" y="4261"/>
                  </a:cubicBezTo>
                  <a:cubicBezTo>
                    <a:pt x="11920" y="2852"/>
                    <a:pt x="14558" y="2236"/>
                    <a:pt x="17222" y="2236"/>
                  </a:cubicBezTo>
                  <a:close/>
                  <a:moveTo>
                    <a:pt x="17119" y="1"/>
                  </a:moveTo>
                  <a:cubicBezTo>
                    <a:pt x="15037" y="1"/>
                    <a:pt x="12952" y="340"/>
                    <a:pt x="11027" y="1084"/>
                  </a:cubicBezTo>
                  <a:cubicBezTo>
                    <a:pt x="7779" y="2339"/>
                    <a:pt x="4875" y="4724"/>
                    <a:pt x="2986" y="7644"/>
                  </a:cubicBezTo>
                  <a:cubicBezTo>
                    <a:pt x="1132" y="10510"/>
                    <a:pt x="0" y="14195"/>
                    <a:pt x="402" y="17622"/>
                  </a:cubicBezTo>
                  <a:cubicBezTo>
                    <a:pt x="777" y="20796"/>
                    <a:pt x="2289" y="23748"/>
                    <a:pt x="4534" y="26010"/>
                  </a:cubicBezTo>
                  <a:cubicBezTo>
                    <a:pt x="7894" y="29396"/>
                    <a:pt x="12723" y="31242"/>
                    <a:pt x="17506" y="31242"/>
                  </a:cubicBezTo>
                  <a:cubicBezTo>
                    <a:pt x="19650" y="31242"/>
                    <a:pt x="21784" y="30871"/>
                    <a:pt x="23772" y="30103"/>
                  </a:cubicBezTo>
                  <a:cubicBezTo>
                    <a:pt x="26934" y="28881"/>
                    <a:pt x="29463" y="26734"/>
                    <a:pt x="31279" y="23881"/>
                  </a:cubicBezTo>
                  <a:cubicBezTo>
                    <a:pt x="33219" y="20834"/>
                    <a:pt x="33997" y="17212"/>
                    <a:pt x="33799" y="13616"/>
                  </a:cubicBezTo>
                  <a:lnTo>
                    <a:pt x="33799" y="13616"/>
                  </a:lnTo>
                  <a:cubicBezTo>
                    <a:pt x="33799" y="13594"/>
                    <a:pt x="33797" y="13573"/>
                    <a:pt x="33796" y="13551"/>
                  </a:cubicBezTo>
                  <a:lnTo>
                    <a:pt x="33796" y="13551"/>
                  </a:lnTo>
                  <a:cubicBezTo>
                    <a:pt x="33796" y="13551"/>
                    <a:pt x="33796" y="13551"/>
                    <a:pt x="33796" y="13551"/>
                  </a:cubicBezTo>
                  <a:cubicBezTo>
                    <a:pt x="33794" y="13529"/>
                    <a:pt x="33793" y="13508"/>
                    <a:pt x="33791" y="13488"/>
                  </a:cubicBezTo>
                  <a:lnTo>
                    <a:pt x="33791" y="13488"/>
                  </a:lnTo>
                  <a:cubicBezTo>
                    <a:pt x="33513" y="10180"/>
                    <a:pt x="32104" y="6975"/>
                    <a:pt x="29676" y="4679"/>
                  </a:cubicBezTo>
                  <a:cubicBezTo>
                    <a:pt x="27358" y="2485"/>
                    <a:pt x="24275" y="1069"/>
                    <a:pt x="21171" y="422"/>
                  </a:cubicBezTo>
                  <a:cubicBezTo>
                    <a:pt x="19853" y="147"/>
                    <a:pt x="18487" y="1"/>
                    <a:pt x="17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628;p44"/>
            <p:cNvSpPr/>
            <p:nvPr/>
          </p:nvSpPr>
          <p:spPr>
            <a:xfrm>
              <a:off x="3025700" y="1464150"/>
              <a:ext cx="137325" cy="617925"/>
            </a:xfrm>
            <a:custGeom>
              <a:avLst/>
              <a:gdLst/>
              <a:ahLst/>
              <a:cxnLst/>
              <a:rect l="l" t="t" r="r" b="b"/>
              <a:pathLst>
                <a:path w="5493" h="24717" extrusionOk="0">
                  <a:moveTo>
                    <a:pt x="5293" y="0"/>
                  </a:moveTo>
                  <a:cubicBezTo>
                    <a:pt x="5232" y="0"/>
                    <a:pt x="5174" y="29"/>
                    <a:pt x="5147" y="96"/>
                  </a:cubicBezTo>
                  <a:cubicBezTo>
                    <a:pt x="4443" y="1849"/>
                    <a:pt x="4262" y="3931"/>
                    <a:pt x="3883" y="5782"/>
                  </a:cubicBezTo>
                  <a:cubicBezTo>
                    <a:pt x="3455" y="7876"/>
                    <a:pt x="3018" y="9968"/>
                    <a:pt x="2583" y="12060"/>
                  </a:cubicBezTo>
                  <a:cubicBezTo>
                    <a:pt x="1725" y="16155"/>
                    <a:pt x="864" y="20248"/>
                    <a:pt x="46" y="24350"/>
                  </a:cubicBezTo>
                  <a:cubicBezTo>
                    <a:pt x="1" y="24576"/>
                    <a:pt x="187" y="24717"/>
                    <a:pt x="363" y="24717"/>
                  </a:cubicBezTo>
                  <a:cubicBezTo>
                    <a:pt x="486" y="24717"/>
                    <a:pt x="605" y="24648"/>
                    <a:pt x="637" y="24491"/>
                  </a:cubicBezTo>
                  <a:cubicBezTo>
                    <a:pt x="1452" y="20388"/>
                    <a:pt x="2315" y="16295"/>
                    <a:pt x="3170" y="12200"/>
                  </a:cubicBezTo>
                  <a:cubicBezTo>
                    <a:pt x="3596" y="10165"/>
                    <a:pt x="4019" y="8131"/>
                    <a:pt x="4437" y="6096"/>
                  </a:cubicBezTo>
                  <a:cubicBezTo>
                    <a:pt x="4824" y="4196"/>
                    <a:pt x="5492" y="2120"/>
                    <a:pt x="5493" y="178"/>
                  </a:cubicBezTo>
                  <a:cubicBezTo>
                    <a:pt x="5493" y="72"/>
                    <a:pt x="5389" y="0"/>
                    <a:pt x="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629;p44"/>
            <p:cNvSpPr/>
            <p:nvPr/>
          </p:nvSpPr>
          <p:spPr>
            <a:xfrm>
              <a:off x="2748425" y="1695750"/>
              <a:ext cx="672900" cy="148250"/>
            </a:xfrm>
            <a:custGeom>
              <a:avLst/>
              <a:gdLst/>
              <a:ahLst/>
              <a:cxnLst/>
              <a:rect l="l" t="t" r="r" b="b"/>
              <a:pathLst>
                <a:path w="26916" h="5930" extrusionOk="0">
                  <a:moveTo>
                    <a:pt x="391" y="0"/>
                  </a:moveTo>
                  <a:cubicBezTo>
                    <a:pt x="345" y="0"/>
                    <a:pt x="299" y="1"/>
                    <a:pt x="253" y="2"/>
                  </a:cubicBezTo>
                  <a:cubicBezTo>
                    <a:pt x="82" y="11"/>
                    <a:pt x="1" y="276"/>
                    <a:pt x="173" y="351"/>
                  </a:cubicBezTo>
                  <a:cubicBezTo>
                    <a:pt x="1048" y="736"/>
                    <a:pt x="2081" y="844"/>
                    <a:pt x="3012" y="1035"/>
                  </a:cubicBezTo>
                  <a:cubicBezTo>
                    <a:pt x="4104" y="1258"/>
                    <a:pt x="5196" y="1486"/>
                    <a:pt x="6287" y="1710"/>
                  </a:cubicBezTo>
                  <a:cubicBezTo>
                    <a:pt x="8577" y="2185"/>
                    <a:pt x="10863" y="2669"/>
                    <a:pt x="13147" y="3154"/>
                  </a:cubicBezTo>
                  <a:cubicBezTo>
                    <a:pt x="17567" y="4092"/>
                    <a:pt x="21984" y="5039"/>
                    <a:pt x="26415" y="5923"/>
                  </a:cubicBezTo>
                  <a:cubicBezTo>
                    <a:pt x="26438" y="5928"/>
                    <a:pt x="26460" y="5930"/>
                    <a:pt x="26481" y="5930"/>
                  </a:cubicBezTo>
                  <a:cubicBezTo>
                    <a:pt x="26813" y="5930"/>
                    <a:pt x="26915" y="5405"/>
                    <a:pt x="26555" y="5332"/>
                  </a:cubicBezTo>
                  <a:cubicBezTo>
                    <a:pt x="22124" y="4450"/>
                    <a:pt x="17707" y="3503"/>
                    <a:pt x="13287" y="2564"/>
                  </a:cubicBezTo>
                  <a:cubicBezTo>
                    <a:pt x="11000" y="2080"/>
                    <a:pt x="8714" y="1596"/>
                    <a:pt x="6426" y="1121"/>
                  </a:cubicBezTo>
                  <a:cubicBezTo>
                    <a:pt x="5383" y="905"/>
                    <a:pt x="4339" y="694"/>
                    <a:pt x="3294" y="487"/>
                  </a:cubicBezTo>
                  <a:cubicBezTo>
                    <a:pt x="2362" y="301"/>
                    <a:pt x="1351" y="0"/>
                    <a:pt x="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630;p44"/>
            <p:cNvSpPr/>
            <p:nvPr/>
          </p:nvSpPr>
          <p:spPr>
            <a:xfrm>
              <a:off x="2920250" y="1509025"/>
              <a:ext cx="356675" cy="528200"/>
            </a:xfrm>
            <a:custGeom>
              <a:avLst/>
              <a:gdLst/>
              <a:ahLst/>
              <a:cxnLst/>
              <a:rect l="l" t="t" r="r" b="b"/>
              <a:pathLst>
                <a:path w="14267" h="21128" extrusionOk="0">
                  <a:moveTo>
                    <a:pt x="238" y="1"/>
                  </a:moveTo>
                  <a:cubicBezTo>
                    <a:pt x="121" y="1"/>
                    <a:pt x="1" y="108"/>
                    <a:pt x="55" y="236"/>
                  </a:cubicBezTo>
                  <a:cubicBezTo>
                    <a:pt x="797" y="1973"/>
                    <a:pt x="2143" y="3573"/>
                    <a:pt x="3181" y="5147"/>
                  </a:cubicBezTo>
                  <a:cubicBezTo>
                    <a:pt x="4360" y="6931"/>
                    <a:pt x="5530" y="8719"/>
                    <a:pt x="6700" y="10508"/>
                  </a:cubicBezTo>
                  <a:cubicBezTo>
                    <a:pt x="8989" y="14009"/>
                    <a:pt x="11274" y="17513"/>
                    <a:pt x="13597" y="20992"/>
                  </a:cubicBezTo>
                  <a:cubicBezTo>
                    <a:pt x="13661" y="21088"/>
                    <a:pt x="13751" y="21128"/>
                    <a:pt x="13841" y="21128"/>
                  </a:cubicBezTo>
                  <a:cubicBezTo>
                    <a:pt x="14055" y="21128"/>
                    <a:pt x="14267" y="20902"/>
                    <a:pt x="14113" y="20672"/>
                  </a:cubicBezTo>
                  <a:cubicBezTo>
                    <a:pt x="11791" y="17194"/>
                    <a:pt x="9504" y="13691"/>
                    <a:pt x="7215" y="10190"/>
                  </a:cubicBezTo>
                  <a:cubicBezTo>
                    <a:pt x="6078" y="8451"/>
                    <a:pt x="4938" y="6712"/>
                    <a:pt x="3792" y="4978"/>
                  </a:cubicBezTo>
                  <a:cubicBezTo>
                    <a:pt x="2724" y="3362"/>
                    <a:pt x="1728" y="1422"/>
                    <a:pt x="357" y="49"/>
                  </a:cubicBezTo>
                  <a:cubicBezTo>
                    <a:pt x="324" y="15"/>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631;p44"/>
            <p:cNvSpPr/>
            <p:nvPr/>
          </p:nvSpPr>
          <p:spPr>
            <a:xfrm>
              <a:off x="2822300" y="1587500"/>
              <a:ext cx="552750" cy="365350"/>
            </a:xfrm>
            <a:custGeom>
              <a:avLst/>
              <a:gdLst/>
              <a:ahLst/>
              <a:cxnLst/>
              <a:rect l="l" t="t" r="r" b="b"/>
              <a:pathLst>
                <a:path w="22110" h="14614" extrusionOk="0">
                  <a:moveTo>
                    <a:pt x="21681" y="1"/>
                  </a:moveTo>
                  <a:cubicBezTo>
                    <a:pt x="21630" y="1"/>
                    <a:pt x="21575" y="17"/>
                    <a:pt x="21521" y="54"/>
                  </a:cubicBezTo>
                  <a:cubicBezTo>
                    <a:pt x="17915" y="2461"/>
                    <a:pt x="14282" y="4822"/>
                    <a:pt x="10651" y="7191"/>
                  </a:cubicBezTo>
                  <a:cubicBezTo>
                    <a:pt x="8821" y="8384"/>
                    <a:pt x="6992" y="9579"/>
                    <a:pt x="5169" y="10780"/>
                  </a:cubicBezTo>
                  <a:cubicBezTo>
                    <a:pt x="4258" y="11379"/>
                    <a:pt x="3352" y="11983"/>
                    <a:pt x="2447" y="12588"/>
                  </a:cubicBezTo>
                  <a:cubicBezTo>
                    <a:pt x="1660" y="13115"/>
                    <a:pt x="769" y="13615"/>
                    <a:pt x="105" y="14297"/>
                  </a:cubicBezTo>
                  <a:cubicBezTo>
                    <a:pt x="1" y="14408"/>
                    <a:pt x="91" y="14614"/>
                    <a:pt x="233" y="14614"/>
                  </a:cubicBezTo>
                  <a:cubicBezTo>
                    <a:pt x="252" y="14614"/>
                    <a:pt x="273" y="14610"/>
                    <a:pt x="294" y="14601"/>
                  </a:cubicBezTo>
                  <a:cubicBezTo>
                    <a:pt x="1175" y="14240"/>
                    <a:pt x="1969" y="13616"/>
                    <a:pt x="2759" y="13092"/>
                  </a:cubicBezTo>
                  <a:cubicBezTo>
                    <a:pt x="3667" y="12491"/>
                    <a:pt x="4576" y="11892"/>
                    <a:pt x="5486" y="11293"/>
                  </a:cubicBezTo>
                  <a:cubicBezTo>
                    <a:pt x="7310" y="10092"/>
                    <a:pt x="9138" y="8899"/>
                    <a:pt x="10968" y="7705"/>
                  </a:cubicBezTo>
                  <a:cubicBezTo>
                    <a:pt x="14600" y="5338"/>
                    <a:pt x="18234" y="2978"/>
                    <a:pt x="21839" y="569"/>
                  </a:cubicBezTo>
                  <a:cubicBezTo>
                    <a:pt x="22109" y="389"/>
                    <a:pt x="21935" y="1"/>
                    <a:pt x="2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632;p44"/>
            <p:cNvSpPr/>
            <p:nvPr/>
          </p:nvSpPr>
          <p:spPr>
            <a:xfrm>
              <a:off x="3041375" y="1721550"/>
              <a:ext cx="109375" cy="100700"/>
            </a:xfrm>
            <a:custGeom>
              <a:avLst/>
              <a:gdLst/>
              <a:ahLst/>
              <a:cxnLst/>
              <a:rect l="l" t="t" r="r" b="b"/>
              <a:pathLst>
                <a:path w="4375" h="4028" extrusionOk="0">
                  <a:moveTo>
                    <a:pt x="2203" y="0"/>
                  </a:moveTo>
                  <a:cubicBezTo>
                    <a:pt x="1958" y="0"/>
                    <a:pt x="1711" y="36"/>
                    <a:pt x="1471" y="115"/>
                  </a:cubicBezTo>
                  <a:cubicBezTo>
                    <a:pt x="1091" y="241"/>
                    <a:pt x="702" y="538"/>
                    <a:pt x="462" y="848"/>
                  </a:cubicBezTo>
                  <a:cubicBezTo>
                    <a:pt x="188" y="1203"/>
                    <a:pt x="0" y="1724"/>
                    <a:pt x="21" y="2170"/>
                  </a:cubicBezTo>
                  <a:cubicBezTo>
                    <a:pt x="43" y="2679"/>
                    <a:pt x="315" y="3164"/>
                    <a:pt x="710" y="3484"/>
                  </a:cubicBezTo>
                  <a:cubicBezTo>
                    <a:pt x="1161" y="3847"/>
                    <a:pt x="1716" y="4027"/>
                    <a:pt x="2251" y="4027"/>
                  </a:cubicBezTo>
                  <a:cubicBezTo>
                    <a:pt x="2475" y="4027"/>
                    <a:pt x="2696" y="3996"/>
                    <a:pt x="2904" y="3932"/>
                  </a:cubicBezTo>
                  <a:cubicBezTo>
                    <a:pt x="3475" y="3759"/>
                    <a:pt x="3870" y="3424"/>
                    <a:pt x="4169" y="2829"/>
                  </a:cubicBezTo>
                  <a:cubicBezTo>
                    <a:pt x="4335" y="2502"/>
                    <a:pt x="4374" y="1994"/>
                    <a:pt x="4357" y="1731"/>
                  </a:cubicBezTo>
                  <a:cubicBezTo>
                    <a:pt x="4326" y="1284"/>
                    <a:pt x="4113"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633;p44"/>
            <p:cNvSpPr/>
            <p:nvPr/>
          </p:nvSpPr>
          <p:spPr>
            <a:xfrm>
              <a:off x="2835975" y="1459200"/>
              <a:ext cx="57375" cy="52575"/>
            </a:xfrm>
            <a:custGeom>
              <a:avLst/>
              <a:gdLst/>
              <a:ahLst/>
              <a:cxnLst/>
              <a:rect l="l" t="t" r="r" b="b"/>
              <a:pathLst>
                <a:path w="2295" h="2103" extrusionOk="0">
                  <a:moveTo>
                    <a:pt x="1780" y="1"/>
                  </a:moveTo>
                  <a:cubicBezTo>
                    <a:pt x="1404" y="1"/>
                    <a:pt x="1119" y="315"/>
                    <a:pt x="850" y="572"/>
                  </a:cubicBezTo>
                  <a:cubicBezTo>
                    <a:pt x="570" y="840"/>
                    <a:pt x="275" y="1171"/>
                    <a:pt x="110" y="1524"/>
                  </a:cubicBezTo>
                  <a:cubicBezTo>
                    <a:pt x="1" y="1767"/>
                    <a:pt x="197" y="2102"/>
                    <a:pt x="444" y="2102"/>
                  </a:cubicBezTo>
                  <a:cubicBezTo>
                    <a:pt x="508" y="2102"/>
                    <a:pt x="576" y="2080"/>
                    <a:pt x="642" y="2027"/>
                  </a:cubicBezTo>
                  <a:cubicBezTo>
                    <a:pt x="924" y="1804"/>
                    <a:pt x="1173" y="1542"/>
                    <a:pt x="1455" y="1318"/>
                  </a:cubicBezTo>
                  <a:cubicBezTo>
                    <a:pt x="1750" y="1085"/>
                    <a:pt x="2163" y="946"/>
                    <a:pt x="2248" y="545"/>
                  </a:cubicBezTo>
                  <a:cubicBezTo>
                    <a:pt x="2294" y="318"/>
                    <a:pt x="2159" y="64"/>
                    <a:pt x="1920" y="15"/>
                  </a:cubicBezTo>
                  <a:cubicBezTo>
                    <a:pt x="1872" y="5"/>
                    <a:pt x="1825" y="1"/>
                    <a:pt x="178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634;p44"/>
            <p:cNvSpPr/>
            <p:nvPr/>
          </p:nvSpPr>
          <p:spPr>
            <a:xfrm>
              <a:off x="2906100" y="1430475"/>
              <a:ext cx="39375" cy="28225"/>
            </a:xfrm>
            <a:custGeom>
              <a:avLst/>
              <a:gdLst/>
              <a:ahLst/>
              <a:cxnLst/>
              <a:rect l="l" t="t" r="r" b="b"/>
              <a:pathLst>
                <a:path w="1575" h="1129" extrusionOk="0">
                  <a:moveTo>
                    <a:pt x="1049" y="1"/>
                  </a:moveTo>
                  <a:cubicBezTo>
                    <a:pt x="951" y="1"/>
                    <a:pt x="853" y="31"/>
                    <a:pt x="754" y="76"/>
                  </a:cubicBezTo>
                  <a:cubicBezTo>
                    <a:pt x="691" y="106"/>
                    <a:pt x="643" y="145"/>
                    <a:pt x="601" y="193"/>
                  </a:cubicBezTo>
                  <a:lnTo>
                    <a:pt x="601" y="193"/>
                  </a:lnTo>
                  <a:cubicBezTo>
                    <a:pt x="491" y="275"/>
                    <a:pt x="395" y="368"/>
                    <a:pt x="293" y="462"/>
                  </a:cubicBezTo>
                  <a:cubicBezTo>
                    <a:pt x="180" y="568"/>
                    <a:pt x="62" y="697"/>
                    <a:pt x="26" y="851"/>
                  </a:cubicBezTo>
                  <a:cubicBezTo>
                    <a:pt x="0" y="962"/>
                    <a:pt x="72" y="1108"/>
                    <a:pt x="194" y="1124"/>
                  </a:cubicBezTo>
                  <a:cubicBezTo>
                    <a:pt x="217" y="1127"/>
                    <a:pt x="240" y="1128"/>
                    <a:pt x="262" y="1128"/>
                  </a:cubicBezTo>
                  <a:cubicBezTo>
                    <a:pt x="392" y="1128"/>
                    <a:pt x="515" y="1086"/>
                    <a:pt x="638" y="1070"/>
                  </a:cubicBezTo>
                  <a:cubicBezTo>
                    <a:pt x="688" y="1061"/>
                    <a:pt x="758" y="1064"/>
                    <a:pt x="817" y="1056"/>
                  </a:cubicBezTo>
                  <a:cubicBezTo>
                    <a:pt x="845" y="1052"/>
                    <a:pt x="872" y="1049"/>
                    <a:pt x="901" y="1045"/>
                  </a:cubicBezTo>
                  <a:lnTo>
                    <a:pt x="901" y="1045"/>
                  </a:lnTo>
                  <a:cubicBezTo>
                    <a:pt x="910" y="1046"/>
                    <a:pt x="920" y="1047"/>
                    <a:pt x="932" y="1048"/>
                  </a:cubicBezTo>
                  <a:cubicBezTo>
                    <a:pt x="951" y="1052"/>
                    <a:pt x="970" y="1054"/>
                    <a:pt x="988" y="1054"/>
                  </a:cubicBezTo>
                  <a:cubicBezTo>
                    <a:pt x="1008" y="1054"/>
                    <a:pt x="1029" y="1052"/>
                    <a:pt x="1049" y="1046"/>
                  </a:cubicBezTo>
                  <a:cubicBezTo>
                    <a:pt x="1230" y="1017"/>
                    <a:pt x="1403" y="952"/>
                    <a:pt x="1491" y="775"/>
                  </a:cubicBezTo>
                  <a:cubicBezTo>
                    <a:pt x="1553" y="648"/>
                    <a:pt x="1574" y="508"/>
                    <a:pt x="1532" y="369"/>
                  </a:cubicBezTo>
                  <a:cubicBezTo>
                    <a:pt x="1493" y="244"/>
                    <a:pt x="1399" y="126"/>
                    <a:pt x="1283" y="62"/>
                  </a:cubicBezTo>
                  <a:cubicBezTo>
                    <a:pt x="1204" y="19"/>
                    <a:pt x="1126"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635;p44"/>
            <p:cNvSpPr/>
            <p:nvPr/>
          </p:nvSpPr>
          <p:spPr>
            <a:xfrm>
              <a:off x="3431350" y="1581850"/>
              <a:ext cx="50675" cy="75950"/>
            </a:xfrm>
            <a:custGeom>
              <a:avLst/>
              <a:gdLst/>
              <a:ahLst/>
              <a:cxnLst/>
              <a:rect l="l" t="t" r="r" b="b"/>
              <a:pathLst>
                <a:path w="2027" h="3038" extrusionOk="0">
                  <a:moveTo>
                    <a:pt x="415" y="0"/>
                  </a:moveTo>
                  <a:cubicBezTo>
                    <a:pt x="391" y="0"/>
                    <a:pt x="366" y="2"/>
                    <a:pt x="341" y="5"/>
                  </a:cubicBezTo>
                  <a:cubicBezTo>
                    <a:pt x="147" y="31"/>
                    <a:pt x="8" y="163"/>
                    <a:pt x="6" y="364"/>
                  </a:cubicBezTo>
                  <a:cubicBezTo>
                    <a:pt x="1" y="752"/>
                    <a:pt x="375" y="1061"/>
                    <a:pt x="553" y="1383"/>
                  </a:cubicBezTo>
                  <a:cubicBezTo>
                    <a:pt x="749" y="1736"/>
                    <a:pt x="859" y="2114"/>
                    <a:pt x="904" y="2513"/>
                  </a:cubicBezTo>
                  <a:cubicBezTo>
                    <a:pt x="930" y="2734"/>
                    <a:pt x="1078" y="2995"/>
                    <a:pt x="1327" y="3028"/>
                  </a:cubicBezTo>
                  <a:cubicBezTo>
                    <a:pt x="1374" y="3034"/>
                    <a:pt x="1416" y="3038"/>
                    <a:pt x="1458" y="3038"/>
                  </a:cubicBezTo>
                  <a:cubicBezTo>
                    <a:pt x="1508" y="3038"/>
                    <a:pt x="1557" y="3032"/>
                    <a:pt x="1613" y="3018"/>
                  </a:cubicBezTo>
                  <a:cubicBezTo>
                    <a:pt x="1835" y="2963"/>
                    <a:pt x="2026" y="2703"/>
                    <a:pt x="2003" y="2472"/>
                  </a:cubicBezTo>
                  <a:cubicBezTo>
                    <a:pt x="1948" y="1931"/>
                    <a:pt x="1783" y="1402"/>
                    <a:pt x="1499" y="937"/>
                  </a:cubicBezTo>
                  <a:cubicBezTo>
                    <a:pt x="1278" y="577"/>
                    <a:pt x="891" y="0"/>
                    <a:pt x="4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636;p44"/>
            <p:cNvSpPr/>
            <p:nvPr/>
          </p:nvSpPr>
          <p:spPr>
            <a:xfrm>
              <a:off x="3464775" y="1676675"/>
              <a:ext cx="28500" cy="34850"/>
            </a:xfrm>
            <a:custGeom>
              <a:avLst/>
              <a:gdLst/>
              <a:ahLst/>
              <a:cxnLst/>
              <a:rect l="l" t="t" r="r" b="b"/>
              <a:pathLst>
                <a:path w="1140" h="1394" extrusionOk="0">
                  <a:moveTo>
                    <a:pt x="510" y="0"/>
                  </a:moveTo>
                  <a:cubicBezTo>
                    <a:pt x="366" y="0"/>
                    <a:pt x="229" y="77"/>
                    <a:pt x="129" y="219"/>
                  </a:cubicBezTo>
                  <a:cubicBezTo>
                    <a:pt x="1" y="402"/>
                    <a:pt x="33" y="666"/>
                    <a:pt x="37" y="878"/>
                  </a:cubicBezTo>
                  <a:cubicBezTo>
                    <a:pt x="39" y="1121"/>
                    <a:pt x="222" y="1311"/>
                    <a:pt x="446" y="1376"/>
                  </a:cubicBezTo>
                  <a:cubicBezTo>
                    <a:pt x="486" y="1388"/>
                    <a:pt x="528" y="1393"/>
                    <a:pt x="569" y="1393"/>
                  </a:cubicBezTo>
                  <a:cubicBezTo>
                    <a:pt x="667" y="1393"/>
                    <a:pt x="765" y="1363"/>
                    <a:pt x="848" y="1311"/>
                  </a:cubicBezTo>
                  <a:cubicBezTo>
                    <a:pt x="1055" y="1183"/>
                    <a:pt x="1139" y="933"/>
                    <a:pt x="1079" y="704"/>
                  </a:cubicBezTo>
                  <a:cubicBezTo>
                    <a:pt x="1025" y="498"/>
                    <a:pt x="982" y="256"/>
                    <a:pt x="809" y="115"/>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637;p44"/>
            <p:cNvSpPr/>
            <p:nvPr/>
          </p:nvSpPr>
          <p:spPr>
            <a:xfrm>
              <a:off x="2918175" y="2087175"/>
              <a:ext cx="103400" cy="44425"/>
            </a:xfrm>
            <a:custGeom>
              <a:avLst/>
              <a:gdLst/>
              <a:ahLst/>
              <a:cxnLst/>
              <a:rect l="l" t="t" r="r" b="b"/>
              <a:pathLst>
                <a:path w="4136" h="1777" extrusionOk="0">
                  <a:moveTo>
                    <a:pt x="347" y="0"/>
                  </a:moveTo>
                  <a:cubicBezTo>
                    <a:pt x="249" y="0"/>
                    <a:pt x="153" y="13"/>
                    <a:pt x="58" y="44"/>
                  </a:cubicBezTo>
                  <a:cubicBezTo>
                    <a:pt x="22" y="56"/>
                    <a:pt x="1" y="93"/>
                    <a:pt x="14" y="126"/>
                  </a:cubicBezTo>
                  <a:cubicBezTo>
                    <a:pt x="201" y="690"/>
                    <a:pt x="950" y="929"/>
                    <a:pt x="1457" y="1143"/>
                  </a:cubicBezTo>
                  <a:cubicBezTo>
                    <a:pt x="2134" y="1429"/>
                    <a:pt x="2846" y="1704"/>
                    <a:pt x="3579" y="1774"/>
                  </a:cubicBezTo>
                  <a:cubicBezTo>
                    <a:pt x="3596" y="1775"/>
                    <a:pt x="3612" y="1776"/>
                    <a:pt x="3627" y="1776"/>
                  </a:cubicBezTo>
                  <a:cubicBezTo>
                    <a:pt x="4133" y="1776"/>
                    <a:pt x="4135" y="984"/>
                    <a:pt x="3671" y="845"/>
                  </a:cubicBezTo>
                  <a:cubicBezTo>
                    <a:pt x="3000" y="644"/>
                    <a:pt x="2293" y="561"/>
                    <a:pt x="1617" y="363"/>
                  </a:cubicBezTo>
                  <a:cubicBezTo>
                    <a:pt x="1220" y="246"/>
                    <a:pt x="772" y="0"/>
                    <a:pt x="347"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638;p44"/>
            <p:cNvSpPr/>
            <p:nvPr/>
          </p:nvSpPr>
          <p:spPr>
            <a:xfrm>
              <a:off x="3026475" y="2117275"/>
              <a:ext cx="34275" cy="25450"/>
            </a:xfrm>
            <a:custGeom>
              <a:avLst/>
              <a:gdLst/>
              <a:ahLst/>
              <a:cxnLst/>
              <a:rect l="l" t="t" r="r" b="b"/>
              <a:pathLst>
                <a:path w="1371" h="1018" extrusionOk="0">
                  <a:moveTo>
                    <a:pt x="848" y="0"/>
                  </a:moveTo>
                  <a:cubicBezTo>
                    <a:pt x="831" y="0"/>
                    <a:pt x="814" y="1"/>
                    <a:pt x="796" y="3"/>
                  </a:cubicBezTo>
                  <a:cubicBezTo>
                    <a:pt x="773" y="6"/>
                    <a:pt x="750" y="7"/>
                    <a:pt x="727" y="7"/>
                  </a:cubicBezTo>
                  <a:cubicBezTo>
                    <a:pt x="696" y="7"/>
                    <a:pt x="666" y="6"/>
                    <a:pt x="635" y="6"/>
                  </a:cubicBezTo>
                  <a:cubicBezTo>
                    <a:pt x="633" y="6"/>
                    <a:pt x="630" y="6"/>
                    <a:pt x="628" y="6"/>
                  </a:cubicBezTo>
                  <a:cubicBezTo>
                    <a:pt x="552" y="6"/>
                    <a:pt x="477" y="21"/>
                    <a:pt x="403" y="38"/>
                  </a:cubicBezTo>
                  <a:cubicBezTo>
                    <a:pt x="105" y="103"/>
                    <a:pt x="0" y="546"/>
                    <a:pt x="235" y="740"/>
                  </a:cubicBezTo>
                  <a:cubicBezTo>
                    <a:pt x="296" y="789"/>
                    <a:pt x="357" y="838"/>
                    <a:pt x="429" y="874"/>
                  </a:cubicBezTo>
                  <a:cubicBezTo>
                    <a:pt x="477" y="896"/>
                    <a:pt x="527" y="918"/>
                    <a:pt x="571" y="948"/>
                  </a:cubicBezTo>
                  <a:cubicBezTo>
                    <a:pt x="643" y="996"/>
                    <a:pt x="722" y="1017"/>
                    <a:pt x="800" y="1017"/>
                  </a:cubicBezTo>
                  <a:cubicBezTo>
                    <a:pt x="1027" y="1017"/>
                    <a:pt x="1252" y="842"/>
                    <a:pt x="1304" y="622"/>
                  </a:cubicBezTo>
                  <a:cubicBezTo>
                    <a:pt x="1371" y="340"/>
                    <a:pt x="1152" y="0"/>
                    <a:pt x="84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639;p44"/>
            <p:cNvSpPr/>
            <p:nvPr/>
          </p:nvSpPr>
          <p:spPr>
            <a:xfrm>
              <a:off x="3155725" y="1586625"/>
              <a:ext cx="36500" cy="50525"/>
            </a:xfrm>
            <a:custGeom>
              <a:avLst/>
              <a:gdLst/>
              <a:ahLst/>
              <a:cxnLst/>
              <a:rect l="l" t="t" r="r" b="b"/>
              <a:pathLst>
                <a:path w="1460" h="2021" extrusionOk="0">
                  <a:moveTo>
                    <a:pt x="973" y="1"/>
                  </a:moveTo>
                  <a:cubicBezTo>
                    <a:pt x="859" y="1"/>
                    <a:pt x="745" y="44"/>
                    <a:pt x="659" y="143"/>
                  </a:cubicBezTo>
                  <a:cubicBezTo>
                    <a:pt x="373" y="472"/>
                    <a:pt x="253" y="961"/>
                    <a:pt x="102" y="1364"/>
                  </a:cubicBezTo>
                  <a:cubicBezTo>
                    <a:pt x="0" y="1634"/>
                    <a:pt x="242" y="1945"/>
                    <a:pt x="497" y="2005"/>
                  </a:cubicBezTo>
                  <a:cubicBezTo>
                    <a:pt x="541" y="2016"/>
                    <a:pt x="583" y="2020"/>
                    <a:pt x="623" y="2020"/>
                  </a:cubicBezTo>
                  <a:cubicBezTo>
                    <a:pt x="868" y="2020"/>
                    <a:pt x="1058" y="1844"/>
                    <a:pt x="1139" y="1610"/>
                  </a:cubicBezTo>
                  <a:cubicBezTo>
                    <a:pt x="1268" y="1241"/>
                    <a:pt x="1459" y="838"/>
                    <a:pt x="1452" y="442"/>
                  </a:cubicBezTo>
                  <a:cubicBezTo>
                    <a:pt x="1446" y="184"/>
                    <a:pt x="1208" y="1"/>
                    <a:pt x="97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640;p44"/>
            <p:cNvSpPr/>
            <p:nvPr/>
          </p:nvSpPr>
          <p:spPr>
            <a:xfrm>
              <a:off x="3143025" y="1646250"/>
              <a:ext cx="27325" cy="30400"/>
            </a:xfrm>
            <a:custGeom>
              <a:avLst/>
              <a:gdLst/>
              <a:ahLst/>
              <a:cxnLst/>
              <a:rect l="l" t="t" r="r" b="b"/>
              <a:pathLst>
                <a:path w="1093" h="1216" extrusionOk="0">
                  <a:moveTo>
                    <a:pt x="614" y="1"/>
                  </a:moveTo>
                  <a:cubicBezTo>
                    <a:pt x="544" y="1"/>
                    <a:pt x="473" y="19"/>
                    <a:pt x="411" y="58"/>
                  </a:cubicBezTo>
                  <a:cubicBezTo>
                    <a:pt x="239" y="165"/>
                    <a:pt x="87" y="394"/>
                    <a:pt x="50" y="595"/>
                  </a:cubicBezTo>
                  <a:cubicBezTo>
                    <a:pt x="1" y="856"/>
                    <a:pt x="149" y="1153"/>
                    <a:pt x="427" y="1205"/>
                  </a:cubicBezTo>
                  <a:cubicBezTo>
                    <a:pt x="464" y="1212"/>
                    <a:pt x="501" y="1216"/>
                    <a:pt x="536" y="1216"/>
                  </a:cubicBezTo>
                  <a:cubicBezTo>
                    <a:pt x="772" y="1216"/>
                    <a:pt x="970" y="1066"/>
                    <a:pt x="1038" y="829"/>
                  </a:cubicBezTo>
                  <a:cubicBezTo>
                    <a:pt x="1093" y="634"/>
                    <a:pt x="1060" y="361"/>
                    <a:pt x="956" y="187"/>
                  </a:cubicBezTo>
                  <a:cubicBezTo>
                    <a:pt x="882" y="68"/>
                    <a:pt x="749" y="1"/>
                    <a:pt x="61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641;p44"/>
            <p:cNvSpPr/>
            <p:nvPr/>
          </p:nvSpPr>
          <p:spPr>
            <a:xfrm>
              <a:off x="3187175" y="1717375"/>
              <a:ext cx="70300" cy="27900"/>
            </a:xfrm>
            <a:custGeom>
              <a:avLst/>
              <a:gdLst/>
              <a:ahLst/>
              <a:cxnLst/>
              <a:rect l="l" t="t" r="r" b="b"/>
              <a:pathLst>
                <a:path w="2812" h="1116" extrusionOk="0">
                  <a:moveTo>
                    <a:pt x="2170" y="1"/>
                  </a:moveTo>
                  <a:cubicBezTo>
                    <a:pt x="2122" y="1"/>
                    <a:pt x="2069" y="8"/>
                    <a:pt x="2013" y="24"/>
                  </a:cubicBezTo>
                  <a:cubicBezTo>
                    <a:pt x="1429" y="189"/>
                    <a:pt x="790" y="271"/>
                    <a:pt x="238" y="525"/>
                  </a:cubicBezTo>
                  <a:cubicBezTo>
                    <a:pt x="0" y="635"/>
                    <a:pt x="84" y="1032"/>
                    <a:pt x="326" y="1076"/>
                  </a:cubicBezTo>
                  <a:cubicBezTo>
                    <a:pt x="485" y="1104"/>
                    <a:pt x="648" y="1116"/>
                    <a:pt x="813" y="1116"/>
                  </a:cubicBezTo>
                  <a:cubicBezTo>
                    <a:pt x="1268" y="1116"/>
                    <a:pt x="1736" y="1028"/>
                    <a:pt x="2172" y="970"/>
                  </a:cubicBezTo>
                  <a:cubicBezTo>
                    <a:pt x="2812" y="884"/>
                    <a:pt x="2711" y="1"/>
                    <a:pt x="21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642;p44"/>
            <p:cNvSpPr/>
            <p:nvPr/>
          </p:nvSpPr>
          <p:spPr>
            <a:xfrm>
              <a:off x="3270250" y="1703425"/>
              <a:ext cx="55075" cy="24825"/>
            </a:xfrm>
            <a:custGeom>
              <a:avLst/>
              <a:gdLst/>
              <a:ahLst/>
              <a:cxnLst/>
              <a:rect l="l" t="t" r="r" b="b"/>
              <a:pathLst>
                <a:path w="2203" h="993" extrusionOk="0">
                  <a:moveTo>
                    <a:pt x="1483" y="1"/>
                  </a:moveTo>
                  <a:cubicBezTo>
                    <a:pt x="1232" y="1"/>
                    <a:pt x="963" y="111"/>
                    <a:pt x="739" y="192"/>
                  </a:cubicBezTo>
                  <a:cubicBezTo>
                    <a:pt x="467" y="290"/>
                    <a:pt x="222" y="396"/>
                    <a:pt x="56" y="640"/>
                  </a:cubicBezTo>
                  <a:cubicBezTo>
                    <a:pt x="0" y="724"/>
                    <a:pt x="42" y="871"/>
                    <a:pt x="133" y="910"/>
                  </a:cubicBezTo>
                  <a:cubicBezTo>
                    <a:pt x="289" y="976"/>
                    <a:pt x="444" y="993"/>
                    <a:pt x="602" y="993"/>
                  </a:cubicBezTo>
                  <a:cubicBezTo>
                    <a:pt x="706" y="993"/>
                    <a:pt x="812" y="985"/>
                    <a:pt x="922" y="981"/>
                  </a:cubicBezTo>
                  <a:cubicBezTo>
                    <a:pt x="980" y="978"/>
                    <a:pt x="1038" y="978"/>
                    <a:pt x="1096" y="978"/>
                  </a:cubicBezTo>
                  <a:cubicBezTo>
                    <a:pt x="1121" y="978"/>
                    <a:pt x="1147" y="978"/>
                    <a:pt x="1172" y="978"/>
                  </a:cubicBezTo>
                  <a:cubicBezTo>
                    <a:pt x="1402" y="978"/>
                    <a:pt x="1627" y="972"/>
                    <a:pt x="1834" y="856"/>
                  </a:cubicBezTo>
                  <a:cubicBezTo>
                    <a:pt x="2203" y="650"/>
                    <a:pt x="2047" y="148"/>
                    <a:pt x="1701" y="34"/>
                  </a:cubicBezTo>
                  <a:cubicBezTo>
                    <a:pt x="1631"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643;p44"/>
            <p:cNvSpPr/>
            <p:nvPr/>
          </p:nvSpPr>
          <p:spPr>
            <a:xfrm>
              <a:off x="3180025" y="1831525"/>
              <a:ext cx="46825" cy="34925"/>
            </a:xfrm>
            <a:custGeom>
              <a:avLst/>
              <a:gdLst/>
              <a:ahLst/>
              <a:cxnLst/>
              <a:rect l="l" t="t" r="r" b="b"/>
              <a:pathLst>
                <a:path w="1873" h="1397" extrusionOk="0">
                  <a:moveTo>
                    <a:pt x="234" y="1"/>
                  </a:moveTo>
                  <a:cubicBezTo>
                    <a:pt x="102" y="1"/>
                    <a:pt x="0" y="167"/>
                    <a:pt x="44" y="287"/>
                  </a:cubicBezTo>
                  <a:cubicBezTo>
                    <a:pt x="117" y="484"/>
                    <a:pt x="254" y="645"/>
                    <a:pt x="397" y="796"/>
                  </a:cubicBezTo>
                  <a:cubicBezTo>
                    <a:pt x="551" y="958"/>
                    <a:pt x="703" y="1137"/>
                    <a:pt x="878" y="1276"/>
                  </a:cubicBezTo>
                  <a:cubicBezTo>
                    <a:pt x="986" y="1361"/>
                    <a:pt x="1095" y="1397"/>
                    <a:pt x="1197" y="1397"/>
                  </a:cubicBezTo>
                  <a:cubicBezTo>
                    <a:pt x="1597" y="1397"/>
                    <a:pt x="1872" y="841"/>
                    <a:pt x="1429" y="522"/>
                  </a:cubicBezTo>
                  <a:cubicBezTo>
                    <a:pt x="1112" y="294"/>
                    <a:pt x="642" y="33"/>
                    <a:pt x="247" y="1"/>
                  </a:cubicBezTo>
                  <a:cubicBezTo>
                    <a:pt x="243" y="1"/>
                    <a:pt x="238" y="1"/>
                    <a:pt x="23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644;p44"/>
            <p:cNvSpPr/>
            <p:nvPr/>
          </p:nvSpPr>
          <p:spPr>
            <a:xfrm>
              <a:off x="3228150" y="1872150"/>
              <a:ext cx="42750" cy="36775"/>
            </a:xfrm>
            <a:custGeom>
              <a:avLst/>
              <a:gdLst/>
              <a:ahLst/>
              <a:cxnLst/>
              <a:rect l="l" t="t" r="r" b="b"/>
              <a:pathLst>
                <a:path w="1710" h="1471" extrusionOk="0">
                  <a:moveTo>
                    <a:pt x="372" y="1"/>
                  </a:moveTo>
                  <a:cubicBezTo>
                    <a:pt x="169" y="1"/>
                    <a:pt x="1" y="275"/>
                    <a:pt x="131" y="449"/>
                  </a:cubicBezTo>
                  <a:cubicBezTo>
                    <a:pt x="279" y="645"/>
                    <a:pt x="455" y="844"/>
                    <a:pt x="578" y="1061"/>
                  </a:cubicBezTo>
                  <a:lnTo>
                    <a:pt x="578" y="1061"/>
                  </a:lnTo>
                  <a:cubicBezTo>
                    <a:pt x="641" y="1301"/>
                    <a:pt x="857" y="1471"/>
                    <a:pt x="1086" y="1471"/>
                  </a:cubicBezTo>
                  <a:cubicBezTo>
                    <a:pt x="1192" y="1471"/>
                    <a:pt x="1300" y="1435"/>
                    <a:pt x="1398" y="1354"/>
                  </a:cubicBezTo>
                  <a:cubicBezTo>
                    <a:pt x="1709" y="1092"/>
                    <a:pt x="1608" y="637"/>
                    <a:pt x="1263" y="483"/>
                  </a:cubicBezTo>
                  <a:lnTo>
                    <a:pt x="1263" y="483"/>
                  </a:lnTo>
                  <a:cubicBezTo>
                    <a:pt x="1261" y="478"/>
                    <a:pt x="1245" y="465"/>
                    <a:pt x="1212" y="443"/>
                  </a:cubicBezTo>
                  <a:cubicBezTo>
                    <a:pt x="1179" y="416"/>
                    <a:pt x="1144" y="391"/>
                    <a:pt x="1109" y="366"/>
                  </a:cubicBezTo>
                  <a:cubicBezTo>
                    <a:pt x="1038" y="313"/>
                    <a:pt x="968" y="262"/>
                    <a:pt x="892" y="214"/>
                  </a:cubicBezTo>
                  <a:cubicBezTo>
                    <a:pt x="752" y="128"/>
                    <a:pt x="603" y="68"/>
                    <a:pt x="447" y="13"/>
                  </a:cubicBezTo>
                  <a:cubicBezTo>
                    <a:pt x="422" y="5"/>
                    <a:pt x="397" y="1"/>
                    <a:pt x="37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645;p44"/>
            <p:cNvSpPr/>
            <p:nvPr/>
          </p:nvSpPr>
          <p:spPr>
            <a:xfrm>
              <a:off x="3091100" y="1963050"/>
              <a:ext cx="28100" cy="55025"/>
            </a:xfrm>
            <a:custGeom>
              <a:avLst/>
              <a:gdLst/>
              <a:ahLst/>
              <a:cxnLst/>
              <a:rect l="l" t="t" r="r" b="b"/>
              <a:pathLst>
                <a:path w="1124" h="2201" extrusionOk="0">
                  <a:moveTo>
                    <a:pt x="618" y="0"/>
                  </a:moveTo>
                  <a:cubicBezTo>
                    <a:pt x="574" y="0"/>
                    <a:pt x="527" y="12"/>
                    <a:pt x="475" y="36"/>
                  </a:cubicBezTo>
                  <a:cubicBezTo>
                    <a:pt x="201" y="166"/>
                    <a:pt x="186" y="512"/>
                    <a:pt x="147" y="775"/>
                  </a:cubicBezTo>
                  <a:cubicBezTo>
                    <a:pt x="102" y="1087"/>
                    <a:pt x="0" y="1447"/>
                    <a:pt x="46" y="1759"/>
                  </a:cubicBezTo>
                  <a:cubicBezTo>
                    <a:pt x="87" y="2036"/>
                    <a:pt x="321" y="2200"/>
                    <a:pt x="546" y="2200"/>
                  </a:cubicBezTo>
                  <a:cubicBezTo>
                    <a:pt x="729" y="2200"/>
                    <a:pt x="906" y="2093"/>
                    <a:pt x="970" y="1849"/>
                  </a:cubicBezTo>
                  <a:cubicBezTo>
                    <a:pt x="1044" y="1573"/>
                    <a:pt x="1124" y="0"/>
                    <a:pt x="61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646;p44"/>
            <p:cNvSpPr/>
            <p:nvPr/>
          </p:nvSpPr>
          <p:spPr>
            <a:xfrm>
              <a:off x="3085875" y="2035700"/>
              <a:ext cx="27250" cy="31550"/>
            </a:xfrm>
            <a:custGeom>
              <a:avLst/>
              <a:gdLst/>
              <a:ahLst/>
              <a:cxnLst/>
              <a:rect l="l" t="t" r="r" b="b"/>
              <a:pathLst>
                <a:path w="1090" h="1262" extrusionOk="0">
                  <a:moveTo>
                    <a:pt x="686" y="0"/>
                  </a:moveTo>
                  <a:cubicBezTo>
                    <a:pt x="638" y="0"/>
                    <a:pt x="590" y="13"/>
                    <a:pt x="550" y="41"/>
                  </a:cubicBezTo>
                  <a:cubicBezTo>
                    <a:pt x="438" y="117"/>
                    <a:pt x="379" y="222"/>
                    <a:pt x="323" y="304"/>
                  </a:cubicBezTo>
                  <a:cubicBezTo>
                    <a:pt x="322" y="306"/>
                    <a:pt x="277" y="372"/>
                    <a:pt x="280" y="372"/>
                  </a:cubicBezTo>
                  <a:cubicBezTo>
                    <a:pt x="281" y="372"/>
                    <a:pt x="286" y="367"/>
                    <a:pt x="297" y="352"/>
                  </a:cubicBezTo>
                  <a:lnTo>
                    <a:pt x="297" y="352"/>
                  </a:lnTo>
                  <a:cubicBezTo>
                    <a:pt x="249" y="415"/>
                    <a:pt x="195" y="472"/>
                    <a:pt x="156" y="542"/>
                  </a:cubicBezTo>
                  <a:cubicBezTo>
                    <a:pt x="1" y="818"/>
                    <a:pt x="167" y="1177"/>
                    <a:pt x="470" y="1249"/>
                  </a:cubicBezTo>
                  <a:cubicBezTo>
                    <a:pt x="505" y="1257"/>
                    <a:pt x="540" y="1261"/>
                    <a:pt x="575" y="1261"/>
                  </a:cubicBezTo>
                  <a:cubicBezTo>
                    <a:pt x="838" y="1261"/>
                    <a:pt x="1090" y="1039"/>
                    <a:pt x="1068" y="758"/>
                  </a:cubicBezTo>
                  <a:cubicBezTo>
                    <a:pt x="1060" y="680"/>
                    <a:pt x="1043" y="607"/>
                    <a:pt x="1024" y="534"/>
                  </a:cubicBezTo>
                  <a:lnTo>
                    <a:pt x="1024" y="534"/>
                  </a:lnTo>
                  <a:cubicBezTo>
                    <a:pt x="1027" y="544"/>
                    <a:pt x="1028" y="548"/>
                    <a:pt x="1029" y="548"/>
                  </a:cubicBezTo>
                  <a:cubicBezTo>
                    <a:pt x="1032" y="548"/>
                    <a:pt x="1006" y="406"/>
                    <a:pt x="1005" y="406"/>
                  </a:cubicBezTo>
                  <a:lnTo>
                    <a:pt x="1005" y="406"/>
                  </a:lnTo>
                  <a:cubicBezTo>
                    <a:pt x="1005" y="406"/>
                    <a:pt x="1005" y="408"/>
                    <a:pt x="1006" y="413"/>
                  </a:cubicBezTo>
                  <a:cubicBezTo>
                    <a:pt x="994" y="343"/>
                    <a:pt x="979" y="223"/>
                    <a:pt x="925" y="131"/>
                  </a:cubicBezTo>
                  <a:cubicBezTo>
                    <a:pt x="877" y="49"/>
                    <a:pt x="780"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647;p44"/>
            <p:cNvSpPr/>
            <p:nvPr/>
          </p:nvSpPr>
          <p:spPr>
            <a:xfrm>
              <a:off x="2994750" y="1870100"/>
              <a:ext cx="37775" cy="42725"/>
            </a:xfrm>
            <a:custGeom>
              <a:avLst/>
              <a:gdLst/>
              <a:ahLst/>
              <a:cxnLst/>
              <a:rect l="l" t="t" r="r" b="b"/>
              <a:pathLst>
                <a:path w="1511" h="1709" extrusionOk="0">
                  <a:moveTo>
                    <a:pt x="1154" y="0"/>
                  </a:moveTo>
                  <a:cubicBezTo>
                    <a:pt x="1101" y="0"/>
                    <a:pt x="1045" y="15"/>
                    <a:pt x="991" y="50"/>
                  </a:cubicBezTo>
                  <a:cubicBezTo>
                    <a:pt x="671" y="254"/>
                    <a:pt x="461" y="604"/>
                    <a:pt x="205" y="877"/>
                  </a:cubicBezTo>
                  <a:cubicBezTo>
                    <a:pt x="0" y="1093"/>
                    <a:pt x="34" y="1440"/>
                    <a:pt x="273" y="1615"/>
                  </a:cubicBezTo>
                  <a:cubicBezTo>
                    <a:pt x="357" y="1677"/>
                    <a:pt x="465" y="1709"/>
                    <a:pt x="573" y="1709"/>
                  </a:cubicBezTo>
                  <a:cubicBezTo>
                    <a:pt x="746" y="1709"/>
                    <a:pt x="920" y="1626"/>
                    <a:pt x="997" y="1457"/>
                  </a:cubicBezTo>
                  <a:cubicBezTo>
                    <a:pt x="1153" y="1113"/>
                    <a:pt x="1408" y="774"/>
                    <a:pt x="1475" y="399"/>
                  </a:cubicBezTo>
                  <a:cubicBezTo>
                    <a:pt x="1510" y="192"/>
                    <a:pt x="1346"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648;p44"/>
            <p:cNvSpPr/>
            <p:nvPr/>
          </p:nvSpPr>
          <p:spPr>
            <a:xfrm>
              <a:off x="2964125" y="1929075"/>
              <a:ext cx="30825" cy="31075"/>
            </a:xfrm>
            <a:custGeom>
              <a:avLst/>
              <a:gdLst/>
              <a:ahLst/>
              <a:cxnLst/>
              <a:rect l="l" t="t" r="r" b="b"/>
              <a:pathLst>
                <a:path w="1233" h="1243" extrusionOk="0">
                  <a:moveTo>
                    <a:pt x="851" y="1"/>
                  </a:moveTo>
                  <a:cubicBezTo>
                    <a:pt x="794" y="1"/>
                    <a:pt x="734" y="14"/>
                    <a:pt x="676" y="42"/>
                  </a:cubicBezTo>
                  <a:cubicBezTo>
                    <a:pt x="459" y="148"/>
                    <a:pt x="219" y="287"/>
                    <a:pt x="109" y="513"/>
                  </a:cubicBezTo>
                  <a:cubicBezTo>
                    <a:pt x="0" y="737"/>
                    <a:pt x="49" y="998"/>
                    <a:pt x="253" y="1148"/>
                  </a:cubicBezTo>
                  <a:cubicBezTo>
                    <a:pt x="342" y="1213"/>
                    <a:pt x="439" y="1242"/>
                    <a:pt x="536" y="1242"/>
                  </a:cubicBezTo>
                  <a:cubicBezTo>
                    <a:pt x="666" y="1242"/>
                    <a:pt x="795" y="1189"/>
                    <a:pt x="901" y="1094"/>
                  </a:cubicBezTo>
                  <a:cubicBezTo>
                    <a:pt x="1086" y="926"/>
                    <a:pt x="1151" y="648"/>
                    <a:pt x="1192" y="414"/>
                  </a:cubicBezTo>
                  <a:cubicBezTo>
                    <a:pt x="1232" y="172"/>
                    <a:pt x="1058" y="1"/>
                    <a:pt x="85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649;p44"/>
            <p:cNvSpPr/>
            <p:nvPr/>
          </p:nvSpPr>
          <p:spPr>
            <a:xfrm>
              <a:off x="2818125" y="1793400"/>
              <a:ext cx="68125" cy="26225"/>
            </a:xfrm>
            <a:custGeom>
              <a:avLst/>
              <a:gdLst/>
              <a:ahLst/>
              <a:cxnLst/>
              <a:rect l="l" t="t" r="r" b="b"/>
              <a:pathLst>
                <a:path w="2725" h="1049" extrusionOk="0">
                  <a:moveTo>
                    <a:pt x="1691" y="1"/>
                  </a:moveTo>
                  <a:cubicBezTo>
                    <a:pt x="1536" y="1"/>
                    <a:pt x="1380" y="15"/>
                    <a:pt x="1211" y="39"/>
                  </a:cubicBezTo>
                  <a:cubicBezTo>
                    <a:pt x="898" y="82"/>
                    <a:pt x="561" y="120"/>
                    <a:pt x="287" y="284"/>
                  </a:cubicBezTo>
                  <a:cubicBezTo>
                    <a:pt x="1" y="453"/>
                    <a:pt x="44" y="985"/>
                    <a:pt x="407" y="1035"/>
                  </a:cubicBezTo>
                  <a:cubicBezTo>
                    <a:pt x="482" y="1045"/>
                    <a:pt x="557" y="1049"/>
                    <a:pt x="632" y="1049"/>
                  </a:cubicBezTo>
                  <a:cubicBezTo>
                    <a:pt x="836" y="1049"/>
                    <a:pt x="1039" y="1020"/>
                    <a:pt x="1246" y="1012"/>
                  </a:cubicBezTo>
                  <a:cubicBezTo>
                    <a:pt x="1533" y="999"/>
                    <a:pt x="1805" y="1013"/>
                    <a:pt x="2084" y="972"/>
                  </a:cubicBezTo>
                  <a:cubicBezTo>
                    <a:pt x="2574" y="902"/>
                    <a:pt x="2725" y="175"/>
                    <a:pt x="2175" y="53"/>
                  </a:cubicBezTo>
                  <a:cubicBezTo>
                    <a:pt x="2006" y="16"/>
                    <a:pt x="1849" y="1"/>
                    <a:pt x="169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650;p44"/>
            <p:cNvSpPr/>
            <p:nvPr/>
          </p:nvSpPr>
          <p:spPr>
            <a:xfrm>
              <a:off x="2901625" y="1790050"/>
              <a:ext cx="40975" cy="25900"/>
            </a:xfrm>
            <a:custGeom>
              <a:avLst/>
              <a:gdLst/>
              <a:ahLst/>
              <a:cxnLst/>
              <a:rect l="l" t="t" r="r" b="b"/>
              <a:pathLst>
                <a:path w="1639" h="1036" extrusionOk="0">
                  <a:moveTo>
                    <a:pt x="1069" y="0"/>
                  </a:moveTo>
                  <a:cubicBezTo>
                    <a:pt x="977" y="0"/>
                    <a:pt x="881" y="23"/>
                    <a:pt x="790" y="66"/>
                  </a:cubicBezTo>
                  <a:cubicBezTo>
                    <a:pt x="625" y="144"/>
                    <a:pt x="468" y="235"/>
                    <a:pt x="312" y="330"/>
                  </a:cubicBezTo>
                  <a:cubicBezTo>
                    <a:pt x="190" y="403"/>
                    <a:pt x="0" y="472"/>
                    <a:pt x="43" y="652"/>
                  </a:cubicBezTo>
                  <a:cubicBezTo>
                    <a:pt x="84" y="830"/>
                    <a:pt x="335" y="925"/>
                    <a:pt x="489" y="978"/>
                  </a:cubicBezTo>
                  <a:cubicBezTo>
                    <a:pt x="607" y="1018"/>
                    <a:pt x="729" y="1036"/>
                    <a:pt x="852" y="1036"/>
                  </a:cubicBezTo>
                  <a:cubicBezTo>
                    <a:pt x="971" y="1036"/>
                    <a:pt x="1091" y="1019"/>
                    <a:pt x="1208" y="991"/>
                  </a:cubicBezTo>
                  <a:cubicBezTo>
                    <a:pt x="1508" y="920"/>
                    <a:pt x="1639" y="554"/>
                    <a:pt x="1521" y="293"/>
                  </a:cubicBezTo>
                  <a:cubicBezTo>
                    <a:pt x="1431" y="93"/>
                    <a:pt x="1257" y="0"/>
                    <a:pt x="106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651;p44"/>
            <p:cNvSpPr/>
            <p:nvPr/>
          </p:nvSpPr>
          <p:spPr>
            <a:xfrm>
              <a:off x="2950600" y="1625625"/>
              <a:ext cx="39150" cy="42075"/>
            </a:xfrm>
            <a:custGeom>
              <a:avLst/>
              <a:gdLst/>
              <a:ahLst/>
              <a:cxnLst/>
              <a:rect l="l" t="t" r="r" b="b"/>
              <a:pathLst>
                <a:path w="1566" h="1683" extrusionOk="0">
                  <a:moveTo>
                    <a:pt x="383" y="1"/>
                  </a:moveTo>
                  <a:cubicBezTo>
                    <a:pt x="180" y="1"/>
                    <a:pt x="0" y="227"/>
                    <a:pt x="60" y="435"/>
                  </a:cubicBezTo>
                  <a:cubicBezTo>
                    <a:pt x="162" y="785"/>
                    <a:pt x="390" y="1136"/>
                    <a:pt x="574" y="1447"/>
                  </a:cubicBezTo>
                  <a:cubicBezTo>
                    <a:pt x="666" y="1603"/>
                    <a:pt x="832" y="1683"/>
                    <a:pt x="1000" y="1683"/>
                  </a:cubicBezTo>
                  <a:cubicBezTo>
                    <a:pt x="1113" y="1683"/>
                    <a:pt x="1228" y="1646"/>
                    <a:pt x="1320" y="1571"/>
                  </a:cubicBezTo>
                  <a:cubicBezTo>
                    <a:pt x="1565" y="1374"/>
                    <a:pt x="1560" y="1038"/>
                    <a:pt x="1354" y="816"/>
                  </a:cubicBezTo>
                  <a:cubicBezTo>
                    <a:pt x="1108" y="550"/>
                    <a:pt x="843" y="245"/>
                    <a:pt x="538" y="48"/>
                  </a:cubicBezTo>
                  <a:cubicBezTo>
                    <a:pt x="487" y="15"/>
                    <a:pt x="434" y="1"/>
                    <a:pt x="3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652;p44"/>
            <p:cNvSpPr/>
            <p:nvPr/>
          </p:nvSpPr>
          <p:spPr>
            <a:xfrm>
              <a:off x="2985525" y="1670350"/>
              <a:ext cx="29225" cy="28500"/>
            </a:xfrm>
            <a:custGeom>
              <a:avLst/>
              <a:gdLst/>
              <a:ahLst/>
              <a:cxnLst/>
              <a:rect l="l" t="t" r="r" b="b"/>
              <a:pathLst>
                <a:path w="1169" h="1140" extrusionOk="0">
                  <a:moveTo>
                    <a:pt x="337" y="1"/>
                  </a:moveTo>
                  <a:cubicBezTo>
                    <a:pt x="197" y="1"/>
                    <a:pt x="49" y="128"/>
                    <a:pt x="24" y="264"/>
                  </a:cubicBezTo>
                  <a:cubicBezTo>
                    <a:pt x="1" y="401"/>
                    <a:pt x="33" y="503"/>
                    <a:pt x="82" y="627"/>
                  </a:cubicBezTo>
                  <a:cubicBezTo>
                    <a:pt x="98" y="666"/>
                    <a:pt x="112" y="706"/>
                    <a:pt x="128" y="746"/>
                  </a:cubicBezTo>
                  <a:cubicBezTo>
                    <a:pt x="170" y="851"/>
                    <a:pt x="215" y="921"/>
                    <a:pt x="288" y="1008"/>
                  </a:cubicBezTo>
                  <a:cubicBezTo>
                    <a:pt x="354" y="1086"/>
                    <a:pt x="501" y="1139"/>
                    <a:pt x="608" y="1139"/>
                  </a:cubicBezTo>
                  <a:cubicBezTo>
                    <a:pt x="617" y="1139"/>
                    <a:pt x="626" y="1139"/>
                    <a:pt x="634" y="1138"/>
                  </a:cubicBezTo>
                  <a:cubicBezTo>
                    <a:pt x="739" y="1131"/>
                    <a:pt x="831" y="1097"/>
                    <a:pt x="914" y="1029"/>
                  </a:cubicBezTo>
                  <a:cubicBezTo>
                    <a:pt x="1082" y="894"/>
                    <a:pt x="1168" y="600"/>
                    <a:pt x="1022" y="413"/>
                  </a:cubicBezTo>
                  <a:cubicBezTo>
                    <a:pt x="952" y="324"/>
                    <a:pt x="893" y="265"/>
                    <a:pt x="797" y="201"/>
                  </a:cubicBezTo>
                  <a:cubicBezTo>
                    <a:pt x="762" y="176"/>
                    <a:pt x="726" y="153"/>
                    <a:pt x="690" y="131"/>
                  </a:cubicBezTo>
                  <a:cubicBezTo>
                    <a:pt x="579" y="56"/>
                    <a:pt x="485" y="5"/>
                    <a:pt x="344" y="1"/>
                  </a:cubicBezTo>
                  <a:cubicBezTo>
                    <a:pt x="342" y="1"/>
                    <a:pt x="340" y="1"/>
                    <a:pt x="33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653;p44"/>
            <p:cNvSpPr/>
            <p:nvPr/>
          </p:nvSpPr>
          <p:spPr>
            <a:xfrm>
              <a:off x="3068500" y="1490700"/>
              <a:ext cx="26950" cy="49400"/>
            </a:xfrm>
            <a:custGeom>
              <a:avLst/>
              <a:gdLst/>
              <a:ahLst/>
              <a:cxnLst/>
              <a:rect l="l" t="t" r="r" b="b"/>
              <a:pathLst>
                <a:path w="1078" h="1976" extrusionOk="0">
                  <a:moveTo>
                    <a:pt x="489" y="1"/>
                  </a:moveTo>
                  <a:cubicBezTo>
                    <a:pt x="368" y="1"/>
                    <a:pt x="249" y="61"/>
                    <a:pt x="180" y="185"/>
                  </a:cubicBezTo>
                  <a:cubicBezTo>
                    <a:pt x="69" y="382"/>
                    <a:pt x="50" y="624"/>
                    <a:pt x="33" y="847"/>
                  </a:cubicBezTo>
                  <a:cubicBezTo>
                    <a:pt x="18" y="1051"/>
                    <a:pt x="0" y="1273"/>
                    <a:pt x="30" y="1475"/>
                  </a:cubicBezTo>
                  <a:cubicBezTo>
                    <a:pt x="70" y="1746"/>
                    <a:pt x="257" y="1976"/>
                    <a:pt x="546" y="1976"/>
                  </a:cubicBezTo>
                  <a:cubicBezTo>
                    <a:pt x="552" y="1976"/>
                    <a:pt x="559" y="1976"/>
                    <a:pt x="566" y="1975"/>
                  </a:cubicBezTo>
                  <a:cubicBezTo>
                    <a:pt x="866" y="1965"/>
                    <a:pt x="1051" y="1718"/>
                    <a:pt x="1066" y="1439"/>
                  </a:cubicBezTo>
                  <a:cubicBezTo>
                    <a:pt x="1077" y="1219"/>
                    <a:pt x="1035" y="981"/>
                    <a:pt x="997" y="765"/>
                  </a:cubicBezTo>
                  <a:cubicBezTo>
                    <a:pt x="963" y="563"/>
                    <a:pt x="922" y="343"/>
                    <a:pt x="804" y="171"/>
                  </a:cubicBezTo>
                  <a:cubicBezTo>
                    <a:pt x="728" y="59"/>
                    <a:pt x="608"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654;p44"/>
            <p:cNvSpPr/>
            <p:nvPr/>
          </p:nvSpPr>
          <p:spPr>
            <a:xfrm>
              <a:off x="3069475" y="1552300"/>
              <a:ext cx="26900" cy="31475"/>
            </a:xfrm>
            <a:custGeom>
              <a:avLst/>
              <a:gdLst/>
              <a:ahLst/>
              <a:cxnLst/>
              <a:rect l="l" t="t" r="r" b="b"/>
              <a:pathLst>
                <a:path w="1076" h="1259" extrusionOk="0">
                  <a:moveTo>
                    <a:pt x="471" y="0"/>
                  </a:moveTo>
                  <a:cubicBezTo>
                    <a:pt x="353" y="0"/>
                    <a:pt x="231" y="71"/>
                    <a:pt x="175" y="173"/>
                  </a:cubicBezTo>
                  <a:lnTo>
                    <a:pt x="175" y="173"/>
                  </a:lnTo>
                  <a:cubicBezTo>
                    <a:pt x="167" y="183"/>
                    <a:pt x="159" y="195"/>
                    <a:pt x="149" y="209"/>
                  </a:cubicBezTo>
                  <a:cubicBezTo>
                    <a:pt x="121" y="243"/>
                    <a:pt x="104" y="284"/>
                    <a:pt x="98" y="329"/>
                  </a:cubicBezTo>
                  <a:cubicBezTo>
                    <a:pt x="94" y="357"/>
                    <a:pt x="91" y="386"/>
                    <a:pt x="88" y="416"/>
                  </a:cubicBezTo>
                  <a:lnTo>
                    <a:pt x="88" y="416"/>
                  </a:lnTo>
                  <a:cubicBezTo>
                    <a:pt x="88" y="417"/>
                    <a:pt x="87" y="419"/>
                    <a:pt x="87" y="422"/>
                  </a:cubicBezTo>
                  <a:cubicBezTo>
                    <a:pt x="72" y="491"/>
                    <a:pt x="57" y="562"/>
                    <a:pt x="46" y="631"/>
                  </a:cubicBezTo>
                  <a:cubicBezTo>
                    <a:pt x="0" y="935"/>
                    <a:pt x="169" y="1224"/>
                    <a:pt x="494" y="1256"/>
                  </a:cubicBezTo>
                  <a:cubicBezTo>
                    <a:pt x="511" y="1258"/>
                    <a:pt x="527" y="1259"/>
                    <a:pt x="543" y="1259"/>
                  </a:cubicBezTo>
                  <a:cubicBezTo>
                    <a:pt x="821" y="1259"/>
                    <a:pt x="1076" y="1025"/>
                    <a:pt x="1057" y="732"/>
                  </a:cubicBezTo>
                  <a:cubicBezTo>
                    <a:pt x="1048" y="578"/>
                    <a:pt x="995" y="419"/>
                    <a:pt x="916" y="288"/>
                  </a:cubicBezTo>
                  <a:cubicBezTo>
                    <a:pt x="881" y="230"/>
                    <a:pt x="840" y="168"/>
                    <a:pt x="791" y="124"/>
                  </a:cubicBezTo>
                  <a:cubicBezTo>
                    <a:pt x="736" y="76"/>
                    <a:pt x="671" y="39"/>
                    <a:pt x="599" y="20"/>
                  </a:cubicBezTo>
                  <a:cubicBezTo>
                    <a:pt x="578" y="14"/>
                    <a:pt x="554" y="11"/>
                    <a:pt x="531" y="11"/>
                  </a:cubicBezTo>
                  <a:cubicBezTo>
                    <a:pt x="493" y="8"/>
                    <a:pt x="476" y="6"/>
                    <a:pt x="479" y="6"/>
                  </a:cubicBezTo>
                  <a:cubicBezTo>
                    <a:pt x="481" y="6"/>
                    <a:pt x="505" y="8"/>
                    <a:pt x="548" y="11"/>
                  </a:cubicBezTo>
                  <a:cubicBezTo>
                    <a:pt x="523" y="3"/>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655;p44"/>
            <p:cNvSpPr/>
            <p:nvPr/>
          </p:nvSpPr>
          <p:spPr>
            <a:xfrm>
              <a:off x="3350475" y="2029350"/>
              <a:ext cx="27625" cy="24525"/>
            </a:xfrm>
            <a:custGeom>
              <a:avLst/>
              <a:gdLst/>
              <a:ahLst/>
              <a:cxnLst/>
              <a:rect l="l" t="t" r="r" b="b"/>
              <a:pathLst>
                <a:path w="1105" h="981" extrusionOk="0">
                  <a:moveTo>
                    <a:pt x="602" y="1"/>
                  </a:moveTo>
                  <a:cubicBezTo>
                    <a:pt x="326" y="1"/>
                    <a:pt x="108" y="237"/>
                    <a:pt x="48" y="492"/>
                  </a:cubicBezTo>
                  <a:cubicBezTo>
                    <a:pt x="0" y="687"/>
                    <a:pt x="129" y="938"/>
                    <a:pt x="343" y="969"/>
                  </a:cubicBezTo>
                  <a:cubicBezTo>
                    <a:pt x="391" y="977"/>
                    <a:pt x="438" y="981"/>
                    <a:pt x="485" y="981"/>
                  </a:cubicBezTo>
                  <a:cubicBezTo>
                    <a:pt x="550" y="981"/>
                    <a:pt x="613" y="973"/>
                    <a:pt x="679" y="954"/>
                  </a:cubicBezTo>
                  <a:cubicBezTo>
                    <a:pt x="818" y="913"/>
                    <a:pt x="968" y="814"/>
                    <a:pt x="1024" y="674"/>
                  </a:cubicBezTo>
                  <a:cubicBezTo>
                    <a:pt x="1085" y="519"/>
                    <a:pt x="1105" y="368"/>
                    <a:pt x="1011" y="217"/>
                  </a:cubicBezTo>
                  <a:cubicBezTo>
                    <a:pt x="923" y="73"/>
                    <a:pt x="772" y="2"/>
                    <a:pt x="608" y="1"/>
                  </a:cubicBezTo>
                  <a:cubicBezTo>
                    <a:pt x="606" y="1"/>
                    <a:pt x="604" y="1"/>
                    <a:pt x="60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656;p44"/>
            <p:cNvSpPr/>
            <p:nvPr/>
          </p:nvSpPr>
          <p:spPr>
            <a:xfrm>
              <a:off x="2715025" y="1669325"/>
              <a:ext cx="23925" cy="22200"/>
            </a:xfrm>
            <a:custGeom>
              <a:avLst/>
              <a:gdLst/>
              <a:ahLst/>
              <a:cxnLst/>
              <a:rect l="l" t="t" r="r" b="b"/>
              <a:pathLst>
                <a:path w="957" h="888" extrusionOk="0">
                  <a:moveTo>
                    <a:pt x="485" y="1"/>
                  </a:moveTo>
                  <a:cubicBezTo>
                    <a:pt x="285" y="1"/>
                    <a:pt x="85" y="139"/>
                    <a:pt x="46" y="341"/>
                  </a:cubicBezTo>
                  <a:cubicBezTo>
                    <a:pt x="1" y="578"/>
                    <a:pt x="132" y="820"/>
                    <a:pt x="376" y="877"/>
                  </a:cubicBezTo>
                  <a:cubicBezTo>
                    <a:pt x="407" y="884"/>
                    <a:pt x="439" y="888"/>
                    <a:pt x="472" y="888"/>
                  </a:cubicBezTo>
                  <a:cubicBezTo>
                    <a:pt x="671" y="888"/>
                    <a:pt x="873" y="750"/>
                    <a:pt x="911" y="548"/>
                  </a:cubicBezTo>
                  <a:cubicBezTo>
                    <a:pt x="956" y="311"/>
                    <a:pt x="823" y="69"/>
                    <a:pt x="581" y="12"/>
                  </a:cubicBezTo>
                  <a:cubicBezTo>
                    <a:pt x="550" y="4"/>
                    <a:pt x="517" y="1"/>
                    <a:pt x="48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657;p44"/>
            <p:cNvSpPr/>
            <p:nvPr/>
          </p:nvSpPr>
          <p:spPr>
            <a:xfrm>
              <a:off x="3379500" y="1514175"/>
              <a:ext cx="22850" cy="21500"/>
            </a:xfrm>
            <a:custGeom>
              <a:avLst/>
              <a:gdLst/>
              <a:ahLst/>
              <a:cxnLst/>
              <a:rect l="l" t="t" r="r" b="b"/>
              <a:pathLst>
                <a:path w="914" h="860" extrusionOk="0">
                  <a:moveTo>
                    <a:pt x="424" y="1"/>
                  </a:moveTo>
                  <a:cubicBezTo>
                    <a:pt x="414" y="1"/>
                    <a:pt x="403" y="2"/>
                    <a:pt x="394" y="5"/>
                  </a:cubicBezTo>
                  <a:cubicBezTo>
                    <a:pt x="268" y="26"/>
                    <a:pt x="172" y="62"/>
                    <a:pt x="93" y="167"/>
                  </a:cubicBezTo>
                  <a:cubicBezTo>
                    <a:pt x="17" y="269"/>
                    <a:pt x="0" y="387"/>
                    <a:pt x="32" y="511"/>
                  </a:cubicBezTo>
                  <a:cubicBezTo>
                    <a:pt x="47" y="562"/>
                    <a:pt x="71" y="610"/>
                    <a:pt x="96" y="658"/>
                  </a:cubicBezTo>
                  <a:cubicBezTo>
                    <a:pt x="168" y="796"/>
                    <a:pt x="305" y="860"/>
                    <a:pt x="445" y="860"/>
                  </a:cubicBezTo>
                  <a:cubicBezTo>
                    <a:pt x="601" y="860"/>
                    <a:pt x="761" y="781"/>
                    <a:pt x="839" y="638"/>
                  </a:cubicBezTo>
                  <a:cubicBezTo>
                    <a:pt x="914" y="503"/>
                    <a:pt x="908" y="338"/>
                    <a:pt x="828" y="206"/>
                  </a:cubicBezTo>
                  <a:cubicBezTo>
                    <a:pt x="742" y="66"/>
                    <a:pt x="604" y="11"/>
                    <a:pt x="448" y="3"/>
                  </a:cubicBezTo>
                  <a:cubicBezTo>
                    <a:pt x="440" y="1"/>
                    <a:pt x="432" y="1"/>
                    <a:pt x="42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658;p44"/>
            <p:cNvSpPr/>
            <p:nvPr/>
          </p:nvSpPr>
          <p:spPr>
            <a:xfrm>
              <a:off x="4498075" y="2877325"/>
              <a:ext cx="787550" cy="725325"/>
            </a:xfrm>
            <a:custGeom>
              <a:avLst/>
              <a:gdLst/>
              <a:ahLst/>
              <a:cxnLst/>
              <a:rect l="l" t="t" r="r" b="b"/>
              <a:pathLst>
                <a:path w="31502" h="29013" extrusionOk="0">
                  <a:moveTo>
                    <a:pt x="15874" y="1"/>
                  </a:moveTo>
                  <a:cubicBezTo>
                    <a:pt x="14109" y="1"/>
                    <a:pt x="12322" y="263"/>
                    <a:pt x="10596" y="834"/>
                  </a:cubicBezTo>
                  <a:cubicBezTo>
                    <a:pt x="7848" y="1743"/>
                    <a:pt x="5047" y="3881"/>
                    <a:pt x="3327" y="6113"/>
                  </a:cubicBezTo>
                  <a:cubicBezTo>
                    <a:pt x="1354" y="8669"/>
                    <a:pt x="0" y="12415"/>
                    <a:pt x="145" y="15640"/>
                  </a:cubicBezTo>
                  <a:cubicBezTo>
                    <a:pt x="310" y="19308"/>
                    <a:pt x="2266" y="22791"/>
                    <a:pt x="5121" y="25098"/>
                  </a:cubicBezTo>
                  <a:cubicBezTo>
                    <a:pt x="8364" y="27719"/>
                    <a:pt x="12375" y="29012"/>
                    <a:pt x="16228" y="29012"/>
                  </a:cubicBezTo>
                  <a:cubicBezTo>
                    <a:pt x="17843" y="29012"/>
                    <a:pt x="19429" y="28785"/>
                    <a:pt x="20921" y="28334"/>
                  </a:cubicBezTo>
                  <a:cubicBezTo>
                    <a:pt x="25032" y="27087"/>
                    <a:pt x="27883" y="24678"/>
                    <a:pt x="30034" y="20380"/>
                  </a:cubicBezTo>
                  <a:cubicBezTo>
                    <a:pt x="31216" y="18018"/>
                    <a:pt x="31502" y="14352"/>
                    <a:pt x="31374" y="12471"/>
                  </a:cubicBezTo>
                  <a:cubicBezTo>
                    <a:pt x="31157" y="9248"/>
                    <a:pt x="29623" y="6078"/>
                    <a:pt x="27178" y="3985"/>
                  </a:cubicBezTo>
                  <a:cubicBezTo>
                    <a:pt x="24338" y="1555"/>
                    <a:pt x="20172" y="1"/>
                    <a:pt x="158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659;p44"/>
            <p:cNvSpPr/>
            <p:nvPr/>
          </p:nvSpPr>
          <p:spPr>
            <a:xfrm>
              <a:off x="4565100" y="2938525"/>
              <a:ext cx="654150" cy="602400"/>
            </a:xfrm>
            <a:custGeom>
              <a:avLst/>
              <a:gdLst/>
              <a:ahLst/>
              <a:cxnLst/>
              <a:rect l="l" t="t" r="r" b="b"/>
              <a:pathLst>
                <a:path w="26166" h="24096" extrusionOk="0">
                  <a:moveTo>
                    <a:pt x="13186" y="0"/>
                  </a:moveTo>
                  <a:cubicBezTo>
                    <a:pt x="11720" y="0"/>
                    <a:pt x="10235" y="218"/>
                    <a:pt x="8801" y="693"/>
                  </a:cubicBezTo>
                  <a:cubicBezTo>
                    <a:pt x="6518" y="1449"/>
                    <a:pt x="4194" y="3224"/>
                    <a:pt x="2764" y="5077"/>
                  </a:cubicBezTo>
                  <a:cubicBezTo>
                    <a:pt x="1126" y="7200"/>
                    <a:pt x="0" y="10310"/>
                    <a:pt x="120" y="12990"/>
                  </a:cubicBezTo>
                  <a:cubicBezTo>
                    <a:pt x="257" y="16035"/>
                    <a:pt x="1882" y="18929"/>
                    <a:pt x="4254" y="20845"/>
                  </a:cubicBezTo>
                  <a:cubicBezTo>
                    <a:pt x="6947" y="23021"/>
                    <a:pt x="10278" y="24095"/>
                    <a:pt x="13478" y="24095"/>
                  </a:cubicBezTo>
                  <a:cubicBezTo>
                    <a:pt x="14818" y="24095"/>
                    <a:pt x="16136" y="23907"/>
                    <a:pt x="17375" y="23531"/>
                  </a:cubicBezTo>
                  <a:cubicBezTo>
                    <a:pt x="20789" y="22498"/>
                    <a:pt x="23157" y="20496"/>
                    <a:pt x="24944" y="16926"/>
                  </a:cubicBezTo>
                  <a:cubicBezTo>
                    <a:pt x="25926" y="14965"/>
                    <a:pt x="26166" y="11921"/>
                    <a:pt x="26059" y="10359"/>
                  </a:cubicBezTo>
                  <a:cubicBezTo>
                    <a:pt x="25877" y="7682"/>
                    <a:pt x="24605" y="5050"/>
                    <a:pt x="22573" y="3310"/>
                  </a:cubicBezTo>
                  <a:cubicBezTo>
                    <a:pt x="20214" y="1291"/>
                    <a:pt x="16754"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660;p44"/>
            <p:cNvSpPr/>
            <p:nvPr/>
          </p:nvSpPr>
          <p:spPr>
            <a:xfrm>
              <a:off x="4465400" y="2849350"/>
              <a:ext cx="849975" cy="781025"/>
            </a:xfrm>
            <a:custGeom>
              <a:avLst/>
              <a:gdLst/>
              <a:ahLst/>
              <a:cxnLst/>
              <a:rect l="l" t="t" r="r" b="b"/>
              <a:pathLst>
                <a:path w="33999" h="31241" extrusionOk="0">
                  <a:moveTo>
                    <a:pt x="17225" y="2234"/>
                  </a:moveTo>
                  <a:cubicBezTo>
                    <a:pt x="17609" y="2234"/>
                    <a:pt x="17993" y="2247"/>
                    <a:pt x="18376" y="2272"/>
                  </a:cubicBezTo>
                  <a:cubicBezTo>
                    <a:pt x="21433" y="2471"/>
                    <a:pt x="24550" y="3529"/>
                    <a:pt x="27021" y="5357"/>
                  </a:cubicBezTo>
                  <a:cubicBezTo>
                    <a:pt x="29673" y="7319"/>
                    <a:pt x="31304" y="10352"/>
                    <a:pt x="31567" y="13632"/>
                  </a:cubicBezTo>
                  <a:cubicBezTo>
                    <a:pt x="31875" y="18912"/>
                    <a:pt x="29667" y="24330"/>
                    <a:pt x="24974" y="27072"/>
                  </a:cubicBezTo>
                  <a:cubicBezTo>
                    <a:pt x="22709" y="28396"/>
                    <a:pt x="20149" y="29013"/>
                    <a:pt x="17576" y="29013"/>
                  </a:cubicBezTo>
                  <a:cubicBezTo>
                    <a:pt x="14294" y="29013"/>
                    <a:pt x="10991" y="28009"/>
                    <a:pt x="8255" y="26188"/>
                  </a:cubicBezTo>
                  <a:cubicBezTo>
                    <a:pt x="5907" y="24624"/>
                    <a:pt x="4024" y="22348"/>
                    <a:pt x="3125" y="19658"/>
                  </a:cubicBezTo>
                  <a:cubicBezTo>
                    <a:pt x="2165" y="16789"/>
                    <a:pt x="2529" y="13730"/>
                    <a:pt x="3730" y="10985"/>
                  </a:cubicBezTo>
                  <a:cubicBezTo>
                    <a:pt x="4963" y="8164"/>
                    <a:pt x="7011" y="5875"/>
                    <a:pt x="9631" y="4261"/>
                  </a:cubicBezTo>
                  <a:cubicBezTo>
                    <a:pt x="11920" y="2851"/>
                    <a:pt x="14560" y="2234"/>
                    <a:pt x="17225" y="2234"/>
                  </a:cubicBezTo>
                  <a:close/>
                  <a:moveTo>
                    <a:pt x="17117" y="0"/>
                  </a:moveTo>
                  <a:cubicBezTo>
                    <a:pt x="15036" y="0"/>
                    <a:pt x="12951" y="339"/>
                    <a:pt x="11027" y="1083"/>
                  </a:cubicBezTo>
                  <a:cubicBezTo>
                    <a:pt x="7780" y="2338"/>
                    <a:pt x="4875" y="4724"/>
                    <a:pt x="2987" y="7644"/>
                  </a:cubicBezTo>
                  <a:cubicBezTo>
                    <a:pt x="1132" y="10511"/>
                    <a:pt x="0" y="14195"/>
                    <a:pt x="403" y="17622"/>
                  </a:cubicBezTo>
                  <a:cubicBezTo>
                    <a:pt x="778" y="20796"/>
                    <a:pt x="2290" y="23747"/>
                    <a:pt x="4534" y="26010"/>
                  </a:cubicBezTo>
                  <a:cubicBezTo>
                    <a:pt x="7894" y="29395"/>
                    <a:pt x="12723" y="31241"/>
                    <a:pt x="17507" y="31241"/>
                  </a:cubicBezTo>
                  <a:cubicBezTo>
                    <a:pt x="19650" y="31241"/>
                    <a:pt x="21784" y="30871"/>
                    <a:pt x="23773" y="30102"/>
                  </a:cubicBezTo>
                  <a:cubicBezTo>
                    <a:pt x="26935" y="28881"/>
                    <a:pt x="29463" y="26734"/>
                    <a:pt x="31279" y="23881"/>
                  </a:cubicBezTo>
                  <a:cubicBezTo>
                    <a:pt x="33219" y="20832"/>
                    <a:pt x="33999" y="17210"/>
                    <a:pt x="33801" y="13613"/>
                  </a:cubicBezTo>
                  <a:lnTo>
                    <a:pt x="33801" y="13613"/>
                  </a:lnTo>
                  <a:cubicBezTo>
                    <a:pt x="33800" y="13592"/>
                    <a:pt x="33799" y="13572"/>
                    <a:pt x="33797" y="13550"/>
                  </a:cubicBezTo>
                  <a:lnTo>
                    <a:pt x="33797" y="13550"/>
                  </a:lnTo>
                  <a:cubicBezTo>
                    <a:pt x="33797" y="13550"/>
                    <a:pt x="33797" y="13550"/>
                    <a:pt x="33797" y="13550"/>
                  </a:cubicBezTo>
                  <a:cubicBezTo>
                    <a:pt x="33796" y="13530"/>
                    <a:pt x="33794" y="13509"/>
                    <a:pt x="33792" y="13489"/>
                  </a:cubicBezTo>
                  <a:lnTo>
                    <a:pt x="33792" y="13489"/>
                  </a:lnTo>
                  <a:cubicBezTo>
                    <a:pt x="33515" y="10181"/>
                    <a:pt x="32104" y="6975"/>
                    <a:pt x="29676" y="4677"/>
                  </a:cubicBezTo>
                  <a:cubicBezTo>
                    <a:pt x="27359" y="2484"/>
                    <a:pt x="24275" y="1068"/>
                    <a:pt x="21172" y="421"/>
                  </a:cubicBezTo>
                  <a:cubicBezTo>
                    <a:pt x="19853" y="147"/>
                    <a:pt x="18486" y="0"/>
                    <a:pt x="17117"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661;p44"/>
            <p:cNvSpPr/>
            <p:nvPr/>
          </p:nvSpPr>
          <p:spPr>
            <a:xfrm>
              <a:off x="4823300" y="2930900"/>
              <a:ext cx="137325" cy="617950"/>
            </a:xfrm>
            <a:custGeom>
              <a:avLst/>
              <a:gdLst/>
              <a:ahLst/>
              <a:cxnLst/>
              <a:rect l="l" t="t" r="r" b="b"/>
              <a:pathLst>
                <a:path w="5493" h="24718" extrusionOk="0">
                  <a:moveTo>
                    <a:pt x="5292" y="1"/>
                  </a:moveTo>
                  <a:cubicBezTo>
                    <a:pt x="5231" y="1"/>
                    <a:pt x="5173" y="29"/>
                    <a:pt x="5146" y="96"/>
                  </a:cubicBezTo>
                  <a:cubicBezTo>
                    <a:pt x="4442" y="1851"/>
                    <a:pt x="4261" y="3933"/>
                    <a:pt x="3883" y="5783"/>
                  </a:cubicBezTo>
                  <a:cubicBezTo>
                    <a:pt x="3455" y="7877"/>
                    <a:pt x="3018" y="9968"/>
                    <a:pt x="2581" y="12061"/>
                  </a:cubicBezTo>
                  <a:cubicBezTo>
                    <a:pt x="1725" y="16155"/>
                    <a:pt x="862" y="20248"/>
                    <a:pt x="45" y="24351"/>
                  </a:cubicBezTo>
                  <a:cubicBezTo>
                    <a:pt x="0" y="24576"/>
                    <a:pt x="186" y="24717"/>
                    <a:pt x="363" y="24717"/>
                  </a:cubicBezTo>
                  <a:cubicBezTo>
                    <a:pt x="486" y="24717"/>
                    <a:pt x="604" y="24649"/>
                    <a:pt x="635" y="24491"/>
                  </a:cubicBezTo>
                  <a:cubicBezTo>
                    <a:pt x="1451" y="20389"/>
                    <a:pt x="2314" y="16296"/>
                    <a:pt x="3169" y="12201"/>
                  </a:cubicBezTo>
                  <a:cubicBezTo>
                    <a:pt x="3595" y="10166"/>
                    <a:pt x="4019" y="8133"/>
                    <a:pt x="4435" y="6096"/>
                  </a:cubicBezTo>
                  <a:cubicBezTo>
                    <a:pt x="4823" y="4198"/>
                    <a:pt x="5490" y="2121"/>
                    <a:pt x="5492" y="178"/>
                  </a:cubicBezTo>
                  <a:cubicBezTo>
                    <a:pt x="5492" y="73"/>
                    <a:pt x="5388" y="1"/>
                    <a:pt x="52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662;p44"/>
            <p:cNvSpPr/>
            <p:nvPr/>
          </p:nvSpPr>
          <p:spPr>
            <a:xfrm>
              <a:off x="4545950" y="3162525"/>
              <a:ext cx="672900" cy="148250"/>
            </a:xfrm>
            <a:custGeom>
              <a:avLst/>
              <a:gdLst/>
              <a:ahLst/>
              <a:cxnLst/>
              <a:rect l="l" t="t" r="r" b="b"/>
              <a:pathLst>
                <a:path w="26916" h="5930" extrusionOk="0">
                  <a:moveTo>
                    <a:pt x="390" y="1"/>
                  </a:moveTo>
                  <a:cubicBezTo>
                    <a:pt x="344" y="1"/>
                    <a:pt x="298" y="1"/>
                    <a:pt x="252" y="3"/>
                  </a:cubicBezTo>
                  <a:cubicBezTo>
                    <a:pt x="84" y="11"/>
                    <a:pt x="1" y="275"/>
                    <a:pt x="173" y="351"/>
                  </a:cubicBezTo>
                  <a:cubicBezTo>
                    <a:pt x="1049" y="737"/>
                    <a:pt x="2081" y="845"/>
                    <a:pt x="3014" y="1035"/>
                  </a:cubicBezTo>
                  <a:cubicBezTo>
                    <a:pt x="4106" y="1258"/>
                    <a:pt x="5198" y="1485"/>
                    <a:pt x="6287" y="1711"/>
                  </a:cubicBezTo>
                  <a:cubicBezTo>
                    <a:pt x="8577" y="2186"/>
                    <a:pt x="10863" y="2669"/>
                    <a:pt x="13149" y="3154"/>
                  </a:cubicBezTo>
                  <a:cubicBezTo>
                    <a:pt x="17567" y="4091"/>
                    <a:pt x="21984" y="5040"/>
                    <a:pt x="26415" y="5923"/>
                  </a:cubicBezTo>
                  <a:cubicBezTo>
                    <a:pt x="26438" y="5927"/>
                    <a:pt x="26460" y="5929"/>
                    <a:pt x="26482" y="5929"/>
                  </a:cubicBezTo>
                  <a:cubicBezTo>
                    <a:pt x="26813" y="5929"/>
                    <a:pt x="26915" y="5405"/>
                    <a:pt x="26556" y="5332"/>
                  </a:cubicBezTo>
                  <a:cubicBezTo>
                    <a:pt x="22125" y="4449"/>
                    <a:pt x="17707" y="3502"/>
                    <a:pt x="13287" y="2565"/>
                  </a:cubicBezTo>
                  <a:cubicBezTo>
                    <a:pt x="11001" y="2080"/>
                    <a:pt x="8714" y="1595"/>
                    <a:pt x="6426" y="1122"/>
                  </a:cubicBezTo>
                  <a:cubicBezTo>
                    <a:pt x="5382" y="906"/>
                    <a:pt x="4338" y="695"/>
                    <a:pt x="3293" y="486"/>
                  </a:cubicBezTo>
                  <a:cubicBezTo>
                    <a:pt x="2362" y="301"/>
                    <a:pt x="1351" y="1"/>
                    <a:pt x="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663;p44"/>
            <p:cNvSpPr/>
            <p:nvPr/>
          </p:nvSpPr>
          <p:spPr>
            <a:xfrm>
              <a:off x="4717775" y="2975800"/>
              <a:ext cx="356700" cy="528200"/>
            </a:xfrm>
            <a:custGeom>
              <a:avLst/>
              <a:gdLst/>
              <a:ahLst/>
              <a:cxnLst/>
              <a:rect l="l" t="t" r="r" b="b"/>
              <a:pathLst>
                <a:path w="14268" h="21128" extrusionOk="0">
                  <a:moveTo>
                    <a:pt x="240" y="1"/>
                  </a:moveTo>
                  <a:cubicBezTo>
                    <a:pt x="123" y="1"/>
                    <a:pt x="1" y="108"/>
                    <a:pt x="55" y="235"/>
                  </a:cubicBezTo>
                  <a:cubicBezTo>
                    <a:pt x="797" y="1973"/>
                    <a:pt x="2143" y="3574"/>
                    <a:pt x="3182" y="5148"/>
                  </a:cubicBezTo>
                  <a:cubicBezTo>
                    <a:pt x="4360" y="6931"/>
                    <a:pt x="5531" y="8719"/>
                    <a:pt x="6701" y="10509"/>
                  </a:cubicBezTo>
                  <a:cubicBezTo>
                    <a:pt x="8990" y="14009"/>
                    <a:pt x="11275" y="17514"/>
                    <a:pt x="13598" y="20992"/>
                  </a:cubicBezTo>
                  <a:cubicBezTo>
                    <a:pt x="13662" y="21087"/>
                    <a:pt x="13752" y="21127"/>
                    <a:pt x="13842" y="21127"/>
                  </a:cubicBezTo>
                  <a:cubicBezTo>
                    <a:pt x="14056" y="21127"/>
                    <a:pt x="14267" y="20902"/>
                    <a:pt x="14114" y="20673"/>
                  </a:cubicBezTo>
                  <a:cubicBezTo>
                    <a:pt x="11791" y="17195"/>
                    <a:pt x="9505" y="13690"/>
                    <a:pt x="7216" y="10191"/>
                  </a:cubicBezTo>
                  <a:cubicBezTo>
                    <a:pt x="6078" y="8451"/>
                    <a:pt x="4938" y="6712"/>
                    <a:pt x="3792" y="4978"/>
                  </a:cubicBezTo>
                  <a:cubicBezTo>
                    <a:pt x="2726" y="3362"/>
                    <a:pt x="1730" y="1421"/>
                    <a:pt x="358" y="48"/>
                  </a:cubicBezTo>
                  <a:cubicBezTo>
                    <a:pt x="325" y="15"/>
                    <a:pt x="283" y="1"/>
                    <a:pt x="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664;p44"/>
            <p:cNvSpPr/>
            <p:nvPr/>
          </p:nvSpPr>
          <p:spPr>
            <a:xfrm>
              <a:off x="4619850" y="3054250"/>
              <a:ext cx="552775" cy="365350"/>
            </a:xfrm>
            <a:custGeom>
              <a:avLst/>
              <a:gdLst/>
              <a:ahLst/>
              <a:cxnLst/>
              <a:rect l="l" t="t" r="r" b="b"/>
              <a:pathLst>
                <a:path w="22111" h="14614" extrusionOk="0">
                  <a:moveTo>
                    <a:pt x="21683" y="0"/>
                  </a:moveTo>
                  <a:cubicBezTo>
                    <a:pt x="21631" y="0"/>
                    <a:pt x="21577" y="16"/>
                    <a:pt x="21522" y="53"/>
                  </a:cubicBezTo>
                  <a:cubicBezTo>
                    <a:pt x="17917" y="2460"/>
                    <a:pt x="14282" y="4821"/>
                    <a:pt x="10652" y="7190"/>
                  </a:cubicBezTo>
                  <a:cubicBezTo>
                    <a:pt x="8822" y="8384"/>
                    <a:pt x="6994" y="9578"/>
                    <a:pt x="5169" y="10779"/>
                  </a:cubicBezTo>
                  <a:cubicBezTo>
                    <a:pt x="4260" y="11378"/>
                    <a:pt x="3353" y="11982"/>
                    <a:pt x="2448" y="12588"/>
                  </a:cubicBezTo>
                  <a:cubicBezTo>
                    <a:pt x="1660" y="13114"/>
                    <a:pt x="769" y="13615"/>
                    <a:pt x="107" y="14297"/>
                  </a:cubicBezTo>
                  <a:cubicBezTo>
                    <a:pt x="0" y="14409"/>
                    <a:pt x="89" y="14614"/>
                    <a:pt x="232" y="14614"/>
                  </a:cubicBezTo>
                  <a:cubicBezTo>
                    <a:pt x="252" y="14614"/>
                    <a:pt x="274" y="14610"/>
                    <a:pt x="296" y="14601"/>
                  </a:cubicBezTo>
                  <a:cubicBezTo>
                    <a:pt x="1177" y="14240"/>
                    <a:pt x="1969" y="13616"/>
                    <a:pt x="2760" y="13091"/>
                  </a:cubicBezTo>
                  <a:cubicBezTo>
                    <a:pt x="3669" y="12490"/>
                    <a:pt x="4578" y="11892"/>
                    <a:pt x="5487" y="11293"/>
                  </a:cubicBezTo>
                  <a:cubicBezTo>
                    <a:pt x="7312" y="10092"/>
                    <a:pt x="9140" y="8898"/>
                    <a:pt x="10969" y="7705"/>
                  </a:cubicBezTo>
                  <a:cubicBezTo>
                    <a:pt x="14600" y="5337"/>
                    <a:pt x="18236" y="2977"/>
                    <a:pt x="21841" y="569"/>
                  </a:cubicBezTo>
                  <a:cubicBezTo>
                    <a:pt x="22111" y="389"/>
                    <a:pt x="21936" y="0"/>
                    <a:pt x="21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665;p44"/>
            <p:cNvSpPr/>
            <p:nvPr/>
          </p:nvSpPr>
          <p:spPr>
            <a:xfrm>
              <a:off x="4838900" y="3188300"/>
              <a:ext cx="109375" cy="100725"/>
            </a:xfrm>
            <a:custGeom>
              <a:avLst/>
              <a:gdLst/>
              <a:ahLst/>
              <a:cxnLst/>
              <a:rect l="l" t="t" r="r" b="b"/>
              <a:pathLst>
                <a:path w="4375" h="4029" extrusionOk="0">
                  <a:moveTo>
                    <a:pt x="2205" y="1"/>
                  </a:moveTo>
                  <a:cubicBezTo>
                    <a:pt x="1960" y="1"/>
                    <a:pt x="1712" y="37"/>
                    <a:pt x="1472" y="117"/>
                  </a:cubicBezTo>
                  <a:cubicBezTo>
                    <a:pt x="1091" y="242"/>
                    <a:pt x="702" y="539"/>
                    <a:pt x="463" y="849"/>
                  </a:cubicBezTo>
                  <a:cubicBezTo>
                    <a:pt x="189" y="1204"/>
                    <a:pt x="0" y="1724"/>
                    <a:pt x="21" y="2172"/>
                  </a:cubicBezTo>
                  <a:cubicBezTo>
                    <a:pt x="44" y="2681"/>
                    <a:pt x="315" y="3165"/>
                    <a:pt x="712" y="3485"/>
                  </a:cubicBezTo>
                  <a:cubicBezTo>
                    <a:pt x="1162" y="3849"/>
                    <a:pt x="1718" y="4028"/>
                    <a:pt x="2252" y="4028"/>
                  </a:cubicBezTo>
                  <a:cubicBezTo>
                    <a:pt x="2477" y="4028"/>
                    <a:pt x="2697" y="3997"/>
                    <a:pt x="2904" y="3934"/>
                  </a:cubicBezTo>
                  <a:cubicBezTo>
                    <a:pt x="3475" y="3761"/>
                    <a:pt x="3871" y="3426"/>
                    <a:pt x="4169" y="2830"/>
                  </a:cubicBezTo>
                  <a:cubicBezTo>
                    <a:pt x="4335" y="2503"/>
                    <a:pt x="4374" y="1993"/>
                    <a:pt x="4357" y="1733"/>
                  </a:cubicBezTo>
                  <a:cubicBezTo>
                    <a:pt x="4328" y="1285"/>
                    <a:pt x="4114" y="844"/>
                    <a:pt x="3774" y="554"/>
                  </a:cubicBezTo>
                  <a:cubicBezTo>
                    <a:pt x="3380" y="216"/>
                    <a:pt x="2802" y="1"/>
                    <a:pt x="2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666;p44"/>
            <p:cNvSpPr/>
            <p:nvPr/>
          </p:nvSpPr>
          <p:spPr>
            <a:xfrm>
              <a:off x="4633500" y="2926000"/>
              <a:ext cx="57400" cy="52550"/>
            </a:xfrm>
            <a:custGeom>
              <a:avLst/>
              <a:gdLst/>
              <a:ahLst/>
              <a:cxnLst/>
              <a:rect l="l" t="t" r="r" b="b"/>
              <a:pathLst>
                <a:path w="2296" h="2102" extrusionOk="0">
                  <a:moveTo>
                    <a:pt x="1780" y="0"/>
                  </a:moveTo>
                  <a:cubicBezTo>
                    <a:pt x="1405" y="0"/>
                    <a:pt x="1119" y="314"/>
                    <a:pt x="850" y="571"/>
                  </a:cubicBezTo>
                  <a:cubicBezTo>
                    <a:pt x="570" y="838"/>
                    <a:pt x="275" y="1169"/>
                    <a:pt x="111" y="1524"/>
                  </a:cubicBezTo>
                  <a:cubicBezTo>
                    <a:pt x="1" y="1766"/>
                    <a:pt x="197" y="2101"/>
                    <a:pt x="445" y="2101"/>
                  </a:cubicBezTo>
                  <a:cubicBezTo>
                    <a:pt x="509" y="2101"/>
                    <a:pt x="576" y="2079"/>
                    <a:pt x="643" y="2026"/>
                  </a:cubicBezTo>
                  <a:cubicBezTo>
                    <a:pt x="925" y="1804"/>
                    <a:pt x="1173" y="1541"/>
                    <a:pt x="1456" y="1317"/>
                  </a:cubicBezTo>
                  <a:cubicBezTo>
                    <a:pt x="1751" y="1085"/>
                    <a:pt x="2164" y="945"/>
                    <a:pt x="2248" y="544"/>
                  </a:cubicBezTo>
                  <a:cubicBezTo>
                    <a:pt x="2296" y="317"/>
                    <a:pt x="2160" y="63"/>
                    <a:pt x="1920" y="15"/>
                  </a:cubicBezTo>
                  <a:cubicBezTo>
                    <a:pt x="1872" y="5"/>
                    <a:pt x="1826" y="0"/>
                    <a:pt x="178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667;p44"/>
            <p:cNvSpPr/>
            <p:nvPr/>
          </p:nvSpPr>
          <p:spPr>
            <a:xfrm>
              <a:off x="4703625" y="2897275"/>
              <a:ext cx="39425" cy="28175"/>
            </a:xfrm>
            <a:custGeom>
              <a:avLst/>
              <a:gdLst/>
              <a:ahLst/>
              <a:cxnLst/>
              <a:rect l="l" t="t" r="r" b="b"/>
              <a:pathLst>
                <a:path w="1577" h="1127" extrusionOk="0">
                  <a:moveTo>
                    <a:pt x="1050" y="0"/>
                  </a:moveTo>
                  <a:cubicBezTo>
                    <a:pt x="951" y="0"/>
                    <a:pt x="854" y="30"/>
                    <a:pt x="756" y="75"/>
                  </a:cubicBezTo>
                  <a:cubicBezTo>
                    <a:pt x="694" y="104"/>
                    <a:pt x="646" y="144"/>
                    <a:pt x="604" y="191"/>
                  </a:cubicBezTo>
                  <a:lnTo>
                    <a:pt x="604" y="191"/>
                  </a:lnTo>
                  <a:cubicBezTo>
                    <a:pt x="493" y="273"/>
                    <a:pt x="398" y="366"/>
                    <a:pt x="296" y="462"/>
                  </a:cubicBezTo>
                  <a:cubicBezTo>
                    <a:pt x="182" y="567"/>
                    <a:pt x="65" y="695"/>
                    <a:pt x="28" y="851"/>
                  </a:cubicBezTo>
                  <a:cubicBezTo>
                    <a:pt x="1" y="959"/>
                    <a:pt x="72" y="1106"/>
                    <a:pt x="195" y="1122"/>
                  </a:cubicBezTo>
                  <a:cubicBezTo>
                    <a:pt x="220" y="1126"/>
                    <a:pt x="243" y="1127"/>
                    <a:pt x="267" y="1127"/>
                  </a:cubicBezTo>
                  <a:cubicBezTo>
                    <a:pt x="396" y="1127"/>
                    <a:pt x="518" y="1086"/>
                    <a:pt x="640" y="1068"/>
                  </a:cubicBezTo>
                  <a:cubicBezTo>
                    <a:pt x="691" y="1060"/>
                    <a:pt x="761" y="1063"/>
                    <a:pt x="818" y="1055"/>
                  </a:cubicBezTo>
                  <a:cubicBezTo>
                    <a:pt x="846" y="1051"/>
                    <a:pt x="874" y="1048"/>
                    <a:pt x="901" y="1044"/>
                  </a:cubicBezTo>
                  <a:lnTo>
                    <a:pt x="901" y="1044"/>
                  </a:lnTo>
                  <a:cubicBezTo>
                    <a:pt x="911" y="1045"/>
                    <a:pt x="922" y="1046"/>
                    <a:pt x="935" y="1047"/>
                  </a:cubicBezTo>
                  <a:cubicBezTo>
                    <a:pt x="954" y="1051"/>
                    <a:pt x="972" y="1054"/>
                    <a:pt x="991" y="1054"/>
                  </a:cubicBezTo>
                  <a:cubicBezTo>
                    <a:pt x="1011" y="1054"/>
                    <a:pt x="1031" y="1051"/>
                    <a:pt x="1051" y="1046"/>
                  </a:cubicBezTo>
                  <a:cubicBezTo>
                    <a:pt x="1232" y="1015"/>
                    <a:pt x="1405" y="951"/>
                    <a:pt x="1493" y="774"/>
                  </a:cubicBezTo>
                  <a:cubicBezTo>
                    <a:pt x="1555" y="647"/>
                    <a:pt x="1577" y="506"/>
                    <a:pt x="1535" y="369"/>
                  </a:cubicBezTo>
                  <a:cubicBezTo>
                    <a:pt x="1496" y="242"/>
                    <a:pt x="1401" y="126"/>
                    <a:pt x="1285" y="62"/>
                  </a:cubicBezTo>
                  <a:cubicBezTo>
                    <a:pt x="1205" y="19"/>
                    <a:pt x="1127" y="0"/>
                    <a:pt x="10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668;p44"/>
            <p:cNvSpPr/>
            <p:nvPr/>
          </p:nvSpPr>
          <p:spPr>
            <a:xfrm>
              <a:off x="5228875" y="3048625"/>
              <a:ext cx="50675" cy="75950"/>
            </a:xfrm>
            <a:custGeom>
              <a:avLst/>
              <a:gdLst/>
              <a:ahLst/>
              <a:cxnLst/>
              <a:rect l="l" t="t" r="r" b="b"/>
              <a:pathLst>
                <a:path w="2027" h="3038" extrusionOk="0">
                  <a:moveTo>
                    <a:pt x="415" y="1"/>
                  </a:moveTo>
                  <a:cubicBezTo>
                    <a:pt x="390" y="1"/>
                    <a:pt x="366" y="2"/>
                    <a:pt x="341" y="6"/>
                  </a:cubicBezTo>
                  <a:cubicBezTo>
                    <a:pt x="147" y="30"/>
                    <a:pt x="10" y="163"/>
                    <a:pt x="6" y="364"/>
                  </a:cubicBezTo>
                  <a:cubicBezTo>
                    <a:pt x="1" y="754"/>
                    <a:pt x="375" y="1062"/>
                    <a:pt x="553" y="1383"/>
                  </a:cubicBezTo>
                  <a:cubicBezTo>
                    <a:pt x="750" y="1735"/>
                    <a:pt x="859" y="2114"/>
                    <a:pt x="905" y="2513"/>
                  </a:cubicBezTo>
                  <a:cubicBezTo>
                    <a:pt x="931" y="2733"/>
                    <a:pt x="1080" y="2996"/>
                    <a:pt x="1328" y="3028"/>
                  </a:cubicBezTo>
                  <a:cubicBezTo>
                    <a:pt x="1376" y="3034"/>
                    <a:pt x="1418" y="3038"/>
                    <a:pt x="1460" y="3038"/>
                  </a:cubicBezTo>
                  <a:cubicBezTo>
                    <a:pt x="1510" y="3038"/>
                    <a:pt x="1559" y="3033"/>
                    <a:pt x="1615" y="3018"/>
                  </a:cubicBezTo>
                  <a:cubicBezTo>
                    <a:pt x="1837" y="2962"/>
                    <a:pt x="2027" y="2704"/>
                    <a:pt x="2004" y="2473"/>
                  </a:cubicBezTo>
                  <a:cubicBezTo>
                    <a:pt x="1948" y="1932"/>
                    <a:pt x="1784" y="1402"/>
                    <a:pt x="1499" y="939"/>
                  </a:cubicBezTo>
                  <a:cubicBezTo>
                    <a:pt x="1278" y="578"/>
                    <a:pt x="890" y="1"/>
                    <a:pt x="4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669;p44"/>
            <p:cNvSpPr/>
            <p:nvPr/>
          </p:nvSpPr>
          <p:spPr>
            <a:xfrm>
              <a:off x="5262350" y="3143425"/>
              <a:ext cx="28450" cy="34875"/>
            </a:xfrm>
            <a:custGeom>
              <a:avLst/>
              <a:gdLst/>
              <a:ahLst/>
              <a:cxnLst/>
              <a:rect l="l" t="t" r="r" b="b"/>
              <a:pathLst>
                <a:path w="1138" h="1395" extrusionOk="0">
                  <a:moveTo>
                    <a:pt x="509" y="1"/>
                  </a:moveTo>
                  <a:cubicBezTo>
                    <a:pt x="365" y="1"/>
                    <a:pt x="228" y="78"/>
                    <a:pt x="128" y="221"/>
                  </a:cubicBezTo>
                  <a:cubicBezTo>
                    <a:pt x="0" y="403"/>
                    <a:pt x="33" y="666"/>
                    <a:pt x="35" y="879"/>
                  </a:cubicBezTo>
                  <a:cubicBezTo>
                    <a:pt x="38" y="1123"/>
                    <a:pt x="222" y="1313"/>
                    <a:pt x="445" y="1378"/>
                  </a:cubicBezTo>
                  <a:cubicBezTo>
                    <a:pt x="484" y="1389"/>
                    <a:pt x="525" y="1395"/>
                    <a:pt x="566" y="1395"/>
                  </a:cubicBezTo>
                  <a:cubicBezTo>
                    <a:pt x="665" y="1395"/>
                    <a:pt x="763" y="1364"/>
                    <a:pt x="847" y="1313"/>
                  </a:cubicBezTo>
                  <a:cubicBezTo>
                    <a:pt x="1053" y="1184"/>
                    <a:pt x="1137" y="934"/>
                    <a:pt x="1077" y="704"/>
                  </a:cubicBezTo>
                  <a:cubicBezTo>
                    <a:pt x="1023" y="499"/>
                    <a:pt x="981" y="258"/>
                    <a:pt x="808" y="115"/>
                  </a:cubicBezTo>
                  <a:cubicBezTo>
                    <a:pt x="711" y="37"/>
                    <a:pt x="609" y="1"/>
                    <a:pt x="50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670;p44"/>
            <p:cNvSpPr/>
            <p:nvPr/>
          </p:nvSpPr>
          <p:spPr>
            <a:xfrm>
              <a:off x="4715750" y="3553950"/>
              <a:ext cx="103350" cy="44400"/>
            </a:xfrm>
            <a:custGeom>
              <a:avLst/>
              <a:gdLst/>
              <a:ahLst/>
              <a:cxnLst/>
              <a:rect l="l" t="t" r="r" b="b"/>
              <a:pathLst>
                <a:path w="4134" h="1776" extrusionOk="0">
                  <a:moveTo>
                    <a:pt x="344" y="0"/>
                  </a:moveTo>
                  <a:cubicBezTo>
                    <a:pt x="247" y="0"/>
                    <a:pt x="151" y="13"/>
                    <a:pt x="56" y="44"/>
                  </a:cubicBezTo>
                  <a:cubicBezTo>
                    <a:pt x="23" y="56"/>
                    <a:pt x="0" y="92"/>
                    <a:pt x="12" y="126"/>
                  </a:cubicBezTo>
                  <a:cubicBezTo>
                    <a:pt x="200" y="690"/>
                    <a:pt x="948" y="929"/>
                    <a:pt x="1455" y="1142"/>
                  </a:cubicBezTo>
                  <a:cubicBezTo>
                    <a:pt x="2132" y="1429"/>
                    <a:pt x="2844" y="1703"/>
                    <a:pt x="3578" y="1773"/>
                  </a:cubicBezTo>
                  <a:cubicBezTo>
                    <a:pt x="3595" y="1775"/>
                    <a:pt x="3612" y="1776"/>
                    <a:pt x="3628" y="1776"/>
                  </a:cubicBezTo>
                  <a:cubicBezTo>
                    <a:pt x="4131" y="1776"/>
                    <a:pt x="4133" y="984"/>
                    <a:pt x="3669" y="845"/>
                  </a:cubicBezTo>
                  <a:cubicBezTo>
                    <a:pt x="2998" y="644"/>
                    <a:pt x="2291" y="562"/>
                    <a:pt x="1615" y="363"/>
                  </a:cubicBezTo>
                  <a:cubicBezTo>
                    <a:pt x="1218" y="247"/>
                    <a:pt x="769" y="0"/>
                    <a:pt x="34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671;p44"/>
            <p:cNvSpPr/>
            <p:nvPr/>
          </p:nvSpPr>
          <p:spPr>
            <a:xfrm>
              <a:off x="4824000" y="3584025"/>
              <a:ext cx="34300" cy="25450"/>
            </a:xfrm>
            <a:custGeom>
              <a:avLst/>
              <a:gdLst/>
              <a:ahLst/>
              <a:cxnLst/>
              <a:rect l="l" t="t" r="r" b="b"/>
              <a:pathLst>
                <a:path w="1372" h="1018" extrusionOk="0">
                  <a:moveTo>
                    <a:pt x="848" y="1"/>
                  </a:moveTo>
                  <a:cubicBezTo>
                    <a:pt x="831" y="1"/>
                    <a:pt x="814" y="2"/>
                    <a:pt x="796" y="4"/>
                  </a:cubicBezTo>
                  <a:cubicBezTo>
                    <a:pt x="771" y="8"/>
                    <a:pt x="746" y="8"/>
                    <a:pt x="721" y="8"/>
                  </a:cubicBezTo>
                  <a:cubicBezTo>
                    <a:pt x="693" y="8"/>
                    <a:pt x="664" y="7"/>
                    <a:pt x="635" y="7"/>
                  </a:cubicBezTo>
                  <a:cubicBezTo>
                    <a:pt x="633" y="7"/>
                    <a:pt x="630" y="7"/>
                    <a:pt x="628" y="7"/>
                  </a:cubicBezTo>
                  <a:cubicBezTo>
                    <a:pt x="553" y="7"/>
                    <a:pt x="478" y="23"/>
                    <a:pt x="403" y="40"/>
                  </a:cubicBezTo>
                  <a:cubicBezTo>
                    <a:pt x="106" y="105"/>
                    <a:pt x="1" y="548"/>
                    <a:pt x="235" y="741"/>
                  </a:cubicBezTo>
                  <a:cubicBezTo>
                    <a:pt x="297" y="791"/>
                    <a:pt x="358" y="840"/>
                    <a:pt x="429" y="874"/>
                  </a:cubicBezTo>
                  <a:cubicBezTo>
                    <a:pt x="478" y="898"/>
                    <a:pt x="527" y="919"/>
                    <a:pt x="573" y="949"/>
                  </a:cubicBezTo>
                  <a:cubicBezTo>
                    <a:pt x="644" y="997"/>
                    <a:pt x="723" y="1018"/>
                    <a:pt x="802" y="1018"/>
                  </a:cubicBezTo>
                  <a:cubicBezTo>
                    <a:pt x="1027" y="1018"/>
                    <a:pt x="1252" y="844"/>
                    <a:pt x="1305" y="623"/>
                  </a:cubicBezTo>
                  <a:cubicBezTo>
                    <a:pt x="1371" y="342"/>
                    <a:pt x="1151" y="1"/>
                    <a:pt x="84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672;p44"/>
            <p:cNvSpPr/>
            <p:nvPr/>
          </p:nvSpPr>
          <p:spPr>
            <a:xfrm>
              <a:off x="4953250" y="3053400"/>
              <a:ext cx="36500" cy="50525"/>
            </a:xfrm>
            <a:custGeom>
              <a:avLst/>
              <a:gdLst/>
              <a:ahLst/>
              <a:cxnLst/>
              <a:rect l="l" t="t" r="r" b="b"/>
              <a:pathLst>
                <a:path w="1460" h="2021" extrusionOk="0">
                  <a:moveTo>
                    <a:pt x="973" y="0"/>
                  </a:moveTo>
                  <a:cubicBezTo>
                    <a:pt x="859" y="0"/>
                    <a:pt x="746" y="44"/>
                    <a:pt x="660" y="142"/>
                  </a:cubicBezTo>
                  <a:cubicBezTo>
                    <a:pt x="373" y="472"/>
                    <a:pt x="253" y="962"/>
                    <a:pt x="102" y="1364"/>
                  </a:cubicBezTo>
                  <a:cubicBezTo>
                    <a:pt x="0" y="1634"/>
                    <a:pt x="242" y="1945"/>
                    <a:pt x="498" y="2006"/>
                  </a:cubicBezTo>
                  <a:cubicBezTo>
                    <a:pt x="541" y="2016"/>
                    <a:pt x="582" y="2021"/>
                    <a:pt x="623" y="2021"/>
                  </a:cubicBezTo>
                  <a:cubicBezTo>
                    <a:pt x="868" y="2021"/>
                    <a:pt x="1059" y="1844"/>
                    <a:pt x="1140" y="1610"/>
                  </a:cubicBezTo>
                  <a:cubicBezTo>
                    <a:pt x="1268" y="1240"/>
                    <a:pt x="1460" y="838"/>
                    <a:pt x="1452" y="443"/>
                  </a:cubicBezTo>
                  <a:cubicBezTo>
                    <a:pt x="1446" y="184"/>
                    <a:pt x="1208" y="0"/>
                    <a:pt x="9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673;p44"/>
            <p:cNvSpPr/>
            <p:nvPr/>
          </p:nvSpPr>
          <p:spPr>
            <a:xfrm>
              <a:off x="4940575" y="3113050"/>
              <a:ext cx="27350" cy="30400"/>
            </a:xfrm>
            <a:custGeom>
              <a:avLst/>
              <a:gdLst/>
              <a:ahLst/>
              <a:cxnLst/>
              <a:rect l="l" t="t" r="r" b="b"/>
              <a:pathLst>
                <a:path w="1094" h="1216" extrusionOk="0">
                  <a:moveTo>
                    <a:pt x="614" y="0"/>
                  </a:moveTo>
                  <a:cubicBezTo>
                    <a:pt x="543" y="0"/>
                    <a:pt x="473" y="19"/>
                    <a:pt x="410" y="58"/>
                  </a:cubicBezTo>
                  <a:cubicBezTo>
                    <a:pt x="239" y="164"/>
                    <a:pt x="88" y="395"/>
                    <a:pt x="50" y="594"/>
                  </a:cubicBezTo>
                  <a:cubicBezTo>
                    <a:pt x="0" y="854"/>
                    <a:pt x="148" y="1152"/>
                    <a:pt x="426" y="1205"/>
                  </a:cubicBezTo>
                  <a:cubicBezTo>
                    <a:pt x="463" y="1212"/>
                    <a:pt x="500" y="1215"/>
                    <a:pt x="536" y="1215"/>
                  </a:cubicBezTo>
                  <a:cubicBezTo>
                    <a:pt x="771" y="1215"/>
                    <a:pt x="969" y="1066"/>
                    <a:pt x="1037" y="827"/>
                  </a:cubicBezTo>
                  <a:cubicBezTo>
                    <a:pt x="1093" y="633"/>
                    <a:pt x="1061" y="360"/>
                    <a:pt x="955" y="186"/>
                  </a:cubicBezTo>
                  <a:cubicBezTo>
                    <a:pt x="883" y="67"/>
                    <a:pt x="749" y="0"/>
                    <a:pt x="61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674;p44"/>
            <p:cNvSpPr/>
            <p:nvPr/>
          </p:nvSpPr>
          <p:spPr>
            <a:xfrm>
              <a:off x="4984700" y="3184175"/>
              <a:ext cx="70350" cy="27875"/>
            </a:xfrm>
            <a:custGeom>
              <a:avLst/>
              <a:gdLst/>
              <a:ahLst/>
              <a:cxnLst/>
              <a:rect l="l" t="t" r="r" b="b"/>
              <a:pathLst>
                <a:path w="2814" h="1115" extrusionOk="0">
                  <a:moveTo>
                    <a:pt x="2173" y="0"/>
                  </a:moveTo>
                  <a:cubicBezTo>
                    <a:pt x="2124" y="0"/>
                    <a:pt x="2071" y="8"/>
                    <a:pt x="2016" y="23"/>
                  </a:cubicBezTo>
                  <a:cubicBezTo>
                    <a:pt x="1432" y="188"/>
                    <a:pt x="791" y="271"/>
                    <a:pt x="240" y="525"/>
                  </a:cubicBezTo>
                  <a:cubicBezTo>
                    <a:pt x="1" y="634"/>
                    <a:pt x="85" y="1031"/>
                    <a:pt x="328" y="1074"/>
                  </a:cubicBezTo>
                  <a:cubicBezTo>
                    <a:pt x="488" y="1103"/>
                    <a:pt x="652" y="1114"/>
                    <a:pt x="817" y="1114"/>
                  </a:cubicBezTo>
                  <a:cubicBezTo>
                    <a:pt x="1271" y="1114"/>
                    <a:pt x="1738" y="1028"/>
                    <a:pt x="2174" y="969"/>
                  </a:cubicBezTo>
                  <a:cubicBezTo>
                    <a:pt x="2813" y="884"/>
                    <a:pt x="2712" y="0"/>
                    <a:pt x="21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675;p44"/>
            <p:cNvSpPr/>
            <p:nvPr/>
          </p:nvSpPr>
          <p:spPr>
            <a:xfrm>
              <a:off x="5067775" y="3170150"/>
              <a:ext cx="55150" cy="24850"/>
            </a:xfrm>
            <a:custGeom>
              <a:avLst/>
              <a:gdLst/>
              <a:ahLst/>
              <a:cxnLst/>
              <a:rect l="l" t="t" r="r" b="b"/>
              <a:pathLst>
                <a:path w="2206" h="994" extrusionOk="0">
                  <a:moveTo>
                    <a:pt x="1486" y="1"/>
                  </a:moveTo>
                  <a:cubicBezTo>
                    <a:pt x="1235" y="1"/>
                    <a:pt x="965" y="111"/>
                    <a:pt x="741" y="192"/>
                  </a:cubicBezTo>
                  <a:cubicBezTo>
                    <a:pt x="470" y="291"/>
                    <a:pt x="223" y="396"/>
                    <a:pt x="57" y="641"/>
                  </a:cubicBezTo>
                  <a:cubicBezTo>
                    <a:pt x="1" y="725"/>
                    <a:pt x="44" y="873"/>
                    <a:pt x="136" y="911"/>
                  </a:cubicBezTo>
                  <a:cubicBezTo>
                    <a:pt x="291" y="977"/>
                    <a:pt x="445" y="994"/>
                    <a:pt x="602" y="994"/>
                  </a:cubicBezTo>
                  <a:cubicBezTo>
                    <a:pt x="707" y="994"/>
                    <a:pt x="814" y="986"/>
                    <a:pt x="924" y="981"/>
                  </a:cubicBezTo>
                  <a:cubicBezTo>
                    <a:pt x="979" y="979"/>
                    <a:pt x="1033" y="978"/>
                    <a:pt x="1088" y="978"/>
                  </a:cubicBezTo>
                  <a:cubicBezTo>
                    <a:pt x="1121" y="978"/>
                    <a:pt x="1154" y="979"/>
                    <a:pt x="1187" y="979"/>
                  </a:cubicBezTo>
                  <a:cubicBezTo>
                    <a:pt x="1412" y="979"/>
                    <a:pt x="1632" y="971"/>
                    <a:pt x="1835" y="857"/>
                  </a:cubicBezTo>
                  <a:cubicBezTo>
                    <a:pt x="2205" y="650"/>
                    <a:pt x="2049" y="149"/>
                    <a:pt x="1703" y="34"/>
                  </a:cubicBezTo>
                  <a:cubicBezTo>
                    <a:pt x="1634" y="11"/>
                    <a:pt x="1560" y="1"/>
                    <a:pt x="1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676;p44"/>
            <p:cNvSpPr/>
            <p:nvPr/>
          </p:nvSpPr>
          <p:spPr>
            <a:xfrm>
              <a:off x="4977575" y="3298300"/>
              <a:ext cx="46800" cy="34925"/>
            </a:xfrm>
            <a:custGeom>
              <a:avLst/>
              <a:gdLst/>
              <a:ahLst/>
              <a:cxnLst/>
              <a:rect l="l" t="t" r="r" b="b"/>
              <a:pathLst>
                <a:path w="1872" h="1397" extrusionOk="0">
                  <a:moveTo>
                    <a:pt x="233" y="0"/>
                  </a:moveTo>
                  <a:cubicBezTo>
                    <a:pt x="101" y="0"/>
                    <a:pt x="1" y="166"/>
                    <a:pt x="44" y="286"/>
                  </a:cubicBezTo>
                  <a:cubicBezTo>
                    <a:pt x="117" y="484"/>
                    <a:pt x="253" y="644"/>
                    <a:pt x="397" y="796"/>
                  </a:cubicBezTo>
                  <a:cubicBezTo>
                    <a:pt x="551" y="958"/>
                    <a:pt x="702" y="1136"/>
                    <a:pt x="878" y="1276"/>
                  </a:cubicBezTo>
                  <a:cubicBezTo>
                    <a:pt x="986" y="1361"/>
                    <a:pt x="1096" y="1397"/>
                    <a:pt x="1198" y="1397"/>
                  </a:cubicBezTo>
                  <a:cubicBezTo>
                    <a:pt x="1597" y="1397"/>
                    <a:pt x="1871" y="842"/>
                    <a:pt x="1429" y="523"/>
                  </a:cubicBezTo>
                  <a:cubicBezTo>
                    <a:pt x="1112" y="295"/>
                    <a:pt x="641" y="32"/>
                    <a:pt x="247" y="1"/>
                  </a:cubicBezTo>
                  <a:cubicBezTo>
                    <a:pt x="242" y="1"/>
                    <a:pt x="238" y="0"/>
                    <a:pt x="23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677;p44"/>
            <p:cNvSpPr/>
            <p:nvPr/>
          </p:nvSpPr>
          <p:spPr>
            <a:xfrm>
              <a:off x="5025725" y="3338925"/>
              <a:ext cx="42700" cy="36775"/>
            </a:xfrm>
            <a:custGeom>
              <a:avLst/>
              <a:gdLst/>
              <a:ahLst/>
              <a:cxnLst/>
              <a:rect l="l" t="t" r="r" b="b"/>
              <a:pathLst>
                <a:path w="1708" h="1471" extrusionOk="0">
                  <a:moveTo>
                    <a:pt x="370" y="1"/>
                  </a:moveTo>
                  <a:cubicBezTo>
                    <a:pt x="168" y="1"/>
                    <a:pt x="0" y="276"/>
                    <a:pt x="130" y="449"/>
                  </a:cubicBezTo>
                  <a:cubicBezTo>
                    <a:pt x="276" y="644"/>
                    <a:pt x="452" y="843"/>
                    <a:pt x="576" y="1059"/>
                  </a:cubicBezTo>
                  <a:lnTo>
                    <a:pt x="576" y="1059"/>
                  </a:lnTo>
                  <a:cubicBezTo>
                    <a:pt x="638" y="1300"/>
                    <a:pt x="854" y="1471"/>
                    <a:pt x="1085" y="1471"/>
                  </a:cubicBezTo>
                  <a:cubicBezTo>
                    <a:pt x="1190" y="1471"/>
                    <a:pt x="1299" y="1435"/>
                    <a:pt x="1396" y="1353"/>
                  </a:cubicBezTo>
                  <a:cubicBezTo>
                    <a:pt x="1708" y="1093"/>
                    <a:pt x="1606" y="637"/>
                    <a:pt x="1261" y="482"/>
                  </a:cubicBezTo>
                  <a:lnTo>
                    <a:pt x="1261" y="482"/>
                  </a:lnTo>
                  <a:cubicBezTo>
                    <a:pt x="1258" y="477"/>
                    <a:pt x="1241" y="465"/>
                    <a:pt x="1211" y="444"/>
                  </a:cubicBezTo>
                  <a:cubicBezTo>
                    <a:pt x="1177" y="417"/>
                    <a:pt x="1142" y="391"/>
                    <a:pt x="1108" y="365"/>
                  </a:cubicBezTo>
                  <a:cubicBezTo>
                    <a:pt x="1036" y="313"/>
                    <a:pt x="966" y="261"/>
                    <a:pt x="890" y="216"/>
                  </a:cubicBezTo>
                  <a:cubicBezTo>
                    <a:pt x="750" y="129"/>
                    <a:pt x="602" y="70"/>
                    <a:pt x="445" y="14"/>
                  </a:cubicBezTo>
                  <a:cubicBezTo>
                    <a:pt x="420" y="5"/>
                    <a:pt x="395" y="1"/>
                    <a:pt x="3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678;p44"/>
            <p:cNvSpPr/>
            <p:nvPr/>
          </p:nvSpPr>
          <p:spPr>
            <a:xfrm>
              <a:off x="4888650" y="3429800"/>
              <a:ext cx="28125" cy="55050"/>
            </a:xfrm>
            <a:custGeom>
              <a:avLst/>
              <a:gdLst/>
              <a:ahLst/>
              <a:cxnLst/>
              <a:rect l="l" t="t" r="r" b="b"/>
              <a:pathLst>
                <a:path w="1125" h="2202" extrusionOk="0">
                  <a:moveTo>
                    <a:pt x="618" y="1"/>
                  </a:moveTo>
                  <a:cubicBezTo>
                    <a:pt x="575" y="1"/>
                    <a:pt x="527" y="12"/>
                    <a:pt x="475" y="37"/>
                  </a:cubicBezTo>
                  <a:cubicBezTo>
                    <a:pt x="203" y="167"/>
                    <a:pt x="188" y="513"/>
                    <a:pt x="149" y="776"/>
                  </a:cubicBezTo>
                  <a:cubicBezTo>
                    <a:pt x="102" y="1089"/>
                    <a:pt x="1" y="1448"/>
                    <a:pt x="47" y="1760"/>
                  </a:cubicBezTo>
                  <a:cubicBezTo>
                    <a:pt x="88" y="2037"/>
                    <a:pt x="322" y="2202"/>
                    <a:pt x="547" y="2202"/>
                  </a:cubicBezTo>
                  <a:cubicBezTo>
                    <a:pt x="730" y="2202"/>
                    <a:pt x="907" y="2094"/>
                    <a:pt x="971" y="1851"/>
                  </a:cubicBezTo>
                  <a:cubicBezTo>
                    <a:pt x="1043" y="1573"/>
                    <a:pt x="1124" y="1"/>
                    <a:pt x="61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679;p44"/>
            <p:cNvSpPr/>
            <p:nvPr/>
          </p:nvSpPr>
          <p:spPr>
            <a:xfrm>
              <a:off x="4883425" y="3502450"/>
              <a:ext cx="27250" cy="31550"/>
            </a:xfrm>
            <a:custGeom>
              <a:avLst/>
              <a:gdLst/>
              <a:ahLst/>
              <a:cxnLst/>
              <a:rect l="l" t="t" r="r" b="b"/>
              <a:pathLst>
                <a:path w="1090" h="1262" extrusionOk="0">
                  <a:moveTo>
                    <a:pt x="686" y="1"/>
                  </a:moveTo>
                  <a:cubicBezTo>
                    <a:pt x="637" y="1"/>
                    <a:pt x="590" y="13"/>
                    <a:pt x="549" y="41"/>
                  </a:cubicBezTo>
                  <a:cubicBezTo>
                    <a:pt x="439" y="118"/>
                    <a:pt x="379" y="223"/>
                    <a:pt x="322" y="305"/>
                  </a:cubicBezTo>
                  <a:cubicBezTo>
                    <a:pt x="321" y="307"/>
                    <a:pt x="277" y="373"/>
                    <a:pt x="279" y="373"/>
                  </a:cubicBezTo>
                  <a:cubicBezTo>
                    <a:pt x="280" y="373"/>
                    <a:pt x="285" y="367"/>
                    <a:pt x="296" y="353"/>
                  </a:cubicBezTo>
                  <a:lnTo>
                    <a:pt x="296" y="353"/>
                  </a:lnTo>
                  <a:cubicBezTo>
                    <a:pt x="250" y="416"/>
                    <a:pt x="196" y="473"/>
                    <a:pt x="156" y="543"/>
                  </a:cubicBezTo>
                  <a:cubicBezTo>
                    <a:pt x="1" y="818"/>
                    <a:pt x="166" y="1178"/>
                    <a:pt x="469" y="1250"/>
                  </a:cubicBezTo>
                  <a:cubicBezTo>
                    <a:pt x="504" y="1258"/>
                    <a:pt x="539" y="1262"/>
                    <a:pt x="574" y="1262"/>
                  </a:cubicBezTo>
                  <a:cubicBezTo>
                    <a:pt x="837" y="1262"/>
                    <a:pt x="1090" y="1040"/>
                    <a:pt x="1067" y="759"/>
                  </a:cubicBezTo>
                  <a:cubicBezTo>
                    <a:pt x="1061" y="682"/>
                    <a:pt x="1043" y="610"/>
                    <a:pt x="1025" y="537"/>
                  </a:cubicBezTo>
                  <a:lnTo>
                    <a:pt x="1025" y="537"/>
                  </a:lnTo>
                  <a:cubicBezTo>
                    <a:pt x="1027" y="545"/>
                    <a:pt x="1029" y="549"/>
                    <a:pt x="1029" y="549"/>
                  </a:cubicBezTo>
                  <a:cubicBezTo>
                    <a:pt x="1031" y="549"/>
                    <a:pt x="1005" y="407"/>
                    <a:pt x="1005" y="407"/>
                  </a:cubicBezTo>
                  <a:lnTo>
                    <a:pt x="1005" y="407"/>
                  </a:lnTo>
                  <a:cubicBezTo>
                    <a:pt x="1005" y="407"/>
                    <a:pt x="1006" y="409"/>
                    <a:pt x="1006" y="413"/>
                  </a:cubicBezTo>
                  <a:cubicBezTo>
                    <a:pt x="993" y="345"/>
                    <a:pt x="979" y="224"/>
                    <a:pt x="925" y="132"/>
                  </a:cubicBezTo>
                  <a:cubicBezTo>
                    <a:pt x="877" y="50"/>
                    <a:pt x="780" y="1"/>
                    <a:pt x="6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680;p44"/>
            <p:cNvSpPr/>
            <p:nvPr/>
          </p:nvSpPr>
          <p:spPr>
            <a:xfrm>
              <a:off x="4792275" y="3336875"/>
              <a:ext cx="37825" cy="42725"/>
            </a:xfrm>
            <a:custGeom>
              <a:avLst/>
              <a:gdLst/>
              <a:ahLst/>
              <a:cxnLst/>
              <a:rect l="l" t="t" r="r" b="b"/>
              <a:pathLst>
                <a:path w="1513" h="1709" extrusionOk="0">
                  <a:moveTo>
                    <a:pt x="1155" y="1"/>
                  </a:moveTo>
                  <a:cubicBezTo>
                    <a:pt x="1101" y="1"/>
                    <a:pt x="1045" y="16"/>
                    <a:pt x="991" y="50"/>
                  </a:cubicBezTo>
                  <a:cubicBezTo>
                    <a:pt x="671" y="255"/>
                    <a:pt x="461" y="604"/>
                    <a:pt x="205" y="877"/>
                  </a:cubicBezTo>
                  <a:cubicBezTo>
                    <a:pt x="1" y="1094"/>
                    <a:pt x="34" y="1441"/>
                    <a:pt x="274" y="1615"/>
                  </a:cubicBezTo>
                  <a:cubicBezTo>
                    <a:pt x="359" y="1677"/>
                    <a:pt x="467" y="1708"/>
                    <a:pt x="575" y="1708"/>
                  </a:cubicBezTo>
                  <a:cubicBezTo>
                    <a:pt x="748" y="1708"/>
                    <a:pt x="922" y="1626"/>
                    <a:pt x="998" y="1457"/>
                  </a:cubicBezTo>
                  <a:cubicBezTo>
                    <a:pt x="1153" y="1114"/>
                    <a:pt x="1409" y="775"/>
                    <a:pt x="1475" y="398"/>
                  </a:cubicBezTo>
                  <a:cubicBezTo>
                    <a:pt x="1512" y="192"/>
                    <a:pt x="1347" y="1"/>
                    <a:pt x="115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681;p44"/>
            <p:cNvSpPr/>
            <p:nvPr/>
          </p:nvSpPr>
          <p:spPr>
            <a:xfrm>
              <a:off x="4761700" y="3395875"/>
              <a:ext cx="30800" cy="31050"/>
            </a:xfrm>
            <a:custGeom>
              <a:avLst/>
              <a:gdLst/>
              <a:ahLst/>
              <a:cxnLst/>
              <a:rect l="l" t="t" r="r" b="b"/>
              <a:pathLst>
                <a:path w="1232" h="1242" extrusionOk="0">
                  <a:moveTo>
                    <a:pt x="852" y="0"/>
                  </a:moveTo>
                  <a:cubicBezTo>
                    <a:pt x="795" y="0"/>
                    <a:pt x="735" y="13"/>
                    <a:pt x="677" y="42"/>
                  </a:cubicBezTo>
                  <a:cubicBezTo>
                    <a:pt x="459" y="146"/>
                    <a:pt x="218" y="286"/>
                    <a:pt x="109" y="513"/>
                  </a:cubicBezTo>
                  <a:cubicBezTo>
                    <a:pt x="1" y="736"/>
                    <a:pt x="50" y="996"/>
                    <a:pt x="254" y="1146"/>
                  </a:cubicBezTo>
                  <a:cubicBezTo>
                    <a:pt x="342" y="1211"/>
                    <a:pt x="440" y="1241"/>
                    <a:pt x="536" y="1241"/>
                  </a:cubicBezTo>
                  <a:cubicBezTo>
                    <a:pt x="666" y="1241"/>
                    <a:pt x="795" y="1188"/>
                    <a:pt x="900" y="1092"/>
                  </a:cubicBezTo>
                  <a:cubicBezTo>
                    <a:pt x="1086" y="925"/>
                    <a:pt x="1151" y="648"/>
                    <a:pt x="1191" y="412"/>
                  </a:cubicBezTo>
                  <a:cubicBezTo>
                    <a:pt x="1232" y="170"/>
                    <a:pt x="1059" y="0"/>
                    <a:pt x="85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682;p44"/>
            <p:cNvSpPr/>
            <p:nvPr/>
          </p:nvSpPr>
          <p:spPr>
            <a:xfrm>
              <a:off x="4615675" y="3260150"/>
              <a:ext cx="68125" cy="26200"/>
            </a:xfrm>
            <a:custGeom>
              <a:avLst/>
              <a:gdLst/>
              <a:ahLst/>
              <a:cxnLst/>
              <a:rect l="l" t="t" r="r" b="b"/>
              <a:pathLst>
                <a:path w="2725" h="1048" extrusionOk="0">
                  <a:moveTo>
                    <a:pt x="1689" y="0"/>
                  </a:moveTo>
                  <a:cubicBezTo>
                    <a:pt x="1534" y="0"/>
                    <a:pt x="1378" y="15"/>
                    <a:pt x="1211" y="38"/>
                  </a:cubicBezTo>
                  <a:cubicBezTo>
                    <a:pt x="897" y="82"/>
                    <a:pt x="561" y="119"/>
                    <a:pt x="286" y="284"/>
                  </a:cubicBezTo>
                  <a:cubicBezTo>
                    <a:pt x="0" y="455"/>
                    <a:pt x="43" y="985"/>
                    <a:pt x="406" y="1034"/>
                  </a:cubicBezTo>
                  <a:cubicBezTo>
                    <a:pt x="482" y="1044"/>
                    <a:pt x="557" y="1048"/>
                    <a:pt x="631" y="1048"/>
                  </a:cubicBezTo>
                  <a:cubicBezTo>
                    <a:pt x="836" y="1048"/>
                    <a:pt x="1039" y="1019"/>
                    <a:pt x="1246" y="1011"/>
                  </a:cubicBezTo>
                  <a:cubicBezTo>
                    <a:pt x="1533" y="999"/>
                    <a:pt x="1804" y="1012"/>
                    <a:pt x="2084" y="972"/>
                  </a:cubicBezTo>
                  <a:cubicBezTo>
                    <a:pt x="2573" y="901"/>
                    <a:pt x="2724" y="175"/>
                    <a:pt x="2174" y="53"/>
                  </a:cubicBezTo>
                  <a:cubicBezTo>
                    <a:pt x="2005" y="16"/>
                    <a:pt x="1847" y="0"/>
                    <a:pt x="16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683;p44"/>
            <p:cNvSpPr/>
            <p:nvPr/>
          </p:nvSpPr>
          <p:spPr>
            <a:xfrm>
              <a:off x="4699150" y="3256800"/>
              <a:ext cx="41000" cy="25925"/>
            </a:xfrm>
            <a:custGeom>
              <a:avLst/>
              <a:gdLst/>
              <a:ahLst/>
              <a:cxnLst/>
              <a:rect l="l" t="t" r="r" b="b"/>
              <a:pathLst>
                <a:path w="1640" h="1037" extrusionOk="0">
                  <a:moveTo>
                    <a:pt x="1070" y="1"/>
                  </a:moveTo>
                  <a:cubicBezTo>
                    <a:pt x="977" y="1"/>
                    <a:pt x="882" y="23"/>
                    <a:pt x="791" y="66"/>
                  </a:cubicBezTo>
                  <a:cubicBezTo>
                    <a:pt x="626" y="145"/>
                    <a:pt x="470" y="236"/>
                    <a:pt x="314" y="330"/>
                  </a:cubicBezTo>
                  <a:cubicBezTo>
                    <a:pt x="192" y="405"/>
                    <a:pt x="0" y="474"/>
                    <a:pt x="44" y="653"/>
                  </a:cubicBezTo>
                  <a:cubicBezTo>
                    <a:pt x="86" y="832"/>
                    <a:pt x="335" y="926"/>
                    <a:pt x="489" y="979"/>
                  </a:cubicBezTo>
                  <a:cubicBezTo>
                    <a:pt x="607" y="1019"/>
                    <a:pt x="730" y="1037"/>
                    <a:pt x="853" y="1037"/>
                  </a:cubicBezTo>
                  <a:cubicBezTo>
                    <a:pt x="972" y="1037"/>
                    <a:pt x="1092" y="1021"/>
                    <a:pt x="1208" y="993"/>
                  </a:cubicBezTo>
                  <a:cubicBezTo>
                    <a:pt x="1508" y="920"/>
                    <a:pt x="1639" y="556"/>
                    <a:pt x="1521" y="293"/>
                  </a:cubicBezTo>
                  <a:cubicBezTo>
                    <a:pt x="1431" y="93"/>
                    <a:pt x="1257"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684;p44"/>
            <p:cNvSpPr/>
            <p:nvPr/>
          </p:nvSpPr>
          <p:spPr>
            <a:xfrm>
              <a:off x="4748150" y="3092400"/>
              <a:ext cx="39125" cy="42075"/>
            </a:xfrm>
            <a:custGeom>
              <a:avLst/>
              <a:gdLst/>
              <a:ahLst/>
              <a:cxnLst/>
              <a:rect l="l" t="t" r="r" b="b"/>
              <a:pathLst>
                <a:path w="1565" h="1683" extrusionOk="0">
                  <a:moveTo>
                    <a:pt x="382" y="0"/>
                  </a:moveTo>
                  <a:cubicBezTo>
                    <a:pt x="180" y="0"/>
                    <a:pt x="0" y="227"/>
                    <a:pt x="61" y="436"/>
                  </a:cubicBezTo>
                  <a:cubicBezTo>
                    <a:pt x="161" y="785"/>
                    <a:pt x="391" y="1137"/>
                    <a:pt x="574" y="1447"/>
                  </a:cubicBezTo>
                  <a:cubicBezTo>
                    <a:pt x="666" y="1602"/>
                    <a:pt x="832" y="1682"/>
                    <a:pt x="1000" y="1682"/>
                  </a:cubicBezTo>
                  <a:cubicBezTo>
                    <a:pt x="1114" y="1682"/>
                    <a:pt x="1228" y="1646"/>
                    <a:pt x="1320" y="1571"/>
                  </a:cubicBezTo>
                  <a:cubicBezTo>
                    <a:pt x="1565" y="1374"/>
                    <a:pt x="1559" y="1037"/>
                    <a:pt x="1354" y="816"/>
                  </a:cubicBezTo>
                  <a:cubicBezTo>
                    <a:pt x="1107" y="550"/>
                    <a:pt x="842" y="246"/>
                    <a:pt x="538" y="48"/>
                  </a:cubicBezTo>
                  <a:cubicBezTo>
                    <a:pt x="487" y="15"/>
                    <a:pt x="434" y="0"/>
                    <a:pt x="38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685;p44"/>
            <p:cNvSpPr/>
            <p:nvPr/>
          </p:nvSpPr>
          <p:spPr>
            <a:xfrm>
              <a:off x="4783050" y="3137125"/>
              <a:ext cx="29225" cy="28500"/>
            </a:xfrm>
            <a:custGeom>
              <a:avLst/>
              <a:gdLst/>
              <a:ahLst/>
              <a:cxnLst/>
              <a:rect l="l" t="t" r="r" b="b"/>
              <a:pathLst>
                <a:path w="1169" h="1140" extrusionOk="0">
                  <a:moveTo>
                    <a:pt x="341" y="1"/>
                  </a:moveTo>
                  <a:cubicBezTo>
                    <a:pt x="199" y="1"/>
                    <a:pt x="49" y="128"/>
                    <a:pt x="25" y="263"/>
                  </a:cubicBezTo>
                  <a:cubicBezTo>
                    <a:pt x="1" y="402"/>
                    <a:pt x="33" y="502"/>
                    <a:pt x="82" y="627"/>
                  </a:cubicBezTo>
                  <a:cubicBezTo>
                    <a:pt x="98" y="665"/>
                    <a:pt x="113" y="707"/>
                    <a:pt x="130" y="745"/>
                  </a:cubicBezTo>
                  <a:cubicBezTo>
                    <a:pt x="171" y="851"/>
                    <a:pt x="216" y="922"/>
                    <a:pt x="289" y="1008"/>
                  </a:cubicBezTo>
                  <a:cubicBezTo>
                    <a:pt x="355" y="1087"/>
                    <a:pt x="506" y="1140"/>
                    <a:pt x="614" y="1140"/>
                  </a:cubicBezTo>
                  <a:cubicBezTo>
                    <a:pt x="621" y="1140"/>
                    <a:pt x="628" y="1139"/>
                    <a:pt x="634" y="1139"/>
                  </a:cubicBezTo>
                  <a:cubicBezTo>
                    <a:pt x="740" y="1130"/>
                    <a:pt x="832" y="1097"/>
                    <a:pt x="914" y="1030"/>
                  </a:cubicBezTo>
                  <a:cubicBezTo>
                    <a:pt x="1082" y="895"/>
                    <a:pt x="1169" y="599"/>
                    <a:pt x="1023" y="414"/>
                  </a:cubicBezTo>
                  <a:cubicBezTo>
                    <a:pt x="952" y="324"/>
                    <a:pt x="893" y="264"/>
                    <a:pt x="798" y="201"/>
                  </a:cubicBezTo>
                  <a:cubicBezTo>
                    <a:pt x="763" y="177"/>
                    <a:pt x="726" y="154"/>
                    <a:pt x="692" y="130"/>
                  </a:cubicBezTo>
                  <a:cubicBezTo>
                    <a:pt x="579" y="57"/>
                    <a:pt x="486" y="5"/>
                    <a:pt x="346" y="1"/>
                  </a:cubicBezTo>
                  <a:cubicBezTo>
                    <a:pt x="344" y="1"/>
                    <a:pt x="342" y="1"/>
                    <a:pt x="34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686;p44"/>
            <p:cNvSpPr/>
            <p:nvPr/>
          </p:nvSpPr>
          <p:spPr>
            <a:xfrm>
              <a:off x="4866025" y="2957475"/>
              <a:ext cx="26950" cy="49400"/>
            </a:xfrm>
            <a:custGeom>
              <a:avLst/>
              <a:gdLst/>
              <a:ahLst/>
              <a:cxnLst/>
              <a:rect l="l" t="t" r="r" b="b"/>
              <a:pathLst>
                <a:path w="1078" h="1976" extrusionOk="0">
                  <a:moveTo>
                    <a:pt x="489" y="1"/>
                  </a:moveTo>
                  <a:cubicBezTo>
                    <a:pt x="369" y="1"/>
                    <a:pt x="250" y="60"/>
                    <a:pt x="180" y="185"/>
                  </a:cubicBezTo>
                  <a:cubicBezTo>
                    <a:pt x="70" y="382"/>
                    <a:pt x="51" y="624"/>
                    <a:pt x="33" y="847"/>
                  </a:cubicBezTo>
                  <a:cubicBezTo>
                    <a:pt x="18" y="1051"/>
                    <a:pt x="1" y="1272"/>
                    <a:pt x="30" y="1475"/>
                  </a:cubicBezTo>
                  <a:cubicBezTo>
                    <a:pt x="70" y="1746"/>
                    <a:pt x="257" y="1975"/>
                    <a:pt x="547" y="1975"/>
                  </a:cubicBezTo>
                  <a:cubicBezTo>
                    <a:pt x="554" y="1975"/>
                    <a:pt x="561" y="1975"/>
                    <a:pt x="567" y="1975"/>
                  </a:cubicBezTo>
                  <a:cubicBezTo>
                    <a:pt x="867" y="1964"/>
                    <a:pt x="1052" y="1719"/>
                    <a:pt x="1067" y="1439"/>
                  </a:cubicBezTo>
                  <a:cubicBezTo>
                    <a:pt x="1078" y="1218"/>
                    <a:pt x="1035" y="980"/>
                    <a:pt x="998" y="764"/>
                  </a:cubicBezTo>
                  <a:cubicBezTo>
                    <a:pt x="963" y="563"/>
                    <a:pt x="922" y="342"/>
                    <a:pt x="805" y="172"/>
                  </a:cubicBezTo>
                  <a:cubicBezTo>
                    <a:pt x="730" y="59"/>
                    <a:pt x="609"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687;p44"/>
            <p:cNvSpPr/>
            <p:nvPr/>
          </p:nvSpPr>
          <p:spPr>
            <a:xfrm>
              <a:off x="4867000" y="3019075"/>
              <a:ext cx="26925" cy="31475"/>
            </a:xfrm>
            <a:custGeom>
              <a:avLst/>
              <a:gdLst/>
              <a:ahLst/>
              <a:cxnLst/>
              <a:rect l="l" t="t" r="r" b="b"/>
              <a:pathLst>
                <a:path w="1077" h="1259" extrusionOk="0">
                  <a:moveTo>
                    <a:pt x="471" y="0"/>
                  </a:moveTo>
                  <a:cubicBezTo>
                    <a:pt x="353" y="0"/>
                    <a:pt x="230" y="72"/>
                    <a:pt x="174" y="174"/>
                  </a:cubicBezTo>
                  <a:lnTo>
                    <a:pt x="174" y="174"/>
                  </a:lnTo>
                  <a:cubicBezTo>
                    <a:pt x="167" y="184"/>
                    <a:pt x="159" y="195"/>
                    <a:pt x="150" y="208"/>
                  </a:cubicBezTo>
                  <a:cubicBezTo>
                    <a:pt x="123" y="244"/>
                    <a:pt x="105" y="284"/>
                    <a:pt x="98" y="328"/>
                  </a:cubicBezTo>
                  <a:cubicBezTo>
                    <a:pt x="95" y="358"/>
                    <a:pt x="91" y="387"/>
                    <a:pt x="88" y="416"/>
                  </a:cubicBezTo>
                  <a:lnTo>
                    <a:pt x="88" y="416"/>
                  </a:lnTo>
                  <a:cubicBezTo>
                    <a:pt x="88" y="418"/>
                    <a:pt x="88" y="420"/>
                    <a:pt x="87" y="422"/>
                  </a:cubicBezTo>
                  <a:cubicBezTo>
                    <a:pt x="72" y="490"/>
                    <a:pt x="57" y="563"/>
                    <a:pt x="47" y="631"/>
                  </a:cubicBezTo>
                  <a:cubicBezTo>
                    <a:pt x="1" y="936"/>
                    <a:pt x="169" y="1223"/>
                    <a:pt x="496" y="1256"/>
                  </a:cubicBezTo>
                  <a:cubicBezTo>
                    <a:pt x="513" y="1257"/>
                    <a:pt x="529" y="1258"/>
                    <a:pt x="546" y="1258"/>
                  </a:cubicBezTo>
                  <a:cubicBezTo>
                    <a:pt x="822" y="1258"/>
                    <a:pt x="1076" y="1025"/>
                    <a:pt x="1058" y="731"/>
                  </a:cubicBezTo>
                  <a:cubicBezTo>
                    <a:pt x="1048" y="579"/>
                    <a:pt x="995" y="419"/>
                    <a:pt x="917" y="288"/>
                  </a:cubicBezTo>
                  <a:cubicBezTo>
                    <a:pt x="882" y="230"/>
                    <a:pt x="842" y="168"/>
                    <a:pt x="791" y="125"/>
                  </a:cubicBezTo>
                  <a:cubicBezTo>
                    <a:pt x="736" y="76"/>
                    <a:pt x="671" y="39"/>
                    <a:pt x="600" y="21"/>
                  </a:cubicBezTo>
                  <a:cubicBezTo>
                    <a:pt x="578" y="14"/>
                    <a:pt x="555" y="11"/>
                    <a:pt x="532" y="11"/>
                  </a:cubicBezTo>
                  <a:cubicBezTo>
                    <a:pt x="494" y="8"/>
                    <a:pt x="476" y="6"/>
                    <a:pt x="479" y="6"/>
                  </a:cubicBezTo>
                  <a:cubicBezTo>
                    <a:pt x="482" y="6"/>
                    <a:pt x="506" y="8"/>
                    <a:pt x="550" y="11"/>
                  </a:cubicBezTo>
                  <a:cubicBezTo>
                    <a:pt x="524" y="4"/>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688;p44"/>
            <p:cNvSpPr/>
            <p:nvPr/>
          </p:nvSpPr>
          <p:spPr>
            <a:xfrm>
              <a:off x="5148025" y="3496125"/>
              <a:ext cx="27625" cy="24525"/>
            </a:xfrm>
            <a:custGeom>
              <a:avLst/>
              <a:gdLst/>
              <a:ahLst/>
              <a:cxnLst/>
              <a:rect l="l" t="t" r="r" b="b"/>
              <a:pathLst>
                <a:path w="1105" h="981" extrusionOk="0">
                  <a:moveTo>
                    <a:pt x="601" y="0"/>
                  </a:moveTo>
                  <a:cubicBezTo>
                    <a:pt x="325" y="0"/>
                    <a:pt x="108" y="238"/>
                    <a:pt x="47" y="492"/>
                  </a:cubicBezTo>
                  <a:cubicBezTo>
                    <a:pt x="0" y="687"/>
                    <a:pt x="130" y="938"/>
                    <a:pt x="342" y="969"/>
                  </a:cubicBezTo>
                  <a:cubicBezTo>
                    <a:pt x="392" y="976"/>
                    <a:pt x="441" y="980"/>
                    <a:pt x="490" y="980"/>
                  </a:cubicBezTo>
                  <a:cubicBezTo>
                    <a:pt x="552" y="980"/>
                    <a:pt x="614" y="973"/>
                    <a:pt x="678" y="955"/>
                  </a:cubicBezTo>
                  <a:cubicBezTo>
                    <a:pt x="818" y="914"/>
                    <a:pt x="968" y="814"/>
                    <a:pt x="1023" y="675"/>
                  </a:cubicBezTo>
                  <a:cubicBezTo>
                    <a:pt x="1085" y="519"/>
                    <a:pt x="1104" y="368"/>
                    <a:pt x="1011" y="216"/>
                  </a:cubicBezTo>
                  <a:cubicBezTo>
                    <a:pt x="923" y="74"/>
                    <a:pt x="771" y="1"/>
                    <a:pt x="607" y="0"/>
                  </a:cubicBezTo>
                  <a:cubicBezTo>
                    <a:pt x="605" y="0"/>
                    <a:pt x="603" y="0"/>
                    <a:pt x="60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689;p44"/>
            <p:cNvSpPr/>
            <p:nvPr/>
          </p:nvSpPr>
          <p:spPr>
            <a:xfrm>
              <a:off x="4512550" y="3136125"/>
              <a:ext cx="23925" cy="22200"/>
            </a:xfrm>
            <a:custGeom>
              <a:avLst/>
              <a:gdLst/>
              <a:ahLst/>
              <a:cxnLst/>
              <a:rect l="l" t="t" r="r" b="b"/>
              <a:pathLst>
                <a:path w="957" h="888" extrusionOk="0">
                  <a:moveTo>
                    <a:pt x="486" y="0"/>
                  </a:moveTo>
                  <a:cubicBezTo>
                    <a:pt x="286" y="0"/>
                    <a:pt x="85" y="137"/>
                    <a:pt x="47" y="341"/>
                  </a:cubicBezTo>
                  <a:cubicBezTo>
                    <a:pt x="1" y="578"/>
                    <a:pt x="134" y="820"/>
                    <a:pt x="377" y="876"/>
                  </a:cubicBezTo>
                  <a:cubicBezTo>
                    <a:pt x="408" y="884"/>
                    <a:pt x="440" y="887"/>
                    <a:pt x="473" y="887"/>
                  </a:cubicBezTo>
                  <a:cubicBezTo>
                    <a:pt x="671" y="887"/>
                    <a:pt x="873" y="749"/>
                    <a:pt x="912" y="547"/>
                  </a:cubicBezTo>
                  <a:cubicBezTo>
                    <a:pt x="956" y="310"/>
                    <a:pt x="824" y="69"/>
                    <a:pt x="582" y="11"/>
                  </a:cubicBezTo>
                  <a:cubicBezTo>
                    <a:pt x="551" y="4"/>
                    <a:pt x="518" y="0"/>
                    <a:pt x="4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690;p44"/>
            <p:cNvSpPr/>
            <p:nvPr/>
          </p:nvSpPr>
          <p:spPr>
            <a:xfrm>
              <a:off x="5177025" y="2980925"/>
              <a:ext cx="22850" cy="21500"/>
            </a:xfrm>
            <a:custGeom>
              <a:avLst/>
              <a:gdLst/>
              <a:ahLst/>
              <a:cxnLst/>
              <a:rect l="l" t="t" r="r" b="b"/>
              <a:pathLst>
                <a:path w="914" h="860" extrusionOk="0">
                  <a:moveTo>
                    <a:pt x="424" y="0"/>
                  </a:moveTo>
                  <a:cubicBezTo>
                    <a:pt x="414" y="0"/>
                    <a:pt x="404" y="1"/>
                    <a:pt x="394" y="4"/>
                  </a:cubicBezTo>
                  <a:cubicBezTo>
                    <a:pt x="268" y="25"/>
                    <a:pt x="172" y="62"/>
                    <a:pt x="96" y="167"/>
                  </a:cubicBezTo>
                  <a:cubicBezTo>
                    <a:pt x="19" y="269"/>
                    <a:pt x="0" y="387"/>
                    <a:pt x="33" y="510"/>
                  </a:cubicBezTo>
                  <a:cubicBezTo>
                    <a:pt x="47" y="561"/>
                    <a:pt x="73" y="610"/>
                    <a:pt x="97" y="657"/>
                  </a:cubicBezTo>
                  <a:cubicBezTo>
                    <a:pt x="169" y="796"/>
                    <a:pt x="306" y="859"/>
                    <a:pt x="446" y="859"/>
                  </a:cubicBezTo>
                  <a:cubicBezTo>
                    <a:pt x="602" y="859"/>
                    <a:pt x="762" y="780"/>
                    <a:pt x="840" y="639"/>
                  </a:cubicBezTo>
                  <a:cubicBezTo>
                    <a:pt x="914" y="504"/>
                    <a:pt x="908" y="337"/>
                    <a:pt x="830" y="207"/>
                  </a:cubicBezTo>
                  <a:cubicBezTo>
                    <a:pt x="743" y="66"/>
                    <a:pt x="605" y="12"/>
                    <a:pt x="448" y="2"/>
                  </a:cubicBezTo>
                  <a:cubicBezTo>
                    <a:pt x="440" y="1"/>
                    <a:pt x="432" y="0"/>
                    <a:pt x="4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691;p44"/>
            <p:cNvSpPr/>
            <p:nvPr/>
          </p:nvSpPr>
          <p:spPr>
            <a:xfrm>
              <a:off x="2353075" y="3356400"/>
              <a:ext cx="787550" cy="725300"/>
            </a:xfrm>
            <a:custGeom>
              <a:avLst/>
              <a:gdLst/>
              <a:ahLst/>
              <a:cxnLst/>
              <a:rect l="l" t="t" r="r" b="b"/>
              <a:pathLst>
                <a:path w="31502" h="29012" extrusionOk="0">
                  <a:moveTo>
                    <a:pt x="15874" y="0"/>
                  </a:moveTo>
                  <a:cubicBezTo>
                    <a:pt x="14109" y="0"/>
                    <a:pt x="12322" y="262"/>
                    <a:pt x="10595" y="834"/>
                  </a:cubicBezTo>
                  <a:cubicBezTo>
                    <a:pt x="7847" y="1743"/>
                    <a:pt x="5047" y="3881"/>
                    <a:pt x="3328" y="6112"/>
                  </a:cubicBezTo>
                  <a:cubicBezTo>
                    <a:pt x="1355" y="8669"/>
                    <a:pt x="0" y="12415"/>
                    <a:pt x="145" y="15640"/>
                  </a:cubicBezTo>
                  <a:cubicBezTo>
                    <a:pt x="309" y="19308"/>
                    <a:pt x="2266" y="22792"/>
                    <a:pt x="5122" y="25098"/>
                  </a:cubicBezTo>
                  <a:cubicBezTo>
                    <a:pt x="8364" y="27718"/>
                    <a:pt x="12375" y="29012"/>
                    <a:pt x="16228" y="29012"/>
                  </a:cubicBezTo>
                  <a:cubicBezTo>
                    <a:pt x="17843" y="29012"/>
                    <a:pt x="19430" y="28785"/>
                    <a:pt x="20922" y="28333"/>
                  </a:cubicBezTo>
                  <a:cubicBezTo>
                    <a:pt x="25032" y="27087"/>
                    <a:pt x="27883" y="24677"/>
                    <a:pt x="30035" y="20380"/>
                  </a:cubicBezTo>
                  <a:cubicBezTo>
                    <a:pt x="31215" y="18020"/>
                    <a:pt x="31502" y="14354"/>
                    <a:pt x="31375" y="12471"/>
                  </a:cubicBezTo>
                  <a:cubicBezTo>
                    <a:pt x="31158" y="9247"/>
                    <a:pt x="29624" y="6078"/>
                    <a:pt x="27178" y="3985"/>
                  </a:cubicBezTo>
                  <a:cubicBezTo>
                    <a:pt x="24338" y="1554"/>
                    <a:pt x="20172" y="0"/>
                    <a:pt x="15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692;p44"/>
            <p:cNvSpPr/>
            <p:nvPr/>
          </p:nvSpPr>
          <p:spPr>
            <a:xfrm>
              <a:off x="2420100" y="3417600"/>
              <a:ext cx="654150" cy="602375"/>
            </a:xfrm>
            <a:custGeom>
              <a:avLst/>
              <a:gdLst/>
              <a:ahLst/>
              <a:cxnLst/>
              <a:rect l="l" t="t" r="r" b="b"/>
              <a:pathLst>
                <a:path w="26166" h="24095" extrusionOk="0">
                  <a:moveTo>
                    <a:pt x="13186" y="0"/>
                  </a:moveTo>
                  <a:cubicBezTo>
                    <a:pt x="11720" y="0"/>
                    <a:pt x="10236" y="218"/>
                    <a:pt x="8802" y="693"/>
                  </a:cubicBezTo>
                  <a:cubicBezTo>
                    <a:pt x="6518" y="1448"/>
                    <a:pt x="4193" y="3223"/>
                    <a:pt x="2764" y="5076"/>
                  </a:cubicBezTo>
                  <a:cubicBezTo>
                    <a:pt x="1127" y="7199"/>
                    <a:pt x="0" y="10310"/>
                    <a:pt x="121" y="12989"/>
                  </a:cubicBezTo>
                  <a:cubicBezTo>
                    <a:pt x="257" y="16036"/>
                    <a:pt x="1883" y="18929"/>
                    <a:pt x="4254" y="20844"/>
                  </a:cubicBezTo>
                  <a:cubicBezTo>
                    <a:pt x="6947" y="23020"/>
                    <a:pt x="10278" y="24095"/>
                    <a:pt x="13478" y="24095"/>
                  </a:cubicBezTo>
                  <a:cubicBezTo>
                    <a:pt x="14819" y="24095"/>
                    <a:pt x="16137" y="23906"/>
                    <a:pt x="17376" y="23531"/>
                  </a:cubicBezTo>
                  <a:cubicBezTo>
                    <a:pt x="20789" y="22497"/>
                    <a:pt x="23158" y="20496"/>
                    <a:pt x="24944" y="16926"/>
                  </a:cubicBezTo>
                  <a:cubicBezTo>
                    <a:pt x="25927" y="14966"/>
                    <a:pt x="26166" y="11920"/>
                    <a:pt x="26059" y="10358"/>
                  </a:cubicBezTo>
                  <a:cubicBezTo>
                    <a:pt x="25878" y="7682"/>
                    <a:pt x="24605" y="5049"/>
                    <a:pt x="22572" y="3310"/>
                  </a:cubicBezTo>
                  <a:cubicBezTo>
                    <a:pt x="20214" y="1291"/>
                    <a:pt x="16755"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693;p44"/>
            <p:cNvSpPr/>
            <p:nvPr/>
          </p:nvSpPr>
          <p:spPr>
            <a:xfrm>
              <a:off x="2320425" y="3328400"/>
              <a:ext cx="849950" cy="781025"/>
            </a:xfrm>
            <a:custGeom>
              <a:avLst/>
              <a:gdLst/>
              <a:ahLst/>
              <a:cxnLst/>
              <a:rect l="l" t="t" r="r" b="b"/>
              <a:pathLst>
                <a:path w="33998" h="31241" extrusionOk="0">
                  <a:moveTo>
                    <a:pt x="17227" y="2235"/>
                  </a:moveTo>
                  <a:cubicBezTo>
                    <a:pt x="17609" y="2235"/>
                    <a:pt x="17992" y="2248"/>
                    <a:pt x="18375" y="2273"/>
                  </a:cubicBezTo>
                  <a:cubicBezTo>
                    <a:pt x="21433" y="2471"/>
                    <a:pt x="24549" y="3530"/>
                    <a:pt x="27021" y="5358"/>
                  </a:cubicBezTo>
                  <a:cubicBezTo>
                    <a:pt x="29672" y="7320"/>
                    <a:pt x="31304" y="10352"/>
                    <a:pt x="31567" y="13632"/>
                  </a:cubicBezTo>
                  <a:cubicBezTo>
                    <a:pt x="31875" y="18913"/>
                    <a:pt x="29666" y="24330"/>
                    <a:pt x="24973" y="27074"/>
                  </a:cubicBezTo>
                  <a:cubicBezTo>
                    <a:pt x="22708" y="28398"/>
                    <a:pt x="20149" y="29014"/>
                    <a:pt x="17576" y="29014"/>
                  </a:cubicBezTo>
                  <a:cubicBezTo>
                    <a:pt x="14294" y="29014"/>
                    <a:pt x="10991" y="28010"/>
                    <a:pt x="8255" y="26189"/>
                  </a:cubicBezTo>
                  <a:cubicBezTo>
                    <a:pt x="5906" y="24625"/>
                    <a:pt x="4024" y="22350"/>
                    <a:pt x="3124" y="19659"/>
                  </a:cubicBezTo>
                  <a:cubicBezTo>
                    <a:pt x="2164" y="16790"/>
                    <a:pt x="2528" y="13731"/>
                    <a:pt x="3730" y="10986"/>
                  </a:cubicBezTo>
                  <a:cubicBezTo>
                    <a:pt x="4963" y="8164"/>
                    <a:pt x="7011" y="5876"/>
                    <a:pt x="9630" y="4262"/>
                  </a:cubicBezTo>
                  <a:cubicBezTo>
                    <a:pt x="11921" y="2851"/>
                    <a:pt x="14562" y="2235"/>
                    <a:pt x="17227" y="2235"/>
                  </a:cubicBezTo>
                  <a:close/>
                  <a:moveTo>
                    <a:pt x="17116" y="1"/>
                  </a:moveTo>
                  <a:cubicBezTo>
                    <a:pt x="15035" y="1"/>
                    <a:pt x="12951" y="340"/>
                    <a:pt x="11027" y="1083"/>
                  </a:cubicBezTo>
                  <a:cubicBezTo>
                    <a:pt x="7779" y="2338"/>
                    <a:pt x="4874" y="4724"/>
                    <a:pt x="2986" y="7643"/>
                  </a:cubicBezTo>
                  <a:cubicBezTo>
                    <a:pt x="1132" y="10510"/>
                    <a:pt x="0" y="14194"/>
                    <a:pt x="402" y="17621"/>
                  </a:cubicBezTo>
                  <a:cubicBezTo>
                    <a:pt x="776" y="20795"/>
                    <a:pt x="2289" y="23746"/>
                    <a:pt x="4533" y="26009"/>
                  </a:cubicBezTo>
                  <a:cubicBezTo>
                    <a:pt x="7893" y="29394"/>
                    <a:pt x="12722" y="31240"/>
                    <a:pt x="17507" y="31240"/>
                  </a:cubicBezTo>
                  <a:cubicBezTo>
                    <a:pt x="19650" y="31240"/>
                    <a:pt x="21784" y="30870"/>
                    <a:pt x="23772" y="30102"/>
                  </a:cubicBezTo>
                  <a:cubicBezTo>
                    <a:pt x="26934" y="28880"/>
                    <a:pt x="29462" y="26733"/>
                    <a:pt x="31278" y="23880"/>
                  </a:cubicBezTo>
                  <a:cubicBezTo>
                    <a:pt x="33218" y="20833"/>
                    <a:pt x="33998" y="17210"/>
                    <a:pt x="33799" y="13614"/>
                  </a:cubicBezTo>
                  <a:lnTo>
                    <a:pt x="33799" y="13614"/>
                  </a:lnTo>
                  <a:cubicBezTo>
                    <a:pt x="33799" y="13593"/>
                    <a:pt x="33797" y="13572"/>
                    <a:pt x="33796" y="13551"/>
                  </a:cubicBezTo>
                  <a:lnTo>
                    <a:pt x="33796" y="13551"/>
                  </a:lnTo>
                  <a:cubicBezTo>
                    <a:pt x="33796" y="13551"/>
                    <a:pt x="33796" y="13551"/>
                    <a:pt x="33796" y="13551"/>
                  </a:cubicBezTo>
                  <a:cubicBezTo>
                    <a:pt x="33795" y="13530"/>
                    <a:pt x="33793" y="13509"/>
                    <a:pt x="33791" y="13488"/>
                  </a:cubicBezTo>
                  <a:lnTo>
                    <a:pt x="33791" y="13488"/>
                  </a:lnTo>
                  <a:cubicBezTo>
                    <a:pt x="33513" y="10181"/>
                    <a:pt x="32104" y="6976"/>
                    <a:pt x="29676" y="4678"/>
                  </a:cubicBezTo>
                  <a:cubicBezTo>
                    <a:pt x="27358" y="2485"/>
                    <a:pt x="24275" y="1068"/>
                    <a:pt x="21170" y="422"/>
                  </a:cubicBezTo>
                  <a:cubicBezTo>
                    <a:pt x="19851" y="147"/>
                    <a:pt x="18484" y="1"/>
                    <a:pt x="17116" y="1"/>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694;p44"/>
            <p:cNvSpPr/>
            <p:nvPr/>
          </p:nvSpPr>
          <p:spPr>
            <a:xfrm>
              <a:off x="2678300" y="3409975"/>
              <a:ext cx="137325" cy="617950"/>
            </a:xfrm>
            <a:custGeom>
              <a:avLst/>
              <a:gdLst/>
              <a:ahLst/>
              <a:cxnLst/>
              <a:rect l="l" t="t" r="r" b="b"/>
              <a:pathLst>
                <a:path w="5493" h="24718" extrusionOk="0">
                  <a:moveTo>
                    <a:pt x="5291" y="1"/>
                  </a:moveTo>
                  <a:cubicBezTo>
                    <a:pt x="5230" y="1"/>
                    <a:pt x="5173" y="29"/>
                    <a:pt x="5146" y="96"/>
                  </a:cubicBezTo>
                  <a:cubicBezTo>
                    <a:pt x="4442" y="1851"/>
                    <a:pt x="4261" y="3933"/>
                    <a:pt x="3882" y="5782"/>
                  </a:cubicBezTo>
                  <a:cubicBezTo>
                    <a:pt x="3454" y="7877"/>
                    <a:pt x="3018" y="9969"/>
                    <a:pt x="2582" y="12061"/>
                  </a:cubicBezTo>
                  <a:cubicBezTo>
                    <a:pt x="1725" y="16155"/>
                    <a:pt x="863" y="20249"/>
                    <a:pt x="45" y="24351"/>
                  </a:cubicBezTo>
                  <a:cubicBezTo>
                    <a:pt x="0" y="24576"/>
                    <a:pt x="186" y="24717"/>
                    <a:pt x="363" y="24717"/>
                  </a:cubicBezTo>
                  <a:cubicBezTo>
                    <a:pt x="486" y="24717"/>
                    <a:pt x="604" y="24649"/>
                    <a:pt x="636" y="24492"/>
                  </a:cubicBezTo>
                  <a:cubicBezTo>
                    <a:pt x="1451" y="20389"/>
                    <a:pt x="2314" y="16295"/>
                    <a:pt x="3169" y="12202"/>
                  </a:cubicBezTo>
                  <a:cubicBezTo>
                    <a:pt x="3595" y="10166"/>
                    <a:pt x="4019" y="8132"/>
                    <a:pt x="4436" y="6096"/>
                  </a:cubicBezTo>
                  <a:cubicBezTo>
                    <a:pt x="4823" y="4197"/>
                    <a:pt x="5491" y="2121"/>
                    <a:pt x="5492" y="179"/>
                  </a:cubicBezTo>
                  <a:cubicBezTo>
                    <a:pt x="5491" y="73"/>
                    <a:pt x="5387" y="1"/>
                    <a:pt x="5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695;p44"/>
            <p:cNvSpPr/>
            <p:nvPr/>
          </p:nvSpPr>
          <p:spPr>
            <a:xfrm>
              <a:off x="2400975" y="3641600"/>
              <a:ext cx="672875" cy="148250"/>
            </a:xfrm>
            <a:custGeom>
              <a:avLst/>
              <a:gdLst/>
              <a:ahLst/>
              <a:cxnLst/>
              <a:rect l="l" t="t" r="r" b="b"/>
              <a:pathLst>
                <a:path w="26915" h="5930" extrusionOk="0">
                  <a:moveTo>
                    <a:pt x="390" y="0"/>
                  </a:moveTo>
                  <a:cubicBezTo>
                    <a:pt x="344" y="0"/>
                    <a:pt x="298" y="1"/>
                    <a:pt x="252" y="3"/>
                  </a:cubicBezTo>
                  <a:cubicBezTo>
                    <a:pt x="82" y="11"/>
                    <a:pt x="1" y="276"/>
                    <a:pt x="173" y="352"/>
                  </a:cubicBezTo>
                  <a:cubicBezTo>
                    <a:pt x="1048" y="737"/>
                    <a:pt x="2081" y="845"/>
                    <a:pt x="3013" y="1035"/>
                  </a:cubicBezTo>
                  <a:cubicBezTo>
                    <a:pt x="4104" y="1258"/>
                    <a:pt x="5196" y="1485"/>
                    <a:pt x="6287" y="1711"/>
                  </a:cubicBezTo>
                  <a:cubicBezTo>
                    <a:pt x="8576" y="2185"/>
                    <a:pt x="10862" y="2668"/>
                    <a:pt x="13147" y="3154"/>
                  </a:cubicBezTo>
                  <a:cubicBezTo>
                    <a:pt x="17567" y="4092"/>
                    <a:pt x="21984" y="5039"/>
                    <a:pt x="26415" y="5922"/>
                  </a:cubicBezTo>
                  <a:cubicBezTo>
                    <a:pt x="26438" y="5927"/>
                    <a:pt x="26460" y="5929"/>
                    <a:pt x="26481" y="5929"/>
                  </a:cubicBezTo>
                  <a:cubicBezTo>
                    <a:pt x="26812" y="5929"/>
                    <a:pt x="26914" y="5404"/>
                    <a:pt x="26556" y="5332"/>
                  </a:cubicBezTo>
                  <a:cubicBezTo>
                    <a:pt x="22124" y="4450"/>
                    <a:pt x="17706" y="3502"/>
                    <a:pt x="13287" y="2565"/>
                  </a:cubicBezTo>
                  <a:cubicBezTo>
                    <a:pt x="11000" y="2079"/>
                    <a:pt x="8714" y="1596"/>
                    <a:pt x="6426" y="1121"/>
                  </a:cubicBezTo>
                  <a:cubicBezTo>
                    <a:pt x="5383" y="905"/>
                    <a:pt x="4338" y="694"/>
                    <a:pt x="3294" y="487"/>
                  </a:cubicBezTo>
                  <a:cubicBezTo>
                    <a:pt x="2361" y="301"/>
                    <a:pt x="1351" y="0"/>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696;p44"/>
            <p:cNvSpPr/>
            <p:nvPr/>
          </p:nvSpPr>
          <p:spPr>
            <a:xfrm>
              <a:off x="2572800" y="3454875"/>
              <a:ext cx="356650" cy="528175"/>
            </a:xfrm>
            <a:custGeom>
              <a:avLst/>
              <a:gdLst/>
              <a:ahLst/>
              <a:cxnLst/>
              <a:rect l="l" t="t" r="r" b="b"/>
              <a:pathLst>
                <a:path w="14266" h="21127" extrusionOk="0">
                  <a:moveTo>
                    <a:pt x="238" y="1"/>
                  </a:moveTo>
                  <a:cubicBezTo>
                    <a:pt x="121" y="1"/>
                    <a:pt x="0" y="108"/>
                    <a:pt x="54" y="235"/>
                  </a:cubicBezTo>
                  <a:cubicBezTo>
                    <a:pt x="796" y="1973"/>
                    <a:pt x="2143" y="3573"/>
                    <a:pt x="3181" y="5147"/>
                  </a:cubicBezTo>
                  <a:cubicBezTo>
                    <a:pt x="4360" y="6931"/>
                    <a:pt x="5530" y="8719"/>
                    <a:pt x="6700" y="10508"/>
                  </a:cubicBezTo>
                  <a:cubicBezTo>
                    <a:pt x="8989" y="14010"/>
                    <a:pt x="11274" y="17513"/>
                    <a:pt x="13597" y="20991"/>
                  </a:cubicBezTo>
                  <a:cubicBezTo>
                    <a:pt x="13661" y="21087"/>
                    <a:pt x="13752" y="21127"/>
                    <a:pt x="13842" y="21127"/>
                  </a:cubicBezTo>
                  <a:cubicBezTo>
                    <a:pt x="14055" y="21127"/>
                    <a:pt x="14266" y="20902"/>
                    <a:pt x="14113" y="20672"/>
                  </a:cubicBezTo>
                  <a:cubicBezTo>
                    <a:pt x="11790" y="17194"/>
                    <a:pt x="9503" y="13690"/>
                    <a:pt x="7215" y="10190"/>
                  </a:cubicBezTo>
                  <a:cubicBezTo>
                    <a:pt x="6077" y="8451"/>
                    <a:pt x="4938" y="6712"/>
                    <a:pt x="3792" y="4979"/>
                  </a:cubicBezTo>
                  <a:cubicBezTo>
                    <a:pt x="2724" y="3363"/>
                    <a:pt x="1729" y="1422"/>
                    <a:pt x="357" y="49"/>
                  </a:cubicBezTo>
                  <a:cubicBezTo>
                    <a:pt x="324" y="16"/>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697;p44"/>
            <p:cNvSpPr/>
            <p:nvPr/>
          </p:nvSpPr>
          <p:spPr>
            <a:xfrm>
              <a:off x="2474850" y="3533350"/>
              <a:ext cx="552775" cy="365350"/>
            </a:xfrm>
            <a:custGeom>
              <a:avLst/>
              <a:gdLst/>
              <a:ahLst/>
              <a:cxnLst/>
              <a:rect l="l" t="t" r="r" b="b"/>
              <a:pathLst>
                <a:path w="22111" h="14614" extrusionOk="0">
                  <a:moveTo>
                    <a:pt x="21682" y="1"/>
                  </a:moveTo>
                  <a:cubicBezTo>
                    <a:pt x="21631" y="1"/>
                    <a:pt x="21576" y="16"/>
                    <a:pt x="21522" y="53"/>
                  </a:cubicBezTo>
                  <a:cubicBezTo>
                    <a:pt x="17916" y="2461"/>
                    <a:pt x="14283" y="4821"/>
                    <a:pt x="10652" y="7191"/>
                  </a:cubicBezTo>
                  <a:cubicBezTo>
                    <a:pt x="8823" y="8383"/>
                    <a:pt x="6994" y="9579"/>
                    <a:pt x="5170" y="10780"/>
                  </a:cubicBezTo>
                  <a:cubicBezTo>
                    <a:pt x="4261" y="11379"/>
                    <a:pt x="3354" y="11982"/>
                    <a:pt x="2448" y="12587"/>
                  </a:cubicBezTo>
                  <a:cubicBezTo>
                    <a:pt x="1661" y="13115"/>
                    <a:pt x="770" y="13614"/>
                    <a:pt x="106" y="14298"/>
                  </a:cubicBezTo>
                  <a:cubicBezTo>
                    <a:pt x="1" y="14408"/>
                    <a:pt x="90" y="14614"/>
                    <a:pt x="233" y="14614"/>
                  </a:cubicBezTo>
                  <a:cubicBezTo>
                    <a:pt x="253" y="14614"/>
                    <a:pt x="274" y="14610"/>
                    <a:pt x="295" y="14601"/>
                  </a:cubicBezTo>
                  <a:cubicBezTo>
                    <a:pt x="1176" y="14240"/>
                    <a:pt x="1970" y="13617"/>
                    <a:pt x="2760" y="13092"/>
                  </a:cubicBezTo>
                  <a:cubicBezTo>
                    <a:pt x="3668" y="12490"/>
                    <a:pt x="4577" y="11892"/>
                    <a:pt x="5488" y="11293"/>
                  </a:cubicBezTo>
                  <a:cubicBezTo>
                    <a:pt x="7311" y="10092"/>
                    <a:pt x="9139" y="8899"/>
                    <a:pt x="10970" y="7705"/>
                  </a:cubicBezTo>
                  <a:cubicBezTo>
                    <a:pt x="14601" y="5338"/>
                    <a:pt x="18235" y="2977"/>
                    <a:pt x="21841" y="569"/>
                  </a:cubicBezTo>
                  <a:cubicBezTo>
                    <a:pt x="22111" y="389"/>
                    <a:pt x="21936" y="1"/>
                    <a:pt x="21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698;p44"/>
            <p:cNvSpPr/>
            <p:nvPr/>
          </p:nvSpPr>
          <p:spPr>
            <a:xfrm>
              <a:off x="2693925" y="3667400"/>
              <a:ext cx="109375" cy="100700"/>
            </a:xfrm>
            <a:custGeom>
              <a:avLst/>
              <a:gdLst/>
              <a:ahLst/>
              <a:cxnLst/>
              <a:rect l="l" t="t" r="r" b="b"/>
              <a:pathLst>
                <a:path w="4375" h="4028" extrusionOk="0">
                  <a:moveTo>
                    <a:pt x="2203" y="0"/>
                  </a:moveTo>
                  <a:cubicBezTo>
                    <a:pt x="1958" y="0"/>
                    <a:pt x="1711" y="37"/>
                    <a:pt x="1472" y="115"/>
                  </a:cubicBezTo>
                  <a:cubicBezTo>
                    <a:pt x="1090" y="241"/>
                    <a:pt x="701" y="538"/>
                    <a:pt x="462" y="847"/>
                  </a:cubicBezTo>
                  <a:cubicBezTo>
                    <a:pt x="187" y="1203"/>
                    <a:pt x="0" y="1723"/>
                    <a:pt x="20" y="2170"/>
                  </a:cubicBezTo>
                  <a:cubicBezTo>
                    <a:pt x="43" y="2680"/>
                    <a:pt x="315" y="3164"/>
                    <a:pt x="710" y="3484"/>
                  </a:cubicBezTo>
                  <a:cubicBezTo>
                    <a:pt x="1160" y="3848"/>
                    <a:pt x="1716" y="4028"/>
                    <a:pt x="2251" y="4028"/>
                  </a:cubicBezTo>
                  <a:cubicBezTo>
                    <a:pt x="2475" y="4028"/>
                    <a:pt x="2696" y="3996"/>
                    <a:pt x="2904" y="3933"/>
                  </a:cubicBezTo>
                  <a:cubicBezTo>
                    <a:pt x="3474" y="3760"/>
                    <a:pt x="3870" y="3424"/>
                    <a:pt x="4169" y="2829"/>
                  </a:cubicBezTo>
                  <a:cubicBezTo>
                    <a:pt x="4335" y="2501"/>
                    <a:pt x="4374" y="1993"/>
                    <a:pt x="4357" y="1732"/>
                  </a:cubicBezTo>
                  <a:cubicBezTo>
                    <a:pt x="4327" y="1284"/>
                    <a:pt x="4114"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699;p44"/>
            <p:cNvSpPr/>
            <p:nvPr/>
          </p:nvSpPr>
          <p:spPr>
            <a:xfrm>
              <a:off x="2488500" y="3405050"/>
              <a:ext cx="57400" cy="52550"/>
            </a:xfrm>
            <a:custGeom>
              <a:avLst/>
              <a:gdLst/>
              <a:ahLst/>
              <a:cxnLst/>
              <a:rect l="l" t="t" r="r" b="b"/>
              <a:pathLst>
                <a:path w="2296" h="2102" extrusionOk="0">
                  <a:moveTo>
                    <a:pt x="1781" y="1"/>
                  </a:moveTo>
                  <a:cubicBezTo>
                    <a:pt x="1405" y="1"/>
                    <a:pt x="1119" y="314"/>
                    <a:pt x="851" y="572"/>
                  </a:cubicBezTo>
                  <a:cubicBezTo>
                    <a:pt x="571" y="839"/>
                    <a:pt x="275" y="1170"/>
                    <a:pt x="112" y="1524"/>
                  </a:cubicBezTo>
                  <a:cubicBezTo>
                    <a:pt x="1" y="1766"/>
                    <a:pt x="198" y="2102"/>
                    <a:pt x="445" y="2102"/>
                  </a:cubicBezTo>
                  <a:cubicBezTo>
                    <a:pt x="509" y="2102"/>
                    <a:pt x="576" y="2079"/>
                    <a:pt x="642" y="2027"/>
                  </a:cubicBezTo>
                  <a:cubicBezTo>
                    <a:pt x="926" y="1804"/>
                    <a:pt x="1174" y="1542"/>
                    <a:pt x="1456" y="1318"/>
                  </a:cubicBezTo>
                  <a:cubicBezTo>
                    <a:pt x="1750" y="1085"/>
                    <a:pt x="2164" y="946"/>
                    <a:pt x="2248" y="545"/>
                  </a:cubicBezTo>
                  <a:cubicBezTo>
                    <a:pt x="2295" y="318"/>
                    <a:pt x="2160" y="64"/>
                    <a:pt x="1921" y="15"/>
                  </a:cubicBezTo>
                  <a:cubicBezTo>
                    <a:pt x="1873" y="5"/>
                    <a:pt x="1826" y="1"/>
                    <a:pt x="178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700;p44"/>
            <p:cNvSpPr/>
            <p:nvPr/>
          </p:nvSpPr>
          <p:spPr>
            <a:xfrm>
              <a:off x="2558650" y="3376325"/>
              <a:ext cx="39400" cy="28200"/>
            </a:xfrm>
            <a:custGeom>
              <a:avLst/>
              <a:gdLst/>
              <a:ahLst/>
              <a:cxnLst/>
              <a:rect l="l" t="t" r="r" b="b"/>
              <a:pathLst>
                <a:path w="1576" h="1128" extrusionOk="0">
                  <a:moveTo>
                    <a:pt x="1049" y="1"/>
                  </a:moveTo>
                  <a:cubicBezTo>
                    <a:pt x="951" y="1"/>
                    <a:pt x="854" y="30"/>
                    <a:pt x="755" y="76"/>
                  </a:cubicBezTo>
                  <a:cubicBezTo>
                    <a:pt x="692" y="105"/>
                    <a:pt x="644" y="145"/>
                    <a:pt x="602" y="193"/>
                  </a:cubicBezTo>
                  <a:lnTo>
                    <a:pt x="602" y="193"/>
                  </a:lnTo>
                  <a:cubicBezTo>
                    <a:pt x="491" y="274"/>
                    <a:pt x="396" y="367"/>
                    <a:pt x="295" y="463"/>
                  </a:cubicBezTo>
                  <a:cubicBezTo>
                    <a:pt x="181" y="567"/>
                    <a:pt x="63" y="696"/>
                    <a:pt x="27" y="852"/>
                  </a:cubicBezTo>
                  <a:cubicBezTo>
                    <a:pt x="1" y="961"/>
                    <a:pt x="72" y="1107"/>
                    <a:pt x="195" y="1123"/>
                  </a:cubicBezTo>
                  <a:cubicBezTo>
                    <a:pt x="219" y="1126"/>
                    <a:pt x="243" y="1128"/>
                    <a:pt x="266" y="1128"/>
                  </a:cubicBezTo>
                  <a:cubicBezTo>
                    <a:pt x="395" y="1128"/>
                    <a:pt x="517" y="1086"/>
                    <a:pt x="639" y="1069"/>
                  </a:cubicBezTo>
                  <a:cubicBezTo>
                    <a:pt x="689" y="1061"/>
                    <a:pt x="759" y="1064"/>
                    <a:pt x="818" y="1056"/>
                  </a:cubicBezTo>
                  <a:cubicBezTo>
                    <a:pt x="846" y="1052"/>
                    <a:pt x="875" y="1048"/>
                    <a:pt x="904" y="1045"/>
                  </a:cubicBezTo>
                  <a:lnTo>
                    <a:pt x="904" y="1045"/>
                  </a:lnTo>
                  <a:cubicBezTo>
                    <a:pt x="913" y="1045"/>
                    <a:pt x="922" y="1046"/>
                    <a:pt x="934" y="1047"/>
                  </a:cubicBezTo>
                  <a:cubicBezTo>
                    <a:pt x="952" y="1052"/>
                    <a:pt x="971" y="1055"/>
                    <a:pt x="990" y="1055"/>
                  </a:cubicBezTo>
                  <a:cubicBezTo>
                    <a:pt x="1010" y="1055"/>
                    <a:pt x="1030" y="1052"/>
                    <a:pt x="1050" y="1046"/>
                  </a:cubicBezTo>
                  <a:cubicBezTo>
                    <a:pt x="1231" y="1016"/>
                    <a:pt x="1404" y="951"/>
                    <a:pt x="1492" y="775"/>
                  </a:cubicBezTo>
                  <a:cubicBezTo>
                    <a:pt x="1554" y="647"/>
                    <a:pt x="1576" y="507"/>
                    <a:pt x="1534" y="370"/>
                  </a:cubicBezTo>
                  <a:cubicBezTo>
                    <a:pt x="1495" y="244"/>
                    <a:pt x="1401" y="126"/>
                    <a:pt x="1284" y="63"/>
                  </a:cubicBezTo>
                  <a:cubicBezTo>
                    <a:pt x="1205" y="19"/>
                    <a:pt x="1127"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701;p44"/>
            <p:cNvSpPr/>
            <p:nvPr/>
          </p:nvSpPr>
          <p:spPr>
            <a:xfrm>
              <a:off x="3083900" y="3527725"/>
              <a:ext cx="50650" cy="75925"/>
            </a:xfrm>
            <a:custGeom>
              <a:avLst/>
              <a:gdLst/>
              <a:ahLst/>
              <a:cxnLst/>
              <a:rect l="l" t="t" r="r" b="b"/>
              <a:pathLst>
                <a:path w="2026" h="3037" extrusionOk="0">
                  <a:moveTo>
                    <a:pt x="416" y="1"/>
                  </a:moveTo>
                  <a:cubicBezTo>
                    <a:pt x="391" y="1"/>
                    <a:pt x="366" y="2"/>
                    <a:pt x="341" y="5"/>
                  </a:cubicBezTo>
                  <a:cubicBezTo>
                    <a:pt x="147" y="29"/>
                    <a:pt x="8" y="162"/>
                    <a:pt x="6" y="363"/>
                  </a:cubicBezTo>
                  <a:cubicBezTo>
                    <a:pt x="1" y="751"/>
                    <a:pt x="375" y="1059"/>
                    <a:pt x="553" y="1381"/>
                  </a:cubicBezTo>
                  <a:cubicBezTo>
                    <a:pt x="749" y="1735"/>
                    <a:pt x="858" y="2113"/>
                    <a:pt x="904" y="2512"/>
                  </a:cubicBezTo>
                  <a:cubicBezTo>
                    <a:pt x="930" y="2732"/>
                    <a:pt x="1078" y="2994"/>
                    <a:pt x="1327" y="3027"/>
                  </a:cubicBezTo>
                  <a:cubicBezTo>
                    <a:pt x="1375" y="3033"/>
                    <a:pt x="1417" y="3037"/>
                    <a:pt x="1459" y="3037"/>
                  </a:cubicBezTo>
                  <a:cubicBezTo>
                    <a:pt x="1509" y="3037"/>
                    <a:pt x="1558" y="3031"/>
                    <a:pt x="1614" y="3017"/>
                  </a:cubicBezTo>
                  <a:cubicBezTo>
                    <a:pt x="1835" y="2962"/>
                    <a:pt x="2025" y="2702"/>
                    <a:pt x="2003" y="2471"/>
                  </a:cubicBezTo>
                  <a:cubicBezTo>
                    <a:pt x="1948" y="1931"/>
                    <a:pt x="1782" y="1401"/>
                    <a:pt x="1499" y="937"/>
                  </a:cubicBezTo>
                  <a:cubicBezTo>
                    <a:pt x="1278" y="577"/>
                    <a:pt x="891" y="1"/>
                    <a:pt x="41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702;p44"/>
            <p:cNvSpPr/>
            <p:nvPr/>
          </p:nvSpPr>
          <p:spPr>
            <a:xfrm>
              <a:off x="3117325" y="3622525"/>
              <a:ext cx="28500" cy="34875"/>
            </a:xfrm>
            <a:custGeom>
              <a:avLst/>
              <a:gdLst/>
              <a:ahLst/>
              <a:cxnLst/>
              <a:rect l="l" t="t" r="r" b="b"/>
              <a:pathLst>
                <a:path w="1140" h="1395" extrusionOk="0">
                  <a:moveTo>
                    <a:pt x="510" y="0"/>
                  </a:moveTo>
                  <a:cubicBezTo>
                    <a:pt x="366" y="0"/>
                    <a:pt x="229" y="78"/>
                    <a:pt x="130" y="220"/>
                  </a:cubicBezTo>
                  <a:cubicBezTo>
                    <a:pt x="1" y="402"/>
                    <a:pt x="33" y="666"/>
                    <a:pt x="37" y="879"/>
                  </a:cubicBezTo>
                  <a:cubicBezTo>
                    <a:pt x="39" y="1122"/>
                    <a:pt x="223" y="1313"/>
                    <a:pt x="445" y="1377"/>
                  </a:cubicBezTo>
                  <a:cubicBezTo>
                    <a:pt x="485" y="1389"/>
                    <a:pt x="527" y="1394"/>
                    <a:pt x="569" y="1394"/>
                  </a:cubicBezTo>
                  <a:cubicBezTo>
                    <a:pt x="667" y="1394"/>
                    <a:pt x="765" y="1364"/>
                    <a:pt x="848" y="1313"/>
                  </a:cubicBezTo>
                  <a:cubicBezTo>
                    <a:pt x="1055" y="1184"/>
                    <a:pt x="1139" y="934"/>
                    <a:pt x="1078" y="705"/>
                  </a:cubicBezTo>
                  <a:cubicBezTo>
                    <a:pt x="1024" y="500"/>
                    <a:pt x="983" y="257"/>
                    <a:pt x="810" y="116"/>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703;p44"/>
            <p:cNvSpPr/>
            <p:nvPr/>
          </p:nvSpPr>
          <p:spPr>
            <a:xfrm>
              <a:off x="2570725" y="4033025"/>
              <a:ext cx="103400" cy="44400"/>
            </a:xfrm>
            <a:custGeom>
              <a:avLst/>
              <a:gdLst/>
              <a:ahLst/>
              <a:cxnLst/>
              <a:rect l="l" t="t" r="r" b="b"/>
              <a:pathLst>
                <a:path w="4136" h="1776" extrusionOk="0">
                  <a:moveTo>
                    <a:pt x="346" y="0"/>
                  </a:moveTo>
                  <a:cubicBezTo>
                    <a:pt x="249" y="0"/>
                    <a:pt x="152" y="13"/>
                    <a:pt x="58" y="43"/>
                  </a:cubicBezTo>
                  <a:cubicBezTo>
                    <a:pt x="22" y="56"/>
                    <a:pt x="1" y="92"/>
                    <a:pt x="13" y="127"/>
                  </a:cubicBezTo>
                  <a:cubicBezTo>
                    <a:pt x="201" y="690"/>
                    <a:pt x="950" y="929"/>
                    <a:pt x="1456" y="1143"/>
                  </a:cubicBezTo>
                  <a:cubicBezTo>
                    <a:pt x="2134" y="1429"/>
                    <a:pt x="2845" y="1703"/>
                    <a:pt x="3579" y="1773"/>
                  </a:cubicBezTo>
                  <a:cubicBezTo>
                    <a:pt x="3596" y="1775"/>
                    <a:pt x="3612" y="1776"/>
                    <a:pt x="3628" y="1776"/>
                  </a:cubicBezTo>
                  <a:cubicBezTo>
                    <a:pt x="4132" y="1776"/>
                    <a:pt x="4135" y="984"/>
                    <a:pt x="3671" y="846"/>
                  </a:cubicBezTo>
                  <a:cubicBezTo>
                    <a:pt x="3000" y="643"/>
                    <a:pt x="2293" y="561"/>
                    <a:pt x="1617" y="362"/>
                  </a:cubicBezTo>
                  <a:cubicBezTo>
                    <a:pt x="1220" y="246"/>
                    <a:pt x="771" y="0"/>
                    <a:pt x="34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704;p44"/>
            <p:cNvSpPr/>
            <p:nvPr/>
          </p:nvSpPr>
          <p:spPr>
            <a:xfrm>
              <a:off x="2679000" y="4063125"/>
              <a:ext cx="34300" cy="25425"/>
            </a:xfrm>
            <a:custGeom>
              <a:avLst/>
              <a:gdLst/>
              <a:ahLst/>
              <a:cxnLst/>
              <a:rect l="l" t="t" r="r" b="b"/>
              <a:pathLst>
                <a:path w="1372" h="1017" extrusionOk="0">
                  <a:moveTo>
                    <a:pt x="850" y="0"/>
                  </a:moveTo>
                  <a:cubicBezTo>
                    <a:pt x="832" y="0"/>
                    <a:pt x="815" y="1"/>
                    <a:pt x="797" y="4"/>
                  </a:cubicBezTo>
                  <a:cubicBezTo>
                    <a:pt x="774" y="7"/>
                    <a:pt x="751" y="7"/>
                    <a:pt x="728" y="7"/>
                  </a:cubicBezTo>
                  <a:cubicBezTo>
                    <a:pt x="698" y="7"/>
                    <a:pt x="667" y="6"/>
                    <a:pt x="636" y="6"/>
                  </a:cubicBezTo>
                  <a:cubicBezTo>
                    <a:pt x="634" y="6"/>
                    <a:pt x="631" y="6"/>
                    <a:pt x="629" y="6"/>
                  </a:cubicBezTo>
                  <a:cubicBezTo>
                    <a:pt x="552" y="6"/>
                    <a:pt x="478" y="22"/>
                    <a:pt x="404" y="38"/>
                  </a:cubicBezTo>
                  <a:cubicBezTo>
                    <a:pt x="106" y="103"/>
                    <a:pt x="0" y="546"/>
                    <a:pt x="236" y="740"/>
                  </a:cubicBezTo>
                  <a:cubicBezTo>
                    <a:pt x="297" y="790"/>
                    <a:pt x="357" y="838"/>
                    <a:pt x="430" y="874"/>
                  </a:cubicBezTo>
                  <a:cubicBezTo>
                    <a:pt x="478" y="897"/>
                    <a:pt x="528" y="918"/>
                    <a:pt x="572" y="947"/>
                  </a:cubicBezTo>
                  <a:cubicBezTo>
                    <a:pt x="644" y="996"/>
                    <a:pt x="723" y="1017"/>
                    <a:pt x="802" y="1017"/>
                  </a:cubicBezTo>
                  <a:cubicBezTo>
                    <a:pt x="1028" y="1017"/>
                    <a:pt x="1253" y="842"/>
                    <a:pt x="1305" y="622"/>
                  </a:cubicBezTo>
                  <a:cubicBezTo>
                    <a:pt x="1372" y="341"/>
                    <a:pt x="1153" y="0"/>
                    <a:pt x="8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705;p44"/>
            <p:cNvSpPr/>
            <p:nvPr/>
          </p:nvSpPr>
          <p:spPr>
            <a:xfrm>
              <a:off x="2808275" y="3532500"/>
              <a:ext cx="36500" cy="50500"/>
            </a:xfrm>
            <a:custGeom>
              <a:avLst/>
              <a:gdLst/>
              <a:ahLst/>
              <a:cxnLst/>
              <a:rect l="l" t="t" r="r" b="b"/>
              <a:pathLst>
                <a:path w="1460" h="2020" extrusionOk="0">
                  <a:moveTo>
                    <a:pt x="971" y="0"/>
                  </a:moveTo>
                  <a:cubicBezTo>
                    <a:pt x="858" y="0"/>
                    <a:pt x="745" y="43"/>
                    <a:pt x="660" y="141"/>
                  </a:cubicBezTo>
                  <a:cubicBezTo>
                    <a:pt x="373" y="470"/>
                    <a:pt x="252" y="960"/>
                    <a:pt x="102" y="1362"/>
                  </a:cubicBezTo>
                  <a:cubicBezTo>
                    <a:pt x="0" y="1633"/>
                    <a:pt x="241" y="1944"/>
                    <a:pt x="497" y="2004"/>
                  </a:cubicBezTo>
                  <a:cubicBezTo>
                    <a:pt x="540" y="2015"/>
                    <a:pt x="582" y="2019"/>
                    <a:pt x="622" y="2019"/>
                  </a:cubicBezTo>
                  <a:cubicBezTo>
                    <a:pt x="867" y="2019"/>
                    <a:pt x="1058" y="1843"/>
                    <a:pt x="1140" y="1609"/>
                  </a:cubicBezTo>
                  <a:cubicBezTo>
                    <a:pt x="1267" y="1240"/>
                    <a:pt x="1460" y="837"/>
                    <a:pt x="1451" y="441"/>
                  </a:cubicBezTo>
                  <a:cubicBezTo>
                    <a:pt x="1446" y="183"/>
                    <a:pt x="1207" y="0"/>
                    <a:pt x="9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706;p44"/>
            <p:cNvSpPr/>
            <p:nvPr/>
          </p:nvSpPr>
          <p:spPr>
            <a:xfrm>
              <a:off x="2795600" y="3592100"/>
              <a:ext cx="27300" cy="30400"/>
            </a:xfrm>
            <a:custGeom>
              <a:avLst/>
              <a:gdLst/>
              <a:ahLst/>
              <a:cxnLst/>
              <a:rect l="l" t="t" r="r" b="b"/>
              <a:pathLst>
                <a:path w="1092" h="1216" extrusionOk="0">
                  <a:moveTo>
                    <a:pt x="613" y="1"/>
                  </a:moveTo>
                  <a:cubicBezTo>
                    <a:pt x="543" y="1"/>
                    <a:pt x="472" y="19"/>
                    <a:pt x="410" y="58"/>
                  </a:cubicBezTo>
                  <a:cubicBezTo>
                    <a:pt x="238" y="165"/>
                    <a:pt x="87" y="395"/>
                    <a:pt x="49" y="595"/>
                  </a:cubicBezTo>
                  <a:cubicBezTo>
                    <a:pt x="0" y="856"/>
                    <a:pt x="147" y="1153"/>
                    <a:pt x="426" y="1205"/>
                  </a:cubicBezTo>
                  <a:cubicBezTo>
                    <a:pt x="463" y="1212"/>
                    <a:pt x="500" y="1216"/>
                    <a:pt x="536" y="1216"/>
                  </a:cubicBezTo>
                  <a:cubicBezTo>
                    <a:pt x="770" y="1216"/>
                    <a:pt x="968" y="1066"/>
                    <a:pt x="1037" y="829"/>
                  </a:cubicBezTo>
                  <a:cubicBezTo>
                    <a:pt x="1092" y="634"/>
                    <a:pt x="1060" y="361"/>
                    <a:pt x="954" y="187"/>
                  </a:cubicBezTo>
                  <a:cubicBezTo>
                    <a:pt x="881" y="68"/>
                    <a:pt x="748" y="1"/>
                    <a:pt x="61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707;p44"/>
            <p:cNvSpPr/>
            <p:nvPr/>
          </p:nvSpPr>
          <p:spPr>
            <a:xfrm>
              <a:off x="2839725" y="3663250"/>
              <a:ext cx="70325" cy="27875"/>
            </a:xfrm>
            <a:custGeom>
              <a:avLst/>
              <a:gdLst/>
              <a:ahLst/>
              <a:cxnLst/>
              <a:rect l="l" t="t" r="r" b="b"/>
              <a:pathLst>
                <a:path w="2813" h="1115" extrusionOk="0">
                  <a:moveTo>
                    <a:pt x="2172" y="0"/>
                  </a:moveTo>
                  <a:cubicBezTo>
                    <a:pt x="2123" y="0"/>
                    <a:pt x="2070" y="7"/>
                    <a:pt x="2014" y="23"/>
                  </a:cubicBezTo>
                  <a:cubicBezTo>
                    <a:pt x="1431" y="188"/>
                    <a:pt x="791" y="271"/>
                    <a:pt x="239" y="525"/>
                  </a:cubicBezTo>
                  <a:cubicBezTo>
                    <a:pt x="0" y="634"/>
                    <a:pt x="84" y="1032"/>
                    <a:pt x="327" y="1075"/>
                  </a:cubicBezTo>
                  <a:cubicBezTo>
                    <a:pt x="486" y="1103"/>
                    <a:pt x="649" y="1114"/>
                    <a:pt x="813" y="1114"/>
                  </a:cubicBezTo>
                  <a:cubicBezTo>
                    <a:pt x="1268" y="1114"/>
                    <a:pt x="1737" y="1028"/>
                    <a:pt x="2173" y="969"/>
                  </a:cubicBezTo>
                  <a:cubicBezTo>
                    <a:pt x="2813" y="884"/>
                    <a:pt x="2712" y="0"/>
                    <a:pt x="21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708;p44"/>
            <p:cNvSpPr/>
            <p:nvPr/>
          </p:nvSpPr>
          <p:spPr>
            <a:xfrm>
              <a:off x="2922775" y="3649275"/>
              <a:ext cx="55100" cy="24825"/>
            </a:xfrm>
            <a:custGeom>
              <a:avLst/>
              <a:gdLst/>
              <a:ahLst/>
              <a:cxnLst/>
              <a:rect l="l" t="t" r="r" b="b"/>
              <a:pathLst>
                <a:path w="2204" h="993" extrusionOk="0">
                  <a:moveTo>
                    <a:pt x="1483" y="1"/>
                  </a:moveTo>
                  <a:cubicBezTo>
                    <a:pt x="1233" y="1"/>
                    <a:pt x="964" y="110"/>
                    <a:pt x="740" y="192"/>
                  </a:cubicBezTo>
                  <a:cubicBezTo>
                    <a:pt x="469" y="290"/>
                    <a:pt x="222" y="396"/>
                    <a:pt x="57" y="640"/>
                  </a:cubicBezTo>
                  <a:cubicBezTo>
                    <a:pt x="0" y="724"/>
                    <a:pt x="43" y="871"/>
                    <a:pt x="135" y="911"/>
                  </a:cubicBezTo>
                  <a:cubicBezTo>
                    <a:pt x="290" y="976"/>
                    <a:pt x="445" y="993"/>
                    <a:pt x="603" y="993"/>
                  </a:cubicBezTo>
                  <a:cubicBezTo>
                    <a:pt x="707" y="993"/>
                    <a:pt x="813" y="986"/>
                    <a:pt x="923" y="981"/>
                  </a:cubicBezTo>
                  <a:cubicBezTo>
                    <a:pt x="987" y="978"/>
                    <a:pt x="1052" y="978"/>
                    <a:pt x="1117" y="978"/>
                  </a:cubicBezTo>
                  <a:cubicBezTo>
                    <a:pt x="1132" y="978"/>
                    <a:pt x="1148" y="978"/>
                    <a:pt x="1163" y="978"/>
                  </a:cubicBezTo>
                  <a:cubicBezTo>
                    <a:pt x="1396" y="978"/>
                    <a:pt x="1624" y="974"/>
                    <a:pt x="1835" y="857"/>
                  </a:cubicBezTo>
                  <a:cubicBezTo>
                    <a:pt x="2204" y="650"/>
                    <a:pt x="2048" y="149"/>
                    <a:pt x="1702" y="34"/>
                  </a:cubicBezTo>
                  <a:cubicBezTo>
                    <a:pt x="1632"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709;p44"/>
            <p:cNvSpPr/>
            <p:nvPr/>
          </p:nvSpPr>
          <p:spPr>
            <a:xfrm>
              <a:off x="2832600" y="3777375"/>
              <a:ext cx="46775" cy="34925"/>
            </a:xfrm>
            <a:custGeom>
              <a:avLst/>
              <a:gdLst/>
              <a:ahLst/>
              <a:cxnLst/>
              <a:rect l="l" t="t" r="r" b="b"/>
              <a:pathLst>
                <a:path w="1871" h="1397" extrusionOk="0">
                  <a:moveTo>
                    <a:pt x="231" y="1"/>
                  </a:moveTo>
                  <a:cubicBezTo>
                    <a:pt x="101" y="1"/>
                    <a:pt x="1" y="166"/>
                    <a:pt x="43" y="286"/>
                  </a:cubicBezTo>
                  <a:cubicBezTo>
                    <a:pt x="116" y="484"/>
                    <a:pt x="252" y="645"/>
                    <a:pt x="396" y="796"/>
                  </a:cubicBezTo>
                  <a:cubicBezTo>
                    <a:pt x="549" y="958"/>
                    <a:pt x="702" y="1137"/>
                    <a:pt x="877" y="1275"/>
                  </a:cubicBezTo>
                  <a:cubicBezTo>
                    <a:pt x="985" y="1360"/>
                    <a:pt x="1095" y="1396"/>
                    <a:pt x="1197" y="1396"/>
                  </a:cubicBezTo>
                  <a:cubicBezTo>
                    <a:pt x="1596" y="1396"/>
                    <a:pt x="1871" y="841"/>
                    <a:pt x="1428" y="523"/>
                  </a:cubicBezTo>
                  <a:cubicBezTo>
                    <a:pt x="1110" y="295"/>
                    <a:pt x="640" y="32"/>
                    <a:pt x="245" y="2"/>
                  </a:cubicBezTo>
                  <a:cubicBezTo>
                    <a:pt x="241" y="1"/>
                    <a:pt x="236" y="1"/>
                    <a:pt x="23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710;p44"/>
            <p:cNvSpPr/>
            <p:nvPr/>
          </p:nvSpPr>
          <p:spPr>
            <a:xfrm>
              <a:off x="2880700" y="3818000"/>
              <a:ext cx="42750" cy="36775"/>
            </a:xfrm>
            <a:custGeom>
              <a:avLst/>
              <a:gdLst/>
              <a:ahLst/>
              <a:cxnLst/>
              <a:rect l="l" t="t" r="r" b="b"/>
              <a:pathLst>
                <a:path w="1710" h="1471" extrusionOk="0">
                  <a:moveTo>
                    <a:pt x="372" y="0"/>
                  </a:moveTo>
                  <a:cubicBezTo>
                    <a:pt x="169" y="0"/>
                    <a:pt x="1" y="275"/>
                    <a:pt x="131" y="449"/>
                  </a:cubicBezTo>
                  <a:cubicBezTo>
                    <a:pt x="277" y="645"/>
                    <a:pt x="454" y="843"/>
                    <a:pt x="577" y="1060"/>
                  </a:cubicBezTo>
                  <a:lnTo>
                    <a:pt x="577" y="1060"/>
                  </a:lnTo>
                  <a:cubicBezTo>
                    <a:pt x="639" y="1300"/>
                    <a:pt x="855" y="1471"/>
                    <a:pt x="1085" y="1471"/>
                  </a:cubicBezTo>
                  <a:cubicBezTo>
                    <a:pt x="1190" y="1471"/>
                    <a:pt x="1299" y="1435"/>
                    <a:pt x="1397" y="1353"/>
                  </a:cubicBezTo>
                  <a:cubicBezTo>
                    <a:pt x="1709" y="1092"/>
                    <a:pt x="1608" y="637"/>
                    <a:pt x="1263" y="483"/>
                  </a:cubicBezTo>
                  <a:lnTo>
                    <a:pt x="1263" y="483"/>
                  </a:lnTo>
                  <a:cubicBezTo>
                    <a:pt x="1261" y="478"/>
                    <a:pt x="1244" y="465"/>
                    <a:pt x="1212" y="444"/>
                  </a:cubicBezTo>
                  <a:cubicBezTo>
                    <a:pt x="1179" y="417"/>
                    <a:pt x="1143" y="391"/>
                    <a:pt x="1109" y="366"/>
                  </a:cubicBezTo>
                  <a:cubicBezTo>
                    <a:pt x="1038" y="313"/>
                    <a:pt x="968" y="261"/>
                    <a:pt x="892" y="214"/>
                  </a:cubicBezTo>
                  <a:cubicBezTo>
                    <a:pt x="752" y="128"/>
                    <a:pt x="602" y="68"/>
                    <a:pt x="446" y="12"/>
                  </a:cubicBezTo>
                  <a:cubicBezTo>
                    <a:pt x="421" y="4"/>
                    <a:pt x="396" y="0"/>
                    <a:pt x="3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711;p44"/>
            <p:cNvSpPr/>
            <p:nvPr/>
          </p:nvSpPr>
          <p:spPr>
            <a:xfrm>
              <a:off x="2743675" y="3908875"/>
              <a:ext cx="28075" cy="55050"/>
            </a:xfrm>
            <a:custGeom>
              <a:avLst/>
              <a:gdLst/>
              <a:ahLst/>
              <a:cxnLst/>
              <a:rect l="l" t="t" r="r" b="b"/>
              <a:pathLst>
                <a:path w="1123" h="2202" extrusionOk="0">
                  <a:moveTo>
                    <a:pt x="617" y="1"/>
                  </a:moveTo>
                  <a:cubicBezTo>
                    <a:pt x="574" y="1"/>
                    <a:pt x="527" y="12"/>
                    <a:pt x="475" y="37"/>
                  </a:cubicBezTo>
                  <a:cubicBezTo>
                    <a:pt x="201" y="166"/>
                    <a:pt x="186" y="512"/>
                    <a:pt x="147" y="776"/>
                  </a:cubicBezTo>
                  <a:cubicBezTo>
                    <a:pt x="102" y="1088"/>
                    <a:pt x="0" y="1447"/>
                    <a:pt x="46" y="1760"/>
                  </a:cubicBezTo>
                  <a:cubicBezTo>
                    <a:pt x="87" y="2037"/>
                    <a:pt x="321" y="2201"/>
                    <a:pt x="546" y="2201"/>
                  </a:cubicBezTo>
                  <a:cubicBezTo>
                    <a:pt x="729" y="2201"/>
                    <a:pt x="906" y="2093"/>
                    <a:pt x="970" y="1851"/>
                  </a:cubicBezTo>
                  <a:cubicBezTo>
                    <a:pt x="1043" y="1574"/>
                    <a:pt x="1123" y="1"/>
                    <a:pt x="61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712;p44"/>
            <p:cNvSpPr/>
            <p:nvPr/>
          </p:nvSpPr>
          <p:spPr>
            <a:xfrm>
              <a:off x="2738425" y="3981550"/>
              <a:ext cx="27250" cy="31525"/>
            </a:xfrm>
            <a:custGeom>
              <a:avLst/>
              <a:gdLst/>
              <a:ahLst/>
              <a:cxnLst/>
              <a:rect l="l" t="t" r="r" b="b"/>
              <a:pathLst>
                <a:path w="1090" h="1261" extrusionOk="0">
                  <a:moveTo>
                    <a:pt x="686" y="0"/>
                  </a:moveTo>
                  <a:cubicBezTo>
                    <a:pt x="638" y="0"/>
                    <a:pt x="590" y="13"/>
                    <a:pt x="550" y="41"/>
                  </a:cubicBezTo>
                  <a:cubicBezTo>
                    <a:pt x="439" y="118"/>
                    <a:pt x="379" y="221"/>
                    <a:pt x="323" y="305"/>
                  </a:cubicBezTo>
                  <a:cubicBezTo>
                    <a:pt x="321" y="306"/>
                    <a:pt x="277" y="372"/>
                    <a:pt x="280" y="372"/>
                  </a:cubicBezTo>
                  <a:cubicBezTo>
                    <a:pt x="281" y="372"/>
                    <a:pt x="286" y="366"/>
                    <a:pt x="297" y="351"/>
                  </a:cubicBezTo>
                  <a:lnTo>
                    <a:pt x="297" y="351"/>
                  </a:lnTo>
                  <a:cubicBezTo>
                    <a:pt x="249" y="415"/>
                    <a:pt x="195" y="472"/>
                    <a:pt x="156" y="542"/>
                  </a:cubicBezTo>
                  <a:cubicBezTo>
                    <a:pt x="1" y="818"/>
                    <a:pt x="167" y="1177"/>
                    <a:pt x="470" y="1248"/>
                  </a:cubicBezTo>
                  <a:cubicBezTo>
                    <a:pt x="505" y="1257"/>
                    <a:pt x="540" y="1261"/>
                    <a:pt x="575" y="1261"/>
                  </a:cubicBezTo>
                  <a:cubicBezTo>
                    <a:pt x="838" y="1261"/>
                    <a:pt x="1089" y="1038"/>
                    <a:pt x="1067" y="759"/>
                  </a:cubicBezTo>
                  <a:cubicBezTo>
                    <a:pt x="1060" y="681"/>
                    <a:pt x="1043" y="608"/>
                    <a:pt x="1024" y="533"/>
                  </a:cubicBezTo>
                  <a:lnTo>
                    <a:pt x="1024" y="533"/>
                  </a:lnTo>
                  <a:cubicBezTo>
                    <a:pt x="1027" y="543"/>
                    <a:pt x="1029" y="548"/>
                    <a:pt x="1029" y="548"/>
                  </a:cubicBezTo>
                  <a:cubicBezTo>
                    <a:pt x="1032" y="548"/>
                    <a:pt x="1010" y="431"/>
                    <a:pt x="1005" y="409"/>
                  </a:cubicBezTo>
                  <a:lnTo>
                    <a:pt x="1005" y="409"/>
                  </a:lnTo>
                  <a:cubicBezTo>
                    <a:pt x="994" y="340"/>
                    <a:pt x="978" y="222"/>
                    <a:pt x="925" y="132"/>
                  </a:cubicBezTo>
                  <a:cubicBezTo>
                    <a:pt x="877" y="49"/>
                    <a:pt x="781"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713;p44"/>
            <p:cNvSpPr/>
            <p:nvPr/>
          </p:nvSpPr>
          <p:spPr>
            <a:xfrm>
              <a:off x="2647300" y="3815950"/>
              <a:ext cx="37775" cy="42725"/>
            </a:xfrm>
            <a:custGeom>
              <a:avLst/>
              <a:gdLst/>
              <a:ahLst/>
              <a:cxnLst/>
              <a:rect l="l" t="t" r="r" b="b"/>
              <a:pathLst>
                <a:path w="1511" h="1709" extrusionOk="0">
                  <a:moveTo>
                    <a:pt x="1154" y="0"/>
                  </a:moveTo>
                  <a:cubicBezTo>
                    <a:pt x="1100" y="0"/>
                    <a:pt x="1045" y="16"/>
                    <a:pt x="991" y="50"/>
                  </a:cubicBezTo>
                  <a:cubicBezTo>
                    <a:pt x="671" y="254"/>
                    <a:pt x="461" y="605"/>
                    <a:pt x="204" y="877"/>
                  </a:cubicBezTo>
                  <a:cubicBezTo>
                    <a:pt x="0" y="1093"/>
                    <a:pt x="34" y="1440"/>
                    <a:pt x="273" y="1615"/>
                  </a:cubicBezTo>
                  <a:cubicBezTo>
                    <a:pt x="357" y="1677"/>
                    <a:pt x="465" y="1709"/>
                    <a:pt x="572" y="1709"/>
                  </a:cubicBezTo>
                  <a:cubicBezTo>
                    <a:pt x="746" y="1709"/>
                    <a:pt x="920" y="1626"/>
                    <a:pt x="997" y="1456"/>
                  </a:cubicBezTo>
                  <a:cubicBezTo>
                    <a:pt x="1153" y="1114"/>
                    <a:pt x="1408" y="774"/>
                    <a:pt x="1474" y="399"/>
                  </a:cubicBezTo>
                  <a:cubicBezTo>
                    <a:pt x="1510" y="192"/>
                    <a:pt x="1345"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714;p44"/>
            <p:cNvSpPr/>
            <p:nvPr/>
          </p:nvSpPr>
          <p:spPr>
            <a:xfrm>
              <a:off x="2616675" y="3874925"/>
              <a:ext cx="30825" cy="31075"/>
            </a:xfrm>
            <a:custGeom>
              <a:avLst/>
              <a:gdLst/>
              <a:ahLst/>
              <a:cxnLst/>
              <a:rect l="l" t="t" r="r" b="b"/>
              <a:pathLst>
                <a:path w="1233" h="1243" extrusionOk="0">
                  <a:moveTo>
                    <a:pt x="852" y="1"/>
                  </a:moveTo>
                  <a:cubicBezTo>
                    <a:pt x="794" y="1"/>
                    <a:pt x="735" y="14"/>
                    <a:pt x="676" y="42"/>
                  </a:cubicBezTo>
                  <a:cubicBezTo>
                    <a:pt x="459" y="148"/>
                    <a:pt x="218" y="287"/>
                    <a:pt x="109" y="514"/>
                  </a:cubicBezTo>
                  <a:cubicBezTo>
                    <a:pt x="1" y="737"/>
                    <a:pt x="49" y="998"/>
                    <a:pt x="254" y="1148"/>
                  </a:cubicBezTo>
                  <a:cubicBezTo>
                    <a:pt x="342" y="1213"/>
                    <a:pt x="439" y="1242"/>
                    <a:pt x="535" y="1242"/>
                  </a:cubicBezTo>
                  <a:cubicBezTo>
                    <a:pt x="665" y="1242"/>
                    <a:pt x="795" y="1189"/>
                    <a:pt x="901" y="1094"/>
                  </a:cubicBezTo>
                  <a:cubicBezTo>
                    <a:pt x="1086" y="927"/>
                    <a:pt x="1151" y="649"/>
                    <a:pt x="1191" y="414"/>
                  </a:cubicBezTo>
                  <a:cubicBezTo>
                    <a:pt x="1232" y="172"/>
                    <a:pt x="1058" y="1"/>
                    <a:pt x="85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715;p44"/>
            <p:cNvSpPr/>
            <p:nvPr/>
          </p:nvSpPr>
          <p:spPr>
            <a:xfrm>
              <a:off x="2470675" y="3739250"/>
              <a:ext cx="68150" cy="26225"/>
            </a:xfrm>
            <a:custGeom>
              <a:avLst/>
              <a:gdLst/>
              <a:ahLst/>
              <a:cxnLst/>
              <a:rect l="l" t="t" r="r" b="b"/>
              <a:pathLst>
                <a:path w="2726" h="1049" extrusionOk="0">
                  <a:moveTo>
                    <a:pt x="1690" y="0"/>
                  </a:moveTo>
                  <a:cubicBezTo>
                    <a:pt x="1535" y="0"/>
                    <a:pt x="1379" y="15"/>
                    <a:pt x="1210" y="38"/>
                  </a:cubicBezTo>
                  <a:cubicBezTo>
                    <a:pt x="898" y="81"/>
                    <a:pt x="561" y="119"/>
                    <a:pt x="286" y="285"/>
                  </a:cubicBezTo>
                  <a:cubicBezTo>
                    <a:pt x="1" y="453"/>
                    <a:pt x="44" y="984"/>
                    <a:pt x="407" y="1035"/>
                  </a:cubicBezTo>
                  <a:cubicBezTo>
                    <a:pt x="481" y="1045"/>
                    <a:pt x="555" y="1049"/>
                    <a:pt x="629" y="1049"/>
                  </a:cubicBezTo>
                  <a:cubicBezTo>
                    <a:pt x="834" y="1049"/>
                    <a:pt x="1038" y="1019"/>
                    <a:pt x="1246" y="1011"/>
                  </a:cubicBezTo>
                  <a:cubicBezTo>
                    <a:pt x="1533" y="999"/>
                    <a:pt x="1804" y="1013"/>
                    <a:pt x="2084" y="972"/>
                  </a:cubicBezTo>
                  <a:cubicBezTo>
                    <a:pt x="2574" y="902"/>
                    <a:pt x="2725" y="175"/>
                    <a:pt x="2175" y="53"/>
                  </a:cubicBezTo>
                  <a:cubicBezTo>
                    <a:pt x="2006" y="16"/>
                    <a:pt x="1849" y="0"/>
                    <a:pt x="169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716;p44"/>
            <p:cNvSpPr/>
            <p:nvPr/>
          </p:nvSpPr>
          <p:spPr>
            <a:xfrm>
              <a:off x="2554150" y="3735875"/>
              <a:ext cx="40975" cy="25925"/>
            </a:xfrm>
            <a:custGeom>
              <a:avLst/>
              <a:gdLst/>
              <a:ahLst/>
              <a:cxnLst/>
              <a:rect l="l" t="t" r="r" b="b"/>
              <a:pathLst>
                <a:path w="1639" h="1037" extrusionOk="0">
                  <a:moveTo>
                    <a:pt x="1070" y="1"/>
                  </a:moveTo>
                  <a:cubicBezTo>
                    <a:pt x="978" y="1"/>
                    <a:pt x="881" y="23"/>
                    <a:pt x="790" y="67"/>
                  </a:cubicBezTo>
                  <a:cubicBezTo>
                    <a:pt x="626" y="145"/>
                    <a:pt x="469" y="236"/>
                    <a:pt x="314" y="330"/>
                  </a:cubicBezTo>
                  <a:cubicBezTo>
                    <a:pt x="192" y="404"/>
                    <a:pt x="0" y="474"/>
                    <a:pt x="43" y="653"/>
                  </a:cubicBezTo>
                  <a:cubicBezTo>
                    <a:pt x="85" y="831"/>
                    <a:pt x="335" y="927"/>
                    <a:pt x="490" y="978"/>
                  </a:cubicBezTo>
                  <a:cubicBezTo>
                    <a:pt x="608" y="1019"/>
                    <a:pt x="730" y="1037"/>
                    <a:pt x="853" y="1037"/>
                  </a:cubicBezTo>
                  <a:cubicBezTo>
                    <a:pt x="973" y="1037"/>
                    <a:pt x="1092" y="1020"/>
                    <a:pt x="1209" y="992"/>
                  </a:cubicBezTo>
                  <a:cubicBezTo>
                    <a:pt x="1508" y="921"/>
                    <a:pt x="1639" y="556"/>
                    <a:pt x="1522" y="294"/>
                  </a:cubicBezTo>
                  <a:cubicBezTo>
                    <a:pt x="1432" y="94"/>
                    <a:pt x="1258"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717;p44"/>
            <p:cNvSpPr/>
            <p:nvPr/>
          </p:nvSpPr>
          <p:spPr>
            <a:xfrm>
              <a:off x="2603150" y="3571475"/>
              <a:ext cx="39125" cy="42050"/>
            </a:xfrm>
            <a:custGeom>
              <a:avLst/>
              <a:gdLst/>
              <a:ahLst/>
              <a:cxnLst/>
              <a:rect l="l" t="t" r="r" b="b"/>
              <a:pathLst>
                <a:path w="1565" h="1682" extrusionOk="0">
                  <a:moveTo>
                    <a:pt x="382" y="1"/>
                  </a:moveTo>
                  <a:cubicBezTo>
                    <a:pt x="180" y="1"/>
                    <a:pt x="0" y="227"/>
                    <a:pt x="61" y="436"/>
                  </a:cubicBezTo>
                  <a:cubicBezTo>
                    <a:pt x="162" y="785"/>
                    <a:pt x="390" y="1136"/>
                    <a:pt x="574" y="1447"/>
                  </a:cubicBezTo>
                  <a:cubicBezTo>
                    <a:pt x="666" y="1602"/>
                    <a:pt x="832" y="1682"/>
                    <a:pt x="1000" y="1682"/>
                  </a:cubicBezTo>
                  <a:cubicBezTo>
                    <a:pt x="1114" y="1682"/>
                    <a:pt x="1228" y="1645"/>
                    <a:pt x="1320" y="1571"/>
                  </a:cubicBezTo>
                  <a:cubicBezTo>
                    <a:pt x="1564" y="1374"/>
                    <a:pt x="1559" y="1037"/>
                    <a:pt x="1353" y="816"/>
                  </a:cubicBezTo>
                  <a:cubicBezTo>
                    <a:pt x="1108" y="549"/>
                    <a:pt x="843" y="245"/>
                    <a:pt x="537" y="49"/>
                  </a:cubicBezTo>
                  <a:cubicBezTo>
                    <a:pt x="486" y="15"/>
                    <a:pt x="433" y="1"/>
                    <a:pt x="38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718;p44"/>
            <p:cNvSpPr/>
            <p:nvPr/>
          </p:nvSpPr>
          <p:spPr>
            <a:xfrm>
              <a:off x="2638050" y="3616225"/>
              <a:ext cx="29225" cy="28475"/>
            </a:xfrm>
            <a:custGeom>
              <a:avLst/>
              <a:gdLst/>
              <a:ahLst/>
              <a:cxnLst/>
              <a:rect l="l" t="t" r="r" b="b"/>
              <a:pathLst>
                <a:path w="1169" h="1139" extrusionOk="0">
                  <a:moveTo>
                    <a:pt x="339" y="0"/>
                  </a:moveTo>
                  <a:cubicBezTo>
                    <a:pt x="199" y="0"/>
                    <a:pt x="49" y="127"/>
                    <a:pt x="26" y="262"/>
                  </a:cubicBezTo>
                  <a:cubicBezTo>
                    <a:pt x="1" y="400"/>
                    <a:pt x="33" y="502"/>
                    <a:pt x="82" y="625"/>
                  </a:cubicBezTo>
                  <a:cubicBezTo>
                    <a:pt x="98" y="665"/>
                    <a:pt x="113" y="705"/>
                    <a:pt x="129" y="744"/>
                  </a:cubicBezTo>
                  <a:cubicBezTo>
                    <a:pt x="171" y="850"/>
                    <a:pt x="216" y="920"/>
                    <a:pt x="289" y="1007"/>
                  </a:cubicBezTo>
                  <a:cubicBezTo>
                    <a:pt x="355" y="1086"/>
                    <a:pt x="502" y="1139"/>
                    <a:pt x="609" y="1139"/>
                  </a:cubicBezTo>
                  <a:cubicBezTo>
                    <a:pt x="618" y="1139"/>
                    <a:pt x="627" y="1138"/>
                    <a:pt x="635" y="1138"/>
                  </a:cubicBezTo>
                  <a:cubicBezTo>
                    <a:pt x="740" y="1130"/>
                    <a:pt x="832" y="1095"/>
                    <a:pt x="914" y="1028"/>
                  </a:cubicBezTo>
                  <a:cubicBezTo>
                    <a:pt x="1082" y="893"/>
                    <a:pt x="1168" y="598"/>
                    <a:pt x="1022" y="412"/>
                  </a:cubicBezTo>
                  <a:cubicBezTo>
                    <a:pt x="952" y="322"/>
                    <a:pt x="893" y="263"/>
                    <a:pt x="799" y="200"/>
                  </a:cubicBezTo>
                  <a:cubicBezTo>
                    <a:pt x="763" y="175"/>
                    <a:pt x="726" y="153"/>
                    <a:pt x="691" y="130"/>
                  </a:cubicBezTo>
                  <a:cubicBezTo>
                    <a:pt x="579" y="55"/>
                    <a:pt x="486" y="4"/>
                    <a:pt x="346" y="0"/>
                  </a:cubicBezTo>
                  <a:cubicBezTo>
                    <a:pt x="343" y="0"/>
                    <a:pt x="341" y="0"/>
                    <a:pt x="33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719;p44"/>
            <p:cNvSpPr/>
            <p:nvPr/>
          </p:nvSpPr>
          <p:spPr>
            <a:xfrm>
              <a:off x="2721025" y="3436575"/>
              <a:ext cx="26975" cy="49350"/>
            </a:xfrm>
            <a:custGeom>
              <a:avLst/>
              <a:gdLst/>
              <a:ahLst/>
              <a:cxnLst/>
              <a:rect l="l" t="t" r="r" b="b"/>
              <a:pathLst>
                <a:path w="1079" h="1974" extrusionOk="0">
                  <a:moveTo>
                    <a:pt x="489" y="0"/>
                  </a:moveTo>
                  <a:cubicBezTo>
                    <a:pt x="369" y="0"/>
                    <a:pt x="250" y="60"/>
                    <a:pt x="181" y="183"/>
                  </a:cubicBezTo>
                  <a:cubicBezTo>
                    <a:pt x="70" y="381"/>
                    <a:pt x="51" y="622"/>
                    <a:pt x="33" y="846"/>
                  </a:cubicBezTo>
                  <a:cubicBezTo>
                    <a:pt x="17" y="1050"/>
                    <a:pt x="0" y="1271"/>
                    <a:pt x="31" y="1474"/>
                  </a:cubicBezTo>
                  <a:cubicBezTo>
                    <a:pt x="70" y="1745"/>
                    <a:pt x="257" y="1974"/>
                    <a:pt x="547" y="1974"/>
                  </a:cubicBezTo>
                  <a:cubicBezTo>
                    <a:pt x="554" y="1974"/>
                    <a:pt x="560" y="1974"/>
                    <a:pt x="567" y="1973"/>
                  </a:cubicBezTo>
                  <a:cubicBezTo>
                    <a:pt x="867" y="1964"/>
                    <a:pt x="1052" y="1717"/>
                    <a:pt x="1067" y="1437"/>
                  </a:cubicBezTo>
                  <a:cubicBezTo>
                    <a:pt x="1078" y="1217"/>
                    <a:pt x="1036" y="979"/>
                    <a:pt x="998" y="763"/>
                  </a:cubicBezTo>
                  <a:cubicBezTo>
                    <a:pt x="963" y="562"/>
                    <a:pt x="923" y="341"/>
                    <a:pt x="805" y="170"/>
                  </a:cubicBezTo>
                  <a:cubicBezTo>
                    <a:pt x="729" y="58"/>
                    <a:pt x="608" y="0"/>
                    <a:pt x="4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720;p44"/>
            <p:cNvSpPr/>
            <p:nvPr/>
          </p:nvSpPr>
          <p:spPr>
            <a:xfrm>
              <a:off x="2722025" y="3498150"/>
              <a:ext cx="26925" cy="31450"/>
            </a:xfrm>
            <a:custGeom>
              <a:avLst/>
              <a:gdLst/>
              <a:ahLst/>
              <a:cxnLst/>
              <a:rect l="l" t="t" r="r" b="b"/>
              <a:pathLst>
                <a:path w="1077" h="1258" extrusionOk="0">
                  <a:moveTo>
                    <a:pt x="471" y="0"/>
                  </a:moveTo>
                  <a:cubicBezTo>
                    <a:pt x="351" y="0"/>
                    <a:pt x="227" y="73"/>
                    <a:pt x="171" y="178"/>
                  </a:cubicBezTo>
                  <a:cubicBezTo>
                    <a:pt x="197" y="143"/>
                    <a:pt x="210" y="125"/>
                    <a:pt x="210" y="125"/>
                  </a:cubicBezTo>
                  <a:lnTo>
                    <a:pt x="210" y="125"/>
                  </a:lnTo>
                  <a:cubicBezTo>
                    <a:pt x="210" y="125"/>
                    <a:pt x="190" y="153"/>
                    <a:pt x="149" y="209"/>
                  </a:cubicBezTo>
                  <a:cubicBezTo>
                    <a:pt x="122" y="243"/>
                    <a:pt x="104" y="285"/>
                    <a:pt x="98" y="329"/>
                  </a:cubicBezTo>
                  <a:cubicBezTo>
                    <a:pt x="94" y="357"/>
                    <a:pt x="91" y="386"/>
                    <a:pt x="88" y="416"/>
                  </a:cubicBezTo>
                  <a:lnTo>
                    <a:pt x="88" y="416"/>
                  </a:lnTo>
                  <a:cubicBezTo>
                    <a:pt x="88" y="418"/>
                    <a:pt x="87" y="420"/>
                    <a:pt x="87" y="422"/>
                  </a:cubicBezTo>
                  <a:cubicBezTo>
                    <a:pt x="72" y="491"/>
                    <a:pt x="57" y="562"/>
                    <a:pt x="46" y="632"/>
                  </a:cubicBezTo>
                  <a:cubicBezTo>
                    <a:pt x="0" y="935"/>
                    <a:pt x="169" y="1223"/>
                    <a:pt x="495" y="1255"/>
                  </a:cubicBezTo>
                  <a:cubicBezTo>
                    <a:pt x="511" y="1257"/>
                    <a:pt x="528" y="1258"/>
                    <a:pt x="545" y="1258"/>
                  </a:cubicBezTo>
                  <a:cubicBezTo>
                    <a:pt x="822" y="1258"/>
                    <a:pt x="1076" y="1025"/>
                    <a:pt x="1057" y="731"/>
                  </a:cubicBezTo>
                  <a:cubicBezTo>
                    <a:pt x="1047" y="579"/>
                    <a:pt x="995" y="420"/>
                    <a:pt x="916" y="288"/>
                  </a:cubicBezTo>
                  <a:cubicBezTo>
                    <a:pt x="882" y="230"/>
                    <a:pt x="840" y="168"/>
                    <a:pt x="791" y="125"/>
                  </a:cubicBezTo>
                  <a:cubicBezTo>
                    <a:pt x="736" y="76"/>
                    <a:pt x="671" y="39"/>
                    <a:pt x="598" y="21"/>
                  </a:cubicBezTo>
                  <a:cubicBezTo>
                    <a:pt x="577" y="14"/>
                    <a:pt x="554" y="11"/>
                    <a:pt x="531" y="11"/>
                  </a:cubicBezTo>
                  <a:cubicBezTo>
                    <a:pt x="493" y="8"/>
                    <a:pt x="476" y="6"/>
                    <a:pt x="479" y="6"/>
                  </a:cubicBezTo>
                  <a:cubicBezTo>
                    <a:pt x="482" y="6"/>
                    <a:pt x="505" y="8"/>
                    <a:pt x="549" y="11"/>
                  </a:cubicBezTo>
                  <a:cubicBezTo>
                    <a:pt x="523" y="4"/>
                    <a:pt x="497"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721;p44"/>
            <p:cNvSpPr/>
            <p:nvPr/>
          </p:nvSpPr>
          <p:spPr>
            <a:xfrm>
              <a:off x="3003025" y="3975175"/>
              <a:ext cx="27600" cy="24550"/>
            </a:xfrm>
            <a:custGeom>
              <a:avLst/>
              <a:gdLst/>
              <a:ahLst/>
              <a:cxnLst/>
              <a:rect l="l" t="t" r="r" b="b"/>
              <a:pathLst>
                <a:path w="1104" h="982" extrusionOk="0">
                  <a:moveTo>
                    <a:pt x="603" y="1"/>
                  </a:moveTo>
                  <a:cubicBezTo>
                    <a:pt x="327" y="1"/>
                    <a:pt x="108" y="238"/>
                    <a:pt x="48" y="493"/>
                  </a:cubicBezTo>
                  <a:cubicBezTo>
                    <a:pt x="0" y="687"/>
                    <a:pt x="130" y="939"/>
                    <a:pt x="342" y="970"/>
                  </a:cubicBezTo>
                  <a:cubicBezTo>
                    <a:pt x="391" y="978"/>
                    <a:pt x="438" y="982"/>
                    <a:pt x="485" y="982"/>
                  </a:cubicBezTo>
                  <a:cubicBezTo>
                    <a:pt x="550" y="982"/>
                    <a:pt x="613" y="974"/>
                    <a:pt x="679" y="955"/>
                  </a:cubicBezTo>
                  <a:cubicBezTo>
                    <a:pt x="817" y="914"/>
                    <a:pt x="968" y="815"/>
                    <a:pt x="1023" y="675"/>
                  </a:cubicBezTo>
                  <a:cubicBezTo>
                    <a:pt x="1085" y="520"/>
                    <a:pt x="1104" y="368"/>
                    <a:pt x="1011" y="217"/>
                  </a:cubicBezTo>
                  <a:cubicBezTo>
                    <a:pt x="923" y="74"/>
                    <a:pt x="772" y="3"/>
                    <a:pt x="607" y="1"/>
                  </a:cubicBezTo>
                  <a:cubicBezTo>
                    <a:pt x="605" y="1"/>
                    <a:pt x="604" y="1"/>
                    <a:pt x="60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722;p44"/>
            <p:cNvSpPr/>
            <p:nvPr/>
          </p:nvSpPr>
          <p:spPr>
            <a:xfrm>
              <a:off x="2367575" y="3615175"/>
              <a:ext cx="23900" cy="22200"/>
            </a:xfrm>
            <a:custGeom>
              <a:avLst/>
              <a:gdLst/>
              <a:ahLst/>
              <a:cxnLst/>
              <a:rect l="l" t="t" r="r" b="b"/>
              <a:pathLst>
                <a:path w="956" h="888" extrusionOk="0">
                  <a:moveTo>
                    <a:pt x="486" y="1"/>
                  </a:moveTo>
                  <a:cubicBezTo>
                    <a:pt x="286" y="1"/>
                    <a:pt x="84" y="140"/>
                    <a:pt x="46" y="342"/>
                  </a:cubicBezTo>
                  <a:cubicBezTo>
                    <a:pt x="1" y="580"/>
                    <a:pt x="132" y="821"/>
                    <a:pt x="376" y="877"/>
                  </a:cubicBezTo>
                  <a:cubicBezTo>
                    <a:pt x="407" y="884"/>
                    <a:pt x="439" y="888"/>
                    <a:pt x="472" y="888"/>
                  </a:cubicBezTo>
                  <a:cubicBezTo>
                    <a:pt x="671" y="888"/>
                    <a:pt x="873" y="750"/>
                    <a:pt x="911" y="547"/>
                  </a:cubicBezTo>
                  <a:cubicBezTo>
                    <a:pt x="955" y="311"/>
                    <a:pt x="823" y="69"/>
                    <a:pt x="581" y="12"/>
                  </a:cubicBezTo>
                  <a:cubicBezTo>
                    <a:pt x="550" y="5"/>
                    <a:pt x="518" y="1"/>
                    <a:pt x="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723;p44"/>
            <p:cNvSpPr/>
            <p:nvPr/>
          </p:nvSpPr>
          <p:spPr>
            <a:xfrm>
              <a:off x="3032050" y="3460025"/>
              <a:ext cx="22850" cy="21500"/>
            </a:xfrm>
            <a:custGeom>
              <a:avLst/>
              <a:gdLst/>
              <a:ahLst/>
              <a:cxnLst/>
              <a:rect l="l" t="t" r="r" b="b"/>
              <a:pathLst>
                <a:path w="914" h="860" extrusionOk="0">
                  <a:moveTo>
                    <a:pt x="426" y="1"/>
                  </a:moveTo>
                  <a:cubicBezTo>
                    <a:pt x="415" y="1"/>
                    <a:pt x="404" y="2"/>
                    <a:pt x="394" y="5"/>
                  </a:cubicBezTo>
                  <a:cubicBezTo>
                    <a:pt x="267" y="26"/>
                    <a:pt x="172" y="61"/>
                    <a:pt x="93" y="167"/>
                  </a:cubicBezTo>
                  <a:cubicBezTo>
                    <a:pt x="17" y="269"/>
                    <a:pt x="0" y="386"/>
                    <a:pt x="33" y="510"/>
                  </a:cubicBezTo>
                  <a:cubicBezTo>
                    <a:pt x="46" y="562"/>
                    <a:pt x="72" y="611"/>
                    <a:pt x="96" y="657"/>
                  </a:cubicBezTo>
                  <a:cubicBezTo>
                    <a:pt x="168" y="796"/>
                    <a:pt x="306" y="860"/>
                    <a:pt x="446" y="860"/>
                  </a:cubicBezTo>
                  <a:cubicBezTo>
                    <a:pt x="602" y="860"/>
                    <a:pt x="762" y="781"/>
                    <a:pt x="839" y="639"/>
                  </a:cubicBezTo>
                  <a:cubicBezTo>
                    <a:pt x="914" y="504"/>
                    <a:pt x="908" y="337"/>
                    <a:pt x="828" y="206"/>
                  </a:cubicBezTo>
                  <a:cubicBezTo>
                    <a:pt x="742" y="66"/>
                    <a:pt x="603" y="12"/>
                    <a:pt x="448" y="2"/>
                  </a:cubicBezTo>
                  <a:cubicBezTo>
                    <a:pt x="441" y="1"/>
                    <a:pt x="433" y="1"/>
                    <a:pt x="42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724;p44"/>
            <p:cNvSpPr/>
            <p:nvPr/>
          </p:nvSpPr>
          <p:spPr>
            <a:xfrm>
              <a:off x="3625000" y="1463825"/>
              <a:ext cx="327900" cy="301250"/>
            </a:xfrm>
            <a:custGeom>
              <a:avLst/>
              <a:gdLst/>
              <a:ahLst/>
              <a:cxnLst/>
              <a:rect l="l" t="t" r="r" b="b"/>
              <a:pathLst>
                <a:path w="13116" h="12050" extrusionOk="0">
                  <a:moveTo>
                    <a:pt x="6601" y="1"/>
                  </a:moveTo>
                  <a:cubicBezTo>
                    <a:pt x="5798" y="1"/>
                    <a:pt x="4994" y="132"/>
                    <a:pt x="4252" y="419"/>
                  </a:cubicBezTo>
                  <a:cubicBezTo>
                    <a:pt x="3000" y="903"/>
                    <a:pt x="1879" y="1823"/>
                    <a:pt x="1152" y="2949"/>
                  </a:cubicBezTo>
                  <a:cubicBezTo>
                    <a:pt x="437" y="4055"/>
                    <a:pt x="0" y="5476"/>
                    <a:pt x="155" y="6797"/>
                  </a:cubicBezTo>
                  <a:cubicBezTo>
                    <a:pt x="300" y="8022"/>
                    <a:pt x="882" y="9159"/>
                    <a:pt x="1748" y="10032"/>
                  </a:cubicBezTo>
                  <a:cubicBezTo>
                    <a:pt x="3044" y="11337"/>
                    <a:pt x="4906" y="12050"/>
                    <a:pt x="6751" y="12050"/>
                  </a:cubicBezTo>
                  <a:cubicBezTo>
                    <a:pt x="7577" y="12050"/>
                    <a:pt x="8401" y="11907"/>
                    <a:pt x="9168" y="11610"/>
                  </a:cubicBezTo>
                  <a:cubicBezTo>
                    <a:pt x="10386" y="11139"/>
                    <a:pt x="11362" y="10312"/>
                    <a:pt x="12061" y="9210"/>
                  </a:cubicBezTo>
                  <a:cubicBezTo>
                    <a:pt x="12816" y="8029"/>
                    <a:pt x="13115" y="6622"/>
                    <a:pt x="13033" y="5228"/>
                  </a:cubicBezTo>
                  <a:cubicBezTo>
                    <a:pt x="12931" y="3943"/>
                    <a:pt x="12386" y="2696"/>
                    <a:pt x="11444" y="1806"/>
                  </a:cubicBezTo>
                  <a:cubicBezTo>
                    <a:pt x="10549" y="960"/>
                    <a:pt x="9362" y="414"/>
                    <a:pt x="8164" y="164"/>
                  </a:cubicBezTo>
                  <a:cubicBezTo>
                    <a:pt x="7656" y="58"/>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725;p44"/>
            <p:cNvSpPr/>
            <p:nvPr/>
          </p:nvSpPr>
          <p:spPr>
            <a:xfrm>
              <a:off x="3839950" y="1530700"/>
              <a:ext cx="47400" cy="98250"/>
            </a:xfrm>
            <a:custGeom>
              <a:avLst/>
              <a:gdLst/>
              <a:ahLst/>
              <a:cxnLst/>
              <a:rect l="l" t="t" r="r" b="b"/>
              <a:pathLst>
                <a:path w="1896" h="3930" extrusionOk="0">
                  <a:moveTo>
                    <a:pt x="715" y="0"/>
                  </a:moveTo>
                  <a:cubicBezTo>
                    <a:pt x="368" y="0"/>
                    <a:pt x="1" y="342"/>
                    <a:pt x="272" y="691"/>
                  </a:cubicBezTo>
                  <a:cubicBezTo>
                    <a:pt x="613" y="1129"/>
                    <a:pt x="774" y="1496"/>
                    <a:pt x="683" y="2066"/>
                  </a:cubicBezTo>
                  <a:cubicBezTo>
                    <a:pt x="597" y="2609"/>
                    <a:pt x="310" y="3062"/>
                    <a:pt x="431" y="3617"/>
                  </a:cubicBezTo>
                  <a:cubicBezTo>
                    <a:pt x="479" y="3834"/>
                    <a:pt x="656" y="3930"/>
                    <a:pt x="842" y="3930"/>
                  </a:cubicBezTo>
                  <a:cubicBezTo>
                    <a:pt x="971" y="3930"/>
                    <a:pt x="1105" y="3883"/>
                    <a:pt x="1202" y="3799"/>
                  </a:cubicBezTo>
                  <a:cubicBezTo>
                    <a:pt x="1726" y="3347"/>
                    <a:pt x="1896" y="2286"/>
                    <a:pt x="1843" y="1624"/>
                  </a:cubicBezTo>
                  <a:cubicBezTo>
                    <a:pt x="1792" y="998"/>
                    <a:pt x="1508" y="291"/>
                    <a:pt x="895" y="35"/>
                  </a:cubicBezTo>
                  <a:cubicBezTo>
                    <a:pt x="838"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726;p44"/>
            <p:cNvSpPr/>
            <p:nvPr/>
          </p:nvSpPr>
          <p:spPr>
            <a:xfrm>
              <a:off x="3852725" y="1643450"/>
              <a:ext cx="33525" cy="42750"/>
            </a:xfrm>
            <a:custGeom>
              <a:avLst/>
              <a:gdLst/>
              <a:ahLst/>
              <a:cxnLst/>
              <a:rect l="l" t="t" r="r" b="b"/>
              <a:pathLst>
                <a:path w="1341" h="1710" extrusionOk="0">
                  <a:moveTo>
                    <a:pt x="561" y="0"/>
                  </a:moveTo>
                  <a:cubicBezTo>
                    <a:pt x="474" y="0"/>
                    <a:pt x="387" y="23"/>
                    <a:pt x="311" y="74"/>
                  </a:cubicBezTo>
                  <a:cubicBezTo>
                    <a:pt x="139" y="191"/>
                    <a:pt x="0" y="445"/>
                    <a:pt x="92" y="655"/>
                  </a:cubicBezTo>
                  <a:cubicBezTo>
                    <a:pt x="133" y="747"/>
                    <a:pt x="160" y="842"/>
                    <a:pt x="184" y="939"/>
                  </a:cubicBezTo>
                  <a:cubicBezTo>
                    <a:pt x="187" y="950"/>
                    <a:pt x="189" y="959"/>
                    <a:pt x="191" y="966"/>
                  </a:cubicBezTo>
                  <a:lnTo>
                    <a:pt x="191" y="966"/>
                  </a:lnTo>
                  <a:cubicBezTo>
                    <a:pt x="191" y="969"/>
                    <a:pt x="191" y="973"/>
                    <a:pt x="190" y="978"/>
                  </a:cubicBezTo>
                  <a:cubicBezTo>
                    <a:pt x="192" y="996"/>
                    <a:pt x="193" y="1015"/>
                    <a:pt x="193" y="1034"/>
                  </a:cubicBezTo>
                  <a:lnTo>
                    <a:pt x="193" y="1034"/>
                  </a:lnTo>
                  <a:cubicBezTo>
                    <a:pt x="149" y="1319"/>
                    <a:pt x="298" y="1642"/>
                    <a:pt x="607" y="1700"/>
                  </a:cubicBezTo>
                  <a:cubicBezTo>
                    <a:pt x="642" y="1707"/>
                    <a:pt x="679" y="1710"/>
                    <a:pt x="716" y="1710"/>
                  </a:cubicBezTo>
                  <a:cubicBezTo>
                    <a:pt x="968" y="1710"/>
                    <a:pt x="1237" y="1555"/>
                    <a:pt x="1277" y="1287"/>
                  </a:cubicBezTo>
                  <a:cubicBezTo>
                    <a:pt x="1341" y="866"/>
                    <a:pt x="1265" y="430"/>
                    <a:pt x="930" y="140"/>
                  </a:cubicBezTo>
                  <a:cubicBezTo>
                    <a:pt x="829" y="53"/>
                    <a:pt x="695" y="0"/>
                    <a:pt x="56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727;p44"/>
            <p:cNvSpPr/>
            <p:nvPr/>
          </p:nvSpPr>
          <p:spPr>
            <a:xfrm>
              <a:off x="3666200" y="1593600"/>
              <a:ext cx="58400" cy="73200"/>
            </a:xfrm>
            <a:custGeom>
              <a:avLst/>
              <a:gdLst/>
              <a:ahLst/>
              <a:cxnLst/>
              <a:rect l="l" t="t" r="r" b="b"/>
              <a:pathLst>
                <a:path w="2336" h="2928" extrusionOk="0">
                  <a:moveTo>
                    <a:pt x="1029" y="0"/>
                  </a:moveTo>
                  <a:cubicBezTo>
                    <a:pt x="910" y="0"/>
                    <a:pt x="789" y="46"/>
                    <a:pt x="700" y="128"/>
                  </a:cubicBezTo>
                  <a:cubicBezTo>
                    <a:pt x="1" y="788"/>
                    <a:pt x="614" y="2204"/>
                    <a:pt x="1152" y="2769"/>
                  </a:cubicBezTo>
                  <a:cubicBezTo>
                    <a:pt x="1258" y="2881"/>
                    <a:pt x="1387" y="2928"/>
                    <a:pt x="1515" y="2928"/>
                  </a:cubicBezTo>
                  <a:cubicBezTo>
                    <a:pt x="1924" y="2928"/>
                    <a:pt x="2335" y="2453"/>
                    <a:pt x="2035" y="2054"/>
                  </a:cubicBezTo>
                  <a:cubicBezTo>
                    <a:pt x="1830" y="1780"/>
                    <a:pt x="1656" y="1521"/>
                    <a:pt x="1576" y="1184"/>
                  </a:cubicBezTo>
                  <a:cubicBezTo>
                    <a:pt x="1498" y="849"/>
                    <a:pt x="1544" y="508"/>
                    <a:pt x="1375" y="199"/>
                  </a:cubicBezTo>
                  <a:cubicBezTo>
                    <a:pt x="1301" y="62"/>
                    <a:pt x="1167" y="0"/>
                    <a:pt x="102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728;p44"/>
            <p:cNvSpPr/>
            <p:nvPr/>
          </p:nvSpPr>
          <p:spPr>
            <a:xfrm>
              <a:off x="3887975" y="1623725"/>
              <a:ext cx="28700" cy="31425"/>
            </a:xfrm>
            <a:custGeom>
              <a:avLst/>
              <a:gdLst/>
              <a:ahLst/>
              <a:cxnLst/>
              <a:rect l="l" t="t" r="r" b="b"/>
              <a:pathLst>
                <a:path w="1148" h="1257" extrusionOk="0">
                  <a:moveTo>
                    <a:pt x="55" y="513"/>
                  </a:moveTo>
                  <a:cubicBezTo>
                    <a:pt x="55" y="513"/>
                    <a:pt x="55" y="513"/>
                    <a:pt x="55" y="513"/>
                  </a:cubicBezTo>
                  <a:lnTo>
                    <a:pt x="55" y="513"/>
                  </a:lnTo>
                  <a:cubicBezTo>
                    <a:pt x="55" y="513"/>
                    <a:pt x="55" y="513"/>
                    <a:pt x="55" y="513"/>
                  </a:cubicBezTo>
                  <a:lnTo>
                    <a:pt x="55" y="513"/>
                  </a:lnTo>
                  <a:cubicBezTo>
                    <a:pt x="55" y="513"/>
                    <a:pt x="55" y="513"/>
                    <a:pt x="55" y="513"/>
                  </a:cubicBezTo>
                  <a:close/>
                  <a:moveTo>
                    <a:pt x="55" y="610"/>
                  </a:moveTo>
                  <a:cubicBezTo>
                    <a:pt x="55" y="611"/>
                    <a:pt x="55" y="611"/>
                    <a:pt x="55" y="611"/>
                  </a:cubicBezTo>
                  <a:lnTo>
                    <a:pt x="55" y="611"/>
                  </a:lnTo>
                  <a:cubicBezTo>
                    <a:pt x="55" y="611"/>
                    <a:pt x="55" y="611"/>
                    <a:pt x="55" y="610"/>
                  </a:cubicBezTo>
                  <a:close/>
                  <a:moveTo>
                    <a:pt x="375" y="0"/>
                  </a:moveTo>
                  <a:cubicBezTo>
                    <a:pt x="249" y="0"/>
                    <a:pt x="125" y="89"/>
                    <a:pt x="67" y="195"/>
                  </a:cubicBezTo>
                  <a:cubicBezTo>
                    <a:pt x="23" y="275"/>
                    <a:pt x="16" y="359"/>
                    <a:pt x="34" y="442"/>
                  </a:cubicBezTo>
                  <a:lnTo>
                    <a:pt x="34" y="442"/>
                  </a:lnTo>
                  <a:cubicBezTo>
                    <a:pt x="32" y="473"/>
                    <a:pt x="34" y="505"/>
                    <a:pt x="41" y="536"/>
                  </a:cubicBezTo>
                  <a:lnTo>
                    <a:pt x="41" y="536"/>
                  </a:lnTo>
                  <a:cubicBezTo>
                    <a:pt x="19" y="599"/>
                    <a:pt x="3" y="656"/>
                    <a:pt x="2" y="730"/>
                  </a:cubicBezTo>
                  <a:cubicBezTo>
                    <a:pt x="1" y="822"/>
                    <a:pt x="27" y="931"/>
                    <a:pt x="78" y="1008"/>
                  </a:cubicBezTo>
                  <a:cubicBezTo>
                    <a:pt x="190" y="1173"/>
                    <a:pt x="346" y="1244"/>
                    <a:pt x="541" y="1256"/>
                  </a:cubicBezTo>
                  <a:cubicBezTo>
                    <a:pt x="548" y="1257"/>
                    <a:pt x="555" y="1257"/>
                    <a:pt x="562" y="1257"/>
                  </a:cubicBezTo>
                  <a:cubicBezTo>
                    <a:pt x="736" y="1257"/>
                    <a:pt x="897" y="1126"/>
                    <a:pt x="980" y="985"/>
                  </a:cubicBezTo>
                  <a:cubicBezTo>
                    <a:pt x="1148" y="704"/>
                    <a:pt x="1026" y="359"/>
                    <a:pt x="817" y="141"/>
                  </a:cubicBezTo>
                  <a:cubicBezTo>
                    <a:pt x="741" y="61"/>
                    <a:pt x="619" y="13"/>
                    <a:pt x="503" y="11"/>
                  </a:cubicBezTo>
                  <a:lnTo>
                    <a:pt x="503" y="11"/>
                  </a:lnTo>
                  <a:cubicBezTo>
                    <a:pt x="464" y="4"/>
                    <a:pt x="425" y="1"/>
                    <a:pt x="384"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729;p44"/>
            <p:cNvSpPr/>
            <p:nvPr/>
          </p:nvSpPr>
          <p:spPr>
            <a:xfrm>
              <a:off x="4654375" y="3703125"/>
              <a:ext cx="327900" cy="301250"/>
            </a:xfrm>
            <a:custGeom>
              <a:avLst/>
              <a:gdLst/>
              <a:ahLst/>
              <a:cxnLst/>
              <a:rect l="l" t="t" r="r" b="b"/>
              <a:pathLst>
                <a:path w="13116" h="12050" extrusionOk="0">
                  <a:moveTo>
                    <a:pt x="6601" y="1"/>
                  </a:moveTo>
                  <a:cubicBezTo>
                    <a:pt x="5799" y="1"/>
                    <a:pt x="4995" y="131"/>
                    <a:pt x="4253" y="418"/>
                  </a:cubicBezTo>
                  <a:cubicBezTo>
                    <a:pt x="3000" y="903"/>
                    <a:pt x="1880" y="1823"/>
                    <a:pt x="1151" y="2948"/>
                  </a:cubicBezTo>
                  <a:cubicBezTo>
                    <a:pt x="437" y="4054"/>
                    <a:pt x="0" y="5475"/>
                    <a:pt x="156" y="6796"/>
                  </a:cubicBezTo>
                  <a:cubicBezTo>
                    <a:pt x="301" y="8021"/>
                    <a:pt x="883" y="9158"/>
                    <a:pt x="1749" y="10032"/>
                  </a:cubicBezTo>
                  <a:cubicBezTo>
                    <a:pt x="3045" y="11337"/>
                    <a:pt x="4908" y="12049"/>
                    <a:pt x="6752" y="12049"/>
                  </a:cubicBezTo>
                  <a:cubicBezTo>
                    <a:pt x="7579" y="12049"/>
                    <a:pt x="8401" y="11907"/>
                    <a:pt x="9167" y="11610"/>
                  </a:cubicBezTo>
                  <a:cubicBezTo>
                    <a:pt x="10387" y="11138"/>
                    <a:pt x="11362" y="10311"/>
                    <a:pt x="12062" y="9210"/>
                  </a:cubicBezTo>
                  <a:cubicBezTo>
                    <a:pt x="12815" y="8028"/>
                    <a:pt x="13115" y="6621"/>
                    <a:pt x="13034" y="5227"/>
                  </a:cubicBezTo>
                  <a:cubicBezTo>
                    <a:pt x="12932" y="3942"/>
                    <a:pt x="12387" y="2696"/>
                    <a:pt x="11445" y="1805"/>
                  </a:cubicBezTo>
                  <a:cubicBezTo>
                    <a:pt x="10550" y="959"/>
                    <a:pt x="9363" y="413"/>
                    <a:pt x="8165" y="163"/>
                  </a:cubicBezTo>
                  <a:cubicBezTo>
                    <a:pt x="7656" y="57"/>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730;p44"/>
            <p:cNvSpPr/>
            <p:nvPr/>
          </p:nvSpPr>
          <p:spPr>
            <a:xfrm>
              <a:off x="4869300" y="3769975"/>
              <a:ext cx="47425" cy="98275"/>
            </a:xfrm>
            <a:custGeom>
              <a:avLst/>
              <a:gdLst/>
              <a:ahLst/>
              <a:cxnLst/>
              <a:rect l="l" t="t" r="r" b="b"/>
              <a:pathLst>
                <a:path w="1897" h="3931" extrusionOk="0">
                  <a:moveTo>
                    <a:pt x="716" y="0"/>
                  </a:moveTo>
                  <a:cubicBezTo>
                    <a:pt x="368" y="0"/>
                    <a:pt x="0" y="344"/>
                    <a:pt x="272" y="692"/>
                  </a:cubicBezTo>
                  <a:cubicBezTo>
                    <a:pt x="612" y="1130"/>
                    <a:pt x="774" y="1498"/>
                    <a:pt x="683" y="2066"/>
                  </a:cubicBezTo>
                  <a:cubicBezTo>
                    <a:pt x="596" y="2609"/>
                    <a:pt x="310" y="3062"/>
                    <a:pt x="432" y="3618"/>
                  </a:cubicBezTo>
                  <a:cubicBezTo>
                    <a:pt x="480" y="3835"/>
                    <a:pt x="657" y="3931"/>
                    <a:pt x="843" y="3931"/>
                  </a:cubicBezTo>
                  <a:cubicBezTo>
                    <a:pt x="972" y="3931"/>
                    <a:pt x="1105" y="3884"/>
                    <a:pt x="1202" y="3800"/>
                  </a:cubicBezTo>
                  <a:cubicBezTo>
                    <a:pt x="1726" y="3347"/>
                    <a:pt x="1897" y="2287"/>
                    <a:pt x="1844" y="1624"/>
                  </a:cubicBezTo>
                  <a:cubicBezTo>
                    <a:pt x="1793" y="998"/>
                    <a:pt x="1509" y="291"/>
                    <a:pt x="896" y="35"/>
                  </a:cubicBezTo>
                  <a:cubicBezTo>
                    <a:pt x="839" y="11"/>
                    <a:pt x="778" y="0"/>
                    <a:pt x="71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731;p44"/>
            <p:cNvSpPr/>
            <p:nvPr/>
          </p:nvSpPr>
          <p:spPr>
            <a:xfrm>
              <a:off x="4882075" y="3882725"/>
              <a:ext cx="33550" cy="42775"/>
            </a:xfrm>
            <a:custGeom>
              <a:avLst/>
              <a:gdLst/>
              <a:ahLst/>
              <a:cxnLst/>
              <a:rect l="l" t="t" r="r" b="b"/>
              <a:pathLst>
                <a:path w="1342" h="1711" extrusionOk="0">
                  <a:moveTo>
                    <a:pt x="563" y="0"/>
                  </a:moveTo>
                  <a:cubicBezTo>
                    <a:pt x="475" y="0"/>
                    <a:pt x="388" y="24"/>
                    <a:pt x="311" y="75"/>
                  </a:cubicBezTo>
                  <a:cubicBezTo>
                    <a:pt x="138" y="191"/>
                    <a:pt x="1" y="445"/>
                    <a:pt x="93" y="656"/>
                  </a:cubicBezTo>
                  <a:cubicBezTo>
                    <a:pt x="133" y="747"/>
                    <a:pt x="160" y="843"/>
                    <a:pt x="185" y="940"/>
                  </a:cubicBezTo>
                  <a:cubicBezTo>
                    <a:pt x="187" y="951"/>
                    <a:pt x="190" y="960"/>
                    <a:pt x="192" y="967"/>
                  </a:cubicBezTo>
                  <a:lnTo>
                    <a:pt x="192" y="967"/>
                  </a:lnTo>
                  <a:cubicBezTo>
                    <a:pt x="192" y="970"/>
                    <a:pt x="191" y="974"/>
                    <a:pt x="191" y="978"/>
                  </a:cubicBezTo>
                  <a:cubicBezTo>
                    <a:pt x="192" y="996"/>
                    <a:pt x="193" y="1015"/>
                    <a:pt x="193" y="1034"/>
                  </a:cubicBezTo>
                  <a:lnTo>
                    <a:pt x="193" y="1034"/>
                  </a:lnTo>
                  <a:cubicBezTo>
                    <a:pt x="149" y="1320"/>
                    <a:pt x="298" y="1643"/>
                    <a:pt x="607" y="1701"/>
                  </a:cubicBezTo>
                  <a:cubicBezTo>
                    <a:pt x="642" y="1708"/>
                    <a:pt x="678" y="1711"/>
                    <a:pt x="715" y="1711"/>
                  </a:cubicBezTo>
                  <a:cubicBezTo>
                    <a:pt x="967" y="1711"/>
                    <a:pt x="1237" y="1556"/>
                    <a:pt x="1278" y="1287"/>
                  </a:cubicBezTo>
                  <a:cubicBezTo>
                    <a:pt x="1341" y="866"/>
                    <a:pt x="1266" y="431"/>
                    <a:pt x="931" y="140"/>
                  </a:cubicBezTo>
                  <a:cubicBezTo>
                    <a:pt x="830" y="53"/>
                    <a:pt x="696" y="0"/>
                    <a:pt x="56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732;p44"/>
            <p:cNvSpPr/>
            <p:nvPr/>
          </p:nvSpPr>
          <p:spPr>
            <a:xfrm>
              <a:off x="4695550" y="3832875"/>
              <a:ext cx="58425" cy="73225"/>
            </a:xfrm>
            <a:custGeom>
              <a:avLst/>
              <a:gdLst/>
              <a:ahLst/>
              <a:cxnLst/>
              <a:rect l="l" t="t" r="r" b="b"/>
              <a:pathLst>
                <a:path w="2337" h="2929" extrusionOk="0">
                  <a:moveTo>
                    <a:pt x="1029" y="1"/>
                  </a:moveTo>
                  <a:cubicBezTo>
                    <a:pt x="910" y="1"/>
                    <a:pt x="789" y="46"/>
                    <a:pt x="701" y="129"/>
                  </a:cubicBezTo>
                  <a:cubicBezTo>
                    <a:pt x="1" y="788"/>
                    <a:pt x="615" y="2204"/>
                    <a:pt x="1152" y="2771"/>
                  </a:cubicBezTo>
                  <a:cubicBezTo>
                    <a:pt x="1258" y="2882"/>
                    <a:pt x="1386" y="2929"/>
                    <a:pt x="1515" y="2929"/>
                  </a:cubicBezTo>
                  <a:cubicBezTo>
                    <a:pt x="1924" y="2929"/>
                    <a:pt x="2336" y="2454"/>
                    <a:pt x="2036" y="2054"/>
                  </a:cubicBezTo>
                  <a:cubicBezTo>
                    <a:pt x="1831" y="1780"/>
                    <a:pt x="1657" y="1522"/>
                    <a:pt x="1577" y="1184"/>
                  </a:cubicBezTo>
                  <a:cubicBezTo>
                    <a:pt x="1498" y="850"/>
                    <a:pt x="1544" y="508"/>
                    <a:pt x="1376" y="199"/>
                  </a:cubicBezTo>
                  <a:cubicBezTo>
                    <a:pt x="1302" y="62"/>
                    <a:pt x="1167" y="1"/>
                    <a:pt x="102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733;p44"/>
            <p:cNvSpPr/>
            <p:nvPr/>
          </p:nvSpPr>
          <p:spPr>
            <a:xfrm>
              <a:off x="4917375" y="3863000"/>
              <a:ext cx="28700" cy="31450"/>
            </a:xfrm>
            <a:custGeom>
              <a:avLst/>
              <a:gdLst/>
              <a:ahLst/>
              <a:cxnLst/>
              <a:rect l="l" t="t" r="r" b="b"/>
              <a:pathLst>
                <a:path w="1148" h="1258" extrusionOk="0">
                  <a:moveTo>
                    <a:pt x="45" y="557"/>
                  </a:moveTo>
                  <a:lnTo>
                    <a:pt x="45" y="557"/>
                  </a:lnTo>
                  <a:cubicBezTo>
                    <a:pt x="51" y="593"/>
                    <a:pt x="54" y="612"/>
                    <a:pt x="54" y="612"/>
                  </a:cubicBezTo>
                  <a:cubicBezTo>
                    <a:pt x="54" y="612"/>
                    <a:pt x="51" y="593"/>
                    <a:pt x="44" y="557"/>
                  </a:cubicBezTo>
                  <a:lnTo>
                    <a:pt x="44" y="557"/>
                  </a:lnTo>
                  <a:cubicBezTo>
                    <a:pt x="44" y="557"/>
                    <a:pt x="44" y="557"/>
                    <a:pt x="45" y="557"/>
                  </a:cubicBezTo>
                  <a:cubicBezTo>
                    <a:pt x="45" y="557"/>
                    <a:pt x="45" y="557"/>
                    <a:pt x="45" y="557"/>
                  </a:cubicBezTo>
                  <a:close/>
                  <a:moveTo>
                    <a:pt x="375" y="0"/>
                  </a:moveTo>
                  <a:cubicBezTo>
                    <a:pt x="249" y="0"/>
                    <a:pt x="125" y="89"/>
                    <a:pt x="67" y="195"/>
                  </a:cubicBezTo>
                  <a:cubicBezTo>
                    <a:pt x="22" y="277"/>
                    <a:pt x="15" y="362"/>
                    <a:pt x="33" y="446"/>
                  </a:cubicBezTo>
                  <a:lnTo>
                    <a:pt x="33" y="446"/>
                  </a:lnTo>
                  <a:cubicBezTo>
                    <a:pt x="32" y="476"/>
                    <a:pt x="34" y="505"/>
                    <a:pt x="40" y="535"/>
                  </a:cubicBezTo>
                  <a:lnTo>
                    <a:pt x="40" y="535"/>
                  </a:lnTo>
                  <a:cubicBezTo>
                    <a:pt x="18" y="598"/>
                    <a:pt x="3" y="655"/>
                    <a:pt x="2" y="730"/>
                  </a:cubicBezTo>
                  <a:cubicBezTo>
                    <a:pt x="1" y="822"/>
                    <a:pt x="27" y="931"/>
                    <a:pt x="78" y="1008"/>
                  </a:cubicBezTo>
                  <a:cubicBezTo>
                    <a:pt x="190" y="1173"/>
                    <a:pt x="346" y="1245"/>
                    <a:pt x="541" y="1257"/>
                  </a:cubicBezTo>
                  <a:cubicBezTo>
                    <a:pt x="548" y="1257"/>
                    <a:pt x="555" y="1257"/>
                    <a:pt x="562" y="1257"/>
                  </a:cubicBezTo>
                  <a:cubicBezTo>
                    <a:pt x="735" y="1257"/>
                    <a:pt x="897" y="1127"/>
                    <a:pt x="980" y="985"/>
                  </a:cubicBezTo>
                  <a:cubicBezTo>
                    <a:pt x="1148" y="704"/>
                    <a:pt x="1025" y="359"/>
                    <a:pt x="817" y="141"/>
                  </a:cubicBezTo>
                  <a:cubicBezTo>
                    <a:pt x="741" y="61"/>
                    <a:pt x="620" y="13"/>
                    <a:pt x="502" y="11"/>
                  </a:cubicBezTo>
                  <a:lnTo>
                    <a:pt x="502" y="11"/>
                  </a:lnTo>
                  <a:cubicBezTo>
                    <a:pt x="464" y="5"/>
                    <a:pt x="425" y="1"/>
                    <a:pt x="383"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734;p44"/>
            <p:cNvSpPr/>
            <p:nvPr/>
          </p:nvSpPr>
          <p:spPr>
            <a:xfrm>
              <a:off x="2432050" y="2979400"/>
              <a:ext cx="327925" cy="301250"/>
            </a:xfrm>
            <a:custGeom>
              <a:avLst/>
              <a:gdLst/>
              <a:ahLst/>
              <a:cxnLst/>
              <a:rect l="l" t="t" r="r" b="b"/>
              <a:pathLst>
                <a:path w="13117" h="12050" extrusionOk="0">
                  <a:moveTo>
                    <a:pt x="6604" y="1"/>
                  </a:moveTo>
                  <a:cubicBezTo>
                    <a:pt x="5801" y="1"/>
                    <a:pt x="4996" y="132"/>
                    <a:pt x="4254" y="419"/>
                  </a:cubicBezTo>
                  <a:cubicBezTo>
                    <a:pt x="3001" y="902"/>
                    <a:pt x="1881" y="1822"/>
                    <a:pt x="1152" y="2949"/>
                  </a:cubicBezTo>
                  <a:cubicBezTo>
                    <a:pt x="438" y="4053"/>
                    <a:pt x="1" y="5475"/>
                    <a:pt x="157" y="6797"/>
                  </a:cubicBezTo>
                  <a:cubicBezTo>
                    <a:pt x="300" y="8021"/>
                    <a:pt x="883" y="9158"/>
                    <a:pt x="1749" y="10032"/>
                  </a:cubicBezTo>
                  <a:cubicBezTo>
                    <a:pt x="3044" y="11337"/>
                    <a:pt x="4907" y="12049"/>
                    <a:pt x="6752" y="12049"/>
                  </a:cubicBezTo>
                  <a:cubicBezTo>
                    <a:pt x="7578" y="12049"/>
                    <a:pt x="8401" y="11906"/>
                    <a:pt x="9168" y="11610"/>
                  </a:cubicBezTo>
                  <a:cubicBezTo>
                    <a:pt x="10387" y="11139"/>
                    <a:pt x="11363" y="10312"/>
                    <a:pt x="12062" y="9210"/>
                  </a:cubicBezTo>
                  <a:cubicBezTo>
                    <a:pt x="12817" y="8027"/>
                    <a:pt x="13116" y="6622"/>
                    <a:pt x="13034" y="5226"/>
                  </a:cubicBezTo>
                  <a:cubicBezTo>
                    <a:pt x="12931" y="3943"/>
                    <a:pt x="12386" y="2696"/>
                    <a:pt x="11445" y="1805"/>
                  </a:cubicBezTo>
                  <a:cubicBezTo>
                    <a:pt x="10551" y="959"/>
                    <a:pt x="9363" y="414"/>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735;p44"/>
            <p:cNvSpPr/>
            <p:nvPr/>
          </p:nvSpPr>
          <p:spPr>
            <a:xfrm>
              <a:off x="2647025" y="3046300"/>
              <a:ext cx="47425" cy="98250"/>
            </a:xfrm>
            <a:custGeom>
              <a:avLst/>
              <a:gdLst/>
              <a:ahLst/>
              <a:cxnLst/>
              <a:rect l="l" t="t" r="r" b="b"/>
              <a:pathLst>
                <a:path w="1897" h="3930" extrusionOk="0">
                  <a:moveTo>
                    <a:pt x="715" y="0"/>
                  </a:moveTo>
                  <a:cubicBezTo>
                    <a:pt x="368" y="0"/>
                    <a:pt x="1" y="342"/>
                    <a:pt x="272" y="691"/>
                  </a:cubicBezTo>
                  <a:cubicBezTo>
                    <a:pt x="612" y="1129"/>
                    <a:pt x="774" y="1496"/>
                    <a:pt x="683" y="2065"/>
                  </a:cubicBezTo>
                  <a:cubicBezTo>
                    <a:pt x="596" y="2609"/>
                    <a:pt x="311" y="3063"/>
                    <a:pt x="432" y="3616"/>
                  </a:cubicBezTo>
                  <a:cubicBezTo>
                    <a:pt x="480" y="3833"/>
                    <a:pt x="657" y="3929"/>
                    <a:pt x="843" y="3929"/>
                  </a:cubicBezTo>
                  <a:cubicBezTo>
                    <a:pt x="973" y="3929"/>
                    <a:pt x="1106" y="3883"/>
                    <a:pt x="1203" y="3799"/>
                  </a:cubicBezTo>
                  <a:cubicBezTo>
                    <a:pt x="1727" y="3346"/>
                    <a:pt x="1897" y="2286"/>
                    <a:pt x="1845" y="1624"/>
                  </a:cubicBezTo>
                  <a:cubicBezTo>
                    <a:pt x="1793" y="998"/>
                    <a:pt x="1510" y="291"/>
                    <a:pt x="896" y="35"/>
                  </a:cubicBezTo>
                  <a:cubicBezTo>
                    <a:pt x="839"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736;p44"/>
            <p:cNvSpPr/>
            <p:nvPr/>
          </p:nvSpPr>
          <p:spPr>
            <a:xfrm>
              <a:off x="2659775" y="3159025"/>
              <a:ext cx="33525" cy="42775"/>
            </a:xfrm>
            <a:custGeom>
              <a:avLst/>
              <a:gdLst/>
              <a:ahLst/>
              <a:cxnLst/>
              <a:rect l="l" t="t" r="r" b="b"/>
              <a:pathLst>
                <a:path w="1341" h="1711" extrusionOk="0">
                  <a:moveTo>
                    <a:pt x="561" y="1"/>
                  </a:moveTo>
                  <a:cubicBezTo>
                    <a:pt x="473" y="1"/>
                    <a:pt x="386" y="23"/>
                    <a:pt x="310" y="75"/>
                  </a:cubicBezTo>
                  <a:cubicBezTo>
                    <a:pt x="138" y="192"/>
                    <a:pt x="1" y="446"/>
                    <a:pt x="92" y="656"/>
                  </a:cubicBezTo>
                  <a:cubicBezTo>
                    <a:pt x="132" y="748"/>
                    <a:pt x="159" y="842"/>
                    <a:pt x="184" y="940"/>
                  </a:cubicBezTo>
                  <a:cubicBezTo>
                    <a:pt x="186" y="951"/>
                    <a:pt x="189" y="960"/>
                    <a:pt x="191" y="966"/>
                  </a:cubicBezTo>
                  <a:lnTo>
                    <a:pt x="191" y="966"/>
                  </a:lnTo>
                  <a:cubicBezTo>
                    <a:pt x="190" y="970"/>
                    <a:pt x="190" y="973"/>
                    <a:pt x="190" y="978"/>
                  </a:cubicBezTo>
                  <a:cubicBezTo>
                    <a:pt x="191" y="999"/>
                    <a:pt x="192" y="1020"/>
                    <a:pt x="192" y="1042"/>
                  </a:cubicBezTo>
                  <a:lnTo>
                    <a:pt x="192" y="1042"/>
                  </a:lnTo>
                  <a:cubicBezTo>
                    <a:pt x="151" y="1326"/>
                    <a:pt x="300" y="1643"/>
                    <a:pt x="606" y="1701"/>
                  </a:cubicBezTo>
                  <a:cubicBezTo>
                    <a:pt x="642" y="1708"/>
                    <a:pt x="678" y="1711"/>
                    <a:pt x="715" y="1711"/>
                  </a:cubicBezTo>
                  <a:cubicBezTo>
                    <a:pt x="967" y="1711"/>
                    <a:pt x="1237" y="1556"/>
                    <a:pt x="1276" y="1288"/>
                  </a:cubicBezTo>
                  <a:cubicBezTo>
                    <a:pt x="1340" y="867"/>
                    <a:pt x="1265" y="430"/>
                    <a:pt x="929" y="140"/>
                  </a:cubicBezTo>
                  <a:cubicBezTo>
                    <a:pt x="829" y="54"/>
                    <a:pt x="694" y="1"/>
                    <a:pt x="5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737;p44"/>
            <p:cNvSpPr/>
            <p:nvPr/>
          </p:nvSpPr>
          <p:spPr>
            <a:xfrm>
              <a:off x="2473275" y="3109175"/>
              <a:ext cx="58400" cy="73225"/>
            </a:xfrm>
            <a:custGeom>
              <a:avLst/>
              <a:gdLst/>
              <a:ahLst/>
              <a:cxnLst/>
              <a:rect l="l" t="t" r="r" b="b"/>
              <a:pathLst>
                <a:path w="2336" h="2929" extrusionOk="0">
                  <a:moveTo>
                    <a:pt x="1028" y="0"/>
                  </a:moveTo>
                  <a:cubicBezTo>
                    <a:pt x="909" y="0"/>
                    <a:pt x="788" y="46"/>
                    <a:pt x="700" y="128"/>
                  </a:cubicBezTo>
                  <a:cubicBezTo>
                    <a:pt x="1" y="788"/>
                    <a:pt x="614" y="2204"/>
                    <a:pt x="1152" y="2770"/>
                  </a:cubicBezTo>
                  <a:cubicBezTo>
                    <a:pt x="1258" y="2882"/>
                    <a:pt x="1386" y="2929"/>
                    <a:pt x="1515" y="2929"/>
                  </a:cubicBezTo>
                  <a:cubicBezTo>
                    <a:pt x="1924" y="2929"/>
                    <a:pt x="2335" y="2454"/>
                    <a:pt x="2035" y="2055"/>
                  </a:cubicBezTo>
                  <a:cubicBezTo>
                    <a:pt x="1830" y="1781"/>
                    <a:pt x="1656" y="1522"/>
                    <a:pt x="1576" y="1185"/>
                  </a:cubicBezTo>
                  <a:cubicBezTo>
                    <a:pt x="1498" y="850"/>
                    <a:pt x="1543" y="509"/>
                    <a:pt x="1375" y="199"/>
                  </a:cubicBezTo>
                  <a:cubicBezTo>
                    <a:pt x="1301" y="62"/>
                    <a:pt x="1166" y="0"/>
                    <a:pt x="102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738;p44"/>
            <p:cNvSpPr/>
            <p:nvPr/>
          </p:nvSpPr>
          <p:spPr>
            <a:xfrm>
              <a:off x="2695050" y="3139275"/>
              <a:ext cx="28700" cy="31475"/>
            </a:xfrm>
            <a:custGeom>
              <a:avLst/>
              <a:gdLst/>
              <a:ahLst/>
              <a:cxnLst/>
              <a:rect l="l" t="t" r="r" b="b"/>
              <a:pathLst>
                <a:path w="1148" h="1259" extrusionOk="0">
                  <a:moveTo>
                    <a:pt x="54" y="611"/>
                  </a:moveTo>
                  <a:cubicBezTo>
                    <a:pt x="54" y="612"/>
                    <a:pt x="55" y="612"/>
                    <a:pt x="55" y="612"/>
                  </a:cubicBezTo>
                  <a:lnTo>
                    <a:pt x="55" y="612"/>
                  </a:lnTo>
                  <a:cubicBezTo>
                    <a:pt x="55" y="612"/>
                    <a:pt x="54" y="612"/>
                    <a:pt x="54" y="611"/>
                  </a:cubicBezTo>
                  <a:close/>
                  <a:moveTo>
                    <a:pt x="375" y="1"/>
                  </a:moveTo>
                  <a:cubicBezTo>
                    <a:pt x="249" y="1"/>
                    <a:pt x="124" y="89"/>
                    <a:pt x="65" y="196"/>
                  </a:cubicBezTo>
                  <a:cubicBezTo>
                    <a:pt x="22" y="277"/>
                    <a:pt x="16" y="361"/>
                    <a:pt x="34" y="445"/>
                  </a:cubicBezTo>
                  <a:lnTo>
                    <a:pt x="34" y="445"/>
                  </a:lnTo>
                  <a:cubicBezTo>
                    <a:pt x="32" y="476"/>
                    <a:pt x="34" y="507"/>
                    <a:pt x="40" y="537"/>
                  </a:cubicBezTo>
                  <a:lnTo>
                    <a:pt x="40" y="537"/>
                  </a:lnTo>
                  <a:cubicBezTo>
                    <a:pt x="19" y="599"/>
                    <a:pt x="3" y="656"/>
                    <a:pt x="2" y="731"/>
                  </a:cubicBezTo>
                  <a:cubicBezTo>
                    <a:pt x="1" y="823"/>
                    <a:pt x="27" y="933"/>
                    <a:pt x="77" y="1010"/>
                  </a:cubicBezTo>
                  <a:cubicBezTo>
                    <a:pt x="190" y="1174"/>
                    <a:pt x="345" y="1246"/>
                    <a:pt x="541" y="1258"/>
                  </a:cubicBezTo>
                  <a:cubicBezTo>
                    <a:pt x="548" y="1259"/>
                    <a:pt x="555" y="1259"/>
                    <a:pt x="562" y="1259"/>
                  </a:cubicBezTo>
                  <a:cubicBezTo>
                    <a:pt x="736" y="1259"/>
                    <a:pt x="897" y="1128"/>
                    <a:pt x="980" y="987"/>
                  </a:cubicBezTo>
                  <a:cubicBezTo>
                    <a:pt x="1148" y="706"/>
                    <a:pt x="1025" y="361"/>
                    <a:pt x="817" y="142"/>
                  </a:cubicBezTo>
                  <a:cubicBezTo>
                    <a:pt x="740" y="61"/>
                    <a:pt x="616" y="13"/>
                    <a:pt x="497" y="11"/>
                  </a:cubicBezTo>
                  <a:lnTo>
                    <a:pt x="497" y="11"/>
                  </a:lnTo>
                  <a:cubicBezTo>
                    <a:pt x="460" y="6"/>
                    <a:pt x="422" y="2"/>
                    <a:pt x="382" y="1"/>
                  </a:cubicBezTo>
                  <a:cubicBezTo>
                    <a:pt x="380" y="1"/>
                    <a:pt x="378" y="1"/>
                    <a:pt x="37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739;p44"/>
            <p:cNvSpPr/>
            <p:nvPr/>
          </p:nvSpPr>
          <p:spPr>
            <a:xfrm>
              <a:off x="2386800" y="2041550"/>
              <a:ext cx="327875" cy="301250"/>
            </a:xfrm>
            <a:custGeom>
              <a:avLst/>
              <a:gdLst/>
              <a:ahLst/>
              <a:cxnLst/>
              <a:rect l="l" t="t" r="r" b="b"/>
              <a:pathLst>
                <a:path w="13115" h="12050" extrusionOk="0">
                  <a:moveTo>
                    <a:pt x="6600" y="1"/>
                  </a:moveTo>
                  <a:cubicBezTo>
                    <a:pt x="5798" y="1"/>
                    <a:pt x="4994" y="132"/>
                    <a:pt x="4253" y="419"/>
                  </a:cubicBezTo>
                  <a:cubicBezTo>
                    <a:pt x="3000" y="903"/>
                    <a:pt x="1880" y="1823"/>
                    <a:pt x="1152" y="2948"/>
                  </a:cubicBezTo>
                  <a:cubicBezTo>
                    <a:pt x="437" y="4054"/>
                    <a:pt x="0" y="5476"/>
                    <a:pt x="156" y="6797"/>
                  </a:cubicBezTo>
                  <a:cubicBezTo>
                    <a:pt x="300" y="8022"/>
                    <a:pt x="882" y="9159"/>
                    <a:pt x="1748" y="10032"/>
                  </a:cubicBezTo>
                  <a:cubicBezTo>
                    <a:pt x="3044" y="11338"/>
                    <a:pt x="4906" y="12050"/>
                    <a:pt x="6751" y="12050"/>
                  </a:cubicBezTo>
                  <a:cubicBezTo>
                    <a:pt x="7577" y="12050"/>
                    <a:pt x="8401" y="11907"/>
                    <a:pt x="9167" y="11611"/>
                  </a:cubicBezTo>
                  <a:cubicBezTo>
                    <a:pt x="10386" y="11139"/>
                    <a:pt x="11362" y="10312"/>
                    <a:pt x="12061" y="9211"/>
                  </a:cubicBezTo>
                  <a:cubicBezTo>
                    <a:pt x="12816" y="8028"/>
                    <a:pt x="13114" y="6622"/>
                    <a:pt x="13033" y="5227"/>
                  </a:cubicBezTo>
                  <a:cubicBezTo>
                    <a:pt x="12931" y="3943"/>
                    <a:pt x="12386" y="2696"/>
                    <a:pt x="11444" y="1805"/>
                  </a:cubicBezTo>
                  <a:cubicBezTo>
                    <a:pt x="10550" y="959"/>
                    <a:pt x="9362" y="413"/>
                    <a:pt x="8164" y="163"/>
                  </a:cubicBezTo>
                  <a:cubicBezTo>
                    <a:pt x="7656" y="57"/>
                    <a:pt x="7128" y="1"/>
                    <a:pt x="6600"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740;p44"/>
            <p:cNvSpPr/>
            <p:nvPr/>
          </p:nvSpPr>
          <p:spPr>
            <a:xfrm>
              <a:off x="2387225" y="2126100"/>
              <a:ext cx="318500" cy="216700"/>
            </a:xfrm>
            <a:custGeom>
              <a:avLst/>
              <a:gdLst/>
              <a:ahLst/>
              <a:cxnLst/>
              <a:rect l="l" t="t" r="r" b="b"/>
              <a:pathLst>
                <a:path w="12740" h="8668" extrusionOk="0">
                  <a:moveTo>
                    <a:pt x="876" y="1"/>
                  </a:moveTo>
                  <a:lnTo>
                    <a:pt x="876" y="1"/>
                  </a:lnTo>
                  <a:cubicBezTo>
                    <a:pt x="317" y="1030"/>
                    <a:pt x="1" y="2261"/>
                    <a:pt x="137" y="3415"/>
                  </a:cubicBezTo>
                  <a:cubicBezTo>
                    <a:pt x="282" y="4640"/>
                    <a:pt x="864" y="5777"/>
                    <a:pt x="1730" y="6650"/>
                  </a:cubicBezTo>
                  <a:cubicBezTo>
                    <a:pt x="3026" y="7955"/>
                    <a:pt x="4889" y="8668"/>
                    <a:pt x="6733" y="8668"/>
                  </a:cubicBezTo>
                  <a:cubicBezTo>
                    <a:pt x="7560" y="8668"/>
                    <a:pt x="8382" y="8525"/>
                    <a:pt x="9148" y="8229"/>
                  </a:cubicBezTo>
                  <a:cubicBezTo>
                    <a:pt x="10368" y="7757"/>
                    <a:pt x="11343" y="6929"/>
                    <a:pt x="12043" y="5829"/>
                  </a:cubicBezTo>
                  <a:cubicBezTo>
                    <a:pt x="12349" y="5349"/>
                    <a:pt x="12578" y="4832"/>
                    <a:pt x="12740" y="4296"/>
                  </a:cubicBezTo>
                  <a:lnTo>
                    <a:pt x="12740" y="4296"/>
                  </a:lnTo>
                  <a:cubicBezTo>
                    <a:pt x="12269" y="5002"/>
                    <a:pt x="11306" y="5597"/>
                    <a:pt x="10464" y="5903"/>
                  </a:cubicBezTo>
                  <a:cubicBezTo>
                    <a:pt x="9513" y="6249"/>
                    <a:pt x="8572" y="6408"/>
                    <a:pt x="7673" y="6408"/>
                  </a:cubicBezTo>
                  <a:cubicBezTo>
                    <a:pt x="3853" y="6408"/>
                    <a:pt x="788" y="3542"/>
                    <a:pt x="876"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741;p44"/>
            <p:cNvSpPr/>
            <p:nvPr/>
          </p:nvSpPr>
          <p:spPr>
            <a:xfrm>
              <a:off x="2655350" y="2156575"/>
              <a:ext cx="29250" cy="28825"/>
            </a:xfrm>
            <a:custGeom>
              <a:avLst/>
              <a:gdLst/>
              <a:ahLst/>
              <a:cxnLst/>
              <a:rect l="l" t="t" r="r" b="b"/>
              <a:pathLst>
                <a:path w="1170" h="1153" extrusionOk="0">
                  <a:moveTo>
                    <a:pt x="513" y="0"/>
                  </a:moveTo>
                  <a:cubicBezTo>
                    <a:pt x="274" y="0"/>
                    <a:pt x="32" y="185"/>
                    <a:pt x="22" y="432"/>
                  </a:cubicBezTo>
                  <a:lnTo>
                    <a:pt x="22" y="432"/>
                  </a:lnTo>
                  <a:cubicBezTo>
                    <a:pt x="7" y="488"/>
                    <a:pt x="1" y="543"/>
                    <a:pt x="5" y="590"/>
                  </a:cubicBezTo>
                  <a:cubicBezTo>
                    <a:pt x="17" y="745"/>
                    <a:pt x="79" y="854"/>
                    <a:pt x="177" y="972"/>
                  </a:cubicBezTo>
                  <a:cubicBezTo>
                    <a:pt x="184" y="982"/>
                    <a:pt x="193" y="990"/>
                    <a:pt x="199" y="1000"/>
                  </a:cubicBezTo>
                  <a:cubicBezTo>
                    <a:pt x="275" y="1091"/>
                    <a:pt x="448" y="1153"/>
                    <a:pt x="571" y="1153"/>
                  </a:cubicBezTo>
                  <a:cubicBezTo>
                    <a:pt x="581" y="1153"/>
                    <a:pt x="590" y="1152"/>
                    <a:pt x="599" y="1151"/>
                  </a:cubicBezTo>
                  <a:cubicBezTo>
                    <a:pt x="721" y="1142"/>
                    <a:pt x="828" y="1103"/>
                    <a:pt x="924" y="1026"/>
                  </a:cubicBezTo>
                  <a:cubicBezTo>
                    <a:pt x="1151" y="842"/>
                    <a:pt x="1169" y="563"/>
                    <a:pt x="1048" y="312"/>
                  </a:cubicBezTo>
                  <a:cubicBezTo>
                    <a:pt x="1043" y="302"/>
                    <a:pt x="1037" y="290"/>
                    <a:pt x="1032" y="279"/>
                  </a:cubicBezTo>
                  <a:cubicBezTo>
                    <a:pt x="967" y="147"/>
                    <a:pt x="801" y="46"/>
                    <a:pt x="636" y="18"/>
                  </a:cubicBezTo>
                  <a:lnTo>
                    <a:pt x="636" y="18"/>
                  </a:lnTo>
                  <a:cubicBezTo>
                    <a:pt x="596" y="6"/>
                    <a:pt x="554" y="0"/>
                    <a:pt x="51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742;p44"/>
            <p:cNvSpPr/>
            <p:nvPr/>
          </p:nvSpPr>
          <p:spPr>
            <a:xfrm>
              <a:off x="4486675" y="1923925"/>
              <a:ext cx="327900" cy="301225"/>
            </a:xfrm>
            <a:custGeom>
              <a:avLst/>
              <a:gdLst/>
              <a:ahLst/>
              <a:cxnLst/>
              <a:rect l="l" t="t" r="r" b="b"/>
              <a:pathLst>
                <a:path w="13116" h="12049" extrusionOk="0">
                  <a:moveTo>
                    <a:pt x="6602" y="1"/>
                  </a:moveTo>
                  <a:cubicBezTo>
                    <a:pt x="5799" y="1"/>
                    <a:pt x="4995" y="132"/>
                    <a:pt x="4253" y="419"/>
                  </a:cubicBezTo>
                  <a:cubicBezTo>
                    <a:pt x="3000" y="902"/>
                    <a:pt x="1880" y="1822"/>
                    <a:pt x="1152" y="2948"/>
                  </a:cubicBezTo>
                  <a:cubicBezTo>
                    <a:pt x="437" y="4053"/>
                    <a:pt x="0" y="5475"/>
                    <a:pt x="156" y="6797"/>
                  </a:cubicBezTo>
                  <a:cubicBezTo>
                    <a:pt x="301" y="8021"/>
                    <a:pt x="883" y="9159"/>
                    <a:pt x="1749" y="10031"/>
                  </a:cubicBezTo>
                  <a:cubicBezTo>
                    <a:pt x="3045" y="11337"/>
                    <a:pt x="4907" y="12049"/>
                    <a:pt x="6752" y="12049"/>
                  </a:cubicBezTo>
                  <a:cubicBezTo>
                    <a:pt x="7578" y="12049"/>
                    <a:pt x="8401" y="11906"/>
                    <a:pt x="9167" y="11610"/>
                  </a:cubicBezTo>
                  <a:cubicBezTo>
                    <a:pt x="10387" y="11138"/>
                    <a:pt x="11362" y="10311"/>
                    <a:pt x="12062" y="9210"/>
                  </a:cubicBezTo>
                  <a:cubicBezTo>
                    <a:pt x="12817" y="8028"/>
                    <a:pt x="13115" y="6621"/>
                    <a:pt x="13034" y="5226"/>
                  </a:cubicBezTo>
                  <a:cubicBezTo>
                    <a:pt x="12932" y="3943"/>
                    <a:pt x="12387" y="2695"/>
                    <a:pt x="11445" y="1805"/>
                  </a:cubicBezTo>
                  <a:cubicBezTo>
                    <a:pt x="10550" y="959"/>
                    <a:pt x="9363" y="413"/>
                    <a:pt x="8165" y="164"/>
                  </a:cubicBezTo>
                  <a:cubicBezTo>
                    <a:pt x="7657" y="57"/>
                    <a:pt x="7130" y="1"/>
                    <a:pt x="660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743;p44"/>
            <p:cNvSpPr/>
            <p:nvPr/>
          </p:nvSpPr>
          <p:spPr>
            <a:xfrm>
              <a:off x="3728600" y="4165850"/>
              <a:ext cx="327900" cy="301250"/>
            </a:xfrm>
            <a:custGeom>
              <a:avLst/>
              <a:gdLst/>
              <a:ahLst/>
              <a:cxnLst/>
              <a:rect l="l" t="t" r="r" b="b"/>
              <a:pathLst>
                <a:path w="13116" h="12050" extrusionOk="0">
                  <a:moveTo>
                    <a:pt x="6604" y="1"/>
                  </a:moveTo>
                  <a:cubicBezTo>
                    <a:pt x="5801" y="1"/>
                    <a:pt x="4996" y="132"/>
                    <a:pt x="4253" y="419"/>
                  </a:cubicBezTo>
                  <a:cubicBezTo>
                    <a:pt x="3001" y="902"/>
                    <a:pt x="1880" y="1822"/>
                    <a:pt x="1152" y="2949"/>
                  </a:cubicBezTo>
                  <a:cubicBezTo>
                    <a:pt x="437" y="4053"/>
                    <a:pt x="1" y="5475"/>
                    <a:pt x="156" y="6797"/>
                  </a:cubicBezTo>
                  <a:cubicBezTo>
                    <a:pt x="300" y="8021"/>
                    <a:pt x="883" y="9159"/>
                    <a:pt x="1749" y="10032"/>
                  </a:cubicBezTo>
                  <a:cubicBezTo>
                    <a:pt x="3044" y="11337"/>
                    <a:pt x="4907" y="12049"/>
                    <a:pt x="6752" y="12049"/>
                  </a:cubicBezTo>
                  <a:cubicBezTo>
                    <a:pt x="7578" y="12049"/>
                    <a:pt x="8401" y="11906"/>
                    <a:pt x="9168" y="11610"/>
                  </a:cubicBezTo>
                  <a:cubicBezTo>
                    <a:pt x="10387" y="11139"/>
                    <a:pt x="11362" y="10312"/>
                    <a:pt x="12062" y="9210"/>
                  </a:cubicBezTo>
                  <a:cubicBezTo>
                    <a:pt x="12817" y="8029"/>
                    <a:pt x="13115" y="6622"/>
                    <a:pt x="13034" y="5226"/>
                  </a:cubicBezTo>
                  <a:cubicBezTo>
                    <a:pt x="12931" y="3943"/>
                    <a:pt x="12387" y="2696"/>
                    <a:pt x="11445" y="1805"/>
                  </a:cubicBezTo>
                  <a:cubicBezTo>
                    <a:pt x="10550" y="959"/>
                    <a:pt x="9362" y="413"/>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744;p44"/>
            <p:cNvSpPr/>
            <p:nvPr/>
          </p:nvSpPr>
          <p:spPr>
            <a:xfrm>
              <a:off x="3997175" y="4280875"/>
              <a:ext cx="29225" cy="28875"/>
            </a:xfrm>
            <a:custGeom>
              <a:avLst/>
              <a:gdLst/>
              <a:ahLst/>
              <a:cxnLst/>
              <a:rect l="l" t="t" r="r" b="b"/>
              <a:pathLst>
                <a:path w="1169" h="1155" extrusionOk="0">
                  <a:moveTo>
                    <a:pt x="512" y="0"/>
                  </a:moveTo>
                  <a:cubicBezTo>
                    <a:pt x="273" y="0"/>
                    <a:pt x="29" y="187"/>
                    <a:pt x="21" y="436"/>
                  </a:cubicBezTo>
                  <a:lnTo>
                    <a:pt x="21" y="436"/>
                  </a:lnTo>
                  <a:cubicBezTo>
                    <a:pt x="7" y="491"/>
                    <a:pt x="1" y="546"/>
                    <a:pt x="5" y="592"/>
                  </a:cubicBezTo>
                  <a:cubicBezTo>
                    <a:pt x="17" y="745"/>
                    <a:pt x="79" y="856"/>
                    <a:pt x="177" y="972"/>
                  </a:cubicBezTo>
                  <a:cubicBezTo>
                    <a:pt x="184" y="982"/>
                    <a:pt x="193" y="992"/>
                    <a:pt x="199" y="1002"/>
                  </a:cubicBezTo>
                  <a:cubicBezTo>
                    <a:pt x="274" y="1093"/>
                    <a:pt x="448" y="1154"/>
                    <a:pt x="571" y="1154"/>
                  </a:cubicBezTo>
                  <a:cubicBezTo>
                    <a:pt x="581" y="1154"/>
                    <a:pt x="590" y="1154"/>
                    <a:pt x="599" y="1153"/>
                  </a:cubicBezTo>
                  <a:cubicBezTo>
                    <a:pt x="720" y="1143"/>
                    <a:pt x="827" y="1104"/>
                    <a:pt x="924" y="1026"/>
                  </a:cubicBezTo>
                  <a:cubicBezTo>
                    <a:pt x="1151" y="843"/>
                    <a:pt x="1169" y="565"/>
                    <a:pt x="1048" y="313"/>
                  </a:cubicBezTo>
                  <a:cubicBezTo>
                    <a:pt x="1042" y="302"/>
                    <a:pt x="1037" y="290"/>
                    <a:pt x="1032" y="279"/>
                  </a:cubicBezTo>
                  <a:cubicBezTo>
                    <a:pt x="968" y="148"/>
                    <a:pt x="804" y="48"/>
                    <a:pt x="640" y="19"/>
                  </a:cubicBezTo>
                  <a:lnTo>
                    <a:pt x="640" y="19"/>
                  </a:lnTo>
                  <a:cubicBezTo>
                    <a:pt x="599" y="6"/>
                    <a:pt x="555" y="0"/>
                    <a:pt x="51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745;p44"/>
            <p:cNvSpPr/>
            <p:nvPr/>
          </p:nvSpPr>
          <p:spPr>
            <a:xfrm>
              <a:off x="3824350" y="1420100"/>
              <a:ext cx="748000" cy="853525"/>
            </a:xfrm>
            <a:custGeom>
              <a:avLst/>
              <a:gdLst/>
              <a:ahLst/>
              <a:cxnLst/>
              <a:rect l="l" t="t" r="r" b="b"/>
              <a:pathLst>
                <a:path w="29920" h="34141" extrusionOk="0">
                  <a:moveTo>
                    <a:pt x="16881" y="1"/>
                  </a:moveTo>
                  <a:cubicBezTo>
                    <a:pt x="16782" y="1"/>
                    <a:pt x="16705" y="52"/>
                    <a:pt x="16659" y="126"/>
                  </a:cubicBezTo>
                  <a:cubicBezTo>
                    <a:pt x="15320" y="1687"/>
                    <a:pt x="14195" y="3461"/>
                    <a:pt x="13039" y="5158"/>
                  </a:cubicBezTo>
                  <a:cubicBezTo>
                    <a:pt x="11554" y="7340"/>
                    <a:pt x="10118" y="9553"/>
                    <a:pt x="8731" y="11798"/>
                  </a:cubicBezTo>
                  <a:cubicBezTo>
                    <a:pt x="5930" y="16331"/>
                    <a:pt x="3111" y="21006"/>
                    <a:pt x="891" y="25858"/>
                  </a:cubicBezTo>
                  <a:cubicBezTo>
                    <a:pt x="0" y="27803"/>
                    <a:pt x="1958" y="28846"/>
                    <a:pt x="3346" y="29890"/>
                  </a:cubicBezTo>
                  <a:cubicBezTo>
                    <a:pt x="5325" y="31381"/>
                    <a:pt x="7453" y="32670"/>
                    <a:pt x="9703" y="33707"/>
                  </a:cubicBezTo>
                  <a:cubicBezTo>
                    <a:pt x="10136" y="33905"/>
                    <a:pt x="10582" y="34140"/>
                    <a:pt x="11029" y="34140"/>
                  </a:cubicBezTo>
                  <a:cubicBezTo>
                    <a:pt x="11247" y="34140"/>
                    <a:pt x="11465" y="34084"/>
                    <a:pt x="11682" y="33941"/>
                  </a:cubicBezTo>
                  <a:cubicBezTo>
                    <a:pt x="12605" y="33335"/>
                    <a:pt x="13360" y="32054"/>
                    <a:pt x="14063" y="31211"/>
                  </a:cubicBezTo>
                  <a:cubicBezTo>
                    <a:pt x="15809" y="29124"/>
                    <a:pt x="17528" y="27015"/>
                    <a:pt x="19221" y="24883"/>
                  </a:cubicBezTo>
                  <a:cubicBezTo>
                    <a:pt x="22892" y="20260"/>
                    <a:pt x="26436" y="15536"/>
                    <a:pt x="29858" y="10727"/>
                  </a:cubicBezTo>
                  <a:cubicBezTo>
                    <a:pt x="29919" y="10639"/>
                    <a:pt x="29902" y="10498"/>
                    <a:pt x="29848" y="10411"/>
                  </a:cubicBezTo>
                  <a:cubicBezTo>
                    <a:pt x="26870" y="5566"/>
                    <a:pt x="22425" y="1765"/>
                    <a:pt x="16977" y="16"/>
                  </a:cubicBezTo>
                  <a:lnTo>
                    <a:pt x="16976" y="16"/>
                  </a:lnTo>
                  <a:cubicBezTo>
                    <a:pt x="16955" y="8"/>
                    <a:pt x="16935" y="5"/>
                    <a:pt x="16913" y="2"/>
                  </a:cubicBezTo>
                  <a:cubicBezTo>
                    <a:pt x="16910" y="2"/>
                    <a:pt x="16908" y="1"/>
                    <a:pt x="1690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746;p44"/>
            <p:cNvSpPr/>
            <p:nvPr/>
          </p:nvSpPr>
          <p:spPr>
            <a:xfrm>
              <a:off x="4495800" y="2282450"/>
              <a:ext cx="822725" cy="480200"/>
            </a:xfrm>
            <a:custGeom>
              <a:avLst/>
              <a:gdLst/>
              <a:ahLst/>
              <a:cxnLst/>
              <a:rect l="l" t="t" r="r" b="b"/>
              <a:pathLst>
                <a:path w="32909" h="19208" extrusionOk="0">
                  <a:moveTo>
                    <a:pt x="30507" y="1"/>
                  </a:moveTo>
                  <a:cubicBezTo>
                    <a:pt x="30495" y="1"/>
                    <a:pt x="30483" y="1"/>
                    <a:pt x="30470" y="3"/>
                  </a:cubicBezTo>
                  <a:cubicBezTo>
                    <a:pt x="20166" y="993"/>
                    <a:pt x="10209" y="3638"/>
                    <a:pt x="244" y="6325"/>
                  </a:cubicBezTo>
                  <a:cubicBezTo>
                    <a:pt x="124" y="6357"/>
                    <a:pt x="1" y="6505"/>
                    <a:pt x="21" y="6636"/>
                  </a:cubicBezTo>
                  <a:cubicBezTo>
                    <a:pt x="665" y="10726"/>
                    <a:pt x="1309" y="14816"/>
                    <a:pt x="1953" y="18905"/>
                  </a:cubicBezTo>
                  <a:cubicBezTo>
                    <a:pt x="1979" y="19070"/>
                    <a:pt x="2088" y="19208"/>
                    <a:pt x="2269" y="19208"/>
                  </a:cubicBezTo>
                  <a:cubicBezTo>
                    <a:pt x="2272" y="19208"/>
                    <a:pt x="2276" y="19208"/>
                    <a:pt x="2279" y="19208"/>
                  </a:cubicBezTo>
                  <a:cubicBezTo>
                    <a:pt x="12249" y="18947"/>
                    <a:pt x="22179" y="17895"/>
                    <a:pt x="31984" y="16071"/>
                  </a:cubicBezTo>
                  <a:cubicBezTo>
                    <a:pt x="32084" y="16054"/>
                    <a:pt x="32187" y="15941"/>
                    <a:pt x="32199" y="15843"/>
                  </a:cubicBezTo>
                  <a:cubicBezTo>
                    <a:pt x="32909" y="10587"/>
                    <a:pt x="32433" y="5266"/>
                    <a:pt x="30782" y="225"/>
                  </a:cubicBezTo>
                  <a:cubicBezTo>
                    <a:pt x="30777" y="209"/>
                    <a:pt x="30768" y="195"/>
                    <a:pt x="30762" y="180"/>
                  </a:cubicBezTo>
                  <a:cubicBezTo>
                    <a:pt x="30760" y="174"/>
                    <a:pt x="30756" y="168"/>
                    <a:pt x="30754" y="161"/>
                  </a:cubicBezTo>
                  <a:lnTo>
                    <a:pt x="30754" y="159"/>
                  </a:lnTo>
                  <a:cubicBezTo>
                    <a:pt x="30713" y="70"/>
                    <a:pt x="30631" y="1"/>
                    <a:pt x="30507"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747;p44"/>
            <p:cNvSpPr/>
            <p:nvPr/>
          </p:nvSpPr>
          <p:spPr>
            <a:xfrm>
              <a:off x="4042950" y="3569325"/>
              <a:ext cx="732600" cy="855825"/>
            </a:xfrm>
            <a:custGeom>
              <a:avLst/>
              <a:gdLst/>
              <a:ahLst/>
              <a:cxnLst/>
              <a:rect l="l" t="t" r="r" b="b"/>
              <a:pathLst>
                <a:path w="29304" h="34233" extrusionOk="0">
                  <a:moveTo>
                    <a:pt x="13317" y="0"/>
                  </a:moveTo>
                  <a:cubicBezTo>
                    <a:pt x="13281" y="0"/>
                    <a:pt x="13242" y="8"/>
                    <a:pt x="13200" y="24"/>
                  </a:cubicBezTo>
                  <a:cubicBezTo>
                    <a:pt x="11144" y="862"/>
                    <a:pt x="9093" y="1708"/>
                    <a:pt x="7040" y="2549"/>
                  </a:cubicBezTo>
                  <a:cubicBezTo>
                    <a:pt x="5122" y="3337"/>
                    <a:pt x="3046" y="3988"/>
                    <a:pt x="1207" y="4949"/>
                  </a:cubicBezTo>
                  <a:cubicBezTo>
                    <a:pt x="1" y="5580"/>
                    <a:pt x="712" y="6771"/>
                    <a:pt x="1056" y="7781"/>
                  </a:cubicBezTo>
                  <a:cubicBezTo>
                    <a:pt x="1639" y="9500"/>
                    <a:pt x="2234" y="11217"/>
                    <a:pt x="2842" y="12929"/>
                  </a:cubicBezTo>
                  <a:cubicBezTo>
                    <a:pt x="4011" y="16224"/>
                    <a:pt x="5222" y="19505"/>
                    <a:pt x="6476" y="22772"/>
                  </a:cubicBezTo>
                  <a:cubicBezTo>
                    <a:pt x="7921" y="26538"/>
                    <a:pt x="9427" y="30283"/>
                    <a:pt x="10982" y="34007"/>
                  </a:cubicBezTo>
                  <a:cubicBezTo>
                    <a:pt x="11031" y="34122"/>
                    <a:pt x="11134" y="34232"/>
                    <a:pt x="11267" y="34232"/>
                  </a:cubicBezTo>
                  <a:cubicBezTo>
                    <a:pt x="11276" y="34232"/>
                    <a:pt x="11285" y="34232"/>
                    <a:pt x="11294" y="34231"/>
                  </a:cubicBezTo>
                  <a:cubicBezTo>
                    <a:pt x="17512" y="33544"/>
                    <a:pt x="23669" y="31016"/>
                    <a:pt x="29120" y="28032"/>
                  </a:cubicBezTo>
                  <a:cubicBezTo>
                    <a:pt x="29272" y="27948"/>
                    <a:pt x="29303" y="27740"/>
                    <a:pt x="29222" y="27598"/>
                  </a:cubicBezTo>
                  <a:cubicBezTo>
                    <a:pt x="24001" y="18451"/>
                    <a:pt x="18781" y="9305"/>
                    <a:pt x="13559" y="160"/>
                  </a:cubicBezTo>
                  <a:cubicBezTo>
                    <a:pt x="13544" y="135"/>
                    <a:pt x="13527" y="113"/>
                    <a:pt x="13509" y="94"/>
                  </a:cubicBezTo>
                  <a:cubicBezTo>
                    <a:pt x="13462" y="37"/>
                    <a:pt x="13397" y="0"/>
                    <a:pt x="13317"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748;p44"/>
            <p:cNvSpPr/>
            <p:nvPr/>
          </p:nvSpPr>
          <p:spPr>
            <a:xfrm>
              <a:off x="3079200" y="3543000"/>
              <a:ext cx="698550" cy="833950"/>
            </a:xfrm>
            <a:custGeom>
              <a:avLst/>
              <a:gdLst/>
              <a:ahLst/>
              <a:cxnLst/>
              <a:rect l="l" t="t" r="r" b="b"/>
              <a:pathLst>
                <a:path w="27942" h="33358" extrusionOk="0">
                  <a:moveTo>
                    <a:pt x="12609" y="0"/>
                  </a:moveTo>
                  <a:cubicBezTo>
                    <a:pt x="12514" y="0"/>
                    <a:pt x="12420" y="49"/>
                    <a:pt x="12364" y="164"/>
                  </a:cubicBezTo>
                  <a:cubicBezTo>
                    <a:pt x="11455" y="2061"/>
                    <a:pt x="10419" y="3891"/>
                    <a:pt x="9518" y="5793"/>
                  </a:cubicBezTo>
                  <a:cubicBezTo>
                    <a:pt x="8269" y="8423"/>
                    <a:pt x="7127" y="11103"/>
                    <a:pt x="6012" y="13793"/>
                  </a:cubicBezTo>
                  <a:cubicBezTo>
                    <a:pt x="4054" y="18515"/>
                    <a:pt x="2308" y="23360"/>
                    <a:pt x="72" y="27961"/>
                  </a:cubicBezTo>
                  <a:cubicBezTo>
                    <a:pt x="1" y="28107"/>
                    <a:pt x="37" y="28312"/>
                    <a:pt x="196" y="28388"/>
                  </a:cubicBezTo>
                  <a:cubicBezTo>
                    <a:pt x="4050" y="30217"/>
                    <a:pt x="8099" y="31617"/>
                    <a:pt x="12272" y="32509"/>
                  </a:cubicBezTo>
                  <a:cubicBezTo>
                    <a:pt x="13307" y="32731"/>
                    <a:pt x="14348" y="32922"/>
                    <a:pt x="15396" y="33081"/>
                  </a:cubicBezTo>
                  <a:cubicBezTo>
                    <a:pt x="15881" y="33155"/>
                    <a:pt x="16583" y="33358"/>
                    <a:pt x="17198" y="33358"/>
                  </a:cubicBezTo>
                  <a:cubicBezTo>
                    <a:pt x="17479" y="33358"/>
                    <a:pt x="17742" y="33315"/>
                    <a:pt x="17958" y="33199"/>
                  </a:cubicBezTo>
                  <a:cubicBezTo>
                    <a:pt x="18664" y="32816"/>
                    <a:pt x="18875" y="31606"/>
                    <a:pt x="19124" y="30904"/>
                  </a:cubicBezTo>
                  <a:cubicBezTo>
                    <a:pt x="21139" y="25219"/>
                    <a:pt x="22842" y="19423"/>
                    <a:pt x="24697" y="13686"/>
                  </a:cubicBezTo>
                  <a:cubicBezTo>
                    <a:pt x="25702" y="10574"/>
                    <a:pt x="26713" y="7459"/>
                    <a:pt x="27887" y="4407"/>
                  </a:cubicBezTo>
                  <a:cubicBezTo>
                    <a:pt x="27941" y="4265"/>
                    <a:pt x="27935" y="4053"/>
                    <a:pt x="27762" y="3982"/>
                  </a:cubicBezTo>
                  <a:cubicBezTo>
                    <a:pt x="22926" y="2027"/>
                    <a:pt x="17885" y="689"/>
                    <a:pt x="12714" y="10"/>
                  </a:cubicBezTo>
                  <a:cubicBezTo>
                    <a:pt x="12708" y="10"/>
                    <a:pt x="12703" y="10"/>
                    <a:pt x="12698" y="10"/>
                  </a:cubicBezTo>
                  <a:cubicBezTo>
                    <a:pt x="12693" y="10"/>
                    <a:pt x="12688" y="10"/>
                    <a:pt x="12682" y="9"/>
                  </a:cubicBezTo>
                  <a:cubicBezTo>
                    <a:pt x="12658" y="3"/>
                    <a:pt x="12634" y="0"/>
                    <a:pt x="12609"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749;p44"/>
            <p:cNvSpPr/>
            <p:nvPr/>
          </p:nvSpPr>
          <p:spPr>
            <a:xfrm>
              <a:off x="2002500" y="2364200"/>
              <a:ext cx="927600" cy="569575"/>
            </a:xfrm>
            <a:custGeom>
              <a:avLst/>
              <a:gdLst/>
              <a:ahLst/>
              <a:cxnLst/>
              <a:rect l="l" t="t" r="r" b="b"/>
              <a:pathLst>
                <a:path w="37104" h="22783" extrusionOk="0">
                  <a:moveTo>
                    <a:pt x="3925" y="1"/>
                  </a:moveTo>
                  <a:cubicBezTo>
                    <a:pt x="3704" y="1"/>
                    <a:pt x="3488" y="41"/>
                    <a:pt x="3286" y="152"/>
                  </a:cubicBezTo>
                  <a:cubicBezTo>
                    <a:pt x="2326" y="680"/>
                    <a:pt x="2407" y="2537"/>
                    <a:pt x="2259" y="3461"/>
                  </a:cubicBezTo>
                  <a:cubicBezTo>
                    <a:pt x="1671" y="7109"/>
                    <a:pt x="1083" y="10755"/>
                    <a:pt x="496" y="14404"/>
                  </a:cubicBezTo>
                  <a:cubicBezTo>
                    <a:pt x="358" y="15258"/>
                    <a:pt x="186" y="16115"/>
                    <a:pt x="85" y="16973"/>
                  </a:cubicBezTo>
                  <a:cubicBezTo>
                    <a:pt x="33" y="17412"/>
                    <a:pt x="1" y="17879"/>
                    <a:pt x="272" y="18255"/>
                  </a:cubicBezTo>
                  <a:cubicBezTo>
                    <a:pt x="515" y="18590"/>
                    <a:pt x="866" y="18694"/>
                    <a:pt x="1256" y="18795"/>
                  </a:cubicBezTo>
                  <a:cubicBezTo>
                    <a:pt x="2175" y="19028"/>
                    <a:pt x="3129" y="19175"/>
                    <a:pt x="4060" y="19355"/>
                  </a:cubicBezTo>
                  <a:cubicBezTo>
                    <a:pt x="11106" y="20715"/>
                    <a:pt x="18223" y="21706"/>
                    <a:pt x="25372" y="22332"/>
                  </a:cubicBezTo>
                  <a:cubicBezTo>
                    <a:pt x="27405" y="22510"/>
                    <a:pt x="29443" y="22670"/>
                    <a:pt x="31482" y="22775"/>
                  </a:cubicBezTo>
                  <a:cubicBezTo>
                    <a:pt x="31573" y="22780"/>
                    <a:pt x="31659" y="22782"/>
                    <a:pt x="31743" y="22782"/>
                  </a:cubicBezTo>
                  <a:cubicBezTo>
                    <a:pt x="33122" y="22782"/>
                    <a:pt x="33517" y="22138"/>
                    <a:pt x="33971" y="20795"/>
                  </a:cubicBezTo>
                  <a:cubicBezTo>
                    <a:pt x="35320" y="16797"/>
                    <a:pt x="36352" y="12701"/>
                    <a:pt x="37089" y="8547"/>
                  </a:cubicBezTo>
                  <a:cubicBezTo>
                    <a:pt x="37103" y="8460"/>
                    <a:pt x="37086" y="8386"/>
                    <a:pt x="37049" y="8327"/>
                  </a:cubicBezTo>
                  <a:cubicBezTo>
                    <a:pt x="37037" y="8300"/>
                    <a:pt x="37021" y="8272"/>
                    <a:pt x="37000" y="8246"/>
                  </a:cubicBezTo>
                  <a:cubicBezTo>
                    <a:pt x="36820" y="8033"/>
                    <a:pt x="36649" y="7737"/>
                    <a:pt x="36430" y="7568"/>
                  </a:cubicBezTo>
                  <a:cubicBezTo>
                    <a:pt x="36000" y="7238"/>
                    <a:pt x="35334" y="7208"/>
                    <a:pt x="34803" y="7085"/>
                  </a:cubicBezTo>
                  <a:cubicBezTo>
                    <a:pt x="32978" y="6663"/>
                    <a:pt x="31155" y="6241"/>
                    <a:pt x="29331" y="5819"/>
                  </a:cubicBezTo>
                  <a:cubicBezTo>
                    <a:pt x="25751" y="4991"/>
                    <a:pt x="22171" y="4161"/>
                    <a:pt x="18590" y="3333"/>
                  </a:cubicBezTo>
                  <a:cubicBezTo>
                    <a:pt x="14944" y="2488"/>
                    <a:pt x="11296" y="1644"/>
                    <a:pt x="7648" y="799"/>
                  </a:cubicBezTo>
                  <a:cubicBezTo>
                    <a:pt x="6769" y="596"/>
                    <a:pt x="5893" y="390"/>
                    <a:pt x="5013" y="190"/>
                  </a:cubicBezTo>
                  <a:cubicBezTo>
                    <a:pt x="4667" y="111"/>
                    <a:pt x="4290" y="1"/>
                    <a:pt x="392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750;p44"/>
            <p:cNvSpPr/>
            <p:nvPr/>
          </p:nvSpPr>
          <p:spPr>
            <a:xfrm>
              <a:off x="4526225" y="1813900"/>
              <a:ext cx="114725" cy="86025"/>
            </a:xfrm>
            <a:custGeom>
              <a:avLst/>
              <a:gdLst/>
              <a:ahLst/>
              <a:cxnLst/>
              <a:rect l="l" t="t" r="r" b="b"/>
              <a:pathLst>
                <a:path w="4589" h="3441" extrusionOk="0">
                  <a:moveTo>
                    <a:pt x="3174" y="1"/>
                  </a:moveTo>
                  <a:cubicBezTo>
                    <a:pt x="2049" y="1"/>
                    <a:pt x="968" y="148"/>
                    <a:pt x="391" y="1026"/>
                  </a:cubicBezTo>
                  <a:cubicBezTo>
                    <a:pt x="1" y="1622"/>
                    <a:pt x="190" y="2443"/>
                    <a:pt x="667" y="2956"/>
                  </a:cubicBezTo>
                  <a:cubicBezTo>
                    <a:pt x="957" y="3268"/>
                    <a:pt x="1356" y="3440"/>
                    <a:pt x="1770" y="3440"/>
                  </a:cubicBezTo>
                  <a:cubicBezTo>
                    <a:pt x="1823" y="3440"/>
                    <a:pt x="1876" y="3437"/>
                    <a:pt x="1928" y="3432"/>
                  </a:cubicBezTo>
                  <a:cubicBezTo>
                    <a:pt x="2287" y="3394"/>
                    <a:pt x="2617" y="3216"/>
                    <a:pt x="2885" y="3011"/>
                  </a:cubicBezTo>
                  <a:cubicBezTo>
                    <a:pt x="3522" y="2525"/>
                    <a:pt x="3833" y="1805"/>
                    <a:pt x="4152" y="1114"/>
                  </a:cubicBezTo>
                  <a:cubicBezTo>
                    <a:pt x="4249" y="905"/>
                    <a:pt x="4409" y="522"/>
                    <a:pt x="4502" y="311"/>
                  </a:cubicBezTo>
                  <a:cubicBezTo>
                    <a:pt x="4589" y="116"/>
                    <a:pt x="4574" y="36"/>
                    <a:pt x="4346" y="30"/>
                  </a:cubicBezTo>
                  <a:cubicBezTo>
                    <a:pt x="3963" y="19"/>
                    <a:pt x="3565" y="1"/>
                    <a:pt x="3174"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751;p44"/>
            <p:cNvSpPr/>
            <p:nvPr/>
          </p:nvSpPr>
          <p:spPr>
            <a:xfrm>
              <a:off x="3283800" y="3455025"/>
              <a:ext cx="114675" cy="86025"/>
            </a:xfrm>
            <a:custGeom>
              <a:avLst/>
              <a:gdLst/>
              <a:ahLst/>
              <a:cxnLst/>
              <a:rect l="l" t="t" r="r" b="b"/>
              <a:pathLst>
                <a:path w="4587" h="3441" extrusionOk="0">
                  <a:moveTo>
                    <a:pt x="3177" y="1"/>
                  </a:moveTo>
                  <a:cubicBezTo>
                    <a:pt x="2051" y="1"/>
                    <a:pt x="968" y="147"/>
                    <a:pt x="390" y="1027"/>
                  </a:cubicBezTo>
                  <a:cubicBezTo>
                    <a:pt x="0" y="1623"/>
                    <a:pt x="189" y="2443"/>
                    <a:pt x="666" y="2957"/>
                  </a:cubicBezTo>
                  <a:cubicBezTo>
                    <a:pt x="955" y="3268"/>
                    <a:pt x="1354" y="3441"/>
                    <a:pt x="1769" y="3441"/>
                  </a:cubicBezTo>
                  <a:cubicBezTo>
                    <a:pt x="1821" y="3441"/>
                    <a:pt x="1874" y="3438"/>
                    <a:pt x="1927" y="3432"/>
                  </a:cubicBezTo>
                  <a:cubicBezTo>
                    <a:pt x="2286" y="3394"/>
                    <a:pt x="2616" y="3217"/>
                    <a:pt x="2883" y="3012"/>
                  </a:cubicBezTo>
                  <a:cubicBezTo>
                    <a:pt x="3520" y="2525"/>
                    <a:pt x="3832" y="1805"/>
                    <a:pt x="4151" y="1114"/>
                  </a:cubicBezTo>
                  <a:cubicBezTo>
                    <a:pt x="4249" y="905"/>
                    <a:pt x="4407" y="521"/>
                    <a:pt x="4502" y="310"/>
                  </a:cubicBezTo>
                  <a:cubicBezTo>
                    <a:pt x="4587" y="116"/>
                    <a:pt x="4573" y="37"/>
                    <a:pt x="4344" y="29"/>
                  </a:cubicBezTo>
                  <a:cubicBezTo>
                    <a:pt x="3962" y="18"/>
                    <a:pt x="3567" y="1"/>
                    <a:pt x="3177"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752;p44"/>
            <p:cNvSpPr/>
            <p:nvPr/>
          </p:nvSpPr>
          <p:spPr>
            <a:xfrm>
              <a:off x="2661325" y="2361225"/>
              <a:ext cx="114725" cy="86000"/>
            </a:xfrm>
            <a:custGeom>
              <a:avLst/>
              <a:gdLst/>
              <a:ahLst/>
              <a:cxnLst/>
              <a:rect l="l" t="t" r="r" b="b"/>
              <a:pathLst>
                <a:path w="4589" h="3440" extrusionOk="0">
                  <a:moveTo>
                    <a:pt x="3173" y="0"/>
                  </a:moveTo>
                  <a:cubicBezTo>
                    <a:pt x="2049" y="0"/>
                    <a:pt x="969" y="147"/>
                    <a:pt x="392" y="1026"/>
                  </a:cubicBezTo>
                  <a:cubicBezTo>
                    <a:pt x="0" y="1622"/>
                    <a:pt x="190" y="2442"/>
                    <a:pt x="667" y="2955"/>
                  </a:cubicBezTo>
                  <a:cubicBezTo>
                    <a:pt x="956" y="3267"/>
                    <a:pt x="1355" y="3440"/>
                    <a:pt x="1768" y="3440"/>
                  </a:cubicBezTo>
                  <a:cubicBezTo>
                    <a:pt x="1821" y="3440"/>
                    <a:pt x="1875" y="3437"/>
                    <a:pt x="1928" y="3431"/>
                  </a:cubicBezTo>
                  <a:cubicBezTo>
                    <a:pt x="2289" y="3393"/>
                    <a:pt x="2617" y="3217"/>
                    <a:pt x="2885" y="3012"/>
                  </a:cubicBezTo>
                  <a:cubicBezTo>
                    <a:pt x="3521" y="2525"/>
                    <a:pt x="3833" y="1804"/>
                    <a:pt x="4153" y="1114"/>
                  </a:cubicBezTo>
                  <a:cubicBezTo>
                    <a:pt x="4250" y="905"/>
                    <a:pt x="4409" y="521"/>
                    <a:pt x="4502" y="310"/>
                  </a:cubicBezTo>
                  <a:cubicBezTo>
                    <a:pt x="4588" y="115"/>
                    <a:pt x="4574" y="35"/>
                    <a:pt x="4345" y="29"/>
                  </a:cubicBezTo>
                  <a:cubicBezTo>
                    <a:pt x="3962" y="18"/>
                    <a:pt x="3565" y="0"/>
                    <a:pt x="317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753;p44"/>
            <p:cNvSpPr/>
            <p:nvPr/>
          </p:nvSpPr>
          <p:spPr>
            <a:xfrm>
              <a:off x="3828375" y="3639025"/>
              <a:ext cx="92300" cy="115275"/>
            </a:xfrm>
            <a:custGeom>
              <a:avLst/>
              <a:gdLst/>
              <a:ahLst/>
              <a:cxnLst/>
              <a:rect l="l" t="t" r="r" b="b"/>
              <a:pathLst>
                <a:path w="3692" h="4611" extrusionOk="0">
                  <a:moveTo>
                    <a:pt x="862" y="1"/>
                  </a:moveTo>
                  <a:cubicBezTo>
                    <a:pt x="800" y="1"/>
                    <a:pt x="762" y="56"/>
                    <a:pt x="735" y="186"/>
                  </a:cubicBezTo>
                  <a:cubicBezTo>
                    <a:pt x="438" y="1637"/>
                    <a:pt x="0" y="3280"/>
                    <a:pt x="1031" y="4252"/>
                  </a:cubicBezTo>
                  <a:cubicBezTo>
                    <a:pt x="1293" y="4500"/>
                    <a:pt x="1637" y="4611"/>
                    <a:pt x="1990" y="4611"/>
                  </a:cubicBezTo>
                  <a:cubicBezTo>
                    <a:pt x="2335" y="4611"/>
                    <a:pt x="2688" y="4504"/>
                    <a:pt x="2979" y="4316"/>
                  </a:cubicBezTo>
                  <a:cubicBezTo>
                    <a:pt x="3383" y="4056"/>
                    <a:pt x="3635" y="3629"/>
                    <a:pt x="3666" y="3158"/>
                  </a:cubicBezTo>
                  <a:cubicBezTo>
                    <a:pt x="3692" y="2796"/>
                    <a:pt x="3574" y="2441"/>
                    <a:pt x="3418" y="2142"/>
                  </a:cubicBezTo>
                  <a:cubicBezTo>
                    <a:pt x="3050" y="1430"/>
                    <a:pt x="2395" y="999"/>
                    <a:pt x="1770" y="565"/>
                  </a:cubicBezTo>
                  <a:cubicBezTo>
                    <a:pt x="1581" y="433"/>
                    <a:pt x="1231" y="209"/>
                    <a:pt x="1039" y="80"/>
                  </a:cubicBezTo>
                  <a:cubicBezTo>
                    <a:pt x="965" y="30"/>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754;p44"/>
            <p:cNvSpPr/>
            <p:nvPr/>
          </p:nvSpPr>
          <p:spPr>
            <a:xfrm>
              <a:off x="2419500" y="1650375"/>
              <a:ext cx="92325" cy="115250"/>
            </a:xfrm>
            <a:custGeom>
              <a:avLst/>
              <a:gdLst/>
              <a:ahLst/>
              <a:cxnLst/>
              <a:rect l="l" t="t" r="r" b="b"/>
              <a:pathLst>
                <a:path w="3693" h="4610" extrusionOk="0">
                  <a:moveTo>
                    <a:pt x="862" y="0"/>
                  </a:moveTo>
                  <a:cubicBezTo>
                    <a:pt x="800" y="0"/>
                    <a:pt x="762" y="55"/>
                    <a:pt x="735" y="184"/>
                  </a:cubicBezTo>
                  <a:cubicBezTo>
                    <a:pt x="438" y="1637"/>
                    <a:pt x="0" y="3279"/>
                    <a:pt x="1032" y="4252"/>
                  </a:cubicBezTo>
                  <a:cubicBezTo>
                    <a:pt x="1294" y="4499"/>
                    <a:pt x="1638" y="4610"/>
                    <a:pt x="1990" y="4610"/>
                  </a:cubicBezTo>
                  <a:cubicBezTo>
                    <a:pt x="2335" y="4610"/>
                    <a:pt x="2688" y="4503"/>
                    <a:pt x="2980" y="4315"/>
                  </a:cubicBezTo>
                  <a:cubicBezTo>
                    <a:pt x="3383" y="4054"/>
                    <a:pt x="3635" y="3627"/>
                    <a:pt x="3666" y="3157"/>
                  </a:cubicBezTo>
                  <a:cubicBezTo>
                    <a:pt x="3692" y="2795"/>
                    <a:pt x="3574" y="2439"/>
                    <a:pt x="3419" y="2141"/>
                  </a:cubicBezTo>
                  <a:cubicBezTo>
                    <a:pt x="3050" y="1428"/>
                    <a:pt x="2395" y="998"/>
                    <a:pt x="1770" y="563"/>
                  </a:cubicBezTo>
                  <a:cubicBezTo>
                    <a:pt x="1581" y="431"/>
                    <a:pt x="1232" y="209"/>
                    <a:pt x="1039" y="79"/>
                  </a:cubicBezTo>
                  <a:cubicBezTo>
                    <a:pt x="965" y="29"/>
                    <a:pt x="907" y="0"/>
                    <a:pt x="862"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755;p44"/>
            <p:cNvSpPr/>
            <p:nvPr/>
          </p:nvSpPr>
          <p:spPr>
            <a:xfrm>
              <a:off x="5298325" y="3439350"/>
              <a:ext cx="92300" cy="115275"/>
            </a:xfrm>
            <a:custGeom>
              <a:avLst/>
              <a:gdLst/>
              <a:ahLst/>
              <a:cxnLst/>
              <a:rect l="l" t="t" r="r" b="b"/>
              <a:pathLst>
                <a:path w="3692" h="4611" extrusionOk="0">
                  <a:moveTo>
                    <a:pt x="862" y="1"/>
                  </a:moveTo>
                  <a:cubicBezTo>
                    <a:pt x="800" y="1"/>
                    <a:pt x="762" y="55"/>
                    <a:pt x="735" y="185"/>
                  </a:cubicBezTo>
                  <a:cubicBezTo>
                    <a:pt x="438" y="1638"/>
                    <a:pt x="0" y="3279"/>
                    <a:pt x="1031" y="4252"/>
                  </a:cubicBezTo>
                  <a:cubicBezTo>
                    <a:pt x="1294" y="4499"/>
                    <a:pt x="1638" y="4610"/>
                    <a:pt x="1991" y="4610"/>
                  </a:cubicBezTo>
                  <a:cubicBezTo>
                    <a:pt x="2336" y="4610"/>
                    <a:pt x="2688" y="4504"/>
                    <a:pt x="2979" y="4315"/>
                  </a:cubicBezTo>
                  <a:cubicBezTo>
                    <a:pt x="3383" y="4055"/>
                    <a:pt x="3635" y="3628"/>
                    <a:pt x="3666" y="3158"/>
                  </a:cubicBezTo>
                  <a:cubicBezTo>
                    <a:pt x="3692" y="2795"/>
                    <a:pt x="3574" y="2440"/>
                    <a:pt x="3418" y="2141"/>
                  </a:cubicBezTo>
                  <a:cubicBezTo>
                    <a:pt x="3050" y="1429"/>
                    <a:pt x="2395" y="998"/>
                    <a:pt x="1770" y="564"/>
                  </a:cubicBezTo>
                  <a:cubicBezTo>
                    <a:pt x="1581" y="432"/>
                    <a:pt x="1231" y="210"/>
                    <a:pt x="1039" y="79"/>
                  </a:cubicBezTo>
                  <a:cubicBezTo>
                    <a:pt x="965" y="29"/>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756;p44"/>
            <p:cNvSpPr/>
            <p:nvPr/>
          </p:nvSpPr>
          <p:spPr>
            <a:xfrm>
              <a:off x="2172325" y="3689250"/>
              <a:ext cx="87750" cy="116800"/>
            </a:xfrm>
            <a:custGeom>
              <a:avLst/>
              <a:gdLst/>
              <a:ahLst/>
              <a:cxnLst/>
              <a:rect l="l" t="t" r="r" b="b"/>
              <a:pathLst>
                <a:path w="3510" h="4672" extrusionOk="0">
                  <a:moveTo>
                    <a:pt x="2766" y="1"/>
                  </a:moveTo>
                  <a:cubicBezTo>
                    <a:pt x="2726" y="1"/>
                    <a:pt x="2675" y="25"/>
                    <a:pt x="2606" y="76"/>
                  </a:cubicBezTo>
                  <a:cubicBezTo>
                    <a:pt x="1418" y="965"/>
                    <a:pt x="0" y="1901"/>
                    <a:pt x="125" y="3312"/>
                  </a:cubicBezTo>
                  <a:cubicBezTo>
                    <a:pt x="189" y="4021"/>
                    <a:pt x="845" y="4548"/>
                    <a:pt x="1538" y="4653"/>
                  </a:cubicBezTo>
                  <a:cubicBezTo>
                    <a:pt x="1617" y="4665"/>
                    <a:pt x="1696" y="4671"/>
                    <a:pt x="1774" y="4671"/>
                  </a:cubicBezTo>
                  <a:cubicBezTo>
                    <a:pt x="2166" y="4671"/>
                    <a:pt x="2542" y="4520"/>
                    <a:pt x="2823" y="4243"/>
                  </a:cubicBezTo>
                  <a:cubicBezTo>
                    <a:pt x="3081" y="3993"/>
                    <a:pt x="3229" y="3649"/>
                    <a:pt x="3311" y="3322"/>
                  </a:cubicBezTo>
                  <a:cubicBezTo>
                    <a:pt x="3509" y="2545"/>
                    <a:pt x="3306" y="1787"/>
                    <a:pt x="3128" y="1048"/>
                  </a:cubicBezTo>
                  <a:cubicBezTo>
                    <a:pt x="3073" y="824"/>
                    <a:pt x="2960" y="424"/>
                    <a:pt x="2904" y="199"/>
                  </a:cubicBezTo>
                  <a:cubicBezTo>
                    <a:pt x="2871" y="70"/>
                    <a:pt x="2834" y="1"/>
                    <a:pt x="2766"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757;p44"/>
            <p:cNvSpPr/>
            <p:nvPr/>
          </p:nvSpPr>
          <p:spPr>
            <a:xfrm>
              <a:off x="2178925" y="2975250"/>
              <a:ext cx="92275" cy="115275"/>
            </a:xfrm>
            <a:custGeom>
              <a:avLst/>
              <a:gdLst/>
              <a:ahLst/>
              <a:cxnLst/>
              <a:rect l="l" t="t" r="r" b="b"/>
              <a:pathLst>
                <a:path w="3691" h="4611" extrusionOk="0">
                  <a:moveTo>
                    <a:pt x="863" y="0"/>
                  </a:moveTo>
                  <a:cubicBezTo>
                    <a:pt x="801" y="0"/>
                    <a:pt x="762" y="55"/>
                    <a:pt x="736" y="185"/>
                  </a:cubicBezTo>
                  <a:cubicBezTo>
                    <a:pt x="439" y="1637"/>
                    <a:pt x="1" y="3279"/>
                    <a:pt x="1031" y="4252"/>
                  </a:cubicBezTo>
                  <a:cubicBezTo>
                    <a:pt x="1293" y="4499"/>
                    <a:pt x="1638" y="4610"/>
                    <a:pt x="1990" y="4610"/>
                  </a:cubicBezTo>
                  <a:cubicBezTo>
                    <a:pt x="2336" y="4610"/>
                    <a:pt x="2689" y="4504"/>
                    <a:pt x="2980" y="4316"/>
                  </a:cubicBezTo>
                  <a:cubicBezTo>
                    <a:pt x="3382" y="4055"/>
                    <a:pt x="3635" y="3628"/>
                    <a:pt x="3667" y="3158"/>
                  </a:cubicBezTo>
                  <a:cubicBezTo>
                    <a:pt x="3691" y="2796"/>
                    <a:pt x="3574" y="2440"/>
                    <a:pt x="3419" y="2142"/>
                  </a:cubicBezTo>
                  <a:cubicBezTo>
                    <a:pt x="3051" y="1429"/>
                    <a:pt x="2395" y="998"/>
                    <a:pt x="1771" y="564"/>
                  </a:cubicBezTo>
                  <a:cubicBezTo>
                    <a:pt x="1581" y="431"/>
                    <a:pt x="1231" y="209"/>
                    <a:pt x="1040" y="79"/>
                  </a:cubicBezTo>
                  <a:cubicBezTo>
                    <a:pt x="965" y="29"/>
                    <a:pt x="908" y="0"/>
                    <a:pt x="86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758;p44"/>
            <p:cNvSpPr/>
            <p:nvPr/>
          </p:nvSpPr>
          <p:spPr>
            <a:xfrm>
              <a:off x="5059600" y="2746950"/>
              <a:ext cx="89175" cy="120350"/>
            </a:xfrm>
            <a:custGeom>
              <a:avLst/>
              <a:gdLst/>
              <a:ahLst/>
              <a:cxnLst/>
              <a:rect l="l" t="t" r="r" b="b"/>
              <a:pathLst>
                <a:path w="3567" h="4814" extrusionOk="0">
                  <a:moveTo>
                    <a:pt x="1981" y="0"/>
                  </a:moveTo>
                  <a:cubicBezTo>
                    <a:pt x="1317" y="0"/>
                    <a:pt x="630" y="368"/>
                    <a:pt x="427" y="1010"/>
                  </a:cubicBezTo>
                  <a:cubicBezTo>
                    <a:pt x="0" y="2362"/>
                    <a:pt x="1185" y="3582"/>
                    <a:pt x="2155" y="4703"/>
                  </a:cubicBezTo>
                  <a:cubicBezTo>
                    <a:pt x="2219" y="4779"/>
                    <a:pt x="2269" y="4814"/>
                    <a:pt x="2313" y="4814"/>
                  </a:cubicBezTo>
                  <a:cubicBezTo>
                    <a:pt x="2370" y="4814"/>
                    <a:pt x="2416" y="4755"/>
                    <a:pt x="2470" y="4648"/>
                  </a:cubicBezTo>
                  <a:cubicBezTo>
                    <a:pt x="2575" y="4443"/>
                    <a:pt x="2771" y="4076"/>
                    <a:pt x="2873" y="3869"/>
                  </a:cubicBezTo>
                  <a:cubicBezTo>
                    <a:pt x="3206" y="3184"/>
                    <a:pt x="3567" y="2487"/>
                    <a:pt x="3541" y="1686"/>
                  </a:cubicBezTo>
                  <a:cubicBezTo>
                    <a:pt x="3530" y="1350"/>
                    <a:pt x="3460" y="982"/>
                    <a:pt x="3262" y="679"/>
                  </a:cubicBezTo>
                  <a:cubicBezTo>
                    <a:pt x="3004" y="285"/>
                    <a:pt x="2575" y="34"/>
                    <a:pt x="2096"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759;p44"/>
            <p:cNvSpPr/>
            <p:nvPr/>
          </p:nvSpPr>
          <p:spPr>
            <a:xfrm>
              <a:off x="4275000" y="2655250"/>
              <a:ext cx="89175" cy="120375"/>
            </a:xfrm>
            <a:custGeom>
              <a:avLst/>
              <a:gdLst/>
              <a:ahLst/>
              <a:cxnLst/>
              <a:rect l="l" t="t" r="r" b="b"/>
              <a:pathLst>
                <a:path w="3567" h="4815" extrusionOk="0">
                  <a:moveTo>
                    <a:pt x="1981" y="0"/>
                  </a:moveTo>
                  <a:cubicBezTo>
                    <a:pt x="1316" y="0"/>
                    <a:pt x="629" y="368"/>
                    <a:pt x="427" y="1010"/>
                  </a:cubicBezTo>
                  <a:cubicBezTo>
                    <a:pt x="0" y="2362"/>
                    <a:pt x="1185" y="3582"/>
                    <a:pt x="2154" y="4704"/>
                  </a:cubicBezTo>
                  <a:cubicBezTo>
                    <a:pt x="2219" y="4779"/>
                    <a:pt x="2269" y="4814"/>
                    <a:pt x="2313" y="4814"/>
                  </a:cubicBezTo>
                  <a:cubicBezTo>
                    <a:pt x="2370" y="4814"/>
                    <a:pt x="2416" y="4756"/>
                    <a:pt x="2471" y="4648"/>
                  </a:cubicBezTo>
                  <a:cubicBezTo>
                    <a:pt x="2574" y="4443"/>
                    <a:pt x="2771" y="4077"/>
                    <a:pt x="2872" y="3869"/>
                  </a:cubicBezTo>
                  <a:cubicBezTo>
                    <a:pt x="3206" y="3185"/>
                    <a:pt x="3567" y="2488"/>
                    <a:pt x="3541" y="1686"/>
                  </a:cubicBezTo>
                  <a:cubicBezTo>
                    <a:pt x="3530" y="1350"/>
                    <a:pt x="3459" y="982"/>
                    <a:pt x="3261" y="679"/>
                  </a:cubicBezTo>
                  <a:cubicBezTo>
                    <a:pt x="3005" y="285"/>
                    <a:pt x="2574" y="35"/>
                    <a:pt x="2097"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760;p44"/>
            <p:cNvSpPr/>
            <p:nvPr/>
          </p:nvSpPr>
          <p:spPr>
            <a:xfrm>
              <a:off x="3421450" y="2261300"/>
              <a:ext cx="89175" cy="120375"/>
            </a:xfrm>
            <a:custGeom>
              <a:avLst/>
              <a:gdLst/>
              <a:ahLst/>
              <a:cxnLst/>
              <a:rect l="l" t="t" r="r" b="b"/>
              <a:pathLst>
                <a:path w="3567" h="4815" extrusionOk="0">
                  <a:moveTo>
                    <a:pt x="1979" y="1"/>
                  </a:moveTo>
                  <a:cubicBezTo>
                    <a:pt x="1315" y="1"/>
                    <a:pt x="629" y="369"/>
                    <a:pt x="428" y="1011"/>
                  </a:cubicBezTo>
                  <a:cubicBezTo>
                    <a:pt x="1" y="2362"/>
                    <a:pt x="1186" y="3583"/>
                    <a:pt x="2154" y="4704"/>
                  </a:cubicBezTo>
                  <a:cubicBezTo>
                    <a:pt x="2220" y="4779"/>
                    <a:pt x="2270" y="4815"/>
                    <a:pt x="2314" y="4815"/>
                  </a:cubicBezTo>
                  <a:cubicBezTo>
                    <a:pt x="2371" y="4815"/>
                    <a:pt x="2417" y="4756"/>
                    <a:pt x="2471" y="4649"/>
                  </a:cubicBezTo>
                  <a:cubicBezTo>
                    <a:pt x="2575" y="4443"/>
                    <a:pt x="2771" y="4077"/>
                    <a:pt x="2872" y="3869"/>
                  </a:cubicBezTo>
                  <a:cubicBezTo>
                    <a:pt x="3206" y="3185"/>
                    <a:pt x="3566" y="2488"/>
                    <a:pt x="3541" y="1687"/>
                  </a:cubicBezTo>
                  <a:cubicBezTo>
                    <a:pt x="3531" y="1349"/>
                    <a:pt x="3460" y="983"/>
                    <a:pt x="3261" y="680"/>
                  </a:cubicBezTo>
                  <a:cubicBezTo>
                    <a:pt x="3004" y="286"/>
                    <a:pt x="2575" y="36"/>
                    <a:pt x="2096" y="4"/>
                  </a:cubicBezTo>
                  <a:cubicBezTo>
                    <a:pt x="2057" y="2"/>
                    <a:pt x="2018" y="1"/>
                    <a:pt x="1979"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761;p44"/>
            <p:cNvSpPr/>
            <p:nvPr/>
          </p:nvSpPr>
          <p:spPr>
            <a:xfrm>
              <a:off x="3926600" y="1871275"/>
              <a:ext cx="158750" cy="208150"/>
            </a:xfrm>
            <a:custGeom>
              <a:avLst/>
              <a:gdLst/>
              <a:ahLst/>
              <a:cxnLst/>
              <a:rect l="l" t="t" r="r" b="b"/>
              <a:pathLst>
                <a:path w="6350" h="8326" extrusionOk="0">
                  <a:moveTo>
                    <a:pt x="5110" y="0"/>
                  </a:moveTo>
                  <a:cubicBezTo>
                    <a:pt x="4802" y="0"/>
                    <a:pt x="4471" y="111"/>
                    <a:pt x="4285" y="351"/>
                  </a:cubicBezTo>
                  <a:cubicBezTo>
                    <a:pt x="3402" y="1486"/>
                    <a:pt x="2573" y="2672"/>
                    <a:pt x="1790" y="3877"/>
                  </a:cubicBezTo>
                  <a:cubicBezTo>
                    <a:pt x="1087" y="4960"/>
                    <a:pt x="71" y="6200"/>
                    <a:pt x="18" y="7525"/>
                  </a:cubicBezTo>
                  <a:cubicBezTo>
                    <a:pt x="0" y="8013"/>
                    <a:pt x="440" y="8326"/>
                    <a:pt x="876" y="8326"/>
                  </a:cubicBezTo>
                  <a:cubicBezTo>
                    <a:pt x="1024" y="8326"/>
                    <a:pt x="1171" y="8290"/>
                    <a:pt x="1300" y="8212"/>
                  </a:cubicBezTo>
                  <a:cubicBezTo>
                    <a:pt x="2364" y="7574"/>
                    <a:pt x="2975" y="6138"/>
                    <a:pt x="3657" y="5132"/>
                  </a:cubicBezTo>
                  <a:cubicBezTo>
                    <a:pt x="4450" y="3965"/>
                    <a:pt x="5279" y="2827"/>
                    <a:pt x="6109" y="1686"/>
                  </a:cubicBezTo>
                  <a:cubicBezTo>
                    <a:pt x="6350" y="1353"/>
                    <a:pt x="6255" y="870"/>
                    <a:pt x="6078" y="540"/>
                  </a:cubicBezTo>
                  <a:cubicBezTo>
                    <a:pt x="5915" y="231"/>
                    <a:pt x="5704" y="104"/>
                    <a:pt x="5371" y="29"/>
                  </a:cubicBezTo>
                  <a:cubicBezTo>
                    <a:pt x="5289" y="10"/>
                    <a:pt x="5200" y="0"/>
                    <a:pt x="51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762;p44"/>
            <p:cNvSpPr/>
            <p:nvPr/>
          </p:nvSpPr>
          <p:spPr>
            <a:xfrm>
              <a:off x="4084025" y="1767800"/>
              <a:ext cx="75275" cy="78800"/>
            </a:xfrm>
            <a:custGeom>
              <a:avLst/>
              <a:gdLst/>
              <a:ahLst/>
              <a:cxnLst/>
              <a:rect l="l" t="t" r="r" b="b"/>
              <a:pathLst>
                <a:path w="3011" h="3152" extrusionOk="0">
                  <a:moveTo>
                    <a:pt x="1946" y="1"/>
                  </a:moveTo>
                  <a:cubicBezTo>
                    <a:pt x="1938" y="1"/>
                    <a:pt x="1929" y="1"/>
                    <a:pt x="1921" y="1"/>
                  </a:cubicBezTo>
                  <a:cubicBezTo>
                    <a:pt x="1086" y="26"/>
                    <a:pt x="502" y="857"/>
                    <a:pt x="238" y="1583"/>
                  </a:cubicBezTo>
                  <a:cubicBezTo>
                    <a:pt x="127" y="1884"/>
                    <a:pt x="1" y="2248"/>
                    <a:pt x="99" y="2568"/>
                  </a:cubicBezTo>
                  <a:cubicBezTo>
                    <a:pt x="129" y="2634"/>
                    <a:pt x="160" y="2701"/>
                    <a:pt x="190" y="2768"/>
                  </a:cubicBezTo>
                  <a:cubicBezTo>
                    <a:pt x="288" y="2889"/>
                    <a:pt x="337" y="2949"/>
                    <a:pt x="337" y="2949"/>
                  </a:cubicBezTo>
                  <a:cubicBezTo>
                    <a:pt x="337" y="2949"/>
                    <a:pt x="324" y="2934"/>
                    <a:pt x="299" y="2903"/>
                  </a:cubicBezTo>
                  <a:cubicBezTo>
                    <a:pt x="278" y="2876"/>
                    <a:pt x="267" y="2863"/>
                    <a:pt x="267" y="2862"/>
                  </a:cubicBezTo>
                  <a:lnTo>
                    <a:pt x="267" y="2862"/>
                  </a:lnTo>
                  <a:cubicBezTo>
                    <a:pt x="268" y="2863"/>
                    <a:pt x="300" y="2901"/>
                    <a:pt x="363" y="2980"/>
                  </a:cubicBezTo>
                  <a:cubicBezTo>
                    <a:pt x="438" y="3050"/>
                    <a:pt x="524" y="3097"/>
                    <a:pt x="622" y="3120"/>
                  </a:cubicBezTo>
                  <a:cubicBezTo>
                    <a:pt x="709" y="3142"/>
                    <a:pt x="794" y="3151"/>
                    <a:pt x="876" y="3151"/>
                  </a:cubicBezTo>
                  <a:cubicBezTo>
                    <a:pt x="1322" y="3151"/>
                    <a:pt x="1701" y="2863"/>
                    <a:pt x="2043" y="2562"/>
                  </a:cubicBezTo>
                  <a:cubicBezTo>
                    <a:pt x="2516" y="2145"/>
                    <a:pt x="3010" y="1662"/>
                    <a:pt x="2980" y="986"/>
                  </a:cubicBezTo>
                  <a:cubicBezTo>
                    <a:pt x="2956" y="441"/>
                    <a:pt x="2492" y="1"/>
                    <a:pt x="194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763;p44"/>
            <p:cNvSpPr/>
            <p:nvPr/>
          </p:nvSpPr>
          <p:spPr>
            <a:xfrm>
              <a:off x="4457300" y="1654675"/>
              <a:ext cx="76250" cy="74475"/>
            </a:xfrm>
            <a:custGeom>
              <a:avLst/>
              <a:gdLst/>
              <a:ahLst/>
              <a:cxnLst/>
              <a:rect l="l" t="t" r="r" b="b"/>
              <a:pathLst>
                <a:path w="3050" h="2979" extrusionOk="0">
                  <a:moveTo>
                    <a:pt x="1688" y="0"/>
                  </a:moveTo>
                  <a:cubicBezTo>
                    <a:pt x="1290" y="0"/>
                    <a:pt x="897" y="183"/>
                    <a:pt x="740" y="573"/>
                  </a:cubicBezTo>
                  <a:cubicBezTo>
                    <a:pt x="487" y="1200"/>
                    <a:pt x="0" y="1897"/>
                    <a:pt x="186" y="2605"/>
                  </a:cubicBezTo>
                  <a:cubicBezTo>
                    <a:pt x="248" y="2837"/>
                    <a:pt x="482" y="2978"/>
                    <a:pt x="709" y="2978"/>
                  </a:cubicBezTo>
                  <a:cubicBezTo>
                    <a:pt x="994" y="2978"/>
                    <a:pt x="1367" y="2794"/>
                    <a:pt x="1604" y="2642"/>
                  </a:cubicBezTo>
                  <a:cubicBezTo>
                    <a:pt x="1771" y="2535"/>
                    <a:pt x="1919" y="2400"/>
                    <a:pt x="2070" y="2274"/>
                  </a:cubicBezTo>
                  <a:cubicBezTo>
                    <a:pt x="2131" y="2222"/>
                    <a:pt x="2194" y="2170"/>
                    <a:pt x="2254" y="2118"/>
                  </a:cubicBezTo>
                  <a:cubicBezTo>
                    <a:pt x="2317" y="2063"/>
                    <a:pt x="2349" y="2036"/>
                    <a:pt x="2350" y="2036"/>
                  </a:cubicBezTo>
                  <a:lnTo>
                    <a:pt x="2350" y="2036"/>
                  </a:lnTo>
                  <a:cubicBezTo>
                    <a:pt x="2350" y="2036"/>
                    <a:pt x="2338" y="2047"/>
                    <a:pt x="2312" y="2069"/>
                  </a:cubicBezTo>
                  <a:cubicBezTo>
                    <a:pt x="2885" y="1642"/>
                    <a:pt x="3050" y="828"/>
                    <a:pt x="2497" y="300"/>
                  </a:cubicBezTo>
                  <a:cubicBezTo>
                    <a:pt x="2291" y="104"/>
                    <a:pt x="1988" y="0"/>
                    <a:pt x="168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764;p44"/>
            <p:cNvSpPr/>
            <p:nvPr/>
          </p:nvSpPr>
          <p:spPr>
            <a:xfrm>
              <a:off x="4586600" y="2480475"/>
              <a:ext cx="243225" cy="85775"/>
            </a:xfrm>
            <a:custGeom>
              <a:avLst/>
              <a:gdLst/>
              <a:ahLst/>
              <a:cxnLst/>
              <a:rect l="l" t="t" r="r" b="b"/>
              <a:pathLst>
                <a:path w="9729" h="3431" extrusionOk="0">
                  <a:moveTo>
                    <a:pt x="8124" y="0"/>
                  </a:moveTo>
                  <a:cubicBezTo>
                    <a:pt x="7084" y="0"/>
                    <a:pt x="6051" y="320"/>
                    <a:pt x="5031" y="530"/>
                  </a:cubicBezTo>
                  <a:cubicBezTo>
                    <a:pt x="3710" y="801"/>
                    <a:pt x="2310" y="994"/>
                    <a:pt x="1037" y="1437"/>
                  </a:cubicBezTo>
                  <a:cubicBezTo>
                    <a:pt x="0" y="1797"/>
                    <a:pt x="170" y="3431"/>
                    <a:pt x="1296" y="3431"/>
                  </a:cubicBezTo>
                  <a:cubicBezTo>
                    <a:pt x="1320" y="3431"/>
                    <a:pt x="1345" y="3430"/>
                    <a:pt x="1369" y="3428"/>
                  </a:cubicBezTo>
                  <a:cubicBezTo>
                    <a:pt x="2678" y="3351"/>
                    <a:pt x="3999" y="3011"/>
                    <a:pt x="5283" y="2761"/>
                  </a:cubicBezTo>
                  <a:cubicBezTo>
                    <a:pt x="6540" y="2518"/>
                    <a:pt x="7962" y="2436"/>
                    <a:pt x="9071" y="1763"/>
                  </a:cubicBezTo>
                  <a:cubicBezTo>
                    <a:pt x="9728" y="1366"/>
                    <a:pt x="9622" y="173"/>
                    <a:pt x="8796" y="49"/>
                  </a:cubicBezTo>
                  <a:cubicBezTo>
                    <a:pt x="8572" y="15"/>
                    <a:pt x="8348" y="0"/>
                    <a:pt x="81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765;p44"/>
            <p:cNvSpPr/>
            <p:nvPr/>
          </p:nvSpPr>
          <p:spPr>
            <a:xfrm>
              <a:off x="4893500" y="2451500"/>
              <a:ext cx="109325" cy="55800"/>
            </a:xfrm>
            <a:custGeom>
              <a:avLst/>
              <a:gdLst/>
              <a:ahLst/>
              <a:cxnLst/>
              <a:rect l="l" t="t" r="r" b="b"/>
              <a:pathLst>
                <a:path w="4373" h="2232" extrusionOk="0">
                  <a:moveTo>
                    <a:pt x="3061" y="1"/>
                  </a:moveTo>
                  <a:cubicBezTo>
                    <a:pt x="3022" y="1"/>
                    <a:pt x="2981" y="3"/>
                    <a:pt x="2940" y="7"/>
                  </a:cubicBezTo>
                  <a:cubicBezTo>
                    <a:pt x="2356" y="68"/>
                    <a:pt x="1836" y="355"/>
                    <a:pt x="1291" y="569"/>
                  </a:cubicBezTo>
                  <a:cubicBezTo>
                    <a:pt x="833" y="749"/>
                    <a:pt x="334" y="903"/>
                    <a:pt x="92" y="1364"/>
                  </a:cubicBezTo>
                  <a:cubicBezTo>
                    <a:pt x="0" y="1537"/>
                    <a:pt x="16" y="1807"/>
                    <a:pt x="180" y="1937"/>
                  </a:cubicBezTo>
                  <a:cubicBezTo>
                    <a:pt x="494" y="2186"/>
                    <a:pt x="838" y="2232"/>
                    <a:pt x="1208" y="2232"/>
                  </a:cubicBezTo>
                  <a:cubicBezTo>
                    <a:pt x="1325" y="2232"/>
                    <a:pt x="1445" y="2227"/>
                    <a:pt x="1568" y="2223"/>
                  </a:cubicBezTo>
                  <a:cubicBezTo>
                    <a:pt x="1659" y="2220"/>
                    <a:pt x="1752" y="2219"/>
                    <a:pt x="1847" y="2219"/>
                  </a:cubicBezTo>
                  <a:cubicBezTo>
                    <a:pt x="1975" y="2219"/>
                    <a:pt x="2106" y="2221"/>
                    <a:pt x="2237" y="2221"/>
                  </a:cubicBezTo>
                  <a:cubicBezTo>
                    <a:pt x="2599" y="2221"/>
                    <a:pt x="2963" y="2207"/>
                    <a:pt x="3291" y="2103"/>
                  </a:cubicBezTo>
                  <a:cubicBezTo>
                    <a:pt x="4372" y="1759"/>
                    <a:pt x="4197" y="1"/>
                    <a:pt x="30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766;p44"/>
            <p:cNvSpPr/>
            <p:nvPr/>
          </p:nvSpPr>
          <p:spPr>
            <a:xfrm>
              <a:off x="5122900" y="2418525"/>
              <a:ext cx="135600" cy="58575"/>
            </a:xfrm>
            <a:custGeom>
              <a:avLst/>
              <a:gdLst/>
              <a:ahLst/>
              <a:cxnLst/>
              <a:rect l="l" t="t" r="r" b="b"/>
              <a:pathLst>
                <a:path w="5424" h="2343" extrusionOk="0">
                  <a:moveTo>
                    <a:pt x="3912" y="1"/>
                  </a:moveTo>
                  <a:cubicBezTo>
                    <a:pt x="3384" y="1"/>
                    <a:pt x="2859" y="131"/>
                    <a:pt x="2337" y="241"/>
                  </a:cubicBezTo>
                  <a:cubicBezTo>
                    <a:pt x="1732" y="366"/>
                    <a:pt x="1031" y="449"/>
                    <a:pt x="531" y="834"/>
                  </a:cubicBezTo>
                  <a:cubicBezTo>
                    <a:pt x="0" y="1242"/>
                    <a:pt x="63" y="2082"/>
                    <a:pt x="761" y="2271"/>
                  </a:cubicBezTo>
                  <a:cubicBezTo>
                    <a:pt x="957" y="2324"/>
                    <a:pt x="1156" y="2342"/>
                    <a:pt x="1356" y="2342"/>
                  </a:cubicBezTo>
                  <a:cubicBezTo>
                    <a:pt x="1755" y="2342"/>
                    <a:pt x="2158" y="2267"/>
                    <a:pt x="2555" y="2233"/>
                  </a:cubicBezTo>
                  <a:cubicBezTo>
                    <a:pt x="3162" y="2180"/>
                    <a:pt x="3832" y="2228"/>
                    <a:pt x="4406" y="2017"/>
                  </a:cubicBezTo>
                  <a:cubicBezTo>
                    <a:pt x="5292" y="1695"/>
                    <a:pt x="5424" y="198"/>
                    <a:pt x="4346" y="33"/>
                  </a:cubicBezTo>
                  <a:cubicBezTo>
                    <a:pt x="4201" y="11"/>
                    <a:pt x="4057" y="1"/>
                    <a:pt x="391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767;p44"/>
            <p:cNvSpPr/>
            <p:nvPr/>
          </p:nvSpPr>
          <p:spPr>
            <a:xfrm>
              <a:off x="4198275" y="3710350"/>
              <a:ext cx="83900" cy="169150"/>
            </a:xfrm>
            <a:custGeom>
              <a:avLst/>
              <a:gdLst/>
              <a:ahLst/>
              <a:cxnLst/>
              <a:rect l="l" t="t" r="r" b="b"/>
              <a:pathLst>
                <a:path w="3356" h="6766" extrusionOk="0">
                  <a:moveTo>
                    <a:pt x="504" y="0"/>
                  </a:moveTo>
                  <a:cubicBezTo>
                    <a:pt x="499" y="0"/>
                    <a:pt x="494" y="0"/>
                    <a:pt x="489" y="1"/>
                  </a:cubicBezTo>
                  <a:cubicBezTo>
                    <a:pt x="483" y="1"/>
                    <a:pt x="476" y="1"/>
                    <a:pt x="468" y="1"/>
                  </a:cubicBezTo>
                  <a:cubicBezTo>
                    <a:pt x="459" y="1"/>
                    <a:pt x="450" y="1"/>
                    <a:pt x="441" y="1"/>
                  </a:cubicBezTo>
                  <a:cubicBezTo>
                    <a:pt x="403" y="1"/>
                    <a:pt x="361" y="3"/>
                    <a:pt x="331" y="21"/>
                  </a:cubicBezTo>
                  <a:cubicBezTo>
                    <a:pt x="303" y="38"/>
                    <a:pt x="276" y="57"/>
                    <a:pt x="248" y="74"/>
                  </a:cubicBezTo>
                  <a:cubicBezTo>
                    <a:pt x="104" y="165"/>
                    <a:pt x="0" y="336"/>
                    <a:pt x="16" y="509"/>
                  </a:cubicBezTo>
                  <a:cubicBezTo>
                    <a:pt x="104" y="1590"/>
                    <a:pt x="390" y="2624"/>
                    <a:pt x="690" y="3662"/>
                  </a:cubicBezTo>
                  <a:cubicBezTo>
                    <a:pt x="972" y="4638"/>
                    <a:pt x="1178" y="5809"/>
                    <a:pt x="1920" y="6534"/>
                  </a:cubicBezTo>
                  <a:cubicBezTo>
                    <a:pt x="2085" y="6695"/>
                    <a:pt x="2282" y="6766"/>
                    <a:pt x="2476" y="6766"/>
                  </a:cubicBezTo>
                  <a:cubicBezTo>
                    <a:pt x="2923" y="6766"/>
                    <a:pt x="3356" y="6395"/>
                    <a:pt x="3351" y="5891"/>
                  </a:cubicBezTo>
                  <a:cubicBezTo>
                    <a:pt x="3341" y="4923"/>
                    <a:pt x="2698" y="4009"/>
                    <a:pt x="2300" y="3144"/>
                  </a:cubicBezTo>
                  <a:cubicBezTo>
                    <a:pt x="1848" y="2167"/>
                    <a:pt x="1462" y="1167"/>
                    <a:pt x="924" y="234"/>
                  </a:cubicBezTo>
                  <a:cubicBezTo>
                    <a:pt x="840" y="86"/>
                    <a:pt x="670" y="0"/>
                    <a:pt x="5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768;p44"/>
            <p:cNvSpPr/>
            <p:nvPr/>
          </p:nvSpPr>
          <p:spPr>
            <a:xfrm>
              <a:off x="4274075" y="3931125"/>
              <a:ext cx="67775" cy="109825"/>
            </a:xfrm>
            <a:custGeom>
              <a:avLst/>
              <a:gdLst/>
              <a:ahLst/>
              <a:cxnLst/>
              <a:rect l="l" t="t" r="r" b="b"/>
              <a:pathLst>
                <a:path w="2711" h="4393" extrusionOk="0">
                  <a:moveTo>
                    <a:pt x="685" y="0"/>
                  </a:moveTo>
                  <a:cubicBezTo>
                    <a:pt x="495" y="0"/>
                    <a:pt x="312" y="144"/>
                    <a:pt x="241" y="340"/>
                  </a:cubicBezTo>
                  <a:cubicBezTo>
                    <a:pt x="1" y="998"/>
                    <a:pt x="163" y="1700"/>
                    <a:pt x="284" y="2367"/>
                  </a:cubicBezTo>
                  <a:cubicBezTo>
                    <a:pt x="410" y="3075"/>
                    <a:pt x="485" y="3954"/>
                    <a:pt x="1206" y="4292"/>
                  </a:cubicBezTo>
                  <a:cubicBezTo>
                    <a:pt x="1350" y="4361"/>
                    <a:pt x="1490" y="4392"/>
                    <a:pt x="1621" y="4392"/>
                  </a:cubicBezTo>
                  <a:cubicBezTo>
                    <a:pt x="1994" y="4392"/>
                    <a:pt x="2299" y="4136"/>
                    <a:pt x="2451" y="3740"/>
                  </a:cubicBezTo>
                  <a:cubicBezTo>
                    <a:pt x="2711" y="3063"/>
                    <a:pt x="2164" y="2361"/>
                    <a:pt x="1886" y="1760"/>
                  </a:cubicBezTo>
                  <a:cubicBezTo>
                    <a:pt x="1619" y="1182"/>
                    <a:pt x="1430" y="582"/>
                    <a:pt x="968" y="124"/>
                  </a:cubicBezTo>
                  <a:cubicBezTo>
                    <a:pt x="881" y="37"/>
                    <a:pt x="782" y="0"/>
                    <a:pt x="68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769;p44"/>
            <p:cNvSpPr/>
            <p:nvPr/>
          </p:nvSpPr>
          <p:spPr>
            <a:xfrm>
              <a:off x="4515850" y="4062425"/>
              <a:ext cx="125400" cy="210125"/>
            </a:xfrm>
            <a:custGeom>
              <a:avLst/>
              <a:gdLst/>
              <a:ahLst/>
              <a:cxnLst/>
              <a:rect l="l" t="t" r="r" b="b"/>
              <a:pathLst>
                <a:path w="5016" h="8405" extrusionOk="0">
                  <a:moveTo>
                    <a:pt x="206" y="0"/>
                  </a:moveTo>
                  <a:cubicBezTo>
                    <a:pt x="102" y="0"/>
                    <a:pt x="1" y="78"/>
                    <a:pt x="6" y="200"/>
                  </a:cubicBezTo>
                  <a:cubicBezTo>
                    <a:pt x="83" y="1774"/>
                    <a:pt x="849" y="3296"/>
                    <a:pt x="1484" y="4710"/>
                  </a:cubicBezTo>
                  <a:cubicBezTo>
                    <a:pt x="2033" y="5937"/>
                    <a:pt x="2497" y="7916"/>
                    <a:pt x="3864" y="8373"/>
                  </a:cubicBezTo>
                  <a:cubicBezTo>
                    <a:pt x="3929" y="8395"/>
                    <a:pt x="3994" y="8405"/>
                    <a:pt x="4059" y="8405"/>
                  </a:cubicBezTo>
                  <a:cubicBezTo>
                    <a:pt x="4416" y="8405"/>
                    <a:pt x="4765" y="8107"/>
                    <a:pt x="4842" y="7770"/>
                  </a:cubicBezTo>
                  <a:cubicBezTo>
                    <a:pt x="5016" y="7006"/>
                    <a:pt x="4756" y="6644"/>
                    <a:pt x="4353" y="6000"/>
                  </a:cubicBezTo>
                  <a:cubicBezTo>
                    <a:pt x="3897" y="5273"/>
                    <a:pt x="3443" y="4543"/>
                    <a:pt x="2996" y="3811"/>
                  </a:cubicBezTo>
                  <a:cubicBezTo>
                    <a:pt x="2213" y="2527"/>
                    <a:pt x="1477" y="1061"/>
                    <a:pt x="339" y="50"/>
                  </a:cubicBezTo>
                  <a:cubicBezTo>
                    <a:pt x="300" y="16"/>
                    <a:pt x="253" y="0"/>
                    <a:pt x="20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770;p44"/>
            <p:cNvSpPr/>
            <p:nvPr/>
          </p:nvSpPr>
          <p:spPr>
            <a:xfrm>
              <a:off x="3536400" y="3672275"/>
              <a:ext cx="135675" cy="201825"/>
            </a:xfrm>
            <a:custGeom>
              <a:avLst/>
              <a:gdLst/>
              <a:ahLst/>
              <a:cxnLst/>
              <a:rect l="l" t="t" r="r" b="b"/>
              <a:pathLst>
                <a:path w="5427" h="8073" extrusionOk="0">
                  <a:moveTo>
                    <a:pt x="4204" y="0"/>
                  </a:moveTo>
                  <a:cubicBezTo>
                    <a:pt x="3845" y="0"/>
                    <a:pt x="3478" y="149"/>
                    <a:pt x="3255" y="473"/>
                  </a:cubicBezTo>
                  <a:cubicBezTo>
                    <a:pt x="2535" y="1521"/>
                    <a:pt x="2019" y="2738"/>
                    <a:pt x="1444" y="3869"/>
                  </a:cubicBezTo>
                  <a:cubicBezTo>
                    <a:pt x="954" y="4838"/>
                    <a:pt x="1" y="6063"/>
                    <a:pt x="157" y="7177"/>
                  </a:cubicBezTo>
                  <a:cubicBezTo>
                    <a:pt x="232" y="7703"/>
                    <a:pt x="625" y="8073"/>
                    <a:pt x="1094" y="8073"/>
                  </a:cubicBezTo>
                  <a:cubicBezTo>
                    <a:pt x="1252" y="8073"/>
                    <a:pt x="1418" y="8031"/>
                    <a:pt x="1583" y="7940"/>
                  </a:cubicBezTo>
                  <a:cubicBezTo>
                    <a:pt x="2633" y="7360"/>
                    <a:pt x="3035" y="5828"/>
                    <a:pt x="3541" y="4791"/>
                  </a:cubicBezTo>
                  <a:cubicBezTo>
                    <a:pt x="4114" y="3618"/>
                    <a:pt x="4762" y="2452"/>
                    <a:pt x="5174" y="1212"/>
                  </a:cubicBezTo>
                  <a:cubicBezTo>
                    <a:pt x="5427" y="453"/>
                    <a:pt x="4829" y="0"/>
                    <a:pt x="42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771;p44"/>
            <p:cNvSpPr/>
            <p:nvPr/>
          </p:nvSpPr>
          <p:spPr>
            <a:xfrm>
              <a:off x="3484375" y="3921025"/>
              <a:ext cx="61900" cy="88150"/>
            </a:xfrm>
            <a:custGeom>
              <a:avLst/>
              <a:gdLst/>
              <a:ahLst/>
              <a:cxnLst/>
              <a:rect l="l" t="t" r="r" b="b"/>
              <a:pathLst>
                <a:path w="2476" h="3526" extrusionOk="0">
                  <a:moveTo>
                    <a:pt x="1735" y="0"/>
                  </a:moveTo>
                  <a:cubicBezTo>
                    <a:pt x="1556" y="0"/>
                    <a:pt x="1372" y="64"/>
                    <a:pt x="1243" y="182"/>
                  </a:cubicBezTo>
                  <a:cubicBezTo>
                    <a:pt x="945" y="453"/>
                    <a:pt x="724" y="710"/>
                    <a:pt x="541" y="1073"/>
                  </a:cubicBezTo>
                  <a:cubicBezTo>
                    <a:pt x="359" y="1435"/>
                    <a:pt x="114" y="1819"/>
                    <a:pt x="64" y="2223"/>
                  </a:cubicBezTo>
                  <a:cubicBezTo>
                    <a:pt x="1" y="2749"/>
                    <a:pt x="189" y="3261"/>
                    <a:pt x="724" y="3456"/>
                  </a:cubicBezTo>
                  <a:cubicBezTo>
                    <a:pt x="851" y="3503"/>
                    <a:pt x="982" y="3525"/>
                    <a:pt x="1111" y="3525"/>
                  </a:cubicBezTo>
                  <a:cubicBezTo>
                    <a:pt x="1485" y="3525"/>
                    <a:pt x="1844" y="3335"/>
                    <a:pt x="2041" y="2982"/>
                  </a:cubicBezTo>
                  <a:cubicBezTo>
                    <a:pt x="2447" y="2252"/>
                    <a:pt x="2475" y="1229"/>
                    <a:pt x="2313" y="436"/>
                  </a:cubicBezTo>
                  <a:cubicBezTo>
                    <a:pt x="2252" y="137"/>
                    <a:pt x="1998" y="0"/>
                    <a:pt x="173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772;p44"/>
            <p:cNvSpPr/>
            <p:nvPr/>
          </p:nvSpPr>
          <p:spPr>
            <a:xfrm>
              <a:off x="3176825" y="4130200"/>
              <a:ext cx="84425" cy="121225"/>
            </a:xfrm>
            <a:custGeom>
              <a:avLst/>
              <a:gdLst/>
              <a:ahLst/>
              <a:cxnLst/>
              <a:rect l="l" t="t" r="r" b="b"/>
              <a:pathLst>
                <a:path w="3377" h="4849" extrusionOk="0">
                  <a:moveTo>
                    <a:pt x="2945" y="0"/>
                  </a:moveTo>
                  <a:cubicBezTo>
                    <a:pt x="2920" y="0"/>
                    <a:pt x="2895" y="4"/>
                    <a:pt x="2870" y="14"/>
                  </a:cubicBezTo>
                  <a:cubicBezTo>
                    <a:pt x="2341" y="216"/>
                    <a:pt x="2098" y="669"/>
                    <a:pt x="1792" y="1129"/>
                  </a:cubicBezTo>
                  <a:cubicBezTo>
                    <a:pt x="1355" y="1783"/>
                    <a:pt x="993" y="2516"/>
                    <a:pt x="468" y="3104"/>
                  </a:cubicBezTo>
                  <a:cubicBezTo>
                    <a:pt x="0" y="3629"/>
                    <a:pt x="155" y="4343"/>
                    <a:pt x="717" y="4712"/>
                  </a:cubicBezTo>
                  <a:cubicBezTo>
                    <a:pt x="788" y="4759"/>
                    <a:pt x="891" y="4783"/>
                    <a:pt x="973" y="4810"/>
                  </a:cubicBezTo>
                  <a:cubicBezTo>
                    <a:pt x="1051" y="4836"/>
                    <a:pt x="1132" y="4848"/>
                    <a:pt x="1214" y="4848"/>
                  </a:cubicBezTo>
                  <a:cubicBezTo>
                    <a:pt x="1663" y="4848"/>
                    <a:pt x="2130" y="4480"/>
                    <a:pt x="2209" y="4048"/>
                  </a:cubicBezTo>
                  <a:cubicBezTo>
                    <a:pt x="2345" y="3308"/>
                    <a:pt x="2658" y="2612"/>
                    <a:pt x="2905" y="1902"/>
                  </a:cubicBezTo>
                  <a:cubicBezTo>
                    <a:pt x="3100" y="1342"/>
                    <a:pt x="3376" y="776"/>
                    <a:pt x="3195" y="187"/>
                  </a:cubicBezTo>
                  <a:cubicBezTo>
                    <a:pt x="3164" y="83"/>
                    <a:pt x="3056" y="0"/>
                    <a:pt x="294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773;p44"/>
            <p:cNvSpPr/>
            <p:nvPr/>
          </p:nvSpPr>
          <p:spPr>
            <a:xfrm>
              <a:off x="2262050" y="2711975"/>
              <a:ext cx="365175" cy="107900"/>
            </a:xfrm>
            <a:custGeom>
              <a:avLst/>
              <a:gdLst/>
              <a:ahLst/>
              <a:cxnLst/>
              <a:rect l="l" t="t" r="r" b="b"/>
              <a:pathLst>
                <a:path w="14607" h="4316" extrusionOk="0">
                  <a:moveTo>
                    <a:pt x="1138" y="1"/>
                  </a:moveTo>
                  <a:cubicBezTo>
                    <a:pt x="278" y="1"/>
                    <a:pt x="0" y="1243"/>
                    <a:pt x="751" y="1635"/>
                  </a:cubicBezTo>
                  <a:cubicBezTo>
                    <a:pt x="1715" y="2138"/>
                    <a:pt x="2844" y="2349"/>
                    <a:pt x="3895" y="2606"/>
                  </a:cubicBezTo>
                  <a:cubicBezTo>
                    <a:pt x="5079" y="2898"/>
                    <a:pt x="6278" y="3140"/>
                    <a:pt x="7476" y="3377"/>
                  </a:cubicBezTo>
                  <a:cubicBezTo>
                    <a:pt x="8606" y="3599"/>
                    <a:pt x="9740" y="3808"/>
                    <a:pt x="10877" y="3994"/>
                  </a:cubicBezTo>
                  <a:cubicBezTo>
                    <a:pt x="11498" y="4096"/>
                    <a:pt x="12206" y="4315"/>
                    <a:pt x="12865" y="4315"/>
                  </a:cubicBezTo>
                  <a:cubicBezTo>
                    <a:pt x="13277" y="4315"/>
                    <a:pt x="13671" y="4230"/>
                    <a:pt x="14013" y="3977"/>
                  </a:cubicBezTo>
                  <a:cubicBezTo>
                    <a:pt x="14359" y="3722"/>
                    <a:pt x="14606" y="3172"/>
                    <a:pt x="14297" y="2778"/>
                  </a:cubicBezTo>
                  <a:cubicBezTo>
                    <a:pt x="13602" y="1895"/>
                    <a:pt x="12655" y="1957"/>
                    <a:pt x="11603" y="1803"/>
                  </a:cubicBezTo>
                  <a:cubicBezTo>
                    <a:pt x="10395" y="1624"/>
                    <a:pt x="9189" y="1430"/>
                    <a:pt x="7986" y="1216"/>
                  </a:cubicBezTo>
                  <a:cubicBezTo>
                    <a:pt x="6850" y="1015"/>
                    <a:pt x="5720" y="784"/>
                    <a:pt x="4589" y="562"/>
                  </a:cubicBezTo>
                  <a:cubicBezTo>
                    <a:pt x="3457" y="340"/>
                    <a:pt x="2294" y="3"/>
                    <a:pt x="113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774;p44"/>
            <p:cNvSpPr/>
            <p:nvPr/>
          </p:nvSpPr>
          <p:spPr>
            <a:xfrm>
              <a:off x="2688100" y="2781350"/>
              <a:ext cx="101800" cy="53150"/>
            </a:xfrm>
            <a:custGeom>
              <a:avLst/>
              <a:gdLst/>
              <a:ahLst/>
              <a:cxnLst/>
              <a:rect l="l" t="t" r="r" b="b"/>
              <a:pathLst>
                <a:path w="4072" h="2126" extrusionOk="0">
                  <a:moveTo>
                    <a:pt x="2696" y="0"/>
                  </a:moveTo>
                  <a:cubicBezTo>
                    <a:pt x="2685" y="0"/>
                    <a:pt x="2674" y="0"/>
                    <a:pt x="2662" y="1"/>
                  </a:cubicBezTo>
                  <a:cubicBezTo>
                    <a:pt x="2218" y="13"/>
                    <a:pt x="1765" y="112"/>
                    <a:pt x="1320" y="152"/>
                  </a:cubicBezTo>
                  <a:cubicBezTo>
                    <a:pt x="926" y="186"/>
                    <a:pt x="560" y="209"/>
                    <a:pt x="198" y="377"/>
                  </a:cubicBezTo>
                  <a:cubicBezTo>
                    <a:pt x="19" y="460"/>
                    <a:pt x="1" y="711"/>
                    <a:pt x="83" y="862"/>
                  </a:cubicBezTo>
                  <a:cubicBezTo>
                    <a:pt x="534" y="1684"/>
                    <a:pt x="1869" y="2075"/>
                    <a:pt x="2738" y="2124"/>
                  </a:cubicBezTo>
                  <a:cubicBezTo>
                    <a:pt x="2761" y="2125"/>
                    <a:pt x="2783" y="2126"/>
                    <a:pt x="2805" y="2126"/>
                  </a:cubicBezTo>
                  <a:cubicBezTo>
                    <a:pt x="4072" y="2126"/>
                    <a:pt x="4028" y="0"/>
                    <a:pt x="269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775;p44"/>
            <p:cNvSpPr/>
            <p:nvPr/>
          </p:nvSpPr>
          <p:spPr>
            <a:xfrm>
              <a:off x="2576925" y="2610700"/>
              <a:ext cx="141675" cy="60325"/>
            </a:xfrm>
            <a:custGeom>
              <a:avLst/>
              <a:gdLst/>
              <a:ahLst/>
              <a:cxnLst/>
              <a:rect l="l" t="t" r="r" b="b"/>
              <a:pathLst>
                <a:path w="5667" h="2413" extrusionOk="0">
                  <a:moveTo>
                    <a:pt x="1310" y="0"/>
                  </a:moveTo>
                  <a:cubicBezTo>
                    <a:pt x="841" y="0"/>
                    <a:pt x="368" y="66"/>
                    <a:pt x="44" y="396"/>
                  </a:cubicBezTo>
                  <a:cubicBezTo>
                    <a:pt x="17" y="423"/>
                    <a:pt x="0" y="473"/>
                    <a:pt x="17" y="511"/>
                  </a:cubicBezTo>
                  <a:cubicBezTo>
                    <a:pt x="266" y="1089"/>
                    <a:pt x="873" y="1283"/>
                    <a:pt x="1438" y="1495"/>
                  </a:cubicBezTo>
                  <a:cubicBezTo>
                    <a:pt x="2379" y="1850"/>
                    <a:pt x="3360" y="2106"/>
                    <a:pt x="4327" y="2380"/>
                  </a:cubicBezTo>
                  <a:cubicBezTo>
                    <a:pt x="4402" y="2402"/>
                    <a:pt x="4482" y="2412"/>
                    <a:pt x="4564" y="2412"/>
                  </a:cubicBezTo>
                  <a:cubicBezTo>
                    <a:pt x="4946" y="2412"/>
                    <a:pt x="5365" y="2189"/>
                    <a:pt x="5522" y="1850"/>
                  </a:cubicBezTo>
                  <a:cubicBezTo>
                    <a:pt x="5611" y="1661"/>
                    <a:pt x="5666" y="1500"/>
                    <a:pt x="5655" y="1290"/>
                  </a:cubicBezTo>
                  <a:cubicBezTo>
                    <a:pt x="5635" y="866"/>
                    <a:pt x="5292" y="325"/>
                    <a:pt x="4826" y="278"/>
                  </a:cubicBezTo>
                  <a:cubicBezTo>
                    <a:pt x="3872" y="179"/>
                    <a:pt x="2912" y="65"/>
                    <a:pt x="1953" y="24"/>
                  </a:cubicBezTo>
                  <a:cubicBezTo>
                    <a:pt x="1750" y="15"/>
                    <a:pt x="1530" y="0"/>
                    <a:pt x="13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776;p44"/>
            <p:cNvSpPr/>
            <p:nvPr/>
          </p:nvSpPr>
          <p:spPr>
            <a:xfrm>
              <a:off x="2097400" y="2476775"/>
              <a:ext cx="99975" cy="60425"/>
            </a:xfrm>
            <a:custGeom>
              <a:avLst/>
              <a:gdLst/>
              <a:ahLst/>
              <a:cxnLst/>
              <a:rect l="l" t="t" r="r" b="b"/>
              <a:pathLst>
                <a:path w="3999" h="2417" extrusionOk="0">
                  <a:moveTo>
                    <a:pt x="1099" y="1"/>
                  </a:moveTo>
                  <a:cubicBezTo>
                    <a:pt x="938" y="1"/>
                    <a:pt x="780" y="12"/>
                    <a:pt x="627" y="39"/>
                  </a:cubicBezTo>
                  <a:cubicBezTo>
                    <a:pt x="139" y="125"/>
                    <a:pt x="0" y="768"/>
                    <a:pt x="214" y="1136"/>
                  </a:cubicBezTo>
                  <a:cubicBezTo>
                    <a:pt x="595" y="1795"/>
                    <a:pt x="1516" y="2208"/>
                    <a:pt x="2230" y="2381"/>
                  </a:cubicBezTo>
                  <a:cubicBezTo>
                    <a:pt x="2328" y="2405"/>
                    <a:pt x="2422" y="2416"/>
                    <a:pt x="2511" y="2416"/>
                  </a:cubicBezTo>
                  <a:cubicBezTo>
                    <a:pt x="3656" y="2416"/>
                    <a:pt x="3999" y="565"/>
                    <a:pt x="2732" y="257"/>
                  </a:cubicBezTo>
                  <a:cubicBezTo>
                    <a:pt x="2224" y="134"/>
                    <a:pt x="1645" y="1"/>
                    <a:pt x="109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777;p44"/>
            <p:cNvSpPr/>
            <p:nvPr/>
          </p:nvSpPr>
          <p:spPr>
            <a:xfrm>
              <a:off x="4355525" y="2209275"/>
              <a:ext cx="58175" cy="41800"/>
            </a:xfrm>
            <a:custGeom>
              <a:avLst/>
              <a:gdLst/>
              <a:ahLst/>
              <a:cxnLst/>
              <a:rect l="l" t="t" r="r" b="b"/>
              <a:pathLst>
                <a:path w="2327" h="1672" extrusionOk="0">
                  <a:moveTo>
                    <a:pt x="1145" y="0"/>
                  </a:moveTo>
                  <a:cubicBezTo>
                    <a:pt x="266" y="0"/>
                    <a:pt x="0" y="1416"/>
                    <a:pt x="972" y="1647"/>
                  </a:cubicBezTo>
                  <a:cubicBezTo>
                    <a:pt x="1045" y="1664"/>
                    <a:pt x="1115" y="1672"/>
                    <a:pt x="1181" y="1672"/>
                  </a:cubicBezTo>
                  <a:cubicBezTo>
                    <a:pt x="2060" y="1672"/>
                    <a:pt x="2326" y="256"/>
                    <a:pt x="1356" y="26"/>
                  </a:cubicBezTo>
                  <a:cubicBezTo>
                    <a:pt x="1282" y="9"/>
                    <a:pt x="1212" y="0"/>
                    <a:pt x="11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778;p44"/>
            <p:cNvSpPr/>
            <p:nvPr/>
          </p:nvSpPr>
          <p:spPr>
            <a:xfrm>
              <a:off x="4190150" y="2423175"/>
              <a:ext cx="82100" cy="58975"/>
            </a:xfrm>
            <a:custGeom>
              <a:avLst/>
              <a:gdLst/>
              <a:ahLst/>
              <a:cxnLst/>
              <a:rect l="l" t="t" r="r" b="b"/>
              <a:pathLst>
                <a:path w="3284" h="2359" extrusionOk="0">
                  <a:moveTo>
                    <a:pt x="1615" y="0"/>
                  </a:moveTo>
                  <a:cubicBezTo>
                    <a:pt x="373" y="0"/>
                    <a:pt x="0" y="1998"/>
                    <a:pt x="1371" y="2323"/>
                  </a:cubicBezTo>
                  <a:cubicBezTo>
                    <a:pt x="1474" y="2347"/>
                    <a:pt x="1573" y="2359"/>
                    <a:pt x="1667" y="2359"/>
                  </a:cubicBezTo>
                  <a:cubicBezTo>
                    <a:pt x="2909" y="2359"/>
                    <a:pt x="3283" y="361"/>
                    <a:pt x="1912" y="36"/>
                  </a:cubicBezTo>
                  <a:cubicBezTo>
                    <a:pt x="1808" y="12"/>
                    <a:pt x="1709" y="0"/>
                    <a:pt x="1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779;p44"/>
            <p:cNvSpPr/>
            <p:nvPr/>
          </p:nvSpPr>
          <p:spPr>
            <a:xfrm>
              <a:off x="4506600" y="2338575"/>
              <a:ext cx="62775" cy="61350"/>
            </a:xfrm>
            <a:custGeom>
              <a:avLst/>
              <a:gdLst/>
              <a:ahLst/>
              <a:cxnLst/>
              <a:rect l="l" t="t" r="r" b="b"/>
              <a:pathLst>
                <a:path w="2511" h="2454" extrusionOk="0">
                  <a:moveTo>
                    <a:pt x="1266" y="1"/>
                  </a:moveTo>
                  <a:cubicBezTo>
                    <a:pt x="1036" y="1"/>
                    <a:pt x="802" y="64"/>
                    <a:pt x="611" y="183"/>
                  </a:cubicBezTo>
                  <a:cubicBezTo>
                    <a:pt x="353" y="340"/>
                    <a:pt x="118" y="643"/>
                    <a:pt x="60" y="945"/>
                  </a:cubicBezTo>
                  <a:cubicBezTo>
                    <a:pt x="1" y="1256"/>
                    <a:pt x="27" y="1601"/>
                    <a:pt x="211" y="1872"/>
                  </a:cubicBezTo>
                  <a:cubicBezTo>
                    <a:pt x="393" y="2142"/>
                    <a:pt x="649" y="2346"/>
                    <a:pt x="973" y="2422"/>
                  </a:cubicBezTo>
                  <a:cubicBezTo>
                    <a:pt x="1061" y="2444"/>
                    <a:pt x="1153" y="2454"/>
                    <a:pt x="1246" y="2454"/>
                  </a:cubicBezTo>
                  <a:cubicBezTo>
                    <a:pt x="1476" y="2454"/>
                    <a:pt x="1710" y="2391"/>
                    <a:pt x="1901" y="2272"/>
                  </a:cubicBezTo>
                  <a:cubicBezTo>
                    <a:pt x="2158" y="2114"/>
                    <a:pt x="2394" y="1812"/>
                    <a:pt x="2451" y="1510"/>
                  </a:cubicBezTo>
                  <a:cubicBezTo>
                    <a:pt x="2510" y="1199"/>
                    <a:pt x="2485" y="854"/>
                    <a:pt x="2301" y="583"/>
                  </a:cubicBezTo>
                  <a:cubicBezTo>
                    <a:pt x="2119" y="312"/>
                    <a:pt x="1864" y="109"/>
                    <a:pt x="1539" y="32"/>
                  </a:cubicBezTo>
                  <a:cubicBezTo>
                    <a:pt x="1451" y="11"/>
                    <a:pt x="1359" y="1"/>
                    <a:pt x="1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780;p44"/>
            <p:cNvSpPr/>
            <p:nvPr/>
          </p:nvSpPr>
          <p:spPr>
            <a:xfrm>
              <a:off x="4504200" y="2804000"/>
              <a:ext cx="85375" cy="61375"/>
            </a:xfrm>
            <a:custGeom>
              <a:avLst/>
              <a:gdLst/>
              <a:ahLst/>
              <a:cxnLst/>
              <a:rect l="l" t="t" r="r" b="b"/>
              <a:pathLst>
                <a:path w="3415" h="2455" extrusionOk="0">
                  <a:moveTo>
                    <a:pt x="1680" y="1"/>
                  </a:moveTo>
                  <a:cubicBezTo>
                    <a:pt x="390" y="1"/>
                    <a:pt x="1" y="2079"/>
                    <a:pt x="1426" y="2417"/>
                  </a:cubicBezTo>
                  <a:cubicBezTo>
                    <a:pt x="1534" y="2443"/>
                    <a:pt x="1637" y="2455"/>
                    <a:pt x="1735" y="2455"/>
                  </a:cubicBezTo>
                  <a:cubicBezTo>
                    <a:pt x="3025" y="2455"/>
                    <a:pt x="3414" y="377"/>
                    <a:pt x="1989" y="38"/>
                  </a:cubicBezTo>
                  <a:cubicBezTo>
                    <a:pt x="1881" y="13"/>
                    <a:pt x="1778"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781;p44"/>
            <p:cNvSpPr/>
            <p:nvPr/>
          </p:nvSpPr>
          <p:spPr>
            <a:xfrm>
              <a:off x="4302750" y="3127800"/>
              <a:ext cx="67550" cy="66025"/>
            </a:xfrm>
            <a:custGeom>
              <a:avLst/>
              <a:gdLst/>
              <a:ahLst/>
              <a:cxnLst/>
              <a:rect l="l" t="t" r="r" b="b"/>
              <a:pathLst>
                <a:path w="2702" h="2641" extrusionOk="0">
                  <a:moveTo>
                    <a:pt x="1364" y="1"/>
                  </a:moveTo>
                  <a:cubicBezTo>
                    <a:pt x="1116" y="1"/>
                    <a:pt x="863" y="68"/>
                    <a:pt x="658" y="194"/>
                  </a:cubicBezTo>
                  <a:cubicBezTo>
                    <a:pt x="382" y="365"/>
                    <a:pt x="127" y="690"/>
                    <a:pt x="64" y="1015"/>
                  </a:cubicBezTo>
                  <a:cubicBezTo>
                    <a:pt x="1" y="1351"/>
                    <a:pt x="28" y="1722"/>
                    <a:pt x="226" y="2014"/>
                  </a:cubicBezTo>
                  <a:cubicBezTo>
                    <a:pt x="422" y="2304"/>
                    <a:pt x="697" y="2523"/>
                    <a:pt x="1046" y="2607"/>
                  </a:cubicBezTo>
                  <a:cubicBezTo>
                    <a:pt x="1141" y="2629"/>
                    <a:pt x="1240" y="2640"/>
                    <a:pt x="1339" y="2640"/>
                  </a:cubicBezTo>
                  <a:cubicBezTo>
                    <a:pt x="1587" y="2640"/>
                    <a:pt x="1839" y="2573"/>
                    <a:pt x="2044" y="2446"/>
                  </a:cubicBezTo>
                  <a:cubicBezTo>
                    <a:pt x="2320" y="2275"/>
                    <a:pt x="2576" y="1950"/>
                    <a:pt x="2637" y="1625"/>
                  </a:cubicBezTo>
                  <a:cubicBezTo>
                    <a:pt x="2701" y="1289"/>
                    <a:pt x="2674" y="918"/>
                    <a:pt x="2476" y="627"/>
                  </a:cubicBezTo>
                  <a:cubicBezTo>
                    <a:pt x="2280" y="337"/>
                    <a:pt x="2005" y="117"/>
                    <a:pt x="1657" y="34"/>
                  </a:cubicBezTo>
                  <a:cubicBezTo>
                    <a:pt x="1562" y="12"/>
                    <a:pt x="1463" y="1"/>
                    <a:pt x="1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782;p44"/>
            <p:cNvSpPr/>
            <p:nvPr/>
          </p:nvSpPr>
          <p:spPr>
            <a:xfrm>
              <a:off x="4995550" y="2186275"/>
              <a:ext cx="58225" cy="56925"/>
            </a:xfrm>
            <a:custGeom>
              <a:avLst/>
              <a:gdLst/>
              <a:ahLst/>
              <a:cxnLst/>
              <a:rect l="l" t="t" r="r" b="b"/>
              <a:pathLst>
                <a:path w="2329" h="2277" extrusionOk="0">
                  <a:moveTo>
                    <a:pt x="1175" y="1"/>
                  </a:moveTo>
                  <a:cubicBezTo>
                    <a:pt x="962" y="1"/>
                    <a:pt x="744" y="59"/>
                    <a:pt x="567" y="169"/>
                  </a:cubicBezTo>
                  <a:cubicBezTo>
                    <a:pt x="329" y="316"/>
                    <a:pt x="108" y="597"/>
                    <a:pt x="56" y="876"/>
                  </a:cubicBezTo>
                  <a:cubicBezTo>
                    <a:pt x="0" y="1164"/>
                    <a:pt x="25" y="1485"/>
                    <a:pt x="195" y="1736"/>
                  </a:cubicBezTo>
                  <a:cubicBezTo>
                    <a:pt x="364" y="1988"/>
                    <a:pt x="600" y="2175"/>
                    <a:pt x="902" y="2248"/>
                  </a:cubicBezTo>
                  <a:cubicBezTo>
                    <a:pt x="983" y="2267"/>
                    <a:pt x="1068" y="2276"/>
                    <a:pt x="1153" y="2276"/>
                  </a:cubicBezTo>
                  <a:cubicBezTo>
                    <a:pt x="1367" y="2276"/>
                    <a:pt x="1585" y="2218"/>
                    <a:pt x="1762" y="2108"/>
                  </a:cubicBezTo>
                  <a:cubicBezTo>
                    <a:pt x="2000" y="1961"/>
                    <a:pt x="2221" y="1680"/>
                    <a:pt x="2274" y="1401"/>
                  </a:cubicBezTo>
                  <a:cubicBezTo>
                    <a:pt x="2329" y="1113"/>
                    <a:pt x="2305" y="791"/>
                    <a:pt x="2134" y="541"/>
                  </a:cubicBezTo>
                  <a:cubicBezTo>
                    <a:pt x="1964" y="291"/>
                    <a:pt x="1728" y="102"/>
                    <a:pt x="1427" y="29"/>
                  </a:cubicBezTo>
                  <a:cubicBezTo>
                    <a:pt x="1346" y="10"/>
                    <a:pt x="1261" y="1"/>
                    <a:pt x="1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783;p44"/>
            <p:cNvSpPr/>
            <p:nvPr/>
          </p:nvSpPr>
          <p:spPr>
            <a:xfrm>
              <a:off x="4644275" y="3642925"/>
              <a:ext cx="77500" cy="55700"/>
            </a:xfrm>
            <a:custGeom>
              <a:avLst/>
              <a:gdLst/>
              <a:ahLst/>
              <a:cxnLst/>
              <a:rect l="l" t="t" r="r" b="b"/>
              <a:pathLst>
                <a:path w="3100" h="2228" extrusionOk="0">
                  <a:moveTo>
                    <a:pt x="1525" y="1"/>
                  </a:moveTo>
                  <a:cubicBezTo>
                    <a:pt x="353" y="1"/>
                    <a:pt x="1" y="1887"/>
                    <a:pt x="1294" y="2194"/>
                  </a:cubicBezTo>
                  <a:cubicBezTo>
                    <a:pt x="1392" y="2217"/>
                    <a:pt x="1485" y="2228"/>
                    <a:pt x="1574" y="2228"/>
                  </a:cubicBezTo>
                  <a:cubicBezTo>
                    <a:pt x="2746" y="2228"/>
                    <a:pt x="3099" y="341"/>
                    <a:pt x="1806" y="35"/>
                  </a:cubicBezTo>
                  <a:cubicBezTo>
                    <a:pt x="1708" y="12"/>
                    <a:pt x="1614"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784;p44"/>
            <p:cNvSpPr/>
            <p:nvPr/>
          </p:nvSpPr>
          <p:spPr>
            <a:xfrm>
              <a:off x="5363675" y="2836950"/>
              <a:ext cx="71750" cy="51575"/>
            </a:xfrm>
            <a:custGeom>
              <a:avLst/>
              <a:gdLst/>
              <a:ahLst/>
              <a:cxnLst/>
              <a:rect l="l" t="t" r="r" b="b"/>
              <a:pathLst>
                <a:path w="2870" h="2063" extrusionOk="0">
                  <a:moveTo>
                    <a:pt x="1412" y="0"/>
                  </a:moveTo>
                  <a:cubicBezTo>
                    <a:pt x="327" y="0"/>
                    <a:pt x="0" y="1746"/>
                    <a:pt x="1198" y="2031"/>
                  </a:cubicBezTo>
                  <a:cubicBezTo>
                    <a:pt x="1289" y="2052"/>
                    <a:pt x="1375" y="2062"/>
                    <a:pt x="1457" y="2062"/>
                  </a:cubicBezTo>
                  <a:cubicBezTo>
                    <a:pt x="2543" y="2062"/>
                    <a:pt x="2869" y="315"/>
                    <a:pt x="1672" y="32"/>
                  </a:cubicBezTo>
                  <a:cubicBezTo>
                    <a:pt x="1581" y="10"/>
                    <a:pt x="1495" y="0"/>
                    <a:pt x="1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785;p44"/>
            <p:cNvSpPr/>
            <p:nvPr/>
          </p:nvSpPr>
          <p:spPr>
            <a:xfrm>
              <a:off x="4856650" y="2775650"/>
              <a:ext cx="65975" cy="47425"/>
            </a:xfrm>
            <a:custGeom>
              <a:avLst/>
              <a:gdLst/>
              <a:ahLst/>
              <a:cxnLst/>
              <a:rect l="l" t="t" r="r" b="b"/>
              <a:pathLst>
                <a:path w="2639" h="1897" extrusionOk="0">
                  <a:moveTo>
                    <a:pt x="1298" y="1"/>
                  </a:moveTo>
                  <a:cubicBezTo>
                    <a:pt x="300" y="1"/>
                    <a:pt x="0" y="1606"/>
                    <a:pt x="1101" y="1868"/>
                  </a:cubicBezTo>
                  <a:cubicBezTo>
                    <a:pt x="1185" y="1887"/>
                    <a:pt x="1265" y="1897"/>
                    <a:pt x="1340" y="1897"/>
                  </a:cubicBezTo>
                  <a:cubicBezTo>
                    <a:pt x="2338" y="1897"/>
                    <a:pt x="2638" y="291"/>
                    <a:pt x="1538" y="30"/>
                  </a:cubicBezTo>
                  <a:cubicBezTo>
                    <a:pt x="1454" y="10"/>
                    <a:pt x="1374" y="1"/>
                    <a:pt x="1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786;p44"/>
            <p:cNvSpPr/>
            <p:nvPr/>
          </p:nvSpPr>
          <p:spPr>
            <a:xfrm>
              <a:off x="4710300" y="1788425"/>
              <a:ext cx="64750" cy="46575"/>
            </a:xfrm>
            <a:custGeom>
              <a:avLst/>
              <a:gdLst/>
              <a:ahLst/>
              <a:cxnLst/>
              <a:rect l="l" t="t" r="r" b="b"/>
              <a:pathLst>
                <a:path w="2590" h="1863" extrusionOk="0">
                  <a:moveTo>
                    <a:pt x="1274" y="1"/>
                  </a:moveTo>
                  <a:cubicBezTo>
                    <a:pt x="296" y="1"/>
                    <a:pt x="0" y="1577"/>
                    <a:pt x="1081" y="1834"/>
                  </a:cubicBezTo>
                  <a:cubicBezTo>
                    <a:pt x="1163" y="1853"/>
                    <a:pt x="1241" y="1862"/>
                    <a:pt x="1315" y="1862"/>
                  </a:cubicBezTo>
                  <a:cubicBezTo>
                    <a:pt x="2295" y="1862"/>
                    <a:pt x="2590" y="285"/>
                    <a:pt x="1508" y="29"/>
                  </a:cubicBezTo>
                  <a:cubicBezTo>
                    <a:pt x="1426" y="10"/>
                    <a:pt x="1348"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787;p44"/>
            <p:cNvSpPr/>
            <p:nvPr/>
          </p:nvSpPr>
          <p:spPr>
            <a:xfrm>
              <a:off x="4096175" y="1375900"/>
              <a:ext cx="83275" cy="59875"/>
            </a:xfrm>
            <a:custGeom>
              <a:avLst/>
              <a:gdLst/>
              <a:ahLst/>
              <a:cxnLst/>
              <a:rect l="l" t="t" r="r" b="b"/>
              <a:pathLst>
                <a:path w="3331" h="2395" extrusionOk="0">
                  <a:moveTo>
                    <a:pt x="1638" y="1"/>
                  </a:moveTo>
                  <a:cubicBezTo>
                    <a:pt x="379" y="1"/>
                    <a:pt x="0" y="2027"/>
                    <a:pt x="1390" y="2358"/>
                  </a:cubicBezTo>
                  <a:cubicBezTo>
                    <a:pt x="1496" y="2383"/>
                    <a:pt x="1596" y="2394"/>
                    <a:pt x="1692" y="2394"/>
                  </a:cubicBezTo>
                  <a:cubicBezTo>
                    <a:pt x="2951" y="2394"/>
                    <a:pt x="3330" y="366"/>
                    <a:pt x="1941" y="38"/>
                  </a:cubicBezTo>
                  <a:cubicBezTo>
                    <a:pt x="1835" y="13"/>
                    <a:pt x="1734" y="1"/>
                    <a:pt x="1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788;p44"/>
            <p:cNvSpPr/>
            <p:nvPr/>
          </p:nvSpPr>
          <p:spPr>
            <a:xfrm>
              <a:off x="3530525" y="1455900"/>
              <a:ext cx="75050" cy="53950"/>
            </a:xfrm>
            <a:custGeom>
              <a:avLst/>
              <a:gdLst/>
              <a:ahLst/>
              <a:cxnLst/>
              <a:rect l="l" t="t" r="r" b="b"/>
              <a:pathLst>
                <a:path w="3002" h="2158" extrusionOk="0">
                  <a:moveTo>
                    <a:pt x="1478" y="0"/>
                  </a:moveTo>
                  <a:cubicBezTo>
                    <a:pt x="344" y="0"/>
                    <a:pt x="1" y="1828"/>
                    <a:pt x="1254" y="2124"/>
                  </a:cubicBezTo>
                  <a:cubicBezTo>
                    <a:pt x="1349" y="2147"/>
                    <a:pt x="1439" y="2157"/>
                    <a:pt x="1526" y="2157"/>
                  </a:cubicBezTo>
                  <a:cubicBezTo>
                    <a:pt x="2661" y="2157"/>
                    <a:pt x="3001" y="330"/>
                    <a:pt x="1749" y="33"/>
                  </a:cubicBezTo>
                  <a:cubicBezTo>
                    <a:pt x="1654" y="11"/>
                    <a:pt x="1564" y="0"/>
                    <a:pt x="1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789;p44"/>
            <p:cNvSpPr/>
            <p:nvPr/>
          </p:nvSpPr>
          <p:spPr>
            <a:xfrm>
              <a:off x="3774300" y="1954975"/>
              <a:ext cx="79175" cy="56900"/>
            </a:xfrm>
            <a:custGeom>
              <a:avLst/>
              <a:gdLst/>
              <a:ahLst/>
              <a:cxnLst/>
              <a:rect l="l" t="t" r="r" b="b"/>
              <a:pathLst>
                <a:path w="3167" h="2276" extrusionOk="0">
                  <a:moveTo>
                    <a:pt x="1558" y="0"/>
                  </a:moveTo>
                  <a:cubicBezTo>
                    <a:pt x="362" y="0"/>
                    <a:pt x="1" y="1927"/>
                    <a:pt x="1322" y="2240"/>
                  </a:cubicBezTo>
                  <a:cubicBezTo>
                    <a:pt x="1422" y="2264"/>
                    <a:pt x="1518" y="2275"/>
                    <a:pt x="1608" y="2275"/>
                  </a:cubicBezTo>
                  <a:cubicBezTo>
                    <a:pt x="2806" y="2275"/>
                    <a:pt x="3167" y="348"/>
                    <a:pt x="1845" y="35"/>
                  </a:cubicBezTo>
                  <a:cubicBezTo>
                    <a:pt x="1745" y="11"/>
                    <a:pt x="1649" y="0"/>
                    <a:pt x="1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790;p44"/>
            <p:cNvSpPr/>
            <p:nvPr/>
          </p:nvSpPr>
          <p:spPr>
            <a:xfrm>
              <a:off x="3756450" y="2238850"/>
              <a:ext cx="76900" cy="55300"/>
            </a:xfrm>
            <a:custGeom>
              <a:avLst/>
              <a:gdLst/>
              <a:ahLst/>
              <a:cxnLst/>
              <a:rect l="l" t="t" r="r" b="b"/>
              <a:pathLst>
                <a:path w="3076" h="2212" extrusionOk="0">
                  <a:moveTo>
                    <a:pt x="1515" y="1"/>
                  </a:moveTo>
                  <a:cubicBezTo>
                    <a:pt x="351" y="1"/>
                    <a:pt x="0" y="1874"/>
                    <a:pt x="1284" y="2178"/>
                  </a:cubicBezTo>
                  <a:cubicBezTo>
                    <a:pt x="1381" y="2201"/>
                    <a:pt x="1474" y="2212"/>
                    <a:pt x="1562" y="2212"/>
                  </a:cubicBezTo>
                  <a:cubicBezTo>
                    <a:pt x="2725" y="2212"/>
                    <a:pt x="3076" y="340"/>
                    <a:pt x="1792" y="34"/>
                  </a:cubicBezTo>
                  <a:cubicBezTo>
                    <a:pt x="1695" y="12"/>
                    <a:pt x="1602" y="1"/>
                    <a:pt x="1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791;p44"/>
            <p:cNvSpPr/>
            <p:nvPr/>
          </p:nvSpPr>
          <p:spPr>
            <a:xfrm>
              <a:off x="3414100" y="2170175"/>
              <a:ext cx="79150" cy="56900"/>
            </a:xfrm>
            <a:custGeom>
              <a:avLst/>
              <a:gdLst/>
              <a:ahLst/>
              <a:cxnLst/>
              <a:rect l="l" t="t" r="r" b="b"/>
              <a:pathLst>
                <a:path w="3166" h="2276" extrusionOk="0">
                  <a:moveTo>
                    <a:pt x="1558" y="1"/>
                  </a:moveTo>
                  <a:cubicBezTo>
                    <a:pt x="361" y="1"/>
                    <a:pt x="0" y="1928"/>
                    <a:pt x="1322" y="2241"/>
                  </a:cubicBezTo>
                  <a:cubicBezTo>
                    <a:pt x="1422" y="2265"/>
                    <a:pt x="1517" y="2276"/>
                    <a:pt x="1608" y="2276"/>
                  </a:cubicBezTo>
                  <a:cubicBezTo>
                    <a:pt x="2805" y="2276"/>
                    <a:pt x="3165" y="349"/>
                    <a:pt x="1844" y="36"/>
                  </a:cubicBezTo>
                  <a:cubicBezTo>
                    <a:pt x="1744" y="12"/>
                    <a:pt x="1649" y="1"/>
                    <a:pt x="15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792;p44"/>
            <p:cNvSpPr/>
            <p:nvPr/>
          </p:nvSpPr>
          <p:spPr>
            <a:xfrm>
              <a:off x="3059850" y="2244775"/>
              <a:ext cx="89050" cy="64000"/>
            </a:xfrm>
            <a:custGeom>
              <a:avLst/>
              <a:gdLst/>
              <a:ahLst/>
              <a:cxnLst/>
              <a:rect l="l" t="t" r="r" b="b"/>
              <a:pathLst>
                <a:path w="3562" h="2560" extrusionOk="0">
                  <a:moveTo>
                    <a:pt x="1751" y="0"/>
                  </a:moveTo>
                  <a:cubicBezTo>
                    <a:pt x="406" y="0"/>
                    <a:pt x="0" y="2168"/>
                    <a:pt x="1487" y="2521"/>
                  </a:cubicBezTo>
                  <a:cubicBezTo>
                    <a:pt x="1600" y="2547"/>
                    <a:pt x="1707" y="2560"/>
                    <a:pt x="1809" y="2560"/>
                  </a:cubicBezTo>
                  <a:cubicBezTo>
                    <a:pt x="3156" y="2560"/>
                    <a:pt x="3561" y="391"/>
                    <a:pt x="2074" y="40"/>
                  </a:cubicBezTo>
                  <a:cubicBezTo>
                    <a:pt x="1961" y="13"/>
                    <a:pt x="1854"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793;p44"/>
            <p:cNvSpPr/>
            <p:nvPr/>
          </p:nvSpPr>
          <p:spPr>
            <a:xfrm>
              <a:off x="2759275" y="2222350"/>
              <a:ext cx="89525" cy="64300"/>
            </a:xfrm>
            <a:custGeom>
              <a:avLst/>
              <a:gdLst/>
              <a:ahLst/>
              <a:cxnLst/>
              <a:rect l="l" t="t" r="r" b="b"/>
              <a:pathLst>
                <a:path w="3581" h="2572" extrusionOk="0">
                  <a:moveTo>
                    <a:pt x="1762" y="0"/>
                  </a:moveTo>
                  <a:cubicBezTo>
                    <a:pt x="409" y="0"/>
                    <a:pt x="1" y="2178"/>
                    <a:pt x="1495" y="2532"/>
                  </a:cubicBezTo>
                  <a:cubicBezTo>
                    <a:pt x="1608" y="2559"/>
                    <a:pt x="1717" y="2572"/>
                    <a:pt x="1819" y="2572"/>
                  </a:cubicBezTo>
                  <a:cubicBezTo>
                    <a:pt x="3172" y="2572"/>
                    <a:pt x="3581" y="394"/>
                    <a:pt x="2086" y="39"/>
                  </a:cubicBezTo>
                  <a:cubicBezTo>
                    <a:pt x="1973" y="13"/>
                    <a:pt x="1865"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794;p44"/>
            <p:cNvSpPr/>
            <p:nvPr/>
          </p:nvSpPr>
          <p:spPr>
            <a:xfrm>
              <a:off x="2478675" y="1855600"/>
              <a:ext cx="63025" cy="61600"/>
            </a:xfrm>
            <a:custGeom>
              <a:avLst/>
              <a:gdLst/>
              <a:ahLst/>
              <a:cxnLst/>
              <a:rect l="l" t="t" r="r" b="b"/>
              <a:pathLst>
                <a:path w="2521" h="2464" extrusionOk="0">
                  <a:moveTo>
                    <a:pt x="1271" y="0"/>
                  </a:moveTo>
                  <a:cubicBezTo>
                    <a:pt x="1040" y="0"/>
                    <a:pt x="804" y="63"/>
                    <a:pt x="613" y="181"/>
                  </a:cubicBezTo>
                  <a:cubicBezTo>
                    <a:pt x="354" y="341"/>
                    <a:pt x="116" y="645"/>
                    <a:pt x="60" y="948"/>
                  </a:cubicBezTo>
                  <a:cubicBezTo>
                    <a:pt x="1" y="1261"/>
                    <a:pt x="27" y="1607"/>
                    <a:pt x="210" y="1880"/>
                  </a:cubicBezTo>
                  <a:cubicBezTo>
                    <a:pt x="394" y="2152"/>
                    <a:pt x="650" y="2356"/>
                    <a:pt x="976" y="2433"/>
                  </a:cubicBezTo>
                  <a:cubicBezTo>
                    <a:pt x="1064" y="2454"/>
                    <a:pt x="1157" y="2464"/>
                    <a:pt x="1250" y="2464"/>
                  </a:cubicBezTo>
                  <a:cubicBezTo>
                    <a:pt x="1481" y="2464"/>
                    <a:pt x="1717" y="2401"/>
                    <a:pt x="1909" y="2283"/>
                  </a:cubicBezTo>
                  <a:cubicBezTo>
                    <a:pt x="2167" y="2123"/>
                    <a:pt x="2405" y="1819"/>
                    <a:pt x="2461" y="1516"/>
                  </a:cubicBezTo>
                  <a:cubicBezTo>
                    <a:pt x="2521" y="1203"/>
                    <a:pt x="2495" y="857"/>
                    <a:pt x="2311" y="584"/>
                  </a:cubicBezTo>
                  <a:cubicBezTo>
                    <a:pt x="2127" y="312"/>
                    <a:pt x="1871" y="109"/>
                    <a:pt x="1546" y="32"/>
                  </a:cubicBezTo>
                  <a:cubicBezTo>
                    <a:pt x="1457" y="11"/>
                    <a:pt x="1364" y="0"/>
                    <a:pt x="1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795;p44"/>
            <p:cNvSpPr/>
            <p:nvPr/>
          </p:nvSpPr>
          <p:spPr>
            <a:xfrm>
              <a:off x="3040375" y="1300850"/>
              <a:ext cx="87000" cy="62525"/>
            </a:xfrm>
            <a:custGeom>
              <a:avLst/>
              <a:gdLst/>
              <a:ahLst/>
              <a:cxnLst/>
              <a:rect l="l" t="t" r="r" b="b"/>
              <a:pathLst>
                <a:path w="3480" h="2501" extrusionOk="0">
                  <a:moveTo>
                    <a:pt x="1711" y="0"/>
                  </a:moveTo>
                  <a:cubicBezTo>
                    <a:pt x="396" y="0"/>
                    <a:pt x="0" y="2119"/>
                    <a:pt x="1452" y="2463"/>
                  </a:cubicBezTo>
                  <a:cubicBezTo>
                    <a:pt x="1562" y="2489"/>
                    <a:pt x="1667" y="2501"/>
                    <a:pt x="1767" y="2501"/>
                  </a:cubicBezTo>
                  <a:cubicBezTo>
                    <a:pt x="3083" y="2501"/>
                    <a:pt x="3480" y="382"/>
                    <a:pt x="2026" y="39"/>
                  </a:cubicBezTo>
                  <a:cubicBezTo>
                    <a:pt x="1916" y="13"/>
                    <a:pt x="1811" y="0"/>
                    <a:pt x="1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796;p44"/>
            <p:cNvSpPr/>
            <p:nvPr/>
          </p:nvSpPr>
          <p:spPr>
            <a:xfrm>
              <a:off x="3125175" y="2502675"/>
              <a:ext cx="61000" cy="58125"/>
            </a:xfrm>
            <a:custGeom>
              <a:avLst/>
              <a:gdLst/>
              <a:ahLst/>
              <a:cxnLst/>
              <a:rect l="l" t="t" r="r" b="b"/>
              <a:pathLst>
                <a:path w="2440" h="2325" extrusionOk="0">
                  <a:moveTo>
                    <a:pt x="1207" y="0"/>
                  </a:moveTo>
                  <a:cubicBezTo>
                    <a:pt x="1182" y="0"/>
                    <a:pt x="1156" y="1"/>
                    <a:pt x="1130" y="3"/>
                  </a:cubicBezTo>
                  <a:cubicBezTo>
                    <a:pt x="829" y="27"/>
                    <a:pt x="545" y="139"/>
                    <a:pt x="331" y="362"/>
                  </a:cubicBezTo>
                  <a:cubicBezTo>
                    <a:pt x="124" y="580"/>
                    <a:pt x="0" y="905"/>
                    <a:pt x="11" y="1205"/>
                  </a:cubicBezTo>
                  <a:cubicBezTo>
                    <a:pt x="22" y="1513"/>
                    <a:pt x="160" y="1786"/>
                    <a:pt x="371" y="2004"/>
                  </a:cubicBezTo>
                  <a:cubicBezTo>
                    <a:pt x="589" y="2230"/>
                    <a:pt x="910" y="2322"/>
                    <a:pt x="1214" y="2324"/>
                  </a:cubicBezTo>
                  <a:cubicBezTo>
                    <a:pt x="1217" y="2324"/>
                    <a:pt x="1219" y="2324"/>
                    <a:pt x="1222" y="2324"/>
                  </a:cubicBezTo>
                  <a:cubicBezTo>
                    <a:pt x="1635" y="2324"/>
                    <a:pt x="1981" y="2056"/>
                    <a:pt x="2190" y="1722"/>
                  </a:cubicBezTo>
                  <a:cubicBezTo>
                    <a:pt x="2439" y="1321"/>
                    <a:pt x="2350" y="788"/>
                    <a:pt x="2066" y="438"/>
                  </a:cubicBezTo>
                  <a:cubicBezTo>
                    <a:pt x="1859" y="182"/>
                    <a:pt x="1545" y="0"/>
                    <a:pt x="1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797;p44"/>
            <p:cNvSpPr/>
            <p:nvPr/>
          </p:nvSpPr>
          <p:spPr>
            <a:xfrm>
              <a:off x="2210775" y="2287550"/>
              <a:ext cx="84950" cy="61050"/>
            </a:xfrm>
            <a:custGeom>
              <a:avLst/>
              <a:gdLst/>
              <a:ahLst/>
              <a:cxnLst/>
              <a:rect l="l" t="t" r="r" b="b"/>
              <a:pathLst>
                <a:path w="3398" h="2442" extrusionOk="0">
                  <a:moveTo>
                    <a:pt x="1671" y="0"/>
                  </a:moveTo>
                  <a:cubicBezTo>
                    <a:pt x="387" y="0"/>
                    <a:pt x="0" y="2068"/>
                    <a:pt x="1419" y="2404"/>
                  </a:cubicBezTo>
                  <a:cubicBezTo>
                    <a:pt x="1526" y="2430"/>
                    <a:pt x="1629" y="2441"/>
                    <a:pt x="1726" y="2441"/>
                  </a:cubicBezTo>
                  <a:cubicBezTo>
                    <a:pt x="3010" y="2441"/>
                    <a:pt x="3398" y="373"/>
                    <a:pt x="1979" y="38"/>
                  </a:cubicBezTo>
                  <a:cubicBezTo>
                    <a:pt x="1871" y="12"/>
                    <a:pt x="1768" y="0"/>
                    <a:pt x="1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798;p44"/>
            <p:cNvSpPr/>
            <p:nvPr/>
          </p:nvSpPr>
          <p:spPr>
            <a:xfrm>
              <a:off x="2144800" y="1951100"/>
              <a:ext cx="88200" cy="63425"/>
            </a:xfrm>
            <a:custGeom>
              <a:avLst/>
              <a:gdLst/>
              <a:ahLst/>
              <a:cxnLst/>
              <a:rect l="l" t="t" r="r" b="b"/>
              <a:pathLst>
                <a:path w="3528" h="2537" extrusionOk="0">
                  <a:moveTo>
                    <a:pt x="1735" y="1"/>
                  </a:moveTo>
                  <a:cubicBezTo>
                    <a:pt x="402" y="1"/>
                    <a:pt x="0" y="2149"/>
                    <a:pt x="1472" y="2498"/>
                  </a:cubicBezTo>
                  <a:cubicBezTo>
                    <a:pt x="1583" y="2525"/>
                    <a:pt x="1690" y="2537"/>
                    <a:pt x="1791" y="2537"/>
                  </a:cubicBezTo>
                  <a:cubicBezTo>
                    <a:pt x="3126" y="2537"/>
                    <a:pt x="3528" y="389"/>
                    <a:pt x="2055" y="40"/>
                  </a:cubicBezTo>
                  <a:cubicBezTo>
                    <a:pt x="1943" y="13"/>
                    <a:pt x="1836"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799;p44"/>
            <p:cNvSpPr/>
            <p:nvPr/>
          </p:nvSpPr>
          <p:spPr>
            <a:xfrm>
              <a:off x="1891500" y="2518075"/>
              <a:ext cx="82475" cy="59275"/>
            </a:xfrm>
            <a:custGeom>
              <a:avLst/>
              <a:gdLst/>
              <a:ahLst/>
              <a:cxnLst/>
              <a:rect l="l" t="t" r="r" b="b"/>
              <a:pathLst>
                <a:path w="3299" h="2371" extrusionOk="0">
                  <a:moveTo>
                    <a:pt x="1623" y="0"/>
                  </a:moveTo>
                  <a:cubicBezTo>
                    <a:pt x="377" y="0"/>
                    <a:pt x="1" y="2008"/>
                    <a:pt x="1377" y="2334"/>
                  </a:cubicBezTo>
                  <a:cubicBezTo>
                    <a:pt x="1481" y="2359"/>
                    <a:pt x="1581" y="2370"/>
                    <a:pt x="1676" y="2370"/>
                  </a:cubicBezTo>
                  <a:cubicBezTo>
                    <a:pt x="2923" y="2370"/>
                    <a:pt x="3299" y="362"/>
                    <a:pt x="1922" y="37"/>
                  </a:cubicBezTo>
                  <a:cubicBezTo>
                    <a:pt x="1818" y="12"/>
                    <a:pt x="1718" y="0"/>
                    <a:pt x="16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800;p44"/>
            <p:cNvSpPr/>
            <p:nvPr/>
          </p:nvSpPr>
          <p:spPr>
            <a:xfrm>
              <a:off x="2918375" y="2893325"/>
              <a:ext cx="52350" cy="49575"/>
            </a:xfrm>
            <a:custGeom>
              <a:avLst/>
              <a:gdLst/>
              <a:ahLst/>
              <a:cxnLst/>
              <a:rect l="l" t="t" r="r" b="b"/>
              <a:pathLst>
                <a:path w="2094" h="1983" extrusionOk="0">
                  <a:moveTo>
                    <a:pt x="1120" y="1"/>
                  </a:moveTo>
                  <a:cubicBezTo>
                    <a:pt x="1095" y="1"/>
                    <a:pt x="1070" y="2"/>
                    <a:pt x="1045" y="5"/>
                  </a:cubicBezTo>
                  <a:cubicBezTo>
                    <a:pt x="754" y="38"/>
                    <a:pt x="469" y="106"/>
                    <a:pt x="276" y="346"/>
                  </a:cubicBezTo>
                  <a:cubicBezTo>
                    <a:pt x="133" y="522"/>
                    <a:pt x="44" y="696"/>
                    <a:pt x="20" y="923"/>
                  </a:cubicBezTo>
                  <a:cubicBezTo>
                    <a:pt x="0" y="1127"/>
                    <a:pt x="33" y="1351"/>
                    <a:pt x="152" y="1527"/>
                  </a:cubicBezTo>
                  <a:cubicBezTo>
                    <a:pt x="246" y="1665"/>
                    <a:pt x="366" y="1781"/>
                    <a:pt x="511" y="1869"/>
                  </a:cubicBezTo>
                  <a:cubicBezTo>
                    <a:pt x="645" y="1952"/>
                    <a:pt x="798" y="1982"/>
                    <a:pt x="951" y="1982"/>
                  </a:cubicBezTo>
                  <a:cubicBezTo>
                    <a:pt x="1056" y="1982"/>
                    <a:pt x="1161" y="1968"/>
                    <a:pt x="1261" y="1946"/>
                  </a:cubicBezTo>
                  <a:cubicBezTo>
                    <a:pt x="1423" y="1912"/>
                    <a:pt x="1618" y="1797"/>
                    <a:pt x="1722" y="1676"/>
                  </a:cubicBezTo>
                  <a:cubicBezTo>
                    <a:pt x="1793" y="1597"/>
                    <a:pt x="1852" y="1502"/>
                    <a:pt x="1912" y="1413"/>
                  </a:cubicBezTo>
                  <a:cubicBezTo>
                    <a:pt x="2093" y="1136"/>
                    <a:pt x="2055" y="728"/>
                    <a:pt x="1888" y="457"/>
                  </a:cubicBezTo>
                  <a:cubicBezTo>
                    <a:pt x="1733" y="205"/>
                    <a:pt x="1426" y="1"/>
                    <a:pt x="1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801;p44"/>
            <p:cNvSpPr/>
            <p:nvPr/>
          </p:nvSpPr>
          <p:spPr>
            <a:xfrm>
              <a:off x="3039675" y="3049800"/>
              <a:ext cx="80000" cy="57475"/>
            </a:xfrm>
            <a:custGeom>
              <a:avLst/>
              <a:gdLst/>
              <a:ahLst/>
              <a:cxnLst/>
              <a:rect l="l" t="t" r="r" b="b"/>
              <a:pathLst>
                <a:path w="3200" h="2299" extrusionOk="0">
                  <a:moveTo>
                    <a:pt x="1574" y="0"/>
                  </a:moveTo>
                  <a:cubicBezTo>
                    <a:pt x="365" y="0"/>
                    <a:pt x="1" y="1946"/>
                    <a:pt x="1335" y="2263"/>
                  </a:cubicBezTo>
                  <a:cubicBezTo>
                    <a:pt x="1436" y="2287"/>
                    <a:pt x="1533" y="2299"/>
                    <a:pt x="1625" y="2299"/>
                  </a:cubicBezTo>
                  <a:cubicBezTo>
                    <a:pt x="2835" y="2299"/>
                    <a:pt x="3199" y="351"/>
                    <a:pt x="1864" y="35"/>
                  </a:cubicBezTo>
                  <a:cubicBezTo>
                    <a:pt x="1762" y="11"/>
                    <a:pt x="1666" y="0"/>
                    <a:pt x="1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802;p44"/>
            <p:cNvSpPr/>
            <p:nvPr/>
          </p:nvSpPr>
          <p:spPr>
            <a:xfrm>
              <a:off x="2822450" y="3220050"/>
              <a:ext cx="65100" cy="64675"/>
            </a:xfrm>
            <a:custGeom>
              <a:avLst/>
              <a:gdLst/>
              <a:ahLst/>
              <a:cxnLst/>
              <a:rect l="l" t="t" r="r" b="b"/>
              <a:pathLst>
                <a:path w="2604" h="2587" extrusionOk="0">
                  <a:moveTo>
                    <a:pt x="1313" y="1"/>
                  </a:moveTo>
                  <a:cubicBezTo>
                    <a:pt x="970" y="1"/>
                    <a:pt x="606" y="131"/>
                    <a:pt x="392" y="394"/>
                  </a:cubicBezTo>
                  <a:cubicBezTo>
                    <a:pt x="386" y="401"/>
                    <a:pt x="380" y="410"/>
                    <a:pt x="374" y="416"/>
                  </a:cubicBezTo>
                  <a:cubicBezTo>
                    <a:pt x="214" y="584"/>
                    <a:pt x="108" y="782"/>
                    <a:pt x="54" y="1007"/>
                  </a:cubicBezTo>
                  <a:cubicBezTo>
                    <a:pt x="1" y="1233"/>
                    <a:pt x="7" y="1457"/>
                    <a:pt x="75" y="1679"/>
                  </a:cubicBezTo>
                  <a:cubicBezTo>
                    <a:pt x="207" y="2112"/>
                    <a:pt x="567" y="2449"/>
                    <a:pt x="1007" y="2553"/>
                  </a:cubicBezTo>
                  <a:cubicBezTo>
                    <a:pt x="1104" y="2576"/>
                    <a:pt x="1203" y="2587"/>
                    <a:pt x="1301" y="2587"/>
                  </a:cubicBezTo>
                  <a:cubicBezTo>
                    <a:pt x="1648" y="2587"/>
                    <a:pt x="1989" y="2446"/>
                    <a:pt x="2233" y="2189"/>
                  </a:cubicBezTo>
                  <a:cubicBezTo>
                    <a:pt x="2392" y="2022"/>
                    <a:pt x="2499" y="1825"/>
                    <a:pt x="2553" y="1599"/>
                  </a:cubicBezTo>
                  <a:cubicBezTo>
                    <a:pt x="2604" y="1374"/>
                    <a:pt x="2597" y="1150"/>
                    <a:pt x="2531" y="929"/>
                  </a:cubicBezTo>
                  <a:cubicBezTo>
                    <a:pt x="2529" y="919"/>
                    <a:pt x="2527" y="908"/>
                    <a:pt x="2525" y="899"/>
                  </a:cubicBezTo>
                  <a:cubicBezTo>
                    <a:pt x="2430" y="472"/>
                    <a:pt x="2011" y="131"/>
                    <a:pt x="1603" y="34"/>
                  </a:cubicBezTo>
                  <a:cubicBezTo>
                    <a:pt x="1511" y="12"/>
                    <a:pt x="1413" y="1"/>
                    <a:pt x="1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803;p44"/>
            <p:cNvSpPr/>
            <p:nvPr/>
          </p:nvSpPr>
          <p:spPr>
            <a:xfrm>
              <a:off x="1886900" y="2917250"/>
              <a:ext cx="64825" cy="56425"/>
            </a:xfrm>
            <a:custGeom>
              <a:avLst/>
              <a:gdLst/>
              <a:ahLst/>
              <a:cxnLst/>
              <a:rect l="l" t="t" r="r" b="b"/>
              <a:pathLst>
                <a:path w="2593" h="2257" extrusionOk="0">
                  <a:moveTo>
                    <a:pt x="1158" y="1"/>
                  </a:moveTo>
                  <a:cubicBezTo>
                    <a:pt x="683" y="1"/>
                    <a:pt x="231" y="252"/>
                    <a:pt x="142" y="836"/>
                  </a:cubicBezTo>
                  <a:cubicBezTo>
                    <a:pt x="137" y="864"/>
                    <a:pt x="133" y="892"/>
                    <a:pt x="128" y="922"/>
                  </a:cubicBezTo>
                  <a:cubicBezTo>
                    <a:pt x="1" y="1754"/>
                    <a:pt x="613" y="2257"/>
                    <a:pt x="1233" y="2257"/>
                  </a:cubicBezTo>
                  <a:cubicBezTo>
                    <a:pt x="1672" y="2257"/>
                    <a:pt x="2114" y="2004"/>
                    <a:pt x="2300" y="1436"/>
                  </a:cubicBezTo>
                  <a:cubicBezTo>
                    <a:pt x="2308" y="1409"/>
                    <a:pt x="2317" y="1381"/>
                    <a:pt x="2327" y="1354"/>
                  </a:cubicBezTo>
                  <a:cubicBezTo>
                    <a:pt x="2593" y="536"/>
                    <a:pt x="1851" y="1"/>
                    <a:pt x="1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804;p44"/>
            <p:cNvSpPr/>
            <p:nvPr/>
          </p:nvSpPr>
          <p:spPr>
            <a:xfrm>
              <a:off x="2209775" y="3343775"/>
              <a:ext cx="55700" cy="51750"/>
            </a:xfrm>
            <a:custGeom>
              <a:avLst/>
              <a:gdLst/>
              <a:ahLst/>
              <a:cxnLst/>
              <a:rect l="l" t="t" r="r" b="b"/>
              <a:pathLst>
                <a:path w="2228" h="2070" extrusionOk="0">
                  <a:moveTo>
                    <a:pt x="1122" y="1"/>
                  </a:moveTo>
                  <a:cubicBezTo>
                    <a:pt x="928" y="1"/>
                    <a:pt x="730" y="54"/>
                    <a:pt x="569" y="153"/>
                  </a:cubicBezTo>
                  <a:cubicBezTo>
                    <a:pt x="353" y="287"/>
                    <a:pt x="153" y="542"/>
                    <a:pt x="104" y="796"/>
                  </a:cubicBezTo>
                  <a:cubicBezTo>
                    <a:pt x="0" y="1347"/>
                    <a:pt x="310" y="1909"/>
                    <a:pt x="875" y="2043"/>
                  </a:cubicBezTo>
                  <a:cubicBezTo>
                    <a:pt x="949" y="2061"/>
                    <a:pt x="1026" y="2069"/>
                    <a:pt x="1103" y="2069"/>
                  </a:cubicBezTo>
                  <a:cubicBezTo>
                    <a:pt x="1298" y="2069"/>
                    <a:pt x="1496" y="2017"/>
                    <a:pt x="1657" y="1917"/>
                  </a:cubicBezTo>
                  <a:cubicBezTo>
                    <a:pt x="1873" y="1784"/>
                    <a:pt x="2073" y="1528"/>
                    <a:pt x="2121" y="1274"/>
                  </a:cubicBezTo>
                  <a:cubicBezTo>
                    <a:pt x="2227" y="721"/>
                    <a:pt x="1918" y="160"/>
                    <a:pt x="1353" y="27"/>
                  </a:cubicBezTo>
                  <a:cubicBezTo>
                    <a:pt x="1278" y="10"/>
                    <a:pt x="1200" y="1"/>
                    <a:pt x="1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805;p44"/>
            <p:cNvSpPr/>
            <p:nvPr/>
          </p:nvSpPr>
          <p:spPr>
            <a:xfrm>
              <a:off x="2014100" y="3528325"/>
              <a:ext cx="38825" cy="38575"/>
            </a:xfrm>
            <a:custGeom>
              <a:avLst/>
              <a:gdLst/>
              <a:ahLst/>
              <a:cxnLst/>
              <a:rect l="l" t="t" r="r" b="b"/>
              <a:pathLst>
                <a:path w="1553" h="1543" extrusionOk="0">
                  <a:moveTo>
                    <a:pt x="814" y="1"/>
                  </a:moveTo>
                  <a:cubicBezTo>
                    <a:pt x="678" y="1"/>
                    <a:pt x="555" y="39"/>
                    <a:pt x="420" y="101"/>
                  </a:cubicBezTo>
                  <a:cubicBezTo>
                    <a:pt x="406" y="108"/>
                    <a:pt x="391" y="114"/>
                    <a:pt x="376" y="123"/>
                  </a:cubicBezTo>
                  <a:cubicBezTo>
                    <a:pt x="265" y="174"/>
                    <a:pt x="166" y="307"/>
                    <a:pt x="105" y="408"/>
                  </a:cubicBezTo>
                  <a:cubicBezTo>
                    <a:pt x="17" y="554"/>
                    <a:pt x="1" y="740"/>
                    <a:pt x="28" y="904"/>
                  </a:cubicBezTo>
                  <a:cubicBezTo>
                    <a:pt x="76" y="1193"/>
                    <a:pt x="301" y="1469"/>
                    <a:pt x="603" y="1527"/>
                  </a:cubicBezTo>
                  <a:cubicBezTo>
                    <a:pt x="657" y="1537"/>
                    <a:pt x="713" y="1543"/>
                    <a:pt x="768" y="1543"/>
                  </a:cubicBezTo>
                  <a:cubicBezTo>
                    <a:pt x="980" y="1543"/>
                    <a:pt x="1188" y="1467"/>
                    <a:pt x="1338" y="1310"/>
                  </a:cubicBezTo>
                  <a:cubicBezTo>
                    <a:pt x="1458" y="1183"/>
                    <a:pt x="1523" y="1023"/>
                    <a:pt x="1541" y="853"/>
                  </a:cubicBezTo>
                  <a:cubicBezTo>
                    <a:pt x="1553" y="700"/>
                    <a:pt x="1535" y="499"/>
                    <a:pt x="1434" y="375"/>
                  </a:cubicBezTo>
                  <a:cubicBezTo>
                    <a:pt x="1423" y="361"/>
                    <a:pt x="1414" y="349"/>
                    <a:pt x="1403" y="335"/>
                  </a:cubicBezTo>
                  <a:cubicBezTo>
                    <a:pt x="1286" y="188"/>
                    <a:pt x="1155" y="53"/>
                    <a:pt x="960" y="15"/>
                  </a:cubicBezTo>
                  <a:cubicBezTo>
                    <a:pt x="909" y="5"/>
                    <a:pt x="861"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806;p44"/>
            <p:cNvSpPr/>
            <p:nvPr/>
          </p:nvSpPr>
          <p:spPr>
            <a:xfrm>
              <a:off x="3473625" y="3448375"/>
              <a:ext cx="76275" cy="54825"/>
            </a:xfrm>
            <a:custGeom>
              <a:avLst/>
              <a:gdLst/>
              <a:ahLst/>
              <a:cxnLst/>
              <a:rect l="l" t="t" r="r" b="b"/>
              <a:pathLst>
                <a:path w="3051" h="2193" extrusionOk="0">
                  <a:moveTo>
                    <a:pt x="1502" y="1"/>
                  </a:moveTo>
                  <a:cubicBezTo>
                    <a:pt x="349" y="1"/>
                    <a:pt x="1" y="1857"/>
                    <a:pt x="1274" y="2159"/>
                  </a:cubicBezTo>
                  <a:cubicBezTo>
                    <a:pt x="1370" y="2182"/>
                    <a:pt x="1462" y="2192"/>
                    <a:pt x="1550" y="2192"/>
                  </a:cubicBezTo>
                  <a:cubicBezTo>
                    <a:pt x="2703" y="2192"/>
                    <a:pt x="3051" y="336"/>
                    <a:pt x="1779" y="35"/>
                  </a:cubicBezTo>
                  <a:cubicBezTo>
                    <a:pt x="1682" y="12"/>
                    <a:pt x="1590"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807;p44"/>
            <p:cNvSpPr/>
            <p:nvPr/>
          </p:nvSpPr>
          <p:spPr>
            <a:xfrm>
              <a:off x="3823200" y="3550900"/>
              <a:ext cx="64500" cy="63050"/>
            </a:xfrm>
            <a:custGeom>
              <a:avLst/>
              <a:gdLst/>
              <a:ahLst/>
              <a:cxnLst/>
              <a:rect l="l" t="t" r="r" b="b"/>
              <a:pathLst>
                <a:path w="2580" h="2522" extrusionOk="0">
                  <a:moveTo>
                    <a:pt x="1302" y="0"/>
                  </a:moveTo>
                  <a:cubicBezTo>
                    <a:pt x="1066" y="0"/>
                    <a:pt x="824" y="64"/>
                    <a:pt x="628" y="186"/>
                  </a:cubicBezTo>
                  <a:cubicBezTo>
                    <a:pt x="364" y="349"/>
                    <a:pt x="121" y="661"/>
                    <a:pt x="61" y="970"/>
                  </a:cubicBezTo>
                  <a:cubicBezTo>
                    <a:pt x="1" y="1291"/>
                    <a:pt x="26" y="1646"/>
                    <a:pt x="215" y="1924"/>
                  </a:cubicBezTo>
                  <a:cubicBezTo>
                    <a:pt x="403" y="2203"/>
                    <a:pt x="665" y="2412"/>
                    <a:pt x="998" y="2490"/>
                  </a:cubicBezTo>
                  <a:cubicBezTo>
                    <a:pt x="1089" y="2511"/>
                    <a:pt x="1184" y="2522"/>
                    <a:pt x="1279" y="2522"/>
                  </a:cubicBezTo>
                  <a:cubicBezTo>
                    <a:pt x="1516" y="2522"/>
                    <a:pt x="1757" y="2458"/>
                    <a:pt x="1953" y="2337"/>
                  </a:cubicBezTo>
                  <a:cubicBezTo>
                    <a:pt x="2217" y="2174"/>
                    <a:pt x="2460" y="1862"/>
                    <a:pt x="2519" y="1553"/>
                  </a:cubicBezTo>
                  <a:cubicBezTo>
                    <a:pt x="2580" y="1231"/>
                    <a:pt x="2554" y="877"/>
                    <a:pt x="2365" y="598"/>
                  </a:cubicBezTo>
                  <a:cubicBezTo>
                    <a:pt x="2177" y="319"/>
                    <a:pt x="1914" y="111"/>
                    <a:pt x="1581" y="32"/>
                  </a:cubicBezTo>
                  <a:cubicBezTo>
                    <a:pt x="1491" y="11"/>
                    <a:pt x="1397" y="0"/>
                    <a:pt x="1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808;p44"/>
            <p:cNvSpPr/>
            <p:nvPr/>
          </p:nvSpPr>
          <p:spPr>
            <a:xfrm>
              <a:off x="4135825" y="3568975"/>
              <a:ext cx="46575" cy="43275"/>
            </a:xfrm>
            <a:custGeom>
              <a:avLst/>
              <a:gdLst/>
              <a:ahLst/>
              <a:cxnLst/>
              <a:rect l="l" t="t" r="r" b="b"/>
              <a:pathLst>
                <a:path w="1863" h="1731" extrusionOk="0">
                  <a:moveTo>
                    <a:pt x="939" y="1"/>
                  </a:moveTo>
                  <a:cubicBezTo>
                    <a:pt x="777" y="1"/>
                    <a:pt x="611" y="45"/>
                    <a:pt x="476" y="128"/>
                  </a:cubicBezTo>
                  <a:cubicBezTo>
                    <a:pt x="295" y="241"/>
                    <a:pt x="129" y="454"/>
                    <a:pt x="88" y="665"/>
                  </a:cubicBezTo>
                  <a:cubicBezTo>
                    <a:pt x="0" y="1128"/>
                    <a:pt x="260" y="1596"/>
                    <a:pt x="731" y="1709"/>
                  </a:cubicBezTo>
                  <a:cubicBezTo>
                    <a:pt x="793" y="1724"/>
                    <a:pt x="858" y="1731"/>
                    <a:pt x="923" y="1731"/>
                  </a:cubicBezTo>
                  <a:cubicBezTo>
                    <a:pt x="1086" y="1731"/>
                    <a:pt x="1252" y="1686"/>
                    <a:pt x="1387" y="1604"/>
                  </a:cubicBezTo>
                  <a:cubicBezTo>
                    <a:pt x="1568" y="1491"/>
                    <a:pt x="1734" y="1278"/>
                    <a:pt x="1774" y="1065"/>
                  </a:cubicBezTo>
                  <a:cubicBezTo>
                    <a:pt x="1863" y="604"/>
                    <a:pt x="1604" y="135"/>
                    <a:pt x="1131" y="22"/>
                  </a:cubicBezTo>
                  <a:cubicBezTo>
                    <a:pt x="1069" y="8"/>
                    <a:pt x="1004" y="1"/>
                    <a:pt x="9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809;p44"/>
            <p:cNvSpPr/>
            <p:nvPr/>
          </p:nvSpPr>
          <p:spPr>
            <a:xfrm>
              <a:off x="4842350" y="4073500"/>
              <a:ext cx="53325" cy="52200"/>
            </a:xfrm>
            <a:custGeom>
              <a:avLst/>
              <a:gdLst/>
              <a:ahLst/>
              <a:cxnLst/>
              <a:rect l="l" t="t" r="r" b="b"/>
              <a:pathLst>
                <a:path w="2133" h="2088" extrusionOk="0">
                  <a:moveTo>
                    <a:pt x="1073" y="1"/>
                  </a:moveTo>
                  <a:cubicBezTo>
                    <a:pt x="878" y="1"/>
                    <a:pt x="679" y="54"/>
                    <a:pt x="518" y="154"/>
                  </a:cubicBezTo>
                  <a:cubicBezTo>
                    <a:pt x="300" y="289"/>
                    <a:pt x="99" y="547"/>
                    <a:pt x="51" y="803"/>
                  </a:cubicBezTo>
                  <a:cubicBezTo>
                    <a:pt x="1" y="1070"/>
                    <a:pt x="22" y="1363"/>
                    <a:pt x="177" y="1592"/>
                  </a:cubicBezTo>
                  <a:cubicBezTo>
                    <a:pt x="332" y="1822"/>
                    <a:pt x="549" y="1995"/>
                    <a:pt x="825" y="2061"/>
                  </a:cubicBezTo>
                  <a:cubicBezTo>
                    <a:pt x="900" y="2079"/>
                    <a:pt x="978" y="2088"/>
                    <a:pt x="1058" y="2088"/>
                  </a:cubicBezTo>
                  <a:cubicBezTo>
                    <a:pt x="1253" y="2088"/>
                    <a:pt x="1452" y="2035"/>
                    <a:pt x="1614" y="1935"/>
                  </a:cubicBezTo>
                  <a:cubicBezTo>
                    <a:pt x="1831" y="1799"/>
                    <a:pt x="2033" y="1542"/>
                    <a:pt x="2083" y="1286"/>
                  </a:cubicBezTo>
                  <a:cubicBezTo>
                    <a:pt x="2133" y="1019"/>
                    <a:pt x="2111" y="726"/>
                    <a:pt x="1955" y="497"/>
                  </a:cubicBezTo>
                  <a:cubicBezTo>
                    <a:pt x="1801" y="267"/>
                    <a:pt x="1582" y="94"/>
                    <a:pt x="1307" y="28"/>
                  </a:cubicBezTo>
                  <a:cubicBezTo>
                    <a:pt x="1231" y="10"/>
                    <a:pt x="1153"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810;p44"/>
            <p:cNvSpPr/>
            <p:nvPr/>
          </p:nvSpPr>
          <p:spPr>
            <a:xfrm>
              <a:off x="5245200" y="3703625"/>
              <a:ext cx="62875" cy="55600"/>
            </a:xfrm>
            <a:custGeom>
              <a:avLst/>
              <a:gdLst/>
              <a:ahLst/>
              <a:cxnLst/>
              <a:rect l="l" t="t" r="r" b="b"/>
              <a:pathLst>
                <a:path w="2515" h="2224" extrusionOk="0">
                  <a:moveTo>
                    <a:pt x="1272" y="1"/>
                  </a:moveTo>
                  <a:cubicBezTo>
                    <a:pt x="1258" y="1"/>
                    <a:pt x="1244" y="1"/>
                    <a:pt x="1230" y="1"/>
                  </a:cubicBezTo>
                  <a:cubicBezTo>
                    <a:pt x="725" y="24"/>
                    <a:pt x="282" y="354"/>
                    <a:pt x="163" y="857"/>
                  </a:cubicBezTo>
                  <a:cubicBezTo>
                    <a:pt x="0" y="1542"/>
                    <a:pt x="542" y="2224"/>
                    <a:pt x="1245" y="2224"/>
                  </a:cubicBezTo>
                  <a:cubicBezTo>
                    <a:pt x="1258" y="2224"/>
                    <a:pt x="1270" y="2223"/>
                    <a:pt x="1283" y="2223"/>
                  </a:cubicBezTo>
                  <a:cubicBezTo>
                    <a:pt x="2000" y="2197"/>
                    <a:pt x="2514" y="1472"/>
                    <a:pt x="2305" y="788"/>
                  </a:cubicBezTo>
                  <a:cubicBezTo>
                    <a:pt x="2171" y="349"/>
                    <a:pt x="1740" y="1"/>
                    <a:pt x="1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811;p44"/>
            <p:cNvSpPr/>
            <p:nvPr/>
          </p:nvSpPr>
          <p:spPr>
            <a:xfrm>
              <a:off x="3846875" y="4017525"/>
              <a:ext cx="62425" cy="60975"/>
            </a:xfrm>
            <a:custGeom>
              <a:avLst/>
              <a:gdLst/>
              <a:ahLst/>
              <a:cxnLst/>
              <a:rect l="l" t="t" r="r" b="b"/>
              <a:pathLst>
                <a:path w="2497" h="2439" extrusionOk="0">
                  <a:moveTo>
                    <a:pt x="1258" y="0"/>
                  </a:moveTo>
                  <a:cubicBezTo>
                    <a:pt x="1030" y="0"/>
                    <a:pt x="797" y="62"/>
                    <a:pt x="607" y="180"/>
                  </a:cubicBezTo>
                  <a:cubicBezTo>
                    <a:pt x="352" y="337"/>
                    <a:pt x="116" y="640"/>
                    <a:pt x="60" y="938"/>
                  </a:cubicBezTo>
                  <a:cubicBezTo>
                    <a:pt x="1" y="1249"/>
                    <a:pt x="27" y="1592"/>
                    <a:pt x="208" y="1861"/>
                  </a:cubicBezTo>
                  <a:cubicBezTo>
                    <a:pt x="390" y="2130"/>
                    <a:pt x="644" y="2333"/>
                    <a:pt x="967" y="2408"/>
                  </a:cubicBezTo>
                  <a:cubicBezTo>
                    <a:pt x="1055" y="2429"/>
                    <a:pt x="1146" y="2439"/>
                    <a:pt x="1239" y="2439"/>
                  </a:cubicBezTo>
                  <a:cubicBezTo>
                    <a:pt x="1467" y="2439"/>
                    <a:pt x="1700" y="2377"/>
                    <a:pt x="1889" y="2260"/>
                  </a:cubicBezTo>
                  <a:cubicBezTo>
                    <a:pt x="2145" y="2103"/>
                    <a:pt x="2380" y="1801"/>
                    <a:pt x="2437" y="1501"/>
                  </a:cubicBezTo>
                  <a:cubicBezTo>
                    <a:pt x="2497" y="1191"/>
                    <a:pt x="2471" y="847"/>
                    <a:pt x="2288" y="579"/>
                  </a:cubicBezTo>
                  <a:cubicBezTo>
                    <a:pt x="2105" y="310"/>
                    <a:pt x="1851" y="107"/>
                    <a:pt x="1530" y="31"/>
                  </a:cubicBezTo>
                  <a:cubicBezTo>
                    <a:pt x="1442" y="11"/>
                    <a:pt x="1351" y="0"/>
                    <a:pt x="12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812;p44"/>
            <p:cNvSpPr/>
            <p:nvPr/>
          </p:nvSpPr>
          <p:spPr>
            <a:xfrm>
              <a:off x="4156200" y="4425700"/>
              <a:ext cx="65050" cy="63600"/>
            </a:xfrm>
            <a:custGeom>
              <a:avLst/>
              <a:gdLst/>
              <a:ahLst/>
              <a:cxnLst/>
              <a:rect l="l" t="t" r="r" b="b"/>
              <a:pathLst>
                <a:path w="2602" h="2544" extrusionOk="0">
                  <a:moveTo>
                    <a:pt x="1312" y="1"/>
                  </a:moveTo>
                  <a:cubicBezTo>
                    <a:pt x="1074" y="1"/>
                    <a:pt x="831" y="66"/>
                    <a:pt x="633" y="189"/>
                  </a:cubicBezTo>
                  <a:cubicBezTo>
                    <a:pt x="367" y="352"/>
                    <a:pt x="121" y="667"/>
                    <a:pt x="62" y="978"/>
                  </a:cubicBezTo>
                  <a:cubicBezTo>
                    <a:pt x="0" y="1302"/>
                    <a:pt x="27" y="1659"/>
                    <a:pt x="217" y="1940"/>
                  </a:cubicBezTo>
                  <a:cubicBezTo>
                    <a:pt x="407" y="2220"/>
                    <a:pt x="672" y="2431"/>
                    <a:pt x="1007" y="2511"/>
                  </a:cubicBezTo>
                  <a:cubicBezTo>
                    <a:pt x="1098" y="2533"/>
                    <a:pt x="1193" y="2543"/>
                    <a:pt x="1289" y="2543"/>
                  </a:cubicBezTo>
                  <a:cubicBezTo>
                    <a:pt x="1527" y="2543"/>
                    <a:pt x="1771" y="2478"/>
                    <a:pt x="1969" y="2355"/>
                  </a:cubicBezTo>
                  <a:cubicBezTo>
                    <a:pt x="2235" y="2192"/>
                    <a:pt x="2480" y="1876"/>
                    <a:pt x="2540" y="1566"/>
                  </a:cubicBezTo>
                  <a:cubicBezTo>
                    <a:pt x="2601" y="1242"/>
                    <a:pt x="2574" y="885"/>
                    <a:pt x="2384" y="604"/>
                  </a:cubicBezTo>
                  <a:cubicBezTo>
                    <a:pt x="2195" y="324"/>
                    <a:pt x="1930" y="113"/>
                    <a:pt x="1595" y="33"/>
                  </a:cubicBezTo>
                  <a:cubicBezTo>
                    <a:pt x="1504" y="12"/>
                    <a:pt x="1408"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813;p44"/>
            <p:cNvSpPr/>
            <p:nvPr/>
          </p:nvSpPr>
          <p:spPr>
            <a:xfrm>
              <a:off x="3554725" y="4408075"/>
              <a:ext cx="79975" cy="57500"/>
            </a:xfrm>
            <a:custGeom>
              <a:avLst/>
              <a:gdLst/>
              <a:ahLst/>
              <a:cxnLst/>
              <a:rect l="l" t="t" r="r" b="b"/>
              <a:pathLst>
                <a:path w="3199" h="2300" extrusionOk="0">
                  <a:moveTo>
                    <a:pt x="1577" y="1"/>
                  </a:moveTo>
                  <a:cubicBezTo>
                    <a:pt x="367" y="1"/>
                    <a:pt x="1" y="1948"/>
                    <a:pt x="1337" y="2265"/>
                  </a:cubicBezTo>
                  <a:cubicBezTo>
                    <a:pt x="1438" y="2289"/>
                    <a:pt x="1535" y="2300"/>
                    <a:pt x="1626" y="2300"/>
                  </a:cubicBezTo>
                  <a:cubicBezTo>
                    <a:pt x="2835" y="2300"/>
                    <a:pt x="3199" y="352"/>
                    <a:pt x="1865" y="36"/>
                  </a:cubicBezTo>
                  <a:cubicBezTo>
                    <a:pt x="1765" y="12"/>
                    <a:pt x="1668" y="1"/>
                    <a:pt x="1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814;p44"/>
            <p:cNvSpPr/>
            <p:nvPr/>
          </p:nvSpPr>
          <p:spPr>
            <a:xfrm>
              <a:off x="3261575" y="4442150"/>
              <a:ext cx="70550" cy="50675"/>
            </a:xfrm>
            <a:custGeom>
              <a:avLst/>
              <a:gdLst/>
              <a:ahLst/>
              <a:cxnLst/>
              <a:rect l="l" t="t" r="r" b="b"/>
              <a:pathLst>
                <a:path w="2822" h="2027" extrusionOk="0">
                  <a:moveTo>
                    <a:pt x="1390" y="0"/>
                  </a:moveTo>
                  <a:cubicBezTo>
                    <a:pt x="323" y="0"/>
                    <a:pt x="1" y="1717"/>
                    <a:pt x="1178" y="1996"/>
                  </a:cubicBezTo>
                  <a:cubicBezTo>
                    <a:pt x="1267" y="2017"/>
                    <a:pt x="1352" y="2027"/>
                    <a:pt x="1433" y="2027"/>
                  </a:cubicBezTo>
                  <a:cubicBezTo>
                    <a:pt x="2499" y="2027"/>
                    <a:pt x="2821" y="310"/>
                    <a:pt x="1645" y="31"/>
                  </a:cubicBezTo>
                  <a:cubicBezTo>
                    <a:pt x="1556" y="10"/>
                    <a:pt x="1470" y="0"/>
                    <a:pt x="1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815;p44"/>
            <p:cNvSpPr/>
            <p:nvPr/>
          </p:nvSpPr>
          <p:spPr>
            <a:xfrm>
              <a:off x="2992725" y="4109150"/>
              <a:ext cx="68875" cy="49525"/>
            </a:xfrm>
            <a:custGeom>
              <a:avLst/>
              <a:gdLst/>
              <a:ahLst/>
              <a:cxnLst/>
              <a:rect l="l" t="t" r="r" b="b"/>
              <a:pathLst>
                <a:path w="2755" h="1981" extrusionOk="0">
                  <a:moveTo>
                    <a:pt x="1356" y="0"/>
                  </a:moveTo>
                  <a:cubicBezTo>
                    <a:pt x="314" y="0"/>
                    <a:pt x="1" y="1677"/>
                    <a:pt x="1150" y="1950"/>
                  </a:cubicBezTo>
                  <a:cubicBezTo>
                    <a:pt x="1238" y="1970"/>
                    <a:pt x="1321" y="1980"/>
                    <a:pt x="1401" y="1980"/>
                  </a:cubicBezTo>
                  <a:cubicBezTo>
                    <a:pt x="2441" y="1980"/>
                    <a:pt x="2755" y="304"/>
                    <a:pt x="1606" y="31"/>
                  </a:cubicBezTo>
                  <a:cubicBezTo>
                    <a:pt x="1518" y="10"/>
                    <a:pt x="1435"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816;p44"/>
            <p:cNvSpPr/>
            <p:nvPr/>
          </p:nvSpPr>
          <p:spPr>
            <a:xfrm>
              <a:off x="2560600" y="4140125"/>
              <a:ext cx="82100" cy="59000"/>
            </a:xfrm>
            <a:custGeom>
              <a:avLst/>
              <a:gdLst/>
              <a:ahLst/>
              <a:cxnLst/>
              <a:rect l="l" t="t" r="r" b="b"/>
              <a:pathLst>
                <a:path w="3284" h="2360" extrusionOk="0">
                  <a:moveTo>
                    <a:pt x="1616" y="1"/>
                  </a:moveTo>
                  <a:cubicBezTo>
                    <a:pt x="375" y="1"/>
                    <a:pt x="1" y="1999"/>
                    <a:pt x="1371" y="2324"/>
                  </a:cubicBezTo>
                  <a:cubicBezTo>
                    <a:pt x="1475" y="2348"/>
                    <a:pt x="1574" y="2360"/>
                    <a:pt x="1668" y="2360"/>
                  </a:cubicBezTo>
                  <a:cubicBezTo>
                    <a:pt x="2909" y="2360"/>
                    <a:pt x="3284" y="362"/>
                    <a:pt x="1913" y="37"/>
                  </a:cubicBezTo>
                  <a:cubicBezTo>
                    <a:pt x="1809" y="12"/>
                    <a:pt x="1710" y="1"/>
                    <a:pt x="1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817;p44"/>
            <p:cNvSpPr/>
            <p:nvPr/>
          </p:nvSpPr>
          <p:spPr>
            <a:xfrm>
              <a:off x="2572200" y="2399175"/>
              <a:ext cx="58050" cy="56750"/>
            </a:xfrm>
            <a:custGeom>
              <a:avLst/>
              <a:gdLst/>
              <a:ahLst/>
              <a:cxnLst/>
              <a:rect l="l" t="t" r="r" b="b"/>
              <a:pathLst>
                <a:path w="2322" h="2270" extrusionOk="0">
                  <a:moveTo>
                    <a:pt x="1169" y="1"/>
                  </a:moveTo>
                  <a:cubicBezTo>
                    <a:pt x="957" y="1"/>
                    <a:pt x="741" y="59"/>
                    <a:pt x="564" y="167"/>
                  </a:cubicBezTo>
                  <a:cubicBezTo>
                    <a:pt x="327" y="313"/>
                    <a:pt x="108" y="594"/>
                    <a:pt x="55" y="873"/>
                  </a:cubicBezTo>
                  <a:cubicBezTo>
                    <a:pt x="0" y="1162"/>
                    <a:pt x="24" y="1481"/>
                    <a:pt x="194" y="1731"/>
                  </a:cubicBezTo>
                  <a:cubicBezTo>
                    <a:pt x="362" y="1981"/>
                    <a:pt x="599" y="2169"/>
                    <a:pt x="899" y="2241"/>
                  </a:cubicBezTo>
                  <a:cubicBezTo>
                    <a:pt x="980" y="2260"/>
                    <a:pt x="1065" y="2269"/>
                    <a:pt x="1151" y="2269"/>
                  </a:cubicBezTo>
                  <a:cubicBezTo>
                    <a:pt x="1364" y="2269"/>
                    <a:pt x="1581" y="2211"/>
                    <a:pt x="1757" y="2102"/>
                  </a:cubicBezTo>
                  <a:cubicBezTo>
                    <a:pt x="1995" y="1956"/>
                    <a:pt x="2213" y="1675"/>
                    <a:pt x="2266" y="1397"/>
                  </a:cubicBezTo>
                  <a:cubicBezTo>
                    <a:pt x="2321" y="1108"/>
                    <a:pt x="2297" y="789"/>
                    <a:pt x="2128" y="539"/>
                  </a:cubicBezTo>
                  <a:cubicBezTo>
                    <a:pt x="1959" y="289"/>
                    <a:pt x="1722" y="101"/>
                    <a:pt x="1423" y="30"/>
                  </a:cubicBezTo>
                  <a:cubicBezTo>
                    <a:pt x="1341" y="10"/>
                    <a:pt x="1256" y="1"/>
                    <a:pt x="1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818;p44"/>
            <p:cNvSpPr/>
            <p:nvPr/>
          </p:nvSpPr>
          <p:spPr>
            <a:xfrm>
              <a:off x="5337400" y="2288625"/>
              <a:ext cx="68475" cy="49200"/>
            </a:xfrm>
            <a:custGeom>
              <a:avLst/>
              <a:gdLst/>
              <a:ahLst/>
              <a:cxnLst/>
              <a:rect l="l" t="t" r="r" b="b"/>
              <a:pathLst>
                <a:path w="2739" h="1968" extrusionOk="0">
                  <a:moveTo>
                    <a:pt x="1347" y="0"/>
                  </a:moveTo>
                  <a:cubicBezTo>
                    <a:pt x="312" y="0"/>
                    <a:pt x="1" y="1666"/>
                    <a:pt x="1144" y="1937"/>
                  </a:cubicBezTo>
                  <a:cubicBezTo>
                    <a:pt x="1230" y="1958"/>
                    <a:pt x="1312" y="1967"/>
                    <a:pt x="1391" y="1967"/>
                  </a:cubicBezTo>
                  <a:cubicBezTo>
                    <a:pt x="2426" y="1967"/>
                    <a:pt x="2739" y="301"/>
                    <a:pt x="1596" y="30"/>
                  </a:cubicBezTo>
                  <a:cubicBezTo>
                    <a:pt x="1509" y="10"/>
                    <a:pt x="1426" y="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819;p44"/>
            <p:cNvSpPr/>
            <p:nvPr/>
          </p:nvSpPr>
          <p:spPr>
            <a:xfrm>
              <a:off x="4531775" y="1518050"/>
              <a:ext cx="86175" cy="61950"/>
            </a:xfrm>
            <a:custGeom>
              <a:avLst/>
              <a:gdLst/>
              <a:ahLst/>
              <a:cxnLst/>
              <a:rect l="l" t="t" r="r" b="b"/>
              <a:pathLst>
                <a:path w="3447" h="2478" extrusionOk="0">
                  <a:moveTo>
                    <a:pt x="1696" y="0"/>
                  </a:moveTo>
                  <a:cubicBezTo>
                    <a:pt x="393" y="0"/>
                    <a:pt x="0" y="2097"/>
                    <a:pt x="1438" y="2439"/>
                  </a:cubicBezTo>
                  <a:cubicBezTo>
                    <a:pt x="1547" y="2465"/>
                    <a:pt x="1651" y="2477"/>
                    <a:pt x="1750" y="2477"/>
                  </a:cubicBezTo>
                  <a:cubicBezTo>
                    <a:pt x="3053" y="2477"/>
                    <a:pt x="3447" y="380"/>
                    <a:pt x="2008" y="38"/>
                  </a:cubicBezTo>
                  <a:cubicBezTo>
                    <a:pt x="1899" y="12"/>
                    <a:pt x="1795"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820;p44"/>
            <p:cNvSpPr/>
            <p:nvPr/>
          </p:nvSpPr>
          <p:spPr>
            <a:xfrm>
              <a:off x="3933200" y="542900"/>
              <a:ext cx="1703000" cy="1357875"/>
            </a:xfrm>
            <a:custGeom>
              <a:avLst/>
              <a:gdLst/>
              <a:ahLst/>
              <a:cxnLst/>
              <a:rect l="l" t="t" r="r" b="b"/>
              <a:pathLst>
                <a:path w="68120" h="54315" extrusionOk="0">
                  <a:moveTo>
                    <a:pt x="12592" y="1"/>
                  </a:moveTo>
                  <a:cubicBezTo>
                    <a:pt x="12378" y="1"/>
                    <a:pt x="12157" y="110"/>
                    <a:pt x="12069" y="306"/>
                  </a:cubicBezTo>
                  <a:cubicBezTo>
                    <a:pt x="8528" y="8314"/>
                    <a:pt x="3874" y="16418"/>
                    <a:pt x="1254" y="24755"/>
                  </a:cubicBezTo>
                  <a:cubicBezTo>
                    <a:pt x="0" y="28748"/>
                    <a:pt x="3988" y="28111"/>
                    <a:pt x="7401" y="28948"/>
                  </a:cubicBezTo>
                  <a:cubicBezTo>
                    <a:pt x="17204" y="31355"/>
                    <a:pt x="26592" y="34926"/>
                    <a:pt x="34996" y="40595"/>
                  </a:cubicBezTo>
                  <a:cubicBezTo>
                    <a:pt x="38792" y="43156"/>
                    <a:pt x="42354" y="46048"/>
                    <a:pt x="45732" y="49136"/>
                  </a:cubicBezTo>
                  <a:cubicBezTo>
                    <a:pt x="47012" y="50304"/>
                    <a:pt x="49469" y="53823"/>
                    <a:pt x="51148" y="54245"/>
                  </a:cubicBezTo>
                  <a:cubicBezTo>
                    <a:pt x="51336" y="54292"/>
                    <a:pt x="51513" y="54314"/>
                    <a:pt x="51679" y="54314"/>
                  </a:cubicBezTo>
                  <a:cubicBezTo>
                    <a:pt x="53210" y="54314"/>
                    <a:pt x="53832" y="52431"/>
                    <a:pt x="54660" y="51142"/>
                  </a:cubicBezTo>
                  <a:cubicBezTo>
                    <a:pt x="59102" y="44224"/>
                    <a:pt x="63542" y="37306"/>
                    <a:pt x="67984" y="30389"/>
                  </a:cubicBezTo>
                  <a:cubicBezTo>
                    <a:pt x="68119" y="30178"/>
                    <a:pt x="68087" y="29982"/>
                    <a:pt x="67980" y="29830"/>
                  </a:cubicBezTo>
                  <a:cubicBezTo>
                    <a:pt x="67931" y="29741"/>
                    <a:pt x="67862" y="29657"/>
                    <a:pt x="67746" y="29598"/>
                  </a:cubicBezTo>
                  <a:cubicBezTo>
                    <a:pt x="61906" y="26652"/>
                    <a:pt x="53768" y="26780"/>
                    <a:pt x="49785" y="21506"/>
                  </a:cubicBezTo>
                  <a:cubicBezTo>
                    <a:pt x="47422" y="18378"/>
                    <a:pt x="44946" y="14814"/>
                    <a:pt x="41397" y="12925"/>
                  </a:cubicBezTo>
                  <a:cubicBezTo>
                    <a:pt x="38085" y="11161"/>
                    <a:pt x="34146" y="10990"/>
                    <a:pt x="30482" y="10752"/>
                  </a:cubicBezTo>
                  <a:cubicBezTo>
                    <a:pt x="25941" y="10457"/>
                    <a:pt x="24298" y="9114"/>
                    <a:pt x="21173" y="6099"/>
                  </a:cubicBezTo>
                  <a:cubicBezTo>
                    <a:pt x="18672" y="3688"/>
                    <a:pt x="15858" y="1787"/>
                    <a:pt x="12861" y="68"/>
                  </a:cubicBezTo>
                  <a:cubicBezTo>
                    <a:pt x="12781" y="22"/>
                    <a:pt x="12687" y="1"/>
                    <a:pt x="12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767" name="Google Shape;1821;p44"/>
            <p:cNvSpPr/>
            <p:nvPr/>
          </p:nvSpPr>
          <p:spPr>
            <a:xfrm>
              <a:off x="3961850" y="678100"/>
              <a:ext cx="1605700" cy="1197125"/>
            </a:xfrm>
            <a:custGeom>
              <a:avLst/>
              <a:gdLst/>
              <a:ahLst/>
              <a:cxnLst/>
              <a:rect l="l" t="t" r="r" b="b"/>
              <a:pathLst>
                <a:path w="64228" h="47885" extrusionOk="0">
                  <a:moveTo>
                    <a:pt x="26434" y="10610"/>
                  </a:moveTo>
                  <a:cubicBezTo>
                    <a:pt x="27769" y="10610"/>
                    <a:pt x="29140" y="10789"/>
                    <a:pt x="29851" y="10896"/>
                  </a:cubicBezTo>
                  <a:cubicBezTo>
                    <a:pt x="36269" y="11858"/>
                    <a:pt x="44643" y="16631"/>
                    <a:pt x="46599" y="23363"/>
                  </a:cubicBezTo>
                  <a:cubicBezTo>
                    <a:pt x="44844" y="27163"/>
                    <a:pt x="42244" y="30778"/>
                    <a:pt x="39968" y="34345"/>
                  </a:cubicBezTo>
                  <a:cubicBezTo>
                    <a:pt x="33267" y="29008"/>
                    <a:pt x="26254" y="25235"/>
                    <a:pt x="18108" y="22587"/>
                  </a:cubicBezTo>
                  <a:cubicBezTo>
                    <a:pt x="19201" y="20162"/>
                    <a:pt x="20262" y="17724"/>
                    <a:pt x="21403" y="15322"/>
                  </a:cubicBezTo>
                  <a:cubicBezTo>
                    <a:pt x="21862" y="14352"/>
                    <a:pt x="22548" y="11823"/>
                    <a:pt x="23484" y="11187"/>
                  </a:cubicBezTo>
                  <a:cubicBezTo>
                    <a:pt x="24133" y="10746"/>
                    <a:pt x="25270" y="10610"/>
                    <a:pt x="26434" y="10610"/>
                  </a:cubicBezTo>
                  <a:close/>
                  <a:moveTo>
                    <a:pt x="9680" y="1"/>
                  </a:moveTo>
                  <a:cubicBezTo>
                    <a:pt x="8323" y="1"/>
                    <a:pt x="7943" y="2230"/>
                    <a:pt x="9462" y="2647"/>
                  </a:cubicBezTo>
                  <a:cubicBezTo>
                    <a:pt x="12266" y="3415"/>
                    <a:pt x="14883" y="4468"/>
                    <a:pt x="17147" y="6344"/>
                  </a:cubicBezTo>
                  <a:cubicBezTo>
                    <a:pt x="19621" y="8394"/>
                    <a:pt x="19975" y="9414"/>
                    <a:pt x="18973" y="12318"/>
                  </a:cubicBezTo>
                  <a:cubicBezTo>
                    <a:pt x="17893" y="15448"/>
                    <a:pt x="16694" y="18534"/>
                    <a:pt x="15538" y="21635"/>
                  </a:cubicBezTo>
                  <a:cubicBezTo>
                    <a:pt x="11130" y="19868"/>
                    <a:pt x="6452" y="19058"/>
                    <a:pt x="1703" y="18790"/>
                  </a:cubicBezTo>
                  <a:cubicBezTo>
                    <a:pt x="1673" y="18788"/>
                    <a:pt x="1644" y="18788"/>
                    <a:pt x="1615" y="18788"/>
                  </a:cubicBezTo>
                  <a:cubicBezTo>
                    <a:pt x="0" y="18788"/>
                    <a:pt x="125" y="21354"/>
                    <a:pt x="1796" y="21448"/>
                  </a:cubicBezTo>
                  <a:cubicBezTo>
                    <a:pt x="6549" y="21714"/>
                    <a:pt x="11309" y="22579"/>
                    <a:pt x="15665" y="24556"/>
                  </a:cubicBezTo>
                  <a:cubicBezTo>
                    <a:pt x="15689" y="24567"/>
                    <a:pt x="15709" y="24563"/>
                    <a:pt x="15733" y="24573"/>
                  </a:cubicBezTo>
                  <a:cubicBezTo>
                    <a:pt x="15817" y="24615"/>
                    <a:pt x="15904" y="24654"/>
                    <a:pt x="15998" y="24682"/>
                  </a:cubicBezTo>
                  <a:cubicBezTo>
                    <a:pt x="24968" y="27398"/>
                    <a:pt x="32179" y="31277"/>
                    <a:pt x="39386" y="37265"/>
                  </a:cubicBezTo>
                  <a:cubicBezTo>
                    <a:pt x="39462" y="37329"/>
                    <a:pt x="39543" y="37380"/>
                    <a:pt x="39624" y="37426"/>
                  </a:cubicBezTo>
                  <a:cubicBezTo>
                    <a:pt x="39646" y="37441"/>
                    <a:pt x="39654" y="37461"/>
                    <a:pt x="39676" y="37475"/>
                  </a:cubicBezTo>
                  <a:cubicBezTo>
                    <a:pt x="43719" y="40028"/>
                    <a:pt x="47043" y="43506"/>
                    <a:pt x="49888" y="47323"/>
                  </a:cubicBezTo>
                  <a:cubicBezTo>
                    <a:pt x="50184" y="47720"/>
                    <a:pt x="50587" y="47885"/>
                    <a:pt x="50984" y="47885"/>
                  </a:cubicBezTo>
                  <a:cubicBezTo>
                    <a:pt x="51951" y="47885"/>
                    <a:pt x="52884" y="46909"/>
                    <a:pt x="52159" y="45936"/>
                  </a:cubicBezTo>
                  <a:cubicBezTo>
                    <a:pt x="49315" y="42124"/>
                    <a:pt x="46077" y="38681"/>
                    <a:pt x="42183" y="35972"/>
                  </a:cubicBezTo>
                  <a:cubicBezTo>
                    <a:pt x="44135" y="33298"/>
                    <a:pt x="46050" y="30596"/>
                    <a:pt x="48067" y="27969"/>
                  </a:cubicBezTo>
                  <a:cubicBezTo>
                    <a:pt x="49248" y="26433"/>
                    <a:pt x="50091" y="25729"/>
                    <a:pt x="51494" y="25729"/>
                  </a:cubicBezTo>
                  <a:cubicBezTo>
                    <a:pt x="52036" y="25729"/>
                    <a:pt x="52661" y="25834"/>
                    <a:pt x="53421" y="26036"/>
                  </a:cubicBezTo>
                  <a:cubicBezTo>
                    <a:pt x="56541" y="26867"/>
                    <a:pt x="58964" y="28463"/>
                    <a:pt x="61378" y="30577"/>
                  </a:cubicBezTo>
                  <a:cubicBezTo>
                    <a:pt x="61652" y="30817"/>
                    <a:pt x="61952" y="30918"/>
                    <a:pt x="62241" y="30918"/>
                  </a:cubicBezTo>
                  <a:cubicBezTo>
                    <a:pt x="63306" y="30918"/>
                    <a:pt x="64228" y="29541"/>
                    <a:pt x="63214" y="28654"/>
                  </a:cubicBezTo>
                  <a:cubicBezTo>
                    <a:pt x="60698" y="26449"/>
                    <a:pt x="55396" y="22598"/>
                    <a:pt x="51167" y="22598"/>
                  </a:cubicBezTo>
                  <a:cubicBezTo>
                    <a:pt x="50493" y="22598"/>
                    <a:pt x="49846" y="22695"/>
                    <a:pt x="49242" y="22913"/>
                  </a:cubicBezTo>
                  <a:cubicBezTo>
                    <a:pt x="47243" y="15088"/>
                    <a:pt x="37889" y="9501"/>
                    <a:pt x="30444" y="8304"/>
                  </a:cubicBezTo>
                  <a:cubicBezTo>
                    <a:pt x="29217" y="8107"/>
                    <a:pt x="27612" y="7857"/>
                    <a:pt x="26044" y="7857"/>
                  </a:cubicBezTo>
                  <a:cubicBezTo>
                    <a:pt x="24771" y="7857"/>
                    <a:pt x="23523" y="8022"/>
                    <a:pt x="22521" y="8513"/>
                  </a:cubicBezTo>
                  <a:cubicBezTo>
                    <a:pt x="21965" y="6612"/>
                    <a:pt x="19385" y="4675"/>
                    <a:pt x="17964" y="3623"/>
                  </a:cubicBezTo>
                  <a:cubicBezTo>
                    <a:pt x="15574" y="1854"/>
                    <a:pt x="12895" y="833"/>
                    <a:pt x="10054" y="53"/>
                  </a:cubicBezTo>
                  <a:cubicBezTo>
                    <a:pt x="9922" y="17"/>
                    <a:pt x="9798" y="1"/>
                    <a:pt x="9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822;p44"/>
            <p:cNvSpPr/>
            <p:nvPr/>
          </p:nvSpPr>
          <p:spPr>
            <a:xfrm>
              <a:off x="4081050" y="888975"/>
              <a:ext cx="202700" cy="141250"/>
            </a:xfrm>
            <a:custGeom>
              <a:avLst/>
              <a:gdLst/>
              <a:ahLst/>
              <a:cxnLst/>
              <a:rect l="l" t="t" r="r" b="b"/>
              <a:pathLst>
                <a:path w="8108" h="5650" extrusionOk="0">
                  <a:moveTo>
                    <a:pt x="4057" y="1"/>
                  </a:moveTo>
                  <a:cubicBezTo>
                    <a:pt x="1557" y="1"/>
                    <a:pt x="0" y="3828"/>
                    <a:pt x="2725" y="5295"/>
                  </a:cubicBezTo>
                  <a:cubicBezTo>
                    <a:pt x="3183" y="5541"/>
                    <a:pt x="3630" y="5650"/>
                    <a:pt x="4051" y="5650"/>
                  </a:cubicBezTo>
                  <a:cubicBezTo>
                    <a:pt x="6549" y="5650"/>
                    <a:pt x="8107" y="1821"/>
                    <a:pt x="5383" y="355"/>
                  </a:cubicBezTo>
                  <a:cubicBezTo>
                    <a:pt x="4925" y="109"/>
                    <a:pt x="4478" y="1"/>
                    <a:pt x="4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solidFill>
              </a:endParaRPr>
            </a:p>
          </p:txBody>
        </p:sp>
        <p:sp>
          <p:nvSpPr>
            <p:cNvPr id="769" name="Google Shape;1823;p44"/>
            <p:cNvSpPr/>
            <p:nvPr/>
          </p:nvSpPr>
          <p:spPr>
            <a:xfrm>
              <a:off x="4701850" y="1108975"/>
              <a:ext cx="202750" cy="141225"/>
            </a:xfrm>
            <a:custGeom>
              <a:avLst/>
              <a:gdLst/>
              <a:ahLst/>
              <a:cxnLst/>
              <a:rect l="l" t="t" r="r" b="b"/>
              <a:pathLst>
                <a:path w="8110" h="5649" extrusionOk="0">
                  <a:moveTo>
                    <a:pt x="4058" y="0"/>
                  </a:moveTo>
                  <a:cubicBezTo>
                    <a:pt x="1559" y="0"/>
                    <a:pt x="1" y="3828"/>
                    <a:pt x="2726" y="5294"/>
                  </a:cubicBezTo>
                  <a:cubicBezTo>
                    <a:pt x="3183" y="5541"/>
                    <a:pt x="3630" y="5649"/>
                    <a:pt x="4051" y="5649"/>
                  </a:cubicBezTo>
                  <a:cubicBezTo>
                    <a:pt x="6550" y="5649"/>
                    <a:pt x="8109" y="1821"/>
                    <a:pt x="5384" y="355"/>
                  </a:cubicBezTo>
                  <a:cubicBezTo>
                    <a:pt x="4926" y="109"/>
                    <a:pt x="4479" y="0"/>
                    <a:pt x="4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824;p44"/>
            <p:cNvSpPr/>
            <p:nvPr/>
          </p:nvSpPr>
          <p:spPr>
            <a:xfrm>
              <a:off x="5240075" y="1502700"/>
              <a:ext cx="147100" cy="131050"/>
            </a:xfrm>
            <a:custGeom>
              <a:avLst/>
              <a:gdLst/>
              <a:ahLst/>
              <a:cxnLst/>
              <a:rect l="l" t="t" r="r" b="b"/>
              <a:pathLst>
                <a:path w="5884" h="5242" extrusionOk="0">
                  <a:moveTo>
                    <a:pt x="2963" y="1"/>
                  </a:moveTo>
                  <a:cubicBezTo>
                    <a:pt x="2010" y="1"/>
                    <a:pt x="1048" y="486"/>
                    <a:pt x="621" y="1372"/>
                  </a:cubicBezTo>
                  <a:cubicBezTo>
                    <a:pt x="0" y="2660"/>
                    <a:pt x="392" y="4242"/>
                    <a:pt x="1693" y="4943"/>
                  </a:cubicBezTo>
                  <a:cubicBezTo>
                    <a:pt x="2069" y="5144"/>
                    <a:pt x="2495" y="5242"/>
                    <a:pt x="2922" y="5242"/>
                  </a:cubicBezTo>
                  <a:cubicBezTo>
                    <a:pt x="3876" y="5242"/>
                    <a:pt x="4836" y="4757"/>
                    <a:pt x="5264" y="3869"/>
                  </a:cubicBezTo>
                  <a:cubicBezTo>
                    <a:pt x="5883" y="2582"/>
                    <a:pt x="5492" y="999"/>
                    <a:pt x="4191" y="300"/>
                  </a:cubicBezTo>
                  <a:cubicBezTo>
                    <a:pt x="3816" y="98"/>
                    <a:pt x="3390" y="1"/>
                    <a:pt x="2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825;p44"/>
            <p:cNvSpPr/>
            <p:nvPr/>
          </p:nvSpPr>
          <p:spPr>
            <a:xfrm>
              <a:off x="4164850" y="783000"/>
              <a:ext cx="100000" cy="89100"/>
            </a:xfrm>
            <a:custGeom>
              <a:avLst/>
              <a:gdLst/>
              <a:ahLst/>
              <a:cxnLst/>
              <a:rect l="l" t="t" r="r" b="b"/>
              <a:pathLst>
                <a:path w="4000" h="3564" extrusionOk="0">
                  <a:moveTo>
                    <a:pt x="2015" y="1"/>
                  </a:moveTo>
                  <a:cubicBezTo>
                    <a:pt x="1367" y="1"/>
                    <a:pt x="713" y="331"/>
                    <a:pt x="423" y="933"/>
                  </a:cubicBezTo>
                  <a:cubicBezTo>
                    <a:pt x="0" y="1809"/>
                    <a:pt x="266" y="2884"/>
                    <a:pt x="1151" y="3360"/>
                  </a:cubicBezTo>
                  <a:cubicBezTo>
                    <a:pt x="1407" y="3497"/>
                    <a:pt x="1696" y="3563"/>
                    <a:pt x="1986" y="3563"/>
                  </a:cubicBezTo>
                  <a:cubicBezTo>
                    <a:pt x="2635" y="3563"/>
                    <a:pt x="3288" y="3233"/>
                    <a:pt x="3578" y="2631"/>
                  </a:cubicBezTo>
                  <a:cubicBezTo>
                    <a:pt x="4000" y="1756"/>
                    <a:pt x="3734" y="680"/>
                    <a:pt x="2850" y="204"/>
                  </a:cubicBezTo>
                  <a:cubicBezTo>
                    <a:pt x="2594" y="67"/>
                    <a:pt x="2305" y="1"/>
                    <a:pt x="2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826;p44"/>
            <p:cNvSpPr/>
            <p:nvPr/>
          </p:nvSpPr>
          <p:spPr>
            <a:xfrm>
              <a:off x="4234200" y="959450"/>
              <a:ext cx="154875" cy="107900"/>
            </a:xfrm>
            <a:custGeom>
              <a:avLst/>
              <a:gdLst/>
              <a:ahLst/>
              <a:cxnLst/>
              <a:rect l="l" t="t" r="r" b="b"/>
              <a:pathLst>
                <a:path w="6195" h="4316" extrusionOk="0">
                  <a:moveTo>
                    <a:pt x="3100" y="1"/>
                  </a:moveTo>
                  <a:cubicBezTo>
                    <a:pt x="1192" y="1"/>
                    <a:pt x="0" y="2925"/>
                    <a:pt x="2082" y="4044"/>
                  </a:cubicBezTo>
                  <a:cubicBezTo>
                    <a:pt x="2432" y="4233"/>
                    <a:pt x="2774" y="4316"/>
                    <a:pt x="3095" y="4316"/>
                  </a:cubicBezTo>
                  <a:cubicBezTo>
                    <a:pt x="5005" y="4316"/>
                    <a:pt x="6194" y="1391"/>
                    <a:pt x="4112" y="271"/>
                  </a:cubicBezTo>
                  <a:cubicBezTo>
                    <a:pt x="3763" y="83"/>
                    <a:pt x="3421" y="1"/>
                    <a:pt x="3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827;p44"/>
            <p:cNvSpPr/>
            <p:nvPr/>
          </p:nvSpPr>
          <p:spPr>
            <a:xfrm>
              <a:off x="4076625" y="1033400"/>
              <a:ext cx="136100" cy="94850"/>
            </a:xfrm>
            <a:custGeom>
              <a:avLst/>
              <a:gdLst/>
              <a:ahLst/>
              <a:cxnLst/>
              <a:rect l="l" t="t" r="r" b="b"/>
              <a:pathLst>
                <a:path w="5444" h="3794" extrusionOk="0">
                  <a:moveTo>
                    <a:pt x="2725" y="1"/>
                  </a:moveTo>
                  <a:cubicBezTo>
                    <a:pt x="1047" y="1"/>
                    <a:pt x="0" y="2571"/>
                    <a:pt x="1831" y="3555"/>
                  </a:cubicBezTo>
                  <a:cubicBezTo>
                    <a:pt x="2138" y="3721"/>
                    <a:pt x="2438" y="3794"/>
                    <a:pt x="2721" y="3794"/>
                  </a:cubicBezTo>
                  <a:cubicBezTo>
                    <a:pt x="4398" y="3794"/>
                    <a:pt x="5444" y="1223"/>
                    <a:pt x="3615" y="239"/>
                  </a:cubicBezTo>
                  <a:cubicBezTo>
                    <a:pt x="3307" y="74"/>
                    <a:pt x="3007" y="1"/>
                    <a:pt x="2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828;p44"/>
            <p:cNvSpPr/>
            <p:nvPr/>
          </p:nvSpPr>
          <p:spPr>
            <a:xfrm>
              <a:off x="4772875" y="995900"/>
              <a:ext cx="176450" cy="122925"/>
            </a:xfrm>
            <a:custGeom>
              <a:avLst/>
              <a:gdLst/>
              <a:ahLst/>
              <a:cxnLst/>
              <a:rect l="l" t="t" r="r" b="b"/>
              <a:pathLst>
                <a:path w="7058" h="4917" extrusionOk="0">
                  <a:moveTo>
                    <a:pt x="3532" y="0"/>
                  </a:moveTo>
                  <a:cubicBezTo>
                    <a:pt x="1357" y="0"/>
                    <a:pt x="0" y="3333"/>
                    <a:pt x="2372" y="4608"/>
                  </a:cubicBezTo>
                  <a:cubicBezTo>
                    <a:pt x="2771" y="4822"/>
                    <a:pt x="3160" y="4917"/>
                    <a:pt x="3526" y="4917"/>
                  </a:cubicBezTo>
                  <a:cubicBezTo>
                    <a:pt x="5701" y="4917"/>
                    <a:pt x="7057" y="1585"/>
                    <a:pt x="4686" y="309"/>
                  </a:cubicBezTo>
                  <a:cubicBezTo>
                    <a:pt x="4287" y="94"/>
                    <a:pt x="3898" y="0"/>
                    <a:pt x="3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829;p44"/>
            <p:cNvSpPr/>
            <p:nvPr/>
          </p:nvSpPr>
          <p:spPr>
            <a:xfrm>
              <a:off x="4653350" y="1242375"/>
              <a:ext cx="174575" cy="121650"/>
            </a:xfrm>
            <a:custGeom>
              <a:avLst/>
              <a:gdLst/>
              <a:ahLst/>
              <a:cxnLst/>
              <a:rect l="l" t="t" r="r" b="b"/>
              <a:pathLst>
                <a:path w="6983" h="4866" extrusionOk="0">
                  <a:moveTo>
                    <a:pt x="3495" y="0"/>
                  </a:moveTo>
                  <a:cubicBezTo>
                    <a:pt x="1342" y="0"/>
                    <a:pt x="0" y="3296"/>
                    <a:pt x="2347" y="4559"/>
                  </a:cubicBezTo>
                  <a:cubicBezTo>
                    <a:pt x="2741" y="4772"/>
                    <a:pt x="3126" y="4865"/>
                    <a:pt x="3488" y="4865"/>
                  </a:cubicBezTo>
                  <a:cubicBezTo>
                    <a:pt x="5640" y="4865"/>
                    <a:pt x="6982" y="1568"/>
                    <a:pt x="4637" y="305"/>
                  </a:cubicBezTo>
                  <a:cubicBezTo>
                    <a:pt x="4242" y="93"/>
                    <a:pt x="3857" y="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830;p44"/>
            <p:cNvSpPr/>
            <p:nvPr/>
          </p:nvSpPr>
          <p:spPr>
            <a:xfrm>
              <a:off x="4848000" y="1215125"/>
              <a:ext cx="152975" cy="106600"/>
            </a:xfrm>
            <a:custGeom>
              <a:avLst/>
              <a:gdLst/>
              <a:ahLst/>
              <a:cxnLst/>
              <a:rect l="l" t="t" r="r" b="b"/>
              <a:pathLst>
                <a:path w="6119" h="4264" extrusionOk="0">
                  <a:moveTo>
                    <a:pt x="3061" y="1"/>
                  </a:moveTo>
                  <a:cubicBezTo>
                    <a:pt x="1176" y="1"/>
                    <a:pt x="0" y="2889"/>
                    <a:pt x="2057" y="3995"/>
                  </a:cubicBezTo>
                  <a:cubicBezTo>
                    <a:pt x="2403" y="4181"/>
                    <a:pt x="2740" y="4263"/>
                    <a:pt x="3057" y="4263"/>
                  </a:cubicBezTo>
                  <a:cubicBezTo>
                    <a:pt x="4943" y="4263"/>
                    <a:pt x="6118" y="1375"/>
                    <a:pt x="4062" y="269"/>
                  </a:cubicBezTo>
                  <a:cubicBezTo>
                    <a:pt x="3716" y="83"/>
                    <a:pt x="3379" y="1"/>
                    <a:pt x="3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831;p44"/>
            <p:cNvSpPr/>
            <p:nvPr/>
          </p:nvSpPr>
          <p:spPr>
            <a:xfrm>
              <a:off x="4557850" y="1068125"/>
              <a:ext cx="186750" cy="130150"/>
            </a:xfrm>
            <a:custGeom>
              <a:avLst/>
              <a:gdLst/>
              <a:ahLst/>
              <a:cxnLst/>
              <a:rect l="l" t="t" r="r" b="b"/>
              <a:pathLst>
                <a:path w="7470" h="5206" extrusionOk="0">
                  <a:moveTo>
                    <a:pt x="3738" y="1"/>
                  </a:moveTo>
                  <a:cubicBezTo>
                    <a:pt x="1436" y="1"/>
                    <a:pt x="1" y="3528"/>
                    <a:pt x="2511" y="4879"/>
                  </a:cubicBezTo>
                  <a:cubicBezTo>
                    <a:pt x="2932" y="5106"/>
                    <a:pt x="3344" y="5205"/>
                    <a:pt x="3732" y="5205"/>
                  </a:cubicBezTo>
                  <a:cubicBezTo>
                    <a:pt x="6033" y="5205"/>
                    <a:pt x="7470" y="1679"/>
                    <a:pt x="4959" y="328"/>
                  </a:cubicBezTo>
                  <a:cubicBezTo>
                    <a:pt x="4537" y="100"/>
                    <a:pt x="4125" y="1"/>
                    <a:pt x="3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832;p44"/>
            <p:cNvSpPr/>
            <p:nvPr/>
          </p:nvSpPr>
          <p:spPr>
            <a:xfrm>
              <a:off x="5327050" y="1400600"/>
              <a:ext cx="171725" cy="119675"/>
            </a:xfrm>
            <a:custGeom>
              <a:avLst/>
              <a:gdLst/>
              <a:ahLst/>
              <a:cxnLst/>
              <a:rect l="l" t="t" r="r" b="b"/>
              <a:pathLst>
                <a:path w="6869" h="4787" extrusionOk="0">
                  <a:moveTo>
                    <a:pt x="3437" y="0"/>
                  </a:moveTo>
                  <a:cubicBezTo>
                    <a:pt x="1320" y="0"/>
                    <a:pt x="1" y="3244"/>
                    <a:pt x="2309" y="4486"/>
                  </a:cubicBezTo>
                  <a:cubicBezTo>
                    <a:pt x="2697" y="4695"/>
                    <a:pt x="3076" y="4787"/>
                    <a:pt x="3432" y="4787"/>
                  </a:cubicBezTo>
                  <a:cubicBezTo>
                    <a:pt x="5549" y="4787"/>
                    <a:pt x="6869" y="1543"/>
                    <a:pt x="4560" y="301"/>
                  </a:cubicBezTo>
                  <a:cubicBezTo>
                    <a:pt x="4172" y="92"/>
                    <a:pt x="3793" y="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833;p44"/>
            <p:cNvSpPr/>
            <p:nvPr/>
          </p:nvSpPr>
          <p:spPr>
            <a:xfrm>
              <a:off x="5110675" y="1409425"/>
              <a:ext cx="179275" cy="124900"/>
            </a:xfrm>
            <a:custGeom>
              <a:avLst/>
              <a:gdLst/>
              <a:ahLst/>
              <a:cxnLst/>
              <a:rect l="l" t="t" r="r" b="b"/>
              <a:pathLst>
                <a:path w="7171" h="4996" extrusionOk="0">
                  <a:moveTo>
                    <a:pt x="3589" y="0"/>
                  </a:moveTo>
                  <a:cubicBezTo>
                    <a:pt x="1379" y="0"/>
                    <a:pt x="1" y="3386"/>
                    <a:pt x="2411" y="4681"/>
                  </a:cubicBezTo>
                  <a:cubicBezTo>
                    <a:pt x="2816" y="4899"/>
                    <a:pt x="3211" y="4995"/>
                    <a:pt x="3583" y="4995"/>
                  </a:cubicBezTo>
                  <a:cubicBezTo>
                    <a:pt x="5793" y="4995"/>
                    <a:pt x="7171" y="1610"/>
                    <a:pt x="4761" y="314"/>
                  </a:cubicBezTo>
                  <a:cubicBezTo>
                    <a:pt x="4356" y="96"/>
                    <a:pt x="3961" y="0"/>
                    <a:pt x="3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834;p44"/>
            <p:cNvSpPr/>
            <p:nvPr/>
          </p:nvSpPr>
          <p:spPr>
            <a:xfrm>
              <a:off x="5179975" y="1626950"/>
              <a:ext cx="137025" cy="95500"/>
            </a:xfrm>
            <a:custGeom>
              <a:avLst/>
              <a:gdLst/>
              <a:ahLst/>
              <a:cxnLst/>
              <a:rect l="l" t="t" r="r" b="b"/>
              <a:pathLst>
                <a:path w="5481" h="3820" extrusionOk="0">
                  <a:moveTo>
                    <a:pt x="2742" y="1"/>
                  </a:moveTo>
                  <a:cubicBezTo>
                    <a:pt x="1053" y="1"/>
                    <a:pt x="0" y="2589"/>
                    <a:pt x="1842" y="3580"/>
                  </a:cubicBezTo>
                  <a:cubicBezTo>
                    <a:pt x="2152" y="3747"/>
                    <a:pt x="2454" y="3820"/>
                    <a:pt x="2738" y="3820"/>
                  </a:cubicBezTo>
                  <a:cubicBezTo>
                    <a:pt x="4427" y="3820"/>
                    <a:pt x="5480" y="1233"/>
                    <a:pt x="3638" y="241"/>
                  </a:cubicBezTo>
                  <a:cubicBezTo>
                    <a:pt x="3328" y="74"/>
                    <a:pt x="3026" y="1"/>
                    <a:pt x="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835;p44"/>
            <p:cNvSpPr/>
            <p:nvPr/>
          </p:nvSpPr>
          <p:spPr>
            <a:xfrm>
              <a:off x="4178300" y="792875"/>
              <a:ext cx="48775" cy="34000"/>
            </a:xfrm>
            <a:custGeom>
              <a:avLst/>
              <a:gdLst/>
              <a:ahLst/>
              <a:cxnLst/>
              <a:rect l="l" t="t" r="r" b="b"/>
              <a:pathLst>
                <a:path w="1951" h="1360" extrusionOk="0">
                  <a:moveTo>
                    <a:pt x="977" y="1"/>
                  </a:moveTo>
                  <a:cubicBezTo>
                    <a:pt x="376" y="1"/>
                    <a:pt x="1" y="922"/>
                    <a:pt x="657" y="1274"/>
                  </a:cubicBezTo>
                  <a:cubicBezTo>
                    <a:pt x="767" y="1333"/>
                    <a:pt x="874" y="1359"/>
                    <a:pt x="975" y="1359"/>
                  </a:cubicBezTo>
                  <a:cubicBezTo>
                    <a:pt x="1576" y="1359"/>
                    <a:pt x="1951" y="440"/>
                    <a:pt x="1296" y="86"/>
                  </a:cubicBezTo>
                  <a:cubicBezTo>
                    <a:pt x="1185" y="27"/>
                    <a:pt x="1078" y="1"/>
                    <a:pt x="97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836;p44"/>
            <p:cNvSpPr/>
            <p:nvPr/>
          </p:nvSpPr>
          <p:spPr>
            <a:xfrm>
              <a:off x="4289175" y="967425"/>
              <a:ext cx="61575" cy="42950"/>
            </a:xfrm>
            <a:custGeom>
              <a:avLst/>
              <a:gdLst/>
              <a:ahLst/>
              <a:cxnLst/>
              <a:rect l="l" t="t" r="r" b="b"/>
              <a:pathLst>
                <a:path w="2463" h="1718" extrusionOk="0">
                  <a:moveTo>
                    <a:pt x="1234" y="1"/>
                  </a:moveTo>
                  <a:cubicBezTo>
                    <a:pt x="474" y="1"/>
                    <a:pt x="1" y="1165"/>
                    <a:pt x="828" y="1610"/>
                  </a:cubicBezTo>
                  <a:cubicBezTo>
                    <a:pt x="967" y="1684"/>
                    <a:pt x="1103" y="1717"/>
                    <a:pt x="1231" y="1717"/>
                  </a:cubicBezTo>
                  <a:cubicBezTo>
                    <a:pt x="1990" y="1717"/>
                    <a:pt x="2463" y="555"/>
                    <a:pt x="1637" y="108"/>
                  </a:cubicBezTo>
                  <a:cubicBezTo>
                    <a:pt x="1498" y="33"/>
                    <a:pt x="1362" y="1"/>
                    <a:pt x="123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837;p44"/>
            <p:cNvSpPr/>
            <p:nvPr/>
          </p:nvSpPr>
          <p:spPr>
            <a:xfrm>
              <a:off x="4136125" y="904200"/>
              <a:ext cx="71175" cy="49600"/>
            </a:xfrm>
            <a:custGeom>
              <a:avLst/>
              <a:gdLst/>
              <a:ahLst/>
              <a:cxnLst/>
              <a:rect l="l" t="t" r="r" b="b"/>
              <a:pathLst>
                <a:path w="2847" h="1984" extrusionOk="0">
                  <a:moveTo>
                    <a:pt x="1425" y="0"/>
                  </a:moveTo>
                  <a:cubicBezTo>
                    <a:pt x="548" y="0"/>
                    <a:pt x="1" y="1344"/>
                    <a:pt x="957" y="1859"/>
                  </a:cubicBezTo>
                  <a:cubicBezTo>
                    <a:pt x="1117" y="1945"/>
                    <a:pt x="1274" y="1983"/>
                    <a:pt x="1422" y="1983"/>
                  </a:cubicBezTo>
                  <a:cubicBezTo>
                    <a:pt x="2299" y="1983"/>
                    <a:pt x="2846" y="640"/>
                    <a:pt x="1890" y="125"/>
                  </a:cubicBezTo>
                  <a:cubicBezTo>
                    <a:pt x="1729" y="38"/>
                    <a:pt x="1572" y="0"/>
                    <a:pt x="142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838;p44"/>
            <p:cNvSpPr/>
            <p:nvPr/>
          </p:nvSpPr>
          <p:spPr>
            <a:xfrm>
              <a:off x="4118325" y="1050900"/>
              <a:ext cx="42475" cy="29600"/>
            </a:xfrm>
            <a:custGeom>
              <a:avLst/>
              <a:gdLst/>
              <a:ahLst/>
              <a:cxnLst/>
              <a:rect l="l" t="t" r="r" b="b"/>
              <a:pathLst>
                <a:path w="1699" h="1184" extrusionOk="0">
                  <a:moveTo>
                    <a:pt x="849" y="0"/>
                  </a:moveTo>
                  <a:cubicBezTo>
                    <a:pt x="327" y="0"/>
                    <a:pt x="0" y="802"/>
                    <a:pt x="570" y="1110"/>
                  </a:cubicBezTo>
                  <a:cubicBezTo>
                    <a:pt x="666" y="1161"/>
                    <a:pt x="760" y="1184"/>
                    <a:pt x="848" y="1184"/>
                  </a:cubicBezTo>
                  <a:cubicBezTo>
                    <a:pt x="1372" y="1184"/>
                    <a:pt x="1699" y="382"/>
                    <a:pt x="1127" y="75"/>
                  </a:cubicBezTo>
                  <a:cubicBezTo>
                    <a:pt x="1031" y="23"/>
                    <a:pt x="938" y="0"/>
                    <a:pt x="8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839;p44"/>
            <p:cNvSpPr/>
            <p:nvPr/>
          </p:nvSpPr>
          <p:spPr>
            <a:xfrm>
              <a:off x="4838775" y="1007225"/>
              <a:ext cx="52425" cy="36500"/>
            </a:xfrm>
            <a:custGeom>
              <a:avLst/>
              <a:gdLst/>
              <a:ahLst/>
              <a:cxnLst/>
              <a:rect l="l" t="t" r="r" b="b"/>
              <a:pathLst>
                <a:path w="2097" h="1460" extrusionOk="0">
                  <a:moveTo>
                    <a:pt x="1049" y="0"/>
                  </a:moveTo>
                  <a:cubicBezTo>
                    <a:pt x="404" y="0"/>
                    <a:pt x="1" y="989"/>
                    <a:pt x="706" y="1368"/>
                  </a:cubicBezTo>
                  <a:cubicBezTo>
                    <a:pt x="824" y="1431"/>
                    <a:pt x="940" y="1459"/>
                    <a:pt x="1048" y="1459"/>
                  </a:cubicBezTo>
                  <a:cubicBezTo>
                    <a:pt x="1694" y="1459"/>
                    <a:pt x="2097" y="470"/>
                    <a:pt x="1392" y="92"/>
                  </a:cubicBezTo>
                  <a:cubicBezTo>
                    <a:pt x="1274" y="29"/>
                    <a:pt x="1158" y="0"/>
                    <a:pt x="10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840;p44"/>
            <p:cNvSpPr/>
            <p:nvPr/>
          </p:nvSpPr>
          <p:spPr>
            <a:xfrm>
              <a:off x="4769975" y="1121900"/>
              <a:ext cx="60300" cy="42025"/>
            </a:xfrm>
            <a:custGeom>
              <a:avLst/>
              <a:gdLst/>
              <a:ahLst/>
              <a:cxnLst/>
              <a:rect l="l" t="t" r="r" b="b"/>
              <a:pathLst>
                <a:path w="2412" h="1681" extrusionOk="0">
                  <a:moveTo>
                    <a:pt x="1207" y="1"/>
                  </a:moveTo>
                  <a:cubicBezTo>
                    <a:pt x="464" y="1"/>
                    <a:pt x="1" y="1139"/>
                    <a:pt x="812" y="1575"/>
                  </a:cubicBezTo>
                  <a:cubicBezTo>
                    <a:pt x="948" y="1649"/>
                    <a:pt x="1080" y="1681"/>
                    <a:pt x="1205" y="1681"/>
                  </a:cubicBezTo>
                  <a:cubicBezTo>
                    <a:pt x="1948" y="1681"/>
                    <a:pt x="2412" y="542"/>
                    <a:pt x="1602" y="106"/>
                  </a:cubicBezTo>
                  <a:cubicBezTo>
                    <a:pt x="1466" y="33"/>
                    <a:pt x="1333" y="1"/>
                    <a:pt x="120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841;p44"/>
            <p:cNvSpPr/>
            <p:nvPr/>
          </p:nvSpPr>
          <p:spPr>
            <a:xfrm>
              <a:off x="4921900" y="1235350"/>
              <a:ext cx="37150" cy="33250"/>
            </a:xfrm>
            <a:custGeom>
              <a:avLst/>
              <a:gdLst/>
              <a:ahLst/>
              <a:cxnLst/>
              <a:rect l="l" t="t" r="r" b="b"/>
              <a:pathLst>
                <a:path w="1486" h="1330" extrusionOk="0">
                  <a:moveTo>
                    <a:pt x="817" y="1"/>
                  </a:moveTo>
                  <a:cubicBezTo>
                    <a:pt x="710" y="1"/>
                    <a:pt x="599" y="28"/>
                    <a:pt x="492" y="86"/>
                  </a:cubicBezTo>
                  <a:lnTo>
                    <a:pt x="448" y="110"/>
                  </a:lnTo>
                  <a:cubicBezTo>
                    <a:pt x="0" y="353"/>
                    <a:pt x="54" y="1028"/>
                    <a:pt x="479" y="1256"/>
                  </a:cubicBezTo>
                  <a:cubicBezTo>
                    <a:pt x="573" y="1306"/>
                    <a:pt x="676" y="1330"/>
                    <a:pt x="778" y="1330"/>
                  </a:cubicBezTo>
                  <a:cubicBezTo>
                    <a:pt x="1135" y="1330"/>
                    <a:pt x="1486" y="1045"/>
                    <a:pt x="1452" y="650"/>
                  </a:cubicBezTo>
                  <a:cubicBezTo>
                    <a:pt x="1451" y="634"/>
                    <a:pt x="1449" y="617"/>
                    <a:pt x="1448" y="601"/>
                  </a:cubicBezTo>
                  <a:cubicBezTo>
                    <a:pt x="1418" y="240"/>
                    <a:pt x="1135" y="1"/>
                    <a:pt x="81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842;p44"/>
            <p:cNvSpPr/>
            <p:nvPr/>
          </p:nvSpPr>
          <p:spPr>
            <a:xfrm>
              <a:off x="4702375" y="1258225"/>
              <a:ext cx="54400" cy="37875"/>
            </a:xfrm>
            <a:custGeom>
              <a:avLst/>
              <a:gdLst/>
              <a:ahLst/>
              <a:cxnLst/>
              <a:rect l="l" t="t" r="r" b="b"/>
              <a:pathLst>
                <a:path w="2176" h="1515" extrusionOk="0">
                  <a:moveTo>
                    <a:pt x="1089" y="0"/>
                  </a:moveTo>
                  <a:cubicBezTo>
                    <a:pt x="418" y="0"/>
                    <a:pt x="1" y="1027"/>
                    <a:pt x="732" y="1420"/>
                  </a:cubicBezTo>
                  <a:cubicBezTo>
                    <a:pt x="855" y="1485"/>
                    <a:pt x="974" y="1514"/>
                    <a:pt x="1087" y="1514"/>
                  </a:cubicBezTo>
                  <a:cubicBezTo>
                    <a:pt x="1758" y="1514"/>
                    <a:pt x="2175" y="489"/>
                    <a:pt x="1444" y="95"/>
                  </a:cubicBezTo>
                  <a:cubicBezTo>
                    <a:pt x="1321" y="29"/>
                    <a:pt x="1202" y="0"/>
                    <a:pt x="108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843;p44"/>
            <p:cNvSpPr/>
            <p:nvPr/>
          </p:nvSpPr>
          <p:spPr>
            <a:xfrm>
              <a:off x="4619125" y="1087475"/>
              <a:ext cx="39225" cy="27350"/>
            </a:xfrm>
            <a:custGeom>
              <a:avLst/>
              <a:gdLst/>
              <a:ahLst/>
              <a:cxnLst/>
              <a:rect l="l" t="t" r="r" b="b"/>
              <a:pathLst>
                <a:path w="1569" h="1094" extrusionOk="0">
                  <a:moveTo>
                    <a:pt x="786" y="1"/>
                  </a:moveTo>
                  <a:cubicBezTo>
                    <a:pt x="303" y="1"/>
                    <a:pt x="0" y="742"/>
                    <a:pt x="528" y="1025"/>
                  </a:cubicBezTo>
                  <a:cubicBezTo>
                    <a:pt x="617" y="1073"/>
                    <a:pt x="703" y="1094"/>
                    <a:pt x="784" y="1094"/>
                  </a:cubicBezTo>
                  <a:cubicBezTo>
                    <a:pt x="1268" y="1094"/>
                    <a:pt x="1569" y="353"/>
                    <a:pt x="1041" y="69"/>
                  </a:cubicBezTo>
                  <a:cubicBezTo>
                    <a:pt x="953" y="22"/>
                    <a:pt x="867" y="1"/>
                    <a:pt x="78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844;p44"/>
            <p:cNvSpPr/>
            <p:nvPr/>
          </p:nvSpPr>
          <p:spPr>
            <a:xfrm>
              <a:off x="5167975" y="1422125"/>
              <a:ext cx="60625" cy="42225"/>
            </a:xfrm>
            <a:custGeom>
              <a:avLst/>
              <a:gdLst/>
              <a:ahLst/>
              <a:cxnLst/>
              <a:rect l="l" t="t" r="r" b="b"/>
              <a:pathLst>
                <a:path w="2425" h="1689" extrusionOk="0">
                  <a:moveTo>
                    <a:pt x="1213" y="0"/>
                  </a:moveTo>
                  <a:cubicBezTo>
                    <a:pt x="465" y="0"/>
                    <a:pt x="0" y="1145"/>
                    <a:pt x="815" y="1583"/>
                  </a:cubicBezTo>
                  <a:cubicBezTo>
                    <a:pt x="952" y="1657"/>
                    <a:pt x="1085" y="1689"/>
                    <a:pt x="1211" y="1689"/>
                  </a:cubicBezTo>
                  <a:cubicBezTo>
                    <a:pt x="1958" y="1689"/>
                    <a:pt x="2424" y="544"/>
                    <a:pt x="1610" y="107"/>
                  </a:cubicBezTo>
                  <a:cubicBezTo>
                    <a:pt x="1473" y="33"/>
                    <a:pt x="1339" y="0"/>
                    <a:pt x="1213"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845;p44"/>
            <p:cNvSpPr/>
            <p:nvPr/>
          </p:nvSpPr>
          <p:spPr>
            <a:xfrm>
              <a:off x="5391700" y="1416350"/>
              <a:ext cx="43175" cy="30100"/>
            </a:xfrm>
            <a:custGeom>
              <a:avLst/>
              <a:gdLst/>
              <a:ahLst/>
              <a:cxnLst/>
              <a:rect l="l" t="t" r="r" b="b"/>
              <a:pathLst>
                <a:path w="1727" h="1204" extrusionOk="0">
                  <a:moveTo>
                    <a:pt x="865" y="1"/>
                  </a:moveTo>
                  <a:cubicBezTo>
                    <a:pt x="333" y="1"/>
                    <a:pt x="0" y="815"/>
                    <a:pt x="581" y="1128"/>
                  </a:cubicBezTo>
                  <a:cubicBezTo>
                    <a:pt x="678" y="1180"/>
                    <a:pt x="773" y="1203"/>
                    <a:pt x="863" y="1203"/>
                  </a:cubicBezTo>
                  <a:cubicBezTo>
                    <a:pt x="1395" y="1203"/>
                    <a:pt x="1726" y="389"/>
                    <a:pt x="1147" y="76"/>
                  </a:cubicBezTo>
                  <a:cubicBezTo>
                    <a:pt x="1050" y="24"/>
                    <a:pt x="955" y="1"/>
                    <a:pt x="865"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846;p44"/>
            <p:cNvSpPr/>
            <p:nvPr/>
          </p:nvSpPr>
          <p:spPr>
            <a:xfrm>
              <a:off x="5284075" y="1526675"/>
              <a:ext cx="59675" cy="41400"/>
            </a:xfrm>
            <a:custGeom>
              <a:avLst/>
              <a:gdLst/>
              <a:ahLst/>
              <a:cxnLst/>
              <a:rect l="l" t="t" r="r" b="b"/>
              <a:pathLst>
                <a:path w="2387" h="1656" extrusionOk="0">
                  <a:moveTo>
                    <a:pt x="1293" y="1"/>
                  </a:moveTo>
                  <a:cubicBezTo>
                    <a:pt x="340" y="1"/>
                    <a:pt x="1" y="1403"/>
                    <a:pt x="1035" y="1634"/>
                  </a:cubicBezTo>
                  <a:cubicBezTo>
                    <a:pt x="1103" y="1649"/>
                    <a:pt x="1167" y="1656"/>
                    <a:pt x="1229" y="1656"/>
                  </a:cubicBezTo>
                  <a:cubicBezTo>
                    <a:pt x="2133" y="1656"/>
                    <a:pt x="2386" y="132"/>
                    <a:pt x="1421" y="9"/>
                  </a:cubicBezTo>
                  <a:cubicBezTo>
                    <a:pt x="1377" y="3"/>
                    <a:pt x="1335" y="1"/>
                    <a:pt x="1293"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847;p44"/>
            <p:cNvSpPr/>
            <p:nvPr/>
          </p:nvSpPr>
          <p:spPr>
            <a:xfrm>
              <a:off x="5229350" y="1642975"/>
              <a:ext cx="48775" cy="33975"/>
            </a:xfrm>
            <a:custGeom>
              <a:avLst/>
              <a:gdLst/>
              <a:ahLst/>
              <a:cxnLst/>
              <a:rect l="l" t="t" r="r" b="b"/>
              <a:pathLst>
                <a:path w="1951" h="1359" extrusionOk="0">
                  <a:moveTo>
                    <a:pt x="977" y="0"/>
                  </a:moveTo>
                  <a:cubicBezTo>
                    <a:pt x="376" y="0"/>
                    <a:pt x="0" y="922"/>
                    <a:pt x="656" y="1273"/>
                  </a:cubicBezTo>
                  <a:cubicBezTo>
                    <a:pt x="766" y="1332"/>
                    <a:pt x="874" y="1358"/>
                    <a:pt x="975" y="1358"/>
                  </a:cubicBezTo>
                  <a:cubicBezTo>
                    <a:pt x="1576" y="1358"/>
                    <a:pt x="1951" y="438"/>
                    <a:pt x="1295" y="85"/>
                  </a:cubicBezTo>
                  <a:cubicBezTo>
                    <a:pt x="1185" y="26"/>
                    <a:pt x="1078" y="0"/>
                    <a:pt x="977"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848;p44"/>
            <p:cNvSpPr/>
            <p:nvPr/>
          </p:nvSpPr>
          <p:spPr>
            <a:xfrm>
              <a:off x="4241525" y="627175"/>
              <a:ext cx="131275" cy="98775"/>
            </a:xfrm>
            <a:custGeom>
              <a:avLst/>
              <a:gdLst/>
              <a:ahLst/>
              <a:cxnLst/>
              <a:rect l="l" t="t" r="r" b="b"/>
              <a:pathLst>
                <a:path w="5251" h="3951" extrusionOk="0">
                  <a:moveTo>
                    <a:pt x="1148" y="1"/>
                  </a:moveTo>
                  <a:cubicBezTo>
                    <a:pt x="530" y="1"/>
                    <a:pt x="0" y="767"/>
                    <a:pt x="591" y="1275"/>
                  </a:cubicBezTo>
                  <a:cubicBezTo>
                    <a:pt x="1571" y="2119"/>
                    <a:pt x="2538" y="2992"/>
                    <a:pt x="3567" y="3774"/>
                  </a:cubicBezTo>
                  <a:cubicBezTo>
                    <a:pt x="3730" y="3898"/>
                    <a:pt x="3906" y="3951"/>
                    <a:pt x="4074" y="3951"/>
                  </a:cubicBezTo>
                  <a:cubicBezTo>
                    <a:pt x="4712" y="3951"/>
                    <a:pt x="5250" y="3190"/>
                    <a:pt x="4646" y="2644"/>
                  </a:cubicBezTo>
                  <a:cubicBezTo>
                    <a:pt x="3685" y="1777"/>
                    <a:pt x="2648" y="988"/>
                    <a:pt x="1637" y="179"/>
                  </a:cubicBezTo>
                  <a:cubicBezTo>
                    <a:pt x="1480" y="54"/>
                    <a:pt x="1311" y="1"/>
                    <a:pt x="114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849;p44"/>
            <p:cNvSpPr/>
            <p:nvPr/>
          </p:nvSpPr>
          <p:spPr>
            <a:xfrm>
              <a:off x="4373650" y="714075"/>
              <a:ext cx="80900" cy="52700"/>
            </a:xfrm>
            <a:custGeom>
              <a:avLst/>
              <a:gdLst/>
              <a:ahLst/>
              <a:cxnLst/>
              <a:rect l="l" t="t" r="r" b="b"/>
              <a:pathLst>
                <a:path w="3236" h="2108" extrusionOk="0">
                  <a:moveTo>
                    <a:pt x="834" y="9"/>
                  </a:moveTo>
                  <a:cubicBezTo>
                    <a:pt x="284" y="9"/>
                    <a:pt x="0" y="604"/>
                    <a:pt x="376" y="1047"/>
                  </a:cubicBezTo>
                  <a:cubicBezTo>
                    <a:pt x="387" y="1060"/>
                    <a:pt x="398" y="1073"/>
                    <a:pt x="409" y="1085"/>
                  </a:cubicBezTo>
                  <a:lnTo>
                    <a:pt x="409" y="1085"/>
                  </a:lnTo>
                  <a:cubicBezTo>
                    <a:pt x="534" y="1290"/>
                    <a:pt x="687" y="1426"/>
                    <a:pt x="925" y="1570"/>
                  </a:cubicBezTo>
                  <a:cubicBezTo>
                    <a:pt x="1180" y="1723"/>
                    <a:pt x="1442" y="1867"/>
                    <a:pt x="1707" y="2008"/>
                  </a:cubicBezTo>
                  <a:cubicBezTo>
                    <a:pt x="1838" y="2077"/>
                    <a:pt x="1965" y="2108"/>
                    <a:pt x="2085" y="2108"/>
                  </a:cubicBezTo>
                  <a:cubicBezTo>
                    <a:pt x="2796" y="2108"/>
                    <a:pt x="3236" y="1026"/>
                    <a:pt x="2464" y="602"/>
                  </a:cubicBezTo>
                  <a:cubicBezTo>
                    <a:pt x="2226" y="471"/>
                    <a:pt x="1985" y="345"/>
                    <a:pt x="1742" y="224"/>
                  </a:cubicBezTo>
                  <a:cubicBezTo>
                    <a:pt x="1645" y="175"/>
                    <a:pt x="1547" y="128"/>
                    <a:pt x="1447" y="87"/>
                  </a:cubicBezTo>
                  <a:cubicBezTo>
                    <a:pt x="1232" y="0"/>
                    <a:pt x="1139" y="41"/>
                    <a:pt x="931" y="15"/>
                  </a:cubicBezTo>
                  <a:cubicBezTo>
                    <a:pt x="898" y="11"/>
                    <a:pt x="866" y="9"/>
                    <a:pt x="834" y="9"/>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850;p44"/>
            <p:cNvSpPr/>
            <p:nvPr/>
          </p:nvSpPr>
          <p:spPr>
            <a:xfrm>
              <a:off x="5044900" y="995425"/>
              <a:ext cx="104700" cy="120975"/>
            </a:xfrm>
            <a:custGeom>
              <a:avLst/>
              <a:gdLst/>
              <a:ahLst/>
              <a:cxnLst/>
              <a:rect l="l" t="t" r="r" b="b"/>
              <a:pathLst>
                <a:path w="4188" h="4839" extrusionOk="0">
                  <a:moveTo>
                    <a:pt x="438" y="1"/>
                  </a:moveTo>
                  <a:cubicBezTo>
                    <a:pt x="210" y="1"/>
                    <a:pt x="0" y="183"/>
                    <a:pt x="9" y="436"/>
                  </a:cubicBezTo>
                  <a:cubicBezTo>
                    <a:pt x="35" y="1226"/>
                    <a:pt x="576" y="1970"/>
                    <a:pt x="1017" y="2599"/>
                  </a:cubicBezTo>
                  <a:cubicBezTo>
                    <a:pt x="1517" y="3312"/>
                    <a:pt x="2045" y="4092"/>
                    <a:pt x="2709" y="4661"/>
                  </a:cubicBezTo>
                  <a:cubicBezTo>
                    <a:pt x="2854" y="4785"/>
                    <a:pt x="3021" y="4839"/>
                    <a:pt x="3185" y="4839"/>
                  </a:cubicBezTo>
                  <a:cubicBezTo>
                    <a:pt x="3702" y="4839"/>
                    <a:pt x="4188" y="4303"/>
                    <a:pt x="3831" y="3756"/>
                  </a:cubicBezTo>
                  <a:cubicBezTo>
                    <a:pt x="3358" y="3026"/>
                    <a:pt x="2728" y="2387"/>
                    <a:pt x="2193" y="1699"/>
                  </a:cubicBezTo>
                  <a:cubicBezTo>
                    <a:pt x="1740" y="1118"/>
                    <a:pt x="1298" y="389"/>
                    <a:pt x="631" y="48"/>
                  </a:cubicBezTo>
                  <a:cubicBezTo>
                    <a:pt x="569" y="15"/>
                    <a:pt x="502" y="1"/>
                    <a:pt x="43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851;p44"/>
            <p:cNvSpPr/>
            <p:nvPr/>
          </p:nvSpPr>
          <p:spPr>
            <a:xfrm>
              <a:off x="5477750" y="1282400"/>
              <a:ext cx="72525" cy="45550"/>
            </a:xfrm>
            <a:custGeom>
              <a:avLst/>
              <a:gdLst/>
              <a:ahLst/>
              <a:cxnLst/>
              <a:rect l="l" t="t" r="r" b="b"/>
              <a:pathLst>
                <a:path w="2901" h="1822" extrusionOk="0">
                  <a:moveTo>
                    <a:pt x="1215" y="0"/>
                  </a:moveTo>
                  <a:cubicBezTo>
                    <a:pt x="1007" y="0"/>
                    <a:pt x="799" y="33"/>
                    <a:pt x="606" y="103"/>
                  </a:cubicBezTo>
                  <a:cubicBezTo>
                    <a:pt x="30" y="309"/>
                    <a:pt x="0" y="1188"/>
                    <a:pt x="646" y="1326"/>
                  </a:cubicBezTo>
                  <a:cubicBezTo>
                    <a:pt x="1018" y="1406"/>
                    <a:pt x="1315" y="1510"/>
                    <a:pt x="1635" y="1723"/>
                  </a:cubicBezTo>
                  <a:cubicBezTo>
                    <a:pt x="1738" y="1791"/>
                    <a:pt x="1856" y="1821"/>
                    <a:pt x="1976" y="1821"/>
                  </a:cubicBezTo>
                  <a:cubicBezTo>
                    <a:pt x="2260" y="1821"/>
                    <a:pt x="2553" y="1650"/>
                    <a:pt x="2683" y="1407"/>
                  </a:cubicBezTo>
                  <a:cubicBezTo>
                    <a:pt x="2901" y="1004"/>
                    <a:pt x="2714" y="600"/>
                    <a:pt x="2369" y="358"/>
                  </a:cubicBezTo>
                  <a:cubicBezTo>
                    <a:pt x="2039" y="128"/>
                    <a:pt x="1625" y="0"/>
                    <a:pt x="121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852;p44"/>
            <p:cNvSpPr/>
            <p:nvPr/>
          </p:nvSpPr>
          <p:spPr>
            <a:xfrm>
              <a:off x="4970050" y="1283000"/>
              <a:ext cx="88450" cy="103850"/>
            </a:xfrm>
            <a:custGeom>
              <a:avLst/>
              <a:gdLst/>
              <a:ahLst/>
              <a:cxnLst/>
              <a:rect l="l" t="t" r="r" b="b"/>
              <a:pathLst>
                <a:path w="3538" h="4154" extrusionOk="0">
                  <a:moveTo>
                    <a:pt x="2670" y="0"/>
                  </a:moveTo>
                  <a:cubicBezTo>
                    <a:pt x="2560" y="0"/>
                    <a:pt x="2448" y="34"/>
                    <a:pt x="2344" y="111"/>
                  </a:cubicBezTo>
                  <a:cubicBezTo>
                    <a:pt x="1344" y="852"/>
                    <a:pt x="528" y="2074"/>
                    <a:pt x="164" y="3263"/>
                  </a:cubicBezTo>
                  <a:cubicBezTo>
                    <a:pt x="0" y="3797"/>
                    <a:pt x="451" y="4154"/>
                    <a:pt x="904" y="4154"/>
                  </a:cubicBezTo>
                  <a:cubicBezTo>
                    <a:pt x="1157" y="4154"/>
                    <a:pt x="1411" y="4042"/>
                    <a:pt x="1557" y="3786"/>
                  </a:cubicBezTo>
                  <a:cubicBezTo>
                    <a:pt x="1833" y="3307"/>
                    <a:pt x="2046" y="2804"/>
                    <a:pt x="2344" y="2337"/>
                  </a:cubicBezTo>
                  <a:cubicBezTo>
                    <a:pt x="2638" y="1877"/>
                    <a:pt x="2982" y="1451"/>
                    <a:pt x="3269" y="987"/>
                  </a:cubicBezTo>
                  <a:cubicBezTo>
                    <a:pt x="3538" y="553"/>
                    <a:pt x="3117" y="0"/>
                    <a:pt x="267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853;p44"/>
            <p:cNvSpPr/>
            <p:nvPr/>
          </p:nvSpPr>
          <p:spPr>
            <a:xfrm>
              <a:off x="4920600" y="1403150"/>
              <a:ext cx="65450" cy="54625"/>
            </a:xfrm>
            <a:custGeom>
              <a:avLst/>
              <a:gdLst/>
              <a:ahLst/>
              <a:cxnLst/>
              <a:rect l="l" t="t" r="r" b="b"/>
              <a:pathLst>
                <a:path w="2618" h="2185" extrusionOk="0">
                  <a:moveTo>
                    <a:pt x="1662" y="0"/>
                  </a:moveTo>
                  <a:cubicBezTo>
                    <a:pt x="1488" y="0"/>
                    <a:pt x="1310" y="65"/>
                    <a:pt x="1158" y="217"/>
                  </a:cubicBezTo>
                  <a:cubicBezTo>
                    <a:pt x="732" y="644"/>
                    <a:pt x="0" y="1507"/>
                    <a:pt x="723" y="2033"/>
                  </a:cubicBezTo>
                  <a:cubicBezTo>
                    <a:pt x="869" y="2139"/>
                    <a:pt x="1011" y="2184"/>
                    <a:pt x="1146" y="2184"/>
                  </a:cubicBezTo>
                  <a:cubicBezTo>
                    <a:pt x="1674" y="2184"/>
                    <a:pt x="2103" y="1495"/>
                    <a:pt x="2330" y="1068"/>
                  </a:cubicBezTo>
                  <a:cubicBezTo>
                    <a:pt x="2618" y="525"/>
                    <a:pt x="2158" y="0"/>
                    <a:pt x="166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854;p44"/>
            <p:cNvSpPr/>
            <p:nvPr/>
          </p:nvSpPr>
          <p:spPr>
            <a:xfrm>
              <a:off x="5279925" y="1689925"/>
              <a:ext cx="46675" cy="51300"/>
            </a:xfrm>
            <a:custGeom>
              <a:avLst/>
              <a:gdLst/>
              <a:ahLst/>
              <a:cxnLst/>
              <a:rect l="l" t="t" r="r" b="b"/>
              <a:pathLst>
                <a:path w="1867" h="2052" extrusionOk="0">
                  <a:moveTo>
                    <a:pt x="1282" y="0"/>
                  </a:moveTo>
                  <a:cubicBezTo>
                    <a:pt x="1241" y="0"/>
                    <a:pt x="1198" y="5"/>
                    <a:pt x="1154" y="14"/>
                  </a:cubicBezTo>
                  <a:cubicBezTo>
                    <a:pt x="827" y="83"/>
                    <a:pt x="633" y="325"/>
                    <a:pt x="430" y="576"/>
                  </a:cubicBezTo>
                  <a:cubicBezTo>
                    <a:pt x="176" y="889"/>
                    <a:pt x="1" y="1200"/>
                    <a:pt x="165" y="1607"/>
                  </a:cubicBezTo>
                  <a:cubicBezTo>
                    <a:pt x="282" y="1894"/>
                    <a:pt x="505" y="2052"/>
                    <a:pt x="789" y="2052"/>
                  </a:cubicBezTo>
                  <a:cubicBezTo>
                    <a:pt x="843" y="2052"/>
                    <a:pt x="900" y="2046"/>
                    <a:pt x="959" y="2034"/>
                  </a:cubicBezTo>
                  <a:cubicBezTo>
                    <a:pt x="1385" y="1949"/>
                    <a:pt x="1551" y="1633"/>
                    <a:pt x="1673" y="1246"/>
                  </a:cubicBezTo>
                  <a:cubicBezTo>
                    <a:pt x="1771" y="940"/>
                    <a:pt x="1867" y="646"/>
                    <a:pt x="1744" y="333"/>
                  </a:cubicBezTo>
                  <a:cubicBezTo>
                    <a:pt x="1660" y="119"/>
                    <a:pt x="1492" y="0"/>
                    <a:pt x="128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855;p44"/>
            <p:cNvSpPr/>
            <p:nvPr/>
          </p:nvSpPr>
          <p:spPr>
            <a:xfrm>
              <a:off x="4210550" y="1076025"/>
              <a:ext cx="60225" cy="73775"/>
            </a:xfrm>
            <a:custGeom>
              <a:avLst/>
              <a:gdLst/>
              <a:ahLst/>
              <a:cxnLst/>
              <a:rect l="l" t="t" r="r" b="b"/>
              <a:pathLst>
                <a:path w="2409" h="2951" extrusionOk="0">
                  <a:moveTo>
                    <a:pt x="1644" y="1"/>
                  </a:moveTo>
                  <a:cubicBezTo>
                    <a:pt x="1480" y="1"/>
                    <a:pt x="1313" y="61"/>
                    <a:pt x="1173" y="200"/>
                  </a:cubicBezTo>
                  <a:cubicBezTo>
                    <a:pt x="853" y="516"/>
                    <a:pt x="621" y="945"/>
                    <a:pt x="398" y="1335"/>
                  </a:cubicBezTo>
                  <a:cubicBezTo>
                    <a:pt x="145" y="1779"/>
                    <a:pt x="0" y="2173"/>
                    <a:pt x="239" y="2656"/>
                  </a:cubicBezTo>
                  <a:cubicBezTo>
                    <a:pt x="320" y="2820"/>
                    <a:pt x="545" y="2951"/>
                    <a:pt x="734" y="2951"/>
                  </a:cubicBezTo>
                  <a:cubicBezTo>
                    <a:pt x="750" y="2951"/>
                    <a:pt x="766" y="2950"/>
                    <a:pt x="782" y="2948"/>
                  </a:cubicBezTo>
                  <a:cubicBezTo>
                    <a:pt x="1318" y="2881"/>
                    <a:pt x="1566" y="2546"/>
                    <a:pt x="1798" y="2087"/>
                  </a:cubicBezTo>
                  <a:cubicBezTo>
                    <a:pt x="2000" y="1687"/>
                    <a:pt x="2230" y="1257"/>
                    <a:pt x="2318" y="814"/>
                  </a:cubicBezTo>
                  <a:cubicBezTo>
                    <a:pt x="2409" y="351"/>
                    <a:pt x="2038" y="1"/>
                    <a:pt x="164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856;p44"/>
            <p:cNvSpPr/>
            <p:nvPr/>
          </p:nvSpPr>
          <p:spPr>
            <a:xfrm>
              <a:off x="4755275" y="2038925"/>
              <a:ext cx="29225" cy="28850"/>
            </a:xfrm>
            <a:custGeom>
              <a:avLst/>
              <a:gdLst/>
              <a:ahLst/>
              <a:cxnLst/>
              <a:rect l="l" t="t" r="r" b="b"/>
              <a:pathLst>
                <a:path w="1169" h="1154" extrusionOk="0">
                  <a:moveTo>
                    <a:pt x="511" y="0"/>
                  </a:moveTo>
                  <a:cubicBezTo>
                    <a:pt x="272" y="0"/>
                    <a:pt x="29" y="187"/>
                    <a:pt x="20" y="436"/>
                  </a:cubicBezTo>
                  <a:lnTo>
                    <a:pt x="20" y="436"/>
                  </a:lnTo>
                  <a:cubicBezTo>
                    <a:pt x="6" y="491"/>
                    <a:pt x="0" y="545"/>
                    <a:pt x="4" y="592"/>
                  </a:cubicBezTo>
                  <a:cubicBezTo>
                    <a:pt x="16" y="745"/>
                    <a:pt x="79" y="855"/>
                    <a:pt x="176" y="972"/>
                  </a:cubicBezTo>
                  <a:cubicBezTo>
                    <a:pt x="183" y="982"/>
                    <a:pt x="192" y="992"/>
                    <a:pt x="199" y="1001"/>
                  </a:cubicBezTo>
                  <a:cubicBezTo>
                    <a:pt x="274" y="1092"/>
                    <a:pt x="447" y="1154"/>
                    <a:pt x="570" y="1154"/>
                  </a:cubicBezTo>
                  <a:cubicBezTo>
                    <a:pt x="580" y="1154"/>
                    <a:pt x="589" y="1153"/>
                    <a:pt x="599" y="1153"/>
                  </a:cubicBezTo>
                  <a:cubicBezTo>
                    <a:pt x="720" y="1143"/>
                    <a:pt x="827" y="1104"/>
                    <a:pt x="923" y="1026"/>
                  </a:cubicBezTo>
                  <a:cubicBezTo>
                    <a:pt x="1150" y="842"/>
                    <a:pt x="1168" y="565"/>
                    <a:pt x="1047" y="313"/>
                  </a:cubicBezTo>
                  <a:cubicBezTo>
                    <a:pt x="1042" y="302"/>
                    <a:pt x="1036" y="290"/>
                    <a:pt x="1031" y="279"/>
                  </a:cubicBezTo>
                  <a:cubicBezTo>
                    <a:pt x="967" y="148"/>
                    <a:pt x="803" y="47"/>
                    <a:pt x="640" y="19"/>
                  </a:cubicBezTo>
                  <a:lnTo>
                    <a:pt x="640" y="19"/>
                  </a:lnTo>
                  <a:cubicBezTo>
                    <a:pt x="598" y="6"/>
                    <a:pt x="555" y="0"/>
                    <a:pt x="51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03"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60127" y="992196"/>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51031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 name="696 Elipse"/>
          <p:cNvSpPr/>
          <p:nvPr/>
        </p:nvSpPr>
        <p:spPr>
          <a:xfrm>
            <a:off x="3244067" y="2165766"/>
            <a:ext cx="5797194" cy="1899087"/>
          </a:xfrm>
          <a:prstGeom prst="ellipse">
            <a:avLst/>
          </a:prstGeom>
          <a:solidFill>
            <a:schemeClr val="bg1">
              <a:lumMod val="10000"/>
              <a:lumOff val="90000"/>
            </a:schemeClr>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Título 5">
            <a:extLst>
              <a:ext uri="{FF2B5EF4-FFF2-40B4-BE49-F238E27FC236}">
                <a16:creationId xmlns:a16="http://schemas.microsoft.com/office/drawing/2014/main" id="{F4A6713E-AF86-45AB-8973-D6E489DB2A98}"/>
              </a:ext>
            </a:extLst>
          </p:cNvPr>
          <p:cNvSpPr>
            <a:spLocks noGrp="1"/>
          </p:cNvSpPr>
          <p:nvPr>
            <p:ph type="ctrTitle"/>
          </p:nvPr>
        </p:nvSpPr>
        <p:spPr>
          <a:xfrm>
            <a:off x="645765" y="1929780"/>
            <a:ext cx="10901665" cy="2009329"/>
          </a:xfrm>
        </p:spPr>
        <p:txBody>
          <a:bodyPr/>
          <a:lstStyle/>
          <a:p>
            <a:r>
              <a:rPr lang="es-MX" dirty="0">
                <a:solidFill>
                  <a:schemeClr val="tx2">
                    <a:lumMod val="75000"/>
                  </a:schemeClr>
                </a:solidFill>
                <a:effectLst>
                  <a:outerShdw blurRad="38100" dist="38100" dir="2700000" algn="tl">
                    <a:srgbClr val="000000">
                      <a:alpha val="43137"/>
                    </a:srgbClr>
                  </a:outerShdw>
                </a:effectLst>
              </a:rPr>
              <a:t>Sesión 2</a:t>
            </a:r>
          </a:p>
        </p:txBody>
      </p:sp>
      <p:sp>
        <p:nvSpPr>
          <p:cNvPr id="7" name="Subtítulo 6">
            <a:extLst>
              <a:ext uri="{FF2B5EF4-FFF2-40B4-BE49-F238E27FC236}">
                <a16:creationId xmlns:a16="http://schemas.microsoft.com/office/drawing/2014/main" id="{27D670FD-763B-483C-9444-CE9A5D7888D0}"/>
              </a:ext>
            </a:extLst>
          </p:cNvPr>
          <p:cNvSpPr>
            <a:spLocks noGrp="1"/>
          </p:cNvSpPr>
          <p:nvPr>
            <p:ph type="subTitle" idx="1"/>
          </p:nvPr>
        </p:nvSpPr>
        <p:spPr>
          <a:xfrm>
            <a:off x="2118964" y="4188200"/>
            <a:ext cx="8284526" cy="480299"/>
          </a:xfrm>
        </p:spPr>
        <p:txBody>
          <a:bodyPr/>
          <a:lstStyle/>
          <a:p>
            <a:r>
              <a:rPr lang="es-MX" dirty="0">
                <a:solidFill>
                  <a:schemeClr val="bg2">
                    <a:lumMod val="75000"/>
                  </a:schemeClr>
                </a:solidFill>
                <a:effectLst>
                  <a:outerShdw blurRad="38100" dist="38100" dir="2700000" algn="tl">
                    <a:srgbClr val="000000">
                      <a:alpha val="43137"/>
                    </a:srgbClr>
                  </a:outerShdw>
                </a:effectLst>
              </a:rPr>
              <a:t>Taller Intensivo de Formación Continua</a:t>
            </a:r>
          </a:p>
          <a:p>
            <a:r>
              <a:rPr lang="es-MX" dirty="0">
                <a:solidFill>
                  <a:schemeClr val="bg2">
                    <a:lumMod val="75000"/>
                  </a:schemeClr>
                </a:solidFill>
                <a:effectLst>
                  <a:outerShdw blurRad="38100" dist="38100" dir="2700000" algn="tl">
                    <a:srgbClr val="000000">
                      <a:alpha val="43137"/>
                    </a:srgbClr>
                  </a:outerShdw>
                </a:effectLst>
              </a:rPr>
              <a:t>para Docentes</a:t>
            </a:r>
          </a:p>
        </p:txBody>
      </p:sp>
      <p:grpSp>
        <p:nvGrpSpPr>
          <p:cNvPr id="4" name="Google Shape;2882;p40"/>
          <p:cNvGrpSpPr/>
          <p:nvPr/>
        </p:nvGrpSpPr>
        <p:grpSpPr>
          <a:xfrm>
            <a:off x="4501471" y="-359994"/>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31" name="Google Shape;2884;p40"/>
              <p:cNvGrpSpPr/>
              <p:nvPr/>
            </p:nvGrpSpPr>
            <p:grpSpPr>
              <a:xfrm>
                <a:off x="4053961" y="181330"/>
                <a:ext cx="644385" cy="1047945"/>
                <a:chOff x="4153100" y="602175"/>
                <a:chExt cx="459225" cy="746825"/>
              </a:xfrm>
            </p:grpSpPr>
            <p:sp>
              <p:nvSpPr>
                <p:cNvPr id="204"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2;p40"/>
              <p:cNvGrpSpPr/>
              <p:nvPr/>
            </p:nvGrpSpPr>
            <p:grpSpPr>
              <a:xfrm>
                <a:off x="4060212" y="180608"/>
                <a:ext cx="631861" cy="1047805"/>
                <a:chOff x="4490575" y="1293200"/>
                <a:chExt cx="450300" cy="746725"/>
              </a:xfrm>
            </p:grpSpPr>
            <p:sp>
              <p:nvSpPr>
                <p:cNvPr id="198"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899;p40"/>
              <p:cNvGrpSpPr/>
              <p:nvPr/>
            </p:nvGrpSpPr>
            <p:grpSpPr>
              <a:xfrm>
                <a:off x="4078974" y="123761"/>
                <a:ext cx="521086" cy="903610"/>
                <a:chOff x="4608375" y="598938"/>
                <a:chExt cx="375125" cy="650500"/>
              </a:xfrm>
            </p:grpSpPr>
            <p:sp>
              <p:nvSpPr>
                <p:cNvPr id="190"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2908;p40"/>
              <p:cNvGrpSpPr/>
              <p:nvPr/>
            </p:nvGrpSpPr>
            <p:grpSpPr>
              <a:xfrm>
                <a:off x="4078978" y="181325"/>
                <a:ext cx="563630" cy="987853"/>
                <a:chOff x="6115150" y="529775"/>
                <a:chExt cx="401675" cy="704000"/>
              </a:xfrm>
            </p:grpSpPr>
            <p:sp>
              <p:nvSpPr>
                <p:cNvPr id="135"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2964;p40"/>
            <p:cNvGrpSpPr/>
            <p:nvPr/>
          </p:nvGrpSpPr>
          <p:grpSpPr>
            <a:xfrm rot="1200552">
              <a:off x="2456286" y="-296370"/>
              <a:ext cx="903175" cy="1156799"/>
              <a:chOff x="4737375" y="86375"/>
              <a:chExt cx="404450" cy="518025"/>
            </a:xfrm>
          </p:grpSpPr>
          <p:grpSp>
            <p:nvGrpSpPr>
              <p:cNvPr id="87" name="Google Shape;2965;p40"/>
              <p:cNvGrpSpPr/>
              <p:nvPr/>
            </p:nvGrpSpPr>
            <p:grpSpPr>
              <a:xfrm>
                <a:off x="4737375" y="86375"/>
                <a:ext cx="404450" cy="518025"/>
                <a:chOff x="5534900" y="1200950"/>
                <a:chExt cx="404450" cy="518025"/>
              </a:xfrm>
            </p:grpSpPr>
            <p:sp>
              <p:nvSpPr>
                <p:cNvPr id="125"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2;p40"/>
              <p:cNvGrpSpPr/>
              <p:nvPr/>
            </p:nvGrpSpPr>
            <p:grpSpPr>
              <a:xfrm>
                <a:off x="4745325" y="122813"/>
                <a:ext cx="364625" cy="477400"/>
                <a:chOff x="5138050" y="788975"/>
                <a:chExt cx="364625" cy="477400"/>
              </a:xfrm>
            </p:grpSpPr>
            <p:sp>
              <p:nvSpPr>
                <p:cNvPr id="121"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77;p40"/>
              <p:cNvGrpSpPr/>
              <p:nvPr/>
            </p:nvGrpSpPr>
            <p:grpSpPr>
              <a:xfrm>
                <a:off x="4825700" y="122825"/>
                <a:ext cx="293225" cy="336525"/>
                <a:chOff x="5589713" y="822175"/>
                <a:chExt cx="293225" cy="336525"/>
              </a:xfrm>
            </p:grpSpPr>
            <p:sp>
              <p:nvSpPr>
                <p:cNvPr id="113"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2986;p40"/>
              <p:cNvGrpSpPr/>
              <p:nvPr/>
            </p:nvGrpSpPr>
            <p:grpSpPr>
              <a:xfrm>
                <a:off x="4748800" y="122825"/>
                <a:ext cx="361150" cy="460625"/>
                <a:chOff x="5143900" y="789750"/>
                <a:chExt cx="361150" cy="460625"/>
              </a:xfrm>
            </p:grpSpPr>
            <p:sp>
              <p:nvSpPr>
                <p:cNvPr id="91"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oogle Shape;3009;p40"/>
            <p:cNvGrpSpPr/>
            <p:nvPr/>
          </p:nvGrpSpPr>
          <p:grpSpPr>
            <a:xfrm rot="-1200552" flipH="1">
              <a:off x="4443173" y="-272177"/>
              <a:ext cx="903175" cy="1156799"/>
              <a:chOff x="4737375" y="86375"/>
              <a:chExt cx="404450" cy="518025"/>
            </a:xfrm>
          </p:grpSpPr>
          <p:grpSp>
            <p:nvGrpSpPr>
              <p:cNvPr id="43" name="Google Shape;3010;p40"/>
              <p:cNvGrpSpPr/>
              <p:nvPr/>
            </p:nvGrpSpPr>
            <p:grpSpPr>
              <a:xfrm>
                <a:off x="4737375" y="86375"/>
                <a:ext cx="404450" cy="518025"/>
                <a:chOff x="5534900" y="1200950"/>
                <a:chExt cx="404450" cy="518025"/>
              </a:xfrm>
            </p:grpSpPr>
            <p:sp>
              <p:nvSpPr>
                <p:cNvPr id="81"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17;p40"/>
              <p:cNvGrpSpPr/>
              <p:nvPr/>
            </p:nvGrpSpPr>
            <p:grpSpPr>
              <a:xfrm>
                <a:off x="4745325" y="122813"/>
                <a:ext cx="364625" cy="477400"/>
                <a:chOff x="5138050" y="788975"/>
                <a:chExt cx="364625" cy="477400"/>
              </a:xfrm>
            </p:grpSpPr>
            <p:sp>
              <p:nvSpPr>
                <p:cNvPr id="77"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22;p40"/>
              <p:cNvGrpSpPr/>
              <p:nvPr/>
            </p:nvGrpSpPr>
            <p:grpSpPr>
              <a:xfrm>
                <a:off x="4825700" y="122825"/>
                <a:ext cx="293225" cy="336525"/>
                <a:chOff x="5589713" y="822175"/>
                <a:chExt cx="293225" cy="336525"/>
              </a:xfrm>
            </p:grpSpPr>
            <p:sp>
              <p:nvSpPr>
                <p:cNvPr id="69"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3031;p40"/>
              <p:cNvGrpSpPr/>
              <p:nvPr/>
            </p:nvGrpSpPr>
            <p:grpSpPr>
              <a:xfrm>
                <a:off x="4748800" y="122825"/>
                <a:ext cx="361150" cy="460625"/>
                <a:chOff x="5143900" y="789750"/>
                <a:chExt cx="361150" cy="460625"/>
              </a:xfrm>
            </p:grpSpPr>
            <p:sp>
              <p:nvSpPr>
                <p:cNvPr id="47"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3055;p40"/>
            <p:cNvGrpSpPr/>
            <p:nvPr/>
          </p:nvGrpSpPr>
          <p:grpSpPr>
            <a:xfrm>
              <a:off x="3783136" y="-11236"/>
              <a:ext cx="299942" cy="263903"/>
              <a:chOff x="4291100" y="71225"/>
              <a:chExt cx="194150" cy="170822"/>
            </a:xfrm>
          </p:grpSpPr>
          <p:sp>
            <p:nvSpPr>
              <p:cNvPr id="40"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59;p40"/>
            <p:cNvGrpSpPr/>
            <p:nvPr/>
          </p:nvGrpSpPr>
          <p:grpSpPr>
            <a:xfrm>
              <a:off x="4089431" y="133509"/>
              <a:ext cx="246764" cy="217132"/>
              <a:chOff x="4291100" y="71225"/>
              <a:chExt cx="194150" cy="170822"/>
            </a:xfrm>
          </p:grpSpPr>
          <p:sp>
            <p:nvSpPr>
              <p:cNvPr id="37"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3;p40"/>
            <p:cNvGrpSpPr/>
            <p:nvPr/>
          </p:nvGrpSpPr>
          <p:grpSpPr>
            <a:xfrm>
              <a:off x="4252495" y="-47415"/>
              <a:ext cx="246764" cy="217132"/>
              <a:chOff x="4291100" y="71225"/>
              <a:chExt cx="194150" cy="170822"/>
            </a:xfrm>
          </p:grpSpPr>
          <p:sp>
            <p:nvSpPr>
              <p:cNvPr id="34"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67;p40"/>
            <p:cNvGrpSpPr/>
            <p:nvPr/>
          </p:nvGrpSpPr>
          <p:grpSpPr>
            <a:xfrm>
              <a:off x="3578687" y="-83628"/>
              <a:ext cx="246764" cy="217132"/>
              <a:chOff x="4291100" y="71225"/>
              <a:chExt cx="194150" cy="170822"/>
            </a:xfrm>
          </p:grpSpPr>
          <p:sp>
            <p:nvSpPr>
              <p:cNvPr id="31"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1;p40"/>
            <p:cNvGrpSpPr/>
            <p:nvPr/>
          </p:nvGrpSpPr>
          <p:grpSpPr>
            <a:xfrm>
              <a:off x="3138517" y="-47433"/>
              <a:ext cx="164483" cy="144755"/>
              <a:chOff x="4291100" y="71225"/>
              <a:chExt cx="194150" cy="170822"/>
            </a:xfrm>
          </p:grpSpPr>
          <p:sp>
            <p:nvSpPr>
              <p:cNvPr id="28"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5;p40"/>
            <p:cNvGrpSpPr/>
            <p:nvPr/>
          </p:nvGrpSpPr>
          <p:grpSpPr>
            <a:xfrm>
              <a:off x="3727535" y="350648"/>
              <a:ext cx="164483" cy="144755"/>
              <a:chOff x="4291100" y="71225"/>
              <a:chExt cx="194150" cy="170822"/>
            </a:xfrm>
          </p:grpSpPr>
          <p:sp>
            <p:nvSpPr>
              <p:cNvPr id="25"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79;p40"/>
            <p:cNvGrpSpPr/>
            <p:nvPr/>
          </p:nvGrpSpPr>
          <p:grpSpPr>
            <a:xfrm>
              <a:off x="4668676" y="48354"/>
              <a:ext cx="164483" cy="144755"/>
              <a:chOff x="4291100" y="71225"/>
              <a:chExt cx="194150" cy="170822"/>
            </a:xfrm>
          </p:grpSpPr>
          <p:sp>
            <p:nvSpPr>
              <p:cNvPr id="22"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3083;p40"/>
            <p:cNvGrpSpPr/>
            <p:nvPr/>
          </p:nvGrpSpPr>
          <p:grpSpPr>
            <a:xfrm>
              <a:off x="2974030" y="97649"/>
              <a:ext cx="164483" cy="144755"/>
              <a:chOff x="4291100" y="71225"/>
              <a:chExt cx="194150" cy="170822"/>
            </a:xfrm>
          </p:grpSpPr>
          <p:sp>
            <p:nvSpPr>
              <p:cNvPr id="19"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 name="Google Shape;4443;p69"/>
          <p:cNvGrpSpPr/>
          <p:nvPr/>
        </p:nvGrpSpPr>
        <p:grpSpPr>
          <a:xfrm>
            <a:off x="180051" y="3553665"/>
            <a:ext cx="2647707" cy="3222388"/>
            <a:chOff x="1488000" y="1803325"/>
            <a:chExt cx="991525" cy="1158625"/>
          </a:xfrm>
        </p:grpSpPr>
        <p:sp>
          <p:nvSpPr>
            <p:cNvPr id="212" name="Google Shape;4444;p69"/>
            <p:cNvSpPr/>
            <p:nvPr/>
          </p:nvSpPr>
          <p:spPr>
            <a:xfrm>
              <a:off x="1614500" y="1934375"/>
              <a:ext cx="405275" cy="356975"/>
            </a:xfrm>
            <a:custGeom>
              <a:avLst/>
              <a:gdLst/>
              <a:ahLst/>
              <a:cxnLst/>
              <a:rect l="l" t="t" r="r" b="b"/>
              <a:pathLst>
                <a:path w="16211" h="14279" extrusionOk="0">
                  <a:moveTo>
                    <a:pt x="2568" y="0"/>
                  </a:moveTo>
                  <a:cubicBezTo>
                    <a:pt x="2568" y="0"/>
                    <a:pt x="2051" y="1589"/>
                    <a:pt x="1255" y="2361"/>
                  </a:cubicBezTo>
                  <a:cubicBezTo>
                    <a:pt x="857" y="2746"/>
                    <a:pt x="353" y="3067"/>
                    <a:pt x="1" y="3525"/>
                  </a:cubicBezTo>
                  <a:cubicBezTo>
                    <a:pt x="44" y="3643"/>
                    <a:pt x="89" y="3760"/>
                    <a:pt x="132" y="3878"/>
                  </a:cubicBezTo>
                  <a:cubicBezTo>
                    <a:pt x="700" y="5421"/>
                    <a:pt x="1260" y="6967"/>
                    <a:pt x="1817" y="8513"/>
                  </a:cubicBezTo>
                  <a:cubicBezTo>
                    <a:pt x="2107" y="7441"/>
                    <a:pt x="2181" y="6326"/>
                    <a:pt x="1903" y="5137"/>
                  </a:cubicBezTo>
                  <a:cubicBezTo>
                    <a:pt x="1494" y="3265"/>
                    <a:pt x="3164" y="1969"/>
                    <a:pt x="4857" y="1798"/>
                  </a:cubicBezTo>
                  <a:cubicBezTo>
                    <a:pt x="5028" y="1782"/>
                    <a:pt x="5196" y="1775"/>
                    <a:pt x="5362" y="1775"/>
                  </a:cubicBezTo>
                  <a:cubicBezTo>
                    <a:pt x="7485" y="1775"/>
                    <a:pt x="9158" y="3019"/>
                    <a:pt x="10955" y="3922"/>
                  </a:cubicBezTo>
                  <a:cubicBezTo>
                    <a:pt x="11606" y="4179"/>
                    <a:pt x="12480" y="4453"/>
                    <a:pt x="12765" y="5089"/>
                  </a:cubicBezTo>
                  <a:cubicBezTo>
                    <a:pt x="13344" y="6259"/>
                    <a:pt x="12014" y="7482"/>
                    <a:pt x="12473" y="8744"/>
                  </a:cubicBezTo>
                  <a:cubicBezTo>
                    <a:pt x="12741" y="9582"/>
                    <a:pt x="13574" y="10364"/>
                    <a:pt x="13835" y="11305"/>
                  </a:cubicBezTo>
                  <a:cubicBezTo>
                    <a:pt x="14146" y="12249"/>
                    <a:pt x="14080" y="13213"/>
                    <a:pt x="13754" y="14136"/>
                  </a:cubicBezTo>
                  <a:lnTo>
                    <a:pt x="13784" y="14202"/>
                  </a:lnTo>
                  <a:cubicBezTo>
                    <a:pt x="13784" y="14202"/>
                    <a:pt x="14028" y="14279"/>
                    <a:pt x="14384" y="14279"/>
                  </a:cubicBezTo>
                  <a:cubicBezTo>
                    <a:pt x="14465" y="14279"/>
                    <a:pt x="14552" y="14275"/>
                    <a:pt x="14643" y="14265"/>
                  </a:cubicBezTo>
                  <a:cubicBezTo>
                    <a:pt x="14672" y="14016"/>
                    <a:pt x="14713" y="13765"/>
                    <a:pt x="14757" y="13518"/>
                  </a:cubicBezTo>
                  <a:cubicBezTo>
                    <a:pt x="14775" y="13414"/>
                    <a:pt x="14790" y="13311"/>
                    <a:pt x="14805" y="13207"/>
                  </a:cubicBezTo>
                  <a:cubicBezTo>
                    <a:pt x="14803" y="13155"/>
                    <a:pt x="14798" y="13104"/>
                    <a:pt x="14795" y="13052"/>
                  </a:cubicBezTo>
                  <a:cubicBezTo>
                    <a:pt x="14770" y="12388"/>
                    <a:pt x="14806" y="11708"/>
                    <a:pt x="14950" y="11056"/>
                  </a:cubicBezTo>
                  <a:cubicBezTo>
                    <a:pt x="14964" y="10648"/>
                    <a:pt x="14983" y="10240"/>
                    <a:pt x="15021" y="9833"/>
                  </a:cubicBezTo>
                  <a:cubicBezTo>
                    <a:pt x="14845" y="9301"/>
                    <a:pt x="14752" y="8796"/>
                    <a:pt x="14780" y="8442"/>
                  </a:cubicBezTo>
                  <a:cubicBezTo>
                    <a:pt x="14870" y="7340"/>
                    <a:pt x="16210" y="6103"/>
                    <a:pt x="14785" y="3903"/>
                  </a:cubicBezTo>
                  <a:cubicBezTo>
                    <a:pt x="13758" y="2316"/>
                    <a:pt x="14051" y="1913"/>
                    <a:pt x="14051" y="1913"/>
                  </a:cubicBezTo>
                  <a:lnTo>
                    <a:pt x="2568" y="0"/>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445;p69"/>
            <p:cNvSpPr/>
            <p:nvPr/>
          </p:nvSpPr>
          <p:spPr>
            <a:xfrm>
              <a:off x="1611875" y="1978750"/>
              <a:ext cx="356350" cy="317500"/>
            </a:xfrm>
            <a:custGeom>
              <a:avLst/>
              <a:gdLst/>
              <a:ahLst/>
              <a:cxnLst/>
              <a:rect l="l" t="t" r="r" b="b"/>
              <a:pathLst>
                <a:path w="14254" h="12700" extrusionOk="0">
                  <a:moveTo>
                    <a:pt x="5467" y="0"/>
                  </a:moveTo>
                  <a:cubicBezTo>
                    <a:pt x="5302" y="0"/>
                    <a:pt x="5134" y="8"/>
                    <a:pt x="4964" y="23"/>
                  </a:cubicBezTo>
                  <a:cubicBezTo>
                    <a:pt x="3271" y="194"/>
                    <a:pt x="1600" y="1490"/>
                    <a:pt x="2010" y="3362"/>
                  </a:cubicBezTo>
                  <a:cubicBezTo>
                    <a:pt x="2593" y="5861"/>
                    <a:pt x="1635" y="8032"/>
                    <a:pt x="344" y="10175"/>
                  </a:cubicBezTo>
                  <a:cubicBezTo>
                    <a:pt x="2" y="10697"/>
                    <a:pt x="1" y="11386"/>
                    <a:pt x="217" y="12076"/>
                  </a:cubicBezTo>
                  <a:cubicBezTo>
                    <a:pt x="557" y="12161"/>
                    <a:pt x="933" y="12223"/>
                    <a:pt x="1345" y="12238"/>
                  </a:cubicBezTo>
                  <a:lnTo>
                    <a:pt x="1807" y="10444"/>
                  </a:lnTo>
                  <a:lnTo>
                    <a:pt x="2168" y="12309"/>
                  </a:lnTo>
                  <a:cubicBezTo>
                    <a:pt x="2168" y="12309"/>
                    <a:pt x="2796" y="12700"/>
                    <a:pt x="4913" y="12700"/>
                  </a:cubicBezTo>
                  <a:cubicBezTo>
                    <a:pt x="5593" y="12700"/>
                    <a:pt x="6426" y="12659"/>
                    <a:pt x="7441" y="12553"/>
                  </a:cubicBezTo>
                  <a:cubicBezTo>
                    <a:pt x="8631" y="12428"/>
                    <a:pt x="9535" y="12393"/>
                    <a:pt x="10229" y="12393"/>
                  </a:cubicBezTo>
                  <a:cubicBezTo>
                    <a:pt x="11109" y="12393"/>
                    <a:pt x="11649" y="12449"/>
                    <a:pt x="12003" y="12449"/>
                  </a:cubicBezTo>
                  <a:cubicBezTo>
                    <a:pt x="12349" y="12449"/>
                    <a:pt x="12517" y="12396"/>
                    <a:pt x="12651" y="12184"/>
                  </a:cubicBezTo>
                  <a:cubicBezTo>
                    <a:pt x="13028" y="11583"/>
                    <a:pt x="12476" y="9224"/>
                    <a:pt x="12475" y="9223"/>
                  </a:cubicBezTo>
                  <a:lnTo>
                    <a:pt x="12475" y="9223"/>
                  </a:lnTo>
                  <a:lnTo>
                    <a:pt x="13858" y="12360"/>
                  </a:lnTo>
                  <a:cubicBezTo>
                    <a:pt x="14187" y="11438"/>
                    <a:pt x="14253" y="10474"/>
                    <a:pt x="13941" y="9530"/>
                  </a:cubicBezTo>
                  <a:cubicBezTo>
                    <a:pt x="13681" y="8589"/>
                    <a:pt x="12847" y="7807"/>
                    <a:pt x="12580" y="6969"/>
                  </a:cubicBezTo>
                  <a:cubicBezTo>
                    <a:pt x="12121" y="5707"/>
                    <a:pt x="13450" y="4484"/>
                    <a:pt x="12872" y="3314"/>
                  </a:cubicBezTo>
                  <a:cubicBezTo>
                    <a:pt x="12587" y="2678"/>
                    <a:pt x="11714" y="2404"/>
                    <a:pt x="11062" y="2147"/>
                  </a:cubicBezTo>
                  <a:cubicBezTo>
                    <a:pt x="9266" y="1245"/>
                    <a:pt x="7592" y="0"/>
                    <a:pt x="5467" y="0"/>
                  </a:cubicBezTo>
                  <a:close/>
                </a:path>
              </a:pathLst>
            </a:custGeom>
            <a:solidFill>
              <a:srgbClr val="7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446;p69"/>
            <p:cNvSpPr/>
            <p:nvPr/>
          </p:nvSpPr>
          <p:spPr>
            <a:xfrm>
              <a:off x="1784900" y="2153900"/>
              <a:ext cx="146825" cy="34675"/>
            </a:xfrm>
            <a:custGeom>
              <a:avLst/>
              <a:gdLst/>
              <a:ahLst/>
              <a:cxnLst/>
              <a:rect l="l" t="t" r="r" b="b"/>
              <a:pathLst>
                <a:path w="5873" h="1387" extrusionOk="0">
                  <a:moveTo>
                    <a:pt x="1680" y="1"/>
                  </a:moveTo>
                  <a:cubicBezTo>
                    <a:pt x="743" y="1"/>
                    <a:pt x="1" y="99"/>
                    <a:pt x="1" y="99"/>
                  </a:cubicBezTo>
                  <a:cubicBezTo>
                    <a:pt x="1" y="99"/>
                    <a:pt x="1073" y="1387"/>
                    <a:pt x="1197" y="1387"/>
                  </a:cubicBezTo>
                  <a:cubicBezTo>
                    <a:pt x="1197" y="1387"/>
                    <a:pt x="1197" y="1387"/>
                    <a:pt x="1197" y="1387"/>
                  </a:cubicBezTo>
                  <a:cubicBezTo>
                    <a:pt x="1318" y="1381"/>
                    <a:pt x="5873" y="1001"/>
                    <a:pt x="4261" y="373"/>
                  </a:cubicBezTo>
                  <a:cubicBezTo>
                    <a:pt x="3502" y="79"/>
                    <a:pt x="2514" y="1"/>
                    <a:pt x="1680" y="1"/>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447;p69"/>
            <p:cNvSpPr/>
            <p:nvPr/>
          </p:nvSpPr>
          <p:spPr>
            <a:xfrm>
              <a:off x="1694275" y="2150200"/>
              <a:ext cx="214875" cy="222600"/>
            </a:xfrm>
            <a:custGeom>
              <a:avLst/>
              <a:gdLst/>
              <a:ahLst/>
              <a:cxnLst/>
              <a:rect l="l" t="t" r="r" b="b"/>
              <a:pathLst>
                <a:path w="8595" h="8904" extrusionOk="0">
                  <a:moveTo>
                    <a:pt x="3703" y="0"/>
                  </a:moveTo>
                  <a:lnTo>
                    <a:pt x="3699" y="309"/>
                  </a:lnTo>
                  <a:lnTo>
                    <a:pt x="1414" y="830"/>
                  </a:lnTo>
                  <a:cubicBezTo>
                    <a:pt x="1414" y="830"/>
                    <a:pt x="778" y="1001"/>
                    <a:pt x="0" y="1851"/>
                  </a:cubicBezTo>
                  <a:lnTo>
                    <a:pt x="745" y="6769"/>
                  </a:lnTo>
                  <a:lnTo>
                    <a:pt x="1528" y="8903"/>
                  </a:lnTo>
                  <a:lnTo>
                    <a:pt x="8471" y="8849"/>
                  </a:lnTo>
                  <a:cubicBezTo>
                    <a:pt x="8594" y="7169"/>
                    <a:pt x="8348" y="2364"/>
                    <a:pt x="8291" y="702"/>
                  </a:cubicBezTo>
                  <a:cubicBezTo>
                    <a:pt x="7924" y="627"/>
                    <a:pt x="6943" y="281"/>
                    <a:pt x="6943" y="281"/>
                  </a:cubicBezTo>
                  <a:lnTo>
                    <a:pt x="6925" y="86"/>
                  </a:lnTo>
                  <a:cubicBezTo>
                    <a:pt x="6662" y="109"/>
                    <a:pt x="6395" y="119"/>
                    <a:pt x="6126" y="119"/>
                  </a:cubicBezTo>
                  <a:cubicBezTo>
                    <a:pt x="5315" y="119"/>
                    <a:pt x="4484" y="33"/>
                    <a:pt x="3703"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448;p69"/>
            <p:cNvSpPr/>
            <p:nvPr/>
          </p:nvSpPr>
          <p:spPr>
            <a:xfrm>
              <a:off x="1669475" y="2321225"/>
              <a:ext cx="299175" cy="89225"/>
            </a:xfrm>
            <a:custGeom>
              <a:avLst/>
              <a:gdLst/>
              <a:ahLst/>
              <a:cxnLst/>
              <a:rect l="l" t="t" r="r" b="b"/>
              <a:pathLst>
                <a:path w="11967" h="3569" extrusionOk="0">
                  <a:moveTo>
                    <a:pt x="11967" y="1"/>
                  </a:moveTo>
                  <a:cubicBezTo>
                    <a:pt x="9540" y="849"/>
                    <a:pt x="6839" y="1046"/>
                    <a:pt x="4855" y="1046"/>
                  </a:cubicBezTo>
                  <a:cubicBezTo>
                    <a:pt x="3136" y="1046"/>
                    <a:pt x="1954" y="899"/>
                    <a:pt x="1954" y="899"/>
                  </a:cubicBezTo>
                  <a:lnTo>
                    <a:pt x="1954" y="899"/>
                  </a:lnTo>
                  <a:cubicBezTo>
                    <a:pt x="1954" y="899"/>
                    <a:pt x="1" y="3371"/>
                    <a:pt x="2052" y="3514"/>
                  </a:cubicBezTo>
                  <a:cubicBezTo>
                    <a:pt x="2619" y="3554"/>
                    <a:pt x="3624" y="3568"/>
                    <a:pt x="4781" y="3568"/>
                  </a:cubicBezTo>
                  <a:cubicBezTo>
                    <a:pt x="7806" y="3568"/>
                    <a:pt x="11873" y="3470"/>
                    <a:pt x="11873" y="3470"/>
                  </a:cubicBezTo>
                  <a:lnTo>
                    <a:pt x="11967" y="1"/>
                  </a:lnTo>
                  <a:close/>
                </a:path>
              </a:pathLst>
            </a:custGeom>
            <a:solidFill>
              <a:srgbClr val="6C6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449;p69"/>
            <p:cNvSpPr/>
            <p:nvPr/>
          </p:nvSpPr>
          <p:spPr>
            <a:xfrm>
              <a:off x="1781675" y="2354225"/>
              <a:ext cx="132425" cy="14250"/>
            </a:xfrm>
            <a:custGeom>
              <a:avLst/>
              <a:gdLst/>
              <a:ahLst/>
              <a:cxnLst/>
              <a:rect l="l" t="t" r="r" b="b"/>
              <a:pathLst>
                <a:path w="5297" h="570" extrusionOk="0">
                  <a:moveTo>
                    <a:pt x="5297" y="0"/>
                  </a:moveTo>
                  <a:lnTo>
                    <a:pt x="1" y="499"/>
                  </a:lnTo>
                  <a:cubicBezTo>
                    <a:pt x="1" y="499"/>
                    <a:pt x="521" y="569"/>
                    <a:pt x="1344" y="569"/>
                  </a:cubicBezTo>
                  <a:cubicBezTo>
                    <a:pt x="2345" y="569"/>
                    <a:pt x="3795" y="465"/>
                    <a:pt x="5297" y="0"/>
                  </a:cubicBezTo>
                  <a:close/>
                </a:path>
              </a:pathLst>
            </a:custGeom>
            <a:solidFill>
              <a:srgbClr val="5A5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450;p69"/>
            <p:cNvSpPr/>
            <p:nvPr/>
          </p:nvSpPr>
          <p:spPr>
            <a:xfrm>
              <a:off x="1782050" y="2373375"/>
              <a:ext cx="178975" cy="13825"/>
            </a:xfrm>
            <a:custGeom>
              <a:avLst/>
              <a:gdLst/>
              <a:ahLst/>
              <a:cxnLst/>
              <a:rect l="l" t="t" r="r" b="b"/>
              <a:pathLst>
                <a:path w="7159" h="553" extrusionOk="0">
                  <a:moveTo>
                    <a:pt x="7159" y="1"/>
                  </a:moveTo>
                  <a:lnTo>
                    <a:pt x="0" y="468"/>
                  </a:lnTo>
                  <a:cubicBezTo>
                    <a:pt x="0" y="468"/>
                    <a:pt x="990" y="553"/>
                    <a:pt x="2323" y="553"/>
                  </a:cubicBezTo>
                  <a:cubicBezTo>
                    <a:pt x="3808" y="553"/>
                    <a:pt x="5717" y="447"/>
                    <a:pt x="7159" y="1"/>
                  </a:cubicBezTo>
                  <a:close/>
                </a:path>
              </a:pathLst>
            </a:custGeom>
            <a:solidFill>
              <a:srgbClr val="5A5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451;p69"/>
            <p:cNvSpPr/>
            <p:nvPr/>
          </p:nvSpPr>
          <p:spPr>
            <a:xfrm>
              <a:off x="1530875" y="2156000"/>
              <a:ext cx="494875" cy="727600"/>
            </a:xfrm>
            <a:custGeom>
              <a:avLst/>
              <a:gdLst/>
              <a:ahLst/>
              <a:cxnLst/>
              <a:rect l="l" t="t" r="r" b="b"/>
              <a:pathLst>
                <a:path w="19795" h="29104" extrusionOk="0">
                  <a:moveTo>
                    <a:pt x="10140" y="1"/>
                  </a:moveTo>
                  <a:cubicBezTo>
                    <a:pt x="10093" y="1"/>
                    <a:pt x="10034" y="8"/>
                    <a:pt x="9983" y="14"/>
                  </a:cubicBezTo>
                  <a:cubicBezTo>
                    <a:pt x="9659" y="57"/>
                    <a:pt x="8894" y="179"/>
                    <a:pt x="7787" y="500"/>
                  </a:cubicBezTo>
                  <a:cubicBezTo>
                    <a:pt x="6329" y="922"/>
                    <a:pt x="4304" y="5297"/>
                    <a:pt x="4192" y="5539"/>
                  </a:cubicBezTo>
                  <a:cubicBezTo>
                    <a:pt x="4189" y="5547"/>
                    <a:pt x="4187" y="5554"/>
                    <a:pt x="4185" y="5561"/>
                  </a:cubicBezTo>
                  <a:cubicBezTo>
                    <a:pt x="4066" y="5972"/>
                    <a:pt x="2427" y="17839"/>
                    <a:pt x="1588" y="19544"/>
                  </a:cubicBezTo>
                  <a:cubicBezTo>
                    <a:pt x="810" y="21125"/>
                    <a:pt x="356" y="24774"/>
                    <a:pt x="280" y="25423"/>
                  </a:cubicBezTo>
                  <a:cubicBezTo>
                    <a:pt x="273" y="25485"/>
                    <a:pt x="0" y="26736"/>
                    <a:pt x="51" y="26772"/>
                  </a:cubicBezTo>
                  <a:cubicBezTo>
                    <a:pt x="276" y="26933"/>
                    <a:pt x="4349" y="29103"/>
                    <a:pt x="9369" y="29103"/>
                  </a:cubicBezTo>
                  <a:cubicBezTo>
                    <a:pt x="12227" y="29103"/>
                    <a:pt x="15392" y="28400"/>
                    <a:pt x="18329" y="26220"/>
                  </a:cubicBezTo>
                  <a:cubicBezTo>
                    <a:pt x="19794" y="25135"/>
                    <a:pt x="18114" y="9613"/>
                    <a:pt x="18089" y="9300"/>
                  </a:cubicBezTo>
                  <a:cubicBezTo>
                    <a:pt x="18065" y="8985"/>
                    <a:pt x="17768" y="2421"/>
                    <a:pt x="17412" y="1907"/>
                  </a:cubicBezTo>
                  <a:cubicBezTo>
                    <a:pt x="17073" y="1420"/>
                    <a:pt x="15981" y="617"/>
                    <a:pt x="13821" y="124"/>
                  </a:cubicBezTo>
                  <a:cubicBezTo>
                    <a:pt x="13686" y="93"/>
                    <a:pt x="13481" y="26"/>
                    <a:pt x="13481" y="26"/>
                  </a:cubicBezTo>
                  <a:lnTo>
                    <a:pt x="13481" y="26"/>
                  </a:lnTo>
                  <a:cubicBezTo>
                    <a:pt x="13529" y="132"/>
                    <a:pt x="13551" y="408"/>
                    <a:pt x="13511" y="518"/>
                  </a:cubicBezTo>
                  <a:cubicBezTo>
                    <a:pt x="13379" y="887"/>
                    <a:pt x="12625" y="1126"/>
                    <a:pt x="11952" y="1126"/>
                  </a:cubicBezTo>
                  <a:cubicBezTo>
                    <a:pt x="11898" y="1126"/>
                    <a:pt x="11845" y="1124"/>
                    <a:pt x="11792" y="1121"/>
                  </a:cubicBezTo>
                  <a:cubicBezTo>
                    <a:pt x="10105" y="1020"/>
                    <a:pt x="10190" y="379"/>
                    <a:pt x="10189" y="364"/>
                  </a:cubicBezTo>
                  <a:cubicBezTo>
                    <a:pt x="10183" y="288"/>
                    <a:pt x="10230" y="80"/>
                    <a:pt x="10225" y="26"/>
                  </a:cubicBezTo>
                  <a:cubicBezTo>
                    <a:pt x="10215" y="7"/>
                    <a:pt x="10182" y="1"/>
                    <a:pt x="10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452;p69"/>
            <p:cNvSpPr/>
            <p:nvPr/>
          </p:nvSpPr>
          <p:spPr>
            <a:xfrm>
              <a:off x="1725675" y="2471125"/>
              <a:ext cx="184525" cy="114100"/>
            </a:xfrm>
            <a:custGeom>
              <a:avLst/>
              <a:gdLst/>
              <a:ahLst/>
              <a:cxnLst/>
              <a:rect l="l" t="t" r="r" b="b"/>
              <a:pathLst>
                <a:path w="7381" h="4564" extrusionOk="0">
                  <a:moveTo>
                    <a:pt x="7347" y="1"/>
                  </a:moveTo>
                  <a:cubicBezTo>
                    <a:pt x="7339" y="1"/>
                    <a:pt x="7330" y="4"/>
                    <a:pt x="7325" y="11"/>
                  </a:cubicBezTo>
                  <a:lnTo>
                    <a:pt x="7324" y="13"/>
                  </a:lnTo>
                  <a:lnTo>
                    <a:pt x="6971" y="431"/>
                  </a:lnTo>
                  <a:cubicBezTo>
                    <a:pt x="6851" y="570"/>
                    <a:pt x="6740" y="715"/>
                    <a:pt x="6607" y="841"/>
                  </a:cubicBezTo>
                  <a:lnTo>
                    <a:pt x="6226" y="1234"/>
                  </a:lnTo>
                  <a:cubicBezTo>
                    <a:pt x="6103" y="1370"/>
                    <a:pt x="5960" y="1483"/>
                    <a:pt x="5827" y="1607"/>
                  </a:cubicBezTo>
                  <a:cubicBezTo>
                    <a:pt x="5292" y="2105"/>
                    <a:pt x="4698" y="2533"/>
                    <a:pt x="4079" y="2916"/>
                  </a:cubicBezTo>
                  <a:cubicBezTo>
                    <a:pt x="3459" y="3301"/>
                    <a:pt x="2804" y="3625"/>
                    <a:pt x="2127" y="3893"/>
                  </a:cubicBezTo>
                  <a:cubicBezTo>
                    <a:pt x="1449" y="4162"/>
                    <a:pt x="748" y="4380"/>
                    <a:pt x="30" y="4502"/>
                  </a:cubicBezTo>
                  <a:lnTo>
                    <a:pt x="27" y="4504"/>
                  </a:lnTo>
                  <a:cubicBezTo>
                    <a:pt x="12" y="4507"/>
                    <a:pt x="1" y="4522"/>
                    <a:pt x="3" y="4537"/>
                  </a:cubicBezTo>
                  <a:cubicBezTo>
                    <a:pt x="5" y="4552"/>
                    <a:pt x="18" y="4563"/>
                    <a:pt x="33" y="4563"/>
                  </a:cubicBezTo>
                  <a:cubicBezTo>
                    <a:pt x="34" y="4563"/>
                    <a:pt x="35" y="4563"/>
                    <a:pt x="37" y="4563"/>
                  </a:cubicBezTo>
                  <a:cubicBezTo>
                    <a:pt x="769" y="4470"/>
                    <a:pt x="1480" y="4266"/>
                    <a:pt x="2169" y="4004"/>
                  </a:cubicBezTo>
                  <a:cubicBezTo>
                    <a:pt x="2854" y="3739"/>
                    <a:pt x="3522" y="3419"/>
                    <a:pt x="4142" y="3020"/>
                  </a:cubicBezTo>
                  <a:cubicBezTo>
                    <a:pt x="4763" y="2627"/>
                    <a:pt x="5360" y="2190"/>
                    <a:pt x="5895" y="1684"/>
                  </a:cubicBezTo>
                  <a:cubicBezTo>
                    <a:pt x="6174" y="1442"/>
                    <a:pt x="6421" y="1170"/>
                    <a:pt x="6672" y="901"/>
                  </a:cubicBezTo>
                  <a:cubicBezTo>
                    <a:pt x="6802" y="771"/>
                    <a:pt x="6910" y="621"/>
                    <a:pt x="7026" y="479"/>
                  </a:cubicBezTo>
                  <a:lnTo>
                    <a:pt x="7370" y="49"/>
                  </a:lnTo>
                  <a:cubicBezTo>
                    <a:pt x="7380" y="36"/>
                    <a:pt x="7378" y="18"/>
                    <a:pt x="7366" y="8"/>
                  </a:cubicBezTo>
                  <a:cubicBezTo>
                    <a:pt x="7361" y="3"/>
                    <a:pt x="7354" y="1"/>
                    <a:pt x="7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453;p69"/>
            <p:cNvSpPr/>
            <p:nvPr/>
          </p:nvSpPr>
          <p:spPr>
            <a:xfrm>
              <a:off x="1697575" y="2529375"/>
              <a:ext cx="210650" cy="130150"/>
            </a:xfrm>
            <a:custGeom>
              <a:avLst/>
              <a:gdLst/>
              <a:ahLst/>
              <a:cxnLst/>
              <a:rect l="l" t="t" r="r" b="b"/>
              <a:pathLst>
                <a:path w="8426" h="5206" extrusionOk="0">
                  <a:moveTo>
                    <a:pt x="8393" y="0"/>
                  </a:moveTo>
                  <a:cubicBezTo>
                    <a:pt x="8385" y="0"/>
                    <a:pt x="8376" y="4"/>
                    <a:pt x="8370" y="11"/>
                  </a:cubicBezTo>
                  <a:lnTo>
                    <a:pt x="8369" y="12"/>
                  </a:lnTo>
                  <a:lnTo>
                    <a:pt x="7966" y="487"/>
                  </a:lnTo>
                  <a:lnTo>
                    <a:pt x="7765" y="724"/>
                  </a:lnTo>
                  <a:lnTo>
                    <a:pt x="7545" y="945"/>
                  </a:lnTo>
                  <a:lnTo>
                    <a:pt x="7106" y="1385"/>
                  </a:lnTo>
                  <a:lnTo>
                    <a:pt x="6638" y="1796"/>
                  </a:lnTo>
                  <a:cubicBezTo>
                    <a:pt x="6003" y="2331"/>
                    <a:pt x="5328" y="2817"/>
                    <a:pt x="4608" y="3232"/>
                  </a:cubicBezTo>
                  <a:cubicBezTo>
                    <a:pt x="3891" y="3649"/>
                    <a:pt x="3149" y="4025"/>
                    <a:pt x="2382" y="4343"/>
                  </a:cubicBezTo>
                  <a:lnTo>
                    <a:pt x="1804" y="4574"/>
                  </a:lnTo>
                  <a:cubicBezTo>
                    <a:pt x="1608" y="4645"/>
                    <a:pt x="1414" y="4722"/>
                    <a:pt x="1217" y="4786"/>
                  </a:cubicBezTo>
                  <a:cubicBezTo>
                    <a:pt x="825" y="4922"/>
                    <a:pt x="428" y="5046"/>
                    <a:pt x="26" y="5146"/>
                  </a:cubicBezTo>
                  <a:cubicBezTo>
                    <a:pt x="9" y="5151"/>
                    <a:pt x="0" y="5166"/>
                    <a:pt x="2" y="5182"/>
                  </a:cubicBezTo>
                  <a:cubicBezTo>
                    <a:pt x="5" y="5196"/>
                    <a:pt x="18" y="5206"/>
                    <a:pt x="32" y="5206"/>
                  </a:cubicBezTo>
                  <a:cubicBezTo>
                    <a:pt x="34" y="5206"/>
                    <a:pt x="35" y="5206"/>
                    <a:pt x="37" y="5205"/>
                  </a:cubicBezTo>
                  <a:cubicBezTo>
                    <a:pt x="856" y="5026"/>
                    <a:pt x="1650" y="4763"/>
                    <a:pt x="2426" y="4453"/>
                  </a:cubicBezTo>
                  <a:cubicBezTo>
                    <a:pt x="3200" y="4135"/>
                    <a:pt x="3952" y="3765"/>
                    <a:pt x="4669" y="3336"/>
                  </a:cubicBezTo>
                  <a:cubicBezTo>
                    <a:pt x="5391" y="2913"/>
                    <a:pt x="6067" y="2415"/>
                    <a:pt x="6703" y="1873"/>
                  </a:cubicBezTo>
                  <a:lnTo>
                    <a:pt x="7170" y="1456"/>
                  </a:lnTo>
                  <a:cubicBezTo>
                    <a:pt x="7318" y="1308"/>
                    <a:pt x="7462" y="1156"/>
                    <a:pt x="7607" y="1006"/>
                  </a:cubicBezTo>
                  <a:lnTo>
                    <a:pt x="7823" y="779"/>
                  </a:lnTo>
                  <a:lnTo>
                    <a:pt x="8022" y="535"/>
                  </a:lnTo>
                  <a:lnTo>
                    <a:pt x="8416" y="48"/>
                  </a:lnTo>
                  <a:cubicBezTo>
                    <a:pt x="8426" y="35"/>
                    <a:pt x="8424" y="17"/>
                    <a:pt x="8412" y="7"/>
                  </a:cubicBezTo>
                  <a:cubicBezTo>
                    <a:pt x="8407" y="2"/>
                    <a:pt x="8400" y="0"/>
                    <a:pt x="8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454;p69"/>
            <p:cNvSpPr/>
            <p:nvPr/>
          </p:nvSpPr>
          <p:spPr>
            <a:xfrm>
              <a:off x="1642600" y="2380900"/>
              <a:ext cx="336900" cy="72725"/>
            </a:xfrm>
            <a:custGeom>
              <a:avLst/>
              <a:gdLst/>
              <a:ahLst/>
              <a:cxnLst/>
              <a:rect l="l" t="t" r="r" b="b"/>
              <a:pathLst>
                <a:path w="13476" h="2909" extrusionOk="0">
                  <a:moveTo>
                    <a:pt x="1" y="1"/>
                  </a:moveTo>
                  <a:lnTo>
                    <a:pt x="1" y="2010"/>
                  </a:lnTo>
                  <a:cubicBezTo>
                    <a:pt x="2779" y="2685"/>
                    <a:pt x="5167" y="2909"/>
                    <a:pt x="7115" y="2909"/>
                  </a:cubicBezTo>
                  <a:cubicBezTo>
                    <a:pt x="10973" y="2909"/>
                    <a:pt x="13101" y="2030"/>
                    <a:pt x="13101" y="2030"/>
                  </a:cubicBezTo>
                  <a:lnTo>
                    <a:pt x="13476" y="148"/>
                  </a:lnTo>
                  <a:lnTo>
                    <a:pt x="13476" y="148"/>
                  </a:lnTo>
                  <a:cubicBezTo>
                    <a:pt x="10686" y="555"/>
                    <a:pt x="8330" y="695"/>
                    <a:pt x="6408" y="695"/>
                  </a:cubicBezTo>
                  <a:cubicBezTo>
                    <a:pt x="2132" y="695"/>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455;p69"/>
            <p:cNvSpPr/>
            <p:nvPr/>
          </p:nvSpPr>
          <p:spPr>
            <a:xfrm>
              <a:off x="1737025" y="2385675"/>
              <a:ext cx="215425" cy="34400"/>
            </a:xfrm>
            <a:custGeom>
              <a:avLst/>
              <a:gdLst/>
              <a:ahLst/>
              <a:cxnLst/>
              <a:rect l="l" t="t" r="r" b="b"/>
              <a:pathLst>
                <a:path w="8617" h="1376" extrusionOk="0">
                  <a:moveTo>
                    <a:pt x="8584" y="1"/>
                  </a:moveTo>
                  <a:cubicBezTo>
                    <a:pt x="8580" y="1"/>
                    <a:pt x="8576" y="2"/>
                    <a:pt x="8572" y="3"/>
                  </a:cubicBezTo>
                  <a:lnTo>
                    <a:pt x="8569" y="4"/>
                  </a:lnTo>
                  <a:lnTo>
                    <a:pt x="8068" y="226"/>
                  </a:lnTo>
                  <a:cubicBezTo>
                    <a:pt x="7899" y="298"/>
                    <a:pt x="7735" y="379"/>
                    <a:pt x="7561" y="434"/>
                  </a:cubicBezTo>
                  <a:lnTo>
                    <a:pt x="7046" y="620"/>
                  </a:lnTo>
                  <a:cubicBezTo>
                    <a:pt x="6877" y="690"/>
                    <a:pt x="6698" y="728"/>
                    <a:pt x="6523" y="780"/>
                  </a:cubicBezTo>
                  <a:cubicBezTo>
                    <a:pt x="5826" y="992"/>
                    <a:pt x="5102" y="1114"/>
                    <a:pt x="4379" y="1190"/>
                  </a:cubicBezTo>
                  <a:cubicBezTo>
                    <a:pt x="3981" y="1230"/>
                    <a:pt x="3582" y="1249"/>
                    <a:pt x="3183" y="1249"/>
                  </a:cubicBezTo>
                  <a:cubicBezTo>
                    <a:pt x="2853" y="1249"/>
                    <a:pt x="2524" y="1236"/>
                    <a:pt x="2195" y="1210"/>
                  </a:cubicBezTo>
                  <a:cubicBezTo>
                    <a:pt x="1468" y="1155"/>
                    <a:pt x="742" y="1042"/>
                    <a:pt x="44" y="838"/>
                  </a:cubicBezTo>
                  <a:lnTo>
                    <a:pt x="42" y="838"/>
                  </a:lnTo>
                  <a:cubicBezTo>
                    <a:pt x="39" y="837"/>
                    <a:pt x="36" y="837"/>
                    <a:pt x="34" y="837"/>
                  </a:cubicBezTo>
                  <a:cubicBezTo>
                    <a:pt x="21" y="837"/>
                    <a:pt x="10" y="844"/>
                    <a:pt x="6" y="857"/>
                  </a:cubicBezTo>
                  <a:cubicBezTo>
                    <a:pt x="1" y="872"/>
                    <a:pt x="9" y="890"/>
                    <a:pt x="25" y="894"/>
                  </a:cubicBezTo>
                  <a:cubicBezTo>
                    <a:pt x="724" y="1133"/>
                    <a:pt x="1452" y="1262"/>
                    <a:pt x="2185" y="1329"/>
                  </a:cubicBezTo>
                  <a:cubicBezTo>
                    <a:pt x="2536" y="1358"/>
                    <a:pt x="2889" y="1375"/>
                    <a:pt x="3242" y="1375"/>
                  </a:cubicBezTo>
                  <a:cubicBezTo>
                    <a:pt x="3625" y="1375"/>
                    <a:pt x="4009" y="1355"/>
                    <a:pt x="4390" y="1310"/>
                  </a:cubicBezTo>
                  <a:cubicBezTo>
                    <a:pt x="5121" y="1229"/>
                    <a:pt x="5849" y="1099"/>
                    <a:pt x="6552" y="879"/>
                  </a:cubicBezTo>
                  <a:cubicBezTo>
                    <a:pt x="6909" y="785"/>
                    <a:pt x="7251" y="649"/>
                    <a:pt x="7594" y="517"/>
                  </a:cubicBezTo>
                  <a:cubicBezTo>
                    <a:pt x="7768" y="456"/>
                    <a:pt x="7930" y="370"/>
                    <a:pt x="8098" y="293"/>
                  </a:cubicBezTo>
                  <a:lnTo>
                    <a:pt x="8596" y="57"/>
                  </a:lnTo>
                  <a:cubicBezTo>
                    <a:pt x="8610" y="51"/>
                    <a:pt x="8616" y="32"/>
                    <a:pt x="8610" y="18"/>
                  </a:cubicBezTo>
                  <a:cubicBezTo>
                    <a:pt x="8606" y="7"/>
                    <a:pt x="8595" y="1"/>
                    <a:pt x="8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456;p69"/>
            <p:cNvSpPr/>
            <p:nvPr/>
          </p:nvSpPr>
          <p:spPr>
            <a:xfrm>
              <a:off x="1705725" y="2415025"/>
              <a:ext cx="216400" cy="24900"/>
            </a:xfrm>
            <a:custGeom>
              <a:avLst/>
              <a:gdLst/>
              <a:ahLst/>
              <a:cxnLst/>
              <a:rect l="l" t="t" r="r" b="b"/>
              <a:pathLst>
                <a:path w="8656" h="996" extrusionOk="0">
                  <a:moveTo>
                    <a:pt x="34" y="1"/>
                  </a:moveTo>
                  <a:cubicBezTo>
                    <a:pt x="23" y="1"/>
                    <a:pt x="13" y="7"/>
                    <a:pt x="8" y="18"/>
                  </a:cubicBezTo>
                  <a:cubicBezTo>
                    <a:pt x="1" y="33"/>
                    <a:pt x="8" y="52"/>
                    <a:pt x="21" y="58"/>
                  </a:cubicBezTo>
                  <a:cubicBezTo>
                    <a:pt x="688" y="378"/>
                    <a:pt x="1395" y="594"/>
                    <a:pt x="2116" y="748"/>
                  </a:cubicBezTo>
                  <a:cubicBezTo>
                    <a:pt x="2835" y="898"/>
                    <a:pt x="3570" y="992"/>
                    <a:pt x="4307" y="995"/>
                  </a:cubicBezTo>
                  <a:cubicBezTo>
                    <a:pt x="4352" y="995"/>
                    <a:pt x="4398" y="995"/>
                    <a:pt x="4444" y="995"/>
                  </a:cubicBezTo>
                  <a:cubicBezTo>
                    <a:pt x="5134" y="995"/>
                    <a:pt x="5825" y="950"/>
                    <a:pt x="6504" y="825"/>
                  </a:cubicBezTo>
                  <a:cubicBezTo>
                    <a:pt x="6868" y="774"/>
                    <a:pt x="7224" y="680"/>
                    <a:pt x="7581" y="590"/>
                  </a:cubicBezTo>
                  <a:cubicBezTo>
                    <a:pt x="7761" y="550"/>
                    <a:pt x="7933" y="485"/>
                    <a:pt x="8108" y="428"/>
                  </a:cubicBezTo>
                  <a:lnTo>
                    <a:pt x="8631" y="254"/>
                  </a:lnTo>
                  <a:cubicBezTo>
                    <a:pt x="8646" y="249"/>
                    <a:pt x="8655" y="233"/>
                    <a:pt x="8650" y="218"/>
                  </a:cubicBezTo>
                  <a:cubicBezTo>
                    <a:pt x="8646" y="205"/>
                    <a:pt x="8634" y="197"/>
                    <a:pt x="8622" y="197"/>
                  </a:cubicBezTo>
                  <a:cubicBezTo>
                    <a:pt x="8619" y="197"/>
                    <a:pt x="8616" y="197"/>
                    <a:pt x="8613" y="198"/>
                  </a:cubicBezTo>
                  <a:lnTo>
                    <a:pt x="8610" y="200"/>
                  </a:lnTo>
                  <a:lnTo>
                    <a:pt x="8086" y="360"/>
                  </a:lnTo>
                  <a:cubicBezTo>
                    <a:pt x="7910" y="411"/>
                    <a:pt x="7739" y="472"/>
                    <a:pt x="7559" y="506"/>
                  </a:cubicBezTo>
                  <a:lnTo>
                    <a:pt x="7026" y="629"/>
                  </a:lnTo>
                  <a:cubicBezTo>
                    <a:pt x="6849" y="676"/>
                    <a:pt x="6666" y="693"/>
                    <a:pt x="6487" y="725"/>
                  </a:cubicBezTo>
                  <a:cubicBezTo>
                    <a:pt x="5857" y="837"/>
                    <a:pt x="5217" y="877"/>
                    <a:pt x="4578" y="877"/>
                  </a:cubicBezTo>
                  <a:cubicBezTo>
                    <a:pt x="4488" y="877"/>
                    <a:pt x="4398" y="877"/>
                    <a:pt x="4309" y="875"/>
                  </a:cubicBezTo>
                  <a:cubicBezTo>
                    <a:pt x="3580" y="861"/>
                    <a:pt x="2853" y="778"/>
                    <a:pt x="2138" y="634"/>
                  </a:cubicBezTo>
                  <a:cubicBezTo>
                    <a:pt x="1425" y="492"/>
                    <a:pt x="716" y="294"/>
                    <a:pt x="47" y="6"/>
                  </a:cubicBezTo>
                  <a:lnTo>
                    <a:pt x="46" y="3"/>
                  </a:lnTo>
                  <a:cubicBezTo>
                    <a:pt x="42" y="2"/>
                    <a:pt x="38" y="1"/>
                    <a:pt x="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457;p69"/>
            <p:cNvSpPr/>
            <p:nvPr/>
          </p:nvSpPr>
          <p:spPr>
            <a:xfrm>
              <a:off x="1786875" y="2116300"/>
              <a:ext cx="80525" cy="36875"/>
            </a:xfrm>
            <a:custGeom>
              <a:avLst/>
              <a:gdLst/>
              <a:ahLst/>
              <a:cxnLst/>
              <a:rect l="l" t="t" r="r" b="b"/>
              <a:pathLst>
                <a:path w="3221" h="1475" extrusionOk="0">
                  <a:moveTo>
                    <a:pt x="16" y="1"/>
                  </a:moveTo>
                  <a:lnTo>
                    <a:pt x="0" y="1357"/>
                  </a:lnTo>
                  <a:cubicBezTo>
                    <a:pt x="780" y="1390"/>
                    <a:pt x="1610" y="1475"/>
                    <a:pt x="2421" y="1475"/>
                  </a:cubicBezTo>
                  <a:cubicBezTo>
                    <a:pt x="2691" y="1475"/>
                    <a:pt x="2958" y="1465"/>
                    <a:pt x="3221" y="1442"/>
                  </a:cubicBezTo>
                  <a:lnTo>
                    <a:pt x="3090" y="36"/>
                  </a:lnTo>
                  <a:lnTo>
                    <a:pt x="16"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458;p69"/>
            <p:cNvSpPr/>
            <p:nvPr/>
          </p:nvSpPr>
          <p:spPr>
            <a:xfrm>
              <a:off x="1703375" y="1874625"/>
              <a:ext cx="248925" cy="265775"/>
            </a:xfrm>
            <a:custGeom>
              <a:avLst/>
              <a:gdLst/>
              <a:ahLst/>
              <a:cxnLst/>
              <a:rect l="l" t="t" r="r" b="b"/>
              <a:pathLst>
                <a:path w="9957" h="10631" extrusionOk="0">
                  <a:moveTo>
                    <a:pt x="5565" y="1"/>
                  </a:moveTo>
                  <a:cubicBezTo>
                    <a:pt x="5120" y="1"/>
                    <a:pt x="4642" y="41"/>
                    <a:pt x="4135" y="123"/>
                  </a:cubicBezTo>
                  <a:cubicBezTo>
                    <a:pt x="1202" y="597"/>
                    <a:pt x="0" y="3041"/>
                    <a:pt x="450" y="6270"/>
                  </a:cubicBezTo>
                  <a:cubicBezTo>
                    <a:pt x="902" y="9497"/>
                    <a:pt x="3178" y="10595"/>
                    <a:pt x="5451" y="10630"/>
                  </a:cubicBezTo>
                  <a:cubicBezTo>
                    <a:pt x="5475" y="10631"/>
                    <a:pt x="5500" y="10631"/>
                    <a:pt x="5524" y="10631"/>
                  </a:cubicBezTo>
                  <a:cubicBezTo>
                    <a:pt x="7903" y="10631"/>
                    <a:pt x="9597" y="8845"/>
                    <a:pt x="9754" y="6895"/>
                  </a:cubicBezTo>
                  <a:cubicBezTo>
                    <a:pt x="9956" y="4370"/>
                    <a:pt x="9435" y="2587"/>
                    <a:pt x="9435" y="2587"/>
                  </a:cubicBezTo>
                  <a:cubicBezTo>
                    <a:pt x="9080" y="920"/>
                    <a:pt x="7694" y="1"/>
                    <a:pt x="5565"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459;p69"/>
            <p:cNvSpPr/>
            <p:nvPr/>
          </p:nvSpPr>
          <p:spPr>
            <a:xfrm>
              <a:off x="1844700" y="1971350"/>
              <a:ext cx="34400" cy="91025"/>
            </a:xfrm>
            <a:custGeom>
              <a:avLst/>
              <a:gdLst/>
              <a:ahLst/>
              <a:cxnLst/>
              <a:rect l="l" t="t" r="r" b="b"/>
              <a:pathLst>
                <a:path w="1376" h="3641" extrusionOk="0">
                  <a:moveTo>
                    <a:pt x="367" y="0"/>
                  </a:moveTo>
                  <a:cubicBezTo>
                    <a:pt x="351" y="0"/>
                    <a:pt x="335" y="13"/>
                    <a:pt x="334" y="31"/>
                  </a:cubicBezTo>
                  <a:cubicBezTo>
                    <a:pt x="299" y="255"/>
                    <a:pt x="1" y="2243"/>
                    <a:pt x="140" y="2509"/>
                  </a:cubicBezTo>
                  <a:cubicBezTo>
                    <a:pt x="187" y="2599"/>
                    <a:pt x="275" y="2682"/>
                    <a:pt x="441" y="2682"/>
                  </a:cubicBezTo>
                  <a:cubicBezTo>
                    <a:pt x="544" y="2682"/>
                    <a:pt x="677" y="2650"/>
                    <a:pt x="850" y="2567"/>
                  </a:cubicBezTo>
                  <a:cubicBezTo>
                    <a:pt x="858" y="2563"/>
                    <a:pt x="865" y="2559"/>
                    <a:pt x="869" y="2558"/>
                  </a:cubicBezTo>
                  <a:cubicBezTo>
                    <a:pt x="919" y="2537"/>
                    <a:pt x="965" y="2526"/>
                    <a:pt x="1008" y="2526"/>
                  </a:cubicBezTo>
                  <a:cubicBezTo>
                    <a:pt x="1074" y="2526"/>
                    <a:pt x="1131" y="2552"/>
                    <a:pt x="1174" y="2602"/>
                  </a:cubicBezTo>
                  <a:cubicBezTo>
                    <a:pt x="1294" y="2739"/>
                    <a:pt x="1302" y="3037"/>
                    <a:pt x="1188" y="3226"/>
                  </a:cubicBezTo>
                  <a:cubicBezTo>
                    <a:pt x="1046" y="3465"/>
                    <a:pt x="755" y="3572"/>
                    <a:pt x="753" y="3573"/>
                  </a:cubicBezTo>
                  <a:cubicBezTo>
                    <a:pt x="734" y="3579"/>
                    <a:pt x="726" y="3600"/>
                    <a:pt x="732" y="3618"/>
                  </a:cubicBezTo>
                  <a:cubicBezTo>
                    <a:pt x="736" y="3633"/>
                    <a:pt x="749" y="3640"/>
                    <a:pt x="762" y="3641"/>
                  </a:cubicBezTo>
                  <a:cubicBezTo>
                    <a:pt x="767" y="3641"/>
                    <a:pt x="773" y="3640"/>
                    <a:pt x="774" y="3638"/>
                  </a:cubicBezTo>
                  <a:cubicBezTo>
                    <a:pt x="787" y="3633"/>
                    <a:pt x="1089" y="3521"/>
                    <a:pt x="1247" y="3260"/>
                  </a:cubicBezTo>
                  <a:cubicBezTo>
                    <a:pt x="1375" y="3045"/>
                    <a:pt x="1366" y="2716"/>
                    <a:pt x="1226" y="2556"/>
                  </a:cubicBezTo>
                  <a:cubicBezTo>
                    <a:pt x="1169" y="2490"/>
                    <a:pt x="1094" y="2456"/>
                    <a:pt x="1008" y="2456"/>
                  </a:cubicBezTo>
                  <a:cubicBezTo>
                    <a:pt x="956" y="2456"/>
                    <a:pt x="900" y="2469"/>
                    <a:pt x="841" y="2494"/>
                  </a:cubicBezTo>
                  <a:cubicBezTo>
                    <a:pt x="835" y="2496"/>
                    <a:pt x="829" y="2499"/>
                    <a:pt x="819" y="2504"/>
                  </a:cubicBezTo>
                  <a:cubicBezTo>
                    <a:pt x="668" y="2576"/>
                    <a:pt x="542" y="2612"/>
                    <a:pt x="441" y="2612"/>
                  </a:cubicBezTo>
                  <a:cubicBezTo>
                    <a:pt x="329" y="2612"/>
                    <a:pt x="248" y="2567"/>
                    <a:pt x="202" y="2476"/>
                  </a:cubicBezTo>
                  <a:cubicBezTo>
                    <a:pt x="93" y="2268"/>
                    <a:pt x="310" y="647"/>
                    <a:pt x="403" y="41"/>
                  </a:cubicBezTo>
                  <a:cubicBezTo>
                    <a:pt x="406" y="22"/>
                    <a:pt x="392" y="3"/>
                    <a:pt x="373" y="1"/>
                  </a:cubicBezTo>
                  <a:cubicBezTo>
                    <a:pt x="371" y="1"/>
                    <a:pt x="369" y="0"/>
                    <a:pt x="367"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460;p69"/>
            <p:cNvSpPr/>
            <p:nvPr/>
          </p:nvSpPr>
          <p:spPr>
            <a:xfrm>
              <a:off x="1758275" y="2053350"/>
              <a:ext cx="59925" cy="33450"/>
            </a:xfrm>
            <a:custGeom>
              <a:avLst/>
              <a:gdLst/>
              <a:ahLst/>
              <a:cxnLst/>
              <a:rect l="l" t="t" r="r" b="b"/>
              <a:pathLst>
                <a:path w="2397" h="1338" extrusionOk="0">
                  <a:moveTo>
                    <a:pt x="827" y="1"/>
                  </a:moveTo>
                  <a:cubicBezTo>
                    <a:pt x="449" y="1"/>
                    <a:pt x="156" y="130"/>
                    <a:pt x="92" y="356"/>
                  </a:cubicBezTo>
                  <a:cubicBezTo>
                    <a:pt x="0" y="682"/>
                    <a:pt x="421" y="1086"/>
                    <a:pt x="1031" y="1260"/>
                  </a:cubicBezTo>
                  <a:cubicBezTo>
                    <a:pt x="1218" y="1312"/>
                    <a:pt x="1401" y="1338"/>
                    <a:pt x="1567" y="1338"/>
                  </a:cubicBezTo>
                  <a:cubicBezTo>
                    <a:pt x="1945" y="1338"/>
                    <a:pt x="2239" y="1208"/>
                    <a:pt x="2303" y="982"/>
                  </a:cubicBezTo>
                  <a:cubicBezTo>
                    <a:pt x="2396" y="657"/>
                    <a:pt x="1977" y="252"/>
                    <a:pt x="1365" y="80"/>
                  </a:cubicBezTo>
                  <a:cubicBezTo>
                    <a:pt x="1177" y="26"/>
                    <a:pt x="994" y="1"/>
                    <a:pt x="827"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461;p69"/>
            <p:cNvSpPr/>
            <p:nvPr/>
          </p:nvSpPr>
          <p:spPr>
            <a:xfrm>
              <a:off x="1881025" y="2062375"/>
              <a:ext cx="59175" cy="31400"/>
            </a:xfrm>
            <a:custGeom>
              <a:avLst/>
              <a:gdLst/>
              <a:ahLst/>
              <a:cxnLst/>
              <a:rect l="l" t="t" r="r" b="b"/>
              <a:pathLst>
                <a:path w="2367" h="1256" extrusionOk="0">
                  <a:moveTo>
                    <a:pt x="1383" y="0"/>
                  </a:moveTo>
                  <a:cubicBezTo>
                    <a:pt x="1292" y="0"/>
                    <a:pt x="1197" y="6"/>
                    <a:pt x="1100" y="19"/>
                  </a:cubicBezTo>
                  <a:cubicBezTo>
                    <a:pt x="472" y="105"/>
                    <a:pt x="1" y="446"/>
                    <a:pt x="46" y="782"/>
                  </a:cubicBezTo>
                  <a:cubicBezTo>
                    <a:pt x="85" y="1066"/>
                    <a:pt x="482" y="1255"/>
                    <a:pt x="983" y="1255"/>
                  </a:cubicBezTo>
                  <a:cubicBezTo>
                    <a:pt x="1075" y="1255"/>
                    <a:pt x="1170" y="1249"/>
                    <a:pt x="1267" y="1235"/>
                  </a:cubicBezTo>
                  <a:cubicBezTo>
                    <a:pt x="1896" y="1151"/>
                    <a:pt x="2367" y="809"/>
                    <a:pt x="2323" y="473"/>
                  </a:cubicBezTo>
                  <a:cubicBezTo>
                    <a:pt x="2284" y="189"/>
                    <a:pt x="1886" y="0"/>
                    <a:pt x="1383" y="0"/>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462;p69"/>
            <p:cNvSpPr/>
            <p:nvPr/>
          </p:nvSpPr>
          <p:spPr>
            <a:xfrm>
              <a:off x="1677950" y="2014500"/>
              <a:ext cx="59800" cy="67250"/>
            </a:xfrm>
            <a:custGeom>
              <a:avLst/>
              <a:gdLst/>
              <a:ahLst/>
              <a:cxnLst/>
              <a:rect l="l" t="t" r="r" b="b"/>
              <a:pathLst>
                <a:path w="2392" h="2690" extrusionOk="0">
                  <a:moveTo>
                    <a:pt x="1252" y="0"/>
                  </a:moveTo>
                  <a:cubicBezTo>
                    <a:pt x="787" y="0"/>
                    <a:pt x="259" y="216"/>
                    <a:pt x="137" y="1144"/>
                  </a:cubicBezTo>
                  <a:cubicBezTo>
                    <a:pt x="0" y="2190"/>
                    <a:pt x="609" y="2689"/>
                    <a:pt x="1259" y="2689"/>
                  </a:cubicBezTo>
                  <a:cubicBezTo>
                    <a:pt x="1685" y="2689"/>
                    <a:pt x="2130" y="2474"/>
                    <a:pt x="2392" y="2056"/>
                  </a:cubicBezTo>
                  <a:lnTo>
                    <a:pt x="2012" y="163"/>
                  </a:lnTo>
                  <a:cubicBezTo>
                    <a:pt x="2012" y="163"/>
                    <a:pt x="1656" y="0"/>
                    <a:pt x="1252"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463;p69"/>
            <p:cNvSpPr/>
            <p:nvPr/>
          </p:nvSpPr>
          <p:spPr>
            <a:xfrm>
              <a:off x="1688475" y="2028000"/>
              <a:ext cx="46775" cy="39250"/>
            </a:xfrm>
            <a:custGeom>
              <a:avLst/>
              <a:gdLst/>
              <a:ahLst/>
              <a:cxnLst/>
              <a:rect l="l" t="t" r="r" b="b"/>
              <a:pathLst>
                <a:path w="1871" h="1570" extrusionOk="0">
                  <a:moveTo>
                    <a:pt x="727" y="1"/>
                  </a:moveTo>
                  <a:cubicBezTo>
                    <a:pt x="695" y="1"/>
                    <a:pt x="662" y="3"/>
                    <a:pt x="629" y="7"/>
                  </a:cubicBezTo>
                  <a:cubicBezTo>
                    <a:pt x="258" y="59"/>
                    <a:pt x="23" y="375"/>
                    <a:pt x="13" y="389"/>
                  </a:cubicBezTo>
                  <a:cubicBezTo>
                    <a:pt x="0" y="404"/>
                    <a:pt x="5" y="426"/>
                    <a:pt x="20" y="437"/>
                  </a:cubicBezTo>
                  <a:cubicBezTo>
                    <a:pt x="26" y="442"/>
                    <a:pt x="33" y="444"/>
                    <a:pt x="40" y="444"/>
                  </a:cubicBezTo>
                  <a:cubicBezTo>
                    <a:pt x="51" y="444"/>
                    <a:pt x="62" y="439"/>
                    <a:pt x="69" y="430"/>
                  </a:cubicBezTo>
                  <a:cubicBezTo>
                    <a:pt x="71" y="427"/>
                    <a:pt x="298" y="123"/>
                    <a:pt x="639" y="76"/>
                  </a:cubicBezTo>
                  <a:cubicBezTo>
                    <a:pt x="668" y="72"/>
                    <a:pt x="697" y="70"/>
                    <a:pt x="726" y="70"/>
                  </a:cubicBezTo>
                  <a:cubicBezTo>
                    <a:pt x="895" y="70"/>
                    <a:pt x="1064" y="137"/>
                    <a:pt x="1230" y="267"/>
                  </a:cubicBezTo>
                  <a:cubicBezTo>
                    <a:pt x="1782" y="704"/>
                    <a:pt x="1343" y="1511"/>
                    <a:pt x="1339" y="1518"/>
                  </a:cubicBezTo>
                  <a:cubicBezTo>
                    <a:pt x="1330" y="1535"/>
                    <a:pt x="1337" y="1557"/>
                    <a:pt x="1354" y="1566"/>
                  </a:cubicBezTo>
                  <a:cubicBezTo>
                    <a:pt x="1358" y="1569"/>
                    <a:pt x="1362" y="1570"/>
                    <a:pt x="1368" y="1570"/>
                  </a:cubicBezTo>
                  <a:cubicBezTo>
                    <a:pt x="1381" y="1570"/>
                    <a:pt x="1395" y="1563"/>
                    <a:pt x="1399" y="1551"/>
                  </a:cubicBezTo>
                  <a:cubicBezTo>
                    <a:pt x="1404" y="1543"/>
                    <a:pt x="1871" y="684"/>
                    <a:pt x="1272" y="211"/>
                  </a:cubicBezTo>
                  <a:cubicBezTo>
                    <a:pt x="1095" y="72"/>
                    <a:pt x="912" y="1"/>
                    <a:pt x="727"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464;p69"/>
            <p:cNvSpPr/>
            <p:nvPr/>
          </p:nvSpPr>
          <p:spPr>
            <a:xfrm>
              <a:off x="1701600" y="2043125"/>
              <a:ext cx="26525" cy="7300"/>
            </a:xfrm>
            <a:custGeom>
              <a:avLst/>
              <a:gdLst/>
              <a:ahLst/>
              <a:cxnLst/>
              <a:rect l="l" t="t" r="r" b="b"/>
              <a:pathLst>
                <a:path w="1061" h="292" extrusionOk="0">
                  <a:moveTo>
                    <a:pt x="542" y="0"/>
                  </a:moveTo>
                  <a:cubicBezTo>
                    <a:pt x="266" y="0"/>
                    <a:pt x="27" y="147"/>
                    <a:pt x="24" y="149"/>
                  </a:cubicBezTo>
                  <a:cubicBezTo>
                    <a:pt x="6" y="160"/>
                    <a:pt x="1" y="180"/>
                    <a:pt x="11" y="197"/>
                  </a:cubicBezTo>
                  <a:cubicBezTo>
                    <a:pt x="18" y="207"/>
                    <a:pt x="29" y="212"/>
                    <a:pt x="39" y="213"/>
                  </a:cubicBezTo>
                  <a:cubicBezTo>
                    <a:pt x="46" y="213"/>
                    <a:pt x="53" y="212"/>
                    <a:pt x="61" y="207"/>
                  </a:cubicBezTo>
                  <a:cubicBezTo>
                    <a:pt x="64" y="206"/>
                    <a:pt x="286" y="70"/>
                    <a:pt x="539" y="70"/>
                  </a:cubicBezTo>
                  <a:cubicBezTo>
                    <a:pt x="693" y="70"/>
                    <a:pt x="858" y="120"/>
                    <a:pt x="994" y="279"/>
                  </a:cubicBezTo>
                  <a:cubicBezTo>
                    <a:pt x="1001" y="287"/>
                    <a:pt x="1011" y="292"/>
                    <a:pt x="1021" y="292"/>
                  </a:cubicBezTo>
                  <a:cubicBezTo>
                    <a:pt x="1029" y="292"/>
                    <a:pt x="1038" y="289"/>
                    <a:pt x="1044" y="283"/>
                  </a:cubicBezTo>
                  <a:cubicBezTo>
                    <a:pt x="1057" y="272"/>
                    <a:pt x="1060" y="248"/>
                    <a:pt x="1047" y="234"/>
                  </a:cubicBezTo>
                  <a:cubicBezTo>
                    <a:pt x="895" y="55"/>
                    <a:pt x="712" y="0"/>
                    <a:pt x="542"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465;p69"/>
            <p:cNvSpPr/>
            <p:nvPr/>
          </p:nvSpPr>
          <p:spPr>
            <a:xfrm>
              <a:off x="1776075" y="1975875"/>
              <a:ext cx="49425" cy="24775"/>
            </a:xfrm>
            <a:custGeom>
              <a:avLst/>
              <a:gdLst/>
              <a:ahLst/>
              <a:cxnLst/>
              <a:rect l="l" t="t" r="r" b="b"/>
              <a:pathLst>
                <a:path w="1977" h="991" extrusionOk="0">
                  <a:moveTo>
                    <a:pt x="1529" y="1"/>
                  </a:moveTo>
                  <a:cubicBezTo>
                    <a:pt x="1359" y="1"/>
                    <a:pt x="1116" y="60"/>
                    <a:pt x="765" y="210"/>
                  </a:cubicBezTo>
                  <a:cubicBezTo>
                    <a:pt x="0" y="536"/>
                    <a:pt x="323" y="872"/>
                    <a:pt x="323" y="872"/>
                  </a:cubicBezTo>
                  <a:cubicBezTo>
                    <a:pt x="397" y="953"/>
                    <a:pt x="500" y="990"/>
                    <a:pt x="633" y="990"/>
                  </a:cubicBezTo>
                  <a:cubicBezTo>
                    <a:pt x="816" y="990"/>
                    <a:pt x="1055" y="921"/>
                    <a:pt x="1354" y="800"/>
                  </a:cubicBezTo>
                  <a:cubicBezTo>
                    <a:pt x="1787" y="625"/>
                    <a:pt x="1977" y="375"/>
                    <a:pt x="1883" y="191"/>
                  </a:cubicBezTo>
                  <a:cubicBezTo>
                    <a:pt x="1827" y="82"/>
                    <a:pt x="1729" y="1"/>
                    <a:pt x="1529" y="1"/>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466;p69"/>
            <p:cNvSpPr/>
            <p:nvPr/>
          </p:nvSpPr>
          <p:spPr>
            <a:xfrm>
              <a:off x="1887900" y="1980800"/>
              <a:ext cx="47750" cy="30475"/>
            </a:xfrm>
            <a:custGeom>
              <a:avLst/>
              <a:gdLst/>
              <a:ahLst/>
              <a:cxnLst/>
              <a:rect l="l" t="t" r="r" b="b"/>
              <a:pathLst>
                <a:path w="1910" h="1219" extrusionOk="0">
                  <a:moveTo>
                    <a:pt x="365" y="0"/>
                  </a:moveTo>
                  <a:cubicBezTo>
                    <a:pt x="245" y="0"/>
                    <a:pt x="170" y="52"/>
                    <a:pt x="117" y="125"/>
                  </a:cubicBezTo>
                  <a:cubicBezTo>
                    <a:pt x="1" y="288"/>
                    <a:pt x="153" y="580"/>
                    <a:pt x="554" y="850"/>
                  </a:cubicBezTo>
                  <a:cubicBezTo>
                    <a:pt x="898" y="1086"/>
                    <a:pt x="1163" y="1219"/>
                    <a:pt x="1356" y="1219"/>
                  </a:cubicBezTo>
                  <a:cubicBezTo>
                    <a:pt x="1432" y="1219"/>
                    <a:pt x="1497" y="1198"/>
                    <a:pt x="1552" y="1155"/>
                  </a:cubicBezTo>
                  <a:cubicBezTo>
                    <a:pt x="1552" y="1155"/>
                    <a:pt x="1910" y="893"/>
                    <a:pt x="1206" y="396"/>
                  </a:cubicBezTo>
                  <a:cubicBezTo>
                    <a:pt x="793" y="104"/>
                    <a:pt x="534" y="0"/>
                    <a:pt x="36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467;p69"/>
            <p:cNvSpPr/>
            <p:nvPr/>
          </p:nvSpPr>
          <p:spPr>
            <a:xfrm>
              <a:off x="1640000" y="1844125"/>
              <a:ext cx="355800" cy="180700"/>
            </a:xfrm>
            <a:custGeom>
              <a:avLst/>
              <a:gdLst/>
              <a:ahLst/>
              <a:cxnLst/>
              <a:rect l="l" t="t" r="r" b="b"/>
              <a:pathLst>
                <a:path w="14232" h="7228" extrusionOk="0">
                  <a:moveTo>
                    <a:pt x="5946" y="0"/>
                  </a:moveTo>
                  <a:cubicBezTo>
                    <a:pt x="4974" y="0"/>
                    <a:pt x="3968" y="315"/>
                    <a:pt x="2602" y="1259"/>
                  </a:cubicBezTo>
                  <a:cubicBezTo>
                    <a:pt x="187" y="2930"/>
                    <a:pt x="0" y="7227"/>
                    <a:pt x="1991" y="7227"/>
                  </a:cubicBezTo>
                  <a:cubicBezTo>
                    <a:pt x="2154" y="7227"/>
                    <a:pt x="2332" y="7198"/>
                    <a:pt x="2525" y="7137"/>
                  </a:cubicBezTo>
                  <a:cubicBezTo>
                    <a:pt x="2525" y="7137"/>
                    <a:pt x="7027" y="6177"/>
                    <a:pt x="8300" y="2663"/>
                  </a:cubicBezTo>
                  <a:cubicBezTo>
                    <a:pt x="8300" y="2663"/>
                    <a:pt x="11013" y="6597"/>
                    <a:pt x="12718" y="6597"/>
                  </a:cubicBezTo>
                  <a:cubicBezTo>
                    <a:pt x="12936" y="6597"/>
                    <a:pt x="13138" y="6533"/>
                    <a:pt x="13315" y="6388"/>
                  </a:cubicBezTo>
                  <a:cubicBezTo>
                    <a:pt x="13315" y="6388"/>
                    <a:pt x="14232" y="2728"/>
                    <a:pt x="11418" y="1160"/>
                  </a:cubicBezTo>
                  <a:cubicBezTo>
                    <a:pt x="10351" y="567"/>
                    <a:pt x="9402" y="475"/>
                    <a:pt x="8918" y="475"/>
                  </a:cubicBezTo>
                  <a:cubicBezTo>
                    <a:pt x="8702" y="475"/>
                    <a:pt x="8578" y="494"/>
                    <a:pt x="8578" y="494"/>
                  </a:cubicBezTo>
                  <a:cubicBezTo>
                    <a:pt x="7588" y="231"/>
                    <a:pt x="6780" y="0"/>
                    <a:pt x="5946"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468;p69"/>
            <p:cNvSpPr/>
            <p:nvPr/>
          </p:nvSpPr>
          <p:spPr>
            <a:xfrm>
              <a:off x="1640875" y="1891050"/>
              <a:ext cx="221925" cy="131950"/>
            </a:xfrm>
            <a:custGeom>
              <a:avLst/>
              <a:gdLst/>
              <a:ahLst/>
              <a:cxnLst/>
              <a:rect l="l" t="t" r="r" b="b"/>
              <a:pathLst>
                <a:path w="8877" h="5278" extrusionOk="0">
                  <a:moveTo>
                    <a:pt x="8805" y="1"/>
                  </a:moveTo>
                  <a:cubicBezTo>
                    <a:pt x="8229" y="1755"/>
                    <a:pt x="6979" y="3287"/>
                    <a:pt x="5376" y="4204"/>
                  </a:cubicBezTo>
                  <a:cubicBezTo>
                    <a:pt x="4232" y="4860"/>
                    <a:pt x="2907" y="5202"/>
                    <a:pt x="1585" y="5202"/>
                  </a:cubicBezTo>
                  <a:cubicBezTo>
                    <a:pt x="1058" y="5202"/>
                    <a:pt x="531" y="5148"/>
                    <a:pt x="16" y="5037"/>
                  </a:cubicBezTo>
                  <a:lnTo>
                    <a:pt x="1" y="5110"/>
                  </a:lnTo>
                  <a:cubicBezTo>
                    <a:pt x="321" y="5180"/>
                    <a:pt x="647" y="5228"/>
                    <a:pt x="975" y="5253"/>
                  </a:cubicBezTo>
                  <a:cubicBezTo>
                    <a:pt x="1178" y="5270"/>
                    <a:pt x="1382" y="5278"/>
                    <a:pt x="1587" y="5278"/>
                  </a:cubicBezTo>
                  <a:cubicBezTo>
                    <a:pt x="2921" y="5278"/>
                    <a:pt x="4259" y="4933"/>
                    <a:pt x="5413" y="4270"/>
                  </a:cubicBezTo>
                  <a:cubicBezTo>
                    <a:pt x="7030" y="3343"/>
                    <a:pt x="8293" y="1796"/>
                    <a:pt x="8876" y="24"/>
                  </a:cubicBezTo>
                  <a:lnTo>
                    <a:pt x="8805" y="1"/>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469;p69"/>
            <p:cNvSpPr/>
            <p:nvPr/>
          </p:nvSpPr>
          <p:spPr>
            <a:xfrm>
              <a:off x="1828625" y="1860400"/>
              <a:ext cx="134450" cy="155700"/>
            </a:xfrm>
            <a:custGeom>
              <a:avLst/>
              <a:gdLst/>
              <a:ahLst/>
              <a:cxnLst/>
              <a:rect l="l" t="t" r="r" b="b"/>
              <a:pathLst>
                <a:path w="5378" h="6228" extrusionOk="0">
                  <a:moveTo>
                    <a:pt x="75" y="0"/>
                  </a:moveTo>
                  <a:lnTo>
                    <a:pt x="1" y="15"/>
                  </a:lnTo>
                  <a:cubicBezTo>
                    <a:pt x="551" y="2828"/>
                    <a:pt x="2652" y="5267"/>
                    <a:pt x="5352" y="6228"/>
                  </a:cubicBezTo>
                  <a:lnTo>
                    <a:pt x="5377" y="6157"/>
                  </a:lnTo>
                  <a:cubicBezTo>
                    <a:pt x="2701" y="5206"/>
                    <a:pt x="619" y="2788"/>
                    <a:pt x="7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470;p69"/>
            <p:cNvSpPr/>
            <p:nvPr/>
          </p:nvSpPr>
          <p:spPr>
            <a:xfrm>
              <a:off x="1861150" y="2265750"/>
              <a:ext cx="89300" cy="147300"/>
            </a:xfrm>
            <a:custGeom>
              <a:avLst/>
              <a:gdLst/>
              <a:ahLst/>
              <a:cxnLst/>
              <a:rect l="l" t="t" r="r" b="b"/>
              <a:pathLst>
                <a:path w="3572" h="5892" extrusionOk="0">
                  <a:moveTo>
                    <a:pt x="2268" y="1"/>
                  </a:moveTo>
                  <a:cubicBezTo>
                    <a:pt x="1759" y="1"/>
                    <a:pt x="0" y="5244"/>
                    <a:pt x="1530" y="5849"/>
                  </a:cubicBezTo>
                  <a:cubicBezTo>
                    <a:pt x="1603" y="5878"/>
                    <a:pt x="1675" y="5891"/>
                    <a:pt x="1744" y="5891"/>
                  </a:cubicBezTo>
                  <a:cubicBezTo>
                    <a:pt x="3130" y="5891"/>
                    <a:pt x="3572" y="327"/>
                    <a:pt x="2287" y="3"/>
                  </a:cubicBezTo>
                  <a:cubicBezTo>
                    <a:pt x="2281" y="1"/>
                    <a:pt x="2275" y="1"/>
                    <a:pt x="2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471;p69"/>
            <p:cNvSpPr/>
            <p:nvPr/>
          </p:nvSpPr>
          <p:spPr>
            <a:xfrm>
              <a:off x="1746050" y="2265375"/>
              <a:ext cx="88750" cy="147375"/>
            </a:xfrm>
            <a:custGeom>
              <a:avLst/>
              <a:gdLst/>
              <a:ahLst/>
              <a:cxnLst/>
              <a:rect l="l" t="t" r="r" b="b"/>
              <a:pathLst>
                <a:path w="3550" h="5895" extrusionOk="0">
                  <a:moveTo>
                    <a:pt x="1306" y="0"/>
                  </a:moveTo>
                  <a:cubicBezTo>
                    <a:pt x="1300" y="0"/>
                    <a:pt x="1294" y="1"/>
                    <a:pt x="1288" y="3"/>
                  </a:cubicBezTo>
                  <a:cubicBezTo>
                    <a:pt x="0" y="322"/>
                    <a:pt x="416" y="5894"/>
                    <a:pt x="1802" y="5894"/>
                  </a:cubicBezTo>
                  <a:cubicBezTo>
                    <a:pt x="1871" y="5894"/>
                    <a:pt x="1941" y="5881"/>
                    <a:pt x="2014" y="5852"/>
                  </a:cubicBezTo>
                  <a:cubicBezTo>
                    <a:pt x="3549" y="5257"/>
                    <a:pt x="1816"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472;p69"/>
            <p:cNvSpPr/>
            <p:nvPr/>
          </p:nvSpPr>
          <p:spPr>
            <a:xfrm>
              <a:off x="1685450" y="2258475"/>
              <a:ext cx="152925" cy="116150"/>
            </a:xfrm>
            <a:custGeom>
              <a:avLst/>
              <a:gdLst/>
              <a:ahLst/>
              <a:cxnLst/>
              <a:rect l="l" t="t" r="r" b="b"/>
              <a:pathLst>
                <a:path w="6117" h="4646" extrusionOk="0">
                  <a:moveTo>
                    <a:pt x="6088" y="0"/>
                  </a:moveTo>
                  <a:cubicBezTo>
                    <a:pt x="4132" y="260"/>
                    <a:pt x="1044" y="997"/>
                    <a:pt x="1" y="1254"/>
                  </a:cubicBezTo>
                  <a:cubicBezTo>
                    <a:pt x="198" y="2394"/>
                    <a:pt x="543" y="3513"/>
                    <a:pt x="798" y="4645"/>
                  </a:cubicBezTo>
                  <a:cubicBezTo>
                    <a:pt x="3460" y="3909"/>
                    <a:pt x="6116" y="2100"/>
                    <a:pt x="6116" y="2100"/>
                  </a:cubicBezTo>
                  <a:lnTo>
                    <a:pt x="6088"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473;p69"/>
            <p:cNvSpPr/>
            <p:nvPr/>
          </p:nvSpPr>
          <p:spPr>
            <a:xfrm>
              <a:off x="1815400" y="2178900"/>
              <a:ext cx="34550" cy="135000"/>
            </a:xfrm>
            <a:custGeom>
              <a:avLst/>
              <a:gdLst/>
              <a:ahLst/>
              <a:cxnLst/>
              <a:rect l="l" t="t" r="r" b="b"/>
              <a:pathLst>
                <a:path w="1382" h="5400" extrusionOk="0">
                  <a:moveTo>
                    <a:pt x="1164" y="0"/>
                  </a:moveTo>
                  <a:cubicBezTo>
                    <a:pt x="1149" y="0"/>
                    <a:pt x="1131" y="12"/>
                    <a:pt x="1112" y="37"/>
                  </a:cubicBezTo>
                  <a:cubicBezTo>
                    <a:pt x="815" y="423"/>
                    <a:pt x="1" y="3448"/>
                    <a:pt x="1" y="3448"/>
                  </a:cubicBezTo>
                  <a:lnTo>
                    <a:pt x="703" y="5399"/>
                  </a:lnTo>
                  <a:cubicBezTo>
                    <a:pt x="703" y="5399"/>
                    <a:pt x="1313" y="5246"/>
                    <a:pt x="1347" y="4802"/>
                  </a:cubicBezTo>
                  <a:cubicBezTo>
                    <a:pt x="1380" y="4358"/>
                    <a:pt x="1188" y="2391"/>
                    <a:pt x="1188" y="2391"/>
                  </a:cubicBezTo>
                  <a:cubicBezTo>
                    <a:pt x="1188" y="2391"/>
                    <a:pt x="1382" y="0"/>
                    <a:pt x="1164"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474;p69"/>
            <p:cNvSpPr/>
            <p:nvPr/>
          </p:nvSpPr>
          <p:spPr>
            <a:xfrm>
              <a:off x="1850325" y="2258525"/>
              <a:ext cx="145575" cy="118100"/>
            </a:xfrm>
            <a:custGeom>
              <a:avLst/>
              <a:gdLst/>
              <a:ahLst/>
              <a:cxnLst/>
              <a:rect l="l" t="t" r="r" b="b"/>
              <a:pathLst>
                <a:path w="5823" h="4724" extrusionOk="0">
                  <a:moveTo>
                    <a:pt x="37" y="1"/>
                  </a:moveTo>
                  <a:lnTo>
                    <a:pt x="0" y="2099"/>
                  </a:lnTo>
                  <a:cubicBezTo>
                    <a:pt x="0" y="2099"/>
                    <a:pt x="2769" y="4009"/>
                    <a:pt x="5490" y="4724"/>
                  </a:cubicBezTo>
                  <a:cubicBezTo>
                    <a:pt x="5629" y="3550"/>
                    <a:pt x="5762" y="2365"/>
                    <a:pt x="5823" y="1211"/>
                  </a:cubicBezTo>
                  <a:cubicBezTo>
                    <a:pt x="4577" y="903"/>
                    <a:pt x="1832" y="248"/>
                    <a:pt x="3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475;p69"/>
            <p:cNvSpPr/>
            <p:nvPr/>
          </p:nvSpPr>
          <p:spPr>
            <a:xfrm>
              <a:off x="1838850" y="2178875"/>
              <a:ext cx="34625" cy="135025"/>
            </a:xfrm>
            <a:custGeom>
              <a:avLst/>
              <a:gdLst/>
              <a:ahLst/>
              <a:cxnLst/>
              <a:rect l="l" t="t" r="r" b="b"/>
              <a:pathLst>
                <a:path w="1385" h="5401" extrusionOk="0">
                  <a:moveTo>
                    <a:pt x="239" y="1"/>
                  </a:moveTo>
                  <a:cubicBezTo>
                    <a:pt x="23" y="1"/>
                    <a:pt x="203" y="2391"/>
                    <a:pt x="203" y="2391"/>
                  </a:cubicBezTo>
                  <a:cubicBezTo>
                    <a:pt x="203" y="2391"/>
                    <a:pt x="1" y="4357"/>
                    <a:pt x="32" y="4800"/>
                  </a:cubicBezTo>
                  <a:cubicBezTo>
                    <a:pt x="64" y="5244"/>
                    <a:pt x="672" y="5400"/>
                    <a:pt x="672" y="5400"/>
                  </a:cubicBezTo>
                  <a:lnTo>
                    <a:pt x="1385" y="3454"/>
                  </a:lnTo>
                  <a:cubicBezTo>
                    <a:pt x="1385" y="3454"/>
                    <a:pt x="586" y="425"/>
                    <a:pt x="291" y="38"/>
                  </a:cubicBezTo>
                  <a:cubicBezTo>
                    <a:pt x="272" y="13"/>
                    <a:pt x="255" y="1"/>
                    <a:pt x="23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476;p69"/>
            <p:cNvSpPr/>
            <p:nvPr/>
          </p:nvSpPr>
          <p:spPr>
            <a:xfrm>
              <a:off x="1842225" y="2186025"/>
              <a:ext cx="4350" cy="110300"/>
            </a:xfrm>
            <a:custGeom>
              <a:avLst/>
              <a:gdLst/>
              <a:ahLst/>
              <a:cxnLst/>
              <a:rect l="l" t="t" r="r" b="b"/>
              <a:pathLst>
                <a:path w="174" h="4412" extrusionOk="0">
                  <a:moveTo>
                    <a:pt x="14" y="1"/>
                  </a:moveTo>
                  <a:lnTo>
                    <a:pt x="1" y="4411"/>
                  </a:lnTo>
                  <a:lnTo>
                    <a:pt x="160" y="4411"/>
                  </a:lnTo>
                  <a:lnTo>
                    <a:pt x="174"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477;p69"/>
            <p:cNvSpPr/>
            <p:nvPr/>
          </p:nvSpPr>
          <p:spPr>
            <a:xfrm>
              <a:off x="1635650" y="2264850"/>
              <a:ext cx="160225" cy="156000"/>
            </a:xfrm>
            <a:custGeom>
              <a:avLst/>
              <a:gdLst/>
              <a:ahLst/>
              <a:cxnLst/>
              <a:rect l="l" t="t" r="r" b="b"/>
              <a:pathLst>
                <a:path w="6409" h="6240" extrusionOk="0">
                  <a:moveTo>
                    <a:pt x="5704" y="0"/>
                  </a:moveTo>
                  <a:cubicBezTo>
                    <a:pt x="5400" y="67"/>
                    <a:pt x="1468" y="645"/>
                    <a:pt x="673" y="1709"/>
                  </a:cubicBezTo>
                  <a:cubicBezTo>
                    <a:pt x="1" y="2603"/>
                    <a:pt x="221" y="6161"/>
                    <a:pt x="222" y="6161"/>
                  </a:cubicBezTo>
                  <a:cubicBezTo>
                    <a:pt x="222" y="6161"/>
                    <a:pt x="222" y="6161"/>
                    <a:pt x="222" y="6161"/>
                  </a:cubicBezTo>
                  <a:cubicBezTo>
                    <a:pt x="980" y="6217"/>
                    <a:pt x="1683" y="6239"/>
                    <a:pt x="2322" y="6239"/>
                  </a:cubicBezTo>
                  <a:cubicBezTo>
                    <a:pt x="4870" y="6239"/>
                    <a:pt x="6409" y="5883"/>
                    <a:pt x="6409" y="5883"/>
                  </a:cubicBezTo>
                  <a:cubicBezTo>
                    <a:pt x="4576" y="5182"/>
                    <a:pt x="5704" y="0"/>
                    <a:pt x="5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478;p69"/>
            <p:cNvSpPr/>
            <p:nvPr/>
          </p:nvSpPr>
          <p:spPr>
            <a:xfrm>
              <a:off x="1899975" y="2265225"/>
              <a:ext cx="117100" cy="156400"/>
            </a:xfrm>
            <a:custGeom>
              <a:avLst/>
              <a:gdLst/>
              <a:ahLst/>
              <a:cxnLst/>
              <a:rect l="l" t="t" r="r" b="b"/>
              <a:pathLst>
                <a:path w="4684" h="6256" extrusionOk="0">
                  <a:moveTo>
                    <a:pt x="736" y="0"/>
                  </a:moveTo>
                  <a:cubicBezTo>
                    <a:pt x="736" y="1"/>
                    <a:pt x="1836" y="5188"/>
                    <a:pt x="0" y="5880"/>
                  </a:cubicBezTo>
                  <a:cubicBezTo>
                    <a:pt x="0" y="5880"/>
                    <a:pt x="1592" y="6256"/>
                    <a:pt x="4219" y="6256"/>
                  </a:cubicBezTo>
                  <a:cubicBezTo>
                    <a:pt x="4370" y="6256"/>
                    <a:pt x="4525" y="6255"/>
                    <a:pt x="4683" y="6252"/>
                  </a:cubicBezTo>
                  <a:cubicBezTo>
                    <a:pt x="3935" y="4443"/>
                    <a:pt x="3724" y="2437"/>
                    <a:pt x="3224" y="535"/>
                  </a:cubicBezTo>
                  <a:cubicBezTo>
                    <a:pt x="2047" y="218"/>
                    <a:pt x="895" y="37"/>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479;p69"/>
            <p:cNvSpPr/>
            <p:nvPr/>
          </p:nvSpPr>
          <p:spPr>
            <a:xfrm>
              <a:off x="1748875" y="2268050"/>
              <a:ext cx="23675" cy="146475"/>
            </a:xfrm>
            <a:custGeom>
              <a:avLst/>
              <a:gdLst/>
              <a:ahLst/>
              <a:cxnLst/>
              <a:rect l="l" t="t" r="r" b="b"/>
              <a:pathLst>
                <a:path w="947" h="5859" extrusionOk="0">
                  <a:moveTo>
                    <a:pt x="555" y="0"/>
                  </a:moveTo>
                  <a:cubicBezTo>
                    <a:pt x="536" y="0"/>
                    <a:pt x="519" y="11"/>
                    <a:pt x="511" y="30"/>
                  </a:cubicBezTo>
                  <a:cubicBezTo>
                    <a:pt x="323" y="496"/>
                    <a:pt x="201" y="983"/>
                    <a:pt x="116" y="1476"/>
                  </a:cubicBezTo>
                  <a:cubicBezTo>
                    <a:pt x="39" y="1970"/>
                    <a:pt x="0" y="2473"/>
                    <a:pt x="21" y="2975"/>
                  </a:cubicBezTo>
                  <a:cubicBezTo>
                    <a:pt x="32" y="3478"/>
                    <a:pt x="113" y="3978"/>
                    <a:pt x="247" y="4462"/>
                  </a:cubicBezTo>
                  <a:lnTo>
                    <a:pt x="359" y="4823"/>
                  </a:lnTo>
                  <a:cubicBezTo>
                    <a:pt x="403" y="4940"/>
                    <a:pt x="453" y="5055"/>
                    <a:pt x="503" y="5170"/>
                  </a:cubicBezTo>
                  <a:lnTo>
                    <a:pt x="576" y="5343"/>
                  </a:lnTo>
                  <a:lnTo>
                    <a:pt x="668" y="5508"/>
                  </a:lnTo>
                  <a:lnTo>
                    <a:pt x="851" y="5835"/>
                  </a:lnTo>
                  <a:cubicBezTo>
                    <a:pt x="860" y="5850"/>
                    <a:pt x="877" y="5859"/>
                    <a:pt x="893" y="5859"/>
                  </a:cubicBezTo>
                  <a:cubicBezTo>
                    <a:pt x="900" y="5859"/>
                    <a:pt x="906" y="5857"/>
                    <a:pt x="912" y="5854"/>
                  </a:cubicBezTo>
                  <a:cubicBezTo>
                    <a:pt x="936" y="5844"/>
                    <a:pt x="946" y="5816"/>
                    <a:pt x="934" y="5793"/>
                  </a:cubicBezTo>
                  <a:lnTo>
                    <a:pt x="932" y="5787"/>
                  </a:lnTo>
                  <a:lnTo>
                    <a:pt x="773" y="5456"/>
                  </a:lnTo>
                  <a:lnTo>
                    <a:pt x="694" y="5290"/>
                  </a:lnTo>
                  <a:lnTo>
                    <a:pt x="630" y="5118"/>
                  </a:lnTo>
                  <a:cubicBezTo>
                    <a:pt x="591" y="5003"/>
                    <a:pt x="544" y="4890"/>
                    <a:pt x="505" y="4773"/>
                  </a:cubicBezTo>
                  <a:lnTo>
                    <a:pt x="410" y="4420"/>
                  </a:lnTo>
                  <a:cubicBezTo>
                    <a:pt x="300" y="3944"/>
                    <a:pt x="222" y="3458"/>
                    <a:pt x="216" y="2969"/>
                  </a:cubicBezTo>
                  <a:cubicBezTo>
                    <a:pt x="207" y="2480"/>
                    <a:pt x="230" y="1990"/>
                    <a:pt x="299" y="1504"/>
                  </a:cubicBezTo>
                  <a:cubicBezTo>
                    <a:pt x="365" y="1019"/>
                    <a:pt x="463" y="533"/>
                    <a:pt x="598" y="63"/>
                  </a:cubicBezTo>
                  <a:lnTo>
                    <a:pt x="601" y="61"/>
                  </a:lnTo>
                  <a:cubicBezTo>
                    <a:pt x="607" y="37"/>
                    <a:pt x="596" y="12"/>
                    <a:pt x="573" y="4"/>
                  </a:cubicBezTo>
                  <a:cubicBezTo>
                    <a:pt x="567" y="1"/>
                    <a:pt x="561" y="0"/>
                    <a:pt x="5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480;p69"/>
            <p:cNvSpPr/>
            <p:nvPr/>
          </p:nvSpPr>
          <p:spPr>
            <a:xfrm>
              <a:off x="1733650" y="2270400"/>
              <a:ext cx="23700" cy="146500"/>
            </a:xfrm>
            <a:custGeom>
              <a:avLst/>
              <a:gdLst/>
              <a:ahLst/>
              <a:cxnLst/>
              <a:rect l="l" t="t" r="r" b="b"/>
              <a:pathLst>
                <a:path w="948" h="5860" extrusionOk="0">
                  <a:moveTo>
                    <a:pt x="556" y="1"/>
                  </a:moveTo>
                  <a:cubicBezTo>
                    <a:pt x="537" y="1"/>
                    <a:pt x="520" y="12"/>
                    <a:pt x="512" y="31"/>
                  </a:cubicBezTo>
                  <a:cubicBezTo>
                    <a:pt x="324" y="497"/>
                    <a:pt x="202" y="984"/>
                    <a:pt x="117" y="1477"/>
                  </a:cubicBezTo>
                  <a:cubicBezTo>
                    <a:pt x="40" y="1972"/>
                    <a:pt x="1" y="2474"/>
                    <a:pt x="22" y="2977"/>
                  </a:cubicBezTo>
                  <a:cubicBezTo>
                    <a:pt x="33" y="3479"/>
                    <a:pt x="114" y="3979"/>
                    <a:pt x="248" y="4463"/>
                  </a:cubicBezTo>
                  <a:lnTo>
                    <a:pt x="360" y="4824"/>
                  </a:lnTo>
                  <a:cubicBezTo>
                    <a:pt x="404" y="4941"/>
                    <a:pt x="454" y="5056"/>
                    <a:pt x="504" y="5172"/>
                  </a:cubicBezTo>
                  <a:lnTo>
                    <a:pt x="577" y="5344"/>
                  </a:lnTo>
                  <a:lnTo>
                    <a:pt x="669" y="5509"/>
                  </a:lnTo>
                  <a:lnTo>
                    <a:pt x="852" y="5837"/>
                  </a:lnTo>
                  <a:cubicBezTo>
                    <a:pt x="861" y="5851"/>
                    <a:pt x="877" y="5860"/>
                    <a:pt x="893" y="5860"/>
                  </a:cubicBezTo>
                  <a:cubicBezTo>
                    <a:pt x="900" y="5860"/>
                    <a:pt x="907" y="5858"/>
                    <a:pt x="913" y="5855"/>
                  </a:cubicBezTo>
                  <a:cubicBezTo>
                    <a:pt x="937" y="5845"/>
                    <a:pt x="947" y="5817"/>
                    <a:pt x="935" y="5793"/>
                  </a:cubicBezTo>
                  <a:lnTo>
                    <a:pt x="933" y="5788"/>
                  </a:lnTo>
                  <a:lnTo>
                    <a:pt x="774" y="5456"/>
                  </a:lnTo>
                  <a:lnTo>
                    <a:pt x="695" y="5292"/>
                  </a:lnTo>
                  <a:lnTo>
                    <a:pt x="631" y="5118"/>
                  </a:lnTo>
                  <a:cubicBezTo>
                    <a:pt x="591" y="5004"/>
                    <a:pt x="545" y="4891"/>
                    <a:pt x="506" y="4775"/>
                  </a:cubicBezTo>
                  <a:lnTo>
                    <a:pt x="411" y="4421"/>
                  </a:lnTo>
                  <a:cubicBezTo>
                    <a:pt x="301" y="3946"/>
                    <a:pt x="223" y="3459"/>
                    <a:pt x="217" y="2970"/>
                  </a:cubicBezTo>
                  <a:cubicBezTo>
                    <a:pt x="208" y="2482"/>
                    <a:pt x="231" y="1991"/>
                    <a:pt x="300" y="1505"/>
                  </a:cubicBezTo>
                  <a:cubicBezTo>
                    <a:pt x="366" y="1020"/>
                    <a:pt x="464" y="534"/>
                    <a:pt x="599" y="65"/>
                  </a:cubicBezTo>
                  <a:lnTo>
                    <a:pt x="602" y="61"/>
                  </a:lnTo>
                  <a:cubicBezTo>
                    <a:pt x="608" y="39"/>
                    <a:pt x="597" y="14"/>
                    <a:pt x="574" y="5"/>
                  </a:cubicBezTo>
                  <a:cubicBezTo>
                    <a:pt x="568" y="2"/>
                    <a:pt x="562"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481;p69"/>
            <p:cNvSpPr/>
            <p:nvPr/>
          </p:nvSpPr>
          <p:spPr>
            <a:xfrm>
              <a:off x="1641150" y="2411700"/>
              <a:ext cx="154750" cy="13450"/>
            </a:xfrm>
            <a:custGeom>
              <a:avLst/>
              <a:gdLst/>
              <a:ahLst/>
              <a:cxnLst/>
              <a:rect l="l" t="t" r="r" b="b"/>
              <a:pathLst>
                <a:path w="6190" h="538" extrusionOk="0">
                  <a:moveTo>
                    <a:pt x="6184" y="0"/>
                  </a:moveTo>
                  <a:cubicBezTo>
                    <a:pt x="5677" y="104"/>
                    <a:pt x="5163" y="170"/>
                    <a:pt x="4649" y="223"/>
                  </a:cubicBezTo>
                  <a:cubicBezTo>
                    <a:pt x="4135" y="274"/>
                    <a:pt x="3619" y="307"/>
                    <a:pt x="3102" y="326"/>
                  </a:cubicBezTo>
                  <a:cubicBezTo>
                    <a:pt x="2734" y="339"/>
                    <a:pt x="2365" y="348"/>
                    <a:pt x="1997" y="348"/>
                  </a:cubicBezTo>
                  <a:cubicBezTo>
                    <a:pt x="1848" y="348"/>
                    <a:pt x="1700" y="347"/>
                    <a:pt x="1551" y="343"/>
                  </a:cubicBezTo>
                  <a:cubicBezTo>
                    <a:pt x="1292" y="341"/>
                    <a:pt x="1034" y="328"/>
                    <a:pt x="775" y="320"/>
                  </a:cubicBezTo>
                  <a:cubicBezTo>
                    <a:pt x="518" y="308"/>
                    <a:pt x="259" y="290"/>
                    <a:pt x="1" y="276"/>
                  </a:cubicBezTo>
                  <a:lnTo>
                    <a:pt x="0" y="297"/>
                  </a:lnTo>
                  <a:cubicBezTo>
                    <a:pt x="257" y="351"/>
                    <a:pt x="515" y="386"/>
                    <a:pt x="772" y="427"/>
                  </a:cubicBezTo>
                  <a:cubicBezTo>
                    <a:pt x="1030" y="455"/>
                    <a:pt x="1288" y="490"/>
                    <a:pt x="1548" y="503"/>
                  </a:cubicBezTo>
                  <a:cubicBezTo>
                    <a:pt x="1873" y="529"/>
                    <a:pt x="2198" y="538"/>
                    <a:pt x="2524" y="538"/>
                  </a:cubicBezTo>
                  <a:cubicBezTo>
                    <a:pt x="2719" y="538"/>
                    <a:pt x="2914" y="535"/>
                    <a:pt x="3109" y="530"/>
                  </a:cubicBezTo>
                  <a:cubicBezTo>
                    <a:pt x="3370" y="514"/>
                    <a:pt x="3630" y="503"/>
                    <a:pt x="3891" y="478"/>
                  </a:cubicBezTo>
                  <a:cubicBezTo>
                    <a:pt x="4020" y="465"/>
                    <a:pt x="4150" y="453"/>
                    <a:pt x="4279" y="436"/>
                  </a:cubicBezTo>
                  <a:cubicBezTo>
                    <a:pt x="4410" y="422"/>
                    <a:pt x="4539" y="405"/>
                    <a:pt x="4668" y="383"/>
                  </a:cubicBezTo>
                  <a:cubicBezTo>
                    <a:pt x="5183" y="305"/>
                    <a:pt x="5695" y="194"/>
                    <a:pt x="6190" y="21"/>
                  </a:cubicBezTo>
                  <a:lnTo>
                    <a:pt x="61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482;p69"/>
            <p:cNvSpPr/>
            <p:nvPr/>
          </p:nvSpPr>
          <p:spPr>
            <a:xfrm>
              <a:off x="1899925" y="2411975"/>
              <a:ext cx="117150" cy="9925"/>
            </a:xfrm>
            <a:custGeom>
              <a:avLst/>
              <a:gdLst/>
              <a:ahLst/>
              <a:cxnLst/>
              <a:rect l="l" t="t" r="r" b="b"/>
              <a:pathLst>
                <a:path w="4686" h="397" extrusionOk="0">
                  <a:moveTo>
                    <a:pt x="5" y="1"/>
                  </a:moveTo>
                  <a:lnTo>
                    <a:pt x="0" y="19"/>
                  </a:lnTo>
                  <a:cubicBezTo>
                    <a:pt x="384" y="104"/>
                    <a:pt x="771" y="163"/>
                    <a:pt x="1161" y="216"/>
                  </a:cubicBezTo>
                  <a:cubicBezTo>
                    <a:pt x="1549" y="266"/>
                    <a:pt x="1940" y="306"/>
                    <a:pt x="2331" y="337"/>
                  </a:cubicBezTo>
                  <a:cubicBezTo>
                    <a:pt x="2723" y="362"/>
                    <a:pt x="3115" y="382"/>
                    <a:pt x="3507" y="390"/>
                  </a:cubicBezTo>
                  <a:cubicBezTo>
                    <a:pt x="3697" y="395"/>
                    <a:pt x="3887" y="396"/>
                    <a:pt x="4077" y="396"/>
                  </a:cubicBezTo>
                  <a:cubicBezTo>
                    <a:pt x="4280" y="396"/>
                    <a:pt x="4482" y="394"/>
                    <a:pt x="4685" y="391"/>
                  </a:cubicBezTo>
                  <a:lnTo>
                    <a:pt x="4685" y="371"/>
                  </a:lnTo>
                  <a:cubicBezTo>
                    <a:pt x="4292" y="309"/>
                    <a:pt x="3902" y="263"/>
                    <a:pt x="3512" y="230"/>
                  </a:cubicBezTo>
                  <a:cubicBezTo>
                    <a:pt x="3319" y="210"/>
                    <a:pt x="3124" y="200"/>
                    <a:pt x="2929" y="180"/>
                  </a:cubicBezTo>
                  <a:lnTo>
                    <a:pt x="2347" y="137"/>
                  </a:lnTo>
                  <a:lnTo>
                    <a:pt x="1764" y="95"/>
                  </a:lnTo>
                  <a:lnTo>
                    <a:pt x="1181" y="59"/>
                  </a:lnTo>
                  <a:lnTo>
                    <a:pt x="596" y="25"/>
                  </a:lnTo>
                  <a:cubicBezTo>
                    <a:pt x="399" y="23"/>
                    <a:pt x="204"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483;p69"/>
            <p:cNvSpPr/>
            <p:nvPr/>
          </p:nvSpPr>
          <p:spPr>
            <a:xfrm>
              <a:off x="1922250" y="2266875"/>
              <a:ext cx="24100" cy="146475"/>
            </a:xfrm>
            <a:custGeom>
              <a:avLst/>
              <a:gdLst/>
              <a:ahLst/>
              <a:cxnLst/>
              <a:rect l="l" t="t" r="r" b="b"/>
              <a:pathLst>
                <a:path w="964" h="5859" extrusionOk="0">
                  <a:moveTo>
                    <a:pt x="420" y="1"/>
                  </a:moveTo>
                  <a:cubicBezTo>
                    <a:pt x="416" y="1"/>
                    <a:pt x="412" y="1"/>
                    <a:pt x="408" y="3"/>
                  </a:cubicBezTo>
                  <a:cubicBezTo>
                    <a:pt x="383" y="10"/>
                    <a:pt x="370" y="37"/>
                    <a:pt x="376" y="61"/>
                  </a:cubicBezTo>
                  <a:lnTo>
                    <a:pt x="377" y="63"/>
                  </a:lnTo>
                  <a:cubicBezTo>
                    <a:pt x="510" y="535"/>
                    <a:pt x="605" y="1021"/>
                    <a:pt x="667" y="1506"/>
                  </a:cubicBezTo>
                  <a:cubicBezTo>
                    <a:pt x="735" y="1991"/>
                    <a:pt x="756" y="2483"/>
                    <a:pt x="744" y="2971"/>
                  </a:cubicBezTo>
                  <a:cubicBezTo>
                    <a:pt x="736" y="3462"/>
                    <a:pt x="655" y="3944"/>
                    <a:pt x="543" y="4421"/>
                  </a:cubicBezTo>
                  <a:lnTo>
                    <a:pt x="445" y="4773"/>
                  </a:lnTo>
                  <a:cubicBezTo>
                    <a:pt x="406" y="4888"/>
                    <a:pt x="358" y="5001"/>
                    <a:pt x="318" y="5117"/>
                  </a:cubicBezTo>
                  <a:lnTo>
                    <a:pt x="254" y="5289"/>
                  </a:lnTo>
                  <a:lnTo>
                    <a:pt x="173" y="5454"/>
                  </a:lnTo>
                  <a:lnTo>
                    <a:pt x="13" y="5787"/>
                  </a:lnTo>
                  <a:lnTo>
                    <a:pt x="11" y="5792"/>
                  </a:lnTo>
                  <a:cubicBezTo>
                    <a:pt x="1" y="5814"/>
                    <a:pt x="9" y="5840"/>
                    <a:pt x="31" y="5852"/>
                  </a:cubicBezTo>
                  <a:cubicBezTo>
                    <a:pt x="38" y="5856"/>
                    <a:pt x="46" y="5858"/>
                    <a:pt x="53" y="5858"/>
                  </a:cubicBezTo>
                  <a:cubicBezTo>
                    <a:pt x="70" y="5858"/>
                    <a:pt x="86" y="5849"/>
                    <a:pt x="94" y="5834"/>
                  </a:cubicBezTo>
                  <a:lnTo>
                    <a:pt x="280" y="5509"/>
                  </a:lnTo>
                  <a:lnTo>
                    <a:pt x="372" y="5344"/>
                  </a:lnTo>
                  <a:lnTo>
                    <a:pt x="447" y="5171"/>
                  </a:lnTo>
                  <a:cubicBezTo>
                    <a:pt x="495" y="5055"/>
                    <a:pt x="547" y="4940"/>
                    <a:pt x="592" y="4823"/>
                  </a:cubicBezTo>
                  <a:lnTo>
                    <a:pt x="706" y="4464"/>
                  </a:lnTo>
                  <a:cubicBezTo>
                    <a:pt x="842" y="3980"/>
                    <a:pt x="926" y="3481"/>
                    <a:pt x="939" y="2979"/>
                  </a:cubicBezTo>
                  <a:cubicBezTo>
                    <a:pt x="963" y="2477"/>
                    <a:pt x="927" y="1974"/>
                    <a:pt x="852" y="1479"/>
                  </a:cubicBezTo>
                  <a:cubicBezTo>
                    <a:pt x="769" y="986"/>
                    <a:pt x="651" y="499"/>
                    <a:pt x="464" y="31"/>
                  </a:cubicBezTo>
                  <a:cubicBezTo>
                    <a:pt x="457" y="13"/>
                    <a:pt x="440" y="1"/>
                    <a:pt x="4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484;p69"/>
            <p:cNvSpPr/>
            <p:nvPr/>
          </p:nvSpPr>
          <p:spPr>
            <a:xfrm>
              <a:off x="1937450" y="2269325"/>
              <a:ext cx="24100" cy="146475"/>
            </a:xfrm>
            <a:custGeom>
              <a:avLst/>
              <a:gdLst/>
              <a:ahLst/>
              <a:cxnLst/>
              <a:rect l="l" t="t" r="r" b="b"/>
              <a:pathLst>
                <a:path w="964" h="5859" extrusionOk="0">
                  <a:moveTo>
                    <a:pt x="420" y="1"/>
                  </a:moveTo>
                  <a:cubicBezTo>
                    <a:pt x="416" y="1"/>
                    <a:pt x="412" y="1"/>
                    <a:pt x="408" y="2"/>
                  </a:cubicBezTo>
                  <a:cubicBezTo>
                    <a:pt x="383" y="10"/>
                    <a:pt x="369" y="36"/>
                    <a:pt x="376" y="61"/>
                  </a:cubicBezTo>
                  <a:lnTo>
                    <a:pt x="377" y="63"/>
                  </a:lnTo>
                  <a:cubicBezTo>
                    <a:pt x="510" y="535"/>
                    <a:pt x="605" y="1021"/>
                    <a:pt x="667" y="1506"/>
                  </a:cubicBezTo>
                  <a:cubicBezTo>
                    <a:pt x="735" y="1991"/>
                    <a:pt x="755" y="2483"/>
                    <a:pt x="744" y="2970"/>
                  </a:cubicBezTo>
                  <a:cubicBezTo>
                    <a:pt x="736" y="3462"/>
                    <a:pt x="655" y="3946"/>
                    <a:pt x="543" y="4420"/>
                  </a:cubicBezTo>
                  <a:lnTo>
                    <a:pt x="445" y="4773"/>
                  </a:lnTo>
                  <a:cubicBezTo>
                    <a:pt x="406" y="4889"/>
                    <a:pt x="358" y="5001"/>
                    <a:pt x="317" y="5117"/>
                  </a:cubicBezTo>
                  <a:lnTo>
                    <a:pt x="254" y="5289"/>
                  </a:lnTo>
                  <a:lnTo>
                    <a:pt x="173" y="5454"/>
                  </a:lnTo>
                  <a:lnTo>
                    <a:pt x="13" y="5787"/>
                  </a:lnTo>
                  <a:lnTo>
                    <a:pt x="11" y="5792"/>
                  </a:lnTo>
                  <a:cubicBezTo>
                    <a:pt x="1" y="5814"/>
                    <a:pt x="8" y="5839"/>
                    <a:pt x="31" y="5852"/>
                  </a:cubicBezTo>
                  <a:cubicBezTo>
                    <a:pt x="38" y="5856"/>
                    <a:pt x="46" y="5858"/>
                    <a:pt x="53" y="5858"/>
                  </a:cubicBezTo>
                  <a:cubicBezTo>
                    <a:pt x="70" y="5858"/>
                    <a:pt x="86" y="5849"/>
                    <a:pt x="94" y="5834"/>
                  </a:cubicBezTo>
                  <a:lnTo>
                    <a:pt x="280" y="5509"/>
                  </a:lnTo>
                  <a:lnTo>
                    <a:pt x="372" y="5344"/>
                  </a:lnTo>
                  <a:lnTo>
                    <a:pt x="446" y="5171"/>
                  </a:lnTo>
                  <a:cubicBezTo>
                    <a:pt x="495" y="5055"/>
                    <a:pt x="547" y="4941"/>
                    <a:pt x="592" y="4823"/>
                  </a:cubicBezTo>
                  <a:lnTo>
                    <a:pt x="706" y="4464"/>
                  </a:lnTo>
                  <a:cubicBezTo>
                    <a:pt x="842" y="3980"/>
                    <a:pt x="926" y="3481"/>
                    <a:pt x="940" y="2979"/>
                  </a:cubicBezTo>
                  <a:cubicBezTo>
                    <a:pt x="963" y="2478"/>
                    <a:pt x="927" y="1974"/>
                    <a:pt x="852" y="1479"/>
                  </a:cubicBezTo>
                  <a:cubicBezTo>
                    <a:pt x="769" y="986"/>
                    <a:pt x="651" y="499"/>
                    <a:pt x="464" y="31"/>
                  </a:cubicBezTo>
                  <a:cubicBezTo>
                    <a:pt x="458" y="13"/>
                    <a:pt x="440" y="1"/>
                    <a:pt x="420"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485;p69"/>
            <p:cNvSpPr/>
            <p:nvPr/>
          </p:nvSpPr>
          <p:spPr>
            <a:xfrm>
              <a:off x="1709225" y="1855450"/>
              <a:ext cx="278350" cy="163775"/>
            </a:xfrm>
            <a:custGeom>
              <a:avLst/>
              <a:gdLst/>
              <a:ahLst/>
              <a:cxnLst/>
              <a:rect l="l" t="t" r="r" b="b"/>
              <a:pathLst>
                <a:path w="11134" h="6551" extrusionOk="0">
                  <a:moveTo>
                    <a:pt x="4361" y="0"/>
                  </a:moveTo>
                  <a:cubicBezTo>
                    <a:pt x="4359" y="0"/>
                    <a:pt x="0" y="1975"/>
                    <a:pt x="122" y="4536"/>
                  </a:cubicBezTo>
                  <a:cubicBezTo>
                    <a:pt x="122" y="4536"/>
                    <a:pt x="2813" y="2673"/>
                    <a:pt x="5827" y="2629"/>
                  </a:cubicBezTo>
                  <a:cubicBezTo>
                    <a:pt x="5852" y="2629"/>
                    <a:pt x="5877" y="2629"/>
                    <a:pt x="5902" y="2629"/>
                  </a:cubicBezTo>
                  <a:cubicBezTo>
                    <a:pt x="9627" y="2629"/>
                    <a:pt x="11133" y="6551"/>
                    <a:pt x="11133" y="6551"/>
                  </a:cubicBezTo>
                  <a:lnTo>
                    <a:pt x="9865" y="1295"/>
                  </a:lnTo>
                  <a:lnTo>
                    <a:pt x="4361" y="0"/>
                  </a:lnTo>
                  <a:cubicBezTo>
                    <a:pt x="4361" y="0"/>
                    <a:pt x="4361" y="0"/>
                    <a:pt x="43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486;p69"/>
            <p:cNvSpPr/>
            <p:nvPr/>
          </p:nvSpPr>
          <p:spPr>
            <a:xfrm>
              <a:off x="1488000" y="1824925"/>
              <a:ext cx="590125" cy="1027300"/>
            </a:xfrm>
            <a:custGeom>
              <a:avLst/>
              <a:gdLst/>
              <a:ahLst/>
              <a:cxnLst/>
              <a:rect l="l" t="t" r="r" b="b"/>
              <a:pathLst>
                <a:path w="23605" h="41092" extrusionOk="0">
                  <a:moveTo>
                    <a:pt x="12599" y="1"/>
                  </a:moveTo>
                  <a:cubicBezTo>
                    <a:pt x="7495" y="1"/>
                    <a:pt x="5672" y="4165"/>
                    <a:pt x="5212" y="6416"/>
                  </a:cubicBezTo>
                  <a:cubicBezTo>
                    <a:pt x="4726" y="8802"/>
                    <a:pt x="3490" y="14856"/>
                    <a:pt x="2109" y="19614"/>
                  </a:cubicBezTo>
                  <a:cubicBezTo>
                    <a:pt x="726" y="24372"/>
                    <a:pt x="1" y="31995"/>
                    <a:pt x="247" y="33961"/>
                  </a:cubicBezTo>
                  <a:cubicBezTo>
                    <a:pt x="493" y="35927"/>
                    <a:pt x="411" y="37152"/>
                    <a:pt x="515" y="37910"/>
                  </a:cubicBezTo>
                  <a:cubicBezTo>
                    <a:pt x="605" y="38564"/>
                    <a:pt x="701" y="40590"/>
                    <a:pt x="1982" y="40711"/>
                  </a:cubicBezTo>
                  <a:cubicBezTo>
                    <a:pt x="2180" y="40730"/>
                    <a:pt x="3951" y="41089"/>
                    <a:pt x="4253" y="41089"/>
                  </a:cubicBezTo>
                  <a:cubicBezTo>
                    <a:pt x="4268" y="41089"/>
                    <a:pt x="4279" y="41088"/>
                    <a:pt x="4287" y="41087"/>
                  </a:cubicBezTo>
                  <a:cubicBezTo>
                    <a:pt x="5438" y="40815"/>
                    <a:pt x="4854" y="35715"/>
                    <a:pt x="5265" y="32931"/>
                  </a:cubicBezTo>
                  <a:cubicBezTo>
                    <a:pt x="5675" y="30145"/>
                    <a:pt x="7251" y="24711"/>
                    <a:pt x="7862" y="20466"/>
                  </a:cubicBezTo>
                  <a:cubicBezTo>
                    <a:pt x="8472" y="16221"/>
                    <a:pt x="7729" y="15377"/>
                    <a:pt x="9192" y="8809"/>
                  </a:cubicBezTo>
                  <a:cubicBezTo>
                    <a:pt x="10396" y="3408"/>
                    <a:pt x="13211" y="2928"/>
                    <a:pt x="14174" y="2928"/>
                  </a:cubicBezTo>
                  <a:cubicBezTo>
                    <a:pt x="14382" y="2928"/>
                    <a:pt x="14504" y="2951"/>
                    <a:pt x="14504" y="2951"/>
                  </a:cubicBezTo>
                  <a:cubicBezTo>
                    <a:pt x="19839" y="3655"/>
                    <a:pt x="18699" y="8619"/>
                    <a:pt x="18699" y="8619"/>
                  </a:cubicBezTo>
                  <a:cubicBezTo>
                    <a:pt x="18699" y="8619"/>
                    <a:pt x="17617" y="12043"/>
                    <a:pt x="17651" y="14748"/>
                  </a:cubicBezTo>
                  <a:cubicBezTo>
                    <a:pt x="17686" y="17453"/>
                    <a:pt x="18154" y="21070"/>
                    <a:pt x="17837" y="22765"/>
                  </a:cubicBezTo>
                  <a:cubicBezTo>
                    <a:pt x="17520" y="24461"/>
                    <a:pt x="17662" y="41092"/>
                    <a:pt x="17662" y="41092"/>
                  </a:cubicBezTo>
                  <a:cubicBezTo>
                    <a:pt x="17662" y="41092"/>
                    <a:pt x="18266" y="40971"/>
                    <a:pt x="19064" y="40755"/>
                  </a:cubicBezTo>
                  <a:cubicBezTo>
                    <a:pt x="20050" y="40489"/>
                    <a:pt x="21336" y="40075"/>
                    <a:pt x="22143" y="39562"/>
                  </a:cubicBezTo>
                  <a:cubicBezTo>
                    <a:pt x="23604" y="38635"/>
                    <a:pt x="20693" y="21231"/>
                    <a:pt x="20640" y="19430"/>
                  </a:cubicBezTo>
                  <a:cubicBezTo>
                    <a:pt x="20587" y="17629"/>
                    <a:pt x="20225" y="10799"/>
                    <a:pt x="20628" y="9053"/>
                  </a:cubicBezTo>
                  <a:cubicBezTo>
                    <a:pt x="20659" y="8921"/>
                    <a:pt x="20673" y="8809"/>
                    <a:pt x="20674" y="8709"/>
                  </a:cubicBezTo>
                  <a:cubicBezTo>
                    <a:pt x="20742" y="8057"/>
                    <a:pt x="20823" y="6539"/>
                    <a:pt x="20380" y="4785"/>
                  </a:cubicBezTo>
                  <a:cubicBezTo>
                    <a:pt x="19787" y="2440"/>
                    <a:pt x="17726" y="442"/>
                    <a:pt x="13551" y="47"/>
                  </a:cubicBezTo>
                  <a:cubicBezTo>
                    <a:pt x="13222" y="15"/>
                    <a:pt x="12905" y="1"/>
                    <a:pt x="12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487;p69"/>
            <p:cNvSpPr/>
            <p:nvPr/>
          </p:nvSpPr>
          <p:spPr>
            <a:xfrm>
              <a:off x="1795875" y="2026800"/>
              <a:ext cx="30075" cy="17150"/>
            </a:xfrm>
            <a:custGeom>
              <a:avLst/>
              <a:gdLst/>
              <a:ahLst/>
              <a:cxnLst/>
              <a:rect l="l" t="t" r="r" b="b"/>
              <a:pathLst>
                <a:path w="1203" h="686" extrusionOk="0">
                  <a:moveTo>
                    <a:pt x="1169" y="0"/>
                  </a:moveTo>
                  <a:cubicBezTo>
                    <a:pt x="1154" y="0"/>
                    <a:pt x="1139" y="14"/>
                    <a:pt x="1139" y="31"/>
                  </a:cubicBezTo>
                  <a:cubicBezTo>
                    <a:pt x="1136" y="55"/>
                    <a:pt x="1088" y="611"/>
                    <a:pt x="626" y="622"/>
                  </a:cubicBezTo>
                  <a:lnTo>
                    <a:pt x="613" y="622"/>
                  </a:lnTo>
                  <a:cubicBezTo>
                    <a:pt x="163" y="622"/>
                    <a:pt x="69" y="81"/>
                    <a:pt x="65" y="57"/>
                  </a:cubicBezTo>
                  <a:cubicBezTo>
                    <a:pt x="63" y="42"/>
                    <a:pt x="49" y="31"/>
                    <a:pt x="33" y="31"/>
                  </a:cubicBezTo>
                  <a:cubicBezTo>
                    <a:pt x="31" y="31"/>
                    <a:pt x="30" y="31"/>
                    <a:pt x="29" y="32"/>
                  </a:cubicBezTo>
                  <a:cubicBezTo>
                    <a:pt x="12" y="35"/>
                    <a:pt x="1" y="51"/>
                    <a:pt x="3" y="68"/>
                  </a:cubicBezTo>
                  <a:cubicBezTo>
                    <a:pt x="5" y="75"/>
                    <a:pt x="110" y="686"/>
                    <a:pt x="614" y="686"/>
                  </a:cubicBezTo>
                  <a:cubicBezTo>
                    <a:pt x="620" y="686"/>
                    <a:pt x="625" y="685"/>
                    <a:pt x="628" y="685"/>
                  </a:cubicBezTo>
                  <a:cubicBezTo>
                    <a:pt x="1147" y="673"/>
                    <a:pt x="1201" y="42"/>
                    <a:pt x="1201" y="36"/>
                  </a:cubicBezTo>
                  <a:cubicBezTo>
                    <a:pt x="1202" y="18"/>
                    <a:pt x="1190" y="3"/>
                    <a:pt x="1171" y="1"/>
                  </a:cubicBezTo>
                  <a:cubicBezTo>
                    <a:pt x="1170" y="1"/>
                    <a:pt x="1170" y="0"/>
                    <a:pt x="11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488;p69"/>
            <p:cNvSpPr/>
            <p:nvPr/>
          </p:nvSpPr>
          <p:spPr>
            <a:xfrm>
              <a:off x="1788775" y="2029475"/>
              <a:ext cx="9325" cy="5575"/>
            </a:xfrm>
            <a:custGeom>
              <a:avLst/>
              <a:gdLst/>
              <a:ahLst/>
              <a:cxnLst/>
              <a:rect l="l" t="t" r="r" b="b"/>
              <a:pathLst>
                <a:path w="373" h="223" extrusionOk="0">
                  <a:moveTo>
                    <a:pt x="337" y="0"/>
                  </a:moveTo>
                  <a:cubicBezTo>
                    <a:pt x="332" y="0"/>
                    <a:pt x="327" y="1"/>
                    <a:pt x="322" y="4"/>
                  </a:cubicBezTo>
                  <a:lnTo>
                    <a:pt x="21" y="164"/>
                  </a:lnTo>
                  <a:cubicBezTo>
                    <a:pt x="5" y="171"/>
                    <a:pt x="0" y="190"/>
                    <a:pt x="8" y="206"/>
                  </a:cubicBezTo>
                  <a:cubicBezTo>
                    <a:pt x="15" y="216"/>
                    <a:pt x="25" y="222"/>
                    <a:pt x="36" y="222"/>
                  </a:cubicBezTo>
                  <a:cubicBezTo>
                    <a:pt x="42" y="222"/>
                    <a:pt x="47" y="221"/>
                    <a:pt x="51" y="218"/>
                  </a:cubicBezTo>
                  <a:lnTo>
                    <a:pt x="352" y="59"/>
                  </a:lnTo>
                  <a:cubicBezTo>
                    <a:pt x="367" y="51"/>
                    <a:pt x="372" y="32"/>
                    <a:pt x="365" y="16"/>
                  </a:cubicBezTo>
                  <a:cubicBezTo>
                    <a:pt x="360" y="6"/>
                    <a:pt x="349" y="0"/>
                    <a:pt x="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489;p69"/>
            <p:cNvSpPr/>
            <p:nvPr/>
          </p:nvSpPr>
          <p:spPr>
            <a:xfrm>
              <a:off x="1791725" y="2033225"/>
              <a:ext cx="6875" cy="4600"/>
            </a:xfrm>
            <a:custGeom>
              <a:avLst/>
              <a:gdLst/>
              <a:ahLst/>
              <a:cxnLst/>
              <a:rect l="l" t="t" r="r" b="b"/>
              <a:pathLst>
                <a:path w="275" h="184" extrusionOk="0">
                  <a:moveTo>
                    <a:pt x="239" y="1"/>
                  </a:moveTo>
                  <a:cubicBezTo>
                    <a:pt x="233" y="1"/>
                    <a:pt x="228" y="2"/>
                    <a:pt x="222" y="5"/>
                  </a:cubicBezTo>
                  <a:lnTo>
                    <a:pt x="21" y="124"/>
                  </a:lnTo>
                  <a:cubicBezTo>
                    <a:pt x="6" y="133"/>
                    <a:pt x="1" y="153"/>
                    <a:pt x="10" y="168"/>
                  </a:cubicBezTo>
                  <a:cubicBezTo>
                    <a:pt x="15" y="179"/>
                    <a:pt x="27" y="184"/>
                    <a:pt x="37" y="184"/>
                  </a:cubicBezTo>
                  <a:cubicBezTo>
                    <a:pt x="42" y="184"/>
                    <a:pt x="48" y="182"/>
                    <a:pt x="53" y="180"/>
                  </a:cubicBezTo>
                  <a:lnTo>
                    <a:pt x="254" y="61"/>
                  </a:lnTo>
                  <a:cubicBezTo>
                    <a:pt x="270" y="52"/>
                    <a:pt x="275" y="32"/>
                    <a:pt x="266" y="17"/>
                  </a:cubicBezTo>
                  <a:cubicBezTo>
                    <a:pt x="260" y="7"/>
                    <a:pt x="250" y="1"/>
                    <a:pt x="2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490;p69"/>
            <p:cNvSpPr/>
            <p:nvPr/>
          </p:nvSpPr>
          <p:spPr>
            <a:xfrm>
              <a:off x="1886450" y="2033025"/>
              <a:ext cx="31250" cy="19925"/>
            </a:xfrm>
            <a:custGeom>
              <a:avLst/>
              <a:gdLst/>
              <a:ahLst/>
              <a:cxnLst/>
              <a:rect l="l" t="t" r="r" b="b"/>
              <a:pathLst>
                <a:path w="1250" h="797" extrusionOk="0">
                  <a:moveTo>
                    <a:pt x="107" y="1"/>
                  </a:moveTo>
                  <a:cubicBezTo>
                    <a:pt x="91" y="1"/>
                    <a:pt x="78" y="11"/>
                    <a:pt x="76" y="28"/>
                  </a:cubicBezTo>
                  <a:cubicBezTo>
                    <a:pt x="76" y="34"/>
                    <a:pt x="0" y="663"/>
                    <a:pt x="505" y="781"/>
                  </a:cubicBezTo>
                  <a:cubicBezTo>
                    <a:pt x="552" y="792"/>
                    <a:pt x="596" y="797"/>
                    <a:pt x="637" y="797"/>
                  </a:cubicBezTo>
                  <a:cubicBezTo>
                    <a:pt x="1050" y="797"/>
                    <a:pt x="1243" y="308"/>
                    <a:pt x="1243" y="305"/>
                  </a:cubicBezTo>
                  <a:cubicBezTo>
                    <a:pt x="1249" y="288"/>
                    <a:pt x="1242" y="270"/>
                    <a:pt x="1226" y="264"/>
                  </a:cubicBezTo>
                  <a:cubicBezTo>
                    <a:pt x="1221" y="262"/>
                    <a:pt x="1217" y="261"/>
                    <a:pt x="1213" y="261"/>
                  </a:cubicBezTo>
                  <a:cubicBezTo>
                    <a:pt x="1201" y="261"/>
                    <a:pt x="1189" y="269"/>
                    <a:pt x="1184" y="281"/>
                  </a:cubicBezTo>
                  <a:cubicBezTo>
                    <a:pt x="1183" y="286"/>
                    <a:pt x="1006" y="733"/>
                    <a:pt x="635" y="733"/>
                  </a:cubicBezTo>
                  <a:cubicBezTo>
                    <a:pt x="598" y="733"/>
                    <a:pt x="560" y="729"/>
                    <a:pt x="520" y="719"/>
                  </a:cubicBezTo>
                  <a:cubicBezTo>
                    <a:pt x="71" y="614"/>
                    <a:pt x="137" y="60"/>
                    <a:pt x="139" y="37"/>
                  </a:cubicBezTo>
                  <a:cubicBezTo>
                    <a:pt x="142" y="19"/>
                    <a:pt x="130" y="3"/>
                    <a:pt x="113" y="1"/>
                  </a:cubicBezTo>
                  <a:cubicBezTo>
                    <a:pt x="110" y="1"/>
                    <a:pt x="108"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491;p69"/>
            <p:cNvSpPr/>
            <p:nvPr/>
          </p:nvSpPr>
          <p:spPr>
            <a:xfrm>
              <a:off x="1915075" y="2041275"/>
              <a:ext cx="8400" cy="7075"/>
            </a:xfrm>
            <a:custGeom>
              <a:avLst/>
              <a:gdLst/>
              <a:ahLst/>
              <a:cxnLst/>
              <a:rect l="l" t="t" r="r" b="b"/>
              <a:pathLst>
                <a:path w="336" h="283" extrusionOk="0">
                  <a:moveTo>
                    <a:pt x="36" y="0"/>
                  </a:moveTo>
                  <a:cubicBezTo>
                    <a:pt x="27" y="0"/>
                    <a:pt x="19" y="4"/>
                    <a:pt x="12" y="12"/>
                  </a:cubicBezTo>
                  <a:cubicBezTo>
                    <a:pt x="0" y="27"/>
                    <a:pt x="2" y="45"/>
                    <a:pt x="16" y="58"/>
                  </a:cubicBezTo>
                  <a:lnTo>
                    <a:pt x="278" y="275"/>
                  </a:lnTo>
                  <a:cubicBezTo>
                    <a:pt x="286" y="280"/>
                    <a:pt x="292" y="282"/>
                    <a:pt x="299" y="282"/>
                  </a:cubicBezTo>
                  <a:cubicBezTo>
                    <a:pt x="308" y="282"/>
                    <a:pt x="318" y="279"/>
                    <a:pt x="324" y="271"/>
                  </a:cubicBezTo>
                  <a:cubicBezTo>
                    <a:pt x="335" y="256"/>
                    <a:pt x="334" y="237"/>
                    <a:pt x="320" y="226"/>
                  </a:cubicBezTo>
                  <a:lnTo>
                    <a:pt x="57" y="8"/>
                  </a:lnTo>
                  <a:cubicBezTo>
                    <a:pt x="51" y="3"/>
                    <a:pt x="44" y="0"/>
                    <a:pt x="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492;p69"/>
            <p:cNvSpPr/>
            <p:nvPr/>
          </p:nvSpPr>
          <p:spPr>
            <a:xfrm>
              <a:off x="1913875" y="2044950"/>
              <a:ext cx="6100" cy="5525"/>
            </a:xfrm>
            <a:custGeom>
              <a:avLst/>
              <a:gdLst/>
              <a:ahLst/>
              <a:cxnLst/>
              <a:rect l="l" t="t" r="r" b="b"/>
              <a:pathLst>
                <a:path w="244" h="221" extrusionOk="0">
                  <a:moveTo>
                    <a:pt x="37" y="0"/>
                  </a:moveTo>
                  <a:cubicBezTo>
                    <a:pt x="28" y="0"/>
                    <a:pt x="19" y="4"/>
                    <a:pt x="12" y="11"/>
                  </a:cubicBezTo>
                  <a:cubicBezTo>
                    <a:pt x="1" y="24"/>
                    <a:pt x="2" y="45"/>
                    <a:pt x="15" y="56"/>
                  </a:cubicBezTo>
                  <a:lnTo>
                    <a:pt x="187" y="212"/>
                  </a:lnTo>
                  <a:cubicBezTo>
                    <a:pt x="194" y="218"/>
                    <a:pt x="202" y="221"/>
                    <a:pt x="210" y="221"/>
                  </a:cubicBezTo>
                  <a:cubicBezTo>
                    <a:pt x="217" y="221"/>
                    <a:pt x="226" y="217"/>
                    <a:pt x="233" y="210"/>
                  </a:cubicBezTo>
                  <a:cubicBezTo>
                    <a:pt x="244" y="197"/>
                    <a:pt x="243" y="176"/>
                    <a:pt x="231" y="165"/>
                  </a:cubicBezTo>
                  <a:lnTo>
                    <a:pt x="57" y="8"/>
                  </a:lnTo>
                  <a:cubicBezTo>
                    <a:pt x="52" y="3"/>
                    <a:pt x="44"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493;p69"/>
            <p:cNvSpPr/>
            <p:nvPr/>
          </p:nvSpPr>
          <p:spPr>
            <a:xfrm>
              <a:off x="1834750" y="2069500"/>
              <a:ext cx="27600" cy="13975"/>
            </a:xfrm>
            <a:custGeom>
              <a:avLst/>
              <a:gdLst/>
              <a:ahLst/>
              <a:cxnLst/>
              <a:rect l="l" t="t" r="r" b="b"/>
              <a:pathLst>
                <a:path w="1104" h="559" extrusionOk="0">
                  <a:moveTo>
                    <a:pt x="38" y="0"/>
                  </a:moveTo>
                  <a:cubicBezTo>
                    <a:pt x="34" y="0"/>
                    <a:pt x="30" y="1"/>
                    <a:pt x="27" y="2"/>
                  </a:cubicBezTo>
                  <a:cubicBezTo>
                    <a:pt x="10" y="8"/>
                    <a:pt x="1" y="26"/>
                    <a:pt x="7" y="43"/>
                  </a:cubicBezTo>
                  <a:cubicBezTo>
                    <a:pt x="10" y="49"/>
                    <a:pt x="196" y="559"/>
                    <a:pt x="752" y="559"/>
                  </a:cubicBezTo>
                  <a:cubicBezTo>
                    <a:pt x="848" y="559"/>
                    <a:pt x="956" y="543"/>
                    <a:pt x="1078" y="507"/>
                  </a:cubicBezTo>
                  <a:cubicBezTo>
                    <a:pt x="1094" y="502"/>
                    <a:pt x="1104" y="485"/>
                    <a:pt x="1098" y="467"/>
                  </a:cubicBezTo>
                  <a:cubicBezTo>
                    <a:pt x="1094" y="454"/>
                    <a:pt x="1081" y="445"/>
                    <a:pt x="1068" y="445"/>
                  </a:cubicBezTo>
                  <a:cubicBezTo>
                    <a:pt x="1064" y="445"/>
                    <a:pt x="1061" y="446"/>
                    <a:pt x="1058" y="447"/>
                  </a:cubicBezTo>
                  <a:cubicBezTo>
                    <a:pt x="943" y="481"/>
                    <a:pt x="840" y="496"/>
                    <a:pt x="749" y="496"/>
                  </a:cubicBezTo>
                  <a:cubicBezTo>
                    <a:pt x="242" y="496"/>
                    <a:pt x="76" y="45"/>
                    <a:pt x="68" y="22"/>
                  </a:cubicBezTo>
                  <a:cubicBezTo>
                    <a:pt x="63" y="8"/>
                    <a:pt x="51" y="0"/>
                    <a:pt x="38"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494;p69"/>
            <p:cNvSpPr/>
            <p:nvPr/>
          </p:nvSpPr>
          <p:spPr>
            <a:xfrm>
              <a:off x="2045250" y="1926775"/>
              <a:ext cx="352525" cy="328000"/>
            </a:xfrm>
            <a:custGeom>
              <a:avLst/>
              <a:gdLst/>
              <a:ahLst/>
              <a:cxnLst/>
              <a:rect l="l" t="t" r="r" b="b"/>
              <a:pathLst>
                <a:path w="14101" h="13120" extrusionOk="0">
                  <a:moveTo>
                    <a:pt x="9813" y="0"/>
                  </a:moveTo>
                  <a:lnTo>
                    <a:pt x="561" y="399"/>
                  </a:lnTo>
                  <a:cubicBezTo>
                    <a:pt x="561" y="399"/>
                    <a:pt x="1" y="12186"/>
                    <a:pt x="200" y="12418"/>
                  </a:cubicBezTo>
                  <a:cubicBezTo>
                    <a:pt x="326" y="12564"/>
                    <a:pt x="2950" y="13120"/>
                    <a:pt x="5776" y="13120"/>
                  </a:cubicBezTo>
                  <a:cubicBezTo>
                    <a:pt x="7434" y="13120"/>
                    <a:pt x="9162" y="12929"/>
                    <a:pt x="10496" y="12351"/>
                  </a:cubicBezTo>
                  <a:cubicBezTo>
                    <a:pt x="14101" y="10791"/>
                    <a:pt x="9813" y="0"/>
                    <a:pt x="981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495;p69"/>
            <p:cNvSpPr/>
            <p:nvPr/>
          </p:nvSpPr>
          <p:spPr>
            <a:xfrm>
              <a:off x="2089450" y="2034375"/>
              <a:ext cx="27625" cy="187850"/>
            </a:xfrm>
            <a:custGeom>
              <a:avLst/>
              <a:gdLst/>
              <a:ahLst/>
              <a:cxnLst/>
              <a:rect l="l" t="t" r="r" b="b"/>
              <a:pathLst>
                <a:path w="1105" h="7514" extrusionOk="0">
                  <a:moveTo>
                    <a:pt x="224" y="1"/>
                  </a:moveTo>
                  <a:lnTo>
                    <a:pt x="145" y="9"/>
                  </a:lnTo>
                  <a:cubicBezTo>
                    <a:pt x="232" y="833"/>
                    <a:pt x="170" y="1676"/>
                    <a:pt x="110" y="2493"/>
                  </a:cubicBezTo>
                  <a:cubicBezTo>
                    <a:pt x="78" y="2938"/>
                    <a:pt x="43" y="3399"/>
                    <a:pt x="35" y="3853"/>
                  </a:cubicBezTo>
                  <a:cubicBezTo>
                    <a:pt x="1" y="5471"/>
                    <a:pt x="331" y="6667"/>
                    <a:pt x="1045" y="7513"/>
                  </a:cubicBezTo>
                  <a:lnTo>
                    <a:pt x="1105" y="7463"/>
                  </a:lnTo>
                  <a:cubicBezTo>
                    <a:pt x="404" y="6632"/>
                    <a:pt x="79" y="5452"/>
                    <a:pt x="113" y="3855"/>
                  </a:cubicBezTo>
                  <a:cubicBezTo>
                    <a:pt x="123" y="3403"/>
                    <a:pt x="157" y="2943"/>
                    <a:pt x="190" y="2499"/>
                  </a:cubicBezTo>
                  <a:cubicBezTo>
                    <a:pt x="248" y="1679"/>
                    <a:pt x="310" y="831"/>
                    <a:pt x="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496;p69"/>
            <p:cNvSpPr/>
            <p:nvPr/>
          </p:nvSpPr>
          <p:spPr>
            <a:xfrm>
              <a:off x="2201525" y="2079975"/>
              <a:ext cx="79875" cy="54100"/>
            </a:xfrm>
            <a:custGeom>
              <a:avLst/>
              <a:gdLst/>
              <a:ahLst/>
              <a:cxnLst/>
              <a:rect l="l" t="t" r="r" b="b"/>
              <a:pathLst>
                <a:path w="3195" h="2164" extrusionOk="0">
                  <a:moveTo>
                    <a:pt x="2890" y="1"/>
                  </a:moveTo>
                  <a:lnTo>
                    <a:pt x="1" y="759"/>
                  </a:lnTo>
                  <a:lnTo>
                    <a:pt x="321" y="1752"/>
                  </a:lnTo>
                  <a:lnTo>
                    <a:pt x="356" y="2164"/>
                  </a:lnTo>
                  <a:cubicBezTo>
                    <a:pt x="1334" y="2135"/>
                    <a:pt x="2288" y="1889"/>
                    <a:pt x="3195" y="1505"/>
                  </a:cubicBezTo>
                  <a:lnTo>
                    <a:pt x="3090" y="855"/>
                  </a:lnTo>
                  <a:lnTo>
                    <a:pt x="2890" y="1"/>
                  </a:lnTo>
                  <a:close/>
                </a:path>
              </a:pathLst>
            </a:custGeom>
            <a:solidFill>
              <a:srgbClr val="EA9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497;p69"/>
            <p:cNvSpPr/>
            <p:nvPr/>
          </p:nvSpPr>
          <p:spPr>
            <a:xfrm>
              <a:off x="2127925" y="2117600"/>
              <a:ext cx="231900" cy="99300"/>
            </a:xfrm>
            <a:custGeom>
              <a:avLst/>
              <a:gdLst/>
              <a:ahLst/>
              <a:cxnLst/>
              <a:rect l="l" t="t" r="r" b="b"/>
              <a:pathLst>
                <a:path w="9276" h="3972" extrusionOk="0">
                  <a:moveTo>
                    <a:pt x="6139" y="0"/>
                  </a:moveTo>
                  <a:cubicBezTo>
                    <a:pt x="5232" y="385"/>
                    <a:pt x="4278" y="630"/>
                    <a:pt x="3300" y="659"/>
                  </a:cubicBezTo>
                  <a:lnTo>
                    <a:pt x="3299" y="907"/>
                  </a:lnTo>
                  <a:cubicBezTo>
                    <a:pt x="1528" y="1375"/>
                    <a:pt x="1" y="2051"/>
                    <a:pt x="120" y="2173"/>
                  </a:cubicBezTo>
                  <a:cubicBezTo>
                    <a:pt x="326" y="2378"/>
                    <a:pt x="1727" y="3971"/>
                    <a:pt x="4133" y="3971"/>
                  </a:cubicBezTo>
                  <a:cubicBezTo>
                    <a:pt x="4182" y="3971"/>
                    <a:pt x="4231" y="3970"/>
                    <a:pt x="4280" y="3969"/>
                  </a:cubicBezTo>
                  <a:cubicBezTo>
                    <a:pt x="6778" y="3904"/>
                    <a:pt x="9276" y="1840"/>
                    <a:pt x="8210" y="1340"/>
                  </a:cubicBezTo>
                  <a:cubicBezTo>
                    <a:pt x="7736" y="1118"/>
                    <a:pt x="6970" y="934"/>
                    <a:pt x="6267" y="800"/>
                  </a:cubicBezTo>
                  <a:lnTo>
                    <a:pt x="6139"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498;p69"/>
            <p:cNvSpPr/>
            <p:nvPr/>
          </p:nvSpPr>
          <p:spPr>
            <a:xfrm>
              <a:off x="1994025" y="2137550"/>
              <a:ext cx="485500" cy="731775"/>
            </a:xfrm>
            <a:custGeom>
              <a:avLst/>
              <a:gdLst/>
              <a:ahLst/>
              <a:cxnLst/>
              <a:rect l="l" t="t" r="r" b="b"/>
              <a:pathLst>
                <a:path w="19420" h="29271" extrusionOk="0">
                  <a:moveTo>
                    <a:pt x="11703" y="0"/>
                  </a:moveTo>
                  <a:cubicBezTo>
                    <a:pt x="11674" y="0"/>
                    <a:pt x="11647" y="1"/>
                    <a:pt x="11622" y="4"/>
                  </a:cubicBezTo>
                  <a:cubicBezTo>
                    <a:pt x="11622" y="4"/>
                    <a:pt x="11132" y="1918"/>
                    <a:pt x="8463" y="1918"/>
                  </a:cubicBezTo>
                  <a:cubicBezTo>
                    <a:pt x="8358" y="1918"/>
                    <a:pt x="8249" y="1915"/>
                    <a:pt x="8137" y="1909"/>
                  </a:cubicBezTo>
                  <a:cubicBezTo>
                    <a:pt x="8085" y="1907"/>
                    <a:pt x="6913" y="1710"/>
                    <a:pt x="6485" y="838"/>
                  </a:cubicBezTo>
                  <a:cubicBezTo>
                    <a:pt x="6485" y="838"/>
                    <a:pt x="4797" y="1588"/>
                    <a:pt x="3725" y="2500"/>
                  </a:cubicBezTo>
                  <a:cubicBezTo>
                    <a:pt x="336" y="6024"/>
                    <a:pt x="1" y="8261"/>
                    <a:pt x="1" y="8261"/>
                  </a:cubicBezTo>
                  <a:lnTo>
                    <a:pt x="2854" y="8281"/>
                  </a:lnTo>
                  <a:cubicBezTo>
                    <a:pt x="2028" y="13995"/>
                    <a:pt x="865" y="22663"/>
                    <a:pt x="564" y="28194"/>
                  </a:cubicBezTo>
                  <a:cubicBezTo>
                    <a:pt x="564" y="28194"/>
                    <a:pt x="4633" y="29271"/>
                    <a:pt x="9470" y="29271"/>
                  </a:cubicBezTo>
                  <a:cubicBezTo>
                    <a:pt x="12779" y="29271"/>
                    <a:pt x="16448" y="28767"/>
                    <a:pt x="19420" y="27069"/>
                  </a:cubicBezTo>
                  <a:cubicBezTo>
                    <a:pt x="19420" y="27069"/>
                    <a:pt x="18092" y="18267"/>
                    <a:pt x="16258" y="8365"/>
                  </a:cubicBezTo>
                  <a:lnTo>
                    <a:pt x="16258" y="8365"/>
                  </a:lnTo>
                  <a:lnTo>
                    <a:pt x="17603" y="8381"/>
                  </a:lnTo>
                  <a:cubicBezTo>
                    <a:pt x="17402" y="4081"/>
                    <a:pt x="13745" y="464"/>
                    <a:pt x="13745" y="464"/>
                  </a:cubicBezTo>
                  <a:lnTo>
                    <a:pt x="13537" y="532"/>
                  </a:lnTo>
                  <a:cubicBezTo>
                    <a:pt x="13354" y="457"/>
                    <a:pt x="12233" y="0"/>
                    <a:pt x="11703" y="0"/>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499;p69"/>
            <p:cNvSpPr/>
            <p:nvPr/>
          </p:nvSpPr>
          <p:spPr>
            <a:xfrm>
              <a:off x="2151525" y="2557175"/>
              <a:ext cx="184525" cy="114100"/>
            </a:xfrm>
            <a:custGeom>
              <a:avLst/>
              <a:gdLst/>
              <a:ahLst/>
              <a:cxnLst/>
              <a:rect l="l" t="t" r="r" b="b"/>
              <a:pathLst>
                <a:path w="7381" h="4564" extrusionOk="0">
                  <a:moveTo>
                    <a:pt x="7347" y="1"/>
                  </a:moveTo>
                  <a:cubicBezTo>
                    <a:pt x="7339" y="1"/>
                    <a:pt x="7330" y="4"/>
                    <a:pt x="7325" y="11"/>
                  </a:cubicBezTo>
                  <a:lnTo>
                    <a:pt x="7324" y="13"/>
                  </a:lnTo>
                  <a:lnTo>
                    <a:pt x="6970" y="432"/>
                  </a:lnTo>
                  <a:cubicBezTo>
                    <a:pt x="6851" y="570"/>
                    <a:pt x="6740" y="715"/>
                    <a:pt x="6607" y="841"/>
                  </a:cubicBezTo>
                  <a:lnTo>
                    <a:pt x="6226" y="1234"/>
                  </a:lnTo>
                  <a:cubicBezTo>
                    <a:pt x="6104" y="1370"/>
                    <a:pt x="5959" y="1483"/>
                    <a:pt x="5826" y="1607"/>
                  </a:cubicBezTo>
                  <a:cubicBezTo>
                    <a:pt x="5292" y="2105"/>
                    <a:pt x="4697" y="2533"/>
                    <a:pt x="4078" y="2916"/>
                  </a:cubicBezTo>
                  <a:cubicBezTo>
                    <a:pt x="3459" y="3301"/>
                    <a:pt x="2804" y="3625"/>
                    <a:pt x="2126" y="3893"/>
                  </a:cubicBezTo>
                  <a:cubicBezTo>
                    <a:pt x="1450" y="4162"/>
                    <a:pt x="748" y="4380"/>
                    <a:pt x="30" y="4502"/>
                  </a:cubicBezTo>
                  <a:lnTo>
                    <a:pt x="27" y="4504"/>
                  </a:lnTo>
                  <a:cubicBezTo>
                    <a:pt x="12" y="4507"/>
                    <a:pt x="1" y="4522"/>
                    <a:pt x="3" y="4537"/>
                  </a:cubicBezTo>
                  <a:cubicBezTo>
                    <a:pt x="5" y="4553"/>
                    <a:pt x="17" y="4563"/>
                    <a:pt x="33" y="4563"/>
                  </a:cubicBezTo>
                  <a:cubicBezTo>
                    <a:pt x="34" y="4563"/>
                    <a:pt x="35" y="4563"/>
                    <a:pt x="37" y="4563"/>
                  </a:cubicBezTo>
                  <a:cubicBezTo>
                    <a:pt x="769" y="4470"/>
                    <a:pt x="1480" y="4266"/>
                    <a:pt x="2168" y="4005"/>
                  </a:cubicBezTo>
                  <a:cubicBezTo>
                    <a:pt x="2853" y="3739"/>
                    <a:pt x="3522" y="3419"/>
                    <a:pt x="4141" y="3020"/>
                  </a:cubicBezTo>
                  <a:cubicBezTo>
                    <a:pt x="4763" y="2627"/>
                    <a:pt x="5360" y="2190"/>
                    <a:pt x="5895" y="1684"/>
                  </a:cubicBezTo>
                  <a:cubicBezTo>
                    <a:pt x="6174" y="1443"/>
                    <a:pt x="6421" y="1170"/>
                    <a:pt x="6671" y="902"/>
                  </a:cubicBezTo>
                  <a:cubicBezTo>
                    <a:pt x="6802" y="771"/>
                    <a:pt x="6910" y="621"/>
                    <a:pt x="7026" y="479"/>
                  </a:cubicBezTo>
                  <a:lnTo>
                    <a:pt x="7370" y="49"/>
                  </a:lnTo>
                  <a:cubicBezTo>
                    <a:pt x="7380" y="36"/>
                    <a:pt x="7377" y="18"/>
                    <a:pt x="7366" y="8"/>
                  </a:cubicBezTo>
                  <a:cubicBezTo>
                    <a:pt x="7361" y="3"/>
                    <a:pt x="7354" y="1"/>
                    <a:pt x="7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500;p69"/>
            <p:cNvSpPr/>
            <p:nvPr/>
          </p:nvSpPr>
          <p:spPr>
            <a:xfrm>
              <a:off x="2123425" y="2615425"/>
              <a:ext cx="210675" cy="130150"/>
            </a:xfrm>
            <a:custGeom>
              <a:avLst/>
              <a:gdLst/>
              <a:ahLst/>
              <a:cxnLst/>
              <a:rect l="l" t="t" r="r" b="b"/>
              <a:pathLst>
                <a:path w="8427" h="5206" extrusionOk="0">
                  <a:moveTo>
                    <a:pt x="8393" y="0"/>
                  </a:moveTo>
                  <a:cubicBezTo>
                    <a:pt x="8385" y="0"/>
                    <a:pt x="8376" y="4"/>
                    <a:pt x="8370" y="11"/>
                  </a:cubicBezTo>
                  <a:lnTo>
                    <a:pt x="8369" y="12"/>
                  </a:lnTo>
                  <a:lnTo>
                    <a:pt x="7966" y="487"/>
                  </a:lnTo>
                  <a:lnTo>
                    <a:pt x="7765" y="724"/>
                  </a:lnTo>
                  <a:lnTo>
                    <a:pt x="7545" y="945"/>
                  </a:lnTo>
                  <a:lnTo>
                    <a:pt x="7106" y="1385"/>
                  </a:lnTo>
                  <a:lnTo>
                    <a:pt x="6638" y="1796"/>
                  </a:lnTo>
                  <a:cubicBezTo>
                    <a:pt x="6003" y="2331"/>
                    <a:pt x="5328" y="2817"/>
                    <a:pt x="4608" y="3232"/>
                  </a:cubicBezTo>
                  <a:cubicBezTo>
                    <a:pt x="3891" y="3649"/>
                    <a:pt x="3149" y="4025"/>
                    <a:pt x="2382" y="4343"/>
                  </a:cubicBezTo>
                  <a:lnTo>
                    <a:pt x="1804" y="4575"/>
                  </a:lnTo>
                  <a:cubicBezTo>
                    <a:pt x="1608" y="4645"/>
                    <a:pt x="1414" y="4722"/>
                    <a:pt x="1217" y="4786"/>
                  </a:cubicBezTo>
                  <a:cubicBezTo>
                    <a:pt x="825" y="4922"/>
                    <a:pt x="428" y="5047"/>
                    <a:pt x="26" y="5146"/>
                  </a:cubicBezTo>
                  <a:cubicBezTo>
                    <a:pt x="8" y="5152"/>
                    <a:pt x="0" y="5167"/>
                    <a:pt x="3" y="5183"/>
                  </a:cubicBezTo>
                  <a:cubicBezTo>
                    <a:pt x="6" y="5196"/>
                    <a:pt x="19" y="5206"/>
                    <a:pt x="33" y="5206"/>
                  </a:cubicBezTo>
                  <a:cubicBezTo>
                    <a:pt x="35" y="5206"/>
                    <a:pt x="37" y="5206"/>
                    <a:pt x="38" y="5205"/>
                  </a:cubicBezTo>
                  <a:cubicBezTo>
                    <a:pt x="857" y="5026"/>
                    <a:pt x="1651" y="4763"/>
                    <a:pt x="2426" y="4453"/>
                  </a:cubicBezTo>
                  <a:cubicBezTo>
                    <a:pt x="3201" y="4135"/>
                    <a:pt x="3953" y="3766"/>
                    <a:pt x="4670" y="3336"/>
                  </a:cubicBezTo>
                  <a:cubicBezTo>
                    <a:pt x="5392" y="2913"/>
                    <a:pt x="6068" y="2415"/>
                    <a:pt x="6703" y="1873"/>
                  </a:cubicBezTo>
                  <a:lnTo>
                    <a:pt x="7171" y="1456"/>
                  </a:lnTo>
                  <a:cubicBezTo>
                    <a:pt x="7319" y="1308"/>
                    <a:pt x="7464" y="1156"/>
                    <a:pt x="7608" y="1006"/>
                  </a:cubicBezTo>
                  <a:lnTo>
                    <a:pt x="7824" y="779"/>
                  </a:lnTo>
                  <a:lnTo>
                    <a:pt x="8021" y="535"/>
                  </a:lnTo>
                  <a:lnTo>
                    <a:pt x="8416" y="48"/>
                  </a:lnTo>
                  <a:cubicBezTo>
                    <a:pt x="8426" y="35"/>
                    <a:pt x="8423" y="17"/>
                    <a:pt x="8412" y="7"/>
                  </a:cubicBezTo>
                  <a:cubicBezTo>
                    <a:pt x="8407" y="2"/>
                    <a:pt x="8400" y="0"/>
                    <a:pt x="8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501;p69"/>
            <p:cNvSpPr/>
            <p:nvPr/>
          </p:nvSpPr>
          <p:spPr>
            <a:xfrm>
              <a:off x="2011350" y="2158500"/>
              <a:ext cx="145725" cy="371575"/>
            </a:xfrm>
            <a:custGeom>
              <a:avLst/>
              <a:gdLst/>
              <a:ahLst/>
              <a:cxnLst/>
              <a:rect l="l" t="t" r="r" b="b"/>
              <a:pathLst>
                <a:path w="5829" h="14863" extrusionOk="0">
                  <a:moveTo>
                    <a:pt x="5792" y="1"/>
                  </a:moveTo>
                  <a:lnTo>
                    <a:pt x="5792" y="1"/>
                  </a:lnTo>
                  <a:cubicBezTo>
                    <a:pt x="3907" y="668"/>
                    <a:pt x="3456" y="1342"/>
                    <a:pt x="3457" y="1343"/>
                  </a:cubicBezTo>
                  <a:cubicBezTo>
                    <a:pt x="3336" y="3634"/>
                    <a:pt x="2090" y="6486"/>
                    <a:pt x="2090" y="6486"/>
                  </a:cubicBezTo>
                  <a:cubicBezTo>
                    <a:pt x="2090" y="6486"/>
                    <a:pt x="0" y="14042"/>
                    <a:pt x="1367" y="14444"/>
                  </a:cubicBezTo>
                  <a:cubicBezTo>
                    <a:pt x="2017" y="14635"/>
                    <a:pt x="2966" y="14863"/>
                    <a:pt x="3805" y="14863"/>
                  </a:cubicBezTo>
                  <a:cubicBezTo>
                    <a:pt x="4731" y="14863"/>
                    <a:pt x="5522" y="14586"/>
                    <a:pt x="5627" y="13680"/>
                  </a:cubicBezTo>
                  <a:cubicBezTo>
                    <a:pt x="5828" y="11952"/>
                    <a:pt x="5792" y="1"/>
                    <a:pt x="579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502;p69"/>
            <p:cNvSpPr/>
            <p:nvPr/>
          </p:nvSpPr>
          <p:spPr>
            <a:xfrm>
              <a:off x="2234750" y="2136850"/>
              <a:ext cx="217725" cy="408550"/>
            </a:xfrm>
            <a:custGeom>
              <a:avLst/>
              <a:gdLst/>
              <a:ahLst/>
              <a:cxnLst/>
              <a:rect l="l" t="t" r="r" b="b"/>
              <a:pathLst>
                <a:path w="8709" h="16342" extrusionOk="0">
                  <a:moveTo>
                    <a:pt x="2473" y="0"/>
                  </a:moveTo>
                  <a:cubicBezTo>
                    <a:pt x="2300" y="0"/>
                    <a:pt x="2137" y="9"/>
                    <a:pt x="1994" y="32"/>
                  </a:cubicBezTo>
                  <a:cubicBezTo>
                    <a:pt x="1994" y="32"/>
                    <a:pt x="1836" y="2048"/>
                    <a:pt x="1635" y="3333"/>
                  </a:cubicBezTo>
                  <a:cubicBezTo>
                    <a:pt x="1434" y="4619"/>
                    <a:pt x="0" y="16248"/>
                    <a:pt x="2881" y="16315"/>
                  </a:cubicBezTo>
                  <a:cubicBezTo>
                    <a:pt x="3502" y="16329"/>
                    <a:pt x="4083" y="16342"/>
                    <a:pt x="4615" y="16342"/>
                  </a:cubicBezTo>
                  <a:cubicBezTo>
                    <a:pt x="6253" y="16342"/>
                    <a:pt x="7439" y="16227"/>
                    <a:pt x="7984" y="15712"/>
                  </a:cubicBezTo>
                  <a:cubicBezTo>
                    <a:pt x="8708" y="15029"/>
                    <a:pt x="6939" y="6950"/>
                    <a:pt x="6939" y="6950"/>
                  </a:cubicBezTo>
                  <a:cubicBezTo>
                    <a:pt x="6939" y="6950"/>
                    <a:pt x="5654" y="6308"/>
                    <a:pt x="4890" y="3816"/>
                  </a:cubicBezTo>
                  <a:cubicBezTo>
                    <a:pt x="4126" y="1326"/>
                    <a:pt x="4247" y="199"/>
                    <a:pt x="4247" y="199"/>
                  </a:cubicBezTo>
                  <a:cubicBezTo>
                    <a:pt x="4247" y="199"/>
                    <a:pt x="3266" y="0"/>
                    <a:pt x="247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503;p69"/>
            <p:cNvSpPr/>
            <p:nvPr/>
          </p:nvSpPr>
          <p:spPr>
            <a:xfrm>
              <a:off x="2295275" y="1862300"/>
              <a:ext cx="54850" cy="109275"/>
            </a:xfrm>
            <a:custGeom>
              <a:avLst/>
              <a:gdLst/>
              <a:ahLst/>
              <a:cxnLst/>
              <a:rect l="l" t="t" r="r" b="b"/>
              <a:pathLst>
                <a:path w="2194" h="4371" extrusionOk="0">
                  <a:moveTo>
                    <a:pt x="83" y="0"/>
                  </a:moveTo>
                  <a:cubicBezTo>
                    <a:pt x="55" y="0"/>
                    <a:pt x="28" y="1"/>
                    <a:pt x="0" y="3"/>
                  </a:cubicBezTo>
                  <a:lnTo>
                    <a:pt x="6" y="116"/>
                  </a:lnTo>
                  <a:cubicBezTo>
                    <a:pt x="30" y="115"/>
                    <a:pt x="53" y="114"/>
                    <a:pt x="76" y="114"/>
                  </a:cubicBezTo>
                  <a:cubicBezTo>
                    <a:pt x="523" y="114"/>
                    <a:pt x="969" y="337"/>
                    <a:pt x="1228" y="700"/>
                  </a:cubicBezTo>
                  <a:cubicBezTo>
                    <a:pt x="1502" y="1082"/>
                    <a:pt x="1563" y="1610"/>
                    <a:pt x="1386" y="2045"/>
                  </a:cubicBezTo>
                  <a:lnTo>
                    <a:pt x="1375" y="2071"/>
                  </a:lnTo>
                  <a:cubicBezTo>
                    <a:pt x="1349" y="2132"/>
                    <a:pt x="1321" y="2200"/>
                    <a:pt x="1322" y="2276"/>
                  </a:cubicBezTo>
                  <a:cubicBezTo>
                    <a:pt x="1325" y="2411"/>
                    <a:pt x="1423" y="2518"/>
                    <a:pt x="1494" y="2597"/>
                  </a:cubicBezTo>
                  <a:cubicBezTo>
                    <a:pt x="1712" y="2838"/>
                    <a:pt x="1951" y="3123"/>
                    <a:pt x="2016" y="3465"/>
                  </a:cubicBezTo>
                  <a:cubicBezTo>
                    <a:pt x="2074" y="3772"/>
                    <a:pt x="1940" y="4166"/>
                    <a:pt x="1621" y="4262"/>
                  </a:cubicBezTo>
                  <a:lnTo>
                    <a:pt x="1654" y="4370"/>
                  </a:lnTo>
                  <a:cubicBezTo>
                    <a:pt x="2032" y="4256"/>
                    <a:pt x="2193" y="3800"/>
                    <a:pt x="2126" y="3446"/>
                  </a:cubicBezTo>
                  <a:cubicBezTo>
                    <a:pt x="2057" y="3076"/>
                    <a:pt x="1807" y="2775"/>
                    <a:pt x="1578" y="2522"/>
                  </a:cubicBezTo>
                  <a:cubicBezTo>
                    <a:pt x="1502" y="2437"/>
                    <a:pt x="1437" y="2361"/>
                    <a:pt x="1436" y="2275"/>
                  </a:cubicBezTo>
                  <a:cubicBezTo>
                    <a:pt x="1435" y="2223"/>
                    <a:pt x="1456" y="2170"/>
                    <a:pt x="1480" y="2115"/>
                  </a:cubicBezTo>
                  <a:lnTo>
                    <a:pt x="1490" y="2087"/>
                  </a:lnTo>
                  <a:cubicBezTo>
                    <a:pt x="1682" y="1618"/>
                    <a:pt x="1615" y="1047"/>
                    <a:pt x="1320" y="633"/>
                  </a:cubicBezTo>
                  <a:cubicBezTo>
                    <a:pt x="1042" y="243"/>
                    <a:pt x="562" y="0"/>
                    <a:pt x="83" y="0"/>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504;p69"/>
            <p:cNvSpPr/>
            <p:nvPr/>
          </p:nvSpPr>
          <p:spPr>
            <a:xfrm>
              <a:off x="2085150" y="1861900"/>
              <a:ext cx="235075" cy="256750"/>
            </a:xfrm>
            <a:custGeom>
              <a:avLst/>
              <a:gdLst/>
              <a:ahLst/>
              <a:cxnLst/>
              <a:rect l="l" t="t" r="r" b="b"/>
              <a:pathLst>
                <a:path w="9403" h="10270" extrusionOk="0">
                  <a:moveTo>
                    <a:pt x="4657" y="0"/>
                  </a:moveTo>
                  <a:cubicBezTo>
                    <a:pt x="2065" y="0"/>
                    <a:pt x="486" y="1083"/>
                    <a:pt x="306" y="2954"/>
                  </a:cubicBezTo>
                  <a:cubicBezTo>
                    <a:pt x="306" y="2954"/>
                    <a:pt x="1" y="4720"/>
                    <a:pt x="471" y="7120"/>
                  </a:cubicBezTo>
                  <a:cubicBezTo>
                    <a:pt x="807" y="8834"/>
                    <a:pt x="2391" y="10270"/>
                    <a:pt x="4433" y="10270"/>
                  </a:cubicBezTo>
                  <a:cubicBezTo>
                    <a:pt x="4621" y="10270"/>
                    <a:pt x="4812" y="10258"/>
                    <a:pt x="5007" y="10232"/>
                  </a:cubicBezTo>
                  <a:cubicBezTo>
                    <a:pt x="7184" y="9950"/>
                    <a:pt x="9246" y="8647"/>
                    <a:pt x="9324" y="5503"/>
                  </a:cubicBezTo>
                  <a:cubicBezTo>
                    <a:pt x="9403" y="2359"/>
                    <a:pt x="7984" y="144"/>
                    <a:pt x="5119" y="11"/>
                  </a:cubicBezTo>
                  <a:cubicBezTo>
                    <a:pt x="4961" y="4"/>
                    <a:pt x="4808" y="0"/>
                    <a:pt x="4657"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505;p69"/>
            <p:cNvSpPr/>
            <p:nvPr/>
          </p:nvSpPr>
          <p:spPr>
            <a:xfrm>
              <a:off x="2095325" y="1973575"/>
              <a:ext cx="218000" cy="183000"/>
            </a:xfrm>
            <a:custGeom>
              <a:avLst/>
              <a:gdLst/>
              <a:ahLst/>
              <a:cxnLst/>
              <a:rect l="l" t="t" r="r" b="b"/>
              <a:pathLst>
                <a:path w="8720" h="7320" extrusionOk="0">
                  <a:moveTo>
                    <a:pt x="8136" y="1"/>
                  </a:moveTo>
                  <a:cubicBezTo>
                    <a:pt x="7929" y="1"/>
                    <a:pt x="7725" y="153"/>
                    <a:pt x="7674" y="491"/>
                  </a:cubicBezTo>
                  <a:cubicBezTo>
                    <a:pt x="7568" y="1190"/>
                    <a:pt x="6646" y="2792"/>
                    <a:pt x="5997" y="2963"/>
                  </a:cubicBezTo>
                  <a:cubicBezTo>
                    <a:pt x="5936" y="2979"/>
                    <a:pt x="5877" y="2986"/>
                    <a:pt x="5820" y="2986"/>
                  </a:cubicBezTo>
                  <a:cubicBezTo>
                    <a:pt x="5384" y="2986"/>
                    <a:pt x="5028" y="2575"/>
                    <a:pt x="4301" y="2575"/>
                  </a:cubicBezTo>
                  <a:cubicBezTo>
                    <a:pt x="4107" y="2575"/>
                    <a:pt x="3888" y="2604"/>
                    <a:pt x="3634" y="2678"/>
                  </a:cubicBezTo>
                  <a:cubicBezTo>
                    <a:pt x="2355" y="3048"/>
                    <a:pt x="2161" y="3533"/>
                    <a:pt x="1845" y="3533"/>
                  </a:cubicBezTo>
                  <a:cubicBezTo>
                    <a:pt x="1831" y="3533"/>
                    <a:pt x="1816" y="3532"/>
                    <a:pt x="1801" y="3530"/>
                  </a:cubicBezTo>
                  <a:cubicBezTo>
                    <a:pt x="1456" y="3485"/>
                    <a:pt x="640" y="3391"/>
                    <a:pt x="1" y="2304"/>
                  </a:cubicBezTo>
                  <a:lnTo>
                    <a:pt x="1" y="2304"/>
                  </a:lnTo>
                  <a:cubicBezTo>
                    <a:pt x="1" y="2304"/>
                    <a:pt x="259" y="6781"/>
                    <a:pt x="3278" y="7259"/>
                  </a:cubicBezTo>
                  <a:cubicBezTo>
                    <a:pt x="3540" y="7300"/>
                    <a:pt x="3789" y="7320"/>
                    <a:pt x="4026" y="7320"/>
                  </a:cubicBezTo>
                  <a:cubicBezTo>
                    <a:pt x="6794" y="7320"/>
                    <a:pt x="7889" y="4677"/>
                    <a:pt x="8062" y="3880"/>
                  </a:cubicBezTo>
                  <a:cubicBezTo>
                    <a:pt x="8323" y="2680"/>
                    <a:pt x="8719" y="1056"/>
                    <a:pt x="8627" y="473"/>
                  </a:cubicBezTo>
                  <a:cubicBezTo>
                    <a:pt x="8579" y="172"/>
                    <a:pt x="8356" y="1"/>
                    <a:pt x="8136"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506;p69"/>
            <p:cNvSpPr/>
            <p:nvPr/>
          </p:nvSpPr>
          <p:spPr>
            <a:xfrm>
              <a:off x="2181275" y="2046950"/>
              <a:ext cx="18325" cy="13825"/>
            </a:xfrm>
            <a:custGeom>
              <a:avLst/>
              <a:gdLst/>
              <a:ahLst/>
              <a:cxnLst/>
              <a:rect l="l" t="t" r="r" b="b"/>
              <a:pathLst>
                <a:path w="733" h="553" extrusionOk="0">
                  <a:moveTo>
                    <a:pt x="691" y="0"/>
                  </a:moveTo>
                  <a:cubicBezTo>
                    <a:pt x="671" y="0"/>
                    <a:pt x="655" y="14"/>
                    <a:pt x="651" y="34"/>
                  </a:cubicBezTo>
                  <a:cubicBezTo>
                    <a:pt x="588" y="452"/>
                    <a:pt x="149" y="475"/>
                    <a:pt x="59" y="475"/>
                  </a:cubicBezTo>
                  <a:lnTo>
                    <a:pt x="42" y="475"/>
                  </a:lnTo>
                  <a:cubicBezTo>
                    <a:pt x="20" y="475"/>
                    <a:pt x="3" y="491"/>
                    <a:pt x="2" y="512"/>
                  </a:cubicBezTo>
                  <a:cubicBezTo>
                    <a:pt x="1" y="533"/>
                    <a:pt x="17" y="552"/>
                    <a:pt x="39" y="553"/>
                  </a:cubicBezTo>
                  <a:lnTo>
                    <a:pt x="51" y="553"/>
                  </a:lnTo>
                  <a:cubicBezTo>
                    <a:pt x="135" y="553"/>
                    <a:pt x="656" y="533"/>
                    <a:pt x="729" y="45"/>
                  </a:cubicBezTo>
                  <a:cubicBezTo>
                    <a:pt x="733" y="23"/>
                    <a:pt x="718" y="4"/>
                    <a:pt x="696" y="1"/>
                  </a:cubicBezTo>
                  <a:cubicBezTo>
                    <a:pt x="695" y="0"/>
                    <a:pt x="693" y="0"/>
                    <a:pt x="69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507;p69"/>
            <p:cNvSpPr/>
            <p:nvPr/>
          </p:nvSpPr>
          <p:spPr>
            <a:xfrm>
              <a:off x="2154375" y="1900550"/>
              <a:ext cx="400" cy="775"/>
            </a:xfrm>
            <a:custGeom>
              <a:avLst/>
              <a:gdLst/>
              <a:ahLst/>
              <a:cxnLst/>
              <a:rect l="l" t="t" r="r" b="b"/>
              <a:pathLst>
                <a:path w="16" h="31" extrusionOk="0">
                  <a:moveTo>
                    <a:pt x="15" y="1"/>
                  </a:moveTo>
                  <a:lnTo>
                    <a:pt x="15" y="1"/>
                  </a:lnTo>
                  <a:cubicBezTo>
                    <a:pt x="15" y="1"/>
                    <a:pt x="10" y="13"/>
                    <a:pt x="1" y="31"/>
                  </a:cubicBezTo>
                  <a:cubicBezTo>
                    <a:pt x="11" y="13"/>
                    <a:pt x="15" y="1"/>
                    <a:pt x="15"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508;p69"/>
            <p:cNvSpPr/>
            <p:nvPr/>
          </p:nvSpPr>
          <p:spPr>
            <a:xfrm>
              <a:off x="2299900" y="1982500"/>
              <a:ext cx="58175" cy="64925"/>
            </a:xfrm>
            <a:custGeom>
              <a:avLst/>
              <a:gdLst/>
              <a:ahLst/>
              <a:cxnLst/>
              <a:rect l="l" t="t" r="r" b="b"/>
              <a:pathLst>
                <a:path w="2327" h="2597" extrusionOk="0">
                  <a:moveTo>
                    <a:pt x="1019" y="1"/>
                  </a:moveTo>
                  <a:cubicBezTo>
                    <a:pt x="568" y="1"/>
                    <a:pt x="157" y="248"/>
                    <a:pt x="157" y="248"/>
                  </a:cubicBezTo>
                  <a:lnTo>
                    <a:pt x="1" y="2106"/>
                  </a:lnTo>
                  <a:cubicBezTo>
                    <a:pt x="263" y="2435"/>
                    <a:pt x="646" y="2597"/>
                    <a:pt x="1014" y="2597"/>
                  </a:cubicBezTo>
                  <a:cubicBezTo>
                    <a:pt x="1695" y="2597"/>
                    <a:pt x="2326" y="2045"/>
                    <a:pt x="2062" y="983"/>
                  </a:cubicBezTo>
                  <a:cubicBezTo>
                    <a:pt x="1868" y="205"/>
                    <a:pt x="1427" y="1"/>
                    <a:pt x="101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509;p69"/>
            <p:cNvSpPr/>
            <p:nvPr/>
          </p:nvSpPr>
          <p:spPr>
            <a:xfrm>
              <a:off x="2208400" y="1949350"/>
              <a:ext cx="52775" cy="27225"/>
            </a:xfrm>
            <a:custGeom>
              <a:avLst/>
              <a:gdLst/>
              <a:ahLst/>
              <a:cxnLst/>
              <a:rect l="l" t="t" r="r" b="b"/>
              <a:pathLst>
                <a:path w="2111" h="1089" extrusionOk="0">
                  <a:moveTo>
                    <a:pt x="574" y="0"/>
                  </a:moveTo>
                  <a:cubicBezTo>
                    <a:pt x="147" y="0"/>
                    <a:pt x="30" y="173"/>
                    <a:pt x="18" y="388"/>
                  </a:cubicBezTo>
                  <a:cubicBezTo>
                    <a:pt x="0" y="658"/>
                    <a:pt x="306" y="927"/>
                    <a:pt x="830" y="1025"/>
                  </a:cubicBezTo>
                  <a:cubicBezTo>
                    <a:pt x="1047" y="1066"/>
                    <a:pt x="1233" y="1089"/>
                    <a:pt x="1388" y="1089"/>
                  </a:cubicBezTo>
                  <a:cubicBezTo>
                    <a:pt x="1682" y="1089"/>
                    <a:pt x="1864" y="1007"/>
                    <a:pt x="1926" y="808"/>
                  </a:cubicBezTo>
                  <a:cubicBezTo>
                    <a:pt x="1926" y="808"/>
                    <a:pt x="2111" y="272"/>
                    <a:pt x="1179" y="76"/>
                  </a:cubicBezTo>
                  <a:cubicBezTo>
                    <a:pt x="929" y="24"/>
                    <a:pt x="731" y="0"/>
                    <a:pt x="574"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510;p69"/>
            <p:cNvSpPr/>
            <p:nvPr/>
          </p:nvSpPr>
          <p:spPr>
            <a:xfrm>
              <a:off x="2092050" y="1965425"/>
              <a:ext cx="52525" cy="36600"/>
            </a:xfrm>
            <a:custGeom>
              <a:avLst/>
              <a:gdLst/>
              <a:ahLst/>
              <a:cxnLst/>
              <a:rect l="l" t="t" r="r" b="b"/>
              <a:pathLst>
                <a:path w="2101" h="1464" extrusionOk="0">
                  <a:moveTo>
                    <a:pt x="1645" y="0"/>
                  </a:moveTo>
                  <a:cubicBezTo>
                    <a:pt x="1461" y="0"/>
                    <a:pt x="1192" y="102"/>
                    <a:pt x="789" y="373"/>
                  </a:cubicBezTo>
                  <a:cubicBezTo>
                    <a:pt x="0" y="904"/>
                    <a:pt x="372" y="1331"/>
                    <a:pt x="372" y="1331"/>
                  </a:cubicBezTo>
                  <a:cubicBezTo>
                    <a:pt x="447" y="1421"/>
                    <a:pt x="542" y="1463"/>
                    <a:pt x="659" y="1463"/>
                  </a:cubicBezTo>
                  <a:cubicBezTo>
                    <a:pt x="862" y="1463"/>
                    <a:pt x="1130" y="1338"/>
                    <a:pt x="1470" y="1121"/>
                  </a:cubicBezTo>
                  <a:cubicBezTo>
                    <a:pt x="1920" y="835"/>
                    <a:pt x="2100" y="470"/>
                    <a:pt x="1984" y="227"/>
                  </a:cubicBezTo>
                  <a:cubicBezTo>
                    <a:pt x="1921" y="95"/>
                    <a:pt x="1822" y="0"/>
                    <a:pt x="1645"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511;p69"/>
            <p:cNvSpPr/>
            <p:nvPr/>
          </p:nvSpPr>
          <p:spPr>
            <a:xfrm>
              <a:off x="2299925" y="1995250"/>
              <a:ext cx="44100" cy="39525"/>
            </a:xfrm>
            <a:custGeom>
              <a:avLst/>
              <a:gdLst/>
              <a:ahLst/>
              <a:cxnLst/>
              <a:rect l="l" t="t" r="r" b="b"/>
              <a:pathLst>
                <a:path w="1764" h="1581" extrusionOk="0">
                  <a:moveTo>
                    <a:pt x="1107" y="0"/>
                  </a:moveTo>
                  <a:cubicBezTo>
                    <a:pt x="900" y="0"/>
                    <a:pt x="703" y="89"/>
                    <a:pt x="523" y="267"/>
                  </a:cubicBezTo>
                  <a:cubicBezTo>
                    <a:pt x="1" y="787"/>
                    <a:pt x="543" y="1558"/>
                    <a:pt x="549" y="1566"/>
                  </a:cubicBezTo>
                  <a:cubicBezTo>
                    <a:pt x="556" y="1575"/>
                    <a:pt x="566" y="1581"/>
                    <a:pt x="577" y="1581"/>
                  </a:cubicBezTo>
                  <a:cubicBezTo>
                    <a:pt x="579" y="1581"/>
                    <a:pt x="581" y="1580"/>
                    <a:pt x="583" y="1580"/>
                  </a:cubicBezTo>
                  <a:cubicBezTo>
                    <a:pt x="588" y="1579"/>
                    <a:pt x="592" y="1577"/>
                    <a:pt x="595" y="1575"/>
                  </a:cubicBezTo>
                  <a:cubicBezTo>
                    <a:pt x="611" y="1565"/>
                    <a:pt x="614" y="1543"/>
                    <a:pt x="603" y="1528"/>
                  </a:cubicBezTo>
                  <a:cubicBezTo>
                    <a:pt x="598" y="1519"/>
                    <a:pt x="89" y="794"/>
                    <a:pt x="572" y="317"/>
                  </a:cubicBezTo>
                  <a:cubicBezTo>
                    <a:pt x="736" y="153"/>
                    <a:pt x="915" y="69"/>
                    <a:pt x="1102" y="69"/>
                  </a:cubicBezTo>
                  <a:cubicBezTo>
                    <a:pt x="1107" y="69"/>
                    <a:pt x="1111" y="69"/>
                    <a:pt x="1116" y="69"/>
                  </a:cubicBezTo>
                  <a:cubicBezTo>
                    <a:pt x="1449" y="75"/>
                    <a:pt x="1700" y="342"/>
                    <a:pt x="1702" y="344"/>
                  </a:cubicBezTo>
                  <a:cubicBezTo>
                    <a:pt x="1709" y="352"/>
                    <a:pt x="1718" y="355"/>
                    <a:pt x="1726" y="355"/>
                  </a:cubicBezTo>
                  <a:cubicBezTo>
                    <a:pt x="1735" y="355"/>
                    <a:pt x="1743" y="352"/>
                    <a:pt x="1749" y="345"/>
                  </a:cubicBezTo>
                  <a:cubicBezTo>
                    <a:pt x="1764" y="333"/>
                    <a:pt x="1764" y="313"/>
                    <a:pt x="1751" y="298"/>
                  </a:cubicBezTo>
                  <a:cubicBezTo>
                    <a:pt x="1739" y="287"/>
                    <a:pt x="1478" y="8"/>
                    <a:pt x="1118" y="0"/>
                  </a:cubicBezTo>
                  <a:cubicBezTo>
                    <a:pt x="1114" y="0"/>
                    <a:pt x="1111" y="0"/>
                    <a:pt x="1107"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512;p69"/>
            <p:cNvSpPr/>
            <p:nvPr/>
          </p:nvSpPr>
          <p:spPr>
            <a:xfrm>
              <a:off x="2307325" y="2010700"/>
              <a:ext cx="25225" cy="8475"/>
            </a:xfrm>
            <a:custGeom>
              <a:avLst/>
              <a:gdLst/>
              <a:ahLst/>
              <a:cxnLst/>
              <a:rect l="l" t="t" r="r" b="b"/>
              <a:pathLst>
                <a:path w="1009" h="339" extrusionOk="0">
                  <a:moveTo>
                    <a:pt x="563" y="0"/>
                  </a:moveTo>
                  <a:cubicBezTo>
                    <a:pt x="375" y="0"/>
                    <a:pt x="162" y="62"/>
                    <a:pt x="11" y="286"/>
                  </a:cubicBezTo>
                  <a:cubicBezTo>
                    <a:pt x="0" y="302"/>
                    <a:pt x="4" y="322"/>
                    <a:pt x="20" y="332"/>
                  </a:cubicBezTo>
                  <a:cubicBezTo>
                    <a:pt x="26" y="336"/>
                    <a:pt x="32" y="338"/>
                    <a:pt x="39" y="338"/>
                  </a:cubicBezTo>
                  <a:cubicBezTo>
                    <a:pt x="49" y="338"/>
                    <a:pt x="60" y="333"/>
                    <a:pt x="66" y="323"/>
                  </a:cubicBezTo>
                  <a:cubicBezTo>
                    <a:pt x="201" y="123"/>
                    <a:pt x="392" y="67"/>
                    <a:pt x="563" y="67"/>
                  </a:cubicBezTo>
                  <a:cubicBezTo>
                    <a:pt x="773" y="67"/>
                    <a:pt x="951" y="150"/>
                    <a:pt x="954" y="152"/>
                  </a:cubicBezTo>
                  <a:cubicBezTo>
                    <a:pt x="960" y="154"/>
                    <a:pt x="965" y="155"/>
                    <a:pt x="970" y="155"/>
                  </a:cubicBezTo>
                  <a:cubicBezTo>
                    <a:pt x="972" y="155"/>
                    <a:pt x="974" y="154"/>
                    <a:pt x="976" y="154"/>
                  </a:cubicBezTo>
                  <a:cubicBezTo>
                    <a:pt x="987" y="152"/>
                    <a:pt x="995" y="145"/>
                    <a:pt x="1000" y="137"/>
                  </a:cubicBezTo>
                  <a:cubicBezTo>
                    <a:pt x="1008" y="119"/>
                    <a:pt x="1002" y="98"/>
                    <a:pt x="985" y="91"/>
                  </a:cubicBezTo>
                  <a:cubicBezTo>
                    <a:pt x="981" y="90"/>
                    <a:pt x="790" y="0"/>
                    <a:pt x="563"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513;p69"/>
            <p:cNvSpPr/>
            <p:nvPr/>
          </p:nvSpPr>
          <p:spPr>
            <a:xfrm>
              <a:off x="2159800" y="1947975"/>
              <a:ext cx="31450" cy="88350"/>
            </a:xfrm>
            <a:custGeom>
              <a:avLst/>
              <a:gdLst/>
              <a:ahLst/>
              <a:cxnLst/>
              <a:rect l="l" t="t" r="r" b="b"/>
              <a:pathLst>
                <a:path w="1258" h="3534" extrusionOk="0">
                  <a:moveTo>
                    <a:pt x="664" y="1"/>
                  </a:moveTo>
                  <a:cubicBezTo>
                    <a:pt x="661" y="1"/>
                    <a:pt x="658" y="1"/>
                    <a:pt x="655" y="2"/>
                  </a:cubicBezTo>
                  <a:cubicBezTo>
                    <a:pt x="637" y="7"/>
                    <a:pt x="627" y="25"/>
                    <a:pt x="632" y="43"/>
                  </a:cubicBezTo>
                  <a:cubicBezTo>
                    <a:pt x="788" y="615"/>
                    <a:pt x="1173" y="2146"/>
                    <a:pt x="1091" y="2357"/>
                  </a:cubicBezTo>
                  <a:cubicBezTo>
                    <a:pt x="1050" y="2462"/>
                    <a:pt x="960" y="2515"/>
                    <a:pt x="823" y="2515"/>
                  </a:cubicBezTo>
                  <a:cubicBezTo>
                    <a:pt x="735" y="2515"/>
                    <a:pt x="628" y="2493"/>
                    <a:pt x="501" y="2450"/>
                  </a:cubicBezTo>
                  <a:cubicBezTo>
                    <a:pt x="491" y="2446"/>
                    <a:pt x="484" y="2443"/>
                    <a:pt x="480" y="2442"/>
                  </a:cubicBezTo>
                  <a:cubicBezTo>
                    <a:pt x="435" y="2428"/>
                    <a:pt x="393" y="2422"/>
                    <a:pt x="353" y="2422"/>
                  </a:cubicBezTo>
                  <a:cubicBezTo>
                    <a:pt x="254" y="2422"/>
                    <a:pt x="172" y="2463"/>
                    <a:pt x="117" y="2544"/>
                  </a:cubicBezTo>
                  <a:cubicBezTo>
                    <a:pt x="0" y="2713"/>
                    <a:pt x="26" y="3029"/>
                    <a:pt x="174" y="3221"/>
                  </a:cubicBezTo>
                  <a:cubicBezTo>
                    <a:pt x="352" y="3455"/>
                    <a:pt x="655" y="3529"/>
                    <a:pt x="668" y="3532"/>
                  </a:cubicBezTo>
                  <a:cubicBezTo>
                    <a:pt x="671" y="3534"/>
                    <a:pt x="676" y="3534"/>
                    <a:pt x="682" y="3534"/>
                  </a:cubicBezTo>
                  <a:cubicBezTo>
                    <a:pt x="695" y="3532"/>
                    <a:pt x="705" y="3523"/>
                    <a:pt x="707" y="3508"/>
                  </a:cubicBezTo>
                  <a:cubicBezTo>
                    <a:pt x="711" y="3491"/>
                    <a:pt x="701" y="3472"/>
                    <a:pt x="684" y="3467"/>
                  </a:cubicBezTo>
                  <a:cubicBezTo>
                    <a:pt x="681" y="3466"/>
                    <a:pt x="391" y="3395"/>
                    <a:pt x="227" y="3182"/>
                  </a:cubicBezTo>
                  <a:cubicBezTo>
                    <a:pt x="98" y="3012"/>
                    <a:pt x="73" y="2728"/>
                    <a:pt x="171" y="2582"/>
                  </a:cubicBezTo>
                  <a:cubicBezTo>
                    <a:pt x="214" y="2521"/>
                    <a:pt x="275" y="2490"/>
                    <a:pt x="351" y="2490"/>
                  </a:cubicBezTo>
                  <a:cubicBezTo>
                    <a:pt x="384" y="2490"/>
                    <a:pt x="421" y="2496"/>
                    <a:pt x="460" y="2508"/>
                  </a:cubicBezTo>
                  <a:cubicBezTo>
                    <a:pt x="464" y="2509"/>
                    <a:pt x="470" y="2512"/>
                    <a:pt x="480" y="2514"/>
                  </a:cubicBezTo>
                  <a:cubicBezTo>
                    <a:pt x="620" y="2562"/>
                    <a:pt x="733" y="2582"/>
                    <a:pt x="823" y="2582"/>
                  </a:cubicBezTo>
                  <a:cubicBezTo>
                    <a:pt x="1025" y="2582"/>
                    <a:pt x="1114" y="2483"/>
                    <a:pt x="1154" y="2381"/>
                  </a:cubicBezTo>
                  <a:cubicBezTo>
                    <a:pt x="1258" y="2111"/>
                    <a:pt x="754" y="237"/>
                    <a:pt x="696" y="25"/>
                  </a:cubicBezTo>
                  <a:cubicBezTo>
                    <a:pt x="692" y="10"/>
                    <a:pt x="679" y="1"/>
                    <a:pt x="664"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514;p69"/>
            <p:cNvSpPr/>
            <p:nvPr/>
          </p:nvSpPr>
          <p:spPr>
            <a:xfrm>
              <a:off x="2121400" y="2010750"/>
              <a:ext cx="31600" cy="20400"/>
            </a:xfrm>
            <a:custGeom>
              <a:avLst/>
              <a:gdLst/>
              <a:ahLst/>
              <a:cxnLst/>
              <a:rect l="l" t="t" r="r" b="b"/>
              <a:pathLst>
                <a:path w="1264" h="816" extrusionOk="0">
                  <a:moveTo>
                    <a:pt x="1134" y="1"/>
                  </a:moveTo>
                  <a:cubicBezTo>
                    <a:pt x="1132" y="1"/>
                    <a:pt x="1130" y="1"/>
                    <a:pt x="1128" y="2"/>
                  </a:cubicBezTo>
                  <a:cubicBezTo>
                    <a:pt x="1112" y="4"/>
                    <a:pt x="1099" y="21"/>
                    <a:pt x="1103" y="38"/>
                  </a:cubicBezTo>
                  <a:cubicBezTo>
                    <a:pt x="1107" y="62"/>
                    <a:pt x="1191" y="612"/>
                    <a:pt x="747" y="734"/>
                  </a:cubicBezTo>
                  <a:cubicBezTo>
                    <a:pt x="700" y="747"/>
                    <a:pt x="655" y="753"/>
                    <a:pt x="612" y="753"/>
                  </a:cubicBezTo>
                  <a:cubicBezTo>
                    <a:pt x="255" y="753"/>
                    <a:pt x="73" y="340"/>
                    <a:pt x="66" y="321"/>
                  </a:cubicBezTo>
                  <a:cubicBezTo>
                    <a:pt x="60" y="309"/>
                    <a:pt x="49" y="302"/>
                    <a:pt x="37" y="302"/>
                  </a:cubicBezTo>
                  <a:cubicBezTo>
                    <a:pt x="33" y="302"/>
                    <a:pt x="29" y="303"/>
                    <a:pt x="25" y="305"/>
                  </a:cubicBezTo>
                  <a:cubicBezTo>
                    <a:pt x="7" y="311"/>
                    <a:pt x="1" y="328"/>
                    <a:pt x="7" y="346"/>
                  </a:cubicBezTo>
                  <a:cubicBezTo>
                    <a:pt x="10" y="351"/>
                    <a:pt x="213" y="816"/>
                    <a:pt x="614" y="816"/>
                  </a:cubicBezTo>
                  <a:cubicBezTo>
                    <a:pt x="660" y="816"/>
                    <a:pt x="711" y="810"/>
                    <a:pt x="763" y="795"/>
                  </a:cubicBezTo>
                  <a:cubicBezTo>
                    <a:pt x="1263" y="658"/>
                    <a:pt x="1165" y="34"/>
                    <a:pt x="1164" y="27"/>
                  </a:cubicBezTo>
                  <a:cubicBezTo>
                    <a:pt x="1162" y="13"/>
                    <a:pt x="1149" y="1"/>
                    <a:pt x="1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515;p69"/>
            <p:cNvSpPr/>
            <p:nvPr/>
          </p:nvSpPr>
          <p:spPr>
            <a:xfrm>
              <a:off x="2207425" y="2002100"/>
              <a:ext cx="30175" cy="16950"/>
            </a:xfrm>
            <a:custGeom>
              <a:avLst/>
              <a:gdLst/>
              <a:ahLst/>
              <a:cxnLst/>
              <a:rect l="l" t="t" r="r" b="b"/>
              <a:pathLst>
                <a:path w="1207" h="678" extrusionOk="0">
                  <a:moveTo>
                    <a:pt x="1169" y="1"/>
                  </a:moveTo>
                  <a:cubicBezTo>
                    <a:pt x="1154" y="1"/>
                    <a:pt x="1142" y="12"/>
                    <a:pt x="1141" y="28"/>
                  </a:cubicBezTo>
                  <a:cubicBezTo>
                    <a:pt x="1139" y="53"/>
                    <a:pt x="1062" y="607"/>
                    <a:pt x="600" y="613"/>
                  </a:cubicBezTo>
                  <a:lnTo>
                    <a:pt x="593" y="613"/>
                  </a:lnTo>
                  <a:cubicBezTo>
                    <a:pt x="137" y="613"/>
                    <a:pt x="69" y="64"/>
                    <a:pt x="66" y="41"/>
                  </a:cubicBezTo>
                  <a:cubicBezTo>
                    <a:pt x="65" y="24"/>
                    <a:pt x="52" y="13"/>
                    <a:pt x="34" y="13"/>
                  </a:cubicBezTo>
                  <a:cubicBezTo>
                    <a:pt x="33" y="13"/>
                    <a:pt x="33" y="13"/>
                    <a:pt x="32" y="13"/>
                  </a:cubicBezTo>
                  <a:cubicBezTo>
                    <a:pt x="13" y="14"/>
                    <a:pt x="1" y="29"/>
                    <a:pt x="3" y="48"/>
                  </a:cubicBezTo>
                  <a:cubicBezTo>
                    <a:pt x="5" y="54"/>
                    <a:pt x="80" y="676"/>
                    <a:pt x="593" y="676"/>
                  </a:cubicBezTo>
                  <a:cubicBezTo>
                    <a:pt x="596" y="676"/>
                    <a:pt x="599" y="676"/>
                    <a:pt x="601" y="677"/>
                  </a:cubicBezTo>
                  <a:cubicBezTo>
                    <a:pt x="1119" y="672"/>
                    <a:pt x="1203" y="44"/>
                    <a:pt x="1204" y="37"/>
                  </a:cubicBezTo>
                  <a:cubicBezTo>
                    <a:pt x="1207" y="19"/>
                    <a:pt x="1195" y="3"/>
                    <a:pt x="1177" y="1"/>
                  </a:cubicBezTo>
                  <a:cubicBezTo>
                    <a:pt x="1174" y="1"/>
                    <a:pt x="1172" y="1"/>
                    <a:pt x="11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516;p69"/>
            <p:cNvSpPr/>
            <p:nvPr/>
          </p:nvSpPr>
          <p:spPr>
            <a:xfrm>
              <a:off x="2079400" y="1868375"/>
              <a:ext cx="202750" cy="90325"/>
            </a:xfrm>
            <a:custGeom>
              <a:avLst/>
              <a:gdLst/>
              <a:ahLst/>
              <a:cxnLst/>
              <a:rect l="l" t="t" r="r" b="b"/>
              <a:pathLst>
                <a:path w="8110" h="3613" extrusionOk="0">
                  <a:moveTo>
                    <a:pt x="3357" y="100"/>
                  </a:moveTo>
                  <a:cubicBezTo>
                    <a:pt x="3359" y="103"/>
                    <a:pt x="3364" y="110"/>
                    <a:pt x="3367" y="121"/>
                  </a:cubicBezTo>
                  <a:cubicBezTo>
                    <a:pt x="3375" y="152"/>
                    <a:pt x="3372" y="195"/>
                    <a:pt x="3367" y="235"/>
                  </a:cubicBezTo>
                  <a:cubicBezTo>
                    <a:pt x="3357" y="317"/>
                    <a:pt x="3335" y="401"/>
                    <a:pt x="3309" y="483"/>
                  </a:cubicBezTo>
                  <a:cubicBezTo>
                    <a:pt x="3219" y="768"/>
                    <a:pt x="3092" y="1043"/>
                    <a:pt x="2947" y="1307"/>
                  </a:cubicBezTo>
                  <a:lnTo>
                    <a:pt x="2947" y="1307"/>
                  </a:lnTo>
                  <a:cubicBezTo>
                    <a:pt x="2951" y="1043"/>
                    <a:pt x="3006" y="778"/>
                    <a:pt x="3096" y="529"/>
                  </a:cubicBezTo>
                  <a:cubicBezTo>
                    <a:pt x="3125" y="448"/>
                    <a:pt x="3160" y="370"/>
                    <a:pt x="3200" y="296"/>
                  </a:cubicBezTo>
                  <a:cubicBezTo>
                    <a:pt x="3238" y="222"/>
                    <a:pt x="3289" y="143"/>
                    <a:pt x="3343" y="107"/>
                  </a:cubicBezTo>
                  <a:cubicBezTo>
                    <a:pt x="3351" y="102"/>
                    <a:pt x="3356" y="101"/>
                    <a:pt x="3357" y="100"/>
                  </a:cubicBezTo>
                  <a:close/>
                  <a:moveTo>
                    <a:pt x="757" y="985"/>
                  </a:moveTo>
                  <a:cubicBezTo>
                    <a:pt x="758" y="985"/>
                    <a:pt x="757" y="986"/>
                    <a:pt x="760" y="987"/>
                  </a:cubicBezTo>
                  <a:cubicBezTo>
                    <a:pt x="774" y="997"/>
                    <a:pt x="790" y="1041"/>
                    <a:pt x="800" y="1079"/>
                  </a:cubicBezTo>
                  <a:cubicBezTo>
                    <a:pt x="809" y="1118"/>
                    <a:pt x="815" y="1159"/>
                    <a:pt x="820" y="1202"/>
                  </a:cubicBezTo>
                  <a:cubicBezTo>
                    <a:pt x="837" y="1372"/>
                    <a:pt x="831" y="1548"/>
                    <a:pt x="818" y="1720"/>
                  </a:cubicBezTo>
                  <a:cubicBezTo>
                    <a:pt x="804" y="1890"/>
                    <a:pt x="782" y="2060"/>
                    <a:pt x="751" y="2228"/>
                  </a:cubicBezTo>
                  <a:lnTo>
                    <a:pt x="751" y="2228"/>
                  </a:lnTo>
                  <a:cubicBezTo>
                    <a:pt x="741" y="2201"/>
                    <a:pt x="731" y="2173"/>
                    <a:pt x="722" y="2145"/>
                  </a:cubicBezTo>
                  <a:cubicBezTo>
                    <a:pt x="671" y="1982"/>
                    <a:pt x="641" y="1810"/>
                    <a:pt x="631" y="1637"/>
                  </a:cubicBezTo>
                  <a:cubicBezTo>
                    <a:pt x="620" y="1466"/>
                    <a:pt x="626" y="1290"/>
                    <a:pt x="670" y="1130"/>
                  </a:cubicBezTo>
                  <a:cubicBezTo>
                    <a:pt x="681" y="1091"/>
                    <a:pt x="696" y="1051"/>
                    <a:pt x="716" y="1023"/>
                  </a:cubicBezTo>
                  <a:cubicBezTo>
                    <a:pt x="727" y="1009"/>
                    <a:pt x="738" y="996"/>
                    <a:pt x="748" y="989"/>
                  </a:cubicBezTo>
                  <a:cubicBezTo>
                    <a:pt x="755" y="986"/>
                    <a:pt x="757" y="985"/>
                    <a:pt x="757" y="985"/>
                  </a:cubicBezTo>
                  <a:close/>
                  <a:moveTo>
                    <a:pt x="3357" y="0"/>
                  </a:moveTo>
                  <a:cubicBezTo>
                    <a:pt x="3330" y="0"/>
                    <a:pt x="3306" y="11"/>
                    <a:pt x="3292" y="20"/>
                  </a:cubicBezTo>
                  <a:cubicBezTo>
                    <a:pt x="3200" y="86"/>
                    <a:pt x="3160" y="167"/>
                    <a:pt x="3113" y="246"/>
                  </a:cubicBezTo>
                  <a:cubicBezTo>
                    <a:pt x="3070" y="326"/>
                    <a:pt x="3035" y="409"/>
                    <a:pt x="3004" y="493"/>
                  </a:cubicBezTo>
                  <a:cubicBezTo>
                    <a:pt x="2892" y="804"/>
                    <a:pt x="2829" y="1138"/>
                    <a:pt x="2853" y="1472"/>
                  </a:cubicBezTo>
                  <a:lnTo>
                    <a:pt x="2853" y="1472"/>
                  </a:lnTo>
                  <a:cubicBezTo>
                    <a:pt x="2683" y="1757"/>
                    <a:pt x="2489" y="2031"/>
                    <a:pt x="2261" y="2270"/>
                  </a:cubicBezTo>
                  <a:cubicBezTo>
                    <a:pt x="2140" y="2394"/>
                    <a:pt x="2010" y="2508"/>
                    <a:pt x="1865" y="2600"/>
                  </a:cubicBezTo>
                  <a:cubicBezTo>
                    <a:pt x="1721" y="2689"/>
                    <a:pt x="1561" y="2759"/>
                    <a:pt x="1396" y="2770"/>
                  </a:cubicBezTo>
                  <a:cubicBezTo>
                    <a:pt x="1385" y="2771"/>
                    <a:pt x="1373" y="2771"/>
                    <a:pt x="1361" y="2771"/>
                  </a:cubicBezTo>
                  <a:cubicBezTo>
                    <a:pt x="1210" y="2771"/>
                    <a:pt x="1065" y="2703"/>
                    <a:pt x="963" y="2589"/>
                  </a:cubicBezTo>
                  <a:cubicBezTo>
                    <a:pt x="905" y="2527"/>
                    <a:pt x="858" y="2456"/>
                    <a:pt x="819" y="2380"/>
                  </a:cubicBezTo>
                  <a:lnTo>
                    <a:pt x="819" y="2380"/>
                  </a:lnTo>
                  <a:cubicBezTo>
                    <a:pt x="864" y="2164"/>
                    <a:pt x="894" y="1946"/>
                    <a:pt x="911" y="1726"/>
                  </a:cubicBezTo>
                  <a:cubicBezTo>
                    <a:pt x="923" y="1549"/>
                    <a:pt x="929" y="1370"/>
                    <a:pt x="911" y="1192"/>
                  </a:cubicBezTo>
                  <a:cubicBezTo>
                    <a:pt x="906" y="1147"/>
                    <a:pt x="899" y="1101"/>
                    <a:pt x="887" y="1055"/>
                  </a:cubicBezTo>
                  <a:cubicBezTo>
                    <a:pt x="873" y="1010"/>
                    <a:pt x="867" y="962"/>
                    <a:pt x="812" y="914"/>
                  </a:cubicBezTo>
                  <a:cubicBezTo>
                    <a:pt x="798" y="904"/>
                    <a:pt x="777" y="894"/>
                    <a:pt x="756" y="894"/>
                  </a:cubicBezTo>
                  <a:cubicBezTo>
                    <a:pt x="755" y="894"/>
                    <a:pt x="754" y="894"/>
                    <a:pt x="753" y="894"/>
                  </a:cubicBezTo>
                  <a:cubicBezTo>
                    <a:pt x="732" y="895"/>
                    <a:pt x="715" y="904"/>
                    <a:pt x="701" y="911"/>
                  </a:cubicBezTo>
                  <a:cubicBezTo>
                    <a:pt x="674" y="927"/>
                    <a:pt x="655" y="950"/>
                    <a:pt x="640" y="971"/>
                  </a:cubicBezTo>
                  <a:cubicBezTo>
                    <a:pt x="610" y="1014"/>
                    <a:pt x="595" y="1059"/>
                    <a:pt x="581" y="1102"/>
                  </a:cubicBezTo>
                  <a:cubicBezTo>
                    <a:pt x="532" y="1282"/>
                    <a:pt x="528" y="1463"/>
                    <a:pt x="538" y="1641"/>
                  </a:cubicBezTo>
                  <a:cubicBezTo>
                    <a:pt x="550" y="1821"/>
                    <a:pt x="579" y="1998"/>
                    <a:pt x="634" y="2169"/>
                  </a:cubicBezTo>
                  <a:cubicBezTo>
                    <a:pt x="657" y="2243"/>
                    <a:pt x="685" y="2317"/>
                    <a:pt x="719" y="2388"/>
                  </a:cubicBezTo>
                  <a:lnTo>
                    <a:pt x="719" y="2388"/>
                  </a:lnTo>
                  <a:cubicBezTo>
                    <a:pt x="692" y="2508"/>
                    <a:pt x="660" y="2627"/>
                    <a:pt x="622" y="2743"/>
                  </a:cubicBezTo>
                  <a:cubicBezTo>
                    <a:pt x="568" y="2906"/>
                    <a:pt x="502" y="3069"/>
                    <a:pt x="412" y="3212"/>
                  </a:cubicBezTo>
                  <a:cubicBezTo>
                    <a:pt x="324" y="3353"/>
                    <a:pt x="201" y="3482"/>
                    <a:pt x="46" y="3513"/>
                  </a:cubicBezTo>
                  <a:lnTo>
                    <a:pt x="45" y="3513"/>
                  </a:lnTo>
                  <a:cubicBezTo>
                    <a:pt x="18" y="3518"/>
                    <a:pt x="0" y="3545"/>
                    <a:pt x="5" y="3573"/>
                  </a:cubicBezTo>
                  <a:cubicBezTo>
                    <a:pt x="10" y="3596"/>
                    <a:pt x="31" y="3613"/>
                    <a:pt x="54" y="3613"/>
                  </a:cubicBezTo>
                  <a:cubicBezTo>
                    <a:pt x="58" y="3613"/>
                    <a:pt x="61" y="3612"/>
                    <a:pt x="64" y="3612"/>
                  </a:cubicBezTo>
                  <a:lnTo>
                    <a:pt x="66" y="3612"/>
                  </a:lnTo>
                  <a:cubicBezTo>
                    <a:pt x="265" y="3570"/>
                    <a:pt x="399" y="3415"/>
                    <a:pt x="496" y="3265"/>
                  </a:cubicBezTo>
                  <a:cubicBezTo>
                    <a:pt x="593" y="3110"/>
                    <a:pt x="660" y="2942"/>
                    <a:pt x="715" y="2772"/>
                  </a:cubicBezTo>
                  <a:cubicBezTo>
                    <a:pt x="743" y="2686"/>
                    <a:pt x="767" y="2599"/>
                    <a:pt x="788" y="2512"/>
                  </a:cubicBezTo>
                  <a:lnTo>
                    <a:pt x="788" y="2512"/>
                  </a:lnTo>
                  <a:cubicBezTo>
                    <a:pt x="819" y="2560"/>
                    <a:pt x="853" y="2605"/>
                    <a:pt x="892" y="2647"/>
                  </a:cubicBezTo>
                  <a:cubicBezTo>
                    <a:pt x="1006" y="2776"/>
                    <a:pt x="1181" y="2860"/>
                    <a:pt x="1355" y="2860"/>
                  </a:cubicBezTo>
                  <a:cubicBezTo>
                    <a:pt x="1370" y="2860"/>
                    <a:pt x="1384" y="2860"/>
                    <a:pt x="1398" y="2859"/>
                  </a:cubicBezTo>
                  <a:cubicBezTo>
                    <a:pt x="1587" y="2846"/>
                    <a:pt x="1759" y="2771"/>
                    <a:pt x="1913" y="2676"/>
                  </a:cubicBezTo>
                  <a:cubicBezTo>
                    <a:pt x="2066" y="2579"/>
                    <a:pt x="2201" y="2460"/>
                    <a:pt x="2326" y="2332"/>
                  </a:cubicBezTo>
                  <a:cubicBezTo>
                    <a:pt x="2534" y="2115"/>
                    <a:pt x="2712" y="1874"/>
                    <a:pt x="2871" y="1622"/>
                  </a:cubicBezTo>
                  <a:lnTo>
                    <a:pt x="2871" y="1622"/>
                  </a:lnTo>
                  <a:cubicBezTo>
                    <a:pt x="2896" y="1777"/>
                    <a:pt x="2945" y="1932"/>
                    <a:pt x="3027" y="2070"/>
                  </a:cubicBezTo>
                  <a:cubicBezTo>
                    <a:pt x="3120" y="2229"/>
                    <a:pt x="3257" y="2364"/>
                    <a:pt x="3416" y="2456"/>
                  </a:cubicBezTo>
                  <a:cubicBezTo>
                    <a:pt x="3575" y="2549"/>
                    <a:pt x="3752" y="2601"/>
                    <a:pt x="3931" y="2632"/>
                  </a:cubicBezTo>
                  <a:cubicBezTo>
                    <a:pt x="4063" y="2656"/>
                    <a:pt x="4197" y="2665"/>
                    <a:pt x="4332" y="2665"/>
                  </a:cubicBezTo>
                  <a:cubicBezTo>
                    <a:pt x="4377" y="2665"/>
                    <a:pt x="4423" y="2664"/>
                    <a:pt x="4469" y="2662"/>
                  </a:cubicBezTo>
                  <a:cubicBezTo>
                    <a:pt x="4828" y="2641"/>
                    <a:pt x="5181" y="2553"/>
                    <a:pt x="5512" y="2421"/>
                  </a:cubicBezTo>
                  <a:cubicBezTo>
                    <a:pt x="5845" y="2291"/>
                    <a:pt x="6158" y="2115"/>
                    <a:pt x="6457" y="1926"/>
                  </a:cubicBezTo>
                  <a:cubicBezTo>
                    <a:pt x="7056" y="1542"/>
                    <a:pt x="7600" y="1085"/>
                    <a:pt x="8090" y="571"/>
                  </a:cubicBezTo>
                  <a:cubicBezTo>
                    <a:pt x="8109" y="550"/>
                    <a:pt x="8107" y="518"/>
                    <a:pt x="8089" y="499"/>
                  </a:cubicBezTo>
                  <a:cubicBezTo>
                    <a:pt x="8079" y="489"/>
                    <a:pt x="8067" y="485"/>
                    <a:pt x="8055" y="485"/>
                  </a:cubicBezTo>
                  <a:cubicBezTo>
                    <a:pt x="8042" y="485"/>
                    <a:pt x="8029" y="490"/>
                    <a:pt x="8019" y="499"/>
                  </a:cubicBezTo>
                  <a:lnTo>
                    <a:pt x="8014" y="505"/>
                  </a:lnTo>
                  <a:cubicBezTo>
                    <a:pt x="7514" y="991"/>
                    <a:pt x="6962" y="1430"/>
                    <a:pt x="6375" y="1802"/>
                  </a:cubicBezTo>
                  <a:cubicBezTo>
                    <a:pt x="6080" y="1988"/>
                    <a:pt x="5772" y="2148"/>
                    <a:pt x="5453" y="2283"/>
                  </a:cubicBezTo>
                  <a:cubicBezTo>
                    <a:pt x="5133" y="2414"/>
                    <a:pt x="4801" y="2518"/>
                    <a:pt x="4457" y="2549"/>
                  </a:cubicBezTo>
                  <a:cubicBezTo>
                    <a:pt x="4394" y="2555"/>
                    <a:pt x="4330" y="2558"/>
                    <a:pt x="4266" y="2558"/>
                  </a:cubicBezTo>
                  <a:cubicBezTo>
                    <a:pt x="4158" y="2558"/>
                    <a:pt x="4050" y="2550"/>
                    <a:pt x="3944" y="2533"/>
                  </a:cubicBezTo>
                  <a:cubicBezTo>
                    <a:pt x="3774" y="2507"/>
                    <a:pt x="3611" y="2456"/>
                    <a:pt x="3465" y="2372"/>
                  </a:cubicBezTo>
                  <a:cubicBezTo>
                    <a:pt x="3319" y="2288"/>
                    <a:pt x="3197" y="2167"/>
                    <a:pt x="3112" y="2023"/>
                  </a:cubicBezTo>
                  <a:cubicBezTo>
                    <a:pt x="3027" y="1878"/>
                    <a:pt x="2978" y="1711"/>
                    <a:pt x="2959" y="1544"/>
                  </a:cubicBezTo>
                  <a:cubicBezTo>
                    <a:pt x="2957" y="1524"/>
                    <a:pt x="2955" y="1505"/>
                    <a:pt x="2953" y="1486"/>
                  </a:cubicBezTo>
                  <a:lnTo>
                    <a:pt x="2953" y="1486"/>
                  </a:lnTo>
                  <a:cubicBezTo>
                    <a:pt x="2955" y="1483"/>
                    <a:pt x="2957" y="1480"/>
                    <a:pt x="2959" y="1477"/>
                  </a:cubicBezTo>
                  <a:cubicBezTo>
                    <a:pt x="3137" y="1169"/>
                    <a:pt x="3293" y="850"/>
                    <a:pt x="3401" y="509"/>
                  </a:cubicBezTo>
                  <a:cubicBezTo>
                    <a:pt x="3427" y="422"/>
                    <a:pt x="3451" y="337"/>
                    <a:pt x="3463" y="244"/>
                  </a:cubicBezTo>
                  <a:cubicBezTo>
                    <a:pt x="3468" y="198"/>
                    <a:pt x="3473" y="151"/>
                    <a:pt x="3460" y="96"/>
                  </a:cubicBezTo>
                  <a:cubicBezTo>
                    <a:pt x="3453" y="69"/>
                    <a:pt x="3441" y="33"/>
                    <a:pt x="3401" y="10"/>
                  </a:cubicBezTo>
                  <a:cubicBezTo>
                    <a:pt x="3386" y="3"/>
                    <a:pt x="3371" y="0"/>
                    <a:pt x="3357" y="0"/>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517;p69"/>
            <p:cNvSpPr/>
            <p:nvPr/>
          </p:nvSpPr>
          <p:spPr>
            <a:xfrm>
              <a:off x="2042575" y="1803325"/>
              <a:ext cx="432500" cy="456000"/>
            </a:xfrm>
            <a:custGeom>
              <a:avLst/>
              <a:gdLst/>
              <a:ahLst/>
              <a:cxnLst/>
              <a:rect l="l" t="t" r="r" b="b"/>
              <a:pathLst>
                <a:path w="17300" h="18240" extrusionOk="0">
                  <a:moveTo>
                    <a:pt x="6372" y="1"/>
                  </a:moveTo>
                  <a:cubicBezTo>
                    <a:pt x="5371" y="1"/>
                    <a:pt x="4423" y="269"/>
                    <a:pt x="3271" y="981"/>
                  </a:cubicBezTo>
                  <a:cubicBezTo>
                    <a:pt x="1013" y="2374"/>
                    <a:pt x="0" y="4208"/>
                    <a:pt x="598" y="5338"/>
                  </a:cubicBezTo>
                  <a:cubicBezTo>
                    <a:pt x="598" y="5338"/>
                    <a:pt x="574" y="7032"/>
                    <a:pt x="1089" y="7032"/>
                  </a:cubicBezTo>
                  <a:cubicBezTo>
                    <a:pt x="1094" y="7032"/>
                    <a:pt x="1099" y="7031"/>
                    <a:pt x="1104" y="7031"/>
                  </a:cubicBezTo>
                  <a:cubicBezTo>
                    <a:pt x="1615" y="6998"/>
                    <a:pt x="1728" y="6205"/>
                    <a:pt x="2239" y="6205"/>
                  </a:cubicBezTo>
                  <a:cubicBezTo>
                    <a:pt x="2259" y="6205"/>
                    <a:pt x="2279" y="6206"/>
                    <a:pt x="2300" y="6209"/>
                  </a:cubicBezTo>
                  <a:cubicBezTo>
                    <a:pt x="2679" y="6254"/>
                    <a:pt x="2905" y="6400"/>
                    <a:pt x="3244" y="6400"/>
                  </a:cubicBezTo>
                  <a:cubicBezTo>
                    <a:pt x="3410" y="6400"/>
                    <a:pt x="3602" y="6365"/>
                    <a:pt x="3853" y="6267"/>
                  </a:cubicBezTo>
                  <a:cubicBezTo>
                    <a:pt x="4459" y="6030"/>
                    <a:pt x="4730" y="5520"/>
                    <a:pt x="5299" y="5520"/>
                  </a:cubicBezTo>
                  <a:cubicBezTo>
                    <a:pt x="5447" y="5520"/>
                    <a:pt x="5614" y="5554"/>
                    <a:pt x="5812" y="5636"/>
                  </a:cubicBezTo>
                  <a:cubicBezTo>
                    <a:pt x="6083" y="5748"/>
                    <a:pt x="6282" y="5786"/>
                    <a:pt x="6449" y="5786"/>
                  </a:cubicBezTo>
                  <a:cubicBezTo>
                    <a:pt x="6796" y="5786"/>
                    <a:pt x="7001" y="5621"/>
                    <a:pt x="7418" y="5621"/>
                  </a:cubicBezTo>
                  <a:cubicBezTo>
                    <a:pt x="7511" y="5621"/>
                    <a:pt x="7615" y="5629"/>
                    <a:pt x="7733" y="5649"/>
                  </a:cubicBezTo>
                  <a:cubicBezTo>
                    <a:pt x="7889" y="5676"/>
                    <a:pt x="8019" y="5688"/>
                    <a:pt x="8127" y="5688"/>
                  </a:cubicBezTo>
                  <a:cubicBezTo>
                    <a:pt x="8639" y="5688"/>
                    <a:pt x="8651" y="5403"/>
                    <a:pt x="8625" y="4964"/>
                  </a:cubicBezTo>
                  <a:lnTo>
                    <a:pt x="8625" y="4964"/>
                  </a:lnTo>
                  <a:cubicBezTo>
                    <a:pt x="8625" y="4964"/>
                    <a:pt x="9529" y="6532"/>
                    <a:pt x="9796" y="8890"/>
                  </a:cubicBezTo>
                  <a:cubicBezTo>
                    <a:pt x="10062" y="11247"/>
                    <a:pt x="9729" y="13206"/>
                    <a:pt x="10394" y="15530"/>
                  </a:cubicBezTo>
                  <a:cubicBezTo>
                    <a:pt x="10993" y="17630"/>
                    <a:pt x="11810" y="18240"/>
                    <a:pt x="12501" y="18240"/>
                  </a:cubicBezTo>
                  <a:cubicBezTo>
                    <a:pt x="12575" y="18240"/>
                    <a:pt x="12647" y="18233"/>
                    <a:pt x="12717" y="18220"/>
                  </a:cubicBezTo>
                  <a:cubicBezTo>
                    <a:pt x="13448" y="18088"/>
                    <a:pt x="14179" y="17854"/>
                    <a:pt x="15473" y="17390"/>
                  </a:cubicBezTo>
                  <a:cubicBezTo>
                    <a:pt x="16767" y="16925"/>
                    <a:pt x="17299" y="15863"/>
                    <a:pt x="17266" y="15431"/>
                  </a:cubicBezTo>
                  <a:cubicBezTo>
                    <a:pt x="17232" y="14999"/>
                    <a:pt x="14577" y="7231"/>
                    <a:pt x="14012" y="5471"/>
                  </a:cubicBezTo>
                  <a:cubicBezTo>
                    <a:pt x="13448" y="3712"/>
                    <a:pt x="12253" y="1288"/>
                    <a:pt x="9630" y="590"/>
                  </a:cubicBezTo>
                  <a:cubicBezTo>
                    <a:pt x="8344" y="249"/>
                    <a:pt x="7334" y="1"/>
                    <a:pt x="63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518;p69"/>
            <p:cNvSpPr/>
            <p:nvPr/>
          </p:nvSpPr>
          <p:spPr>
            <a:xfrm>
              <a:off x="2100325" y="2266775"/>
              <a:ext cx="94400" cy="155675"/>
            </a:xfrm>
            <a:custGeom>
              <a:avLst/>
              <a:gdLst/>
              <a:ahLst/>
              <a:cxnLst/>
              <a:rect l="l" t="t" r="r" b="b"/>
              <a:pathLst>
                <a:path w="3776" h="6227" extrusionOk="0">
                  <a:moveTo>
                    <a:pt x="1378" y="1"/>
                  </a:moveTo>
                  <a:cubicBezTo>
                    <a:pt x="1371" y="1"/>
                    <a:pt x="1364" y="2"/>
                    <a:pt x="1358" y="3"/>
                  </a:cubicBezTo>
                  <a:cubicBezTo>
                    <a:pt x="1" y="347"/>
                    <a:pt x="469" y="6227"/>
                    <a:pt x="1932" y="6227"/>
                  </a:cubicBezTo>
                  <a:cubicBezTo>
                    <a:pt x="2005" y="6227"/>
                    <a:pt x="2080" y="6212"/>
                    <a:pt x="2158" y="6182"/>
                  </a:cubicBezTo>
                  <a:cubicBezTo>
                    <a:pt x="3776" y="5543"/>
                    <a:pt x="1916" y="1"/>
                    <a:pt x="1378"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519;p69"/>
            <p:cNvSpPr/>
            <p:nvPr/>
          </p:nvSpPr>
          <p:spPr>
            <a:xfrm>
              <a:off x="2206575" y="2175000"/>
              <a:ext cx="36500" cy="142625"/>
            </a:xfrm>
            <a:custGeom>
              <a:avLst/>
              <a:gdLst/>
              <a:ahLst/>
              <a:cxnLst/>
              <a:rect l="l" t="t" r="r" b="b"/>
              <a:pathLst>
                <a:path w="1460" h="5705" extrusionOk="0">
                  <a:moveTo>
                    <a:pt x="231" y="0"/>
                  </a:moveTo>
                  <a:cubicBezTo>
                    <a:pt x="2" y="0"/>
                    <a:pt x="205" y="2526"/>
                    <a:pt x="205" y="2526"/>
                  </a:cubicBezTo>
                  <a:cubicBezTo>
                    <a:pt x="205" y="2526"/>
                    <a:pt x="1" y="4605"/>
                    <a:pt x="37" y="5074"/>
                  </a:cubicBezTo>
                  <a:cubicBezTo>
                    <a:pt x="73" y="5543"/>
                    <a:pt x="717" y="5705"/>
                    <a:pt x="717" y="5705"/>
                  </a:cubicBezTo>
                  <a:lnTo>
                    <a:pt x="1459" y="3643"/>
                  </a:lnTo>
                  <a:lnTo>
                    <a:pt x="286" y="40"/>
                  </a:lnTo>
                  <a:cubicBezTo>
                    <a:pt x="266" y="13"/>
                    <a:pt x="247" y="0"/>
                    <a:pt x="23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520;p69"/>
            <p:cNvSpPr/>
            <p:nvPr/>
          </p:nvSpPr>
          <p:spPr>
            <a:xfrm>
              <a:off x="2052350" y="2259150"/>
              <a:ext cx="153875" cy="124825"/>
            </a:xfrm>
            <a:custGeom>
              <a:avLst/>
              <a:gdLst/>
              <a:ahLst/>
              <a:cxnLst/>
              <a:rect l="l" t="t" r="r" b="b"/>
              <a:pathLst>
                <a:path w="6155" h="4993" extrusionOk="0">
                  <a:moveTo>
                    <a:pt x="6115" y="0"/>
                  </a:moveTo>
                  <a:cubicBezTo>
                    <a:pt x="4219" y="263"/>
                    <a:pt x="1316" y="955"/>
                    <a:pt x="1" y="1280"/>
                  </a:cubicBezTo>
                  <a:cubicBezTo>
                    <a:pt x="65" y="2499"/>
                    <a:pt x="206" y="3753"/>
                    <a:pt x="352" y="4992"/>
                  </a:cubicBezTo>
                  <a:cubicBezTo>
                    <a:pt x="3228" y="4237"/>
                    <a:pt x="6154" y="2218"/>
                    <a:pt x="6154" y="2218"/>
                  </a:cubicBezTo>
                  <a:lnTo>
                    <a:pt x="6115"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521;p69"/>
            <p:cNvSpPr/>
            <p:nvPr/>
          </p:nvSpPr>
          <p:spPr>
            <a:xfrm>
              <a:off x="2181700" y="2175000"/>
              <a:ext cx="36600" cy="142675"/>
            </a:xfrm>
            <a:custGeom>
              <a:avLst/>
              <a:gdLst/>
              <a:ahLst/>
              <a:cxnLst/>
              <a:rect l="l" t="t" r="r" b="b"/>
              <a:pathLst>
                <a:path w="1464" h="5707" extrusionOk="0">
                  <a:moveTo>
                    <a:pt x="1211" y="0"/>
                  </a:moveTo>
                  <a:cubicBezTo>
                    <a:pt x="1194" y="0"/>
                    <a:pt x="1176" y="13"/>
                    <a:pt x="1156" y="40"/>
                  </a:cubicBezTo>
                  <a:cubicBezTo>
                    <a:pt x="844" y="449"/>
                    <a:pt x="0" y="3651"/>
                    <a:pt x="0" y="3651"/>
                  </a:cubicBezTo>
                  <a:lnTo>
                    <a:pt x="754" y="5707"/>
                  </a:lnTo>
                  <a:cubicBezTo>
                    <a:pt x="754" y="5707"/>
                    <a:pt x="1397" y="5542"/>
                    <a:pt x="1431" y="5073"/>
                  </a:cubicBezTo>
                  <a:cubicBezTo>
                    <a:pt x="1464" y="4604"/>
                    <a:pt x="1250" y="2526"/>
                    <a:pt x="1250" y="2526"/>
                  </a:cubicBezTo>
                  <a:cubicBezTo>
                    <a:pt x="1250" y="2526"/>
                    <a:pt x="1440" y="0"/>
                    <a:pt x="121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522;p69"/>
            <p:cNvSpPr/>
            <p:nvPr/>
          </p:nvSpPr>
          <p:spPr>
            <a:xfrm>
              <a:off x="2210150" y="2182525"/>
              <a:ext cx="4550" cy="116575"/>
            </a:xfrm>
            <a:custGeom>
              <a:avLst/>
              <a:gdLst/>
              <a:ahLst/>
              <a:cxnLst/>
              <a:rect l="l" t="t" r="r" b="b"/>
              <a:pathLst>
                <a:path w="182" h="4663" extrusionOk="0">
                  <a:moveTo>
                    <a:pt x="0" y="0"/>
                  </a:moveTo>
                  <a:lnTo>
                    <a:pt x="12" y="4663"/>
                  </a:lnTo>
                  <a:lnTo>
                    <a:pt x="181" y="4663"/>
                  </a:lnTo>
                  <a:lnTo>
                    <a:pt x="169" y="0"/>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523;p69"/>
            <p:cNvSpPr/>
            <p:nvPr/>
          </p:nvSpPr>
          <p:spPr>
            <a:xfrm>
              <a:off x="1979300" y="2266250"/>
              <a:ext cx="174425" cy="158450"/>
            </a:xfrm>
            <a:custGeom>
              <a:avLst/>
              <a:gdLst/>
              <a:ahLst/>
              <a:cxnLst/>
              <a:rect l="l" t="t" r="r" b="b"/>
              <a:pathLst>
                <a:path w="6977" h="6338" extrusionOk="0">
                  <a:moveTo>
                    <a:pt x="6199" y="1"/>
                  </a:moveTo>
                  <a:lnTo>
                    <a:pt x="6199" y="1"/>
                  </a:lnTo>
                  <a:cubicBezTo>
                    <a:pt x="6031" y="38"/>
                    <a:pt x="4044" y="366"/>
                    <a:pt x="2800" y="701"/>
                  </a:cubicBezTo>
                  <a:cubicBezTo>
                    <a:pt x="306" y="1979"/>
                    <a:pt x="0" y="3869"/>
                    <a:pt x="1437" y="5317"/>
                  </a:cubicBezTo>
                  <a:cubicBezTo>
                    <a:pt x="2092" y="5978"/>
                    <a:pt x="2994" y="6337"/>
                    <a:pt x="3926" y="6338"/>
                  </a:cubicBezTo>
                  <a:cubicBezTo>
                    <a:pt x="3962" y="6338"/>
                    <a:pt x="3998" y="6338"/>
                    <a:pt x="4033" y="6338"/>
                  </a:cubicBezTo>
                  <a:cubicBezTo>
                    <a:pt x="6211" y="6338"/>
                    <a:pt x="6976" y="6215"/>
                    <a:pt x="6976" y="6215"/>
                  </a:cubicBezTo>
                  <a:cubicBezTo>
                    <a:pt x="5037" y="5482"/>
                    <a:pt x="6199" y="1"/>
                    <a:pt x="6199"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524;p69"/>
            <p:cNvSpPr/>
            <p:nvPr/>
          </p:nvSpPr>
          <p:spPr>
            <a:xfrm>
              <a:off x="2104700" y="2268000"/>
              <a:ext cx="25500" cy="154800"/>
            </a:xfrm>
            <a:custGeom>
              <a:avLst/>
              <a:gdLst/>
              <a:ahLst/>
              <a:cxnLst/>
              <a:rect l="l" t="t" r="r" b="b"/>
              <a:pathLst>
                <a:path w="1020" h="6192" extrusionOk="0">
                  <a:moveTo>
                    <a:pt x="573" y="0"/>
                  </a:moveTo>
                  <a:cubicBezTo>
                    <a:pt x="553" y="0"/>
                    <a:pt x="534" y="12"/>
                    <a:pt x="527" y="32"/>
                  </a:cubicBezTo>
                  <a:cubicBezTo>
                    <a:pt x="330" y="524"/>
                    <a:pt x="205" y="1040"/>
                    <a:pt x="118" y="1562"/>
                  </a:cubicBezTo>
                  <a:cubicBezTo>
                    <a:pt x="37" y="2085"/>
                    <a:pt x="0" y="2615"/>
                    <a:pt x="25" y="3146"/>
                  </a:cubicBezTo>
                  <a:cubicBezTo>
                    <a:pt x="41" y="3677"/>
                    <a:pt x="129" y="4207"/>
                    <a:pt x="273" y="4717"/>
                  </a:cubicBezTo>
                  <a:lnTo>
                    <a:pt x="393" y="5097"/>
                  </a:lnTo>
                  <a:cubicBezTo>
                    <a:pt x="441" y="5221"/>
                    <a:pt x="495" y="5341"/>
                    <a:pt x="547" y="5464"/>
                  </a:cubicBezTo>
                  <a:lnTo>
                    <a:pt x="627" y="5646"/>
                  </a:lnTo>
                  <a:lnTo>
                    <a:pt x="722" y="5820"/>
                  </a:lnTo>
                  <a:lnTo>
                    <a:pt x="920" y="6166"/>
                  </a:lnTo>
                  <a:cubicBezTo>
                    <a:pt x="929" y="6182"/>
                    <a:pt x="946" y="6191"/>
                    <a:pt x="963" y="6191"/>
                  </a:cubicBezTo>
                  <a:cubicBezTo>
                    <a:pt x="970" y="6191"/>
                    <a:pt x="977" y="6190"/>
                    <a:pt x="984" y="6186"/>
                  </a:cubicBezTo>
                  <a:cubicBezTo>
                    <a:pt x="1009" y="6175"/>
                    <a:pt x="1019" y="6145"/>
                    <a:pt x="1008" y="6120"/>
                  </a:cubicBezTo>
                  <a:lnTo>
                    <a:pt x="1005" y="6115"/>
                  </a:lnTo>
                  <a:lnTo>
                    <a:pt x="837" y="5765"/>
                  </a:lnTo>
                  <a:lnTo>
                    <a:pt x="751" y="5592"/>
                  </a:lnTo>
                  <a:lnTo>
                    <a:pt x="684" y="5408"/>
                  </a:lnTo>
                  <a:cubicBezTo>
                    <a:pt x="642" y="5285"/>
                    <a:pt x="593" y="5167"/>
                    <a:pt x="550" y="5045"/>
                  </a:cubicBezTo>
                  <a:lnTo>
                    <a:pt x="447" y="4671"/>
                  </a:lnTo>
                  <a:cubicBezTo>
                    <a:pt x="329" y="4169"/>
                    <a:pt x="242" y="3657"/>
                    <a:pt x="235" y="3140"/>
                  </a:cubicBezTo>
                  <a:cubicBezTo>
                    <a:pt x="224" y="2624"/>
                    <a:pt x="244" y="2105"/>
                    <a:pt x="314" y="1591"/>
                  </a:cubicBezTo>
                  <a:cubicBezTo>
                    <a:pt x="349" y="1335"/>
                    <a:pt x="386" y="1078"/>
                    <a:pt x="441" y="823"/>
                  </a:cubicBezTo>
                  <a:cubicBezTo>
                    <a:pt x="490" y="569"/>
                    <a:pt x="550" y="315"/>
                    <a:pt x="621" y="66"/>
                  </a:cubicBezTo>
                  <a:lnTo>
                    <a:pt x="621" y="64"/>
                  </a:lnTo>
                  <a:cubicBezTo>
                    <a:pt x="628" y="39"/>
                    <a:pt x="614" y="13"/>
                    <a:pt x="592" y="4"/>
                  </a:cubicBezTo>
                  <a:cubicBezTo>
                    <a:pt x="585" y="1"/>
                    <a:pt x="579"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525;p69"/>
            <p:cNvSpPr/>
            <p:nvPr/>
          </p:nvSpPr>
          <p:spPr>
            <a:xfrm>
              <a:off x="2088600" y="2270550"/>
              <a:ext cx="25525" cy="154800"/>
            </a:xfrm>
            <a:custGeom>
              <a:avLst/>
              <a:gdLst/>
              <a:ahLst/>
              <a:cxnLst/>
              <a:rect l="l" t="t" r="r" b="b"/>
              <a:pathLst>
                <a:path w="1021" h="6192" extrusionOk="0">
                  <a:moveTo>
                    <a:pt x="573" y="0"/>
                  </a:moveTo>
                  <a:cubicBezTo>
                    <a:pt x="554" y="0"/>
                    <a:pt x="536" y="11"/>
                    <a:pt x="529" y="31"/>
                  </a:cubicBezTo>
                  <a:cubicBezTo>
                    <a:pt x="331" y="524"/>
                    <a:pt x="206" y="1040"/>
                    <a:pt x="118" y="1561"/>
                  </a:cubicBezTo>
                  <a:cubicBezTo>
                    <a:pt x="39" y="2085"/>
                    <a:pt x="1" y="2615"/>
                    <a:pt x="26" y="3146"/>
                  </a:cubicBezTo>
                  <a:cubicBezTo>
                    <a:pt x="42" y="3677"/>
                    <a:pt x="130" y="4205"/>
                    <a:pt x="274" y="4716"/>
                  </a:cubicBezTo>
                  <a:lnTo>
                    <a:pt x="395" y="5096"/>
                  </a:lnTo>
                  <a:cubicBezTo>
                    <a:pt x="442" y="5220"/>
                    <a:pt x="496" y="5341"/>
                    <a:pt x="549" y="5463"/>
                  </a:cubicBezTo>
                  <a:lnTo>
                    <a:pt x="628" y="5646"/>
                  </a:lnTo>
                  <a:lnTo>
                    <a:pt x="724" y="5820"/>
                  </a:lnTo>
                  <a:lnTo>
                    <a:pt x="921" y="6166"/>
                  </a:lnTo>
                  <a:cubicBezTo>
                    <a:pt x="930" y="6182"/>
                    <a:pt x="947" y="6191"/>
                    <a:pt x="964" y="6191"/>
                  </a:cubicBezTo>
                  <a:cubicBezTo>
                    <a:pt x="971" y="6191"/>
                    <a:pt x="979" y="6190"/>
                    <a:pt x="985" y="6186"/>
                  </a:cubicBezTo>
                  <a:cubicBezTo>
                    <a:pt x="1010" y="6174"/>
                    <a:pt x="1020" y="6145"/>
                    <a:pt x="1009" y="6120"/>
                  </a:cubicBezTo>
                  <a:lnTo>
                    <a:pt x="1006" y="6115"/>
                  </a:lnTo>
                  <a:lnTo>
                    <a:pt x="838" y="5765"/>
                  </a:lnTo>
                  <a:lnTo>
                    <a:pt x="752" y="5591"/>
                  </a:lnTo>
                  <a:lnTo>
                    <a:pt x="685" y="5408"/>
                  </a:lnTo>
                  <a:cubicBezTo>
                    <a:pt x="643" y="5286"/>
                    <a:pt x="595" y="5167"/>
                    <a:pt x="551" y="5044"/>
                  </a:cubicBezTo>
                  <a:lnTo>
                    <a:pt x="448" y="4671"/>
                  </a:lnTo>
                  <a:cubicBezTo>
                    <a:pt x="330" y="4168"/>
                    <a:pt x="244" y="3657"/>
                    <a:pt x="236" y="3140"/>
                  </a:cubicBezTo>
                  <a:cubicBezTo>
                    <a:pt x="225" y="2623"/>
                    <a:pt x="245" y="2105"/>
                    <a:pt x="315" y="1591"/>
                  </a:cubicBezTo>
                  <a:cubicBezTo>
                    <a:pt x="350" y="1334"/>
                    <a:pt x="388" y="1077"/>
                    <a:pt x="442" y="823"/>
                  </a:cubicBezTo>
                  <a:cubicBezTo>
                    <a:pt x="491" y="570"/>
                    <a:pt x="551" y="316"/>
                    <a:pt x="622" y="67"/>
                  </a:cubicBezTo>
                  <a:lnTo>
                    <a:pt x="622" y="63"/>
                  </a:lnTo>
                  <a:cubicBezTo>
                    <a:pt x="629" y="39"/>
                    <a:pt x="616" y="13"/>
                    <a:pt x="592" y="4"/>
                  </a:cubicBezTo>
                  <a:cubicBezTo>
                    <a:pt x="586" y="1"/>
                    <a:pt x="580"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526;p69"/>
            <p:cNvSpPr/>
            <p:nvPr/>
          </p:nvSpPr>
          <p:spPr>
            <a:xfrm>
              <a:off x="2234250" y="2266775"/>
              <a:ext cx="94425" cy="155675"/>
            </a:xfrm>
            <a:custGeom>
              <a:avLst/>
              <a:gdLst/>
              <a:ahLst/>
              <a:cxnLst/>
              <a:rect l="l" t="t" r="r" b="b"/>
              <a:pathLst>
                <a:path w="3777" h="6227" extrusionOk="0">
                  <a:moveTo>
                    <a:pt x="2399" y="1"/>
                  </a:moveTo>
                  <a:cubicBezTo>
                    <a:pt x="1860" y="1"/>
                    <a:pt x="1" y="5543"/>
                    <a:pt x="1619" y="6182"/>
                  </a:cubicBezTo>
                  <a:cubicBezTo>
                    <a:pt x="1696" y="6212"/>
                    <a:pt x="1772" y="6227"/>
                    <a:pt x="1845" y="6227"/>
                  </a:cubicBezTo>
                  <a:cubicBezTo>
                    <a:pt x="3308" y="6227"/>
                    <a:pt x="3777" y="347"/>
                    <a:pt x="2418" y="3"/>
                  </a:cubicBezTo>
                  <a:cubicBezTo>
                    <a:pt x="2412" y="2"/>
                    <a:pt x="2405" y="1"/>
                    <a:pt x="2399"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527;p69"/>
            <p:cNvSpPr/>
            <p:nvPr/>
          </p:nvSpPr>
          <p:spPr>
            <a:xfrm>
              <a:off x="2222800" y="2259150"/>
              <a:ext cx="153850" cy="124825"/>
            </a:xfrm>
            <a:custGeom>
              <a:avLst/>
              <a:gdLst/>
              <a:ahLst/>
              <a:cxnLst/>
              <a:rect l="l" t="t" r="r" b="b"/>
              <a:pathLst>
                <a:path w="6154" h="4993" extrusionOk="0">
                  <a:moveTo>
                    <a:pt x="40" y="0"/>
                  </a:moveTo>
                  <a:lnTo>
                    <a:pt x="0" y="2218"/>
                  </a:lnTo>
                  <a:cubicBezTo>
                    <a:pt x="0" y="2218"/>
                    <a:pt x="2927" y="4237"/>
                    <a:pt x="5802" y="4992"/>
                  </a:cubicBezTo>
                  <a:cubicBezTo>
                    <a:pt x="5949" y="3753"/>
                    <a:pt x="6090" y="2499"/>
                    <a:pt x="6154" y="1280"/>
                  </a:cubicBezTo>
                  <a:cubicBezTo>
                    <a:pt x="4838" y="955"/>
                    <a:pt x="1937" y="263"/>
                    <a:pt x="4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528;p69"/>
            <p:cNvSpPr/>
            <p:nvPr/>
          </p:nvSpPr>
          <p:spPr>
            <a:xfrm>
              <a:off x="2274300" y="2264725"/>
              <a:ext cx="179725" cy="157425"/>
            </a:xfrm>
            <a:custGeom>
              <a:avLst/>
              <a:gdLst/>
              <a:ahLst/>
              <a:cxnLst/>
              <a:rect l="l" t="t" r="r" b="b"/>
              <a:pathLst>
                <a:path w="7189" h="6297" extrusionOk="0">
                  <a:moveTo>
                    <a:pt x="777" y="1"/>
                  </a:moveTo>
                  <a:cubicBezTo>
                    <a:pt x="777" y="1"/>
                    <a:pt x="1939" y="5482"/>
                    <a:pt x="0" y="6215"/>
                  </a:cubicBezTo>
                  <a:cubicBezTo>
                    <a:pt x="0" y="6215"/>
                    <a:pt x="473" y="6297"/>
                    <a:pt x="2664" y="6297"/>
                  </a:cubicBezTo>
                  <a:cubicBezTo>
                    <a:pt x="2691" y="6297"/>
                    <a:pt x="2718" y="6297"/>
                    <a:pt x="2746" y="6297"/>
                  </a:cubicBezTo>
                  <a:cubicBezTo>
                    <a:pt x="3107" y="6176"/>
                    <a:pt x="4885" y="5978"/>
                    <a:pt x="5540" y="5318"/>
                  </a:cubicBezTo>
                  <a:cubicBezTo>
                    <a:pt x="6977" y="3870"/>
                    <a:pt x="7188" y="1727"/>
                    <a:pt x="4694" y="448"/>
                  </a:cubicBezTo>
                  <a:cubicBezTo>
                    <a:pt x="3452" y="113"/>
                    <a:pt x="944" y="39"/>
                    <a:pt x="777"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529;p69"/>
            <p:cNvSpPr/>
            <p:nvPr/>
          </p:nvSpPr>
          <p:spPr>
            <a:xfrm>
              <a:off x="2298825" y="2267975"/>
              <a:ext cx="25475" cy="154800"/>
            </a:xfrm>
            <a:custGeom>
              <a:avLst/>
              <a:gdLst/>
              <a:ahLst/>
              <a:cxnLst/>
              <a:rect l="l" t="t" r="r" b="b"/>
              <a:pathLst>
                <a:path w="1019" h="6192" extrusionOk="0">
                  <a:moveTo>
                    <a:pt x="443" y="1"/>
                  </a:moveTo>
                  <a:cubicBezTo>
                    <a:pt x="439" y="1"/>
                    <a:pt x="435" y="1"/>
                    <a:pt x="431" y="2"/>
                  </a:cubicBezTo>
                  <a:cubicBezTo>
                    <a:pt x="403" y="9"/>
                    <a:pt x="389" y="38"/>
                    <a:pt x="396" y="64"/>
                  </a:cubicBezTo>
                  <a:lnTo>
                    <a:pt x="397" y="66"/>
                  </a:lnTo>
                  <a:cubicBezTo>
                    <a:pt x="467" y="314"/>
                    <a:pt x="529" y="569"/>
                    <a:pt x="577" y="823"/>
                  </a:cubicBezTo>
                  <a:cubicBezTo>
                    <a:pt x="632" y="1077"/>
                    <a:pt x="669" y="1334"/>
                    <a:pt x="704" y="1591"/>
                  </a:cubicBezTo>
                  <a:cubicBezTo>
                    <a:pt x="775" y="2105"/>
                    <a:pt x="795" y="2623"/>
                    <a:pt x="783" y="3140"/>
                  </a:cubicBezTo>
                  <a:cubicBezTo>
                    <a:pt x="776" y="3657"/>
                    <a:pt x="690" y="4170"/>
                    <a:pt x="571" y="4671"/>
                  </a:cubicBezTo>
                  <a:lnTo>
                    <a:pt x="468" y="5044"/>
                  </a:lnTo>
                  <a:cubicBezTo>
                    <a:pt x="427" y="5167"/>
                    <a:pt x="377" y="5285"/>
                    <a:pt x="334" y="5408"/>
                  </a:cubicBezTo>
                  <a:lnTo>
                    <a:pt x="267" y="5591"/>
                  </a:lnTo>
                  <a:lnTo>
                    <a:pt x="183" y="5765"/>
                  </a:lnTo>
                  <a:lnTo>
                    <a:pt x="14" y="6115"/>
                  </a:lnTo>
                  <a:lnTo>
                    <a:pt x="11" y="6120"/>
                  </a:lnTo>
                  <a:cubicBezTo>
                    <a:pt x="0" y="6143"/>
                    <a:pt x="9" y="6172"/>
                    <a:pt x="31" y="6184"/>
                  </a:cubicBezTo>
                  <a:cubicBezTo>
                    <a:pt x="39" y="6189"/>
                    <a:pt x="48" y="6191"/>
                    <a:pt x="56" y="6191"/>
                  </a:cubicBezTo>
                  <a:cubicBezTo>
                    <a:pt x="73" y="6191"/>
                    <a:pt x="89" y="6182"/>
                    <a:pt x="98" y="6167"/>
                  </a:cubicBezTo>
                  <a:lnTo>
                    <a:pt x="296" y="5821"/>
                  </a:lnTo>
                  <a:lnTo>
                    <a:pt x="392" y="5647"/>
                  </a:lnTo>
                  <a:lnTo>
                    <a:pt x="471" y="5465"/>
                  </a:lnTo>
                  <a:cubicBezTo>
                    <a:pt x="524" y="5343"/>
                    <a:pt x="577" y="5222"/>
                    <a:pt x="626" y="5098"/>
                  </a:cubicBezTo>
                  <a:lnTo>
                    <a:pt x="745" y="4718"/>
                  </a:lnTo>
                  <a:cubicBezTo>
                    <a:pt x="891" y="4206"/>
                    <a:pt x="978" y="3678"/>
                    <a:pt x="994" y="3147"/>
                  </a:cubicBezTo>
                  <a:cubicBezTo>
                    <a:pt x="1018" y="2617"/>
                    <a:pt x="979" y="2086"/>
                    <a:pt x="901" y="1563"/>
                  </a:cubicBezTo>
                  <a:cubicBezTo>
                    <a:pt x="813" y="1041"/>
                    <a:pt x="689" y="525"/>
                    <a:pt x="492" y="33"/>
                  </a:cubicBezTo>
                  <a:cubicBezTo>
                    <a:pt x="484" y="13"/>
                    <a:pt x="464" y="1"/>
                    <a:pt x="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530;p69"/>
            <p:cNvSpPr/>
            <p:nvPr/>
          </p:nvSpPr>
          <p:spPr>
            <a:xfrm>
              <a:off x="2314900" y="2270575"/>
              <a:ext cx="25475" cy="154825"/>
            </a:xfrm>
            <a:custGeom>
              <a:avLst/>
              <a:gdLst/>
              <a:ahLst/>
              <a:cxnLst/>
              <a:rect l="l" t="t" r="r" b="b"/>
              <a:pathLst>
                <a:path w="1019" h="6193" extrusionOk="0">
                  <a:moveTo>
                    <a:pt x="445" y="1"/>
                  </a:moveTo>
                  <a:cubicBezTo>
                    <a:pt x="440" y="1"/>
                    <a:pt x="435" y="2"/>
                    <a:pt x="430" y="3"/>
                  </a:cubicBezTo>
                  <a:cubicBezTo>
                    <a:pt x="403" y="11"/>
                    <a:pt x="388" y="39"/>
                    <a:pt x="396" y="65"/>
                  </a:cubicBezTo>
                  <a:lnTo>
                    <a:pt x="397" y="68"/>
                  </a:lnTo>
                  <a:cubicBezTo>
                    <a:pt x="466" y="315"/>
                    <a:pt x="528" y="569"/>
                    <a:pt x="577" y="823"/>
                  </a:cubicBezTo>
                  <a:cubicBezTo>
                    <a:pt x="631" y="1078"/>
                    <a:pt x="669" y="1335"/>
                    <a:pt x="703" y="1591"/>
                  </a:cubicBezTo>
                  <a:cubicBezTo>
                    <a:pt x="774" y="2105"/>
                    <a:pt x="795" y="2624"/>
                    <a:pt x="784" y="3140"/>
                  </a:cubicBezTo>
                  <a:cubicBezTo>
                    <a:pt x="775" y="3657"/>
                    <a:pt x="690" y="4170"/>
                    <a:pt x="571" y="4671"/>
                  </a:cubicBezTo>
                  <a:lnTo>
                    <a:pt x="468" y="5045"/>
                  </a:lnTo>
                  <a:cubicBezTo>
                    <a:pt x="427" y="5167"/>
                    <a:pt x="378" y="5286"/>
                    <a:pt x="334" y="5408"/>
                  </a:cubicBezTo>
                  <a:lnTo>
                    <a:pt x="267" y="5592"/>
                  </a:lnTo>
                  <a:lnTo>
                    <a:pt x="182" y="5765"/>
                  </a:lnTo>
                  <a:lnTo>
                    <a:pt x="13" y="6115"/>
                  </a:lnTo>
                  <a:lnTo>
                    <a:pt x="11" y="6120"/>
                  </a:lnTo>
                  <a:cubicBezTo>
                    <a:pt x="0" y="6144"/>
                    <a:pt x="8" y="6172"/>
                    <a:pt x="31" y="6185"/>
                  </a:cubicBezTo>
                  <a:cubicBezTo>
                    <a:pt x="39" y="6190"/>
                    <a:pt x="47" y="6192"/>
                    <a:pt x="55" y="6192"/>
                  </a:cubicBezTo>
                  <a:cubicBezTo>
                    <a:pt x="72" y="6192"/>
                    <a:pt x="88" y="6183"/>
                    <a:pt x="98" y="6167"/>
                  </a:cubicBezTo>
                  <a:lnTo>
                    <a:pt x="295" y="5821"/>
                  </a:lnTo>
                  <a:lnTo>
                    <a:pt x="392" y="5648"/>
                  </a:lnTo>
                  <a:lnTo>
                    <a:pt x="470" y="5465"/>
                  </a:lnTo>
                  <a:cubicBezTo>
                    <a:pt x="523" y="5344"/>
                    <a:pt x="577" y="5222"/>
                    <a:pt x="625" y="5098"/>
                  </a:cubicBezTo>
                  <a:lnTo>
                    <a:pt x="744" y="4718"/>
                  </a:lnTo>
                  <a:cubicBezTo>
                    <a:pt x="891" y="4207"/>
                    <a:pt x="978" y="3678"/>
                    <a:pt x="994" y="3147"/>
                  </a:cubicBezTo>
                  <a:cubicBezTo>
                    <a:pt x="1019" y="2618"/>
                    <a:pt x="979" y="2086"/>
                    <a:pt x="901" y="1563"/>
                  </a:cubicBezTo>
                  <a:cubicBezTo>
                    <a:pt x="813" y="1042"/>
                    <a:pt x="689" y="526"/>
                    <a:pt x="491" y="33"/>
                  </a:cubicBezTo>
                  <a:cubicBezTo>
                    <a:pt x="484" y="13"/>
                    <a:pt x="466" y="1"/>
                    <a:pt x="4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531;p69"/>
            <p:cNvSpPr/>
            <p:nvPr/>
          </p:nvSpPr>
          <p:spPr>
            <a:xfrm>
              <a:off x="2053900" y="1891075"/>
              <a:ext cx="331975" cy="65750"/>
            </a:xfrm>
            <a:custGeom>
              <a:avLst/>
              <a:gdLst/>
              <a:ahLst/>
              <a:cxnLst/>
              <a:rect l="l" t="t" r="r" b="b"/>
              <a:pathLst>
                <a:path w="13279" h="2630" extrusionOk="0">
                  <a:moveTo>
                    <a:pt x="11062" y="1"/>
                  </a:moveTo>
                  <a:cubicBezTo>
                    <a:pt x="7563" y="1"/>
                    <a:pt x="4966" y="524"/>
                    <a:pt x="3314" y="1008"/>
                  </a:cubicBezTo>
                  <a:cubicBezTo>
                    <a:pt x="1179" y="1634"/>
                    <a:pt x="138" y="2312"/>
                    <a:pt x="94" y="2341"/>
                  </a:cubicBezTo>
                  <a:cubicBezTo>
                    <a:pt x="20" y="2388"/>
                    <a:pt x="1" y="2486"/>
                    <a:pt x="48" y="2559"/>
                  </a:cubicBezTo>
                  <a:cubicBezTo>
                    <a:pt x="78" y="2605"/>
                    <a:pt x="129" y="2630"/>
                    <a:pt x="180" y="2630"/>
                  </a:cubicBezTo>
                  <a:cubicBezTo>
                    <a:pt x="210" y="2630"/>
                    <a:pt x="241" y="2620"/>
                    <a:pt x="268" y="2604"/>
                  </a:cubicBezTo>
                  <a:cubicBezTo>
                    <a:pt x="278" y="2598"/>
                    <a:pt x="1324" y="1918"/>
                    <a:pt x="3420" y="1305"/>
                  </a:cubicBezTo>
                  <a:cubicBezTo>
                    <a:pt x="5049" y="830"/>
                    <a:pt x="7610" y="315"/>
                    <a:pt x="11063" y="315"/>
                  </a:cubicBezTo>
                  <a:cubicBezTo>
                    <a:pt x="11713" y="315"/>
                    <a:pt x="12395" y="334"/>
                    <a:pt x="13107" y="374"/>
                  </a:cubicBezTo>
                  <a:cubicBezTo>
                    <a:pt x="13110" y="374"/>
                    <a:pt x="13112" y="374"/>
                    <a:pt x="13115" y="374"/>
                  </a:cubicBezTo>
                  <a:cubicBezTo>
                    <a:pt x="13197" y="374"/>
                    <a:pt x="13268" y="309"/>
                    <a:pt x="13273" y="225"/>
                  </a:cubicBezTo>
                  <a:cubicBezTo>
                    <a:pt x="13278" y="139"/>
                    <a:pt x="13211" y="65"/>
                    <a:pt x="13125" y="59"/>
                  </a:cubicBezTo>
                  <a:cubicBezTo>
                    <a:pt x="12406" y="19"/>
                    <a:pt x="11718" y="1"/>
                    <a:pt x="110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532;p69"/>
            <p:cNvSpPr/>
            <p:nvPr/>
          </p:nvSpPr>
          <p:spPr>
            <a:xfrm>
              <a:off x="2053300" y="1897300"/>
              <a:ext cx="331950" cy="65750"/>
            </a:xfrm>
            <a:custGeom>
              <a:avLst/>
              <a:gdLst/>
              <a:ahLst/>
              <a:cxnLst/>
              <a:rect l="l" t="t" r="r" b="b"/>
              <a:pathLst>
                <a:path w="13278" h="2630" extrusionOk="0">
                  <a:moveTo>
                    <a:pt x="11066" y="0"/>
                  </a:moveTo>
                  <a:cubicBezTo>
                    <a:pt x="7564" y="0"/>
                    <a:pt x="4966" y="523"/>
                    <a:pt x="3313" y="1007"/>
                  </a:cubicBezTo>
                  <a:cubicBezTo>
                    <a:pt x="1178" y="1633"/>
                    <a:pt x="137" y="2313"/>
                    <a:pt x="93" y="2340"/>
                  </a:cubicBezTo>
                  <a:cubicBezTo>
                    <a:pt x="20" y="2388"/>
                    <a:pt x="0" y="2486"/>
                    <a:pt x="48" y="2558"/>
                  </a:cubicBezTo>
                  <a:cubicBezTo>
                    <a:pt x="77" y="2604"/>
                    <a:pt x="128" y="2629"/>
                    <a:pt x="179" y="2629"/>
                  </a:cubicBezTo>
                  <a:cubicBezTo>
                    <a:pt x="209" y="2629"/>
                    <a:pt x="240" y="2622"/>
                    <a:pt x="267" y="2603"/>
                  </a:cubicBezTo>
                  <a:cubicBezTo>
                    <a:pt x="277" y="2597"/>
                    <a:pt x="1323" y="1917"/>
                    <a:pt x="3419" y="1305"/>
                  </a:cubicBezTo>
                  <a:cubicBezTo>
                    <a:pt x="5049" y="829"/>
                    <a:pt x="7610" y="315"/>
                    <a:pt x="11063" y="315"/>
                  </a:cubicBezTo>
                  <a:cubicBezTo>
                    <a:pt x="11712" y="315"/>
                    <a:pt x="12394" y="333"/>
                    <a:pt x="13107" y="373"/>
                  </a:cubicBezTo>
                  <a:cubicBezTo>
                    <a:pt x="13109" y="373"/>
                    <a:pt x="13112" y="373"/>
                    <a:pt x="13114" y="373"/>
                  </a:cubicBezTo>
                  <a:cubicBezTo>
                    <a:pt x="13198" y="373"/>
                    <a:pt x="13268" y="309"/>
                    <a:pt x="13273" y="225"/>
                  </a:cubicBezTo>
                  <a:cubicBezTo>
                    <a:pt x="13278" y="139"/>
                    <a:pt x="13211" y="64"/>
                    <a:pt x="13124" y="59"/>
                  </a:cubicBezTo>
                  <a:cubicBezTo>
                    <a:pt x="12407" y="19"/>
                    <a:pt x="11720" y="0"/>
                    <a:pt x="110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533;p69"/>
            <p:cNvSpPr/>
            <p:nvPr/>
          </p:nvSpPr>
          <p:spPr>
            <a:xfrm>
              <a:off x="2048100" y="1895075"/>
              <a:ext cx="338950" cy="50550"/>
            </a:xfrm>
            <a:custGeom>
              <a:avLst/>
              <a:gdLst/>
              <a:ahLst/>
              <a:cxnLst/>
              <a:rect l="l" t="t" r="r" b="b"/>
              <a:pathLst>
                <a:path w="13558" h="2022" extrusionOk="0">
                  <a:moveTo>
                    <a:pt x="9441" y="0"/>
                  </a:moveTo>
                  <a:cubicBezTo>
                    <a:pt x="3609" y="0"/>
                    <a:pt x="151" y="1702"/>
                    <a:pt x="109" y="1724"/>
                  </a:cubicBezTo>
                  <a:cubicBezTo>
                    <a:pt x="32" y="1763"/>
                    <a:pt x="1" y="1857"/>
                    <a:pt x="40" y="1935"/>
                  </a:cubicBezTo>
                  <a:cubicBezTo>
                    <a:pt x="67" y="1989"/>
                    <a:pt x="123" y="2021"/>
                    <a:pt x="180" y="2021"/>
                  </a:cubicBezTo>
                  <a:cubicBezTo>
                    <a:pt x="203" y="2021"/>
                    <a:pt x="228" y="2015"/>
                    <a:pt x="251" y="2006"/>
                  </a:cubicBezTo>
                  <a:cubicBezTo>
                    <a:pt x="292" y="1985"/>
                    <a:pt x="3690" y="316"/>
                    <a:pt x="9435" y="316"/>
                  </a:cubicBezTo>
                  <a:cubicBezTo>
                    <a:pt x="10646" y="316"/>
                    <a:pt x="11961" y="390"/>
                    <a:pt x="13371" y="569"/>
                  </a:cubicBezTo>
                  <a:cubicBezTo>
                    <a:pt x="13378" y="570"/>
                    <a:pt x="13385" y="571"/>
                    <a:pt x="13392" y="571"/>
                  </a:cubicBezTo>
                  <a:cubicBezTo>
                    <a:pt x="13470" y="571"/>
                    <a:pt x="13538" y="512"/>
                    <a:pt x="13548" y="433"/>
                  </a:cubicBezTo>
                  <a:cubicBezTo>
                    <a:pt x="13558" y="347"/>
                    <a:pt x="13497" y="268"/>
                    <a:pt x="13412" y="256"/>
                  </a:cubicBezTo>
                  <a:cubicBezTo>
                    <a:pt x="11990" y="75"/>
                    <a:pt x="10663" y="0"/>
                    <a:pt x="94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534;p69"/>
            <p:cNvSpPr/>
            <p:nvPr/>
          </p:nvSpPr>
          <p:spPr>
            <a:xfrm>
              <a:off x="2355125" y="1925300"/>
              <a:ext cx="91075" cy="245550"/>
            </a:xfrm>
            <a:custGeom>
              <a:avLst/>
              <a:gdLst/>
              <a:ahLst/>
              <a:cxnLst/>
              <a:rect l="l" t="t" r="r" b="b"/>
              <a:pathLst>
                <a:path w="3643" h="9822" extrusionOk="0">
                  <a:moveTo>
                    <a:pt x="31" y="0"/>
                  </a:moveTo>
                  <a:lnTo>
                    <a:pt x="0" y="18"/>
                  </a:lnTo>
                  <a:cubicBezTo>
                    <a:pt x="368" y="818"/>
                    <a:pt x="610" y="1669"/>
                    <a:pt x="803" y="2528"/>
                  </a:cubicBezTo>
                  <a:cubicBezTo>
                    <a:pt x="997" y="3387"/>
                    <a:pt x="1139" y="4260"/>
                    <a:pt x="1332" y="5121"/>
                  </a:cubicBezTo>
                  <a:cubicBezTo>
                    <a:pt x="1522" y="5983"/>
                    <a:pt x="1761" y="6839"/>
                    <a:pt x="2118" y="7651"/>
                  </a:cubicBezTo>
                  <a:cubicBezTo>
                    <a:pt x="2472" y="8460"/>
                    <a:pt x="2962" y="9224"/>
                    <a:pt x="3617" y="9822"/>
                  </a:cubicBezTo>
                  <a:lnTo>
                    <a:pt x="3642" y="9795"/>
                  </a:lnTo>
                  <a:cubicBezTo>
                    <a:pt x="2999" y="9191"/>
                    <a:pt x="2527" y="8429"/>
                    <a:pt x="2174" y="7625"/>
                  </a:cubicBezTo>
                  <a:cubicBezTo>
                    <a:pt x="1823" y="6817"/>
                    <a:pt x="1590" y="5965"/>
                    <a:pt x="1404" y="5105"/>
                  </a:cubicBezTo>
                  <a:cubicBezTo>
                    <a:pt x="1219" y="4243"/>
                    <a:pt x="1066" y="3373"/>
                    <a:pt x="868" y="2513"/>
                  </a:cubicBezTo>
                  <a:cubicBezTo>
                    <a:pt x="669" y="1652"/>
                    <a:pt x="420" y="797"/>
                    <a:pt x="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535;p69"/>
            <p:cNvSpPr/>
            <p:nvPr/>
          </p:nvSpPr>
          <p:spPr>
            <a:xfrm>
              <a:off x="2327750" y="1930550"/>
              <a:ext cx="98075" cy="266375"/>
            </a:xfrm>
            <a:custGeom>
              <a:avLst/>
              <a:gdLst/>
              <a:ahLst/>
              <a:cxnLst/>
              <a:rect l="l" t="t" r="r" b="b"/>
              <a:pathLst>
                <a:path w="3923" h="10655" extrusionOk="0">
                  <a:moveTo>
                    <a:pt x="77" y="1"/>
                  </a:moveTo>
                  <a:lnTo>
                    <a:pt x="1" y="21"/>
                  </a:lnTo>
                  <a:lnTo>
                    <a:pt x="1947" y="7154"/>
                  </a:lnTo>
                  <a:cubicBezTo>
                    <a:pt x="2335" y="8578"/>
                    <a:pt x="2775" y="9916"/>
                    <a:pt x="3880" y="10654"/>
                  </a:cubicBezTo>
                  <a:lnTo>
                    <a:pt x="3923" y="10588"/>
                  </a:lnTo>
                  <a:cubicBezTo>
                    <a:pt x="2841" y="9864"/>
                    <a:pt x="2407" y="8542"/>
                    <a:pt x="2023" y="7133"/>
                  </a:cubicBez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536;p69"/>
            <p:cNvSpPr/>
            <p:nvPr/>
          </p:nvSpPr>
          <p:spPr>
            <a:xfrm>
              <a:off x="2292625" y="1949950"/>
              <a:ext cx="76500" cy="274675"/>
            </a:xfrm>
            <a:custGeom>
              <a:avLst/>
              <a:gdLst/>
              <a:ahLst/>
              <a:cxnLst/>
              <a:rect l="l" t="t" r="r" b="b"/>
              <a:pathLst>
                <a:path w="3060" h="10987" extrusionOk="0">
                  <a:moveTo>
                    <a:pt x="75" y="1"/>
                  </a:moveTo>
                  <a:lnTo>
                    <a:pt x="1" y="29"/>
                  </a:lnTo>
                  <a:cubicBezTo>
                    <a:pt x="752" y="1868"/>
                    <a:pt x="1230" y="3803"/>
                    <a:pt x="1421" y="5779"/>
                  </a:cubicBezTo>
                  <a:cubicBezTo>
                    <a:pt x="1446" y="6026"/>
                    <a:pt x="1464" y="6280"/>
                    <a:pt x="1484" y="6525"/>
                  </a:cubicBezTo>
                  <a:cubicBezTo>
                    <a:pt x="1535" y="7190"/>
                    <a:pt x="1590" y="7877"/>
                    <a:pt x="1732" y="8541"/>
                  </a:cubicBezTo>
                  <a:cubicBezTo>
                    <a:pt x="1962" y="9602"/>
                    <a:pt x="2391" y="10425"/>
                    <a:pt x="3007" y="10986"/>
                  </a:cubicBezTo>
                  <a:lnTo>
                    <a:pt x="3060" y="10928"/>
                  </a:lnTo>
                  <a:cubicBezTo>
                    <a:pt x="2455" y="10378"/>
                    <a:pt x="2035" y="9570"/>
                    <a:pt x="1810" y="8525"/>
                  </a:cubicBezTo>
                  <a:cubicBezTo>
                    <a:pt x="1668" y="7867"/>
                    <a:pt x="1614" y="7181"/>
                    <a:pt x="1562" y="6520"/>
                  </a:cubicBezTo>
                  <a:cubicBezTo>
                    <a:pt x="1544" y="6274"/>
                    <a:pt x="1524" y="6020"/>
                    <a:pt x="1499" y="5772"/>
                  </a:cubicBezTo>
                  <a:cubicBezTo>
                    <a:pt x="1308" y="3788"/>
                    <a:pt x="828" y="1845"/>
                    <a:pt x="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537;p69"/>
            <p:cNvSpPr/>
            <p:nvPr/>
          </p:nvSpPr>
          <p:spPr>
            <a:xfrm>
              <a:off x="2234350" y="1819100"/>
              <a:ext cx="64600" cy="50500"/>
            </a:xfrm>
            <a:custGeom>
              <a:avLst/>
              <a:gdLst/>
              <a:ahLst/>
              <a:cxnLst/>
              <a:rect l="l" t="t" r="r" b="b"/>
              <a:pathLst>
                <a:path w="2584" h="2020" extrusionOk="0">
                  <a:moveTo>
                    <a:pt x="34" y="0"/>
                  </a:moveTo>
                  <a:lnTo>
                    <a:pt x="1" y="72"/>
                  </a:lnTo>
                  <a:cubicBezTo>
                    <a:pt x="971" y="521"/>
                    <a:pt x="1842" y="1195"/>
                    <a:pt x="2522" y="2019"/>
                  </a:cubicBezTo>
                  <a:lnTo>
                    <a:pt x="2583" y="1969"/>
                  </a:lnTo>
                  <a:cubicBezTo>
                    <a:pt x="1896" y="1134"/>
                    <a:pt x="1015" y="454"/>
                    <a:pt x="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538;p69"/>
            <p:cNvSpPr/>
            <p:nvPr/>
          </p:nvSpPr>
          <p:spPr>
            <a:xfrm>
              <a:off x="2199125" y="1828800"/>
              <a:ext cx="49150" cy="58400"/>
            </a:xfrm>
            <a:custGeom>
              <a:avLst/>
              <a:gdLst/>
              <a:ahLst/>
              <a:cxnLst/>
              <a:rect l="l" t="t" r="r" b="b"/>
              <a:pathLst>
                <a:path w="1966" h="2336" extrusionOk="0">
                  <a:moveTo>
                    <a:pt x="43" y="1"/>
                  </a:moveTo>
                  <a:lnTo>
                    <a:pt x="0" y="68"/>
                  </a:lnTo>
                  <a:cubicBezTo>
                    <a:pt x="845" y="604"/>
                    <a:pt x="1517" y="1410"/>
                    <a:pt x="1891" y="2335"/>
                  </a:cubicBezTo>
                  <a:lnTo>
                    <a:pt x="1965" y="2306"/>
                  </a:lnTo>
                  <a:cubicBezTo>
                    <a:pt x="1584" y="1364"/>
                    <a:pt x="901" y="545"/>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539;p69"/>
            <p:cNvSpPr/>
            <p:nvPr/>
          </p:nvSpPr>
          <p:spPr>
            <a:xfrm>
              <a:off x="2098700" y="1842400"/>
              <a:ext cx="34575" cy="61275"/>
            </a:xfrm>
            <a:custGeom>
              <a:avLst/>
              <a:gdLst/>
              <a:ahLst/>
              <a:cxnLst/>
              <a:rect l="l" t="t" r="r" b="b"/>
              <a:pathLst>
                <a:path w="1383" h="2451" extrusionOk="0">
                  <a:moveTo>
                    <a:pt x="1327" y="1"/>
                  </a:moveTo>
                  <a:cubicBezTo>
                    <a:pt x="665" y="656"/>
                    <a:pt x="193" y="1521"/>
                    <a:pt x="1" y="2434"/>
                  </a:cubicBezTo>
                  <a:lnTo>
                    <a:pt x="78" y="2451"/>
                  </a:lnTo>
                  <a:cubicBezTo>
                    <a:pt x="268" y="1553"/>
                    <a:pt x="732" y="703"/>
                    <a:pt x="1383" y="58"/>
                  </a:cubicBez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540;p69"/>
            <p:cNvSpPr/>
            <p:nvPr/>
          </p:nvSpPr>
          <p:spPr>
            <a:xfrm>
              <a:off x="2122000" y="1857275"/>
              <a:ext cx="16550" cy="38200"/>
            </a:xfrm>
            <a:custGeom>
              <a:avLst/>
              <a:gdLst/>
              <a:ahLst/>
              <a:cxnLst/>
              <a:rect l="l" t="t" r="r" b="b"/>
              <a:pathLst>
                <a:path w="662" h="1528" extrusionOk="0">
                  <a:moveTo>
                    <a:pt x="588" y="1"/>
                  </a:moveTo>
                  <a:lnTo>
                    <a:pt x="1" y="1499"/>
                  </a:lnTo>
                  <a:lnTo>
                    <a:pt x="74" y="1528"/>
                  </a:lnTo>
                  <a:lnTo>
                    <a:pt x="661" y="29"/>
                  </a:lnTo>
                  <a:lnTo>
                    <a:pt x="58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541;p69"/>
            <p:cNvSpPr/>
            <p:nvPr/>
          </p:nvSpPr>
          <p:spPr>
            <a:xfrm>
              <a:off x="2214550" y="1919825"/>
              <a:ext cx="8425" cy="14975"/>
            </a:xfrm>
            <a:custGeom>
              <a:avLst/>
              <a:gdLst/>
              <a:ahLst/>
              <a:cxnLst/>
              <a:rect l="l" t="t" r="r" b="b"/>
              <a:pathLst>
                <a:path w="337" h="599" extrusionOk="0">
                  <a:moveTo>
                    <a:pt x="71" y="1"/>
                  </a:moveTo>
                  <a:lnTo>
                    <a:pt x="0" y="35"/>
                  </a:lnTo>
                  <a:lnTo>
                    <a:pt x="265" y="599"/>
                  </a:lnTo>
                  <a:lnTo>
                    <a:pt x="336" y="566"/>
                  </a:lnTo>
                  <a:lnTo>
                    <a:pt x="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542;p69"/>
            <p:cNvSpPr/>
            <p:nvPr/>
          </p:nvSpPr>
          <p:spPr>
            <a:xfrm>
              <a:off x="2133100" y="1941725"/>
              <a:ext cx="2000" cy="13300"/>
            </a:xfrm>
            <a:custGeom>
              <a:avLst/>
              <a:gdLst/>
              <a:ahLst/>
              <a:cxnLst/>
              <a:rect l="l" t="t" r="r" b="b"/>
              <a:pathLst>
                <a:path w="80" h="532" extrusionOk="0">
                  <a:moveTo>
                    <a:pt x="1" y="1"/>
                  </a:moveTo>
                  <a:lnTo>
                    <a:pt x="1" y="532"/>
                  </a:lnTo>
                  <a:lnTo>
                    <a:pt x="79" y="532"/>
                  </a:lnTo>
                  <a:lnTo>
                    <a:pt x="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543;p69"/>
            <p:cNvSpPr/>
            <p:nvPr/>
          </p:nvSpPr>
          <p:spPr>
            <a:xfrm>
              <a:off x="2274500" y="2398375"/>
              <a:ext cx="140150" cy="26850"/>
            </a:xfrm>
            <a:custGeom>
              <a:avLst/>
              <a:gdLst/>
              <a:ahLst/>
              <a:cxnLst/>
              <a:rect l="l" t="t" r="r" b="b"/>
              <a:pathLst>
                <a:path w="5606" h="1074" extrusionOk="0">
                  <a:moveTo>
                    <a:pt x="5572" y="1"/>
                  </a:moveTo>
                  <a:cubicBezTo>
                    <a:pt x="5568" y="1"/>
                    <a:pt x="5563" y="1"/>
                    <a:pt x="5559" y="4"/>
                  </a:cubicBezTo>
                  <a:lnTo>
                    <a:pt x="5558" y="5"/>
                  </a:lnTo>
                  <a:lnTo>
                    <a:pt x="5239" y="159"/>
                  </a:lnTo>
                  <a:lnTo>
                    <a:pt x="5079" y="236"/>
                  </a:lnTo>
                  <a:lnTo>
                    <a:pt x="4914" y="301"/>
                  </a:lnTo>
                  <a:lnTo>
                    <a:pt x="4584" y="431"/>
                  </a:lnTo>
                  <a:lnTo>
                    <a:pt x="4247" y="540"/>
                  </a:lnTo>
                  <a:cubicBezTo>
                    <a:pt x="3795" y="674"/>
                    <a:pt x="3335" y="786"/>
                    <a:pt x="2866" y="847"/>
                  </a:cubicBezTo>
                  <a:cubicBezTo>
                    <a:pt x="2399" y="910"/>
                    <a:pt x="1927" y="951"/>
                    <a:pt x="1455" y="957"/>
                  </a:cubicBezTo>
                  <a:cubicBezTo>
                    <a:pt x="1373" y="958"/>
                    <a:pt x="1291" y="959"/>
                    <a:pt x="1209" y="959"/>
                  </a:cubicBezTo>
                  <a:cubicBezTo>
                    <a:pt x="817" y="959"/>
                    <a:pt x="425" y="942"/>
                    <a:pt x="38" y="900"/>
                  </a:cubicBezTo>
                  <a:lnTo>
                    <a:pt x="35" y="899"/>
                  </a:lnTo>
                  <a:cubicBezTo>
                    <a:pt x="35" y="899"/>
                    <a:pt x="34" y="899"/>
                    <a:pt x="33" y="899"/>
                  </a:cubicBezTo>
                  <a:cubicBezTo>
                    <a:pt x="19" y="899"/>
                    <a:pt x="5" y="909"/>
                    <a:pt x="4" y="924"/>
                  </a:cubicBezTo>
                  <a:cubicBezTo>
                    <a:pt x="0" y="939"/>
                    <a:pt x="13" y="955"/>
                    <a:pt x="28" y="957"/>
                  </a:cubicBezTo>
                  <a:cubicBezTo>
                    <a:pt x="500" y="1038"/>
                    <a:pt x="977" y="1070"/>
                    <a:pt x="1456" y="1073"/>
                  </a:cubicBezTo>
                  <a:cubicBezTo>
                    <a:pt x="1933" y="1070"/>
                    <a:pt x="2411" y="1039"/>
                    <a:pt x="2884" y="967"/>
                  </a:cubicBezTo>
                  <a:cubicBezTo>
                    <a:pt x="3358" y="901"/>
                    <a:pt x="3826" y="791"/>
                    <a:pt x="4280" y="641"/>
                  </a:cubicBezTo>
                  <a:cubicBezTo>
                    <a:pt x="4738" y="501"/>
                    <a:pt x="5169" y="287"/>
                    <a:pt x="5587" y="56"/>
                  </a:cubicBezTo>
                  <a:cubicBezTo>
                    <a:pt x="5600" y="49"/>
                    <a:pt x="5606" y="32"/>
                    <a:pt x="5599" y="18"/>
                  </a:cubicBezTo>
                  <a:cubicBezTo>
                    <a:pt x="5594" y="7"/>
                    <a:pt x="5583"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544;p69"/>
            <p:cNvSpPr/>
            <p:nvPr/>
          </p:nvSpPr>
          <p:spPr>
            <a:xfrm>
              <a:off x="2036975" y="2415000"/>
              <a:ext cx="117575" cy="14800"/>
            </a:xfrm>
            <a:custGeom>
              <a:avLst/>
              <a:gdLst/>
              <a:ahLst/>
              <a:cxnLst/>
              <a:rect l="l" t="t" r="r" b="b"/>
              <a:pathLst>
                <a:path w="4703" h="592" extrusionOk="0">
                  <a:moveTo>
                    <a:pt x="34" y="0"/>
                  </a:moveTo>
                  <a:cubicBezTo>
                    <a:pt x="21" y="0"/>
                    <a:pt x="10" y="8"/>
                    <a:pt x="6" y="21"/>
                  </a:cubicBezTo>
                  <a:cubicBezTo>
                    <a:pt x="1" y="36"/>
                    <a:pt x="8" y="53"/>
                    <a:pt x="23" y="58"/>
                  </a:cubicBezTo>
                  <a:cubicBezTo>
                    <a:pt x="210" y="122"/>
                    <a:pt x="394" y="193"/>
                    <a:pt x="584" y="251"/>
                  </a:cubicBezTo>
                  <a:cubicBezTo>
                    <a:pt x="774" y="304"/>
                    <a:pt x="962" y="364"/>
                    <a:pt x="1157" y="402"/>
                  </a:cubicBezTo>
                  <a:lnTo>
                    <a:pt x="1447" y="465"/>
                  </a:lnTo>
                  <a:lnTo>
                    <a:pt x="1740" y="511"/>
                  </a:lnTo>
                  <a:cubicBezTo>
                    <a:pt x="1838" y="528"/>
                    <a:pt x="1936" y="541"/>
                    <a:pt x="2036" y="548"/>
                  </a:cubicBezTo>
                  <a:cubicBezTo>
                    <a:pt x="2135" y="558"/>
                    <a:pt x="2233" y="569"/>
                    <a:pt x="2332" y="575"/>
                  </a:cubicBezTo>
                  <a:cubicBezTo>
                    <a:pt x="2485" y="586"/>
                    <a:pt x="2638" y="592"/>
                    <a:pt x="2791" y="592"/>
                  </a:cubicBezTo>
                  <a:cubicBezTo>
                    <a:pt x="3034" y="592"/>
                    <a:pt x="3278" y="578"/>
                    <a:pt x="3520" y="554"/>
                  </a:cubicBezTo>
                  <a:cubicBezTo>
                    <a:pt x="3914" y="508"/>
                    <a:pt x="4305" y="434"/>
                    <a:pt x="4679" y="292"/>
                  </a:cubicBezTo>
                  <a:cubicBezTo>
                    <a:pt x="4693" y="286"/>
                    <a:pt x="4702" y="270"/>
                    <a:pt x="4698" y="255"/>
                  </a:cubicBezTo>
                  <a:cubicBezTo>
                    <a:pt x="4695" y="241"/>
                    <a:pt x="4683" y="233"/>
                    <a:pt x="4671" y="233"/>
                  </a:cubicBezTo>
                  <a:cubicBezTo>
                    <a:pt x="4668" y="233"/>
                    <a:pt x="4665" y="233"/>
                    <a:pt x="4662" y="234"/>
                  </a:cubicBezTo>
                  <a:lnTo>
                    <a:pt x="4660" y="234"/>
                  </a:lnTo>
                  <a:cubicBezTo>
                    <a:pt x="4288" y="343"/>
                    <a:pt x="3897" y="400"/>
                    <a:pt x="3510" y="434"/>
                  </a:cubicBezTo>
                  <a:cubicBezTo>
                    <a:pt x="3286" y="454"/>
                    <a:pt x="3062" y="463"/>
                    <a:pt x="2837" y="463"/>
                  </a:cubicBezTo>
                  <a:cubicBezTo>
                    <a:pt x="2672" y="463"/>
                    <a:pt x="2506" y="458"/>
                    <a:pt x="2341" y="449"/>
                  </a:cubicBezTo>
                  <a:cubicBezTo>
                    <a:pt x="2244" y="444"/>
                    <a:pt x="2146" y="433"/>
                    <a:pt x="2049" y="425"/>
                  </a:cubicBezTo>
                  <a:cubicBezTo>
                    <a:pt x="1952" y="419"/>
                    <a:pt x="1856" y="407"/>
                    <a:pt x="1759" y="392"/>
                  </a:cubicBezTo>
                  <a:lnTo>
                    <a:pt x="1469" y="351"/>
                  </a:lnTo>
                  <a:lnTo>
                    <a:pt x="1181" y="296"/>
                  </a:lnTo>
                  <a:cubicBezTo>
                    <a:pt x="987" y="265"/>
                    <a:pt x="800" y="206"/>
                    <a:pt x="609" y="165"/>
                  </a:cubicBezTo>
                  <a:cubicBezTo>
                    <a:pt x="419" y="117"/>
                    <a:pt x="233" y="55"/>
                    <a:pt x="44" y="1"/>
                  </a:cubicBezTo>
                  <a:lnTo>
                    <a:pt x="42" y="1"/>
                  </a:lnTo>
                  <a:cubicBezTo>
                    <a:pt x="39" y="0"/>
                    <a:pt x="37"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545;p69"/>
            <p:cNvSpPr/>
            <p:nvPr/>
          </p:nvSpPr>
          <p:spPr>
            <a:xfrm>
              <a:off x="2294000" y="2264975"/>
              <a:ext cx="98925" cy="11200"/>
            </a:xfrm>
            <a:custGeom>
              <a:avLst/>
              <a:gdLst/>
              <a:ahLst/>
              <a:cxnLst/>
              <a:rect l="l" t="t" r="r" b="b"/>
              <a:pathLst>
                <a:path w="3957" h="448" extrusionOk="0">
                  <a:moveTo>
                    <a:pt x="612" y="1"/>
                  </a:moveTo>
                  <a:cubicBezTo>
                    <a:pt x="418" y="1"/>
                    <a:pt x="223" y="6"/>
                    <a:pt x="27" y="22"/>
                  </a:cubicBezTo>
                  <a:cubicBezTo>
                    <a:pt x="13" y="24"/>
                    <a:pt x="1" y="35"/>
                    <a:pt x="2" y="51"/>
                  </a:cubicBezTo>
                  <a:cubicBezTo>
                    <a:pt x="1" y="66"/>
                    <a:pt x="13" y="81"/>
                    <a:pt x="30" y="81"/>
                  </a:cubicBezTo>
                  <a:lnTo>
                    <a:pt x="31" y="81"/>
                  </a:lnTo>
                  <a:cubicBezTo>
                    <a:pt x="356" y="87"/>
                    <a:pt x="682" y="103"/>
                    <a:pt x="1006" y="124"/>
                  </a:cubicBezTo>
                  <a:cubicBezTo>
                    <a:pt x="1331" y="142"/>
                    <a:pt x="1656" y="171"/>
                    <a:pt x="1980" y="200"/>
                  </a:cubicBezTo>
                  <a:cubicBezTo>
                    <a:pt x="2628" y="264"/>
                    <a:pt x="3275" y="350"/>
                    <a:pt x="3921" y="447"/>
                  </a:cubicBezTo>
                  <a:cubicBezTo>
                    <a:pt x="3922" y="448"/>
                    <a:pt x="3923" y="448"/>
                    <a:pt x="3925" y="448"/>
                  </a:cubicBezTo>
                  <a:cubicBezTo>
                    <a:pt x="3938" y="448"/>
                    <a:pt x="3950" y="438"/>
                    <a:pt x="3954" y="424"/>
                  </a:cubicBezTo>
                  <a:cubicBezTo>
                    <a:pt x="3957" y="408"/>
                    <a:pt x="3947" y="393"/>
                    <a:pt x="3931" y="390"/>
                  </a:cubicBezTo>
                  <a:cubicBezTo>
                    <a:pt x="3612" y="321"/>
                    <a:pt x="3289" y="257"/>
                    <a:pt x="2965" y="206"/>
                  </a:cubicBezTo>
                  <a:cubicBezTo>
                    <a:pt x="2643" y="153"/>
                    <a:pt x="2318" y="114"/>
                    <a:pt x="1992" y="77"/>
                  </a:cubicBezTo>
                  <a:cubicBezTo>
                    <a:pt x="1666" y="41"/>
                    <a:pt x="1339" y="21"/>
                    <a:pt x="1012" y="6"/>
                  </a:cubicBezTo>
                  <a:cubicBezTo>
                    <a:pt x="878" y="3"/>
                    <a:pt x="745"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546;p69"/>
            <p:cNvSpPr/>
            <p:nvPr/>
          </p:nvSpPr>
          <p:spPr>
            <a:xfrm>
              <a:off x="2046725" y="2265475"/>
              <a:ext cx="88250" cy="12700"/>
            </a:xfrm>
            <a:custGeom>
              <a:avLst/>
              <a:gdLst/>
              <a:ahLst/>
              <a:cxnLst/>
              <a:rect l="l" t="t" r="r" b="b"/>
              <a:pathLst>
                <a:path w="3530" h="508" extrusionOk="0">
                  <a:moveTo>
                    <a:pt x="3499" y="1"/>
                  </a:moveTo>
                  <a:cubicBezTo>
                    <a:pt x="3207" y="8"/>
                    <a:pt x="2916" y="31"/>
                    <a:pt x="2625" y="56"/>
                  </a:cubicBezTo>
                  <a:cubicBezTo>
                    <a:pt x="2333" y="85"/>
                    <a:pt x="2044" y="115"/>
                    <a:pt x="1754" y="156"/>
                  </a:cubicBezTo>
                  <a:cubicBezTo>
                    <a:pt x="1464" y="197"/>
                    <a:pt x="1174" y="237"/>
                    <a:pt x="887" y="287"/>
                  </a:cubicBezTo>
                  <a:cubicBezTo>
                    <a:pt x="600" y="334"/>
                    <a:pt x="313" y="391"/>
                    <a:pt x="26" y="449"/>
                  </a:cubicBezTo>
                  <a:cubicBezTo>
                    <a:pt x="11" y="453"/>
                    <a:pt x="0" y="468"/>
                    <a:pt x="3" y="483"/>
                  </a:cubicBezTo>
                  <a:cubicBezTo>
                    <a:pt x="5" y="497"/>
                    <a:pt x="17" y="507"/>
                    <a:pt x="31" y="507"/>
                  </a:cubicBezTo>
                  <a:cubicBezTo>
                    <a:pt x="33" y="507"/>
                    <a:pt x="34" y="507"/>
                    <a:pt x="36" y="507"/>
                  </a:cubicBezTo>
                  <a:lnTo>
                    <a:pt x="1771" y="279"/>
                  </a:lnTo>
                  <a:cubicBezTo>
                    <a:pt x="2349" y="208"/>
                    <a:pt x="2927" y="140"/>
                    <a:pt x="3504" y="61"/>
                  </a:cubicBezTo>
                  <a:cubicBezTo>
                    <a:pt x="3520" y="59"/>
                    <a:pt x="3530" y="46"/>
                    <a:pt x="3529" y="29"/>
                  </a:cubicBezTo>
                  <a:cubicBezTo>
                    <a:pt x="3529" y="13"/>
                    <a:pt x="3517" y="1"/>
                    <a:pt x="3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547;p69"/>
            <p:cNvSpPr/>
            <p:nvPr/>
          </p:nvSpPr>
          <p:spPr>
            <a:xfrm>
              <a:off x="1872375" y="2608425"/>
              <a:ext cx="316050" cy="285900"/>
            </a:xfrm>
            <a:custGeom>
              <a:avLst/>
              <a:gdLst/>
              <a:ahLst/>
              <a:cxnLst/>
              <a:rect l="l" t="t" r="r" b="b"/>
              <a:pathLst>
                <a:path w="12642" h="11436" extrusionOk="0">
                  <a:moveTo>
                    <a:pt x="12641" y="1"/>
                  </a:moveTo>
                  <a:lnTo>
                    <a:pt x="11518" y="609"/>
                  </a:lnTo>
                  <a:cubicBezTo>
                    <a:pt x="11469" y="587"/>
                    <a:pt x="11421" y="577"/>
                    <a:pt x="11375" y="577"/>
                  </a:cubicBezTo>
                  <a:cubicBezTo>
                    <a:pt x="10347" y="577"/>
                    <a:pt x="9972" y="5707"/>
                    <a:pt x="8711" y="5707"/>
                  </a:cubicBezTo>
                  <a:cubicBezTo>
                    <a:pt x="8709" y="5707"/>
                    <a:pt x="8708" y="5707"/>
                    <a:pt x="8706" y="5707"/>
                  </a:cubicBezTo>
                  <a:cubicBezTo>
                    <a:pt x="7646" y="5693"/>
                    <a:pt x="6587" y="5685"/>
                    <a:pt x="5527" y="5685"/>
                  </a:cubicBezTo>
                  <a:cubicBezTo>
                    <a:pt x="3685" y="5685"/>
                    <a:pt x="1842" y="5709"/>
                    <a:pt x="0" y="5763"/>
                  </a:cubicBezTo>
                  <a:cubicBezTo>
                    <a:pt x="125" y="7425"/>
                    <a:pt x="167" y="9219"/>
                    <a:pt x="191" y="10953"/>
                  </a:cubicBezTo>
                  <a:cubicBezTo>
                    <a:pt x="401" y="11121"/>
                    <a:pt x="662" y="11205"/>
                    <a:pt x="926" y="11205"/>
                  </a:cubicBezTo>
                  <a:cubicBezTo>
                    <a:pt x="1181" y="11205"/>
                    <a:pt x="1439" y="11127"/>
                    <a:pt x="1661" y="10974"/>
                  </a:cubicBezTo>
                  <a:cubicBezTo>
                    <a:pt x="1693" y="10406"/>
                    <a:pt x="1724" y="9836"/>
                    <a:pt x="1684" y="9286"/>
                  </a:cubicBezTo>
                  <a:lnTo>
                    <a:pt x="1684" y="9286"/>
                  </a:lnTo>
                  <a:cubicBezTo>
                    <a:pt x="3508" y="9420"/>
                    <a:pt x="5335" y="9488"/>
                    <a:pt x="7151" y="9488"/>
                  </a:cubicBezTo>
                  <a:cubicBezTo>
                    <a:pt x="8276" y="9488"/>
                    <a:pt x="9397" y="9461"/>
                    <a:pt x="10509" y="9409"/>
                  </a:cubicBezTo>
                  <a:lnTo>
                    <a:pt x="10509" y="9409"/>
                  </a:lnTo>
                  <a:cubicBezTo>
                    <a:pt x="10493" y="10010"/>
                    <a:pt x="10475" y="10612"/>
                    <a:pt x="10425" y="11280"/>
                  </a:cubicBezTo>
                  <a:cubicBezTo>
                    <a:pt x="10673" y="11383"/>
                    <a:pt x="10938" y="11435"/>
                    <a:pt x="11203" y="11435"/>
                  </a:cubicBezTo>
                  <a:cubicBezTo>
                    <a:pt x="11556" y="11435"/>
                    <a:pt x="11908" y="11344"/>
                    <a:pt x="12223" y="11158"/>
                  </a:cubicBezTo>
                  <a:cubicBezTo>
                    <a:pt x="12255" y="9523"/>
                    <a:pt x="12467" y="1626"/>
                    <a:pt x="12641" y="1"/>
                  </a:cubicBezTo>
                  <a:close/>
                </a:path>
              </a:pathLst>
            </a:custGeom>
            <a:solidFill>
              <a:srgbClr val="AB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548;p69"/>
            <p:cNvSpPr/>
            <p:nvPr/>
          </p:nvSpPr>
          <p:spPr>
            <a:xfrm>
              <a:off x="1853225" y="2856775"/>
              <a:ext cx="134325" cy="11050"/>
            </a:xfrm>
            <a:custGeom>
              <a:avLst/>
              <a:gdLst/>
              <a:ahLst/>
              <a:cxnLst/>
              <a:rect l="l" t="t" r="r" b="b"/>
              <a:pathLst>
                <a:path w="5373" h="442" extrusionOk="0">
                  <a:moveTo>
                    <a:pt x="32" y="0"/>
                  </a:moveTo>
                  <a:lnTo>
                    <a:pt x="1" y="81"/>
                  </a:lnTo>
                  <a:cubicBezTo>
                    <a:pt x="506" y="277"/>
                    <a:pt x="1037" y="334"/>
                    <a:pt x="1573" y="334"/>
                  </a:cubicBezTo>
                  <a:cubicBezTo>
                    <a:pt x="1956" y="334"/>
                    <a:pt x="2341" y="305"/>
                    <a:pt x="2721" y="276"/>
                  </a:cubicBezTo>
                  <a:cubicBezTo>
                    <a:pt x="3101" y="247"/>
                    <a:pt x="3485" y="218"/>
                    <a:pt x="3867" y="218"/>
                  </a:cubicBezTo>
                  <a:cubicBezTo>
                    <a:pt x="4371" y="218"/>
                    <a:pt x="4870" y="269"/>
                    <a:pt x="5343" y="441"/>
                  </a:cubicBezTo>
                  <a:lnTo>
                    <a:pt x="5372" y="361"/>
                  </a:lnTo>
                  <a:cubicBezTo>
                    <a:pt x="4886" y="185"/>
                    <a:pt x="4378" y="133"/>
                    <a:pt x="3866" y="133"/>
                  </a:cubicBezTo>
                  <a:cubicBezTo>
                    <a:pt x="3482" y="133"/>
                    <a:pt x="3095" y="162"/>
                    <a:pt x="2714" y="191"/>
                  </a:cubicBezTo>
                  <a:cubicBezTo>
                    <a:pt x="2337" y="220"/>
                    <a:pt x="1955" y="249"/>
                    <a:pt x="1575" y="249"/>
                  </a:cubicBezTo>
                  <a:cubicBezTo>
                    <a:pt x="1047" y="249"/>
                    <a:pt x="525" y="193"/>
                    <a:pt x="32"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549;p69"/>
            <p:cNvSpPr/>
            <p:nvPr/>
          </p:nvSpPr>
          <p:spPr>
            <a:xfrm>
              <a:off x="1854400" y="2873250"/>
              <a:ext cx="123875" cy="5675"/>
            </a:xfrm>
            <a:custGeom>
              <a:avLst/>
              <a:gdLst/>
              <a:ahLst/>
              <a:cxnLst/>
              <a:rect l="l" t="t" r="r" b="b"/>
              <a:pathLst>
                <a:path w="4955" h="227" extrusionOk="0">
                  <a:moveTo>
                    <a:pt x="737" y="0"/>
                  </a:moveTo>
                  <a:cubicBezTo>
                    <a:pt x="491" y="0"/>
                    <a:pt x="245" y="2"/>
                    <a:pt x="0" y="5"/>
                  </a:cubicBezTo>
                  <a:lnTo>
                    <a:pt x="2" y="89"/>
                  </a:lnTo>
                  <a:cubicBezTo>
                    <a:pt x="231" y="87"/>
                    <a:pt x="460" y="86"/>
                    <a:pt x="690" y="86"/>
                  </a:cubicBezTo>
                  <a:cubicBezTo>
                    <a:pt x="2109" y="86"/>
                    <a:pt x="3538" y="132"/>
                    <a:pt x="4949" y="226"/>
                  </a:cubicBezTo>
                  <a:lnTo>
                    <a:pt x="4954" y="141"/>
                  </a:lnTo>
                  <a:cubicBezTo>
                    <a:pt x="3557" y="48"/>
                    <a:pt x="2142" y="0"/>
                    <a:pt x="737"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550;p69"/>
            <p:cNvSpPr/>
            <p:nvPr/>
          </p:nvSpPr>
          <p:spPr>
            <a:xfrm>
              <a:off x="1793500" y="2620025"/>
              <a:ext cx="394600" cy="341925"/>
            </a:xfrm>
            <a:custGeom>
              <a:avLst/>
              <a:gdLst/>
              <a:ahLst/>
              <a:cxnLst/>
              <a:rect l="l" t="t" r="r" b="b"/>
              <a:pathLst>
                <a:path w="15784" h="13677" extrusionOk="0">
                  <a:moveTo>
                    <a:pt x="15784" y="0"/>
                  </a:moveTo>
                  <a:lnTo>
                    <a:pt x="9666" y="7971"/>
                  </a:lnTo>
                  <a:cubicBezTo>
                    <a:pt x="9346" y="7958"/>
                    <a:pt x="9025" y="7953"/>
                    <a:pt x="8706" y="7949"/>
                  </a:cubicBezTo>
                  <a:cubicBezTo>
                    <a:pt x="7644" y="7935"/>
                    <a:pt x="6583" y="7927"/>
                    <a:pt x="5521" y="7927"/>
                  </a:cubicBezTo>
                  <a:cubicBezTo>
                    <a:pt x="3681" y="7927"/>
                    <a:pt x="1841" y="7950"/>
                    <a:pt x="1" y="8005"/>
                  </a:cubicBezTo>
                  <a:cubicBezTo>
                    <a:pt x="126" y="9666"/>
                    <a:pt x="168" y="11460"/>
                    <a:pt x="192" y="13195"/>
                  </a:cubicBezTo>
                  <a:cubicBezTo>
                    <a:pt x="402" y="13362"/>
                    <a:pt x="663" y="13446"/>
                    <a:pt x="927" y="13446"/>
                  </a:cubicBezTo>
                  <a:cubicBezTo>
                    <a:pt x="1181" y="13446"/>
                    <a:pt x="1440" y="13369"/>
                    <a:pt x="1661" y="13215"/>
                  </a:cubicBezTo>
                  <a:cubicBezTo>
                    <a:pt x="1693" y="12645"/>
                    <a:pt x="1724" y="12077"/>
                    <a:pt x="1684" y="11527"/>
                  </a:cubicBezTo>
                  <a:lnTo>
                    <a:pt x="1684" y="11527"/>
                  </a:lnTo>
                  <a:cubicBezTo>
                    <a:pt x="3503" y="11662"/>
                    <a:pt x="5326" y="11730"/>
                    <a:pt x="7137" y="11730"/>
                  </a:cubicBezTo>
                  <a:cubicBezTo>
                    <a:pt x="8267" y="11730"/>
                    <a:pt x="9393" y="11703"/>
                    <a:pt x="10510" y="11650"/>
                  </a:cubicBezTo>
                  <a:lnTo>
                    <a:pt x="10510" y="11650"/>
                  </a:lnTo>
                  <a:cubicBezTo>
                    <a:pt x="10492" y="12252"/>
                    <a:pt x="10475" y="12853"/>
                    <a:pt x="10425" y="13521"/>
                  </a:cubicBezTo>
                  <a:cubicBezTo>
                    <a:pt x="10673" y="13624"/>
                    <a:pt x="10938" y="13676"/>
                    <a:pt x="11204" y="13676"/>
                  </a:cubicBezTo>
                  <a:cubicBezTo>
                    <a:pt x="11556" y="13676"/>
                    <a:pt x="11909" y="13585"/>
                    <a:pt x="12223" y="13400"/>
                  </a:cubicBezTo>
                  <a:cubicBezTo>
                    <a:pt x="12239" y="12572"/>
                    <a:pt x="12273" y="11746"/>
                    <a:pt x="12326" y="10921"/>
                  </a:cubicBezTo>
                  <a:cubicBezTo>
                    <a:pt x="12942" y="10327"/>
                    <a:pt x="14450" y="8850"/>
                    <a:pt x="15343" y="7783"/>
                  </a:cubicBezTo>
                  <a:lnTo>
                    <a:pt x="15784" y="0"/>
                  </a:ln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551;p69"/>
            <p:cNvSpPr/>
            <p:nvPr/>
          </p:nvSpPr>
          <p:spPr>
            <a:xfrm>
              <a:off x="1769625" y="2549875"/>
              <a:ext cx="429300" cy="332500"/>
            </a:xfrm>
            <a:custGeom>
              <a:avLst/>
              <a:gdLst/>
              <a:ahLst/>
              <a:cxnLst/>
              <a:rect l="l" t="t" r="r" b="b"/>
              <a:pathLst>
                <a:path w="17172" h="13300" extrusionOk="0">
                  <a:moveTo>
                    <a:pt x="11042" y="0"/>
                  </a:moveTo>
                  <a:cubicBezTo>
                    <a:pt x="10998" y="0"/>
                    <a:pt x="10951" y="10"/>
                    <a:pt x="10902" y="33"/>
                  </a:cubicBezTo>
                  <a:cubicBezTo>
                    <a:pt x="10723" y="119"/>
                    <a:pt x="10659" y="322"/>
                    <a:pt x="10681" y="462"/>
                  </a:cubicBezTo>
                  <a:cubicBezTo>
                    <a:pt x="10705" y="604"/>
                    <a:pt x="10779" y="730"/>
                    <a:pt x="10741" y="885"/>
                  </a:cubicBezTo>
                  <a:cubicBezTo>
                    <a:pt x="10210" y="649"/>
                    <a:pt x="9601" y="536"/>
                    <a:pt x="8957" y="536"/>
                  </a:cubicBezTo>
                  <a:cubicBezTo>
                    <a:pt x="8334" y="536"/>
                    <a:pt x="7678" y="642"/>
                    <a:pt x="7028" y="847"/>
                  </a:cubicBezTo>
                  <a:cubicBezTo>
                    <a:pt x="6688" y="955"/>
                    <a:pt x="6336" y="1096"/>
                    <a:pt x="6052" y="1329"/>
                  </a:cubicBezTo>
                  <a:cubicBezTo>
                    <a:pt x="5769" y="1560"/>
                    <a:pt x="5569" y="1906"/>
                    <a:pt x="5625" y="2208"/>
                  </a:cubicBezTo>
                  <a:cubicBezTo>
                    <a:pt x="5399" y="2233"/>
                    <a:pt x="5169" y="2260"/>
                    <a:pt x="4939" y="2336"/>
                  </a:cubicBezTo>
                  <a:cubicBezTo>
                    <a:pt x="4708" y="2413"/>
                    <a:pt x="4473" y="2543"/>
                    <a:pt x="4317" y="2725"/>
                  </a:cubicBezTo>
                  <a:cubicBezTo>
                    <a:pt x="4159" y="2908"/>
                    <a:pt x="4097" y="3147"/>
                    <a:pt x="4136" y="3362"/>
                  </a:cubicBezTo>
                  <a:cubicBezTo>
                    <a:pt x="3548" y="3521"/>
                    <a:pt x="2960" y="3837"/>
                    <a:pt x="2486" y="4253"/>
                  </a:cubicBezTo>
                  <a:cubicBezTo>
                    <a:pt x="2297" y="4419"/>
                    <a:pt x="2115" y="4615"/>
                    <a:pt x="2060" y="4820"/>
                  </a:cubicBezTo>
                  <a:cubicBezTo>
                    <a:pt x="2005" y="5017"/>
                    <a:pt x="2113" y="5212"/>
                    <a:pt x="2271" y="5212"/>
                  </a:cubicBezTo>
                  <a:cubicBezTo>
                    <a:pt x="2278" y="5212"/>
                    <a:pt x="2285" y="5211"/>
                    <a:pt x="2292" y="5211"/>
                  </a:cubicBezTo>
                  <a:lnTo>
                    <a:pt x="2292" y="5211"/>
                  </a:lnTo>
                  <a:cubicBezTo>
                    <a:pt x="1730" y="5500"/>
                    <a:pt x="1216" y="5901"/>
                    <a:pt x="812" y="6360"/>
                  </a:cubicBezTo>
                  <a:cubicBezTo>
                    <a:pt x="576" y="6628"/>
                    <a:pt x="371" y="6930"/>
                    <a:pt x="329" y="7223"/>
                  </a:cubicBezTo>
                  <a:cubicBezTo>
                    <a:pt x="288" y="7517"/>
                    <a:pt x="456" y="7790"/>
                    <a:pt x="712" y="7862"/>
                  </a:cubicBezTo>
                  <a:cubicBezTo>
                    <a:pt x="403" y="8097"/>
                    <a:pt x="169" y="8413"/>
                    <a:pt x="66" y="8728"/>
                  </a:cubicBezTo>
                  <a:cubicBezTo>
                    <a:pt x="20" y="8870"/>
                    <a:pt x="1" y="9021"/>
                    <a:pt x="76" y="9122"/>
                  </a:cubicBezTo>
                  <a:cubicBezTo>
                    <a:pt x="116" y="9176"/>
                    <a:pt x="192" y="9207"/>
                    <a:pt x="274" y="9207"/>
                  </a:cubicBezTo>
                  <a:cubicBezTo>
                    <a:pt x="343" y="9207"/>
                    <a:pt x="417" y="9185"/>
                    <a:pt x="479" y="9135"/>
                  </a:cubicBezTo>
                  <a:lnTo>
                    <a:pt x="479" y="9135"/>
                  </a:lnTo>
                  <a:cubicBezTo>
                    <a:pt x="356" y="9302"/>
                    <a:pt x="253" y="9480"/>
                    <a:pt x="215" y="9659"/>
                  </a:cubicBezTo>
                  <a:cubicBezTo>
                    <a:pt x="176" y="9836"/>
                    <a:pt x="210" y="10012"/>
                    <a:pt x="336" y="10113"/>
                  </a:cubicBezTo>
                  <a:cubicBezTo>
                    <a:pt x="403" y="10167"/>
                    <a:pt x="499" y="10195"/>
                    <a:pt x="598" y="10195"/>
                  </a:cubicBezTo>
                  <a:cubicBezTo>
                    <a:pt x="686" y="10195"/>
                    <a:pt x="778" y="10173"/>
                    <a:pt x="855" y="10126"/>
                  </a:cubicBezTo>
                  <a:lnTo>
                    <a:pt x="855" y="10126"/>
                  </a:lnTo>
                  <a:cubicBezTo>
                    <a:pt x="753" y="10740"/>
                    <a:pt x="1092" y="11281"/>
                    <a:pt x="1688" y="11456"/>
                  </a:cubicBezTo>
                  <a:cubicBezTo>
                    <a:pt x="1829" y="11497"/>
                    <a:pt x="1982" y="11518"/>
                    <a:pt x="2145" y="11518"/>
                  </a:cubicBezTo>
                  <a:cubicBezTo>
                    <a:pt x="2671" y="11518"/>
                    <a:pt x="3287" y="11302"/>
                    <a:pt x="3844" y="10892"/>
                  </a:cubicBezTo>
                  <a:lnTo>
                    <a:pt x="3844" y="10892"/>
                  </a:lnTo>
                  <a:cubicBezTo>
                    <a:pt x="3504" y="11274"/>
                    <a:pt x="3471" y="11788"/>
                    <a:pt x="3767" y="12043"/>
                  </a:cubicBezTo>
                  <a:cubicBezTo>
                    <a:pt x="3902" y="12159"/>
                    <a:pt x="4098" y="12216"/>
                    <a:pt x="4313" y="12216"/>
                  </a:cubicBezTo>
                  <a:cubicBezTo>
                    <a:pt x="4574" y="12216"/>
                    <a:pt x="4863" y="12133"/>
                    <a:pt x="5106" y="11970"/>
                  </a:cubicBezTo>
                  <a:cubicBezTo>
                    <a:pt x="5117" y="12229"/>
                    <a:pt x="5322" y="12430"/>
                    <a:pt x="5614" y="12467"/>
                  </a:cubicBezTo>
                  <a:cubicBezTo>
                    <a:pt x="5647" y="12471"/>
                    <a:pt x="5680" y="12473"/>
                    <a:pt x="5714" y="12473"/>
                  </a:cubicBezTo>
                  <a:cubicBezTo>
                    <a:pt x="5985" y="12473"/>
                    <a:pt x="6299" y="12348"/>
                    <a:pt x="6534" y="12141"/>
                  </a:cubicBezTo>
                  <a:lnTo>
                    <a:pt x="6534" y="12141"/>
                  </a:lnTo>
                  <a:cubicBezTo>
                    <a:pt x="6519" y="12527"/>
                    <a:pt x="6810" y="12837"/>
                    <a:pt x="7235" y="12892"/>
                  </a:cubicBezTo>
                  <a:cubicBezTo>
                    <a:pt x="7282" y="12898"/>
                    <a:pt x="7330" y="12901"/>
                    <a:pt x="7379" y="12901"/>
                  </a:cubicBezTo>
                  <a:cubicBezTo>
                    <a:pt x="7779" y="12901"/>
                    <a:pt x="8243" y="12707"/>
                    <a:pt x="8549" y="12399"/>
                  </a:cubicBezTo>
                  <a:lnTo>
                    <a:pt x="8549" y="12399"/>
                  </a:lnTo>
                  <a:cubicBezTo>
                    <a:pt x="8476" y="12869"/>
                    <a:pt x="8826" y="13260"/>
                    <a:pt x="9355" y="13296"/>
                  </a:cubicBezTo>
                  <a:cubicBezTo>
                    <a:pt x="9382" y="13298"/>
                    <a:pt x="9409" y="13299"/>
                    <a:pt x="9436" y="13299"/>
                  </a:cubicBezTo>
                  <a:cubicBezTo>
                    <a:pt x="9949" y="13299"/>
                    <a:pt x="10563" y="12982"/>
                    <a:pt x="10997" y="12560"/>
                  </a:cubicBezTo>
                  <a:lnTo>
                    <a:pt x="10997" y="12560"/>
                  </a:lnTo>
                  <a:cubicBezTo>
                    <a:pt x="10884" y="12850"/>
                    <a:pt x="11132" y="13098"/>
                    <a:pt x="11465" y="13098"/>
                  </a:cubicBezTo>
                  <a:cubicBezTo>
                    <a:pt x="11483" y="13098"/>
                    <a:pt x="11502" y="13097"/>
                    <a:pt x="11520" y="13095"/>
                  </a:cubicBezTo>
                  <a:cubicBezTo>
                    <a:pt x="11882" y="13067"/>
                    <a:pt x="12261" y="12801"/>
                    <a:pt x="12442" y="12501"/>
                  </a:cubicBezTo>
                  <a:cubicBezTo>
                    <a:pt x="12622" y="12199"/>
                    <a:pt x="12627" y="11878"/>
                    <a:pt x="12524" y="11617"/>
                  </a:cubicBezTo>
                  <a:lnTo>
                    <a:pt x="12524" y="11617"/>
                  </a:lnTo>
                  <a:cubicBezTo>
                    <a:pt x="12564" y="11623"/>
                    <a:pt x="12604" y="11625"/>
                    <a:pt x="12646" y="11625"/>
                  </a:cubicBezTo>
                  <a:cubicBezTo>
                    <a:pt x="13002" y="11625"/>
                    <a:pt x="13417" y="11416"/>
                    <a:pt x="13681" y="11137"/>
                  </a:cubicBezTo>
                  <a:cubicBezTo>
                    <a:pt x="13978" y="10824"/>
                    <a:pt x="14106" y="10444"/>
                    <a:pt x="14114" y="10105"/>
                  </a:cubicBezTo>
                  <a:cubicBezTo>
                    <a:pt x="14123" y="9763"/>
                    <a:pt x="14029" y="9452"/>
                    <a:pt x="13987" y="9071"/>
                  </a:cubicBezTo>
                  <a:lnTo>
                    <a:pt x="13987" y="9071"/>
                  </a:lnTo>
                  <a:cubicBezTo>
                    <a:pt x="14054" y="9168"/>
                    <a:pt x="14188" y="9215"/>
                    <a:pt x="14341" y="9215"/>
                  </a:cubicBezTo>
                  <a:cubicBezTo>
                    <a:pt x="14448" y="9215"/>
                    <a:pt x="14565" y="9192"/>
                    <a:pt x="14675" y="9146"/>
                  </a:cubicBezTo>
                  <a:cubicBezTo>
                    <a:pt x="14941" y="9035"/>
                    <a:pt x="15159" y="8820"/>
                    <a:pt x="15289" y="8598"/>
                  </a:cubicBezTo>
                  <a:cubicBezTo>
                    <a:pt x="15420" y="8375"/>
                    <a:pt x="15472" y="8145"/>
                    <a:pt x="15503" y="7922"/>
                  </a:cubicBezTo>
                  <a:cubicBezTo>
                    <a:pt x="15591" y="7292"/>
                    <a:pt x="15521" y="6686"/>
                    <a:pt x="15310" y="6174"/>
                  </a:cubicBezTo>
                  <a:lnTo>
                    <a:pt x="15310" y="6174"/>
                  </a:lnTo>
                  <a:cubicBezTo>
                    <a:pt x="15347" y="6183"/>
                    <a:pt x="15387" y="6188"/>
                    <a:pt x="15428" y="6188"/>
                  </a:cubicBezTo>
                  <a:cubicBezTo>
                    <a:pt x="15672" y="6188"/>
                    <a:pt x="15965" y="6037"/>
                    <a:pt x="16155" y="5843"/>
                  </a:cubicBezTo>
                  <a:cubicBezTo>
                    <a:pt x="16378" y="5615"/>
                    <a:pt x="16482" y="5345"/>
                    <a:pt x="16546" y="5088"/>
                  </a:cubicBezTo>
                  <a:cubicBezTo>
                    <a:pt x="16729" y="4366"/>
                    <a:pt x="16637" y="3669"/>
                    <a:pt x="16291" y="3128"/>
                  </a:cubicBezTo>
                  <a:lnTo>
                    <a:pt x="16291" y="3128"/>
                  </a:lnTo>
                  <a:cubicBezTo>
                    <a:pt x="16336" y="3162"/>
                    <a:pt x="16397" y="3177"/>
                    <a:pt x="16466" y="3177"/>
                  </a:cubicBezTo>
                  <a:cubicBezTo>
                    <a:pt x="16612" y="3177"/>
                    <a:pt x="16791" y="3108"/>
                    <a:pt x="16916" y="2997"/>
                  </a:cubicBezTo>
                  <a:cubicBezTo>
                    <a:pt x="17101" y="2834"/>
                    <a:pt x="17172" y="2614"/>
                    <a:pt x="17139" y="2439"/>
                  </a:cubicBezTo>
                  <a:cubicBezTo>
                    <a:pt x="17107" y="2265"/>
                    <a:pt x="16984" y="2134"/>
                    <a:pt x="16842" y="2027"/>
                  </a:cubicBezTo>
                  <a:cubicBezTo>
                    <a:pt x="16518" y="1788"/>
                    <a:pt x="16073" y="1657"/>
                    <a:pt x="15578" y="1657"/>
                  </a:cubicBezTo>
                  <a:cubicBezTo>
                    <a:pt x="15569" y="1657"/>
                    <a:pt x="15559" y="1657"/>
                    <a:pt x="15550" y="1657"/>
                  </a:cubicBezTo>
                  <a:cubicBezTo>
                    <a:pt x="15681" y="1559"/>
                    <a:pt x="15958" y="1413"/>
                    <a:pt x="16043" y="1208"/>
                  </a:cubicBezTo>
                  <a:cubicBezTo>
                    <a:pt x="16103" y="1057"/>
                    <a:pt x="16034" y="923"/>
                    <a:pt x="15911" y="855"/>
                  </a:cubicBezTo>
                  <a:cubicBezTo>
                    <a:pt x="15789" y="785"/>
                    <a:pt x="15623" y="771"/>
                    <a:pt x="15457" y="766"/>
                  </a:cubicBezTo>
                  <a:cubicBezTo>
                    <a:pt x="15408" y="764"/>
                    <a:pt x="15359" y="764"/>
                    <a:pt x="15310" y="764"/>
                  </a:cubicBezTo>
                  <a:cubicBezTo>
                    <a:pt x="14680" y="764"/>
                    <a:pt x="14006" y="885"/>
                    <a:pt x="13348" y="1114"/>
                  </a:cubicBezTo>
                  <a:cubicBezTo>
                    <a:pt x="13621" y="933"/>
                    <a:pt x="13817" y="793"/>
                    <a:pt x="13951" y="621"/>
                  </a:cubicBezTo>
                  <a:cubicBezTo>
                    <a:pt x="14085" y="448"/>
                    <a:pt x="14142" y="233"/>
                    <a:pt x="14027" y="120"/>
                  </a:cubicBezTo>
                  <a:cubicBezTo>
                    <a:pt x="13963" y="57"/>
                    <a:pt x="13861" y="36"/>
                    <a:pt x="13746" y="36"/>
                  </a:cubicBezTo>
                  <a:cubicBezTo>
                    <a:pt x="13672" y="36"/>
                    <a:pt x="13592" y="45"/>
                    <a:pt x="13514" y="58"/>
                  </a:cubicBezTo>
                  <a:cubicBezTo>
                    <a:pt x="12901" y="157"/>
                    <a:pt x="12263" y="421"/>
                    <a:pt x="11717" y="801"/>
                  </a:cubicBezTo>
                  <a:cubicBezTo>
                    <a:pt x="11609" y="531"/>
                    <a:pt x="11488" y="325"/>
                    <a:pt x="11329" y="146"/>
                  </a:cubicBezTo>
                  <a:cubicBezTo>
                    <a:pt x="11261" y="71"/>
                    <a:pt x="11161" y="0"/>
                    <a:pt x="11042"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552;p69"/>
            <p:cNvSpPr/>
            <p:nvPr/>
          </p:nvSpPr>
          <p:spPr>
            <a:xfrm>
              <a:off x="1998550" y="2823925"/>
              <a:ext cx="40200" cy="35600"/>
            </a:xfrm>
            <a:custGeom>
              <a:avLst/>
              <a:gdLst/>
              <a:ahLst/>
              <a:cxnLst/>
              <a:rect l="l" t="t" r="r" b="b"/>
              <a:pathLst>
                <a:path w="1608" h="1424" extrusionOk="0">
                  <a:moveTo>
                    <a:pt x="1471" y="1"/>
                  </a:moveTo>
                  <a:cubicBezTo>
                    <a:pt x="1468" y="1"/>
                    <a:pt x="1466" y="1"/>
                    <a:pt x="1464" y="1"/>
                  </a:cubicBezTo>
                  <a:cubicBezTo>
                    <a:pt x="1441" y="5"/>
                    <a:pt x="1426" y="29"/>
                    <a:pt x="1432" y="51"/>
                  </a:cubicBezTo>
                  <a:cubicBezTo>
                    <a:pt x="1457" y="165"/>
                    <a:pt x="1483" y="277"/>
                    <a:pt x="1477" y="386"/>
                  </a:cubicBezTo>
                  <a:cubicBezTo>
                    <a:pt x="1470" y="493"/>
                    <a:pt x="1437" y="593"/>
                    <a:pt x="1375" y="678"/>
                  </a:cubicBezTo>
                  <a:cubicBezTo>
                    <a:pt x="1314" y="762"/>
                    <a:pt x="1228" y="825"/>
                    <a:pt x="1137" y="850"/>
                  </a:cubicBezTo>
                  <a:cubicBezTo>
                    <a:pt x="1107" y="859"/>
                    <a:pt x="1075" y="863"/>
                    <a:pt x="1045" y="863"/>
                  </a:cubicBezTo>
                  <a:cubicBezTo>
                    <a:pt x="1029" y="863"/>
                    <a:pt x="1013" y="862"/>
                    <a:pt x="999" y="860"/>
                  </a:cubicBezTo>
                  <a:cubicBezTo>
                    <a:pt x="956" y="851"/>
                    <a:pt x="929" y="832"/>
                    <a:pt x="920" y="813"/>
                  </a:cubicBezTo>
                  <a:cubicBezTo>
                    <a:pt x="905" y="784"/>
                    <a:pt x="875" y="764"/>
                    <a:pt x="842" y="764"/>
                  </a:cubicBezTo>
                  <a:cubicBezTo>
                    <a:pt x="835" y="764"/>
                    <a:pt x="828" y="765"/>
                    <a:pt x="821" y="767"/>
                  </a:cubicBezTo>
                  <a:cubicBezTo>
                    <a:pt x="775" y="778"/>
                    <a:pt x="745" y="826"/>
                    <a:pt x="757" y="873"/>
                  </a:cubicBezTo>
                  <a:cubicBezTo>
                    <a:pt x="776" y="950"/>
                    <a:pt x="726" y="1060"/>
                    <a:pt x="652" y="1133"/>
                  </a:cubicBezTo>
                  <a:cubicBezTo>
                    <a:pt x="577" y="1207"/>
                    <a:pt x="477" y="1253"/>
                    <a:pt x="373" y="1256"/>
                  </a:cubicBezTo>
                  <a:cubicBezTo>
                    <a:pt x="371" y="1256"/>
                    <a:pt x="368" y="1257"/>
                    <a:pt x="365" y="1257"/>
                  </a:cubicBezTo>
                  <a:cubicBezTo>
                    <a:pt x="263" y="1257"/>
                    <a:pt x="173" y="1217"/>
                    <a:pt x="154" y="1128"/>
                  </a:cubicBezTo>
                  <a:cubicBezTo>
                    <a:pt x="131" y="1034"/>
                    <a:pt x="170" y="915"/>
                    <a:pt x="246" y="829"/>
                  </a:cubicBezTo>
                  <a:cubicBezTo>
                    <a:pt x="260" y="812"/>
                    <a:pt x="261" y="790"/>
                    <a:pt x="250" y="774"/>
                  </a:cubicBezTo>
                  <a:cubicBezTo>
                    <a:pt x="241" y="764"/>
                    <a:pt x="229" y="759"/>
                    <a:pt x="217" y="759"/>
                  </a:cubicBezTo>
                  <a:cubicBezTo>
                    <a:pt x="208" y="759"/>
                    <a:pt x="199" y="762"/>
                    <a:pt x="191" y="768"/>
                  </a:cubicBezTo>
                  <a:cubicBezTo>
                    <a:pt x="84" y="853"/>
                    <a:pt x="0" y="991"/>
                    <a:pt x="20" y="1152"/>
                  </a:cubicBezTo>
                  <a:cubicBezTo>
                    <a:pt x="30" y="1232"/>
                    <a:pt x="82" y="1314"/>
                    <a:pt x="151" y="1358"/>
                  </a:cubicBezTo>
                  <a:cubicBezTo>
                    <a:pt x="221" y="1403"/>
                    <a:pt x="298" y="1422"/>
                    <a:pt x="374" y="1423"/>
                  </a:cubicBezTo>
                  <a:cubicBezTo>
                    <a:pt x="380" y="1424"/>
                    <a:pt x="385" y="1424"/>
                    <a:pt x="391" y="1424"/>
                  </a:cubicBezTo>
                  <a:cubicBezTo>
                    <a:pt x="536" y="1424"/>
                    <a:pt x="677" y="1360"/>
                    <a:pt x="778" y="1258"/>
                  </a:cubicBezTo>
                  <a:cubicBezTo>
                    <a:pt x="830" y="1206"/>
                    <a:pt x="875" y="1145"/>
                    <a:pt x="903" y="1073"/>
                  </a:cubicBezTo>
                  <a:cubicBezTo>
                    <a:pt x="910" y="1056"/>
                    <a:pt x="917" y="1038"/>
                    <a:pt x="922" y="1020"/>
                  </a:cubicBezTo>
                  <a:lnTo>
                    <a:pt x="922" y="1020"/>
                  </a:lnTo>
                  <a:cubicBezTo>
                    <a:pt x="939" y="1025"/>
                    <a:pt x="956" y="1029"/>
                    <a:pt x="972" y="1031"/>
                  </a:cubicBezTo>
                  <a:cubicBezTo>
                    <a:pt x="993" y="1034"/>
                    <a:pt x="1014" y="1035"/>
                    <a:pt x="1034" y="1035"/>
                  </a:cubicBezTo>
                  <a:cubicBezTo>
                    <a:pt x="1086" y="1035"/>
                    <a:pt x="1136" y="1026"/>
                    <a:pt x="1184" y="1011"/>
                  </a:cubicBezTo>
                  <a:cubicBezTo>
                    <a:pt x="1320" y="969"/>
                    <a:pt x="1426" y="871"/>
                    <a:pt x="1498" y="761"/>
                  </a:cubicBezTo>
                  <a:cubicBezTo>
                    <a:pt x="1568" y="649"/>
                    <a:pt x="1608" y="515"/>
                    <a:pt x="1599" y="386"/>
                  </a:cubicBezTo>
                  <a:cubicBezTo>
                    <a:pt x="1592" y="257"/>
                    <a:pt x="1552" y="138"/>
                    <a:pt x="1511" y="27"/>
                  </a:cubicBezTo>
                  <a:cubicBezTo>
                    <a:pt x="1505" y="11"/>
                    <a:pt x="1489" y="1"/>
                    <a:pt x="1471"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553;p69"/>
            <p:cNvSpPr/>
            <p:nvPr/>
          </p:nvSpPr>
          <p:spPr>
            <a:xfrm>
              <a:off x="1801950" y="2758425"/>
              <a:ext cx="36700" cy="37675"/>
            </a:xfrm>
            <a:custGeom>
              <a:avLst/>
              <a:gdLst/>
              <a:ahLst/>
              <a:cxnLst/>
              <a:rect l="l" t="t" r="r" b="b"/>
              <a:pathLst>
                <a:path w="1468" h="1507" extrusionOk="0">
                  <a:moveTo>
                    <a:pt x="748" y="698"/>
                  </a:moveTo>
                  <a:cubicBezTo>
                    <a:pt x="729" y="721"/>
                    <a:pt x="709" y="742"/>
                    <a:pt x="688" y="762"/>
                  </a:cubicBezTo>
                  <a:lnTo>
                    <a:pt x="688" y="762"/>
                  </a:lnTo>
                  <a:cubicBezTo>
                    <a:pt x="706" y="740"/>
                    <a:pt x="726" y="718"/>
                    <a:pt x="748" y="698"/>
                  </a:cubicBezTo>
                  <a:close/>
                  <a:moveTo>
                    <a:pt x="541" y="1"/>
                  </a:moveTo>
                  <a:cubicBezTo>
                    <a:pt x="536" y="1"/>
                    <a:pt x="530" y="2"/>
                    <a:pt x="526" y="4"/>
                  </a:cubicBezTo>
                  <a:cubicBezTo>
                    <a:pt x="357" y="76"/>
                    <a:pt x="207" y="196"/>
                    <a:pt x="105" y="356"/>
                  </a:cubicBezTo>
                  <a:cubicBezTo>
                    <a:pt x="57" y="436"/>
                    <a:pt x="17" y="528"/>
                    <a:pt x="9" y="632"/>
                  </a:cubicBezTo>
                  <a:cubicBezTo>
                    <a:pt x="1" y="735"/>
                    <a:pt x="32" y="850"/>
                    <a:pt x="108" y="931"/>
                  </a:cubicBezTo>
                  <a:cubicBezTo>
                    <a:pt x="181" y="1012"/>
                    <a:pt x="289" y="1058"/>
                    <a:pt x="395" y="1062"/>
                  </a:cubicBezTo>
                  <a:lnTo>
                    <a:pt x="395" y="1062"/>
                  </a:lnTo>
                  <a:cubicBezTo>
                    <a:pt x="394" y="1160"/>
                    <a:pt x="425" y="1262"/>
                    <a:pt x="488" y="1342"/>
                  </a:cubicBezTo>
                  <a:cubicBezTo>
                    <a:pt x="552" y="1424"/>
                    <a:pt x="646" y="1477"/>
                    <a:pt x="743" y="1497"/>
                  </a:cubicBezTo>
                  <a:cubicBezTo>
                    <a:pt x="776" y="1504"/>
                    <a:pt x="810" y="1507"/>
                    <a:pt x="843" y="1507"/>
                  </a:cubicBezTo>
                  <a:cubicBezTo>
                    <a:pt x="906" y="1507"/>
                    <a:pt x="968" y="1495"/>
                    <a:pt x="1025" y="1476"/>
                  </a:cubicBezTo>
                  <a:cubicBezTo>
                    <a:pt x="1201" y="1420"/>
                    <a:pt x="1353" y="1309"/>
                    <a:pt x="1456" y="1161"/>
                  </a:cubicBezTo>
                  <a:cubicBezTo>
                    <a:pt x="1467" y="1142"/>
                    <a:pt x="1464" y="1120"/>
                    <a:pt x="1448" y="1105"/>
                  </a:cubicBezTo>
                  <a:cubicBezTo>
                    <a:pt x="1440" y="1098"/>
                    <a:pt x="1430" y="1094"/>
                    <a:pt x="1420" y="1094"/>
                  </a:cubicBezTo>
                  <a:cubicBezTo>
                    <a:pt x="1409" y="1094"/>
                    <a:pt x="1397" y="1099"/>
                    <a:pt x="1389" y="1109"/>
                  </a:cubicBezTo>
                  <a:lnTo>
                    <a:pt x="1387" y="1110"/>
                  </a:lnTo>
                  <a:cubicBezTo>
                    <a:pt x="1284" y="1230"/>
                    <a:pt x="1142" y="1321"/>
                    <a:pt x="990" y="1357"/>
                  </a:cubicBezTo>
                  <a:cubicBezTo>
                    <a:pt x="947" y="1366"/>
                    <a:pt x="903" y="1372"/>
                    <a:pt x="861" y="1372"/>
                  </a:cubicBezTo>
                  <a:cubicBezTo>
                    <a:pt x="830" y="1372"/>
                    <a:pt x="800" y="1369"/>
                    <a:pt x="771" y="1362"/>
                  </a:cubicBezTo>
                  <a:cubicBezTo>
                    <a:pt x="704" y="1345"/>
                    <a:pt x="643" y="1306"/>
                    <a:pt x="604" y="1253"/>
                  </a:cubicBezTo>
                  <a:cubicBezTo>
                    <a:pt x="566" y="1197"/>
                    <a:pt x="549" y="1130"/>
                    <a:pt x="552" y="1062"/>
                  </a:cubicBezTo>
                  <a:cubicBezTo>
                    <a:pt x="553" y="1055"/>
                    <a:pt x="554" y="1047"/>
                    <a:pt x="555" y="1040"/>
                  </a:cubicBezTo>
                  <a:lnTo>
                    <a:pt x="555" y="1040"/>
                  </a:lnTo>
                  <a:cubicBezTo>
                    <a:pt x="605" y="1025"/>
                    <a:pt x="652" y="1003"/>
                    <a:pt x="695" y="977"/>
                  </a:cubicBezTo>
                  <a:cubicBezTo>
                    <a:pt x="780" y="928"/>
                    <a:pt x="854" y="861"/>
                    <a:pt x="912" y="779"/>
                  </a:cubicBezTo>
                  <a:cubicBezTo>
                    <a:pt x="969" y="697"/>
                    <a:pt x="1016" y="596"/>
                    <a:pt x="1006" y="476"/>
                  </a:cubicBezTo>
                  <a:cubicBezTo>
                    <a:pt x="1005" y="466"/>
                    <a:pt x="1002" y="456"/>
                    <a:pt x="999" y="447"/>
                  </a:cubicBezTo>
                  <a:cubicBezTo>
                    <a:pt x="984" y="416"/>
                    <a:pt x="953" y="397"/>
                    <a:pt x="920" y="397"/>
                  </a:cubicBezTo>
                  <a:cubicBezTo>
                    <a:pt x="909" y="397"/>
                    <a:pt x="897" y="399"/>
                    <a:pt x="885" y="404"/>
                  </a:cubicBezTo>
                  <a:cubicBezTo>
                    <a:pt x="710" y="483"/>
                    <a:pt x="569" y="615"/>
                    <a:pt x="475" y="779"/>
                  </a:cubicBezTo>
                  <a:cubicBezTo>
                    <a:pt x="456" y="813"/>
                    <a:pt x="439" y="850"/>
                    <a:pt x="426" y="889"/>
                  </a:cubicBezTo>
                  <a:lnTo>
                    <a:pt x="426" y="889"/>
                  </a:lnTo>
                  <a:cubicBezTo>
                    <a:pt x="419" y="889"/>
                    <a:pt x="412" y="889"/>
                    <a:pt x="406" y="889"/>
                  </a:cubicBezTo>
                  <a:cubicBezTo>
                    <a:pt x="338" y="889"/>
                    <a:pt x="275" y="866"/>
                    <a:pt x="230" y="818"/>
                  </a:cubicBezTo>
                  <a:cubicBezTo>
                    <a:pt x="185" y="771"/>
                    <a:pt x="160" y="707"/>
                    <a:pt x="160" y="637"/>
                  </a:cubicBezTo>
                  <a:cubicBezTo>
                    <a:pt x="161" y="567"/>
                    <a:pt x="185" y="492"/>
                    <a:pt x="223" y="423"/>
                  </a:cubicBezTo>
                  <a:cubicBezTo>
                    <a:pt x="299" y="284"/>
                    <a:pt x="420" y="162"/>
                    <a:pt x="562" y="78"/>
                  </a:cubicBezTo>
                  <a:cubicBezTo>
                    <a:pt x="581" y="67"/>
                    <a:pt x="588" y="44"/>
                    <a:pt x="579" y="25"/>
                  </a:cubicBezTo>
                  <a:cubicBezTo>
                    <a:pt x="573" y="10"/>
                    <a:pt x="557" y="1"/>
                    <a:pt x="541"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554;p69"/>
            <p:cNvSpPr/>
            <p:nvPr/>
          </p:nvSpPr>
          <p:spPr>
            <a:xfrm>
              <a:off x="1817375" y="2711850"/>
              <a:ext cx="10050" cy="7050"/>
            </a:xfrm>
            <a:custGeom>
              <a:avLst/>
              <a:gdLst/>
              <a:ahLst/>
              <a:cxnLst/>
              <a:rect l="l" t="t" r="r" b="b"/>
              <a:pathLst>
                <a:path w="402" h="282" extrusionOk="0">
                  <a:moveTo>
                    <a:pt x="354" y="0"/>
                  </a:moveTo>
                  <a:cubicBezTo>
                    <a:pt x="352" y="0"/>
                    <a:pt x="351" y="0"/>
                    <a:pt x="350" y="0"/>
                  </a:cubicBezTo>
                  <a:cubicBezTo>
                    <a:pt x="275" y="6"/>
                    <a:pt x="213" y="32"/>
                    <a:pt x="154" y="65"/>
                  </a:cubicBezTo>
                  <a:cubicBezTo>
                    <a:pt x="95" y="97"/>
                    <a:pt x="40" y="137"/>
                    <a:pt x="6" y="210"/>
                  </a:cubicBezTo>
                  <a:cubicBezTo>
                    <a:pt x="4" y="217"/>
                    <a:pt x="2" y="223"/>
                    <a:pt x="1" y="228"/>
                  </a:cubicBezTo>
                  <a:cubicBezTo>
                    <a:pt x="0" y="257"/>
                    <a:pt x="22" y="280"/>
                    <a:pt x="49" y="282"/>
                  </a:cubicBezTo>
                  <a:cubicBezTo>
                    <a:pt x="52" y="282"/>
                    <a:pt x="56" y="282"/>
                    <a:pt x="60" y="282"/>
                  </a:cubicBezTo>
                  <a:cubicBezTo>
                    <a:pt x="135" y="282"/>
                    <a:pt x="192" y="252"/>
                    <a:pt x="245" y="217"/>
                  </a:cubicBezTo>
                  <a:cubicBezTo>
                    <a:pt x="300" y="179"/>
                    <a:pt x="352" y="133"/>
                    <a:pt x="392" y="71"/>
                  </a:cubicBezTo>
                  <a:cubicBezTo>
                    <a:pt x="398" y="62"/>
                    <a:pt x="401" y="52"/>
                    <a:pt x="399" y="41"/>
                  </a:cubicBezTo>
                  <a:cubicBezTo>
                    <a:pt x="397" y="17"/>
                    <a:pt x="378" y="0"/>
                    <a:pt x="354"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555;p69"/>
            <p:cNvSpPr/>
            <p:nvPr/>
          </p:nvSpPr>
          <p:spPr>
            <a:xfrm>
              <a:off x="1824200" y="2717475"/>
              <a:ext cx="7425" cy="10925"/>
            </a:xfrm>
            <a:custGeom>
              <a:avLst/>
              <a:gdLst/>
              <a:ahLst/>
              <a:cxnLst/>
              <a:rect l="l" t="t" r="r" b="b"/>
              <a:pathLst>
                <a:path w="297" h="437" extrusionOk="0">
                  <a:moveTo>
                    <a:pt x="251" y="0"/>
                  </a:moveTo>
                  <a:cubicBezTo>
                    <a:pt x="242" y="0"/>
                    <a:pt x="232" y="3"/>
                    <a:pt x="224" y="8"/>
                  </a:cubicBezTo>
                  <a:cubicBezTo>
                    <a:pt x="160" y="57"/>
                    <a:pt x="113" y="113"/>
                    <a:pt x="72" y="175"/>
                  </a:cubicBezTo>
                  <a:cubicBezTo>
                    <a:pt x="32" y="237"/>
                    <a:pt x="0" y="302"/>
                    <a:pt x="1" y="388"/>
                  </a:cubicBezTo>
                  <a:cubicBezTo>
                    <a:pt x="1" y="395"/>
                    <a:pt x="2" y="403"/>
                    <a:pt x="7" y="410"/>
                  </a:cubicBezTo>
                  <a:cubicBezTo>
                    <a:pt x="16" y="427"/>
                    <a:pt x="32" y="437"/>
                    <a:pt x="50" y="437"/>
                  </a:cubicBezTo>
                  <a:cubicBezTo>
                    <a:pt x="57" y="437"/>
                    <a:pt x="65" y="435"/>
                    <a:pt x="72" y="431"/>
                  </a:cubicBezTo>
                  <a:cubicBezTo>
                    <a:pt x="149" y="392"/>
                    <a:pt x="190" y="330"/>
                    <a:pt x="224" y="265"/>
                  </a:cubicBezTo>
                  <a:cubicBezTo>
                    <a:pt x="258" y="199"/>
                    <a:pt x="286" y="131"/>
                    <a:pt x="295" y="51"/>
                  </a:cubicBezTo>
                  <a:cubicBezTo>
                    <a:pt x="296" y="39"/>
                    <a:pt x="294" y="28"/>
                    <a:pt x="288" y="18"/>
                  </a:cubicBezTo>
                  <a:cubicBezTo>
                    <a:pt x="279" y="6"/>
                    <a:pt x="265" y="0"/>
                    <a:pt x="251"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556;p69"/>
            <p:cNvSpPr/>
            <p:nvPr/>
          </p:nvSpPr>
          <p:spPr>
            <a:xfrm>
              <a:off x="1933575" y="2837050"/>
              <a:ext cx="7075" cy="8800"/>
            </a:xfrm>
            <a:custGeom>
              <a:avLst/>
              <a:gdLst/>
              <a:ahLst/>
              <a:cxnLst/>
              <a:rect l="l" t="t" r="r" b="b"/>
              <a:pathLst>
                <a:path w="283" h="352" extrusionOk="0">
                  <a:moveTo>
                    <a:pt x="234" y="0"/>
                  </a:moveTo>
                  <a:cubicBezTo>
                    <a:pt x="227" y="0"/>
                    <a:pt x="220" y="2"/>
                    <a:pt x="213" y="5"/>
                  </a:cubicBezTo>
                  <a:cubicBezTo>
                    <a:pt x="152" y="35"/>
                    <a:pt x="108" y="77"/>
                    <a:pt x="69" y="124"/>
                  </a:cubicBezTo>
                  <a:cubicBezTo>
                    <a:pt x="32" y="172"/>
                    <a:pt x="0" y="223"/>
                    <a:pt x="1" y="300"/>
                  </a:cubicBezTo>
                  <a:cubicBezTo>
                    <a:pt x="1" y="305"/>
                    <a:pt x="1" y="310"/>
                    <a:pt x="4" y="315"/>
                  </a:cubicBezTo>
                  <a:cubicBezTo>
                    <a:pt x="10" y="337"/>
                    <a:pt x="31" y="351"/>
                    <a:pt x="53" y="351"/>
                  </a:cubicBezTo>
                  <a:cubicBezTo>
                    <a:pt x="58" y="351"/>
                    <a:pt x="63" y="351"/>
                    <a:pt x="68" y="349"/>
                  </a:cubicBezTo>
                  <a:cubicBezTo>
                    <a:pt x="140" y="325"/>
                    <a:pt x="179" y="280"/>
                    <a:pt x="212" y="229"/>
                  </a:cubicBezTo>
                  <a:cubicBezTo>
                    <a:pt x="244" y="177"/>
                    <a:pt x="272" y="122"/>
                    <a:pt x="280" y="53"/>
                  </a:cubicBezTo>
                  <a:cubicBezTo>
                    <a:pt x="282" y="44"/>
                    <a:pt x="280" y="36"/>
                    <a:pt x="277" y="27"/>
                  </a:cubicBezTo>
                  <a:cubicBezTo>
                    <a:pt x="268" y="10"/>
                    <a:pt x="252" y="0"/>
                    <a:pt x="234"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557;p69"/>
            <p:cNvSpPr/>
            <p:nvPr/>
          </p:nvSpPr>
          <p:spPr>
            <a:xfrm>
              <a:off x="1944900" y="2839275"/>
              <a:ext cx="4975" cy="10700"/>
            </a:xfrm>
            <a:custGeom>
              <a:avLst/>
              <a:gdLst/>
              <a:ahLst/>
              <a:cxnLst/>
              <a:rect l="l" t="t" r="r" b="b"/>
              <a:pathLst>
                <a:path w="199" h="428" extrusionOk="0">
                  <a:moveTo>
                    <a:pt x="69" y="0"/>
                  </a:moveTo>
                  <a:cubicBezTo>
                    <a:pt x="49" y="0"/>
                    <a:pt x="31" y="12"/>
                    <a:pt x="25" y="31"/>
                  </a:cubicBezTo>
                  <a:cubicBezTo>
                    <a:pt x="3" y="100"/>
                    <a:pt x="1" y="164"/>
                    <a:pt x="7" y="229"/>
                  </a:cubicBezTo>
                  <a:cubicBezTo>
                    <a:pt x="13" y="292"/>
                    <a:pt x="27" y="355"/>
                    <a:pt x="82" y="412"/>
                  </a:cubicBezTo>
                  <a:cubicBezTo>
                    <a:pt x="85" y="416"/>
                    <a:pt x="90" y="420"/>
                    <a:pt x="95" y="422"/>
                  </a:cubicBezTo>
                  <a:cubicBezTo>
                    <a:pt x="103" y="426"/>
                    <a:pt x="110" y="428"/>
                    <a:pt x="118" y="428"/>
                  </a:cubicBezTo>
                  <a:cubicBezTo>
                    <a:pt x="137" y="428"/>
                    <a:pt x="155" y="417"/>
                    <a:pt x="164" y="400"/>
                  </a:cubicBezTo>
                  <a:cubicBezTo>
                    <a:pt x="198" y="330"/>
                    <a:pt x="195" y="266"/>
                    <a:pt x="182" y="203"/>
                  </a:cubicBezTo>
                  <a:cubicBezTo>
                    <a:pt x="170" y="140"/>
                    <a:pt x="148" y="80"/>
                    <a:pt x="108" y="20"/>
                  </a:cubicBezTo>
                  <a:cubicBezTo>
                    <a:pt x="103" y="11"/>
                    <a:pt x="94" y="6"/>
                    <a:pt x="84" y="2"/>
                  </a:cubicBezTo>
                  <a:cubicBezTo>
                    <a:pt x="79" y="1"/>
                    <a:pt x="74" y="0"/>
                    <a:pt x="69"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558;p69"/>
            <p:cNvSpPr/>
            <p:nvPr/>
          </p:nvSpPr>
          <p:spPr>
            <a:xfrm>
              <a:off x="2119050" y="2740450"/>
              <a:ext cx="4700" cy="10700"/>
            </a:xfrm>
            <a:custGeom>
              <a:avLst/>
              <a:gdLst/>
              <a:ahLst/>
              <a:cxnLst/>
              <a:rect l="l" t="t" r="r" b="b"/>
              <a:pathLst>
                <a:path w="188" h="428" extrusionOk="0">
                  <a:moveTo>
                    <a:pt x="83" y="0"/>
                  </a:moveTo>
                  <a:cubicBezTo>
                    <a:pt x="65" y="0"/>
                    <a:pt x="48" y="9"/>
                    <a:pt x="38" y="26"/>
                  </a:cubicBezTo>
                  <a:cubicBezTo>
                    <a:pt x="0" y="93"/>
                    <a:pt x="1" y="158"/>
                    <a:pt x="10" y="221"/>
                  </a:cubicBezTo>
                  <a:cubicBezTo>
                    <a:pt x="19" y="284"/>
                    <a:pt x="36" y="345"/>
                    <a:pt x="74" y="406"/>
                  </a:cubicBezTo>
                  <a:cubicBezTo>
                    <a:pt x="79" y="413"/>
                    <a:pt x="88" y="421"/>
                    <a:pt x="96" y="424"/>
                  </a:cubicBezTo>
                  <a:cubicBezTo>
                    <a:pt x="102" y="426"/>
                    <a:pt x="108" y="428"/>
                    <a:pt x="115" y="428"/>
                  </a:cubicBezTo>
                  <a:cubicBezTo>
                    <a:pt x="133" y="428"/>
                    <a:pt x="150" y="417"/>
                    <a:pt x="157" y="398"/>
                  </a:cubicBezTo>
                  <a:cubicBezTo>
                    <a:pt x="182" y="332"/>
                    <a:pt x="188" y="267"/>
                    <a:pt x="186" y="203"/>
                  </a:cubicBezTo>
                  <a:cubicBezTo>
                    <a:pt x="182" y="140"/>
                    <a:pt x="172" y="77"/>
                    <a:pt x="121" y="19"/>
                  </a:cubicBezTo>
                  <a:cubicBezTo>
                    <a:pt x="116" y="15"/>
                    <a:pt x="113" y="10"/>
                    <a:pt x="108" y="6"/>
                  </a:cubicBezTo>
                  <a:cubicBezTo>
                    <a:pt x="100" y="2"/>
                    <a:pt x="92" y="0"/>
                    <a:pt x="83"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559;p69"/>
            <p:cNvSpPr/>
            <p:nvPr/>
          </p:nvSpPr>
          <p:spPr>
            <a:xfrm>
              <a:off x="2129275" y="2734850"/>
              <a:ext cx="9775" cy="7550"/>
            </a:xfrm>
            <a:custGeom>
              <a:avLst/>
              <a:gdLst/>
              <a:ahLst/>
              <a:cxnLst/>
              <a:rect l="l" t="t" r="r" b="b"/>
              <a:pathLst>
                <a:path w="391" h="302" extrusionOk="0">
                  <a:moveTo>
                    <a:pt x="58" y="1"/>
                  </a:moveTo>
                  <a:cubicBezTo>
                    <a:pt x="52" y="1"/>
                    <a:pt x="46" y="2"/>
                    <a:pt x="40" y="4"/>
                  </a:cubicBezTo>
                  <a:cubicBezTo>
                    <a:pt x="14" y="13"/>
                    <a:pt x="0" y="43"/>
                    <a:pt x="9" y="69"/>
                  </a:cubicBezTo>
                  <a:cubicBezTo>
                    <a:pt x="36" y="144"/>
                    <a:pt x="87" y="187"/>
                    <a:pt x="142" y="223"/>
                  </a:cubicBezTo>
                  <a:cubicBezTo>
                    <a:pt x="197" y="259"/>
                    <a:pt x="258" y="289"/>
                    <a:pt x="330" y="301"/>
                  </a:cubicBezTo>
                  <a:cubicBezTo>
                    <a:pt x="332" y="302"/>
                    <a:pt x="335" y="302"/>
                    <a:pt x="337" y="302"/>
                  </a:cubicBezTo>
                  <a:cubicBezTo>
                    <a:pt x="345" y="302"/>
                    <a:pt x="353" y="300"/>
                    <a:pt x="360" y="296"/>
                  </a:cubicBezTo>
                  <a:cubicBezTo>
                    <a:pt x="383" y="284"/>
                    <a:pt x="391" y="256"/>
                    <a:pt x="379" y="233"/>
                  </a:cubicBezTo>
                  <a:cubicBezTo>
                    <a:pt x="344" y="167"/>
                    <a:pt x="298" y="120"/>
                    <a:pt x="246" y="79"/>
                  </a:cubicBezTo>
                  <a:cubicBezTo>
                    <a:pt x="195" y="38"/>
                    <a:pt x="138" y="3"/>
                    <a:pt x="58"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560;p69"/>
            <p:cNvSpPr/>
            <p:nvPr/>
          </p:nvSpPr>
          <p:spPr>
            <a:xfrm>
              <a:off x="2140125" y="2650500"/>
              <a:ext cx="35125" cy="31800"/>
            </a:xfrm>
            <a:custGeom>
              <a:avLst/>
              <a:gdLst/>
              <a:ahLst/>
              <a:cxnLst/>
              <a:rect l="l" t="t" r="r" b="b"/>
              <a:pathLst>
                <a:path w="1405" h="1272" extrusionOk="0">
                  <a:moveTo>
                    <a:pt x="1126" y="0"/>
                  </a:moveTo>
                  <a:cubicBezTo>
                    <a:pt x="1108" y="0"/>
                    <a:pt x="1091" y="12"/>
                    <a:pt x="1086" y="30"/>
                  </a:cubicBezTo>
                  <a:cubicBezTo>
                    <a:pt x="1080" y="52"/>
                    <a:pt x="1092" y="75"/>
                    <a:pt x="1115" y="82"/>
                  </a:cubicBezTo>
                  <a:cubicBezTo>
                    <a:pt x="1194" y="106"/>
                    <a:pt x="1249" y="169"/>
                    <a:pt x="1254" y="243"/>
                  </a:cubicBezTo>
                  <a:cubicBezTo>
                    <a:pt x="1260" y="316"/>
                    <a:pt x="1228" y="392"/>
                    <a:pt x="1170" y="449"/>
                  </a:cubicBezTo>
                  <a:cubicBezTo>
                    <a:pt x="1113" y="506"/>
                    <a:pt x="1036" y="549"/>
                    <a:pt x="957" y="577"/>
                  </a:cubicBezTo>
                  <a:cubicBezTo>
                    <a:pt x="913" y="591"/>
                    <a:pt x="865" y="600"/>
                    <a:pt x="821" y="600"/>
                  </a:cubicBezTo>
                  <a:cubicBezTo>
                    <a:pt x="789" y="600"/>
                    <a:pt x="759" y="595"/>
                    <a:pt x="734" y="585"/>
                  </a:cubicBezTo>
                  <a:lnTo>
                    <a:pt x="732" y="584"/>
                  </a:lnTo>
                  <a:cubicBezTo>
                    <a:pt x="722" y="580"/>
                    <a:pt x="711" y="578"/>
                    <a:pt x="700" y="578"/>
                  </a:cubicBezTo>
                  <a:cubicBezTo>
                    <a:pt x="678" y="578"/>
                    <a:pt x="655" y="586"/>
                    <a:pt x="638" y="603"/>
                  </a:cubicBezTo>
                  <a:cubicBezTo>
                    <a:pt x="603" y="638"/>
                    <a:pt x="603" y="693"/>
                    <a:pt x="638" y="728"/>
                  </a:cubicBezTo>
                  <a:cubicBezTo>
                    <a:pt x="668" y="758"/>
                    <a:pt x="669" y="830"/>
                    <a:pt x="637" y="898"/>
                  </a:cubicBezTo>
                  <a:cubicBezTo>
                    <a:pt x="605" y="965"/>
                    <a:pt x="550" y="1028"/>
                    <a:pt x="483" y="1068"/>
                  </a:cubicBezTo>
                  <a:cubicBezTo>
                    <a:pt x="425" y="1104"/>
                    <a:pt x="356" y="1127"/>
                    <a:pt x="285" y="1127"/>
                  </a:cubicBezTo>
                  <a:cubicBezTo>
                    <a:pt x="276" y="1127"/>
                    <a:pt x="267" y="1127"/>
                    <a:pt x="258" y="1126"/>
                  </a:cubicBezTo>
                  <a:cubicBezTo>
                    <a:pt x="179" y="1121"/>
                    <a:pt x="107" y="1088"/>
                    <a:pt x="82" y="1017"/>
                  </a:cubicBezTo>
                  <a:lnTo>
                    <a:pt x="82" y="1016"/>
                  </a:lnTo>
                  <a:cubicBezTo>
                    <a:pt x="78" y="1000"/>
                    <a:pt x="62" y="987"/>
                    <a:pt x="43" y="987"/>
                  </a:cubicBezTo>
                  <a:cubicBezTo>
                    <a:pt x="43" y="987"/>
                    <a:pt x="42" y="987"/>
                    <a:pt x="41" y="987"/>
                  </a:cubicBezTo>
                  <a:cubicBezTo>
                    <a:pt x="19" y="989"/>
                    <a:pt x="0" y="1007"/>
                    <a:pt x="1" y="1031"/>
                  </a:cubicBezTo>
                  <a:cubicBezTo>
                    <a:pt x="4" y="1092"/>
                    <a:pt x="37" y="1150"/>
                    <a:pt x="82" y="1188"/>
                  </a:cubicBezTo>
                  <a:cubicBezTo>
                    <a:pt x="128" y="1227"/>
                    <a:pt x="181" y="1253"/>
                    <a:pt x="237" y="1263"/>
                  </a:cubicBezTo>
                  <a:cubicBezTo>
                    <a:pt x="268" y="1269"/>
                    <a:pt x="300" y="1272"/>
                    <a:pt x="332" y="1272"/>
                  </a:cubicBezTo>
                  <a:cubicBezTo>
                    <a:pt x="412" y="1272"/>
                    <a:pt x="492" y="1253"/>
                    <a:pt x="565" y="1216"/>
                  </a:cubicBezTo>
                  <a:cubicBezTo>
                    <a:pt x="665" y="1162"/>
                    <a:pt x="747" y="1079"/>
                    <a:pt x="798" y="975"/>
                  </a:cubicBezTo>
                  <a:cubicBezTo>
                    <a:pt x="822" y="923"/>
                    <a:pt x="841" y="865"/>
                    <a:pt x="840" y="799"/>
                  </a:cubicBezTo>
                  <a:cubicBezTo>
                    <a:pt x="840" y="791"/>
                    <a:pt x="840" y="783"/>
                    <a:pt x="839" y="774"/>
                  </a:cubicBezTo>
                  <a:lnTo>
                    <a:pt x="839" y="774"/>
                  </a:lnTo>
                  <a:cubicBezTo>
                    <a:pt x="902" y="771"/>
                    <a:pt x="961" y="755"/>
                    <a:pt x="1015" y="734"/>
                  </a:cubicBezTo>
                  <a:cubicBezTo>
                    <a:pt x="1118" y="696"/>
                    <a:pt x="1211" y="634"/>
                    <a:pt x="1283" y="548"/>
                  </a:cubicBezTo>
                  <a:cubicBezTo>
                    <a:pt x="1354" y="463"/>
                    <a:pt x="1405" y="342"/>
                    <a:pt x="1378" y="222"/>
                  </a:cubicBezTo>
                  <a:cubicBezTo>
                    <a:pt x="1354" y="100"/>
                    <a:pt x="1242" y="7"/>
                    <a:pt x="1131" y="0"/>
                  </a:cubicBezTo>
                  <a:lnTo>
                    <a:pt x="1128" y="0"/>
                  </a:lnTo>
                  <a:cubicBezTo>
                    <a:pt x="1128" y="0"/>
                    <a:pt x="1127" y="0"/>
                    <a:pt x="1126"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561;p69"/>
            <p:cNvSpPr/>
            <p:nvPr/>
          </p:nvSpPr>
          <p:spPr>
            <a:xfrm>
              <a:off x="1875700" y="2621725"/>
              <a:ext cx="30800" cy="42725"/>
            </a:xfrm>
            <a:custGeom>
              <a:avLst/>
              <a:gdLst/>
              <a:ahLst/>
              <a:cxnLst/>
              <a:rect l="l" t="t" r="r" b="b"/>
              <a:pathLst>
                <a:path w="1232" h="1709" extrusionOk="0">
                  <a:moveTo>
                    <a:pt x="1186" y="0"/>
                  </a:moveTo>
                  <a:cubicBezTo>
                    <a:pt x="1181" y="0"/>
                    <a:pt x="1175" y="1"/>
                    <a:pt x="1170" y="3"/>
                  </a:cubicBezTo>
                  <a:cubicBezTo>
                    <a:pt x="867" y="133"/>
                    <a:pt x="586" y="321"/>
                    <a:pt x="342" y="544"/>
                  </a:cubicBezTo>
                  <a:cubicBezTo>
                    <a:pt x="280" y="601"/>
                    <a:pt x="222" y="658"/>
                    <a:pt x="163" y="724"/>
                  </a:cubicBezTo>
                  <a:cubicBezTo>
                    <a:pt x="107" y="790"/>
                    <a:pt x="50" y="863"/>
                    <a:pt x="21" y="965"/>
                  </a:cubicBezTo>
                  <a:cubicBezTo>
                    <a:pt x="8" y="1014"/>
                    <a:pt x="0" y="1070"/>
                    <a:pt x="18" y="1133"/>
                  </a:cubicBezTo>
                  <a:cubicBezTo>
                    <a:pt x="31" y="1188"/>
                    <a:pt x="82" y="1247"/>
                    <a:pt x="142" y="1268"/>
                  </a:cubicBezTo>
                  <a:lnTo>
                    <a:pt x="142" y="1268"/>
                  </a:lnTo>
                  <a:cubicBezTo>
                    <a:pt x="118" y="1313"/>
                    <a:pt x="99" y="1361"/>
                    <a:pt x="90" y="1416"/>
                  </a:cubicBezTo>
                  <a:cubicBezTo>
                    <a:pt x="81" y="1475"/>
                    <a:pt x="89" y="1538"/>
                    <a:pt x="120" y="1595"/>
                  </a:cubicBezTo>
                  <a:cubicBezTo>
                    <a:pt x="150" y="1651"/>
                    <a:pt x="210" y="1697"/>
                    <a:pt x="274" y="1705"/>
                  </a:cubicBezTo>
                  <a:cubicBezTo>
                    <a:pt x="287" y="1707"/>
                    <a:pt x="301" y="1708"/>
                    <a:pt x="314" y="1708"/>
                  </a:cubicBezTo>
                  <a:cubicBezTo>
                    <a:pt x="361" y="1708"/>
                    <a:pt x="406" y="1695"/>
                    <a:pt x="444" y="1677"/>
                  </a:cubicBezTo>
                  <a:cubicBezTo>
                    <a:pt x="536" y="1628"/>
                    <a:pt x="625" y="1554"/>
                    <a:pt x="637" y="1431"/>
                  </a:cubicBezTo>
                  <a:cubicBezTo>
                    <a:pt x="640" y="1410"/>
                    <a:pt x="626" y="1391"/>
                    <a:pt x="605" y="1385"/>
                  </a:cubicBezTo>
                  <a:cubicBezTo>
                    <a:pt x="603" y="1385"/>
                    <a:pt x="601" y="1385"/>
                    <a:pt x="599" y="1385"/>
                  </a:cubicBezTo>
                  <a:cubicBezTo>
                    <a:pt x="580" y="1385"/>
                    <a:pt x="562" y="1398"/>
                    <a:pt x="557" y="1418"/>
                  </a:cubicBezTo>
                  <a:lnTo>
                    <a:pt x="555" y="1424"/>
                  </a:lnTo>
                  <a:cubicBezTo>
                    <a:pt x="541" y="1486"/>
                    <a:pt x="467" y="1547"/>
                    <a:pt x="398" y="1573"/>
                  </a:cubicBezTo>
                  <a:cubicBezTo>
                    <a:pt x="376" y="1581"/>
                    <a:pt x="354" y="1585"/>
                    <a:pt x="335" y="1585"/>
                  </a:cubicBezTo>
                  <a:cubicBezTo>
                    <a:pt x="289" y="1585"/>
                    <a:pt x="255" y="1564"/>
                    <a:pt x="240" y="1530"/>
                  </a:cubicBezTo>
                  <a:cubicBezTo>
                    <a:pt x="214" y="1478"/>
                    <a:pt x="233" y="1404"/>
                    <a:pt x="276" y="1338"/>
                  </a:cubicBezTo>
                  <a:cubicBezTo>
                    <a:pt x="296" y="1305"/>
                    <a:pt x="321" y="1275"/>
                    <a:pt x="350" y="1246"/>
                  </a:cubicBezTo>
                  <a:lnTo>
                    <a:pt x="350" y="1246"/>
                  </a:lnTo>
                  <a:cubicBezTo>
                    <a:pt x="395" y="1224"/>
                    <a:pt x="437" y="1190"/>
                    <a:pt x="467" y="1142"/>
                  </a:cubicBezTo>
                  <a:lnTo>
                    <a:pt x="467" y="1141"/>
                  </a:lnTo>
                  <a:cubicBezTo>
                    <a:pt x="487" y="1112"/>
                    <a:pt x="486" y="1073"/>
                    <a:pt x="462" y="1044"/>
                  </a:cubicBezTo>
                  <a:cubicBezTo>
                    <a:pt x="446" y="1024"/>
                    <a:pt x="423" y="1013"/>
                    <a:pt x="398" y="1013"/>
                  </a:cubicBezTo>
                  <a:cubicBezTo>
                    <a:pt x="380" y="1013"/>
                    <a:pt x="361" y="1019"/>
                    <a:pt x="346" y="1032"/>
                  </a:cubicBezTo>
                  <a:cubicBezTo>
                    <a:pt x="324" y="1049"/>
                    <a:pt x="303" y="1067"/>
                    <a:pt x="283" y="1086"/>
                  </a:cubicBezTo>
                  <a:lnTo>
                    <a:pt x="283" y="1086"/>
                  </a:lnTo>
                  <a:cubicBezTo>
                    <a:pt x="262" y="1097"/>
                    <a:pt x="238" y="1103"/>
                    <a:pt x="219" y="1103"/>
                  </a:cubicBezTo>
                  <a:cubicBezTo>
                    <a:pt x="213" y="1103"/>
                    <a:pt x="207" y="1103"/>
                    <a:pt x="202" y="1101"/>
                  </a:cubicBezTo>
                  <a:cubicBezTo>
                    <a:pt x="193" y="1097"/>
                    <a:pt x="192" y="1096"/>
                    <a:pt x="185" y="1080"/>
                  </a:cubicBezTo>
                  <a:cubicBezTo>
                    <a:pt x="182" y="1065"/>
                    <a:pt x="183" y="1037"/>
                    <a:pt x="191" y="1009"/>
                  </a:cubicBezTo>
                  <a:cubicBezTo>
                    <a:pt x="227" y="896"/>
                    <a:pt x="349" y="777"/>
                    <a:pt x="460" y="668"/>
                  </a:cubicBezTo>
                  <a:cubicBezTo>
                    <a:pt x="687" y="447"/>
                    <a:pt x="938" y="249"/>
                    <a:pt x="1207" y="74"/>
                  </a:cubicBezTo>
                  <a:cubicBezTo>
                    <a:pt x="1224" y="61"/>
                    <a:pt x="1232" y="40"/>
                    <a:pt x="1225" y="25"/>
                  </a:cubicBezTo>
                  <a:cubicBezTo>
                    <a:pt x="1217" y="10"/>
                    <a:pt x="1202" y="0"/>
                    <a:pt x="1186"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562;p69"/>
            <p:cNvSpPr/>
            <p:nvPr/>
          </p:nvSpPr>
          <p:spPr>
            <a:xfrm>
              <a:off x="1944075" y="2591475"/>
              <a:ext cx="10000" cy="5550"/>
            </a:xfrm>
            <a:custGeom>
              <a:avLst/>
              <a:gdLst/>
              <a:ahLst/>
              <a:cxnLst/>
              <a:rect l="l" t="t" r="r" b="b"/>
              <a:pathLst>
                <a:path w="400" h="222" extrusionOk="0">
                  <a:moveTo>
                    <a:pt x="313" y="0"/>
                  </a:moveTo>
                  <a:cubicBezTo>
                    <a:pt x="262" y="0"/>
                    <a:pt x="214" y="10"/>
                    <a:pt x="169" y="24"/>
                  </a:cubicBezTo>
                  <a:cubicBezTo>
                    <a:pt x="111" y="44"/>
                    <a:pt x="55" y="70"/>
                    <a:pt x="15" y="134"/>
                  </a:cubicBezTo>
                  <a:cubicBezTo>
                    <a:pt x="13" y="138"/>
                    <a:pt x="10" y="143"/>
                    <a:pt x="9" y="148"/>
                  </a:cubicBezTo>
                  <a:cubicBezTo>
                    <a:pt x="1" y="177"/>
                    <a:pt x="18" y="205"/>
                    <a:pt x="45" y="213"/>
                  </a:cubicBezTo>
                  <a:cubicBezTo>
                    <a:pt x="67" y="219"/>
                    <a:pt x="87" y="222"/>
                    <a:pt x="107" y="222"/>
                  </a:cubicBezTo>
                  <a:cubicBezTo>
                    <a:pt x="152" y="222"/>
                    <a:pt x="193" y="208"/>
                    <a:pt x="231" y="191"/>
                  </a:cubicBezTo>
                  <a:cubicBezTo>
                    <a:pt x="287" y="165"/>
                    <a:pt x="340" y="132"/>
                    <a:pt x="385" y="81"/>
                  </a:cubicBezTo>
                  <a:cubicBezTo>
                    <a:pt x="391" y="74"/>
                    <a:pt x="395" y="65"/>
                    <a:pt x="396" y="55"/>
                  </a:cubicBezTo>
                  <a:cubicBezTo>
                    <a:pt x="399" y="29"/>
                    <a:pt x="381" y="6"/>
                    <a:pt x="355" y="3"/>
                  </a:cubicBezTo>
                  <a:cubicBezTo>
                    <a:pt x="341" y="1"/>
                    <a:pt x="327" y="0"/>
                    <a:pt x="313"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563;p69"/>
            <p:cNvSpPr/>
            <p:nvPr/>
          </p:nvSpPr>
          <p:spPr>
            <a:xfrm>
              <a:off x="1935750" y="2605100"/>
              <a:ext cx="13075" cy="11175"/>
            </a:xfrm>
            <a:custGeom>
              <a:avLst/>
              <a:gdLst/>
              <a:ahLst/>
              <a:cxnLst/>
              <a:rect l="l" t="t" r="r" b="b"/>
              <a:pathLst>
                <a:path w="523" h="447" extrusionOk="0">
                  <a:moveTo>
                    <a:pt x="476" y="1"/>
                  </a:moveTo>
                  <a:cubicBezTo>
                    <a:pt x="470" y="1"/>
                    <a:pt x="465" y="2"/>
                    <a:pt x="460" y="4"/>
                  </a:cubicBezTo>
                  <a:cubicBezTo>
                    <a:pt x="365" y="41"/>
                    <a:pt x="281" y="95"/>
                    <a:pt x="204" y="156"/>
                  </a:cubicBezTo>
                  <a:cubicBezTo>
                    <a:pt x="126" y="216"/>
                    <a:pt x="53" y="282"/>
                    <a:pt x="7" y="380"/>
                  </a:cubicBezTo>
                  <a:cubicBezTo>
                    <a:pt x="2" y="390"/>
                    <a:pt x="1" y="400"/>
                    <a:pt x="5" y="412"/>
                  </a:cubicBezTo>
                  <a:cubicBezTo>
                    <a:pt x="10" y="433"/>
                    <a:pt x="28" y="446"/>
                    <a:pt x="48" y="446"/>
                  </a:cubicBezTo>
                  <a:cubicBezTo>
                    <a:pt x="52" y="446"/>
                    <a:pt x="56" y="446"/>
                    <a:pt x="59" y="445"/>
                  </a:cubicBezTo>
                  <a:cubicBezTo>
                    <a:pt x="165" y="416"/>
                    <a:pt x="243" y="358"/>
                    <a:pt x="316" y="292"/>
                  </a:cubicBezTo>
                  <a:cubicBezTo>
                    <a:pt x="389" y="226"/>
                    <a:pt x="458" y="156"/>
                    <a:pt x="513" y="69"/>
                  </a:cubicBezTo>
                  <a:cubicBezTo>
                    <a:pt x="521" y="56"/>
                    <a:pt x="522" y="41"/>
                    <a:pt x="517" y="28"/>
                  </a:cubicBezTo>
                  <a:cubicBezTo>
                    <a:pt x="510" y="12"/>
                    <a:pt x="493" y="1"/>
                    <a:pt x="476"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564;p69"/>
            <p:cNvSpPr/>
            <p:nvPr/>
          </p:nvSpPr>
          <p:spPr>
            <a:xfrm>
              <a:off x="1848975" y="2556575"/>
              <a:ext cx="280400" cy="294775"/>
            </a:xfrm>
            <a:custGeom>
              <a:avLst/>
              <a:gdLst/>
              <a:ahLst/>
              <a:cxnLst/>
              <a:rect l="l" t="t" r="r" b="b"/>
              <a:pathLst>
                <a:path w="11216" h="11791" extrusionOk="0">
                  <a:moveTo>
                    <a:pt x="6220" y="1"/>
                  </a:moveTo>
                  <a:cubicBezTo>
                    <a:pt x="5553" y="1"/>
                    <a:pt x="4871" y="136"/>
                    <a:pt x="4211" y="408"/>
                  </a:cubicBezTo>
                  <a:cubicBezTo>
                    <a:pt x="2821" y="980"/>
                    <a:pt x="1637" y="2107"/>
                    <a:pt x="917" y="3539"/>
                  </a:cubicBezTo>
                  <a:cubicBezTo>
                    <a:pt x="198" y="4973"/>
                    <a:pt x="1" y="6595"/>
                    <a:pt x="372" y="8050"/>
                  </a:cubicBezTo>
                  <a:cubicBezTo>
                    <a:pt x="743" y="9505"/>
                    <a:pt x="1650" y="10674"/>
                    <a:pt x="2894" y="11299"/>
                  </a:cubicBezTo>
                  <a:cubicBezTo>
                    <a:pt x="3545" y="11626"/>
                    <a:pt x="4262" y="11791"/>
                    <a:pt x="4996" y="11791"/>
                  </a:cubicBezTo>
                  <a:cubicBezTo>
                    <a:pt x="5663" y="11791"/>
                    <a:pt x="6345" y="11655"/>
                    <a:pt x="7005" y="11383"/>
                  </a:cubicBezTo>
                  <a:cubicBezTo>
                    <a:pt x="8395" y="10812"/>
                    <a:pt x="9579" y="9685"/>
                    <a:pt x="10299" y="8252"/>
                  </a:cubicBezTo>
                  <a:cubicBezTo>
                    <a:pt x="11018" y="6819"/>
                    <a:pt x="11215" y="5196"/>
                    <a:pt x="10844" y="3741"/>
                  </a:cubicBezTo>
                  <a:cubicBezTo>
                    <a:pt x="10473" y="2286"/>
                    <a:pt x="9566" y="1117"/>
                    <a:pt x="8322" y="493"/>
                  </a:cubicBezTo>
                  <a:cubicBezTo>
                    <a:pt x="7671" y="165"/>
                    <a:pt x="6954" y="1"/>
                    <a:pt x="6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565;p69"/>
            <p:cNvSpPr/>
            <p:nvPr/>
          </p:nvSpPr>
          <p:spPr>
            <a:xfrm>
              <a:off x="1846100" y="2656025"/>
              <a:ext cx="280100" cy="171350"/>
            </a:xfrm>
            <a:custGeom>
              <a:avLst/>
              <a:gdLst/>
              <a:ahLst/>
              <a:cxnLst/>
              <a:rect l="l" t="t" r="r" b="b"/>
              <a:pathLst>
                <a:path w="11204" h="6854" extrusionOk="0">
                  <a:moveTo>
                    <a:pt x="11204" y="0"/>
                  </a:moveTo>
                  <a:lnTo>
                    <a:pt x="11204" y="0"/>
                  </a:lnTo>
                  <a:cubicBezTo>
                    <a:pt x="10255" y="565"/>
                    <a:pt x="8513" y="1367"/>
                    <a:pt x="6285" y="1367"/>
                  </a:cubicBezTo>
                  <a:cubicBezTo>
                    <a:pt x="6174" y="1367"/>
                    <a:pt x="6062" y="1365"/>
                    <a:pt x="5949" y="1361"/>
                  </a:cubicBezTo>
                  <a:cubicBezTo>
                    <a:pt x="3448" y="1270"/>
                    <a:pt x="1586" y="637"/>
                    <a:pt x="675" y="256"/>
                  </a:cubicBezTo>
                  <a:cubicBezTo>
                    <a:pt x="513" y="608"/>
                    <a:pt x="362" y="1023"/>
                    <a:pt x="270" y="1480"/>
                  </a:cubicBezTo>
                  <a:cubicBezTo>
                    <a:pt x="0" y="2831"/>
                    <a:pt x="254" y="4538"/>
                    <a:pt x="2314" y="5993"/>
                  </a:cubicBezTo>
                  <a:cubicBezTo>
                    <a:pt x="3286" y="6600"/>
                    <a:pt x="4160" y="6853"/>
                    <a:pt x="4946" y="6853"/>
                  </a:cubicBezTo>
                  <a:cubicBezTo>
                    <a:pt x="7922" y="6853"/>
                    <a:pt x="9644" y="3223"/>
                    <a:pt x="10641" y="1355"/>
                  </a:cubicBezTo>
                  <a:cubicBezTo>
                    <a:pt x="10852" y="959"/>
                    <a:pt x="11045" y="497"/>
                    <a:pt x="11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566;p69"/>
            <p:cNvSpPr/>
            <p:nvPr/>
          </p:nvSpPr>
          <p:spPr>
            <a:xfrm>
              <a:off x="1950750" y="2487450"/>
              <a:ext cx="97550" cy="51775"/>
            </a:xfrm>
            <a:custGeom>
              <a:avLst/>
              <a:gdLst/>
              <a:ahLst/>
              <a:cxnLst/>
              <a:rect l="l" t="t" r="r" b="b"/>
              <a:pathLst>
                <a:path w="3902" h="2071" extrusionOk="0">
                  <a:moveTo>
                    <a:pt x="3321" y="0"/>
                  </a:moveTo>
                  <a:cubicBezTo>
                    <a:pt x="2463" y="0"/>
                    <a:pt x="1000" y="265"/>
                    <a:pt x="0" y="1876"/>
                  </a:cubicBezTo>
                  <a:lnTo>
                    <a:pt x="828" y="2070"/>
                  </a:lnTo>
                  <a:cubicBezTo>
                    <a:pt x="828" y="2070"/>
                    <a:pt x="1638" y="15"/>
                    <a:pt x="3518" y="15"/>
                  </a:cubicBezTo>
                  <a:cubicBezTo>
                    <a:pt x="3641" y="15"/>
                    <a:pt x="3769" y="24"/>
                    <a:pt x="3901" y="42"/>
                  </a:cubicBezTo>
                  <a:cubicBezTo>
                    <a:pt x="3781" y="24"/>
                    <a:pt x="3579" y="0"/>
                    <a:pt x="3321"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567;p69"/>
            <p:cNvSpPr/>
            <p:nvPr/>
          </p:nvSpPr>
          <p:spPr>
            <a:xfrm>
              <a:off x="1885400" y="2487800"/>
              <a:ext cx="263625" cy="162900"/>
            </a:xfrm>
            <a:custGeom>
              <a:avLst/>
              <a:gdLst/>
              <a:ahLst/>
              <a:cxnLst/>
              <a:rect l="l" t="t" r="r" b="b"/>
              <a:pathLst>
                <a:path w="10545" h="6516" extrusionOk="0">
                  <a:moveTo>
                    <a:pt x="6135" y="1"/>
                  </a:moveTo>
                  <a:cubicBezTo>
                    <a:pt x="4254" y="1"/>
                    <a:pt x="3443" y="2056"/>
                    <a:pt x="3443" y="2056"/>
                  </a:cubicBezTo>
                  <a:lnTo>
                    <a:pt x="2617" y="1862"/>
                  </a:lnTo>
                  <a:cubicBezTo>
                    <a:pt x="2525" y="2010"/>
                    <a:pt x="2436" y="2168"/>
                    <a:pt x="2352" y="2341"/>
                  </a:cubicBezTo>
                  <a:cubicBezTo>
                    <a:pt x="2161" y="2716"/>
                    <a:pt x="1919" y="3099"/>
                    <a:pt x="1658" y="3473"/>
                  </a:cubicBezTo>
                  <a:cubicBezTo>
                    <a:pt x="1092" y="4285"/>
                    <a:pt x="436" y="5050"/>
                    <a:pt x="1" y="5581"/>
                  </a:cubicBezTo>
                  <a:cubicBezTo>
                    <a:pt x="380" y="5770"/>
                    <a:pt x="1025" y="6010"/>
                    <a:pt x="2038" y="6145"/>
                  </a:cubicBezTo>
                  <a:cubicBezTo>
                    <a:pt x="2038" y="6145"/>
                    <a:pt x="2727" y="6456"/>
                    <a:pt x="3422" y="6456"/>
                  </a:cubicBezTo>
                  <a:cubicBezTo>
                    <a:pt x="3460" y="6456"/>
                    <a:pt x="3499" y="6455"/>
                    <a:pt x="3537" y="6453"/>
                  </a:cubicBezTo>
                  <a:cubicBezTo>
                    <a:pt x="3568" y="6451"/>
                    <a:pt x="3601" y="6451"/>
                    <a:pt x="3636" y="6451"/>
                  </a:cubicBezTo>
                  <a:cubicBezTo>
                    <a:pt x="3967" y="6451"/>
                    <a:pt x="4445" y="6516"/>
                    <a:pt x="5021" y="6516"/>
                  </a:cubicBezTo>
                  <a:cubicBezTo>
                    <a:pt x="5794" y="6516"/>
                    <a:pt x="6743" y="6399"/>
                    <a:pt x="7749" y="5850"/>
                  </a:cubicBezTo>
                  <a:cubicBezTo>
                    <a:pt x="9581" y="4849"/>
                    <a:pt x="10545" y="1810"/>
                    <a:pt x="7605" y="377"/>
                  </a:cubicBezTo>
                  <a:cubicBezTo>
                    <a:pt x="7524" y="336"/>
                    <a:pt x="7446" y="303"/>
                    <a:pt x="7368" y="269"/>
                  </a:cubicBezTo>
                  <a:cubicBezTo>
                    <a:pt x="7142" y="184"/>
                    <a:pt x="6900" y="110"/>
                    <a:pt x="6637" y="51"/>
                  </a:cubicBezTo>
                  <a:cubicBezTo>
                    <a:pt x="6637" y="51"/>
                    <a:pt x="6594" y="41"/>
                    <a:pt x="6517" y="28"/>
                  </a:cubicBezTo>
                  <a:cubicBezTo>
                    <a:pt x="6385" y="10"/>
                    <a:pt x="6257" y="1"/>
                    <a:pt x="6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568;p69"/>
            <p:cNvSpPr/>
            <p:nvPr/>
          </p:nvSpPr>
          <p:spPr>
            <a:xfrm>
              <a:off x="1862950" y="2494525"/>
              <a:ext cx="286050" cy="195625"/>
            </a:xfrm>
            <a:custGeom>
              <a:avLst/>
              <a:gdLst/>
              <a:ahLst/>
              <a:cxnLst/>
              <a:rect l="l" t="t" r="r" b="b"/>
              <a:pathLst>
                <a:path w="11442" h="7825" extrusionOk="0">
                  <a:moveTo>
                    <a:pt x="8266" y="0"/>
                  </a:moveTo>
                  <a:cubicBezTo>
                    <a:pt x="8345" y="32"/>
                    <a:pt x="8423" y="67"/>
                    <a:pt x="8503" y="108"/>
                  </a:cubicBezTo>
                  <a:cubicBezTo>
                    <a:pt x="11442" y="1541"/>
                    <a:pt x="10479" y="4580"/>
                    <a:pt x="8645" y="5581"/>
                  </a:cubicBezTo>
                  <a:cubicBezTo>
                    <a:pt x="7639" y="6130"/>
                    <a:pt x="6690" y="6247"/>
                    <a:pt x="5918" y="6247"/>
                  </a:cubicBezTo>
                  <a:cubicBezTo>
                    <a:pt x="5342" y="6247"/>
                    <a:pt x="4864" y="6182"/>
                    <a:pt x="4533" y="6182"/>
                  </a:cubicBezTo>
                  <a:cubicBezTo>
                    <a:pt x="4498" y="6182"/>
                    <a:pt x="4465" y="6182"/>
                    <a:pt x="4434" y="6184"/>
                  </a:cubicBezTo>
                  <a:cubicBezTo>
                    <a:pt x="4396" y="6186"/>
                    <a:pt x="4359" y="6187"/>
                    <a:pt x="4322" y="6187"/>
                  </a:cubicBezTo>
                  <a:cubicBezTo>
                    <a:pt x="3626" y="6187"/>
                    <a:pt x="2935" y="5876"/>
                    <a:pt x="2935" y="5876"/>
                  </a:cubicBezTo>
                  <a:cubicBezTo>
                    <a:pt x="1922" y="5740"/>
                    <a:pt x="1276" y="5502"/>
                    <a:pt x="898" y="5312"/>
                  </a:cubicBezTo>
                  <a:cubicBezTo>
                    <a:pt x="785" y="5450"/>
                    <a:pt x="686" y="5575"/>
                    <a:pt x="606" y="5677"/>
                  </a:cubicBezTo>
                  <a:cubicBezTo>
                    <a:pt x="472" y="5854"/>
                    <a:pt x="225" y="6223"/>
                    <a:pt x="0" y="6715"/>
                  </a:cubicBezTo>
                  <a:cubicBezTo>
                    <a:pt x="912" y="7097"/>
                    <a:pt x="2773" y="7729"/>
                    <a:pt x="5274" y="7818"/>
                  </a:cubicBezTo>
                  <a:cubicBezTo>
                    <a:pt x="5387" y="7822"/>
                    <a:pt x="5499" y="7824"/>
                    <a:pt x="5610" y="7824"/>
                  </a:cubicBezTo>
                  <a:cubicBezTo>
                    <a:pt x="7838" y="7824"/>
                    <a:pt x="9580" y="7021"/>
                    <a:pt x="10528" y="6457"/>
                  </a:cubicBezTo>
                  <a:cubicBezTo>
                    <a:pt x="10827" y="5518"/>
                    <a:pt x="10992" y="4446"/>
                    <a:pt x="10880" y="3432"/>
                  </a:cubicBezTo>
                  <a:cubicBezTo>
                    <a:pt x="10719" y="1978"/>
                    <a:pt x="9988" y="646"/>
                    <a:pt x="82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569;p69"/>
            <p:cNvSpPr/>
            <p:nvPr/>
          </p:nvSpPr>
          <p:spPr>
            <a:xfrm>
              <a:off x="1929950" y="2506975"/>
              <a:ext cx="177400" cy="143700"/>
            </a:xfrm>
            <a:custGeom>
              <a:avLst/>
              <a:gdLst/>
              <a:ahLst/>
              <a:cxnLst/>
              <a:rect l="l" t="t" r="r" b="b"/>
              <a:pathLst>
                <a:path w="7096" h="5748" extrusionOk="0">
                  <a:moveTo>
                    <a:pt x="2907" y="0"/>
                  </a:moveTo>
                  <a:cubicBezTo>
                    <a:pt x="2324" y="0"/>
                    <a:pt x="1785" y="276"/>
                    <a:pt x="1390" y="984"/>
                  </a:cubicBezTo>
                  <a:cubicBezTo>
                    <a:pt x="1" y="3479"/>
                    <a:pt x="1755" y="5686"/>
                    <a:pt x="1755" y="5686"/>
                  </a:cubicBezTo>
                  <a:cubicBezTo>
                    <a:pt x="2141" y="5728"/>
                    <a:pt x="2502" y="5747"/>
                    <a:pt x="2839" y="5747"/>
                  </a:cubicBezTo>
                  <a:cubicBezTo>
                    <a:pt x="6064" y="5747"/>
                    <a:pt x="7095" y="3960"/>
                    <a:pt x="6554" y="2726"/>
                  </a:cubicBezTo>
                  <a:cubicBezTo>
                    <a:pt x="6125" y="1751"/>
                    <a:pt x="4376" y="0"/>
                    <a:pt x="2907"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570;p69"/>
            <p:cNvSpPr/>
            <p:nvPr/>
          </p:nvSpPr>
          <p:spPr>
            <a:xfrm>
              <a:off x="1992100" y="2451725"/>
              <a:ext cx="155725" cy="97650"/>
            </a:xfrm>
            <a:custGeom>
              <a:avLst/>
              <a:gdLst/>
              <a:ahLst/>
              <a:cxnLst/>
              <a:rect l="l" t="t" r="r" b="b"/>
              <a:pathLst>
                <a:path w="6229" h="3906" extrusionOk="0">
                  <a:moveTo>
                    <a:pt x="60" y="1"/>
                  </a:moveTo>
                  <a:cubicBezTo>
                    <a:pt x="0" y="98"/>
                    <a:pt x="7" y="209"/>
                    <a:pt x="27" y="295"/>
                  </a:cubicBezTo>
                  <a:cubicBezTo>
                    <a:pt x="48" y="384"/>
                    <a:pt x="87" y="461"/>
                    <a:pt x="127" y="536"/>
                  </a:cubicBezTo>
                  <a:cubicBezTo>
                    <a:pt x="208" y="681"/>
                    <a:pt x="308" y="810"/>
                    <a:pt x="411" y="933"/>
                  </a:cubicBezTo>
                  <a:cubicBezTo>
                    <a:pt x="618" y="1180"/>
                    <a:pt x="851" y="1397"/>
                    <a:pt x="1091" y="1604"/>
                  </a:cubicBezTo>
                  <a:cubicBezTo>
                    <a:pt x="1572" y="2016"/>
                    <a:pt x="2091" y="2378"/>
                    <a:pt x="2632" y="2707"/>
                  </a:cubicBezTo>
                  <a:cubicBezTo>
                    <a:pt x="3170" y="3035"/>
                    <a:pt x="3731" y="3329"/>
                    <a:pt x="4323" y="3562"/>
                  </a:cubicBezTo>
                  <a:cubicBezTo>
                    <a:pt x="4619" y="3679"/>
                    <a:pt x="4921" y="3780"/>
                    <a:pt x="5238" y="3847"/>
                  </a:cubicBezTo>
                  <a:cubicBezTo>
                    <a:pt x="5395" y="3882"/>
                    <a:pt x="5557" y="3903"/>
                    <a:pt x="5725" y="3906"/>
                  </a:cubicBezTo>
                  <a:cubicBezTo>
                    <a:pt x="5810" y="3903"/>
                    <a:pt x="5895" y="3900"/>
                    <a:pt x="5985" y="3877"/>
                  </a:cubicBezTo>
                  <a:cubicBezTo>
                    <a:pt x="6070" y="3855"/>
                    <a:pt x="6172" y="3805"/>
                    <a:pt x="6228" y="3706"/>
                  </a:cubicBezTo>
                  <a:lnTo>
                    <a:pt x="6090" y="3622"/>
                  </a:lnTo>
                  <a:cubicBezTo>
                    <a:pt x="6048" y="3672"/>
                    <a:pt x="5953" y="3691"/>
                    <a:pt x="5851" y="3691"/>
                  </a:cubicBezTo>
                  <a:cubicBezTo>
                    <a:pt x="5813" y="3691"/>
                    <a:pt x="5774" y="3688"/>
                    <a:pt x="5737" y="3684"/>
                  </a:cubicBezTo>
                  <a:cubicBezTo>
                    <a:pt x="5592" y="3668"/>
                    <a:pt x="5447" y="3628"/>
                    <a:pt x="5303" y="3587"/>
                  </a:cubicBezTo>
                  <a:cubicBezTo>
                    <a:pt x="5013" y="3499"/>
                    <a:pt x="4729" y="3387"/>
                    <a:pt x="4447" y="3262"/>
                  </a:cubicBezTo>
                  <a:cubicBezTo>
                    <a:pt x="3887" y="3014"/>
                    <a:pt x="3342" y="2724"/>
                    <a:pt x="2809" y="2411"/>
                  </a:cubicBezTo>
                  <a:cubicBezTo>
                    <a:pt x="2281" y="2094"/>
                    <a:pt x="1763" y="1754"/>
                    <a:pt x="1278" y="1375"/>
                  </a:cubicBezTo>
                  <a:cubicBezTo>
                    <a:pt x="1036" y="1187"/>
                    <a:pt x="802" y="986"/>
                    <a:pt x="589" y="771"/>
                  </a:cubicBezTo>
                  <a:cubicBezTo>
                    <a:pt x="484" y="662"/>
                    <a:pt x="383" y="549"/>
                    <a:pt x="303" y="428"/>
                  </a:cubicBezTo>
                  <a:cubicBezTo>
                    <a:pt x="225" y="311"/>
                    <a:pt x="159" y="167"/>
                    <a:pt x="199" y="84"/>
                  </a:cubicBezTo>
                  <a:lnTo>
                    <a:pt x="60" y="1"/>
                  </a:lnTo>
                  <a:close/>
                </a:path>
              </a:pathLst>
            </a:custGeom>
            <a:solidFill>
              <a:srgbClr val="F8E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571;p69"/>
            <p:cNvSpPr/>
            <p:nvPr/>
          </p:nvSpPr>
          <p:spPr>
            <a:xfrm>
              <a:off x="1930950" y="2521725"/>
              <a:ext cx="50300" cy="43225"/>
            </a:xfrm>
            <a:custGeom>
              <a:avLst/>
              <a:gdLst/>
              <a:ahLst/>
              <a:cxnLst/>
              <a:rect l="l" t="t" r="r" b="b"/>
              <a:pathLst>
                <a:path w="2012" h="1729" extrusionOk="0">
                  <a:moveTo>
                    <a:pt x="1304" y="0"/>
                  </a:moveTo>
                  <a:cubicBezTo>
                    <a:pt x="1120" y="0"/>
                    <a:pt x="907" y="89"/>
                    <a:pt x="671" y="340"/>
                  </a:cubicBezTo>
                  <a:cubicBezTo>
                    <a:pt x="1" y="1054"/>
                    <a:pt x="490" y="1729"/>
                    <a:pt x="1110" y="1729"/>
                  </a:cubicBezTo>
                  <a:cubicBezTo>
                    <a:pt x="1226" y="1729"/>
                    <a:pt x="1346" y="1705"/>
                    <a:pt x="1464" y="1654"/>
                  </a:cubicBezTo>
                  <a:lnTo>
                    <a:pt x="2012" y="499"/>
                  </a:lnTo>
                  <a:cubicBezTo>
                    <a:pt x="2012" y="499"/>
                    <a:pt x="1742" y="0"/>
                    <a:pt x="1304"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572;p69"/>
            <p:cNvSpPr/>
            <p:nvPr/>
          </p:nvSpPr>
          <p:spPr>
            <a:xfrm>
              <a:off x="1953150" y="2529200"/>
              <a:ext cx="21275" cy="29225"/>
            </a:xfrm>
            <a:custGeom>
              <a:avLst/>
              <a:gdLst/>
              <a:ahLst/>
              <a:cxnLst/>
              <a:rect l="l" t="t" r="r" b="b"/>
              <a:pathLst>
                <a:path w="851" h="1169" extrusionOk="0">
                  <a:moveTo>
                    <a:pt x="239" y="0"/>
                  </a:moveTo>
                  <a:cubicBezTo>
                    <a:pt x="120" y="0"/>
                    <a:pt x="26" y="32"/>
                    <a:pt x="20" y="35"/>
                  </a:cubicBezTo>
                  <a:cubicBezTo>
                    <a:pt x="8" y="39"/>
                    <a:pt x="0" y="51"/>
                    <a:pt x="4" y="62"/>
                  </a:cubicBezTo>
                  <a:cubicBezTo>
                    <a:pt x="7" y="72"/>
                    <a:pt x="16" y="78"/>
                    <a:pt x="25" y="78"/>
                  </a:cubicBezTo>
                  <a:cubicBezTo>
                    <a:pt x="27" y="78"/>
                    <a:pt x="30" y="78"/>
                    <a:pt x="32" y="77"/>
                  </a:cubicBezTo>
                  <a:cubicBezTo>
                    <a:pt x="34" y="77"/>
                    <a:pt x="124" y="46"/>
                    <a:pt x="238" y="46"/>
                  </a:cubicBezTo>
                  <a:cubicBezTo>
                    <a:pt x="309" y="46"/>
                    <a:pt x="389" y="58"/>
                    <a:pt x="463" y="96"/>
                  </a:cubicBezTo>
                  <a:cubicBezTo>
                    <a:pt x="574" y="154"/>
                    <a:pt x="651" y="261"/>
                    <a:pt x="690" y="415"/>
                  </a:cubicBezTo>
                  <a:cubicBezTo>
                    <a:pt x="800" y="850"/>
                    <a:pt x="259" y="1123"/>
                    <a:pt x="254" y="1126"/>
                  </a:cubicBezTo>
                  <a:cubicBezTo>
                    <a:pt x="242" y="1132"/>
                    <a:pt x="237" y="1145"/>
                    <a:pt x="242" y="1156"/>
                  </a:cubicBezTo>
                  <a:cubicBezTo>
                    <a:pt x="244" y="1160"/>
                    <a:pt x="245" y="1162"/>
                    <a:pt x="248" y="1164"/>
                  </a:cubicBezTo>
                  <a:cubicBezTo>
                    <a:pt x="251" y="1167"/>
                    <a:pt x="255" y="1169"/>
                    <a:pt x="260" y="1169"/>
                  </a:cubicBezTo>
                  <a:cubicBezTo>
                    <a:pt x="263" y="1169"/>
                    <a:pt x="266" y="1167"/>
                    <a:pt x="269" y="1165"/>
                  </a:cubicBezTo>
                  <a:cubicBezTo>
                    <a:pt x="275" y="1163"/>
                    <a:pt x="850" y="873"/>
                    <a:pt x="731" y="400"/>
                  </a:cubicBezTo>
                  <a:cubicBezTo>
                    <a:pt x="690" y="236"/>
                    <a:pt x="605" y="118"/>
                    <a:pt x="484" y="55"/>
                  </a:cubicBezTo>
                  <a:cubicBezTo>
                    <a:pt x="402" y="13"/>
                    <a:pt x="315" y="0"/>
                    <a:pt x="239"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573;p69"/>
            <p:cNvSpPr/>
            <p:nvPr/>
          </p:nvSpPr>
          <p:spPr>
            <a:xfrm>
              <a:off x="1956225" y="2539850"/>
              <a:ext cx="12925" cy="11125"/>
            </a:xfrm>
            <a:custGeom>
              <a:avLst/>
              <a:gdLst/>
              <a:ahLst/>
              <a:cxnLst/>
              <a:rect l="l" t="t" r="r" b="b"/>
              <a:pathLst>
                <a:path w="517" h="445" extrusionOk="0">
                  <a:moveTo>
                    <a:pt x="26" y="0"/>
                  </a:moveTo>
                  <a:cubicBezTo>
                    <a:pt x="12" y="0"/>
                    <a:pt x="2" y="10"/>
                    <a:pt x="1" y="22"/>
                  </a:cubicBezTo>
                  <a:cubicBezTo>
                    <a:pt x="1" y="28"/>
                    <a:pt x="3" y="36"/>
                    <a:pt x="8" y="40"/>
                  </a:cubicBezTo>
                  <a:cubicBezTo>
                    <a:pt x="11" y="43"/>
                    <a:pt x="14" y="44"/>
                    <a:pt x="17" y="44"/>
                  </a:cubicBezTo>
                  <a:cubicBezTo>
                    <a:pt x="19" y="44"/>
                    <a:pt x="20" y="44"/>
                    <a:pt x="22" y="44"/>
                  </a:cubicBezTo>
                  <a:cubicBezTo>
                    <a:pt x="26" y="44"/>
                    <a:pt x="451" y="64"/>
                    <a:pt x="470" y="424"/>
                  </a:cubicBezTo>
                  <a:cubicBezTo>
                    <a:pt x="470" y="436"/>
                    <a:pt x="479" y="444"/>
                    <a:pt x="490" y="444"/>
                  </a:cubicBezTo>
                  <a:cubicBezTo>
                    <a:pt x="491" y="444"/>
                    <a:pt x="492" y="444"/>
                    <a:pt x="493" y="444"/>
                  </a:cubicBezTo>
                  <a:cubicBezTo>
                    <a:pt x="506" y="443"/>
                    <a:pt x="516" y="433"/>
                    <a:pt x="515" y="420"/>
                  </a:cubicBezTo>
                  <a:cubicBezTo>
                    <a:pt x="496" y="22"/>
                    <a:pt x="31" y="0"/>
                    <a:pt x="26"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574;p69"/>
            <p:cNvSpPr/>
            <p:nvPr/>
          </p:nvSpPr>
          <p:spPr>
            <a:xfrm>
              <a:off x="1939725" y="2479425"/>
              <a:ext cx="186500" cy="169125"/>
            </a:xfrm>
            <a:custGeom>
              <a:avLst/>
              <a:gdLst/>
              <a:ahLst/>
              <a:cxnLst/>
              <a:rect l="l" t="t" r="r" b="b"/>
              <a:pathLst>
                <a:path w="7460" h="6765" extrusionOk="0">
                  <a:moveTo>
                    <a:pt x="3498" y="1"/>
                  </a:moveTo>
                  <a:cubicBezTo>
                    <a:pt x="2816" y="1"/>
                    <a:pt x="2220" y="242"/>
                    <a:pt x="1804" y="685"/>
                  </a:cubicBezTo>
                  <a:cubicBezTo>
                    <a:pt x="1804" y="685"/>
                    <a:pt x="1204" y="1254"/>
                    <a:pt x="538" y="2736"/>
                  </a:cubicBezTo>
                  <a:cubicBezTo>
                    <a:pt x="0" y="3934"/>
                    <a:pt x="433" y="5540"/>
                    <a:pt x="1855" y="6291"/>
                  </a:cubicBezTo>
                  <a:cubicBezTo>
                    <a:pt x="2401" y="6580"/>
                    <a:pt x="3003" y="6765"/>
                    <a:pt x="3613" y="6765"/>
                  </a:cubicBezTo>
                  <a:cubicBezTo>
                    <a:pt x="4498" y="6765"/>
                    <a:pt x="5399" y="6375"/>
                    <a:pt x="6165" y="5345"/>
                  </a:cubicBezTo>
                  <a:cubicBezTo>
                    <a:pt x="7460" y="3606"/>
                    <a:pt x="6852" y="1630"/>
                    <a:pt x="5897" y="906"/>
                  </a:cubicBezTo>
                  <a:cubicBezTo>
                    <a:pt x="5077" y="285"/>
                    <a:pt x="4238" y="1"/>
                    <a:pt x="3498"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575;p69"/>
            <p:cNvSpPr/>
            <p:nvPr/>
          </p:nvSpPr>
          <p:spPr>
            <a:xfrm>
              <a:off x="2040650" y="2492350"/>
              <a:ext cx="500" cy="300"/>
            </a:xfrm>
            <a:custGeom>
              <a:avLst/>
              <a:gdLst/>
              <a:ahLst/>
              <a:cxnLst/>
              <a:rect l="l" t="t" r="r" b="b"/>
              <a:pathLst>
                <a:path w="20" h="12" extrusionOk="0">
                  <a:moveTo>
                    <a:pt x="20" y="1"/>
                  </a:moveTo>
                  <a:cubicBezTo>
                    <a:pt x="20" y="1"/>
                    <a:pt x="11" y="5"/>
                    <a:pt x="0" y="11"/>
                  </a:cubicBezTo>
                  <a:cubicBezTo>
                    <a:pt x="13" y="5"/>
                    <a:pt x="20" y="1"/>
                    <a:pt x="20" y="1"/>
                  </a:cubicBezTo>
                  <a:close/>
                </a:path>
              </a:pathLst>
            </a:custGeom>
            <a:solidFill>
              <a:srgbClr val="F49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576;p69"/>
            <p:cNvSpPr/>
            <p:nvPr/>
          </p:nvSpPr>
          <p:spPr>
            <a:xfrm>
              <a:off x="2069350" y="2601225"/>
              <a:ext cx="50700" cy="45350"/>
            </a:xfrm>
            <a:custGeom>
              <a:avLst/>
              <a:gdLst/>
              <a:ahLst/>
              <a:cxnLst/>
              <a:rect l="l" t="t" r="r" b="b"/>
              <a:pathLst>
                <a:path w="2028" h="1814" extrusionOk="0">
                  <a:moveTo>
                    <a:pt x="827" y="0"/>
                  </a:moveTo>
                  <a:lnTo>
                    <a:pt x="0" y="983"/>
                  </a:lnTo>
                  <a:cubicBezTo>
                    <a:pt x="28" y="1462"/>
                    <a:pt x="421" y="1813"/>
                    <a:pt x="829" y="1813"/>
                  </a:cubicBezTo>
                  <a:cubicBezTo>
                    <a:pt x="1125" y="1813"/>
                    <a:pt x="1429" y="1628"/>
                    <a:pt x="1607" y="1172"/>
                  </a:cubicBezTo>
                  <a:cubicBezTo>
                    <a:pt x="2027" y="88"/>
                    <a:pt x="827" y="0"/>
                    <a:pt x="827"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577;p69"/>
            <p:cNvSpPr/>
            <p:nvPr/>
          </p:nvSpPr>
          <p:spPr>
            <a:xfrm>
              <a:off x="2049750" y="2544925"/>
              <a:ext cx="29950" cy="31250"/>
            </a:xfrm>
            <a:custGeom>
              <a:avLst/>
              <a:gdLst/>
              <a:ahLst/>
              <a:cxnLst/>
              <a:rect l="l" t="t" r="r" b="b"/>
              <a:pathLst>
                <a:path w="1198" h="1250" extrusionOk="0">
                  <a:moveTo>
                    <a:pt x="312" y="1"/>
                  </a:moveTo>
                  <a:cubicBezTo>
                    <a:pt x="248" y="1"/>
                    <a:pt x="192" y="29"/>
                    <a:pt x="142" y="71"/>
                  </a:cubicBezTo>
                  <a:cubicBezTo>
                    <a:pt x="1" y="191"/>
                    <a:pt x="11" y="472"/>
                    <a:pt x="212" y="778"/>
                  </a:cubicBezTo>
                  <a:cubicBezTo>
                    <a:pt x="407" y="1080"/>
                    <a:pt x="572" y="1250"/>
                    <a:pt x="733" y="1250"/>
                  </a:cubicBezTo>
                  <a:cubicBezTo>
                    <a:pt x="770" y="1250"/>
                    <a:pt x="806" y="1241"/>
                    <a:pt x="842" y="1224"/>
                  </a:cubicBezTo>
                  <a:cubicBezTo>
                    <a:pt x="842" y="1224"/>
                    <a:pt x="1197" y="1060"/>
                    <a:pt x="851" y="502"/>
                  </a:cubicBezTo>
                  <a:cubicBezTo>
                    <a:pt x="616" y="124"/>
                    <a:pt x="445" y="1"/>
                    <a:pt x="312"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578;p69"/>
            <p:cNvSpPr/>
            <p:nvPr/>
          </p:nvSpPr>
          <p:spPr>
            <a:xfrm>
              <a:off x="1982100" y="2522200"/>
              <a:ext cx="35500" cy="17350"/>
            </a:xfrm>
            <a:custGeom>
              <a:avLst/>
              <a:gdLst/>
              <a:ahLst/>
              <a:cxnLst/>
              <a:rect l="l" t="t" r="r" b="b"/>
              <a:pathLst>
                <a:path w="1420" h="694" extrusionOk="0">
                  <a:moveTo>
                    <a:pt x="618" y="1"/>
                  </a:moveTo>
                  <a:cubicBezTo>
                    <a:pt x="0" y="1"/>
                    <a:pt x="39" y="375"/>
                    <a:pt x="39" y="375"/>
                  </a:cubicBezTo>
                  <a:cubicBezTo>
                    <a:pt x="54" y="594"/>
                    <a:pt x="302" y="674"/>
                    <a:pt x="740" y="692"/>
                  </a:cubicBezTo>
                  <a:cubicBezTo>
                    <a:pt x="760" y="693"/>
                    <a:pt x="780" y="693"/>
                    <a:pt x="800" y="693"/>
                  </a:cubicBezTo>
                  <a:cubicBezTo>
                    <a:pt x="1134" y="693"/>
                    <a:pt x="1355" y="565"/>
                    <a:pt x="1385" y="393"/>
                  </a:cubicBezTo>
                  <a:cubicBezTo>
                    <a:pt x="1420" y="193"/>
                    <a:pt x="1310" y="17"/>
                    <a:pt x="655" y="1"/>
                  </a:cubicBezTo>
                  <a:cubicBezTo>
                    <a:pt x="642" y="1"/>
                    <a:pt x="630" y="1"/>
                    <a:pt x="618"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579;p69"/>
            <p:cNvSpPr/>
            <p:nvPr/>
          </p:nvSpPr>
          <p:spPr>
            <a:xfrm>
              <a:off x="2077350" y="2612075"/>
              <a:ext cx="29625" cy="19400"/>
            </a:xfrm>
            <a:custGeom>
              <a:avLst/>
              <a:gdLst/>
              <a:ahLst/>
              <a:cxnLst/>
              <a:rect l="l" t="t" r="r" b="b"/>
              <a:pathLst>
                <a:path w="1185" h="776" extrusionOk="0">
                  <a:moveTo>
                    <a:pt x="632" y="1"/>
                  </a:moveTo>
                  <a:cubicBezTo>
                    <a:pt x="591" y="1"/>
                    <a:pt x="549" y="5"/>
                    <a:pt x="505" y="12"/>
                  </a:cubicBezTo>
                  <a:cubicBezTo>
                    <a:pt x="4" y="96"/>
                    <a:pt x="2" y="746"/>
                    <a:pt x="2" y="753"/>
                  </a:cubicBezTo>
                  <a:cubicBezTo>
                    <a:pt x="1" y="761"/>
                    <a:pt x="6" y="770"/>
                    <a:pt x="15" y="774"/>
                  </a:cubicBezTo>
                  <a:cubicBezTo>
                    <a:pt x="17" y="775"/>
                    <a:pt x="21" y="776"/>
                    <a:pt x="24" y="776"/>
                  </a:cubicBezTo>
                  <a:cubicBezTo>
                    <a:pt x="37" y="776"/>
                    <a:pt x="47" y="766"/>
                    <a:pt x="47" y="752"/>
                  </a:cubicBezTo>
                  <a:cubicBezTo>
                    <a:pt x="47" y="746"/>
                    <a:pt x="48" y="136"/>
                    <a:pt x="511" y="59"/>
                  </a:cubicBezTo>
                  <a:cubicBezTo>
                    <a:pt x="553" y="51"/>
                    <a:pt x="593" y="48"/>
                    <a:pt x="632" y="48"/>
                  </a:cubicBezTo>
                  <a:cubicBezTo>
                    <a:pt x="742" y="48"/>
                    <a:pt x="837" y="77"/>
                    <a:pt x="917" y="136"/>
                  </a:cubicBezTo>
                  <a:cubicBezTo>
                    <a:pt x="1101" y="271"/>
                    <a:pt x="1137" y="520"/>
                    <a:pt x="1137" y="523"/>
                  </a:cubicBezTo>
                  <a:cubicBezTo>
                    <a:pt x="1138" y="536"/>
                    <a:pt x="1148" y="544"/>
                    <a:pt x="1161" y="544"/>
                  </a:cubicBezTo>
                  <a:cubicBezTo>
                    <a:pt x="1162" y="544"/>
                    <a:pt x="1162" y="544"/>
                    <a:pt x="1163" y="544"/>
                  </a:cubicBezTo>
                  <a:cubicBezTo>
                    <a:pt x="1175" y="543"/>
                    <a:pt x="1185" y="532"/>
                    <a:pt x="1184" y="518"/>
                  </a:cubicBezTo>
                  <a:cubicBezTo>
                    <a:pt x="1182" y="507"/>
                    <a:pt x="1145" y="246"/>
                    <a:pt x="945" y="99"/>
                  </a:cubicBezTo>
                  <a:cubicBezTo>
                    <a:pt x="857" y="34"/>
                    <a:pt x="752" y="1"/>
                    <a:pt x="632"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580;p69"/>
            <p:cNvSpPr/>
            <p:nvPr/>
          </p:nvSpPr>
          <p:spPr>
            <a:xfrm>
              <a:off x="2080075" y="2618325"/>
              <a:ext cx="16275" cy="8625"/>
            </a:xfrm>
            <a:custGeom>
              <a:avLst/>
              <a:gdLst/>
              <a:ahLst/>
              <a:cxnLst/>
              <a:rect l="l" t="t" r="r" b="b"/>
              <a:pathLst>
                <a:path w="651" h="345" extrusionOk="0">
                  <a:moveTo>
                    <a:pt x="179" y="1"/>
                  </a:moveTo>
                  <a:cubicBezTo>
                    <a:pt x="129" y="1"/>
                    <a:pt x="76" y="10"/>
                    <a:pt x="19" y="31"/>
                  </a:cubicBezTo>
                  <a:cubicBezTo>
                    <a:pt x="7" y="36"/>
                    <a:pt x="1" y="49"/>
                    <a:pt x="6" y="61"/>
                  </a:cubicBezTo>
                  <a:cubicBezTo>
                    <a:pt x="10" y="70"/>
                    <a:pt x="19" y="75"/>
                    <a:pt x="27" y="75"/>
                  </a:cubicBezTo>
                  <a:cubicBezTo>
                    <a:pt x="30" y="75"/>
                    <a:pt x="33" y="75"/>
                    <a:pt x="36" y="73"/>
                  </a:cubicBezTo>
                  <a:cubicBezTo>
                    <a:pt x="86" y="54"/>
                    <a:pt x="134" y="46"/>
                    <a:pt x="179" y="46"/>
                  </a:cubicBezTo>
                  <a:cubicBezTo>
                    <a:pt x="441" y="46"/>
                    <a:pt x="602" y="327"/>
                    <a:pt x="604" y="330"/>
                  </a:cubicBezTo>
                  <a:cubicBezTo>
                    <a:pt x="607" y="336"/>
                    <a:pt x="611" y="340"/>
                    <a:pt x="614" y="343"/>
                  </a:cubicBezTo>
                  <a:cubicBezTo>
                    <a:pt x="617" y="344"/>
                    <a:pt x="620" y="345"/>
                    <a:pt x="623" y="345"/>
                  </a:cubicBezTo>
                  <a:cubicBezTo>
                    <a:pt x="627" y="345"/>
                    <a:pt x="631" y="344"/>
                    <a:pt x="635" y="341"/>
                  </a:cubicBezTo>
                  <a:cubicBezTo>
                    <a:pt x="647" y="335"/>
                    <a:pt x="650" y="321"/>
                    <a:pt x="644" y="309"/>
                  </a:cubicBezTo>
                  <a:cubicBezTo>
                    <a:pt x="642" y="306"/>
                    <a:pt x="467" y="1"/>
                    <a:pt x="179"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581;p69"/>
            <p:cNvSpPr/>
            <p:nvPr/>
          </p:nvSpPr>
          <p:spPr>
            <a:xfrm>
              <a:off x="2022350" y="2595350"/>
              <a:ext cx="39775" cy="21675"/>
            </a:xfrm>
            <a:custGeom>
              <a:avLst/>
              <a:gdLst/>
              <a:ahLst/>
              <a:cxnLst/>
              <a:rect l="l" t="t" r="r" b="b"/>
              <a:pathLst>
                <a:path w="1591" h="867" extrusionOk="0">
                  <a:moveTo>
                    <a:pt x="585" y="1"/>
                  </a:moveTo>
                  <a:cubicBezTo>
                    <a:pt x="306" y="1"/>
                    <a:pt x="89" y="99"/>
                    <a:pt x="51" y="263"/>
                  </a:cubicBezTo>
                  <a:cubicBezTo>
                    <a:pt x="0" y="482"/>
                    <a:pt x="293" y="737"/>
                    <a:pt x="704" y="832"/>
                  </a:cubicBezTo>
                  <a:cubicBezTo>
                    <a:pt x="809" y="856"/>
                    <a:pt x="911" y="867"/>
                    <a:pt x="1006" y="867"/>
                  </a:cubicBezTo>
                  <a:cubicBezTo>
                    <a:pt x="1284" y="867"/>
                    <a:pt x="1502" y="769"/>
                    <a:pt x="1540" y="605"/>
                  </a:cubicBezTo>
                  <a:cubicBezTo>
                    <a:pt x="1591" y="384"/>
                    <a:pt x="1298" y="131"/>
                    <a:pt x="887" y="36"/>
                  </a:cubicBezTo>
                  <a:cubicBezTo>
                    <a:pt x="782" y="12"/>
                    <a:pt x="680" y="1"/>
                    <a:pt x="585" y="1"/>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582;p69"/>
            <p:cNvSpPr/>
            <p:nvPr/>
          </p:nvSpPr>
          <p:spPr>
            <a:xfrm>
              <a:off x="1954750" y="2560875"/>
              <a:ext cx="37100" cy="28500"/>
            </a:xfrm>
            <a:custGeom>
              <a:avLst/>
              <a:gdLst/>
              <a:ahLst/>
              <a:cxnLst/>
              <a:rect l="l" t="t" r="r" b="b"/>
              <a:pathLst>
                <a:path w="1484" h="1140" extrusionOk="0">
                  <a:moveTo>
                    <a:pt x="386" y="1"/>
                  </a:moveTo>
                  <a:cubicBezTo>
                    <a:pt x="279" y="1"/>
                    <a:pt x="192" y="33"/>
                    <a:pt x="139" y="101"/>
                  </a:cubicBezTo>
                  <a:cubicBezTo>
                    <a:pt x="0" y="278"/>
                    <a:pt x="158" y="633"/>
                    <a:pt x="491" y="892"/>
                  </a:cubicBezTo>
                  <a:cubicBezTo>
                    <a:pt x="698" y="1053"/>
                    <a:pt x="923" y="1140"/>
                    <a:pt x="1098" y="1140"/>
                  </a:cubicBezTo>
                  <a:cubicBezTo>
                    <a:pt x="1204" y="1140"/>
                    <a:pt x="1292" y="1107"/>
                    <a:pt x="1345" y="1040"/>
                  </a:cubicBezTo>
                  <a:cubicBezTo>
                    <a:pt x="1483" y="862"/>
                    <a:pt x="1325" y="508"/>
                    <a:pt x="994" y="249"/>
                  </a:cubicBezTo>
                  <a:cubicBezTo>
                    <a:pt x="787" y="87"/>
                    <a:pt x="561" y="1"/>
                    <a:pt x="386" y="1"/>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583;p69"/>
            <p:cNvSpPr/>
            <p:nvPr/>
          </p:nvSpPr>
          <p:spPr>
            <a:xfrm>
              <a:off x="2002150" y="2570125"/>
              <a:ext cx="17950" cy="9550"/>
            </a:xfrm>
            <a:custGeom>
              <a:avLst/>
              <a:gdLst/>
              <a:ahLst/>
              <a:cxnLst/>
              <a:rect l="l" t="t" r="r" b="b"/>
              <a:pathLst>
                <a:path w="718" h="382" extrusionOk="0">
                  <a:moveTo>
                    <a:pt x="268" y="0"/>
                  </a:moveTo>
                  <a:cubicBezTo>
                    <a:pt x="186" y="0"/>
                    <a:pt x="124" y="24"/>
                    <a:pt x="85" y="73"/>
                  </a:cubicBezTo>
                  <a:cubicBezTo>
                    <a:pt x="0" y="176"/>
                    <a:pt x="47" y="346"/>
                    <a:pt x="50" y="355"/>
                  </a:cubicBezTo>
                  <a:cubicBezTo>
                    <a:pt x="53" y="367"/>
                    <a:pt x="64" y="374"/>
                    <a:pt x="75" y="374"/>
                  </a:cubicBezTo>
                  <a:cubicBezTo>
                    <a:pt x="78" y="374"/>
                    <a:pt x="80" y="374"/>
                    <a:pt x="83" y="373"/>
                  </a:cubicBezTo>
                  <a:cubicBezTo>
                    <a:pt x="98" y="370"/>
                    <a:pt x="107" y="355"/>
                    <a:pt x="102" y="340"/>
                  </a:cubicBezTo>
                  <a:cubicBezTo>
                    <a:pt x="102" y="339"/>
                    <a:pt x="62" y="190"/>
                    <a:pt x="128" y="108"/>
                  </a:cubicBezTo>
                  <a:cubicBezTo>
                    <a:pt x="157" y="73"/>
                    <a:pt x="204" y="56"/>
                    <a:pt x="269" y="56"/>
                  </a:cubicBezTo>
                  <a:cubicBezTo>
                    <a:pt x="276" y="56"/>
                    <a:pt x="283" y="56"/>
                    <a:pt x="291" y="57"/>
                  </a:cubicBezTo>
                  <a:cubicBezTo>
                    <a:pt x="623" y="79"/>
                    <a:pt x="663" y="346"/>
                    <a:pt x="664" y="358"/>
                  </a:cubicBezTo>
                  <a:cubicBezTo>
                    <a:pt x="666" y="371"/>
                    <a:pt x="679" y="381"/>
                    <a:pt x="691" y="381"/>
                  </a:cubicBezTo>
                  <a:cubicBezTo>
                    <a:pt x="692" y="381"/>
                    <a:pt x="694" y="381"/>
                    <a:pt x="694" y="380"/>
                  </a:cubicBezTo>
                  <a:cubicBezTo>
                    <a:pt x="708" y="377"/>
                    <a:pt x="718" y="363"/>
                    <a:pt x="717" y="349"/>
                  </a:cubicBezTo>
                  <a:cubicBezTo>
                    <a:pt x="716" y="346"/>
                    <a:pt x="670" y="27"/>
                    <a:pt x="293" y="1"/>
                  </a:cubicBezTo>
                  <a:cubicBezTo>
                    <a:pt x="285" y="1"/>
                    <a:pt x="276" y="0"/>
                    <a:pt x="268"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584;p69"/>
            <p:cNvSpPr/>
            <p:nvPr/>
          </p:nvSpPr>
          <p:spPr>
            <a:xfrm>
              <a:off x="1999875" y="2590350"/>
              <a:ext cx="15275" cy="5575"/>
            </a:xfrm>
            <a:custGeom>
              <a:avLst/>
              <a:gdLst/>
              <a:ahLst/>
              <a:cxnLst/>
              <a:rect l="l" t="t" r="r" b="b"/>
              <a:pathLst>
                <a:path w="611" h="223" extrusionOk="0">
                  <a:moveTo>
                    <a:pt x="31" y="0"/>
                  </a:moveTo>
                  <a:cubicBezTo>
                    <a:pt x="24" y="0"/>
                    <a:pt x="18" y="2"/>
                    <a:pt x="13" y="6"/>
                  </a:cubicBezTo>
                  <a:cubicBezTo>
                    <a:pt x="2" y="17"/>
                    <a:pt x="1" y="33"/>
                    <a:pt x="9" y="45"/>
                  </a:cubicBezTo>
                  <a:cubicBezTo>
                    <a:pt x="102" y="160"/>
                    <a:pt x="248" y="223"/>
                    <a:pt x="393" y="223"/>
                  </a:cubicBezTo>
                  <a:cubicBezTo>
                    <a:pt x="461" y="223"/>
                    <a:pt x="528" y="210"/>
                    <a:pt x="591" y="179"/>
                  </a:cubicBezTo>
                  <a:cubicBezTo>
                    <a:pt x="605" y="172"/>
                    <a:pt x="611" y="157"/>
                    <a:pt x="605" y="143"/>
                  </a:cubicBezTo>
                  <a:cubicBezTo>
                    <a:pt x="600" y="134"/>
                    <a:pt x="591" y="128"/>
                    <a:pt x="580" y="128"/>
                  </a:cubicBezTo>
                  <a:cubicBezTo>
                    <a:pt x="576" y="128"/>
                    <a:pt x="572" y="128"/>
                    <a:pt x="569" y="130"/>
                  </a:cubicBezTo>
                  <a:cubicBezTo>
                    <a:pt x="513" y="156"/>
                    <a:pt x="453" y="168"/>
                    <a:pt x="393" y="168"/>
                  </a:cubicBezTo>
                  <a:cubicBezTo>
                    <a:pt x="264" y="168"/>
                    <a:pt x="134" y="112"/>
                    <a:pt x="52" y="10"/>
                  </a:cubicBezTo>
                  <a:cubicBezTo>
                    <a:pt x="46" y="4"/>
                    <a:pt x="38" y="0"/>
                    <a:pt x="31"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585;p69"/>
            <p:cNvSpPr/>
            <p:nvPr/>
          </p:nvSpPr>
          <p:spPr>
            <a:xfrm>
              <a:off x="1966375" y="2475725"/>
              <a:ext cx="170325" cy="127900"/>
            </a:xfrm>
            <a:custGeom>
              <a:avLst/>
              <a:gdLst/>
              <a:ahLst/>
              <a:cxnLst/>
              <a:rect l="l" t="t" r="r" b="b"/>
              <a:pathLst>
                <a:path w="6813" h="5116" extrusionOk="0">
                  <a:moveTo>
                    <a:pt x="2290" y="0"/>
                  </a:moveTo>
                  <a:cubicBezTo>
                    <a:pt x="1479" y="0"/>
                    <a:pt x="582" y="398"/>
                    <a:pt x="1" y="1844"/>
                  </a:cubicBezTo>
                  <a:cubicBezTo>
                    <a:pt x="2" y="1844"/>
                    <a:pt x="1949" y="1451"/>
                    <a:pt x="2820" y="658"/>
                  </a:cubicBezTo>
                  <a:lnTo>
                    <a:pt x="2820" y="658"/>
                  </a:lnTo>
                  <a:cubicBezTo>
                    <a:pt x="2820" y="658"/>
                    <a:pt x="2487" y="2060"/>
                    <a:pt x="3137" y="2301"/>
                  </a:cubicBezTo>
                  <a:cubicBezTo>
                    <a:pt x="3216" y="2331"/>
                    <a:pt x="3289" y="2344"/>
                    <a:pt x="3356" y="2344"/>
                  </a:cubicBezTo>
                  <a:cubicBezTo>
                    <a:pt x="3845" y="2344"/>
                    <a:pt x="4043" y="1665"/>
                    <a:pt x="4043" y="1665"/>
                  </a:cubicBezTo>
                  <a:lnTo>
                    <a:pt x="4043" y="1665"/>
                  </a:lnTo>
                  <a:cubicBezTo>
                    <a:pt x="4043" y="1665"/>
                    <a:pt x="3769" y="3608"/>
                    <a:pt x="4406" y="3802"/>
                  </a:cubicBezTo>
                  <a:cubicBezTo>
                    <a:pt x="4487" y="3827"/>
                    <a:pt x="4561" y="3837"/>
                    <a:pt x="4627" y="3837"/>
                  </a:cubicBezTo>
                  <a:cubicBezTo>
                    <a:pt x="4923" y="3837"/>
                    <a:pt x="5075" y="3624"/>
                    <a:pt x="5145" y="3476"/>
                  </a:cubicBezTo>
                  <a:lnTo>
                    <a:pt x="5145" y="3476"/>
                  </a:lnTo>
                  <a:cubicBezTo>
                    <a:pt x="5013" y="3859"/>
                    <a:pt x="4715" y="4909"/>
                    <a:pt x="5336" y="5116"/>
                  </a:cubicBezTo>
                  <a:cubicBezTo>
                    <a:pt x="6263" y="4059"/>
                    <a:pt x="6813" y="1736"/>
                    <a:pt x="4144" y="594"/>
                  </a:cubicBezTo>
                  <a:cubicBezTo>
                    <a:pt x="4144" y="594"/>
                    <a:pt x="3281" y="0"/>
                    <a:pt x="2290"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586;p69"/>
            <p:cNvSpPr/>
            <p:nvPr/>
          </p:nvSpPr>
          <p:spPr>
            <a:xfrm>
              <a:off x="1993575" y="2446725"/>
              <a:ext cx="155675" cy="97650"/>
            </a:xfrm>
            <a:custGeom>
              <a:avLst/>
              <a:gdLst/>
              <a:ahLst/>
              <a:cxnLst/>
              <a:rect l="l" t="t" r="r" b="b"/>
              <a:pathLst>
                <a:path w="6227" h="3906" extrusionOk="0">
                  <a:moveTo>
                    <a:pt x="502" y="1"/>
                  </a:moveTo>
                  <a:cubicBezTo>
                    <a:pt x="419" y="2"/>
                    <a:pt x="332" y="6"/>
                    <a:pt x="243" y="30"/>
                  </a:cubicBezTo>
                  <a:cubicBezTo>
                    <a:pt x="157" y="51"/>
                    <a:pt x="55" y="102"/>
                    <a:pt x="0" y="201"/>
                  </a:cubicBezTo>
                  <a:lnTo>
                    <a:pt x="137" y="284"/>
                  </a:lnTo>
                  <a:cubicBezTo>
                    <a:pt x="180" y="234"/>
                    <a:pt x="274" y="215"/>
                    <a:pt x="376" y="215"/>
                  </a:cubicBezTo>
                  <a:cubicBezTo>
                    <a:pt x="414" y="215"/>
                    <a:pt x="453" y="218"/>
                    <a:pt x="491" y="222"/>
                  </a:cubicBezTo>
                  <a:cubicBezTo>
                    <a:pt x="635" y="238"/>
                    <a:pt x="780" y="278"/>
                    <a:pt x="925" y="319"/>
                  </a:cubicBezTo>
                  <a:cubicBezTo>
                    <a:pt x="1214" y="407"/>
                    <a:pt x="1500" y="519"/>
                    <a:pt x="1780" y="644"/>
                  </a:cubicBezTo>
                  <a:cubicBezTo>
                    <a:pt x="2341" y="892"/>
                    <a:pt x="2887" y="1181"/>
                    <a:pt x="3419" y="1495"/>
                  </a:cubicBezTo>
                  <a:cubicBezTo>
                    <a:pt x="3948" y="1813"/>
                    <a:pt x="4465" y="2153"/>
                    <a:pt x="4949" y="2531"/>
                  </a:cubicBezTo>
                  <a:cubicBezTo>
                    <a:pt x="5191" y="2719"/>
                    <a:pt x="5424" y="2920"/>
                    <a:pt x="5638" y="3135"/>
                  </a:cubicBezTo>
                  <a:cubicBezTo>
                    <a:pt x="5744" y="3243"/>
                    <a:pt x="5845" y="3356"/>
                    <a:pt x="5924" y="3478"/>
                  </a:cubicBezTo>
                  <a:cubicBezTo>
                    <a:pt x="6003" y="3595"/>
                    <a:pt x="6068" y="3740"/>
                    <a:pt x="6029" y="3822"/>
                  </a:cubicBezTo>
                  <a:lnTo>
                    <a:pt x="6168" y="3906"/>
                  </a:lnTo>
                  <a:cubicBezTo>
                    <a:pt x="6227" y="3809"/>
                    <a:pt x="6221" y="3696"/>
                    <a:pt x="6200" y="3611"/>
                  </a:cubicBezTo>
                  <a:cubicBezTo>
                    <a:pt x="6179" y="3521"/>
                    <a:pt x="6140" y="3444"/>
                    <a:pt x="6101" y="3371"/>
                  </a:cubicBezTo>
                  <a:cubicBezTo>
                    <a:pt x="6020" y="3225"/>
                    <a:pt x="5921" y="3097"/>
                    <a:pt x="5818" y="2973"/>
                  </a:cubicBezTo>
                  <a:cubicBezTo>
                    <a:pt x="5610" y="2727"/>
                    <a:pt x="5377" y="2509"/>
                    <a:pt x="5138" y="2302"/>
                  </a:cubicBezTo>
                  <a:cubicBezTo>
                    <a:pt x="4655" y="1890"/>
                    <a:pt x="4136" y="1527"/>
                    <a:pt x="3597" y="1199"/>
                  </a:cubicBezTo>
                  <a:cubicBezTo>
                    <a:pt x="3057" y="872"/>
                    <a:pt x="2496" y="577"/>
                    <a:pt x="1905" y="344"/>
                  </a:cubicBezTo>
                  <a:cubicBezTo>
                    <a:pt x="1609" y="228"/>
                    <a:pt x="1306" y="125"/>
                    <a:pt x="991" y="58"/>
                  </a:cubicBezTo>
                  <a:cubicBezTo>
                    <a:pt x="832" y="24"/>
                    <a:pt x="671" y="2"/>
                    <a:pt x="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587;p69"/>
            <p:cNvSpPr/>
            <p:nvPr/>
          </p:nvSpPr>
          <p:spPr>
            <a:xfrm>
              <a:off x="1888400" y="2636075"/>
              <a:ext cx="127950" cy="24225"/>
            </a:xfrm>
            <a:custGeom>
              <a:avLst/>
              <a:gdLst/>
              <a:ahLst/>
              <a:cxnLst/>
              <a:rect l="l" t="t" r="r" b="b"/>
              <a:pathLst>
                <a:path w="5118" h="969" extrusionOk="0">
                  <a:moveTo>
                    <a:pt x="46" y="1"/>
                  </a:moveTo>
                  <a:cubicBezTo>
                    <a:pt x="29" y="1"/>
                    <a:pt x="14" y="11"/>
                    <a:pt x="9" y="28"/>
                  </a:cubicBezTo>
                  <a:cubicBezTo>
                    <a:pt x="1" y="51"/>
                    <a:pt x="11" y="75"/>
                    <a:pt x="33" y="83"/>
                  </a:cubicBezTo>
                  <a:cubicBezTo>
                    <a:pt x="435" y="233"/>
                    <a:pt x="846" y="356"/>
                    <a:pt x="1261" y="465"/>
                  </a:cubicBezTo>
                  <a:cubicBezTo>
                    <a:pt x="1675" y="569"/>
                    <a:pt x="2095" y="665"/>
                    <a:pt x="2517" y="737"/>
                  </a:cubicBezTo>
                  <a:cubicBezTo>
                    <a:pt x="2938" y="813"/>
                    <a:pt x="3363" y="875"/>
                    <a:pt x="3791" y="913"/>
                  </a:cubicBezTo>
                  <a:cubicBezTo>
                    <a:pt x="4179" y="954"/>
                    <a:pt x="4569" y="968"/>
                    <a:pt x="4959" y="968"/>
                  </a:cubicBezTo>
                  <a:cubicBezTo>
                    <a:pt x="4998" y="968"/>
                    <a:pt x="5036" y="968"/>
                    <a:pt x="5075" y="968"/>
                  </a:cubicBezTo>
                  <a:cubicBezTo>
                    <a:pt x="5097" y="968"/>
                    <a:pt x="5115" y="951"/>
                    <a:pt x="5116" y="929"/>
                  </a:cubicBezTo>
                  <a:cubicBezTo>
                    <a:pt x="5117" y="907"/>
                    <a:pt x="5101" y="887"/>
                    <a:pt x="5078" y="886"/>
                  </a:cubicBezTo>
                  <a:lnTo>
                    <a:pt x="5076" y="886"/>
                  </a:lnTo>
                  <a:cubicBezTo>
                    <a:pt x="4651" y="856"/>
                    <a:pt x="4228" y="822"/>
                    <a:pt x="3806" y="765"/>
                  </a:cubicBezTo>
                  <a:cubicBezTo>
                    <a:pt x="3385" y="707"/>
                    <a:pt x="2963" y="647"/>
                    <a:pt x="2546" y="566"/>
                  </a:cubicBezTo>
                  <a:cubicBezTo>
                    <a:pt x="2129" y="485"/>
                    <a:pt x="1711" y="402"/>
                    <a:pt x="1298" y="304"/>
                  </a:cubicBezTo>
                  <a:cubicBezTo>
                    <a:pt x="883" y="211"/>
                    <a:pt x="469" y="109"/>
                    <a:pt x="57" y="2"/>
                  </a:cubicBezTo>
                  <a:cubicBezTo>
                    <a:pt x="53" y="1"/>
                    <a:pt x="50"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588;p69"/>
            <p:cNvSpPr/>
            <p:nvPr/>
          </p:nvSpPr>
          <p:spPr>
            <a:xfrm>
              <a:off x="1855300" y="2655725"/>
              <a:ext cx="261350" cy="70300"/>
            </a:xfrm>
            <a:custGeom>
              <a:avLst/>
              <a:gdLst/>
              <a:ahLst/>
              <a:cxnLst/>
              <a:rect l="l" t="t" r="r" b="b"/>
              <a:pathLst>
                <a:path w="10454" h="2812" extrusionOk="0">
                  <a:moveTo>
                    <a:pt x="10396" y="0"/>
                  </a:moveTo>
                  <a:cubicBezTo>
                    <a:pt x="10384" y="0"/>
                    <a:pt x="10371" y="5"/>
                    <a:pt x="10361" y="14"/>
                  </a:cubicBezTo>
                  <a:cubicBezTo>
                    <a:pt x="9685" y="639"/>
                    <a:pt x="8929" y="1173"/>
                    <a:pt x="8113" y="1590"/>
                  </a:cubicBezTo>
                  <a:cubicBezTo>
                    <a:pt x="7703" y="1796"/>
                    <a:pt x="7278" y="1966"/>
                    <a:pt x="6845" y="2115"/>
                  </a:cubicBezTo>
                  <a:cubicBezTo>
                    <a:pt x="6409" y="2255"/>
                    <a:pt x="5965" y="2367"/>
                    <a:pt x="5514" y="2446"/>
                  </a:cubicBezTo>
                  <a:cubicBezTo>
                    <a:pt x="4913" y="2546"/>
                    <a:pt x="4305" y="2597"/>
                    <a:pt x="3695" y="2597"/>
                  </a:cubicBezTo>
                  <a:cubicBezTo>
                    <a:pt x="3388" y="2597"/>
                    <a:pt x="3082" y="2584"/>
                    <a:pt x="2776" y="2558"/>
                  </a:cubicBezTo>
                  <a:cubicBezTo>
                    <a:pt x="2318" y="2519"/>
                    <a:pt x="1862" y="2459"/>
                    <a:pt x="1411" y="2369"/>
                  </a:cubicBezTo>
                  <a:cubicBezTo>
                    <a:pt x="961" y="2281"/>
                    <a:pt x="511" y="2169"/>
                    <a:pt x="80" y="2023"/>
                  </a:cubicBezTo>
                  <a:lnTo>
                    <a:pt x="75" y="2021"/>
                  </a:lnTo>
                  <a:cubicBezTo>
                    <a:pt x="70" y="2019"/>
                    <a:pt x="65" y="2018"/>
                    <a:pt x="60" y="2018"/>
                  </a:cubicBezTo>
                  <a:cubicBezTo>
                    <a:pt x="39" y="2018"/>
                    <a:pt x="19" y="2030"/>
                    <a:pt x="11" y="2050"/>
                  </a:cubicBezTo>
                  <a:cubicBezTo>
                    <a:pt x="0" y="2077"/>
                    <a:pt x="14" y="2107"/>
                    <a:pt x="39" y="2117"/>
                  </a:cubicBezTo>
                  <a:cubicBezTo>
                    <a:pt x="907" y="2468"/>
                    <a:pt x="1826" y="2664"/>
                    <a:pt x="2755" y="2762"/>
                  </a:cubicBezTo>
                  <a:cubicBezTo>
                    <a:pt x="3101" y="2794"/>
                    <a:pt x="3449" y="2811"/>
                    <a:pt x="3796" y="2811"/>
                  </a:cubicBezTo>
                  <a:cubicBezTo>
                    <a:pt x="4383" y="2811"/>
                    <a:pt x="4971" y="2763"/>
                    <a:pt x="5550" y="2659"/>
                  </a:cubicBezTo>
                  <a:cubicBezTo>
                    <a:pt x="6010" y="2574"/>
                    <a:pt x="6465" y="2457"/>
                    <a:pt x="6909" y="2311"/>
                  </a:cubicBezTo>
                  <a:cubicBezTo>
                    <a:pt x="7351" y="2158"/>
                    <a:pt x="7783" y="1972"/>
                    <a:pt x="8196" y="1755"/>
                  </a:cubicBezTo>
                  <a:cubicBezTo>
                    <a:pt x="9025" y="1319"/>
                    <a:pt x="9773" y="745"/>
                    <a:pt x="10433" y="88"/>
                  </a:cubicBezTo>
                  <a:cubicBezTo>
                    <a:pt x="10452" y="68"/>
                    <a:pt x="10453" y="37"/>
                    <a:pt x="10434" y="16"/>
                  </a:cubicBezTo>
                  <a:cubicBezTo>
                    <a:pt x="10423" y="6"/>
                    <a:pt x="10410" y="0"/>
                    <a:pt x="10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589;p69"/>
            <p:cNvSpPr/>
            <p:nvPr/>
          </p:nvSpPr>
          <p:spPr>
            <a:xfrm>
              <a:off x="1867275" y="2690025"/>
              <a:ext cx="240875" cy="90225"/>
            </a:xfrm>
            <a:custGeom>
              <a:avLst/>
              <a:gdLst/>
              <a:ahLst/>
              <a:cxnLst/>
              <a:rect l="l" t="t" r="r" b="b"/>
              <a:pathLst>
                <a:path w="9635" h="3609" extrusionOk="0">
                  <a:moveTo>
                    <a:pt x="9580" y="1"/>
                  </a:moveTo>
                  <a:cubicBezTo>
                    <a:pt x="9567" y="1"/>
                    <a:pt x="9553" y="7"/>
                    <a:pt x="9543" y="19"/>
                  </a:cubicBezTo>
                  <a:cubicBezTo>
                    <a:pt x="8970" y="717"/>
                    <a:pt x="8315" y="1333"/>
                    <a:pt x="7589" y="1840"/>
                  </a:cubicBezTo>
                  <a:cubicBezTo>
                    <a:pt x="7226" y="2089"/>
                    <a:pt x="6842" y="2306"/>
                    <a:pt x="6451" y="2505"/>
                  </a:cubicBezTo>
                  <a:cubicBezTo>
                    <a:pt x="6055" y="2692"/>
                    <a:pt x="5648" y="2855"/>
                    <a:pt x="5232" y="2985"/>
                  </a:cubicBezTo>
                  <a:cubicBezTo>
                    <a:pt x="4399" y="3236"/>
                    <a:pt x="3534" y="3379"/>
                    <a:pt x="2664" y="3404"/>
                  </a:cubicBezTo>
                  <a:cubicBezTo>
                    <a:pt x="2536" y="3409"/>
                    <a:pt x="2408" y="3411"/>
                    <a:pt x="2280" y="3411"/>
                  </a:cubicBezTo>
                  <a:cubicBezTo>
                    <a:pt x="1974" y="3411"/>
                    <a:pt x="1667" y="3398"/>
                    <a:pt x="1361" y="3371"/>
                  </a:cubicBezTo>
                  <a:cubicBezTo>
                    <a:pt x="928" y="3334"/>
                    <a:pt x="493" y="3274"/>
                    <a:pt x="71" y="3177"/>
                  </a:cubicBezTo>
                  <a:lnTo>
                    <a:pt x="65" y="3177"/>
                  </a:lnTo>
                  <a:cubicBezTo>
                    <a:pt x="62" y="3176"/>
                    <a:pt x="58" y="3175"/>
                    <a:pt x="55" y="3175"/>
                  </a:cubicBezTo>
                  <a:cubicBezTo>
                    <a:pt x="34" y="3175"/>
                    <a:pt x="14" y="3191"/>
                    <a:pt x="9" y="3213"/>
                  </a:cubicBezTo>
                  <a:cubicBezTo>
                    <a:pt x="0" y="3239"/>
                    <a:pt x="16" y="3268"/>
                    <a:pt x="42" y="3275"/>
                  </a:cubicBezTo>
                  <a:cubicBezTo>
                    <a:pt x="866" y="3517"/>
                    <a:pt x="1717" y="3609"/>
                    <a:pt x="2570" y="3609"/>
                  </a:cubicBezTo>
                  <a:cubicBezTo>
                    <a:pt x="2602" y="3609"/>
                    <a:pt x="2635" y="3609"/>
                    <a:pt x="2668" y="3608"/>
                  </a:cubicBezTo>
                  <a:cubicBezTo>
                    <a:pt x="3552" y="3589"/>
                    <a:pt x="4438" y="3459"/>
                    <a:pt x="5288" y="3190"/>
                  </a:cubicBezTo>
                  <a:cubicBezTo>
                    <a:pt x="5713" y="3053"/>
                    <a:pt x="6128" y="2886"/>
                    <a:pt x="6532" y="2690"/>
                  </a:cubicBezTo>
                  <a:cubicBezTo>
                    <a:pt x="6933" y="2487"/>
                    <a:pt x="7319" y="2254"/>
                    <a:pt x="7686" y="1991"/>
                  </a:cubicBezTo>
                  <a:cubicBezTo>
                    <a:pt x="8420" y="1465"/>
                    <a:pt x="9065" y="809"/>
                    <a:pt x="9619" y="84"/>
                  </a:cubicBezTo>
                  <a:cubicBezTo>
                    <a:pt x="9634" y="62"/>
                    <a:pt x="9631" y="30"/>
                    <a:pt x="9612" y="13"/>
                  </a:cubicBezTo>
                  <a:cubicBezTo>
                    <a:pt x="9603" y="5"/>
                    <a:pt x="9591" y="1"/>
                    <a:pt x="9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590;p69"/>
            <p:cNvSpPr/>
            <p:nvPr/>
          </p:nvSpPr>
          <p:spPr>
            <a:xfrm>
              <a:off x="2034950" y="2581850"/>
              <a:ext cx="10050" cy="9650"/>
            </a:xfrm>
            <a:custGeom>
              <a:avLst/>
              <a:gdLst/>
              <a:ahLst/>
              <a:cxnLst/>
              <a:rect l="l" t="t" r="r" b="b"/>
              <a:pathLst>
                <a:path w="402" h="386" extrusionOk="0">
                  <a:moveTo>
                    <a:pt x="234" y="1"/>
                  </a:moveTo>
                  <a:cubicBezTo>
                    <a:pt x="171" y="1"/>
                    <a:pt x="104" y="38"/>
                    <a:pt x="62" y="103"/>
                  </a:cubicBezTo>
                  <a:cubicBezTo>
                    <a:pt x="0" y="197"/>
                    <a:pt x="13" y="313"/>
                    <a:pt x="90" y="363"/>
                  </a:cubicBezTo>
                  <a:cubicBezTo>
                    <a:pt x="114" y="378"/>
                    <a:pt x="141" y="385"/>
                    <a:pt x="169" y="385"/>
                  </a:cubicBezTo>
                  <a:cubicBezTo>
                    <a:pt x="231" y="385"/>
                    <a:pt x="298" y="348"/>
                    <a:pt x="340" y="283"/>
                  </a:cubicBezTo>
                  <a:cubicBezTo>
                    <a:pt x="401" y="190"/>
                    <a:pt x="388" y="72"/>
                    <a:pt x="312" y="23"/>
                  </a:cubicBezTo>
                  <a:cubicBezTo>
                    <a:pt x="288" y="8"/>
                    <a:pt x="261" y="1"/>
                    <a:pt x="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591;p69"/>
            <p:cNvSpPr/>
            <p:nvPr/>
          </p:nvSpPr>
          <p:spPr>
            <a:xfrm>
              <a:off x="1987500" y="2555875"/>
              <a:ext cx="9850" cy="9950"/>
            </a:xfrm>
            <a:custGeom>
              <a:avLst/>
              <a:gdLst/>
              <a:ahLst/>
              <a:cxnLst/>
              <a:rect l="l" t="t" r="r" b="b"/>
              <a:pathLst>
                <a:path w="394" h="398" extrusionOk="0">
                  <a:moveTo>
                    <a:pt x="222" y="1"/>
                  </a:moveTo>
                  <a:cubicBezTo>
                    <a:pt x="150" y="1"/>
                    <a:pt x="77" y="54"/>
                    <a:pt x="43" y="136"/>
                  </a:cubicBezTo>
                  <a:cubicBezTo>
                    <a:pt x="0" y="240"/>
                    <a:pt x="35" y="353"/>
                    <a:pt x="121" y="387"/>
                  </a:cubicBezTo>
                  <a:cubicBezTo>
                    <a:pt x="138" y="394"/>
                    <a:pt x="155" y="397"/>
                    <a:pt x="173" y="397"/>
                  </a:cubicBezTo>
                  <a:cubicBezTo>
                    <a:pt x="244" y="397"/>
                    <a:pt x="317" y="344"/>
                    <a:pt x="350" y="262"/>
                  </a:cubicBezTo>
                  <a:cubicBezTo>
                    <a:pt x="394" y="158"/>
                    <a:pt x="359" y="46"/>
                    <a:pt x="273" y="11"/>
                  </a:cubicBezTo>
                  <a:cubicBezTo>
                    <a:pt x="256" y="4"/>
                    <a:pt x="239" y="1"/>
                    <a:pt x="2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 name="Google Shape;4119;p69"/>
          <p:cNvGrpSpPr/>
          <p:nvPr/>
        </p:nvGrpSpPr>
        <p:grpSpPr>
          <a:xfrm>
            <a:off x="8269471" y="50899"/>
            <a:ext cx="3612484" cy="2562469"/>
            <a:chOff x="5803984" y="2452984"/>
            <a:chExt cx="2620028" cy="2014787"/>
          </a:xfrm>
        </p:grpSpPr>
        <p:sp>
          <p:nvSpPr>
            <p:cNvPr id="361" name="Google Shape;4120;p69"/>
            <p:cNvSpPr/>
            <p:nvPr/>
          </p:nvSpPr>
          <p:spPr>
            <a:xfrm>
              <a:off x="6364864" y="3194130"/>
              <a:ext cx="403563" cy="1152801"/>
            </a:xfrm>
            <a:custGeom>
              <a:avLst/>
              <a:gdLst/>
              <a:ahLst/>
              <a:cxnLst/>
              <a:rect l="l" t="t" r="r" b="b"/>
              <a:pathLst>
                <a:path w="9725" h="27780" extrusionOk="0">
                  <a:moveTo>
                    <a:pt x="4428" y="1"/>
                  </a:moveTo>
                  <a:lnTo>
                    <a:pt x="1" y="27755"/>
                  </a:lnTo>
                  <a:cubicBezTo>
                    <a:pt x="389" y="27771"/>
                    <a:pt x="768" y="27779"/>
                    <a:pt x="1138" y="27779"/>
                  </a:cubicBezTo>
                  <a:cubicBezTo>
                    <a:pt x="6310" y="27779"/>
                    <a:pt x="9637" y="26254"/>
                    <a:pt x="9637" y="26254"/>
                  </a:cubicBezTo>
                  <a:cubicBezTo>
                    <a:pt x="9637" y="26254"/>
                    <a:pt x="9724" y="25369"/>
                    <a:pt x="9550" y="15919"/>
                  </a:cubicBezTo>
                  <a:cubicBezTo>
                    <a:pt x="9376" y="3169"/>
                    <a:pt x="4428" y="1"/>
                    <a:pt x="4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121;p69"/>
            <p:cNvSpPr/>
            <p:nvPr/>
          </p:nvSpPr>
          <p:spPr>
            <a:xfrm>
              <a:off x="6345942" y="3198611"/>
              <a:ext cx="403522" cy="1152801"/>
            </a:xfrm>
            <a:custGeom>
              <a:avLst/>
              <a:gdLst/>
              <a:ahLst/>
              <a:cxnLst/>
              <a:rect l="l" t="t" r="r" b="b"/>
              <a:pathLst>
                <a:path w="9724" h="27780" extrusionOk="0">
                  <a:moveTo>
                    <a:pt x="4429" y="1"/>
                  </a:moveTo>
                  <a:lnTo>
                    <a:pt x="0" y="27755"/>
                  </a:lnTo>
                  <a:cubicBezTo>
                    <a:pt x="389" y="27772"/>
                    <a:pt x="768" y="27779"/>
                    <a:pt x="1138" y="27779"/>
                  </a:cubicBezTo>
                  <a:cubicBezTo>
                    <a:pt x="6310" y="27779"/>
                    <a:pt x="9636" y="26254"/>
                    <a:pt x="9636" y="26254"/>
                  </a:cubicBezTo>
                  <a:cubicBezTo>
                    <a:pt x="9636" y="26254"/>
                    <a:pt x="9724" y="25369"/>
                    <a:pt x="9551" y="15919"/>
                  </a:cubicBezTo>
                  <a:cubicBezTo>
                    <a:pt x="9376" y="3169"/>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122;p69"/>
            <p:cNvSpPr/>
            <p:nvPr/>
          </p:nvSpPr>
          <p:spPr>
            <a:xfrm>
              <a:off x="5873700" y="3194130"/>
              <a:ext cx="403480" cy="1152801"/>
            </a:xfrm>
            <a:custGeom>
              <a:avLst/>
              <a:gdLst/>
              <a:ahLst/>
              <a:cxnLst/>
              <a:rect l="l" t="t" r="r" b="b"/>
              <a:pathLst>
                <a:path w="9723" h="27780" extrusionOk="0">
                  <a:moveTo>
                    <a:pt x="5295" y="1"/>
                  </a:moveTo>
                  <a:cubicBezTo>
                    <a:pt x="5295" y="1"/>
                    <a:pt x="347" y="3169"/>
                    <a:pt x="173" y="15919"/>
                  </a:cubicBezTo>
                  <a:cubicBezTo>
                    <a:pt x="0" y="25369"/>
                    <a:pt x="87" y="26254"/>
                    <a:pt x="87" y="26254"/>
                  </a:cubicBezTo>
                  <a:cubicBezTo>
                    <a:pt x="87" y="26254"/>
                    <a:pt x="3414" y="27779"/>
                    <a:pt x="8585" y="27779"/>
                  </a:cubicBezTo>
                  <a:cubicBezTo>
                    <a:pt x="8955" y="27779"/>
                    <a:pt x="9334" y="27771"/>
                    <a:pt x="9722" y="27755"/>
                  </a:cubicBezTo>
                  <a:lnTo>
                    <a:pt x="52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123;p69"/>
            <p:cNvSpPr/>
            <p:nvPr/>
          </p:nvSpPr>
          <p:spPr>
            <a:xfrm>
              <a:off x="5892540" y="3198611"/>
              <a:ext cx="403522" cy="1152801"/>
            </a:xfrm>
            <a:custGeom>
              <a:avLst/>
              <a:gdLst/>
              <a:ahLst/>
              <a:cxnLst/>
              <a:rect l="l" t="t" r="r" b="b"/>
              <a:pathLst>
                <a:path w="9724" h="27780" extrusionOk="0">
                  <a:moveTo>
                    <a:pt x="5297" y="1"/>
                  </a:moveTo>
                  <a:cubicBezTo>
                    <a:pt x="5297" y="1"/>
                    <a:pt x="348" y="3169"/>
                    <a:pt x="175" y="15919"/>
                  </a:cubicBezTo>
                  <a:cubicBezTo>
                    <a:pt x="0" y="25369"/>
                    <a:pt x="88" y="26254"/>
                    <a:pt x="88" y="26254"/>
                  </a:cubicBezTo>
                  <a:cubicBezTo>
                    <a:pt x="88" y="26254"/>
                    <a:pt x="3415" y="27779"/>
                    <a:pt x="8586" y="27779"/>
                  </a:cubicBezTo>
                  <a:cubicBezTo>
                    <a:pt x="8956" y="27779"/>
                    <a:pt x="9336" y="27772"/>
                    <a:pt x="9724" y="27755"/>
                  </a:cubicBezTo>
                  <a:lnTo>
                    <a:pt x="52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124;p69"/>
            <p:cNvSpPr/>
            <p:nvPr/>
          </p:nvSpPr>
          <p:spPr>
            <a:xfrm>
              <a:off x="5930303" y="3175165"/>
              <a:ext cx="775090" cy="1218533"/>
            </a:xfrm>
            <a:custGeom>
              <a:avLst/>
              <a:gdLst/>
              <a:ahLst/>
              <a:cxnLst/>
              <a:rect l="l" t="t" r="r" b="b"/>
              <a:pathLst>
                <a:path w="18678" h="29364" extrusionOk="0">
                  <a:moveTo>
                    <a:pt x="5014" y="1"/>
                  </a:moveTo>
                  <a:cubicBezTo>
                    <a:pt x="4936" y="1"/>
                    <a:pt x="4887" y="8"/>
                    <a:pt x="4873" y="24"/>
                  </a:cubicBezTo>
                  <a:cubicBezTo>
                    <a:pt x="4873" y="24"/>
                    <a:pt x="619" y="4797"/>
                    <a:pt x="310" y="14694"/>
                  </a:cubicBezTo>
                  <a:cubicBezTo>
                    <a:pt x="0" y="24589"/>
                    <a:pt x="155" y="27800"/>
                    <a:pt x="155" y="27800"/>
                  </a:cubicBezTo>
                  <a:cubicBezTo>
                    <a:pt x="155" y="27800"/>
                    <a:pt x="3111" y="29330"/>
                    <a:pt x="9244" y="29362"/>
                  </a:cubicBezTo>
                  <a:lnTo>
                    <a:pt x="9244" y="29364"/>
                  </a:lnTo>
                  <a:cubicBezTo>
                    <a:pt x="9275" y="29364"/>
                    <a:pt x="9308" y="29362"/>
                    <a:pt x="9340" y="29362"/>
                  </a:cubicBezTo>
                  <a:cubicBezTo>
                    <a:pt x="9372" y="29362"/>
                    <a:pt x="9404" y="29364"/>
                    <a:pt x="9437" y="29364"/>
                  </a:cubicBezTo>
                  <a:lnTo>
                    <a:pt x="9437" y="29362"/>
                  </a:lnTo>
                  <a:cubicBezTo>
                    <a:pt x="15569" y="29330"/>
                    <a:pt x="18525" y="27800"/>
                    <a:pt x="18525" y="27800"/>
                  </a:cubicBezTo>
                  <a:cubicBezTo>
                    <a:pt x="18525" y="27800"/>
                    <a:pt x="18677" y="24589"/>
                    <a:pt x="18368" y="14694"/>
                  </a:cubicBezTo>
                  <a:cubicBezTo>
                    <a:pt x="18059" y="4797"/>
                    <a:pt x="13806" y="24"/>
                    <a:pt x="13806" y="24"/>
                  </a:cubicBezTo>
                  <a:cubicBezTo>
                    <a:pt x="13792" y="8"/>
                    <a:pt x="13742" y="1"/>
                    <a:pt x="13664" y="1"/>
                  </a:cubicBezTo>
                  <a:cubicBezTo>
                    <a:pt x="12958" y="1"/>
                    <a:pt x="9916" y="586"/>
                    <a:pt x="9339" y="699"/>
                  </a:cubicBezTo>
                  <a:cubicBezTo>
                    <a:pt x="8761" y="586"/>
                    <a:pt x="5719" y="1"/>
                    <a:pt x="5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125;p69"/>
            <p:cNvSpPr/>
            <p:nvPr/>
          </p:nvSpPr>
          <p:spPr>
            <a:xfrm>
              <a:off x="6118867" y="3488804"/>
              <a:ext cx="377005" cy="72538"/>
            </a:xfrm>
            <a:custGeom>
              <a:avLst/>
              <a:gdLst/>
              <a:ahLst/>
              <a:cxnLst/>
              <a:rect l="l" t="t" r="r" b="b"/>
              <a:pathLst>
                <a:path w="9085" h="1748" extrusionOk="0">
                  <a:moveTo>
                    <a:pt x="3768" y="0"/>
                  </a:moveTo>
                  <a:cubicBezTo>
                    <a:pt x="1504" y="0"/>
                    <a:pt x="0" y="149"/>
                    <a:pt x="0" y="149"/>
                  </a:cubicBezTo>
                  <a:lnTo>
                    <a:pt x="31" y="1550"/>
                  </a:lnTo>
                  <a:cubicBezTo>
                    <a:pt x="661" y="1541"/>
                    <a:pt x="1855" y="1500"/>
                    <a:pt x="3351" y="1500"/>
                  </a:cubicBezTo>
                  <a:cubicBezTo>
                    <a:pt x="4997" y="1500"/>
                    <a:pt x="7010" y="1550"/>
                    <a:pt x="9042" y="1748"/>
                  </a:cubicBezTo>
                  <a:lnTo>
                    <a:pt x="9085" y="286"/>
                  </a:lnTo>
                  <a:cubicBezTo>
                    <a:pt x="7121" y="66"/>
                    <a:pt x="5276" y="0"/>
                    <a:pt x="3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126;p69"/>
            <p:cNvSpPr/>
            <p:nvPr/>
          </p:nvSpPr>
          <p:spPr>
            <a:xfrm>
              <a:off x="6125839" y="3550261"/>
              <a:ext cx="362688" cy="208608"/>
            </a:xfrm>
            <a:custGeom>
              <a:avLst/>
              <a:gdLst/>
              <a:ahLst/>
              <a:cxnLst/>
              <a:rect l="l" t="t" r="r" b="b"/>
              <a:pathLst>
                <a:path w="8740" h="5027" extrusionOk="0">
                  <a:moveTo>
                    <a:pt x="3212" y="0"/>
                  </a:moveTo>
                  <a:cubicBezTo>
                    <a:pt x="1764" y="0"/>
                    <a:pt x="610" y="40"/>
                    <a:pt x="0" y="48"/>
                  </a:cubicBezTo>
                  <a:lnTo>
                    <a:pt x="103" y="4696"/>
                  </a:lnTo>
                  <a:cubicBezTo>
                    <a:pt x="2831" y="4974"/>
                    <a:pt x="5472" y="5026"/>
                    <a:pt x="7067" y="5026"/>
                  </a:cubicBezTo>
                  <a:cubicBezTo>
                    <a:pt x="8022" y="5026"/>
                    <a:pt x="8602" y="5008"/>
                    <a:pt x="8602" y="5008"/>
                  </a:cubicBezTo>
                  <a:lnTo>
                    <a:pt x="8739" y="241"/>
                  </a:lnTo>
                  <a:cubicBezTo>
                    <a:pt x="6764" y="49"/>
                    <a:pt x="4810" y="0"/>
                    <a:pt x="3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127;p69"/>
            <p:cNvSpPr/>
            <p:nvPr/>
          </p:nvSpPr>
          <p:spPr>
            <a:xfrm>
              <a:off x="6143226" y="3504158"/>
              <a:ext cx="38551" cy="37597"/>
            </a:xfrm>
            <a:custGeom>
              <a:avLst/>
              <a:gdLst/>
              <a:ahLst/>
              <a:cxnLst/>
              <a:rect l="l" t="t" r="r" b="b"/>
              <a:pathLst>
                <a:path w="929" h="906" extrusionOk="0">
                  <a:moveTo>
                    <a:pt x="464" y="0"/>
                  </a:moveTo>
                  <a:cubicBezTo>
                    <a:pt x="209" y="0"/>
                    <a:pt x="1" y="203"/>
                    <a:pt x="1" y="454"/>
                  </a:cubicBezTo>
                  <a:cubicBezTo>
                    <a:pt x="1" y="703"/>
                    <a:pt x="209" y="906"/>
                    <a:pt x="464" y="906"/>
                  </a:cubicBezTo>
                  <a:cubicBezTo>
                    <a:pt x="721" y="906"/>
                    <a:pt x="928" y="703"/>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128;p69"/>
            <p:cNvSpPr/>
            <p:nvPr/>
          </p:nvSpPr>
          <p:spPr>
            <a:xfrm>
              <a:off x="6147500" y="3508307"/>
              <a:ext cx="30003" cy="29339"/>
            </a:xfrm>
            <a:custGeom>
              <a:avLst/>
              <a:gdLst/>
              <a:ahLst/>
              <a:cxnLst/>
              <a:rect l="l" t="t" r="r" b="b"/>
              <a:pathLst>
                <a:path w="723" h="707" extrusionOk="0">
                  <a:moveTo>
                    <a:pt x="361" y="0"/>
                  </a:moveTo>
                  <a:cubicBezTo>
                    <a:pt x="162" y="0"/>
                    <a:pt x="1" y="158"/>
                    <a:pt x="1" y="354"/>
                  </a:cubicBezTo>
                  <a:cubicBezTo>
                    <a:pt x="1" y="548"/>
                    <a:pt x="162" y="706"/>
                    <a:pt x="361" y="706"/>
                  </a:cubicBezTo>
                  <a:cubicBezTo>
                    <a:pt x="561" y="706"/>
                    <a:pt x="722" y="548"/>
                    <a:pt x="722" y="354"/>
                  </a:cubicBezTo>
                  <a:cubicBezTo>
                    <a:pt x="722" y="158"/>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129;p69"/>
            <p:cNvSpPr/>
            <p:nvPr/>
          </p:nvSpPr>
          <p:spPr>
            <a:xfrm>
              <a:off x="6155426" y="3510590"/>
              <a:ext cx="20666" cy="18881"/>
            </a:xfrm>
            <a:custGeom>
              <a:avLst/>
              <a:gdLst/>
              <a:ahLst/>
              <a:cxnLst/>
              <a:rect l="l" t="t" r="r" b="b"/>
              <a:pathLst>
                <a:path w="498" h="455" extrusionOk="0">
                  <a:moveTo>
                    <a:pt x="159" y="1"/>
                  </a:moveTo>
                  <a:cubicBezTo>
                    <a:pt x="0" y="30"/>
                    <a:pt x="136" y="156"/>
                    <a:pt x="236" y="186"/>
                  </a:cubicBezTo>
                  <a:cubicBezTo>
                    <a:pt x="335" y="214"/>
                    <a:pt x="365" y="424"/>
                    <a:pt x="389" y="449"/>
                  </a:cubicBezTo>
                  <a:cubicBezTo>
                    <a:pt x="392" y="453"/>
                    <a:pt x="397" y="455"/>
                    <a:pt x="403" y="455"/>
                  </a:cubicBezTo>
                  <a:cubicBezTo>
                    <a:pt x="436" y="455"/>
                    <a:pt x="498" y="389"/>
                    <a:pt x="453"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130;p69"/>
            <p:cNvSpPr/>
            <p:nvPr/>
          </p:nvSpPr>
          <p:spPr>
            <a:xfrm>
              <a:off x="6206925" y="3500423"/>
              <a:ext cx="38510" cy="37680"/>
            </a:xfrm>
            <a:custGeom>
              <a:avLst/>
              <a:gdLst/>
              <a:ahLst/>
              <a:cxnLst/>
              <a:rect l="l" t="t" r="r" b="b"/>
              <a:pathLst>
                <a:path w="928" h="908" extrusionOk="0">
                  <a:moveTo>
                    <a:pt x="464" y="0"/>
                  </a:moveTo>
                  <a:cubicBezTo>
                    <a:pt x="207" y="0"/>
                    <a:pt x="0" y="205"/>
                    <a:pt x="0" y="454"/>
                  </a:cubicBezTo>
                  <a:cubicBezTo>
                    <a:pt x="0" y="704"/>
                    <a:pt x="207" y="907"/>
                    <a:pt x="464" y="907"/>
                  </a:cubicBezTo>
                  <a:cubicBezTo>
                    <a:pt x="720" y="907"/>
                    <a:pt x="928" y="704"/>
                    <a:pt x="928" y="454"/>
                  </a:cubicBezTo>
                  <a:cubicBezTo>
                    <a:pt x="928" y="203"/>
                    <a:pt x="720"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131;p69"/>
            <p:cNvSpPr/>
            <p:nvPr/>
          </p:nvSpPr>
          <p:spPr>
            <a:xfrm>
              <a:off x="6211199" y="3504614"/>
              <a:ext cx="29961" cy="29339"/>
            </a:xfrm>
            <a:custGeom>
              <a:avLst/>
              <a:gdLst/>
              <a:ahLst/>
              <a:cxnLst/>
              <a:rect l="l" t="t" r="r" b="b"/>
              <a:pathLst>
                <a:path w="722" h="707" extrusionOk="0">
                  <a:moveTo>
                    <a:pt x="361" y="0"/>
                  </a:moveTo>
                  <a:cubicBezTo>
                    <a:pt x="161" y="0"/>
                    <a:pt x="0" y="157"/>
                    <a:pt x="0" y="353"/>
                  </a:cubicBezTo>
                  <a:cubicBezTo>
                    <a:pt x="0" y="549"/>
                    <a:pt x="163" y="706"/>
                    <a:pt x="361" y="706"/>
                  </a:cubicBezTo>
                  <a:cubicBezTo>
                    <a:pt x="561" y="706"/>
                    <a:pt x="722" y="548"/>
                    <a:pt x="722" y="353"/>
                  </a:cubicBezTo>
                  <a:cubicBezTo>
                    <a:pt x="722" y="159"/>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132;p69"/>
            <p:cNvSpPr/>
            <p:nvPr/>
          </p:nvSpPr>
          <p:spPr>
            <a:xfrm>
              <a:off x="6219125" y="3506938"/>
              <a:ext cx="20707" cy="18798"/>
            </a:xfrm>
            <a:custGeom>
              <a:avLst/>
              <a:gdLst/>
              <a:ahLst/>
              <a:cxnLst/>
              <a:rect l="l" t="t" r="r" b="b"/>
              <a:pathLst>
                <a:path w="499" h="453" extrusionOk="0">
                  <a:moveTo>
                    <a:pt x="160" y="0"/>
                  </a:moveTo>
                  <a:cubicBezTo>
                    <a:pt x="1" y="29"/>
                    <a:pt x="138" y="157"/>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133;p69"/>
            <p:cNvSpPr/>
            <p:nvPr/>
          </p:nvSpPr>
          <p:spPr>
            <a:xfrm>
              <a:off x="6282658" y="3500423"/>
              <a:ext cx="38510" cy="37680"/>
            </a:xfrm>
            <a:custGeom>
              <a:avLst/>
              <a:gdLst/>
              <a:ahLst/>
              <a:cxnLst/>
              <a:rect l="l" t="t" r="r" b="b"/>
              <a:pathLst>
                <a:path w="928" h="908" extrusionOk="0">
                  <a:moveTo>
                    <a:pt x="464" y="0"/>
                  </a:moveTo>
                  <a:cubicBezTo>
                    <a:pt x="208" y="0"/>
                    <a:pt x="0" y="205"/>
                    <a:pt x="0" y="454"/>
                  </a:cubicBezTo>
                  <a:cubicBezTo>
                    <a:pt x="0"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134;p69"/>
            <p:cNvSpPr/>
            <p:nvPr/>
          </p:nvSpPr>
          <p:spPr>
            <a:xfrm>
              <a:off x="6286932" y="3504614"/>
              <a:ext cx="29961" cy="29339"/>
            </a:xfrm>
            <a:custGeom>
              <a:avLst/>
              <a:gdLst/>
              <a:ahLst/>
              <a:cxnLst/>
              <a:rect l="l" t="t" r="r" b="b"/>
              <a:pathLst>
                <a:path w="722" h="707" extrusionOk="0">
                  <a:moveTo>
                    <a:pt x="361" y="0"/>
                  </a:moveTo>
                  <a:cubicBezTo>
                    <a:pt x="162" y="0"/>
                    <a:pt x="0" y="157"/>
                    <a:pt x="0" y="353"/>
                  </a:cubicBezTo>
                  <a:cubicBezTo>
                    <a:pt x="0" y="549"/>
                    <a:pt x="163" y="706"/>
                    <a:pt x="361" y="706"/>
                  </a:cubicBezTo>
                  <a:cubicBezTo>
                    <a:pt x="561" y="706"/>
                    <a:pt x="722" y="548"/>
                    <a:pt x="722" y="353"/>
                  </a:cubicBezTo>
                  <a:cubicBezTo>
                    <a:pt x="722" y="159"/>
                    <a:pt x="560"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135;p69"/>
            <p:cNvSpPr/>
            <p:nvPr/>
          </p:nvSpPr>
          <p:spPr>
            <a:xfrm>
              <a:off x="6294817" y="3506938"/>
              <a:ext cx="20707" cy="18798"/>
            </a:xfrm>
            <a:custGeom>
              <a:avLst/>
              <a:gdLst/>
              <a:ahLst/>
              <a:cxnLst/>
              <a:rect l="l" t="t" r="r" b="b"/>
              <a:pathLst>
                <a:path w="499" h="453" extrusionOk="0">
                  <a:moveTo>
                    <a:pt x="160" y="0"/>
                  </a:moveTo>
                  <a:lnTo>
                    <a:pt x="160" y="0"/>
                  </a:lnTo>
                  <a:cubicBezTo>
                    <a:pt x="1" y="29"/>
                    <a:pt x="137" y="156"/>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136;p69"/>
            <p:cNvSpPr/>
            <p:nvPr/>
          </p:nvSpPr>
          <p:spPr>
            <a:xfrm>
              <a:off x="6355569" y="3501377"/>
              <a:ext cx="38510" cy="37680"/>
            </a:xfrm>
            <a:custGeom>
              <a:avLst/>
              <a:gdLst/>
              <a:ahLst/>
              <a:cxnLst/>
              <a:rect l="l" t="t" r="r" b="b"/>
              <a:pathLst>
                <a:path w="928" h="908" extrusionOk="0">
                  <a:moveTo>
                    <a:pt x="464" y="0"/>
                  </a:moveTo>
                  <a:cubicBezTo>
                    <a:pt x="208" y="0"/>
                    <a:pt x="0" y="202"/>
                    <a:pt x="0" y="454"/>
                  </a:cubicBezTo>
                  <a:cubicBezTo>
                    <a:pt x="0" y="704"/>
                    <a:pt x="208" y="907"/>
                    <a:pt x="464" y="907"/>
                  </a:cubicBezTo>
                  <a:cubicBezTo>
                    <a:pt x="721" y="907"/>
                    <a:pt x="928" y="704"/>
                    <a:pt x="928" y="454"/>
                  </a:cubicBezTo>
                  <a:cubicBezTo>
                    <a:pt x="928" y="202"/>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137;p69"/>
            <p:cNvSpPr/>
            <p:nvPr/>
          </p:nvSpPr>
          <p:spPr>
            <a:xfrm>
              <a:off x="6359843" y="3505527"/>
              <a:ext cx="29961" cy="29339"/>
            </a:xfrm>
            <a:custGeom>
              <a:avLst/>
              <a:gdLst/>
              <a:ahLst/>
              <a:cxnLst/>
              <a:rect l="l" t="t" r="r" b="b"/>
              <a:pathLst>
                <a:path w="722" h="707" extrusionOk="0">
                  <a:moveTo>
                    <a:pt x="361" y="0"/>
                  </a:moveTo>
                  <a:cubicBezTo>
                    <a:pt x="162" y="0"/>
                    <a:pt x="0" y="159"/>
                    <a:pt x="0" y="354"/>
                  </a:cubicBezTo>
                  <a:cubicBezTo>
                    <a:pt x="0" y="549"/>
                    <a:pt x="163" y="706"/>
                    <a:pt x="361" y="706"/>
                  </a:cubicBezTo>
                  <a:cubicBezTo>
                    <a:pt x="561" y="706"/>
                    <a:pt x="722" y="547"/>
                    <a:pt x="722" y="354"/>
                  </a:cubicBezTo>
                  <a:cubicBezTo>
                    <a:pt x="722" y="159"/>
                    <a:pt x="561" y="1"/>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138;p69"/>
            <p:cNvSpPr/>
            <p:nvPr/>
          </p:nvSpPr>
          <p:spPr>
            <a:xfrm>
              <a:off x="6367769" y="3507809"/>
              <a:ext cx="20666" cy="18881"/>
            </a:xfrm>
            <a:custGeom>
              <a:avLst/>
              <a:gdLst/>
              <a:ahLst/>
              <a:cxnLst/>
              <a:rect l="l" t="t" r="r" b="b"/>
              <a:pathLst>
                <a:path w="498" h="455" extrusionOk="0">
                  <a:moveTo>
                    <a:pt x="159" y="1"/>
                  </a:moveTo>
                  <a:lnTo>
                    <a:pt x="159" y="1"/>
                  </a:lnTo>
                  <a:cubicBezTo>
                    <a:pt x="0" y="31"/>
                    <a:pt x="136" y="156"/>
                    <a:pt x="236" y="186"/>
                  </a:cubicBezTo>
                  <a:cubicBezTo>
                    <a:pt x="335" y="214"/>
                    <a:pt x="365" y="424"/>
                    <a:pt x="389" y="449"/>
                  </a:cubicBezTo>
                  <a:cubicBezTo>
                    <a:pt x="392" y="452"/>
                    <a:pt x="397" y="454"/>
                    <a:pt x="402" y="454"/>
                  </a:cubicBezTo>
                  <a:cubicBezTo>
                    <a:pt x="435" y="454"/>
                    <a:pt x="497" y="390"/>
                    <a:pt x="452"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139;p69"/>
            <p:cNvSpPr/>
            <p:nvPr/>
          </p:nvSpPr>
          <p:spPr>
            <a:xfrm>
              <a:off x="6433128" y="3508722"/>
              <a:ext cx="38551" cy="37680"/>
            </a:xfrm>
            <a:custGeom>
              <a:avLst/>
              <a:gdLst/>
              <a:ahLst/>
              <a:cxnLst/>
              <a:rect l="l" t="t" r="r" b="b"/>
              <a:pathLst>
                <a:path w="929" h="908" extrusionOk="0">
                  <a:moveTo>
                    <a:pt x="464" y="0"/>
                  </a:moveTo>
                  <a:cubicBezTo>
                    <a:pt x="208" y="0"/>
                    <a:pt x="1" y="203"/>
                    <a:pt x="1" y="454"/>
                  </a:cubicBezTo>
                  <a:cubicBezTo>
                    <a:pt x="1"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140;p69"/>
            <p:cNvSpPr/>
            <p:nvPr/>
          </p:nvSpPr>
          <p:spPr>
            <a:xfrm>
              <a:off x="6437402" y="3512872"/>
              <a:ext cx="30003" cy="29380"/>
            </a:xfrm>
            <a:custGeom>
              <a:avLst/>
              <a:gdLst/>
              <a:ahLst/>
              <a:cxnLst/>
              <a:rect l="l" t="t" r="r" b="b"/>
              <a:pathLst>
                <a:path w="723" h="708" extrusionOk="0">
                  <a:moveTo>
                    <a:pt x="361" y="0"/>
                  </a:moveTo>
                  <a:cubicBezTo>
                    <a:pt x="162" y="0"/>
                    <a:pt x="1" y="159"/>
                    <a:pt x="1" y="354"/>
                  </a:cubicBezTo>
                  <a:cubicBezTo>
                    <a:pt x="1" y="550"/>
                    <a:pt x="164" y="707"/>
                    <a:pt x="361" y="707"/>
                  </a:cubicBezTo>
                  <a:cubicBezTo>
                    <a:pt x="561" y="707"/>
                    <a:pt x="722" y="549"/>
                    <a:pt x="722" y="354"/>
                  </a:cubicBezTo>
                  <a:cubicBezTo>
                    <a:pt x="722" y="159"/>
                    <a:pt x="561" y="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141;p69"/>
            <p:cNvSpPr/>
            <p:nvPr/>
          </p:nvSpPr>
          <p:spPr>
            <a:xfrm>
              <a:off x="6445328" y="3515154"/>
              <a:ext cx="20666" cy="18881"/>
            </a:xfrm>
            <a:custGeom>
              <a:avLst/>
              <a:gdLst/>
              <a:ahLst/>
              <a:cxnLst/>
              <a:rect l="l" t="t" r="r" b="b"/>
              <a:pathLst>
                <a:path w="498" h="455" extrusionOk="0">
                  <a:moveTo>
                    <a:pt x="159" y="1"/>
                  </a:moveTo>
                  <a:lnTo>
                    <a:pt x="159" y="1"/>
                  </a:lnTo>
                  <a:cubicBezTo>
                    <a:pt x="0" y="31"/>
                    <a:pt x="135" y="159"/>
                    <a:pt x="236" y="186"/>
                  </a:cubicBezTo>
                  <a:cubicBezTo>
                    <a:pt x="335" y="215"/>
                    <a:pt x="365" y="425"/>
                    <a:pt x="388" y="449"/>
                  </a:cubicBezTo>
                  <a:cubicBezTo>
                    <a:pt x="391" y="453"/>
                    <a:pt x="396" y="455"/>
                    <a:pt x="402" y="455"/>
                  </a:cubicBezTo>
                  <a:cubicBezTo>
                    <a:pt x="436" y="455"/>
                    <a:pt x="498" y="390"/>
                    <a:pt x="453" y="215"/>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142;p69"/>
            <p:cNvSpPr/>
            <p:nvPr/>
          </p:nvSpPr>
          <p:spPr>
            <a:xfrm>
              <a:off x="5937316"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4" y="5872"/>
                  </a:cubicBezTo>
                  <a:lnTo>
                    <a:pt x="8944" y="5870"/>
                  </a:lnTo>
                  <a:cubicBezTo>
                    <a:pt x="14817" y="5838"/>
                    <a:pt x="17647" y="4308"/>
                    <a:pt x="17647" y="4308"/>
                  </a:cubicBezTo>
                  <a:cubicBezTo>
                    <a:pt x="17647" y="4308"/>
                    <a:pt x="17700" y="3130"/>
                    <a:pt x="17678" y="1"/>
                  </a:cubicBezTo>
                  <a:lnTo>
                    <a:pt x="17678" y="1"/>
                  </a:lnTo>
                  <a:cubicBezTo>
                    <a:pt x="17667" y="1095"/>
                    <a:pt x="17647" y="1550"/>
                    <a:pt x="17647" y="1550"/>
                  </a:cubicBezTo>
                  <a:cubicBezTo>
                    <a:pt x="17647" y="1550"/>
                    <a:pt x="14817" y="3079"/>
                    <a:pt x="8944" y="3111"/>
                  </a:cubicBezTo>
                  <a:lnTo>
                    <a:pt x="8944"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143;p69"/>
            <p:cNvSpPr/>
            <p:nvPr/>
          </p:nvSpPr>
          <p:spPr>
            <a:xfrm>
              <a:off x="6189454" y="3628194"/>
              <a:ext cx="103287" cy="261185"/>
            </a:xfrm>
            <a:custGeom>
              <a:avLst/>
              <a:gdLst/>
              <a:ahLst/>
              <a:cxnLst/>
              <a:rect l="l" t="t" r="r" b="b"/>
              <a:pathLst>
                <a:path w="2489" h="6294" extrusionOk="0">
                  <a:moveTo>
                    <a:pt x="1202" y="1"/>
                  </a:moveTo>
                  <a:cubicBezTo>
                    <a:pt x="1202" y="1"/>
                    <a:pt x="1" y="1752"/>
                    <a:pt x="175" y="3660"/>
                  </a:cubicBezTo>
                  <a:cubicBezTo>
                    <a:pt x="349" y="5570"/>
                    <a:pt x="927" y="6293"/>
                    <a:pt x="927" y="6293"/>
                  </a:cubicBezTo>
                  <a:cubicBezTo>
                    <a:pt x="927" y="6293"/>
                    <a:pt x="2488" y="3864"/>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144;p69"/>
            <p:cNvSpPr/>
            <p:nvPr/>
          </p:nvSpPr>
          <p:spPr>
            <a:xfrm>
              <a:off x="6140446" y="3653175"/>
              <a:ext cx="224335" cy="187486"/>
            </a:xfrm>
            <a:custGeom>
              <a:avLst/>
              <a:gdLst/>
              <a:ahLst/>
              <a:cxnLst/>
              <a:rect l="l" t="t" r="r" b="b"/>
              <a:pathLst>
                <a:path w="5406" h="4518" extrusionOk="0">
                  <a:moveTo>
                    <a:pt x="4377" y="0"/>
                  </a:moveTo>
                  <a:cubicBezTo>
                    <a:pt x="3960" y="0"/>
                    <a:pt x="2629" y="970"/>
                    <a:pt x="2629" y="970"/>
                  </a:cubicBezTo>
                  <a:cubicBezTo>
                    <a:pt x="2629" y="970"/>
                    <a:pt x="3190" y="209"/>
                    <a:pt x="2757" y="166"/>
                  </a:cubicBezTo>
                  <a:cubicBezTo>
                    <a:pt x="2750" y="165"/>
                    <a:pt x="2743" y="164"/>
                    <a:pt x="2736" y="164"/>
                  </a:cubicBezTo>
                  <a:cubicBezTo>
                    <a:pt x="2297" y="164"/>
                    <a:pt x="1418" y="1471"/>
                    <a:pt x="1418" y="1471"/>
                  </a:cubicBezTo>
                  <a:lnTo>
                    <a:pt x="40" y="1626"/>
                  </a:lnTo>
                  <a:cubicBezTo>
                    <a:pt x="1" y="2970"/>
                    <a:pt x="169" y="3881"/>
                    <a:pt x="293" y="4518"/>
                  </a:cubicBezTo>
                  <a:cubicBezTo>
                    <a:pt x="1353" y="4139"/>
                    <a:pt x="2412" y="3423"/>
                    <a:pt x="2412" y="3423"/>
                  </a:cubicBezTo>
                  <a:cubicBezTo>
                    <a:pt x="3123" y="3332"/>
                    <a:pt x="5246" y="2626"/>
                    <a:pt x="5202" y="2314"/>
                  </a:cubicBezTo>
                  <a:cubicBezTo>
                    <a:pt x="5185" y="2199"/>
                    <a:pt x="4993" y="2162"/>
                    <a:pt x="4758" y="2162"/>
                  </a:cubicBezTo>
                  <a:cubicBezTo>
                    <a:pt x="4354" y="2162"/>
                    <a:pt x="3821" y="2270"/>
                    <a:pt x="3821" y="2270"/>
                  </a:cubicBezTo>
                  <a:cubicBezTo>
                    <a:pt x="3821" y="2270"/>
                    <a:pt x="5406" y="1826"/>
                    <a:pt x="5342" y="1527"/>
                  </a:cubicBezTo>
                  <a:cubicBezTo>
                    <a:pt x="5328" y="1461"/>
                    <a:pt x="5237" y="1435"/>
                    <a:pt x="5105" y="1435"/>
                  </a:cubicBezTo>
                  <a:cubicBezTo>
                    <a:pt x="4638" y="1435"/>
                    <a:pt x="3647" y="1759"/>
                    <a:pt x="3647" y="1759"/>
                  </a:cubicBezTo>
                  <a:cubicBezTo>
                    <a:pt x="3647" y="1759"/>
                    <a:pt x="5229" y="1116"/>
                    <a:pt x="5184" y="831"/>
                  </a:cubicBezTo>
                  <a:cubicBezTo>
                    <a:pt x="5165" y="734"/>
                    <a:pt x="5077" y="695"/>
                    <a:pt x="4949" y="695"/>
                  </a:cubicBezTo>
                  <a:cubicBezTo>
                    <a:pt x="4446" y="695"/>
                    <a:pt x="3323" y="1294"/>
                    <a:pt x="3323" y="1294"/>
                  </a:cubicBezTo>
                  <a:cubicBezTo>
                    <a:pt x="3323" y="1294"/>
                    <a:pt x="4652" y="369"/>
                    <a:pt x="4488" y="52"/>
                  </a:cubicBezTo>
                  <a:cubicBezTo>
                    <a:pt x="4469" y="16"/>
                    <a:pt x="4431" y="0"/>
                    <a:pt x="4377"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145;p69"/>
            <p:cNvSpPr/>
            <p:nvPr/>
          </p:nvSpPr>
          <p:spPr>
            <a:xfrm>
              <a:off x="5803984" y="3307542"/>
              <a:ext cx="435392" cy="582251"/>
            </a:xfrm>
            <a:custGeom>
              <a:avLst/>
              <a:gdLst/>
              <a:ahLst/>
              <a:cxnLst/>
              <a:rect l="l" t="t" r="r" b="b"/>
              <a:pathLst>
                <a:path w="10492" h="14031" extrusionOk="0">
                  <a:moveTo>
                    <a:pt x="6020" y="1"/>
                  </a:moveTo>
                  <a:cubicBezTo>
                    <a:pt x="6020" y="1"/>
                    <a:pt x="0" y="7826"/>
                    <a:pt x="2808" y="11589"/>
                  </a:cubicBezTo>
                  <a:cubicBezTo>
                    <a:pt x="4478" y="13827"/>
                    <a:pt x="8373" y="14030"/>
                    <a:pt x="9735" y="14030"/>
                  </a:cubicBezTo>
                  <a:cubicBezTo>
                    <a:pt x="10038" y="14030"/>
                    <a:pt x="10215" y="14020"/>
                    <a:pt x="10215" y="14020"/>
                  </a:cubicBezTo>
                  <a:cubicBezTo>
                    <a:pt x="10215" y="14020"/>
                    <a:pt x="9637" y="13297"/>
                    <a:pt x="9463" y="11387"/>
                  </a:cubicBezTo>
                  <a:cubicBezTo>
                    <a:pt x="9289" y="9479"/>
                    <a:pt x="10491" y="7728"/>
                    <a:pt x="10491" y="7728"/>
                  </a:cubicBezTo>
                  <a:cubicBezTo>
                    <a:pt x="10491" y="7728"/>
                    <a:pt x="8763" y="7347"/>
                    <a:pt x="6716" y="7170"/>
                  </a:cubicBezTo>
                  <a:lnTo>
                    <a:pt x="60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146;p69"/>
            <p:cNvSpPr/>
            <p:nvPr/>
          </p:nvSpPr>
          <p:spPr>
            <a:xfrm>
              <a:off x="6005164" y="3597568"/>
              <a:ext cx="234212" cy="30667"/>
            </a:xfrm>
            <a:custGeom>
              <a:avLst/>
              <a:gdLst/>
              <a:ahLst/>
              <a:cxnLst/>
              <a:rect l="l" t="t" r="r" b="b"/>
              <a:pathLst>
                <a:path w="5644" h="739" extrusionOk="0">
                  <a:moveTo>
                    <a:pt x="1" y="1"/>
                  </a:moveTo>
                  <a:lnTo>
                    <a:pt x="5643" y="739"/>
                  </a:lnTo>
                  <a:cubicBezTo>
                    <a:pt x="5643" y="739"/>
                    <a:pt x="290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147;p69"/>
            <p:cNvSpPr/>
            <p:nvPr/>
          </p:nvSpPr>
          <p:spPr>
            <a:xfrm>
              <a:off x="5919347" y="3787751"/>
              <a:ext cx="307413" cy="104200"/>
            </a:xfrm>
            <a:custGeom>
              <a:avLst/>
              <a:gdLst/>
              <a:ahLst/>
              <a:cxnLst/>
              <a:rect l="l" t="t" r="r" b="b"/>
              <a:pathLst>
                <a:path w="7408" h="2511" extrusionOk="0">
                  <a:moveTo>
                    <a:pt x="55" y="1"/>
                  </a:moveTo>
                  <a:lnTo>
                    <a:pt x="1" y="35"/>
                  </a:lnTo>
                  <a:cubicBezTo>
                    <a:pt x="354" y="622"/>
                    <a:pt x="932" y="1026"/>
                    <a:pt x="1528" y="1331"/>
                  </a:cubicBezTo>
                  <a:cubicBezTo>
                    <a:pt x="2131" y="1635"/>
                    <a:pt x="2773" y="1845"/>
                    <a:pt x="3424" y="2010"/>
                  </a:cubicBezTo>
                  <a:cubicBezTo>
                    <a:pt x="4073" y="2179"/>
                    <a:pt x="4736" y="2290"/>
                    <a:pt x="5401" y="2375"/>
                  </a:cubicBezTo>
                  <a:cubicBezTo>
                    <a:pt x="6065" y="2457"/>
                    <a:pt x="6734" y="2505"/>
                    <a:pt x="7405" y="2510"/>
                  </a:cubicBezTo>
                  <a:lnTo>
                    <a:pt x="7407" y="2446"/>
                  </a:lnTo>
                  <a:cubicBezTo>
                    <a:pt x="6742" y="2408"/>
                    <a:pt x="6078" y="2339"/>
                    <a:pt x="5418" y="2248"/>
                  </a:cubicBezTo>
                  <a:cubicBezTo>
                    <a:pt x="4759" y="2159"/>
                    <a:pt x="4101" y="2039"/>
                    <a:pt x="3456" y="1881"/>
                  </a:cubicBezTo>
                  <a:cubicBezTo>
                    <a:pt x="2811" y="1722"/>
                    <a:pt x="2175" y="1514"/>
                    <a:pt x="1577" y="1228"/>
                  </a:cubicBezTo>
                  <a:cubicBezTo>
                    <a:pt x="1281" y="1083"/>
                    <a:pt x="994" y="914"/>
                    <a:pt x="731" y="715"/>
                  </a:cubicBezTo>
                  <a:cubicBezTo>
                    <a:pt x="470" y="516"/>
                    <a:pt x="231" y="27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148;p69"/>
            <p:cNvSpPr/>
            <p:nvPr/>
          </p:nvSpPr>
          <p:spPr>
            <a:xfrm>
              <a:off x="6349261" y="3628194"/>
              <a:ext cx="103329" cy="261185"/>
            </a:xfrm>
            <a:custGeom>
              <a:avLst/>
              <a:gdLst/>
              <a:ahLst/>
              <a:cxnLst/>
              <a:rect l="l" t="t" r="r" b="b"/>
              <a:pathLst>
                <a:path w="2490" h="6294" extrusionOk="0">
                  <a:moveTo>
                    <a:pt x="1289" y="1"/>
                  </a:moveTo>
                  <a:lnTo>
                    <a:pt x="1289" y="1"/>
                  </a:lnTo>
                  <a:cubicBezTo>
                    <a:pt x="1" y="3864"/>
                    <a:pt x="1563" y="6293"/>
                    <a:pt x="1563" y="6293"/>
                  </a:cubicBezTo>
                  <a:cubicBezTo>
                    <a:pt x="1563" y="6293"/>
                    <a:pt x="2141" y="5570"/>
                    <a:pt x="2315" y="3660"/>
                  </a:cubicBezTo>
                  <a:cubicBezTo>
                    <a:pt x="2490" y="1752"/>
                    <a:pt x="1289" y="1"/>
                    <a:pt x="1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149;p69"/>
            <p:cNvSpPr/>
            <p:nvPr/>
          </p:nvSpPr>
          <p:spPr>
            <a:xfrm>
              <a:off x="6277222" y="3653175"/>
              <a:ext cx="224335" cy="187486"/>
            </a:xfrm>
            <a:custGeom>
              <a:avLst/>
              <a:gdLst/>
              <a:ahLst/>
              <a:cxnLst/>
              <a:rect l="l" t="t" r="r" b="b"/>
              <a:pathLst>
                <a:path w="5406" h="4518" extrusionOk="0">
                  <a:moveTo>
                    <a:pt x="1029" y="0"/>
                  </a:moveTo>
                  <a:cubicBezTo>
                    <a:pt x="976" y="0"/>
                    <a:pt x="937" y="16"/>
                    <a:pt x="919" y="52"/>
                  </a:cubicBezTo>
                  <a:cubicBezTo>
                    <a:pt x="755" y="369"/>
                    <a:pt x="2083" y="1294"/>
                    <a:pt x="2083" y="1294"/>
                  </a:cubicBezTo>
                  <a:cubicBezTo>
                    <a:pt x="2083" y="1294"/>
                    <a:pt x="960" y="695"/>
                    <a:pt x="457" y="695"/>
                  </a:cubicBezTo>
                  <a:cubicBezTo>
                    <a:pt x="329" y="695"/>
                    <a:pt x="241" y="734"/>
                    <a:pt x="222" y="831"/>
                  </a:cubicBezTo>
                  <a:cubicBezTo>
                    <a:pt x="178" y="1116"/>
                    <a:pt x="1759" y="1759"/>
                    <a:pt x="1759" y="1759"/>
                  </a:cubicBezTo>
                  <a:cubicBezTo>
                    <a:pt x="1759" y="1759"/>
                    <a:pt x="768" y="1435"/>
                    <a:pt x="301" y="1435"/>
                  </a:cubicBezTo>
                  <a:cubicBezTo>
                    <a:pt x="169" y="1435"/>
                    <a:pt x="79" y="1461"/>
                    <a:pt x="64" y="1527"/>
                  </a:cubicBezTo>
                  <a:cubicBezTo>
                    <a:pt x="0" y="1826"/>
                    <a:pt x="1586" y="2270"/>
                    <a:pt x="1586" y="2270"/>
                  </a:cubicBezTo>
                  <a:cubicBezTo>
                    <a:pt x="1586" y="2270"/>
                    <a:pt x="1053" y="2162"/>
                    <a:pt x="649" y="2162"/>
                  </a:cubicBezTo>
                  <a:cubicBezTo>
                    <a:pt x="414" y="2162"/>
                    <a:pt x="222" y="2199"/>
                    <a:pt x="204" y="2314"/>
                  </a:cubicBezTo>
                  <a:cubicBezTo>
                    <a:pt x="160" y="2626"/>
                    <a:pt x="2283" y="3332"/>
                    <a:pt x="2994" y="3423"/>
                  </a:cubicBezTo>
                  <a:cubicBezTo>
                    <a:pt x="2994" y="3423"/>
                    <a:pt x="4054" y="4139"/>
                    <a:pt x="5113" y="4518"/>
                  </a:cubicBezTo>
                  <a:cubicBezTo>
                    <a:pt x="5238" y="3881"/>
                    <a:pt x="5406" y="2970"/>
                    <a:pt x="5366" y="1626"/>
                  </a:cubicBezTo>
                  <a:lnTo>
                    <a:pt x="3989" y="1471"/>
                  </a:lnTo>
                  <a:cubicBezTo>
                    <a:pt x="3989" y="1471"/>
                    <a:pt x="3110" y="164"/>
                    <a:pt x="2670" y="164"/>
                  </a:cubicBezTo>
                  <a:cubicBezTo>
                    <a:pt x="2663" y="164"/>
                    <a:pt x="2656" y="165"/>
                    <a:pt x="2649" y="166"/>
                  </a:cubicBezTo>
                  <a:cubicBezTo>
                    <a:pt x="2216" y="209"/>
                    <a:pt x="2778" y="970"/>
                    <a:pt x="2778" y="970"/>
                  </a:cubicBezTo>
                  <a:cubicBezTo>
                    <a:pt x="2778" y="970"/>
                    <a:pt x="1446" y="0"/>
                    <a:pt x="1029"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150;p69"/>
            <p:cNvSpPr/>
            <p:nvPr/>
          </p:nvSpPr>
          <p:spPr>
            <a:xfrm>
              <a:off x="6402752" y="3307542"/>
              <a:ext cx="435392" cy="582251"/>
            </a:xfrm>
            <a:custGeom>
              <a:avLst/>
              <a:gdLst/>
              <a:ahLst/>
              <a:cxnLst/>
              <a:rect l="l" t="t" r="r" b="b"/>
              <a:pathLst>
                <a:path w="10492" h="14031" extrusionOk="0">
                  <a:moveTo>
                    <a:pt x="4472" y="1"/>
                  </a:moveTo>
                  <a:lnTo>
                    <a:pt x="3977" y="7110"/>
                  </a:lnTo>
                  <a:cubicBezTo>
                    <a:pt x="2048" y="7318"/>
                    <a:pt x="0" y="7728"/>
                    <a:pt x="0" y="7728"/>
                  </a:cubicBezTo>
                  <a:cubicBezTo>
                    <a:pt x="0" y="7728"/>
                    <a:pt x="1201" y="9479"/>
                    <a:pt x="1027" y="11387"/>
                  </a:cubicBezTo>
                  <a:cubicBezTo>
                    <a:pt x="854" y="13297"/>
                    <a:pt x="275" y="14020"/>
                    <a:pt x="275" y="14020"/>
                  </a:cubicBezTo>
                  <a:cubicBezTo>
                    <a:pt x="275" y="14020"/>
                    <a:pt x="453" y="14030"/>
                    <a:pt x="755" y="14030"/>
                  </a:cubicBezTo>
                  <a:cubicBezTo>
                    <a:pt x="2117" y="14030"/>
                    <a:pt x="6013" y="13827"/>
                    <a:pt x="7683" y="11589"/>
                  </a:cubicBezTo>
                  <a:cubicBezTo>
                    <a:pt x="10491" y="7826"/>
                    <a:pt x="4472" y="1"/>
                    <a:pt x="4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151;p69"/>
            <p:cNvSpPr/>
            <p:nvPr/>
          </p:nvSpPr>
          <p:spPr>
            <a:xfrm>
              <a:off x="6402752" y="3597568"/>
              <a:ext cx="234170" cy="30667"/>
            </a:xfrm>
            <a:custGeom>
              <a:avLst/>
              <a:gdLst/>
              <a:ahLst/>
              <a:cxnLst/>
              <a:rect l="l" t="t" r="r" b="b"/>
              <a:pathLst>
                <a:path w="5643" h="739" extrusionOk="0">
                  <a:moveTo>
                    <a:pt x="5642" y="1"/>
                  </a:moveTo>
                  <a:cubicBezTo>
                    <a:pt x="2735" y="1"/>
                    <a:pt x="0" y="739"/>
                    <a:pt x="0" y="739"/>
                  </a:cubicBezTo>
                  <a:lnTo>
                    <a:pt x="5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152;p69"/>
            <p:cNvSpPr/>
            <p:nvPr/>
          </p:nvSpPr>
          <p:spPr>
            <a:xfrm>
              <a:off x="6415284" y="3787751"/>
              <a:ext cx="307372" cy="104200"/>
            </a:xfrm>
            <a:custGeom>
              <a:avLst/>
              <a:gdLst/>
              <a:ahLst/>
              <a:cxnLst/>
              <a:rect l="l" t="t" r="r" b="b"/>
              <a:pathLst>
                <a:path w="7407" h="2511" extrusionOk="0">
                  <a:moveTo>
                    <a:pt x="7352" y="1"/>
                  </a:moveTo>
                  <a:cubicBezTo>
                    <a:pt x="7176" y="279"/>
                    <a:pt x="6938" y="516"/>
                    <a:pt x="6676" y="715"/>
                  </a:cubicBezTo>
                  <a:cubicBezTo>
                    <a:pt x="6413" y="914"/>
                    <a:pt x="6128" y="1083"/>
                    <a:pt x="5830" y="1228"/>
                  </a:cubicBezTo>
                  <a:cubicBezTo>
                    <a:pt x="5232" y="1514"/>
                    <a:pt x="4597" y="1722"/>
                    <a:pt x="3951" y="1881"/>
                  </a:cubicBezTo>
                  <a:cubicBezTo>
                    <a:pt x="3306" y="2039"/>
                    <a:pt x="2650" y="2159"/>
                    <a:pt x="1990" y="2248"/>
                  </a:cubicBezTo>
                  <a:cubicBezTo>
                    <a:pt x="1330" y="2339"/>
                    <a:pt x="666" y="2408"/>
                    <a:pt x="1" y="2446"/>
                  </a:cubicBezTo>
                  <a:lnTo>
                    <a:pt x="2" y="2510"/>
                  </a:lnTo>
                  <a:cubicBezTo>
                    <a:pt x="673" y="2505"/>
                    <a:pt x="1342" y="2457"/>
                    <a:pt x="2006" y="2375"/>
                  </a:cubicBezTo>
                  <a:cubicBezTo>
                    <a:pt x="2671" y="2290"/>
                    <a:pt x="3335" y="2179"/>
                    <a:pt x="3984" y="2010"/>
                  </a:cubicBezTo>
                  <a:cubicBezTo>
                    <a:pt x="4634" y="1845"/>
                    <a:pt x="5277" y="1635"/>
                    <a:pt x="5880" y="1331"/>
                  </a:cubicBezTo>
                  <a:cubicBezTo>
                    <a:pt x="6475" y="1026"/>
                    <a:pt x="7055" y="622"/>
                    <a:pt x="7407" y="35"/>
                  </a:cubicBezTo>
                  <a:lnTo>
                    <a:pt x="7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153;p69"/>
            <p:cNvSpPr/>
            <p:nvPr/>
          </p:nvSpPr>
          <p:spPr>
            <a:xfrm>
              <a:off x="5964579" y="3186079"/>
              <a:ext cx="361194" cy="298741"/>
            </a:xfrm>
            <a:custGeom>
              <a:avLst/>
              <a:gdLst/>
              <a:ahLst/>
              <a:cxnLst/>
              <a:rect l="l" t="t" r="r" b="b"/>
              <a:pathLst>
                <a:path w="8704" h="7199" extrusionOk="0">
                  <a:moveTo>
                    <a:pt x="3649" y="1"/>
                  </a:moveTo>
                  <a:cubicBezTo>
                    <a:pt x="3167" y="1"/>
                    <a:pt x="1760" y="352"/>
                    <a:pt x="1" y="3950"/>
                  </a:cubicBezTo>
                  <a:cubicBezTo>
                    <a:pt x="103" y="4661"/>
                    <a:pt x="3017" y="7140"/>
                    <a:pt x="4407" y="7197"/>
                  </a:cubicBezTo>
                  <a:cubicBezTo>
                    <a:pt x="4416" y="7198"/>
                    <a:pt x="4425" y="7198"/>
                    <a:pt x="4435" y="7198"/>
                  </a:cubicBezTo>
                  <a:cubicBezTo>
                    <a:pt x="5725" y="7198"/>
                    <a:pt x="8704" y="1520"/>
                    <a:pt x="8704" y="1520"/>
                  </a:cubicBezTo>
                  <a:lnTo>
                    <a:pt x="3828" y="21"/>
                  </a:lnTo>
                  <a:cubicBezTo>
                    <a:pt x="3828" y="21"/>
                    <a:pt x="3766"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154;p69"/>
            <p:cNvSpPr/>
            <p:nvPr/>
          </p:nvSpPr>
          <p:spPr>
            <a:xfrm>
              <a:off x="5973335" y="3172427"/>
              <a:ext cx="347127" cy="282888"/>
            </a:xfrm>
            <a:custGeom>
              <a:avLst/>
              <a:gdLst/>
              <a:ahLst/>
              <a:cxnLst/>
              <a:rect l="l" t="t" r="r" b="b"/>
              <a:pathLst>
                <a:path w="8365" h="6817" extrusionOk="0">
                  <a:moveTo>
                    <a:pt x="3547" y="1"/>
                  </a:moveTo>
                  <a:cubicBezTo>
                    <a:pt x="3145" y="1"/>
                    <a:pt x="1763" y="288"/>
                    <a:pt x="0" y="3837"/>
                  </a:cubicBezTo>
                  <a:cubicBezTo>
                    <a:pt x="96" y="4510"/>
                    <a:pt x="2886" y="6760"/>
                    <a:pt x="4223" y="6815"/>
                  </a:cubicBezTo>
                  <a:cubicBezTo>
                    <a:pt x="4233" y="6816"/>
                    <a:pt x="4242" y="6816"/>
                    <a:pt x="4251" y="6816"/>
                  </a:cubicBezTo>
                  <a:cubicBezTo>
                    <a:pt x="5493" y="6816"/>
                    <a:pt x="8364" y="1435"/>
                    <a:pt x="8364" y="1435"/>
                  </a:cubicBezTo>
                  <a:lnTo>
                    <a:pt x="3666" y="11"/>
                  </a:lnTo>
                  <a:cubicBezTo>
                    <a:pt x="3666" y="11"/>
                    <a:pt x="3625" y="1"/>
                    <a:pt x="3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155;p69"/>
            <p:cNvSpPr/>
            <p:nvPr/>
          </p:nvSpPr>
          <p:spPr>
            <a:xfrm>
              <a:off x="6068531" y="3225460"/>
              <a:ext cx="22367" cy="25023"/>
            </a:xfrm>
            <a:custGeom>
              <a:avLst/>
              <a:gdLst/>
              <a:ahLst/>
              <a:cxnLst/>
              <a:rect l="l" t="t" r="r" b="b"/>
              <a:pathLst>
                <a:path w="539" h="603" extrusionOk="0">
                  <a:moveTo>
                    <a:pt x="304" y="1"/>
                  </a:moveTo>
                  <a:cubicBezTo>
                    <a:pt x="255" y="1"/>
                    <a:pt x="192" y="20"/>
                    <a:pt x="129" y="92"/>
                  </a:cubicBezTo>
                  <a:cubicBezTo>
                    <a:pt x="87" y="125"/>
                    <a:pt x="57" y="173"/>
                    <a:pt x="46" y="224"/>
                  </a:cubicBezTo>
                  <a:cubicBezTo>
                    <a:pt x="26" y="262"/>
                    <a:pt x="9" y="308"/>
                    <a:pt x="6" y="360"/>
                  </a:cubicBezTo>
                  <a:cubicBezTo>
                    <a:pt x="0" y="473"/>
                    <a:pt x="68" y="572"/>
                    <a:pt x="167" y="598"/>
                  </a:cubicBezTo>
                  <a:cubicBezTo>
                    <a:pt x="183" y="601"/>
                    <a:pt x="198" y="603"/>
                    <a:pt x="216" y="603"/>
                  </a:cubicBezTo>
                  <a:cubicBezTo>
                    <a:pt x="265" y="603"/>
                    <a:pt x="315" y="585"/>
                    <a:pt x="357" y="551"/>
                  </a:cubicBezTo>
                  <a:cubicBezTo>
                    <a:pt x="451" y="513"/>
                    <a:pt x="521" y="426"/>
                    <a:pt x="532" y="325"/>
                  </a:cubicBezTo>
                  <a:cubicBezTo>
                    <a:pt x="538" y="273"/>
                    <a:pt x="528" y="224"/>
                    <a:pt x="505" y="178"/>
                  </a:cubicBezTo>
                  <a:cubicBezTo>
                    <a:pt x="489"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156;p69"/>
            <p:cNvSpPr/>
            <p:nvPr/>
          </p:nvSpPr>
          <p:spPr>
            <a:xfrm>
              <a:off x="6150364" y="3270402"/>
              <a:ext cx="24899" cy="31289"/>
            </a:xfrm>
            <a:custGeom>
              <a:avLst/>
              <a:gdLst/>
              <a:ahLst/>
              <a:cxnLst/>
              <a:rect l="l" t="t" r="r" b="b"/>
              <a:pathLst>
                <a:path w="600" h="754" extrusionOk="0">
                  <a:moveTo>
                    <a:pt x="394" y="0"/>
                  </a:moveTo>
                  <a:cubicBezTo>
                    <a:pt x="351" y="0"/>
                    <a:pt x="306" y="14"/>
                    <a:pt x="269" y="42"/>
                  </a:cubicBezTo>
                  <a:cubicBezTo>
                    <a:pt x="266" y="44"/>
                    <a:pt x="263" y="45"/>
                    <a:pt x="260" y="49"/>
                  </a:cubicBezTo>
                  <a:cubicBezTo>
                    <a:pt x="243" y="53"/>
                    <a:pt x="225" y="59"/>
                    <a:pt x="209" y="69"/>
                  </a:cubicBezTo>
                  <a:cubicBezTo>
                    <a:pt x="174" y="90"/>
                    <a:pt x="146" y="122"/>
                    <a:pt x="125" y="161"/>
                  </a:cubicBezTo>
                  <a:cubicBezTo>
                    <a:pt x="78" y="202"/>
                    <a:pt x="42" y="260"/>
                    <a:pt x="23" y="327"/>
                  </a:cubicBezTo>
                  <a:cubicBezTo>
                    <a:pt x="1" y="418"/>
                    <a:pt x="21" y="507"/>
                    <a:pt x="79" y="563"/>
                  </a:cubicBezTo>
                  <a:cubicBezTo>
                    <a:pt x="94" y="597"/>
                    <a:pt x="116" y="627"/>
                    <a:pt x="143" y="651"/>
                  </a:cubicBezTo>
                  <a:cubicBezTo>
                    <a:pt x="148" y="667"/>
                    <a:pt x="156" y="681"/>
                    <a:pt x="167" y="695"/>
                  </a:cubicBezTo>
                  <a:cubicBezTo>
                    <a:pt x="191" y="728"/>
                    <a:pt x="227" y="748"/>
                    <a:pt x="267" y="753"/>
                  </a:cubicBezTo>
                  <a:cubicBezTo>
                    <a:pt x="274" y="751"/>
                    <a:pt x="280" y="751"/>
                    <a:pt x="285" y="751"/>
                  </a:cubicBezTo>
                  <a:cubicBezTo>
                    <a:pt x="300" y="751"/>
                    <a:pt x="313" y="750"/>
                    <a:pt x="330" y="745"/>
                  </a:cubicBezTo>
                  <a:cubicBezTo>
                    <a:pt x="335" y="746"/>
                    <a:pt x="339" y="746"/>
                    <a:pt x="343" y="746"/>
                  </a:cubicBezTo>
                  <a:cubicBezTo>
                    <a:pt x="379" y="746"/>
                    <a:pt x="413" y="729"/>
                    <a:pt x="436" y="699"/>
                  </a:cubicBezTo>
                  <a:cubicBezTo>
                    <a:pt x="449" y="682"/>
                    <a:pt x="460" y="666"/>
                    <a:pt x="471" y="647"/>
                  </a:cubicBezTo>
                  <a:cubicBezTo>
                    <a:pt x="488" y="635"/>
                    <a:pt x="503" y="615"/>
                    <a:pt x="511" y="594"/>
                  </a:cubicBezTo>
                  <a:lnTo>
                    <a:pt x="519" y="568"/>
                  </a:lnTo>
                  <a:cubicBezTo>
                    <a:pt x="548" y="529"/>
                    <a:pt x="569" y="483"/>
                    <a:pt x="580" y="437"/>
                  </a:cubicBezTo>
                  <a:cubicBezTo>
                    <a:pt x="585" y="416"/>
                    <a:pt x="588" y="395"/>
                    <a:pt x="589" y="372"/>
                  </a:cubicBezTo>
                  <a:cubicBezTo>
                    <a:pt x="599" y="342"/>
                    <a:pt x="595" y="310"/>
                    <a:pt x="583" y="281"/>
                  </a:cubicBezTo>
                  <a:lnTo>
                    <a:pt x="583" y="265"/>
                  </a:lnTo>
                  <a:cubicBezTo>
                    <a:pt x="584" y="255"/>
                    <a:pt x="584" y="244"/>
                    <a:pt x="584" y="234"/>
                  </a:cubicBezTo>
                  <a:cubicBezTo>
                    <a:pt x="586" y="97"/>
                    <a:pt x="518" y="40"/>
                    <a:pt x="477" y="20"/>
                  </a:cubicBezTo>
                  <a:cubicBezTo>
                    <a:pt x="451" y="6"/>
                    <a:pt x="423"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157;p69"/>
            <p:cNvSpPr/>
            <p:nvPr/>
          </p:nvSpPr>
          <p:spPr>
            <a:xfrm>
              <a:off x="6073967" y="3298745"/>
              <a:ext cx="23405" cy="30957"/>
            </a:xfrm>
            <a:custGeom>
              <a:avLst/>
              <a:gdLst/>
              <a:ahLst/>
              <a:cxnLst/>
              <a:rect l="l" t="t" r="r" b="b"/>
              <a:pathLst>
                <a:path w="564" h="746" extrusionOk="0">
                  <a:moveTo>
                    <a:pt x="336" y="0"/>
                  </a:moveTo>
                  <a:cubicBezTo>
                    <a:pt x="266" y="0"/>
                    <a:pt x="198" y="35"/>
                    <a:pt x="144" y="86"/>
                  </a:cubicBezTo>
                  <a:cubicBezTo>
                    <a:pt x="92" y="118"/>
                    <a:pt x="51" y="171"/>
                    <a:pt x="26" y="241"/>
                  </a:cubicBezTo>
                  <a:cubicBezTo>
                    <a:pt x="12" y="283"/>
                    <a:pt x="4" y="330"/>
                    <a:pt x="5" y="376"/>
                  </a:cubicBezTo>
                  <a:cubicBezTo>
                    <a:pt x="2" y="405"/>
                    <a:pt x="0" y="433"/>
                    <a:pt x="0" y="463"/>
                  </a:cubicBezTo>
                  <a:cubicBezTo>
                    <a:pt x="4" y="594"/>
                    <a:pt x="82" y="732"/>
                    <a:pt x="222" y="745"/>
                  </a:cubicBezTo>
                  <a:cubicBezTo>
                    <a:pt x="230" y="743"/>
                    <a:pt x="236" y="743"/>
                    <a:pt x="241" y="743"/>
                  </a:cubicBezTo>
                  <a:cubicBezTo>
                    <a:pt x="323" y="743"/>
                    <a:pt x="402" y="696"/>
                    <a:pt x="447" y="619"/>
                  </a:cubicBezTo>
                  <a:cubicBezTo>
                    <a:pt x="458" y="600"/>
                    <a:pt x="467" y="583"/>
                    <a:pt x="473" y="565"/>
                  </a:cubicBezTo>
                  <a:cubicBezTo>
                    <a:pt x="498" y="542"/>
                    <a:pt x="518" y="516"/>
                    <a:pt x="533" y="485"/>
                  </a:cubicBezTo>
                  <a:cubicBezTo>
                    <a:pt x="564" y="419"/>
                    <a:pt x="564" y="350"/>
                    <a:pt x="562" y="300"/>
                  </a:cubicBezTo>
                  <a:cubicBezTo>
                    <a:pt x="562" y="246"/>
                    <a:pt x="561" y="98"/>
                    <a:pt x="441" y="29"/>
                  </a:cubicBezTo>
                  <a:cubicBezTo>
                    <a:pt x="407" y="9"/>
                    <a:pt x="371"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158;p69"/>
            <p:cNvSpPr/>
            <p:nvPr/>
          </p:nvSpPr>
          <p:spPr>
            <a:xfrm>
              <a:off x="6131565" y="3327254"/>
              <a:ext cx="22367" cy="25023"/>
            </a:xfrm>
            <a:custGeom>
              <a:avLst/>
              <a:gdLst/>
              <a:ahLst/>
              <a:cxnLst/>
              <a:rect l="l" t="t" r="r" b="b"/>
              <a:pathLst>
                <a:path w="539" h="603" extrusionOk="0">
                  <a:moveTo>
                    <a:pt x="304" y="1"/>
                  </a:moveTo>
                  <a:cubicBezTo>
                    <a:pt x="255" y="1"/>
                    <a:pt x="192" y="20"/>
                    <a:pt x="129" y="91"/>
                  </a:cubicBezTo>
                  <a:cubicBezTo>
                    <a:pt x="86" y="125"/>
                    <a:pt x="56" y="173"/>
                    <a:pt x="45" y="223"/>
                  </a:cubicBezTo>
                  <a:cubicBezTo>
                    <a:pt x="26" y="261"/>
                    <a:pt x="8" y="308"/>
                    <a:pt x="6" y="359"/>
                  </a:cubicBezTo>
                  <a:cubicBezTo>
                    <a:pt x="0" y="473"/>
                    <a:pt x="68" y="572"/>
                    <a:pt x="167" y="597"/>
                  </a:cubicBezTo>
                  <a:cubicBezTo>
                    <a:pt x="184" y="601"/>
                    <a:pt x="201" y="603"/>
                    <a:pt x="217" y="603"/>
                  </a:cubicBezTo>
                  <a:cubicBezTo>
                    <a:pt x="266" y="603"/>
                    <a:pt x="316" y="585"/>
                    <a:pt x="358" y="551"/>
                  </a:cubicBezTo>
                  <a:cubicBezTo>
                    <a:pt x="452" y="513"/>
                    <a:pt x="522" y="425"/>
                    <a:pt x="532" y="324"/>
                  </a:cubicBezTo>
                  <a:cubicBezTo>
                    <a:pt x="538" y="273"/>
                    <a:pt x="528" y="223"/>
                    <a:pt x="505" y="178"/>
                  </a:cubicBezTo>
                  <a:cubicBezTo>
                    <a:pt x="488"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159;p69"/>
            <p:cNvSpPr/>
            <p:nvPr/>
          </p:nvSpPr>
          <p:spPr>
            <a:xfrm>
              <a:off x="6074133" y="3352484"/>
              <a:ext cx="22699" cy="20624"/>
            </a:xfrm>
            <a:custGeom>
              <a:avLst/>
              <a:gdLst/>
              <a:ahLst/>
              <a:cxnLst/>
              <a:rect l="l" t="t" r="r" b="b"/>
              <a:pathLst>
                <a:path w="547" h="497" extrusionOk="0">
                  <a:moveTo>
                    <a:pt x="363" y="1"/>
                  </a:moveTo>
                  <a:cubicBezTo>
                    <a:pt x="301" y="1"/>
                    <a:pt x="238" y="23"/>
                    <a:pt x="186" y="65"/>
                  </a:cubicBezTo>
                  <a:cubicBezTo>
                    <a:pt x="175" y="72"/>
                    <a:pt x="165" y="81"/>
                    <a:pt x="156" y="90"/>
                  </a:cubicBezTo>
                  <a:cubicBezTo>
                    <a:pt x="144" y="96"/>
                    <a:pt x="133" y="102"/>
                    <a:pt x="122" y="109"/>
                  </a:cubicBezTo>
                  <a:cubicBezTo>
                    <a:pt x="75" y="140"/>
                    <a:pt x="55" y="178"/>
                    <a:pt x="39" y="205"/>
                  </a:cubicBezTo>
                  <a:cubicBezTo>
                    <a:pt x="21" y="237"/>
                    <a:pt x="0" y="276"/>
                    <a:pt x="0" y="322"/>
                  </a:cubicBezTo>
                  <a:cubicBezTo>
                    <a:pt x="1" y="386"/>
                    <a:pt x="53" y="443"/>
                    <a:pt x="130" y="468"/>
                  </a:cubicBezTo>
                  <a:cubicBezTo>
                    <a:pt x="165" y="486"/>
                    <a:pt x="206" y="496"/>
                    <a:pt x="249" y="496"/>
                  </a:cubicBezTo>
                  <a:cubicBezTo>
                    <a:pt x="267" y="496"/>
                    <a:pt x="284" y="494"/>
                    <a:pt x="302" y="490"/>
                  </a:cubicBezTo>
                  <a:cubicBezTo>
                    <a:pt x="346" y="481"/>
                    <a:pt x="403" y="456"/>
                    <a:pt x="433" y="389"/>
                  </a:cubicBezTo>
                  <a:cubicBezTo>
                    <a:pt x="465" y="348"/>
                    <a:pt x="474" y="305"/>
                    <a:pt x="477" y="274"/>
                  </a:cubicBezTo>
                  <a:lnTo>
                    <a:pt x="477" y="268"/>
                  </a:lnTo>
                  <a:lnTo>
                    <a:pt x="504" y="231"/>
                  </a:lnTo>
                  <a:cubicBezTo>
                    <a:pt x="520" y="209"/>
                    <a:pt x="541" y="178"/>
                    <a:pt x="544" y="139"/>
                  </a:cubicBezTo>
                  <a:cubicBezTo>
                    <a:pt x="546" y="82"/>
                    <a:pt x="501" y="30"/>
                    <a:pt x="429" y="10"/>
                  </a:cubicBezTo>
                  <a:cubicBezTo>
                    <a:pt x="407" y="4"/>
                    <a:pt x="385" y="1"/>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160;p69"/>
            <p:cNvSpPr/>
            <p:nvPr/>
          </p:nvSpPr>
          <p:spPr>
            <a:xfrm>
              <a:off x="6104132" y="3188489"/>
              <a:ext cx="29463" cy="28301"/>
            </a:xfrm>
            <a:custGeom>
              <a:avLst/>
              <a:gdLst/>
              <a:ahLst/>
              <a:cxnLst/>
              <a:rect l="l" t="t" r="r" b="b"/>
              <a:pathLst>
                <a:path w="710" h="682" extrusionOk="0">
                  <a:moveTo>
                    <a:pt x="444" y="1"/>
                  </a:moveTo>
                  <a:cubicBezTo>
                    <a:pt x="407" y="1"/>
                    <a:pt x="369" y="8"/>
                    <a:pt x="334" y="21"/>
                  </a:cubicBezTo>
                  <a:cubicBezTo>
                    <a:pt x="273" y="28"/>
                    <a:pt x="213" y="61"/>
                    <a:pt x="163" y="114"/>
                  </a:cubicBezTo>
                  <a:cubicBezTo>
                    <a:pt x="133" y="146"/>
                    <a:pt x="106" y="187"/>
                    <a:pt x="90" y="231"/>
                  </a:cubicBezTo>
                  <a:cubicBezTo>
                    <a:pt x="74" y="255"/>
                    <a:pt x="61" y="280"/>
                    <a:pt x="51" y="306"/>
                  </a:cubicBezTo>
                  <a:cubicBezTo>
                    <a:pt x="0" y="428"/>
                    <a:pt x="14" y="586"/>
                    <a:pt x="138" y="654"/>
                  </a:cubicBezTo>
                  <a:cubicBezTo>
                    <a:pt x="142" y="657"/>
                    <a:pt x="147" y="660"/>
                    <a:pt x="153" y="662"/>
                  </a:cubicBezTo>
                  <a:cubicBezTo>
                    <a:pt x="181" y="675"/>
                    <a:pt x="211" y="681"/>
                    <a:pt x="243" y="681"/>
                  </a:cubicBezTo>
                  <a:cubicBezTo>
                    <a:pt x="294" y="681"/>
                    <a:pt x="346" y="664"/>
                    <a:pt x="392" y="631"/>
                  </a:cubicBezTo>
                  <a:cubicBezTo>
                    <a:pt x="409" y="619"/>
                    <a:pt x="425" y="605"/>
                    <a:pt x="437" y="593"/>
                  </a:cubicBezTo>
                  <a:cubicBezTo>
                    <a:pt x="468" y="582"/>
                    <a:pt x="498" y="567"/>
                    <a:pt x="525" y="543"/>
                  </a:cubicBezTo>
                  <a:cubicBezTo>
                    <a:pt x="580" y="496"/>
                    <a:pt x="607" y="433"/>
                    <a:pt x="628" y="387"/>
                  </a:cubicBezTo>
                  <a:cubicBezTo>
                    <a:pt x="649" y="335"/>
                    <a:pt x="709" y="201"/>
                    <a:pt x="628" y="89"/>
                  </a:cubicBezTo>
                  <a:cubicBezTo>
                    <a:pt x="582" y="27"/>
                    <a:pt x="51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161;p69"/>
            <p:cNvSpPr/>
            <p:nvPr/>
          </p:nvSpPr>
          <p:spPr>
            <a:xfrm>
              <a:off x="6103347" y="3255588"/>
              <a:ext cx="24816" cy="22824"/>
            </a:xfrm>
            <a:custGeom>
              <a:avLst/>
              <a:gdLst/>
              <a:ahLst/>
              <a:cxnLst/>
              <a:rect l="l" t="t" r="r" b="b"/>
              <a:pathLst>
                <a:path w="598" h="550" extrusionOk="0">
                  <a:moveTo>
                    <a:pt x="390" y="0"/>
                  </a:moveTo>
                  <a:cubicBezTo>
                    <a:pt x="356" y="0"/>
                    <a:pt x="317" y="8"/>
                    <a:pt x="273" y="29"/>
                  </a:cubicBezTo>
                  <a:cubicBezTo>
                    <a:pt x="220" y="43"/>
                    <a:pt x="173" y="73"/>
                    <a:pt x="142" y="116"/>
                  </a:cubicBezTo>
                  <a:cubicBezTo>
                    <a:pt x="109" y="143"/>
                    <a:pt x="75" y="179"/>
                    <a:pt x="52" y="225"/>
                  </a:cubicBezTo>
                  <a:cubicBezTo>
                    <a:pt x="0" y="325"/>
                    <a:pt x="22" y="444"/>
                    <a:pt x="103" y="508"/>
                  </a:cubicBezTo>
                  <a:cubicBezTo>
                    <a:pt x="116" y="516"/>
                    <a:pt x="130" y="525"/>
                    <a:pt x="144" y="531"/>
                  </a:cubicBezTo>
                  <a:cubicBezTo>
                    <a:pt x="171" y="544"/>
                    <a:pt x="201" y="550"/>
                    <a:pt x="232" y="550"/>
                  </a:cubicBezTo>
                  <a:cubicBezTo>
                    <a:pt x="252" y="550"/>
                    <a:pt x="274" y="547"/>
                    <a:pt x="295" y="542"/>
                  </a:cubicBezTo>
                  <a:cubicBezTo>
                    <a:pt x="298" y="542"/>
                    <a:pt x="300" y="542"/>
                    <a:pt x="303" y="542"/>
                  </a:cubicBezTo>
                  <a:cubicBezTo>
                    <a:pt x="402" y="542"/>
                    <a:pt x="497" y="489"/>
                    <a:pt x="546" y="406"/>
                  </a:cubicBezTo>
                  <a:cubicBezTo>
                    <a:pt x="572" y="360"/>
                    <a:pt x="583" y="310"/>
                    <a:pt x="580" y="261"/>
                  </a:cubicBezTo>
                  <a:cubicBezTo>
                    <a:pt x="598" y="184"/>
                    <a:pt x="580" y="98"/>
                    <a:pt x="513" y="45"/>
                  </a:cubicBezTo>
                  <a:cubicBezTo>
                    <a:pt x="487" y="23"/>
                    <a:pt x="446"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162;p69"/>
            <p:cNvSpPr/>
            <p:nvPr/>
          </p:nvSpPr>
          <p:spPr>
            <a:xfrm>
              <a:off x="5985577" y="3308289"/>
              <a:ext cx="23405" cy="30957"/>
            </a:xfrm>
            <a:custGeom>
              <a:avLst/>
              <a:gdLst/>
              <a:ahLst/>
              <a:cxnLst/>
              <a:rect l="l" t="t" r="r" b="b"/>
              <a:pathLst>
                <a:path w="564" h="746" extrusionOk="0">
                  <a:moveTo>
                    <a:pt x="338" y="1"/>
                  </a:moveTo>
                  <a:cubicBezTo>
                    <a:pt x="268" y="1"/>
                    <a:pt x="199" y="35"/>
                    <a:pt x="145" y="86"/>
                  </a:cubicBezTo>
                  <a:cubicBezTo>
                    <a:pt x="93" y="119"/>
                    <a:pt x="51" y="172"/>
                    <a:pt x="27" y="242"/>
                  </a:cubicBezTo>
                  <a:cubicBezTo>
                    <a:pt x="12" y="284"/>
                    <a:pt x="5" y="331"/>
                    <a:pt x="6" y="377"/>
                  </a:cubicBezTo>
                  <a:cubicBezTo>
                    <a:pt x="2" y="405"/>
                    <a:pt x="1" y="434"/>
                    <a:pt x="1" y="464"/>
                  </a:cubicBezTo>
                  <a:cubicBezTo>
                    <a:pt x="5" y="595"/>
                    <a:pt x="82" y="733"/>
                    <a:pt x="223" y="745"/>
                  </a:cubicBezTo>
                  <a:cubicBezTo>
                    <a:pt x="231" y="744"/>
                    <a:pt x="237" y="744"/>
                    <a:pt x="242" y="744"/>
                  </a:cubicBezTo>
                  <a:cubicBezTo>
                    <a:pt x="324" y="744"/>
                    <a:pt x="403" y="697"/>
                    <a:pt x="448" y="620"/>
                  </a:cubicBezTo>
                  <a:cubicBezTo>
                    <a:pt x="459" y="601"/>
                    <a:pt x="468" y="583"/>
                    <a:pt x="474" y="565"/>
                  </a:cubicBezTo>
                  <a:cubicBezTo>
                    <a:pt x="499" y="543"/>
                    <a:pt x="519" y="516"/>
                    <a:pt x="533" y="486"/>
                  </a:cubicBezTo>
                  <a:cubicBezTo>
                    <a:pt x="564" y="420"/>
                    <a:pt x="564" y="351"/>
                    <a:pt x="563" y="301"/>
                  </a:cubicBezTo>
                  <a:cubicBezTo>
                    <a:pt x="563" y="245"/>
                    <a:pt x="562" y="99"/>
                    <a:pt x="442" y="29"/>
                  </a:cubicBezTo>
                  <a:cubicBezTo>
                    <a:pt x="408" y="9"/>
                    <a:pt x="373"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163;p69"/>
            <p:cNvSpPr/>
            <p:nvPr/>
          </p:nvSpPr>
          <p:spPr>
            <a:xfrm>
              <a:off x="6028693" y="3267331"/>
              <a:ext cx="24857" cy="22865"/>
            </a:xfrm>
            <a:custGeom>
              <a:avLst/>
              <a:gdLst/>
              <a:ahLst/>
              <a:cxnLst/>
              <a:rect l="l" t="t" r="r" b="b"/>
              <a:pathLst>
                <a:path w="599" h="551" extrusionOk="0">
                  <a:moveTo>
                    <a:pt x="390" y="1"/>
                  </a:moveTo>
                  <a:cubicBezTo>
                    <a:pt x="357" y="1"/>
                    <a:pt x="318" y="9"/>
                    <a:pt x="274" y="30"/>
                  </a:cubicBezTo>
                  <a:cubicBezTo>
                    <a:pt x="220" y="43"/>
                    <a:pt x="174" y="73"/>
                    <a:pt x="143" y="116"/>
                  </a:cubicBezTo>
                  <a:cubicBezTo>
                    <a:pt x="110" y="143"/>
                    <a:pt x="76" y="179"/>
                    <a:pt x="52" y="226"/>
                  </a:cubicBezTo>
                  <a:cubicBezTo>
                    <a:pt x="1" y="326"/>
                    <a:pt x="22" y="444"/>
                    <a:pt x="104" y="508"/>
                  </a:cubicBezTo>
                  <a:cubicBezTo>
                    <a:pt x="116" y="516"/>
                    <a:pt x="131" y="525"/>
                    <a:pt x="145" y="532"/>
                  </a:cubicBezTo>
                  <a:cubicBezTo>
                    <a:pt x="172" y="544"/>
                    <a:pt x="201" y="550"/>
                    <a:pt x="232" y="550"/>
                  </a:cubicBezTo>
                  <a:cubicBezTo>
                    <a:pt x="253" y="550"/>
                    <a:pt x="274" y="547"/>
                    <a:pt x="296" y="542"/>
                  </a:cubicBezTo>
                  <a:cubicBezTo>
                    <a:pt x="298" y="542"/>
                    <a:pt x="301" y="542"/>
                    <a:pt x="304" y="542"/>
                  </a:cubicBezTo>
                  <a:cubicBezTo>
                    <a:pt x="403" y="542"/>
                    <a:pt x="498" y="489"/>
                    <a:pt x="547" y="406"/>
                  </a:cubicBezTo>
                  <a:cubicBezTo>
                    <a:pt x="573" y="361"/>
                    <a:pt x="584" y="310"/>
                    <a:pt x="581" y="262"/>
                  </a:cubicBezTo>
                  <a:cubicBezTo>
                    <a:pt x="598" y="184"/>
                    <a:pt x="581" y="99"/>
                    <a:pt x="514" y="45"/>
                  </a:cubicBezTo>
                  <a:cubicBezTo>
                    <a:pt x="488" y="24"/>
                    <a:pt x="447" y="1"/>
                    <a:pt x="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164;p69"/>
            <p:cNvSpPr/>
            <p:nvPr/>
          </p:nvSpPr>
          <p:spPr>
            <a:xfrm>
              <a:off x="6151028" y="3220730"/>
              <a:ext cx="28135" cy="26973"/>
            </a:xfrm>
            <a:custGeom>
              <a:avLst/>
              <a:gdLst/>
              <a:ahLst/>
              <a:cxnLst/>
              <a:rect l="l" t="t" r="r" b="b"/>
              <a:pathLst>
                <a:path w="678" h="650" extrusionOk="0">
                  <a:moveTo>
                    <a:pt x="479" y="1"/>
                  </a:moveTo>
                  <a:cubicBezTo>
                    <a:pt x="441" y="1"/>
                    <a:pt x="399" y="10"/>
                    <a:pt x="358" y="30"/>
                  </a:cubicBezTo>
                  <a:cubicBezTo>
                    <a:pt x="343" y="37"/>
                    <a:pt x="330" y="45"/>
                    <a:pt x="316" y="54"/>
                  </a:cubicBezTo>
                  <a:cubicBezTo>
                    <a:pt x="301" y="56"/>
                    <a:pt x="287" y="60"/>
                    <a:pt x="273" y="66"/>
                  </a:cubicBezTo>
                  <a:cubicBezTo>
                    <a:pt x="212" y="87"/>
                    <a:pt x="171" y="129"/>
                    <a:pt x="141" y="160"/>
                  </a:cubicBezTo>
                  <a:cubicBezTo>
                    <a:pt x="106" y="196"/>
                    <a:pt x="63" y="241"/>
                    <a:pt x="37" y="303"/>
                  </a:cubicBezTo>
                  <a:cubicBezTo>
                    <a:pt x="0" y="389"/>
                    <a:pt x="13" y="487"/>
                    <a:pt x="69" y="551"/>
                  </a:cubicBezTo>
                  <a:cubicBezTo>
                    <a:pt x="89" y="587"/>
                    <a:pt x="121" y="618"/>
                    <a:pt x="160" y="634"/>
                  </a:cubicBezTo>
                  <a:cubicBezTo>
                    <a:pt x="175" y="643"/>
                    <a:pt x="193" y="647"/>
                    <a:pt x="211" y="649"/>
                  </a:cubicBezTo>
                  <a:cubicBezTo>
                    <a:pt x="217" y="649"/>
                    <a:pt x="224" y="650"/>
                    <a:pt x="231" y="650"/>
                  </a:cubicBezTo>
                  <a:cubicBezTo>
                    <a:pt x="276" y="650"/>
                    <a:pt x="334" y="633"/>
                    <a:pt x="392" y="566"/>
                  </a:cubicBezTo>
                  <a:cubicBezTo>
                    <a:pt x="445" y="525"/>
                    <a:pt x="479" y="469"/>
                    <a:pt x="500" y="430"/>
                  </a:cubicBezTo>
                  <a:lnTo>
                    <a:pt x="503" y="422"/>
                  </a:lnTo>
                  <a:lnTo>
                    <a:pt x="549" y="382"/>
                  </a:lnTo>
                  <a:cubicBezTo>
                    <a:pt x="578" y="359"/>
                    <a:pt x="615" y="325"/>
                    <a:pt x="640" y="276"/>
                  </a:cubicBezTo>
                  <a:cubicBezTo>
                    <a:pt x="677" y="201"/>
                    <a:pt x="666" y="112"/>
                    <a:pt x="613" y="56"/>
                  </a:cubicBezTo>
                  <a:cubicBezTo>
                    <a:pt x="578" y="19"/>
                    <a:pt x="531"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165;p69"/>
            <p:cNvSpPr/>
            <p:nvPr/>
          </p:nvSpPr>
          <p:spPr>
            <a:xfrm>
              <a:off x="6027407" y="3329204"/>
              <a:ext cx="28343" cy="28675"/>
            </a:xfrm>
            <a:custGeom>
              <a:avLst/>
              <a:gdLst/>
              <a:ahLst/>
              <a:cxnLst/>
              <a:rect l="l" t="t" r="r" b="b"/>
              <a:pathLst>
                <a:path w="683" h="691" extrusionOk="0">
                  <a:moveTo>
                    <a:pt x="463" y="1"/>
                  </a:moveTo>
                  <a:cubicBezTo>
                    <a:pt x="447" y="1"/>
                    <a:pt x="430" y="3"/>
                    <a:pt x="414" y="6"/>
                  </a:cubicBezTo>
                  <a:cubicBezTo>
                    <a:pt x="410" y="7"/>
                    <a:pt x="408" y="7"/>
                    <a:pt x="404" y="8"/>
                  </a:cubicBezTo>
                  <a:cubicBezTo>
                    <a:pt x="393" y="6"/>
                    <a:pt x="382" y="5"/>
                    <a:pt x="371" y="5"/>
                  </a:cubicBezTo>
                  <a:cubicBezTo>
                    <a:pt x="364" y="5"/>
                    <a:pt x="356" y="5"/>
                    <a:pt x="348" y="6"/>
                  </a:cubicBezTo>
                  <a:cubicBezTo>
                    <a:pt x="308" y="11"/>
                    <a:pt x="269" y="29"/>
                    <a:pt x="235" y="56"/>
                  </a:cubicBezTo>
                  <a:cubicBezTo>
                    <a:pt x="174" y="74"/>
                    <a:pt x="117" y="112"/>
                    <a:pt x="75" y="167"/>
                  </a:cubicBezTo>
                  <a:cubicBezTo>
                    <a:pt x="16" y="241"/>
                    <a:pt x="1" y="331"/>
                    <a:pt x="30" y="404"/>
                  </a:cubicBezTo>
                  <a:cubicBezTo>
                    <a:pt x="30" y="441"/>
                    <a:pt x="38" y="478"/>
                    <a:pt x="53" y="511"/>
                  </a:cubicBezTo>
                  <a:cubicBezTo>
                    <a:pt x="52" y="527"/>
                    <a:pt x="53" y="543"/>
                    <a:pt x="58" y="560"/>
                  </a:cubicBezTo>
                  <a:cubicBezTo>
                    <a:pt x="66" y="600"/>
                    <a:pt x="91" y="633"/>
                    <a:pt x="126" y="653"/>
                  </a:cubicBezTo>
                  <a:cubicBezTo>
                    <a:pt x="130" y="657"/>
                    <a:pt x="135" y="661"/>
                    <a:pt x="140" y="663"/>
                  </a:cubicBezTo>
                  <a:cubicBezTo>
                    <a:pt x="152" y="668"/>
                    <a:pt x="167" y="673"/>
                    <a:pt x="183" y="674"/>
                  </a:cubicBezTo>
                  <a:cubicBezTo>
                    <a:pt x="202" y="685"/>
                    <a:pt x="223" y="691"/>
                    <a:pt x="244" y="691"/>
                  </a:cubicBezTo>
                  <a:cubicBezTo>
                    <a:pt x="264" y="691"/>
                    <a:pt x="283" y="686"/>
                    <a:pt x="300" y="676"/>
                  </a:cubicBezTo>
                  <a:cubicBezTo>
                    <a:pt x="317" y="666"/>
                    <a:pt x="336" y="653"/>
                    <a:pt x="352" y="642"/>
                  </a:cubicBezTo>
                  <a:cubicBezTo>
                    <a:pt x="374" y="637"/>
                    <a:pt x="393" y="626"/>
                    <a:pt x="410" y="609"/>
                  </a:cubicBezTo>
                  <a:lnTo>
                    <a:pt x="430" y="589"/>
                  </a:lnTo>
                  <a:cubicBezTo>
                    <a:pt x="472" y="565"/>
                    <a:pt x="509" y="532"/>
                    <a:pt x="538" y="494"/>
                  </a:cubicBezTo>
                  <a:cubicBezTo>
                    <a:pt x="550" y="477"/>
                    <a:pt x="563" y="458"/>
                    <a:pt x="573" y="439"/>
                  </a:cubicBezTo>
                  <a:cubicBezTo>
                    <a:pt x="594" y="415"/>
                    <a:pt x="605" y="384"/>
                    <a:pt x="602" y="354"/>
                  </a:cubicBezTo>
                  <a:lnTo>
                    <a:pt x="610" y="338"/>
                  </a:lnTo>
                  <a:cubicBezTo>
                    <a:pt x="615" y="329"/>
                    <a:pt x="619" y="321"/>
                    <a:pt x="624" y="310"/>
                  </a:cubicBezTo>
                  <a:cubicBezTo>
                    <a:pt x="682" y="185"/>
                    <a:pt x="642" y="106"/>
                    <a:pt x="614" y="70"/>
                  </a:cubicBezTo>
                  <a:cubicBezTo>
                    <a:pt x="578" y="26"/>
                    <a:pt x="522"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166;p69"/>
            <p:cNvSpPr/>
            <p:nvPr/>
          </p:nvSpPr>
          <p:spPr>
            <a:xfrm>
              <a:off x="6236845" y="3180062"/>
              <a:ext cx="24857" cy="22824"/>
            </a:xfrm>
            <a:custGeom>
              <a:avLst/>
              <a:gdLst/>
              <a:ahLst/>
              <a:cxnLst/>
              <a:rect l="l" t="t" r="r" b="b"/>
              <a:pathLst>
                <a:path w="599" h="550" extrusionOk="0">
                  <a:moveTo>
                    <a:pt x="390" y="0"/>
                  </a:moveTo>
                  <a:cubicBezTo>
                    <a:pt x="357" y="0"/>
                    <a:pt x="318" y="8"/>
                    <a:pt x="274" y="29"/>
                  </a:cubicBezTo>
                  <a:cubicBezTo>
                    <a:pt x="221" y="43"/>
                    <a:pt x="175" y="73"/>
                    <a:pt x="144" y="115"/>
                  </a:cubicBezTo>
                  <a:cubicBezTo>
                    <a:pt x="110" y="143"/>
                    <a:pt x="77" y="179"/>
                    <a:pt x="52" y="225"/>
                  </a:cubicBezTo>
                  <a:cubicBezTo>
                    <a:pt x="0" y="325"/>
                    <a:pt x="22" y="444"/>
                    <a:pt x="104" y="507"/>
                  </a:cubicBezTo>
                  <a:cubicBezTo>
                    <a:pt x="115" y="516"/>
                    <a:pt x="129" y="525"/>
                    <a:pt x="145" y="531"/>
                  </a:cubicBezTo>
                  <a:cubicBezTo>
                    <a:pt x="172" y="544"/>
                    <a:pt x="202" y="550"/>
                    <a:pt x="232" y="550"/>
                  </a:cubicBezTo>
                  <a:cubicBezTo>
                    <a:pt x="253" y="550"/>
                    <a:pt x="274" y="547"/>
                    <a:pt x="295" y="542"/>
                  </a:cubicBezTo>
                  <a:cubicBezTo>
                    <a:pt x="298" y="542"/>
                    <a:pt x="301" y="542"/>
                    <a:pt x="304" y="542"/>
                  </a:cubicBezTo>
                  <a:cubicBezTo>
                    <a:pt x="403" y="542"/>
                    <a:pt x="498" y="489"/>
                    <a:pt x="547" y="406"/>
                  </a:cubicBezTo>
                  <a:cubicBezTo>
                    <a:pt x="572" y="360"/>
                    <a:pt x="584" y="310"/>
                    <a:pt x="582" y="261"/>
                  </a:cubicBezTo>
                  <a:cubicBezTo>
                    <a:pt x="598" y="184"/>
                    <a:pt x="582" y="98"/>
                    <a:pt x="515" y="45"/>
                  </a:cubicBezTo>
                  <a:cubicBezTo>
                    <a:pt x="489" y="23"/>
                    <a:pt x="447" y="0"/>
                    <a:pt x="39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167;p69"/>
            <p:cNvSpPr/>
            <p:nvPr/>
          </p:nvSpPr>
          <p:spPr>
            <a:xfrm>
              <a:off x="6235517" y="3255131"/>
              <a:ext cx="22367" cy="25064"/>
            </a:xfrm>
            <a:custGeom>
              <a:avLst/>
              <a:gdLst/>
              <a:ahLst/>
              <a:cxnLst/>
              <a:rect l="l" t="t" r="r" b="b"/>
              <a:pathLst>
                <a:path w="539" h="604" extrusionOk="0">
                  <a:moveTo>
                    <a:pt x="303" y="1"/>
                  </a:moveTo>
                  <a:cubicBezTo>
                    <a:pt x="254" y="1"/>
                    <a:pt x="191" y="20"/>
                    <a:pt x="129" y="92"/>
                  </a:cubicBezTo>
                  <a:cubicBezTo>
                    <a:pt x="87" y="125"/>
                    <a:pt x="57" y="173"/>
                    <a:pt x="46" y="223"/>
                  </a:cubicBezTo>
                  <a:cubicBezTo>
                    <a:pt x="26" y="262"/>
                    <a:pt x="10" y="308"/>
                    <a:pt x="7" y="360"/>
                  </a:cubicBezTo>
                  <a:cubicBezTo>
                    <a:pt x="1" y="473"/>
                    <a:pt x="69" y="572"/>
                    <a:pt x="167" y="598"/>
                  </a:cubicBezTo>
                  <a:cubicBezTo>
                    <a:pt x="183" y="601"/>
                    <a:pt x="198" y="603"/>
                    <a:pt x="216" y="603"/>
                  </a:cubicBezTo>
                  <a:cubicBezTo>
                    <a:pt x="265" y="603"/>
                    <a:pt x="315" y="586"/>
                    <a:pt x="357" y="552"/>
                  </a:cubicBezTo>
                  <a:cubicBezTo>
                    <a:pt x="451" y="513"/>
                    <a:pt x="521" y="426"/>
                    <a:pt x="532" y="325"/>
                  </a:cubicBezTo>
                  <a:cubicBezTo>
                    <a:pt x="538" y="273"/>
                    <a:pt x="528" y="223"/>
                    <a:pt x="506" y="178"/>
                  </a:cubicBezTo>
                  <a:cubicBezTo>
                    <a:pt x="489" y="101"/>
                    <a:pt x="440" y="30"/>
                    <a:pt x="356" y="8"/>
                  </a:cubicBezTo>
                  <a:cubicBezTo>
                    <a:pt x="341" y="4"/>
                    <a:pt x="323"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168;p69"/>
            <p:cNvSpPr/>
            <p:nvPr/>
          </p:nvSpPr>
          <p:spPr>
            <a:xfrm>
              <a:off x="6127997" y="3376013"/>
              <a:ext cx="22699" cy="30169"/>
            </a:xfrm>
            <a:custGeom>
              <a:avLst/>
              <a:gdLst/>
              <a:ahLst/>
              <a:cxnLst/>
              <a:rect l="l" t="t" r="r" b="b"/>
              <a:pathLst>
                <a:path w="547" h="727" extrusionOk="0">
                  <a:moveTo>
                    <a:pt x="362" y="1"/>
                  </a:moveTo>
                  <a:cubicBezTo>
                    <a:pt x="301" y="1"/>
                    <a:pt x="238" y="33"/>
                    <a:pt x="186" y="94"/>
                  </a:cubicBezTo>
                  <a:cubicBezTo>
                    <a:pt x="176" y="106"/>
                    <a:pt x="166" y="118"/>
                    <a:pt x="156" y="131"/>
                  </a:cubicBezTo>
                  <a:cubicBezTo>
                    <a:pt x="145" y="139"/>
                    <a:pt x="134" y="148"/>
                    <a:pt x="122" y="158"/>
                  </a:cubicBezTo>
                  <a:cubicBezTo>
                    <a:pt x="76" y="204"/>
                    <a:pt x="55" y="259"/>
                    <a:pt x="40" y="298"/>
                  </a:cubicBezTo>
                  <a:cubicBezTo>
                    <a:pt x="21" y="345"/>
                    <a:pt x="1" y="404"/>
                    <a:pt x="1" y="470"/>
                  </a:cubicBezTo>
                  <a:cubicBezTo>
                    <a:pt x="2" y="564"/>
                    <a:pt x="53" y="648"/>
                    <a:pt x="131" y="684"/>
                  </a:cubicBezTo>
                  <a:cubicBezTo>
                    <a:pt x="166" y="713"/>
                    <a:pt x="207" y="726"/>
                    <a:pt x="249" y="726"/>
                  </a:cubicBezTo>
                  <a:cubicBezTo>
                    <a:pt x="268" y="726"/>
                    <a:pt x="284" y="724"/>
                    <a:pt x="303" y="719"/>
                  </a:cubicBezTo>
                  <a:cubicBezTo>
                    <a:pt x="347" y="704"/>
                    <a:pt x="404" y="667"/>
                    <a:pt x="434" y="570"/>
                  </a:cubicBezTo>
                  <a:cubicBezTo>
                    <a:pt x="465" y="512"/>
                    <a:pt x="475" y="447"/>
                    <a:pt x="478" y="401"/>
                  </a:cubicBezTo>
                  <a:lnTo>
                    <a:pt x="478" y="393"/>
                  </a:lnTo>
                  <a:lnTo>
                    <a:pt x="505" y="338"/>
                  </a:lnTo>
                  <a:cubicBezTo>
                    <a:pt x="520" y="304"/>
                    <a:pt x="542" y="259"/>
                    <a:pt x="545" y="204"/>
                  </a:cubicBezTo>
                  <a:cubicBezTo>
                    <a:pt x="547" y="120"/>
                    <a:pt x="502" y="44"/>
                    <a:pt x="429" y="14"/>
                  </a:cubicBezTo>
                  <a:cubicBezTo>
                    <a:pt x="408" y="5"/>
                    <a:pt x="385"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69;p69"/>
            <p:cNvSpPr/>
            <p:nvPr/>
          </p:nvSpPr>
          <p:spPr>
            <a:xfrm>
              <a:off x="6196634" y="3301525"/>
              <a:ext cx="29422" cy="28301"/>
            </a:xfrm>
            <a:custGeom>
              <a:avLst/>
              <a:gdLst/>
              <a:ahLst/>
              <a:cxnLst/>
              <a:rect l="l" t="t" r="r" b="b"/>
              <a:pathLst>
                <a:path w="709" h="682" extrusionOk="0">
                  <a:moveTo>
                    <a:pt x="445" y="1"/>
                  </a:moveTo>
                  <a:cubicBezTo>
                    <a:pt x="408" y="1"/>
                    <a:pt x="370" y="8"/>
                    <a:pt x="335" y="21"/>
                  </a:cubicBezTo>
                  <a:cubicBezTo>
                    <a:pt x="274" y="29"/>
                    <a:pt x="213" y="61"/>
                    <a:pt x="164" y="115"/>
                  </a:cubicBezTo>
                  <a:cubicBezTo>
                    <a:pt x="134" y="148"/>
                    <a:pt x="107" y="187"/>
                    <a:pt x="89" y="231"/>
                  </a:cubicBezTo>
                  <a:cubicBezTo>
                    <a:pt x="74" y="256"/>
                    <a:pt x="62" y="282"/>
                    <a:pt x="51" y="307"/>
                  </a:cubicBezTo>
                  <a:cubicBezTo>
                    <a:pt x="1" y="428"/>
                    <a:pt x="15" y="587"/>
                    <a:pt x="139" y="655"/>
                  </a:cubicBezTo>
                  <a:cubicBezTo>
                    <a:pt x="143" y="658"/>
                    <a:pt x="148" y="660"/>
                    <a:pt x="153" y="663"/>
                  </a:cubicBezTo>
                  <a:cubicBezTo>
                    <a:pt x="181" y="675"/>
                    <a:pt x="212" y="682"/>
                    <a:pt x="243" y="682"/>
                  </a:cubicBezTo>
                  <a:cubicBezTo>
                    <a:pt x="294" y="682"/>
                    <a:pt x="347" y="665"/>
                    <a:pt x="392" y="632"/>
                  </a:cubicBezTo>
                  <a:cubicBezTo>
                    <a:pt x="409" y="620"/>
                    <a:pt x="424" y="606"/>
                    <a:pt x="438" y="593"/>
                  </a:cubicBezTo>
                  <a:cubicBezTo>
                    <a:pt x="469" y="583"/>
                    <a:pt x="499" y="567"/>
                    <a:pt x="525" y="544"/>
                  </a:cubicBezTo>
                  <a:cubicBezTo>
                    <a:pt x="580" y="496"/>
                    <a:pt x="608" y="433"/>
                    <a:pt x="628" y="387"/>
                  </a:cubicBezTo>
                  <a:cubicBezTo>
                    <a:pt x="650" y="336"/>
                    <a:pt x="709" y="201"/>
                    <a:pt x="628" y="89"/>
                  </a:cubicBezTo>
                  <a:cubicBezTo>
                    <a:pt x="582" y="27"/>
                    <a:pt x="515"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70;p69"/>
            <p:cNvSpPr/>
            <p:nvPr/>
          </p:nvSpPr>
          <p:spPr>
            <a:xfrm>
              <a:off x="6187504" y="3364062"/>
              <a:ext cx="24816" cy="22824"/>
            </a:xfrm>
            <a:custGeom>
              <a:avLst/>
              <a:gdLst/>
              <a:ahLst/>
              <a:cxnLst/>
              <a:rect l="l" t="t" r="r" b="b"/>
              <a:pathLst>
                <a:path w="598" h="550" extrusionOk="0">
                  <a:moveTo>
                    <a:pt x="390" y="0"/>
                  </a:moveTo>
                  <a:cubicBezTo>
                    <a:pt x="356" y="0"/>
                    <a:pt x="318" y="8"/>
                    <a:pt x="273" y="29"/>
                  </a:cubicBezTo>
                  <a:cubicBezTo>
                    <a:pt x="221" y="43"/>
                    <a:pt x="174" y="73"/>
                    <a:pt x="143" y="115"/>
                  </a:cubicBezTo>
                  <a:cubicBezTo>
                    <a:pt x="110" y="142"/>
                    <a:pt x="76" y="178"/>
                    <a:pt x="52" y="225"/>
                  </a:cubicBezTo>
                  <a:cubicBezTo>
                    <a:pt x="0" y="326"/>
                    <a:pt x="23" y="444"/>
                    <a:pt x="103" y="507"/>
                  </a:cubicBezTo>
                  <a:cubicBezTo>
                    <a:pt x="117" y="517"/>
                    <a:pt x="131" y="525"/>
                    <a:pt x="144" y="532"/>
                  </a:cubicBezTo>
                  <a:cubicBezTo>
                    <a:pt x="171" y="544"/>
                    <a:pt x="201" y="550"/>
                    <a:pt x="232" y="550"/>
                  </a:cubicBezTo>
                  <a:cubicBezTo>
                    <a:pt x="253" y="550"/>
                    <a:pt x="274" y="547"/>
                    <a:pt x="296" y="542"/>
                  </a:cubicBezTo>
                  <a:cubicBezTo>
                    <a:pt x="298" y="542"/>
                    <a:pt x="300" y="542"/>
                    <a:pt x="302" y="542"/>
                  </a:cubicBezTo>
                  <a:cubicBezTo>
                    <a:pt x="401" y="542"/>
                    <a:pt x="498" y="490"/>
                    <a:pt x="546" y="405"/>
                  </a:cubicBezTo>
                  <a:cubicBezTo>
                    <a:pt x="572" y="360"/>
                    <a:pt x="585" y="310"/>
                    <a:pt x="581" y="261"/>
                  </a:cubicBezTo>
                  <a:cubicBezTo>
                    <a:pt x="598" y="183"/>
                    <a:pt x="581" y="99"/>
                    <a:pt x="514" y="44"/>
                  </a:cubicBezTo>
                  <a:cubicBezTo>
                    <a:pt x="488" y="23"/>
                    <a:pt x="447"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71;p69"/>
            <p:cNvSpPr/>
            <p:nvPr/>
          </p:nvSpPr>
          <p:spPr>
            <a:xfrm>
              <a:off x="6316312" y="3186079"/>
              <a:ext cx="361194" cy="298741"/>
            </a:xfrm>
            <a:custGeom>
              <a:avLst/>
              <a:gdLst/>
              <a:ahLst/>
              <a:cxnLst/>
              <a:rect l="l" t="t" r="r" b="b"/>
              <a:pathLst>
                <a:path w="8704" h="7199" extrusionOk="0">
                  <a:moveTo>
                    <a:pt x="5055" y="1"/>
                  </a:moveTo>
                  <a:cubicBezTo>
                    <a:pt x="4938" y="1"/>
                    <a:pt x="4876" y="21"/>
                    <a:pt x="4876" y="21"/>
                  </a:cubicBezTo>
                  <a:lnTo>
                    <a:pt x="0" y="1520"/>
                  </a:lnTo>
                  <a:cubicBezTo>
                    <a:pt x="0" y="1520"/>
                    <a:pt x="2979" y="7198"/>
                    <a:pt x="4269" y="7198"/>
                  </a:cubicBezTo>
                  <a:cubicBezTo>
                    <a:pt x="4279" y="7198"/>
                    <a:pt x="4288" y="7198"/>
                    <a:pt x="4298" y="7197"/>
                  </a:cubicBezTo>
                  <a:cubicBezTo>
                    <a:pt x="5686" y="7140"/>
                    <a:pt x="8601" y="4661"/>
                    <a:pt x="8703" y="3950"/>
                  </a:cubicBezTo>
                  <a:cubicBezTo>
                    <a:pt x="6944" y="352"/>
                    <a:pt x="5537" y="1"/>
                    <a:pt x="5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72;p69"/>
            <p:cNvSpPr/>
            <p:nvPr/>
          </p:nvSpPr>
          <p:spPr>
            <a:xfrm>
              <a:off x="6321665" y="3172427"/>
              <a:ext cx="347127" cy="282888"/>
            </a:xfrm>
            <a:custGeom>
              <a:avLst/>
              <a:gdLst/>
              <a:ahLst/>
              <a:cxnLst/>
              <a:rect l="l" t="t" r="r" b="b"/>
              <a:pathLst>
                <a:path w="8365" h="6817" extrusionOk="0">
                  <a:moveTo>
                    <a:pt x="4816" y="1"/>
                  </a:moveTo>
                  <a:cubicBezTo>
                    <a:pt x="4738" y="1"/>
                    <a:pt x="4697" y="11"/>
                    <a:pt x="4697" y="11"/>
                  </a:cubicBezTo>
                  <a:lnTo>
                    <a:pt x="0" y="1435"/>
                  </a:lnTo>
                  <a:cubicBezTo>
                    <a:pt x="0" y="1435"/>
                    <a:pt x="2870" y="6816"/>
                    <a:pt x="4112" y="6816"/>
                  </a:cubicBezTo>
                  <a:cubicBezTo>
                    <a:pt x="4121" y="6816"/>
                    <a:pt x="4131" y="6816"/>
                    <a:pt x="4140" y="6815"/>
                  </a:cubicBezTo>
                  <a:cubicBezTo>
                    <a:pt x="5479" y="6760"/>
                    <a:pt x="8267" y="4510"/>
                    <a:pt x="8364" y="3837"/>
                  </a:cubicBezTo>
                  <a:cubicBezTo>
                    <a:pt x="6600" y="288"/>
                    <a:pt x="5218" y="1"/>
                    <a:pt x="4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73;p69"/>
            <p:cNvSpPr/>
            <p:nvPr/>
          </p:nvSpPr>
          <p:spPr>
            <a:xfrm>
              <a:off x="6551188" y="3225460"/>
              <a:ext cx="22409" cy="25023"/>
            </a:xfrm>
            <a:custGeom>
              <a:avLst/>
              <a:gdLst/>
              <a:ahLst/>
              <a:cxnLst/>
              <a:rect l="l" t="t" r="r" b="b"/>
              <a:pathLst>
                <a:path w="540" h="603" extrusionOk="0">
                  <a:moveTo>
                    <a:pt x="235" y="1"/>
                  </a:moveTo>
                  <a:cubicBezTo>
                    <a:pt x="215" y="1"/>
                    <a:pt x="198" y="4"/>
                    <a:pt x="184" y="8"/>
                  </a:cubicBezTo>
                  <a:cubicBezTo>
                    <a:pt x="99" y="30"/>
                    <a:pt x="51" y="101"/>
                    <a:pt x="34" y="178"/>
                  </a:cubicBezTo>
                  <a:cubicBezTo>
                    <a:pt x="10" y="224"/>
                    <a:pt x="0" y="273"/>
                    <a:pt x="6" y="325"/>
                  </a:cubicBezTo>
                  <a:cubicBezTo>
                    <a:pt x="18" y="426"/>
                    <a:pt x="88" y="513"/>
                    <a:pt x="181" y="551"/>
                  </a:cubicBezTo>
                  <a:cubicBezTo>
                    <a:pt x="224" y="585"/>
                    <a:pt x="273" y="603"/>
                    <a:pt x="324" y="603"/>
                  </a:cubicBezTo>
                  <a:cubicBezTo>
                    <a:pt x="339" y="603"/>
                    <a:pt x="356" y="601"/>
                    <a:pt x="371" y="598"/>
                  </a:cubicBezTo>
                  <a:cubicBezTo>
                    <a:pt x="470" y="572"/>
                    <a:pt x="539" y="473"/>
                    <a:pt x="532" y="360"/>
                  </a:cubicBezTo>
                  <a:cubicBezTo>
                    <a:pt x="530" y="308"/>
                    <a:pt x="513" y="262"/>
                    <a:pt x="494" y="224"/>
                  </a:cubicBezTo>
                  <a:cubicBezTo>
                    <a:pt x="482" y="173"/>
                    <a:pt x="452" y="125"/>
                    <a:pt x="410" y="92"/>
                  </a:cubicBezTo>
                  <a:cubicBezTo>
                    <a:pt x="348" y="20"/>
                    <a:pt x="28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74;p69"/>
            <p:cNvSpPr/>
            <p:nvPr/>
          </p:nvSpPr>
          <p:spPr>
            <a:xfrm>
              <a:off x="6466741" y="3270402"/>
              <a:ext cx="24899" cy="31289"/>
            </a:xfrm>
            <a:custGeom>
              <a:avLst/>
              <a:gdLst/>
              <a:ahLst/>
              <a:cxnLst/>
              <a:rect l="l" t="t" r="r" b="b"/>
              <a:pathLst>
                <a:path w="600" h="754" extrusionOk="0">
                  <a:moveTo>
                    <a:pt x="206" y="0"/>
                  </a:moveTo>
                  <a:cubicBezTo>
                    <a:pt x="177" y="0"/>
                    <a:pt x="149" y="6"/>
                    <a:pt x="123" y="20"/>
                  </a:cubicBezTo>
                  <a:cubicBezTo>
                    <a:pt x="82" y="40"/>
                    <a:pt x="14" y="97"/>
                    <a:pt x="16" y="234"/>
                  </a:cubicBezTo>
                  <a:cubicBezTo>
                    <a:pt x="16" y="244"/>
                    <a:pt x="16" y="255"/>
                    <a:pt x="17" y="265"/>
                  </a:cubicBezTo>
                  <a:lnTo>
                    <a:pt x="17" y="281"/>
                  </a:lnTo>
                  <a:cubicBezTo>
                    <a:pt x="5" y="310"/>
                    <a:pt x="1" y="342"/>
                    <a:pt x="11" y="372"/>
                  </a:cubicBezTo>
                  <a:cubicBezTo>
                    <a:pt x="12" y="395"/>
                    <a:pt x="15" y="416"/>
                    <a:pt x="20" y="437"/>
                  </a:cubicBezTo>
                  <a:cubicBezTo>
                    <a:pt x="32" y="483"/>
                    <a:pt x="52" y="529"/>
                    <a:pt x="81" y="568"/>
                  </a:cubicBezTo>
                  <a:lnTo>
                    <a:pt x="90" y="594"/>
                  </a:lnTo>
                  <a:cubicBezTo>
                    <a:pt x="98" y="615"/>
                    <a:pt x="112" y="635"/>
                    <a:pt x="130" y="647"/>
                  </a:cubicBezTo>
                  <a:cubicBezTo>
                    <a:pt x="140" y="666"/>
                    <a:pt x="152" y="682"/>
                    <a:pt x="165" y="699"/>
                  </a:cubicBezTo>
                  <a:cubicBezTo>
                    <a:pt x="187" y="729"/>
                    <a:pt x="222" y="746"/>
                    <a:pt x="258" y="746"/>
                  </a:cubicBezTo>
                  <a:cubicBezTo>
                    <a:pt x="262" y="746"/>
                    <a:pt x="267" y="746"/>
                    <a:pt x="271" y="745"/>
                  </a:cubicBezTo>
                  <a:cubicBezTo>
                    <a:pt x="287" y="750"/>
                    <a:pt x="302" y="751"/>
                    <a:pt x="315" y="751"/>
                  </a:cubicBezTo>
                  <a:cubicBezTo>
                    <a:pt x="322" y="751"/>
                    <a:pt x="327" y="751"/>
                    <a:pt x="334" y="753"/>
                  </a:cubicBezTo>
                  <a:cubicBezTo>
                    <a:pt x="373" y="748"/>
                    <a:pt x="409" y="728"/>
                    <a:pt x="434" y="695"/>
                  </a:cubicBezTo>
                  <a:cubicBezTo>
                    <a:pt x="444" y="681"/>
                    <a:pt x="452" y="667"/>
                    <a:pt x="457" y="651"/>
                  </a:cubicBezTo>
                  <a:cubicBezTo>
                    <a:pt x="484" y="627"/>
                    <a:pt x="506" y="597"/>
                    <a:pt x="521" y="563"/>
                  </a:cubicBezTo>
                  <a:cubicBezTo>
                    <a:pt x="579" y="507"/>
                    <a:pt x="600" y="418"/>
                    <a:pt x="577" y="327"/>
                  </a:cubicBezTo>
                  <a:cubicBezTo>
                    <a:pt x="558" y="260"/>
                    <a:pt x="522" y="202"/>
                    <a:pt x="475" y="161"/>
                  </a:cubicBezTo>
                  <a:cubicBezTo>
                    <a:pt x="454" y="122"/>
                    <a:pt x="426" y="90"/>
                    <a:pt x="391" y="69"/>
                  </a:cubicBezTo>
                  <a:cubicBezTo>
                    <a:pt x="375" y="59"/>
                    <a:pt x="357" y="53"/>
                    <a:pt x="340" y="49"/>
                  </a:cubicBezTo>
                  <a:cubicBezTo>
                    <a:pt x="337" y="45"/>
                    <a:pt x="335" y="44"/>
                    <a:pt x="332" y="42"/>
                  </a:cubicBezTo>
                  <a:cubicBezTo>
                    <a:pt x="294" y="14"/>
                    <a:pt x="249"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75;p69"/>
            <p:cNvSpPr/>
            <p:nvPr/>
          </p:nvSpPr>
          <p:spPr>
            <a:xfrm>
              <a:off x="6544673" y="3298745"/>
              <a:ext cx="23405" cy="30957"/>
            </a:xfrm>
            <a:custGeom>
              <a:avLst/>
              <a:gdLst/>
              <a:ahLst/>
              <a:cxnLst/>
              <a:rect l="l" t="t" r="r" b="b"/>
              <a:pathLst>
                <a:path w="564" h="746" extrusionOk="0">
                  <a:moveTo>
                    <a:pt x="227" y="0"/>
                  </a:moveTo>
                  <a:cubicBezTo>
                    <a:pt x="192" y="0"/>
                    <a:pt x="156" y="9"/>
                    <a:pt x="122" y="29"/>
                  </a:cubicBezTo>
                  <a:cubicBezTo>
                    <a:pt x="2" y="98"/>
                    <a:pt x="1" y="246"/>
                    <a:pt x="1" y="300"/>
                  </a:cubicBezTo>
                  <a:cubicBezTo>
                    <a:pt x="0" y="350"/>
                    <a:pt x="0" y="419"/>
                    <a:pt x="31" y="485"/>
                  </a:cubicBezTo>
                  <a:cubicBezTo>
                    <a:pt x="45" y="516"/>
                    <a:pt x="65" y="542"/>
                    <a:pt x="90" y="565"/>
                  </a:cubicBezTo>
                  <a:cubicBezTo>
                    <a:pt x="96" y="583"/>
                    <a:pt x="106" y="600"/>
                    <a:pt x="116" y="619"/>
                  </a:cubicBezTo>
                  <a:cubicBezTo>
                    <a:pt x="161" y="696"/>
                    <a:pt x="241" y="743"/>
                    <a:pt x="322" y="743"/>
                  </a:cubicBezTo>
                  <a:cubicBezTo>
                    <a:pt x="328" y="743"/>
                    <a:pt x="333" y="743"/>
                    <a:pt x="342" y="745"/>
                  </a:cubicBezTo>
                  <a:cubicBezTo>
                    <a:pt x="482" y="732"/>
                    <a:pt x="559" y="594"/>
                    <a:pt x="563" y="463"/>
                  </a:cubicBezTo>
                  <a:cubicBezTo>
                    <a:pt x="563" y="433"/>
                    <a:pt x="562" y="405"/>
                    <a:pt x="558" y="376"/>
                  </a:cubicBezTo>
                  <a:cubicBezTo>
                    <a:pt x="559" y="330"/>
                    <a:pt x="552" y="283"/>
                    <a:pt x="537" y="241"/>
                  </a:cubicBezTo>
                  <a:cubicBezTo>
                    <a:pt x="513" y="171"/>
                    <a:pt x="471" y="118"/>
                    <a:pt x="419" y="86"/>
                  </a:cubicBezTo>
                  <a:cubicBezTo>
                    <a:pt x="365" y="35"/>
                    <a:pt x="29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6;p69"/>
            <p:cNvSpPr/>
            <p:nvPr/>
          </p:nvSpPr>
          <p:spPr>
            <a:xfrm>
              <a:off x="6488070" y="3327254"/>
              <a:ext cx="22409" cy="25023"/>
            </a:xfrm>
            <a:custGeom>
              <a:avLst/>
              <a:gdLst/>
              <a:ahLst/>
              <a:cxnLst/>
              <a:rect l="l" t="t" r="r" b="b"/>
              <a:pathLst>
                <a:path w="540" h="603" extrusionOk="0">
                  <a:moveTo>
                    <a:pt x="236" y="1"/>
                  </a:moveTo>
                  <a:cubicBezTo>
                    <a:pt x="216" y="1"/>
                    <a:pt x="199" y="4"/>
                    <a:pt x="184" y="8"/>
                  </a:cubicBezTo>
                  <a:cubicBezTo>
                    <a:pt x="100" y="30"/>
                    <a:pt x="51" y="101"/>
                    <a:pt x="35" y="178"/>
                  </a:cubicBezTo>
                  <a:cubicBezTo>
                    <a:pt x="11" y="223"/>
                    <a:pt x="1" y="273"/>
                    <a:pt x="7" y="324"/>
                  </a:cubicBezTo>
                  <a:cubicBezTo>
                    <a:pt x="17" y="425"/>
                    <a:pt x="88" y="513"/>
                    <a:pt x="181" y="551"/>
                  </a:cubicBezTo>
                  <a:cubicBezTo>
                    <a:pt x="224" y="585"/>
                    <a:pt x="273" y="603"/>
                    <a:pt x="324" y="603"/>
                  </a:cubicBezTo>
                  <a:cubicBezTo>
                    <a:pt x="340" y="603"/>
                    <a:pt x="356" y="601"/>
                    <a:pt x="372" y="597"/>
                  </a:cubicBezTo>
                  <a:cubicBezTo>
                    <a:pt x="471" y="572"/>
                    <a:pt x="540" y="473"/>
                    <a:pt x="533" y="359"/>
                  </a:cubicBezTo>
                  <a:cubicBezTo>
                    <a:pt x="531" y="308"/>
                    <a:pt x="514" y="261"/>
                    <a:pt x="495" y="223"/>
                  </a:cubicBezTo>
                  <a:cubicBezTo>
                    <a:pt x="483" y="173"/>
                    <a:pt x="453" y="125"/>
                    <a:pt x="411" y="91"/>
                  </a:cubicBezTo>
                  <a:cubicBezTo>
                    <a:pt x="349" y="20"/>
                    <a:pt x="285"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77;p69"/>
            <p:cNvSpPr/>
            <p:nvPr/>
          </p:nvSpPr>
          <p:spPr>
            <a:xfrm>
              <a:off x="6545213" y="3352484"/>
              <a:ext cx="22741" cy="20624"/>
            </a:xfrm>
            <a:custGeom>
              <a:avLst/>
              <a:gdLst/>
              <a:ahLst/>
              <a:cxnLst/>
              <a:rect l="l" t="t" r="r" b="b"/>
              <a:pathLst>
                <a:path w="548" h="497" extrusionOk="0">
                  <a:moveTo>
                    <a:pt x="185" y="1"/>
                  </a:moveTo>
                  <a:cubicBezTo>
                    <a:pt x="163" y="1"/>
                    <a:pt x="140" y="4"/>
                    <a:pt x="118" y="10"/>
                  </a:cubicBezTo>
                  <a:cubicBezTo>
                    <a:pt x="46" y="30"/>
                    <a:pt x="1" y="82"/>
                    <a:pt x="4" y="139"/>
                  </a:cubicBezTo>
                  <a:cubicBezTo>
                    <a:pt x="6" y="178"/>
                    <a:pt x="29" y="209"/>
                    <a:pt x="44" y="231"/>
                  </a:cubicBezTo>
                  <a:lnTo>
                    <a:pt x="71" y="268"/>
                  </a:lnTo>
                  <a:lnTo>
                    <a:pt x="71" y="274"/>
                  </a:lnTo>
                  <a:cubicBezTo>
                    <a:pt x="73" y="305"/>
                    <a:pt x="82" y="348"/>
                    <a:pt x="114" y="389"/>
                  </a:cubicBezTo>
                  <a:cubicBezTo>
                    <a:pt x="144" y="456"/>
                    <a:pt x="201" y="481"/>
                    <a:pt x="246" y="490"/>
                  </a:cubicBezTo>
                  <a:cubicBezTo>
                    <a:pt x="264" y="494"/>
                    <a:pt x="281" y="496"/>
                    <a:pt x="299" y="496"/>
                  </a:cubicBezTo>
                  <a:cubicBezTo>
                    <a:pt x="340" y="496"/>
                    <a:pt x="382" y="486"/>
                    <a:pt x="417" y="468"/>
                  </a:cubicBezTo>
                  <a:cubicBezTo>
                    <a:pt x="494" y="443"/>
                    <a:pt x="546" y="386"/>
                    <a:pt x="547" y="322"/>
                  </a:cubicBezTo>
                  <a:cubicBezTo>
                    <a:pt x="547" y="276"/>
                    <a:pt x="526" y="237"/>
                    <a:pt x="509" y="205"/>
                  </a:cubicBezTo>
                  <a:cubicBezTo>
                    <a:pt x="493" y="178"/>
                    <a:pt x="473" y="140"/>
                    <a:pt x="426" y="109"/>
                  </a:cubicBezTo>
                  <a:cubicBezTo>
                    <a:pt x="414" y="102"/>
                    <a:pt x="403" y="96"/>
                    <a:pt x="391" y="90"/>
                  </a:cubicBezTo>
                  <a:cubicBezTo>
                    <a:pt x="382" y="81"/>
                    <a:pt x="372" y="72"/>
                    <a:pt x="362" y="65"/>
                  </a:cubicBezTo>
                  <a:cubicBezTo>
                    <a:pt x="309" y="2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78;p69"/>
            <p:cNvSpPr/>
            <p:nvPr/>
          </p:nvSpPr>
          <p:spPr>
            <a:xfrm>
              <a:off x="6506537" y="3168277"/>
              <a:ext cx="29463" cy="28301"/>
            </a:xfrm>
            <a:custGeom>
              <a:avLst/>
              <a:gdLst/>
              <a:ahLst/>
              <a:cxnLst/>
              <a:rect l="l" t="t" r="r" b="b"/>
              <a:pathLst>
                <a:path w="710" h="682" extrusionOk="0">
                  <a:moveTo>
                    <a:pt x="265" y="1"/>
                  </a:moveTo>
                  <a:cubicBezTo>
                    <a:pt x="195" y="1"/>
                    <a:pt x="127" y="27"/>
                    <a:pt x="82" y="89"/>
                  </a:cubicBezTo>
                  <a:cubicBezTo>
                    <a:pt x="0" y="201"/>
                    <a:pt x="60" y="335"/>
                    <a:pt x="82" y="387"/>
                  </a:cubicBezTo>
                  <a:cubicBezTo>
                    <a:pt x="102" y="433"/>
                    <a:pt x="129" y="496"/>
                    <a:pt x="185" y="543"/>
                  </a:cubicBezTo>
                  <a:cubicBezTo>
                    <a:pt x="211" y="567"/>
                    <a:pt x="241" y="582"/>
                    <a:pt x="272" y="593"/>
                  </a:cubicBezTo>
                  <a:cubicBezTo>
                    <a:pt x="286" y="605"/>
                    <a:pt x="301" y="619"/>
                    <a:pt x="318" y="631"/>
                  </a:cubicBezTo>
                  <a:cubicBezTo>
                    <a:pt x="363" y="664"/>
                    <a:pt x="415" y="681"/>
                    <a:pt x="466" y="681"/>
                  </a:cubicBezTo>
                  <a:cubicBezTo>
                    <a:pt x="498" y="681"/>
                    <a:pt x="528" y="675"/>
                    <a:pt x="557" y="662"/>
                  </a:cubicBezTo>
                  <a:cubicBezTo>
                    <a:pt x="562" y="660"/>
                    <a:pt x="567" y="657"/>
                    <a:pt x="571" y="654"/>
                  </a:cubicBezTo>
                  <a:cubicBezTo>
                    <a:pt x="695" y="586"/>
                    <a:pt x="709" y="428"/>
                    <a:pt x="659" y="306"/>
                  </a:cubicBezTo>
                  <a:cubicBezTo>
                    <a:pt x="648" y="280"/>
                    <a:pt x="636" y="255"/>
                    <a:pt x="621" y="231"/>
                  </a:cubicBezTo>
                  <a:cubicBezTo>
                    <a:pt x="603" y="187"/>
                    <a:pt x="576" y="146"/>
                    <a:pt x="546" y="114"/>
                  </a:cubicBezTo>
                  <a:cubicBezTo>
                    <a:pt x="497" y="61"/>
                    <a:pt x="436" y="28"/>
                    <a:pt x="375" y="21"/>
                  </a:cubicBezTo>
                  <a:cubicBezTo>
                    <a:pt x="340" y="8"/>
                    <a:pt x="30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179;p69"/>
            <p:cNvSpPr/>
            <p:nvPr/>
          </p:nvSpPr>
          <p:spPr>
            <a:xfrm>
              <a:off x="6513882" y="3255588"/>
              <a:ext cx="24857" cy="22824"/>
            </a:xfrm>
            <a:custGeom>
              <a:avLst/>
              <a:gdLst/>
              <a:ahLst/>
              <a:cxnLst/>
              <a:rect l="l" t="t" r="r" b="b"/>
              <a:pathLst>
                <a:path w="599" h="550" extrusionOk="0">
                  <a:moveTo>
                    <a:pt x="208" y="0"/>
                  </a:moveTo>
                  <a:cubicBezTo>
                    <a:pt x="151" y="0"/>
                    <a:pt x="110" y="23"/>
                    <a:pt x="84" y="45"/>
                  </a:cubicBezTo>
                  <a:cubicBezTo>
                    <a:pt x="17" y="98"/>
                    <a:pt x="0" y="184"/>
                    <a:pt x="17" y="261"/>
                  </a:cubicBezTo>
                  <a:cubicBezTo>
                    <a:pt x="14" y="310"/>
                    <a:pt x="26" y="360"/>
                    <a:pt x="52" y="406"/>
                  </a:cubicBezTo>
                  <a:cubicBezTo>
                    <a:pt x="100" y="489"/>
                    <a:pt x="196" y="542"/>
                    <a:pt x="294" y="542"/>
                  </a:cubicBezTo>
                  <a:cubicBezTo>
                    <a:pt x="297" y="542"/>
                    <a:pt x="300" y="542"/>
                    <a:pt x="302" y="542"/>
                  </a:cubicBezTo>
                  <a:cubicBezTo>
                    <a:pt x="324" y="547"/>
                    <a:pt x="345" y="550"/>
                    <a:pt x="366" y="550"/>
                  </a:cubicBezTo>
                  <a:cubicBezTo>
                    <a:pt x="397" y="550"/>
                    <a:pt x="427" y="544"/>
                    <a:pt x="454" y="531"/>
                  </a:cubicBezTo>
                  <a:cubicBezTo>
                    <a:pt x="469" y="525"/>
                    <a:pt x="483" y="516"/>
                    <a:pt x="495" y="508"/>
                  </a:cubicBezTo>
                  <a:cubicBezTo>
                    <a:pt x="575" y="444"/>
                    <a:pt x="598" y="325"/>
                    <a:pt x="547" y="225"/>
                  </a:cubicBezTo>
                  <a:cubicBezTo>
                    <a:pt x="522" y="179"/>
                    <a:pt x="488" y="143"/>
                    <a:pt x="455" y="116"/>
                  </a:cubicBezTo>
                  <a:cubicBezTo>
                    <a:pt x="424" y="73"/>
                    <a:pt x="378" y="43"/>
                    <a:pt x="325" y="29"/>
                  </a:cubicBezTo>
                  <a:cubicBezTo>
                    <a:pt x="280" y="8"/>
                    <a:pt x="241"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180;p69"/>
            <p:cNvSpPr/>
            <p:nvPr/>
          </p:nvSpPr>
          <p:spPr>
            <a:xfrm>
              <a:off x="6633021" y="3308289"/>
              <a:ext cx="23405" cy="30957"/>
            </a:xfrm>
            <a:custGeom>
              <a:avLst/>
              <a:gdLst/>
              <a:ahLst/>
              <a:cxnLst/>
              <a:rect l="l" t="t" r="r" b="b"/>
              <a:pathLst>
                <a:path w="564" h="746" extrusionOk="0">
                  <a:moveTo>
                    <a:pt x="227" y="1"/>
                  </a:moveTo>
                  <a:cubicBezTo>
                    <a:pt x="192" y="1"/>
                    <a:pt x="157" y="9"/>
                    <a:pt x="123" y="29"/>
                  </a:cubicBezTo>
                  <a:cubicBezTo>
                    <a:pt x="3" y="99"/>
                    <a:pt x="2" y="245"/>
                    <a:pt x="2" y="301"/>
                  </a:cubicBezTo>
                  <a:cubicBezTo>
                    <a:pt x="1" y="351"/>
                    <a:pt x="1" y="420"/>
                    <a:pt x="31" y="486"/>
                  </a:cubicBezTo>
                  <a:cubicBezTo>
                    <a:pt x="46" y="516"/>
                    <a:pt x="67" y="543"/>
                    <a:pt x="90" y="565"/>
                  </a:cubicBezTo>
                  <a:cubicBezTo>
                    <a:pt x="97" y="583"/>
                    <a:pt x="106" y="601"/>
                    <a:pt x="116" y="620"/>
                  </a:cubicBezTo>
                  <a:cubicBezTo>
                    <a:pt x="161" y="697"/>
                    <a:pt x="242" y="744"/>
                    <a:pt x="322" y="744"/>
                  </a:cubicBezTo>
                  <a:cubicBezTo>
                    <a:pt x="329" y="744"/>
                    <a:pt x="334" y="744"/>
                    <a:pt x="342" y="745"/>
                  </a:cubicBezTo>
                  <a:cubicBezTo>
                    <a:pt x="482" y="733"/>
                    <a:pt x="559" y="595"/>
                    <a:pt x="563" y="464"/>
                  </a:cubicBezTo>
                  <a:cubicBezTo>
                    <a:pt x="563" y="434"/>
                    <a:pt x="562" y="405"/>
                    <a:pt x="558" y="377"/>
                  </a:cubicBezTo>
                  <a:cubicBezTo>
                    <a:pt x="559" y="331"/>
                    <a:pt x="552" y="284"/>
                    <a:pt x="537" y="242"/>
                  </a:cubicBezTo>
                  <a:cubicBezTo>
                    <a:pt x="513" y="172"/>
                    <a:pt x="472" y="119"/>
                    <a:pt x="419" y="86"/>
                  </a:cubicBezTo>
                  <a:cubicBezTo>
                    <a:pt x="365" y="35"/>
                    <a:pt x="297"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81;p69"/>
            <p:cNvSpPr/>
            <p:nvPr/>
          </p:nvSpPr>
          <p:spPr>
            <a:xfrm>
              <a:off x="6588494" y="3267331"/>
              <a:ext cx="24857" cy="22865"/>
            </a:xfrm>
            <a:custGeom>
              <a:avLst/>
              <a:gdLst/>
              <a:ahLst/>
              <a:cxnLst/>
              <a:rect l="l" t="t" r="r" b="b"/>
              <a:pathLst>
                <a:path w="599" h="551" extrusionOk="0">
                  <a:moveTo>
                    <a:pt x="208" y="1"/>
                  </a:moveTo>
                  <a:cubicBezTo>
                    <a:pt x="151" y="1"/>
                    <a:pt x="110" y="24"/>
                    <a:pt x="84" y="45"/>
                  </a:cubicBezTo>
                  <a:cubicBezTo>
                    <a:pt x="17" y="99"/>
                    <a:pt x="1" y="184"/>
                    <a:pt x="17" y="262"/>
                  </a:cubicBezTo>
                  <a:cubicBezTo>
                    <a:pt x="14" y="310"/>
                    <a:pt x="27" y="361"/>
                    <a:pt x="52" y="406"/>
                  </a:cubicBezTo>
                  <a:cubicBezTo>
                    <a:pt x="100" y="489"/>
                    <a:pt x="196" y="542"/>
                    <a:pt x="294" y="542"/>
                  </a:cubicBezTo>
                  <a:cubicBezTo>
                    <a:pt x="297" y="542"/>
                    <a:pt x="300" y="542"/>
                    <a:pt x="303" y="542"/>
                  </a:cubicBezTo>
                  <a:cubicBezTo>
                    <a:pt x="324" y="547"/>
                    <a:pt x="346" y="550"/>
                    <a:pt x="366" y="550"/>
                  </a:cubicBezTo>
                  <a:cubicBezTo>
                    <a:pt x="397" y="550"/>
                    <a:pt x="427" y="544"/>
                    <a:pt x="454" y="532"/>
                  </a:cubicBezTo>
                  <a:cubicBezTo>
                    <a:pt x="468" y="525"/>
                    <a:pt x="482" y="516"/>
                    <a:pt x="495" y="508"/>
                  </a:cubicBezTo>
                  <a:cubicBezTo>
                    <a:pt x="576" y="444"/>
                    <a:pt x="598" y="326"/>
                    <a:pt x="547" y="226"/>
                  </a:cubicBezTo>
                  <a:cubicBezTo>
                    <a:pt x="522" y="179"/>
                    <a:pt x="488" y="143"/>
                    <a:pt x="455" y="116"/>
                  </a:cubicBezTo>
                  <a:cubicBezTo>
                    <a:pt x="424" y="73"/>
                    <a:pt x="378" y="43"/>
                    <a:pt x="325" y="30"/>
                  </a:cubicBezTo>
                  <a:cubicBezTo>
                    <a:pt x="281" y="9"/>
                    <a:pt x="242"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82;p69"/>
            <p:cNvSpPr/>
            <p:nvPr/>
          </p:nvSpPr>
          <p:spPr>
            <a:xfrm>
              <a:off x="6462923" y="3220730"/>
              <a:ext cx="28177" cy="26973"/>
            </a:xfrm>
            <a:custGeom>
              <a:avLst/>
              <a:gdLst/>
              <a:ahLst/>
              <a:cxnLst/>
              <a:rect l="l" t="t" r="r" b="b"/>
              <a:pathLst>
                <a:path w="679" h="650" extrusionOk="0">
                  <a:moveTo>
                    <a:pt x="199" y="1"/>
                  </a:moveTo>
                  <a:cubicBezTo>
                    <a:pt x="147" y="1"/>
                    <a:pt x="100" y="19"/>
                    <a:pt x="65" y="56"/>
                  </a:cubicBezTo>
                  <a:cubicBezTo>
                    <a:pt x="12" y="112"/>
                    <a:pt x="0" y="201"/>
                    <a:pt x="38" y="276"/>
                  </a:cubicBezTo>
                  <a:cubicBezTo>
                    <a:pt x="62" y="325"/>
                    <a:pt x="100" y="359"/>
                    <a:pt x="128" y="382"/>
                  </a:cubicBezTo>
                  <a:lnTo>
                    <a:pt x="174" y="422"/>
                  </a:lnTo>
                  <a:lnTo>
                    <a:pt x="178" y="430"/>
                  </a:lnTo>
                  <a:cubicBezTo>
                    <a:pt x="199" y="469"/>
                    <a:pt x="232" y="525"/>
                    <a:pt x="286" y="566"/>
                  </a:cubicBezTo>
                  <a:cubicBezTo>
                    <a:pt x="344" y="633"/>
                    <a:pt x="403" y="650"/>
                    <a:pt x="448" y="650"/>
                  </a:cubicBezTo>
                  <a:cubicBezTo>
                    <a:pt x="454" y="650"/>
                    <a:pt x="461" y="649"/>
                    <a:pt x="467" y="649"/>
                  </a:cubicBezTo>
                  <a:cubicBezTo>
                    <a:pt x="484" y="647"/>
                    <a:pt x="503" y="643"/>
                    <a:pt x="518" y="634"/>
                  </a:cubicBezTo>
                  <a:cubicBezTo>
                    <a:pt x="557" y="618"/>
                    <a:pt x="587" y="587"/>
                    <a:pt x="608" y="551"/>
                  </a:cubicBezTo>
                  <a:cubicBezTo>
                    <a:pt x="665" y="487"/>
                    <a:pt x="678" y="389"/>
                    <a:pt x="641" y="303"/>
                  </a:cubicBezTo>
                  <a:cubicBezTo>
                    <a:pt x="615" y="241"/>
                    <a:pt x="571" y="196"/>
                    <a:pt x="536" y="160"/>
                  </a:cubicBezTo>
                  <a:cubicBezTo>
                    <a:pt x="506" y="129"/>
                    <a:pt x="466" y="87"/>
                    <a:pt x="405" y="66"/>
                  </a:cubicBezTo>
                  <a:cubicBezTo>
                    <a:pt x="391" y="60"/>
                    <a:pt x="376" y="56"/>
                    <a:pt x="363" y="54"/>
                  </a:cubicBezTo>
                  <a:cubicBezTo>
                    <a:pt x="348" y="45"/>
                    <a:pt x="334" y="37"/>
                    <a:pt x="319" y="30"/>
                  </a:cubicBezTo>
                  <a:cubicBezTo>
                    <a:pt x="278" y="10"/>
                    <a:pt x="237"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83;p69"/>
            <p:cNvSpPr/>
            <p:nvPr/>
          </p:nvSpPr>
          <p:spPr>
            <a:xfrm>
              <a:off x="6586295" y="3329204"/>
              <a:ext cx="28301" cy="28675"/>
            </a:xfrm>
            <a:custGeom>
              <a:avLst/>
              <a:gdLst/>
              <a:ahLst/>
              <a:cxnLst/>
              <a:rect l="l" t="t" r="r" b="b"/>
              <a:pathLst>
                <a:path w="682" h="691" extrusionOk="0">
                  <a:moveTo>
                    <a:pt x="220" y="1"/>
                  </a:moveTo>
                  <a:cubicBezTo>
                    <a:pt x="161" y="1"/>
                    <a:pt x="104" y="26"/>
                    <a:pt x="69" y="70"/>
                  </a:cubicBezTo>
                  <a:cubicBezTo>
                    <a:pt x="40" y="106"/>
                    <a:pt x="0" y="185"/>
                    <a:pt x="59" y="310"/>
                  </a:cubicBezTo>
                  <a:cubicBezTo>
                    <a:pt x="64" y="321"/>
                    <a:pt x="67" y="329"/>
                    <a:pt x="72" y="338"/>
                  </a:cubicBezTo>
                  <a:lnTo>
                    <a:pt x="81" y="354"/>
                  </a:lnTo>
                  <a:cubicBezTo>
                    <a:pt x="77" y="384"/>
                    <a:pt x="88" y="415"/>
                    <a:pt x="110" y="439"/>
                  </a:cubicBezTo>
                  <a:cubicBezTo>
                    <a:pt x="121" y="458"/>
                    <a:pt x="132" y="477"/>
                    <a:pt x="144" y="494"/>
                  </a:cubicBezTo>
                  <a:cubicBezTo>
                    <a:pt x="173" y="532"/>
                    <a:pt x="210" y="565"/>
                    <a:pt x="253" y="589"/>
                  </a:cubicBezTo>
                  <a:lnTo>
                    <a:pt x="272" y="609"/>
                  </a:lnTo>
                  <a:cubicBezTo>
                    <a:pt x="289" y="626"/>
                    <a:pt x="308" y="637"/>
                    <a:pt x="330" y="642"/>
                  </a:cubicBezTo>
                  <a:cubicBezTo>
                    <a:pt x="347" y="653"/>
                    <a:pt x="365" y="666"/>
                    <a:pt x="384" y="676"/>
                  </a:cubicBezTo>
                  <a:cubicBezTo>
                    <a:pt x="401" y="686"/>
                    <a:pt x="419" y="691"/>
                    <a:pt x="438" y="691"/>
                  </a:cubicBezTo>
                  <a:cubicBezTo>
                    <a:pt x="459" y="691"/>
                    <a:pt x="480" y="685"/>
                    <a:pt x="499" y="674"/>
                  </a:cubicBezTo>
                  <a:cubicBezTo>
                    <a:pt x="515" y="673"/>
                    <a:pt x="530" y="668"/>
                    <a:pt x="543" y="663"/>
                  </a:cubicBezTo>
                  <a:cubicBezTo>
                    <a:pt x="549" y="661"/>
                    <a:pt x="555" y="657"/>
                    <a:pt x="557" y="653"/>
                  </a:cubicBezTo>
                  <a:cubicBezTo>
                    <a:pt x="592" y="633"/>
                    <a:pt x="616" y="600"/>
                    <a:pt x="625" y="560"/>
                  </a:cubicBezTo>
                  <a:cubicBezTo>
                    <a:pt x="629" y="543"/>
                    <a:pt x="630" y="527"/>
                    <a:pt x="629" y="511"/>
                  </a:cubicBezTo>
                  <a:cubicBezTo>
                    <a:pt x="644" y="478"/>
                    <a:pt x="652" y="441"/>
                    <a:pt x="652" y="404"/>
                  </a:cubicBezTo>
                  <a:cubicBezTo>
                    <a:pt x="681" y="331"/>
                    <a:pt x="666" y="241"/>
                    <a:pt x="607" y="167"/>
                  </a:cubicBezTo>
                  <a:cubicBezTo>
                    <a:pt x="565" y="112"/>
                    <a:pt x="508" y="74"/>
                    <a:pt x="447" y="56"/>
                  </a:cubicBezTo>
                  <a:cubicBezTo>
                    <a:pt x="413" y="29"/>
                    <a:pt x="374" y="11"/>
                    <a:pt x="334" y="6"/>
                  </a:cubicBezTo>
                  <a:cubicBezTo>
                    <a:pt x="326" y="5"/>
                    <a:pt x="319" y="5"/>
                    <a:pt x="311" y="5"/>
                  </a:cubicBezTo>
                  <a:cubicBezTo>
                    <a:pt x="300" y="5"/>
                    <a:pt x="289" y="6"/>
                    <a:pt x="278" y="8"/>
                  </a:cubicBezTo>
                  <a:cubicBezTo>
                    <a:pt x="275" y="7"/>
                    <a:pt x="272" y="7"/>
                    <a:pt x="268" y="6"/>
                  </a:cubicBezTo>
                  <a:cubicBezTo>
                    <a:pt x="252" y="3"/>
                    <a:pt x="236"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84;p69"/>
            <p:cNvSpPr/>
            <p:nvPr/>
          </p:nvSpPr>
          <p:spPr>
            <a:xfrm>
              <a:off x="6380384" y="3180062"/>
              <a:ext cx="24816" cy="22824"/>
            </a:xfrm>
            <a:custGeom>
              <a:avLst/>
              <a:gdLst/>
              <a:ahLst/>
              <a:cxnLst/>
              <a:rect l="l" t="t" r="r" b="b"/>
              <a:pathLst>
                <a:path w="598" h="550" extrusionOk="0">
                  <a:moveTo>
                    <a:pt x="208" y="0"/>
                  </a:moveTo>
                  <a:cubicBezTo>
                    <a:pt x="152" y="0"/>
                    <a:pt x="110" y="23"/>
                    <a:pt x="85" y="45"/>
                  </a:cubicBezTo>
                  <a:cubicBezTo>
                    <a:pt x="17" y="98"/>
                    <a:pt x="0" y="184"/>
                    <a:pt x="17" y="261"/>
                  </a:cubicBezTo>
                  <a:cubicBezTo>
                    <a:pt x="14" y="310"/>
                    <a:pt x="26" y="360"/>
                    <a:pt x="52" y="406"/>
                  </a:cubicBezTo>
                  <a:cubicBezTo>
                    <a:pt x="101" y="489"/>
                    <a:pt x="196" y="542"/>
                    <a:pt x="295" y="542"/>
                  </a:cubicBezTo>
                  <a:cubicBezTo>
                    <a:pt x="297" y="542"/>
                    <a:pt x="300" y="542"/>
                    <a:pt x="303" y="542"/>
                  </a:cubicBezTo>
                  <a:cubicBezTo>
                    <a:pt x="324" y="547"/>
                    <a:pt x="345" y="550"/>
                    <a:pt x="366" y="550"/>
                  </a:cubicBezTo>
                  <a:cubicBezTo>
                    <a:pt x="397" y="550"/>
                    <a:pt x="427" y="544"/>
                    <a:pt x="453" y="531"/>
                  </a:cubicBezTo>
                  <a:cubicBezTo>
                    <a:pt x="468" y="525"/>
                    <a:pt x="482" y="516"/>
                    <a:pt x="495" y="507"/>
                  </a:cubicBezTo>
                  <a:cubicBezTo>
                    <a:pt x="576" y="444"/>
                    <a:pt x="598" y="325"/>
                    <a:pt x="546" y="225"/>
                  </a:cubicBezTo>
                  <a:cubicBezTo>
                    <a:pt x="523" y="179"/>
                    <a:pt x="489" y="143"/>
                    <a:pt x="456" y="115"/>
                  </a:cubicBezTo>
                  <a:cubicBezTo>
                    <a:pt x="425" y="73"/>
                    <a:pt x="378" y="43"/>
                    <a:pt x="325" y="29"/>
                  </a:cubicBezTo>
                  <a:cubicBezTo>
                    <a:pt x="280" y="8"/>
                    <a:pt x="242" y="0"/>
                    <a:pt x="20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85;p69"/>
            <p:cNvSpPr/>
            <p:nvPr/>
          </p:nvSpPr>
          <p:spPr>
            <a:xfrm>
              <a:off x="6384161" y="3255131"/>
              <a:ext cx="22409" cy="25064"/>
            </a:xfrm>
            <a:custGeom>
              <a:avLst/>
              <a:gdLst/>
              <a:ahLst/>
              <a:cxnLst/>
              <a:rect l="l" t="t" r="r" b="b"/>
              <a:pathLst>
                <a:path w="540" h="604" extrusionOk="0">
                  <a:moveTo>
                    <a:pt x="236" y="1"/>
                  </a:moveTo>
                  <a:cubicBezTo>
                    <a:pt x="216" y="1"/>
                    <a:pt x="199" y="4"/>
                    <a:pt x="184" y="8"/>
                  </a:cubicBezTo>
                  <a:cubicBezTo>
                    <a:pt x="100" y="30"/>
                    <a:pt x="51" y="101"/>
                    <a:pt x="35" y="178"/>
                  </a:cubicBezTo>
                  <a:cubicBezTo>
                    <a:pt x="11" y="223"/>
                    <a:pt x="1" y="273"/>
                    <a:pt x="7" y="325"/>
                  </a:cubicBezTo>
                  <a:cubicBezTo>
                    <a:pt x="19" y="426"/>
                    <a:pt x="88" y="513"/>
                    <a:pt x="182" y="552"/>
                  </a:cubicBezTo>
                  <a:cubicBezTo>
                    <a:pt x="225" y="586"/>
                    <a:pt x="274" y="603"/>
                    <a:pt x="324" y="603"/>
                  </a:cubicBezTo>
                  <a:cubicBezTo>
                    <a:pt x="340" y="603"/>
                    <a:pt x="356" y="601"/>
                    <a:pt x="372" y="598"/>
                  </a:cubicBezTo>
                  <a:cubicBezTo>
                    <a:pt x="471" y="572"/>
                    <a:pt x="540" y="473"/>
                    <a:pt x="533" y="360"/>
                  </a:cubicBezTo>
                  <a:cubicBezTo>
                    <a:pt x="530" y="308"/>
                    <a:pt x="514" y="262"/>
                    <a:pt x="494" y="223"/>
                  </a:cubicBezTo>
                  <a:cubicBezTo>
                    <a:pt x="483" y="173"/>
                    <a:pt x="453" y="125"/>
                    <a:pt x="411" y="92"/>
                  </a:cubicBezTo>
                  <a:cubicBezTo>
                    <a:pt x="349" y="20"/>
                    <a:pt x="286"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86;p69"/>
            <p:cNvSpPr/>
            <p:nvPr/>
          </p:nvSpPr>
          <p:spPr>
            <a:xfrm>
              <a:off x="6491349" y="3376013"/>
              <a:ext cx="22699" cy="30169"/>
            </a:xfrm>
            <a:custGeom>
              <a:avLst/>
              <a:gdLst/>
              <a:ahLst/>
              <a:cxnLst/>
              <a:rect l="l" t="t" r="r" b="b"/>
              <a:pathLst>
                <a:path w="547" h="727" extrusionOk="0">
                  <a:moveTo>
                    <a:pt x="185" y="1"/>
                  </a:moveTo>
                  <a:cubicBezTo>
                    <a:pt x="162" y="1"/>
                    <a:pt x="140" y="5"/>
                    <a:pt x="118" y="14"/>
                  </a:cubicBezTo>
                  <a:cubicBezTo>
                    <a:pt x="46" y="44"/>
                    <a:pt x="0" y="120"/>
                    <a:pt x="3" y="204"/>
                  </a:cubicBezTo>
                  <a:cubicBezTo>
                    <a:pt x="5" y="259"/>
                    <a:pt x="27" y="304"/>
                    <a:pt x="43" y="338"/>
                  </a:cubicBezTo>
                  <a:lnTo>
                    <a:pt x="70" y="393"/>
                  </a:lnTo>
                  <a:lnTo>
                    <a:pt x="70" y="401"/>
                  </a:lnTo>
                  <a:cubicBezTo>
                    <a:pt x="72" y="447"/>
                    <a:pt x="82" y="512"/>
                    <a:pt x="114" y="570"/>
                  </a:cubicBezTo>
                  <a:cubicBezTo>
                    <a:pt x="144" y="667"/>
                    <a:pt x="200" y="704"/>
                    <a:pt x="246" y="719"/>
                  </a:cubicBezTo>
                  <a:cubicBezTo>
                    <a:pt x="263" y="724"/>
                    <a:pt x="281" y="726"/>
                    <a:pt x="298" y="726"/>
                  </a:cubicBezTo>
                  <a:cubicBezTo>
                    <a:pt x="339" y="726"/>
                    <a:pt x="382" y="713"/>
                    <a:pt x="417" y="684"/>
                  </a:cubicBezTo>
                  <a:cubicBezTo>
                    <a:pt x="494" y="648"/>
                    <a:pt x="545" y="564"/>
                    <a:pt x="547" y="470"/>
                  </a:cubicBezTo>
                  <a:cubicBezTo>
                    <a:pt x="547" y="404"/>
                    <a:pt x="526" y="345"/>
                    <a:pt x="508" y="298"/>
                  </a:cubicBezTo>
                  <a:cubicBezTo>
                    <a:pt x="493" y="259"/>
                    <a:pt x="472" y="204"/>
                    <a:pt x="426" y="158"/>
                  </a:cubicBezTo>
                  <a:cubicBezTo>
                    <a:pt x="414" y="148"/>
                    <a:pt x="402" y="139"/>
                    <a:pt x="391" y="131"/>
                  </a:cubicBezTo>
                  <a:cubicBezTo>
                    <a:pt x="382" y="118"/>
                    <a:pt x="371" y="106"/>
                    <a:pt x="361" y="94"/>
                  </a:cubicBezTo>
                  <a:cubicBezTo>
                    <a:pt x="309" y="3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87;p69"/>
            <p:cNvSpPr/>
            <p:nvPr/>
          </p:nvSpPr>
          <p:spPr>
            <a:xfrm>
              <a:off x="6415948" y="3301525"/>
              <a:ext cx="29422" cy="28301"/>
            </a:xfrm>
            <a:custGeom>
              <a:avLst/>
              <a:gdLst/>
              <a:ahLst/>
              <a:cxnLst/>
              <a:rect l="l" t="t" r="r" b="b"/>
              <a:pathLst>
                <a:path w="709" h="682" extrusionOk="0">
                  <a:moveTo>
                    <a:pt x="264" y="1"/>
                  </a:moveTo>
                  <a:cubicBezTo>
                    <a:pt x="194" y="1"/>
                    <a:pt x="127" y="27"/>
                    <a:pt x="81" y="89"/>
                  </a:cubicBezTo>
                  <a:cubicBezTo>
                    <a:pt x="0" y="201"/>
                    <a:pt x="59" y="336"/>
                    <a:pt x="81" y="387"/>
                  </a:cubicBezTo>
                  <a:cubicBezTo>
                    <a:pt x="101" y="433"/>
                    <a:pt x="129" y="496"/>
                    <a:pt x="184" y="544"/>
                  </a:cubicBezTo>
                  <a:cubicBezTo>
                    <a:pt x="211" y="567"/>
                    <a:pt x="241" y="583"/>
                    <a:pt x="271" y="593"/>
                  </a:cubicBezTo>
                  <a:cubicBezTo>
                    <a:pt x="285" y="606"/>
                    <a:pt x="300" y="620"/>
                    <a:pt x="317" y="632"/>
                  </a:cubicBezTo>
                  <a:cubicBezTo>
                    <a:pt x="362" y="665"/>
                    <a:pt x="415" y="682"/>
                    <a:pt x="467" y="682"/>
                  </a:cubicBezTo>
                  <a:cubicBezTo>
                    <a:pt x="498" y="682"/>
                    <a:pt x="529" y="675"/>
                    <a:pt x="557" y="663"/>
                  </a:cubicBezTo>
                  <a:cubicBezTo>
                    <a:pt x="563" y="660"/>
                    <a:pt x="568" y="658"/>
                    <a:pt x="570" y="655"/>
                  </a:cubicBezTo>
                  <a:cubicBezTo>
                    <a:pt x="693" y="587"/>
                    <a:pt x="708" y="428"/>
                    <a:pt x="658" y="307"/>
                  </a:cubicBezTo>
                  <a:cubicBezTo>
                    <a:pt x="648" y="282"/>
                    <a:pt x="635" y="256"/>
                    <a:pt x="620" y="231"/>
                  </a:cubicBezTo>
                  <a:cubicBezTo>
                    <a:pt x="602" y="187"/>
                    <a:pt x="576" y="148"/>
                    <a:pt x="546" y="115"/>
                  </a:cubicBezTo>
                  <a:cubicBezTo>
                    <a:pt x="496" y="61"/>
                    <a:pt x="435" y="29"/>
                    <a:pt x="375" y="21"/>
                  </a:cubicBezTo>
                  <a:cubicBezTo>
                    <a:pt x="339" y="8"/>
                    <a:pt x="301"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88;p69"/>
            <p:cNvSpPr/>
            <p:nvPr/>
          </p:nvSpPr>
          <p:spPr>
            <a:xfrm>
              <a:off x="6429683" y="3364062"/>
              <a:ext cx="24816" cy="22824"/>
            </a:xfrm>
            <a:custGeom>
              <a:avLst/>
              <a:gdLst/>
              <a:ahLst/>
              <a:cxnLst/>
              <a:rect l="l" t="t" r="r" b="b"/>
              <a:pathLst>
                <a:path w="598" h="550" extrusionOk="0">
                  <a:moveTo>
                    <a:pt x="209" y="0"/>
                  </a:moveTo>
                  <a:cubicBezTo>
                    <a:pt x="152" y="0"/>
                    <a:pt x="110" y="23"/>
                    <a:pt x="84" y="44"/>
                  </a:cubicBezTo>
                  <a:cubicBezTo>
                    <a:pt x="17" y="99"/>
                    <a:pt x="0" y="183"/>
                    <a:pt x="17" y="261"/>
                  </a:cubicBezTo>
                  <a:cubicBezTo>
                    <a:pt x="15" y="310"/>
                    <a:pt x="26" y="360"/>
                    <a:pt x="52" y="405"/>
                  </a:cubicBezTo>
                  <a:cubicBezTo>
                    <a:pt x="101" y="490"/>
                    <a:pt x="197" y="542"/>
                    <a:pt x="297" y="542"/>
                  </a:cubicBezTo>
                  <a:cubicBezTo>
                    <a:pt x="299" y="542"/>
                    <a:pt x="301" y="542"/>
                    <a:pt x="303" y="542"/>
                  </a:cubicBezTo>
                  <a:cubicBezTo>
                    <a:pt x="325" y="547"/>
                    <a:pt x="346" y="550"/>
                    <a:pt x="367" y="550"/>
                  </a:cubicBezTo>
                  <a:cubicBezTo>
                    <a:pt x="397" y="550"/>
                    <a:pt x="427" y="544"/>
                    <a:pt x="454" y="532"/>
                  </a:cubicBezTo>
                  <a:cubicBezTo>
                    <a:pt x="469" y="525"/>
                    <a:pt x="484" y="517"/>
                    <a:pt x="495" y="507"/>
                  </a:cubicBezTo>
                  <a:cubicBezTo>
                    <a:pt x="576" y="444"/>
                    <a:pt x="598" y="326"/>
                    <a:pt x="546" y="225"/>
                  </a:cubicBezTo>
                  <a:cubicBezTo>
                    <a:pt x="522" y="178"/>
                    <a:pt x="489" y="142"/>
                    <a:pt x="455" y="115"/>
                  </a:cubicBezTo>
                  <a:cubicBezTo>
                    <a:pt x="424" y="73"/>
                    <a:pt x="377" y="43"/>
                    <a:pt x="325" y="29"/>
                  </a:cubicBezTo>
                  <a:cubicBezTo>
                    <a:pt x="281" y="8"/>
                    <a:pt x="242"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89;p69"/>
            <p:cNvSpPr/>
            <p:nvPr/>
          </p:nvSpPr>
          <p:spPr>
            <a:xfrm>
              <a:off x="6254730" y="3176327"/>
              <a:ext cx="151549" cy="73119"/>
            </a:xfrm>
            <a:custGeom>
              <a:avLst/>
              <a:gdLst/>
              <a:ahLst/>
              <a:cxnLst/>
              <a:rect l="l" t="t" r="r" b="b"/>
              <a:pathLst>
                <a:path w="3652" h="1762" extrusionOk="0">
                  <a:moveTo>
                    <a:pt x="3652" y="1"/>
                  </a:moveTo>
                  <a:lnTo>
                    <a:pt x="0" y="384"/>
                  </a:lnTo>
                  <a:lnTo>
                    <a:pt x="94" y="1502"/>
                  </a:lnTo>
                  <a:cubicBezTo>
                    <a:pt x="758" y="1674"/>
                    <a:pt x="1433" y="1761"/>
                    <a:pt x="2097" y="1761"/>
                  </a:cubicBezTo>
                  <a:cubicBezTo>
                    <a:pt x="2619" y="1761"/>
                    <a:pt x="3134" y="1708"/>
                    <a:pt x="3631" y="1599"/>
                  </a:cubicBezTo>
                  <a:lnTo>
                    <a:pt x="3652"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90;p69"/>
            <p:cNvSpPr/>
            <p:nvPr/>
          </p:nvSpPr>
          <p:spPr>
            <a:xfrm>
              <a:off x="6512512" y="2948963"/>
              <a:ext cx="131132" cy="148769"/>
            </a:xfrm>
            <a:custGeom>
              <a:avLst/>
              <a:gdLst/>
              <a:ahLst/>
              <a:cxnLst/>
              <a:rect l="l" t="t" r="r" b="b"/>
              <a:pathLst>
                <a:path w="3160" h="3585" extrusionOk="0">
                  <a:moveTo>
                    <a:pt x="1593" y="1"/>
                  </a:moveTo>
                  <a:cubicBezTo>
                    <a:pt x="1138" y="1"/>
                    <a:pt x="756" y="140"/>
                    <a:pt x="756" y="140"/>
                  </a:cubicBezTo>
                  <a:cubicBezTo>
                    <a:pt x="756" y="140"/>
                    <a:pt x="0" y="1936"/>
                    <a:pt x="64" y="2563"/>
                  </a:cubicBezTo>
                  <a:cubicBezTo>
                    <a:pt x="133" y="3242"/>
                    <a:pt x="699" y="3585"/>
                    <a:pt x="1323" y="3585"/>
                  </a:cubicBezTo>
                  <a:cubicBezTo>
                    <a:pt x="2186" y="3585"/>
                    <a:pt x="3160" y="2932"/>
                    <a:pt x="3092" y="1611"/>
                  </a:cubicBezTo>
                  <a:cubicBezTo>
                    <a:pt x="3025" y="277"/>
                    <a:pt x="2236" y="1"/>
                    <a:pt x="1593"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91;p69"/>
            <p:cNvSpPr/>
            <p:nvPr/>
          </p:nvSpPr>
          <p:spPr>
            <a:xfrm>
              <a:off x="6524049" y="2978633"/>
              <a:ext cx="102250" cy="82165"/>
            </a:xfrm>
            <a:custGeom>
              <a:avLst/>
              <a:gdLst/>
              <a:ahLst/>
              <a:cxnLst/>
              <a:rect l="l" t="t" r="r" b="b"/>
              <a:pathLst>
                <a:path w="2464" h="1980" extrusionOk="0">
                  <a:moveTo>
                    <a:pt x="1487" y="1"/>
                  </a:moveTo>
                  <a:cubicBezTo>
                    <a:pt x="1271" y="1"/>
                    <a:pt x="1051" y="75"/>
                    <a:pt x="830" y="222"/>
                  </a:cubicBezTo>
                  <a:cubicBezTo>
                    <a:pt x="1" y="775"/>
                    <a:pt x="520" y="1941"/>
                    <a:pt x="526" y="1952"/>
                  </a:cubicBezTo>
                  <a:cubicBezTo>
                    <a:pt x="531" y="1970"/>
                    <a:pt x="549" y="1979"/>
                    <a:pt x="565" y="1979"/>
                  </a:cubicBezTo>
                  <a:cubicBezTo>
                    <a:pt x="572" y="1979"/>
                    <a:pt x="578" y="1978"/>
                    <a:pt x="585" y="1975"/>
                  </a:cubicBezTo>
                  <a:cubicBezTo>
                    <a:pt x="608" y="1965"/>
                    <a:pt x="618" y="1938"/>
                    <a:pt x="608" y="1915"/>
                  </a:cubicBezTo>
                  <a:cubicBezTo>
                    <a:pt x="603" y="1903"/>
                    <a:pt x="115" y="809"/>
                    <a:pt x="880" y="299"/>
                  </a:cubicBezTo>
                  <a:cubicBezTo>
                    <a:pt x="1085" y="162"/>
                    <a:pt x="1288" y="93"/>
                    <a:pt x="1486" y="93"/>
                  </a:cubicBezTo>
                  <a:cubicBezTo>
                    <a:pt x="1547" y="93"/>
                    <a:pt x="1607" y="100"/>
                    <a:pt x="1667" y="113"/>
                  </a:cubicBezTo>
                  <a:cubicBezTo>
                    <a:pt x="2106" y="208"/>
                    <a:pt x="2370" y="627"/>
                    <a:pt x="2372" y="632"/>
                  </a:cubicBezTo>
                  <a:cubicBezTo>
                    <a:pt x="2380" y="646"/>
                    <a:pt x="2395" y="654"/>
                    <a:pt x="2410" y="654"/>
                  </a:cubicBezTo>
                  <a:cubicBezTo>
                    <a:pt x="2419" y="654"/>
                    <a:pt x="2428" y="651"/>
                    <a:pt x="2436" y="646"/>
                  </a:cubicBezTo>
                  <a:cubicBezTo>
                    <a:pt x="2458" y="633"/>
                    <a:pt x="2464" y="604"/>
                    <a:pt x="2451" y="583"/>
                  </a:cubicBezTo>
                  <a:cubicBezTo>
                    <a:pt x="2440" y="564"/>
                    <a:pt x="2165" y="126"/>
                    <a:pt x="1689" y="22"/>
                  </a:cubicBezTo>
                  <a:cubicBezTo>
                    <a:pt x="1622" y="8"/>
                    <a:pt x="1555" y="1"/>
                    <a:pt x="148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92;p69"/>
            <p:cNvSpPr/>
            <p:nvPr/>
          </p:nvSpPr>
          <p:spPr>
            <a:xfrm>
              <a:off x="6538822" y="3009839"/>
              <a:ext cx="57516" cy="13902"/>
            </a:xfrm>
            <a:custGeom>
              <a:avLst/>
              <a:gdLst/>
              <a:ahLst/>
              <a:cxnLst/>
              <a:rect l="l" t="t" r="r" b="b"/>
              <a:pathLst>
                <a:path w="1386" h="335" extrusionOk="0">
                  <a:moveTo>
                    <a:pt x="622" y="1"/>
                  </a:moveTo>
                  <a:cubicBezTo>
                    <a:pt x="423" y="1"/>
                    <a:pt x="210" y="64"/>
                    <a:pt x="19" y="255"/>
                  </a:cubicBezTo>
                  <a:cubicBezTo>
                    <a:pt x="0" y="274"/>
                    <a:pt x="0" y="302"/>
                    <a:pt x="19" y="320"/>
                  </a:cubicBezTo>
                  <a:cubicBezTo>
                    <a:pt x="28" y="329"/>
                    <a:pt x="39" y="334"/>
                    <a:pt x="51" y="334"/>
                  </a:cubicBezTo>
                  <a:cubicBezTo>
                    <a:pt x="62" y="334"/>
                    <a:pt x="74" y="329"/>
                    <a:pt x="83" y="320"/>
                  </a:cubicBezTo>
                  <a:cubicBezTo>
                    <a:pt x="254" y="149"/>
                    <a:pt x="446" y="92"/>
                    <a:pt x="626" y="92"/>
                  </a:cubicBezTo>
                  <a:cubicBezTo>
                    <a:pt x="987" y="92"/>
                    <a:pt x="1301" y="321"/>
                    <a:pt x="1305" y="324"/>
                  </a:cubicBezTo>
                  <a:cubicBezTo>
                    <a:pt x="1314" y="332"/>
                    <a:pt x="1325" y="335"/>
                    <a:pt x="1334" y="335"/>
                  </a:cubicBezTo>
                  <a:cubicBezTo>
                    <a:pt x="1348" y="335"/>
                    <a:pt x="1361" y="328"/>
                    <a:pt x="1370" y="316"/>
                  </a:cubicBezTo>
                  <a:cubicBezTo>
                    <a:pt x="1385" y="296"/>
                    <a:pt x="1380" y="268"/>
                    <a:pt x="1361" y="252"/>
                  </a:cubicBezTo>
                  <a:cubicBezTo>
                    <a:pt x="1356" y="249"/>
                    <a:pt x="1016" y="1"/>
                    <a:pt x="62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93;p69"/>
            <p:cNvSpPr/>
            <p:nvPr/>
          </p:nvSpPr>
          <p:spPr>
            <a:xfrm>
              <a:off x="5992009" y="2948963"/>
              <a:ext cx="131091" cy="148769"/>
            </a:xfrm>
            <a:custGeom>
              <a:avLst/>
              <a:gdLst/>
              <a:ahLst/>
              <a:cxnLst/>
              <a:rect l="l" t="t" r="r" b="b"/>
              <a:pathLst>
                <a:path w="3159" h="3585" extrusionOk="0">
                  <a:moveTo>
                    <a:pt x="1566" y="1"/>
                  </a:moveTo>
                  <a:cubicBezTo>
                    <a:pt x="923" y="1"/>
                    <a:pt x="134" y="277"/>
                    <a:pt x="67" y="1611"/>
                  </a:cubicBezTo>
                  <a:cubicBezTo>
                    <a:pt x="0" y="2932"/>
                    <a:pt x="974" y="3585"/>
                    <a:pt x="1836" y="3585"/>
                  </a:cubicBezTo>
                  <a:cubicBezTo>
                    <a:pt x="2461" y="3585"/>
                    <a:pt x="3027" y="3242"/>
                    <a:pt x="3095" y="2563"/>
                  </a:cubicBezTo>
                  <a:cubicBezTo>
                    <a:pt x="3158" y="1936"/>
                    <a:pt x="2403" y="140"/>
                    <a:pt x="2403" y="140"/>
                  </a:cubicBezTo>
                  <a:cubicBezTo>
                    <a:pt x="2403" y="140"/>
                    <a:pt x="2021" y="1"/>
                    <a:pt x="1566"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94;p69"/>
            <p:cNvSpPr/>
            <p:nvPr/>
          </p:nvSpPr>
          <p:spPr>
            <a:xfrm>
              <a:off x="6009314" y="2978633"/>
              <a:ext cx="102250" cy="82165"/>
            </a:xfrm>
            <a:custGeom>
              <a:avLst/>
              <a:gdLst/>
              <a:ahLst/>
              <a:cxnLst/>
              <a:rect l="l" t="t" r="r" b="b"/>
              <a:pathLst>
                <a:path w="2464" h="1980" extrusionOk="0">
                  <a:moveTo>
                    <a:pt x="978" y="1"/>
                  </a:moveTo>
                  <a:cubicBezTo>
                    <a:pt x="910" y="1"/>
                    <a:pt x="843" y="8"/>
                    <a:pt x="777" y="22"/>
                  </a:cubicBezTo>
                  <a:cubicBezTo>
                    <a:pt x="300" y="126"/>
                    <a:pt x="26" y="564"/>
                    <a:pt x="14" y="583"/>
                  </a:cubicBezTo>
                  <a:cubicBezTo>
                    <a:pt x="1" y="604"/>
                    <a:pt x="7" y="633"/>
                    <a:pt x="30" y="646"/>
                  </a:cubicBezTo>
                  <a:cubicBezTo>
                    <a:pt x="38" y="651"/>
                    <a:pt x="46" y="654"/>
                    <a:pt x="55" y="654"/>
                  </a:cubicBezTo>
                  <a:cubicBezTo>
                    <a:pt x="70" y="654"/>
                    <a:pt x="84" y="646"/>
                    <a:pt x="93" y="632"/>
                  </a:cubicBezTo>
                  <a:cubicBezTo>
                    <a:pt x="95" y="627"/>
                    <a:pt x="360" y="208"/>
                    <a:pt x="799" y="113"/>
                  </a:cubicBezTo>
                  <a:cubicBezTo>
                    <a:pt x="858" y="100"/>
                    <a:pt x="919" y="93"/>
                    <a:pt x="979" y="93"/>
                  </a:cubicBezTo>
                  <a:cubicBezTo>
                    <a:pt x="1177" y="93"/>
                    <a:pt x="1381" y="162"/>
                    <a:pt x="1586" y="299"/>
                  </a:cubicBezTo>
                  <a:cubicBezTo>
                    <a:pt x="2350" y="809"/>
                    <a:pt x="1862" y="1903"/>
                    <a:pt x="1857" y="1915"/>
                  </a:cubicBezTo>
                  <a:cubicBezTo>
                    <a:pt x="1847" y="1938"/>
                    <a:pt x="1857" y="1965"/>
                    <a:pt x="1881" y="1975"/>
                  </a:cubicBezTo>
                  <a:cubicBezTo>
                    <a:pt x="1887" y="1978"/>
                    <a:pt x="1893" y="1979"/>
                    <a:pt x="1900" y="1979"/>
                  </a:cubicBezTo>
                  <a:cubicBezTo>
                    <a:pt x="1917" y="1979"/>
                    <a:pt x="1933" y="1970"/>
                    <a:pt x="1938" y="1952"/>
                  </a:cubicBezTo>
                  <a:cubicBezTo>
                    <a:pt x="1945" y="1941"/>
                    <a:pt x="2464" y="775"/>
                    <a:pt x="1634" y="222"/>
                  </a:cubicBezTo>
                  <a:cubicBezTo>
                    <a:pt x="1414" y="75"/>
                    <a:pt x="1194" y="1"/>
                    <a:pt x="97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95;p69"/>
            <p:cNvSpPr/>
            <p:nvPr/>
          </p:nvSpPr>
          <p:spPr>
            <a:xfrm>
              <a:off x="6039316" y="3009839"/>
              <a:ext cx="57516" cy="13902"/>
            </a:xfrm>
            <a:custGeom>
              <a:avLst/>
              <a:gdLst/>
              <a:ahLst/>
              <a:cxnLst/>
              <a:rect l="l" t="t" r="r" b="b"/>
              <a:pathLst>
                <a:path w="1386" h="335" extrusionOk="0">
                  <a:moveTo>
                    <a:pt x="764" y="1"/>
                  </a:moveTo>
                  <a:cubicBezTo>
                    <a:pt x="370" y="1"/>
                    <a:pt x="31" y="249"/>
                    <a:pt x="25" y="252"/>
                  </a:cubicBezTo>
                  <a:cubicBezTo>
                    <a:pt x="5" y="268"/>
                    <a:pt x="0" y="296"/>
                    <a:pt x="16" y="316"/>
                  </a:cubicBezTo>
                  <a:cubicBezTo>
                    <a:pt x="25" y="328"/>
                    <a:pt x="38" y="335"/>
                    <a:pt x="52" y="335"/>
                  </a:cubicBezTo>
                  <a:cubicBezTo>
                    <a:pt x="61" y="335"/>
                    <a:pt x="71" y="332"/>
                    <a:pt x="81" y="324"/>
                  </a:cubicBezTo>
                  <a:cubicBezTo>
                    <a:pt x="85" y="321"/>
                    <a:pt x="399" y="92"/>
                    <a:pt x="760" y="92"/>
                  </a:cubicBezTo>
                  <a:cubicBezTo>
                    <a:pt x="940" y="92"/>
                    <a:pt x="1132" y="149"/>
                    <a:pt x="1303" y="320"/>
                  </a:cubicBezTo>
                  <a:cubicBezTo>
                    <a:pt x="1312" y="329"/>
                    <a:pt x="1324" y="334"/>
                    <a:pt x="1335" y="334"/>
                  </a:cubicBezTo>
                  <a:cubicBezTo>
                    <a:pt x="1347" y="334"/>
                    <a:pt x="1359" y="329"/>
                    <a:pt x="1368" y="320"/>
                  </a:cubicBezTo>
                  <a:cubicBezTo>
                    <a:pt x="1385" y="302"/>
                    <a:pt x="1385" y="274"/>
                    <a:pt x="1368" y="255"/>
                  </a:cubicBezTo>
                  <a:cubicBezTo>
                    <a:pt x="1177" y="64"/>
                    <a:pt x="963" y="1"/>
                    <a:pt x="76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96;p69"/>
            <p:cNvSpPr/>
            <p:nvPr/>
          </p:nvSpPr>
          <p:spPr>
            <a:xfrm>
              <a:off x="6039607" y="2643458"/>
              <a:ext cx="538513" cy="555901"/>
            </a:xfrm>
            <a:custGeom>
              <a:avLst/>
              <a:gdLst/>
              <a:ahLst/>
              <a:cxnLst/>
              <a:rect l="l" t="t" r="r" b="b"/>
              <a:pathLst>
                <a:path w="12977" h="13396" extrusionOk="0">
                  <a:moveTo>
                    <a:pt x="6795" y="1"/>
                  </a:moveTo>
                  <a:cubicBezTo>
                    <a:pt x="6148" y="1"/>
                    <a:pt x="5465" y="81"/>
                    <a:pt x="4757" y="255"/>
                  </a:cubicBezTo>
                  <a:cubicBezTo>
                    <a:pt x="988" y="1177"/>
                    <a:pt x="1" y="4688"/>
                    <a:pt x="603" y="8223"/>
                  </a:cubicBezTo>
                  <a:cubicBezTo>
                    <a:pt x="1269" y="12128"/>
                    <a:pt x="4163" y="13396"/>
                    <a:pt x="6949" y="13396"/>
                  </a:cubicBezTo>
                  <a:cubicBezTo>
                    <a:pt x="7155" y="13396"/>
                    <a:pt x="7359" y="13389"/>
                    <a:pt x="7563" y="13376"/>
                  </a:cubicBezTo>
                  <a:cubicBezTo>
                    <a:pt x="10714" y="13171"/>
                    <a:pt x="12586" y="10639"/>
                    <a:pt x="12774" y="8065"/>
                  </a:cubicBezTo>
                  <a:cubicBezTo>
                    <a:pt x="12976" y="5284"/>
                    <a:pt x="12792" y="4570"/>
                    <a:pt x="12365" y="3358"/>
                  </a:cubicBezTo>
                  <a:cubicBezTo>
                    <a:pt x="11710" y="1491"/>
                    <a:pt x="9587" y="1"/>
                    <a:pt x="679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97;p69"/>
            <p:cNvSpPr/>
            <p:nvPr/>
          </p:nvSpPr>
          <p:spPr>
            <a:xfrm>
              <a:off x="6040893" y="2951411"/>
              <a:ext cx="559179" cy="316086"/>
            </a:xfrm>
            <a:custGeom>
              <a:avLst/>
              <a:gdLst/>
              <a:ahLst/>
              <a:cxnLst/>
              <a:rect l="l" t="t" r="r" b="b"/>
              <a:pathLst>
                <a:path w="13475" h="7617" extrusionOk="0">
                  <a:moveTo>
                    <a:pt x="12473" y="0"/>
                  </a:moveTo>
                  <a:cubicBezTo>
                    <a:pt x="12473" y="0"/>
                    <a:pt x="11788" y="160"/>
                    <a:pt x="10122" y="2044"/>
                  </a:cubicBezTo>
                  <a:cubicBezTo>
                    <a:pt x="9819" y="2386"/>
                    <a:pt x="9502" y="2497"/>
                    <a:pt x="9170" y="2497"/>
                  </a:cubicBezTo>
                  <a:cubicBezTo>
                    <a:pt x="8547" y="2497"/>
                    <a:pt x="7872" y="2107"/>
                    <a:pt x="7143" y="2107"/>
                  </a:cubicBezTo>
                  <a:cubicBezTo>
                    <a:pt x="7106" y="2107"/>
                    <a:pt x="7069" y="2108"/>
                    <a:pt x="7032" y="2110"/>
                  </a:cubicBezTo>
                  <a:cubicBezTo>
                    <a:pt x="5867" y="2176"/>
                    <a:pt x="5359" y="2404"/>
                    <a:pt x="4068" y="2437"/>
                  </a:cubicBezTo>
                  <a:cubicBezTo>
                    <a:pt x="4059" y="2438"/>
                    <a:pt x="4049" y="2438"/>
                    <a:pt x="4040" y="2438"/>
                  </a:cubicBezTo>
                  <a:cubicBezTo>
                    <a:pt x="2790" y="2438"/>
                    <a:pt x="2899" y="341"/>
                    <a:pt x="1125" y="341"/>
                  </a:cubicBezTo>
                  <a:cubicBezTo>
                    <a:pt x="1112" y="341"/>
                    <a:pt x="1099" y="341"/>
                    <a:pt x="1086" y="341"/>
                  </a:cubicBezTo>
                  <a:lnTo>
                    <a:pt x="1086" y="341"/>
                  </a:lnTo>
                  <a:cubicBezTo>
                    <a:pt x="1085" y="297"/>
                    <a:pt x="1085" y="283"/>
                    <a:pt x="1084" y="283"/>
                  </a:cubicBezTo>
                  <a:cubicBezTo>
                    <a:pt x="1083" y="283"/>
                    <a:pt x="1083" y="341"/>
                    <a:pt x="1083" y="341"/>
                  </a:cubicBezTo>
                  <a:cubicBezTo>
                    <a:pt x="1084" y="341"/>
                    <a:pt x="1085" y="341"/>
                    <a:pt x="1086" y="341"/>
                  </a:cubicBezTo>
                  <a:lnTo>
                    <a:pt x="1086" y="341"/>
                  </a:lnTo>
                  <a:cubicBezTo>
                    <a:pt x="1086" y="347"/>
                    <a:pt x="1086" y="354"/>
                    <a:pt x="1086" y="361"/>
                  </a:cubicBezTo>
                  <a:cubicBezTo>
                    <a:pt x="1079" y="351"/>
                    <a:pt x="1072" y="347"/>
                    <a:pt x="1067" y="347"/>
                  </a:cubicBezTo>
                  <a:cubicBezTo>
                    <a:pt x="1033" y="347"/>
                    <a:pt x="1023" y="503"/>
                    <a:pt x="1023" y="503"/>
                  </a:cubicBezTo>
                  <a:cubicBezTo>
                    <a:pt x="1023" y="503"/>
                    <a:pt x="0" y="3173"/>
                    <a:pt x="1572" y="3470"/>
                  </a:cubicBezTo>
                  <a:cubicBezTo>
                    <a:pt x="1572" y="3470"/>
                    <a:pt x="1187" y="4775"/>
                    <a:pt x="2373" y="5161"/>
                  </a:cubicBezTo>
                  <a:cubicBezTo>
                    <a:pt x="2373" y="5161"/>
                    <a:pt x="2647" y="6891"/>
                    <a:pt x="3989" y="6891"/>
                  </a:cubicBezTo>
                  <a:cubicBezTo>
                    <a:pt x="4042" y="6891"/>
                    <a:pt x="4097" y="6888"/>
                    <a:pt x="4154" y="6882"/>
                  </a:cubicBezTo>
                  <a:cubicBezTo>
                    <a:pt x="4154" y="6882"/>
                    <a:pt x="4792" y="7501"/>
                    <a:pt x="5675" y="7501"/>
                  </a:cubicBezTo>
                  <a:cubicBezTo>
                    <a:pt x="5852" y="7501"/>
                    <a:pt x="6038" y="7476"/>
                    <a:pt x="6230" y="7417"/>
                  </a:cubicBezTo>
                  <a:cubicBezTo>
                    <a:pt x="6230" y="7417"/>
                    <a:pt x="6659" y="7617"/>
                    <a:pt x="7221" y="7617"/>
                  </a:cubicBezTo>
                  <a:cubicBezTo>
                    <a:pt x="7629" y="7617"/>
                    <a:pt x="8107" y="7512"/>
                    <a:pt x="8544" y="7150"/>
                  </a:cubicBezTo>
                  <a:cubicBezTo>
                    <a:pt x="8544" y="7150"/>
                    <a:pt x="8622" y="7160"/>
                    <a:pt x="8749" y="7160"/>
                  </a:cubicBezTo>
                  <a:cubicBezTo>
                    <a:pt x="9106" y="7160"/>
                    <a:pt x="9850" y="7080"/>
                    <a:pt x="10353" y="6468"/>
                  </a:cubicBezTo>
                  <a:cubicBezTo>
                    <a:pt x="10353" y="6468"/>
                    <a:pt x="11421" y="6260"/>
                    <a:pt x="11747" y="4985"/>
                  </a:cubicBezTo>
                  <a:cubicBezTo>
                    <a:pt x="11747" y="4985"/>
                    <a:pt x="12697" y="4600"/>
                    <a:pt x="12607" y="3116"/>
                  </a:cubicBezTo>
                  <a:cubicBezTo>
                    <a:pt x="13475" y="2092"/>
                    <a:pt x="12473" y="0"/>
                    <a:pt x="12473"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98;p69"/>
            <p:cNvSpPr/>
            <p:nvPr/>
          </p:nvSpPr>
          <p:spPr>
            <a:xfrm>
              <a:off x="6144886" y="2862689"/>
              <a:ext cx="106109" cy="57640"/>
            </a:xfrm>
            <a:custGeom>
              <a:avLst/>
              <a:gdLst/>
              <a:ahLst/>
              <a:cxnLst/>
              <a:rect l="l" t="t" r="r" b="b"/>
              <a:pathLst>
                <a:path w="2557" h="1389" extrusionOk="0">
                  <a:moveTo>
                    <a:pt x="2005" y="1"/>
                  </a:moveTo>
                  <a:cubicBezTo>
                    <a:pt x="1781" y="1"/>
                    <a:pt x="1453" y="98"/>
                    <a:pt x="962" y="356"/>
                  </a:cubicBezTo>
                  <a:cubicBezTo>
                    <a:pt x="1" y="861"/>
                    <a:pt x="455" y="1264"/>
                    <a:pt x="455" y="1264"/>
                  </a:cubicBezTo>
                  <a:cubicBezTo>
                    <a:pt x="545" y="1349"/>
                    <a:pt x="661" y="1388"/>
                    <a:pt x="803" y="1388"/>
                  </a:cubicBezTo>
                  <a:cubicBezTo>
                    <a:pt x="1050" y="1388"/>
                    <a:pt x="1377" y="1269"/>
                    <a:pt x="1792" y="1062"/>
                  </a:cubicBezTo>
                  <a:cubicBezTo>
                    <a:pt x="2337" y="790"/>
                    <a:pt x="2557" y="445"/>
                    <a:pt x="2414" y="214"/>
                  </a:cubicBezTo>
                  <a:cubicBezTo>
                    <a:pt x="2339" y="90"/>
                    <a:pt x="2219" y="1"/>
                    <a:pt x="2005"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99;p69"/>
            <p:cNvSpPr/>
            <p:nvPr/>
          </p:nvSpPr>
          <p:spPr>
            <a:xfrm>
              <a:off x="6402129" y="2862689"/>
              <a:ext cx="106109" cy="57640"/>
            </a:xfrm>
            <a:custGeom>
              <a:avLst/>
              <a:gdLst/>
              <a:ahLst/>
              <a:cxnLst/>
              <a:rect l="l" t="t" r="r" b="b"/>
              <a:pathLst>
                <a:path w="2557" h="1389" extrusionOk="0">
                  <a:moveTo>
                    <a:pt x="553" y="1"/>
                  </a:moveTo>
                  <a:cubicBezTo>
                    <a:pt x="338" y="1"/>
                    <a:pt x="218" y="90"/>
                    <a:pt x="143" y="214"/>
                  </a:cubicBezTo>
                  <a:cubicBezTo>
                    <a:pt x="1" y="445"/>
                    <a:pt x="220" y="790"/>
                    <a:pt x="766" y="1062"/>
                  </a:cubicBezTo>
                  <a:cubicBezTo>
                    <a:pt x="1180" y="1269"/>
                    <a:pt x="1507" y="1388"/>
                    <a:pt x="1754" y="1388"/>
                  </a:cubicBezTo>
                  <a:cubicBezTo>
                    <a:pt x="1896" y="1388"/>
                    <a:pt x="2011" y="1349"/>
                    <a:pt x="2102" y="1264"/>
                  </a:cubicBezTo>
                  <a:cubicBezTo>
                    <a:pt x="2102" y="1264"/>
                    <a:pt x="2556" y="861"/>
                    <a:pt x="1596" y="356"/>
                  </a:cubicBezTo>
                  <a:cubicBezTo>
                    <a:pt x="1105" y="98"/>
                    <a:pt x="777" y="1"/>
                    <a:pt x="553"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200;p69"/>
            <p:cNvSpPr/>
            <p:nvPr/>
          </p:nvSpPr>
          <p:spPr>
            <a:xfrm>
              <a:off x="6025000" y="2683628"/>
              <a:ext cx="607565" cy="305795"/>
            </a:xfrm>
            <a:custGeom>
              <a:avLst/>
              <a:gdLst/>
              <a:ahLst/>
              <a:cxnLst/>
              <a:rect l="l" t="t" r="r" b="b"/>
              <a:pathLst>
                <a:path w="14641" h="7369" extrusionOk="0">
                  <a:moveTo>
                    <a:pt x="7849" y="0"/>
                  </a:moveTo>
                  <a:cubicBezTo>
                    <a:pt x="7689" y="0"/>
                    <a:pt x="7524" y="4"/>
                    <a:pt x="7355" y="12"/>
                  </a:cubicBezTo>
                  <a:cubicBezTo>
                    <a:pt x="0" y="357"/>
                    <a:pt x="1309" y="7186"/>
                    <a:pt x="1309" y="7186"/>
                  </a:cubicBezTo>
                  <a:lnTo>
                    <a:pt x="1965" y="7263"/>
                  </a:lnTo>
                  <a:cubicBezTo>
                    <a:pt x="1965" y="7263"/>
                    <a:pt x="2812" y="6458"/>
                    <a:pt x="2966" y="4730"/>
                  </a:cubicBezTo>
                  <a:cubicBezTo>
                    <a:pt x="2966" y="4730"/>
                    <a:pt x="5237" y="4270"/>
                    <a:pt x="7008" y="2774"/>
                  </a:cubicBezTo>
                  <a:cubicBezTo>
                    <a:pt x="7008" y="2774"/>
                    <a:pt x="8421" y="4709"/>
                    <a:pt x="10346" y="4709"/>
                  </a:cubicBezTo>
                  <a:cubicBezTo>
                    <a:pt x="10622" y="4709"/>
                    <a:pt x="10910" y="4669"/>
                    <a:pt x="11205" y="4577"/>
                  </a:cubicBezTo>
                  <a:cubicBezTo>
                    <a:pt x="11205" y="4577"/>
                    <a:pt x="11898" y="7186"/>
                    <a:pt x="12669" y="7339"/>
                  </a:cubicBezTo>
                  <a:cubicBezTo>
                    <a:pt x="12772" y="7360"/>
                    <a:pt x="12856" y="7369"/>
                    <a:pt x="12926" y="7369"/>
                  </a:cubicBezTo>
                  <a:cubicBezTo>
                    <a:pt x="13377" y="7369"/>
                    <a:pt x="13190" y="6997"/>
                    <a:pt x="13190" y="6997"/>
                  </a:cubicBezTo>
                  <a:cubicBezTo>
                    <a:pt x="13190" y="6997"/>
                    <a:pt x="14640" y="0"/>
                    <a:pt x="7849"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201;p69"/>
            <p:cNvSpPr/>
            <p:nvPr/>
          </p:nvSpPr>
          <p:spPr>
            <a:xfrm>
              <a:off x="6235102" y="2582083"/>
              <a:ext cx="197611" cy="227157"/>
            </a:xfrm>
            <a:custGeom>
              <a:avLst/>
              <a:gdLst/>
              <a:ahLst/>
              <a:cxnLst/>
              <a:rect l="l" t="t" r="r" b="b"/>
              <a:pathLst>
                <a:path w="4762" h="5474" extrusionOk="0">
                  <a:moveTo>
                    <a:pt x="1889" y="1"/>
                  </a:moveTo>
                  <a:cubicBezTo>
                    <a:pt x="1793" y="1"/>
                    <a:pt x="1706" y="1"/>
                    <a:pt x="1630" y="1"/>
                  </a:cubicBezTo>
                  <a:cubicBezTo>
                    <a:pt x="1265" y="1"/>
                    <a:pt x="680" y="117"/>
                    <a:pt x="0" y="350"/>
                  </a:cubicBezTo>
                  <a:cubicBezTo>
                    <a:pt x="53" y="1648"/>
                    <a:pt x="244" y="3611"/>
                    <a:pt x="989" y="5134"/>
                  </a:cubicBezTo>
                  <a:lnTo>
                    <a:pt x="2231" y="4391"/>
                  </a:lnTo>
                  <a:lnTo>
                    <a:pt x="3597" y="5474"/>
                  </a:lnTo>
                  <a:cubicBezTo>
                    <a:pt x="4487" y="3917"/>
                    <a:pt x="4706" y="1751"/>
                    <a:pt x="4761" y="355"/>
                  </a:cubicBezTo>
                  <a:cubicBezTo>
                    <a:pt x="3595" y="23"/>
                    <a:pt x="2529"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202;p69"/>
            <p:cNvSpPr/>
            <p:nvPr/>
          </p:nvSpPr>
          <p:spPr>
            <a:xfrm>
              <a:off x="6033341" y="2656820"/>
              <a:ext cx="172588" cy="239565"/>
            </a:xfrm>
            <a:custGeom>
              <a:avLst/>
              <a:gdLst/>
              <a:ahLst/>
              <a:cxnLst/>
              <a:rect l="l" t="t" r="r" b="b"/>
              <a:pathLst>
                <a:path w="4159" h="5773" extrusionOk="0">
                  <a:moveTo>
                    <a:pt x="2079" y="1"/>
                  </a:moveTo>
                  <a:cubicBezTo>
                    <a:pt x="1231" y="629"/>
                    <a:pt x="469" y="1422"/>
                    <a:pt x="0" y="2382"/>
                  </a:cubicBezTo>
                  <a:cubicBezTo>
                    <a:pt x="582" y="3457"/>
                    <a:pt x="1450" y="4828"/>
                    <a:pt x="2546" y="5773"/>
                  </a:cubicBezTo>
                  <a:lnTo>
                    <a:pt x="3473" y="4756"/>
                  </a:lnTo>
                  <a:lnTo>
                    <a:pt x="4158" y="4344"/>
                  </a:lnTo>
                  <a:cubicBezTo>
                    <a:pt x="3087" y="2982"/>
                    <a:pt x="2426" y="1129"/>
                    <a:pt x="2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203;p69"/>
            <p:cNvSpPr/>
            <p:nvPr/>
          </p:nvSpPr>
          <p:spPr>
            <a:xfrm>
              <a:off x="5976780" y="2755667"/>
              <a:ext cx="162172" cy="206492"/>
            </a:xfrm>
            <a:custGeom>
              <a:avLst/>
              <a:gdLst/>
              <a:ahLst/>
              <a:cxnLst/>
              <a:rect l="l" t="t" r="r" b="b"/>
              <a:pathLst>
                <a:path w="3908" h="4976" extrusionOk="0">
                  <a:moveTo>
                    <a:pt x="1363" y="0"/>
                  </a:moveTo>
                  <a:cubicBezTo>
                    <a:pt x="1312" y="107"/>
                    <a:pt x="1262" y="216"/>
                    <a:pt x="1217" y="327"/>
                  </a:cubicBezTo>
                  <a:cubicBezTo>
                    <a:pt x="1" y="3353"/>
                    <a:pt x="1825" y="4606"/>
                    <a:pt x="1825" y="4606"/>
                  </a:cubicBezTo>
                  <a:lnTo>
                    <a:pt x="2465" y="4976"/>
                  </a:lnTo>
                  <a:lnTo>
                    <a:pt x="3908" y="3393"/>
                  </a:lnTo>
                  <a:cubicBezTo>
                    <a:pt x="2813" y="2446"/>
                    <a:pt x="1945" y="1075"/>
                    <a:pt x="1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204;p69"/>
            <p:cNvSpPr/>
            <p:nvPr/>
          </p:nvSpPr>
          <p:spPr>
            <a:xfrm>
              <a:off x="6119573" y="2596607"/>
              <a:ext cx="156487" cy="240561"/>
            </a:xfrm>
            <a:custGeom>
              <a:avLst/>
              <a:gdLst/>
              <a:ahLst/>
              <a:cxnLst/>
              <a:rect l="l" t="t" r="r" b="b"/>
              <a:pathLst>
                <a:path w="3771" h="5797" extrusionOk="0">
                  <a:moveTo>
                    <a:pt x="2783" y="1"/>
                  </a:moveTo>
                  <a:cubicBezTo>
                    <a:pt x="1924" y="295"/>
                    <a:pt x="913" y="780"/>
                    <a:pt x="1" y="1453"/>
                  </a:cubicBezTo>
                  <a:cubicBezTo>
                    <a:pt x="349" y="2580"/>
                    <a:pt x="1011" y="4434"/>
                    <a:pt x="2080" y="5796"/>
                  </a:cubicBezTo>
                  <a:lnTo>
                    <a:pt x="3770" y="4785"/>
                  </a:lnTo>
                  <a:cubicBezTo>
                    <a:pt x="3027" y="3262"/>
                    <a:pt x="2836" y="1298"/>
                    <a:pt x="2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205;p69"/>
            <p:cNvSpPr/>
            <p:nvPr/>
          </p:nvSpPr>
          <p:spPr>
            <a:xfrm>
              <a:off x="6384327" y="2596773"/>
              <a:ext cx="163376" cy="260231"/>
            </a:xfrm>
            <a:custGeom>
              <a:avLst/>
              <a:gdLst/>
              <a:ahLst/>
              <a:cxnLst/>
              <a:rect l="l" t="t" r="r" b="b"/>
              <a:pathLst>
                <a:path w="3937" h="6271" extrusionOk="0">
                  <a:moveTo>
                    <a:pt x="1165" y="1"/>
                  </a:moveTo>
                  <a:cubicBezTo>
                    <a:pt x="1109" y="1397"/>
                    <a:pt x="891" y="3563"/>
                    <a:pt x="1" y="5120"/>
                  </a:cubicBezTo>
                  <a:lnTo>
                    <a:pt x="1454" y="6271"/>
                  </a:lnTo>
                  <a:cubicBezTo>
                    <a:pt x="2758" y="4911"/>
                    <a:pt x="3540" y="2766"/>
                    <a:pt x="3937" y="1493"/>
                  </a:cubicBezTo>
                  <a:cubicBezTo>
                    <a:pt x="3053" y="712"/>
                    <a:pt x="2078" y="261"/>
                    <a:pt x="1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206;p69"/>
            <p:cNvSpPr/>
            <p:nvPr/>
          </p:nvSpPr>
          <p:spPr>
            <a:xfrm>
              <a:off x="6511558" y="2769776"/>
              <a:ext cx="158645" cy="196408"/>
            </a:xfrm>
            <a:custGeom>
              <a:avLst/>
              <a:gdLst/>
              <a:ahLst/>
              <a:cxnLst/>
              <a:rect l="l" t="t" r="r" b="b"/>
              <a:pathLst>
                <a:path w="3823" h="4733" extrusionOk="0">
                  <a:moveTo>
                    <a:pt x="2773" y="0"/>
                  </a:moveTo>
                  <a:cubicBezTo>
                    <a:pt x="2120" y="1151"/>
                    <a:pt x="1176" y="2531"/>
                    <a:pt x="1" y="3379"/>
                  </a:cubicBezTo>
                  <a:lnTo>
                    <a:pt x="137" y="3487"/>
                  </a:lnTo>
                  <a:lnTo>
                    <a:pt x="1441" y="4733"/>
                  </a:lnTo>
                  <a:cubicBezTo>
                    <a:pt x="1441" y="4733"/>
                    <a:pt x="3822" y="2441"/>
                    <a:pt x="2806" y="76"/>
                  </a:cubicBezTo>
                  <a:cubicBezTo>
                    <a:pt x="2796" y="50"/>
                    <a:pt x="2784" y="26"/>
                    <a:pt x="2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207;p69"/>
            <p:cNvSpPr/>
            <p:nvPr/>
          </p:nvSpPr>
          <p:spPr>
            <a:xfrm>
              <a:off x="6444623" y="2658688"/>
              <a:ext cx="182008" cy="251350"/>
            </a:xfrm>
            <a:custGeom>
              <a:avLst/>
              <a:gdLst/>
              <a:ahLst/>
              <a:cxnLst/>
              <a:rect l="l" t="t" r="r" b="b"/>
              <a:pathLst>
                <a:path w="4386" h="6057" extrusionOk="0">
                  <a:moveTo>
                    <a:pt x="2483" y="1"/>
                  </a:moveTo>
                  <a:cubicBezTo>
                    <a:pt x="2088" y="1274"/>
                    <a:pt x="1305" y="3419"/>
                    <a:pt x="1" y="4779"/>
                  </a:cubicBezTo>
                  <a:lnTo>
                    <a:pt x="1614" y="6057"/>
                  </a:lnTo>
                  <a:cubicBezTo>
                    <a:pt x="2789" y="5208"/>
                    <a:pt x="3733" y="3828"/>
                    <a:pt x="4386" y="2677"/>
                  </a:cubicBezTo>
                  <a:cubicBezTo>
                    <a:pt x="3872" y="1511"/>
                    <a:pt x="3210" y="644"/>
                    <a:pt x="2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208;p69"/>
            <p:cNvSpPr/>
            <p:nvPr/>
          </p:nvSpPr>
          <p:spPr>
            <a:xfrm>
              <a:off x="6304776" y="3062375"/>
              <a:ext cx="39921" cy="26475"/>
            </a:xfrm>
            <a:custGeom>
              <a:avLst/>
              <a:gdLst/>
              <a:ahLst/>
              <a:cxnLst/>
              <a:rect l="l" t="t" r="r" b="b"/>
              <a:pathLst>
                <a:path w="962" h="638" extrusionOk="0">
                  <a:moveTo>
                    <a:pt x="49" y="1"/>
                  </a:moveTo>
                  <a:cubicBezTo>
                    <a:pt x="47" y="1"/>
                    <a:pt x="44" y="1"/>
                    <a:pt x="42" y="1"/>
                  </a:cubicBezTo>
                  <a:cubicBezTo>
                    <a:pt x="16" y="4"/>
                    <a:pt x="0" y="27"/>
                    <a:pt x="2" y="52"/>
                  </a:cubicBezTo>
                  <a:cubicBezTo>
                    <a:pt x="3" y="58"/>
                    <a:pt x="83" y="637"/>
                    <a:pt x="781" y="637"/>
                  </a:cubicBezTo>
                  <a:cubicBezTo>
                    <a:pt x="824" y="637"/>
                    <a:pt x="871" y="635"/>
                    <a:pt x="918" y="632"/>
                  </a:cubicBezTo>
                  <a:cubicBezTo>
                    <a:pt x="944" y="630"/>
                    <a:pt x="962" y="608"/>
                    <a:pt x="959" y="583"/>
                  </a:cubicBezTo>
                  <a:cubicBezTo>
                    <a:pt x="957" y="558"/>
                    <a:pt x="937" y="541"/>
                    <a:pt x="913" y="541"/>
                  </a:cubicBezTo>
                  <a:cubicBezTo>
                    <a:pt x="912" y="541"/>
                    <a:pt x="910" y="541"/>
                    <a:pt x="909" y="541"/>
                  </a:cubicBezTo>
                  <a:cubicBezTo>
                    <a:pt x="865" y="546"/>
                    <a:pt x="823" y="548"/>
                    <a:pt x="784" y="548"/>
                  </a:cubicBezTo>
                  <a:cubicBezTo>
                    <a:pt x="168" y="548"/>
                    <a:pt x="96" y="63"/>
                    <a:pt x="94" y="42"/>
                  </a:cubicBezTo>
                  <a:cubicBezTo>
                    <a:pt x="90" y="18"/>
                    <a:pt x="69"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209;p69"/>
            <p:cNvSpPr/>
            <p:nvPr/>
          </p:nvSpPr>
          <p:spPr>
            <a:xfrm>
              <a:off x="6201904" y="2955727"/>
              <a:ext cx="38302" cy="46726"/>
            </a:xfrm>
            <a:custGeom>
              <a:avLst/>
              <a:gdLst/>
              <a:ahLst/>
              <a:cxnLst/>
              <a:rect l="l" t="t" r="r" b="b"/>
              <a:pathLst>
                <a:path w="923" h="1126" extrusionOk="0">
                  <a:moveTo>
                    <a:pt x="461" y="0"/>
                  </a:moveTo>
                  <a:cubicBezTo>
                    <a:pt x="207" y="0"/>
                    <a:pt x="1" y="253"/>
                    <a:pt x="1" y="563"/>
                  </a:cubicBezTo>
                  <a:cubicBezTo>
                    <a:pt x="1" y="875"/>
                    <a:pt x="207" y="1126"/>
                    <a:pt x="461" y="1126"/>
                  </a:cubicBezTo>
                  <a:cubicBezTo>
                    <a:pt x="717" y="1126"/>
                    <a:pt x="923" y="873"/>
                    <a:pt x="923" y="563"/>
                  </a:cubicBezTo>
                  <a:cubicBezTo>
                    <a:pt x="923" y="253"/>
                    <a:pt x="717"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210;p69"/>
            <p:cNvSpPr/>
            <p:nvPr/>
          </p:nvSpPr>
          <p:spPr>
            <a:xfrm>
              <a:off x="6404494" y="2955727"/>
              <a:ext cx="38302" cy="46726"/>
            </a:xfrm>
            <a:custGeom>
              <a:avLst/>
              <a:gdLst/>
              <a:ahLst/>
              <a:cxnLst/>
              <a:rect l="l" t="t" r="r" b="b"/>
              <a:pathLst>
                <a:path w="923" h="1126" extrusionOk="0">
                  <a:moveTo>
                    <a:pt x="461" y="0"/>
                  </a:moveTo>
                  <a:cubicBezTo>
                    <a:pt x="206" y="0"/>
                    <a:pt x="0" y="253"/>
                    <a:pt x="0" y="563"/>
                  </a:cubicBezTo>
                  <a:cubicBezTo>
                    <a:pt x="0" y="873"/>
                    <a:pt x="206" y="1126"/>
                    <a:pt x="461" y="1126"/>
                  </a:cubicBezTo>
                  <a:cubicBezTo>
                    <a:pt x="716" y="1126"/>
                    <a:pt x="923" y="875"/>
                    <a:pt x="923" y="563"/>
                  </a:cubicBezTo>
                  <a:cubicBezTo>
                    <a:pt x="923" y="253"/>
                    <a:pt x="716"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211;p69"/>
            <p:cNvSpPr/>
            <p:nvPr/>
          </p:nvSpPr>
          <p:spPr>
            <a:xfrm>
              <a:off x="6296601" y="2831110"/>
              <a:ext cx="77849" cy="194789"/>
            </a:xfrm>
            <a:custGeom>
              <a:avLst/>
              <a:gdLst/>
              <a:ahLst/>
              <a:cxnLst/>
              <a:rect l="l" t="t" r="r" b="b"/>
              <a:pathLst>
                <a:path w="1876" h="4694" extrusionOk="0">
                  <a:moveTo>
                    <a:pt x="250" y="0"/>
                  </a:moveTo>
                  <a:cubicBezTo>
                    <a:pt x="226" y="0"/>
                    <a:pt x="204" y="17"/>
                    <a:pt x="203" y="42"/>
                  </a:cubicBezTo>
                  <a:cubicBezTo>
                    <a:pt x="181" y="339"/>
                    <a:pt x="0" y="2957"/>
                    <a:pt x="209" y="3288"/>
                  </a:cubicBezTo>
                  <a:cubicBezTo>
                    <a:pt x="274" y="3391"/>
                    <a:pt x="383" y="3482"/>
                    <a:pt x="569" y="3482"/>
                  </a:cubicBezTo>
                  <a:cubicBezTo>
                    <a:pt x="710" y="3482"/>
                    <a:pt x="895" y="3429"/>
                    <a:pt x="1138" y="3289"/>
                  </a:cubicBezTo>
                  <a:cubicBezTo>
                    <a:pt x="1150" y="3282"/>
                    <a:pt x="1157" y="3277"/>
                    <a:pt x="1163" y="3275"/>
                  </a:cubicBezTo>
                  <a:cubicBezTo>
                    <a:pt x="1236" y="3237"/>
                    <a:pt x="1305" y="3217"/>
                    <a:pt x="1368" y="3217"/>
                  </a:cubicBezTo>
                  <a:cubicBezTo>
                    <a:pt x="1442" y="3217"/>
                    <a:pt x="1509" y="3245"/>
                    <a:pt x="1565" y="3299"/>
                  </a:cubicBezTo>
                  <a:cubicBezTo>
                    <a:pt x="1735" y="3466"/>
                    <a:pt x="1775" y="3852"/>
                    <a:pt x="1647" y="4108"/>
                  </a:cubicBezTo>
                  <a:cubicBezTo>
                    <a:pt x="1486" y="4435"/>
                    <a:pt x="1120" y="4605"/>
                    <a:pt x="1116" y="4606"/>
                  </a:cubicBezTo>
                  <a:cubicBezTo>
                    <a:pt x="1094" y="4616"/>
                    <a:pt x="1083" y="4643"/>
                    <a:pt x="1094" y="4667"/>
                  </a:cubicBezTo>
                  <a:cubicBezTo>
                    <a:pt x="1101" y="4683"/>
                    <a:pt x="1117" y="4693"/>
                    <a:pt x="1135" y="4693"/>
                  </a:cubicBezTo>
                  <a:cubicBezTo>
                    <a:pt x="1140" y="4693"/>
                    <a:pt x="1146" y="4692"/>
                    <a:pt x="1156" y="4690"/>
                  </a:cubicBezTo>
                  <a:cubicBezTo>
                    <a:pt x="1172" y="4683"/>
                    <a:pt x="1554" y="4506"/>
                    <a:pt x="1730" y="4149"/>
                  </a:cubicBezTo>
                  <a:cubicBezTo>
                    <a:pt x="1876" y="3857"/>
                    <a:pt x="1828" y="3429"/>
                    <a:pt x="1631" y="3235"/>
                  </a:cubicBezTo>
                  <a:cubicBezTo>
                    <a:pt x="1557" y="3163"/>
                    <a:pt x="1468" y="3127"/>
                    <a:pt x="1370" y="3127"/>
                  </a:cubicBezTo>
                  <a:cubicBezTo>
                    <a:pt x="1292" y="3127"/>
                    <a:pt x="1208" y="3150"/>
                    <a:pt x="1121" y="3195"/>
                  </a:cubicBezTo>
                  <a:cubicBezTo>
                    <a:pt x="1116" y="3198"/>
                    <a:pt x="1107" y="3203"/>
                    <a:pt x="1095" y="3210"/>
                  </a:cubicBezTo>
                  <a:cubicBezTo>
                    <a:pt x="885" y="3332"/>
                    <a:pt x="711" y="3393"/>
                    <a:pt x="573" y="3393"/>
                  </a:cubicBezTo>
                  <a:cubicBezTo>
                    <a:pt x="447" y="3393"/>
                    <a:pt x="352" y="3342"/>
                    <a:pt x="288" y="3240"/>
                  </a:cubicBezTo>
                  <a:cubicBezTo>
                    <a:pt x="124" y="2980"/>
                    <a:pt x="237" y="849"/>
                    <a:pt x="294" y="50"/>
                  </a:cubicBezTo>
                  <a:cubicBezTo>
                    <a:pt x="296" y="24"/>
                    <a:pt x="277" y="1"/>
                    <a:pt x="252" y="0"/>
                  </a:cubicBezTo>
                  <a:cubicBezTo>
                    <a:pt x="251" y="0"/>
                    <a:pt x="250" y="0"/>
                    <a:pt x="25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212;p69"/>
            <p:cNvSpPr/>
            <p:nvPr/>
          </p:nvSpPr>
          <p:spPr>
            <a:xfrm>
              <a:off x="6070938" y="2750190"/>
              <a:ext cx="508925" cy="224626"/>
            </a:xfrm>
            <a:custGeom>
              <a:avLst/>
              <a:gdLst/>
              <a:ahLst/>
              <a:cxnLst/>
              <a:rect l="l" t="t" r="r" b="b"/>
              <a:pathLst>
                <a:path w="12264" h="5413" extrusionOk="0">
                  <a:moveTo>
                    <a:pt x="6034" y="0"/>
                  </a:moveTo>
                  <a:cubicBezTo>
                    <a:pt x="5960" y="0"/>
                    <a:pt x="5885" y="17"/>
                    <a:pt x="5812" y="50"/>
                  </a:cubicBezTo>
                  <a:cubicBezTo>
                    <a:pt x="5221" y="328"/>
                    <a:pt x="4642" y="624"/>
                    <a:pt x="4103" y="990"/>
                  </a:cubicBezTo>
                  <a:cubicBezTo>
                    <a:pt x="3827" y="1160"/>
                    <a:pt x="3571" y="1362"/>
                    <a:pt x="3308" y="1549"/>
                  </a:cubicBezTo>
                  <a:cubicBezTo>
                    <a:pt x="3180" y="1649"/>
                    <a:pt x="3056" y="1753"/>
                    <a:pt x="2930" y="1855"/>
                  </a:cubicBezTo>
                  <a:cubicBezTo>
                    <a:pt x="2802" y="1955"/>
                    <a:pt x="2680" y="2062"/>
                    <a:pt x="2561" y="2172"/>
                  </a:cubicBezTo>
                  <a:cubicBezTo>
                    <a:pt x="2075" y="2600"/>
                    <a:pt x="1623" y="3063"/>
                    <a:pt x="1204" y="3557"/>
                  </a:cubicBezTo>
                  <a:cubicBezTo>
                    <a:pt x="782" y="4050"/>
                    <a:pt x="395" y="4562"/>
                    <a:pt x="48" y="5128"/>
                  </a:cubicBezTo>
                  <a:cubicBezTo>
                    <a:pt x="1" y="5207"/>
                    <a:pt x="16" y="5314"/>
                    <a:pt x="88" y="5373"/>
                  </a:cubicBezTo>
                  <a:cubicBezTo>
                    <a:pt x="120" y="5400"/>
                    <a:pt x="158" y="5413"/>
                    <a:pt x="197" y="5413"/>
                  </a:cubicBezTo>
                  <a:cubicBezTo>
                    <a:pt x="248" y="5413"/>
                    <a:pt x="300" y="5389"/>
                    <a:pt x="335" y="5342"/>
                  </a:cubicBezTo>
                  <a:lnTo>
                    <a:pt x="341" y="5335"/>
                  </a:lnTo>
                  <a:cubicBezTo>
                    <a:pt x="710" y="4845"/>
                    <a:pt x="1139" y="4380"/>
                    <a:pt x="1585" y="3954"/>
                  </a:cubicBezTo>
                  <a:cubicBezTo>
                    <a:pt x="2030" y="3525"/>
                    <a:pt x="2504" y="3129"/>
                    <a:pt x="3000" y="2774"/>
                  </a:cubicBezTo>
                  <a:cubicBezTo>
                    <a:pt x="3123" y="2682"/>
                    <a:pt x="3246" y="2593"/>
                    <a:pt x="3375" y="2512"/>
                  </a:cubicBezTo>
                  <a:cubicBezTo>
                    <a:pt x="3503" y="2429"/>
                    <a:pt x="3627" y="2343"/>
                    <a:pt x="3756" y="2263"/>
                  </a:cubicBezTo>
                  <a:cubicBezTo>
                    <a:pt x="4019" y="2113"/>
                    <a:pt x="4275" y="1950"/>
                    <a:pt x="4545" y="1820"/>
                  </a:cubicBezTo>
                  <a:cubicBezTo>
                    <a:pt x="5055" y="1544"/>
                    <a:pt x="5592" y="1337"/>
                    <a:pt x="6130" y="1147"/>
                  </a:cubicBezTo>
                  <a:cubicBezTo>
                    <a:pt x="6666" y="1338"/>
                    <a:pt x="7204" y="1544"/>
                    <a:pt x="7714" y="1820"/>
                  </a:cubicBezTo>
                  <a:cubicBezTo>
                    <a:pt x="7985" y="1950"/>
                    <a:pt x="8239" y="2113"/>
                    <a:pt x="8502" y="2263"/>
                  </a:cubicBezTo>
                  <a:cubicBezTo>
                    <a:pt x="8630" y="2345"/>
                    <a:pt x="8756" y="2429"/>
                    <a:pt x="8883" y="2512"/>
                  </a:cubicBezTo>
                  <a:cubicBezTo>
                    <a:pt x="9012" y="2593"/>
                    <a:pt x="9136" y="2682"/>
                    <a:pt x="9258" y="2774"/>
                  </a:cubicBezTo>
                  <a:cubicBezTo>
                    <a:pt x="9754" y="3129"/>
                    <a:pt x="10228" y="3525"/>
                    <a:pt x="10674" y="3954"/>
                  </a:cubicBezTo>
                  <a:cubicBezTo>
                    <a:pt x="11120" y="4379"/>
                    <a:pt x="11548" y="4845"/>
                    <a:pt x="11917" y="5335"/>
                  </a:cubicBezTo>
                  <a:lnTo>
                    <a:pt x="11923" y="5344"/>
                  </a:lnTo>
                  <a:cubicBezTo>
                    <a:pt x="11958" y="5389"/>
                    <a:pt x="12008" y="5413"/>
                    <a:pt x="12060" y="5413"/>
                  </a:cubicBezTo>
                  <a:cubicBezTo>
                    <a:pt x="12093" y="5413"/>
                    <a:pt x="12126" y="5403"/>
                    <a:pt x="12156" y="5383"/>
                  </a:cubicBezTo>
                  <a:cubicBezTo>
                    <a:pt x="12239" y="5328"/>
                    <a:pt x="12264" y="5213"/>
                    <a:pt x="12211" y="5128"/>
                  </a:cubicBezTo>
                  <a:cubicBezTo>
                    <a:pt x="11866" y="4562"/>
                    <a:pt x="11478" y="4050"/>
                    <a:pt x="11057" y="3557"/>
                  </a:cubicBezTo>
                  <a:cubicBezTo>
                    <a:pt x="10636" y="3063"/>
                    <a:pt x="10183" y="2600"/>
                    <a:pt x="9698" y="2172"/>
                  </a:cubicBezTo>
                  <a:cubicBezTo>
                    <a:pt x="9579" y="2062"/>
                    <a:pt x="9458" y="1955"/>
                    <a:pt x="9331" y="1855"/>
                  </a:cubicBezTo>
                  <a:cubicBezTo>
                    <a:pt x="9204" y="1753"/>
                    <a:pt x="9080" y="1649"/>
                    <a:pt x="8951" y="1549"/>
                  </a:cubicBezTo>
                  <a:cubicBezTo>
                    <a:pt x="8689" y="1360"/>
                    <a:pt x="8433" y="1160"/>
                    <a:pt x="8157" y="990"/>
                  </a:cubicBezTo>
                  <a:cubicBezTo>
                    <a:pt x="7619" y="624"/>
                    <a:pt x="7038" y="328"/>
                    <a:pt x="6447" y="50"/>
                  </a:cubicBezTo>
                  <a:cubicBezTo>
                    <a:pt x="6432" y="43"/>
                    <a:pt x="6414" y="36"/>
                    <a:pt x="6398" y="29"/>
                  </a:cubicBezTo>
                  <a:cubicBezTo>
                    <a:pt x="6343" y="10"/>
                    <a:pt x="6288" y="1"/>
                    <a:pt x="6234" y="1"/>
                  </a:cubicBezTo>
                  <a:cubicBezTo>
                    <a:pt x="6201" y="1"/>
                    <a:pt x="6168" y="4"/>
                    <a:pt x="6136" y="11"/>
                  </a:cubicBezTo>
                  <a:cubicBezTo>
                    <a:pt x="6102" y="4"/>
                    <a:pt x="6068" y="0"/>
                    <a:pt x="6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213;p69"/>
            <p:cNvSpPr/>
            <p:nvPr/>
          </p:nvSpPr>
          <p:spPr>
            <a:xfrm>
              <a:off x="6054463" y="3098437"/>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214;p69"/>
            <p:cNvSpPr/>
            <p:nvPr/>
          </p:nvSpPr>
          <p:spPr>
            <a:xfrm>
              <a:off x="6589698" y="3098437"/>
              <a:ext cx="41" cy="41"/>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215;p69"/>
            <p:cNvSpPr/>
            <p:nvPr/>
          </p:nvSpPr>
          <p:spPr>
            <a:xfrm>
              <a:off x="6259834" y="2452984"/>
              <a:ext cx="122086" cy="290690"/>
            </a:xfrm>
            <a:custGeom>
              <a:avLst/>
              <a:gdLst/>
              <a:ahLst/>
              <a:cxnLst/>
              <a:rect l="l" t="t" r="r" b="b"/>
              <a:pathLst>
                <a:path w="2942" h="7005" extrusionOk="0">
                  <a:moveTo>
                    <a:pt x="1628" y="1"/>
                  </a:moveTo>
                  <a:cubicBezTo>
                    <a:pt x="1238" y="1"/>
                    <a:pt x="578" y="1073"/>
                    <a:pt x="300" y="3112"/>
                  </a:cubicBezTo>
                  <a:cubicBezTo>
                    <a:pt x="1" y="5297"/>
                    <a:pt x="1542" y="7005"/>
                    <a:pt x="1542" y="7005"/>
                  </a:cubicBezTo>
                  <a:cubicBezTo>
                    <a:pt x="1542" y="7005"/>
                    <a:pt x="2868" y="4371"/>
                    <a:pt x="2904" y="3418"/>
                  </a:cubicBezTo>
                  <a:cubicBezTo>
                    <a:pt x="2941" y="2465"/>
                    <a:pt x="2083" y="186"/>
                    <a:pt x="1709" y="17"/>
                  </a:cubicBezTo>
                  <a:cubicBezTo>
                    <a:pt x="1683" y="6"/>
                    <a:pt x="1657" y="1"/>
                    <a:pt x="1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216;p69"/>
            <p:cNvSpPr/>
            <p:nvPr/>
          </p:nvSpPr>
          <p:spPr>
            <a:xfrm>
              <a:off x="6313739" y="2537764"/>
              <a:ext cx="18259" cy="192050"/>
            </a:xfrm>
            <a:custGeom>
              <a:avLst/>
              <a:gdLst/>
              <a:ahLst/>
              <a:cxnLst/>
              <a:rect l="l" t="t" r="r" b="b"/>
              <a:pathLst>
                <a:path w="440" h="4628" extrusionOk="0">
                  <a:moveTo>
                    <a:pt x="272" y="0"/>
                  </a:moveTo>
                  <a:cubicBezTo>
                    <a:pt x="258" y="0"/>
                    <a:pt x="244" y="29"/>
                    <a:pt x="227" y="90"/>
                  </a:cubicBezTo>
                  <a:cubicBezTo>
                    <a:pt x="0" y="935"/>
                    <a:pt x="253" y="4539"/>
                    <a:pt x="253" y="4539"/>
                  </a:cubicBezTo>
                  <a:lnTo>
                    <a:pt x="353" y="4628"/>
                  </a:lnTo>
                  <a:cubicBezTo>
                    <a:pt x="353" y="4628"/>
                    <a:pt x="44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217;p69"/>
            <p:cNvSpPr/>
            <p:nvPr/>
          </p:nvSpPr>
          <p:spPr>
            <a:xfrm>
              <a:off x="6279629" y="2691637"/>
              <a:ext cx="97312" cy="114533"/>
            </a:xfrm>
            <a:custGeom>
              <a:avLst/>
              <a:gdLst/>
              <a:ahLst/>
              <a:cxnLst/>
              <a:rect l="l" t="t" r="r" b="b"/>
              <a:pathLst>
                <a:path w="2345" h="2760" extrusionOk="0">
                  <a:moveTo>
                    <a:pt x="1173" y="0"/>
                  </a:moveTo>
                  <a:cubicBezTo>
                    <a:pt x="525" y="0"/>
                    <a:pt x="0" y="618"/>
                    <a:pt x="0" y="1380"/>
                  </a:cubicBezTo>
                  <a:cubicBezTo>
                    <a:pt x="0" y="2142"/>
                    <a:pt x="525" y="2759"/>
                    <a:pt x="1173" y="2759"/>
                  </a:cubicBezTo>
                  <a:cubicBezTo>
                    <a:pt x="1820" y="2759"/>
                    <a:pt x="2345" y="2142"/>
                    <a:pt x="2345" y="1380"/>
                  </a:cubicBezTo>
                  <a:cubicBezTo>
                    <a:pt x="2345" y="618"/>
                    <a:pt x="1820" y="0"/>
                    <a:pt x="1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218;p69"/>
            <p:cNvSpPr/>
            <p:nvPr/>
          </p:nvSpPr>
          <p:spPr>
            <a:xfrm>
              <a:off x="6290459" y="2704418"/>
              <a:ext cx="75608" cy="89012"/>
            </a:xfrm>
            <a:custGeom>
              <a:avLst/>
              <a:gdLst/>
              <a:ahLst/>
              <a:cxnLst/>
              <a:rect l="l" t="t" r="r" b="b"/>
              <a:pathLst>
                <a:path w="1822" h="2145" extrusionOk="0">
                  <a:moveTo>
                    <a:pt x="912" y="1"/>
                  </a:moveTo>
                  <a:cubicBezTo>
                    <a:pt x="409" y="1"/>
                    <a:pt x="1" y="480"/>
                    <a:pt x="1" y="1072"/>
                  </a:cubicBezTo>
                  <a:cubicBezTo>
                    <a:pt x="1" y="1663"/>
                    <a:pt x="409" y="2144"/>
                    <a:pt x="912" y="2144"/>
                  </a:cubicBezTo>
                  <a:cubicBezTo>
                    <a:pt x="1414" y="2144"/>
                    <a:pt x="1822" y="1665"/>
                    <a:pt x="1822" y="1072"/>
                  </a:cubicBezTo>
                  <a:cubicBezTo>
                    <a:pt x="1822" y="480"/>
                    <a:pt x="1414"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219;p69"/>
            <p:cNvSpPr/>
            <p:nvPr/>
          </p:nvSpPr>
          <p:spPr>
            <a:xfrm>
              <a:off x="6310420" y="2711348"/>
              <a:ext cx="52204" cy="57391"/>
            </a:xfrm>
            <a:custGeom>
              <a:avLst/>
              <a:gdLst/>
              <a:ahLst/>
              <a:cxnLst/>
              <a:rect l="l" t="t" r="r" b="b"/>
              <a:pathLst>
                <a:path w="1258" h="1383" extrusionOk="0">
                  <a:moveTo>
                    <a:pt x="401" y="1"/>
                  </a:moveTo>
                  <a:cubicBezTo>
                    <a:pt x="0" y="89"/>
                    <a:pt x="341" y="475"/>
                    <a:pt x="594" y="564"/>
                  </a:cubicBezTo>
                  <a:cubicBezTo>
                    <a:pt x="845" y="654"/>
                    <a:pt x="920" y="1292"/>
                    <a:pt x="979" y="1366"/>
                  </a:cubicBezTo>
                  <a:cubicBezTo>
                    <a:pt x="988" y="1377"/>
                    <a:pt x="1000" y="1382"/>
                    <a:pt x="1015" y="1382"/>
                  </a:cubicBezTo>
                  <a:cubicBezTo>
                    <a:pt x="1100" y="1382"/>
                    <a:pt x="1257" y="1187"/>
                    <a:pt x="1143" y="654"/>
                  </a:cubicBezTo>
                  <a:cubicBezTo>
                    <a:pt x="1009" y="31"/>
                    <a:pt x="401"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220;p69"/>
            <p:cNvSpPr/>
            <p:nvPr/>
          </p:nvSpPr>
          <p:spPr>
            <a:xfrm>
              <a:off x="7962850" y="3242889"/>
              <a:ext cx="393230" cy="1123503"/>
            </a:xfrm>
            <a:custGeom>
              <a:avLst/>
              <a:gdLst/>
              <a:ahLst/>
              <a:cxnLst/>
              <a:rect l="l" t="t" r="r" b="b"/>
              <a:pathLst>
                <a:path w="9476" h="27074" extrusionOk="0">
                  <a:moveTo>
                    <a:pt x="4315" y="0"/>
                  </a:moveTo>
                  <a:lnTo>
                    <a:pt x="1" y="27050"/>
                  </a:lnTo>
                  <a:cubicBezTo>
                    <a:pt x="379" y="27066"/>
                    <a:pt x="749" y="27073"/>
                    <a:pt x="1110" y="27073"/>
                  </a:cubicBezTo>
                  <a:cubicBezTo>
                    <a:pt x="6150" y="27073"/>
                    <a:pt x="9392" y="25588"/>
                    <a:pt x="9392" y="25588"/>
                  </a:cubicBezTo>
                  <a:cubicBezTo>
                    <a:pt x="9392" y="25588"/>
                    <a:pt x="9476" y="24726"/>
                    <a:pt x="9307" y="15516"/>
                  </a:cubicBezTo>
                  <a:cubicBezTo>
                    <a:pt x="9138" y="3087"/>
                    <a:pt x="4315" y="0"/>
                    <a:pt x="4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221;p69"/>
            <p:cNvSpPr/>
            <p:nvPr/>
          </p:nvSpPr>
          <p:spPr>
            <a:xfrm>
              <a:off x="7944425" y="3247247"/>
              <a:ext cx="393230" cy="1123545"/>
            </a:xfrm>
            <a:custGeom>
              <a:avLst/>
              <a:gdLst/>
              <a:ahLst/>
              <a:cxnLst/>
              <a:rect l="l" t="t" r="r" b="b"/>
              <a:pathLst>
                <a:path w="9476" h="27075" extrusionOk="0">
                  <a:moveTo>
                    <a:pt x="4314" y="1"/>
                  </a:moveTo>
                  <a:lnTo>
                    <a:pt x="1" y="27051"/>
                  </a:lnTo>
                  <a:cubicBezTo>
                    <a:pt x="378" y="27067"/>
                    <a:pt x="746" y="27074"/>
                    <a:pt x="1106" y="27074"/>
                  </a:cubicBezTo>
                  <a:cubicBezTo>
                    <a:pt x="6148" y="27074"/>
                    <a:pt x="9391" y="25588"/>
                    <a:pt x="9391" y="25588"/>
                  </a:cubicBezTo>
                  <a:cubicBezTo>
                    <a:pt x="9391" y="25588"/>
                    <a:pt x="9475" y="24727"/>
                    <a:pt x="9306" y="15516"/>
                  </a:cubicBezTo>
                  <a:cubicBezTo>
                    <a:pt x="9137" y="3087"/>
                    <a:pt x="4314" y="1"/>
                    <a:pt x="4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222;p69"/>
            <p:cNvSpPr/>
            <p:nvPr/>
          </p:nvSpPr>
          <p:spPr>
            <a:xfrm>
              <a:off x="7484093" y="3242889"/>
              <a:ext cx="393230" cy="1123503"/>
            </a:xfrm>
            <a:custGeom>
              <a:avLst/>
              <a:gdLst/>
              <a:ahLst/>
              <a:cxnLst/>
              <a:rect l="l" t="t" r="r" b="b"/>
              <a:pathLst>
                <a:path w="9476" h="27074" extrusionOk="0">
                  <a:moveTo>
                    <a:pt x="5162" y="0"/>
                  </a:moveTo>
                  <a:cubicBezTo>
                    <a:pt x="5162" y="0"/>
                    <a:pt x="339" y="3087"/>
                    <a:pt x="170" y="15516"/>
                  </a:cubicBezTo>
                  <a:cubicBezTo>
                    <a:pt x="1" y="24726"/>
                    <a:pt x="84" y="25588"/>
                    <a:pt x="84" y="25588"/>
                  </a:cubicBezTo>
                  <a:cubicBezTo>
                    <a:pt x="84" y="25588"/>
                    <a:pt x="3327" y="27073"/>
                    <a:pt x="8366" y="27073"/>
                  </a:cubicBezTo>
                  <a:cubicBezTo>
                    <a:pt x="8727" y="27073"/>
                    <a:pt x="9097" y="27066"/>
                    <a:pt x="9476" y="27050"/>
                  </a:cubicBezTo>
                  <a:lnTo>
                    <a:pt x="5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223;p69"/>
            <p:cNvSpPr/>
            <p:nvPr/>
          </p:nvSpPr>
          <p:spPr>
            <a:xfrm>
              <a:off x="7502477" y="3247247"/>
              <a:ext cx="393230" cy="1123545"/>
            </a:xfrm>
            <a:custGeom>
              <a:avLst/>
              <a:gdLst/>
              <a:ahLst/>
              <a:cxnLst/>
              <a:rect l="l" t="t" r="r" b="b"/>
              <a:pathLst>
                <a:path w="9476" h="27075" extrusionOk="0">
                  <a:moveTo>
                    <a:pt x="5162" y="1"/>
                  </a:moveTo>
                  <a:cubicBezTo>
                    <a:pt x="5162" y="1"/>
                    <a:pt x="339" y="3087"/>
                    <a:pt x="170" y="15516"/>
                  </a:cubicBezTo>
                  <a:cubicBezTo>
                    <a:pt x="1" y="24727"/>
                    <a:pt x="84" y="25588"/>
                    <a:pt x="84" y="25588"/>
                  </a:cubicBezTo>
                  <a:cubicBezTo>
                    <a:pt x="84" y="25588"/>
                    <a:pt x="3329" y="27074"/>
                    <a:pt x="8370" y="27074"/>
                  </a:cubicBezTo>
                  <a:cubicBezTo>
                    <a:pt x="8730" y="27074"/>
                    <a:pt x="9098" y="27067"/>
                    <a:pt x="9476" y="27051"/>
                  </a:cubicBezTo>
                  <a:lnTo>
                    <a:pt x="5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224;p69"/>
            <p:cNvSpPr/>
            <p:nvPr/>
          </p:nvSpPr>
          <p:spPr>
            <a:xfrm>
              <a:off x="7539244" y="3224423"/>
              <a:ext cx="755462" cy="1187575"/>
            </a:xfrm>
            <a:custGeom>
              <a:avLst/>
              <a:gdLst/>
              <a:ahLst/>
              <a:cxnLst/>
              <a:rect l="l" t="t" r="r" b="b"/>
              <a:pathLst>
                <a:path w="18205" h="28618" extrusionOk="0">
                  <a:moveTo>
                    <a:pt x="4887" y="0"/>
                  </a:moveTo>
                  <a:cubicBezTo>
                    <a:pt x="4811" y="0"/>
                    <a:pt x="4763" y="7"/>
                    <a:pt x="4750" y="23"/>
                  </a:cubicBezTo>
                  <a:cubicBezTo>
                    <a:pt x="4750" y="23"/>
                    <a:pt x="604" y="4676"/>
                    <a:pt x="301" y="14321"/>
                  </a:cubicBezTo>
                  <a:cubicBezTo>
                    <a:pt x="0" y="23965"/>
                    <a:pt x="150" y="27096"/>
                    <a:pt x="150" y="27096"/>
                  </a:cubicBezTo>
                  <a:cubicBezTo>
                    <a:pt x="150" y="27096"/>
                    <a:pt x="3031" y="28586"/>
                    <a:pt x="9008" y="28617"/>
                  </a:cubicBezTo>
                  <a:lnTo>
                    <a:pt x="9008" y="28618"/>
                  </a:lnTo>
                  <a:cubicBezTo>
                    <a:pt x="9040" y="28618"/>
                    <a:pt x="9070" y="28617"/>
                    <a:pt x="9102" y="28617"/>
                  </a:cubicBezTo>
                  <a:cubicBezTo>
                    <a:pt x="9135" y="28617"/>
                    <a:pt x="9164" y="28618"/>
                    <a:pt x="9197" y="28618"/>
                  </a:cubicBezTo>
                  <a:lnTo>
                    <a:pt x="9197" y="28617"/>
                  </a:lnTo>
                  <a:cubicBezTo>
                    <a:pt x="15172" y="28586"/>
                    <a:pt x="18054" y="27096"/>
                    <a:pt x="18054" y="27096"/>
                  </a:cubicBezTo>
                  <a:cubicBezTo>
                    <a:pt x="18054" y="27096"/>
                    <a:pt x="18205" y="23965"/>
                    <a:pt x="17903" y="14321"/>
                  </a:cubicBezTo>
                  <a:cubicBezTo>
                    <a:pt x="17602" y="4676"/>
                    <a:pt x="13455" y="23"/>
                    <a:pt x="13455" y="23"/>
                  </a:cubicBezTo>
                  <a:cubicBezTo>
                    <a:pt x="13441" y="7"/>
                    <a:pt x="13393" y="0"/>
                    <a:pt x="13317" y="0"/>
                  </a:cubicBezTo>
                  <a:cubicBezTo>
                    <a:pt x="12631" y="0"/>
                    <a:pt x="9665" y="572"/>
                    <a:pt x="9102" y="680"/>
                  </a:cubicBezTo>
                  <a:cubicBezTo>
                    <a:pt x="8539" y="571"/>
                    <a:pt x="5573" y="0"/>
                    <a:pt x="488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225;p69"/>
            <p:cNvSpPr/>
            <p:nvPr/>
          </p:nvSpPr>
          <p:spPr>
            <a:xfrm>
              <a:off x="7552149"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3" y="5872"/>
                  </a:cubicBezTo>
                  <a:lnTo>
                    <a:pt x="8943" y="5870"/>
                  </a:lnTo>
                  <a:cubicBezTo>
                    <a:pt x="14817" y="5838"/>
                    <a:pt x="17646" y="4308"/>
                    <a:pt x="17646" y="4308"/>
                  </a:cubicBezTo>
                  <a:cubicBezTo>
                    <a:pt x="17646" y="4308"/>
                    <a:pt x="17700" y="3130"/>
                    <a:pt x="17677" y="1"/>
                  </a:cubicBezTo>
                  <a:lnTo>
                    <a:pt x="17677" y="1"/>
                  </a:lnTo>
                  <a:cubicBezTo>
                    <a:pt x="17667" y="1095"/>
                    <a:pt x="17646" y="1550"/>
                    <a:pt x="17646" y="1550"/>
                  </a:cubicBezTo>
                  <a:cubicBezTo>
                    <a:pt x="17646" y="1550"/>
                    <a:pt x="14817" y="3079"/>
                    <a:pt x="8943" y="3111"/>
                  </a:cubicBezTo>
                  <a:lnTo>
                    <a:pt x="8943"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226;p69"/>
            <p:cNvSpPr/>
            <p:nvPr/>
          </p:nvSpPr>
          <p:spPr>
            <a:xfrm>
              <a:off x="7742166" y="3528683"/>
              <a:ext cx="97104" cy="80049"/>
            </a:xfrm>
            <a:custGeom>
              <a:avLst/>
              <a:gdLst/>
              <a:ahLst/>
              <a:cxnLst/>
              <a:rect l="l" t="t" r="r" b="b"/>
              <a:pathLst>
                <a:path w="2340" h="1929" extrusionOk="0">
                  <a:moveTo>
                    <a:pt x="2339" y="1"/>
                  </a:moveTo>
                  <a:cubicBezTo>
                    <a:pt x="895" y="40"/>
                    <a:pt x="0" y="127"/>
                    <a:pt x="0" y="127"/>
                  </a:cubicBezTo>
                  <a:lnTo>
                    <a:pt x="40" y="1929"/>
                  </a:lnTo>
                  <a:cubicBezTo>
                    <a:pt x="827" y="1683"/>
                    <a:pt x="1542" y="1118"/>
                    <a:pt x="2026" y="553"/>
                  </a:cubicBezTo>
                  <a:cubicBezTo>
                    <a:pt x="2145" y="375"/>
                    <a:pt x="2249" y="190"/>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227;p69"/>
            <p:cNvSpPr/>
            <p:nvPr/>
          </p:nvSpPr>
          <p:spPr>
            <a:xfrm>
              <a:off x="8031404" y="3532666"/>
              <a:ext cx="76314" cy="68844"/>
            </a:xfrm>
            <a:custGeom>
              <a:avLst/>
              <a:gdLst/>
              <a:ahLst/>
              <a:cxnLst/>
              <a:rect l="l" t="t" r="r" b="b"/>
              <a:pathLst>
                <a:path w="1839" h="1659" extrusionOk="0">
                  <a:moveTo>
                    <a:pt x="1" y="0"/>
                  </a:moveTo>
                  <a:cubicBezTo>
                    <a:pt x="294" y="855"/>
                    <a:pt x="969" y="1387"/>
                    <a:pt x="1796" y="1659"/>
                  </a:cubicBezTo>
                  <a:lnTo>
                    <a:pt x="1838" y="165"/>
                  </a:lnTo>
                  <a:cubicBezTo>
                    <a:pt x="1212" y="94"/>
                    <a:pt x="596"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228;p69"/>
            <p:cNvSpPr/>
            <p:nvPr/>
          </p:nvSpPr>
          <p:spPr>
            <a:xfrm>
              <a:off x="7935960" y="3528434"/>
              <a:ext cx="169974" cy="268613"/>
            </a:xfrm>
            <a:custGeom>
              <a:avLst/>
              <a:gdLst/>
              <a:ahLst/>
              <a:cxnLst/>
              <a:rect l="l" t="t" r="r" b="b"/>
              <a:pathLst>
                <a:path w="4096" h="6473" extrusionOk="0">
                  <a:moveTo>
                    <a:pt x="1" y="0"/>
                  </a:moveTo>
                  <a:lnTo>
                    <a:pt x="1" y="6434"/>
                  </a:lnTo>
                  <a:cubicBezTo>
                    <a:pt x="942" y="6464"/>
                    <a:pt x="1773" y="6472"/>
                    <a:pt x="2427" y="6472"/>
                  </a:cubicBezTo>
                  <a:cubicBezTo>
                    <a:pt x="3381" y="6472"/>
                    <a:pt x="3961" y="6454"/>
                    <a:pt x="3961" y="6454"/>
                  </a:cubicBezTo>
                  <a:lnTo>
                    <a:pt x="4096" y="1762"/>
                  </a:lnTo>
                  <a:cubicBezTo>
                    <a:pt x="3270" y="1488"/>
                    <a:pt x="2594" y="957"/>
                    <a:pt x="2301" y="102"/>
                  </a:cubicBezTo>
                  <a:cubicBezTo>
                    <a:pt x="1490" y="47"/>
                    <a:pt x="717"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229;p69"/>
            <p:cNvSpPr/>
            <p:nvPr/>
          </p:nvSpPr>
          <p:spPr>
            <a:xfrm>
              <a:off x="7743826" y="3528019"/>
              <a:ext cx="168106" cy="266538"/>
            </a:xfrm>
            <a:custGeom>
              <a:avLst/>
              <a:gdLst/>
              <a:ahLst/>
              <a:cxnLst/>
              <a:rect l="l" t="t" r="r" b="b"/>
              <a:pathLst>
                <a:path w="4051" h="6423" extrusionOk="0">
                  <a:moveTo>
                    <a:pt x="3583" y="0"/>
                  </a:moveTo>
                  <a:cubicBezTo>
                    <a:pt x="3119" y="0"/>
                    <a:pt x="2689" y="7"/>
                    <a:pt x="2299" y="18"/>
                  </a:cubicBezTo>
                  <a:cubicBezTo>
                    <a:pt x="2209" y="208"/>
                    <a:pt x="2105" y="392"/>
                    <a:pt x="1986" y="569"/>
                  </a:cubicBezTo>
                  <a:cubicBezTo>
                    <a:pt x="1502" y="1133"/>
                    <a:pt x="787" y="1697"/>
                    <a:pt x="0" y="1945"/>
                  </a:cubicBezTo>
                  <a:lnTo>
                    <a:pt x="94" y="6151"/>
                  </a:lnTo>
                  <a:cubicBezTo>
                    <a:pt x="1477" y="6292"/>
                    <a:pt x="2836" y="6374"/>
                    <a:pt x="4050" y="6423"/>
                  </a:cubicBezTo>
                  <a:lnTo>
                    <a:pt x="4011" y="2"/>
                  </a:lnTo>
                  <a:cubicBezTo>
                    <a:pt x="3866" y="1"/>
                    <a:pt x="3723" y="0"/>
                    <a:pt x="3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230;p69"/>
            <p:cNvSpPr/>
            <p:nvPr/>
          </p:nvSpPr>
          <p:spPr>
            <a:xfrm>
              <a:off x="7910231" y="3528102"/>
              <a:ext cx="25770" cy="267327"/>
            </a:xfrm>
            <a:custGeom>
              <a:avLst/>
              <a:gdLst/>
              <a:ahLst/>
              <a:cxnLst/>
              <a:rect l="l" t="t" r="r" b="b"/>
              <a:pathLst>
                <a:path w="621" h="6442" extrusionOk="0">
                  <a:moveTo>
                    <a:pt x="0" y="0"/>
                  </a:moveTo>
                  <a:lnTo>
                    <a:pt x="38" y="6421"/>
                  </a:lnTo>
                  <a:cubicBezTo>
                    <a:pt x="237" y="6428"/>
                    <a:pt x="432" y="6434"/>
                    <a:pt x="621" y="6441"/>
                  </a:cubicBezTo>
                  <a:lnTo>
                    <a:pt x="621" y="7"/>
                  </a:lnTo>
                  <a:cubicBezTo>
                    <a:pt x="409" y="3"/>
                    <a:pt x="202"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231;p69"/>
            <p:cNvSpPr/>
            <p:nvPr/>
          </p:nvSpPr>
          <p:spPr>
            <a:xfrm>
              <a:off x="7791839" y="3665915"/>
              <a:ext cx="100714" cy="254587"/>
            </a:xfrm>
            <a:custGeom>
              <a:avLst/>
              <a:gdLst/>
              <a:ahLst/>
              <a:cxnLst/>
              <a:rect l="l" t="t" r="r" b="b"/>
              <a:pathLst>
                <a:path w="2427" h="6135" extrusionOk="0">
                  <a:moveTo>
                    <a:pt x="1172" y="1"/>
                  </a:moveTo>
                  <a:lnTo>
                    <a:pt x="1172" y="1"/>
                  </a:lnTo>
                  <a:cubicBezTo>
                    <a:pt x="1172" y="1"/>
                    <a:pt x="1" y="1706"/>
                    <a:pt x="171" y="3569"/>
                  </a:cubicBezTo>
                  <a:cubicBezTo>
                    <a:pt x="340" y="5430"/>
                    <a:pt x="904" y="6135"/>
                    <a:pt x="904" y="6135"/>
                  </a:cubicBezTo>
                  <a:cubicBezTo>
                    <a:pt x="904" y="6135"/>
                    <a:pt x="2426" y="3766"/>
                    <a:pt x="11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232;p69"/>
            <p:cNvSpPr/>
            <p:nvPr/>
          </p:nvSpPr>
          <p:spPr>
            <a:xfrm>
              <a:off x="7744117" y="3690232"/>
              <a:ext cx="218650" cy="182713"/>
            </a:xfrm>
            <a:custGeom>
              <a:avLst/>
              <a:gdLst/>
              <a:ahLst/>
              <a:cxnLst/>
              <a:rect l="l" t="t" r="r" b="b"/>
              <a:pathLst>
                <a:path w="5269" h="4403" extrusionOk="0">
                  <a:moveTo>
                    <a:pt x="4267" y="1"/>
                  </a:moveTo>
                  <a:cubicBezTo>
                    <a:pt x="3861" y="1"/>
                    <a:pt x="2562" y="947"/>
                    <a:pt x="2562" y="947"/>
                  </a:cubicBezTo>
                  <a:cubicBezTo>
                    <a:pt x="2562" y="947"/>
                    <a:pt x="3109" y="205"/>
                    <a:pt x="2688" y="162"/>
                  </a:cubicBezTo>
                  <a:cubicBezTo>
                    <a:pt x="2681" y="161"/>
                    <a:pt x="2675" y="161"/>
                    <a:pt x="2668" y="161"/>
                  </a:cubicBezTo>
                  <a:cubicBezTo>
                    <a:pt x="2239" y="161"/>
                    <a:pt x="1381" y="1435"/>
                    <a:pt x="1381" y="1435"/>
                  </a:cubicBezTo>
                  <a:lnTo>
                    <a:pt x="38" y="1584"/>
                  </a:lnTo>
                  <a:cubicBezTo>
                    <a:pt x="0" y="2895"/>
                    <a:pt x="162" y="3782"/>
                    <a:pt x="285" y="4403"/>
                  </a:cubicBezTo>
                  <a:cubicBezTo>
                    <a:pt x="1315" y="4034"/>
                    <a:pt x="2350" y="3335"/>
                    <a:pt x="2350" y="3335"/>
                  </a:cubicBezTo>
                  <a:cubicBezTo>
                    <a:pt x="3043" y="3247"/>
                    <a:pt x="5112" y="2560"/>
                    <a:pt x="5068" y="2254"/>
                  </a:cubicBezTo>
                  <a:cubicBezTo>
                    <a:pt x="5052" y="2142"/>
                    <a:pt x="4865" y="2106"/>
                    <a:pt x="4636" y="2106"/>
                  </a:cubicBezTo>
                  <a:cubicBezTo>
                    <a:pt x="4242" y="2106"/>
                    <a:pt x="3723" y="2211"/>
                    <a:pt x="3723" y="2211"/>
                  </a:cubicBezTo>
                  <a:cubicBezTo>
                    <a:pt x="3723" y="2211"/>
                    <a:pt x="5269" y="1779"/>
                    <a:pt x="5206" y="1486"/>
                  </a:cubicBezTo>
                  <a:cubicBezTo>
                    <a:pt x="5192" y="1422"/>
                    <a:pt x="5105" y="1398"/>
                    <a:pt x="4977" y="1398"/>
                  </a:cubicBezTo>
                  <a:cubicBezTo>
                    <a:pt x="4522" y="1398"/>
                    <a:pt x="3553" y="1713"/>
                    <a:pt x="3553" y="1713"/>
                  </a:cubicBezTo>
                  <a:cubicBezTo>
                    <a:pt x="3553" y="1713"/>
                    <a:pt x="5095" y="1088"/>
                    <a:pt x="5052" y="810"/>
                  </a:cubicBezTo>
                  <a:cubicBezTo>
                    <a:pt x="5034" y="715"/>
                    <a:pt x="4948" y="677"/>
                    <a:pt x="4823" y="677"/>
                  </a:cubicBezTo>
                  <a:cubicBezTo>
                    <a:pt x="4333" y="677"/>
                    <a:pt x="3239" y="1261"/>
                    <a:pt x="3239" y="1261"/>
                  </a:cubicBezTo>
                  <a:cubicBezTo>
                    <a:pt x="3239" y="1261"/>
                    <a:pt x="4532" y="361"/>
                    <a:pt x="4374" y="52"/>
                  </a:cubicBezTo>
                  <a:cubicBezTo>
                    <a:pt x="4356" y="16"/>
                    <a:pt x="4319" y="1"/>
                    <a:pt x="42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233;p69"/>
            <p:cNvSpPr/>
            <p:nvPr/>
          </p:nvSpPr>
          <p:spPr>
            <a:xfrm>
              <a:off x="7414834" y="3349787"/>
              <a:ext cx="425142" cy="567478"/>
            </a:xfrm>
            <a:custGeom>
              <a:avLst/>
              <a:gdLst/>
              <a:ahLst/>
              <a:cxnLst/>
              <a:rect l="l" t="t" r="r" b="b"/>
              <a:pathLst>
                <a:path w="10245" h="13675" extrusionOk="0">
                  <a:moveTo>
                    <a:pt x="5868" y="1"/>
                  </a:moveTo>
                  <a:cubicBezTo>
                    <a:pt x="5868" y="1"/>
                    <a:pt x="0" y="7627"/>
                    <a:pt x="2737" y="11296"/>
                  </a:cubicBezTo>
                  <a:cubicBezTo>
                    <a:pt x="4364" y="13477"/>
                    <a:pt x="8163" y="13675"/>
                    <a:pt x="9489" y="13675"/>
                  </a:cubicBezTo>
                  <a:cubicBezTo>
                    <a:pt x="9784" y="13675"/>
                    <a:pt x="9956" y="13665"/>
                    <a:pt x="9956" y="13665"/>
                  </a:cubicBezTo>
                  <a:cubicBezTo>
                    <a:pt x="9956" y="13665"/>
                    <a:pt x="9393" y="12960"/>
                    <a:pt x="9224" y="11099"/>
                  </a:cubicBezTo>
                  <a:cubicBezTo>
                    <a:pt x="9057" y="9237"/>
                    <a:pt x="10245" y="7755"/>
                    <a:pt x="10245" y="7755"/>
                  </a:cubicBezTo>
                  <a:cubicBezTo>
                    <a:pt x="10245" y="7755"/>
                    <a:pt x="8454" y="7085"/>
                    <a:pt x="6507" y="7042"/>
                  </a:cubicBezTo>
                  <a:lnTo>
                    <a:pt x="5868" y="1"/>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234;p69"/>
            <p:cNvSpPr/>
            <p:nvPr/>
          </p:nvSpPr>
          <p:spPr>
            <a:xfrm>
              <a:off x="7606350" y="3639920"/>
              <a:ext cx="228278" cy="29837"/>
            </a:xfrm>
            <a:custGeom>
              <a:avLst/>
              <a:gdLst/>
              <a:ahLst/>
              <a:cxnLst/>
              <a:rect l="l" t="t" r="r" b="b"/>
              <a:pathLst>
                <a:path w="5501" h="719" extrusionOk="0">
                  <a:moveTo>
                    <a:pt x="0" y="0"/>
                  </a:moveTo>
                  <a:lnTo>
                    <a:pt x="5500" y="719"/>
                  </a:lnTo>
                  <a:cubicBezTo>
                    <a:pt x="5500" y="719"/>
                    <a:pt x="2834" y="0"/>
                    <a:pt x="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235;p69"/>
            <p:cNvSpPr/>
            <p:nvPr/>
          </p:nvSpPr>
          <p:spPr>
            <a:xfrm>
              <a:off x="7528537" y="3821530"/>
              <a:ext cx="299612" cy="101461"/>
            </a:xfrm>
            <a:custGeom>
              <a:avLst/>
              <a:gdLst/>
              <a:ahLst/>
              <a:cxnLst/>
              <a:rect l="l" t="t" r="r" b="b"/>
              <a:pathLst>
                <a:path w="7220" h="2445" extrusionOk="0">
                  <a:moveTo>
                    <a:pt x="53" y="1"/>
                  </a:moveTo>
                  <a:lnTo>
                    <a:pt x="0" y="33"/>
                  </a:lnTo>
                  <a:cubicBezTo>
                    <a:pt x="345" y="605"/>
                    <a:pt x="908" y="1000"/>
                    <a:pt x="1487" y="1297"/>
                  </a:cubicBezTo>
                  <a:cubicBezTo>
                    <a:pt x="2075" y="1593"/>
                    <a:pt x="2703" y="1798"/>
                    <a:pt x="3336" y="1959"/>
                  </a:cubicBezTo>
                  <a:cubicBezTo>
                    <a:pt x="3972" y="2123"/>
                    <a:pt x="4617" y="2230"/>
                    <a:pt x="5266" y="2314"/>
                  </a:cubicBezTo>
                  <a:cubicBezTo>
                    <a:pt x="5915" y="2392"/>
                    <a:pt x="6566" y="2439"/>
                    <a:pt x="7219" y="2444"/>
                  </a:cubicBezTo>
                  <a:lnTo>
                    <a:pt x="7218" y="2383"/>
                  </a:lnTo>
                  <a:cubicBezTo>
                    <a:pt x="6570" y="2345"/>
                    <a:pt x="5922" y="2278"/>
                    <a:pt x="5279" y="2191"/>
                  </a:cubicBezTo>
                  <a:cubicBezTo>
                    <a:pt x="4637" y="2104"/>
                    <a:pt x="3998" y="1988"/>
                    <a:pt x="3367" y="1833"/>
                  </a:cubicBezTo>
                  <a:cubicBezTo>
                    <a:pt x="2739" y="1679"/>
                    <a:pt x="2119" y="1476"/>
                    <a:pt x="1537" y="1197"/>
                  </a:cubicBezTo>
                  <a:cubicBezTo>
                    <a:pt x="1247" y="1056"/>
                    <a:pt x="969" y="891"/>
                    <a:pt x="713" y="697"/>
                  </a:cubicBezTo>
                  <a:cubicBezTo>
                    <a:pt x="457" y="502"/>
                    <a:pt x="225" y="273"/>
                    <a:pt x="53"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236;p69"/>
            <p:cNvSpPr/>
            <p:nvPr/>
          </p:nvSpPr>
          <p:spPr>
            <a:xfrm>
              <a:off x="7572732" y="3235046"/>
              <a:ext cx="352023" cy="291105"/>
            </a:xfrm>
            <a:custGeom>
              <a:avLst/>
              <a:gdLst/>
              <a:ahLst/>
              <a:cxnLst/>
              <a:rect l="l" t="t" r="r" b="b"/>
              <a:pathLst>
                <a:path w="8483" h="7015" extrusionOk="0">
                  <a:moveTo>
                    <a:pt x="3555" y="0"/>
                  </a:moveTo>
                  <a:cubicBezTo>
                    <a:pt x="3087" y="0"/>
                    <a:pt x="1715" y="342"/>
                    <a:pt x="1" y="3849"/>
                  </a:cubicBezTo>
                  <a:cubicBezTo>
                    <a:pt x="100" y="4543"/>
                    <a:pt x="2940" y="6957"/>
                    <a:pt x="4294" y="7014"/>
                  </a:cubicBezTo>
                  <a:cubicBezTo>
                    <a:pt x="4304" y="7014"/>
                    <a:pt x="4313" y="7015"/>
                    <a:pt x="4323" y="7015"/>
                  </a:cubicBezTo>
                  <a:cubicBezTo>
                    <a:pt x="5579" y="7015"/>
                    <a:pt x="8482" y="1482"/>
                    <a:pt x="8482" y="1482"/>
                  </a:cubicBezTo>
                  <a:lnTo>
                    <a:pt x="3730" y="20"/>
                  </a:lnTo>
                  <a:cubicBezTo>
                    <a:pt x="3730" y="20"/>
                    <a:pt x="3669" y="0"/>
                    <a:pt x="355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237;p69"/>
            <p:cNvSpPr/>
            <p:nvPr/>
          </p:nvSpPr>
          <p:spPr>
            <a:xfrm>
              <a:off x="7581115" y="3221892"/>
              <a:ext cx="338371" cy="275585"/>
            </a:xfrm>
            <a:custGeom>
              <a:avLst/>
              <a:gdLst/>
              <a:ahLst/>
              <a:cxnLst/>
              <a:rect l="l" t="t" r="r" b="b"/>
              <a:pathLst>
                <a:path w="8154" h="6641" extrusionOk="0">
                  <a:moveTo>
                    <a:pt x="3457" y="0"/>
                  </a:moveTo>
                  <a:cubicBezTo>
                    <a:pt x="3064" y="0"/>
                    <a:pt x="1718" y="282"/>
                    <a:pt x="1" y="3737"/>
                  </a:cubicBezTo>
                  <a:cubicBezTo>
                    <a:pt x="96" y="4394"/>
                    <a:pt x="2813" y="6586"/>
                    <a:pt x="4118" y="6639"/>
                  </a:cubicBezTo>
                  <a:cubicBezTo>
                    <a:pt x="4127" y="6640"/>
                    <a:pt x="4136" y="6640"/>
                    <a:pt x="4145" y="6640"/>
                  </a:cubicBezTo>
                  <a:cubicBezTo>
                    <a:pt x="5356" y="6640"/>
                    <a:pt x="8154" y="1394"/>
                    <a:pt x="8154" y="1394"/>
                  </a:cubicBezTo>
                  <a:lnTo>
                    <a:pt x="3574" y="11"/>
                  </a:lnTo>
                  <a:cubicBezTo>
                    <a:pt x="3574" y="11"/>
                    <a:pt x="3534" y="0"/>
                    <a:pt x="34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238;p69"/>
            <p:cNvSpPr/>
            <p:nvPr/>
          </p:nvSpPr>
          <p:spPr>
            <a:xfrm>
              <a:off x="7665853" y="3188943"/>
              <a:ext cx="24318" cy="30501"/>
            </a:xfrm>
            <a:custGeom>
              <a:avLst/>
              <a:gdLst/>
              <a:ahLst/>
              <a:cxnLst/>
              <a:rect l="l" t="t" r="r" b="b"/>
              <a:pathLst>
                <a:path w="586" h="735" extrusionOk="0">
                  <a:moveTo>
                    <a:pt x="385" y="1"/>
                  </a:moveTo>
                  <a:cubicBezTo>
                    <a:pt x="343" y="1"/>
                    <a:pt x="300" y="15"/>
                    <a:pt x="262" y="42"/>
                  </a:cubicBezTo>
                  <a:cubicBezTo>
                    <a:pt x="259" y="44"/>
                    <a:pt x="257" y="45"/>
                    <a:pt x="254" y="48"/>
                  </a:cubicBezTo>
                  <a:cubicBezTo>
                    <a:pt x="238" y="51"/>
                    <a:pt x="220" y="59"/>
                    <a:pt x="205" y="69"/>
                  </a:cubicBezTo>
                  <a:cubicBezTo>
                    <a:pt x="171" y="90"/>
                    <a:pt x="143" y="120"/>
                    <a:pt x="123" y="158"/>
                  </a:cubicBezTo>
                  <a:cubicBezTo>
                    <a:pt x="76" y="198"/>
                    <a:pt x="41" y="254"/>
                    <a:pt x="24" y="318"/>
                  </a:cubicBezTo>
                  <a:cubicBezTo>
                    <a:pt x="1" y="408"/>
                    <a:pt x="21" y="493"/>
                    <a:pt x="77" y="548"/>
                  </a:cubicBezTo>
                  <a:cubicBezTo>
                    <a:pt x="91" y="581"/>
                    <a:pt x="113" y="611"/>
                    <a:pt x="140" y="635"/>
                  </a:cubicBezTo>
                  <a:cubicBezTo>
                    <a:pt x="145" y="648"/>
                    <a:pt x="153" y="663"/>
                    <a:pt x="163" y="677"/>
                  </a:cubicBezTo>
                  <a:cubicBezTo>
                    <a:pt x="187" y="709"/>
                    <a:pt x="222" y="728"/>
                    <a:pt x="261" y="734"/>
                  </a:cubicBezTo>
                  <a:cubicBezTo>
                    <a:pt x="267" y="734"/>
                    <a:pt x="273" y="735"/>
                    <a:pt x="279" y="735"/>
                  </a:cubicBezTo>
                  <a:cubicBezTo>
                    <a:pt x="292" y="735"/>
                    <a:pt x="308" y="734"/>
                    <a:pt x="323" y="728"/>
                  </a:cubicBezTo>
                  <a:cubicBezTo>
                    <a:pt x="327" y="729"/>
                    <a:pt x="331" y="729"/>
                    <a:pt x="334" y="729"/>
                  </a:cubicBezTo>
                  <a:cubicBezTo>
                    <a:pt x="370" y="729"/>
                    <a:pt x="404" y="712"/>
                    <a:pt x="426" y="683"/>
                  </a:cubicBezTo>
                  <a:cubicBezTo>
                    <a:pt x="437" y="667"/>
                    <a:pt x="449" y="650"/>
                    <a:pt x="459" y="633"/>
                  </a:cubicBezTo>
                  <a:cubicBezTo>
                    <a:pt x="476" y="620"/>
                    <a:pt x="490" y="602"/>
                    <a:pt x="498" y="580"/>
                  </a:cubicBezTo>
                  <a:lnTo>
                    <a:pt x="507" y="554"/>
                  </a:lnTo>
                  <a:cubicBezTo>
                    <a:pt x="535" y="517"/>
                    <a:pt x="555" y="472"/>
                    <a:pt x="566" y="427"/>
                  </a:cubicBezTo>
                  <a:cubicBezTo>
                    <a:pt x="571" y="406"/>
                    <a:pt x="573" y="384"/>
                    <a:pt x="576" y="364"/>
                  </a:cubicBezTo>
                  <a:cubicBezTo>
                    <a:pt x="586" y="334"/>
                    <a:pt x="582" y="303"/>
                    <a:pt x="568" y="276"/>
                  </a:cubicBezTo>
                  <a:lnTo>
                    <a:pt x="568" y="260"/>
                  </a:lnTo>
                  <a:cubicBezTo>
                    <a:pt x="568" y="249"/>
                    <a:pt x="570" y="239"/>
                    <a:pt x="570" y="229"/>
                  </a:cubicBezTo>
                  <a:cubicBezTo>
                    <a:pt x="572" y="95"/>
                    <a:pt x="505" y="40"/>
                    <a:pt x="465" y="19"/>
                  </a:cubicBezTo>
                  <a:cubicBezTo>
                    <a:pt x="441" y="7"/>
                    <a:pt x="413" y="1"/>
                    <a:pt x="38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239;p69"/>
            <p:cNvSpPr/>
            <p:nvPr/>
          </p:nvSpPr>
          <p:spPr>
            <a:xfrm>
              <a:off x="7673903" y="3273473"/>
              <a:ext cx="21745" cy="24359"/>
            </a:xfrm>
            <a:custGeom>
              <a:avLst/>
              <a:gdLst/>
              <a:ahLst/>
              <a:cxnLst/>
              <a:rect l="l" t="t" r="r" b="b"/>
              <a:pathLst>
                <a:path w="524" h="587" extrusionOk="0">
                  <a:moveTo>
                    <a:pt x="297" y="0"/>
                  </a:moveTo>
                  <a:cubicBezTo>
                    <a:pt x="249" y="0"/>
                    <a:pt x="187" y="18"/>
                    <a:pt x="126" y="88"/>
                  </a:cubicBezTo>
                  <a:cubicBezTo>
                    <a:pt x="85" y="121"/>
                    <a:pt x="55" y="166"/>
                    <a:pt x="45" y="217"/>
                  </a:cubicBezTo>
                  <a:cubicBezTo>
                    <a:pt x="27" y="254"/>
                    <a:pt x="11" y="299"/>
                    <a:pt x="6" y="350"/>
                  </a:cubicBezTo>
                  <a:cubicBezTo>
                    <a:pt x="0" y="459"/>
                    <a:pt x="67" y="557"/>
                    <a:pt x="163" y="582"/>
                  </a:cubicBezTo>
                  <a:cubicBezTo>
                    <a:pt x="181" y="584"/>
                    <a:pt x="196" y="587"/>
                    <a:pt x="212" y="587"/>
                  </a:cubicBezTo>
                  <a:cubicBezTo>
                    <a:pt x="260" y="587"/>
                    <a:pt x="307" y="568"/>
                    <a:pt x="349" y="536"/>
                  </a:cubicBezTo>
                  <a:cubicBezTo>
                    <a:pt x="440" y="497"/>
                    <a:pt x="508" y="412"/>
                    <a:pt x="519" y="316"/>
                  </a:cubicBezTo>
                  <a:cubicBezTo>
                    <a:pt x="524" y="265"/>
                    <a:pt x="516" y="217"/>
                    <a:pt x="493" y="172"/>
                  </a:cubicBezTo>
                  <a:cubicBezTo>
                    <a:pt x="476" y="97"/>
                    <a:pt x="430" y="28"/>
                    <a:pt x="348" y="6"/>
                  </a:cubicBezTo>
                  <a:cubicBezTo>
                    <a:pt x="334" y="3"/>
                    <a:pt x="317"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240;p69"/>
            <p:cNvSpPr/>
            <p:nvPr/>
          </p:nvSpPr>
          <p:spPr>
            <a:xfrm>
              <a:off x="7753744" y="3317211"/>
              <a:ext cx="24318" cy="30459"/>
            </a:xfrm>
            <a:custGeom>
              <a:avLst/>
              <a:gdLst/>
              <a:ahLst/>
              <a:cxnLst/>
              <a:rect l="l" t="t" r="r" b="b"/>
              <a:pathLst>
                <a:path w="586" h="734" extrusionOk="0">
                  <a:moveTo>
                    <a:pt x="385" y="0"/>
                  </a:moveTo>
                  <a:cubicBezTo>
                    <a:pt x="343" y="0"/>
                    <a:pt x="299" y="14"/>
                    <a:pt x="262" y="41"/>
                  </a:cubicBezTo>
                  <a:cubicBezTo>
                    <a:pt x="259" y="44"/>
                    <a:pt x="257" y="45"/>
                    <a:pt x="254" y="48"/>
                  </a:cubicBezTo>
                  <a:cubicBezTo>
                    <a:pt x="237" y="51"/>
                    <a:pt x="220" y="58"/>
                    <a:pt x="204" y="69"/>
                  </a:cubicBezTo>
                  <a:cubicBezTo>
                    <a:pt x="170" y="88"/>
                    <a:pt x="143" y="120"/>
                    <a:pt x="123" y="157"/>
                  </a:cubicBezTo>
                  <a:cubicBezTo>
                    <a:pt x="76" y="197"/>
                    <a:pt x="40" y="254"/>
                    <a:pt x="24" y="318"/>
                  </a:cubicBezTo>
                  <a:cubicBezTo>
                    <a:pt x="0" y="407"/>
                    <a:pt x="21" y="493"/>
                    <a:pt x="78" y="548"/>
                  </a:cubicBezTo>
                  <a:cubicBezTo>
                    <a:pt x="92" y="581"/>
                    <a:pt x="114" y="611"/>
                    <a:pt x="140" y="633"/>
                  </a:cubicBezTo>
                  <a:cubicBezTo>
                    <a:pt x="146" y="648"/>
                    <a:pt x="154" y="663"/>
                    <a:pt x="164" y="677"/>
                  </a:cubicBezTo>
                  <a:cubicBezTo>
                    <a:pt x="189" y="709"/>
                    <a:pt x="223" y="728"/>
                    <a:pt x="262" y="733"/>
                  </a:cubicBezTo>
                  <a:cubicBezTo>
                    <a:pt x="264" y="733"/>
                    <a:pt x="265" y="732"/>
                    <a:pt x="267" y="732"/>
                  </a:cubicBezTo>
                  <a:cubicBezTo>
                    <a:pt x="271" y="732"/>
                    <a:pt x="274" y="733"/>
                    <a:pt x="279" y="733"/>
                  </a:cubicBezTo>
                  <a:cubicBezTo>
                    <a:pt x="292" y="733"/>
                    <a:pt x="307" y="731"/>
                    <a:pt x="323" y="726"/>
                  </a:cubicBezTo>
                  <a:cubicBezTo>
                    <a:pt x="327" y="726"/>
                    <a:pt x="331" y="727"/>
                    <a:pt x="335" y="727"/>
                  </a:cubicBezTo>
                  <a:cubicBezTo>
                    <a:pt x="370" y="727"/>
                    <a:pt x="404" y="710"/>
                    <a:pt x="426" y="682"/>
                  </a:cubicBezTo>
                  <a:cubicBezTo>
                    <a:pt x="437" y="664"/>
                    <a:pt x="449" y="648"/>
                    <a:pt x="459" y="631"/>
                  </a:cubicBezTo>
                  <a:cubicBezTo>
                    <a:pt x="475" y="618"/>
                    <a:pt x="490" y="600"/>
                    <a:pt x="498" y="579"/>
                  </a:cubicBezTo>
                  <a:lnTo>
                    <a:pt x="506" y="553"/>
                  </a:lnTo>
                  <a:cubicBezTo>
                    <a:pt x="535" y="515"/>
                    <a:pt x="555" y="470"/>
                    <a:pt x="566" y="426"/>
                  </a:cubicBezTo>
                  <a:cubicBezTo>
                    <a:pt x="571" y="406"/>
                    <a:pt x="573" y="384"/>
                    <a:pt x="575" y="363"/>
                  </a:cubicBezTo>
                  <a:cubicBezTo>
                    <a:pt x="586" y="333"/>
                    <a:pt x="582" y="302"/>
                    <a:pt x="568" y="276"/>
                  </a:cubicBezTo>
                  <a:lnTo>
                    <a:pt x="568" y="259"/>
                  </a:lnTo>
                  <a:cubicBezTo>
                    <a:pt x="568" y="249"/>
                    <a:pt x="570" y="239"/>
                    <a:pt x="570" y="228"/>
                  </a:cubicBezTo>
                  <a:cubicBezTo>
                    <a:pt x="572" y="94"/>
                    <a:pt x="505" y="40"/>
                    <a:pt x="465" y="19"/>
                  </a:cubicBezTo>
                  <a:cubicBezTo>
                    <a:pt x="440" y="6"/>
                    <a:pt x="413"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241;p69"/>
            <p:cNvSpPr/>
            <p:nvPr/>
          </p:nvSpPr>
          <p:spPr>
            <a:xfrm>
              <a:off x="7679381" y="3344766"/>
              <a:ext cx="22699" cy="30169"/>
            </a:xfrm>
            <a:custGeom>
              <a:avLst/>
              <a:gdLst/>
              <a:ahLst/>
              <a:cxnLst/>
              <a:rect l="l" t="t" r="r" b="b"/>
              <a:pathLst>
                <a:path w="547" h="727" extrusionOk="0">
                  <a:moveTo>
                    <a:pt x="326" y="1"/>
                  </a:moveTo>
                  <a:cubicBezTo>
                    <a:pt x="258" y="1"/>
                    <a:pt x="192" y="33"/>
                    <a:pt x="140" y="83"/>
                  </a:cubicBezTo>
                  <a:cubicBezTo>
                    <a:pt x="89" y="114"/>
                    <a:pt x="50" y="167"/>
                    <a:pt x="25" y="235"/>
                  </a:cubicBezTo>
                  <a:cubicBezTo>
                    <a:pt x="10" y="275"/>
                    <a:pt x="3" y="322"/>
                    <a:pt x="5" y="366"/>
                  </a:cubicBezTo>
                  <a:cubicBezTo>
                    <a:pt x="2" y="394"/>
                    <a:pt x="0" y="422"/>
                    <a:pt x="2" y="451"/>
                  </a:cubicBezTo>
                  <a:cubicBezTo>
                    <a:pt x="5" y="577"/>
                    <a:pt x="81" y="713"/>
                    <a:pt x="217" y="725"/>
                  </a:cubicBezTo>
                  <a:cubicBezTo>
                    <a:pt x="222" y="727"/>
                    <a:pt x="227" y="727"/>
                    <a:pt x="234" y="727"/>
                  </a:cubicBezTo>
                  <a:cubicBezTo>
                    <a:pt x="312" y="727"/>
                    <a:pt x="391" y="680"/>
                    <a:pt x="435" y="605"/>
                  </a:cubicBezTo>
                  <a:cubicBezTo>
                    <a:pt x="445" y="588"/>
                    <a:pt x="453" y="570"/>
                    <a:pt x="459" y="552"/>
                  </a:cubicBezTo>
                  <a:cubicBezTo>
                    <a:pt x="482" y="531"/>
                    <a:pt x="503" y="504"/>
                    <a:pt x="518" y="473"/>
                  </a:cubicBezTo>
                  <a:cubicBezTo>
                    <a:pt x="546" y="409"/>
                    <a:pt x="546" y="342"/>
                    <a:pt x="546" y="293"/>
                  </a:cubicBezTo>
                  <a:cubicBezTo>
                    <a:pt x="546" y="239"/>
                    <a:pt x="545" y="96"/>
                    <a:pt x="429" y="28"/>
                  </a:cubicBezTo>
                  <a:cubicBezTo>
                    <a:pt x="396" y="9"/>
                    <a:pt x="36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242;p69"/>
            <p:cNvSpPr/>
            <p:nvPr/>
          </p:nvSpPr>
          <p:spPr>
            <a:xfrm>
              <a:off x="7735402" y="3372652"/>
              <a:ext cx="21786" cy="24401"/>
            </a:xfrm>
            <a:custGeom>
              <a:avLst/>
              <a:gdLst/>
              <a:ahLst/>
              <a:cxnLst/>
              <a:rect l="l" t="t" r="r" b="b"/>
              <a:pathLst>
                <a:path w="525" h="588" extrusionOk="0">
                  <a:moveTo>
                    <a:pt x="298" y="1"/>
                  </a:moveTo>
                  <a:cubicBezTo>
                    <a:pt x="249" y="1"/>
                    <a:pt x="187" y="19"/>
                    <a:pt x="127" y="89"/>
                  </a:cubicBezTo>
                  <a:cubicBezTo>
                    <a:pt x="86" y="122"/>
                    <a:pt x="56" y="167"/>
                    <a:pt x="46" y="218"/>
                  </a:cubicBezTo>
                  <a:cubicBezTo>
                    <a:pt x="28" y="255"/>
                    <a:pt x="10" y="300"/>
                    <a:pt x="7" y="351"/>
                  </a:cubicBezTo>
                  <a:cubicBezTo>
                    <a:pt x="0" y="460"/>
                    <a:pt x="67" y="558"/>
                    <a:pt x="164" y="582"/>
                  </a:cubicBezTo>
                  <a:cubicBezTo>
                    <a:pt x="181" y="584"/>
                    <a:pt x="196" y="588"/>
                    <a:pt x="211" y="588"/>
                  </a:cubicBezTo>
                  <a:cubicBezTo>
                    <a:pt x="261" y="588"/>
                    <a:pt x="308" y="569"/>
                    <a:pt x="350" y="537"/>
                  </a:cubicBezTo>
                  <a:cubicBezTo>
                    <a:pt x="441" y="498"/>
                    <a:pt x="508" y="413"/>
                    <a:pt x="520" y="317"/>
                  </a:cubicBezTo>
                  <a:cubicBezTo>
                    <a:pt x="525" y="266"/>
                    <a:pt x="515" y="218"/>
                    <a:pt x="494" y="173"/>
                  </a:cubicBezTo>
                  <a:cubicBezTo>
                    <a:pt x="477" y="98"/>
                    <a:pt x="431" y="29"/>
                    <a:pt x="349" y="7"/>
                  </a:cubicBezTo>
                  <a:cubicBezTo>
                    <a:pt x="334" y="4"/>
                    <a:pt x="317"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243;p69"/>
            <p:cNvSpPr/>
            <p:nvPr/>
          </p:nvSpPr>
          <p:spPr>
            <a:xfrm>
              <a:off x="7679422" y="3397177"/>
              <a:ext cx="22077" cy="20126"/>
            </a:xfrm>
            <a:custGeom>
              <a:avLst/>
              <a:gdLst/>
              <a:ahLst/>
              <a:cxnLst/>
              <a:rect l="l" t="t" r="r" b="b"/>
              <a:pathLst>
                <a:path w="532" h="485" extrusionOk="0">
                  <a:moveTo>
                    <a:pt x="352" y="0"/>
                  </a:moveTo>
                  <a:cubicBezTo>
                    <a:pt x="292" y="0"/>
                    <a:pt x="231" y="21"/>
                    <a:pt x="182" y="61"/>
                  </a:cubicBezTo>
                  <a:cubicBezTo>
                    <a:pt x="171" y="70"/>
                    <a:pt x="162" y="78"/>
                    <a:pt x="153" y="86"/>
                  </a:cubicBezTo>
                  <a:cubicBezTo>
                    <a:pt x="141" y="91"/>
                    <a:pt x="130" y="98"/>
                    <a:pt x="119" y="104"/>
                  </a:cubicBezTo>
                  <a:cubicBezTo>
                    <a:pt x="74" y="134"/>
                    <a:pt x="54" y="171"/>
                    <a:pt x="39" y="196"/>
                  </a:cubicBezTo>
                  <a:cubicBezTo>
                    <a:pt x="23" y="228"/>
                    <a:pt x="0" y="267"/>
                    <a:pt x="2" y="312"/>
                  </a:cubicBezTo>
                  <a:cubicBezTo>
                    <a:pt x="3" y="375"/>
                    <a:pt x="54" y="430"/>
                    <a:pt x="128" y="453"/>
                  </a:cubicBezTo>
                  <a:cubicBezTo>
                    <a:pt x="162" y="474"/>
                    <a:pt x="202" y="484"/>
                    <a:pt x="243" y="484"/>
                  </a:cubicBezTo>
                  <a:cubicBezTo>
                    <a:pt x="260" y="484"/>
                    <a:pt x="277" y="483"/>
                    <a:pt x="295" y="479"/>
                  </a:cubicBezTo>
                  <a:cubicBezTo>
                    <a:pt x="338" y="470"/>
                    <a:pt x="394" y="444"/>
                    <a:pt x="422" y="380"/>
                  </a:cubicBezTo>
                  <a:cubicBezTo>
                    <a:pt x="455" y="340"/>
                    <a:pt x="462" y="297"/>
                    <a:pt x="465" y="268"/>
                  </a:cubicBezTo>
                  <a:lnTo>
                    <a:pt x="465" y="261"/>
                  </a:lnTo>
                  <a:lnTo>
                    <a:pt x="491" y="224"/>
                  </a:lnTo>
                  <a:cubicBezTo>
                    <a:pt x="506" y="202"/>
                    <a:pt x="526" y="173"/>
                    <a:pt x="529" y="135"/>
                  </a:cubicBezTo>
                  <a:cubicBezTo>
                    <a:pt x="532" y="80"/>
                    <a:pt x="488" y="30"/>
                    <a:pt x="419" y="9"/>
                  </a:cubicBezTo>
                  <a:cubicBezTo>
                    <a:pt x="397" y="3"/>
                    <a:pt x="37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244;p69"/>
            <p:cNvSpPr/>
            <p:nvPr/>
          </p:nvSpPr>
          <p:spPr>
            <a:xfrm>
              <a:off x="7710504" y="3217659"/>
              <a:ext cx="28675" cy="27554"/>
            </a:xfrm>
            <a:custGeom>
              <a:avLst/>
              <a:gdLst/>
              <a:ahLst/>
              <a:cxnLst/>
              <a:rect l="l" t="t" r="r" b="b"/>
              <a:pathLst>
                <a:path w="691" h="664" extrusionOk="0">
                  <a:moveTo>
                    <a:pt x="433" y="1"/>
                  </a:moveTo>
                  <a:cubicBezTo>
                    <a:pt x="397" y="1"/>
                    <a:pt x="360" y="8"/>
                    <a:pt x="325" y="20"/>
                  </a:cubicBezTo>
                  <a:cubicBezTo>
                    <a:pt x="265" y="27"/>
                    <a:pt x="207" y="59"/>
                    <a:pt x="157" y="111"/>
                  </a:cubicBezTo>
                  <a:cubicBezTo>
                    <a:pt x="128" y="142"/>
                    <a:pt x="102" y="181"/>
                    <a:pt x="87" y="223"/>
                  </a:cubicBezTo>
                  <a:cubicBezTo>
                    <a:pt x="73" y="246"/>
                    <a:pt x="59" y="271"/>
                    <a:pt x="49" y="297"/>
                  </a:cubicBezTo>
                  <a:cubicBezTo>
                    <a:pt x="0" y="416"/>
                    <a:pt x="15" y="569"/>
                    <a:pt x="135" y="636"/>
                  </a:cubicBezTo>
                  <a:cubicBezTo>
                    <a:pt x="140" y="640"/>
                    <a:pt x="145" y="643"/>
                    <a:pt x="150" y="646"/>
                  </a:cubicBezTo>
                  <a:cubicBezTo>
                    <a:pt x="177" y="658"/>
                    <a:pt x="207" y="663"/>
                    <a:pt x="237" y="663"/>
                  </a:cubicBezTo>
                  <a:cubicBezTo>
                    <a:pt x="287" y="663"/>
                    <a:pt x="338" y="647"/>
                    <a:pt x="383" y="616"/>
                  </a:cubicBezTo>
                  <a:cubicBezTo>
                    <a:pt x="399" y="604"/>
                    <a:pt x="414" y="592"/>
                    <a:pt x="427" y="578"/>
                  </a:cubicBezTo>
                  <a:cubicBezTo>
                    <a:pt x="456" y="568"/>
                    <a:pt x="486" y="552"/>
                    <a:pt x="512" y="530"/>
                  </a:cubicBezTo>
                  <a:cubicBezTo>
                    <a:pt x="566" y="484"/>
                    <a:pt x="592" y="422"/>
                    <a:pt x="613" y="377"/>
                  </a:cubicBezTo>
                  <a:cubicBezTo>
                    <a:pt x="634" y="326"/>
                    <a:pt x="691" y="195"/>
                    <a:pt x="613" y="87"/>
                  </a:cubicBezTo>
                  <a:cubicBezTo>
                    <a:pt x="569" y="26"/>
                    <a:pt x="502" y="1"/>
                    <a:pt x="43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245;p69"/>
            <p:cNvSpPr/>
            <p:nvPr/>
          </p:nvSpPr>
          <p:spPr>
            <a:xfrm>
              <a:off x="7707931" y="3302770"/>
              <a:ext cx="24193" cy="22243"/>
            </a:xfrm>
            <a:custGeom>
              <a:avLst/>
              <a:gdLst/>
              <a:ahLst/>
              <a:cxnLst/>
              <a:rect l="l" t="t" r="r" b="b"/>
              <a:pathLst>
                <a:path w="583" h="536" extrusionOk="0">
                  <a:moveTo>
                    <a:pt x="379" y="1"/>
                  </a:moveTo>
                  <a:cubicBezTo>
                    <a:pt x="346" y="1"/>
                    <a:pt x="308" y="8"/>
                    <a:pt x="265" y="28"/>
                  </a:cubicBezTo>
                  <a:cubicBezTo>
                    <a:pt x="214" y="41"/>
                    <a:pt x="170" y="72"/>
                    <a:pt x="140" y="114"/>
                  </a:cubicBezTo>
                  <a:cubicBezTo>
                    <a:pt x="108" y="140"/>
                    <a:pt x="74" y="173"/>
                    <a:pt x="51" y="219"/>
                  </a:cubicBezTo>
                  <a:cubicBezTo>
                    <a:pt x="1" y="317"/>
                    <a:pt x="21" y="433"/>
                    <a:pt x="101" y="495"/>
                  </a:cubicBezTo>
                  <a:cubicBezTo>
                    <a:pt x="113" y="504"/>
                    <a:pt x="125" y="511"/>
                    <a:pt x="141" y="518"/>
                  </a:cubicBezTo>
                  <a:cubicBezTo>
                    <a:pt x="168" y="529"/>
                    <a:pt x="197" y="536"/>
                    <a:pt x="228" y="536"/>
                  </a:cubicBezTo>
                  <a:cubicBezTo>
                    <a:pt x="248" y="536"/>
                    <a:pt x="268" y="533"/>
                    <a:pt x="288" y="528"/>
                  </a:cubicBezTo>
                  <a:cubicBezTo>
                    <a:pt x="291" y="528"/>
                    <a:pt x="294" y="528"/>
                    <a:pt x="297" y="528"/>
                  </a:cubicBezTo>
                  <a:cubicBezTo>
                    <a:pt x="393" y="528"/>
                    <a:pt x="485" y="477"/>
                    <a:pt x="532" y="396"/>
                  </a:cubicBezTo>
                  <a:cubicBezTo>
                    <a:pt x="558" y="352"/>
                    <a:pt x="568" y="303"/>
                    <a:pt x="567" y="255"/>
                  </a:cubicBezTo>
                  <a:cubicBezTo>
                    <a:pt x="583" y="178"/>
                    <a:pt x="567" y="98"/>
                    <a:pt x="501" y="43"/>
                  </a:cubicBezTo>
                  <a:cubicBezTo>
                    <a:pt x="476" y="23"/>
                    <a:pt x="43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246;p69"/>
            <p:cNvSpPr/>
            <p:nvPr/>
          </p:nvSpPr>
          <p:spPr>
            <a:xfrm>
              <a:off x="7635227" y="3314224"/>
              <a:ext cx="24152" cy="22243"/>
            </a:xfrm>
            <a:custGeom>
              <a:avLst/>
              <a:gdLst/>
              <a:ahLst/>
              <a:cxnLst/>
              <a:rect l="l" t="t" r="r" b="b"/>
              <a:pathLst>
                <a:path w="582" h="536" extrusionOk="0">
                  <a:moveTo>
                    <a:pt x="378" y="1"/>
                  </a:moveTo>
                  <a:cubicBezTo>
                    <a:pt x="346" y="1"/>
                    <a:pt x="308" y="8"/>
                    <a:pt x="265" y="28"/>
                  </a:cubicBezTo>
                  <a:cubicBezTo>
                    <a:pt x="214" y="41"/>
                    <a:pt x="170" y="72"/>
                    <a:pt x="140" y="113"/>
                  </a:cubicBezTo>
                  <a:cubicBezTo>
                    <a:pt x="108" y="140"/>
                    <a:pt x="74" y="174"/>
                    <a:pt x="51" y="219"/>
                  </a:cubicBezTo>
                  <a:cubicBezTo>
                    <a:pt x="1" y="317"/>
                    <a:pt x="21" y="432"/>
                    <a:pt x="101" y="494"/>
                  </a:cubicBezTo>
                  <a:cubicBezTo>
                    <a:pt x="113" y="503"/>
                    <a:pt x="125" y="512"/>
                    <a:pt x="140" y="518"/>
                  </a:cubicBezTo>
                  <a:cubicBezTo>
                    <a:pt x="166" y="530"/>
                    <a:pt x="195" y="535"/>
                    <a:pt x="226" y="535"/>
                  </a:cubicBezTo>
                  <a:cubicBezTo>
                    <a:pt x="245" y="535"/>
                    <a:pt x="266" y="533"/>
                    <a:pt x="286" y="528"/>
                  </a:cubicBezTo>
                  <a:cubicBezTo>
                    <a:pt x="288" y="528"/>
                    <a:pt x="290" y="528"/>
                    <a:pt x="292" y="528"/>
                  </a:cubicBezTo>
                  <a:cubicBezTo>
                    <a:pt x="390" y="528"/>
                    <a:pt x="483" y="477"/>
                    <a:pt x="531" y="395"/>
                  </a:cubicBezTo>
                  <a:cubicBezTo>
                    <a:pt x="557" y="352"/>
                    <a:pt x="567" y="302"/>
                    <a:pt x="566" y="255"/>
                  </a:cubicBezTo>
                  <a:cubicBezTo>
                    <a:pt x="582" y="179"/>
                    <a:pt x="566" y="97"/>
                    <a:pt x="500" y="44"/>
                  </a:cubicBezTo>
                  <a:cubicBezTo>
                    <a:pt x="475" y="23"/>
                    <a:pt x="434"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247;p69"/>
            <p:cNvSpPr/>
            <p:nvPr/>
          </p:nvSpPr>
          <p:spPr>
            <a:xfrm>
              <a:off x="7667388" y="3221809"/>
              <a:ext cx="24152" cy="22243"/>
            </a:xfrm>
            <a:custGeom>
              <a:avLst/>
              <a:gdLst/>
              <a:ahLst/>
              <a:cxnLst/>
              <a:rect l="l" t="t" r="r" b="b"/>
              <a:pathLst>
                <a:path w="582" h="536" extrusionOk="0">
                  <a:moveTo>
                    <a:pt x="379" y="0"/>
                  </a:moveTo>
                  <a:cubicBezTo>
                    <a:pt x="346" y="0"/>
                    <a:pt x="309" y="8"/>
                    <a:pt x="266" y="27"/>
                  </a:cubicBezTo>
                  <a:cubicBezTo>
                    <a:pt x="215" y="41"/>
                    <a:pt x="170" y="71"/>
                    <a:pt x="140" y="113"/>
                  </a:cubicBezTo>
                  <a:cubicBezTo>
                    <a:pt x="108" y="139"/>
                    <a:pt x="75" y="173"/>
                    <a:pt x="51" y="218"/>
                  </a:cubicBezTo>
                  <a:cubicBezTo>
                    <a:pt x="1" y="316"/>
                    <a:pt x="21" y="432"/>
                    <a:pt x="102" y="494"/>
                  </a:cubicBezTo>
                  <a:cubicBezTo>
                    <a:pt x="113" y="503"/>
                    <a:pt x="126" y="510"/>
                    <a:pt x="140" y="518"/>
                  </a:cubicBezTo>
                  <a:cubicBezTo>
                    <a:pt x="167" y="529"/>
                    <a:pt x="197" y="535"/>
                    <a:pt x="228" y="535"/>
                  </a:cubicBezTo>
                  <a:cubicBezTo>
                    <a:pt x="248" y="535"/>
                    <a:pt x="267" y="533"/>
                    <a:pt x="287" y="528"/>
                  </a:cubicBezTo>
                  <a:cubicBezTo>
                    <a:pt x="289" y="528"/>
                    <a:pt x="291" y="528"/>
                    <a:pt x="293" y="528"/>
                  </a:cubicBezTo>
                  <a:cubicBezTo>
                    <a:pt x="390" y="528"/>
                    <a:pt x="484" y="477"/>
                    <a:pt x="531" y="395"/>
                  </a:cubicBezTo>
                  <a:cubicBezTo>
                    <a:pt x="557" y="351"/>
                    <a:pt x="567" y="302"/>
                    <a:pt x="566" y="255"/>
                  </a:cubicBezTo>
                  <a:cubicBezTo>
                    <a:pt x="582" y="179"/>
                    <a:pt x="566" y="97"/>
                    <a:pt x="500" y="43"/>
                  </a:cubicBezTo>
                  <a:cubicBezTo>
                    <a:pt x="476" y="22"/>
                    <a:pt x="435" y="0"/>
                    <a:pt x="3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248;p69"/>
            <p:cNvSpPr/>
            <p:nvPr/>
          </p:nvSpPr>
          <p:spPr>
            <a:xfrm>
              <a:off x="7754325" y="3268742"/>
              <a:ext cx="27471" cy="26351"/>
            </a:xfrm>
            <a:custGeom>
              <a:avLst/>
              <a:gdLst/>
              <a:ahLst/>
              <a:cxnLst/>
              <a:rect l="l" t="t" r="r" b="b"/>
              <a:pathLst>
                <a:path w="662" h="635" extrusionOk="0">
                  <a:moveTo>
                    <a:pt x="468" y="0"/>
                  </a:moveTo>
                  <a:cubicBezTo>
                    <a:pt x="431" y="0"/>
                    <a:pt x="391" y="10"/>
                    <a:pt x="350" y="31"/>
                  </a:cubicBezTo>
                  <a:cubicBezTo>
                    <a:pt x="336" y="37"/>
                    <a:pt x="321" y="44"/>
                    <a:pt x="309" y="52"/>
                  </a:cubicBezTo>
                  <a:cubicBezTo>
                    <a:pt x="294" y="54"/>
                    <a:pt x="280" y="59"/>
                    <a:pt x="267" y="63"/>
                  </a:cubicBezTo>
                  <a:cubicBezTo>
                    <a:pt x="208" y="84"/>
                    <a:pt x="168" y="126"/>
                    <a:pt x="138" y="155"/>
                  </a:cubicBezTo>
                  <a:cubicBezTo>
                    <a:pt x="105" y="191"/>
                    <a:pt x="63" y="233"/>
                    <a:pt x="37" y="294"/>
                  </a:cubicBezTo>
                  <a:cubicBezTo>
                    <a:pt x="1" y="378"/>
                    <a:pt x="13" y="472"/>
                    <a:pt x="68" y="536"/>
                  </a:cubicBezTo>
                  <a:cubicBezTo>
                    <a:pt x="88" y="574"/>
                    <a:pt x="119" y="604"/>
                    <a:pt x="156" y="620"/>
                  </a:cubicBezTo>
                  <a:cubicBezTo>
                    <a:pt x="172" y="626"/>
                    <a:pt x="188" y="632"/>
                    <a:pt x="207" y="634"/>
                  </a:cubicBezTo>
                  <a:cubicBezTo>
                    <a:pt x="213" y="634"/>
                    <a:pt x="219" y="635"/>
                    <a:pt x="226" y="635"/>
                  </a:cubicBezTo>
                  <a:cubicBezTo>
                    <a:pt x="270" y="635"/>
                    <a:pt x="327" y="618"/>
                    <a:pt x="382" y="552"/>
                  </a:cubicBezTo>
                  <a:cubicBezTo>
                    <a:pt x="435" y="512"/>
                    <a:pt x="467" y="458"/>
                    <a:pt x="487" y="419"/>
                  </a:cubicBezTo>
                  <a:lnTo>
                    <a:pt x="491" y="412"/>
                  </a:lnTo>
                  <a:lnTo>
                    <a:pt x="537" y="373"/>
                  </a:lnTo>
                  <a:cubicBezTo>
                    <a:pt x="563" y="350"/>
                    <a:pt x="601" y="317"/>
                    <a:pt x="625" y="269"/>
                  </a:cubicBezTo>
                  <a:cubicBezTo>
                    <a:pt x="661" y="196"/>
                    <a:pt x="651" y="109"/>
                    <a:pt x="598" y="54"/>
                  </a:cubicBezTo>
                  <a:cubicBezTo>
                    <a:pt x="564" y="19"/>
                    <a:pt x="519" y="0"/>
                    <a:pt x="46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249;p69"/>
            <p:cNvSpPr/>
            <p:nvPr/>
          </p:nvSpPr>
          <p:spPr>
            <a:xfrm>
              <a:off x="7633816" y="3374561"/>
              <a:ext cx="27720" cy="27886"/>
            </a:xfrm>
            <a:custGeom>
              <a:avLst/>
              <a:gdLst/>
              <a:ahLst/>
              <a:cxnLst/>
              <a:rect l="l" t="t" r="r" b="b"/>
              <a:pathLst>
                <a:path w="668" h="672" extrusionOk="0">
                  <a:moveTo>
                    <a:pt x="453" y="0"/>
                  </a:moveTo>
                  <a:cubicBezTo>
                    <a:pt x="437" y="0"/>
                    <a:pt x="421" y="2"/>
                    <a:pt x="406" y="6"/>
                  </a:cubicBezTo>
                  <a:cubicBezTo>
                    <a:pt x="402" y="7"/>
                    <a:pt x="399" y="7"/>
                    <a:pt x="395" y="8"/>
                  </a:cubicBezTo>
                  <a:cubicBezTo>
                    <a:pt x="384" y="5"/>
                    <a:pt x="374" y="4"/>
                    <a:pt x="363" y="4"/>
                  </a:cubicBezTo>
                  <a:cubicBezTo>
                    <a:pt x="356" y="4"/>
                    <a:pt x="348" y="5"/>
                    <a:pt x="341" y="6"/>
                  </a:cubicBezTo>
                  <a:cubicBezTo>
                    <a:pt x="303" y="11"/>
                    <a:pt x="263" y="27"/>
                    <a:pt x="230" y="54"/>
                  </a:cubicBezTo>
                  <a:cubicBezTo>
                    <a:pt x="171" y="73"/>
                    <a:pt x="116" y="110"/>
                    <a:pt x="75" y="162"/>
                  </a:cubicBezTo>
                  <a:cubicBezTo>
                    <a:pt x="18" y="234"/>
                    <a:pt x="1" y="322"/>
                    <a:pt x="31" y="394"/>
                  </a:cubicBezTo>
                  <a:cubicBezTo>
                    <a:pt x="31" y="431"/>
                    <a:pt x="39" y="466"/>
                    <a:pt x="53" y="498"/>
                  </a:cubicBezTo>
                  <a:cubicBezTo>
                    <a:pt x="52" y="514"/>
                    <a:pt x="53" y="529"/>
                    <a:pt x="57" y="547"/>
                  </a:cubicBezTo>
                  <a:cubicBezTo>
                    <a:pt x="67" y="585"/>
                    <a:pt x="89" y="617"/>
                    <a:pt x="124" y="637"/>
                  </a:cubicBezTo>
                  <a:cubicBezTo>
                    <a:pt x="127" y="639"/>
                    <a:pt x="133" y="643"/>
                    <a:pt x="139" y="645"/>
                  </a:cubicBezTo>
                  <a:cubicBezTo>
                    <a:pt x="150" y="650"/>
                    <a:pt x="166" y="655"/>
                    <a:pt x="181" y="656"/>
                  </a:cubicBezTo>
                  <a:cubicBezTo>
                    <a:pt x="199" y="666"/>
                    <a:pt x="218" y="672"/>
                    <a:pt x="238" y="672"/>
                  </a:cubicBezTo>
                  <a:cubicBezTo>
                    <a:pt x="257" y="672"/>
                    <a:pt x="277" y="667"/>
                    <a:pt x="294" y="657"/>
                  </a:cubicBezTo>
                  <a:cubicBezTo>
                    <a:pt x="313" y="647"/>
                    <a:pt x="329" y="636"/>
                    <a:pt x="346" y="625"/>
                  </a:cubicBezTo>
                  <a:cubicBezTo>
                    <a:pt x="366" y="620"/>
                    <a:pt x="387" y="610"/>
                    <a:pt x="403" y="593"/>
                  </a:cubicBezTo>
                  <a:lnTo>
                    <a:pt x="421" y="574"/>
                  </a:lnTo>
                  <a:cubicBezTo>
                    <a:pt x="462" y="550"/>
                    <a:pt x="498" y="518"/>
                    <a:pt x="526" y="481"/>
                  </a:cubicBezTo>
                  <a:cubicBezTo>
                    <a:pt x="540" y="464"/>
                    <a:pt x="551" y="446"/>
                    <a:pt x="560" y="426"/>
                  </a:cubicBezTo>
                  <a:cubicBezTo>
                    <a:pt x="581" y="403"/>
                    <a:pt x="591" y="374"/>
                    <a:pt x="590" y="344"/>
                  </a:cubicBezTo>
                  <a:lnTo>
                    <a:pt x="597" y="328"/>
                  </a:lnTo>
                  <a:cubicBezTo>
                    <a:pt x="602" y="319"/>
                    <a:pt x="607" y="311"/>
                    <a:pt x="611" y="301"/>
                  </a:cubicBezTo>
                  <a:cubicBezTo>
                    <a:pt x="667" y="181"/>
                    <a:pt x="628" y="104"/>
                    <a:pt x="600" y="69"/>
                  </a:cubicBezTo>
                  <a:cubicBezTo>
                    <a:pt x="566" y="25"/>
                    <a:pt x="511"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250;p69"/>
            <p:cNvSpPr/>
            <p:nvPr/>
          </p:nvSpPr>
          <p:spPr>
            <a:xfrm>
              <a:off x="7838109" y="3229154"/>
              <a:ext cx="24110" cy="22284"/>
            </a:xfrm>
            <a:custGeom>
              <a:avLst/>
              <a:gdLst/>
              <a:ahLst/>
              <a:cxnLst/>
              <a:rect l="l" t="t" r="r" b="b"/>
              <a:pathLst>
                <a:path w="581" h="537" extrusionOk="0">
                  <a:moveTo>
                    <a:pt x="378" y="1"/>
                  </a:moveTo>
                  <a:cubicBezTo>
                    <a:pt x="346" y="1"/>
                    <a:pt x="308" y="8"/>
                    <a:pt x="265" y="28"/>
                  </a:cubicBezTo>
                  <a:cubicBezTo>
                    <a:pt x="214" y="41"/>
                    <a:pt x="169" y="72"/>
                    <a:pt x="140" y="113"/>
                  </a:cubicBezTo>
                  <a:cubicBezTo>
                    <a:pt x="107" y="141"/>
                    <a:pt x="74" y="174"/>
                    <a:pt x="50" y="219"/>
                  </a:cubicBezTo>
                  <a:cubicBezTo>
                    <a:pt x="1" y="317"/>
                    <a:pt x="21" y="432"/>
                    <a:pt x="101" y="494"/>
                  </a:cubicBezTo>
                  <a:cubicBezTo>
                    <a:pt x="111" y="504"/>
                    <a:pt x="125" y="512"/>
                    <a:pt x="140" y="518"/>
                  </a:cubicBezTo>
                  <a:cubicBezTo>
                    <a:pt x="166" y="530"/>
                    <a:pt x="195" y="536"/>
                    <a:pt x="226" y="536"/>
                  </a:cubicBezTo>
                  <a:cubicBezTo>
                    <a:pt x="246" y="536"/>
                    <a:pt x="266" y="533"/>
                    <a:pt x="286" y="528"/>
                  </a:cubicBezTo>
                  <a:cubicBezTo>
                    <a:pt x="289" y="528"/>
                    <a:pt x="292" y="528"/>
                    <a:pt x="294" y="528"/>
                  </a:cubicBezTo>
                  <a:cubicBezTo>
                    <a:pt x="390" y="528"/>
                    <a:pt x="483" y="477"/>
                    <a:pt x="531" y="395"/>
                  </a:cubicBezTo>
                  <a:cubicBezTo>
                    <a:pt x="557" y="352"/>
                    <a:pt x="566" y="303"/>
                    <a:pt x="565" y="255"/>
                  </a:cubicBezTo>
                  <a:cubicBezTo>
                    <a:pt x="581" y="179"/>
                    <a:pt x="565" y="97"/>
                    <a:pt x="500" y="44"/>
                  </a:cubicBezTo>
                  <a:cubicBezTo>
                    <a:pt x="475" y="24"/>
                    <a:pt x="434" y="1"/>
                    <a:pt x="37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251;p69"/>
            <p:cNvSpPr/>
            <p:nvPr/>
          </p:nvSpPr>
          <p:spPr>
            <a:xfrm>
              <a:off x="7876826" y="3316838"/>
              <a:ext cx="27430" cy="26392"/>
            </a:xfrm>
            <a:custGeom>
              <a:avLst/>
              <a:gdLst/>
              <a:ahLst/>
              <a:cxnLst/>
              <a:rect l="l" t="t" r="r" b="b"/>
              <a:pathLst>
                <a:path w="661" h="636" extrusionOk="0">
                  <a:moveTo>
                    <a:pt x="467" y="1"/>
                  </a:moveTo>
                  <a:cubicBezTo>
                    <a:pt x="430" y="1"/>
                    <a:pt x="390" y="11"/>
                    <a:pt x="349" y="31"/>
                  </a:cubicBezTo>
                  <a:cubicBezTo>
                    <a:pt x="335" y="37"/>
                    <a:pt x="321" y="45"/>
                    <a:pt x="307" y="53"/>
                  </a:cubicBezTo>
                  <a:cubicBezTo>
                    <a:pt x="294" y="55"/>
                    <a:pt x="280" y="59"/>
                    <a:pt x="266" y="63"/>
                  </a:cubicBezTo>
                  <a:cubicBezTo>
                    <a:pt x="207" y="85"/>
                    <a:pt x="167" y="126"/>
                    <a:pt x="137" y="156"/>
                  </a:cubicBezTo>
                  <a:cubicBezTo>
                    <a:pt x="104" y="191"/>
                    <a:pt x="62" y="233"/>
                    <a:pt x="36" y="294"/>
                  </a:cubicBezTo>
                  <a:cubicBezTo>
                    <a:pt x="0" y="378"/>
                    <a:pt x="13" y="472"/>
                    <a:pt x="67" y="536"/>
                  </a:cubicBezTo>
                  <a:cubicBezTo>
                    <a:pt x="88" y="574"/>
                    <a:pt x="119" y="604"/>
                    <a:pt x="156" y="621"/>
                  </a:cubicBezTo>
                  <a:cubicBezTo>
                    <a:pt x="171" y="627"/>
                    <a:pt x="188" y="632"/>
                    <a:pt x="206" y="634"/>
                  </a:cubicBezTo>
                  <a:cubicBezTo>
                    <a:pt x="212" y="635"/>
                    <a:pt x="219" y="635"/>
                    <a:pt x="226" y="635"/>
                  </a:cubicBezTo>
                  <a:cubicBezTo>
                    <a:pt x="270" y="635"/>
                    <a:pt x="326" y="618"/>
                    <a:pt x="382" y="553"/>
                  </a:cubicBezTo>
                  <a:cubicBezTo>
                    <a:pt x="434" y="512"/>
                    <a:pt x="466" y="459"/>
                    <a:pt x="487" y="420"/>
                  </a:cubicBezTo>
                  <a:lnTo>
                    <a:pt x="491" y="412"/>
                  </a:lnTo>
                  <a:lnTo>
                    <a:pt x="536" y="373"/>
                  </a:lnTo>
                  <a:cubicBezTo>
                    <a:pt x="563" y="351"/>
                    <a:pt x="600" y="318"/>
                    <a:pt x="625" y="269"/>
                  </a:cubicBezTo>
                  <a:cubicBezTo>
                    <a:pt x="661" y="196"/>
                    <a:pt x="651" y="109"/>
                    <a:pt x="598" y="55"/>
                  </a:cubicBezTo>
                  <a:cubicBezTo>
                    <a:pt x="563" y="19"/>
                    <a:pt x="518" y="1"/>
                    <a:pt x="46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252;p69"/>
            <p:cNvSpPr/>
            <p:nvPr/>
          </p:nvSpPr>
          <p:spPr>
            <a:xfrm>
              <a:off x="7692834" y="3428282"/>
              <a:ext cx="22741" cy="30210"/>
            </a:xfrm>
            <a:custGeom>
              <a:avLst/>
              <a:gdLst/>
              <a:ahLst/>
              <a:cxnLst/>
              <a:rect l="l" t="t" r="r" b="b"/>
              <a:pathLst>
                <a:path w="548" h="728" extrusionOk="0">
                  <a:moveTo>
                    <a:pt x="327" y="1"/>
                  </a:moveTo>
                  <a:cubicBezTo>
                    <a:pt x="259" y="1"/>
                    <a:pt x="192" y="34"/>
                    <a:pt x="141" y="84"/>
                  </a:cubicBezTo>
                  <a:cubicBezTo>
                    <a:pt x="90" y="115"/>
                    <a:pt x="50" y="167"/>
                    <a:pt x="26" y="235"/>
                  </a:cubicBezTo>
                  <a:cubicBezTo>
                    <a:pt x="11" y="275"/>
                    <a:pt x="4" y="322"/>
                    <a:pt x="6" y="367"/>
                  </a:cubicBezTo>
                  <a:cubicBezTo>
                    <a:pt x="3" y="394"/>
                    <a:pt x="1" y="422"/>
                    <a:pt x="3" y="451"/>
                  </a:cubicBezTo>
                  <a:cubicBezTo>
                    <a:pt x="6" y="578"/>
                    <a:pt x="81" y="713"/>
                    <a:pt x="217" y="725"/>
                  </a:cubicBezTo>
                  <a:cubicBezTo>
                    <a:pt x="222" y="728"/>
                    <a:pt x="230" y="728"/>
                    <a:pt x="235" y="728"/>
                  </a:cubicBezTo>
                  <a:cubicBezTo>
                    <a:pt x="313" y="728"/>
                    <a:pt x="391" y="681"/>
                    <a:pt x="436" y="605"/>
                  </a:cubicBezTo>
                  <a:cubicBezTo>
                    <a:pt x="446" y="588"/>
                    <a:pt x="453" y="570"/>
                    <a:pt x="460" y="553"/>
                  </a:cubicBezTo>
                  <a:cubicBezTo>
                    <a:pt x="483" y="532"/>
                    <a:pt x="504" y="504"/>
                    <a:pt x="518" y="473"/>
                  </a:cubicBezTo>
                  <a:cubicBezTo>
                    <a:pt x="547" y="409"/>
                    <a:pt x="547" y="342"/>
                    <a:pt x="547" y="293"/>
                  </a:cubicBezTo>
                  <a:cubicBezTo>
                    <a:pt x="547" y="239"/>
                    <a:pt x="546" y="96"/>
                    <a:pt x="430" y="28"/>
                  </a:cubicBezTo>
                  <a:cubicBezTo>
                    <a:pt x="396" y="9"/>
                    <a:pt x="362"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253;p69"/>
            <p:cNvSpPr/>
            <p:nvPr/>
          </p:nvSpPr>
          <p:spPr>
            <a:xfrm>
              <a:off x="7836656" y="3302355"/>
              <a:ext cx="21828" cy="24401"/>
            </a:xfrm>
            <a:custGeom>
              <a:avLst/>
              <a:gdLst/>
              <a:ahLst/>
              <a:cxnLst/>
              <a:rect l="l" t="t" r="r" b="b"/>
              <a:pathLst>
                <a:path w="526" h="588" extrusionOk="0">
                  <a:moveTo>
                    <a:pt x="298" y="1"/>
                  </a:moveTo>
                  <a:cubicBezTo>
                    <a:pt x="250" y="1"/>
                    <a:pt x="187" y="19"/>
                    <a:pt x="126" y="89"/>
                  </a:cubicBezTo>
                  <a:cubicBezTo>
                    <a:pt x="85" y="123"/>
                    <a:pt x="56" y="167"/>
                    <a:pt x="46" y="217"/>
                  </a:cubicBezTo>
                  <a:cubicBezTo>
                    <a:pt x="27" y="254"/>
                    <a:pt x="11" y="300"/>
                    <a:pt x="7" y="350"/>
                  </a:cubicBezTo>
                  <a:cubicBezTo>
                    <a:pt x="1" y="460"/>
                    <a:pt x="67" y="557"/>
                    <a:pt x="164" y="582"/>
                  </a:cubicBezTo>
                  <a:cubicBezTo>
                    <a:pt x="181" y="584"/>
                    <a:pt x="196" y="587"/>
                    <a:pt x="212" y="587"/>
                  </a:cubicBezTo>
                  <a:cubicBezTo>
                    <a:pt x="260" y="587"/>
                    <a:pt x="309" y="569"/>
                    <a:pt x="350" y="537"/>
                  </a:cubicBezTo>
                  <a:cubicBezTo>
                    <a:pt x="441" y="499"/>
                    <a:pt x="510" y="413"/>
                    <a:pt x="520" y="316"/>
                  </a:cubicBezTo>
                  <a:cubicBezTo>
                    <a:pt x="525" y="267"/>
                    <a:pt x="516" y="217"/>
                    <a:pt x="494" y="174"/>
                  </a:cubicBezTo>
                  <a:cubicBezTo>
                    <a:pt x="477" y="98"/>
                    <a:pt x="430" y="30"/>
                    <a:pt x="348" y="7"/>
                  </a:cubicBezTo>
                  <a:cubicBezTo>
                    <a:pt x="334" y="4"/>
                    <a:pt x="317" y="1"/>
                    <a:pt x="29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254;p69"/>
            <p:cNvSpPr/>
            <p:nvPr/>
          </p:nvSpPr>
          <p:spPr>
            <a:xfrm>
              <a:off x="7731917" y="3420125"/>
              <a:ext cx="22077" cy="29463"/>
            </a:xfrm>
            <a:custGeom>
              <a:avLst/>
              <a:gdLst/>
              <a:ahLst/>
              <a:cxnLst/>
              <a:rect l="l" t="t" r="r" b="b"/>
              <a:pathLst>
                <a:path w="532" h="710" extrusionOk="0">
                  <a:moveTo>
                    <a:pt x="352" y="1"/>
                  </a:moveTo>
                  <a:cubicBezTo>
                    <a:pt x="292" y="1"/>
                    <a:pt x="231" y="32"/>
                    <a:pt x="181" y="91"/>
                  </a:cubicBezTo>
                  <a:cubicBezTo>
                    <a:pt x="171" y="103"/>
                    <a:pt x="161" y="115"/>
                    <a:pt x="152" y="129"/>
                  </a:cubicBezTo>
                  <a:cubicBezTo>
                    <a:pt x="141" y="136"/>
                    <a:pt x="130" y="145"/>
                    <a:pt x="119" y="156"/>
                  </a:cubicBezTo>
                  <a:cubicBezTo>
                    <a:pt x="74" y="199"/>
                    <a:pt x="53" y="254"/>
                    <a:pt x="39" y="292"/>
                  </a:cubicBezTo>
                  <a:cubicBezTo>
                    <a:pt x="22" y="337"/>
                    <a:pt x="1" y="394"/>
                    <a:pt x="2" y="460"/>
                  </a:cubicBezTo>
                  <a:cubicBezTo>
                    <a:pt x="3" y="550"/>
                    <a:pt x="53" y="633"/>
                    <a:pt x="129" y="668"/>
                  </a:cubicBezTo>
                  <a:cubicBezTo>
                    <a:pt x="161" y="694"/>
                    <a:pt x="203" y="709"/>
                    <a:pt x="243" y="709"/>
                  </a:cubicBezTo>
                  <a:cubicBezTo>
                    <a:pt x="259" y="709"/>
                    <a:pt x="278" y="707"/>
                    <a:pt x="294" y="702"/>
                  </a:cubicBezTo>
                  <a:cubicBezTo>
                    <a:pt x="339" y="687"/>
                    <a:pt x="393" y="651"/>
                    <a:pt x="422" y="556"/>
                  </a:cubicBezTo>
                  <a:cubicBezTo>
                    <a:pt x="454" y="498"/>
                    <a:pt x="462" y="436"/>
                    <a:pt x="464" y="391"/>
                  </a:cubicBezTo>
                  <a:lnTo>
                    <a:pt x="464" y="382"/>
                  </a:lnTo>
                  <a:lnTo>
                    <a:pt x="490" y="328"/>
                  </a:lnTo>
                  <a:cubicBezTo>
                    <a:pt x="506" y="296"/>
                    <a:pt x="526" y="252"/>
                    <a:pt x="528" y="198"/>
                  </a:cubicBezTo>
                  <a:cubicBezTo>
                    <a:pt x="531" y="117"/>
                    <a:pt x="487" y="42"/>
                    <a:pt x="418" y="13"/>
                  </a:cubicBezTo>
                  <a:cubicBezTo>
                    <a:pt x="397" y="5"/>
                    <a:pt x="374"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255;p69"/>
            <p:cNvSpPr/>
            <p:nvPr/>
          </p:nvSpPr>
          <p:spPr>
            <a:xfrm>
              <a:off x="7798810" y="3347546"/>
              <a:ext cx="28675" cy="27596"/>
            </a:xfrm>
            <a:custGeom>
              <a:avLst/>
              <a:gdLst/>
              <a:ahLst/>
              <a:cxnLst/>
              <a:rect l="l" t="t" r="r" b="b"/>
              <a:pathLst>
                <a:path w="691" h="665" extrusionOk="0">
                  <a:moveTo>
                    <a:pt x="433" y="0"/>
                  </a:moveTo>
                  <a:cubicBezTo>
                    <a:pt x="397" y="0"/>
                    <a:pt x="360" y="7"/>
                    <a:pt x="325" y="20"/>
                  </a:cubicBezTo>
                  <a:cubicBezTo>
                    <a:pt x="265" y="27"/>
                    <a:pt x="207" y="60"/>
                    <a:pt x="157" y="112"/>
                  </a:cubicBezTo>
                  <a:cubicBezTo>
                    <a:pt x="128" y="142"/>
                    <a:pt x="103" y="181"/>
                    <a:pt x="87" y="223"/>
                  </a:cubicBezTo>
                  <a:cubicBezTo>
                    <a:pt x="73" y="247"/>
                    <a:pt x="59" y="272"/>
                    <a:pt x="49" y="298"/>
                  </a:cubicBezTo>
                  <a:cubicBezTo>
                    <a:pt x="1" y="417"/>
                    <a:pt x="15" y="570"/>
                    <a:pt x="136" y="637"/>
                  </a:cubicBezTo>
                  <a:cubicBezTo>
                    <a:pt x="140" y="641"/>
                    <a:pt x="145" y="643"/>
                    <a:pt x="150" y="646"/>
                  </a:cubicBezTo>
                  <a:cubicBezTo>
                    <a:pt x="177" y="658"/>
                    <a:pt x="207" y="664"/>
                    <a:pt x="237" y="664"/>
                  </a:cubicBezTo>
                  <a:cubicBezTo>
                    <a:pt x="287" y="664"/>
                    <a:pt x="338" y="648"/>
                    <a:pt x="383" y="616"/>
                  </a:cubicBezTo>
                  <a:cubicBezTo>
                    <a:pt x="399" y="605"/>
                    <a:pt x="414" y="592"/>
                    <a:pt x="427" y="577"/>
                  </a:cubicBezTo>
                  <a:cubicBezTo>
                    <a:pt x="456" y="569"/>
                    <a:pt x="486" y="552"/>
                    <a:pt x="512" y="530"/>
                  </a:cubicBezTo>
                  <a:cubicBezTo>
                    <a:pt x="564" y="484"/>
                    <a:pt x="592" y="422"/>
                    <a:pt x="613" y="376"/>
                  </a:cubicBezTo>
                  <a:cubicBezTo>
                    <a:pt x="634" y="328"/>
                    <a:pt x="691" y="195"/>
                    <a:pt x="613" y="87"/>
                  </a:cubicBezTo>
                  <a:cubicBezTo>
                    <a:pt x="569" y="26"/>
                    <a:pt x="502" y="0"/>
                    <a:pt x="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256;p69"/>
            <p:cNvSpPr/>
            <p:nvPr/>
          </p:nvSpPr>
          <p:spPr>
            <a:xfrm>
              <a:off x="7790013" y="3408464"/>
              <a:ext cx="24193" cy="22284"/>
            </a:xfrm>
            <a:custGeom>
              <a:avLst/>
              <a:gdLst/>
              <a:ahLst/>
              <a:cxnLst/>
              <a:rect l="l" t="t" r="r" b="b"/>
              <a:pathLst>
                <a:path w="583" h="537" extrusionOk="0">
                  <a:moveTo>
                    <a:pt x="378" y="0"/>
                  </a:moveTo>
                  <a:cubicBezTo>
                    <a:pt x="346" y="0"/>
                    <a:pt x="308" y="8"/>
                    <a:pt x="265" y="28"/>
                  </a:cubicBezTo>
                  <a:cubicBezTo>
                    <a:pt x="214" y="41"/>
                    <a:pt x="168" y="72"/>
                    <a:pt x="139" y="113"/>
                  </a:cubicBezTo>
                  <a:cubicBezTo>
                    <a:pt x="106" y="140"/>
                    <a:pt x="73" y="174"/>
                    <a:pt x="50" y="218"/>
                  </a:cubicBezTo>
                  <a:cubicBezTo>
                    <a:pt x="0" y="316"/>
                    <a:pt x="21" y="433"/>
                    <a:pt x="100" y="494"/>
                  </a:cubicBezTo>
                  <a:cubicBezTo>
                    <a:pt x="112" y="505"/>
                    <a:pt x="126" y="513"/>
                    <a:pt x="140" y="519"/>
                  </a:cubicBezTo>
                  <a:cubicBezTo>
                    <a:pt x="166" y="531"/>
                    <a:pt x="194" y="536"/>
                    <a:pt x="223" y="536"/>
                  </a:cubicBezTo>
                  <a:cubicBezTo>
                    <a:pt x="244" y="536"/>
                    <a:pt x="265" y="533"/>
                    <a:pt x="287" y="527"/>
                  </a:cubicBezTo>
                  <a:cubicBezTo>
                    <a:pt x="290" y="527"/>
                    <a:pt x="292" y="527"/>
                    <a:pt x="295" y="527"/>
                  </a:cubicBezTo>
                  <a:cubicBezTo>
                    <a:pt x="392" y="527"/>
                    <a:pt x="484" y="477"/>
                    <a:pt x="532" y="395"/>
                  </a:cubicBezTo>
                  <a:cubicBezTo>
                    <a:pt x="558" y="351"/>
                    <a:pt x="568" y="303"/>
                    <a:pt x="567" y="254"/>
                  </a:cubicBezTo>
                  <a:cubicBezTo>
                    <a:pt x="582" y="179"/>
                    <a:pt x="567" y="98"/>
                    <a:pt x="501" y="43"/>
                  </a:cubicBezTo>
                  <a:cubicBezTo>
                    <a:pt x="476" y="23"/>
                    <a:pt x="435"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257;p69"/>
            <p:cNvSpPr/>
            <p:nvPr/>
          </p:nvSpPr>
          <p:spPr>
            <a:xfrm>
              <a:off x="7947621" y="3665915"/>
              <a:ext cx="100714" cy="254587"/>
            </a:xfrm>
            <a:custGeom>
              <a:avLst/>
              <a:gdLst/>
              <a:ahLst/>
              <a:cxnLst/>
              <a:rect l="l" t="t" r="r" b="b"/>
              <a:pathLst>
                <a:path w="2427" h="6135" extrusionOk="0">
                  <a:moveTo>
                    <a:pt x="1255" y="1"/>
                  </a:moveTo>
                  <a:lnTo>
                    <a:pt x="1255" y="1"/>
                  </a:lnTo>
                  <a:cubicBezTo>
                    <a:pt x="1" y="3766"/>
                    <a:pt x="1523" y="6135"/>
                    <a:pt x="1523" y="6135"/>
                  </a:cubicBezTo>
                  <a:cubicBezTo>
                    <a:pt x="1523" y="6135"/>
                    <a:pt x="2087" y="5430"/>
                    <a:pt x="2257" y="3569"/>
                  </a:cubicBezTo>
                  <a:cubicBezTo>
                    <a:pt x="2427" y="1706"/>
                    <a:pt x="1255" y="1"/>
                    <a:pt x="1255"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258;p69"/>
            <p:cNvSpPr/>
            <p:nvPr/>
          </p:nvSpPr>
          <p:spPr>
            <a:xfrm>
              <a:off x="7877324" y="3690232"/>
              <a:ext cx="218692" cy="182713"/>
            </a:xfrm>
            <a:custGeom>
              <a:avLst/>
              <a:gdLst/>
              <a:ahLst/>
              <a:cxnLst/>
              <a:rect l="l" t="t" r="r" b="b"/>
              <a:pathLst>
                <a:path w="5270" h="4403" extrusionOk="0">
                  <a:moveTo>
                    <a:pt x="1004" y="1"/>
                  </a:moveTo>
                  <a:cubicBezTo>
                    <a:pt x="952" y="1"/>
                    <a:pt x="914" y="16"/>
                    <a:pt x="896" y="52"/>
                  </a:cubicBezTo>
                  <a:cubicBezTo>
                    <a:pt x="737" y="361"/>
                    <a:pt x="2031" y="1261"/>
                    <a:pt x="2031" y="1261"/>
                  </a:cubicBezTo>
                  <a:cubicBezTo>
                    <a:pt x="2031" y="1261"/>
                    <a:pt x="937" y="677"/>
                    <a:pt x="446" y="677"/>
                  </a:cubicBezTo>
                  <a:cubicBezTo>
                    <a:pt x="321" y="677"/>
                    <a:pt x="236" y="715"/>
                    <a:pt x="217" y="810"/>
                  </a:cubicBezTo>
                  <a:cubicBezTo>
                    <a:pt x="175" y="1088"/>
                    <a:pt x="1716" y="1713"/>
                    <a:pt x="1716" y="1713"/>
                  </a:cubicBezTo>
                  <a:cubicBezTo>
                    <a:pt x="1716" y="1713"/>
                    <a:pt x="748" y="1398"/>
                    <a:pt x="293" y="1398"/>
                  </a:cubicBezTo>
                  <a:cubicBezTo>
                    <a:pt x="165" y="1398"/>
                    <a:pt x="77" y="1422"/>
                    <a:pt x="63" y="1486"/>
                  </a:cubicBezTo>
                  <a:cubicBezTo>
                    <a:pt x="1" y="1779"/>
                    <a:pt x="1546" y="2211"/>
                    <a:pt x="1546" y="2211"/>
                  </a:cubicBezTo>
                  <a:cubicBezTo>
                    <a:pt x="1546" y="2211"/>
                    <a:pt x="1027" y="2106"/>
                    <a:pt x="634" y="2106"/>
                  </a:cubicBezTo>
                  <a:cubicBezTo>
                    <a:pt x="404" y="2106"/>
                    <a:pt x="218" y="2142"/>
                    <a:pt x="202" y="2254"/>
                  </a:cubicBezTo>
                  <a:cubicBezTo>
                    <a:pt x="158" y="2560"/>
                    <a:pt x="2227" y="3247"/>
                    <a:pt x="2920" y="3335"/>
                  </a:cubicBezTo>
                  <a:cubicBezTo>
                    <a:pt x="2920" y="3335"/>
                    <a:pt x="3954" y="4034"/>
                    <a:pt x="4984" y="4403"/>
                  </a:cubicBezTo>
                  <a:cubicBezTo>
                    <a:pt x="5107" y="3782"/>
                    <a:pt x="5270" y="2895"/>
                    <a:pt x="5232" y="1584"/>
                  </a:cubicBezTo>
                  <a:lnTo>
                    <a:pt x="3890" y="1435"/>
                  </a:lnTo>
                  <a:cubicBezTo>
                    <a:pt x="3890" y="1435"/>
                    <a:pt x="3032" y="161"/>
                    <a:pt x="2604" y="161"/>
                  </a:cubicBezTo>
                  <a:cubicBezTo>
                    <a:pt x="2597" y="161"/>
                    <a:pt x="2590" y="161"/>
                    <a:pt x="2583" y="162"/>
                  </a:cubicBezTo>
                  <a:cubicBezTo>
                    <a:pt x="2163" y="205"/>
                    <a:pt x="2709" y="947"/>
                    <a:pt x="2709" y="947"/>
                  </a:cubicBezTo>
                  <a:cubicBezTo>
                    <a:pt x="2709" y="947"/>
                    <a:pt x="1410" y="1"/>
                    <a:pt x="1004"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259;p69"/>
            <p:cNvSpPr/>
            <p:nvPr/>
          </p:nvSpPr>
          <p:spPr>
            <a:xfrm>
              <a:off x="7999700" y="3353439"/>
              <a:ext cx="424312" cy="567478"/>
            </a:xfrm>
            <a:custGeom>
              <a:avLst/>
              <a:gdLst/>
              <a:ahLst/>
              <a:cxnLst/>
              <a:rect l="l" t="t" r="r" b="b"/>
              <a:pathLst>
                <a:path w="10225" h="13675" extrusionOk="0">
                  <a:moveTo>
                    <a:pt x="4357" y="0"/>
                  </a:moveTo>
                  <a:lnTo>
                    <a:pt x="3553" y="6896"/>
                  </a:lnTo>
                  <a:cubicBezTo>
                    <a:pt x="1608" y="6938"/>
                    <a:pt x="0" y="7531"/>
                    <a:pt x="0" y="7531"/>
                  </a:cubicBezTo>
                  <a:cubicBezTo>
                    <a:pt x="0" y="7531"/>
                    <a:pt x="1170" y="9236"/>
                    <a:pt x="1001" y="11099"/>
                  </a:cubicBezTo>
                  <a:cubicBezTo>
                    <a:pt x="833" y="12960"/>
                    <a:pt x="268" y="13665"/>
                    <a:pt x="268" y="13665"/>
                  </a:cubicBezTo>
                  <a:cubicBezTo>
                    <a:pt x="268" y="13665"/>
                    <a:pt x="441" y="13674"/>
                    <a:pt x="735" y="13674"/>
                  </a:cubicBezTo>
                  <a:cubicBezTo>
                    <a:pt x="2062" y="13674"/>
                    <a:pt x="5861" y="13476"/>
                    <a:pt x="7487" y="11295"/>
                  </a:cubicBezTo>
                  <a:cubicBezTo>
                    <a:pt x="10224" y="7627"/>
                    <a:pt x="4357" y="0"/>
                    <a:pt x="43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260;p69"/>
            <p:cNvSpPr/>
            <p:nvPr/>
          </p:nvSpPr>
          <p:spPr>
            <a:xfrm>
              <a:off x="7999700" y="3636120"/>
              <a:ext cx="228278" cy="29837"/>
            </a:xfrm>
            <a:custGeom>
              <a:avLst/>
              <a:gdLst/>
              <a:ahLst/>
              <a:cxnLst/>
              <a:rect l="l" t="t" r="r" b="b"/>
              <a:pathLst>
                <a:path w="5501" h="719" extrusionOk="0">
                  <a:moveTo>
                    <a:pt x="5500" y="0"/>
                  </a:moveTo>
                  <a:cubicBezTo>
                    <a:pt x="2666" y="0"/>
                    <a:pt x="0" y="719"/>
                    <a:pt x="0" y="719"/>
                  </a:cubicBezTo>
                  <a:lnTo>
                    <a:pt x="550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261;p69"/>
            <p:cNvSpPr/>
            <p:nvPr/>
          </p:nvSpPr>
          <p:spPr>
            <a:xfrm>
              <a:off x="8011983" y="3821530"/>
              <a:ext cx="299612" cy="101461"/>
            </a:xfrm>
            <a:custGeom>
              <a:avLst/>
              <a:gdLst/>
              <a:ahLst/>
              <a:cxnLst/>
              <a:rect l="l" t="t" r="r" b="b"/>
              <a:pathLst>
                <a:path w="7220" h="2445" extrusionOk="0">
                  <a:moveTo>
                    <a:pt x="7167" y="1"/>
                  </a:moveTo>
                  <a:cubicBezTo>
                    <a:pt x="6994" y="273"/>
                    <a:pt x="6762" y="502"/>
                    <a:pt x="6508" y="697"/>
                  </a:cubicBezTo>
                  <a:cubicBezTo>
                    <a:pt x="6251" y="891"/>
                    <a:pt x="5973" y="1056"/>
                    <a:pt x="5683" y="1197"/>
                  </a:cubicBezTo>
                  <a:cubicBezTo>
                    <a:pt x="5101" y="1476"/>
                    <a:pt x="4481" y="1679"/>
                    <a:pt x="3852" y="1833"/>
                  </a:cubicBezTo>
                  <a:cubicBezTo>
                    <a:pt x="3222" y="1988"/>
                    <a:pt x="2583" y="2104"/>
                    <a:pt x="1940" y="2191"/>
                  </a:cubicBezTo>
                  <a:cubicBezTo>
                    <a:pt x="1298" y="2278"/>
                    <a:pt x="650" y="2345"/>
                    <a:pt x="2" y="2383"/>
                  </a:cubicBezTo>
                  <a:lnTo>
                    <a:pt x="1" y="2444"/>
                  </a:lnTo>
                  <a:cubicBezTo>
                    <a:pt x="654" y="2439"/>
                    <a:pt x="1306" y="2392"/>
                    <a:pt x="1955" y="2314"/>
                  </a:cubicBezTo>
                  <a:cubicBezTo>
                    <a:pt x="2603" y="2230"/>
                    <a:pt x="3248" y="2123"/>
                    <a:pt x="3883" y="1959"/>
                  </a:cubicBezTo>
                  <a:cubicBezTo>
                    <a:pt x="4517" y="1798"/>
                    <a:pt x="5144" y="1593"/>
                    <a:pt x="5732" y="1297"/>
                  </a:cubicBezTo>
                  <a:cubicBezTo>
                    <a:pt x="6312" y="1000"/>
                    <a:pt x="6876" y="605"/>
                    <a:pt x="7220" y="33"/>
                  </a:cubicBezTo>
                  <a:lnTo>
                    <a:pt x="7167"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262;p69"/>
            <p:cNvSpPr/>
            <p:nvPr/>
          </p:nvSpPr>
          <p:spPr>
            <a:xfrm>
              <a:off x="7915418" y="3235046"/>
              <a:ext cx="352023" cy="291105"/>
            </a:xfrm>
            <a:custGeom>
              <a:avLst/>
              <a:gdLst/>
              <a:ahLst/>
              <a:cxnLst/>
              <a:rect l="l" t="t" r="r" b="b"/>
              <a:pathLst>
                <a:path w="8483" h="7015" extrusionOk="0">
                  <a:moveTo>
                    <a:pt x="4928" y="0"/>
                  </a:moveTo>
                  <a:cubicBezTo>
                    <a:pt x="4814" y="0"/>
                    <a:pt x="4754" y="20"/>
                    <a:pt x="4754" y="20"/>
                  </a:cubicBezTo>
                  <a:lnTo>
                    <a:pt x="1" y="1482"/>
                  </a:lnTo>
                  <a:cubicBezTo>
                    <a:pt x="1" y="1482"/>
                    <a:pt x="2904" y="7015"/>
                    <a:pt x="4161" y="7015"/>
                  </a:cubicBezTo>
                  <a:cubicBezTo>
                    <a:pt x="4170" y="7015"/>
                    <a:pt x="4180" y="7014"/>
                    <a:pt x="4189" y="7014"/>
                  </a:cubicBezTo>
                  <a:cubicBezTo>
                    <a:pt x="5543" y="6957"/>
                    <a:pt x="8383" y="4543"/>
                    <a:pt x="8482" y="3849"/>
                  </a:cubicBezTo>
                  <a:cubicBezTo>
                    <a:pt x="6768" y="342"/>
                    <a:pt x="5397" y="0"/>
                    <a:pt x="492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263;p69"/>
            <p:cNvSpPr/>
            <p:nvPr/>
          </p:nvSpPr>
          <p:spPr>
            <a:xfrm>
              <a:off x="7920647" y="3221892"/>
              <a:ext cx="338371" cy="275585"/>
            </a:xfrm>
            <a:custGeom>
              <a:avLst/>
              <a:gdLst/>
              <a:ahLst/>
              <a:cxnLst/>
              <a:rect l="l" t="t" r="r" b="b"/>
              <a:pathLst>
                <a:path w="8154" h="6641" extrusionOk="0">
                  <a:moveTo>
                    <a:pt x="4696" y="0"/>
                  </a:moveTo>
                  <a:cubicBezTo>
                    <a:pt x="4620" y="0"/>
                    <a:pt x="4579" y="11"/>
                    <a:pt x="4579" y="11"/>
                  </a:cubicBezTo>
                  <a:lnTo>
                    <a:pt x="1" y="1394"/>
                  </a:lnTo>
                  <a:cubicBezTo>
                    <a:pt x="1" y="1394"/>
                    <a:pt x="2798" y="6640"/>
                    <a:pt x="4009" y="6640"/>
                  </a:cubicBezTo>
                  <a:cubicBezTo>
                    <a:pt x="4018" y="6640"/>
                    <a:pt x="4027" y="6640"/>
                    <a:pt x="4036" y="6639"/>
                  </a:cubicBezTo>
                  <a:cubicBezTo>
                    <a:pt x="5341" y="6586"/>
                    <a:pt x="8057" y="4394"/>
                    <a:pt x="8153" y="3737"/>
                  </a:cubicBezTo>
                  <a:cubicBezTo>
                    <a:pt x="6436" y="282"/>
                    <a:pt x="5090" y="0"/>
                    <a:pt x="4696"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264;p69"/>
            <p:cNvSpPr/>
            <p:nvPr/>
          </p:nvSpPr>
          <p:spPr>
            <a:xfrm>
              <a:off x="8150004" y="3188943"/>
              <a:ext cx="24318" cy="30501"/>
            </a:xfrm>
            <a:custGeom>
              <a:avLst/>
              <a:gdLst/>
              <a:ahLst/>
              <a:cxnLst/>
              <a:rect l="l" t="t" r="r" b="b"/>
              <a:pathLst>
                <a:path w="586" h="735" extrusionOk="0">
                  <a:moveTo>
                    <a:pt x="200" y="1"/>
                  </a:moveTo>
                  <a:cubicBezTo>
                    <a:pt x="172" y="1"/>
                    <a:pt x="145" y="7"/>
                    <a:pt x="120" y="19"/>
                  </a:cubicBezTo>
                  <a:cubicBezTo>
                    <a:pt x="81" y="40"/>
                    <a:pt x="14" y="95"/>
                    <a:pt x="16" y="229"/>
                  </a:cubicBezTo>
                  <a:cubicBezTo>
                    <a:pt x="16" y="239"/>
                    <a:pt x="17" y="249"/>
                    <a:pt x="17" y="260"/>
                  </a:cubicBezTo>
                  <a:lnTo>
                    <a:pt x="17" y="276"/>
                  </a:lnTo>
                  <a:cubicBezTo>
                    <a:pt x="5" y="303"/>
                    <a:pt x="0" y="334"/>
                    <a:pt x="11" y="364"/>
                  </a:cubicBezTo>
                  <a:cubicBezTo>
                    <a:pt x="12" y="384"/>
                    <a:pt x="15" y="406"/>
                    <a:pt x="20" y="427"/>
                  </a:cubicBezTo>
                  <a:cubicBezTo>
                    <a:pt x="31" y="472"/>
                    <a:pt x="51" y="517"/>
                    <a:pt x="80" y="554"/>
                  </a:cubicBezTo>
                  <a:lnTo>
                    <a:pt x="88" y="580"/>
                  </a:lnTo>
                  <a:cubicBezTo>
                    <a:pt x="96" y="602"/>
                    <a:pt x="111" y="620"/>
                    <a:pt x="127" y="633"/>
                  </a:cubicBezTo>
                  <a:cubicBezTo>
                    <a:pt x="137" y="650"/>
                    <a:pt x="149" y="667"/>
                    <a:pt x="160" y="683"/>
                  </a:cubicBezTo>
                  <a:cubicBezTo>
                    <a:pt x="183" y="712"/>
                    <a:pt x="217" y="729"/>
                    <a:pt x="252" y="729"/>
                  </a:cubicBezTo>
                  <a:cubicBezTo>
                    <a:pt x="256" y="729"/>
                    <a:pt x="259" y="729"/>
                    <a:pt x="263" y="728"/>
                  </a:cubicBezTo>
                  <a:cubicBezTo>
                    <a:pt x="279" y="734"/>
                    <a:pt x="294" y="735"/>
                    <a:pt x="308" y="735"/>
                  </a:cubicBezTo>
                  <a:cubicBezTo>
                    <a:pt x="314" y="735"/>
                    <a:pt x="319" y="734"/>
                    <a:pt x="325" y="734"/>
                  </a:cubicBezTo>
                  <a:cubicBezTo>
                    <a:pt x="364" y="728"/>
                    <a:pt x="398" y="709"/>
                    <a:pt x="423" y="677"/>
                  </a:cubicBezTo>
                  <a:cubicBezTo>
                    <a:pt x="433" y="663"/>
                    <a:pt x="442" y="648"/>
                    <a:pt x="447" y="635"/>
                  </a:cubicBezTo>
                  <a:cubicBezTo>
                    <a:pt x="473" y="611"/>
                    <a:pt x="495" y="581"/>
                    <a:pt x="510" y="548"/>
                  </a:cubicBezTo>
                  <a:cubicBezTo>
                    <a:pt x="565" y="493"/>
                    <a:pt x="586" y="408"/>
                    <a:pt x="562" y="318"/>
                  </a:cubicBezTo>
                  <a:cubicBezTo>
                    <a:pt x="546" y="254"/>
                    <a:pt x="511" y="198"/>
                    <a:pt x="463" y="158"/>
                  </a:cubicBezTo>
                  <a:cubicBezTo>
                    <a:pt x="444" y="120"/>
                    <a:pt x="416" y="90"/>
                    <a:pt x="382" y="69"/>
                  </a:cubicBezTo>
                  <a:cubicBezTo>
                    <a:pt x="366" y="59"/>
                    <a:pt x="349" y="51"/>
                    <a:pt x="331" y="48"/>
                  </a:cubicBezTo>
                  <a:cubicBezTo>
                    <a:pt x="329" y="45"/>
                    <a:pt x="326" y="44"/>
                    <a:pt x="324" y="42"/>
                  </a:cubicBezTo>
                  <a:cubicBezTo>
                    <a:pt x="287" y="15"/>
                    <a:pt x="243" y="1"/>
                    <a:pt x="20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265;p69"/>
            <p:cNvSpPr/>
            <p:nvPr/>
          </p:nvSpPr>
          <p:spPr>
            <a:xfrm>
              <a:off x="8144443" y="3273473"/>
              <a:ext cx="21786" cy="24359"/>
            </a:xfrm>
            <a:custGeom>
              <a:avLst/>
              <a:gdLst/>
              <a:ahLst/>
              <a:cxnLst/>
              <a:rect l="l" t="t" r="r" b="b"/>
              <a:pathLst>
                <a:path w="525" h="587" extrusionOk="0">
                  <a:moveTo>
                    <a:pt x="227" y="0"/>
                  </a:moveTo>
                  <a:cubicBezTo>
                    <a:pt x="208" y="0"/>
                    <a:pt x="191" y="3"/>
                    <a:pt x="177" y="6"/>
                  </a:cubicBezTo>
                  <a:cubicBezTo>
                    <a:pt x="94" y="28"/>
                    <a:pt x="48" y="97"/>
                    <a:pt x="31" y="172"/>
                  </a:cubicBezTo>
                  <a:cubicBezTo>
                    <a:pt x="10" y="217"/>
                    <a:pt x="0" y="265"/>
                    <a:pt x="6" y="316"/>
                  </a:cubicBezTo>
                  <a:cubicBezTo>
                    <a:pt x="16" y="412"/>
                    <a:pt x="85" y="497"/>
                    <a:pt x="176" y="536"/>
                  </a:cubicBezTo>
                  <a:cubicBezTo>
                    <a:pt x="217" y="568"/>
                    <a:pt x="265" y="587"/>
                    <a:pt x="314" y="587"/>
                  </a:cubicBezTo>
                  <a:cubicBezTo>
                    <a:pt x="329" y="587"/>
                    <a:pt x="346" y="584"/>
                    <a:pt x="361" y="582"/>
                  </a:cubicBezTo>
                  <a:cubicBezTo>
                    <a:pt x="458" y="557"/>
                    <a:pt x="525" y="459"/>
                    <a:pt x="519" y="350"/>
                  </a:cubicBezTo>
                  <a:cubicBezTo>
                    <a:pt x="515" y="299"/>
                    <a:pt x="498" y="254"/>
                    <a:pt x="480" y="217"/>
                  </a:cubicBezTo>
                  <a:cubicBezTo>
                    <a:pt x="469" y="166"/>
                    <a:pt x="441" y="121"/>
                    <a:pt x="398" y="88"/>
                  </a:cubicBezTo>
                  <a:cubicBezTo>
                    <a:pt x="338" y="18"/>
                    <a:pt x="27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266;p69"/>
            <p:cNvSpPr/>
            <p:nvPr/>
          </p:nvSpPr>
          <p:spPr>
            <a:xfrm>
              <a:off x="8062112" y="3317211"/>
              <a:ext cx="24318" cy="30459"/>
            </a:xfrm>
            <a:custGeom>
              <a:avLst/>
              <a:gdLst/>
              <a:ahLst/>
              <a:cxnLst/>
              <a:rect l="l" t="t" r="r" b="b"/>
              <a:pathLst>
                <a:path w="586" h="734" extrusionOk="0">
                  <a:moveTo>
                    <a:pt x="201" y="0"/>
                  </a:moveTo>
                  <a:cubicBezTo>
                    <a:pt x="173" y="0"/>
                    <a:pt x="145" y="6"/>
                    <a:pt x="120" y="19"/>
                  </a:cubicBezTo>
                  <a:cubicBezTo>
                    <a:pt x="81" y="40"/>
                    <a:pt x="14" y="94"/>
                    <a:pt x="16" y="228"/>
                  </a:cubicBezTo>
                  <a:cubicBezTo>
                    <a:pt x="16" y="239"/>
                    <a:pt x="17" y="249"/>
                    <a:pt x="17" y="259"/>
                  </a:cubicBezTo>
                  <a:lnTo>
                    <a:pt x="17" y="276"/>
                  </a:lnTo>
                  <a:cubicBezTo>
                    <a:pt x="5" y="302"/>
                    <a:pt x="1" y="333"/>
                    <a:pt x="11" y="363"/>
                  </a:cubicBezTo>
                  <a:cubicBezTo>
                    <a:pt x="12" y="384"/>
                    <a:pt x="15" y="406"/>
                    <a:pt x="20" y="426"/>
                  </a:cubicBezTo>
                  <a:cubicBezTo>
                    <a:pt x="32" y="470"/>
                    <a:pt x="51" y="515"/>
                    <a:pt x="80" y="553"/>
                  </a:cubicBezTo>
                  <a:lnTo>
                    <a:pt x="88" y="579"/>
                  </a:lnTo>
                  <a:cubicBezTo>
                    <a:pt x="96" y="600"/>
                    <a:pt x="111" y="618"/>
                    <a:pt x="127" y="631"/>
                  </a:cubicBezTo>
                  <a:cubicBezTo>
                    <a:pt x="138" y="648"/>
                    <a:pt x="149" y="664"/>
                    <a:pt x="160" y="682"/>
                  </a:cubicBezTo>
                  <a:cubicBezTo>
                    <a:pt x="183" y="710"/>
                    <a:pt x="216" y="727"/>
                    <a:pt x="252" y="727"/>
                  </a:cubicBezTo>
                  <a:cubicBezTo>
                    <a:pt x="255" y="727"/>
                    <a:pt x="259" y="726"/>
                    <a:pt x="263" y="726"/>
                  </a:cubicBezTo>
                  <a:cubicBezTo>
                    <a:pt x="279" y="731"/>
                    <a:pt x="294" y="733"/>
                    <a:pt x="308" y="733"/>
                  </a:cubicBezTo>
                  <a:cubicBezTo>
                    <a:pt x="311" y="733"/>
                    <a:pt x="315" y="732"/>
                    <a:pt x="319" y="732"/>
                  </a:cubicBezTo>
                  <a:cubicBezTo>
                    <a:pt x="321" y="732"/>
                    <a:pt x="323" y="733"/>
                    <a:pt x="325" y="733"/>
                  </a:cubicBezTo>
                  <a:cubicBezTo>
                    <a:pt x="364" y="728"/>
                    <a:pt x="398" y="709"/>
                    <a:pt x="423" y="677"/>
                  </a:cubicBezTo>
                  <a:cubicBezTo>
                    <a:pt x="433" y="663"/>
                    <a:pt x="442" y="648"/>
                    <a:pt x="447" y="633"/>
                  </a:cubicBezTo>
                  <a:cubicBezTo>
                    <a:pt x="474" y="611"/>
                    <a:pt x="495" y="581"/>
                    <a:pt x="510" y="548"/>
                  </a:cubicBezTo>
                  <a:cubicBezTo>
                    <a:pt x="565" y="493"/>
                    <a:pt x="586" y="407"/>
                    <a:pt x="562" y="318"/>
                  </a:cubicBezTo>
                  <a:cubicBezTo>
                    <a:pt x="546" y="254"/>
                    <a:pt x="511" y="197"/>
                    <a:pt x="463" y="157"/>
                  </a:cubicBezTo>
                  <a:cubicBezTo>
                    <a:pt x="444" y="120"/>
                    <a:pt x="416" y="88"/>
                    <a:pt x="382" y="69"/>
                  </a:cubicBezTo>
                  <a:cubicBezTo>
                    <a:pt x="366" y="58"/>
                    <a:pt x="349" y="51"/>
                    <a:pt x="331" y="48"/>
                  </a:cubicBezTo>
                  <a:cubicBezTo>
                    <a:pt x="329" y="45"/>
                    <a:pt x="326" y="44"/>
                    <a:pt x="324" y="41"/>
                  </a:cubicBezTo>
                  <a:cubicBezTo>
                    <a:pt x="287" y="14"/>
                    <a:pt x="243"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267;p69"/>
            <p:cNvSpPr/>
            <p:nvPr/>
          </p:nvSpPr>
          <p:spPr>
            <a:xfrm>
              <a:off x="8138094" y="3344766"/>
              <a:ext cx="22741" cy="30169"/>
            </a:xfrm>
            <a:custGeom>
              <a:avLst/>
              <a:gdLst/>
              <a:ahLst/>
              <a:cxnLst/>
              <a:rect l="l" t="t" r="r" b="b"/>
              <a:pathLst>
                <a:path w="548" h="727" extrusionOk="0">
                  <a:moveTo>
                    <a:pt x="220" y="1"/>
                  </a:moveTo>
                  <a:cubicBezTo>
                    <a:pt x="186" y="1"/>
                    <a:pt x="151" y="9"/>
                    <a:pt x="117" y="28"/>
                  </a:cubicBezTo>
                  <a:cubicBezTo>
                    <a:pt x="2" y="96"/>
                    <a:pt x="1" y="239"/>
                    <a:pt x="1" y="293"/>
                  </a:cubicBezTo>
                  <a:cubicBezTo>
                    <a:pt x="1" y="342"/>
                    <a:pt x="1" y="409"/>
                    <a:pt x="30" y="473"/>
                  </a:cubicBezTo>
                  <a:cubicBezTo>
                    <a:pt x="44" y="504"/>
                    <a:pt x="65" y="531"/>
                    <a:pt x="89" y="552"/>
                  </a:cubicBezTo>
                  <a:cubicBezTo>
                    <a:pt x="95" y="570"/>
                    <a:pt x="102" y="588"/>
                    <a:pt x="112" y="605"/>
                  </a:cubicBezTo>
                  <a:cubicBezTo>
                    <a:pt x="157" y="680"/>
                    <a:pt x="235" y="727"/>
                    <a:pt x="313" y="727"/>
                  </a:cubicBezTo>
                  <a:cubicBezTo>
                    <a:pt x="318" y="727"/>
                    <a:pt x="326" y="727"/>
                    <a:pt x="331" y="725"/>
                  </a:cubicBezTo>
                  <a:cubicBezTo>
                    <a:pt x="467" y="713"/>
                    <a:pt x="542" y="577"/>
                    <a:pt x="545" y="451"/>
                  </a:cubicBezTo>
                  <a:cubicBezTo>
                    <a:pt x="547" y="422"/>
                    <a:pt x="545" y="394"/>
                    <a:pt x="542" y="366"/>
                  </a:cubicBezTo>
                  <a:cubicBezTo>
                    <a:pt x="544" y="322"/>
                    <a:pt x="537" y="275"/>
                    <a:pt x="522" y="235"/>
                  </a:cubicBezTo>
                  <a:cubicBezTo>
                    <a:pt x="498" y="167"/>
                    <a:pt x="457" y="114"/>
                    <a:pt x="406" y="83"/>
                  </a:cubicBezTo>
                  <a:cubicBezTo>
                    <a:pt x="355" y="33"/>
                    <a:pt x="288"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268;p69"/>
            <p:cNvSpPr/>
            <p:nvPr/>
          </p:nvSpPr>
          <p:spPr>
            <a:xfrm>
              <a:off x="8082985" y="3372652"/>
              <a:ext cx="21786" cy="24401"/>
            </a:xfrm>
            <a:custGeom>
              <a:avLst/>
              <a:gdLst/>
              <a:ahLst/>
              <a:cxnLst/>
              <a:rect l="l" t="t" r="r" b="b"/>
              <a:pathLst>
                <a:path w="525" h="588" extrusionOk="0">
                  <a:moveTo>
                    <a:pt x="227" y="1"/>
                  </a:moveTo>
                  <a:cubicBezTo>
                    <a:pt x="208" y="1"/>
                    <a:pt x="191" y="4"/>
                    <a:pt x="177" y="7"/>
                  </a:cubicBezTo>
                  <a:cubicBezTo>
                    <a:pt x="94" y="29"/>
                    <a:pt x="48" y="98"/>
                    <a:pt x="31" y="173"/>
                  </a:cubicBezTo>
                  <a:cubicBezTo>
                    <a:pt x="9" y="218"/>
                    <a:pt x="1" y="266"/>
                    <a:pt x="6" y="317"/>
                  </a:cubicBezTo>
                  <a:cubicBezTo>
                    <a:pt x="17" y="413"/>
                    <a:pt x="84" y="498"/>
                    <a:pt x="176" y="537"/>
                  </a:cubicBezTo>
                  <a:cubicBezTo>
                    <a:pt x="217" y="569"/>
                    <a:pt x="264" y="588"/>
                    <a:pt x="314" y="588"/>
                  </a:cubicBezTo>
                  <a:cubicBezTo>
                    <a:pt x="329" y="588"/>
                    <a:pt x="345" y="584"/>
                    <a:pt x="361" y="582"/>
                  </a:cubicBezTo>
                  <a:cubicBezTo>
                    <a:pt x="457" y="558"/>
                    <a:pt x="524" y="460"/>
                    <a:pt x="518" y="351"/>
                  </a:cubicBezTo>
                  <a:cubicBezTo>
                    <a:pt x="514" y="300"/>
                    <a:pt x="497" y="255"/>
                    <a:pt x="480" y="218"/>
                  </a:cubicBezTo>
                  <a:cubicBezTo>
                    <a:pt x="469" y="167"/>
                    <a:pt x="440" y="122"/>
                    <a:pt x="398" y="89"/>
                  </a:cubicBezTo>
                  <a:cubicBezTo>
                    <a:pt x="337" y="19"/>
                    <a:pt x="275"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269;p69"/>
            <p:cNvSpPr/>
            <p:nvPr/>
          </p:nvSpPr>
          <p:spPr>
            <a:xfrm>
              <a:off x="8138675" y="3397177"/>
              <a:ext cx="22077" cy="20126"/>
            </a:xfrm>
            <a:custGeom>
              <a:avLst/>
              <a:gdLst/>
              <a:ahLst/>
              <a:cxnLst/>
              <a:rect l="l" t="t" r="r" b="b"/>
              <a:pathLst>
                <a:path w="532" h="485" extrusionOk="0">
                  <a:moveTo>
                    <a:pt x="181" y="0"/>
                  </a:moveTo>
                  <a:cubicBezTo>
                    <a:pt x="158" y="0"/>
                    <a:pt x="136" y="3"/>
                    <a:pt x="114" y="9"/>
                  </a:cubicBezTo>
                  <a:cubicBezTo>
                    <a:pt x="45" y="30"/>
                    <a:pt x="0" y="80"/>
                    <a:pt x="3" y="135"/>
                  </a:cubicBezTo>
                  <a:cubicBezTo>
                    <a:pt x="5" y="173"/>
                    <a:pt x="26" y="202"/>
                    <a:pt x="42" y="224"/>
                  </a:cubicBezTo>
                  <a:lnTo>
                    <a:pt x="67" y="261"/>
                  </a:lnTo>
                  <a:lnTo>
                    <a:pt x="67" y="268"/>
                  </a:lnTo>
                  <a:cubicBezTo>
                    <a:pt x="70" y="297"/>
                    <a:pt x="78" y="340"/>
                    <a:pt x="111" y="380"/>
                  </a:cubicBezTo>
                  <a:cubicBezTo>
                    <a:pt x="138" y="444"/>
                    <a:pt x="194" y="470"/>
                    <a:pt x="237" y="479"/>
                  </a:cubicBezTo>
                  <a:cubicBezTo>
                    <a:pt x="254" y="483"/>
                    <a:pt x="272" y="484"/>
                    <a:pt x="289" y="484"/>
                  </a:cubicBezTo>
                  <a:cubicBezTo>
                    <a:pt x="329" y="484"/>
                    <a:pt x="370" y="474"/>
                    <a:pt x="404" y="453"/>
                  </a:cubicBezTo>
                  <a:cubicBezTo>
                    <a:pt x="479" y="430"/>
                    <a:pt x="529" y="375"/>
                    <a:pt x="530" y="312"/>
                  </a:cubicBezTo>
                  <a:cubicBezTo>
                    <a:pt x="531" y="267"/>
                    <a:pt x="509" y="228"/>
                    <a:pt x="493" y="196"/>
                  </a:cubicBezTo>
                  <a:cubicBezTo>
                    <a:pt x="479" y="171"/>
                    <a:pt x="458" y="134"/>
                    <a:pt x="413" y="104"/>
                  </a:cubicBezTo>
                  <a:cubicBezTo>
                    <a:pt x="402" y="98"/>
                    <a:pt x="391" y="91"/>
                    <a:pt x="380" y="86"/>
                  </a:cubicBezTo>
                  <a:cubicBezTo>
                    <a:pt x="370" y="78"/>
                    <a:pt x="361" y="70"/>
                    <a:pt x="351" y="61"/>
                  </a:cubicBezTo>
                  <a:cubicBezTo>
                    <a:pt x="301" y="21"/>
                    <a:pt x="241"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270;p69"/>
            <p:cNvSpPr/>
            <p:nvPr/>
          </p:nvSpPr>
          <p:spPr>
            <a:xfrm>
              <a:off x="8100995" y="3217659"/>
              <a:ext cx="28675" cy="27554"/>
            </a:xfrm>
            <a:custGeom>
              <a:avLst/>
              <a:gdLst/>
              <a:ahLst/>
              <a:cxnLst/>
              <a:rect l="l" t="t" r="r" b="b"/>
              <a:pathLst>
                <a:path w="691" h="664" extrusionOk="0">
                  <a:moveTo>
                    <a:pt x="258" y="1"/>
                  </a:moveTo>
                  <a:cubicBezTo>
                    <a:pt x="189" y="1"/>
                    <a:pt x="123" y="26"/>
                    <a:pt x="79" y="87"/>
                  </a:cubicBezTo>
                  <a:cubicBezTo>
                    <a:pt x="0" y="195"/>
                    <a:pt x="57" y="326"/>
                    <a:pt x="79" y="377"/>
                  </a:cubicBezTo>
                  <a:cubicBezTo>
                    <a:pt x="98" y="422"/>
                    <a:pt x="124" y="484"/>
                    <a:pt x="179" y="530"/>
                  </a:cubicBezTo>
                  <a:cubicBezTo>
                    <a:pt x="204" y="552"/>
                    <a:pt x="233" y="568"/>
                    <a:pt x="263" y="578"/>
                  </a:cubicBezTo>
                  <a:cubicBezTo>
                    <a:pt x="277" y="592"/>
                    <a:pt x="290" y="604"/>
                    <a:pt x="308" y="616"/>
                  </a:cubicBezTo>
                  <a:cubicBezTo>
                    <a:pt x="351" y="647"/>
                    <a:pt x="403" y="663"/>
                    <a:pt x="453" y="663"/>
                  </a:cubicBezTo>
                  <a:cubicBezTo>
                    <a:pt x="484" y="663"/>
                    <a:pt x="513" y="658"/>
                    <a:pt x="540" y="646"/>
                  </a:cubicBezTo>
                  <a:cubicBezTo>
                    <a:pt x="546" y="643"/>
                    <a:pt x="551" y="640"/>
                    <a:pt x="556" y="636"/>
                  </a:cubicBezTo>
                  <a:cubicBezTo>
                    <a:pt x="676" y="569"/>
                    <a:pt x="691" y="416"/>
                    <a:pt x="641" y="297"/>
                  </a:cubicBezTo>
                  <a:cubicBezTo>
                    <a:pt x="631" y="271"/>
                    <a:pt x="619" y="246"/>
                    <a:pt x="604" y="223"/>
                  </a:cubicBezTo>
                  <a:cubicBezTo>
                    <a:pt x="589" y="181"/>
                    <a:pt x="563" y="142"/>
                    <a:pt x="533" y="111"/>
                  </a:cubicBezTo>
                  <a:cubicBezTo>
                    <a:pt x="485" y="59"/>
                    <a:pt x="425" y="27"/>
                    <a:pt x="366" y="20"/>
                  </a:cubicBezTo>
                  <a:cubicBezTo>
                    <a:pt x="331" y="8"/>
                    <a:pt x="294" y="1"/>
                    <a:pt x="25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271;p69"/>
            <p:cNvSpPr/>
            <p:nvPr/>
          </p:nvSpPr>
          <p:spPr>
            <a:xfrm>
              <a:off x="8108050" y="3302770"/>
              <a:ext cx="24193" cy="22243"/>
            </a:xfrm>
            <a:custGeom>
              <a:avLst/>
              <a:gdLst/>
              <a:ahLst/>
              <a:cxnLst/>
              <a:rect l="l" t="t" r="r" b="b"/>
              <a:pathLst>
                <a:path w="583" h="536" extrusionOk="0">
                  <a:moveTo>
                    <a:pt x="204" y="1"/>
                  </a:moveTo>
                  <a:cubicBezTo>
                    <a:pt x="148" y="1"/>
                    <a:pt x="107" y="23"/>
                    <a:pt x="82" y="43"/>
                  </a:cubicBezTo>
                  <a:cubicBezTo>
                    <a:pt x="16" y="98"/>
                    <a:pt x="0" y="178"/>
                    <a:pt x="16" y="255"/>
                  </a:cubicBezTo>
                  <a:cubicBezTo>
                    <a:pt x="15" y="303"/>
                    <a:pt x="25" y="352"/>
                    <a:pt x="51" y="396"/>
                  </a:cubicBezTo>
                  <a:cubicBezTo>
                    <a:pt x="98" y="477"/>
                    <a:pt x="191" y="528"/>
                    <a:pt x="287" y="528"/>
                  </a:cubicBezTo>
                  <a:cubicBezTo>
                    <a:pt x="290" y="528"/>
                    <a:pt x="292" y="528"/>
                    <a:pt x="295" y="528"/>
                  </a:cubicBezTo>
                  <a:cubicBezTo>
                    <a:pt x="315" y="533"/>
                    <a:pt x="336" y="536"/>
                    <a:pt x="355" y="536"/>
                  </a:cubicBezTo>
                  <a:cubicBezTo>
                    <a:pt x="386" y="536"/>
                    <a:pt x="416" y="529"/>
                    <a:pt x="443" y="518"/>
                  </a:cubicBezTo>
                  <a:cubicBezTo>
                    <a:pt x="457" y="511"/>
                    <a:pt x="470" y="504"/>
                    <a:pt x="482" y="495"/>
                  </a:cubicBezTo>
                  <a:cubicBezTo>
                    <a:pt x="562" y="433"/>
                    <a:pt x="583" y="317"/>
                    <a:pt x="532" y="219"/>
                  </a:cubicBezTo>
                  <a:cubicBezTo>
                    <a:pt x="510" y="173"/>
                    <a:pt x="476" y="140"/>
                    <a:pt x="444" y="114"/>
                  </a:cubicBezTo>
                  <a:cubicBezTo>
                    <a:pt x="414" y="72"/>
                    <a:pt x="369" y="41"/>
                    <a:pt x="318" y="28"/>
                  </a:cubicBezTo>
                  <a:cubicBezTo>
                    <a:pt x="275" y="8"/>
                    <a:pt x="237"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272;p69"/>
            <p:cNvSpPr/>
            <p:nvPr/>
          </p:nvSpPr>
          <p:spPr>
            <a:xfrm>
              <a:off x="8224201" y="3354061"/>
              <a:ext cx="22699" cy="30210"/>
            </a:xfrm>
            <a:custGeom>
              <a:avLst/>
              <a:gdLst/>
              <a:ahLst/>
              <a:cxnLst/>
              <a:rect l="l" t="t" r="r" b="b"/>
              <a:pathLst>
                <a:path w="547" h="728" extrusionOk="0">
                  <a:moveTo>
                    <a:pt x="220" y="0"/>
                  </a:moveTo>
                  <a:cubicBezTo>
                    <a:pt x="186" y="0"/>
                    <a:pt x="151" y="9"/>
                    <a:pt x="118" y="28"/>
                  </a:cubicBezTo>
                  <a:cubicBezTo>
                    <a:pt x="3" y="95"/>
                    <a:pt x="0" y="239"/>
                    <a:pt x="0" y="294"/>
                  </a:cubicBezTo>
                  <a:cubicBezTo>
                    <a:pt x="0" y="342"/>
                    <a:pt x="0" y="409"/>
                    <a:pt x="30" y="474"/>
                  </a:cubicBezTo>
                  <a:cubicBezTo>
                    <a:pt x="45" y="505"/>
                    <a:pt x="65" y="532"/>
                    <a:pt x="88" y="552"/>
                  </a:cubicBezTo>
                  <a:cubicBezTo>
                    <a:pt x="95" y="570"/>
                    <a:pt x="102" y="588"/>
                    <a:pt x="113" y="605"/>
                  </a:cubicBezTo>
                  <a:cubicBezTo>
                    <a:pt x="158" y="681"/>
                    <a:pt x="235" y="727"/>
                    <a:pt x="314" y="727"/>
                  </a:cubicBezTo>
                  <a:cubicBezTo>
                    <a:pt x="319" y="727"/>
                    <a:pt x="325" y="727"/>
                    <a:pt x="330" y="724"/>
                  </a:cubicBezTo>
                  <a:cubicBezTo>
                    <a:pt x="467" y="713"/>
                    <a:pt x="541" y="578"/>
                    <a:pt x="546" y="450"/>
                  </a:cubicBezTo>
                  <a:cubicBezTo>
                    <a:pt x="547" y="422"/>
                    <a:pt x="546" y="394"/>
                    <a:pt x="541" y="367"/>
                  </a:cubicBezTo>
                  <a:cubicBezTo>
                    <a:pt x="545" y="321"/>
                    <a:pt x="536" y="275"/>
                    <a:pt x="523" y="235"/>
                  </a:cubicBezTo>
                  <a:cubicBezTo>
                    <a:pt x="498" y="167"/>
                    <a:pt x="458" y="114"/>
                    <a:pt x="406" y="83"/>
                  </a:cubicBezTo>
                  <a:cubicBezTo>
                    <a:pt x="355" y="33"/>
                    <a:pt x="288"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273;p69"/>
            <p:cNvSpPr/>
            <p:nvPr/>
          </p:nvSpPr>
          <p:spPr>
            <a:xfrm>
              <a:off x="8180753" y="3314224"/>
              <a:ext cx="24152" cy="22243"/>
            </a:xfrm>
            <a:custGeom>
              <a:avLst/>
              <a:gdLst/>
              <a:ahLst/>
              <a:cxnLst/>
              <a:rect l="l" t="t" r="r" b="b"/>
              <a:pathLst>
                <a:path w="582" h="536" extrusionOk="0">
                  <a:moveTo>
                    <a:pt x="204" y="1"/>
                  </a:moveTo>
                  <a:cubicBezTo>
                    <a:pt x="148" y="1"/>
                    <a:pt x="107" y="23"/>
                    <a:pt x="82" y="44"/>
                  </a:cubicBezTo>
                  <a:cubicBezTo>
                    <a:pt x="16" y="97"/>
                    <a:pt x="0" y="179"/>
                    <a:pt x="16" y="255"/>
                  </a:cubicBezTo>
                  <a:cubicBezTo>
                    <a:pt x="15" y="302"/>
                    <a:pt x="25" y="352"/>
                    <a:pt x="51" y="395"/>
                  </a:cubicBezTo>
                  <a:cubicBezTo>
                    <a:pt x="98" y="477"/>
                    <a:pt x="192" y="528"/>
                    <a:pt x="289" y="528"/>
                  </a:cubicBezTo>
                  <a:cubicBezTo>
                    <a:pt x="291" y="528"/>
                    <a:pt x="293" y="528"/>
                    <a:pt x="295" y="528"/>
                  </a:cubicBezTo>
                  <a:cubicBezTo>
                    <a:pt x="315" y="533"/>
                    <a:pt x="336" y="535"/>
                    <a:pt x="356" y="535"/>
                  </a:cubicBezTo>
                  <a:cubicBezTo>
                    <a:pt x="386" y="535"/>
                    <a:pt x="416" y="530"/>
                    <a:pt x="443" y="518"/>
                  </a:cubicBezTo>
                  <a:cubicBezTo>
                    <a:pt x="457" y="512"/>
                    <a:pt x="470" y="503"/>
                    <a:pt x="481" y="494"/>
                  </a:cubicBezTo>
                  <a:cubicBezTo>
                    <a:pt x="561" y="432"/>
                    <a:pt x="582" y="317"/>
                    <a:pt x="531" y="219"/>
                  </a:cubicBezTo>
                  <a:cubicBezTo>
                    <a:pt x="508" y="174"/>
                    <a:pt x="474" y="140"/>
                    <a:pt x="443" y="113"/>
                  </a:cubicBezTo>
                  <a:cubicBezTo>
                    <a:pt x="413" y="72"/>
                    <a:pt x="367" y="41"/>
                    <a:pt x="316" y="28"/>
                  </a:cubicBezTo>
                  <a:cubicBezTo>
                    <a:pt x="274" y="8"/>
                    <a:pt x="236"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274;p69"/>
            <p:cNvSpPr/>
            <p:nvPr/>
          </p:nvSpPr>
          <p:spPr>
            <a:xfrm>
              <a:off x="8058336" y="3268742"/>
              <a:ext cx="27471" cy="26351"/>
            </a:xfrm>
            <a:custGeom>
              <a:avLst/>
              <a:gdLst/>
              <a:ahLst/>
              <a:cxnLst/>
              <a:rect l="l" t="t" r="r" b="b"/>
              <a:pathLst>
                <a:path w="662" h="635" extrusionOk="0">
                  <a:moveTo>
                    <a:pt x="194" y="0"/>
                  </a:moveTo>
                  <a:cubicBezTo>
                    <a:pt x="143" y="0"/>
                    <a:pt x="98" y="19"/>
                    <a:pt x="64" y="54"/>
                  </a:cubicBezTo>
                  <a:cubicBezTo>
                    <a:pt x="11" y="109"/>
                    <a:pt x="1" y="196"/>
                    <a:pt x="37" y="269"/>
                  </a:cubicBezTo>
                  <a:cubicBezTo>
                    <a:pt x="61" y="317"/>
                    <a:pt x="99" y="350"/>
                    <a:pt x="126" y="373"/>
                  </a:cubicBezTo>
                  <a:lnTo>
                    <a:pt x="171" y="412"/>
                  </a:lnTo>
                  <a:lnTo>
                    <a:pt x="174" y="419"/>
                  </a:lnTo>
                  <a:cubicBezTo>
                    <a:pt x="195" y="458"/>
                    <a:pt x="228" y="512"/>
                    <a:pt x="280" y="552"/>
                  </a:cubicBezTo>
                  <a:cubicBezTo>
                    <a:pt x="335" y="618"/>
                    <a:pt x="393" y="635"/>
                    <a:pt x="436" y="635"/>
                  </a:cubicBezTo>
                  <a:cubicBezTo>
                    <a:pt x="443" y="635"/>
                    <a:pt x="449" y="634"/>
                    <a:pt x="455" y="634"/>
                  </a:cubicBezTo>
                  <a:cubicBezTo>
                    <a:pt x="473" y="632"/>
                    <a:pt x="489" y="626"/>
                    <a:pt x="506" y="620"/>
                  </a:cubicBezTo>
                  <a:cubicBezTo>
                    <a:pt x="543" y="604"/>
                    <a:pt x="575" y="574"/>
                    <a:pt x="595" y="536"/>
                  </a:cubicBezTo>
                  <a:cubicBezTo>
                    <a:pt x="648" y="472"/>
                    <a:pt x="662" y="378"/>
                    <a:pt x="625" y="294"/>
                  </a:cubicBezTo>
                  <a:cubicBezTo>
                    <a:pt x="600" y="233"/>
                    <a:pt x="557" y="191"/>
                    <a:pt x="523" y="155"/>
                  </a:cubicBezTo>
                  <a:cubicBezTo>
                    <a:pt x="494" y="126"/>
                    <a:pt x="454" y="84"/>
                    <a:pt x="395" y="63"/>
                  </a:cubicBezTo>
                  <a:cubicBezTo>
                    <a:pt x="382" y="59"/>
                    <a:pt x="368" y="54"/>
                    <a:pt x="353" y="52"/>
                  </a:cubicBezTo>
                  <a:cubicBezTo>
                    <a:pt x="341" y="44"/>
                    <a:pt x="327" y="37"/>
                    <a:pt x="312" y="31"/>
                  </a:cubicBezTo>
                  <a:cubicBezTo>
                    <a:pt x="271" y="10"/>
                    <a:pt x="231" y="0"/>
                    <a:pt x="194"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275;p69"/>
            <p:cNvSpPr/>
            <p:nvPr/>
          </p:nvSpPr>
          <p:spPr>
            <a:xfrm>
              <a:off x="8178637" y="3374561"/>
              <a:ext cx="27637" cy="27886"/>
            </a:xfrm>
            <a:custGeom>
              <a:avLst/>
              <a:gdLst/>
              <a:ahLst/>
              <a:cxnLst/>
              <a:rect l="l" t="t" r="r" b="b"/>
              <a:pathLst>
                <a:path w="666" h="672" extrusionOk="0">
                  <a:moveTo>
                    <a:pt x="215" y="0"/>
                  </a:moveTo>
                  <a:cubicBezTo>
                    <a:pt x="157" y="0"/>
                    <a:pt x="103" y="25"/>
                    <a:pt x="68" y="69"/>
                  </a:cubicBezTo>
                  <a:cubicBezTo>
                    <a:pt x="40" y="104"/>
                    <a:pt x="1" y="181"/>
                    <a:pt x="58" y="301"/>
                  </a:cubicBezTo>
                  <a:cubicBezTo>
                    <a:pt x="62" y="311"/>
                    <a:pt x="66" y="319"/>
                    <a:pt x="71" y="328"/>
                  </a:cubicBezTo>
                  <a:lnTo>
                    <a:pt x="78" y="344"/>
                  </a:lnTo>
                  <a:cubicBezTo>
                    <a:pt x="77" y="374"/>
                    <a:pt x="87" y="403"/>
                    <a:pt x="108" y="426"/>
                  </a:cubicBezTo>
                  <a:cubicBezTo>
                    <a:pt x="117" y="446"/>
                    <a:pt x="129" y="464"/>
                    <a:pt x="142" y="481"/>
                  </a:cubicBezTo>
                  <a:cubicBezTo>
                    <a:pt x="170" y="518"/>
                    <a:pt x="206" y="550"/>
                    <a:pt x="247" y="574"/>
                  </a:cubicBezTo>
                  <a:lnTo>
                    <a:pt x="266" y="593"/>
                  </a:lnTo>
                  <a:cubicBezTo>
                    <a:pt x="281" y="610"/>
                    <a:pt x="302" y="620"/>
                    <a:pt x="322" y="625"/>
                  </a:cubicBezTo>
                  <a:cubicBezTo>
                    <a:pt x="339" y="636"/>
                    <a:pt x="355" y="647"/>
                    <a:pt x="374" y="657"/>
                  </a:cubicBezTo>
                  <a:cubicBezTo>
                    <a:pt x="392" y="667"/>
                    <a:pt x="411" y="672"/>
                    <a:pt x="430" y="672"/>
                  </a:cubicBezTo>
                  <a:cubicBezTo>
                    <a:pt x="450" y="672"/>
                    <a:pt x="470" y="666"/>
                    <a:pt x="487" y="656"/>
                  </a:cubicBezTo>
                  <a:cubicBezTo>
                    <a:pt x="503" y="655"/>
                    <a:pt x="516" y="650"/>
                    <a:pt x="530" y="645"/>
                  </a:cubicBezTo>
                  <a:cubicBezTo>
                    <a:pt x="535" y="643"/>
                    <a:pt x="540" y="639"/>
                    <a:pt x="542" y="637"/>
                  </a:cubicBezTo>
                  <a:cubicBezTo>
                    <a:pt x="577" y="617"/>
                    <a:pt x="601" y="585"/>
                    <a:pt x="609" y="547"/>
                  </a:cubicBezTo>
                  <a:cubicBezTo>
                    <a:pt x="613" y="529"/>
                    <a:pt x="614" y="514"/>
                    <a:pt x="613" y="498"/>
                  </a:cubicBezTo>
                  <a:cubicBezTo>
                    <a:pt x="629" y="466"/>
                    <a:pt x="637" y="431"/>
                    <a:pt x="637" y="394"/>
                  </a:cubicBezTo>
                  <a:cubicBezTo>
                    <a:pt x="666" y="322"/>
                    <a:pt x="649" y="234"/>
                    <a:pt x="592" y="162"/>
                  </a:cubicBezTo>
                  <a:cubicBezTo>
                    <a:pt x="551" y="110"/>
                    <a:pt x="496" y="73"/>
                    <a:pt x="437" y="54"/>
                  </a:cubicBezTo>
                  <a:cubicBezTo>
                    <a:pt x="405" y="27"/>
                    <a:pt x="366" y="11"/>
                    <a:pt x="328" y="6"/>
                  </a:cubicBezTo>
                  <a:cubicBezTo>
                    <a:pt x="320" y="5"/>
                    <a:pt x="312" y="4"/>
                    <a:pt x="305" y="4"/>
                  </a:cubicBezTo>
                  <a:cubicBezTo>
                    <a:pt x="294" y="4"/>
                    <a:pt x="284" y="5"/>
                    <a:pt x="273" y="8"/>
                  </a:cubicBezTo>
                  <a:cubicBezTo>
                    <a:pt x="269" y="7"/>
                    <a:pt x="267" y="7"/>
                    <a:pt x="263" y="6"/>
                  </a:cubicBezTo>
                  <a:cubicBezTo>
                    <a:pt x="247" y="2"/>
                    <a:pt x="231"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276;p69"/>
            <p:cNvSpPr/>
            <p:nvPr/>
          </p:nvSpPr>
          <p:spPr>
            <a:xfrm>
              <a:off x="7977955" y="3229154"/>
              <a:ext cx="24110" cy="22284"/>
            </a:xfrm>
            <a:custGeom>
              <a:avLst/>
              <a:gdLst/>
              <a:ahLst/>
              <a:cxnLst/>
              <a:rect l="l" t="t" r="r" b="b"/>
              <a:pathLst>
                <a:path w="581" h="537" extrusionOk="0">
                  <a:moveTo>
                    <a:pt x="203" y="1"/>
                  </a:moveTo>
                  <a:cubicBezTo>
                    <a:pt x="147" y="1"/>
                    <a:pt x="106" y="24"/>
                    <a:pt x="81" y="44"/>
                  </a:cubicBezTo>
                  <a:cubicBezTo>
                    <a:pt x="16" y="97"/>
                    <a:pt x="1" y="179"/>
                    <a:pt x="16" y="255"/>
                  </a:cubicBezTo>
                  <a:cubicBezTo>
                    <a:pt x="14" y="303"/>
                    <a:pt x="24" y="352"/>
                    <a:pt x="50" y="395"/>
                  </a:cubicBezTo>
                  <a:cubicBezTo>
                    <a:pt x="98" y="477"/>
                    <a:pt x="191" y="528"/>
                    <a:pt x="287" y="528"/>
                  </a:cubicBezTo>
                  <a:cubicBezTo>
                    <a:pt x="290" y="528"/>
                    <a:pt x="292" y="528"/>
                    <a:pt x="295" y="528"/>
                  </a:cubicBezTo>
                  <a:cubicBezTo>
                    <a:pt x="315" y="533"/>
                    <a:pt x="336" y="536"/>
                    <a:pt x="355" y="536"/>
                  </a:cubicBezTo>
                  <a:cubicBezTo>
                    <a:pt x="386" y="536"/>
                    <a:pt x="415" y="530"/>
                    <a:pt x="442" y="518"/>
                  </a:cubicBezTo>
                  <a:cubicBezTo>
                    <a:pt x="456" y="512"/>
                    <a:pt x="469" y="504"/>
                    <a:pt x="481" y="494"/>
                  </a:cubicBezTo>
                  <a:cubicBezTo>
                    <a:pt x="560" y="432"/>
                    <a:pt x="581" y="317"/>
                    <a:pt x="531" y="219"/>
                  </a:cubicBezTo>
                  <a:cubicBezTo>
                    <a:pt x="508" y="174"/>
                    <a:pt x="475" y="141"/>
                    <a:pt x="442" y="113"/>
                  </a:cubicBezTo>
                  <a:cubicBezTo>
                    <a:pt x="413" y="72"/>
                    <a:pt x="367" y="41"/>
                    <a:pt x="316" y="28"/>
                  </a:cubicBezTo>
                  <a:cubicBezTo>
                    <a:pt x="273" y="8"/>
                    <a:pt x="236"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277;p69"/>
            <p:cNvSpPr/>
            <p:nvPr/>
          </p:nvSpPr>
          <p:spPr>
            <a:xfrm>
              <a:off x="7935877" y="3316838"/>
              <a:ext cx="27471" cy="26392"/>
            </a:xfrm>
            <a:custGeom>
              <a:avLst/>
              <a:gdLst/>
              <a:ahLst/>
              <a:cxnLst/>
              <a:rect l="l" t="t" r="r" b="b"/>
              <a:pathLst>
                <a:path w="662" h="636" extrusionOk="0">
                  <a:moveTo>
                    <a:pt x="194" y="1"/>
                  </a:moveTo>
                  <a:cubicBezTo>
                    <a:pt x="143" y="1"/>
                    <a:pt x="98" y="19"/>
                    <a:pt x="63" y="55"/>
                  </a:cubicBezTo>
                  <a:cubicBezTo>
                    <a:pt x="11" y="109"/>
                    <a:pt x="0" y="196"/>
                    <a:pt x="37" y="269"/>
                  </a:cubicBezTo>
                  <a:cubicBezTo>
                    <a:pt x="61" y="318"/>
                    <a:pt x="98" y="351"/>
                    <a:pt x="125" y="373"/>
                  </a:cubicBezTo>
                  <a:lnTo>
                    <a:pt x="170" y="412"/>
                  </a:lnTo>
                  <a:lnTo>
                    <a:pt x="175" y="420"/>
                  </a:lnTo>
                  <a:cubicBezTo>
                    <a:pt x="195" y="459"/>
                    <a:pt x="227" y="512"/>
                    <a:pt x="280" y="553"/>
                  </a:cubicBezTo>
                  <a:cubicBezTo>
                    <a:pt x="334" y="618"/>
                    <a:pt x="391" y="635"/>
                    <a:pt x="436" y="635"/>
                  </a:cubicBezTo>
                  <a:cubicBezTo>
                    <a:pt x="442" y="635"/>
                    <a:pt x="449" y="635"/>
                    <a:pt x="455" y="634"/>
                  </a:cubicBezTo>
                  <a:cubicBezTo>
                    <a:pt x="473" y="632"/>
                    <a:pt x="490" y="627"/>
                    <a:pt x="505" y="621"/>
                  </a:cubicBezTo>
                  <a:cubicBezTo>
                    <a:pt x="543" y="604"/>
                    <a:pt x="574" y="574"/>
                    <a:pt x="594" y="536"/>
                  </a:cubicBezTo>
                  <a:cubicBezTo>
                    <a:pt x="649" y="472"/>
                    <a:pt x="661" y="378"/>
                    <a:pt x="625" y="294"/>
                  </a:cubicBezTo>
                  <a:cubicBezTo>
                    <a:pt x="599" y="233"/>
                    <a:pt x="557" y="191"/>
                    <a:pt x="523" y="156"/>
                  </a:cubicBezTo>
                  <a:cubicBezTo>
                    <a:pt x="494" y="126"/>
                    <a:pt x="454" y="85"/>
                    <a:pt x="394" y="63"/>
                  </a:cubicBezTo>
                  <a:cubicBezTo>
                    <a:pt x="382" y="59"/>
                    <a:pt x="367" y="55"/>
                    <a:pt x="353" y="53"/>
                  </a:cubicBezTo>
                  <a:cubicBezTo>
                    <a:pt x="341" y="45"/>
                    <a:pt x="326" y="37"/>
                    <a:pt x="312" y="31"/>
                  </a:cubicBezTo>
                  <a:cubicBezTo>
                    <a:pt x="271" y="11"/>
                    <a:pt x="231" y="1"/>
                    <a:pt x="19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278;p69"/>
            <p:cNvSpPr/>
            <p:nvPr/>
          </p:nvSpPr>
          <p:spPr>
            <a:xfrm>
              <a:off x="7981731" y="3302355"/>
              <a:ext cx="21786" cy="24401"/>
            </a:xfrm>
            <a:custGeom>
              <a:avLst/>
              <a:gdLst/>
              <a:ahLst/>
              <a:cxnLst/>
              <a:rect l="l" t="t" r="r" b="b"/>
              <a:pathLst>
                <a:path w="525" h="588" extrusionOk="0">
                  <a:moveTo>
                    <a:pt x="227" y="1"/>
                  </a:moveTo>
                  <a:cubicBezTo>
                    <a:pt x="208" y="1"/>
                    <a:pt x="191" y="4"/>
                    <a:pt x="176" y="7"/>
                  </a:cubicBezTo>
                  <a:cubicBezTo>
                    <a:pt x="94" y="30"/>
                    <a:pt x="48" y="98"/>
                    <a:pt x="31" y="174"/>
                  </a:cubicBezTo>
                  <a:cubicBezTo>
                    <a:pt x="9" y="217"/>
                    <a:pt x="0" y="267"/>
                    <a:pt x="5" y="316"/>
                  </a:cubicBezTo>
                  <a:cubicBezTo>
                    <a:pt x="16" y="413"/>
                    <a:pt x="85" y="499"/>
                    <a:pt x="175" y="537"/>
                  </a:cubicBezTo>
                  <a:cubicBezTo>
                    <a:pt x="217" y="569"/>
                    <a:pt x="265" y="587"/>
                    <a:pt x="313" y="587"/>
                  </a:cubicBezTo>
                  <a:cubicBezTo>
                    <a:pt x="329" y="587"/>
                    <a:pt x="344" y="584"/>
                    <a:pt x="361" y="582"/>
                  </a:cubicBezTo>
                  <a:cubicBezTo>
                    <a:pt x="459" y="557"/>
                    <a:pt x="525" y="460"/>
                    <a:pt x="519" y="350"/>
                  </a:cubicBezTo>
                  <a:cubicBezTo>
                    <a:pt x="514" y="300"/>
                    <a:pt x="498" y="254"/>
                    <a:pt x="479" y="217"/>
                  </a:cubicBezTo>
                  <a:cubicBezTo>
                    <a:pt x="469" y="167"/>
                    <a:pt x="440" y="123"/>
                    <a:pt x="399" y="89"/>
                  </a:cubicBezTo>
                  <a:cubicBezTo>
                    <a:pt x="338" y="19"/>
                    <a:pt x="276" y="1"/>
                    <a:pt x="22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279;p69"/>
            <p:cNvSpPr/>
            <p:nvPr/>
          </p:nvSpPr>
          <p:spPr>
            <a:xfrm>
              <a:off x="8086139" y="3420125"/>
              <a:ext cx="22077" cy="29463"/>
            </a:xfrm>
            <a:custGeom>
              <a:avLst/>
              <a:gdLst/>
              <a:ahLst/>
              <a:cxnLst/>
              <a:rect l="l" t="t" r="r" b="b"/>
              <a:pathLst>
                <a:path w="532" h="710" extrusionOk="0">
                  <a:moveTo>
                    <a:pt x="179" y="1"/>
                  </a:moveTo>
                  <a:cubicBezTo>
                    <a:pt x="157" y="1"/>
                    <a:pt x="135" y="5"/>
                    <a:pt x="114" y="13"/>
                  </a:cubicBezTo>
                  <a:cubicBezTo>
                    <a:pt x="44" y="42"/>
                    <a:pt x="1" y="117"/>
                    <a:pt x="3" y="198"/>
                  </a:cubicBezTo>
                  <a:cubicBezTo>
                    <a:pt x="6" y="252"/>
                    <a:pt x="27" y="296"/>
                    <a:pt x="42" y="328"/>
                  </a:cubicBezTo>
                  <a:lnTo>
                    <a:pt x="68" y="382"/>
                  </a:lnTo>
                  <a:lnTo>
                    <a:pt x="68" y="391"/>
                  </a:lnTo>
                  <a:cubicBezTo>
                    <a:pt x="70" y="436"/>
                    <a:pt x="78" y="498"/>
                    <a:pt x="110" y="556"/>
                  </a:cubicBezTo>
                  <a:cubicBezTo>
                    <a:pt x="138" y="651"/>
                    <a:pt x="194" y="687"/>
                    <a:pt x="238" y="702"/>
                  </a:cubicBezTo>
                  <a:cubicBezTo>
                    <a:pt x="254" y="707"/>
                    <a:pt x="272" y="709"/>
                    <a:pt x="289" y="709"/>
                  </a:cubicBezTo>
                  <a:cubicBezTo>
                    <a:pt x="331" y="709"/>
                    <a:pt x="370" y="694"/>
                    <a:pt x="404" y="668"/>
                  </a:cubicBezTo>
                  <a:cubicBezTo>
                    <a:pt x="478" y="633"/>
                    <a:pt x="528" y="550"/>
                    <a:pt x="529" y="460"/>
                  </a:cubicBezTo>
                  <a:cubicBezTo>
                    <a:pt x="532" y="394"/>
                    <a:pt x="509" y="337"/>
                    <a:pt x="492" y="292"/>
                  </a:cubicBezTo>
                  <a:cubicBezTo>
                    <a:pt x="478" y="254"/>
                    <a:pt x="457" y="199"/>
                    <a:pt x="413" y="156"/>
                  </a:cubicBezTo>
                  <a:cubicBezTo>
                    <a:pt x="403" y="145"/>
                    <a:pt x="390" y="136"/>
                    <a:pt x="379" y="129"/>
                  </a:cubicBezTo>
                  <a:cubicBezTo>
                    <a:pt x="370" y="115"/>
                    <a:pt x="362" y="103"/>
                    <a:pt x="351" y="91"/>
                  </a:cubicBezTo>
                  <a:cubicBezTo>
                    <a:pt x="301" y="32"/>
                    <a:pt x="240"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280;p69"/>
            <p:cNvSpPr/>
            <p:nvPr/>
          </p:nvSpPr>
          <p:spPr>
            <a:xfrm>
              <a:off x="8012647" y="3347546"/>
              <a:ext cx="28675" cy="27596"/>
            </a:xfrm>
            <a:custGeom>
              <a:avLst/>
              <a:gdLst/>
              <a:ahLst/>
              <a:cxnLst/>
              <a:rect l="l" t="t" r="r" b="b"/>
              <a:pathLst>
                <a:path w="691" h="665" extrusionOk="0">
                  <a:moveTo>
                    <a:pt x="258" y="0"/>
                  </a:moveTo>
                  <a:cubicBezTo>
                    <a:pt x="189" y="0"/>
                    <a:pt x="123" y="26"/>
                    <a:pt x="79" y="87"/>
                  </a:cubicBezTo>
                  <a:cubicBezTo>
                    <a:pt x="0" y="195"/>
                    <a:pt x="57" y="328"/>
                    <a:pt x="79" y="376"/>
                  </a:cubicBezTo>
                  <a:cubicBezTo>
                    <a:pt x="99" y="422"/>
                    <a:pt x="125" y="484"/>
                    <a:pt x="180" y="530"/>
                  </a:cubicBezTo>
                  <a:cubicBezTo>
                    <a:pt x="205" y="552"/>
                    <a:pt x="234" y="569"/>
                    <a:pt x="264" y="577"/>
                  </a:cubicBezTo>
                  <a:cubicBezTo>
                    <a:pt x="278" y="592"/>
                    <a:pt x="291" y="605"/>
                    <a:pt x="308" y="616"/>
                  </a:cubicBezTo>
                  <a:cubicBezTo>
                    <a:pt x="352" y="648"/>
                    <a:pt x="404" y="664"/>
                    <a:pt x="454" y="664"/>
                  </a:cubicBezTo>
                  <a:cubicBezTo>
                    <a:pt x="484" y="664"/>
                    <a:pt x="514" y="658"/>
                    <a:pt x="541" y="646"/>
                  </a:cubicBezTo>
                  <a:cubicBezTo>
                    <a:pt x="548" y="643"/>
                    <a:pt x="553" y="641"/>
                    <a:pt x="556" y="637"/>
                  </a:cubicBezTo>
                  <a:cubicBezTo>
                    <a:pt x="676" y="570"/>
                    <a:pt x="691" y="417"/>
                    <a:pt x="641" y="298"/>
                  </a:cubicBezTo>
                  <a:cubicBezTo>
                    <a:pt x="631" y="272"/>
                    <a:pt x="619" y="247"/>
                    <a:pt x="604" y="223"/>
                  </a:cubicBezTo>
                  <a:cubicBezTo>
                    <a:pt x="589" y="181"/>
                    <a:pt x="563" y="142"/>
                    <a:pt x="533" y="112"/>
                  </a:cubicBezTo>
                  <a:cubicBezTo>
                    <a:pt x="485" y="60"/>
                    <a:pt x="425" y="27"/>
                    <a:pt x="366" y="20"/>
                  </a:cubicBezTo>
                  <a:cubicBezTo>
                    <a:pt x="331" y="7"/>
                    <a:pt x="294"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81;p69"/>
            <p:cNvSpPr/>
            <p:nvPr/>
          </p:nvSpPr>
          <p:spPr>
            <a:xfrm>
              <a:off x="8025968" y="3408464"/>
              <a:ext cx="24235" cy="22284"/>
            </a:xfrm>
            <a:custGeom>
              <a:avLst/>
              <a:gdLst/>
              <a:ahLst/>
              <a:cxnLst/>
              <a:rect l="l" t="t" r="r" b="b"/>
              <a:pathLst>
                <a:path w="584" h="537" extrusionOk="0">
                  <a:moveTo>
                    <a:pt x="205" y="0"/>
                  </a:moveTo>
                  <a:cubicBezTo>
                    <a:pt x="148" y="0"/>
                    <a:pt x="108" y="23"/>
                    <a:pt x="82" y="43"/>
                  </a:cubicBezTo>
                  <a:cubicBezTo>
                    <a:pt x="16" y="98"/>
                    <a:pt x="1" y="179"/>
                    <a:pt x="16" y="254"/>
                  </a:cubicBezTo>
                  <a:cubicBezTo>
                    <a:pt x="15" y="303"/>
                    <a:pt x="26" y="351"/>
                    <a:pt x="51" y="395"/>
                  </a:cubicBezTo>
                  <a:cubicBezTo>
                    <a:pt x="99" y="477"/>
                    <a:pt x="191" y="527"/>
                    <a:pt x="288" y="527"/>
                  </a:cubicBezTo>
                  <a:cubicBezTo>
                    <a:pt x="291" y="527"/>
                    <a:pt x="294" y="527"/>
                    <a:pt x="297" y="527"/>
                  </a:cubicBezTo>
                  <a:cubicBezTo>
                    <a:pt x="318" y="533"/>
                    <a:pt x="340" y="536"/>
                    <a:pt x="360" y="536"/>
                  </a:cubicBezTo>
                  <a:cubicBezTo>
                    <a:pt x="390" y="536"/>
                    <a:pt x="418" y="531"/>
                    <a:pt x="443" y="519"/>
                  </a:cubicBezTo>
                  <a:cubicBezTo>
                    <a:pt x="457" y="513"/>
                    <a:pt x="472" y="505"/>
                    <a:pt x="483" y="494"/>
                  </a:cubicBezTo>
                  <a:cubicBezTo>
                    <a:pt x="562" y="433"/>
                    <a:pt x="583" y="316"/>
                    <a:pt x="533" y="218"/>
                  </a:cubicBezTo>
                  <a:cubicBezTo>
                    <a:pt x="510" y="174"/>
                    <a:pt x="476" y="140"/>
                    <a:pt x="444" y="113"/>
                  </a:cubicBezTo>
                  <a:cubicBezTo>
                    <a:pt x="415" y="72"/>
                    <a:pt x="370" y="41"/>
                    <a:pt x="318" y="28"/>
                  </a:cubicBezTo>
                  <a:cubicBezTo>
                    <a:pt x="275" y="8"/>
                    <a:pt x="237" y="0"/>
                    <a:pt x="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82;p69"/>
            <p:cNvSpPr/>
            <p:nvPr/>
          </p:nvSpPr>
          <p:spPr>
            <a:xfrm>
              <a:off x="7855413" y="3225543"/>
              <a:ext cx="147731" cy="71251"/>
            </a:xfrm>
            <a:custGeom>
              <a:avLst/>
              <a:gdLst/>
              <a:ahLst/>
              <a:cxnLst/>
              <a:rect l="l" t="t" r="r" b="b"/>
              <a:pathLst>
                <a:path w="3560" h="1717" extrusionOk="0">
                  <a:moveTo>
                    <a:pt x="3559" y="0"/>
                  </a:moveTo>
                  <a:lnTo>
                    <a:pt x="1" y="374"/>
                  </a:lnTo>
                  <a:lnTo>
                    <a:pt x="92" y="1464"/>
                  </a:lnTo>
                  <a:cubicBezTo>
                    <a:pt x="739" y="1632"/>
                    <a:pt x="1397" y="1716"/>
                    <a:pt x="2043" y="1716"/>
                  </a:cubicBezTo>
                  <a:cubicBezTo>
                    <a:pt x="2552" y="1716"/>
                    <a:pt x="3054" y="1664"/>
                    <a:pt x="3539" y="1558"/>
                  </a:cubicBezTo>
                  <a:lnTo>
                    <a:pt x="3559"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83;p69"/>
            <p:cNvSpPr/>
            <p:nvPr/>
          </p:nvSpPr>
          <p:spPr>
            <a:xfrm>
              <a:off x="7645851" y="2706161"/>
              <a:ext cx="524860" cy="541791"/>
            </a:xfrm>
            <a:custGeom>
              <a:avLst/>
              <a:gdLst/>
              <a:ahLst/>
              <a:cxnLst/>
              <a:rect l="l" t="t" r="r" b="b"/>
              <a:pathLst>
                <a:path w="12648" h="13056" extrusionOk="0">
                  <a:moveTo>
                    <a:pt x="6621" y="0"/>
                  </a:moveTo>
                  <a:cubicBezTo>
                    <a:pt x="5991" y="0"/>
                    <a:pt x="5326" y="78"/>
                    <a:pt x="4636" y="247"/>
                  </a:cubicBezTo>
                  <a:cubicBezTo>
                    <a:pt x="963" y="1146"/>
                    <a:pt x="0" y="4568"/>
                    <a:pt x="588" y="8013"/>
                  </a:cubicBezTo>
                  <a:cubicBezTo>
                    <a:pt x="1238" y="11822"/>
                    <a:pt x="4061" y="13056"/>
                    <a:pt x="6777" y="13056"/>
                  </a:cubicBezTo>
                  <a:cubicBezTo>
                    <a:pt x="6976" y="13056"/>
                    <a:pt x="7175" y="13049"/>
                    <a:pt x="7372" y="13036"/>
                  </a:cubicBezTo>
                  <a:cubicBezTo>
                    <a:pt x="10442" y="12837"/>
                    <a:pt x="12267" y="10368"/>
                    <a:pt x="12450" y="7860"/>
                  </a:cubicBezTo>
                  <a:cubicBezTo>
                    <a:pt x="12647" y="5150"/>
                    <a:pt x="12467" y="4454"/>
                    <a:pt x="12052" y="3273"/>
                  </a:cubicBezTo>
                  <a:cubicBezTo>
                    <a:pt x="11411" y="1453"/>
                    <a:pt x="9343" y="0"/>
                    <a:pt x="6621"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84;p69"/>
            <p:cNvSpPr/>
            <p:nvPr/>
          </p:nvSpPr>
          <p:spPr>
            <a:xfrm>
              <a:off x="7601739" y="2900576"/>
              <a:ext cx="65649" cy="111877"/>
            </a:xfrm>
            <a:custGeom>
              <a:avLst/>
              <a:gdLst/>
              <a:ahLst/>
              <a:cxnLst/>
              <a:rect l="l" t="t" r="r" b="b"/>
              <a:pathLst>
                <a:path w="1582" h="2696" extrusionOk="0">
                  <a:moveTo>
                    <a:pt x="1203" y="1"/>
                  </a:moveTo>
                  <a:cubicBezTo>
                    <a:pt x="1203" y="1"/>
                    <a:pt x="1" y="1424"/>
                    <a:pt x="514" y="2093"/>
                  </a:cubicBezTo>
                  <a:cubicBezTo>
                    <a:pt x="940" y="2649"/>
                    <a:pt x="1395" y="2696"/>
                    <a:pt x="1537" y="2696"/>
                  </a:cubicBezTo>
                  <a:cubicBezTo>
                    <a:pt x="1566" y="2696"/>
                    <a:pt x="1582" y="2694"/>
                    <a:pt x="1582" y="2694"/>
                  </a:cubicBezTo>
                  <a:lnTo>
                    <a:pt x="120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85;p69"/>
            <p:cNvSpPr/>
            <p:nvPr/>
          </p:nvSpPr>
          <p:spPr>
            <a:xfrm>
              <a:off x="8150419" y="2900576"/>
              <a:ext cx="65649" cy="111877"/>
            </a:xfrm>
            <a:custGeom>
              <a:avLst/>
              <a:gdLst/>
              <a:ahLst/>
              <a:cxnLst/>
              <a:rect l="l" t="t" r="r" b="b"/>
              <a:pathLst>
                <a:path w="1582" h="2696" extrusionOk="0">
                  <a:moveTo>
                    <a:pt x="380" y="1"/>
                  </a:moveTo>
                  <a:lnTo>
                    <a:pt x="1" y="2694"/>
                  </a:lnTo>
                  <a:cubicBezTo>
                    <a:pt x="1" y="2694"/>
                    <a:pt x="16" y="2696"/>
                    <a:pt x="45" y="2696"/>
                  </a:cubicBezTo>
                  <a:cubicBezTo>
                    <a:pt x="185" y="2696"/>
                    <a:pt x="643" y="2649"/>
                    <a:pt x="1069" y="2093"/>
                  </a:cubicBezTo>
                  <a:cubicBezTo>
                    <a:pt x="1582" y="1424"/>
                    <a:pt x="380" y="1"/>
                    <a:pt x="38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86;p69"/>
            <p:cNvSpPr/>
            <p:nvPr/>
          </p:nvSpPr>
          <p:spPr>
            <a:xfrm>
              <a:off x="7596095" y="2701637"/>
              <a:ext cx="630181" cy="318327"/>
            </a:xfrm>
            <a:custGeom>
              <a:avLst/>
              <a:gdLst/>
              <a:ahLst/>
              <a:cxnLst/>
              <a:rect l="l" t="t" r="r" b="b"/>
              <a:pathLst>
                <a:path w="15186" h="7671" extrusionOk="0">
                  <a:moveTo>
                    <a:pt x="8140" y="1"/>
                  </a:moveTo>
                  <a:cubicBezTo>
                    <a:pt x="7974" y="1"/>
                    <a:pt x="7803" y="5"/>
                    <a:pt x="7628" y="13"/>
                  </a:cubicBezTo>
                  <a:cubicBezTo>
                    <a:pt x="1" y="373"/>
                    <a:pt x="1358" y="7480"/>
                    <a:pt x="1358" y="7480"/>
                  </a:cubicBezTo>
                  <a:lnTo>
                    <a:pt x="2037" y="7561"/>
                  </a:lnTo>
                  <a:cubicBezTo>
                    <a:pt x="2037" y="7561"/>
                    <a:pt x="2916" y="6722"/>
                    <a:pt x="3076" y="4925"/>
                  </a:cubicBezTo>
                  <a:cubicBezTo>
                    <a:pt x="3076" y="4925"/>
                    <a:pt x="5432" y="4445"/>
                    <a:pt x="7268" y="2888"/>
                  </a:cubicBezTo>
                  <a:cubicBezTo>
                    <a:pt x="7268" y="2888"/>
                    <a:pt x="8733" y="4902"/>
                    <a:pt x="10728" y="4902"/>
                  </a:cubicBezTo>
                  <a:cubicBezTo>
                    <a:pt x="11016" y="4902"/>
                    <a:pt x="11314" y="4861"/>
                    <a:pt x="11621" y="4765"/>
                  </a:cubicBezTo>
                  <a:cubicBezTo>
                    <a:pt x="11621" y="4765"/>
                    <a:pt x="12341" y="7480"/>
                    <a:pt x="13139" y="7640"/>
                  </a:cubicBezTo>
                  <a:cubicBezTo>
                    <a:pt x="13246" y="7662"/>
                    <a:pt x="13335" y="7671"/>
                    <a:pt x="13407" y="7671"/>
                  </a:cubicBezTo>
                  <a:cubicBezTo>
                    <a:pt x="13874" y="7671"/>
                    <a:pt x="13681" y="7285"/>
                    <a:pt x="13681" y="7285"/>
                  </a:cubicBezTo>
                  <a:cubicBezTo>
                    <a:pt x="13681" y="7285"/>
                    <a:pt x="15185" y="1"/>
                    <a:pt x="814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87;p69"/>
            <p:cNvSpPr/>
            <p:nvPr/>
          </p:nvSpPr>
          <p:spPr>
            <a:xfrm>
              <a:off x="8106722" y="3003988"/>
              <a:ext cx="127854" cy="144951"/>
            </a:xfrm>
            <a:custGeom>
              <a:avLst/>
              <a:gdLst/>
              <a:ahLst/>
              <a:cxnLst/>
              <a:rect l="l" t="t" r="r" b="b"/>
              <a:pathLst>
                <a:path w="3081" h="3493" extrusionOk="0">
                  <a:moveTo>
                    <a:pt x="1554" y="0"/>
                  </a:moveTo>
                  <a:cubicBezTo>
                    <a:pt x="1110" y="0"/>
                    <a:pt x="737" y="136"/>
                    <a:pt x="737" y="136"/>
                  </a:cubicBezTo>
                  <a:cubicBezTo>
                    <a:pt x="737" y="136"/>
                    <a:pt x="1" y="1887"/>
                    <a:pt x="62" y="2497"/>
                  </a:cubicBezTo>
                  <a:cubicBezTo>
                    <a:pt x="129" y="3159"/>
                    <a:pt x="681" y="3493"/>
                    <a:pt x="1290" y="3493"/>
                  </a:cubicBezTo>
                  <a:cubicBezTo>
                    <a:pt x="2130" y="3493"/>
                    <a:pt x="3080" y="2856"/>
                    <a:pt x="3015" y="1569"/>
                  </a:cubicBezTo>
                  <a:cubicBezTo>
                    <a:pt x="2949" y="270"/>
                    <a:pt x="2180" y="0"/>
                    <a:pt x="15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88;p69"/>
            <p:cNvSpPr/>
            <p:nvPr/>
          </p:nvSpPr>
          <p:spPr>
            <a:xfrm>
              <a:off x="8117885" y="3032829"/>
              <a:ext cx="99677" cy="80132"/>
            </a:xfrm>
            <a:custGeom>
              <a:avLst/>
              <a:gdLst/>
              <a:ahLst/>
              <a:cxnLst/>
              <a:rect l="l" t="t" r="r" b="b"/>
              <a:pathLst>
                <a:path w="2402" h="1931" extrusionOk="0">
                  <a:moveTo>
                    <a:pt x="1449" y="1"/>
                  </a:moveTo>
                  <a:cubicBezTo>
                    <a:pt x="1239" y="1"/>
                    <a:pt x="1024" y="73"/>
                    <a:pt x="808" y="216"/>
                  </a:cubicBezTo>
                  <a:cubicBezTo>
                    <a:pt x="0" y="755"/>
                    <a:pt x="505" y="1890"/>
                    <a:pt x="512" y="1903"/>
                  </a:cubicBezTo>
                  <a:cubicBezTo>
                    <a:pt x="520" y="1920"/>
                    <a:pt x="535" y="1931"/>
                    <a:pt x="553" y="1931"/>
                  </a:cubicBezTo>
                  <a:cubicBezTo>
                    <a:pt x="560" y="1931"/>
                    <a:pt x="566" y="1930"/>
                    <a:pt x="571" y="1926"/>
                  </a:cubicBezTo>
                  <a:cubicBezTo>
                    <a:pt x="593" y="1916"/>
                    <a:pt x="603" y="1890"/>
                    <a:pt x="593" y="1868"/>
                  </a:cubicBezTo>
                  <a:cubicBezTo>
                    <a:pt x="588" y="1857"/>
                    <a:pt x="114" y="790"/>
                    <a:pt x="859" y="292"/>
                  </a:cubicBezTo>
                  <a:cubicBezTo>
                    <a:pt x="1058" y="159"/>
                    <a:pt x="1257" y="91"/>
                    <a:pt x="1450" y="91"/>
                  </a:cubicBezTo>
                  <a:cubicBezTo>
                    <a:pt x="1510" y="91"/>
                    <a:pt x="1568" y="98"/>
                    <a:pt x="1627" y="111"/>
                  </a:cubicBezTo>
                  <a:cubicBezTo>
                    <a:pt x="2054" y="203"/>
                    <a:pt x="2312" y="611"/>
                    <a:pt x="2314" y="616"/>
                  </a:cubicBezTo>
                  <a:cubicBezTo>
                    <a:pt x="2323" y="629"/>
                    <a:pt x="2337" y="636"/>
                    <a:pt x="2352" y="636"/>
                  </a:cubicBezTo>
                  <a:cubicBezTo>
                    <a:pt x="2360" y="636"/>
                    <a:pt x="2368" y="634"/>
                    <a:pt x="2375" y="630"/>
                  </a:cubicBezTo>
                  <a:cubicBezTo>
                    <a:pt x="2395" y="617"/>
                    <a:pt x="2402" y="590"/>
                    <a:pt x="2389" y="568"/>
                  </a:cubicBezTo>
                  <a:cubicBezTo>
                    <a:pt x="2377" y="550"/>
                    <a:pt x="2109" y="123"/>
                    <a:pt x="1645" y="22"/>
                  </a:cubicBezTo>
                  <a:cubicBezTo>
                    <a:pt x="1581" y="8"/>
                    <a:pt x="1515" y="1"/>
                    <a:pt x="144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89;p69"/>
            <p:cNvSpPr/>
            <p:nvPr/>
          </p:nvSpPr>
          <p:spPr>
            <a:xfrm>
              <a:off x="8132409" y="3063330"/>
              <a:ext cx="56022" cy="13487"/>
            </a:xfrm>
            <a:custGeom>
              <a:avLst/>
              <a:gdLst/>
              <a:ahLst/>
              <a:cxnLst/>
              <a:rect l="l" t="t" r="r" b="b"/>
              <a:pathLst>
                <a:path w="1350" h="325" extrusionOk="0">
                  <a:moveTo>
                    <a:pt x="607" y="1"/>
                  </a:moveTo>
                  <a:cubicBezTo>
                    <a:pt x="412" y="1"/>
                    <a:pt x="204" y="62"/>
                    <a:pt x="17" y="248"/>
                  </a:cubicBezTo>
                  <a:cubicBezTo>
                    <a:pt x="1" y="266"/>
                    <a:pt x="1" y="294"/>
                    <a:pt x="17" y="312"/>
                  </a:cubicBezTo>
                  <a:cubicBezTo>
                    <a:pt x="26" y="321"/>
                    <a:pt x="37" y="325"/>
                    <a:pt x="48" y="325"/>
                  </a:cubicBezTo>
                  <a:cubicBezTo>
                    <a:pt x="60" y="325"/>
                    <a:pt x="71" y="321"/>
                    <a:pt x="80" y="312"/>
                  </a:cubicBezTo>
                  <a:cubicBezTo>
                    <a:pt x="247" y="145"/>
                    <a:pt x="434" y="89"/>
                    <a:pt x="610" y="89"/>
                  </a:cubicBezTo>
                  <a:cubicBezTo>
                    <a:pt x="962" y="89"/>
                    <a:pt x="1268" y="312"/>
                    <a:pt x="1273" y="315"/>
                  </a:cubicBezTo>
                  <a:cubicBezTo>
                    <a:pt x="1280" y="323"/>
                    <a:pt x="1289" y="325"/>
                    <a:pt x="1299" y="325"/>
                  </a:cubicBezTo>
                  <a:cubicBezTo>
                    <a:pt x="1314" y="325"/>
                    <a:pt x="1326" y="319"/>
                    <a:pt x="1335" y="307"/>
                  </a:cubicBezTo>
                  <a:cubicBezTo>
                    <a:pt x="1350" y="288"/>
                    <a:pt x="1346" y="259"/>
                    <a:pt x="1326" y="245"/>
                  </a:cubicBezTo>
                  <a:cubicBezTo>
                    <a:pt x="1321" y="242"/>
                    <a:pt x="991" y="1"/>
                    <a:pt x="60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90;p69"/>
            <p:cNvSpPr/>
            <p:nvPr/>
          </p:nvSpPr>
          <p:spPr>
            <a:xfrm>
              <a:off x="7599374" y="3003988"/>
              <a:ext cx="127854" cy="144951"/>
            </a:xfrm>
            <a:custGeom>
              <a:avLst/>
              <a:gdLst/>
              <a:ahLst/>
              <a:cxnLst/>
              <a:rect l="l" t="t" r="r" b="b"/>
              <a:pathLst>
                <a:path w="3081" h="3493" extrusionOk="0">
                  <a:moveTo>
                    <a:pt x="1527" y="0"/>
                  </a:moveTo>
                  <a:cubicBezTo>
                    <a:pt x="901" y="0"/>
                    <a:pt x="132" y="270"/>
                    <a:pt x="66" y="1569"/>
                  </a:cubicBezTo>
                  <a:cubicBezTo>
                    <a:pt x="1" y="2856"/>
                    <a:pt x="950" y="3493"/>
                    <a:pt x="1791" y="3493"/>
                  </a:cubicBezTo>
                  <a:cubicBezTo>
                    <a:pt x="2400" y="3493"/>
                    <a:pt x="2951" y="3159"/>
                    <a:pt x="3018" y="2497"/>
                  </a:cubicBezTo>
                  <a:cubicBezTo>
                    <a:pt x="3080" y="1887"/>
                    <a:pt x="2343" y="136"/>
                    <a:pt x="2343" y="136"/>
                  </a:cubicBezTo>
                  <a:cubicBezTo>
                    <a:pt x="2343" y="136"/>
                    <a:pt x="1971" y="0"/>
                    <a:pt x="1527"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91;p69"/>
            <p:cNvSpPr/>
            <p:nvPr/>
          </p:nvSpPr>
          <p:spPr>
            <a:xfrm>
              <a:off x="7616304" y="3032829"/>
              <a:ext cx="99677" cy="80132"/>
            </a:xfrm>
            <a:custGeom>
              <a:avLst/>
              <a:gdLst/>
              <a:ahLst/>
              <a:cxnLst/>
              <a:rect l="l" t="t" r="r" b="b"/>
              <a:pathLst>
                <a:path w="2402" h="1931" extrusionOk="0">
                  <a:moveTo>
                    <a:pt x="953" y="1"/>
                  </a:moveTo>
                  <a:cubicBezTo>
                    <a:pt x="887" y="1"/>
                    <a:pt x="821" y="8"/>
                    <a:pt x="757" y="22"/>
                  </a:cubicBezTo>
                  <a:cubicBezTo>
                    <a:pt x="293" y="123"/>
                    <a:pt x="25" y="550"/>
                    <a:pt x="13" y="568"/>
                  </a:cubicBezTo>
                  <a:cubicBezTo>
                    <a:pt x="0" y="590"/>
                    <a:pt x="7" y="617"/>
                    <a:pt x="28" y="630"/>
                  </a:cubicBezTo>
                  <a:cubicBezTo>
                    <a:pt x="35" y="634"/>
                    <a:pt x="44" y="636"/>
                    <a:pt x="51" y="636"/>
                  </a:cubicBezTo>
                  <a:cubicBezTo>
                    <a:pt x="66" y="636"/>
                    <a:pt x="81" y="629"/>
                    <a:pt x="89" y="616"/>
                  </a:cubicBezTo>
                  <a:cubicBezTo>
                    <a:pt x="92" y="611"/>
                    <a:pt x="349" y="203"/>
                    <a:pt x="777" y="111"/>
                  </a:cubicBezTo>
                  <a:cubicBezTo>
                    <a:pt x="836" y="98"/>
                    <a:pt x="895" y="91"/>
                    <a:pt x="954" y="91"/>
                  </a:cubicBezTo>
                  <a:cubicBezTo>
                    <a:pt x="1147" y="91"/>
                    <a:pt x="1345" y="159"/>
                    <a:pt x="1545" y="292"/>
                  </a:cubicBezTo>
                  <a:cubicBezTo>
                    <a:pt x="2290" y="790"/>
                    <a:pt x="1815" y="1857"/>
                    <a:pt x="1811" y="1868"/>
                  </a:cubicBezTo>
                  <a:cubicBezTo>
                    <a:pt x="1800" y="1890"/>
                    <a:pt x="1811" y="1916"/>
                    <a:pt x="1832" y="1926"/>
                  </a:cubicBezTo>
                  <a:cubicBezTo>
                    <a:pt x="1838" y="1930"/>
                    <a:pt x="1844" y="1931"/>
                    <a:pt x="1850" y="1931"/>
                  </a:cubicBezTo>
                  <a:cubicBezTo>
                    <a:pt x="1868" y="1931"/>
                    <a:pt x="1884" y="1920"/>
                    <a:pt x="1890" y="1903"/>
                  </a:cubicBezTo>
                  <a:cubicBezTo>
                    <a:pt x="1896" y="1890"/>
                    <a:pt x="2401" y="755"/>
                    <a:pt x="1594" y="216"/>
                  </a:cubicBezTo>
                  <a:cubicBezTo>
                    <a:pt x="1379" y="73"/>
                    <a:pt x="1163" y="1"/>
                    <a:pt x="95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92;p69"/>
            <p:cNvSpPr/>
            <p:nvPr/>
          </p:nvSpPr>
          <p:spPr>
            <a:xfrm>
              <a:off x="7645477" y="3063330"/>
              <a:ext cx="56063" cy="13487"/>
            </a:xfrm>
            <a:custGeom>
              <a:avLst/>
              <a:gdLst/>
              <a:ahLst/>
              <a:cxnLst/>
              <a:rect l="l" t="t" r="r" b="b"/>
              <a:pathLst>
                <a:path w="1351" h="325" extrusionOk="0">
                  <a:moveTo>
                    <a:pt x="744" y="1"/>
                  </a:moveTo>
                  <a:cubicBezTo>
                    <a:pt x="360" y="1"/>
                    <a:pt x="29" y="242"/>
                    <a:pt x="24" y="245"/>
                  </a:cubicBezTo>
                  <a:cubicBezTo>
                    <a:pt x="5" y="259"/>
                    <a:pt x="1" y="288"/>
                    <a:pt x="15" y="307"/>
                  </a:cubicBezTo>
                  <a:cubicBezTo>
                    <a:pt x="24" y="319"/>
                    <a:pt x="37" y="325"/>
                    <a:pt x="51" y="325"/>
                  </a:cubicBezTo>
                  <a:cubicBezTo>
                    <a:pt x="62" y="325"/>
                    <a:pt x="70" y="323"/>
                    <a:pt x="78" y="315"/>
                  </a:cubicBezTo>
                  <a:cubicBezTo>
                    <a:pt x="82" y="312"/>
                    <a:pt x="388" y="89"/>
                    <a:pt x="739" y="89"/>
                  </a:cubicBezTo>
                  <a:cubicBezTo>
                    <a:pt x="915" y="89"/>
                    <a:pt x="1103" y="145"/>
                    <a:pt x="1270" y="312"/>
                  </a:cubicBezTo>
                  <a:cubicBezTo>
                    <a:pt x="1279" y="321"/>
                    <a:pt x="1290" y="325"/>
                    <a:pt x="1302" y="325"/>
                  </a:cubicBezTo>
                  <a:cubicBezTo>
                    <a:pt x="1313" y="325"/>
                    <a:pt x="1324" y="321"/>
                    <a:pt x="1332" y="312"/>
                  </a:cubicBezTo>
                  <a:cubicBezTo>
                    <a:pt x="1351" y="294"/>
                    <a:pt x="1351" y="266"/>
                    <a:pt x="1332" y="248"/>
                  </a:cubicBezTo>
                  <a:cubicBezTo>
                    <a:pt x="1146" y="62"/>
                    <a:pt x="938" y="1"/>
                    <a:pt x="74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93;p69"/>
            <p:cNvSpPr/>
            <p:nvPr/>
          </p:nvSpPr>
          <p:spPr>
            <a:xfrm>
              <a:off x="7627177" y="2998635"/>
              <a:ext cx="585447" cy="377503"/>
            </a:xfrm>
            <a:custGeom>
              <a:avLst/>
              <a:gdLst/>
              <a:ahLst/>
              <a:cxnLst/>
              <a:rect l="l" t="t" r="r" b="b"/>
              <a:pathLst>
                <a:path w="14108" h="9097" extrusionOk="0">
                  <a:moveTo>
                    <a:pt x="1293" y="1"/>
                  </a:moveTo>
                  <a:cubicBezTo>
                    <a:pt x="1293" y="1"/>
                    <a:pt x="969" y="3000"/>
                    <a:pt x="463" y="4113"/>
                  </a:cubicBezTo>
                  <a:cubicBezTo>
                    <a:pt x="1" y="5127"/>
                    <a:pt x="798" y="5791"/>
                    <a:pt x="1380" y="5791"/>
                  </a:cubicBezTo>
                  <a:cubicBezTo>
                    <a:pt x="1437" y="5791"/>
                    <a:pt x="1491" y="5785"/>
                    <a:pt x="1543" y="5772"/>
                  </a:cubicBezTo>
                  <a:cubicBezTo>
                    <a:pt x="1543" y="5772"/>
                    <a:pt x="1712" y="7200"/>
                    <a:pt x="2589" y="7583"/>
                  </a:cubicBezTo>
                  <a:cubicBezTo>
                    <a:pt x="3026" y="7773"/>
                    <a:pt x="3479" y="7817"/>
                    <a:pt x="3807" y="7817"/>
                  </a:cubicBezTo>
                  <a:cubicBezTo>
                    <a:pt x="4093" y="7817"/>
                    <a:pt x="4283" y="7784"/>
                    <a:pt x="4283" y="7784"/>
                  </a:cubicBezTo>
                  <a:cubicBezTo>
                    <a:pt x="4283" y="7784"/>
                    <a:pt x="4420" y="9072"/>
                    <a:pt x="7022" y="9095"/>
                  </a:cubicBezTo>
                  <a:lnTo>
                    <a:pt x="7022" y="9097"/>
                  </a:lnTo>
                  <a:lnTo>
                    <a:pt x="7091" y="9097"/>
                  </a:lnTo>
                  <a:lnTo>
                    <a:pt x="7091" y="9095"/>
                  </a:lnTo>
                  <a:cubicBezTo>
                    <a:pt x="9692" y="9072"/>
                    <a:pt x="9830" y="7784"/>
                    <a:pt x="9830" y="7784"/>
                  </a:cubicBezTo>
                  <a:cubicBezTo>
                    <a:pt x="9830" y="7784"/>
                    <a:pt x="10020" y="7817"/>
                    <a:pt x="10306" y="7817"/>
                  </a:cubicBezTo>
                  <a:cubicBezTo>
                    <a:pt x="10634" y="7817"/>
                    <a:pt x="11087" y="7773"/>
                    <a:pt x="11525" y="7583"/>
                  </a:cubicBezTo>
                  <a:cubicBezTo>
                    <a:pt x="12402" y="7201"/>
                    <a:pt x="12571" y="5772"/>
                    <a:pt x="12571" y="5772"/>
                  </a:cubicBezTo>
                  <a:cubicBezTo>
                    <a:pt x="12622" y="5785"/>
                    <a:pt x="12676" y="5791"/>
                    <a:pt x="12733" y="5791"/>
                  </a:cubicBezTo>
                  <a:cubicBezTo>
                    <a:pt x="13311" y="5791"/>
                    <a:pt x="14107" y="5127"/>
                    <a:pt x="13645" y="4113"/>
                  </a:cubicBezTo>
                  <a:cubicBezTo>
                    <a:pt x="13139" y="3000"/>
                    <a:pt x="12815" y="1"/>
                    <a:pt x="12815" y="1"/>
                  </a:cubicBezTo>
                  <a:lnTo>
                    <a:pt x="7054" y="5389"/>
                  </a:lnTo>
                  <a:lnTo>
                    <a:pt x="129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94;p69"/>
            <p:cNvSpPr/>
            <p:nvPr/>
          </p:nvSpPr>
          <p:spPr>
            <a:xfrm>
              <a:off x="7596635" y="2991912"/>
              <a:ext cx="617732" cy="331773"/>
            </a:xfrm>
            <a:custGeom>
              <a:avLst/>
              <a:gdLst/>
              <a:ahLst/>
              <a:cxnLst/>
              <a:rect l="l" t="t" r="r" b="b"/>
              <a:pathLst>
                <a:path w="14886" h="7995" extrusionOk="0">
                  <a:moveTo>
                    <a:pt x="13532" y="0"/>
                  </a:moveTo>
                  <a:cubicBezTo>
                    <a:pt x="13532" y="0"/>
                    <a:pt x="12556" y="221"/>
                    <a:pt x="10910" y="2127"/>
                  </a:cubicBezTo>
                  <a:cubicBezTo>
                    <a:pt x="10612" y="2473"/>
                    <a:pt x="10299" y="2585"/>
                    <a:pt x="9971" y="2585"/>
                  </a:cubicBezTo>
                  <a:cubicBezTo>
                    <a:pt x="9356" y="2585"/>
                    <a:pt x="8688" y="2189"/>
                    <a:pt x="7966" y="2189"/>
                  </a:cubicBezTo>
                  <a:cubicBezTo>
                    <a:pt x="7931" y="2189"/>
                    <a:pt x="7895" y="2190"/>
                    <a:pt x="7859" y="2192"/>
                  </a:cubicBezTo>
                  <a:cubicBezTo>
                    <a:pt x="6710" y="2258"/>
                    <a:pt x="6208" y="2490"/>
                    <a:pt x="4934" y="2524"/>
                  </a:cubicBezTo>
                  <a:cubicBezTo>
                    <a:pt x="4926" y="2524"/>
                    <a:pt x="4918" y="2524"/>
                    <a:pt x="4910" y="2524"/>
                  </a:cubicBezTo>
                  <a:cubicBezTo>
                    <a:pt x="3672" y="2524"/>
                    <a:pt x="3791" y="164"/>
                    <a:pt x="2034" y="164"/>
                  </a:cubicBezTo>
                  <a:cubicBezTo>
                    <a:pt x="2021" y="164"/>
                    <a:pt x="2009" y="164"/>
                    <a:pt x="1996" y="164"/>
                  </a:cubicBezTo>
                  <a:cubicBezTo>
                    <a:pt x="1996" y="164"/>
                    <a:pt x="0" y="7994"/>
                    <a:pt x="7725" y="7994"/>
                  </a:cubicBezTo>
                  <a:cubicBezTo>
                    <a:pt x="14885" y="7994"/>
                    <a:pt x="13532" y="0"/>
                    <a:pt x="13532"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95;p69"/>
            <p:cNvSpPr/>
            <p:nvPr/>
          </p:nvSpPr>
          <p:spPr>
            <a:xfrm>
              <a:off x="7904214" y="3114538"/>
              <a:ext cx="38966" cy="25770"/>
            </a:xfrm>
            <a:custGeom>
              <a:avLst/>
              <a:gdLst/>
              <a:ahLst/>
              <a:cxnLst/>
              <a:rect l="l" t="t" r="r" b="b"/>
              <a:pathLst>
                <a:path w="939" h="621" extrusionOk="0">
                  <a:moveTo>
                    <a:pt x="49" y="0"/>
                  </a:moveTo>
                  <a:cubicBezTo>
                    <a:pt x="47" y="0"/>
                    <a:pt x="44" y="0"/>
                    <a:pt x="42" y="1"/>
                  </a:cubicBezTo>
                  <a:cubicBezTo>
                    <a:pt x="17" y="3"/>
                    <a:pt x="1" y="24"/>
                    <a:pt x="3" y="49"/>
                  </a:cubicBezTo>
                  <a:cubicBezTo>
                    <a:pt x="5" y="54"/>
                    <a:pt x="83" y="620"/>
                    <a:pt x="763" y="620"/>
                  </a:cubicBezTo>
                  <a:cubicBezTo>
                    <a:pt x="805" y="620"/>
                    <a:pt x="848" y="617"/>
                    <a:pt x="896" y="615"/>
                  </a:cubicBezTo>
                  <a:cubicBezTo>
                    <a:pt x="920" y="612"/>
                    <a:pt x="939" y="590"/>
                    <a:pt x="936" y="565"/>
                  </a:cubicBezTo>
                  <a:cubicBezTo>
                    <a:pt x="934" y="543"/>
                    <a:pt x="914" y="526"/>
                    <a:pt x="891" y="526"/>
                  </a:cubicBezTo>
                  <a:cubicBezTo>
                    <a:pt x="890" y="526"/>
                    <a:pt x="888" y="526"/>
                    <a:pt x="887" y="526"/>
                  </a:cubicBezTo>
                  <a:cubicBezTo>
                    <a:pt x="844" y="530"/>
                    <a:pt x="803" y="532"/>
                    <a:pt x="764" y="532"/>
                  </a:cubicBezTo>
                  <a:cubicBezTo>
                    <a:pt x="164" y="532"/>
                    <a:pt x="94" y="61"/>
                    <a:pt x="93" y="39"/>
                  </a:cubicBezTo>
                  <a:cubicBezTo>
                    <a:pt x="89" y="17"/>
                    <a:pt x="69" y="0"/>
                    <a:pt x="4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96;p69"/>
            <p:cNvSpPr/>
            <p:nvPr/>
          </p:nvSpPr>
          <p:spPr>
            <a:xfrm>
              <a:off x="7748433" y="2919873"/>
              <a:ext cx="103453" cy="56146"/>
            </a:xfrm>
            <a:custGeom>
              <a:avLst/>
              <a:gdLst/>
              <a:ahLst/>
              <a:cxnLst/>
              <a:rect l="l" t="t" r="r" b="b"/>
              <a:pathLst>
                <a:path w="2493" h="1353" extrusionOk="0">
                  <a:moveTo>
                    <a:pt x="1953" y="0"/>
                  </a:moveTo>
                  <a:cubicBezTo>
                    <a:pt x="1734" y="0"/>
                    <a:pt x="1415" y="95"/>
                    <a:pt x="937" y="346"/>
                  </a:cubicBezTo>
                  <a:cubicBezTo>
                    <a:pt x="1" y="837"/>
                    <a:pt x="444" y="1231"/>
                    <a:pt x="444" y="1231"/>
                  </a:cubicBezTo>
                  <a:cubicBezTo>
                    <a:pt x="532" y="1314"/>
                    <a:pt x="644" y="1353"/>
                    <a:pt x="783" y="1353"/>
                  </a:cubicBezTo>
                  <a:cubicBezTo>
                    <a:pt x="1024" y="1353"/>
                    <a:pt x="1342" y="1237"/>
                    <a:pt x="1747" y="1035"/>
                  </a:cubicBezTo>
                  <a:cubicBezTo>
                    <a:pt x="2278" y="768"/>
                    <a:pt x="2492" y="432"/>
                    <a:pt x="2354" y="209"/>
                  </a:cubicBezTo>
                  <a:cubicBezTo>
                    <a:pt x="2280" y="88"/>
                    <a:pt x="2163" y="0"/>
                    <a:pt x="1953"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97;p69"/>
            <p:cNvSpPr/>
            <p:nvPr/>
          </p:nvSpPr>
          <p:spPr>
            <a:xfrm>
              <a:off x="7803956" y="3010503"/>
              <a:ext cx="37306" cy="45564"/>
            </a:xfrm>
            <a:custGeom>
              <a:avLst/>
              <a:gdLst/>
              <a:ahLst/>
              <a:cxnLst/>
              <a:rect l="l" t="t" r="r" b="b"/>
              <a:pathLst>
                <a:path w="899" h="1098" extrusionOk="0">
                  <a:moveTo>
                    <a:pt x="449" y="0"/>
                  </a:moveTo>
                  <a:cubicBezTo>
                    <a:pt x="201" y="0"/>
                    <a:pt x="0" y="247"/>
                    <a:pt x="0" y="550"/>
                  </a:cubicBezTo>
                  <a:cubicBezTo>
                    <a:pt x="0" y="852"/>
                    <a:pt x="201" y="1098"/>
                    <a:pt x="449" y="1098"/>
                  </a:cubicBezTo>
                  <a:cubicBezTo>
                    <a:pt x="698" y="1098"/>
                    <a:pt x="899" y="852"/>
                    <a:pt x="899" y="550"/>
                  </a:cubicBezTo>
                  <a:cubicBezTo>
                    <a:pt x="899" y="247"/>
                    <a:pt x="698" y="0"/>
                    <a:pt x="4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98;p69"/>
            <p:cNvSpPr/>
            <p:nvPr/>
          </p:nvSpPr>
          <p:spPr>
            <a:xfrm>
              <a:off x="7989782" y="2921740"/>
              <a:ext cx="103495" cy="56146"/>
            </a:xfrm>
            <a:custGeom>
              <a:avLst/>
              <a:gdLst/>
              <a:ahLst/>
              <a:cxnLst/>
              <a:rect l="l" t="t" r="r" b="b"/>
              <a:pathLst>
                <a:path w="2494" h="1353" extrusionOk="0">
                  <a:moveTo>
                    <a:pt x="541" y="1"/>
                  </a:moveTo>
                  <a:cubicBezTo>
                    <a:pt x="332" y="1"/>
                    <a:pt x="215" y="88"/>
                    <a:pt x="140" y="208"/>
                  </a:cubicBezTo>
                  <a:cubicBezTo>
                    <a:pt x="1" y="433"/>
                    <a:pt x="216" y="769"/>
                    <a:pt x="747" y="1036"/>
                  </a:cubicBezTo>
                  <a:cubicBezTo>
                    <a:pt x="1152" y="1237"/>
                    <a:pt x="1471" y="1353"/>
                    <a:pt x="1711" y="1353"/>
                  </a:cubicBezTo>
                  <a:cubicBezTo>
                    <a:pt x="1850" y="1353"/>
                    <a:pt x="1963" y="1314"/>
                    <a:pt x="2051" y="1231"/>
                  </a:cubicBezTo>
                  <a:cubicBezTo>
                    <a:pt x="2051" y="1231"/>
                    <a:pt x="2494" y="837"/>
                    <a:pt x="1557" y="346"/>
                  </a:cubicBezTo>
                  <a:cubicBezTo>
                    <a:pt x="1079" y="95"/>
                    <a:pt x="760" y="1"/>
                    <a:pt x="541"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99;p69"/>
            <p:cNvSpPr/>
            <p:nvPr/>
          </p:nvSpPr>
          <p:spPr>
            <a:xfrm>
              <a:off x="8001484" y="3010503"/>
              <a:ext cx="37306" cy="45564"/>
            </a:xfrm>
            <a:custGeom>
              <a:avLst/>
              <a:gdLst/>
              <a:ahLst/>
              <a:cxnLst/>
              <a:rect l="l" t="t" r="r" b="b"/>
              <a:pathLst>
                <a:path w="899" h="1098" extrusionOk="0">
                  <a:moveTo>
                    <a:pt x="450" y="0"/>
                  </a:moveTo>
                  <a:cubicBezTo>
                    <a:pt x="201" y="0"/>
                    <a:pt x="0" y="247"/>
                    <a:pt x="0" y="550"/>
                  </a:cubicBezTo>
                  <a:cubicBezTo>
                    <a:pt x="0" y="852"/>
                    <a:pt x="201" y="1098"/>
                    <a:pt x="450" y="1098"/>
                  </a:cubicBezTo>
                  <a:cubicBezTo>
                    <a:pt x="698" y="1098"/>
                    <a:pt x="899" y="852"/>
                    <a:pt x="899" y="550"/>
                  </a:cubicBezTo>
                  <a:cubicBezTo>
                    <a:pt x="899" y="247"/>
                    <a:pt x="698" y="0"/>
                    <a:pt x="4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300;p69"/>
            <p:cNvSpPr/>
            <p:nvPr/>
          </p:nvSpPr>
          <p:spPr>
            <a:xfrm>
              <a:off x="7896288" y="2888999"/>
              <a:ext cx="75857" cy="189934"/>
            </a:xfrm>
            <a:custGeom>
              <a:avLst/>
              <a:gdLst/>
              <a:ahLst/>
              <a:cxnLst/>
              <a:rect l="l" t="t" r="r" b="b"/>
              <a:pathLst>
                <a:path w="1828" h="4577" extrusionOk="0">
                  <a:moveTo>
                    <a:pt x="242" y="0"/>
                  </a:moveTo>
                  <a:cubicBezTo>
                    <a:pt x="218" y="0"/>
                    <a:pt x="198" y="18"/>
                    <a:pt x="197" y="42"/>
                  </a:cubicBezTo>
                  <a:cubicBezTo>
                    <a:pt x="176" y="331"/>
                    <a:pt x="0" y="2882"/>
                    <a:pt x="203" y="3206"/>
                  </a:cubicBezTo>
                  <a:cubicBezTo>
                    <a:pt x="266" y="3306"/>
                    <a:pt x="374" y="3395"/>
                    <a:pt x="555" y="3395"/>
                  </a:cubicBezTo>
                  <a:cubicBezTo>
                    <a:pt x="693" y="3395"/>
                    <a:pt x="873" y="3344"/>
                    <a:pt x="1109" y="3207"/>
                  </a:cubicBezTo>
                  <a:cubicBezTo>
                    <a:pt x="1119" y="3201"/>
                    <a:pt x="1127" y="3196"/>
                    <a:pt x="1132" y="3194"/>
                  </a:cubicBezTo>
                  <a:cubicBezTo>
                    <a:pt x="1204" y="3156"/>
                    <a:pt x="1271" y="3137"/>
                    <a:pt x="1332" y="3137"/>
                  </a:cubicBezTo>
                  <a:cubicBezTo>
                    <a:pt x="1405" y="3137"/>
                    <a:pt x="1469" y="3164"/>
                    <a:pt x="1523" y="3217"/>
                  </a:cubicBezTo>
                  <a:cubicBezTo>
                    <a:pt x="1690" y="3380"/>
                    <a:pt x="1728" y="3756"/>
                    <a:pt x="1605" y="4005"/>
                  </a:cubicBezTo>
                  <a:cubicBezTo>
                    <a:pt x="1446" y="4325"/>
                    <a:pt x="1090" y="4490"/>
                    <a:pt x="1087" y="4491"/>
                  </a:cubicBezTo>
                  <a:cubicBezTo>
                    <a:pt x="1065" y="4501"/>
                    <a:pt x="1054" y="4529"/>
                    <a:pt x="1065" y="4550"/>
                  </a:cubicBezTo>
                  <a:cubicBezTo>
                    <a:pt x="1072" y="4567"/>
                    <a:pt x="1088" y="4576"/>
                    <a:pt x="1105" y="4576"/>
                  </a:cubicBezTo>
                  <a:cubicBezTo>
                    <a:pt x="1111" y="4576"/>
                    <a:pt x="1118" y="4575"/>
                    <a:pt x="1126" y="4571"/>
                  </a:cubicBezTo>
                  <a:cubicBezTo>
                    <a:pt x="1141" y="4563"/>
                    <a:pt x="1513" y="4392"/>
                    <a:pt x="1686" y="4044"/>
                  </a:cubicBezTo>
                  <a:cubicBezTo>
                    <a:pt x="1827" y="3759"/>
                    <a:pt x="1781" y="3342"/>
                    <a:pt x="1588" y="3153"/>
                  </a:cubicBezTo>
                  <a:cubicBezTo>
                    <a:pt x="1516" y="3083"/>
                    <a:pt x="1430" y="3048"/>
                    <a:pt x="1334" y="3048"/>
                  </a:cubicBezTo>
                  <a:cubicBezTo>
                    <a:pt x="1258" y="3048"/>
                    <a:pt x="1177" y="3070"/>
                    <a:pt x="1093" y="3114"/>
                  </a:cubicBezTo>
                  <a:cubicBezTo>
                    <a:pt x="1085" y="3117"/>
                    <a:pt x="1077" y="3123"/>
                    <a:pt x="1065" y="3129"/>
                  </a:cubicBezTo>
                  <a:cubicBezTo>
                    <a:pt x="861" y="3248"/>
                    <a:pt x="692" y="3307"/>
                    <a:pt x="558" y="3307"/>
                  </a:cubicBezTo>
                  <a:cubicBezTo>
                    <a:pt x="435" y="3307"/>
                    <a:pt x="342" y="3257"/>
                    <a:pt x="279" y="3158"/>
                  </a:cubicBezTo>
                  <a:cubicBezTo>
                    <a:pt x="120" y="2906"/>
                    <a:pt x="230" y="827"/>
                    <a:pt x="286" y="48"/>
                  </a:cubicBezTo>
                  <a:cubicBezTo>
                    <a:pt x="287" y="23"/>
                    <a:pt x="269" y="2"/>
                    <a:pt x="244" y="1"/>
                  </a:cubicBezTo>
                  <a:cubicBezTo>
                    <a:pt x="244" y="1"/>
                    <a:pt x="243" y="0"/>
                    <a:pt x="242"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301;p69"/>
            <p:cNvSpPr/>
            <p:nvPr/>
          </p:nvSpPr>
          <p:spPr>
            <a:xfrm>
              <a:off x="7660250" y="3149603"/>
              <a:ext cx="41" cy="41"/>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302;p69"/>
            <p:cNvSpPr/>
            <p:nvPr/>
          </p:nvSpPr>
          <p:spPr>
            <a:xfrm>
              <a:off x="8181998" y="3149603"/>
              <a:ext cx="41" cy="41"/>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303;p69"/>
            <p:cNvSpPr/>
            <p:nvPr/>
          </p:nvSpPr>
          <p:spPr>
            <a:xfrm>
              <a:off x="7861596" y="2598558"/>
              <a:ext cx="100673" cy="93618"/>
            </a:xfrm>
            <a:custGeom>
              <a:avLst/>
              <a:gdLst/>
              <a:ahLst/>
              <a:cxnLst/>
              <a:rect l="l" t="t" r="r" b="b"/>
              <a:pathLst>
                <a:path w="2426" h="2256" extrusionOk="0">
                  <a:moveTo>
                    <a:pt x="1211" y="1"/>
                  </a:moveTo>
                  <a:cubicBezTo>
                    <a:pt x="669" y="1"/>
                    <a:pt x="190" y="394"/>
                    <a:pt x="100" y="947"/>
                  </a:cubicBezTo>
                  <a:cubicBezTo>
                    <a:pt x="0" y="1561"/>
                    <a:pt x="418" y="2140"/>
                    <a:pt x="1033" y="2240"/>
                  </a:cubicBezTo>
                  <a:cubicBezTo>
                    <a:pt x="1094" y="2250"/>
                    <a:pt x="1155" y="2255"/>
                    <a:pt x="1215" y="2255"/>
                  </a:cubicBezTo>
                  <a:cubicBezTo>
                    <a:pt x="1758" y="2255"/>
                    <a:pt x="2236" y="1862"/>
                    <a:pt x="2325" y="1309"/>
                  </a:cubicBezTo>
                  <a:cubicBezTo>
                    <a:pt x="2425" y="694"/>
                    <a:pt x="2008" y="115"/>
                    <a:pt x="1394" y="15"/>
                  </a:cubicBezTo>
                  <a:cubicBezTo>
                    <a:pt x="1332" y="5"/>
                    <a:pt x="1272"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304;p69"/>
            <p:cNvSpPr/>
            <p:nvPr/>
          </p:nvSpPr>
          <p:spPr>
            <a:xfrm>
              <a:off x="7777190" y="2635366"/>
              <a:ext cx="111296" cy="224626"/>
            </a:xfrm>
            <a:custGeom>
              <a:avLst/>
              <a:gdLst/>
              <a:ahLst/>
              <a:cxnLst/>
              <a:rect l="l" t="t" r="r" b="b"/>
              <a:pathLst>
                <a:path w="2682" h="5413" extrusionOk="0">
                  <a:moveTo>
                    <a:pt x="2682" y="0"/>
                  </a:moveTo>
                  <a:lnTo>
                    <a:pt x="2682" y="0"/>
                  </a:lnTo>
                  <a:cubicBezTo>
                    <a:pt x="2060" y="63"/>
                    <a:pt x="1506" y="181"/>
                    <a:pt x="1010" y="340"/>
                  </a:cubicBezTo>
                  <a:cubicBezTo>
                    <a:pt x="551" y="1402"/>
                    <a:pt x="19" y="3121"/>
                    <a:pt x="0" y="5413"/>
                  </a:cubicBezTo>
                  <a:cubicBezTo>
                    <a:pt x="768" y="5345"/>
                    <a:pt x="1537" y="5314"/>
                    <a:pt x="2288" y="5311"/>
                  </a:cubicBezTo>
                  <a:cubicBezTo>
                    <a:pt x="1982" y="2860"/>
                    <a:pt x="2367" y="1010"/>
                    <a:pt x="2682"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305;p69"/>
            <p:cNvSpPr/>
            <p:nvPr/>
          </p:nvSpPr>
          <p:spPr>
            <a:xfrm>
              <a:off x="7693573" y="2649475"/>
              <a:ext cx="125530" cy="221887"/>
            </a:xfrm>
            <a:custGeom>
              <a:avLst/>
              <a:gdLst/>
              <a:ahLst/>
              <a:cxnLst/>
              <a:rect l="l" t="t" r="r" b="b"/>
              <a:pathLst>
                <a:path w="3025" h="5347" extrusionOk="0">
                  <a:moveTo>
                    <a:pt x="3025" y="0"/>
                  </a:moveTo>
                  <a:cubicBezTo>
                    <a:pt x="1982" y="336"/>
                    <a:pt x="1199" y="861"/>
                    <a:pt x="610" y="1456"/>
                  </a:cubicBezTo>
                  <a:cubicBezTo>
                    <a:pt x="295" y="2454"/>
                    <a:pt x="26" y="3763"/>
                    <a:pt x="0" y="5347"/>
                  </a:cubicBezTo>
                  <a:cubicBezTo>
                    <a:pt x="661" y="5222"/>
                    <a:pt x="1337" y="5133"/>
                    <a:pt x="2015" y="5073"/>
                  </a:cubicBezTo>
                  <a:cubicBezTo>
                    <a:pt x="2034" y="2781"/>
                    <a:pt x="2566" y="1062"/>
                    <a:pt x="302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306;p69"/>
            <p:cNvSpPr/>
            <p:nvPr/>
          </p:nvSpPr>
          <p:spPr>
            <a:xfrm>
              <a:off x="7644855" y="2709895"/>
              <a:ext cx="74073" cy="172588"/>
            </a:xfrm>
            <a:custGeom>
              <a:avLst/>
              <a:gdLst/>
              <a:ahLst/>
              <a:cxnLst/>
              <a:rect l="l" t="t" r="r" b="b"/>
              <a:pathLst>
                <a:path w="1785" h="4159" extrusionOk="0">
                  <a:moveTo>
                    <a:pt x="1784" y="1"/>
                  </a:moveTo>
                  <a:lnTo>
                    <a:pt x="1784" y="1"/>
                  </a:lnTo>
                  <a:cubicBezTo>
                    <a:pt x="39" y="1766"/>
                    <a:pt x="1" y="4159"/>
                    <a:pt x="1" y="4159"/>
                  </a:cubicBezTo>
                  <a:cubicBezTo>
                    <a:pt x="384" y="4056"/>
                    <a:pt x="775" y="3968"/>
                    <a:pt x="1174" y="3893"/>
                  </a:cubicBezTo>
                  <a:cubicBezTo>
                    <a:pt x="1200" y="2307"/>
                    <a:pt x="1469" y="999"/>
                    <a:pt x="1784" y="1"/>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307;p69"/>
            <p:cNvSpPr/>
            <p:nvPr/>
          </p:nvSpPr>
          <p:spPr>
            <a:xfrm>
              <a:off x="7859397" y="2633291"/>
              <a:ext cx="114160" cy="224833"/>
            </a:xfrm>
            <a:custGeom>
              <a:avLst/>
              <a:gdLst/>
              <a:ahLst/>
              <a:cxnLst/>
              <a:rect l="l" t="t" r="r" b="b"/>
              <a:pathLst>
                <a:path w="2751" h="5418" extrusionOk="0">
                  <a:moveTo>
                    <a:pt x="1629" y="0"/>
                  </a:moveTo>
                  <a:cubicBezTo>
                    <a:pt x="1483" y="0"/>
                    <a:pt x="1333" y="4"/>
                    <a:pt x="1179" y="12"/>
                  </a:cubicBezTo>
                  <a:cubicBezTo>
                    <a:pt x="1015" y="21"/>
                    <a:pt x="856" y="35"/>
                    <a:pt x="701" y="50"/>
                  </a:cubicBezTo>
                  <a:cubicBezTo>
                    <a:pt x="385" y="1061"/>
                    <a:pt x="1" y="2910"/>
                    <a:pt x="305" y="5361"/>
                  </a:cubicBezTo>
                  <a:cubicBezTo>
                    <a:pt x="349" y="5361"/>
                    <a:pt x="394" y="5360"/>
                    <a:pt x="438" y="5360"/>
                  </a:cubicBezTo>
                  <a:cubicBezTo>
                    <a:pt x="1123" y="5360"/>
                    <a:pt x="1792" y="5383"/>
                    <a:pt x="2428" y="5417"/>
                  </a:cubicBezTo>
                  <a:cubicBezTo>
                    <a:pt x="2750" y="2907"/>
                    <a:pt x="2348" y="1018"/>
                    <a:pt x="2029" y="10"/>
                  </a:cubicBezTo>
                  <a:cubicBezTo>
                    <a:pt x="1898" y="4"/>
                    <a:pt x="1765" y="0"/>
                    <a:pt x="162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308;p69"/>
            <p:cNvSpPr/>
            <p:nvPr/>
          </p:nvSpPr>
          <p:spPr>
            <a:xfrm>
              <a:off x="8116100" y="2717738"/>
              <a:ext cx="60628" cy="167235"/>
            </a:xfrm>
            <a:custGeom>
              <a:avLst/>
              <a:gdLst/>
              <a:ahLst/>
              <a:cxnLst/>
              <a:rect l="l" t="t" r="r" b="b"/>
              <a:pathLst>
                <a:path w="1461" h="4030" extrusionOk="0">
                  <a:moveTo>
                    <a:pt x="0" y="0"/>
                  </a:moveTo>
                  <a:lnTo>
                    <a:pt x="0" y="0"/>
                  </a:lnTo>
                  <a:cubicBezTo>
                    <a:pt x="300" y="1007"/>
                    <a:pt x="546" y="2304"/>
                    <a:pt x="555" y="3863"/>
                  </a:cubicBezTo>
                  <a:cubicBezTo>
                    <a:pt x="1130" y="3959"/>
                    <a:pt x="1461" y="4030"/>
                    <a:pt x="1461" y="4030"/>
                  </a:cubicBezTo>
                  <a:cubicBezTo>
                    <a:pt x="1461" y="4030"/>
                    <a:pt x="1386" y="1762"/>
                    <a:pt x="0"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309;p69"/>
            <p:cNvSpPr/>
            <p:nvPr/>
          </p:nvSpPr>
          <p:spPr>
            <a:xfrm>
              <a:off x="7943554" y="2633706"/>
              <a:ext cx="111919" cy="232593"/>
            </a:xfrm>
            <a:custGeom>
              <a:avLst/>
              <a:gdLst/>
              <a:ahLst/>
              <a:cxnLst/>
              <a:rect l="l" t="t" r="r" b="b"/>
              <a:pathLst>
                <a:path w="2697" h="5605" extrusionOk="0">
                  <a:moveTo>
                    <a:pt x="1" y="0"/>
                  </a:moveTo>
                  <a:lnTo>
                    <a:pt x="1" y="0"/>
                  </a:lnTo>
                  <a:cubicBezTo>
                    <a:pt x="320" y="1008"/>
                    <a:pt x="722" y="2897"/>
                    <a:pt x="400" y="5407"/>
                  </a:cubicBezTo>
                  <a:cubicBezTo>
                    <a:pt x="1231" y="5456"/>
                    <a:pt x="2007" y="5526"/>
                    <a:pt x="2695" y="5604"/>
                  </a:cubicBezTo>
                  <a:cubicBezTo>
                    <a:pt x="2697" y="3168"/>
                    <a:pt x="2120" y="1359"/>
                    <a:pt x="1644" y="285"/>
                  </a:cubicBezTo>
                  <a:cubicBezTo>
                    <a:pt x="1157" y="130"/>
                    <a:pt x="613" y="30"/>
                    <a:pt x="1"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310;p69"/>
            <p:cNvSpPr/>
            <p:nvPr/>
          </p:nvSpPr>
          <p:spPr>
            <a:xfrm>
              <a:off x="8011734" y="2645491"/>
              <a:ext cx="127356" cy="232593"/>
            </a:xfrm>
            <a:custGeom>
              <a:avLst/>
              <a:gdLst/>
              <a:ahLst/>
              <a:cxnLst/>
              <a:rect l="l" t="t" r="r" b="b"/>
              <a:pathLst>
                <a:path w="3069" h="5605" extrusionOk="0">
                  <a:moveTo>
                    <a:pt x="1" y="1"/>
                  </a:moveTo>
                  <a:lnTo>
                    <a:pt x="1" y="1"/>
                  </a:lnTo>
                  <a:cubicBezTo>
                    <a:pt x="477" y="1076"/>
                    <a:pt x="1054" y="2885"/>
                    <a:pt x="1052" y="5322"/>
                  </a:cubicBezTo>
                  <a:cubicBezTo>
                    <a:pt x="1872" y="5416"/>
                    <a:pt x="2565" y="5520"/>
                    <a:pt x="3069" y="5605"/>
                  </a:cubicBezTo>
                  <a:cubicBezTo>
                    <a:pt x="3061" y="4045"/>
                    <a:pt x="2815" y="2750"/>
                    <a:pt x="2515" y="1741"/>
                  </a:cubicBezTo>
                  <a:cubicBezTo>
                    <a:pt x="1936" y="1005"/>
                    <a:pt x="1127" y="357"/>
                    <a:pt x="1"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311;p69"/>
            <p:cNvSpPr/>
            <p:nvPr/>
          </p:nvSpPr>
          <p:spPr>
            <a:xfrm>
              <a:off x="7633775" y="2738985"/>
              <a:ext cx="545775" cy="137564"/>
            </a:xfrm>
            <a:custGeom>
              <a:avLst/>
              <a:gdLst/>
              <a:ahLst/>
              <a:cxnLst/>
              <a:rect l="l" t="t" r="r" b="b"/>
              <a:pathLst>
                <a:path w="13152" h="3315" extrusionOk="0">
                  <a:moveTo>
                    <a:pt x="9561" y="0"/>
                  </a:moveTo>
                  <a:cubicBezTo>
                    <a:pt x="9508" y="0"/>
                    <a:pt x="9453" y="18"/>
                    <a:pt x="9409" y="55"/>
                  </a:cubicBezTo>
                  <a:lnTo>
                    <a:pt x="8153" y="1076"/>
                  </a:lnTo>
                  <a:cubicBezTo>
                    <a:pt x="8109" y="1113"/>
                    <a:pt x="8055" y="1131"/>
                    <a:pt x="8001" y="1131"/>
                  </a:cubicBezTo>
                  <a:cubicBezTo>
                    <a:pt x="7945" y="1131"/>
                    <a:pt x="7888" y="1111"/>
                    <a:pt x="7843" y="1072"/>
                  </a:cubicBezTo>
                  <a:lnTo>
                    <a:pt x="6684" y="73"/>
                  </a:lnTo>
                  <a:cubicBezTo>
                    <a:pt x="6639" y="35"/>
                    <a:pt x="6583" y="15"/>
                    <a:pt x="6526" y="15"/>
                  </a:cubicBezTo>
                  <a:cubicBezTo>
                    <a:pt x="6482" y="15"/>
                    <a:pt x="6438" y="27"/>
                    <a:pt x="6398" y="52"/>
                  </a:cubicBezTo>
                  <a:lnTo>
                    <a:pt x="4569" y="1200"/>
                  </a:lnTo>
                  <a:cubicBezTo>
                    <a:pt x="4529" y="1225"/>
                    <a:pt x="4485" y="1237"/>
                    <a:pt x="4440" y="1237"/>
                  </a:cubicBezTo>
                  <a:cubicBezTo>
                    <a:pt x="4385" y="1237"/>
                    <a:pt x="4331" y="1218"/>
                    <a:pt x="4287" y="1181"/>
                  </a:cubicBezTo>
                  <a:lnTo>
                    <a:pt x="3237" y="321"/>
                  </a:lnTo>
                  <a:cubicBezTo>
                    <a:pt x="3192" y="284"/>
                    <a:pt x="3138" y="266"/>
                    <a:pt x="3083" y="266"/>
                  </a:cubicBezTo>
                  <a:cubicBezTo>
                    <a:pt x="3020" y="266"/>
                    <a:pt x="2957" y="291"/>
                    <a:pt x="2910" y="340"/>
                  </a:cubicBezTo>
                  <a:lnTo>
                    <a:pt x="1735" y="1567"/>
                  </a:lnTo>
                  <a:cubicBezTo>
                    <a:pt x="1689" y="1616"/>
                    <a:pt x="1626" y="1641"/>
                    <a:pt x="1562" y="1641"/>
                  </a:cubicBezTo>
                  <a:cubicBezTo>
                    <a:pt x="1527" y="1641"/>
                    <a:pt x="1492" y="1634"/>
                    <a:pt x="1459" y="1618"/>
                  </a:cubicBezTo>
                  <a:lnTo>
                    <a:pt x="351" y="1105"/>
                  </a:lnTo>
                  <a:cubicBezTo>
                    <a:pt x="318" y="1090"/>
                    <a:pt x="283" y="1083"/>
                    <a:pt x="250" y="1083"/>
                  </a:cubicBezTo>
                  <a:cubicBezTo>
                    <a:pt x="118" y="1083"/>
                    <a:pt x="1" y="1193"/>
                    <a:pt x="9" y="1338"/>
                  </a:cubicBezTo>
                  <a:lnTo>
                    <a:pt x="105" y="3086"/>
                  </a:lnTo>
                  <a:cubicBezTo>
                    <a:pt x="113" y="3218"/>
                    <a:pt x="221" y="3314"/>
                    <a:pt x="346" y="3314"/>
                  </a:cubicBezTo>
                  <a:cubicBezTo>
                    <a:pt x="366" y="3314"/>
                    <a:pt x="387" y="3312"/>
                    <a:pt x="408" y="3306"/>
                  </a:cubicBezTo>
                  <a:cubicBezTo>
                    <a:pt x="2059" y="2882"/>
                    <a:pt x="3997" y="2739"/>
                    <a:pt x="5857" y="2739"/>
                  </a:cubicBezTo>
                  <a:cubicBezTo>
                    <a:pt x="9024" y="2739"/>
                    <a:pt x="11963" y="3153"/>
                    <a:pt x="12870" y="3293"/>
                  </a:cubicBezTo>
                  <a:cubicBezTo>
                    <a:pt x="12883" y="3295"/>
                    <a:pt x="12896" y="3296"/>
                    <a:pt x="12908" y="3296"/>
                  </a:cubicBezTo>
                  <a:cubicBezTo>
                    <a:pt x="13041" y="3296"/>
                    <a:pt x="13151" y="3185"/>
                    <a:pt x="13148" y="3047"/>
                  </a:cubicBezTo>
                  <a:lnTo>
                    <a:pt x="13078" y="695"/>
                  </a:lnTo>
                  <a:cubicBezTo>
                    <a:pt x="13074" y="557"/>
                    <a:pt x="12960" y="460"/>
                    <a:pt x="12836" y="460"/>
                  </a:cubicBezTo>
                  <a:cubicBezTo>
                    <a:pt x="12793" y="460"/>
                    <a:pt x="12748" y="472"/>
                    <a:pt x="12706" y="499"/>
                  </a:cubicBezTo>
                  <a:lnTo>
                    <a:pt x="11286" y="1408"/>
                  </a:lnTo>
                  <a:cubicBezTo>
                    <a:pt x="11246" y="1434"/>
                    <a:pt x="11201" y="1446"/>
                    <a:pt x="11156" y="1446"/>
                  </a:cubicBezTo>
                  <a:cubicBezTo>
                    <a:pt x="11092" y="1446"/>
                    <a:pt x="11029" y="1421"/>
                    <a:pt x="10982" y="1372"/>
                  </a:cubicBezTo>
                  <a:lnTo>
                    <a:pt x="9735" y="73"/>
                  </a:lnTo>
                  <a:cubicBezTo>
                    <a:pt x="9688" y="25"/>
                    <a:pt x="9625" y="0"/>
                    <a:pt x="956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312;p69"/>
            <p:cNvSpPr/>
            <p:nvPr/>
          </p:nvSpPr>
          <p:spPr>
            <a:xfrm>
              <a:off x="7622654" y="2826503"/>
              <a:ext cx="573744" cy="86771"/>
            </a:xfrm>
            <a:custGeom>
              <a:avLst/>
              <a:gdLst/>
              <a:ahLst/>
              <a:cxnLst/>
              <a:rect l="l" t="t" r="r" b="b"/>
              <a:pathLst>
                <a:path w="13826" h="2091" extrusionOk="0">
                  <a:moveTo>
                    <a:pt x="6853" y="0"/>
                  </a:moveTo>
                  <a:cubicBezTo>
                    <a:pt x="2971" y="0"/>
                    <a:pt x="456" y="947"/>
                    <a:pt x="303" y="1007"/>
                  </a:cubicBezTo>
                  <a:cubicBezTo>
                    <a:pt x="9" y="1120"/>
                    <a:pt x="1" y="1446"/>
                    <a:pt x="115" y="1734"/>
                  </a:cubicBezTo>
                  <a:cubicBezTo>
                    <a:pt x="205" y="1956"/>
                    <a:pt x="284" y="2091"/>
                    <a:pt x="512" y="2091"/>
                  </a:cubicBezTo>
                  <a:cubicBezTo>
                    <a:pt x="582" y="2091"/>
                    <a:pt x="653" y="2078"/>
                    <a:pt x="720" y="2054"/>
                  </a:cubicBezTo>
                  <a:cubicBezTo>
                    <a:pt x="755" y="2040"/>
                    <a:pt x="3172" y="1136"/>
                    <a:pt x="6895" y="1136"/>
                  </a:cubicBezTo>
                  <a:cubicBezTo>
                    <a:pt x="8716" y="1136"/>
                    <a:pt x="10850" y="1352"/>
                    <a:pt x="13170" y="1995"/>
                  </a:cubicBezTo>
                  <a:cubicBezTo>
                    <a:pt x="13222" y="2009"/>
                    <a:pt x="13270" y="2016"/>
                    <a:pt x="13314" y="2016"/>
                  </a:cubicBezTo>
                  <a:cubicBezTo>
                    <a:pt x="13533" y="2016"/>
                    <a:pt x="13669" y="1854"/>
                    <a:pt x="13739" y="1605"/>
                  </a:cubicBezTo>
                  <a:cubicBezTo>
                    <a:pt x="13826" y="1307"/>
                    <a:pt x="13784" y="996"/>
                    <a:pt x="13480" y="913"/>
                  </a:cubicBezTo>
                  <a:cubicBezTo>
                    <a:pt x="11018" y="231"/>
                    <a:pt x="8769" y="0"/>
                    <a:pt x="6853"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313;p69"/>
            <p:cNvSpPr/>
            <p:nvPr/>
          </p:nvSpPr>
          <p:spPr>
            <a:xfrm>
              <a:off x="7069948" y="3337338"/>
              <a:ext cx="92373" cy="1130433"/>
            </a:xfrm>
            <a:custGeom>
              <a:avLst/>
              <a:gdLst/>
              <a:ahLst/>
              <a:cxnLst/>
              <a:rect l="l" t="t" r="r" b="b"/>
              <a:pathLst>
                <a:path w="2226" h="27241" extrusionOk="0">
                  <a:moveTo>
                    <a:pt x="1" y="1"/>
                  </a:moveTo>
                  <a:lnTo>
                    <a:pt x="1086" y="27188"/>
                  </a:lnTo>
                  <a:lnTo>
                    <a:pt x="1861" y="27241"/>
                  </a:lnTo>
                  <a:lnTo>
                    <a:pt x="2226" y="142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314;p69"/>
            <p:cNvSpPr/>
            <p:nvPr/>
          </p:nvSpPr>
          <p:spPr>
            <a:xfrm>
              <a:off x="7167385" y="3235793"/>
              <a:ext cx="413606" cy="1181849"/>
            </a:xfrm>
            <a:custGeom>
              <a:avLst/>
              <a:gdLst/>
              <a:ahLst/>
              <a:cxnLst/>
              <a:rect l="l" t="t" r="r" b="b"/>
              <a:pathLst>
                <a:path w="9967" h="28480" extrusionOk="0">
                  <a:moveTo>
                    <a:pt x="4539" y="0"/>
                  </a:moveTo>
                  <a:lnTo>
                    <a:pt x="0" y="28454"/>
                  </a:lnTo>
                  <a:cubicBezTo>
                    <a:pt x="397" y="28471"/>
                    <a:pt x="784" y="28479"/>
                    <a:pt x="1162" y="28479"/>
                  </a:cubicBezTo>
                  <a:cubicBezTo>
                    <a:pt x="6466" y="28479"/>
                    <a:pt x="9878" y="26915"/>
                    <a:pt x="9878" y="26915"/>
                  </a:cubicBezTo>
                  <a:cubicBezTo>
                    <a:pt x="9878" y="26915"/>
                    <a:pt x="9967" y="26009"/>
                    <a:pt x="9790" y="16320"/>
                  </a:cubicBezTo>
                  <a:cubicBezTo>
                    <a:pt x="9611" y="3248"/>
                    <a:pt x="4539" y="0"/>
                    <a:pt x="4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315;p69"/>
            <p:cNvSpPr/>
            <p:nvPr/>
          </p:nvSpPr>
          <p:spPr>
            <a:xfrm>
              <a:off x="7147964" y="3240358"/>
              <a:ext cx="413606" cy="1181849"/>
            </a:xfrm>
            <a:custGeom>
              <a:avLst/>
              <a:gdLst/>
              <a:ahLst/>
              <a:cxnLst/>
              <a:rect l="l" t="t" r="r" b="b"/>
              <a:pathLst>
                <a:path w="9967" h="28480" extrusionOk="0">
                  <a:moveTo>
                    <a:pt x="4539" y="1"/>
                  </a:moveTo>
                  <a:lnTo>
                    <a:pt x="0" y="28454"/>
                  </a:lnTo>
                  <a:cubicBezTo>
                    <a:pt x="398" y="28472"/>
                    <a:pt x="787" y="28480"/>
                    <a:pt x="1166" y="28480"/>
                  </a:cubicBezTo>
                  <a:cubicBezTo>
                    <a:pt x="6468" y="28480"/>
                    <a:pt x="9878" y="26917"/>
                    <a:pt x="9878" y="26917"/>
                  </a:cubicBezTo>
                  <a:cubicBezTo>
                    <a:pt x="9878" y="26917"/>
                    <a:pt x="9967" y="26010"/>
                    <a:pt x="9790" y="16321"/>
                  </a:cubicBezTo>
                  <a:cubicBezTo>
                    <a:pt x="9611" y="3248"/>
                    <a:pt x="4539" y="1"/>
                    <a:pt x="4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316;p69"/>
            <p:cNvSpPr/>
            <p:nvPr/>
          </p:nvSpPr>
          <p:spPr>
            <a:xfrm>
              <a:off x="6663771" y="3235793"/>
              <a:ext cx="413647" cy="1181849"/>
            </a:xfrm>
            <a:custGeom>
              <a:avLst/>
              <a:gdLst/>
              <a:ahLst/>
              <a:cxnLst/>
              <a:rect l="l" t="t" r="r" b="b"/>
              <a:pathLst>
                <a:path w="9968" h="28480" extrusionOk="0">
                  <a:moveTo>
                    <a:pt x="5428" y="0"/>
                  </a:moveTo>
                  <a:cubicBezTo>
                    <a:pt x="5428" y="0"/>
                    <a:pt x="356" y="3248"/>
                    <a:pt x="178" y="16320"/>
                  </a:cubicBezTo>
                  <a:cubicBezTo>
                    <a:pt x="1" y="26009"/>
                    <a:pt x="89" y="26915"/>
                    <a:pt x="89" y="26915"/>
                  </a:cubicBezTo>
                  <a:cubicBezTo>
                    <a:pt x="89" y="26915"/>
                    <a:pt x="3502" y="28479"/>
                    <a:pt x="8806" y="28479"/>
                  </a:cubicBezTo>
                  <a:cubicBezTo>
                    <a:pt x="9183" y="28479"/>
                    <a:pt x="9571" y="28471"/>
                    <a:pt x="9967" y="28454"/>
                  </a:cubicBezTo>
                  <a:lnTo>
                    <a:pt x="54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317;p69"/>
            <p:cNvSpPr/>
            <p:nvPr/>
          </p:nvSpPr>
          <p:spPr>
            <a:xfrm>
              <a:off x="6683109" y="3240358"/>
              <a:ext cx="413606" cy="1181849"/>
            </a:xfrm>
            <a:custGeom>
              <a:avLst/>
              <a:gdLst/>
              <a:ahLst/>
              <a:cxnLst/>
              <a:rect l="l" t="t" r="r" b="b"/>
              <a:pathLst>
                <a:path w="9967" h="28480" extrusionOk="0">
                  <a:moveTo>
                    <a:pt x="5429" y="1"/>
                  </a:moveTo>
                  <a:cubicBezTo>
                    <a:pt x="5429" y="1"/>
                    <a:pt x="356" y="3248"/>
                    <a:pt x="179" y="16321"/>
                  </a:cubicBezTo>
                  <a:cubicBezTo>
                    <a:pt x="0" y="26010"/>
                    <a:pt x="89" y="26917"/>
                    <a:pt x="89" y="26917"/>
                  </a:cubicBezTo>
                  <a:cubicBezTo>
                    <a:pt x="89" y="26917"/>
                    <a:pt x="3500" y="28480"/>
                    <a:pt x="8801" y="28480"/>
                  </a:cubicBezTo>
                  <a:cubicBezTo>
                    <a:pt x="9180" y="28480"/>
                    <a:pt x="9569" y="28472"/>
                    <a:pt x="9967" y="28454"/>
                  </a:cubicBezTo>
                  <a:lnTo>
                    <a:pt x="5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318;p69"/>
            <p:cNvSpPr/>
            <p:nvPr/>
          </p:nvSpPr>
          <p:spPr>
            <a:xfrm>
              <a:off x="6721743" y="3216289"/>
              <a:ext cx="406178" cy="1249241"/>
            </a:xfrm>
            <a:custGeom>
              <a:avLst/>
              <a:gdLst/>
              <a:ahLst/>
              <a:cxnLst/>
              <a:rect l="l" t="t" r="r" b="b"/>
              <a:pathLst>
                <a:path w="9788" h="30104" extrusionOk="0">
                  <a:moveTo>
                    <a:pt x="5140" y="1"/>
                  </a:moveTo>
                  <a:cubicBezTo>
                    <a:pt x="5061" y="1"/>
                    <a:pt x="5011" y="8"/>
                    <a:pt x="4996" y="24"/>
                  </a:cubicBezTo>
                  <a:cubicBezTo>
                    <a:pt x="4996" y="24"/>
                    <a:pt x="636" y="4919"/>
                    <a:pt x="317" y="15064"/>
                  </a:cubicBezTo>
                  <a:cubicBezTo>
                    <a:pt x="1" y="25210"/>
                    <a:pt x="160" y="28503"/>
                    <a:pt x="160" y="28503"/>
                  </a:cubicBezTo>
                  <a:cubicBezTo>
                    <a:pt x="160" y="28503"/>
                    <a:pt x="3189" y="30070"/>
                    <a:pt x="9477" y="30102"/>
                  </a:cubicBezTo>
                  <a:lnTo>
                    <a:pt x="9477" y="30103"/>
                  </a:lnTo>
                  <a:cubicBezTo>
                    <a:pt x="9510" y="30103"/>
                    <a:pt x="9543" y="30102"/>
                    <a:pt x="9576" y="30102"/>
                  </a:cubicBezTo>
                  <a:lnTo>
                    <a:pt x="9654" y="30102"/>
                  </a:lnTo>
                  <a:lnTo>
                    <a:pt x="9787" y="673"/>
                  </a:lnTo>
                  <a:lnTo>
                    <a:pt x="9787" y="673"/>
                  </a:lnTo>
                  <a:cubicBezTo>
                    <a:pt x="9700" y="693"/>
                    <a:pt x="9627" y="707"/>
                    <a:pt x="9576" y="718"/>
                  </a:cubicBezTo>
                  <a:cubicBezTo>
                    <a:pt x="8983" y="603"/>
                    <a:pt x="5861" y="1"/>
                    <a:pt x="5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319;p69"/>
            <p:cNvSpPr/>
            <p:nvPr/>
          </p:nvSpPr>
          <p:spPr>
            <a:xfrm>
              <a:off x="7148794" y="3323311"/>
              <a:ext cx="23197" cy="21164"/>
            </a:xfrm>
            <a:custGeom>
              <a:avLst/>
              <a:gdLst/>
              <a:ahLst/>
              <a:cxnLst/>
              <a:rect l="l" t="t" r="r" b="b"/>
              <a:pathLst>
                <a:path w="559" h="510" extrusionOk="0">
                  <a:moveTo>
                    <a:pt x="191" y="1"/>
                  </a:moveTo>
                  <a:cubicBezTo>
                    <a:pt x="167" y="1"/>
                    <a:pt x="143" y="4"/>
                    <a:pt x="121" y="10"/>
                  </a:cubicBezTo>
                  <a:cubicBezTo>
                    <a:pt x="47" y="31"/>
                    <a:pt x="0" y="84"/>
                    <a:pt x="3" y="143"/>
                  </a:cubicBezTo>
                  <a:cubicBezTo>
                    <a:pt x="6" y="182"/>
                    <a:pt x="28" y="213"/>
                    <a:pt x="44" y="237"/>
                  </a:cubicBezTo>
                  <a:lnTo>
                    <a:pt x="72" y="275"/>
                  </a:lnTo>
                  <a:lnTo>
                    <a:pt x="72" y="282"/>
                  </a:lnTo>
                  <a:cubicBezTo>
                    <a:pt x="75" y="314"/>
                    <a:pt x="84" y="360"/>
                    <a:pt x="118" y="401"/>
                  </a:cubicBezTo>
                  <a:cubicBezTo>
                    <a:pt x="146" y="469"/>
                    <a:pt x="204" y="495"/>
                    <a:pt x="250" y="505"/>
                  </a:cubicBezTo>
                  <a:cubicBezTo>
                    <a:pt x="269" y="509"/>
                    <a:pt x="288" y="510"/>
                    <a:pt x="305" y="510"/>
                  </a:cubicBezTo>
                  <a:cubicBezTo>
                    <a:pt x="349" y="510"/>
                    <a:pt x="392" y="500"/>
                    <a:pt x="425" y="479"/>
                  </a:cubicBezTo>
                  <a:cubicBezTo>
                    <a:pt x="503" y="454"/>
                    <a:pt x="557" y="395"/>
                    <a:pt x="558" y="330"/>
                  </a:cubicBezTo>
                  <a:cubicBezTo>
                    <a:pt x="559" y="283"/>
                    <a:pt x="537" y="242"/>
                    <a:pt x="518" y="209"/>
                  </a:cubicBezTo>
                  <a:cubicBezTo>
                    <a:pt x="503" y="181"/>
                    <a:pt x="482" y="143"/>
                    <a:pt x="435" y="111"/>
                  </a:cubicBezTo>
                  <a:cubicBezTo>
                    <a:pt x="425" y="104"/>
                    <a:pt x="413" y="98"/>
                    <a:pt x="400" y="93"/>
                  </a:cubicBezTo>
                  <a:cubicBezTo>
                    <a:pt x="392" y="82"/>
                    <a:pt x="381" y="74"/>
                    <a:pt x="371" y="66"/>
                  </a:cubicBezTo>
                  <a:cubicBezTo>
                    <a:pt x="318" y="23"/>
                    <a:pt x="254" y="1"/>
                    <a:pt x="19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320;p69"/>
            <p:cNvSpPr/>
            <p:nvPr/>
          </p:nvSpPr>
          <p:spPr>
            <a:xfrm>
              <a:off x="7002598" y="3371490"/>
              <a:ext cx="25562" cy="32119"/>
            </a:xfrm>
            <a:custGeom>
              <a:avLst/>
              <a:gdLst/>
              <a:ahLst/>
              <a:cxnLst/>
              <a:rect l="l" t="t" r="r" b="b"/>
              <a:pathLst>
                <a:path w="616" h="774" extrusionOk="0">
                  <a:moveTo>
                    <a:pt x="212" y="0"/>
                  </a:moveTo>
                  <a:cubicBezTo>
                    <a:pt x="182" y="0"/>
                    <a:pt x="152" y="7"/>
                    <a:pt x="126" y="20"/>
                  </a:cubicBezTo>
                  <a:cubicBezTo>
                    <a:pt x="83" y="42"/>
                    <a:pt x="14" y="100"/>
                    <a:pt x="16" y="240"/>
                  </a:cubicBezTo>
                  <a:cubicBezTo>
                    <a:pt x="16" y="251"/>
                    <a:pt x="16" y="262"/>
                    <a:pt x="18" y="272"/>
                  </a:cubicBezTo>
                  <a:lnTo>
                    <a:pt x="18" y="291"/>
                  </a:lnTo>
                  <a:cubicBezTo>
                    <a:pt x="4" y="318"/>
                    <a:pt x="1" y="351"/>
                    <a:pt x="11" y="382"/>
                  </a:cubicBezTo>
                  <a:cubicBezTo>
                    <a:pt x="13" y="405"/>
                    <a:pt x="15" y="427"/>
                    <a:pt x="20" y="449"/>
                  </a:cubicBezTo>
                  <a:cubicBezTo>
                    <a:pt x="32" y="497"/>
                    <a:pt x="52" y="543"/>
                    <a:pt x="82" y="583"/>
                  </a:cubicBezTo>
                  <a:lnTo>
                    <a:pt x="91" y="610"/>
                  </a:lnTo>
                  <a:cubicBezTo>
                    <a:pt x="99" y="633"/>
                    <a:pt x="113" y="652"/>
                    <a:pt x="131" y="665"/>
                  </a:cubicBezTo>
                  <a:cubicBezTo>
                    <a:pt x="143" y="684"/>
                    <a:pt x="154" y="701"/>
                    <a:pt x="168" y="719"/>
                  </a:cubicBezTo>
                  <a:cubicBezTo>
                    <a:pt x="189" y="749"/>
                    <a:pt x="225" y="767"/>
                    <a:pt x="262" y="767"/>
                  </a:cubicBezTo>
                  <a:cubicBezTo>
                    <a:pt x="267" y="767"/>
                    <a:pt x="271" y="767"/>
                    <a:pt x="276" y="766"/>
                  </a:cubicBezTo>
                  <a:cubicBezTo>
                    <a:pt x="292" y="772"/>
                    <a:pt x="308" y="773"/>
                    <a:pt x="322" y="773"/>
                  </a:cubicBezTo>
                  <a:cubicBezTo>
                    <a:pt x="328" y="773"/>
                    <a:pt x="333" y="773"/>
                    <a:pt x="341" y="771"/>
                  </a:cubicBezTo>
                  <a:cubicBezTo>
                    <a:pt x="382" y="766"/>
                    <a:pt x="418" y="745"/>
                    <a:pt x="444" y="711"/>
                  </a:cubicBezTo>
                  <a:cubicBezTo>
                    <a:pt x="454" y="698"/>
                    <a:pt x="462" y="683"/>
                    <a:pt x="467" y="667"/>
                  </a:cubicBezTo>
                  <a:cubicBezTo>
                    <a:pt x="495" y="643"/>
                    <a:pt x="519" y="612"/>
                    <a:pt x="534" y="576"/>
                  </a:cubicBezTo>
                  <a:cubicBezTo>
                    <a:pt x="593" y="520"/>
                    <a:pt x="616" y="430"/>
                    <a:pt x="591" y="335"/>
                  </a:cubicBezTo>
                  <a:cubicBezTo>
                    <a:pt x="573" y="267"/>
                    <a:pt x="535" y="208"/>
                    <a:pt x="487" y="165"/>
                  </a:cubicBezTo>
                  <a:cubicBezTo>
                    <a:pt x="467" y="126"/>
                    <a:pt x="438" y="92"/>
                    <a:pt x="402" y="71"/>
                  </a:cubicBezTo>
                  <a:cubicBezTo>
                    <a:pt x="385" y="61"/>
                    <a:pt x="366" y="54"/>
                    <a:pt x="349" y="50"/>
                  </a:cubicBezTo>
                  <a:cubicBezTo>
                    <a:pt x="345" y="47"/>
                    <a:pt x="343" y="46"/>
                    <a:pt x="340" y="44"/>
                  </a:cubicBezTo>
                  <a:cubicBezTo>
                    <a:pt x="301" y="15"/>
                    <a:pt x="256" y="0"/>
                    <a:pt x="212"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321;p69"/>
            <p:cNvSpPr/>
            <p:nvPr/>
          </p:nvSpPr>
          <p:spPr>
            <a:xfrm>
              <a:off x="7047000" y="3384645"/>
              <a:ext cx="23944" cy="31704"/>
            </a:xfrm>
            <a:custGeom>
              <a:avLst/>
              <a:gdLst/>
              <a:ahLst/>
              <a:cxnLst/>
              <a:rect l="l" t="t" r="r" b="b"/>
              <a:pathLst>
                <a:path w="577" h="764" extrusionOk="0">
                  <a:moveTo>
                    <a:pt x="230" y="0"/>
                  </a:moveTo>
                  <a:cubicBezTo>
                    <a:pt x="194" y="0"/>
                    <a:pt x="158" y="9"/>
                    <a:pt x="124" y="29"/>
                  </a:cubicBezTo>
                  <a:cubicBezTo>
                    <a:pt x="1" y="100"/>
                    <a:pt x="0" y="250"/>
                    <a:pt x="0" y="307"/>
                  </a:cubicBezTo>
                  <a:cubicBezTo>
                    <a:pt x="0" y="358"/>
                    <a:pt x="0" y="428"/>
                    <a:pt x="31" y="496"/>
                  </a:cubicBezTo>
                  <a:cubicBezTo>
                    <a:pt x="47" y="528"/>
                    <a:pt x="68" y="557"/>
                    <a:pt x="93" y="579"/>
                  </a:cubicBezTo>
                  <a:cubicBezTo>
                    <a:pt x="99" y="597"/>
                    <a:pt x="109" y="616"/>
                    <a:pt x="119" y="635"/>
                  </a:cubicBezTo>
                  <a:cubicBezTo>
                    <a:pt x="165" y="713"/>
                    <a:pt x="247" y="762"/>
                    <a:pt x="330" y="762"/>
                  </a:cubicBezTo>
                  <a:cubicBezTo>
                    <a:pt x="336" y="762"/>
                    <a:pt x="342" y="762"/>
                    <a:pt x="350" y="763"/>
                  </a:cubicBezTo>
                  <a:cubicBezTo>
                    <a:pt x="494" y="750"/>
                    <a:pt x="572" y="608"/>
                    <a:pt x="576" y="474"/>
                  </a:cubicBezTo>
                  <a:cubicBezTo>
                    <a:pt x="576" y="444"/>
                    <a:pt x="574" y="415"/>
                    <a:pt x="571" y="386"/>
                  </a:cubicBezTo>
                  <a:cubicBezTo>
                    <a:pt x="573" y="337"/>
                    <a:pt x="566" y="289"/>
                    <a:pt x="551" y="247"/>
                  </a:cubicBezTo>
                  <a:cubicBezTo>
                    <a:pt x="525" y="176"/>
                    <a:pt x="482" y="119"/>
                    <a:pt x="428" y="87"/>
                  </a:cubicBezTo>
                  <a:cubicBezTo>
                    <a:pt x="373" y="36"/>
                    <a:pt x="302" y="0"/>
                    <a:pt x="23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322;p69"/>
            <p:cNvSpPr/>
            <p:nvPr/>
          </p:nvSpPr>
          <p:spPr>
            <a:xfrm>
              <a:off x="7031605" y="3319203"/>
              <a:ext cx="25438" cy="23446"/>
            </a:xfrm>
            <a:custGeom>
              <a:avLst/>
              <a:gdLst/>
              <a:ahLst/>
              <a:cxnLst/>
              <a:rect l="l" t="t" r="r" b="b"/>
              <a:pathLst>
                <a:path w="613" h="565" extrusionOk="0">
                  <a:moveTo>
                    <a:pt x="213" y="1"/>
                  </a:moveTo>
                  <a:cubicBezTo>
                    <a:pt x="154" y="1"/>
                    <a:pt x="111" y="25"/>
                    <a:pt x="85" y="46"/>
                  </a:cubicBezTo>
                  <a:cubicBezTo>
                    <a:pt x="17" y="101"/>
                    <a:pt x="0" y="188"/>
                    <a:pt x="17" y="268"/>
                  </a:cubicBezTo>
                  <a:cubicBezTo>
                    <a:pt x="15" y="317"/>
                    <a:pt x="26" y="369"/>
                    <a:pt x="53" y="415"/>
                  </a:cubicBezTo>
                  <a:cubicBezTo>
                    <a:pt x="103" y="503"/>
                    <a:pt x="203" y="556"/>
                    <a:pt x="305" y="556"/>
                  </a:cubicBezTo>
                  <a:cubicBezTo>
                    <a:pt x="307" y="556"/>
                    <a:pt x="309" y="556"/>
                    <a:pt x="311" y="556"/>
                  </a:cubicBezTo>
                  <a:cubicBezTo>
                    <a:pt x="332" y="562"/>
                    <a:pt x="353" y="565"/>
                    <a:pt x="374" y="565"/>
                  </a:cubicBezTo>
                  <a:cubicBezTo>
                    <a:pt x="406" y="565"/>
                    <a:pt x="436" y="558"/>
                    <a:pt x="464" y="546"/>
                  </a:cubicBezTo>
                  <a:cubicBezTo>
                    <a:pt x="480" y="539"/>
                    <a:pt x="494" y="531"/>
                    <a:pt x="506" y="521"/>
                  </a:cubicBezTo>
                  <a:cubicBezTo>
                    <a:pt x="590" y="456"/>
                    <a:pt x="612" y="335"/>
                    <a:pt x="559" y="232"/>
                  </a:cubicBezTo>
                  <a:cubicBezTo>
                    <a:pt x="535" y="183"/>
                    <a:pt x="499" y="147"/>
                    <a:pt x="465" y="119"/>
                  </a:cubicBezTo>
                  <a:cubicBezTo>
                    <a:pt x="434" y="75"/>
                    <a:pt x="387" y="44"/>
                    <a:pt x="332" y="30"/>
                  </a:cubicBezTo>
                  <a:cubicBezTo>
                    <a:pt x="287" y="9"/>
                    <a:pt x="247" y="1"/>
                    <a:pt x="21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323;p69"/>
            <p:cNvSpPr/>
            <p:nvPr/>
          </p:nvSpPr>
          <p:spPr>
            <a:xfrm>
              <a:off x="6946037" y="3339454"/>
              <a:ext cx="28799" cy="27720"/>
            </a:xfrm>
            <a:custGeom>
              <a:avLst/>
              <a:gdLst/>
              <a:ahLst/>
              <a:cxnLst/>
              <a:rect l="l" t="t" r="r" b="b"/>
              <a:pathLst>
                <a:path w="694" h="668" extrusionOk="0">
                  <a:moveTo>
                    <a:pt x="203" y="1"/>
                  </a:moveTo>
                  <a:cubicBezTo>
                    <a:pt x="150" y="1"/>
                    <a:pt x="102" y="20"/>
                    <a:pt x="65" y="57"/>
                  </a:cubicBezTo>
                  <a:cubicBezTo>
                    <a:pt x="9" y="115"/>
                    <a:pt x="0" y="204"/>
                    <a:pt x="37" y="282"/>
                  </a:cubicBezTo>
                  <a:cubicBezTo>
                    <a:pt x="63" y="333"/>
                    <a:pt x="101" y="366"/>
                    <a:pt x="130" y="391"/>
                  </a:cubicBezTo>
                  <a:lnTo>
                    <a:pt x="177" y="432"/>
                  </a:lnTo>
                  <a:lnTo>
                    <a:pt x="182" y="440"/>
                  </a:lnTo>
                  <a:cubicBezTo>
                    <a:pt x="203" y="482"/>
                    <a:pt x="237" y="538"/>
                    <a:pt x="292" y="581"/>
                  </a:cubicBezTo>
                  <a:cubicBezTo>
                    <a:pt x="350" y="649"/>
                    <a:pt x="411" y="667"/>
                    <a:pt x="457" y="667"/>
                  </a:cubicBezTo>
                  <a:cubicBezTo>
                    <a:pt x="464" y="667"/>
                    <a:pt x="470" y="667"/>
                    <a:pt x="476" y="666"/>
                  </a:cubicBezTo>
                  <a:cubicBezTo>
                    <a:pt x="496" y="663"/>
                    <a:pt x="512" y="659"/>
                    <a:pt x="529" y="652"/>
                  </a:cubicBezTo>
                  <a:cubicBezTo>
                    <a:pt x="568" y="633"/>
                    <a:pt x="601" y="602"/>
                    <a:pt x="625" y="565"/>
                  </a:cubicBezTo>
                  <a:cubicBezTo>
                    <a:pt x="681" y="499"/>
                    <a:pt x="694" y="399"/>
                    <a:pt x="657" y="310"/>
                  </a:cubicBezTo>
                  <a:cubicBezTo>
                    <a:pt x="630" y="247"/>
                    <a:pt x="586" y="200"/>
                    <a:pt x="549" y="164"/>
                  </a:cubicBezTo>
                  <a:cubicBezTo>
                    <a:pt x="519" y="132"/>
                    <a:pt x="476" y="90"/>
                    <a:pt x="414" y="66"/>
                  </a:cubicBezTo>
                  <a:cubicBezTo>
                    <a:pt x="400" y="61"/>
                    <a:pt x="385" y="57"/>
                    <a:pt x="370" y="55"/>
                  </a:cubicBezTo>
                  <a:cubicBezTo>
                    <a:pt x="357" y="48"/>
                    <a:pt x="341" y="40"/>
                    <a:pt x="327" y="31"/>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324;p69"/>
            <p:cNvSpPr/>
            <p:nvPr/>
          </p:nvSpPr>
          <p:spPr>
            <a:xfrm>
              <a:off x="7054470" y="4298378"/>
              <a:ext cx="28841" cy="27679"/>
            </a:xfrm>
            <a:custGeom>
              <a:avLst/>
              <a:gdLst/>
              <a:ahLst/>
              <a:cxnLst/>
              <a:rect l="l" t="t" r="r" b="b"/>
              <a:pathLst>
                <a:path w="695" h="667" extrusionOk="0">
                  <a:moveTo>
                    <a:pt x="203" y="1"/>
                  </a:moveTo>
                  <a:cubicBezTo>
                    <a:pt x="150" y="1"/>
                    <a:pt x="103" y="19"/>
                    <a:pt x="67" y="57"/>
                  </a:cubicBezTo>
                  <a:cubicBezTo>
                    <a:pt x="11" y="114"/>
                    <a:pt x="1" y="205"/>
                    <a:pt x="38" y="282"/>
                  </a:cubicBezTo>
                  <a:cubicBezTo>
                    <a:pt x="63" y="334"/>
                    <a:pt x="102" y="367"/>
                    <a:pt x="131" y="391"/>
                  </a:cubicBezTo>
                  <a:lnTo>
                    <a:pt x="178" y="432"/>
                  </a:lnTo>
                  <a:lnTo>
                    <a:pt x="182" y="440"/>
                  </a:lnTo>
                  <a:cubicBezTo>
                    <a:pt x="204" y="481"/>
                    <a:pt x="238" y="538"/>
                    <a:pt x="293" y="581"/>
                  </a:cubicBezTo>
                  <a:cubicBezTo>
                    <a:pt x="351" y="649"/>
                    <a:pt x="411" y="666"/>
                    <a:pt x="457" y="666"/>
                  </a:cubicBezTo>
                  <a:cubicBezTo>
                    <a:pt x="464" y="666"/>
                    <a:pt x="471" y="666"/>
                    <a:pt x="477" y="665"/>
                  </a:cubicBezTo>
                  <a:cubicBezTo>
                    <a:pt x="496" y="663"/>
                    <a:pt x="513" y="659"/>
                    <a:pt x="530" y="651"/>
                  </a:cubicBezTo>
                  <a:cubicBezTo>
                    <a:pt x="569" y="634"/>
                    <a:pt x="603" y="603"/>
                    <a:pt x="625" y="565"/>
                  </a:cubicBezTo>
                  <a:cubicBezTo>
                    <a:pt x="682" y="499"/>
                    <a:pt x="694" y="398"/>
                    <a:pt x="657" y="310"/>
                  </a:cubicBezTo>
                  <a:cubicBezTo>
                    <a:pt x="630" y="247"/>
                    <a:pt x="586" y="201"/>
                    <a:pt x="550" y="165"/>
                  </a:cubicBezTo>
                  <a:cubicBezTo>
                    <a:pt x="519" y="133"/>
                    <a:pt x="477" y="89"/>
                    <a:pt x="415" y="67"/>
                  </a:cubicBezTo>
                  <a:cubicBezTo>
                    <a:pt x="401" y="61"/>
                    <a:pt x="385" y="57"/>
                    <a:pt x="372" y="55"/>
                  </a:cubicBezTo>
                  <a:cubicBezTo>
                    <a:pt x="357" y="47"/>
                    <a:pt x="342" y="40"/>
                    <a:pt x="327" y="32"/>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325;p69"/>
            <p:cNvSpPr/>
            <p:nvPr/>
          </p:nvSpPr>
          <p:spPr>
            <a:xfrm>
              <a:off x="7111031" y="3549888"/>
              <a:ext cx="26766" cy="30874"/>
            </a:xfrm>
            <a:custGeom>
              <a:avLst/>
              <a:gdLst/>
              <a:ahLst/>
              <a:cxnLst/>
              <a:rect l="l" t="t" r="r" b="b"/>
              <a:pathLst>
                <a:path w="645" h="744" extrusionOk="0">
                  <a:moveTo>
                    <a:pt x="247" y="0"/>
                  </a:moveTo>
                  <a:cubicBezTo>
                    <a:pt x="199" y="0"/>
                    <a:pt x="151" y="15"/>
                    <a:pt x="109" y="49"/>
                  </a:cubicBezTo>
                  <a:cubicBezTo>
                    <a:pt x="0" y="138"/>
                    <a:pt x="24" y="287"/>
                    <a:pt x="32" y="344"/>
                  </a:cubicBezTo>
                  <a:cubicBezTo>
                    <a:pt x="40" y="394"/>
                    <a:pt x="51" y="465"/>
                    <a:pt x="93" y="526"/>
                  </a:cubicBezTo>
                  <a:cubicBezTo>
                    <a:pt x="112" y="555"/>
                    <a:pt x="138" y="580"/>
                    <a:pt x="167" y="599"/>
                  </a:cubicBezTo>
                  <a:cubicBezTo>
                    <a:pt x="177" y="615"/>
                    <a:pt x="188" y="632"/>
                    <a:pt x="201" y="648"/>
                  </a:cubicBezTo>
                  <a:cubicBezTo>
                    <a:pt x="252" y="709"/>
                    <a:pt x="324" y="744"/>
                    <a:pt x="396" y="744"/>
                  </a:cubicBezTo>
                  <a:cubicBezTo>
                    <a:pt x="408" y="744"/>
                    <a:pt x="419" y="743"/>
                    <a:pt x="431" y="741"/>
                  </a:cubicBezTo>
                  <a:cubicBezTo>
                    <a:pt x="437" y="740"/>
                    <a:pt x="443" y="739"/>
                    <a:pt x="448" y="739"/>
                  </a:cubicBezTo>
                  <a:cubicBezTo>
                    <a:pt x="589" y="703"/>
                    <a:pt x="644" y="549"/>
                    <a:pt x="627" y="416"/>
                  </a:cubicBezTo>
                  <a:cubicBezTo>
                    <a:pt x="623" y="387"/>
                    <a:pt x="616" y="358"/>
                    <a:pt x="607" y="331"/>
                  </a:cubicBezTo>
                  <a:cubicBezTo>
                    <a:pt x="602" y="282"/>
                    <a:pt x="586" y="236"/>
                    <a:pt x="565" y="197"/>
                  </a:cubicBezTo>
                  <a:cubicBezTo>
                    <a:pt x="529" y="131"/>
                    <a:pt x="477" y="81"/>
                    <a:pt x="418" y="59"/>
                  </a:cubicBezTo>
                  <a:cubicBezTo>
                    <a:pt x="367" y="23"/>
                    <a:pt x="307" y="0"/>
                    <a:pt x="2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326;p69"/>
            <p:cNvSpPr/>
            <p:nvPr/>
          </p:nvSpPr>
          <p:spPr>
            <a:xfrm>
              <a:off x="7074638" y="3632717"/>
              <a:ext cx="23944" cy="24981"/>
            </a:xfrm>
            <a:custGeom>
              <a:avLst/>
              <a:gdLst/>
              <a:ahLst/>
              <a:cxnLst/>
              <a:rect l="l" t="t" r="r" b="b"/>
              <a:pathLst>
                <a:path w="577" h="602" extrusionOk="0">
                  <a:moveTo>
                    <a:pt x="222" y="1"/>
                  </a:moveTo>
                  <a:cubicBezTo>
                    <a:pt x="188" y="1"/>
                    <a:pt x="160" y="9"/>
                    <a:pt x="139" y="19"/>
                  </a:cubicBezTo>
                  <a:cubicBezTo>
                    <a:pt x="58" y="56"/>
                    <a:pt x="21" y="135"/>
                    <a:pt x="17" y="216"/>
                  </a:cubicBezTo>
                  <a:cubicBezTo>
                    <a:pt x="1" y="264"/>
                    <a:pt x="0" y="316"/>
                    <a:pt x="15" y="368"/>
                  </a:cubicBezTo>
                  <a:cubicBezTo>
                    <a:pt x="42" y="468"/>
                    <a:pt x="127" y="545"/>
                    <a:pt x="228" y="569"/>
                  </a:cubicBezTo>
                  <a:cubicBezTo>
                    <a:pt x="265" y="590"/>
                    <a:pt x="306" y="601"/>
                    <a:pt x="346" y="601"/>
                  </a:cubicBezTo>
                  <a:cubicBezTo>
                    <a:pt x="358" y="601"/>
                    <a:pt x="369" y="601"/>
                    <a:pt x="380" y="599"/>
                  </a:cubicBezTo>
                  <a:cubicBezTo>
                    <a:pt x="397" y="597"/>
                    <a:pt x="413" y="590"/>
                    <a:pt x="427" y="584"/>
                  </a:cubicBezTo>
                  <a:cubicBezTo>
                    <a:pt x="525" y="543"/>
                    <a:pt x="576" y="431"/>
                    <a:pt x="551" y="317"/>
                  </a:cubicBezTo>
                  <a:cubicBezTo>
                    <a:pt x="540" y="266"/>
                    <a:pt x="515" y="223"/>
                    <a:pt x="490" y="187"/>
                  </a:cubicBezTo>
                  <a:cubicBezTo>
                    <a:pt x="469" y="136"/>
                    <a:pt x="432" y="94"/>
                    <a:pt x="382" y="67"/>
                  </a:cubicBezTo>
                  <a:cubicBezTo>
                    <a:pt x="322" y="16"/>
                    <a:pt x="267" y="1"/>
                    <a:pt x="22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327;p69"/>
            <p:cNvSpPr/>
            <p:nvPr/>
          </p:nvSpPr>
          <p:spPr>
            <a:xfrm>
              <a:off x="7088124" y="3762521"/>
              <a:ext cx="24940" cy="20375"/>
            </a:xfrm>
            <a:custGeom>
              <a:avLst/>
              <a:gdLst/>
              <a:ahLst/>
              <a:cxnLst/>
              <a:rect l="l" t="t" r="r" b="b"/>
              <a:pathLst>
                <a:path w="601" h="491" extrusionOk="0">
                  <a:moveTo>
                    <a:pt x="218" y="1"/>
                  </a:moveTo>
                  <a:cubicBezTo>
                    <a:pt x="180" y="1"/>
                    <a:pt x="142" y="9"/>
                    <a:pt x="108" y="24"/>
                  </a:cubicBezTo>
                  <a:cubicBezTo>
                    <a:pt x="40" y="56"/>
                    <a:pt x="1" y="117"/>
                    <a:pt x="14" y="174"/>
                  </a:cubicBezTo>
                  <a:cubicBezTo>
                    <a:pt x="22" y="212"/>
                    <a:pt x="50" y="239"/>
                    <a:pt x="69" y="259"/>
                  </a:cubicBezTo>
                  <a:lnTo>
                    <a:pt x="103" y="293"/>
                  </a:lnTo>
                  <a:cubicBezTo>
                    <a:pt x="103" y="295"/>
                    <a:pt x="104" y="298"/>
                    <a:pt x="104" y="300"/>
                  </a:cubicBezTo>
                  <a:cubicBezTo>
                    <a:pt x="112" y="331"/>
                    <a:pt x="127" y="373"/>
                    <a:pt x="167" y="409"/>
                  </a:cubicBezTo>
                  <a:cubicBezTo>
                    <a:pt x="207" y="471"/>
                    <a:pt x="269" y="488"/>
                    <a:pt x="317" y="490"/>
                  </a:cubicBezTo>
                  <a:cubicBezTo>
                    <a:pt x="322" y="491"/>
                    <a:pt x="327" y="491"/>
                    <a:pt x="331" y="491"/>
                  </a:cubicBezTo>
                  <a:cubicBezTo>
                    <a:pt x="344" y="491"/>
                    <a:pt x="358" y="490"/>
                    <a:pt x="371" y="488"/>
                  </a:cubicBezTo>
                  <a:cubicBezTo>
                    <a:pt x="413" y="481"/>
                    <a:pt x="453" y="465"/>
                    <a:pt x="484" y="438"/>
                  </a:cubicBezTo>
                  <a:cubicBezTo>
                    <a:pt x="557" y="400"/>
                    <a:pt x="601" y="335"/>
                    <a:pt x="591" y="269"/>
                  </a:cubicBezTo>
                  <a:cubicBezTo>
                    <a:pt x="584" y="222"/>
                    <a:pt x="556" y="186"/>
                    <a:pt x="532" y="156"/>
                  </a:cubicBezTo>
                  <a:cubicBezTo>
                    <a:pt x="512" y="131"/>
                    <a:pt x="485" y="97"/>
                    <a:pt x="434" y="73"/>
                  </a:cubicBezTo>
                  <a:cubicBezTo>
                    <a:pt x="422" y="68"/>
                    <a:pt x="409" y="64"/>
                    <a:pt x="396" y="61"/>
                  </a:cubicBezTo>
                  <a:cubicBezTo>
                    <a:pt x="386" y="53"/>
                    <a:pt x="375" y="46"/>
                    <a:pt x="362" y="40"/>
                  </a:cubicBezTo>
                  <a:cubicBezTo>
                    <a:pt x="317" y="14"/>
                    <a:pt x="267" y="1"/>
                    <a:pt x="21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328;p69"/>
            <p:cNvSpPr/>
            <p:nvPr/>
          </p:nvSpPr>
          <p:spPr>
            <a:xfrm>
              <a:off x="7055715" y="3848711"/>
              <a:ext cx="29671" cy="28094"/>
            </a:xfrm>
            <a:custGeom>
              <a:avLst/>
              <a:gdLst/>
              <a:ahLst/>
              <a:cxnLst/>
              <a:rect l="l" t="t" r="r" b="b"/>
              <a:pathLst>
                <a:path w="715" h="677" extrusionOk="0">
                  <a:moveTo>
                    <a:pt x="315" y="0"/>
                  </a:moveTo>
                  <a:cubicBezTo>
                    <a:pt x="313" y="0"/>
                    <a:pt x="311" y="0"/>
                    <a:pt x="310" y="0"/>
                  </a:cubicBezTo>
                  <a:cubicBezTo>
                    <a:pt x="289" y="1"/>
                    <a:pt x="271" y="5"/>
                    <a:pt x="253" y="12"/>
                  </a:cubicBezTo>
                  <a:cubicBezTo>
                    <a:pt x="250" y="11"/>
                    <a:pt x="246" y="11"/>
                    <a:pt x="243" y="11"/>
                  </a:cubicBezTo>
                  <a:cubicBezTo>
                    <a:pt x="238" y="10"/>
                    <a:pt x="233" y="10"/>
                    <a:pt x="229" y="10"/>
                  </a:cubicBezTo>
                  <a:cubicBezTo>
                    <a:pt x="154" y="10"/>
                    <a:pt x="84" y="48"/>
                    <a:pt x="50" y="109"/>
                  </a:cubicBezTo>
                  <a:cubicBezTo>
                    <a:pt x="27" y="150"/>
                    <a:pt x="1" y="236"/>
                    <a:pt x="79" y="352"/>
                  </a:cubicBezTo>
                  <a:cubicBezTo>
                    <a:pt x="84" y="361"/>
                    <a:pt x="90" y="369"/>
                    <a:pt x="96" y="378"/>
                  </a:cubicBezTo>
                  <a:cubicBezTo>
                    <a:pt x="101" y="382"/>
                    <a:pt x="104" y="387"/>
                    <a:pt x="107" y="392"/>
                  </a:cubicBezTo>
                  <a:cubicBezTo>
                    <a:pt x="110" y="423"/>
                    <a:pt x="125" y="453"/>
                    <a:pt x="151" y="473"/>
                  </a:cubicBezTo>
                  <a:cubicBezTo>
                    <a:pt x="163" y="493"/>
                    <a:pt x="178" y="509"/>
                    <a:pt x="194" y="525"/>
                  </a:cubicBezTo>
                  <a:cubicBezTo>
                    <a:pt x="230" y="558"/>
                    <a:pt x="274" y="587"/>
                    <a:pt x="320" y="603"/>
                  </a:cubicBezTo>
                  <a:lnTo>
                    <a:pt x="343" y="620"/>
                  </a:lnTo>
                  <a:cubicBezTo>
                    <a:pt x="362" y="635"/>
                    <a:pt x="384" y="643"/>
                    <a:pt x="408" y="644"/>
                  </a:cubicBezTo>
                  <a:cubicBezTo>
                    <a:pt x="426" y="654"/>
                    <a:pt x="447" y="661"/>
                    <a:pt x="466" y="669"/>
                  </a:cubicBezTo>
                  <a:cubicBezTo>
                    <a:pt x="480" y="674"/>
                    <a:pt x="494" y="677"/>
                    <a:pt x="508" y="677"/>
                  </a:cubicBezTo>
                  <a:cubicBezTo>
                    <a:pt x="536" y="677"/>
                    <a:pt x="563" y="667"/>
                    <a:pt x="584" y="650"/>
                  </a:cubicBezTo>
                  <a:cubicBezTo>
                    <a:pt x="600" y="644"/>
                    <a:pt x="615" y="638"/>
                    <a:pt x="626" y="630"/>
                  </a:cubicBezTo>
                  <a:cubicBezTo>
                    <a:pt x="631" y="627"/>
                    <a:pt x="636" y="623"/>
                    <a:pt x="642" y="620"/>
                  </a:cubicBezTo>
                  <a:cubicBezTo>
                    <a:pt x="674" y="593"/>
                    <a:pt x="693" y="554"/>
                    <a:pt x="696" y="513"/>
                  </a:cubicBezTo>
                  <a:cubicBezTo>
                    <a:pt x="696" y="495"/>
                    <a:pt x="694" y="479"/>
                    <a:pt x="691" y="463"/>
                  </a:cubicBezTo>
                  <a:cubicBezTo>
                    <a:pt x="701" y="428"/>
                    <a:pt x="703" y="389"/>
                    <a:pt x="697" y="351"/>
                  </a:cubicBezTo>
                  <a:cubicBezTo>
                    <a:pt x="715" y="270"/>
                    <a:pt x="684" y="183"/>
                    <a:pt x="612" y="118"/>
                  </a:cubicBezTo>
                  <a:cubicBezTo>
                    <a:pt x="559" y="71"/>
                    <a:pt x="496" y="41"/>
                    <a:pt x="431" y="32"/>
                  </a:cubicBezTo>
                  <a:cubicBezTo>
                    <a:pt x="396" y="12"/>
                    <a:pt x="355" y="0"/>
                    <a:pt x="31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329;p69"/>
            <p:cNvSpPr/>
            <p:nvPr/>
          </p:nvSpPr>
          <p:spPr>
            <a:xfrm>
              <a:off x="7098084" y="3809081"/>
              <a:ext cx="31746" cy="27554"/>
            </a:xfrm>
            <a:custGeom>
              <a:avLst/>
              <a:gdLst/>
              <a:ahLst/>
              <a:cxnLst/>
              <a:rect l="l" t="t" r="r" b="b"/>
              <a:pathLst>
                <a:path w="765" h="664" extrusionOk="0">
                  <a:moveTo>
                    <a:pt x="286" y="0"/>
                  </a:moveTo>
                  <a:cubicBezTo>
                    <a:pt x="195" y="0"/>
                    <a:pt x="108" y="37"/>
                    <a:pt x="64" y="124"/>
                  </a:cubicBezTo>
                  <a:cubicBezTo>
                    <a:pt x="1" y="249"/>
                    <a:pt x="82" y="377"/>
                    <a:pt x="113" y="425"/>
                  </a:cubicBezTo>
                  <a:cubicBezTo>
                    <a:pt x="140" y="467"/>
                    <a:pt x="178" y="527"/>
                    <a:pt x="242" y="567"/>
                  </a:cubicBezTo>
                  <a:cubicBezTo>
                    <a:pt x="273" y="585"/>
                    <a:pt x="305" y="598"/>
                    <a:pt x="338" y="603"/>
                  </a:cubicBezTo>
                  <a:cubicBezTo>
                    <a:pt x="353" y="614"/>
                    <a:pt x="371" y="626"/>
                    <a:pt x="389" y="635"/>
                  </a:cubicBezTo>
                  <a:cubicBezTo>
                    <a:pt x="428" y="654"/>
                    <a:pt x="469" y="663"/>
                    <a:pt x="509" y="663"/>
                  </a:cubicBezTo>
                  <a:cubicBezTo>
                    <a:pt x="555" y="663"/>
                    <a:pt x="600" y="651"/>
                    <a:pt x="637" y="627"/>
                  </a:cubicBezTo>
                  <a:cubicBezTo>
                    <a:pt x="642" y="623"/>
                    <a:pt x="647" y="620"/>
                    <a:pt x="651" y="614"/>
                  </a:cubicBezTo>
                  <a:cubicBezTo>
                    <a:pt x="764" y="525"/>
                    <a:pt x="753" y="363"/>
                    <a:pt x="683" y="248"/>
                  </a:cubicBezTo>
                  <a:cubicBezTo>
                    <a:pt x="668" y="224"/>
                    <a:pt x="651" y="199"/>
                    <a:pt x="632" y="177"/>
                  </a:cubicBezTo>
                  <a:cubicBezTo>
                    <a:pt x="608" y="136"/>
                    <a:pt x="575" y="100"/>
                    <a:pt x="539" y="73"/>
                  </a:cubicBezTo>
                  <a:cubicBezTo>
                    <a:pt x="480" y="28"/>
                    <a:pt x="416" y="6"/>
                    <a:pt x="354" y="6"/>
                  </a:cubicBezTo>
                  <a:cubicBezTo>
                    <a:pt x="353" y="6"/>
                    <a:pt x="352" y="6"/>
                    <a:pt x="350" y="6"/>
                  </a:cubicBezTo>
                  <a:cubicBezTo>
                    <a:pt x="329" y="2"/>
                    <a:pt x="307" y="0"/>
                    <a:pt x="286"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330;p69"/>
            <p:cNvSpPr/>
            <p:nvPr/>
          </p:nvSpPr>
          <p:spPr>
            <a:xfrm>
              <a:off x="7118625" y="3669069"/>
              <a:ext cx="26060" cy="22533"/>
            </a:xfrm>
            <a:custGeom>
              <a:avLst/>
              <a:gdLst/>
              <a:ahLst/>
              <a:cxnLst/>
              <a:rect l="l" t="t" r="r" b="b"/>
              <a:pathLst>
                <a:path w="628" h="543" extrusionOk="0">
                  <a:moveTo>
                    <a:pt x="220" y="1"/>
                  </a:moveTo>
                  <a:cubicBezTo>
                    <a:pt x="140" y="1"/>
                    <a:pt x="90" y="39"/>
                    <a:pt x="62" y="69"/>
                  </a:cubicBezTo>
                  <a:cubicBezTo>
                    <a:pt x="3" y="136"/>
                    <a:pt x="1" y="224"/>
                    <a:pt x="29" y="300"/>
                  </a:cubicBezTo>
                  <a:cubicBezTo>
                    <a:pt x="35" y="350"/>
                    <a:pt x="55" y="399"/>
                    <a:pt x="89" y="440"/>
                  </a:cubicBezTo>
                  <a:cubicBezTo>
                    <a:pt x="143" y="505"/>
                    <a:pt x="226" y="542"/>
                    <a:pt x="312" y="542"/>
                  </a:cubicBezTo>
                  <a:cubicBezTo>
                    <a:pt x="330" y="542"/>
                    <a:pt x="348" y="540"/>
                    <a:pt x="366" y="537"/>
                  </a:cubicBezTo>
                  <a:cubicBezTo>
                    <a:pt x="375" y="538"/>
                    <a:pt x="384" y="538"/>
                    <a:pt x="392" y="538"/>
                  </a:cubicBezTo>
                  <a:cubicBezTo>
                    <a:pt x="438" y="538"/>
                    <a:pt x="481" y="526"/>
                    <a:pt x="517" y="502"/>
                  </a:cubicBezTo>
                  <a:cubicBezTo>
                    <a:pt x="531" y="494"/>
                    <a:pt x="544" y="483"/>
                    <a:pt x="554" y="470"/>
                  </a:cubicBezTo>
                  <a:cubicBezTo>
                    <a:pt x="626" y="393"/>
                    <a:pt x="627" y="268"/>
                    <a:pt x="559" y="175"/>
                  </a:cubicBezTo>
                  <a:cubicBezTo>
                    <a:pt x="527" y="132"/>
                    <a:pt x="487" y="101"/>
                    <a:pt x="449" y="79"/>
                  </a:cubicBezTo>
                  <a:cubicBezTo>
                    <a:pt x="410" y="42"/>
                    <a:pt x="358" y="19"/>
                    <a:pt x="303" y="13"/>
                  </a:cubicBezTo>
                  <a:cubicBezTo>
                    <a:pt x="272" y="5"/>
                    <a:pt x="245" y="1"/>
                    <a:pt x="22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331;p69"/>
            <p:cNvSpPr/>
            <p:nvPr/>
          </p:nvSpPr>
          <p:spPr>
            <a:xfrm>
              <a:off x="7114932" y="3728991"/>
              <a:ext cx="29712" cy="28135"/>
            </a:xfrm>
            <a:custGeom>
              <a:avLst/>
              <a:gdLst/>
              <a:ahLst/>
              <a:cxnLst/>
              <a:rect l="l" t="t" r="r" b="b"/>
              <a:pathLst>
                <a:path w="716" h="678" extrusionOk="0">
                  <a:moveTo>
                    <a:pt x="315" y="1"/>
                  </a:moveTo>
                  <a:cubicBezTo>
                    <a:pt x="314" y="1"/>
                    <a:pt x="312" y="1"/>
                    <a:pt x="310" y="1"/>
                  </a:cubicBezTo>
                  <a:cubicBezTo>
                    <a:pt x="289" y="2"/>
                    <a:pt x="271" y="6"/>
                    <a:pt x="253" y="12"/>
                  </a:cubicBezTo>
                  <a:cubicBezTo>
                    <a:pt x="250" y="11"/>
                    <a:pt x="246" y="11"/>
                    <a:pt x="243" y="11"/>
                  </a:cubicBezTo>
                  <a:cubicBezTo>
                    <a:pt x="238" y="11"/>
                    <a:pt x="234" y="11"/>
                    <a:pt x="229" y="11"/>
                  </a:cubicBezTo>
                  <a:cubicBezTo>
                    <a:pt x="154" y="11"/>
                    <a:pt x="84" y="49"/>
                    <a:pt x="50" y="109"/>
                  </a:cubicBezTo>
                  <a:cubicBezTo>
                    <a:pt x="28" y="150"/>
                    <a:pt x="1" y="237"/>
                    <a:pt x="79" y="353"/>
                  </a:cubicBezTo>
                  <a:cubicBezTo>
                    <a:pt x="84" y="361"/>
                    <a:pt x="91" y="370"/>
                    <a:pt x="97" y="379"/>
                  </a:cubicBezTo>
                  <a:cubicBezTo>
                    <a:pt x="101" y="382"/>
                    <a:pt x="104" y="387"/>
                    <a:pt x="107" y="392"/>
                  </a:cubicBezTo>
                  <a:cubicBezTo>
                    <a:pt x="110" y="423"/>
                    <a:pt x="126" y="453"/>
                    <a:pt x="151" y="474"/>
                  </a:cubicBezTo>
                  <a:cubicBezTo>
                    <a:pt x="164" y="493"/>
                    <a:pt x="178" y="510"/>
                    <a:pt x="195" y="525"/>
                  </a:cubicBezTo>
                  <a:cubicBezTo>
                    <a:pt x="231" y="560"/>
                    <a:pt x="274" y="587"/>
                    <a:pt x="320" y="604"/>
                  </a:cubicBezTo>
                  <a:lnTo>
                    <a:pt x="343" y="621"/>
                  </a:lnTo>
                  <a:cubicBezTo>
                    <a:pt x="363" y="637"/>
                    <a:pt x="384" y="644"/>
                    <a:pt x="408" y="645"/>
                  </a:cubicBezTo>
                  <a:cubicBezTo>
                    <a:pt x="427" y="654"/>
                    <a:pt x="446" y="662"/>
                    <a:pt x="467" y="670"/>
                  </a:cubicBezTo>
                  <a:cubicBezTo>
                    <a:pt x="481" y="675"/>
                    <a:pt x="495" y="678"/>
                    <a:pt x="510" y="678"/>
                  </a:cubicBezTo>
                  <a:cubicBezTo>
                    <a:pt x="537" y="678"/>
                    <a:pt x="563" y="668"/>
                    <a:pt x="584" y="650"/>
                  </a:cubicBezTo>
                  <a:cubicBezTo>
                    <a:pt x="601" y="645"/>
                    <a:pt x="615" y="639"/>
                    <a:pt x="626" y="632"/>
                  </a:cubicBezTo>
                  <a:cubicBezTo>
                    <a:pt x="632" y="628"/>
                    <a:pt x="637" y="624"/>
                    <a:pt x="642" y="619"/>
                  </a:cubicBezTo>
                  <a:cubicBezTo>
                    <a:pt x="674" y="593"/>
                    <a:pt x="693" y="555"/>
                    <a:pt x="697" y="514"/>
                  </a:cubicBezTo>
                  <a:cubicBezTo>
                    <a:pt x="697" y="495"/>
                    <a:pt x="694" y="479"/>
                    <a:pt x="691" y="464"/>
                  </a:cubicBezTo>
                  <a:cubicBezTo>
                    <a:pt x="702" y="428"/>
                    <a:pt x="704" y="390"/>
                    <a:pt x="698" y="351"/>
                  </a:cubicBezTo>
                  <a:cubicBezTo>
                    <a:pt x="715" y="272"/>
                    <a:pt x="684" y="184"/>
                    <a:pt x="612" y="118"/>
                  </a:cubicBezTo>
                  <a:cubicBezTo>
                    <a:pt x="559" y="72"/>
                    <a:pt x="497" y="41"/>
                    <a:pt x="432" y="33"/>
                  </a:cubicBezTo>
                  <a:cubicBezTo>
                    <a:pt x="396" y="12"/>
                    <a:pt x="355" y="1"/>
                    <a:pt x="31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332;p69"/>
            <p:cNvSpPr/>
            <p:nvPr/>
          </p:nvSpPr>
          <p:spPr>
            <a:xfrm>
              <a:off x="7037788" y="3795304"/>
              <a:ext cx="25936" cy="29961"/>
            </a:xfrm>
            <a:custGeom>
              <a:avLst/>
              <a:gdLst/>
              <a:ahLst/>
              <a:cxnLst/>
              <a:rect l="l" t="t" r="r" b="b"/>
              <a:pathLst>
                <a:path w="625" h="722" extrusionOk="0">
                  <a:moveTo>
                    <a:pt x="197" y="0"/>
                  </a:moveTo>
                  <a:cubicBezTo>
                    <a:pt x="163" y="0"/>
                    <a:pt x="130" y="9"/>
                    <a:pt x="101" y="28"/>
                  </a:cubicBezTo>
                  <a:cubicBezTo>
                    <a:pt x="34" y="69"/>
                    <a:pt x="1" y="154"/>
                    <a:pt x="17" y="237"/>
                  </a:cubicBezTo>
                  <a:cubicBezTo>
                    <a:pt x="29" y="293"/>
                    <a:pt x="57" y="335"/>
                    <a:pt x="79" y="366"/>
                  </a:cubicBezTo>
                  <a:lnTo>
                    <a:pt x="115" y="418"/>
                  </a:lnTo>
                  <a:cubicBezTo>
                    <a:pt x="116" y="421"/>
                    <a:pt x="116" y="425"/>
                    <a:pt x="117" y="427"/>
                  </a:cubicBezTo>
                  <a:cubicBezTo>
                    <a:pt x="129" y="472"/>
                    <a:pt x="147" y="535"/>
                    <a:pt x="190" y="591"/>
                  </a:cubicBezTo>
                  <a:cubicBezTo>
                    <a:pt x="235" y="683"/>
                    <a:pt x="300" y="713"/>
                    <a:pt x="347" y="719"/>
                  </a:cubicBezTo>
                  <a:cubicBezTo>
                    <a:pt x="356" y="721"/>
                    <a:pt x="365" y="721"/>
                    <a:pt x="374" y="721"/>
                  </a:cubicBezTo>
                  <a:cubicBezTo>
                    <a:pt x="383" y="721"/>
                    <a:pt x="392" y="721"/>
                    <a:pt x="402" y="719"/>
                  </a:cubicBezTo>
                  <a:cubicBezTo>
                    <a:pt x="443" y="711"/>
                    <a:pt x="482" y="690"/>
                    <a:pt x="515" y="659"/>
                  </a:cubicBezTo>
                  <a:cubicBezTo>
                    <a:pt x="587" y="610"/>
                    <a:pt x="624" y="515"/>
                    <a:pt x="610" y="421"/>
                  </a:cubicBezTo>
                  <a:cubicBezTo>
                    <a:pt x="600" y="353"/>
                    <a:pt x="569" y="297"/>
                    <a:pt x="543" y="253"/>
                  </a:cubicBezTo>
                  <a:cubicBezTo>
                    <a:pt x="521" y="215"/>
                    <a:pt x="491" y="162"/>
                    <a:pt x="438" y="124"/>
                  </a:cubicBezTo>
                  <a:cubicBezTo>
                    <a:pt x="424" y="116"/>
                    <a:pt x="412" y="108"/>
                    <a:pt x="398" y="102"/>
                  </a:cubicBezTo>
                  <a:cubicBezTo>
                    <a:pt x="386" y="91"/>
                    <a:pt x="374" y="80"/>
                    <a:pt x="361" y="69"/>
                  </a:cubicBezTo>
                  <a:cubicBezTo>
                    <a:pt x="308" y="24"/>
                    <a:pt x="251" y="0"/>
                    <a:pt x="1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333;p69"/>
            <p:cNvSpPr/>
            <p:nvPr/>
          </p:nvSpPr>
          <p:spPr>
            <a:xfrm>
              <a:off x="6722365" y="3216289"/>
              <a:ext cx="378167" cy="1172346"/>
            </a:xfrm>
            <a:custGeom>
              <a:avLst/>
              <a:gdLst/>
              <a:ahLst/>
              <a:cxnLst/>
              <a:rect l="l" t="t" r="r" b="b"/>
              <a:pathLst>
                <a:path w="9113" h="28251" extrusionOk="0">
                  <a:moveTo>
                    <a:pt x="4541" y="1"/>
                  </a:moveTo>
                  <a:cubicBezTo>
                    <a:pt x="4470" y="1"/>
                    <a:pt x="4425" y="8"/>
                    <a:pt x="4412" y="23"/>
                  </a:cubicBezTo>
                  <a:cubicBezTo>
                    <a:pt x="4412" y="23"/>
                    <a:pt x="560" y="4629"/>
                    <a:pt x="280" y="14174"/>
                  </a:cubicBezTo>
                  <a:cubicBezTo>
                    <a:pt x="0" y="23720"/>
                    <a:pt x="100" y="27034"/>
                    <a:pt x="100" y="27034"/>
                  </a:cubicBezTo>
                  <a:cubicBezTo>
                    <a:pt x="100" y="27034"/>
                    <a:pt x="2866" y="28251"/>
                    <a:pt x="6702" y="28251"/>
                  </a:cubicBezTo>
                  <a:cubicBezTo>
                    <a:pt x="7081" y="28251"/>
                    <a:pt x="7469" y="28239"/>
                    <a:pt x="7867" y="28213"/>
                  </a:cubicBezTo>
                  <a:cubicBezTo>
                    <a:pt x="8251" y="28188"/>
                    <a:pt x="8598" y="28010"/>
                    <a:pt x="8639" y="27628"/>
                  </a:cubicBezTo>
                  <a:cubicBezTo>
                    <a:pt x="9113" y="22971"/>
                    <a:pt x="8645" y="636"/>
                    <a:pt x="8645" y="635"/>
                  </a:cubicBezTo>
                  <a:lnTo>
                    <a:pt x="8645" y="635"/>
                  </a:lnTo>
                  <a:cubicBezTo>
                    <a:pt x="8566" y="652"/>
                    <a:pt x="8502" y="666"/>
                    <a:pt x="8457" y="674"/>
                  </a:cubicBezTo>
                  <a:cubicBezTo>
                    <a:pt x="7934" y="566"/>
                    <a:pt x="5180" y="1"/>
                    <a:pt x="454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334;p69"/>
            <p:cNvSpPr/>
            <p:nvPr/>
          </p:nvSpPr>
          <p:spPr>
            <a:xfrm>
              <a:off x="7124642" y="3216289"/>
              <a:ext cx="406136" cy="1249241"/>
            </a:xfrm>
            <a:custGeom>
              <a:avLst/>
              <a:gdLst/>
              <a:ahLst/>
              <a:cxnLst/>
              <a:rect l="l" t="t" r="r" b="b"/>
              <a:pathLst>
                <a:path w="9787" h="30104" extrusionOk="0">
                  <a:moveTo>
                    <a:pt x="4648" y="1"/>
                  </a:moveTo>
                  <a:cubicBezTo>
                    <a:pt x="3928" y="1"/>
                    <a:pt x="805" y="603"/>
                    <a:pt x="212" y="718"/>
                  </a:cubicBezTo>
                  <a:cubicBezTo>
                    <a:pt x="161" y="707"/>
                    <a:pt x="87" y="693"/>
                    <a:pt x="1" y="673"/>
                  </a:cubicBezTo>
                  <a:lnTo>
                    <a:pt x="1" y="673"/>
                  </a:lnTo>
                  <a:lnTo>
                    <a:pt x="134" y="30102"/>
                  </a:lnTo>
                  <a:lnTo>
                    <a:pt x="212" y="30102"/>
                  </a:lnTo>
                  <a:cubicBezTo>
                    <a:pt x="246" y="30102"/>
                    <a:pt x="278" y="30103"/>
                    <a:pt x="311" y="30103"/>
                  </a:cubicBezTo>
                  <a:lnTo>
                    <a:pt x="311" y="30102"/>
                  </a:lnTo>
                  <a:cubicBezTo>
                    <a:pt x="6599" y="30070"/>
                    <a:pt x="9629" y="28503"/>
                    <a:pt x="9629" y="28503"/>
                  </a:cubicBezTo>
                  <a:cubicBezTo>
                    <a:pt x="9629" y="28503"/>
                    <a:pt x="9787" y="25210"/>
                    <a:pt x="9471" y="15064"/>
                  </a:cubicBezTo>
                  <a:cubicBezTo>
                    <a:pt x="9152" y="4919"/>
                    <a:pt x="4792" y="24"/>
                    <a:pt x="4792" y="24"/>
                  </a:cubicBezTo>
                  <a:cubicBezTo>
                    <a:pt x="4777" y="8"/>
                    <a:pt x="4727" y="1"/>
                    <a:pt x="46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335;p69"/>
            <p:cNvSpPr/>
            <p:nvPr/>
          </p:nvSpPr>
          <p:spPr>
            <a:xfrm>
              <a:off x="7080530" y="3323311"/>
              <a:ext cx="23197" cy="21164"/>
            </a:xfrm>
            <a:custGeom>
              <a:avLst/>
              <a:gdLst/>
              <a:ahLst/>
              <a:cxnLst/>
              <a:rect l="l" t="t" r="r" b="b"/>
              <a:pathLst>
                <a:path w="559" h="510" extrusionOk="0">
                  <a:moveTo>
                    <a:pt x="368" y="1"/>
                  </a:moveTo>
                  <a:cubicBezTo>
                    <a:pt x="305" y="1"/>
                    <a:pt x="241" y="23"/>
                    <a:pt x="188" y="66"/>
                  </a:cubicBezTo>
                  <a:cubicBezTo>
                    <a:pt x="178" y="74"/>
                    <a:pt x="167" y="82"/>
                    <a:pt x="158" y="93"/>
                  </a:cubicBezTo>
                  <a:cubicBezTo>
                    <a:pt x="146" y="98"/>
                    <a:pt x="134" y="104"/>
                    <a:pt x="124" y="111"/>
                  </a:cubicBezTo>
                  <a:cubicBezTo>
                    <a:pt x="76" y="143"/>
                    <a:pt x="55" y="181"/>
                    <a:pt x="39" y="209"/>
                  </a:cubicBezTo>
                  <a:cubicBezTo>
                    <a:pt x="22" y="242"/>
                    <a:pt x="0" y="283"/>
                    <a:pt x="1" y="330"/>
                  </a:cubicBezTo>
                  <a:cubicBezTo>
                    <a:pt x="2" y="395"/>
                    <a:pt x="55" y="454"/>
                    <a:pt x="134" y="479"/>
                  </a:cubicBezTo>
                  <a:cubicBezTo>
                    <a:pt x="168" y="500"/>
                    <a:pt x="212" y="510"/>
                    <a:pt x="254" y="510"/>
                  </a:cubicBezTo>
                  <a:cubicBezTo>
                    <a:pt x="271" y="510"/>
                    <a:pt x="290" y="509"/>
                    <a:pt x="307" y="505"/>
                  </a:cubicBezTo>
                  <a:cubicBezTo>
                    <a:pt x="354" y="495"/>
                    <a:pt x="413" y="469"/>
                    <a:pt x="441" y="401"/>
                  </a:cubicBezTo>
                  <a:cubicBezTo>
                    <a:pt x="475" y="360"/>
                    <a:pt x="483" y="314"/>
                    <a:pt x="487" y="282"/>
                  </a:cubicBezTo>
                  <a:lnTo>
                    <a:pt x="487" y="275"/>
                  </a:lnTo>
                  <a:lnTo>
                    <a:pt x="514" y="237"/>
                  </a:lnTo>
                  <a:cubicBezTo>
                    <a:pt x="531" y="213"/>
                    <a:pt x="553" y="182"/>
                    <a:pt x="555" y="143"/>
                  </a:cubicBezTo>
                  <a:cubicBezTo>
                    <a:pt x="559" y="84"/>
                    <a:pt x="511" y="31"/>
                    <a:pt x="438" y="10"/>
                  </a:cubicBezTo>
                  <a:cubicBezTo>
                    <a:pt x="415" y="4"/>
                    <a:pt x="392" y="1"/>
                    <a:pt x="36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336;p69"/>
            <p:cNvSpPr/>
            <p:nvPr/>
          </p:nvSpPr>
          <p:spPr>
            <a:xfrm>
              <a:off x="7224402" y="3371490"/>
              <a:ext cx="25562" cy="32119"/>
            </a:xfrm>
            <a:custGeom>
              <a:avLst/>
              <a:gdLst/>
              <a:ahLst/>
              <a:cxnLst/>
              <a:rect l="l" t="t" r="r" b="b"/>
              <a:pathLst>
                <a:path w="616" h="774" extrusionOk="0">
                  <a:moveTo>
                    <a:pt x="405" y="0"/>
                  </a:moveTo>
                  <a:cubicBezTo>
                    <a:pt x="361" y="0"/>
                    <a:pt x="315" y="15"/>
                    <a:pt x="276" y="44"/>
                  </a:cubicBezTo>
                  <a:cubicBezTo>
                    <a:pt x="274" y="46"/>
                    <a:pt x="271" y="47"/>
                    <a:pt x="267" y="50"/>
                  </a:cubicBezTo>
                  <a:cubicBezTo>
                    <a:pt x="249" y="54"/>
                    <a:pt x="231" y="61"/>
                    <a:pt x="214" y="71"/>
                  </a:cubicBezTo>
                  <a:cubicBezTo>
                    <a:pt x="178" y="92"/>
                    <a:pt x="148" y="126"/>
                    <a:pt x="129" y="165"/>
                  </a:cubicBezTo>
                  <a:cubicBezTo>
                    <a:pt x="80" y="208"/>
                    <a:pt x="43" y="267"/>
                    <a:pt x="25" y="335"/>
                  </a:cubicBezTo>
                  <a:cubicBezTo>
                    <a:pt x="0" y="430"/>
                    <a:pt x="23" y="520"/>
                    <a:pt x="81" y="576"/>
                  </a:cubicBezTo>
                  <a:cubicBezTo>
                    <a:pt x="97" y="612"/>
                    <a:pt x="121" y="643"/>
                    <a:pt x="148" y="667"/>
                  </a:cubicBezTo>
                  <a:cubicBezTo>
                    <a:pt x="154" y="683"/>
                    <a:pt x="162" y="698"/>
                    <a:pt x="173" y="711"/>
                  </a:cubicBezTo>
                  <a:cubicBezTo>
                    <a:pt x="199" y="745"/>
                    <a:pt x="235" y="766"/>
                    <a:pt x="276" y="771"/>
                  </a:cubicBezTo>
                  <a:cubicBezTo>
                    <a:pt x="281" y="773"/>
                    <a:pt x="288" y="773"/>
                    <a:pt x="295" y="773"/>
                  </a:cubicBezTo>
                  <a:cubicBezTo>
                    <a:pt x="308" y="773"/>
                    <a:pt x="324" y="772"/>
                    <a:pt x="341" y="766"/>
                  </a:cubicBezTo>
                  <a:cubicBezTo>
                    <a:pt x="346" y="767"/>
                    <a:pt x="350" y="767"/>
                    <a:pt x="355" y="767"/>
                  </a:cubicBezTo>
                  <a:cubicBezTo>
                    <a:pt x="392" y="767"/>
                    <a:pt x="427" y="749"/>
                    <a:pt x="449" y="719"/>
                  </a:cubicBezTo>
                  <a:cubicBezTo>
                    <a:pt x="462" y="701"/>
                    <a:pt x="473" y="684"/>
                    <a:pt x="485" y="665"/>
                  </a:cubicBezTo>
                  <a:cubicBezTo>
                    <a:pt x="503" y="652"/>
                    <a:pt x="517" y="633"/>
                    <a:pt x="525" y="610"/>
                  </a:cubicBezTo>
                  <a:lnTo>
                    <a:pt x="534" y="583"/>
                  </a:lnTo>
                  <a:cubicBezTo>
                    <a:pt x="564" y="543"/>
                    <a:pt x="584" y="497"/>
                    <a:pt x="596" y="449"/>
                  </a:cubicBezTo>
                  <a:cubicBezTo>
                    <a:pt x="601" y="427"/>
                    <a:pt x="604" y="405"/>
                    <a:pt x="605" y="382"/>
                  </a:cubicBezTo>
                  <a:cubicBezTo>
                    <a:pt x="615" y="351"/>
                    <a:pt x="612" y="318"/>
                    <a:pt x="599" y="291"/>
                  </a:cubicBezTo>
                  <a:lnTo>
                    <a:pt x="599" y="272"/>
                  </a:lnTo>
                  <a:cubicBezTo>
                    <a:pt x="600" y="262"/>
                    <a:pt x="600" y="251"/>
                    <a:pt x="600" y="240"/>
                  </a:cubicBezTo>
                  <a:cubicBezTo>
                    <a:pt x="602" y="100"/>
                    <a:pt x="533" y="42"/>
                    <a:pt x="491" y="20"/>
                  </a:cubicBezTo>
                  <a:cubicBezTo>
                    <a:pt x="464" y="7"/>
                    <a:pt x="435"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337;p69"/>
            <p:cNvSpPr/>
            <p:nvPr/>
          </p:nvSpPr>
          <p:spPr>
            <a:xfrm>
              <a:off x="7181577" y="3384645"/>
              <a:ext cx="23944" cy="31704"/>
            </a:xfrm>
            <a:custGeom>
              <a:avLst/>
              <a:gdLst/>
              <a:ahLst/>
              <a:cxnLst/>
              <a:rect l="l" t="t" r="r" b="b"/>
              <a:pathLst>
                <a:path w="577" h="764" extrusionOk="0">
                  <a:moveTo>
                    <a:pt x="347" y="0"/>
                  </a:moveTo>
                  <a:cubicBezTo>
                    <a:pt x="275" y="0"/>
                    <a:pt x="204" y="36"/>
                    <a:pt x="149" y="87"/>
                  </a:cubicBezTo>
                  <a:cubicBezTo>
                    <a:pt x="94" y="119"/>
                    <a:pt x="52" y="176"/>
                    <a:pt x="26" y="247"/>
                  </a:cubicBezTo>
                  <a:cubicBezTo>
                    <a:pt x="11" y="289"/>
                    <a:pt x="4" y="337"/>
                    <a:pt x="6" y="386"/>
                  </a:cubicBezTo>
                  <a:cubicBezTo>
                    <a:pt x="2" y="415"/>
                    <a:pt x="0" y="444"/>
                    <a:pt x="0" y="474"/>
                  </a:cubicBezTo>
                  <a:cubicBezTo>
                    <a:pt x="5" y="608"/>
                    <a:pt x="83" y="750"/>
                    <a:pt x="227" y="763"/>
                  </a:cubicBezTo>
                  <a:cubicBezTo>
                    <a:pt x="235" y="762"/>
                    <a:pt x="241" y="762"/>
                    <a:pt x="247" y="762"/>
                  </a:cubicBezTo>
                  <a:cubicBezTo>
                    <a:pt x="330" y="762"/>
                    <a:pt x="412" y="713"/>
                    <a:pt x="458" y="635"/>
                  </a:cubicBezTo>
                  <a:cubicBezTo>
                    <a:pt x="468" y="616"/>
                    <a:pt x="478" y="597"/>
                    <a:pt x="484" y="579"/>
                  </a:cubicBezTo>
                  <a:cubicBezTo>
                    <a:pt x="509" y="557"/>
                    <a:pt x="530" y="528"/>
                    <a:pt x="546" y="496"/>
                  </a:cubicBezTo>
                  <a:cubicBezTo>
                    <a:pt x="577" y="428"/>
                    <a:pt x="577" y="358"/>
                    <a:pt x="577" y="307"/>
                  </a:cubicBezTo>
                  <a:cubicBezTo>
                    <a:pt x="577" y="250"/>
                    <a:pt x="576" y="100"/>
                    <a:pt x="453" y="29"/>
                  </a:cubicBezTo>
                  <a:cubicBezTo>
                    <a:pt x="418" y="9"/>
                    <a:pt x="382" y="0"/>
                    <a:pt x="3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338;p69"/>
            <p:cNvSpPr/>
            <p:nvPr/>
          </p:nvSpPr>
          <p:spPr>
            <a:xfrm>
              <a:off x="7195561" y="3319203"/>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0" y="335"/>
                    <a:pt x="22" y="456"/>
                    <a:pt x="106" y="521"/>
                  </a:cubicBezTo>
                  <a:cubicBezTo>
                    <a:pt x="117" y="531"/>
                    <a:pt x="131" y="539"/>
                    <a:pt x="147" y="546"/>
                  </a:cubicBezTo>
                  <a:cubicBezTo>
                    <a:pt x="175" y="558"/>
                    <a:pt x="205" y="565"/>
                    <a:pt x="237" y="565"/>
                  </a:cubicBezTo>
                  <a:cubicBezTo>
                    <a:pt x="258" y="565"/>
                    <a:pt x="280" y="562"/>
                    <a:pt x="301" y="556"/>
                  </a:cubicBezTo>
                  <a:cubicBezTo>
                    <a:pt x="303" y="556"/>
                    <a:pt x="305" y="556"/>
                    <a:pt x="307" y="556"/>
                  </a:cubicBezTo>
                  <a:cubicBezTo>
                    <a:pt x="409" y="556"/>
                    <a:pt x="508" y="503"/>
                    <a:pt x="559" y="415"/>
                  </a:cubicBezTo>
                  <a:cubicBezTo>
                    <a:pt x="586" y="369"/>
                    <a:pt x="598" y="317"/>
                    <a:pt x="595" y="268"/>
                  </a:cubicBezTo>
                  <a:cubicBezTo>
                    <a:pt x="612" y="188"/>
                    <a:pt x="595" y="101"/>
                    <a:pt x="527" y="46"/>
                  </a:cubicBezTo>
                  <a:cubicBezTo>
                    <a:pt x="501" y="25"/>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339;p69"/>
            <p:cNvSpPr/>
            <p:nvPr/>
          </p:nvSpPr>
          <p:spPr>
            <a:xfrm>
              <a:off x="7277726" y="3339454"/>
              <a:ext cx="28841" cy="27720"/>
            </a:xfrm>
            <a:custGeom>
              <a:avLst/>
              <a:gdLst/>
              <a:ahLst/>
              <a:cxnLst/>
              <a:rect l="l" t="t" r="r" b="b"/>
              <a:pathLst>
                <a:path w="695" h="668" extrusionOk="0">
                  <a:moveTo>
                    <a:pt x="492" y="1"/>
                  </a:moveTo>
                  <a:cubicBezTo>
                    <a:pt x="452" y="1"/>
                    <a:pt x="410" y="11"/>
                    <a:pt x="367" y="31"/>
                  </a:cubicBezTo>
                  <a:cubicBezTo>
                    <a:pt x="353" y="40"/>
                    <a:pt x="337" y="48"/>
                    <a:pt x="324" y="55"/>
                  </a:cubicBezTo>
                  <a:cubicBezTo>
                    <a:pt x="309" y="57"/>
                    <a:pt x="294" y="61"/>
                    <a:pt x="279" y="66"/>
                  </a:cubicBezTo>
                  <a:cubicBezTo>
                    <a:pt x="218" y="90"/>
                    <a:pt x="175" y="132"/>
                    <a:pt x="144" y="164"/>
                  </a:cubicBezTo>
                  <a:cubicBezTo>
                    <a:pt x="108" y="200"/>
                    <a:pt x="64" y="247"/>
                    <a:pt x="37" y="310"/>
                  </a:cubicBezTo>
                  <a:cubicBezTo>
                    <a:pt x="0" y="399"/>
                    <a:pt x="13" y="499"/>
                    <a:pt x="69" y="565"/>
                  </a:cubicBezTo>
                  <a:cubicBezTo>
                    <a:pt x="93" y="602"/>
                    <a:pt x="125" y="633"/>
                    <a:pt x="165" y="652"/>
                  </a:cubicBezTo>
                  <a:cubicBezTo>
                    <a:pt x="182" y="659"/>
                    <a:pt x="198" y="663"/>
                    <a:pt x="218" y="666"/>
                  </a:cubicBezTo>
                  <a:cubicBezTo>
                    <a:pt x="224" y="667"/>
                    <a:pt x="230" y="667"/>
                    <a:pt x="236" y="667"/>
                  </a:cubicBezTo>
                  <a:cubicBezTo>
                    <a:pt x="283" y="667"/>
                    <a:pt x="344" y="649"/>
                    <a:pt x="402" y="581"/>
                  </a:cubicBezTo>
                  <a:cubicBezTo>
                    <a:pt x="458" y="538"/>
                    <a:pt x="491" y="482"/>
                    <a:pt x="512" y="440"/>
                  </a:cubicBezTo>
                  <a:lnTo>
                    <a:pt x="516" y="432"/>
                  </a:lnTo>
                  <a:lnTo>
                    <a:pt x="564" y="391"/>
                  </a:lnTo>
                  <a:cubicBezTo>
                    <a:pt x="593" y="366"/>
                    <a:pt x="631" y="333"/>
                    <a:pt x="657" y="282"/>
                  </a:cubicBezTo>
                  <a:cubicBezTo>
                    <a:pt x="695" y="204"/>
                    <a:pt x="684" y="115"/>
                    <a:pt x="629" y="57"/>
                  </a:cubicBezTo>
                  <a:cubicBezTo>
                    <a:pt x="593" y="20"/>
                    <a:pt x="545" y="1"/>
                    <a:pt x="49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340;p69"/>
            <p:cNvSpPr/>
            <p:nvPr/>
          </p:nvSpPr>
          <p:spPr>
            <a:xfrm>
              <a:off x="7114724" y="3549888"/>
              <a:ext cx="26766" cy="30874"/>
            </a:xfrm>
            <a:custGeom>
              <a:avLst/>
              <a:gdLst/>
              <a:ahLst/>
              <a:cxnLst/>
              <a:rect l="l" t="t" r="r" b="b"/>
              <a:pathLst>
                <a:path w="645" h="744" extrusionOk="0">
                  <a:moveTo>
                    <a:pt x="397" y="0"/>
                  </a:moveTo>
                  <a:cubicBezTo>
                    <a:pt x="337" y="0"/>
                    <a:pt x="277" y="23"/>
                    <a:pt x="225" y="59"/>
                  </a:cubicBezTo>
                  <a:cubicBezTo>
                    <a:pt x="168" y="81"/>
                    <a:pt x="116" y="131"/>
                    <a:pt x="80" y="197"/>
                  </a:cubicBezTo>
                  <a:cubicBezTo>
                    <a:pt x="58" y="236"/>
                    <a:pt x="43" y="282"/>
                    <a:pt x="38" y="331"/>
                  </a:cubicBezTo>
                  <a:cubicBezTo>
                    <a:pt x="29" y="358"/>
                    <a:pt x="22" y="387"/>
                    <a:pt x="18" y="416"/>
                  </a:cubicBezTo>
                  <a:cubicBezTo>
                    <a:pt x="1" y="549"/>
                    <a:pt x="55" y="703"/>
                    <a:pt x="197" y="739"/>
                  </a:cubicBezTo>
                  <a:cubicBezTo>
                    <a:pt x="203" y="739"/>
                    <a:pt x="208" y="740"/>
                    <a:pt x="214" y="741"/>
                  </a:cubicBezTo>
                  <a:cubicBezTo>
                    <a:pt x="226" y="743"/>
                    <a:pt x="237" y="744"/>
                    <a:pt x="249" y="744"/>
                  </a:cubicBezTo>
                  <a:cubicBezTo>
                    <a:pt x="321" y="744"/>
                    <a:pt x="393" y="709"/>
                    <a:pt x="444" y="648"/>
                  </a:cubicBezTo>
                  <a:cubicBezTo>
                    <a:pt x="457" y="632"/>
                    <a:pt x="468" y="615"/>
                    <a:pt x="478" y="599"/>
                  </a:cubicBezTo>
                  <a:cubicBezTo>
                    <a:pt x="507" y="580"/>
                    <a:pt x="533" y="555"/>
                    <a:pt x="552" y="526"/>
                  </a:cubicBezTo>
                  <a:cubicBezTo>
                    <a:pt x="594" y="465"/>
                    <a:pt x="605" y="394"/>
                    <a:pt x="612" y="344"/>
                  </a:cubicBezTo>
                  <a:cubicBezTo>
                    <a:pt x="621" y="287"/>
                    <a:pt x="645" y="138"/>
                    <a:pt x="535" y="49"/>
                  </a:cubicBezTo>
                  <a:cubicBezTo>
                    <a:pt x="493" y="15"/>
                    <a:pt x="445" y="0"/>
                    <a:pt x="3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341;p69"/>
            <p:cNvSpPr/>
            <p:nvPr/>
          </p:nvSpPr>
          <p:spPr>
            <a:xfrm>
              <a:off x="7153939" y="3632717"/>
              <a:ext cx="23944" cy="24981"/>
            </a:xfrm>
            <a:custGeom>
              <a:avLst/>
              <a:gdLst/>
              <a:ahLst/>
              <a:cxnLst/>
              <a:rect l="l" t="t" r="r" b="b"/>
              <a:pathLst>
                <a:path w="577" h="602" extrusionOk="0">
                  <a:moveTo>
                    <a:pt x="355" y="1"/>
                  </a:moveTo>
                  <a:cubicBezTo>
                    <a:pt x="310" y="1"/>
                    <a:pt x="254" y="16"/>
                    <a:pt x="194" y="67"/>
                  </a:cubicBezTo>
                  <a:cubicBezTo>
                    <a:pt x="145" y="94"/>
                    <a:pt x="108" y="136"/>
                    <a:pt x="87" y="187"/>
                  </a:cubicBezTo>
                  <a:cubicBezTo>
                    <a:pt x="62" y="223"/>
                    <a:pt x="37" y="266"/>
                    <a:pt x="25" y="317"/>
                  </a:cubicBezTo>
                  <a:cubicBezTo>
                    <a:pt x="1" y="431"/>
                    <a:pt x="52" y="543"/>
                    <a:pt x="150" y="584"/>
                  </a:cubicBezTo>
                  <a:cubicBezTo>
                    <a:pt x="165" y="590"/>
                    <a:pt x="180" y="597"/>
                    <a:pt x="197" y="599"/>
                  </a:cubicBezTo>
                  <a:cubicBezTo>
                    <a:pt x="208" y="601"/>
                    <a:pt x="219" y="601"/>
                    <a:pt x="231" y="601"/>
                  </a:cubicBezTo>
                  <a:cubicBezTo>
                    <a:pt x="271" y="601"/>
                    <a:pt x="311" y="590"/>
                    <a:pt x="349" y="569"/>
                  </a:cubicBezTo>
                  <a:cubicBezTo>
                    <a:pt x="450" y="545"/>
                    <a:pt x="535" y="468"/>
                    <a:pt x="562" y="368"/>
                  </a:cubicBezTo>
                  <a:cubicBezTo>
                    <a:pt x="577" y="316"/>
                    <a:pt x="576" y="264"/>
                    <a:pt x="560" y="216"/>
                  </a:cubicBezTo>
                  <a:cubicBezTo>
                    <a:pt x="556" y="135"/>
                    <a:pt x="518" y="56"/>
                    <a:pt x="438" y="19"/>
                  </a:cubicBezTo>
                  <a:cubicBezTo>
                    <a:pt x="417" y="9"/>
                    <a:pt x="389" y="1"/>
                    <a:pt x="35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342;p69"/>
            <p:cNvSpPr/>
            <p:nvPr/>
          </p:nvSpPr>
          <p:spPr>
            <a:xfrm>
              <a:off x="7139540" y="3762521"/>
              <a:ext cx="24899" cy="20375"/>
            </a:xfrm>
            <a:custGeom>
              <a:avLst/>
              <a:gdLst/>
              <a:ahLst/>
              <a:cxnLst/>
              <a:rect l="l" t="t" r="r" b="b"/>
              <a:pathLst>
                <a:path w="600" h="491" extrusionOk="0">
                  <a:moveTo>
                    <a:pt x="382" y="1"/>
                  </a:moveTo>
                  <a:cubicBezTo>
                    <a:pt x="333" y="1"/>
                    <a:pt x="283" y="14"/>
                    <a:pt x="237" y="40"/>
                  </a:cubicBezTo>
                  <a:cubicBezTo>
                    <a:pt x="225" y="46"/>
                    <a:pt x="214" y="53"/>
                    <a:pt x="203" y="61"/>
                  </a:cubicBezTo>
                  <a:cubicBezTo>
                    <a:pt x="191" y="64"/>
                    <a:pt x="178" y="68"/>
                    <a:pt x="166" y="73"/>
                  </a:cubicBezTo>
                  <a:cubicBezTo>
                    <a:pt x="115" y="97"/>
                    <a:pt x="88" y="131"/>
                    <a:pt x="67" y="156"/>
                  </a:cubicBezTo>
                  <a:cubicBezTo>
                    <a:pt x="44" y="186"/>
                    <a:pt x="16" y="222"/>
                    <a:pt x="9" y="269"/>
                  </a:cubicBezTo>
                  <a:cubicBezTo>
                    <a:pt x="0" y="335"/>
                    <a:pt x="43" y="400"/>
                    <a:pt x="116" y="438"/>
                  </a:cubicBezTo>
                  <a:cubicBezTo>
                    <a:pt x="146" y="465"/>
                    <a:pt x="187" y="481"/>
                    <a:pt x="229" y="488"/>
                  </a:cubicBezTo>
                  <a:cubicBezTo>
                    <a:pt x="243" y="490"/>
                    <a:pt x="256" y="491"/>
                    <a:pt x="269" y="491"/>
                  </a:cubicBezTo>
                  <a:cubicBezTo>
                    <a:pt x="274" y="491"/>
                    <a:pt x="279" y="491"/>
                    <a:pt x="284" y="490"/>
                  </a:cubicBezTo>
                  <a:cubicBezTo>
                    <a:pt x="331" y="488"/>
                    <a:pt x="393" y="471"/>
                    <a:pt x="433" y="409"/>
                  </a:cubicBezTo>
                  <a:cubicBezTo>
                    <a:pt x="472" y="373"/>
                    <a:pt x="488" y="331"/>
                    <a:pt x="496" y="300"/>
                  </a:cubicBezTo>
                  <a:cubicBezTo>
                    <a:pt x="496" y="298"/>
                    <a:pt x="497" y="295"/>
                    <a:pt x="497" y="293"/>
                  </a:cubicBezTo>
                  <a:lnTo>
                    <a:pt x="531" y="259"/>
                  </a:lnTo>
                  <a:cubicBezTo>
                    <a:pt x="550" y="239"/>
                    <a:pt x="578" y="212"/>
                    <a:pt x="586" y="174"/>
                  </a:cubicBezTo>
                  <a:cubicBezTo>
                    <a:pt x="599" y="117"/>
                    <a:pt x="560" y="56"/>
                    <a:pt x="492" y="24"/>
                  </a:cubicBezTo>
                  <a:cubicBezTo>
                    <a:pt x="458" y="9"/>
                    <a:pt x="420" y="1"/>
                    <a:pt x="38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343;p69"/>
            <p:cNvSpPr/>
            <p:nvPr/>
          </p:nvSpPr>
          <p:spPr>
            <a:xfrm>
              <a:off x="7167177" y="3848711"/>
              <a:ext cx="29671" cy="28094"/>
            </a:xfrm>
            <a:custGeom>
              <a:avLst/>
              <a:gdLst/>
              <a:ahLst/>
              <a:cxnLst/>
              <a:rect l="l" t="t" r="r" b="b"/>
              <a:pathLst>
                <a:path w="715" h="677" extrusionOk="0">
                  <a:moveTo>
                    <a:pt x="401" y="0"/>
                  </a:moveTo>
                  <a:cubicBezTo>
                    <a:pt x="361" y="0"/>
                    <a:pt x="319" y="12"/>
                    <a:pt x="284" y="32"/>
                  </a:cubicBezTo>
                  <a:cubicBezTo>
                    <a:pt x="219" y="41"/>
                    <a:pt x="156" y="71"/>
                    <a:pt x="103" y="118"/>
                  </a:cubicBezTo>
                  <a:cubicBezTo>
                    <a:pt x="31" y="183"/>
                    <a:pt x="0" y="270"/>
                    <a:pt x="18" y="351"/>
                  </a:cubicBezTo>
                  <a:cubicBezTo>
                    <a:pt x="12" y="389"/>
                    <a:pt x="15" y="428"/>
                    <a:pt x="25" y="463"/>
                  </a:cubicBezTo>
                  <a:cubicBezTo>
                    <a:pt x="21" y="479"/>
                    <a:pt x="20" y="495"/>
                    <a:pt x="20" y="513"/>
                  </a:cubicBezTo>
                  <a:cubicBezTo>
                    <a:pt x="22" y="554"/>
                    <a:pt x="41" y="593"/>
                    <a:pt x="73" y="620"/>
                  </a:cubicBezTo>
                  <a:cubicBezTo>
                    <a:pt x="79" y="623"/>
                    <a:pt x="83" y="627"/>
                    <a:pt x="89" y="630"/>
                  </a:cubicBezTo>
                  <a:cubicBezTo>
                    <a:pt x="100" y="638"/>
                    <a:pt x="115" y="644"/>
                    <a:pt x="131" y="650"/>
                  </a:cubicBezTo>
                  <a:cubicBezTo>
                    <a:pt x="153" y="667"/>
                    <a:pt x="180" y="677"/>
                    <a:pt x="207" y="677"/>
                  </a:cubicBezTo>
                  <a:cubicBezTo>
                    <a:pt x="221" y="677"/>
                    <a:pt x="235" y="674"/>
                    <a:pt x="249" y="669"/>
                  </a:cubicBezTo>
                  <a:cubicBezTo>
                    <a:pt x="269" y="661"/>
                    <a:pt x="289" y="654"/>
                    <a:pt x="308" y="644"/>
                  </a:cubicBezTo>
                  <a:cubicBezTo>
                    <a:pt x="331" y="643"/>
                    <a:pt x="353" y="635"/>
                    <a:pt x="372" y="620"/>
                  </a:cubicBezTo>
                  <a:lnTo>
                    <a:pt x="396" y="603"/>
                  </a:lnTo>
                  <a:cubicBezTo>
                    <a:pt x="442" y="587"/>
                    <a:pt x="485" y="558"/>
                    <a:pt x="521" y="525"/>
                  </a:cubicBezTo>
                  <a:cubicBezTo>
                    <a:pt x="537" y="509"/>
                    <a:pt x="552" y="493"/>
                    <a:pt x="564" y="473"/>
                  </a:cubicBezTo>
                  <a:cubicBezTo>
                    <a:pt x="590" y="453"/>
                    <a:pt x="605" y="423"/>
                    <a:pt x="608" y="392"/>
                  </a:cubicBezTo>
                  <a:cubicBezTo>
                    <a:pt x="611" y="387"/>
                    <a:pt x="614" y="382"/>
                    <a:pt x="619" y="378"/>
                  </a:cubicBezTo>
                  <a:cubicBezTo>
                    <a:pt x="625" y="369"/>
                    <a:pt x="631" y="361"/>
                    <a:pt x="636" y="352"/>
                  </a:cubicBezTo>
                  <a:cubicBezTo>
                    <a:pt x="714" y="236"/>
                    <a:pt x="688" y="150"/>
                    <a:pt x="665" y="109"/>
                  </a:cubicBezTo>
                  <a:cubicBezTo>
                    <a:pt x="631" y="48"/>
                    <a:pt x="561" y="10"/>
                    <a:pt x="487" y="10"/>
                  </a:cubicBezTo>
                  <a:cubicBezTo>
                    <a:pt x="483" y="10"/>
                    <a:pt x="478" y="10"/>
                    <a:pt x="473" y="11"/>
                  </a:cubicBezTo>
                  <a:cubicBezTo>
                    <a:pt x="469" y="11"/>
                    <a:pt x="465" y="11"/>
                    <a:pt x="463" y="12"/>
                  </a:cubicBezTo>
                  <a:cubicBezTo>
                    <a:pt x="444" y="5"/>
                    <a:pt x="427" y="1"/>
                    <a:pt x="406" y="0"/>
                  </a:cubicBezTo>
                  <a:cubicBezTo>
                    <a:pt x="405" y="0"/>
                    <a:pt x="403" y="0"/>
                    <a:pt x="401"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344;p69"/>
            <p:cNvSpPr/>
            <p:nvPr/>
          </p:nvSpPr>
          <p:spPr>
            <a:xfrm>
              <a:off x="7122733" y="3809081"/>
              <a:ext cx="31746" cy="27554"/>
            </a:xfrm>
            <a:custGeom>
              <a:avLst/>
              <a:gdLst/>
              <a:ahLst/>
              <a:cxnLst/>
              <a:rect l="l" t="t" r="r" b="b"/>
              <a:pathLst>
                <a:path w="765" h="664" extrusionOk="0">
                  <a:moveTo>
                    <a:pt x="479" y="0"/>
                  </a:moveTo>
                  <a:cubicBezTo>
                    <a:pt x="458" y="0"/>
                    <a:pt x="436" y="2"/>
                    <a:pt x="415" y="6"/>
                  </a:cubicBezTo>
                  <a:cubicBezTo>
                    <a:pt x="413" y="6"/>
                    <a:pt x="412" y="6"/>
                    <a:pt x="410" y="6"/>
                  </a:cubicBezTo>
                  <a:cubicBezTo>
                    <a:pt x="349" y="6"/>
                    <a:pt x="285" y="28"/>
                    <a:pt x="226" y="73"/>
                  </a:cubicBezTo>
                  <a:cubicBezTo>
                    <a:pt x="190" y="100"/>
                    <a:pt x="157" y="136"/>
                    <a:pt x="133" y="177"/>
                  </a:cubicBezTo>
                  <a:cubicBezTo>
                    <a:pt x="114" y="199"/>
                    <a:pt x="97" y="224"/>
                    <a:pt x="82" y="248"/>
                  </a:cubicBezTo>
                  <a:cubicBezTo>
                    <a:pt x="12" y="363"/>
                    <a:pt x="0" y="525"/>
                    <a:pt x="114" y="614"/>
                  </a:cubicBezTo>
                  <a:cubicBezTo>
                    <a:pt x="118" y="620"/>
                    <a:pt x="123" y="623"/>
                    <a:pt x="128" y="627"/>
                  </a:cubicBezTo>
                  <a:cubicBezTo>
                    <a:pt x="165" y="651"/>
                    <a:pt x="210" y="663"/>
                    <a:pt x="256" y="663"/>
                  </a:cubicBezTo>
                  <a:cubicBezTo>
                    <a:pt x="296" y="663"/>
                    <a:pt x="337" y="654"/>
                    <a:pt x="376" y="635"/>
                  </a:cubicBezTo>
                  <a:cubicBezTo>
                    <a:pt x="395" y="626"/>
                    <a:pt x="412" y="614"/>
                    <a:pt x="427" y="603"/>
                  </a:cubicBezTo>
                  <a:cubicBezTo>
                    <a:pt x="460" y="598"/>
                    <a:pt x="493" y="585"/>
                    <a:pt x="524" y="567"/>
                  </a:cubicBezTo>
                  <a:cubicBezTo>
                    <a:pt x="587" y="527"/>
                    <a:pt x="625" y="467"/>
                    <a:pt x="653" y="425"/>
                  </a:cubicBezTo>
                  <a:cubicBezTo>
                    <a:pt x="684" y="377"/>
                    <a:pt x="764" y="249"/>
                    <a:pt x="701" y="124"/>
                  </a:cubicBezTo>
                  <a:cubicBezTo>
                    <a:pt x="657" y="37"/>
                    <a:pt x="570" y="0"/>
                    <a:pt x="4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345;p69"/>
            <p:cNvSpPr/>
            <p:nvPr/>
          </p:nvSpPr>
          <p:spPr>
            <a:xfrm>
              <a:off x="7107877" y="3669069"/>
              <a:ext cx="26060" cy="22533"/>
            </a:xfrm>
            <a:custGeom>
              <a:avLst/>
              <a:gdLst/>
              <a:ahLst/>
              <a:cxnLst/>
              <a:rect l="l" t="t" r="r" b="b"/>
              <a:pathLst>
                <a:path w="628" h="543" extrusionOk="0">
                  <a:moveTo>
                    <a:pt x="408" y="1"/>
                  </a:moveTo>
                  <a:cubicBezTo>
                    <a:pt x="383" y="1"/>
                    <a:pt x="355" y="5"/>
                    <a:pt x="323" y="13"/>
                  </a:cubicBezTo>
                  <a:cubicBezTo>
                    <a:pt x="269" y="19"/>
                    <a:pt x="217" y="42"/>
                    <a:pt x="178" y="79"/>
                  </a:cubicBezTo>
                  <a:cubicBezTo>
                    <a:pt x="140" y="101"/>
                    <a:pt x="100" y="132"/>
                    <a:pt x="69" y="175"/>
                  </a:cubicBezTo>
                  <a:cubicBezTo>
                    <a:pt x="1" y="268"/>
                    <a:pt x="2" y="393"/>
                    <a:pt x="74" y="470"/>
                  </a:cubicBezTo>
                  <a:cubicBezTo>
                    <a:pt x="84" y="483"/>
                    <a:pt x="97" y="494"/>
                    <a:pt x="111" y="502"/>
                  </a:cubicBezTo>
                  <a:cubicBezTo>
                    <a:pt x="147" y="526"/>
                    <a:pt x="191" y="538"/>
                    <a:pt x="236" y="538"/>
                  </a:cubicBezTo>
                  <a:cubicBezTo>
                    <a:pt x="245" y="538"/>
                    <a:pt x="253" y="538"/>
                    <a:pt x="262" y="537"/>
                  </a:cubicBezTo>
                  <a:cubicBezTo>
                    <a:pt x="280" y="540"/>
                    <a:pt x="298" y="542"/>
                    <a:pt x="316" y="542"/>
                  </a:cubicBezTo>
                  <a:cubicBezTo>
                    <a:pt x="402" y="542"/>
                    <a:pt x="484" y="505"/>
                    <a:pt x="539" y="440"/>
                  </a:cubicBezTo>
                  <a:cubicBezTo>
                    <a:pt x="573" y="399"/>
                    <a:pt x="593" y="350"/>
                    <a:pt x="599" y="300"/>
                  </a:cubicBezTo>
                  <a:cubicBezTo>
                    <a:pt x="627" y="224"/>
                    <a:pt x="625" y="136"/>
                    <a:pt x="566" y="69"/>
                  </a:cubicBezTo>
                  <a:cubicBezTo>
                    <a:pt x="538" y="39"/>
                    <a:pt x="488" y="1"/>
                    <a:pt x="40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346;p69"/>
            <p:cNvSpPr/>
            <p:nvPr/>
          </p:nvSpPr>
          <p:spPr>
            <a:xfrm>
              <a:off x="7107877" y="3728991"/>
              <a:ext cx="29712" cy="28135"/>
            </a:xfrm>
            <a:custGeom>
              <a:avLst/>
              <a:gdLst/>
              <a:ahLst/>
              <a:cxnLst/>
              <a:rect l="l" t="t" r="r" b="b"/>
              <a:pathLst>
                <a:path w="716" h="678" extrusionOk="0">
                  <a:moveTo>
                    <a:pt x="401" y="1"/>
                  </a:moveTo>
                  <a:cubicBezTo>
                    <a:pt x="361" y="1"/>
                    <a:pt x="320" y="12"/>
                    <a:pt x="284" y="33"/>
                  </a:cubicBezTo>
                  <a:cubicBezTo>
                    <a:pt x="219" y="41"/>
                    <a:pt x="156" y="72"/>
                    <a:pt x="104" y="118"/>
                  </a:cubicBezTo>
                  <a:cubicBezTo>
                    <a:pt x="32" y="184"/>
                    <a:pt x="1" y="272"/>
                    <a:pt x="18" y="351"/>
                  </a:cubicBezTo>
                  <a:cubicBezTo>
                    <a:pt x="12" y="390"/>
                    <a:pt x="14" y="428"/>
                    <a:pt x="25" y="464"/>
                  </a:cubicBezTo>
                  <a:cubicBezTo>
                    <a:pt x="21" y="479"/>
                    <a:pt x="19" y="495"/>
                    <a:pt x="19" y="514"/>
                  </a:cubicBezTo>
                  <a:cubicBezTo>
                    <a:pt x="22" y="555"/>
                    <a:pt x="42" y="593"/>
                    <a:pt x="74" y="619"/>
                  </a:cubicBezTo>
                  <a:cubicBezTo>
                    <a:pt x="79" y="624"/>
                    <a:pt x="84" y="628"/>
                    <a:pt x="89" y="632"/>
                  </a:cubicBezTo>
                  <a:cubicBezTo>
                    <a:pt x="101" y="639"/>
                    <a:pt x="115" y="645"/>
                    <a:pt x="132" y="650"/>
                  </a:cubicBezTo>
                  <a:cubicBezTo>
                    <a:pt x="153" y="668"/>
                    <a:pt x="179" y="678"/>
                    <a:pt x="206" y="678"/>
                  </a:cubicBezTo>
                  <a:cubicBezTo>
                    <a:pt x="221" y="678"/>
                    <a:pt x="235" y="675"/>
                    <a:pt x="249" y="670"/>
                  </a:cubicBezTo>
                  <a:cubicBezTo>
                    <a:pt x="270" y="662"/>
                    <a:pt x="289" y="654"/>
                    <a:pt x="308" y="645"/>
                  </a:cubicBezTo>
                  <a:cubicBezTo>
                    <a:pt x="332" y="644"/>
                    <a:pt x="353" y="637"/>
                    <a:pt x="373" y="621"/>
                  </a:cubicBezTo>
                  <a:lnTo>
                    <a:pt x="396" y="604"/>
                  </a:lnTo>
                  <a:cubicBezTo>
                    <a:pt x="442" y="587"/>
                    <a:pt x="485" y="560"/>
                    <a:pt x="521" y="525"/>
                  </a:cubicBezTo>
                  <a:cubicBezTo>
                    <a:pt x="538" y="510"/>
                    <a:pt x="552" y="493"/>
                    <a:pt x="565" y="474"/>
                  </a:cubicBezTo>
                  <a:cubicBezTo>
                    <a:pt x="590" y="453"/>
                    <a:pt x="606" y="423"/>
                    <a:pt x="609" y="392"/>
                  </a:cubicBezTo>
                  <a:cubicBezTo>
                    <a:pt x="612" y="387"/>
                    <a:pt x="615" y="382"/>
                    <a:pt x="618" y="379"/>
                  </a:cubicBezTo>
                  <a:cubicBezTo>
                    <a:pt x="625" y="370"/>
                    <a:pt x="632" y="361"/>
                    <a:pt x="637" y="353"/>
                  </a:cubicBezTo>
                  <a:cubicBezTo>
                    <a:pt x="715" y="237"/>
                    <a:pt x="688" y="150"/>
                    <a:pt x="666" y="109"/>
                  </a:cubicBezTo>
                  <a:cubicBezTo>
                    <a:pt x="632" y="49"/>
                    <a:pt x="562" y="11"/>
                    <a:pt x="487" y="11"/>
                  </a:cubicBezTo>
                  <a:cubicBezTo>
                    <a:pt x="482" y="11"/>
                    <a:pt x="478" y="11"/>
                    <a:pt x="473" y="11"/>
                  </a:cubicBezTo>
                  <a:cubicBezTo>
                    <a:pt x="470" y="11"/>
                    <a:pt x="466" y="11"/>
                    <a:pt x="463" y="12"/>
                  </a:cubicBezTo>
                  <a:cubicBezTo>
                    <a:pt x="445" y="6"/>
                    <a:pt x="426" y="2"/>
                    <a:pt x="406" y="1"/>
                  </a:cubicBezTo>
                  <a:cubicBezTo>
                    <a:pt x="404" y="1"/>
                    <a:pt x="402" y="1"/>
                    <a:pt x="40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347;p69"/>
            <p:cNvSpPr/>
            <p:nvPr/>
          </p:nvSpPr>
          <p:spPr>
            <a:xfrm>
              <a:off x="7188839" y="3795304"/>
              <a:ext cx="25936" cy="29961"/>
            </a:xfrm>
            <a:custGeom>
              <a:avLst/>
              <a:gdLst/>
              <a:ahLst/>
              <a:cxnLst/>
              <a:rect l="l" t="t" r="r" b="b"/>
              <a:pathLst>
                <a:path w="625" h="722" extrusionOk="0">
                  <a:moveTo>
                    <a:pt x="428" y="0"/>
                  </a:moveTo>
                  <a:cubicBezTo>
                    <a:pt x="374" y="0"/>
                    <a:pt x="317" y="24"/>
                    <a:pt x="263" y="69"/>
                  </a:cubicBezTo>
                  <a:cubicBezTo>
                    <a:pt x="251" y="80"/>
                    <a:pt x="240" y="91"/>
                    <a:pt x="227" y="102"/>
                  </a:cubicBezTo>
                  <a:cubicBezTo>
                    <a:pt x="214" y="108"/>
                    <a:pt x="201" y="116"/>
                    <a:pt x="188" y="124"/>
                  </a:cubicBezTo>
                  <a:cubicBezTo>
                    <a:pt x="134" y="162"/>
                    <a:pt x="104" y="215"/>
                    <a:pt x="82" y="253"/>
                  </a:cubicBezTo>
                  <a:cubicBezTo>
                    <a:pt x="56" y="297"/>
                    <a:pt x="25" y="353"/>
                    <a:pt x="15" y="421"/>
                  </a:cubicBezTo>
                  <a:cubicBezTo>
                    <a:pt x="1" y="515"/>
                    <a:pt x="38" y="610"/>
                    <a:pt x="110" y="659"/>
                  </a:cubicBezTo>
                  <a:cubicBezTo>
                    <a:pt x="142" y="690"/>
                    <a:pt x="181" y="711"/>
                    <a:pt x="224" y="719"/>
                  </a:cubicBezTo>
                  <a:cubicBezTo>
                    <a:pt x="233" y="721"/>
                    <a:pt x="242" y="721"/>
                    <a:pt x="251" y="721"/>
                  </a:cubicBezTo>
                  <a:cubicBezTo>
                    <a:pt x="260" y="721"/>
                    <a:pt x="269" y="721"/>
                    <a:pt x="278" y="719"/>
                  </a:cubicBezTo>
                  <a:cubicBezTo>
                    <a:pt x="325" y="713"/>
                    <a:pt x="390" y="683"/>
                    <a:pt x="436" y="591"/>
                  </a:cubicBezTo>
                  <a:cubicBezTo>
                    <a:pt x="478" y="535"/>
                    <a:pt x="497" y="472"/>
                    <a:pt x="508" y="427"/>
                  </a:cubicBezTo>
                  <a:cubicBezTo>
                    <a:pt x="509" y="425"/>
                    <a:pt x="509" y="421"/>
                    <a:pt x="510" y="418"/>
                  </a:cubicBezTo>
                  <a:lnTo>
                    <a:pt x="546" y="366"/>
                  </a:lnTo>
                  <a:cubicBezTo>
                    <a:pt x="567" y="335"/>
                    <a:pt x="596" y="293"/>
                    <a:pt x="608" y="237"/>
                  </a:cubicBezTo>
                  <a:cubicBezTo>
                    <a:pt x="624" y="154"/>
                    <a:pt x="591" y="69"/>
                    <a:pt x="524" y="28"/>
                  </a:cubicBezTo>
                  <a:cubicBezTo>
                    <a:pt x="494" y="9"/>
                    <a:pt x="462" y="0"/>
                    <a:pt x="42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348;p69"/>
            <p:cNvSpPr/>
            <p:nvPr/>
          </p:nvSpPr>
          <p:spPr>
            <a:xfrm>
              <a:off x="7152030" y="3216289"/>
              <a:ext cx="378250" cy="1172346"/>
            </a:xfrm>
            <a:custGeom>
              <a:avLst/>
              <a:gdLst/>
              <a:ahLst/>
              <a:cxnLst/>
              <a:rect l="l" t="t" r="r" b="b"/>
              <a:pathLst>
                <a:path w="9115" h="28251" extrusionOk="0">
                  <a:moveTo>
                    <a:pt x="4572" y="1"/>
                  </a:moveTo>
                  <a:cubicBezTo>
                    <a:pt x="3934" y="1"/>
                    <a:pt x="1179" y="566"/>
                    <a:pt x="656" y="674"/>
                  </a:cubicBezTo>
                  <a:cubicBezTo>
                    <a:pt x="609" y="666"/>
                    <a:pt x="546" y="652"/>
                    <a:pt x="468" y="635"/>
                  </a:cubicBezTo>
                  <a:lnTo>
                    <a:pt x="468" y="635"/>
                  </a:lnTo>
                  <a:cubicBezTo>
                    <a:pt x="468" y="636"/>
                    <a:pt x="0" y="22971"/>
                    <a:pt x="474" y="27628"/>
                  </a:cubicBezTo>
                  <a:cubicBezTo>
                    <a:pt x="515" y="28010"/>
                    <a:pt x="862" y="28188"/>
                    <a:pt x="1246" y="28213"/>
                  </a:cubicBezTo>
                  <a:cubicBezTo>
                    <a:pt x="1644" y="28239"/>
                    <a:pt x="2032" y="28251"/>
                    <a:pt x="2411" y="28251"/>
                  </a:cubicBezTo>
                  <a:cubicBezTo>
                    <a:pt x="6247" y="28251"/>
                    <a:pt x="9013" y="27034"/>
                    <a:pt x="9013" y="27034"/>
                  </a:cubicBezTo>
                  <a:cubicBezTo>
                    <a:pt x="9013" y="27034"/>
                    <a:pt x="9115" y="23720"/>
                    <a:pt x="8833" y="14174"/>
                  </a:cubicBezTo>
                  <a:cubicBezTo>
                    <a:pt x="8553" y="4629"/>
                    <a:pt x="4701" y="23"/>
                    <a:pt x="4701" y="23"/>
                  </a:cubicBezTo>
                  <a:cubicBezTo>
                    <a:pt x="4688" y="8"/>
                    <a:pt x="4643" y="1"/>
                    <a:pt x="457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349;p69"/>
            <p:cNvSpPr/>
            <p:nvPr/>
          </p:nvSpPr>
          <p:spPr>
            <a:xfrm>
              <a:off x="6992763" y="3500049"/>
              <a:ext cx="264298" cy="204541"/>
            </a:xfrm>
            <a:custGeom>
              <a:avLst/>
              <a:gdLst/>
              <a:ahLst/>
              <a:cxnLst/>
              <a:rect l="l" t="t" r="r" b="b"/>
              <a:pathLst>
                <a:path w="6369" h="4929" extrusionOk="0">
                  <a:moveTo>
                    <a:pt x="3182" y="1"/>
                  </a:moveTo>
                  <a:cubicBezTo>
                    <a:pt x="1482" y="1"/>
                    <a:pt x="269" y="284"/>
                    <a:pt x="269" y="284"/>
                  </a:cubicBezTo>
                  <a:cubicBezTo>
                    <a:pt x="269" y="284"/>
                    <a:pt x="1" y="4929"/>
                    <a:pt x="3092" y="4929"/>
                  </a:cubicBezTo>
                  <a:cubicBezTo>
                    <a:pt x="3122" y="4929"/>
                    <a:pt x="3152" y="4928"/>
                    <a:pt x="3182" y="4927"/>
                  </a:cubicBezTo>
                  <a:cubicBezTo>
                    <a:pt x="6368" y="4837"/>
                    <a:pt x="6004" y="284"/>
                    <a:pt x="6004" y="284"/>
                  </a:cubicBezTo>
                  <a:cubicBezTo>
                    <a:pt x="5002" y="71"/>
                    <a:pt x="403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350;p69"/>
            <p:cNvSpPr/>
            <p:nvPr/>
          </p:nvSpPr>
          <p:spPr>
            <a:xfrm>
              <a:off x="7064969" y="3849915"/>
              <a:ext cx="112500" cy="43282"/>
            </a:xfrm>
            <a:custGeom>
              <a:avLst/>
              <a:gdLst/>
              <a:ahLst/>
              <a:cxnLst/>
              <a:rect l="l" t="t" r="r" b="b"/>
              <a:pathLst>
                <a:path w="2711" h="1043" extrusionOk="0">
                  <a:moveTo>
                    <a:pt x="1355" y="0"/>
                  </a:moveTo>
                  <a:cubicBezTo>
                    <a:pt x="607" y="0"/>
                    <a:pt x="0" y="362"/>
                    <a:pt x="0" y="604"/>
                  </a:cubicBezTo>
                  <a:cubicBezTo>
                    <a:pt x="0" y="846"/>
                    <a:pt x="607" y="1042"/>
                    <a:pt x="1355" y="1042"/>
                  </a:cubicBezTo>
                  <a:cubicBezTo>
                    <a:pt x="2104" y="1042"/>
                    <a:pt x="2711" y="846"/>
                    <a:pt x="2711" y="604"/>
                  </a:cubicBezTo>
                  <a:cubicBezTo>
                    <a:pt x="2711" y="363"/>
                    <a:pt x="210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351;p69"/>
            <p:cNvSpPr/>
            <p:nvPr/>
          </p:nvSpPr>
          <p:spPr>
            <a:xfrm>
              <a:off x="7096880" y="3682099"/>
              <a:ext cx="48552" cy="189478"/>
            </a:xfrm>
            <a:custGeom>
              <a:avLst/>
              <a:gdLst/>
              <a:ahLst/>
              <a:cxnLst/>
              <a:rect l="l" t="t" r="r" b="b"/>
              <a:pathLst>
                <a:path w="1170" h="4566" extrusionOk="0">
                  <a:moveTo>
                    <a:pt x="386" y="0"/>
                  </a:moveTo>
                  <a:cubicBezTo>
                    <a:pt x="261" y="380"/>
                    <a:pt x="184" y="761"/>
                    <a:pt x="127" y="1141"/>
                  </a:cubicBezTo>
                  <a:cubicBezTo>
                    <a:pt x="70" y="1521"/>
                    <a:pt x="36" y="1903"/>
                    <a:pt x="16" y="2283"/>
                  </a:cubicBezTo>
                  <a:cubicBezTo>
                    <a:pt x="9" y="2474"/>
                    <a:pt x="4" y="2662"/>
                    <a:pt x="3" y="2854"/>
                  </a:cubicBezTo>
                  <a:cubicBezTo>
                    <a:pt x="1" y="3045"/>
                    <a:pt x="8" y="3233"/>
                    <a:pt x="32" y="3424"/>
                  </a:cubicBezTo>
                  <a:cubicBezTo>
                    <a:pt x="83" y="3804"/>
                    <a:pt x="169" y="4185"/>
                    <a:pt x="387" y="4566"/>
                  </a:cubicBezTo>
                  <a:lnTo>
                    <a:pt x="783" y="4566"/>
                  </a:lnTo>
                  <a:cubicBezTo>
                    <a:pt x="1003" y="4185"/>
                    <a:pt x="1087" y="3804"/>
                    <a:pt x="1139" y="3424"/>
                  </a:cubicBezTo>
                  <a:cubicBezTo>
                    <a:pt x="1163" y="3233"/>
                    <a:pt x="1170" y="3045"/>
                    <a:pt x="1169" y="2854"/>
                  </a:cubicBezTo>
                  <a:cubicBezTo>
                    <a:pt x="1169" y="2662"/>
                    <a:pt x="1163" y="2474"/>
                    <a:pt x="1154" y="2283"/>
                  </a:cubicBezTo>
                  <a:cubicBezTo>
                    <a:pt x="1137" y="1903"/>
                    <a:pt x="1102" y="1521"/>
                    <a:pt x="1045" y="1141"/>
                  </a:cubicBezTo>
                  <a:cubicBezTo>
                    <a:pt x="987" y="761"/>
                    <a:pt x="911" y="38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352;p69"/>
            <p:cNvSpPr/>
            <p:nvPr/>
          </p:nvSpPr>
          <p:spPr>
            <a:xfrm>
              <a:off x="7075468" y="3533040"/>
              <a:ext cx="97353" cy="114533"/>
            </a:xfrm>
            <a:custGeom>
              <a:avLst/>
              <a:gdLst/>
              <a:ahLst/>
              <a:cxnLst/>
              <a:rect l="l" t="t" r="r" b="b"/>
              <a:pathLst>
                <a:path w="2346" h="2760" extrusionOk="0">
                  <a:moveTo>
                    <a:pt x="1173" y="1"/>
                  </a:moveTo>
                  <a:cubicBezTo>
                    <a:pt x="525" y="1"/>
                    <a:pt x="1" y="618"/>
                    <a:pt x="1" y="1381"/>
                  </a:cubicBezTo>
                  <a:cubicBezTo>
                    <a:pt x="1" y="2142"/>
                    <a:pt x="525" y="2760"/>
                    <a:pt x="1173" y="2760"/>
                  </a:cubicBezTo>
                  <a:cubicBezTo>
                    <a:pt x="1821" y="2760"/>
                    <a:pt x="2345" y="2142"/>
                    <a:pt x="2345" y="1381"/>
                  </a:cubicBezTo>
                  <a:cubicBezTo>
                    <a:pt x="2345" y="618"/>
                    <a:pt x="1821"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353;p69"/>
            <p:cNvSpPr/>
            <p:nvPr/>
          </p:nvSpPr>
          <p:spPr>
            <a:xfrm>
              <a:off x="7086340" y="3545821"/>
              <a:ext cx="75608" cy="88971"/>
            </a:xfrm>
            <a:custGeom>
              <a:avLst/>
              <a:gdLst/>
              <a:ahLst/>
              <a:cxnLst/>
              <a:rect l="l" t="t" r="r" b="b"/>
              <a:pathLst>
                <a:path w="1822" h="2144" extrusionOk="0">
                  <a:moveTo>
                    <a:pt x="911" y="1"/>
                  </a:moveTo>
                  <a:cubicBezTo>
                    <a:pt x="409" y="1"/>
                    <a:pt x="0" y="480"/>
                    <a:pt x="0" y="1073"/>
                  </a:cubicBezTo>
                  <a:cubicBezTo>
                    <a:pt x="0" y="1663"/>
                    <a:pt x="408" y="2143"/>
                    <a:pt x="911" y="2143"/>
                  </a:cubicBezTo>
                  <a:cubicBezTo>
                    <a:pt x="1413" y="2143"/>
                    <a:pt x="1821" y="1665"/>
                    <a:pt x="1821" y="1073"/>
                  </a:cubicBezTo>
                  <a:cubicBezTo>
                    <a:pt x="1821" y="480"/>
                    <a:pt x="1414" y="1"/>
                    <a:pt x="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354;p69"/>
            <p:cNvSpPr/>
            <p:nvPr/>
          </p:nvSpPr>
          <p:spPr>
            <a:xfrm>
              <a:off x="7106259" y="3552751"/>
              <a:ext cx="52245" cy="57391"/>
            </a:xfrm>
            <a:custGeom>
              <a:avLst/>
              <a:gdLst/>
              <a:ahLst/>
              <a:cxnLst/>
              <a:rect l="l" t="t" r="r" b="b"/>
              <a:pathLst>
                <a:path w="1259" h="1383" extrusionOk="0">
                  <a:moveTo>
                    <a:pt x="402" y="1"/>
                  </a:moveTo>
                  <a:lnTo>
                    <a:pt x="402" y="1"/>
                  </a:lnTo>
                  <a:cubicBezTo>
                    <a:pt x="1" y="89"/>
                    <a:pt x="342" y="475"/>
                    <a:pt x="594" y="566"/>
                  </a:cubicBezTo>
                  <a:cubicBezTo>
                    <a:pt x="846" y="654"/>
                    <a:pt x="921" y="1292"/>
                    <a:pt x="980" y="1366"/>
                  </a:cubicBezTo>
                  <a:cubicBezTo>
                    <a:pt x="988" y="1377"/>
                    <a:pt x="1001" y="1383"/>
                    <a:pt x="1015" y="1383"/>
                  </a:cubicBezTo>
                  <a:cubicBezTo>
                    <a:pt x="1101" y="1383"/>
                    <a:pt x="1258" y="1187"/>
                    <a:pt x="1144" y="654"/>
                  </a:cubicBezTo>
                  <a:cubicBezTo>
                    <a:pt x="1010" y="31"/>
                    <a:pt x="402"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355;p69"/>
            <p:cNvSpPr/>
            <p:nvPr/>
          </p:nvSpPr>
          <p:spPr>
            <a:xfrm>
              <a:off x="6997369" y="3493991"/>
              <a:ext cx="250935" cy="23737"/>
            </a:xfrm>
            <a:custGeom>
              <a:avLst/>
              <a:gdLst/>
              <a:ahLst/>
              <a:cxnLst/>
              <a:rect l="l" t="t" r="r" b="b"/>
              <a:pathLst>
                <a:path w="6047" h="572" extrusionOk="0">
                  <a:moveTo>
                    <a:pt x="2823" y="0"/>
                  </a:moveTo>
                  <a:cubicBezTo>
                    <a:pt x="1150" y="0"/>
                    <a:pt x="178" y="277"/>
                    <a:pt x="118" y="295"/>
                  </a:cubicBezTo>
                  <a:cubicBezTo>
                    <a:pt x="43" y="316"/>
                    <a:pt x="1" y="396"/>
                    <a:pt x="23" y="470"/>
                  </a:cubicBezTo>
                  <a:cubicBezTo>
                    <a:pt x="41" y="532"/>
                    <a:pt x="98" y="572"/>
                    <a:pt x="158" y="572"/>
                  </a:cubicBezTo>
                  <a:cubicBezTo>
                    <a:pt x="171" y="572"/>
                    <a:pt x="185" y="570"/>
                    <a:pt x="198" y="564"/>
                  </a:cubicBezTo>
                  <a:cubicBezTo>
                    <a:pt x="212" y="559"/>
                    <a:pt x="1178" y="285"/>
                    <a:pt x="2839" y="285"/>
                  </a:cubicBezTo>
                  <a:cubicBezTo>
                    <a:pt x="3681" y="285"/>
                    <a:pt x="4702" y="355"/>
                    <a:pt x="5868" y="568"/>
                  </a:cubicBezTo>
                  <a:cubicBezTo>
                    <a:pt x="5876" y="569"/>
                    <a:pt x="5885" y="570"/>
                    <a:pt x="5893" y="570"/>
                  </a:cubicBezTo>
                  <a:cubicBezTo>
                    <a:pt x="5960" y="570"/>
                    <a:pt x="6019" y="522"/>
                    <a:pt x="6032" y="454"/>
                  </a:cubicBezTo>
                  <a:cubicBezTo>
                    <a:pt x="6046" y="378"/>
                    <a:pt x="5995" y="305"/>
                    <a:pt x="5918" y="290"/>
                  </a:cubicBezTo>
                  <a:cubicBezTo>
                    <a:pt x="4721" y="73"/>
                    <a:pt x="3680" y="0"/>
                    <a:pt x="2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356;p69"/>
            <p:cNvSpPr/>
            <p:nvPr/>
          </p:nvSpPr>
          <p:spPr>
            <a:xfrm>
              <a:off x="6987493" y="3680812"/>
              <a:ext cx="105902" cy="267783"/>
            </a:xfrm>
            <a:custGeom>
              <a:avLst/>
              <a:gdLst/>
              <a:ahLst/>
              <a:cxnLst/>
              <a:rect l="l" t="t" r="r" b="b"/>
              <a:pathLst>
                <a:path w="2552" h="6453" extrusionOk="0">
                  <a:moveTo>
                    <a:pt x="1232" y="0"/>
                  </a:moveTo>
                  <a:lnTo>
                    <a:pt x="1232" y="0"/>
                  </a:lnTo>
                  <a:cubicBezTo>
                    <a:pt x="1232" y="1"/>
                    <a:pt x="1" y="1795"/>
                    <a:pt x="178" y="3753"/>
                  </a:cubicBezTo>
                  <a:cubicBezTo>
                    <a:pt x="356" y="5711"/>
                    <a:pt x="950" y="6453"/>
                    <a:pt x="950" y="6453"/>
                  </a:cubicBezTo>
                  <a:cubicBezTo>
                    <a:pt x="950" y="6453"/>
                    <a:pt x="2551" y="3960"/>
                    <a:pt x="1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357;p69"/>
            <p:cNvSpPr/>
            <p:nvPr/>
          </p:nvSpPr>
          <p:spPr>
            <a:xfrm>
              <a:off x="6937239" y="3706292"/>
              <a:ext cx="230145" cy="192216"/>
            </a:xfrm>
            <a:custGeom>
              <a:avLst/>
              <a:gdLst/>
              <a:ahLst/>
              <a:cxnLst/>
              <a:rect l="l" t="t" r="r" b="b"/>
              <a:pathLst>
                <a:path w="5546" h="4632" extrusionOk="0">
                  <a:moveTo>
                    <a:pt x="4489" y="1"/>
                  </a:moveTo>
                  <a:cubicBezTo>
                    <a:pt x="4063" y="1"/>
                    <a:pt x="2697" y="996"/>
                    <a:pt x="2697" y="996"/>
                  </a:cubicBezTo>
                  <a:cubicBezTo>
                    <a:pt x="2697" y="996"/>
                    <a:pt x="3271" y="216"/>
                    <a:pt x="2828" y="171"/>
                  </a:cubicBezTo>
                  <a:cubicBezTo>
                    <a:pt x="2821" y="170"/>
                    <a:pt x="2814" y="170"/>
                    <a:pt x="2806" y="170"/>
                  </a:cubicBezTo>
                  <a:cubicBezTo>
                    <a:pt x="2356" y="170"/>
                    <a:pt x="1454" y="1510"/>
                    <a:pt x="1454" y="1510"/>
                  </a:cubicBezTo>
                  <a:lnTo>
                    <a:pt x="40" y="1667"/>
                  </a:lnTo>
                  <a:cubicBezTo>
                    <a:pt x="1" y="3045"/>
                    <a:pt x="172" y="3979"/>
                    <a:pt x="301" y="4632"/>
                  </a:cubicBezTo>
                  <a:cubicBezTo>
                    <a:pt x="1387" y="4242"/>
                    <a:pt x="2474" y="3509"/>
                    <a:pt x="2474" y="3509"/>
                  </a:cubicBezTo>
                  <a:cubicBezTo>
                    <a:pt x="3203" y="3417"/>
                    <a:pt x="5380" y="2693"/>
                    <a:pt x="5334" y="2372"/>
                  </a:cubicBezTo>
                  <a:cubicBezTo>
                    <a:pt x="5316" y="2254"/>
                    <a:pt x="5121" y="2217"/>
                    <a:pt x="4880" y="2217"/>
                  </a:cubicBezTo>
                  <a:cubicBezTo>
                    <a:pt x="4466" y="2217"/>
                    <a:pt x="3918" y="2328"/>
                    <a:pt x="3918" y="2328"/>
                  </a:cubicBezTo>
                  <a:cubicBezTo>
                    <a:pt x="3918" y="2328"/>
                    <a:pt x="5545" y="1872"/>
                    <a:pt x="5478" y="1566"/>
                  </a:cubicBezTo>
                  <a:cubicBezTo>
                    <a:pt x="5464" y="1499"/>
                    <a:pt x="5372" y="1472"/>
                    <a:pt x="5237" y="1472"/>
                  </a:cubicBezTo>
                  <a:cubicBezTo>
                    <a:pt x="4758" y="1472"/>
                    <a:pt x="3740" y="1804"/>
                    <a:pt x="3740" y="1804"/>
                  </a:cubicBezTo>
                  <a:cubicBezTo>
                    <a:pt x="3740" y="1804"/>
                    <a:pt x="5362" y="1146"/>
                    <a:pt x="5317" y="854"/>
                  </a:cubicBezTo>
                  <a:cubicBezTo>
                    <a:pt x="5297" y="754"/>
                    <a:pt x="5207" y="714"/>
                    <a:pt x="5075" y="714"/>
                  </a:cubicBezTo>
                  <a:cubicBezTo>
                    <a:pt x="4559" y="714"/>
                    <a:pt x="3408" y="1328"/>
                    <a:pt x="3408" y="1328"/>
                  </a:cubicBezTo>
                  <a:cubicBezTo>
                    <a:pt x="3408" y="1328"/>
                    <a:pt x="4769" y="379"/>
                    <a:pt x="4602" y="54"/>
                  </a:cubicBezTo>
                  <a:cubicBezTo>
                    <a:pt x="4583" y="17"/>
                    <a:pt x="4544" y="1"/>
                    <a:pt x="4489"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358;p69"/>
            <p:cNvSpPr/>
            <p:nvPr/>
          </p:nvSpPr>
          <p:spPr>
            <a:xfrm>
              <a:off x="6592271" y="3352152"/>
              <a:ext cx="446389" cy="596900"/>
            </a:xfrm>
            <a:custGeom>
              <a:avLst/>
              <a:gdLst/>
              <a:ahLst/>
              <a:cxnLst/>
              <a:rect l="l" t="t" r="r" b="b"/>
              <a:pathLst>
                <a:path w="10757" h="14384" extrusionOk="0">
                  <a:moveTo>
                    <a:pt x="6172" y="1"/>
                  </a:moveTo>
                  <a:cubicBezTo>
                    <a:pt x="6172" y="1"/>
                    <a:pt x="0" y="8021"/>
                    <a:pt x="2880" y="11882"/>
                  </a:cubicBezTo>
                  <a:cubicBezTo>
                    <a:pt x="4591" y="14174"/>
                    <a:pt x="8582" y="14383"/>
                    <a:pt x="9980" y="14383"/>
                  </a:cubicBezTo>
                  <a:cubicBezTo>
                    <a:pt x="10291" y="14383"/>
                    <a:pt x="10474" y="14373"/>
                    <a:pt x="10474" y="14373"/>
                  </a:cubicBezTo>
                  <a:cubicBezTo>
                    <a:pt x="10474" y="14373"/>
                    <a:pt x="9879" y="13631"/>
                    <a:pt x="9702" y="11673"/>
                  </a:cubicBezTo>
                  <a:cubicBezTo>
                    <a:pt x="9525" y="9715"/>
                    <a:pt x="10756" y="7920"/>
                    <a:pt x="10756" y="7920"/>
                  </a:cubicBezTo>
                  <a:cubicBezTo>
                    <a:pt x="10756" y="7920"/>
                    <a:pt x="9064" y="7297"/>
                    <a:pt x="7017" y="7253"/>
                  </a:cubicBezTo>
                  <a:lnTo>
                    <a:pt x="6172" y="1"/>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359;p69"/>
            <p:cNvSpPr/>
            <p:nvPr/>
          </p:nvSpPr>
          <p:spPr>
            <a:xfrm>
              <a:off x="6798513" y="3649399"/>
              <a:ext cx="240146" cy="31455"/>
            </a:xfrm>
            <a:custGeom>
              <a:avLst/>
              <a:gdLst/>
              <a:ahLst/>
              <a:cxnLst/>
              <a:rect l="l" t="t" r="r" b="b"/>
              <a:pathLst>
                <a:path w="5787" h="758" extrusionOk="0">
                  <a:moveTo>
                    <a:pt x="1" y="1"/>
                  </a:moveTo>
                  <a:lnTo>
                    <a:pt x="5786" y="757"/>
                  </a:lnTo>
                  <a:cubicBezTo>
                    <a:pt x="5786" y="757"/>
                    <a:pt x="298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360;p69"/>
            <p:cNvSpPr/>
            <p:nvPr/>
          </p:nvSpPr>
          <p:spPr>
            <a:xfrm>
              <a:off x="6710580" y="3844479"/>
              <a:ext cx="315091" cy="106690"/>
            </a:xfrm>
            <a:custGeom>
              <a:avLst/>
              <a:gdLst/>
              <a:ahLst/>
              <a:cxnLst/>
              <a:rect l="l" t="t" r="r" b="b"/>
              <a:pathLst>
                <a:path w="7593" h="2571" extrusionOk="0">
                  <a:moveTo>
                    <a:pt x="56" y="0"/>
                  </a:moveTo>
                  <a:lnTo>
                    <a:pt x="1" y="34"/>
                  </a:lnTo>
                  <a:cubicBezTo>
                    <a:pt x="363" y="637"/>
                    <a:pt x="955" y="1050"/>
                    <a:pt x="1565" y="1364"/>
                  </a:cubicBezTo>
                  <a:cubicBezTo>
                    <a:pt x="2183" y="1675"/>
                    <a:pt x="2843" y="1889"/>
                    <a:pt x="3510" y="2059"/>
                  </a:cubicBezTo>
                  <a:cubicBezTo>
                    <a:pt x="4176" y="2231"/>
                    <a:pt x="4856" y="2345"/>
                    <a:pt x="5537" y="2432"/>
                  </a:cubicBezTo>
                  <a:cubicBezTo>
                    <a:pt x="6218" y="2514"/>
                    <a:pt x="6904" y="2565"/>
                    <a:pt x="7592" y="2571"/>
                  </a:cubicBezTo>
                  <a:lnTo>
                    <a:pt x="7590" y="2508"/>
                  </a:lnTo>
                  <a:cubicBezTo>
                    <a:pt x="6909" y="2469"/>
                    <a:pt x="6228" y="2398"/>
                    <a:pt x="5552" y="2306"/>
                  </a:cubicBezTo>
                  <a:cubicBezTo>
                    <a:pt x="4876" y="2214"/>
                    <a:pt x="4203" y="2090"/>
                    <a:pt x="3541" y="1927"/>
                  </a:cubicBezTo>
                  <a:cubicBezTo>
                    <a:pt x="2879" y="1765"/>
                    <a:pt x="2229" y="1551"/>
                    <a:pt x="1616" y="1260"/>
                  </a:cubicBezTo>
                  <a:cubicBezTo>
                    <a:pt x="1312" y="1110"/>
                    <a:pt x="1018" y="937"/>
                    <a:pt x="749" y="732"/>
                  </a:cubicBezTo>
                  <a:cubicBezTo>
                    <a:pt x="481" y="529"/>
                    <a:pt x="238" y="287"/>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361;p69"/>
            <p:cNvSpPr/>
            <p:nvPr/>
          </p:nvSpPr>
          <p:spPr>
            <a:xfrm>
              <a:off x="6757016" y="3227535"/>
              <a:ext cx="370241" cy="306252"/>
            </a:xfrm>
            <a:custGeom>
              <a:avLst/>
              <a:gdLst/>
              <a:ahLst/>
              <a:cxnLst/>
              <a:rect l="l" t="t" r="r" b="b"/>
              <a:pathLst>
                <a:path w="8922" h="7380" extrusionOk="0">
                  <a:moveTo>
                    <a:pt x="3740" y="0"/>
                  </a:moveTo>
                  <a:cubicBezTo>
                    <a:pt x="3247" y="0"/>
                    <a:pt x="1804" y="359"/>
                    <a:pt x="0" y="4048"/>
                  </a:cubicBezTo>
                  <a:cubicBezTo>
                    <a:pt x="104" y="4777"/>
                    <a:pt x="3093" y="7318"/>
                    <a:pt x="4516" y="7378"/>
                  </a:cubicBezTo>
                  <a:cubicBezTo>
                    <a:pt x="4526" y="7379"/>
                    <a:pt x="4536" y="7379"/>
                    <a:pt x="4546" y="7379"/>
                  </a:cubicBezTo>
                  <a:cubicBezTo>
                    <a:pt x="5869" y="7379"/>
                    <a:pt x="8922" y="1558"/>
                    <a:pt x="8922" y="1558"/>
                  </a:cubicBezTo>
                  <a:lnTo>
                    <a:pt x="3923" y="21"/>
                  </a:lnTo>
                  <a:cubicBezTo>
                    <a:pt x="3923" y="21"/>
                    <a:pt x="3860" y="0"/>
                    <a:pt x="374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362;p69"/>
            <p:cNvSpPr/>
            <p:nvPr/>
          </p:nvSpPr>
          <p:spPr>
            <a:xfrm>
              <a:off x="6765855" y="3213592"/>
              <a:ext cx="355883" cy="289985"/>
            </a:xfrm>
            <a:custGeom>
              <a:avLst/>
              <a:gdLst/>
              <a:ahLst/>
              <a:cxnLst/>
              <a:rect l="l" t="t" r="r" b="b"/>
              <a:pathLst>
                <a:path w="8576" h="6988" extrusionOk="0">
                  <a:moveTo>
                    <a:pt x="3636" y="1"/>
                  </a:moveTo>
                  <a:cubicBezTo>
                    <a:pt x="3224" y="1"/>
                    <a:pt x="1808" y="296"/>
                    <a:pt x="0" y="3933"/>
                  </a:cubicBezTo>
                  <a:cubicBezTo>
                    <a:pt x="101" y="4624"/>
                    <a:pt x="2959" y="6929"/>
                    <a:pt x="4332" y="6987"/>
                  </a:cubicBezTo>
                  <a:cubicBezTo>
                    <a:pt x="4341" y="6987"/>
                    <a:pt x="4351" y="6988"/>
                    <a:pt x="4360" y="6988"/>
                  </a:cubicBezTo>
                  <a:cubicBezTo>
                    <a:pt x="5633" y="6988"/>
                    <a:pt x="8576" y="1469"/>
                    <a:pt x="8576" y="1469"/>
                  </a:cubicBezTo>
                  <a:lnTo>
                    <a:pt x="3759" y="12"/>
                  </a:lnTo>
                  <a:cubicBezTo>
                    <a:pt x="3759" y="12"/>
                    <a:pt x="3717"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363;p69"/>
            <p:cNvSpPr/>
            <p:nvPr/>
          </p:nvSpPr>
          <p:spPr>
            <a:xfrm>
              <a:off x="6863415" y="3267871"/>
              <a:ext cx="22990" cy="25687"/>
            </a:xfrm>
            <a:custGeom>
              <a:avLst/>
              <a:gdLst/>
              <a:ahLst/>
              <a:cxnLst/>
              <a:rect l="l" t="t" r="r" b="b"/>
              <a:pathLst>
                <a:path w="554" h="619" extrusionOk="0">
                  <a:moveTo>
                    <a:pt x="314" y="0"/>
                  </a:moveTo>
                  <a:cubicBezTo>
                    <a:pt x="263" y="0"/>
                    <a:pt x="198" y="20"/>
                    <a:pt x="133" y="93"/>
                  </a:cubicBezTo>
                  <a:cubicBezTo>
                    <a:pt x="90" y="127"/>
                    <a:pt x="59" y="175"/>
                    <a:pt x="47" y="228"/>
                  </a:cubicBezTo>
                  <a:cubicBezTo>
                    <a:pt x="28" y="268"/>
                    <a:pt x="9" y="315"/>
                    <a:pt x="7" y="368"/>
                  </a:cubicBezTo>
                  <a:cubicBezTo>
                    <a:pt x="0" y="485"/>
                    <a:pt x="70" y="586"/>
                    <a:pt x="173" y="611"/>
                  </a:cubicBezTo>
                  <a:cubicBezTo>
                    <a:pt x="190" y="616"/>
                    <a:pt x="206" y="619"/>
                    <a:pt x="224" y="619"/>
                  </a:cubicBezTo>
                  <a:cubicBezTo>
                    <a:pt x="275" y="619"/>
                    <a:pt x="325" y="600"/>
                    <a:pt x="368" y="565"/>
                  </a:cubicBezTo>
                  <a:cubicBezTo>
                    <a:pt x="464" y="526"/>
                    <a:pt x="535" y="435"/>
                    <a:pt x="546" y="333"/>
                  </a:cubicBezTo>
                  <a:cubicBezTo>
                    <a:pt x="554" y="281"/>
                    <a:pt x="543" y="229"/>
                    <a:pt x="520" y="183"/>
                  </a:cubicBezTo>
                  <a:cubicBezTo>
                    <a:pt x="503" y="103"/>
                    <a:pt x="453" y="31"/>
                    <a:pt x="366" y="7"/>
                  </a:cubicBezTo>
                  <a:cubicBezTo>
                    <a:pt x="351"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364;p69"/>
            <p:cNvSpPr/>
            <p:nvPr/>
          </p:nvSpPr>
          <p:spPr>
            <a:xfrm>
              <a:off x="6947406" y="3313809"/>
              <a:ext cx="25521" cy="32161"/>
            </a:xfrm>
            <a:custGeom>
              <a:avLst/>
              <a:gdLst/>
              <a:ahLst/>
              <a:cxnLst/>
              <a:rect l="l" t="t" r="r" b="b"/>
              <a:pathLst>
                <a:path w="615" h="775" extrusionOk="0">
                  <a:moveTo>
                    <a:pt x="405" y="0"/>
                  </a:moveTo>
                  <a:cubicBezTo>
                    <a:pt x="360" y="0"/>
                    <a:pt x="315" y="15"/>
                    <a:pt x="276" y="43"/>
                  </a:cubicBezTo>
                  <a:cubicBezTo>
                    <a:pt x="273" y="45"/>
                    <a:pt x="271" y="47"/>
                    <a:pt x="267" y="50"/>
                  </a:cubicBezTo>
                  <a:cubicBezTo>
                    <a:pt x="249" y="54"/>
                    <a:pt x="231" y="61"/>
                    <a:pt x="215" y="71"/>
                  </a:cubicBezTo>
                  <a:cubicBezTo>
                    <a:pt x="178" y="92"/>
                    <a:pt x="149" y="126"/>
                    <a:pt x="129" y="166"/>
                  </a:cubicBezTo>
                  <a:cubicBezTo>
                    <a:pt x="81" y="208"/>
                    <a:pt x="42" y="267"/>
                    <a:pt x="25" y="336"/>
                  </a:cubicBezTo>
                  <a:cubicBezTo>
                    <a:pt x="0" y="430"/>
                    <a:pt x="22" y="519"/>
                    <a:pt x="82" y="576"/>
                  </a:cubicBezTo>
                  <a:cubicBezTo>
                    <a:pt x="97" y="612"/>
                    <a:pt x="120" y="643"/>
                    <a:pt x="149" y="667"/>
                  </a:cubicBezTo>
                  <a:cubicBezTo>
                    <a:pt x="154" y="682"/>
                    <a:pt x="161" y="698"/>
                    <a:pt x="171" y="712"/>
                  </a:cubicBezTo>
                  <a:cubicBezTo>
                    <a:pt x="197" y="745"/>
                    <a:pt x="233" y="766"/>
                    <a:pt x="274" y="771"/>
                  </a:cubicBezTo>
                  <a:cubicBezTo>
                    <a:pt x="279" y="774"/>
                    <a:pt x="287" y="774"/>
                    <a:pt x="293" y="774"/>
                  </a:cubicBezTo>
                  <a:cubicBezTo>
                    <a:pt x="307" y="774"/>
                    <a:pt x="323" y="771"/>
                    <a:pt x="339" y="766"/>
                  </a:cubicBezTo>
                  <a:cubicBezTo>
                    <a:pt x="344" y="766"/>
                    <a:pt x="349" y="767"/>
                    <a:pt x="353" y="767"/>
                  </a:cubicBezTo>
                  <a:cubicBezTo>
                    <a:pt x="390" y="767"/>
                    <a:pt x="426" y="749"/>
                    <a:pt x="448" y="718"/>
                  </a:cubicBezTo>
                  <a:cubicBezTo>
                    <a:pt x="462" y="702"/>
                    <a:pt x="473" y="683"/>
                    <a:pt x="485" y="666"/>
                  </a:cubicBezTo>
                  <a:cubicBezTo>
                    <a:pt x="503" y="651"/>
                    <a:pt x="516" y="633"/>
                    <a:pt x="525" y="610"/>
                  </a:cubicBezTo>
                  <a:lnTo>
                    <a:pt x="534" y="583"/>
                  </a:lnTo>
                  <a:cubicBezTo>
                    <a:pt x="563" y="543"/>
                    <a:pt x="583" y="497"/>
                    <a:pt x="596" y="449"/>
                  </a:cubicBezTo>
                  <a:cubicBezTo>
                    <a:pt x="601" y="427"/>
                    <a:pt x="603" y="405"/>
                    <a:pt x="604" y="382"/>
                  </a:cubicBezTo>
                  <a:cubicBezTo>
                    <a:pt x="614" y="352"/>
                    <a:pt x="612" y="318"/>
                    <a:pt x="598" y="291"/>
                  </a:cubicBezTo>
                  <a:lnTo>
                    <a:pt x="598" y="272"/>
                  </a:lnTo>
                  <a:cubicBezTo>
                    <a:pt x="599" y="262"/>
                    <a:pt x="599" y="251"/>
                    <a:pt x="599" y="240"/>
                  </a:cubicBezTo>
                  <a:cubicBezTo>
                    <a:pt x="602" y="100"/>
                    <a:pt x="532" y="42"/>
                    <a:pt x="490" y="20"/>
                  </a:cubicBezTo>
                  <a:cubicBezTo>
                    <a:pt x="463" y="7"/>
                    <a:pt x="434"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365;p69"/>
            <p:cNvSpPr/>
            <p:nvPr/>
          </p:nvSpPr>
          <p:spPr>
            <a:xfrm>
              <a:off x="6869142" y="3343023"/>
              <a:ext cx="23944" cy="31704"/>
            </a:xfrm>
            <a:custGeom>
              <a:avLst/>
              <a:gdLst/>
              <a:ahLst/>
              <a:cxnLst/>
              <a:rect l="l" t="t" r="r" b="b"/>
              <a:pathLst>
                <a:path w="577" h="764" extrusionOk="0">
                  <a:moveTo>
                    <a:pt x="345" y="1"/>
                  </a:moveTo>
                  <a:cubicBezTo>
                    <a:pt x="274" y="1"/>
                    <a:pt x="204" y="36"/>
                    <a:pt x="149" y="88"/>
                  </a:cubicBezTo>
                  <a:cubicBezTo>
                    <a:pt x="94" y="120"/>
                    <a:pt x="52" y="176"/>
                    <a:pt x="26" y="247"/>
                  </a:cubicBezTo>
                  <a:cubicBezTo>
                    <a:pt x="11" y="290"/>
                    <a:pt x="3" y="338"/>
                    <a:pt x="5" y="386"/>
                  </a:cubicBezTo>
                  <a:cubicBezTo>
                    <a:pt x="1" y="416"/>
                    <a:pt x="0" y="444"/>
                    <a:pt x="0" y="474"/>
                  </a:cubicBezTo>
                  <a:cubicBezTo>
                    <a:pt x="4" y="608"/>
                    <a:pt x="83" y="751"/>
                    <a:pt x="227" y="764"/>
                  </a:cubicBezTo>
                  <a:cubicBezTo>
                    <a:pt x="235" y="763"/>
                    <a:pt x="240" y="763"/>
                    <a:pt x="247" y="763"/>
                  </a:cubicBezTo>
                  <a:cubicBezTo>
                    <a:pt x="330" y="763"/>
                    <a:pt x="411" y="714"/>
                    <a:pt x="458" y="635"/>
                  </a:cubicBezTo>
                  <a:cubicBezTo>
                    <a:pt x="468" y="617"/>
                    <a:pt x="477" y="598"/>
                    <a:pt x="484" y="580"/>
                  </a:cubicBezTo>
                  <a:cubicBezTo>
                    <a:pt x="508" y="557"/>
                    <a:pt x="530" y="530"/>
                    <a:pt x="545" y="497"/>
                  </a:cubicBezTo>
                  <a:cubicBezTo>
                    <a:pt x="576" y="429"/>
                    <a:pt x="576" y="360"/>
                    <a:pt x="576" y="308"/>
                  </a:cubicBezTo>
                  <a:cubicBezTo>
                    <a:pt x="576" y="251"/>
                    <a:pt x="574" y="100"/>
                    <a:pt x="453" y="30"/>
                  </a:cubicBezTo>
                  <a:cubicBezTo>
                    <a:pt x="418" y="10"/>
                    <a:pt x="381"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366;p69"/>
            <p:cNvSpPr/>
            <p:nvPr/>
          </p:nvSpPr>
          <p:spPr>
            <a:xfrm>
              <a:off x="6928110" y="3372196"/>
              <a:ext cx="22948" cy="25728"/>
            </a:xfrm>
            <a:custGeom>
              <a:avLst/>
              <a:gdLst/>
              <a:ahLst/>
              <a:cxnLst/>
              <a:rect l="l" t="t" r="r" b="b"/>
              <a:pathLst>
                <a:path w="553" h="620" extrusionOk="0">
                  <a:moveTo>
                    <a:pt x="314" y="1"/>
                  </a:moveTo>
                  <a:cubicBezTo>
                    <a:pt x="263" y="1"/>
                    <a:pt x="198" y="21"/>
                    <a:pt x="133" y="94"/>
                  </a:cubicBezTo>
                  <a:cubicBezTo>
                    <a:pt x="89" y="128"/>
                    <a:pt x="58" y="176"/>
                    <a:pt x="47" y="229"/>
                  </a:cubicBezTo>
                  <a:cubicBezTo>
                    <a:pt x="27" y="269"/>
                    <a:pt x="10" y="315"/>
                    <a:pt x="7" y="369"/>
                  </a:cubicBezTo>
                  <a:cubicBezTo>
                    <a:pt x="0" y="485"/>
                    <a:pt x="69" y="586"/>
                    <a:pt x="172" y="612"/>
                  </a:cubicBezTo>
                  <a:cubicBezTo>
                    <a:pt x="190" y="616"/>
                    <a:pt x="206" y="619"/>
                    <a:pt x="223" y="619"/>
                  </a:cubicBezTo>
                  <a:cubicBezTo>
                    <a:pt x="275" y="619"/>
                    <a:pt x="325" y="601"/>
                    <a:pt x="367" y="566"/>
                  </a:cubicBezTo>
                  <a:cubicBezTo>
                    <a:pt x="464" y="526"/>
                    <a:pt x="535" y="436"/>
                    <a:pt x="547" y="334"/>
                  </a:cubicBezTo>
                  <a:cubicBezTo>
                    <a:pt x="553" y="281"/>
                    <a:pt x="542" y="230"/>
                    <a:pt x="520" y="183"/>
                  </a:cubicBezTo>
                  <a:cubicBezTo>
                    <a:pt x="502" y="104"/>
                    <a:pt x="453" y="32"/>
                    <a:pt x="366" y="8"/>
                  </a:cubicBezTo>
                  <a:cubicBezTo>
                    <a:pt x="352" y="4"/>
                    <a:pt x="334"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367;p69"/>
            <p:cNvSpPr/>
            <p:nvPr/>
          </p:nvSpPr>
          <p:spPr>
            <a:xfrm>
              <a:off x="6869349" y="3398048"/>
              <a:ext cx="23239" cy="21164"/>
            </a:xfrm>
            <a:custGeom>
              <a:avLst/>
              <a:gdLst/>
              <a:ahLst/>
              <a:cxnLst/>
              <a:rect l="l" t="t" r="r" b="b"/>
              <a:pathLst>
                <a:path w="560" h="510" extrusionOk="0">
                  <a:moveTo>
                    <a:pt x="370" y="1"/>
                  </a:moveTo>
                  <a:cubicBezTo>
                    <a:pt x="307" y="1"/>
                    <a:pt x="243" y="23"/>
                    <a:pt x="189" y="65"/>
                  </a:cubicBezTo>
                  <a:cubicBezTo>
                    <a:pt x="179" y="74"/>
                    <a:pt x="168" y="82"/>
                    <a:pt x="159" y="92"/>
                  </a:cubicBezTo>
                  <a:cubicBezTo>
                    <a:pt x="146" y="97"/>
                    <a:pt x="134" y="104"/>
                    <a:pt x="124" y="112"/>
                  </a:cubicBezTo>
                  <a:cubicBezTo>
                    <a:pt x="77" y="143"/>
                    <a:pt x="56" y="182"/>
                    <a:pt x="41" y="209"/>
                  </a:cubicBezTo>
                  <a:cubicBezTo>
                    <a:pt x="22" y="241"/>
                    <a:pt x="0" y="283"/>
                    <a:pt x="1" y="329"/>
                  </a:cubicBezTo>
                  <a:cubicBezTo>
                    <a:pt x="3" y="395"/>
                    <a:pt x="56" y="455"/>
                    <a:pt x="134" y="478"/>
                  </a:cubicBezTo>
                  <a:cubicBezTo>
                    <a:pt x="166" y="499"/>
                    <a:pt x="210" y="509"/>
                    <a:pt x="253" y="509"/>
                  </a:cubicBezTo>
                  <a:cubicBezTo>
                    <a:pt x="271" y="509"/>
                    <a:pt x="289" y="508"/>
                    <a:pt x="308" y="504"/>
                  </a:cubicBezTo>
                  <a:cubicBezTo>
                    <a:pt x="354" y="494"/>
                    <a:pt x="412" y="468"/>
                    <a:pt x="443" y="400"/>
                  </a:cubicBezTo>
                  <a:cubicBezTo>
                    <a:pt x="475" y="359"/>
                    <a:pt x="484" y="314"/>
                    <a:pt x="488" y="282"/>
                  </a:cubicBezTo>
                  <a:lnTo>
                    <a:pt x="488" y="275"/>
                  </a:lnTo>
                  <a:lnTo>
                    <a:pt x="515" y="236"/>
                  </a:lnTo>
                  <a:cubicBezTo>
                    <a:pt x="531" y="214"/>
                    <a:pt x="553" y="183"/>
                    <a:pt x="556" y="143"/>
                  </a:cubicBezTo>
                  <a:cubicBezTo>
                    <a:pt x="560" y="85"/>
                    <a:pt x="512" y="30"/>
                    <a:pt x="438" y="10"/>
                  </a:cubicBezTo>
                  <a:cubicBezTo>
                    <a:pt x="416" y="4"/>
                    <a:pt x="393"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368;p69"/>
            <p:cNvSpPr/>
            <p:nvPr/>
          </p:nvSpPr>
          <p:spPr>
            <a:xfrm>
              <a:off x="6910017" y="3478512"/>
              <a:ext cx="29090" cy="29256"/>
            </a:xfrm>
            <a:custGeom>
              <a:avLst/>
              <a:gdLst/>
              <a:ahLst/>
              <a:cxnLst/>
              <a:rect l="l" t="t" r="r" b="b"/>
              <a:pathLst>
                <a:path w="701" h="705" extrusionOk="0">
                  <a:moveTo>
                    <a:pt x="475" y="0"/>
                  </a:moveTo>
                  <a:cubicBezTo>
                    <a:pt x="459" y="0"/>
                    <a:pt x="442" y="2"/>
                    <a:pt x="425" y="6"/>
                  </a:cubicBezTo>
                  <a:cubicBezTo>
                    <a:pt x="421" y="7"/>
                    <a:pt x="418" y="7"/>
                    <a:pt x="415" y="8"/>
                  </a:cubicBezTo>
                  <a:cubicBezTo>
                    <a:pt x="403" y="6"/>
                    <a:pt x="391" y="5"/>
                    <a:pt x="379" y="5"/>
                  </a:cubicBezTo>
                  <a:cubicBezTo>
                    <a:pt x="372" y="5"/>
                    <a:pt x="365" y="6"/>
                    <a:pt x="358" y="6"/>
                  </a:cubicBezTo>
                  <a:cubicBezTo>
                    <a:pt x="317" y="11"/>
                    <a:pt x="277" y="29"/>
                    <a:pt x="242" y="57"/>
                  </a:cubicBezTo>
                  <a:cubicBezTo>
                    <a:pt x="180" y="75"/>
                    <a:pt x="122" y="115"/>
                    <a:pt x="78" y="171"/>
                  </a:cubicBezTo>
                  <a:cubicBezTo>
                    <a:pt x="18" y="247"/>
                    <a:pt x="0" y="338"/>
                    <a:pt x="31" y="414"/>
                  </a:cubicBezTo>
                  <a:cubicBezTo>
                    <a:pt x="31" y="453"/>
                    <a:pt x="40" y="490"/>
                    <a:pt x="56" y="523"/>
                  </a:cubicBezTo>
                  <a:cubicBezTo>
                    <a:pt x="55" y="541"/>
                    <a:pt x="56" y="557"/>
                    <a:pt x="60" y="574"/>
                  </a:cubicBezTo>
                  <a:cubicBezTo>
                    <a:pt x="70" y="615"/>
                    <a:pt x="95" y="649"/>
                    <a:pt x="129" y="671"/>
                  </a:cubicBezTo>
                  <a:cubicBezTo>
                    <a:pt x="136" y="672"/>
                    <a:pt x="142" y="674"/>
                    <a:pt x="147" y="677"/>
                  </a:cubicBezTo>
                  <a:cubicBezTo>
                    <a:pt x="159" y="682"/>
                    <a:pt x="175" y="687"/>
                    <a:pt x="191" y="688"/>
                  </a:cubicBezTo>
                  <a:cubicBezTo>
                    <a:pt x="210" y="699"/>
                    <a:pt x="232" y="705"/>
                    <a:pt x="253" y="705"/>
                  </a:cubicBezTo>
                  <a:cubicBezTo>
                    <a:pt x="273" y="705"/>
                    <a:pt x="292" y="700"/>
                    <a:pt x="310" y="690"/>
                  </a:cubicBezTo>
                  <a:cubicBezTo>
                    <a:pt x="328" y="680"/>
                    <a:pt x="346" y="668"/>
                    <a:pt x="364" y="656"/>
                  </a:cubicBezTo>
                  <a:cubicBezTo>
                    <a:pt x="386" y="651"/>
                    <a:pt x="407" y="640"/>
                    <a:pt x="423" y="621"/>
                  </a:cubicBezTo>
                  <a:lnTo>
                    <a:pt x="443" y="601"/>
                  </a:lnTo>
                  <a:cubicBezTo>
                    <a:pt x="485" y="577"/>
                    <a:pt x="524" y="543"/>
                    <a:pt x="554" y="505"/>
                  </a:cubicBezTo>
                  <a:cubicBezTo>
                    <a:pt x="566" y="486"/>
                    <a:pt x="580" y="467"/>
                    <a:pt x="588" y="446"/>
                  </a:cubicBezTo>
                  <a:cubicBezTo>
                    <a:pt x="611" y="422"/>
                    <a:pt x="621" y="391"/>
                    <a:pt x="619" y="360"/>
                  </a:cubicBezTo>
                  <a:lnTo>
                    <a:pt x="627" y="345"/>
                  </a:lnTo>
                  <a:cubicBezTo>
                    <a:pt x="632" y="336"/>
                    <a:pt x="637" y="325"/>
                    <a:pt x="641" y="316"/>
                  </a:cubicBezTo>
                  <a:cubicBezTo>
                    <a:pt x="700" y="188"/>
                    <a:pt x="659" y="108"/>
                    <a:pt x="629" y="72"/>
                  </a:cubicBezTo>
                  <a:cubicBezTo>
                    <a:pt x="593" y="26"/>
                    <a:pt x="536"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369;p69"/>
            <p:cNvSpPr/>
            <p:nvPr/>
          </p:nvSpPr>
          <p:spPr>
            <a:xfrm>
              <a:off x="6901884" y="3209318"/>
              <a:ext cx="30293" cy="28924"/>
            </a:xfrm>
            <a:custGeom>
              <a:avLst/>
              <a:gdLst/>
              <a:ahLst/>
              <a:cxnLst/>
              <a:rect l="l" t="t" r="r" b="b"/>
              <a:pathLst>
                <a:path w="730" h="697" extrusionOk="0">
                  <a:moveTo>
                    <a:pt x="457" y="0"/>
                  </a:moveTo>
                  <a:cubicBezTo>
                    <a:pt x="419" y="0"/>
                    <a:pt x="381" y="8"/>
                    <a:pt x="344" y="21"/>
                  </a:cubicBezTo>
                  <a:cubicBezTo>
                    <a:pt x="282" y="28"/>
                    <a:pt x="219" y="62"/>
                    <a:pt x="168" y="118"/>
                  </a:cubicBezTo>
                  <a:cubicBezTo>
                    <a:pt x="137" y="150"/>
                    <a:pt x="109" y="191"/>
                    <a:pt x="92" y="236"/>
                  </a:cubicBezTo>
                  <a:cubicBezTo>
                    <a:pt x="77" y="260"/>
                    <a:pt x="65" y="288"/>
                    <a:pt x="52" y="315"/>
                  </a:cubicBezTo>
                  <a:cubicBezTo>
                    <a:pt x="1" y="438"/>
                    <a:pt x="16" y="600"/>
                    <a:pt x="143" y="671"/>
                  </a:cubicBezTo>
                  <a:cubicBezTo>
                    <a:pt x="148" y="672"/>
                    <a:pt x="153" y="675"/>
                    <a:pt x="159" y="678"/>
                  </a:cubicBezTo>
                  <a:cubicBezTo>
                    <a:pt x="188" y="690"/>
                    <a:pt x="220" y="697"/>
                    <a:pt x="252" y="697"/>
                  </a:cubicBezTo>
                  <a:cubicBezTo>
                    <a:pt x="304" y="697"/>
                    <a:pt x="358" y="680"/>
                    <a:pt x="405" y="647"/>
                  </a:cubicBezTo>
                  <a:cubicBezTo>
                    <a:pt x="421" y="634"/>
                    <a:pt x="437" y="621"/>
                    <a:pt x="451" y="607"/>
                  </a:cubicBezTo>
                  <a:cubicBezTo>
                    <a:pt x="483" y="597"/>
                    <a:pt x="513" y="580"/>
                    <a:pt x="540" y="557"/>
                  </a:cubicBezTo>
                  <a:cubicBezTo>
                    <a:pt x="596" y="507"/>
                    <a:pt x="624" y="444"/>
                    <a:pt x="645" y="396"/>
                  </a:cubicBezTo>
                  <a:cubicBezTo>
                    <a:pt x="668" y="343"/>
                    <a:pt x="729" y="206"/>
                    <a:pt x="645" y="90"/>
                  </a:cubicBezTo>
                  <a:cubicBezTo>
                    <a:pt x="599" y="27"/>
                    <a:pt x="530" y="0"/>
                    <a:pt x="45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370;p69"/>
            <p:cNvSpPr/>
            <p:nvPr/>
          </p:nvSpPr>
          <p:spPr>
            <a:xfrm>
              <a:off x="6849929" y="3447845"/>
              <a:ext cx="30293" cy="28924"/>
            </a:xfrm>
            <a:custGeom>
              <a:avLst/>
              <a:gdLst/>
              <a:ahLst/>
              <a:cxnLst/>
              <a:rect l="l" t="t" r="r" b="b"/>
              <a:pathLst>
                <a:path w="730" h="697" extrusionOk="0">
                  <a:moveTo>
                    <a:pt x="457" y="0"/>
                  </a:moveTo>
                  <a:cubicBezTo>
                    <a:pt x="419" y="0"/>
                    <a:pt x="380" y="7"/>
                    <a:pt x="344" y="20"/>
                  </a:cubicBezTo>
                  <a:cubicBezTo>
                    <a:pt x="282" y="29"/>
                    <a:pt x="219" y="62"/>
                    <a:pt x="167" y="117"/>
                  </a:cubicBezTo>
                  <a:cubicBezTo>
                    <a:pt x="137" y="149"/>
                    <a:pt x="109" y="191"/>
                    <a:pt x="92" y="236"/>
                  </a:cubicBezTo>
                  <a:cubicBezTo>
                    <a:pt x="77" y="261"/>
                    <a:pt x="64" y="287"/>
                    <a:pt x="52" y="314"/>
                  </a:cubicBezTo>
                  <a:cubicBezTo>
                    <a:pt x="1" y="438"/>
                    <a:pt x="16" y="601"/>
                    <a:pt x="143" y="671"/>
                  </a:cubicBezTo>
                  <a:cubicBezTo>
                    <a:pt x="148" y="673"/>
                    <a:pt x="154" y="675"/>
                    <a:pt x="159" y="678"/>
                  </a:cubicBezTo>
                  <a:cubicBezTo>
                    <a:pt x="188" y="690"/>
                    <a:pt x="219" y="697"/>
                    <a:pt x="251" y="697"/>
                  </a:cubicBezTo>
                  <a:cubicBezTo>
                    <a:pt x="304" y="697"/>
                    <a:pt x="358" y="680"/>
                    <a:pt x="405" y="647"/>
                  </a:cubicBezTo>
                  <a:cubicBezTo>
                    <a:pt x="421" y="634"/>
                    <a:pt x="436" y="621"/>
                    <a:pt x="451" y="607"/>
                  </a:cubicBezTo>
                  <a:cubicBezTo>
                    <a:pt x="483" y="597"/>
                    <a:pt x="513" y="580"/>
                    <a:pt x="540" y="556"/>
                  </a:cubicBezTo>
                  <a:cubicBezTo>
                    <a:pt x="596" y="508"/>
                    <a:pt x="624" y="443"/>
                    <a:pt x="645" y="396"/>
                  </a:cubicBezTo>
                  <a:cubicBezTo>
                    <a:pt x="668" y="344"/>
                    <a:pt x="729" y="205"/>
                    <a:pt x="645" y="91"/>
                  </a:cubicBezTo>
                  <a:cubicBezTo>
                    <a:pt x="599" y="27"/>
                    <a:pt x="529"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371;p69"/>
            <p:cNvSpPr/>
            <p:nvPr/>
          </p:nvSpPr>
          <p:spPr>
            <a:xfrm>
              <a:off x="6899228" y="3298745"/>
              <a:ext cx="25438" cy="23446"/>
            </a:xfrm>
            <a:custGeom>
              <a:avLst/>
              <a:gdLst/>
              <a:ahLst/>
              <a:cxnLst/>
              <a:rect l="l" t="t" r="r" b="b"/>
              <a:pathLst>
                <a:path w="613" h="565" extrusionOk="0">
                  <a:moveTo>
                    <a:pt x="400" y="1"/>
                  </a:moveTo>
                  <a:cubicBezTo>
                    <a:pt x="366" y="1"/>
                    <a:pt x="326" y="9"/>
                    <a:pt x="280" y="30"/>
                  </a:cubicBezTo>
                  <a:cubicBezTo>
                    <a:pt x="226" y="44"/>
                    <a:pt x="178" y="76"/>
                    <a:pt x="147" y="119"/>
                  </a:cubicBezTo>
                  <a:cubicBezTo>
                    <a:pt x="114" y="148"/>
                    <a:pt x="78" y="184"/>
                    <a:pt x="53" y="231"/>
                  </a:cubicBezTo>
                  <a:cubicBezTo>
                    <a:pt x="1" y="334"/>
                    <a:pt x="22" y="457"/>
                    <a:pt x="106" y="521"/>
                  </a:cubicBezTo>
                  <a:cubicBezTo>
                    <a:pt x="118" y="530"/>
                    <a:pt x="132" y="539"/>
                    <a:pt x="147" y="545"/>
                  </a:cubicBezTo>
                  <a:cubicBezTo>
                    <a:pt x="175" y="558"/>
                    <a:pt x="206" y="564"/>
                    <a:pt x="238" y="564"/>
                  </a:cubicBezTo>
                  <a:cubicBezTo>
                    <a:pt x="259" y="564"/>
                    <a:pt x="280" y="562"/>
                    <a:pt x="302" y="556"/>
                  </a:cubicBezTo>
                  <a:cubicBezTo>
                    <a:pt x="304" y="556"/>
                    <a:pt x="306" y="556"/>
                    <a:pt x="308" y="556"/>
                  </a:cubicBezTo>
                  <a:cubicBezTo>
                    <a:pt x="411" y="556"/>
                    <a:pt x="509" y="503"/>
                    <a:pt x="559" y="416"/>
                  </a:cubicBezTo>
                  <a:cubicBezTo>
                    <a:pt x="587" y="369"/>
                    <a:pt x="598" y="318"/>
                    <a:pt x="595" y="267"/>
                  </a:cubicBezTo>
                  <a:cubicBezTo>
                    <a:pt x="613" y="187"/>
                    <a:pt x="595" y="101"/>
                    <a:pt x="527" y="46"/>
                  </a:cubicBezTo>
                  <a:cubicBezTo>
                    <a:pt x="501" y="24"/>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372;p69"/>
            <p:cNvSpPr/>
            <p:nvPr/>
          </p:nvSpPr>
          <p:spPr>
            <a:xfrm>
              <a:off x="6778553" y="3352816"/>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6"/>
                  </a:cubicBezTo>
                  <a:cubicBezTo>
                    <a:pt x="3" y="416"/>
                    <a:pt x="1" y="444"/>
                    <a:pt x="1" y="474"/>
                  </a:cubicBezTo>
                  <a:cubicBezTo>
                    <a:pt x="5" y="608"/>
                    <a:pt x="83" y="751"/>
                    <a:pt x="228" y="764"/>
                  </a:cubicBezTo>
                  <a:cubicBezTo>
                    <a:pt x="234" y="763"/>
                    <a:pt x="241" y="763"/>
                    <a:pt x="247" y="763"/>
                  </a:cubicBezTo>
                  <a:cubicBezTo>
                    <a:pt x="331" y="763"/>
                    <a:pt x="412" y="713"/>
                    <a:pt x="458" y="635"/>
                  </a:cubicBezTo>
                  <a:cubicBezTo>
                    <a:pt x="468" y="617"/>
                    <a:pt x="478" y="598"/>
                    <a:pt x="484" y="579"/>
                  </a:cubicBezTo>
                  <a:cubicBezTo>
                    <a:pt x="509" y="557"/>
                    <a:pt x="530" y="530"/>
                    <a:pt x="546" y="497"/>
                  </a:cubicBezTo>
                  <a:cubicBezTo>
                    <a:pt x="577" y="429"/>
                    <a:pt x="577" y="360"/>
                    <a:pt x="577" y="308"/>
                  </a:cubicBezTo>
                  <a:cubicBezTo>
                    <a:pt x="577" y="250"/>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373;p69"/>
            <p:cNvSpPr/>
            <p:nvPr/>
          </p:nvSpPr>
          <p:spPr>
            <a:xfrm>
              <a:off x="6822748" y="3310779"/>
              <a:ext cx="25438" cy="23405"/>
            </a:xfrm>
            <a:custGeom>
              <a:avLst/>
              <a:gdLst/>
              <a:ahLst/>
              <a:cxnLst/>
              <a:rect l="l" t="t" r="r" b="b"/>
              <a:pathLst>
                <a:path w="613" h="564" extrusionOk="0">
                  <a:moveTo>
                    <a:pt x="399" y="1"/>
                  </a:moveTo>
                  <a:cubicBezTo>
                    <a:pt x="365" y="1"/>
                    <a:pt x="325" y="9"/>
                    <a:pt x="279" y="30"/>
                  </a:cubicBezTo>
                  <a:cubicBezTo>
                    <a:pt x="226" y="44"/>
                    <a:pt x="178" y="75"/>
                    <a:pt x="147" y="118"/>
                  </a:cubicBezTo>
                  <a:cubicBezTo>
                    <a:pt x="113" y="147"/>
                    <a:pt x="77" y="183"/>
                    <a:pt x="53" y="231"/>
                  </a:cubicBezTo>
                  <a:cubicBezTo>
                    <a:pt x="0" y="334"/>
                    <a:pt x="22" y="456"/>
                    <a:pt x="106" y="520"/>
                  </a:cubicBezTo>
                  <a:cubicBezTo>
                    <a:pt x="118" y="530"/>
                    <a:pt x="132" y="539"/>
                    <a:pt x="147" y="545"/>
                  </a:cubicBezTo>
                  <a:cubicBezTo>
                    <a:pt x="175" y="557"/>
                    <a:pt x="206" y="564"/>
                    <a:pt x="238" y="564"/>
                  </a:cubicBezTo>
                  <a:cubicBezTo>
                    <a:pt x="259" y="564"/>
                    <a:pt x="280" y="561"/>
                    <a:pt x="302" y="555"/>
                  </a:cubicBezTo>
                  <a:cubicBezTo>
                    <a:pt x="305" y="555"/>
                    <a:pt x="308" y="556"/>
                    <a:pt x="310" y="556"/>
                  </a:cubicBezTo>
                  <a:cubicBezTo>
                    <a:pt x="412" y="556"/>
                    <a:pt x="510" y="501"/>
                    <a:pt x="560" y="415"/>
                  </a:cubicBezTo>
                  <a:cubicBezTo>
                    <a:pt x="586" y="369"/>
                    <a:pt x="598" y="317"/>
                    <a:pt x="596" y="267"/>
                  </a:cubicBezTo>
                  <a:cubicBezTo>
                    <a:pt x="612" y="187"/>
                    <a:pt x="596" y="101"/>
                    <a:pt x="527" y="45"/>
                  </a:cubicBezTo>
                  <a:cubicBezTo>
                    <a:pt x="501" y="24"/>
                    <a:pt x="458"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374;p69"/>
            <p:cNvSpPr/>
            <p:nvPr/>
          </p:nvSpPr>
          <p:spPr>
            <a:xfrm>
              <a:off x="6947987" y="3262974"/>
              <a:ext cx="28882" cy="27679"/>
            </a:xfrm>
            <a:custGeom>
              <a:avLst/>
              <a:gdLst/>
              <a:ahLst/>
              <a:cxnLst/>
              <a:rect l="l" t="t" r="r" b="b"/>
              <a:pathLst>
                <a:path w="696" h="667" extrusionOk="0">
                  <a:moveTo>
                    <a:pt x="492" y="0"/>
                  </a:moveTo>
                  <a:cubicBezTo>
                    <a:pt x="453" y="0"/>
                    <a:pt x="411" y="11"/>
                    <a:pt x="367" y="32"/>
                  </a:cubicBezTo>
                  <a:cubicBezTo>
                    <a:pt x="353" y="39"/>
                    <a:pt x="338" y="47"/>
                    <a:pt x="324" y="54"/>
                  </a:cubicBezTo>
                  <a:cubicBezTo>
                    <a:pt x="310" y="57"/>
                    <a:pt x="294" y="62"/>
                    <a:pt x="280" y="67"/>
                  </a:cubicBezTo>
                  <a:cubicBezTo>
                    <a:pt x="218" y="89"/>
                    <a:pt x="176" y="132"/>
                    <a:pt x="145" y="165"/>
                  </a:cubicBezTo>
                  <a:cubicBezTo>
                    <a:pt x="109" y="200"/>
                    <a:pt x="64" y="247"/>
                    <a:pt x="38" y="310"/>
                  </a:cubicBezTo>
                  <a:cubicBezTo>
                    <a:pt x="1" y="399"/>
                    <a:pt x="13" y="500"/>
                    <a:pt x="70" y="564"/>
                  </a:cubicBezTo>
                  <a:cubicBezTo>
                    <a:pt x="93" y="604"/>
                    <a:pt x="126" y="635"/>
                    <a:pt x="165" y="651"/>
                  </a:cubicBezTo>
                  <a:cubicBezTo>
                    <a:pt x="182" y="659"/>
                    <a:pt x="198" y="662"/>
                    <a:pt x="218" y="665"/>
                  </a:cubicBezTo>
                  <a:cubicBezTo>
                    <a:pt x="224" y="666"/>
                    <a:pt x="231" y="667"/>
                    <a:pt x="238" y="667"/>
                  </a:cubicBezTo>
                  <a:cubicBezTo>
                    <a:pt x="284" y="667"/>
                    <a:pt x="344" y="649"/>
                    <a:pt x="403" y="580"/>
                  </a:cubicBezTo>
                  <a:cubicBezTo>
                    <a:pt x="457" y="538"/>
                    <a:pt x="491" y="481"/>
                    <a:pt x="513" y="440"/>
                  </a:cubicBezTo>
                  <a:lnTo>
                    <a:pt x="517" y="433"/>
                  </a:lnTo>
                  <a:lnTo>
                    <a:pt x="564" y="391"/>
                  </a:lnTo>
                  <a:cubicBezTo>
                    <a:pt x="593" y="367"/>
                    <a:pt x="632" y="333"/>
                    <a:pt x="657" y="281"/>
                  </a:cubicBezTo>
                  <a:cubicBezTo>
                    <a:pt x="695" y="204"/>
                    <a:pt x="685" y="114"/>
                    <a:pt x="629" y="57"/>
                  </a:cubicBezTo>
                  <a:cubicBezTo>
                    <a:pt x="593" y="19"/>
                    <a:pt x="546" y="0"/>
                    <a:pt x="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375;p69"/>
            <p:cNvSpPr/>
            <p:nvPr/>
          </p:nvSpPr>
          <p:spPr>
            <a:xfrm>
              <a:off x="6821254" y="3374312"/>
              <a:ext cx="29048" cy="29256"/>
            </a:xfrm>
            <a:custGeom>
              <a:avLst/>
              <a:gdLst/>
              <a:ahLst/>
              <a:cxnLst/>
              <a:rect l="l" t="t" r="r" b="b"/>
              <a:pathLst>
                <a:path w="700" h="705" extrusionOk="0">
                  <a:moveTo>
                    <a:pt x="475" y="1"/>
                  </a:moveTo>
                  <a:cubicBezTo>
                    <a:pt x="458" y="1"/>
                    <a:pt x="441" y="3"/>
                    <a:pt x="424" y="7"/>
                  </a:cubicBezTo>
                  <a:cubicBezTo>
                    <a:pt x="420" y="8"/>
                    <a:pt x="417" y="8"/>
                    <a:pt x="413" y="9"/>
                  </a:cubicBezTo>
                  <a:cubicBezTo>
                    <a:pt x="403" y="6"/>
                    <a:pt x="392" y="5"/>
                    <a:pt x="381" y="5"/>
                  </a:cubicBezTo>
                  <a:cubicBezTo>
                    <a:pt x="373" y="5"/>
                    <a:pt x="365" y="6"/>
                    <a:pt x="357" y="7"/>
                  </a:cubicBezTo>
                  <a:cubicBezTo>
                    <a:pt x="315" y="12"/>
                    <a:pt x="276" y="29"/>
                    <a:pt x="241" y="58"/>
                  </a:cubicBezTo>
                  <a:cubicBezTo>
                    <a:pt x="179" y="76"/>
                    <a:pt x="122" y="116"/>
                    <a:pt x="77" y="171"/>
                  </a:cubicBezTo>
                  <a:cubicBezTo>
                    <a:pt x="17" y="247"/>
                    <a:pt x="0" y="338"/>
                    <a:pt x="31" y="415"/>
                  </a:cubicBezTo>
                  <a:cubicBezTo>
                    <a:pt x="31" y="453"/>
                    <a:pt x="39" y="491"/>
                    <a:pt x="56" y="524"/>
                  </a:cubicBezTo>
                  <a:cubicBezTo>
                    <a:pt x="55" y="540"/>
                    <a:pt x="56" y="558"/>
                    <a:pt x="60" y="574"/>
                  </a:cubicBezTo>
                  <a:cubicBezTo>
                    <a:pt x="68" y="616"/>
                    <a:pt x="94" y="649"/>
                    <a:pt x="129" y="671"/>
                  </a:cubicBezTo>
                  <a:cubicBezTo>
                    <a:pt x="134" y="672"/>
                    <a:pt x="139" y="674"/>
                    <a:pt x="145" y="677"/>
                  </a:cubicBezTo>
                  <a:cubicBezTo>
                    <a:pt x="159" y="683"/>
                    <a:pt x="174" y="688"/>
                    <a:pt x="191" y="689"/>
                  </a:cubicBezTo>
                  <a:cubicBezTo>
                    <a:pt x="209" y="699"/>
                    <a:pt x="230" y="705"/>
                    <a:pt x="251" y="705"/>
                  </a:cubicBezTo>
                  <a:cubicBezTo>
                    <a:pt x="271" y="705"/>
                    <a:pt x="291" y="700"/>
                    <a:pt x="309" y="690"/>
                  </a:cubicBezTo>
                  <a:cubicBezTo>
                    <a:pt x="328" y="679"/>
                    <a:pt x="345" y="668"/>
                    <a:pt x="364" y="657"/>
                  </a:cubicBezTo>
                  <a:cubicBezTo>
                    <a:pt x="385" y="652"/>
                    <a:pt x="406" y="640"/>
                    <a:pt x="423" y="622"/>
                  </a:cubicBezTo>
                  <a:lnTo>
                    <a:pt x="442" y="601"/>
                  </a:lnTo>
                  <a:cubicBezTo>
                    <a:pt x="484" y="576"/>
                    <a:pt x="524" y="543"/>
                    <a:pt x="552" y="504"/>
                  </a:cubicBezTo>
                  <a:cubicBezTo>
                    <a:pt x="566" y="487"/>
                    <a:pt x="578" y="467"/>
                    <a:pt x="587" y="447"/>
                  </a:cubicBezTo>
                  <a:cubicBezTo>
                    <a:pt x="609" y="422"/>
                    <a:pt x="619" y="391"/>
                    <a:pt x="618" y="360"/>
                  </a:cubicBezTo>
                  <a:lnTo>
                    <a:pt x="627" y="345"/>
                  </a:lnTo>
                  <a:cubicBezTo>
                    <a:pt x="632" y="336"/>
                    <a:pt x="637" y="326"/>
                    <a:pt x="640" y="317"/>
                  </a:cubicBezTo>
                  <a:cubicBezTo>
                    <a:pt x="700" y="189"/>
                    <a:pt x="659" y="108"/>
                    <a:pt x="629" y="71"/>
                  </a:cubicBezTo>
                  <a:cubicBezTo>
                    <a:pt x="592" y="26"/>
                    <a:pt x="536"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376;p69"/>
            <p:cNvSpPr/>
            <p:nvPr/>
          </p:nvSpPr>
          <p:spPr>
            <a:xfrm>
              <a:off x="7036045" y="3221269"/>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1" y="335"/>
                    <a:pt x="22" y="456"/>
                    <a:pt x="106" y="521"/>
                  </a:cubicBezTo>
                  <a:cubicBezTo>
                    <a:pt x="120" y="532"/>
                    <a:pt x="134" y="539"/>
                    <a:pt x="148" y="546"/>
                  </a:cubicBezTo>
                  <a:cubicBezTo>
                    <a:pt x="176" y="558"/>
                    <a:pt x="206" y="565"/>
                    <a:pt x="238" y="565"/>
                  </a:cubicBezTo>
                  <a:cubicBezTo>
                    <a:pt x="259" y="565"/>
                    <a:pt x="280" y="562"/>
                    <a:pt x="301" y="556"/>
                  </a:cubicBezTo>
                  <a:cubicBezTo>
                    <a:pt x="303" y="556"/>
                    <a:pt x="305" y="557"/>
                    <a:pt x="307" y="557"/>
                  </a:cubicBezTo>
                  <a:cubicBezTo>
                    <a:pt x="409" y="557"/>
                    <a:pt x="509" y="503"/>
                    <a:pt x="559" y="415"/>
                  </a:cubicBezTo>
                  <a:cubicBezTo>
                    <a:pt x="586" y="369"/>
                    <a:pt x="598" y="317"/>
                    <a:pt x="595" y="268"/>
                  </a:cubicBezTo>
                  <a:cubicBezTo>
                    <a:pt x="612" y="188"/>
                    <a:pt x="595" y="101"/>
                    <a:pt x="527" y="45"/>
                  </a:cubicBezTo>
                  <a:cubicBezTo>
                    <a:pt x="501" y="24"/>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377;p69"/>
            <p:cNvSpPr/>
            <p:nvPr/>
          </p:nvSpPr>
          <p:spPr>
            <a:xfrm>
              <a:off x="7076795" y="3313601"/>
              <a:ext cx="28882" cy="27679"/>
            </a:xfrm>
            <a:custGeom>
              <a:avLst/>
              <a:gdLst/>
              <a:ahLst/>
              <a:cxnLst/>
              <a:rect l="l" t="t" r="r" b="b"/>
              <a:pathLst>
                <a:path w="696" h="667" extrusionOk="0">
                  <a:moveTo>
                    <a:pt x="493" y="0"/>
                  </a:moveTo>
                  <a:cubicBezTo>
                    <a:pt x="453" y="0"/>
                    <a:pt x="411" y="11"/>
                    <a:pt x="369" y="32"/>
                  </a:cubicBezTo>
                  <a:cubicBezTo>
                    <a:pt x="354" y="39"/>
                    <a:pt x="339" y="47"/>
                    <a:pt x="324" y="55"/>
                  </a:cubicBezTo>
                  <a:cubicBezTo>
                    <a:pt x="310" y="58"/>
                    <a:pt x="294" y="61"/>
                    <a:pt x="281" y="66"/>
                  </a:cubicBezTo>
                  <a:cubicBezTo>
                    <a:pt x="219" y="90"/>
                    <a:pt x="176" y="132"/>
                    <a:pt x="145" y="164"/>
                  </a:cubicBezTo>
                  <a:cubicBezTo>
                    <a:pt x="109" y="200"/>
                    <a:pt x="66" y="246"/>
                    <a:pt x="39" y="310"/>
                  </a:cubicBezTo>
                  <a:cubicBezTo>
                    <a:pt x="1" y="399"/>
                    <a:pt x="14" y="499"/>
                    <a:pt x="71" y="565"/>
                  </a:cubicBezTo>
                  <a:cubicBezTo>
                    <a:pt x="93" y="604"/>
                    <a:pt x="126" y="635"/>
                    <a:pt x="166" y="651"/>
                  </a:cubicBezTo>
                  <a:cubicBezTo>
                    <a:pt x="182" y="658"/>
                    <a:pt x="200" y="663"/>
                    <a:pt x="219" y="666"/>
                  </a:cubicBezTo>
                  <a:cubicBezTo>
                    <a:pt x="225" y="666"/>
                    <a:pt x="231" y="667"/>
                    <a:pt x="238" y="667"/>
                  </a:cubicBezTo>
                  <a:cubicBezTo>
                    <a:pt x="284" y="667"/>
                    <a:pt x="344" y="649"/>
                    <a:pt x="403" y="580"/>
                  </a:cubicBezTo>
                  <a:cubicBezTo>
                    <a:pt x="458" y="538"/>
                    <a:pt x="491" y="481"/>
                    <a:pt x="514" y="440"/>
                  </a:cubicBezTo>
                  <a:lnTo>
                    <a:pt x="517" y="432"/>
                  </a:lnTo>
                  <a:lnTo>
                    <a:pt x="565" y="391"/>
                  </a:lnTo>
                  <a:cubicBezTo>
                    <a:pt x="593" y="367"/>
                    <a:pt x="633" y="333"/>
                    <a:pt x="658" y="281"/>
                  </a:cubicBezTo>
                  <a:cubicBezTo>
                    <a:pt x="695" y="204"/>
                    <a:pt x="685" y="114"/>
                    <a:pt x="629" y="58"/>
                  </a:cubicBezTo>
                  <a:cubicBezTo>
                    <a:pt x="593" y="20"/>
                    <a:pt x="546"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378;p69"/>
            <p:cNvSpPr/>
            <p:nvPr/>
          </p:nvSpPr>
          <p:spPr>
            <a:xfrm>
              <a:off x="6970354" y="3459340"/>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7"/>
                  </a:cubicBezTo>
                  <a:cubicBezTo>
                    <a:pt x="3" y="416"/>
                    <a:pt x="1" y="444"/>
                    <a:pt x="1" y="474"/>
                  </a:cubicBezTo>
                  <a:cubicBezTo>
                    <a:pt x="5" y="608"/>
                    <a:pt x="83" y="751"/>
                    <a:pt x="227" y="764"/>
                  </a:cubicBezTo>
                  <a:cubicBezTo>
                    <a:pt x="235" y="763"/>
                    <a:pt x="241" y="763"/>
                    <a:pt x="247" y="763"/>
                  </a:cubicBezTo>
                  <a:cubicBezTo>
                    <a:pt x="331" y="763"/>
                    <a:pt x="412" y="713"/>
                    <a:pt x="458" y="635"/>
                  </a:cubicBezTo>
                  <a:cubicBezTo>
                    <a:pt x="468" y="617"/>
                    <a:pt x="478" y="598"/>
                    <a:pt x="484" y="579"/>
                  </a:cubicBezTo>
                  <a:cubicBezTo>
                    <a:pt x="509" y="558"/>
                    <a:pt x="530" y="530"/>
                    <a:pt x="546" y="497"/>
                  </a:cubicBezTo>
                  <a:cubicBezTo>
                    <a:pt x="577" y="429"/>
                    <a:pt x="577" y="360"/>
                    <a:pt x="577" y="308"/>
                  </a:cubicBezTo>
                  <a:cubicBezTo>
                    <a:pt x="577" y="252"/>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379;p69"/>
            <p:cNvSpPr/>
            <p:nvPr/>
          </p:nvSpPr>
          <p:spPr>
            <a:xfrm>
              <a:off x="7034593" y="3298288"/>
              <a:ext cx="22948" cy="25687"/>
            </a:xfrm>
            <a:custGeom>
              <a:avLst/>
              <a:gdLst/>
              <a:ahLst/>
              <a:cxnLst/>
              <a:rect l="l" t="t" r="r" b="b"/>
              <a:pathLst>
                <a:path w="553" h="619" extrusionOk="0">
                  <a:moveTo>
                    <a:pt x="314" y="0"/>
                  </a:moveTo>
                  <a:cubicBezTo>
                    <a:pt x="263" y="0"/>
                    <a:pt x="198" y="20"/>
                    <a:pt x="133" y="93"/>
                  </a:cubicBezTo>
                  <a:cubicBezTo>
                    <a:pt x="89" y="128"/>
                    <a:pt x="58" y="175"/>
                    <a:pt x="47" y="228"/>
                  </a:cubicBezTo>
                  <a:cubicBezTo>
                    <a:pt x="27" y="268"/>
                    <a:pt x="10" y="314"/>
                    <a:pt x="7" y="368"/>
                  </a:cubicBezTo>
                  <a:cubicBezTo>
                    <a:pt x="0" y="484"/>
                    <a:pt x="70" y="586"/>
                    <a:pt x="173" y="612"/>
                  </a:cubicBezTo>
                  <a:cubicBezTo>
                    <a:pt x="190" y="615"/>
                    <a:pt x="207" y="618"/>
                    <a:pt x="223" y="618"/>
                  </a:cubicBezTo>
                  <a:cubicBezTo>
                    <a:pt x="275" y="618"/>
                    <a:pt x="325" y="600"/>
                    <a:pt x="367" y="566"/>
                  </a:cubicBezTo>
                  <a:cubicBezTo>
                    <a:pt x="464" y="526"/>
                    <a:pt x="535" y="435"/>
                    <a:pt x="547" y="334"/>
                  </a:cubicBezTo>
                  <a:cubicBezTo>
                    <a:pt x="553" y="280"/>
                    <a:pt x="543" y="229"/>
                    <a:pt x="520" y="182"/>
                  </a:cubicBezTo>
                  <a:cubicBezTo>
                    <a:pt x="502" y="103"/>
                    <a:pt x="452" y="31"/>
                    <a:pt x="366" y="7"/>
                  </a:cubicBezTo>
                  <a:cubicBezTo>
                    <a:pt x="352"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380;p69"/>
            <p:cNvSpPr/>
            <p:nvPr/>
          </p:nvSpPr>
          <p:spPr>
            <a:xfrm>
              <a:off x="6924500" y="3422159"/>
              <a:ext cx="23280" cy="30999"/>
            </a:xfrm>
            <a:custGeom>
              <a:avLst/>
              <a:gdLst/>
              <a:ahLst/>
              <a:cxnLst/>
              <a:rect l="l" t="t" r="r" b="b"/>
              <a:pathLst>
                <a:path w="561" h="747" extrusionOk="0">
                  <a:moveTo>
                    <a:pt x="369" y="1"/>
                  </a:moveTo>
                  <a:cubicBezTo>
                    <a:pt x="306" y="1"/>
                    <a:pt x="243" y="34"/>
                    <a:pt x="189" y="97"/>
                  </a:cubicBezTo>
                  <a:cubicBezTo>
                    <a:pt x="179" y="111"/>
                    <a:pt x="169" y="123"/>
                    <a:pt x="160" y="137"/>
                  </a:cubicBezTo>
                  <a:cubicBezTo>
                    <a:pt x="146" y="144"/>
                    <a:pt x="135" y="154"/>
                    <a:pt x="124" y="164"/>
                  </a:cubicBezTo>
                  <a:cubicBezTo>
                    <a:pt x="77" y="211"/>
                    <a:pt x="56" y="267"/>
                    <a:pt x="41" y="309"/>
                  </a:cubicBezTo>
                  <a:cubicBezTo>
                    <a:pt x="22" y="356"/>
                    <a:pt x="1" y="416"/>
                    <a:pt x="2" y="485"/>
                  </a:cubicBezTo>
                  <a:cubicBezTo>
                    <a:pt x="4" y="582"/>
                    <a:pt x="56" y="668"/>
                    <a:pt x="135" y="704"/>
                  </a:cubicBezTo>
                  <a:cubicBezTo>
                    <a:pt x="169" y="731"/>
                    <a:pt x="212" y="747"/>
                    <a:pt x="254" y="747"/>
                  </a:cubicBezTo>
                  <a:cubicBezTo>
                    <a:pt x="273" y="747"/>
                    <a:pt x="290" y="745"/>
                    <a:pt x="309" y="739"/>
                  </a:cubicBezTo>
                  <a:cubicBezTo>
                    <a:pt x="355" y="725"/>
                    <a:pt x="413" y="686"/>
                    <a:pt x="443" y="587"/>
                  </a:cubicBezTo>
                  <a:cubicBezTo>
                    <a:pt x="476" y="526"/>
                    <a:pt x="484" y="460"/>
                    <a:pt x="488" y="413"/>
                  </a:cubicBezTo>
                  <a:lnTo>
                    <a:pt x="488" y="405"/>
                  </a:lnTo>
                  <a:lnTo>
                    <a:pt x="515" y="348"/>
                  </a:lnTo>
                  <a:cubicBezTo>
                    <a:pt x="532" y="314"/>
                    <a:pt x="553" y="267"/>
                    <a:pt x="556" y="210"/>
                  </a:cubicBezTo>
                  <a:cubicBezTo>
                    <a:pt x="560" y="123"/>
                    <a:pt x="512" y="46"/>
                    <a:pt x="439" y="15"/>
                  </a:cubicBezTo>
                  <a:cubicBezTo>
                    <a:pt x="416" y="5"/>
                    <a:pt x="393"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81;p69"/>
            <p:cNvSpPr/>
            <p:nvPr/>
          </p:nvSpPr>
          <p:spPr>
            <a:xfrm>
              <a:off x="7049366" y="3360784"/>
              <a:ext cx="29048" cy="29297"/>
            </a:xfrm>
            <a:custGeom>
              <a:avLst/>
              <a:gdLst/>
              <a:ahLst/>
              <a:cxnLst/>
              <a:rect l="l" t="t" r="r" b="b"/>
              <a:pathLst>
                <a:path w="700" h="706" extrusionOk="0">
                  <a:moveTo>
                    <a:pt x="472" y="0"/>
                  </a:moveTo>
                  <a:cubicBezTo>
                    <a:pt x="456" y="0"/>
                    <a:pt x="440" y="2"/>
                    <a:pt x="424" y="6"/>
                  </a:cubicBezTo>
                  <a:cubicBezTo>
                    <a:pt x="419" y="8"/>
                    <a:pt x="417" y="8"/>
                    <a:pt x="413" y="9"/>
                  </a:cubicBezTo>
                  <a:cubicBezTo>
                    <a:pt x="402" y="6"/>
                    <a:pt x="389" y="5"/>
                    <a:pt x="376" y="5"/>
                  </a:cubicBezTo>
                  <a:cubicBezTo>
                    <a:pt x="370" y="5"/>
                    <a:pt x="363" y="5"/>
                    <a:pt x="357" y="6"/>
                  </a:cubicBezTo>
                  <a:cubicBezTo>
                    <a:pt x="315" y="11"/>
                    <a:pt x="275" y="30"/>
                    <a:pt x="241" y="57"/>
                  </a:cubicBezTo>
                  <a:cubicBezTo>
                    <a:pt x="179" y="76"/>
                    <a:pt x="121" y="116"/>
                    <a:pt x="77" y="171"/>
                  </a:cubicBezTo>
                  <a:cubicBezTo>
                    <a:pt x="17" y="247"/>
                    <a:pt x="0" y="339"/>
                    <a:pt x="31" y="415"/>
                  </a:cubicBezTo>
                  <a:cubicBezTo>
                    <a:pt x="31" y="453"/>
                    <a:pt x="38" y="490"/>
                    <a:pt x="56" y="524"/>
                  </a:cubicBezTo>
                  <a:cubicBezTo>
                    <a:pt x="54" y="541"/>
                    <a:pt x="56" y="557"/>
                    <a:pt x="59" y="575"/>
                  </a:cubicBezTo>
                  <a:cubicBezTo>
                    <a:pt x="68" y="616"/>
                    <a:pt x="94" y="649"/>
                    <a:pt x="129" y="671"/>
                  </a:cubicBezTo>
                  <a:cubicBezTo>
                    <a:pt x="134" y="673"/>
                    <a:pt x="139" y="675"/>
                    <a:pt x="145" y="678"/>
                  </a:cubicBezTo>
                  <a:cubicBezTo>
                    <a:pt x="159" y="683"/>
                    <a:pt x="174" y="688"/>
                    <a:pt x="191" y="689"/>
                  </a:cubicBezTo>
                  <a:cubicBezTo>
                    <a:pt x="209" y="700"/>
                    <a:pt x="230" y="705"/>
                    <a:pt x="251" y="705"/>
                  </a:cubicBezTo>
                  <a:cubicBezTo>
                    <a:pt x="271" y="705"/>
                    <a:pt x="291" y="700"/>
                    <a:pt x="309" y="690"/>
                  </a:cubicBezTo>
                  <a:cubicBezTo>
                    <a:pt x="327" y="680"/>
                    <a:pt x="345" y="668"/>
                    <a:pt x="363" y="657"/>
                  </a:cubicBezTo>
                  <a:cubicBezTo>
                    <a:pt x="385" y="652"/>
                    <a:pt x="406" y="640"/>
                    <a:pt x="423" y="622"/>
                  </a:cubicBezTo>
                  <a:lnTo>
                    <a:pt x="442" y="601"/>
                  </a:lnTo>
                  <a:cubicBezTo>
                    <a:pt x="484" y="577"/>
                    <a:pt x="523" y="544"/>
                    <a:pt x="552" y="505"/>
                  </a:cubicBezTo>
                  <a:cubicBezTo>
                    <a:pt x="566" y="487"/>
                    <a:pt x="578" y="468"/>
                    <a:pt x="587" y="447"/>
                  </a:cubicBezTo>
                  <a:cubicBezTo>
                    <a:pt x="609" y="422"/>
                    <a:pt x="619" y="391"/>
                    <a:pt x="618" y="360"/>
                  </a:cubicBezTo>
                  <a:lnTo>
                    <a:pt x="626" y="345"/>
                  </a:lnTo>
                  <a:cubicBezTo>
                    <a:pt x="631" y="336"/>
                    <a:pt x="636" y="325"/>
                    <a:pt x="640" y="317"/>
                  </a:cubicBezTo>
                  <a:cubicBezTo>
                    <a:pt x="700" y="189"/>
                    <a:pt x="659" y="108"/>
                    <a:pt x="629" y="72"/>
                  </a:cubicBezTo>
                  <a:cubicBezTo>
                    <a:pt x="592" y="26"/>
                    <a:pt x="53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82;p69"/>
            <p:cNvSpPr/>
            <p:nvPr/>
          </p:nvSpPr>
          <p:spPr>
            <a:xfrm>
              <a:off x="6994838" y="3345928"/>
              <a:ext cx="30210" cy="28965"/>
            </a:xfrm>
            <a:custGeom>
              <a:avLst/>
              <a:gdLst/>
              <a:ahLst/>
              <a:cxnLst/>
              <a:rect l="l" t="t" r="r" b="b"/>
              <a:pathLst>
                <a:path w="728" h="698" extrusionOk="0">
                  <a:moveTo>
                    <a:pt x="456" y="1"/>
                  </a:moveTo>
                  <a:cubicBezTo>
                    <a:pt x="418" y="1"/>
                    <a:pt x="379" y="8"/>
                    <a:pt x="342" y="22"/>
                  </a:cubicBezTo>
                  <a:cubicBezTo>
                    <a:pt x="280" y="29"/>
                    <a:pt x="218" y="63"/>
                    <a:pt x="166" y="118"/>
                  </a:cubicBezTo>
                  <a:cubicBezTo>
                    <a:pt x="135" y="151"/>
                    <a:pt x="108" y="192"/>
                    <a:pt x="92" y="236"/>
                  </a:cubicBezTo>
                  <a:cubicBezTo>
                    <a:pt x="76" y="261"/>
                    <a:pt x="63" y="288"/>
                    <a:pt x="52" y="315"/>
                  </a:cubicBezTo>
                  <a:cubicBezTo>
                    <a:pt x="0" y="439"/>
                    <a:pt x="16" y="601"/>
                    <a:pt x="141" y="672"/>
                  </a:cubicBezTo>
                  <a:cubicBezTo>
                    <a:pt x="145" y="673"/>
                    <a:pt x="152" y="676"/>
                    <a:pt x="157" y="678"/>
                  </a:cubicBezTo>
                  <a:cubicBezTo>
                    <a:pt x="186" y="691"/>
                    <a:pt x="217" y="697"/>
                    <a:pt x="249" y="697"/>
                  </a:cubicBezTo>
                  <a:cubicBezTo>
                    <a:pt x="302" y="697"/>
                    <a:pt x="356" y="680"/>
                    <a:pt x="403" y="647"/>
                  </a:cubicBezTo>
                  <a:cubicBezTo>
                    <a:pt x="419" y="635"/>
                    <a:pt x="435" y="621"/>
                    <a:pt x="449" y="608"/>
                  </a:cubicBezTo>
                  <a:cubicBezTo>
                    <a:pt x="481" y="598"/>
                    <a:pt x="511" y="580"/>
                    <a:pt x="538" y="558"/>
                  </a:cubicBezTo>
                  <a:cubicBezTo>
                    <a:pt x="595" y="508"/>
                    <a:pt x="624" y="444"/>
                    <a:pt x="644" y="397"/>
                  </a:cubicBezTo>
                  <a:cubicBezTo>
                    <a:pt x="667" y="345"/>
                    <a:pt x="728" y="206"/>
                    <a:pt x="644" y="91"/>
                  </a:cubicBezTo>
                  <a:cubicBezTo>
                    <a:pt x="597" y="28"/>
                    <a:pt x="528"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83;p69"/>
            <p:cNvSpPr/>
            <p:nvPr/>
          </p:nvSpPr>
          <p:spPr>
            <a:xfrm>
              <a:off x="6985584" y="3409958"/>
              <a:ext cx="25396" cy="23405"/>
            </a:xfrm>
            <a:custGeom>
              <a:avLst/>
              <a:gdLst/>
              <a:ahLst/>
              <a:cxnLst/>
              <a:rect l="l" t="t" r="r" b="b"/>
              <a:pathLst>
                <a:path w="612" h="564" extrusionOk="0">
                  <a:moveTo>
                    <a:pt x="400" y="0"/>
                  </a:moveTo>
                  <a:cubicBezTo>
                    <a:pt x="366" y="0"/>
                    <a:pt x="325" y="8"/>
                    <a:pt x="280" y="30"/>
                  </a:cubicBezTo>
                  <a:cubicBezTo>
                    <a:pt x="225" y="44"/>
                    <a:pt x="178" y="75"/>
                    <a:pt x="147" y="118"/>
                  </a:cubicBezTo>
                  <a:cubicBezTo>
                    <a:pt x="114" y="147"/>
                    <a:pt x="78" y="183"/>
                    <a:pt x="53" y="231"/>
                  </a:cubicBezTo>
                  <a:cubicBezTo>
                    <a:pt x="0" y="334"/>
                    <a:pt x="22" y="456"/>
                    <a:pt x="106" y="520"/>
                  </a:cubicBezTo>
                  <a:cubicBezTo>
                    <a:pt x="117" y="531"/>
                    <a:pt x="131" y="539"/>
                    <a:pt x="147" y="545"/>
                  </a:cubicBezTo>
                  <a:cubicBezTo>
                    <a:pt x="175" y="557"/>
                    <a:pt x="206" y="564"/>
                    <a:pt x="238" y="564"/>
                  </a:cubicBezTo>
                  <a:cubicBezTo>
                    <a:pt x="259" y="564"/>
                    <a:pt x="280" y="561"/>
                    <a:pt x="301" y="555"/>
                  </a:cubicBezTo>
                  <a:cubicBezTo>
                    <a:pt x="303" y="555"/>
                    <a:pt x="305" y="555"/>
                    <a:pt x="307" y="555"/>
                  </a:cubicBezTo>
                  <a:cubicBezTo>
                    <a:pt x="409" y="555"/>
                    <a:pt x="508" y="502"/>
                    <a:pt x="559" y="415"/>
                  </a:cubicBezTo>
                  <a:cubicBezTo>
                    <a:pt x="586" y="369"/>
                    <a:pt x="598" y="317"/>
                    <a:pt x="595" y="267"/>
                  </a:cubicBezTo>
                  <a:cubicBezTo>
                    <a:pt x="612" y="186"/>
                    <a:pt x="595" y="101"/>
                    <a:pt x="527" y="45"/>
                  </a:cubicBezTo>
                  <a:cubicBezTo>
                    <a:pt x="501" y="24"/>
                    <a:pt x="45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84;p69"/>
            <p:cNvSpPr/>
            <p:nvPr/>
          </p:nvSpPr>
          <p:spPr>
            <a:xfrm>
              <a:off x="6805153" y="3416722"/>
              <a:ext cx="25396" cy="23405"/>
            </a:xfrm>
            <a:custGeom>
              <a:avLst/>
              <a:gdLst/>
              <a:ahLst/>
              <a:cxnLst/>
              <a:rect l="l" t="t" r="r" b="b"/>
              <a:pathLst>
                <a:path w="612" h="564" extrusionOk="0">
                  <a:moveTo>
                    <a:pt x="400" y="1"/>
                  </a:moveTo>
                  <a:cubicBezTo>
                    <a:pt x="366" y="1"/>
                    <a:pt x="325" y="9"/>
                    <a:pt x="280" y="31"/>
                  </a:cubicBezTo>
                  <a:cubicBezTo>
                    <a:pt x="225" y="44"/>
                    <a:pt x="178" y="75"/>
                    <a:pt x="147" y="119"/>
                  </a:cubicBezTo>
                  <a:cubicBezTo>
                    <a:pt x="114" y="147"/>
                    <a:pt x="78" y="183"/>
                    <a:pt x="53" y="230"/>
                  </a:cubicBezTo>
                  <a:cubicBezTo>
                    <a:pt x="1" y="334"/>
                    <a:pt x="22" y="456"/>
                    <a:pt x="106" y="521"/>
                  </a:cubicBezTo>
                  <a:cubicBezTo>
                    <a:pt x="119" y="530"/>
                    <a:pt x="133" y="539"/>
                    <a:pt x="149" y="546"/>
                  </a:cubicBezTo>
                  <a:cubicBezTo>
                    <a:pt x="177" y="558"/>
                    <a:pt x="208" y="564"/>
                    <a:pt x="240" y="564"/>
                  </a:cubicBezTo>
                  <a:cubicBezTo>
                    <a:pt x="260" y="564"/>
                    <a:pt x="281" y="561"/>
                    <a:pt x="301" y="556"/>
                  </a:cubicBezTo>
                  <a:cubicBezTo>
                    <a:pt x="303" y="556"/>
                    <a:pt x="305" y="556"/>
                    <a:pt x="307" y="556"/>
                  </a:cubicBezTo>
                  <a:cubicBezTo>
                    <a:pt x="410" y="556"/>
                    <a:pt x="509" y="503"/>
                    <a:pt x="559" y="415"/>
                  </a:cubicBezTo>
                  <a:cubicBezTo>
                    <a:pt x="587" y="369"/>
                    <a:pt x="598" y="317"/>
                    <a:pt x="595" y="268"/>
                  </a:cubicBezTo>
                  <a:cubicBezTo>
                    <a:pt x="612" y="187"/>
                    <a:pt x="595" y="101"/>
                    <a:pt x="527" y="46"/>
                  </a:cubicBezTo>
                  <a:cubicBezTo>
                    <a:pt x="501" y="25"/>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85;p69"/>
            <p:cNvSpPr/>
            <p:nvPr/>
          </p:nvSpPr>
          <p:spPr>
            <a:xfrm>
              <a:off x="7151325" y="3680812"/>
              <a:ext cx="105943" cy="267783"/>
            </a:xfrm>
            <a:custGeom>
              <a:avLst/>
              <a:gdLst/>
              <a:ahLst/>
              <a:cxnLst/>
              <a:rect l="l" t="t" r="r" b="b"/>
              <a:pathLst>
                <a:path w="2553" h="6453" extrusionOk="0">
                  <a:moveTo>
                    <a:pt x="1321" y="0"/>
                  </a:moveTo>
                  <a:cubicBezTo>
                    <a:pt x="1" y="3960"/>
                    <a:pt x="1603" y="6453"/>
                    <a:pt x="1603" y="6453"/>
                  </a:cubicBezTo>
                  <a:cubicBezTo>
                    <a:pt x="1603" y="6453"/>
                    <a:pt x="2197" y="5711"/>
                    <a:pt x="2375" y="3753"/>
                  </a:cubicBezTo>
                  <a:cubicBezTo>
                    <a:pt x="2553" y="1795"/>
                    <a:pt x="1321" y="1"/>
                    <a:pt x="1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86;p69"/>
            <p:cNvSpPr/>
            <p:nvPr/>
          </p:nvSpPr>
          <p:spPr>
            <a:xfrm>
              <a:off x="7077293" y="3706292"/>
              <a:ext cx="230145" cy="192216"/>
            </a:xfrm>
            <a:custGeom>
              <a:avLst/>
              <a:gdLst/>
              <a:ahLst/>
              <a:cxnLst/>
              <a:rect l="l" t="t" r="r" b="b"/>
              <a:pathLst>
                <a:path w="5546" h="4632" extrusionOk="0">
                  <a:moveTo>
                    <a:pt x="1057" y="1"/>
                  </a:moveTo>
                  <a:cubicBezTo>
                    <a:pt x="1002" y="1"/>
                    <a:pt x="963" y="17"/>
                    <a:pt x="944" y="54"/>
                  </a:cubicBezTo>
                  <a:cubicBezTo>
                    <a:pt x="776" y="379"/>
                    <a:pt x="2137" y="1328"/>
                    <a:pt x="2137" y="1328"/>
                  </a:cubicBezTo>
                  <a:cubicBezTo>
                    <a:pt x="2137" y="1328"/>
                    <a:pt x="987" y="714"/>
                    <a:pt x="471" y="714"/>
                  </a:cubicBezTo>
                  <a:cubicBezTo>
                    <a:pt x="339" y="714"/>
                    <a:pt x="248" y="754"/>
                    <a:pt x="229" y="854"/>
                  </a:cubicBezTo>
                  <a:cubicBezTo>
                    <a:pt x="183" y="1146"/>
                    <a:pt x="1806" y="1804"/>
                    <a:pt x="1806" y="1804"/>
                  </a:cubicBezTo>
                  <a:cubicBezTo>
                    <a:pt x="1806" y="1804"/>
                    <a:pt x="787" y="1472"/>
                    <a:pt x="309" y="1472"/>
                  </a:cubicBezTo>
                  <a:cubicBezTo>
                    <a:pt x="174" y="1472"/>
                    <a:pt x="82" y="1499"/>
                    <a:pt x="68" y="1566"/>
                  </a:cubicBezTo>
                  <a:cubicBezTo>
                    <a:pt x="1" y="1872"/>
                    <a:pt x="1627" y="2328"/>
                    <a:pt x="1627" y="2328"/>
                  </a:cubicBezTo>
                  <a:cubicBezTo>
                    <a:pt x="1627" y="2328"/>
                    <a:pt x="1080" y="2217"/>
                    <a:pt x="665" y="2217"/>
                  </a:cubicBezTo>
                  <a:cubicBezTo>
                    <a:pt x="425" y="2217"/>
                    <a:pt x="230" y="2254"/>
                    <a:pt x="212" y="2372"/>
                  </a:cubicBezTo>
                  <a:cubicBezTo>
                    <a:pt x="166" y="2693"/>
                    <a:pt x="2342" y="3417"/>
                    <a:pt x="3072" y="3509"/>
                  </a:cubicBezTo>
                  <a:cubicBezTo>
                    <a:pt x="3072" y="3509"/>
                    <a:pt x="4159" y="4242"/>
                    <a:pt x="5244" y="4632"/>
                  </a:cubicBezTo>
                  <a:cubicBezTo>
                    <a:pt x="5373" y="3979"/>
                    <a:pt x="5545" y="3045"/>
                    <a:pt x="5505" y="1667"/>
                  </a:cubicBezTo>
                  <a:lnTo>
                    <a:pt x="4093" y="1510"/>
                  </a:lnTo>
                  <a:cubicBezTo>
                    <a:pt x="4093" y="1510"/>
                    <a:pt x="3191" y="170"/>
                    <a:pt x="2740" y="170"/>
                  </a:cubicBezTo>
                  <a:cubicBezTo>
                    <a:pt x="2733" y="170"/>
                    <a:pt x="2726" y="170"/>
                    <a:pt x="2719" y="171"/>
                  </a:cubicBezTo>
                  <a:cubicBezTo>
                    <a:pt x="2275" y="216"/>
                    <a:pt x="2850" y="996"/>
                    <a:pt x="2850" y="996"/>
                  </a:cubicBezTo>
                  <a:cubicBezTo>
                    <a:pt x="2850" y="996"/>
                    <a:pt x="1484" y="1"/>
                    <a:pt x="1057"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87;p69"/>
            <p:cNvSpPr/>
            <p:nvPr/>
          </p:nvSpPr>
          <p:spPr>
            <a:xfrm>
              <a:off x="7206143" y="3352152"/>
              <a:ext cx="446306" cy="596900"/>
            </a:xfrm>
            <a:custGeom>
              <a:avLst/>
              <a:gdLst/>
              <a:ahLst/>
              <a:cxnLst/>
              <a:rect l="l" t="t" r="r" b="b"/>
              <a:pathLst>
                <a:path w="10755" h="14384" extrusionOk="0">
                  <a:moveTo>
                    <a:pt x="4584" y="1"/>
                  </a:moveTo>
                  <a:lnTo>
                    <a:pt x="3739" y="7253"/>
                  </a:lnTo>
                  <a:cubicBezTo>
                    <a:pt x="1691" y="7297"/>
                    <a:pt x="0" y="7920"/>
                    <a:pt x="0" y="7920"/>
                  </a:cubicBezTo>
                  <a:cubicBezTo>
                    <a:pt x="0" y="7920"/>
                    <a:pt x="1232" y="9715"/>
                    <a:pt x="1054" y="11673"/>
                  </a:cubicBezTo>
                  <a:cubicBezTo>
                    <a:pt x="876" y="13631"/>
                    <a:pt x="282" y="14373"/>
                    <a:pt x="282" y="14373"/>
                  </a:cubicBezTo>
                  <a:cubicBezTo>
                    <a:pt x="282" y="14373"/>
                    <a:pt x="465" y="14383"/>
                    <a:pt x="776" y="14383"/>
                  </a:cubicBezTo>
                  <a:cubicBezTo>
                    <a:pt x="2174" y="14383"/>
                    <a:pt x="6166" y="14174"/>
                    <a:pt x="7877" y="11882"/>
                  </a:cubicBezTo>
                  <a:cubicBezTo>
                    <a:pt x="10755" y="8021"/>
                    <a:pt x="4584" y="1"/>
                    <a:pt x="458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88;p69"/>
            <p:cNvSpPr/>
            <p:nvPr/>
          </p:nvSpPr>
          <p:spPr>
            <a:xfrm>
              <a:off x="7206143" y="3649399"/>
              <a:ext cx="240105" cy="31455"/>
            </a:xfrm>
            <a:custGeom>
              <a:avLst/>
              <a:gdLst/>
              <a:ahLst/>
              <a:cxnLst/>
              <a:rect l="l" t="t" r="r" b="b"/>
              <a:pathLst>
                <a:path w="5786" h="758" extrusionOk="0">
                  <a:moveTo>
                    <a:pt x="5786" y="1"/>
                  </a:moveTo>
                  <a:cubicBezTo>
                    <a:pt x="2803" y="1"/>
                    <a:pt x="0" y="757"/>
                    <a:pt x="0" y="757"/>
                  </a:cubicBezTo>
                  <a:lnTo>
                    <a:pt x="57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89;p69"/>
            <p:cNvSpPr/>
            <p:nvPr/>
          </p:nvSpPr>
          <p:spPr>
            <a:xfrm>
              <a:off x="7219090" y="3844479"/>
              <a:ext cx="315049" cy="106690"/>
            </a:xfrm>
            <a:custGeom>
              <a:avLst/>
              <a:gdLst/>
              <a:ahLst/>
              <a:cxnLst/>
              <a:rect l="l" t="t" r="r" b="b"/>
              <a:pathLst>
                <a:path w="7592" h="2571" extrusionOk="0">
                  <a:moveTo>
                    <a:pt x="7536" y="0"/>
                  </a:moveTo>
                  <a:cubicBezTo>
                    <a:pt x="7354" y="287"/>
                    <a:pt x="7111" y="529"/>
                    <a:pt x="6843" y="732"/>
                  </a:cubicBezTo>
                  <a:cubicBezTo>
                    <a:pt x="6573" y="937"/>
                    <a:pt x="6279" y="1110"/>
                    <a:pt x="5975" y="1260"/>
                  </a:cubicBezTo>
                  <a:cubicBezTo>
                    <a:pt x="5362" y="1551"/>
                    <a:pt x="4712" y="1765"/>
                    <a:pt x="4050" y="1927"/>
                  </a:cubicBezTo>
                  <a:cubicBezTo>
                    <a:pt x="3388" y="2090"/>
                    <a:pt x="2716" y="2214"/>
                    <a:pt x="2039" y="2306"/>
                  </a:cubicBezTo>
                  <a:cubicBezTo>
                    <a:pt x="1363" y="2398"/>
                    <a:pt x="681" y="2469"/>
                    <a:pt x="0" y="2508"/>
                  </a:cubicBezTo>
                  <a:lnTo>
                    <a:pt x="0" y="2571"/>
                  </a:lnTo>
                  <a:cubicBezTo>
                    <a:pt x="688" y="2565"/>
                    <a:pt x="1373" y="2514"/>
                    <a:pt x="2054" y="2432"/>
                  </a:cubicBezTo>
                  <a:cubicBezTo>
                    <a:pt x="2736" y="2345"/>
                    <a:pt x="3417" y="2231"/>
                    <a:pt x="4082" y="2059"/>
                  </a:cubicBezTo>
                  <a:cubicBezTo>
                    <a:pt x="4748" y="1889"/>
                    <a:pt x="5409" y="1675"/>
                    <a:pt x="6026" y="1364"/>
                  </a:cubicBezTo>
                  <a:cubicBezTo>
                    <a:pt x="6637" y="1050"/>
                    <a:pt x="7230" y="637"/>
                    <a:pt x="7591" y="34"/>
                  </a:cubicBezTo>
                  <a:lnTo>
                    <a:pt x="7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90;p69"/>
            <p:cNvSpPr/>
            <p:nvPr/>
          </p:nvSpPr>
          <p:spPr>
            <a:xfrm>
              <a:off x="7117505" y="3227535"/>
              <a:ext cx="370282" cy="306252"/>
            </a:xfrm>
            <a:custGeom>
              <a:avLst/>
              <a:gdLst/>
              <a:ahLst/>
              <a:cxnLst/>
              <a:rect l="l" t="t" r="r" b="b"/>
              <a:pathLst>
                <a:path w="8923" h="7380" extrusionOk="0">
                  <a:moveTo>
                    <a:pt x="5182" y="0"/>
                  </a:moveTo>
                  <a:cubicBezTo>
                    <a:pt x="5063" y="0"/>
                    <a:pt x="4999" y="21"/>
                    <a:pt x="4999" y="21"/>
                  </a:cubicBezTo>
                  <a:lnTo>
                    <a:pt x="1" y="1558"/>
                  </a:lnTo>
                  <a:cubicBezTo>
                    <a:pt x="1" y="1558"/>
                    <a:pt x="3054" y="7379"/>
                    <a:pt x="4377" y="7379"/>
                  </a:cubicBezTo>
                  <a:cubicBezTo>
                    <a:pt x="4387" y="7379"/>
                    <a:pt x="4397" y="7379"/>
                    <a:pt x="4406" y="7378"/>
                  </a:cubicBezTo>
                  <a:cubicBezTo>
                    <a:pt x="5830" y="7318"/>
                    <a:pt x="8818" y="4777"/>
                    <a:pt x="8922" y="4048"/>
                  </a:cubicBezTo>
                  <a:cubicBezTo>
                    <a:pt x="7118" y="359"/>
                    <a:pt x="5675" y="0"/>
                    <a:pt x="5182"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91;p69"/>
            <p:cNvSpPr/>
            <p:nvPr/>
          </p:nvSpPr>
          <p:spPr>
            <a:xfrm>
              <a:off x="7122941" y="3213592"/>
              <a:ext cx="355883" cy="289985"/>
            </a:xfrm>
            <a:custGeom>
              <a:avLst/>
              <a:gdLst/>
              <a:ahLst/>
              <a:cxnLst/>
              <a:rect l="l" t="t" r="r" b="b"/>
              <a:pathLst>
                <a:path w="8576" h="6988" extrusionOk="0">
                  <a:moveTo>
                    <a:pt x="4940" y="1"/>
                  </a:moveTo>
                  <a:cubicBezTo>
                    <a:pt x="4860" y="1"/>
                    <a:pt x="4817" y="12"/>
                    <a:pt x="4817" y="12"/>
                  </a:cubicBezTo>
                  <a:lnTo>
                    <a:pt x="1" y="1469"/>
                  </a:lnTo>
                  <a:cubicBezTo>
                    <a:pt x="1" y="1469"/>
                    <a:pt x="2944" y="6988"/>
                    <a:pt x="4217" y="6988"/>
                  </a:cubicBezTo>
                  <a:cubicBezTo>
                    <a:pt x="4227" y="6988"/>
                    <a:pt x="4236" y="6987"/>
                    <a:pt x="4245" y="6987"/>
                  </a:cubicBezTo>
                  <a:cubicBezTo>
                    <a:pt x="5617" y="6929"/>
                    <a:pt x="8476" y="4624"/>
                    <a:pt x="8576" y="3933"/>
                  </a:cubicBezTo>
                  <a:cubicBezTo>
                    <a:pt x="6770" y="296"/>
                    <a:pt x="5353" y="1"/>
                    <a:pt x="49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92;p69"/>
            <p:cNvSpPr/>
            <p:nvPr/>
          </p:nvSpPr>
          <p:spPr>
            <a:xfrm>
              <a:off x="7358356" y="3267871"/>
              <a:ext cx="22990" cy="25687"/>
            </a:xfrm>
            <a:custGeom>
              <a:avLst/>
              <a:gdLst/>
              <a:ahLst/>
              <a:cxnLst/>
              <a:rect l="l" t="t" r="r" b="b"/>
              <a:pathLst>
                <a:path w="554" h="619" extrusionOk="0">
                  <a:moveTo>
                    <a:pt x="240" y="0"/>
                  </a:moveTo>
                  <a:cubicBezTo>
                    <a:pt x="220" y="0"/>
                    <a:pt x="202" y="3"/>
                    <a:pt x="187" y="7"/>
                  </a:cubicBezTo>
                  <a:cubicBezTo>
                    <a:pt x="102" y="31"/>
                    <a:pt x="51" y="103"/>
                    <a:pt x="35" y="183"/>
                  </a:cubicBezTo>
                  <a:cubicBezTo>
                    <a:pt x="11" y="229"/>
                    <a:pt x="1" y="281"/>
                    <a:pt x="7" y="333"/>
                  </a:cubicBezTo>
                  <a:cubicBezTo>
                    <a:pt x="18" y="435"/>
                    <a:pt x="89" y="526"/>
                    <a:pt x="186" y="565"/>
                  </a:cubicBezTo>
                  <a:cubicBezTo>
                    <a:pt x="229" y="600"/>
                    <a:pt x="279" y="619"/>
                    <a:pt x="331" y="619"/>
                  </a:cubicBezTo>
                  <a:cubicBezTo>
                    <a:pt x="347" y="619"/>
                    <a:pt x="365" y="616"/>
                    <a:pt x="381" y="611"/>
                  </a:cubicBezTo>
                  <a:cubicBezTo>
                    <a:pt x="484" y="586"/>
                    <a:pt x="553" y="485"/>
                    <a:pt x="547" y="368"/>
                  </a:cubicBezTo>
                  <a:cubicBezTo>
                    <a:pt x="545" y="315"/>
                    <a:pt x="526" y="268"/>
                    <a:pt x="507" y="228"/>
                  </a:cubicBezTo>
                  <a:cubicBezTo>
                    <a:pt x="495" y="175"/>
                    <a:pt x="465" y="127"/>
                    <a:pt x="421" y="93"/>
                  </a:cubicBezTo>
                  <a:cubicBezTo>
                    <a:pt x="356" y="20"/>
                    <a:pt x="291"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93;p69"/>
            <p:cNvSpPr/>
            <p:nvPr/>
          </p:nvSpPr>
          <p:spPr>
            <a:xfrm>
              <a:off x="7271917" y="3313809"/>
              <a:ext cx="25521" cy="32161"/>
            </a:xfrm>
            <a:custGeom>
              <a:avLst/>
              <a:gdLst/>
              <a:ahLst/>
              <a:cxnLst/>
              <a:rect l="l" t="t" r="r" b="b"/>
              <a:pathLst>
                <a:path w="615" h="775" extrusionOk="0">
                  <a:moveTo>
                    <a:pt x="209" y="0"/>
                  </a:moveTo>
                  <a:cubicBezTo>
                    <a:pt x="180" y="0"/>
                    <a:pt x="151" y="7"/>
                    <a:pt x="125" y="20"/>
                  </a:cubicBezTo>
                  <a:cubicBezTo>
                    <a:pt x="82" y="42"/>
                    <a:pt x="12" y="100"/>
                    <a:pt x="14" y="240"/>
                  </a:cubicBezTo>
                  <a:cubicBezTo>
                    <a:pt x="14" y="251"/>
                    <a:pt x="14" y="262"/>
                    <a:pt x="17" y="272"/>
                  </a:cubicBezTo>
                  <a:lnTo>
                    <a:pt x="17" y="291"/>
                  </a:lnTo>
                  <a:cubicBezTo>
                    <a:pt x="2" y="318"/>
                    <a:pt x="0" y="352"/>
                    <a:pt x="10" y="382"/>
                  </a:cubicBezTo>
                  <a:cubicBezTo>
                    <a:pt x="11" y="405"/>
                    <a:pt x="13" y="427"/>
                    <a:pt x="19" y="449"/>
                  </a:cubicBezTo>
                  <a:cubicBezTo>
                    <a:pt x="31" y="497"/>
                    <a:pt x="52" y="543"/>
                    <a:pt x="80" y="583"/>
                  </a:cubicBezTo>
                  <a:lnTo>
                    <a:pt x="90" y="610"/>
                  </a:lnTo>
                  <a:cubicBezTo>
                    <a:pt x="98" y="633"/>
                    <a:pt x="111" y="651"/>
                    <a:pt x="130" y="666"/>
                  </a:cubicBezTo>
                  <a:cubicBezTo>
                    <a:pt x="141" y="683"/>
                    <a:pt x="153" y="702"/>
                    <a:pt x="166" y="718"/>
                  </a:cubicBezTo>
                  <a:cubicBezTo>
                    <a:pt x="188" y="749"/>
                    <a:pt x="223" y="767"/>
                    <a:pt x="260" y="767"/>
                  </a:cubicBezTo>
                  <a:cubicBezTo>
                    <a:pt x="265" y="767"/>
                    <a:pt x="269" y="766"/>
                    <a:pt x="274" y="766"/>
                  </a:cubicBezTo>
                  <a:cubicBezTo>
                    <a:pt x="291" y="771"/>
                    <a:pt x="306" y="774"/>
                    <a:pt x="321" y="774"/>
                  </a:cubicBezTo>
                  <a:cubicBezTo>
                    <a:pt x="327" y="774"/>
                    <a:pt x="332" y="774"/>
                    <a:pt x="340" y="771"/>
                  </a:cubicBezTo>
                  <a:cubicBezTo>
                    <a:pt x="381" y="766"/>
                    <a:pt x="417" y="745"/>
                    <a:pt x="443" y="712"/>
                  </a:cubicBezTo>
                  <a:cubicBezTo>
                    <a:pt x="453" y="698"/>
                    <a:pt x="461" y="682"/>
                    <a:pt x="466" y="667"/>
                  </a:cubicBezTo>
                  <a:cubicBezTo>
                    <a:pt x="495" y="643"/>
                    <a:pt x="517" y="612"/>
                    <a:pt x="533" y="576"/>
                  </a:cubicBezTo>
                  <a:cubicBezTo>
                    <a:pt x="593" y="519"/>
                    <a:pt x="614" y="430"/>
                    <a:pt x="590" y="336"/>
                  </a:cubicBezTo>
                  <a:cubicBezTo>
                    <a:pt x="572" y="267"/>
                    <a:pt x="534" y="208"/>
                    <a:pt x="485" y="166"/>
                  </a:cubicBezTo>
                  <a:cubicBezTo>
                    <a:pt x="466" y="126"/>
                    <a:pt x="436" y="92"/>
                    <a:pt x="400" y="71"/>
                  </a:cubicBezTo>
                  <a:cubicBezTo>
                    <a:pt x="383" y="61"/>
                    <a:pt x="366" y="54"/>
                    <a:pt x="347" y="50"/>
                  </a:cubicBezTo>
                  <a:cubicBezTo>
                    <a:pt x="343" y="47"/>
                    <a:pt x="341" y="45"/>
                    <a:pt x="338" y="43"/>
                  </a:cubicBezTo>
                  <a:cubicBezTo>
                    <a:pt x="300" y="15"/>
                    <a:pt x="254"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94;p69"/>
            <p:cNvSpPr/>
            <p:nvPr/>
          </p:nvSpPr>
          <p:spPr>
            <a:xfrm>
              <a:off x="7351716" y="3343023"/>
              <a:ext cx="23944" cy="31704"/>
            </a:xfrm>
            <a:custGeom>
              <a:avLst/>
              <a:gdLst/>
              <a:ahLst/>
              <a:cxnLst/>
              <a:rect l="l" t="t" r="r" b="b"/>
              <a:pathLst>
                <a:path w="577" h="764" extrusionOk="0">
                  <a:moveTo>
                    <a:pt x="231" y="1"/>
                  </a:moveTo>
                  <a:cubicBezTo>
                    <a:pt x="195" y="1"/>
                    <a:pt x="158" y="10"/>
                    <a:pt x="124" y="30"/>
                  </a:cubicBezTo>
                  <a:cubicBezTo>
                    <a:pt x="1" y="100"/>
                    <a:pt x="0" y="251"/>
                    <a:pt x="0" y="308"/>
                  </a:cubicBezTo>
                  <a:cubicBezTo>
                    <a:pt x="0" y="360"/>
                    <a:pt x="0" y="429"/>
                    <a:pt x="31" y="497"/>
                  </a:cubicBezTo>
                  <a:cubicBezTo>
                    <a:pt x="46" y="530"/>
                    <a:pt x="68" y="557"/>
                    <a:pt x="93" y="580"/>
                  </a:cubicBezTo>
                  <a:cubicBezTo>
                    <a:pt x="99" y="598"/>
                    <a:pt x="108" y="617"/>
                    <a:pt x="119" y="635"/>
                  </a:cubicBezTo>
                  <a:cubicBezTo>
                    <a:pt x="165" y="714"/>
                    <a:pt x="246" y="763"/>
                    <a:pt x="330" y="763"/>
                  </a:cubicBezTo>
                  <a:cubicBezTo>
                    <a:pt x="335" y="763"/>
                    <a:pt x="341" y="763"/>
                    <a:pt x="349" y="764"/>
                  </a:cubicBezTo>
                  <a:cubicBezTo>
                    <a:pt x="494" y="751"/>
                    <a:pt x="572" y="608"/>
                    <a:pt x="576" y="474"/>
                  </a:cubicBezTo>
                  <a:cubicBezTo>
                    <a:pt x="576" y="444"/>
                    <a:pt x="574" y="416"/>
                    <a:pt x="571" y="386"/>
                  </a:cubicBezTo>
                  <a:cubicBezTo>
                    <a:pt x="573" y="338"/>
                    <a:pt x="566" y="290"/>
                    <a:pt x="550" y="247"/>
                  </a:cubicBezTo>
                  <a:cubicBezTo>
                    <a:pt x="525" y="176"/>
                    <a:pt x="481" y="120"/>
                    <a:pt x="428" y="88"/>
                  </a:cubicBezTo>
                  <a:cubicBezTo>
                    <a:pt x="373" y="36"/>
                    <a:pt x="302"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95;p69"/>
            <p:cNvSpPr/>
            <p:nvPr/>
          </p:nvSpPr>
          <p:spPr>
            <a:xfrm>
              <a:off x="7293703" y="3372196"/>
              <a:ext cx="22948" cy="25728"/>
            </a:xfrm>
            <a:custGeom>
              <a:avLst/>
              <a:gdLst/>
              <a:ahLst/>
              <a:cxnLst/>
              <a:rect l="l" t="t" r="r" b="b"/>
              <a:pathLst>
                <a:path w="553" h="620" extrusionOk="0">
                  <a:moveTo>
                    <a:pt x="240" y="1"/>
                  </a:moveTo>
                  <a:cubicBezTo>
                    <a:pt x="220" y="1"/>
                    <a:pt x="202" y="4"/>
                    <a:pt x="187" y="8"/>
                  </a:cubicBezTo>
                  <a:cubicBezTo>
                    <a:pt x="101" y="32"/>
                    <a:pt x="50" y="104"/>
                    <a:pt x="34" y="183"/>
                  </a:cubicBezTo>
                  <a:cubicBezTo>
                    <a:pt x="10" y="230"/>
                    <a:pt x="1" y="281"/>
                    <a:pt x="7" y="334"/>
                  </a:cubicBezTo>
                  <a:cubicBezTo>
                    <a:pt x="18" y="436"/>
                    <a:pt x="89" y="526"/>
                    <a:pt x="185" y="566"/>
                  </a:cubicBezTo>
                  <a:cubicBezTo>
                    <a:pt x="228" y="601"/>
                    <a:pt x="279" y="619"/>
                    <a:pt x="330" y="619"/>
                  </a:cubicBezTo>
                  <a:cubicBezTo>
                    <a:pt x="347" y="619"/>
                    <a:pt x="362" y="616"/>
                    <a:pt x="380" y="612"/>
                  </a:cubicBezTo>
                  <a:cubicBezTo>
                    <a:pt x="483" y="586"/>
                    <a:pt x="553" y="485"/>
                    <a:pt x="547" y="369"/>
                  </a:cubicBezTo>
                  <a:cubicBezTo>
                    <a:pt x="544" y="315"/>
                    <a:pt x="526" y="269"/>
                    <a:pt x="507" y="229"/>
                  </a:cubicBezTo>
                  <a:cubicBezTo>
                    <a:pt x="494" y="176"/>
                    <a:pt x="464" y="128"/>
                    <a:pt x="420" y="94"/>
                  </a:cubicBezTo>
                  <a:cubicBezTo>
                    <a:pt x="356" y="21"/>
                    <a:pt x="291"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96;p69"/>
            <p:cNvSpPr/>
            <p:nvPr/>
          </p:nvSpPr>
          <p:spPr>
            <a:xfrm>
              <a:off x="7352173" y="3398048"/>
              <a:ext cx="23197" cy="21164"/>
            </a:xfrm>
            <a:custGeom>
              <a:avLst/>
              <a:gdLst/>
              <a:ahLst/>
              <a:cxnLst/>
              <a:rect l="l" t="t" r="r" b="b"/>
              <a:pathLst>
                <a:path w="559" h="510" extrusionOk="0">
                  <a:moveTo>
                    <a:pt x="190" y="1"/>
                  </a:moveTo>
                  <a:cubicBezTo>
                    <a:pt x="167" y="1"/>
                    <a:pt x="144" y="4"/>
                    <a:pt x="121" y="10"/>
                  </a:cubicBezTo>
                  <a:cubicBezTo>
                    <a:pt x="48" y="30"/>
                    <a:pt x="0" y="85"/>
                    <a:pt x="5" y="143"/>
                  </a:cubicBezTo>
                  <a:cubicBezTo>
                    <a:pt x="7" y="183"/>
                    <a:pt x="29" y="214"/>
                    <a:pt x="46" y="236"/>
                  </a:cubicBezTo>
                  <a:lnTo>
                    <a:pt x="73" y="275"/>
                  </a:lnTo>
                  <a:lnTo>
                    <a:pt x="73" y="282"/>
                  </a:lnTo>
                  <a:cubicBezTo>
                    <a:pt x="77" y="314"/>
                    <a:pt x="84" y="359"/>
                    <a:pt x="118" y="400"/>
                  </a:cubicBezTo>
                  <a:cubicBezTo>
                    <a:pt x="149" y="468"/>
                    <a:pt x="206" y="494"/>
                    <a:pt x="253" y="504"/>
                  </a:cubicBezTo>
                  <a:cubicBezTo>
                    <a:pt x="271" y="508"/>
                    <a:pt x="289" y="509"/>
                    <a:pt x="307" y="509"/>
                  </a:cubicBezTo>
                  <a:cubicBezTo>
                    <a:pt x="350" y="509"/>
                    <a:pt x="393" y="499"/>
                    <a:pt x="425" y="478"/>
                  </a:cubicBezTo>
                  <a:cubicBezTo>
                    <a:pt x="504" y="455"/>
                    <a:pt x="557" y="395"/>
                    <a:pt x="558" y="329"/>
                  </a:cubicBezTo>
                  <a:cubicBezTo>
                    <a:pt x="559" y="283"/>
                    <a:pt x="537" y="241"/>
                    <a:pt x="520" y="209"/>
                  </a:cubicBezTo>
                  <a:cubicBezTo>
                    <a:pt x="504" y="182"/>
                    <a:pt x="484" y="143"/>
                    <a:pt x="435" y="112"/>
                  </a:cubicBezTo>
                  <a:cubicBezTo>
                    <a:pt x="425" y="104"/>
                    <a:pt x="414" y="97"/>
                    <a:pt x="401" y="92"/>
                  </a:cubicBezTo>
                  <a:cubicBezTo>
                    <a:pt x="392" y="82"/>
                    <a:pt x="382" y="74"/>
                    <a:pt x="371" y="65"/>
                  </a:cubicBezTo>
                  <a:cubicBezTo>
                    <a:pt x="318" y="23"/>
                    <a:pt x="254"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97;p69"/>
            <p:cNvSpPr/>
            <p:nvPr/>
          </p:nvSpPr>
          <p:spPr>
            <a:xfrm>
              <a:off x="7305613" y="3478512"/>
              <a:ext cx="29048" cy="29256"/>
            </a:xfrm>
            <a:custGeom>
              <a:avLst/>
              <a:gdLst/>
              <a:ahLst/>
              <a:cxnLst/>
              <a:rect l="l" t="t" r="r" b="b"/>
              <a:pathLst>
                <a:path w="700" h="705" extrusionOk="0">
                  <a:moveTo>
                    <a:pt x="225" y="0"/>
                  </a:moveTo>
                  <a:cubicBezTo>
                    <a:pt x="164" y="0"/>
                    <a:pt x="108" y="26"/>
                    <a:pt x="71" y="72"/>
                  </a:cubicBezTo>
                  <a:cubicBezTo>
                    <a:pt x="41" y="108"/>
                    <a:pt x="0" y="188"/>
                    <a:pt x="60" y="316"/>
                  </a:cubicBezTo>
                  <a:cubicBezTo>
                    <a:pt x="65" y="325"/>
                    <a:pt x="68" y="336"/>
                    <a:pt x="73" y="345"/>
                  </a:cubicBezTo>
                  <a:lnTo>
                    <a:pt x="82" y="360"/>
                  </a:lnTo>
                  <a:cubicBezTo>
                    <a:pt x="80" y="391"/>
                    <a:pt x="91" y="422"/>
                    <a:pt x="112" y="446"/>
                  </a:cubicBezTo>
                  <a:cubicBezTo>
                    <a:pt x="122" y="467"/>
                    <a:pt x="134" y="486"/>
                    <a:pt x="147" y="505"/>
                  </a:cubicBezTo>
                  <a:cubicBezTo>
                    <a:pt x="177" y="543"/>
                    <a:pt x="215" y="577"/>
                    <a:pt x="258" y="601"/>
                  </a:cubicBezTo>
                  <a:lnTo>
                    <a:pt x="277" y="621"/>
                  </a:lnTo>
                  <a:cubicBezTo>
                    <a:pt x="294" y="640"/>
                    <a:pt x="314" y="651"/>
                    <a:pt x="336" y="656"/>
                  </a:cubicBezTo>
                  <a:cubicBezTo>
                    <a:pt x="355" y="668"/>
                    <a:pt x="373" y="680"/>
                    <a:pt x="391" y="690"/>
                  </a:cubicBezTo>
                  <a:cubicBezTo>
                    <a:pt x="408" y="700"/>
                    <a:pt x="428" y="705"/>
                    <a:pt x="447" y="705"/>
                  </a:cubicBezTo>
                  <a:cubicBezTo>
                    <a:pt x="469" y="705"/>
                    <a:pt x="490" y="699"/>
                    <a:pt x="509" y="688"/>
                  </a:cubicBezTo>
                  <a:cubicBezTo>
                    <a:pt x="526" y="687"/>
                    <a:pt x="541" y="682"/>
                    <a:pt x="555" y="677"/>
                  </a:cubicBezTo>
                  <a:cubicBezTo>
                    <a:pt x="561" y="674"/>
                    <a:pt x="566" y="672"/>
                    <a:pt x="571" y="671"/>
                  </a:cubicBezTo>
                  <a:cubicBezTo>
                    <a:pt x="606" y="649"/>
                    <a:pt x="632" y="615"/>
                    <a:pt x="640" y="574"/>
                  </a:cubicBezTo>
                  <a:cubicBezTo>
                    <a:pt x="644" y="557"/>
                    <a:pt x="645" y="541"/>
                    <a:pt x="644" y="523"/>
                  </a:cubicBezTo>
                  <a:cubicBezTo>
                    <a:pt x="661" y="490"/>
                    <a:pt x="669" y="453"/>
                    <a:pt x="669" y="414"/>
                  </a:cubicBezTo>
                  <a:cubicBezTo>
                    <a:pt x="700" y="338"/>
                    <a:pt x="683" y="247"/>
                    <a:pt x="623" y="171"/>
                  </a:cubicBezTo>
                  <a:cubicBezTo>
                    <a:pt x="578" y="115"/>
                    <a:pt x="521" y="75"/>
                    <a:pt x="459" y="57"/>
                  </a:cubicBezTo>
                  <a:cubicBezTo>
                    <a:pt x="424" y="29"/>
                    <a:pt x="385" y="11"/>
                    <a:pt x="343" y="6"/>
                  </a:cubicBezTo>
                  <a:cubicBezTo>
                    <a:pt x="336" y="6"/>
                    <a:pt x="329" y="5"/>
                    <a:pt x="322" y="5"/>
                  </a:cubicBezTo>
                  <a:cubicBezTo>
                    <a:pt x="310" y="5"/>
                    <a:pt x="298" y="6"/>
                    <a:pt x="287" y="8"/>
                  </a:cubicBezTo>
                  <a:cubicBezTo>
                    <a:pt x="282" y="7"/>
                    <a:pt x="279" y="7"/>
                    <a:pt x="276" y="6"/>
                  </a:cubicBezTo>
                  <a:cubicBezTo>
                    <a:pt x="259" y="2"/>
                    <a:pt x="24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98;p69"/>
            <p:cNvSpPr/>
            <p:nvPr/>
          </p:nvSpPr>
          <p:spPr>
            <a:xfrm>
              <a:off x="7312626" y="3209318"/>
              <a:ext cx="30210" cy="28924"/>
            </a:xfrm>
            <a:custGeom>
              <a:avLst/>
              <a:gdLst/>
              <a:ahLst/>
              <a:cxnLst/>
              <a:rect l="l" t="t" r="r" b="b"/>
              <a:pathLst>
                <a:path w="728" h="697" extrusionOk="0">
                  <a:moveTo>
                    <a:pt x="272" y="0"/>
                  </a:moveTo>
                  <a:cubicBezTo>
                    <a:pt x="200" y="0"/>
                    <a:pt x="130" y="27"/>
                    <a:pt x="84" y="90"/>
                  </a:cubicBezTo>
                  <a:cubicBezTo>
                    <a:pt x="0" y="206"/>
                    <a:pt x="61" y="343"/>
                    <a:pt x="84" y="396"/>
                  </a:cubicBezTo>
                  <a:cubicBezTo>
                    <a:pt x="104" y="444"/>
                    <a:pt x="133" y="507"/>
                    <a:pt x="190" y="557"/>
                  </a:cubicBezTo>
                  <a:cubicBezTo>
                    <a:pt x="217" y="580"/>
                    <a:pt x="246" y="597"/>
                    <a:pt x="278" y="607"/>
                  </a:cubicBezTo>
                  <a:cubicBezTo>
                    <a:pt x="293" y="621"/>
                    <a:pt x="308" y="634"/>
                    <a:pt x="325" y="647"/>
                  </a:cubicBezTo>
                  <a:cubicBezTo>
                    <a:pt x="371" y="680"/>
                    <a:pt x="425" y="697"/>
                    <a:pt x="477" y="697"/>
                  </a:cubicBezTo>
                  <a:cubicBezTo>
                    <a:pt x="509" y="697"/>
                    <a:pt x="541" y="690"/>
                    <a:pt x="570" y="678"/>
                  </a:cubicBezTo>
                  <a:cubicBezTo>
                    <a:pt x="575" y="675"/>
                    <a:pt x="581" y="672"/>
                    <a:pt x="587" y="671"/>
                  </a:cubicBezTo>
                  <a:cubicBezTo>
                    <a:pt x="712" y="600"/>
                    <a:pt x="728" y="438"/>
                    <a:pt x="676" y="315"/>
                  </a:cubicBezTo>
                  <a:cubicBezTo>
                    <a:pt x="665" y="288"/>
                    <a:pt x="652" y="260"/>
                    <a:pt x="636" y="236"/>
                  </a:cubicBezTo>
                  <a:cubicBezTo>
                    <a:pt x="619" y="191"/>
                    <a:pt x="593" y="150"/>
                    <a:pt x="562" y="118"/>
                  </a:cubicBezTo>
                  <a:cubicBezTo>
                    <a:pt x="510" y="62"/>
                    <a:pt x="447" y="28"/>
                    <a:pt x="386" y="21"/>
                  </a:cubicBezTo>
                  <a:cubicBezTo>
                    <a:pt x="349" y="8"/>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99;p69"/>
            <p:cNvSpPr/>
            <p:nvPr/>
          </p:nvSpPr>
          <p:spPr>
            <a:xfrm>
              <a:off x="7364581" y="3447845"/>
              <a:ext cx="30210" cy="28924"/>
            </a:xfrm>
            <a:custGeom>
              <a:avLst/>
              <a:gdLst/>
              <a:ahLst/>
              <a:cxnLst/>
              <a:rect l="l" t="t" r="r" b="b"/>
              <a:pathLst>
                <a:path w="728" h="697" extrusionOk="0">
                  <a:moveTo>
                    <a:pt x="272" y="0"/>
                  </a:moveTo>
                  <a:cubicBezTo>
                    <a:pt x="200" y="0"/>
                    <a:pt x="130" y="27"/>
                    <a:pt x="84" y="91"/>
                  </a:cubicBezTo>
                  <a:cubicBezTo>
                    <a:pt x="0" y="205"/>
                    <a:pt x="61" y="344"/>
                    <a:pt x="84" y="396"/>
                  </a:cubicBezTo>
                  <a:cubicBezTo>
                    <a:pt x="104" y="443"/>
                    <a:pt x="133" y="508"/>
                    <a:pt x="190" y="556"/>
                  </a:cubicBezTo>
                  <a:cubicBezTo>
                    <a:pt x="217" y="580"/>
                    <a:pt x="247" y="597"/>
                    <a:pt x="278" y="607"/>
                  </a:cubicBezTo>
                  <a:cubicBezTo>
                    <a:pt x="293" y="621"/>
                    <a:pt x="308" y="634"/>
                    <a:pt x="325" y="647"/>
                  </a:cubicBezTo>
                  <a:cubicBezTo>
                    <a:pt x="372" y="680"/>
                    <a:pt x="426" y="697"/>
                    <a:pt x="478" y="697"/>
                  </a:cubicBezTo>
                  <a:cubicBezTo>
                    <a:pt x="510" y="697"/>
                    <a:pt x="541" y="690"/>
                    <a:pt x="570" y="678"/>
                  </a:cubicBezTo>
                  <a:cubicBezTo>
                    <a:pt x="575" y="675"/>
                    <a:pt x="580" y="673"/>
                    <a:pt x="587" y="671"/>
                  </a:cubicBezTo>
                  <a:cubicBezTo>
                    <a:pt x="712" y="601"/>
                    <a:pt x="728" y="438"/>
                    <a:pt x="676" y="314"/>
                  </a:cubicBezTo>
                  <a:cubicBezTo>
                    <a:pt x="665" y="287"/>
                    <a:pt x="653" y="261"/>
                    <a:pt x="637" y="236"/>
                  </a:cubicBezTo>
                  <a:cubicBezTo>
                    <a:pt x="620" y="191"/>
                    <a:pt x="593" y="149"/>
                    <a:pt x="562" y="117"/>
                  </a:cubicBezTo>
                  <a:cubicBezTo>
                    <a:pt x="510" y="62"/>
                    <a:pt x="448" y="29"/>
                    <a:pt x="386" y="20"/>
                  </a:cubicBezTo>
                  <a:cubicBezTo>
                    <a:pt x="349" y="7"/>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400;p69"/>
            <p:cNvSpPr/>
            <p:nvPr/>
          </p:nvSpPr>
          <p:spPr>
            <a:xfrm>
              <a:off x="7320095" y="3298745"/>
              <a:ext cx="25438" cy="23446"/>
            </a:xfrm>
            <a:custGeom>
              <a:avLst/>
              <a:gdLst/>
              <a:ahLst/>
              <a:cxnLst/>
              <a:rect l="l" t="t" r="r" b="b"/>
              <a:pathLst>
                <a:path w="613" h="565" extrusionOk="0">
                  <a:moveTo>
                    <a:pt x="213" y="1"/>
                  </a:moveTo>
                  <a:cubicBezTo>
                    <a:pt x="154" y="1"/>
                    <a:pt x="112" y="24"/>
                    <a:pt x="86" y="46"/>
                  </a:cubicBezTo>
                  <a:cubicBezTo>
                    <a:pt x="17" y="101"/>
                    <a:pt x="0" y="187"/>
                    <a:pt x="17" y="267"/>
                  </a:cubicBezTo>
                  <a:cubicBezTo>
                    <a:pt x="15" y="318"/>
                    <a:pt x="26" y="369"/>
                    <a:pt x="53" y="416"/>
                  </a:cubicBezTo>
                  <a:cubicBezTo>
                    <a:pt x="104" y="503"/>
                    <a:pt x="203" y="556"/>
                    <a:pt x="305" y="556"/>
                  </a:cubicBezTo>
                  <a:cubicBezTo>
                    <a:pt x="307" y="556"/>
                    <a:pt x="309" y="556"/>
                    <a:pt x="311" y="556"/>
                  </a:cubicBezTo>
                  <a:cubicBezTo>
                    <a:pt x="332" y="562"/>
                    <a:pt x="354" y="564"/>
                    <a:pt x="375" y="564"/>
                  </a:cubicBezTo>
                  <a:cubicBezTo>
                    <a:pt x="407" y="564"/>
                    <a:pt x="437" y="558"/>
                    <a:pt x="465" y="545"/>
                  </a:cubicBezTo>
                  <a:cubicBezTo>
                    <a:pt x="481" y="539"/>
                    <a:pt x="495" y="530"/>
                    <a:pt x="506" y="521"/>
                  </a:cubicBezTo>
                  <a:cubicBezTo>
                    <a:pt x="591" y="457"/>
                    <a:pt x="613" y="334"/>
                    <a:pt x="560" y="231"/>
                  </a:cubicBezTo>
                  <a:cubicBezTo>
                    <a:pt x="535" y="184"/>
                    <a:pt x="499" y="148"/>
                    <a:pt x="465" y="119"/>
                  </a:cubicBezTo>
                  <a:cubicBezTo>
                    <a:pt x="434" y="76"/>
                    <a:pt x="387" y="44"/>
                    <a:pt x="333" y="30"/>
                  </a:cubicBezTo>
                  <a:cubicBezTo>
                    <a:pt x="288" y="9"/>
                    <a:pt x="247"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401;p69"/>
            <p:cNvSpPr/>
            <p:nvPr/>
          </p:nvSpPr>
          <p:spPr>
            <a:xfrm>
              <a:off x="7442222" y="3352816"/>
              <a:ext cx="23944" cy="31704"/>
            </a:xfrm>
            <a:custGeom>
              <a:avLst/>
              <a:gdLst/>
              <a:ahLst/>
              <a:cxnLst/>
              <a:rect l="l" t="t" r="r" b="b"/>
              <a:pathLst>
                <a:path w="577" h="764" extrusionOk="0">
                  <a:moveTo>
                    <a:pt x="232" y="1"/>
                  </a:moveTo>
                  <a:cubicBezTo>
                    <a:pt x="196" y="1"/>
                    <a:pt x="160" y="10"/>
                    <a:pt x="124" y="30"/>
                  </a:cubicBezTo>
                  <a:cubicBezTo>
                    <a:pt x="3" y="100"/>
                    <a:pt x="1" y="250"/>
                    <a:pt x="1" y="308"/>
                  </a:cubicBezTo>
                  <a:cubicBezTo>
                    <a:pt x="1" y="360"/>
                    <a:pt x="1" y="429"/>
                    <a:pt x="32" y="497"/>
                  </a:cubicBezTo>
                  <a:cubicBezTo>
                    <a:pt x="47" y="530"/>
                    <a:pt x="70" y="557"/>
                    <a:pt x="93" y="579"/>
                  </a:cubicBezTo>
                  <a:cubicBezTo>
                    <a:pt x="101" y="598"/>
                    <a:pt x="109" y="617"/>
                    <a:pt x="119" y="635"/>
                  </a:cubicBezTo>
                  <a:cubicBezTo>
                    <a:pt x="166" y="713"/>
                    <a:pt x="247" y="763"/>
                    <a:pt x="331" y="763"/>
                  </a:cubicBezTo>
                  <a:cubicBezTo>
                    <a:pt x="338" y="763"/>
                    <a:pt x="344" y="763"/>
                    <a:pt x="350" y="764"/>
                  </a:cubicBezTo>
                  <a:cubicBezTo>
                    <a:pt x="494" y="751"/>
                    <a:pt x="573" y="608"/>
                    <a:pt x="577" y="474"/>
                  </a:cubicBezTo>
                  <a:cubicBezTo>
                    <a:pt x="577" y="444"/>
                    <a:pt x="576" y="416"/>
                    <a:pt x="572" y="386"/>
                  </a:cubicBezTo>
                  <a:cubicBezTo>
                    <a:pt x="575" y="337"/>
                    <a:pt x="567" y="290"/>
                    <a:pt x="551" y="247"/>
                  </a:cubicBezTo>
                  <a:cubicBezTo>
                    <a:pt x="525" y="176"/>
                    <a:pt x="483" y="120"/>
                    <a:pt x="428" y="88"/>
                  </a:cubicBezTo>
                  <a:cubicBezTo>
                    <a:pt x="374" y="36"/>
                    <a:pt x="304"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402;p69"/>
            <p:cNvSpPr/>
            <p:nvPr/>
          </p:nvSpPr>
          <p:spPr>
            <a:xfrm>
              <a:off x="7396658" y="3310779"/>
              <a:ext cx="25438" cy="23405"/>
            </a:xfrm>
            <a:custGeom>
              <a:avLst/>
              <a:gdLst/>
              <a:ahLst/>
              <a:cxnLst/>
              <a:rect l="l" t="t" r="r" b="b"/>
              <a:pathLst>
                <a:path w="613" h="564" extrusionOk="0">
                  <a:moveTo>
                    <a:pt x="214" y="1"/>
                  </a:moveTo>
                  <a:cubicBezTo>
                    <a:pt x="154" y="1"/>
                    <a:pt x="112" y="24"/>
                    <a:pt x="86" y="45"/>
                  </a:cubicBezTo>
                  <a:cubicBezTo>
                    <a:pt x="17" y="101"/>
                    <a:pt x="0" y="187"/>
                    <a:pt x="17" y="267"/>
                  </a:cubicBezTo>
                  <a:cubicBezTo>
                    <a:pt x="15" y="317"/>
                    <a:pt x="26" y="369"/>
                    <a:pt x="53" y="415"/>
                  </a:cubicBezTo>
                  <a:cubicBezTo>
                    <a:pt x="103" y="501"/>
                    <a:pt x="201" y="556"/>
                    <a:pt x="302" y="556"/>
                  </a:cubicBezTo>
                  <a:cubicBezTo>
                    <a:pt x="305" y="556"/>
                    <a:pt x="308" y="555"/>
                    <a:pt x="310" y="555"/>
                  </a:cubicBezTo>
                  <a:cubicBezTo>
                    <a:pt x="332" y="561"/>
                    <a:pt x="353" y="564"/>
                    <a:pt x="374" y="564"/>
                  </a:cubicBezTo>
                  <a:cubicBezTo>
                    <a:pt x="405" y="564"/>
                    <a:pt x="436" y="557"/>
                    <a:pt x="464" y="545"/>
                  </a:cubicBezTo>
                  <a:cubicBezTo>
                    <a:pt x="478" y="539"/>
                    <a:pt x="494" y="530"/>
                    <a:pt x="506" y="520"/>
                  </a:cubicBezTo>
                  <a:cubicBezTo>
                    <a:pt x="590" y="456"/>
                    <a:pt x="612" y="334"/>
                    <a:pt x="560" y="231"/>
                  </a:cubicBezTo>
                  <a:cubicBezTo>
                    <a:pt x="535" y="183"/>
                    <a:pt x="499" y="147"/>
                    <a:pt x="465" y="118"/>
                  </a:cubicBezTo>
                  <a:cubicBezTo>
                    <a:pt x="434" y="75"/>
                    <a:pt x="387" y="44"/>
                    <a:pt x="333" y="30"/>
                  </a:cubicBezTo>
                  <a:cubicBezTo>
                    <a:pt x="288" y="9"/>
                    <a:pt x="248"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403;p69"/>
            <p:cNvSpPr/>
            <p:nvPr/>
          </p:nvSpPr>
          <p:spPr>
            <a:xfrm>
              <a:off x="7267891" y="3262974"/>
              <a:ext cx="28799" cy="27679"/>
            </a:xfrm>
            <a:custGeom>
              <a:avLst/>
              <a:gdLst/>
              <a:ahLst/>
              <a:cxnLst/>
              <a:rect l="l" t="t" r="r" b="b"/>
              <a:pathLst>
                <a:path w="694" h="667" extrusionOk="0">
                  <a:moveTo>
                    <a:pt x="203" y="0"/>
                  </a:moveTo>
                  <a:cubicBezTo>
                    <a:pt x="150" y="0"/>
                    <a:pt x="102" y="19"/>
                    <a:pt x="66" y="57"/>
                  </a:cubicBezTo>
                  <a:cubicBezTo>
                    <a:pt x="10" y="114"/>
                    <a:pt x="0" y="204"/>
                    <a:pt x="37" y="281"/>
                  </a:cubicBezTo>
                  <a:cubicBezTo>
                    <a:pt x="62" y="333"/>
                    <a:pt x="102" y="367"/>
                    <a:pt x="130" y="391"/>
                  </a:cubicBezTo>
                  <a:lnTo>
                    <a:pt x="177" y="433"/>
                  </a:lnTo>
                  <a:lnTo>
                    <a:pt x="182" y="440"/>
                  </a:lnTo>
                  <a:cubicBezTo>
                    <a:pt x="203" y="481"/>
                    <a:pt x="237" y="538"/>
                    <a:pt x="293" y="580"/>
                  </a:cubicBezTo>
                  <a:cubicBezTo>
                    <a:pt x="351" y="649"/>
                    <a:pt x="411" y="667"/>
                    <a:pt x="457" y="667"/>
                  </a:cubicBezTo>
                  <a:cubicBezTo>
                    <a:pt x="464" y="667"/>
                    <a:pt x="470" y="666"/>
                    <a:pt x="476" y="665"/>
                  </a:cubicBezTo>
                  <a:cubicBezTo>
                    <a:pt x="496" y="662"/>
                    <a:pt x="512" y="659"/>
                    <a:pt x="530" y="651"/>
                  </a:cubicBezTo>
                  <a:cubicBezTo>
                    <a:pt x="569" y="635"/>
                    <a:pt x="603" y="604"/>
                    <a:pt x="625" y="564"/>
                  </a:cubicBezTo>
                  <a:cubicBezTo>
                    <a:pt x="681" y="500"/>
                    <a:pt x="694" y="399"/>
                    <a:pt x="657" y="310"/>
                  </a:cubicBezTo>
                  <a:cubicBezTo>
                    <a:pt x="630" y="247"/>
                    <a:pt x="586" y="200"/>
                    <a:pt x="549" y="165"/>
                  </a:cubicBezTo>
                  <a:cubicBezTo>
                    <a:pt x="520" y="132"/>
                    <a:pt x="476" y="89"/>
                    <a:pt x="414" y="67"/>
                  </a:cubicBezTo>
                  <a:cubicBezTo>
                    <a:pt x="400" y="62"/>
                    <a:pt x="386" y="57"/>
                    <a:pt x="371" y="54"/>
                  </a:cubicBezTo>
                  <a:cubicBezTo>
                    <a:pt x="357" y="47"/>
                    <a:pt x="341" y="39"/>
                    <a:pt x="327" y="32"/>
                  </a:cubicBezTo>
                  <a:cubicBezTo>
                    <a:pt x="284" y="11"/>
                    <a:pt x="242"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404;p69"/>
            <p:cNvSpPr/>
            <p:nvPr/>
          </p:nvSpPr>
          <p:spPr>
            <a:xfrm>
              <a:off x="7394459" y="3374312"/>
              <a:ext cx="29048" cy="29256"/>
            </a:xfrm>
            <a:custGeom>
              <a:avLst/>
              <a:gdLst/>
              <a:ahLst/>
              <a:cxnLst/>
              <a:rect l="l" t="t" r="r" b="b"/>
              <a:pathLst>
                <a:path w="700" h="705" extrusionOk="0">
                  <a:moveTo>
                    <a:pt x="225" y="1"/>
                  </a:moveTo>
                  <a:cubicBezTo>
                    <a:pt x="164" y="1"/>
                    <a:pt x="107" y="26"/>
                    <a:pt x="71" y="71"/>
                  </a:cubicBezTo>
                  <a:cubicBezTo>
                    <a:pt x="42" y="108"/>
                    <a:pt x="1" y="189"/>
                    <a:pt x="59" y="317"/>
                  </a:cubicBezTo>
                  <a:cubicBezTo>
                    <a:pt x="63" y="326"/>
                    <a:pt x="69" y="336"/>
                    <a:pt x="74" y="345"/>
                  </a:cubicBezTo>
                  <a:lnTo>
                    <a:pt x="81" y="360"/>
                  </a:lnTo>
                  <a:cubicBezTo>
                    <a:pt x="80" y="391"/>
                    <a:pt x="90" y="422"/>
                    <a:pt x="112" y="447"/>
                  </a:cubicBezTo>
                  <a:cubicBezTo>
                    <a:pt x="121" y="467"/>
                    <a:pt x="135" y="487"/>
                    <a:pt x="147" y="504"/>
                  </a:cubicBezTo>
                  <a:cubicBezTo>
                    <a:pt x="177" y="543"/>
                    <a:pt x="216" y="576"/>
                    <a:pt x="258" y="601"/>
                  </a:cubicBezTo>
                  <a:lnTo>
                    <a:pt x="278" y="622"/>
                  </a:lnTo>
                  <a:cubicBezTo>
                    <a:pt x="294" y="640"/>
                    <a:pt x="315" y="652"/>
                    <a:pt x="337" y="657"/>
                  </a:cubicBezTo>
                  <a:cubicBezTo>
                    <a:pt x="355" y="668"/>
                    <a:pt x="373" y="679"/>
                    <a:pt x="391" y="690"/>
                  </a:cubicBezTo>
                  <a:cubicBezTo>
                    <a:pt x="409" y="700"/>
                    <a:pt x="429" y="705"/>
                    <a:pt x="449" y="705"/>
                  </a:cubicBezTo>
                  <a:cubicBezTo>
                    <a:pt x="470" y="705"/>
                    <a:pt x="491" y="699"/>
                    <a:pt x="510" y="689"/>
                  </a:cubicBezTo>
                  <a:cubicBezTo>
                    <a:pt x="526" y="688"/>
                    <a:pt x="542" y="683"/>
                    <a:pt x="554" y="677"/>
                  </a:cubicBezTo>
                  <a:cubicBezTo>
                    <a:pt x="559" y="674"/>
                    <a:pt x="566" y="672"/>
                    <a:pt x="570" y="671"/>
                  </a:cubicBezTo>
                  <a:cubicBezTo>
                    <a:pt x="606" y="649"/>
                    <a:pt x="631" y="616"/>
                    <a:pt x="641" y="574"/>
                  </a:cubicBezTo>
                  <a:cubicBezTo>
                    <a:pt x="645" y="558"/>
                    <a:pt x="646" y="540"/>
                    <a:pt x="645" y="524"/>
                  </a:cubicBezTo>
                  <a:cubicBezTo>
                    <a:pt x="661" y="491"/>
                    <a:pt x="668" y="453"/>
                    <a:pt x="668" y="415"/>
                  </a:cubicBezTo>
                  <a:cubicBezTo>
                    <a:pt x="699" y="338"/>
                    <a:pt x="683" y="247"/>
                    <a:pt x="622" y="171"/>
                  </a:cubicBezTo>
                  <a:cubicBezTo>
                    <a:pt x="579" y="116"/>
                    <a:pt x="521" y="76"/>
                    <a:pt x="459" y="58"/>
                  </a:cubicBezTo>
                  <a:cubicBezTo>
                    <a:pt x="424" y="29"/>
                    <a:pt x="384" y="12"/>
                    <a:pt x="343" y="7"/>
                  </a:cubicBezTo>
                  <a:cubicBezTo>
                    <a:pt x="335" y="6"/>
                    <a:pt x="327" y="5"/>
                    <a:pt x="319" y="5"/>
                  </a:cubicBezTo>
                  <a:cubicBezTo>
                    <a:pt x="308" y="5"/>
                    <a:pt x="297" y="6"/>
                    <a:pt x="286" y="9"/>
                  </a:cubicBezTo>
                  <a:cubicBezTo>
                    <a:pt x="282" y="8"/>
                    <a:pt x="280" y="8"/>
                    <a:pt x="276" y="7"/>
                  </a:cubicBezTo>
                  <a:cubicBezTo>
                    <a:pt x="259" y="3"/>
                    <a:pt x="242"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405;p69"/>
            <p:cNvSpPr/>
            <p:nvPr/>
          </p:nvSpPr>
          <p:spPr>
            <a:xfrm>
              <a:off x="7183237" y="3221269"/>
              <a:ext cx="25438" cy="23446"/>
            </a:xfrm>
            <a:custGeom>
              <a:avLst/>
              <a:gdLst/>
              <a:ahLst/>
              <a:cxnLst/>
              <a:rect l="l" t="t" r="r" b="b"/>
              <a:pathLst>
                <a:path w="613" h="565" extrusionOk="0">
                  <a:moveTo>
                    <a:pt x="214" y="1"/>
                  </a:moveTo>
                  <a:cubicBezTo>
                    <a:pt x="155" y="1"/>
                    <a:pt x="112" y="24"/>
                    <a:pt x="86" y="45"/>
                  </a:cubicBezTo>
                  <a:cubicBezTo>
                    <a:pt x="17" y="101"/>
                    <a:pt x="1" y="188"/>
                    <a:pt x="17" y="268"/>
                  </a:cubicBezTo>
                  <a:cubicBezTo>
                    <a:pt x="15" y="317"/>
                    <a:pt x="26" y="369"/>
                    <a:pt x="53" y="415"/>
                  </a:cubicBezTo>
                  <a:cubicBezTo>
                    <a:pt x="104" y="503"/>
                    <a:pt x="203" y="557"/>
                    <a:pt x="305" y="557"/>
                  </a:cubicBezTo>
                  <a:cubicBezTo>
                    <a:pt x="307" y="557"/>
                    <a:pt x="309" y="556"/>
                    <a:pt x="311" y="556"/>
                  </a:cubicBezTo>
                  <a:cubicBezTo>
                    <a:pt x="332" y="562"/>
                    <a:pt x="354" y="565"/>
                    <a:pt x="375" y="565"/>
                  </a:cubicBezTo>
                  <a:cubicBezTo>
                    <a:pt x="406" y="565"/>
                    <a:pt x="437" y="558"/>
                    <a:pt x="464" y="546"/>
                  </a:cubicBezTo>
                  <a:cubicBezTo>
                    <a:pt x="480" y="539"/>
                    <a:pt x="494" y="532"/>
                    <a:pt x="507" y="521"/>
                  </a:cubicBezTo>
                  <a:cubicBezTo>
                    <a:pt x="591" y="456"/>
                    <a:pt x="613" y="335"/>
                    <a:pt x="560" y="232"/>
                  </a:cubicBezTo>
                  <a:cubicBezTo>
                    <a:pt x="536" y="183"/>
                    <a:pt x="499" y="147"/>
                    <a:pt x="465" y="119"/>
                  </a:cubicBezTo>
                  <a:cubicBezTo>
                    <a:pt x="435" y="75"/>
                    <a:pt x="387" y="44"/>
                    <a:pt x="334" y="30"/>
                  </a:cubicBezTo>
                  <a:cubicBezTo>
                    <a:pt x="288" y="9"/>
                    <a:pt x="248" y="1"/>
                    <a:pt x="21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406;p69"/>
            <p:cNvSpPr/>
            <p:nvPr/>
          </p:nvSpPr>
          <p:spPr>
            <a:xfrm>
              <a:off x="7139125" y="3313601"/>
              <a:ext cx="28799" cy="27679"/>
            </a:xfrm>
            <a:custGeom>
              <a:avLst/>
              <a:gdLst/>
              <a:ahLst/>
              <a:cxnLst/>
              <a:rect l="l" t="t" r="r" b="b"/>
              <a:pathLst>
                <a:path w="694" h="667" extrusionOk="0">
                  <a:moveTo>
                    <a:pt x="202" y="0"/>
                  </a:moveTo>
                  <a:cubicBezTo>
                    <a:pt x="149" y="0"/>
                    <a:pt x="102" y="20"/>
                    <a:pt x="65" y="58"/>
                  </a:cubicBezTo>
                  <a:cubicBezTo>
                    <a:pt x="10" y="114"/>
                    <a:pt x="0" y="204"/>
                    <a:pt x="37" y="281"/>
                  </a:cubicBezTo>
                  <a:cubicBezTo>
                    <a:pt x="62" y="333"/>
                    <a:pt x="101" y="367"/>
                    <a:pt x="130" y="391"/>
                  </a:cubicBezTo>
                  <a:lnTo>
                    <a:pt x="177" y="432"/>
                  </a:lnTo>
                  <a:lnTo>
                    <a:pt x="182" y="440"/>
                  </a:lnTo>
                  <a:cubicBezTo>
                    <a:pt x="203" y="481"/>
                    <a:pt x="237" y="538"/>
                    <a:pt x="292" y="580"/>
                  </a:cubicBezTo>
                  <a:cubicBezTo>
                    <a:pt x="350" y="649"/>
                    <a:pt x="411" y="667"/>
                    <a:pt x="457" y="667"/>
                  </a:cubicBezTo>
                  <a:cubicBezTo>
                    <a:pt x="464" y="667"/>
                    <a:pt x="470" y="666"/>
                    <a:pt x="476" y="666"/>
                  </a:cubicBezTo>
                  <a:cubicBezTo>
                    <a:pt x="496" y="663"/>
                    <a:pt x="512" y="658"/>
                    <a:pt x="529" y="651"/>
                  </a:cubicBezTo>
                  <a:cubicBezTo>
                    <a:pt x="568" y="635"/>
                    <a:pt x="601" y="604"/>
                    <a:pt x="625" y="565"/>
                  </a:cubicBezTo>
                  <a:cubicBezTo>
                    <a:pt x="681" y="499"/>
                    <a:pt x="694" y="399"/>
                    <a:pt x="657" y="310"/>
                  </a:cubicBezTo>
                  <a:cubicBezTo>
                    <a:pt x="630" y="246"/>
                    <a:pt x="586" y="200"/>
                    <a:pt x="549" y="164"/>
                  </a:cubicBezTo>
                  <a:cubicBezTo>
                    <a:pt x="519" y="132"/>
                    <a:pt x="476" y="90"/>
                    <a:pt x="414" y="66"/>
                  </a:cubicBezTo>
                  <a:cubicBezTo>
                    <a:pt x="400" y="61"/>
                    <a:pt x="385" y="58"/>
                    <a:pt x="371" y="55"/>
                  </a:cubicBezTo>
                  <a:cubicBezTo>
                    <a:pt x="357" y="47"/>
                    <a:pt x="341" y="39"/>
                    <a:pt x="327" y="32"/>
                  </a:cubicBezTo>
                  <a:cubicBezTo>
                    <a:pt x="284" y="11"/>
                    <a:pt x="241"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407;p69"/>
            <p:cNvSpPr/>
            <p:nvPr/>
          </p:nvSpPr>
          <p:spPr>
            <a:xfrm>
              <a:off x="7250421" y="3459340"/>
              <a:ext cx="23944" cy="31704"/>
            </a:xfrm>
            <a:custGeom>
              <a:avLst/>
              <a:gdLst/>
              <a:ahLst/>
              <a:cxnLst/>
              <a:rect l="l" t="t" r="r" b="b"/>
              <a:pathLst>
                <a:path w="577" h="764" extrusionOk="0">
                  <a:moveTo>
                    <a:pt x="232" y="1"/>
                  </a:moveTo>
                  <a:cubicBezTo>
                    <a:pt x="196" y="1"/>
                    <a:pt x="159" y="10"/>
                    <a:pt x="124" y="30"/>
                  </a:cubicBezTo>
                  <a:cubicBezTo>
                    <a:pt x="3" y="100"/>
                    <a:pt x="1" y="252"/>
                    <a:pt x="1" y="308"/>
                  </a:cubicBezTo>
                  <a:cubicBezTo>
                    <a:pt x="1" y="360"/>
                    <a:pt x="1" y="429"/>
                    <a:pt x="32" y="497"/>
                  </a:cubicBezTo>
                  <a:cubicBezTo>
                    <a:pt x="47" y="530"/>
                    <a:pt x="70" y="558"/>
                    <a:pt x="93" y="579"/>
                  </a:cubicBezTo>
                  <a:cubicBezTo>
                    <a:pt x="101" y="598"/>
                    <a:pt x="109" y="617"/>
                    <a:pt x="119" y="635"/>
                  </a:cubicBezTo>
                  <a:cubicBezTo>
                    <a:pt x="166" y="713"/>
                    <a:pt x="247" y="763"/>
                    <a:pt x="330" y="763"/>
                  </a:cubicBezTo>
                  <a:cubicBezTo>
                    <a:pt x="338" y="763"/>
                    <a:pt x="343" y="763"/>
                    <a:pt x="350" y="764"/>
                  </a:cubicBezTo>
                  <a:cubicBezTo>
                    <a:pt x="494" y="751"/>
                    <a:pt x="573" y="608"/>
                    <a:pt x="577" y="474"/>
                  </a:cubicBezTo>
                  <a:cubicBezTo>
                    <a:pt x="577" y="444"/>
                    <a:pt x="576" y="416"/>
                    <a:pt x="572" y="387"/>
                  </a:cubicBezTo>
                  <a:cubicBezTo>
                    <a:pt x="575" y="337"/>
                    <a:pt x="566" y="290"/>
                    <a:pt x="551" y="247"/>
                  </a:cubicBezTo>
                  <a:cubicBezTo>
                    <a:pt x="525" y="176"/>
                    <a:pt x="483" y="120"/>
                    <a:pt x="428" y="88"/>
                  </a:cubicBezTo>
                  <a:cubicBezTo>
                    <a:pt x="373" y="36"/>
                    <a:pt x="303"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408;p69"/>
            <p:cNvSpPr/>
            <p:nvPr/>
          </p:nvSpPr>
          <p:spPr>
            <a:xfrm>
              <a:off x="7187220" y="3298288"/>
              <a:ext cx="22948" cy="25687"/>
            </a:xfrm>
            <a:custGeom>
              <a:avLst/>
              <a:gdLst/>
              <a:ahLst/>
              <a:cxnLst/>
              <a:rect l="l" t="t" r="r" b="b"/>
              <a:pathLst>
                <a:path w="553" h="619" extrusionOk="0">
                  <a:moveTo>
                    <a:pt x="239" y="0"/>
                  </a:moveTo>
                  <a:cubicBezTo>
                    <a:pt x="219" y="0"/>
                    <a:pt x="202" y="3"/>
                    <a:pt x="187" y="7"/>
                  </a:cubicBezTo>
                  <a:cubicBezTo>
                    <a:pt x="100" y="31"/>
                    <a:pt x="50" y="103"/>
                    <a:pt x="34" y="182"/>
                  </a:cubicBezTo>
                  <a:cubicBezTo>
                    <a:pt x="11" y="229"/>
                    <a:pt x="1" y="280"/>
                    <a:pt x="7" y="334"/>
                  </a:cubicBezTo>
                  <a:cubicBezTo>
                    <a:pt x="18" y="435"/>
                    <a:pt x="89" y="526"/>
                    <a:pt x="186" y="566"/>
                  </a:cubicBezTo>
                  <a:cubicBezTo>
                    <a:pt x="228" y="600"/>
                    <a:pt x="279" y="618"/>
                    <a:pt x="330" y="618"/>
                  </a:cubicBezTo>
                  <a:cubicBezTo>
                    <a:pt x="346" y="618"/>
                    <a:pt x="362" y="615"/>
                    <a:pt x="380" y="612"/>
                  </a:cubicBezTo>
                  <a:cubicBezTo>
                    <a:pt x="483" y="586"/>
                    <a:pt x="553" y="484"/>
                    <a:pt x="547" y="368"/>
                  </a:cubicBezTo>
                  <a:cubicBezTo>
                    <a:pt x="544" y="314"/>
                    <a:pt x="526" y="268"/>
                    <a:pt x="507" y="228"/>
                  </a:cubicBezTo>
                  <a:cubicBezTo>
                    <a:pt x="495" y="175"/>
                    <a:pt x="464" y="128"/>
                    <a:pt x="420" y="93"/>
                  </a:cubicBezTo>
                  <a:cubicBezTo>
                    <a:pt x="356" y="20"/>
                    <a:pt x="29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409;p69"/>
            <p:cNvSpPr/>
            <p:nvPr/>
          </p:nvSpPr>
          <p:spPr>
            <a:xfrm>
              <a:off x="7296981" y="3422159"/>
              <a:ext cx="23280" cy="30999"/>
            </a:xfrm>
            <a:custGeom>
              <a:avLst/>
              <a:gdLst/>
              <a:ahLst/>
              <a:cxnLst/>
              <a:rect l="l" t="t" r="r" b="b"/>
              <a:pathLst>
                <a:path w="561" h="747" extrusionOk="0">
                  <a:moveTo>
                    <a:pt x="192" y="1"/>
                  </a:moveTo>
                  <a:cubicBezTo>
                    <a:pt x="169" y="1"/>
                    <a:pt x="145" y="5"/>
                    <a:pt x="123" y="15"/>
                  </a:cubicBezTo>
                  <a:cubicBezTo>
                    <a:pt x="48" y="46"/>
                    <a:pt x="1" y="123"/>
                    <a:pt x="5" y="210"/>
                  </a:cubicBezTo>
                  <a:cubicBezTo>
                    <a:pt x="7" y="267"/>
                    <a:pt x="30" y="314"/>
                    <a:pt x="46" y="348"/>
                  </a:cubicBezTo>
                  <a:lnTo>
                    <a:pt x="73" y="405"/>
                  </a:lnTo>
                  <a:lnTo>
                    <a:pt x="73" y="413"/>
                  </a:lnTo>
                  <a:cubicBezTo>
                    <a:pt x="77" y="460"/>
                    <a:pt x="84" y="526"/>
                    <a:pt x="118" y="587"/>
                  </a:cubicBezTo>
                  <a:cubicBezTo>
                    <a:pt x="148" y="686"/>
                    <a:pt x="206" y="725"/>
                    <a:pt x="252" y="739"/>
                  </a:cubicBezTo>
                  <a:cubicBezTo>
                    <a:pt x="270" y="745"/>
                    <a:pt x="288" y="747"/>
                    <a:pt x="306" y="747"/>
                  </a:cubicBezTo>
                  <a:cubicBezTo>
                    <a:pt x="349" y="747"/>
                    <a:pt x="392" y="731"/>
                    <a:pt x="427" y="704"/>
                  </a:cubicBezTo>
                  <a:cubicBezTo>
                    <a:pt x="505" y="668"/>
                    <a:pt x="557" y="582"/>
                    <a:pt x="558" y="485"/>
                  </a:cubicBezTo>
                  <a:cubicBezTo>
                    <a:pt x="561" y="416"/>
                    <a:pt x="538" y="356"/>
                    <a:pt x="520" y="309"/>
                  </a:cubicBezTo>
                  <a:cubicBezTo>
                    <a:pt x="505" y="267"/>
                    <a:pt x="484" y="211"/>
                    <a:pt x="437" y="164"/>
                  </a:cubicBezTo>
                  <a:cubicBezTo>
                    <a:pt x="426" y="154"/>
                    <a:pt x="414" y="144"/>
                    <a:pt x="402" y="137"/>
                  </a:cubicBezTo>
                  <a:cubicBezTo>
                    <a:pt x="393" y="123"/>
                    <a:pt x="382" y="111"/>
                    <a:pt x="372" y="97"/>
                  </a:cubicBezTo>
                  <a:cubicBezTo>
                    <a:pt x="319" y="34"/>
                    <a:pt x="255"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410;p69"/>
            <p:cNvSpPr/>
            <p:nvPr/>
          </p:nvSpPr>
          <p:spPr>
            <a:xfrm>
              <a:off x="7166347" y="3360784"/>
              <a:ext cx="29090" cy="29297"/>
            </a:xfrm>
            <a:custGeom>
              <a:avLst/>
              <a:gdLst/>
              <a:ahLst/>
              <a:cxnLst/>
              <a:rect l="l" t="t" r="r" b="b"/>
              <a:pathLst>
                <a:path w="701" h="706" extrusionOk="0">
                  <a:moveTo>
                    <a:pt x="227" y="0"/>
                  </a:moveTo>
                  <a:cubicBezTo>
                    <a:pt x="166" y="0"/>
                    <a:pt x="108" y="26"/>
                    <a:pt x="72" y="72"/>
                  </a:cubicBezTo>
                  <a:cubicBezTo>
                    <a:pt x="42" y="108"/>
                    <a:pt x="1" y="189"/>
                    <a:pt x="59" y="317"/>
                  </a:cubicBezTo>
                  <a:cubicBezTo>
                    <a:pt x="63" y="325"/>
                    <a:pt x="69" y="336"/>
                    <a:pt x="74" y="345"/>
                  </a:cubicBezTo>
                  <a:lnTo>
                    <a:pt x="82" y="360"/>
                  </a:lnTo>
                  <a:cubicBezTo>
                    <a:pt x="80" y="391"/>
                    <a:pt x="90" y="422"/>
                    <a:pt x="113" y="447"/>
                  </a:cubicBezTo>
                  <a:cubicBezTo>
                    <a:pt x="121" y="468"/>
                    <a:pt x="135" y="487"/>
                    <a:pt x="147" y="505"/>
                  </a:cubicBezTo>
                  <a:cubicBezTo>
                    <a:pt x="177" y="544"/>
                    <a:pt x="216" y="577"/>
                    <a:pt x="258" y="601"/>
                  </a:cubicBezTo>
                  <a:lnTo>
                    <a:pt x="278" y="622"/>
                  </a:lnTo>
                  <a:cubicBezTo>
                    <a:pt x="294" y="640"/>
                    <a:pt x="315" y="652"/>
                    <a:pt x="337" y="657"/>
                  </a:cubicBezTo>
                  <a:cubicBezTo>
                    <a:pt x="355" y="668"/>
                    <a:pt x="373" y="680"/>
                    <a:pt x="391" y="690"/>
                  </a:cubicBezTo>
                  <a:cubicBezTo>
                    <a:pt x="409" y="700"/>
                    <a:pt x="429" y="705"/>
                    <a:pt x="449" y="705"/>
                  </a:cubicBezTo>
                  <a:cubicBezTo>
                    <a:pt x="470" y="705"/>
                    <a:pt x="491" y="700"/>
                    <a:pt x="510" y="689"/>
                  </a:cubicBezTo>
                  <a:cubicBezTo>
                    <a:pt x="526" y="688"/>
                    <a:pt x="542" y="683"/>
                    <a:pt x="555" y="678"/>
                  </a:cubicBezTo>
                  <a:cubicBezTo>
                    <a:pt x="560" y="675"/>
                    <a:pt x="565" y="673"/>
                    <a:pt x="572" y="671"/>
                  </a:cubicBezTo>
                  <a:cubicBezTo>
                    <a:pt x="606" y="649"/>
                    <a:pt x="631" y="616"/>
                    <a:pt x="641" y="575"/>
                  </a:cubicBezTo>
                  <a:cubicBezTo>
                    <a:pt x="645" y="557"/>
                    <a:pt x="646" y="541"/>
                    <a:pt x="645" y="524"/>
                  </a:cubicBezTo>
                  <a:cubicBezTo>
                    <a:pt x="661" y="490"/>
                    <a:pt x="669" y="453"/>
                    <a:pt x="669" y="415"/>
                  </a:cubicBezTo>
                  <a:cubicBezTo>
                    <a:pt x="700" y="339"/>
                    <a:pt x="683" y="247"/>
                    <a:pt x="623" y="171"/>
                  </a:cubicBezTo>
                  <a:cubicBezTo>
                    <a:pt x="579" y="116"/>
                    <a:pt x="521" y="76"/>
                    <a:pt x="459" y="57"/>
                  </a:cubicBezTo>
                  <a:cubicBezTo>
                    <a:pt x="424" y="30"/>
                    <a:pt x="384" y="11"/>
                    <a:pt x="343" y="6"/>
                  </a:cubicBezTo>
                  <a:cubicBezTo>
                    <a:pt x="337" y="5"/>
                    <a:pt x="330" y="5"/>
                    <a:pt x="324" y="5"/>
                  </a:cubicBezTo>
                  <a:cubicBezTo>
                    <a:pt x="311" y="5"/>
                    <a:pt x="298" y="6"/>
                    <a:pt x="286" y="9"/>
                  </a:cubicBezTo>
                  <a:cubicBezTo>
                    <a:pt x="283" y="8"/>
                    <a:pt x="280" y="8"/>
                    <a:pt x="276" y="6"/>
                  </a:cubicBezTo>
                  <a:cubicBezTo>
                    <a:pt x="259" y="2"/>
                    <a:pt x="243"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411;p69"/>
            <p:cNvSpPr/>
            <p:nvPr/>
          </p:nvSpPr>
          <p:spPr>
            <a:xfrm>
              <a:off x="7219754" y="3345928"/>
              <a:ext cx="30252" cy="28965"/>
            </a:xfrm>
            <a:custGeom>
              <a:avLst/>
              <a:gdLst/>
              <a:ahLst/>
              <a:cxnLst/>
              <a:rect l="l" t="t" r="r" b="b"/>
              <a:pathLst>
                <a:path w="729" h="698" extrusionOk="0">
                  <a:moveTo>
                    <a:pt x="273" y="1"/>
                  </a:moveTo>
                  <a:cubicBezTo>
                    <a:pt x="200" y="1"/>
                    <a:pt x="131" y="28"/>
                    <a:pt x="84" y="91"/>
                  </a:cubicBezTo>
                  <a:cubicBezTo>
                    <a:pt x="1" y="206"/>
                    <a:pt x="62" y="345"/>
                    <a:pt x="84" y="397"/>
                  </a:cubicBezTo>
                  <a:cubicBezTo>
                    <a:pt x="105" y="444"/>
                    <a:pt x="134" y="508"/>
                    <a:pt x="190" y="558"/>
                  </a:cubicBezTo>
                  <a:cubicBezTo>
                    <a:pt x="217" y="580"/>
                    <a:pt x="247" y="598"/>
                    <a:pt x="279" y="608"/>
                  </a:cubicBezTo>
                  <a:cubicBezTo>
                    <a:pt x="293" y="621"/>
                    <a:pt x="309" y="635"/>
                    <a:pt x="325" y="647"/>
                  </a:cubicBezTo>
                  <a:cubicBezTo>
                    <a:pt x="371" y="680"/>
                    <a:pt x="425" y="697"/>
                    <a:pt x="478" y="697"/>
                  </a:cubicBezTo>
                  <a:cubicBezTo>
                    <a:pt x="510" y="697"/>
                    <a:pt x="541" y="691"/>
                    <a:pt x="570" y="678"/>
                  </a:cubicBezTo>
                  <a:cubicBezTo>
                    <a:pt x="575" y="676"/>
                    <a:pt x="580" y="673"/>
                    <a:pt x="587" y="672"/>
                  </a:cubicBezTo>
                  <a:cubicBezTo>
                    <a:pt x="713" y="601"/>
                    <a:pt x="728" y="439"/>
                    <a:pt x="677" y="315"/>
                  </a:cubicBezTo>
                  <a:cubicBezTo>
                    <a:pt x="665" y="288"/>
                    <a:pt x="652" y="261"/>
                    <a:pt x="637" y="236"/>
                  </a:cubicBezTo>
                  <a:cubicBezTo>
                    <a:pt x="620" y="192"/>
                    <a:pt x="593" y="151"/>
                    <a:pt x="562" y="118"/>
                  </a:cubicBezTo>
                  <a:cubicBezTo>
                    <a:pt x="511" y="63"/>
                    <a:pt x="447" y="29"/>
                    <a:pt x="386" y="22"/>
                  </a:cubicBezTo>
                  <a:cubicBezTo>
                    <a:pt x="349" y="8"/>
                    <a:pt x="31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412;p69"/>
            <p:cNvSpPr/>
            <p:nvPr/>
          </p:nvSpPr>
          <p:spPr>
            <a:xfrm>
              <a:off x="7233822" y="3409958"/>
              <a:ext cx="25396" cy="23405"/>
            </a:xfrm>
            <a:custGeom>
              <a:avLst/>
              <a:gdLst/>
              <a:ahLst/>
              <a:cxnLst/>
              <a:rect l="l" t="t" r="r" b="b"/>
              <a:pathLst>
                <a:path w="612" h="564" extrusionOk="0">
                  <a:moveTo>
                    <a:pt x="212" y="0"/>
                  </a:moveTo>
                  <a:cubicBezTo>
                    <a:pt x="154" y="0"/>
                    <a:pt x="111" y="24"/>
                    <a:pt x="85" y="45"/>
                  </a:cubicBezTo>
                  <a:cubicBezTo>
                    <a:pt x="17" y="101"/>
                    <a:pt x="1" y="186"/>
                    <a:pt x="17" y="267"/>
                  </a:cubicBezTo>
                  <a:cubicBezTo>
                    <a:pt x="14" y="317"/>
                    <a:pt x="27" y="369"/>
                    <a:pt x="53" y="415"/>
                  </a:cubicBezTo>
                  <a:cubicBezTo>
                    <a:pt x="104" y="502"/>
                    <a:pt x="203" y="555"/>
                    <a:pt x="305" y="555"/>
                  </a:cubicBezTo>
                  <a:cubicBezTo>
                    <a:pt x="307" y="555"/>
                    <a:pt x="309" y="555"/>
                    <a:pt x="311" y="555"/>
                  </a:cubicBezTo>
                  <a:cubicBezTo>
                    <a:pt x="332" y="561"/>
                    <a:pt x="353" y="564"/>
                    <a:pt x="374" y="564"/>
                  </a:cubicBezTo>
                  <a:cubicBezTo>
                    <a:pt x="406" y="564"/>
                    <a:pt x="437" y="557"/>
                    <a:pt x="465" y="545"/>
                  </a:cubicBezTo>
                  <a:cubicBezTo>
                    <a:pt x="480" y="539"/>
                    <a:pt x="493" y="531"/>
                    <a:pt x="507" y="520"/>
                  </a:cubicBezTo>
                  <a:cubicBezTo>
                    <a:pt x="590" y="456"/>
                    <a:pt x="612" y="334"/>
                    <a:pt x="559" y="231"/>
                  </a:cubicBezTo>
                  <a:cubicBezTo>
                    <a:pt x="535" y="183"/>
                    <a:pt x="499" y="147"/>
                    <a:pt x="466" y="118"/>
                  </a:cubicBezTo>
                  <a:cubicBezTo>
                    <a:pt x="435" y="75"/>
                    <a:pt x="387" y="44"/>
                    <a:pt x="333" y="30"/>
                  </a:cubicBezTo>
                  <a:cubicBezTo>
                    <a:pt x="287" y="8"/>
                    <a:pt x="247"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413;p69"/>
            <p:cNvSpPr/>
            <p:nvPr/>
          </p:nvSpPr>
          <p:spPr>
            <a:xfrm>
              <a:off x="7414129" y="3416722"/>
              <a:ext cx="25438" cy="23405"/>
            </a:xfrm>
            <a:custGeom>
              <a:avLst/>
              <a:gdLst/>
              <a:ahLst/>
              <a:cxnLst/>
              <a:rect l="l" t="t" r="r" b="b"/>
              <a:pathLst>
                <a:path w="613" h="564" extrusionOk="0">
                  <a:moveTo>
                    <a:pt x="212" y="1"/>
                  </a:moveTo>
                  <a:cubicBezTo>
                    <a:pt x="154" y="1"/>
                    <a:pt x="111" y="25"/>
                    <a:pt x="85" y="46"/>
                  </a:cubicBezTo>
                  <a:cubicBezTo>
                    <a:pt x="17" y="101"/>
                    <a:pt x="1" y="187"/>
                    <a:pt x="17" y="268"/>
                  </a:cubicBezTo>
                  <a:cubicBezTo>
                    <a:pt x="15" y="317"/>
                    <a:pt x="26" y="369"/>
                    <a:pt x="53" y="415"/>
                  </a:cubicBezTo>
                  <a:cubicBezTo>
                    <a:pt x="104" y="503"/>
                    <a:pt x="203" y="556"/>
                    <a:pt x="305" y="556"/>
                  </a:cubicBezTo>
                  <a:cubicBezTo>
                    <a:pt x="307" y="556"/>
                    <a:pt x="309" y="556"/>
                    <a:pt x="311" y="556"/>
                  </a:cubicBezTo>
                  <a:cubicBezTo>
                    <a:pt x="332" y="561"/>
                    <a:pt x="353" y="564"/>
                    <a:pt x="374" y="564"/>
                  </a:cubicBezTo>
                  <a:cubicBezTo>
                    <a:pt x="406" y="564"/>
                    <a:pt x="437" y="558"/>
                    <a:pt x="465" y="546"/>
                  </a:cubicBezTo>
                  <a:cubicBezTo>
                    <a:pt x="480" y="539"/>
                    <a:pt x="495" y="530"/>
                    <a:pt x="507" y="521"/>
                  </a:cubicBezTo>
                  <a:cubicBezTo>
                    <a:pt x="590" y="456"/>
                    <a:pt x="613" y="334"/>
                    <a:pt x="559" y="230"/>
                  </a:cubicBezTo>
                  <a:cubicBezTo>
                    <a:pt x="536" y="183"/>
                    <a:pt x="499" y="147"/>
                    <a:pt x="465" y="119"/>
                  </a:cubicBezTo>
                  <a:cubicBezTo>
                    <a:pt x="435" y="75"/>
                    <a:pt x="387" y="44"/>
                    <a:pt x="332" y="31"/>
                  </a:cubicBezTo>
                  <a:cubicBezTo>
                    <a:pt x="287" y="9"/>
                    <a:pt x="247"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414;p69"/>
            <p:cNvSpPr/>
            <p:nvPr/>
          </p:nvSpPr>
          <p:spPr>
            <a:xfrm>
              <a:off x="7054345" y="3217493"/>
              <a:ext cx="155408" cy="74986"/>
            </a:xfrm>
            <a:custGeom>
              <a:avLst/>
              <a:gdLst/>
              <a:ahLst/>
              <a:cxnLst/>
              <a:rect l="l" t="t" r="r" b="b"/>
              <a:pathLst>
                <a:path w="3745" h="1807" extrusionOk="0">
                  <a:moveTo>
                    <a:pt x="3745" y="0"/>
                  </a:moveTo>
                  <a:lnTo>
                    <a:pt x="1" y="395"/>
                  </a:lnTo>
                  <a:lnTo>
                    <a:pt x="96" y="1541"/>
                  </a:lnTo>
                  <a:cubicBezTo>
                    <a:pt x="777" y="1717"/>
                    <a:pt x="1469" y="1806"/>
                    <a:pt x="2150" y="1806"/>
                  </a:cubicBezTo>
                  <a:cubicBezTo>
                    <a:pt x="2685" y="1806"/>
                    <a:pt x="3213" y="1751"/>
                    <a:pt x="3723" y="1640"/>
                  </a:cubicBezTo>
                  <a:lnTo>
                    <a:pt x="3745"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415;p69"/>
            <p:cNvSpPr/>
            <p:nvPr/>
          </p:nvSpPr>
          <p:spPr>
            <a:xfrm>
              <a:off x="6833828" y="2671220"/>
              <a:ext cx="552124" cy="569968"/>
            </a:xfrm>
            <a:custGeom>
              <a:avLst/>
              <a:gdLst/>
              <a:ahLst/>
              <a:cxnLst/>
              <a:rect l="l" t="t" r="r" b="b"/>
              <a:pathLst>
                <a:path w="13305" h="13735" extrusionOk="0">
                  <a:moveTo>
                    <a:pt x="6966" y="1"/>
                  </a:moveTo>
                  <a:cubicBezTo>
                    <a:pt x="6302" y="1"/>
                    <a:pt x="5602" y="83"/>
                    <a:pt x="4876" y="261"/>
                  </a:cubicBezTo>
                  <a:cubicBezTo>
                    <a:pt x="1012" y="1206"/>
                    <a:pt x="0" y="4806"/>
                    <a:pt x="618" y="8430"/>
                  </a:cubicBezTo>
                  <a:cubicBezTo>
                    <a:pt x="1302" y="12436"/>
                    <a:pt x="4270" y="13734"/>
                    <a:pt x="7127" y="13734"/>
                  </a:cubicBezTo>
                  <a:cubicBezTo>
                    <a:pt x="7337" y="13734"/>
                    <a:pt x="7547" y="13727"/>
                    <a:pt x="7755" y="13714"/>
                  </a:cubicBezTo>
                  <a:cubicBezTo>
                    <a:pt x="10985" y="13503"/>
                    <a:pt x="12905" y="10906"/>
                    <a:pt x="13097" y="8268"/>
                  </a:cubicBezTo>
                  <a:cubicBezTo>
                    <a:pt x="13304" y="5418"/>
                    <a:pt x="13115" y="4684"/>
                    <a:pt x="12678" y="3442"/>
                  </a:cubicBezTo>
                  <a:cubicBezTo>
                    <a:pt x="12006" y="1528"/>
                    <a:pt x="9829" y="1"/>
                    <a:pt x="6966"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416;p69"/>
            <p:cNvSpPr/>
            <p:nvPr/>
          </p:nvSpPr>
          <p:spPr>
            <a:xfrm>
              <a:off x="6781582" y="2666489"/>
              <a:ext cx="662798" cy="334843"/>
            </a:xfrm>
            <a:custGeom>
              <a:avLst/>
              <a:gdLst/>
              <a:ahLst/>
              <a:cxnLst/>
              <a:rect l="l" t="t" r="r" b="b"/>
              <a:pathLst>
                <a:path w="15972" h="8069" extrusionOk="0">
                  <a:moveTo>
                    <a:pt x="8564" y="1"/>
                  </a:moveTo>
                  <a:cubicBezTo>
                    <a:pt x="8389" y="1"/>
                    <a:pt x="8209" y="5"/>
                    <a:pt x="8024" y="14"/>
                  </a:cubicBezTo>
                  <a:cubicBezTo>
                    <a:pt x="1" y="391"/>
                    <a:pt x="1428" y="7869"/>
                    <a:pt x="1428" y="7869"/>
                  </a:cubicBezTo>
                  <a:lnTo>
                    <a:pt x="2144" y="7951"/>
                  </a:lnTo>
                  <a:cubicBezTo>
                    <a:pt x="2144" y="7951"/>
                    <a:pt x="3068" y="7069"/>
                    <a:pt x="3237" y="5179"/>
                  </a:cubicBezTo>
                  <a:cubicBezTo>
                    <a:pt x="3237" y="5179"/>
                    <a:pt x="5715" y="4675"/>
                    <a:pt x="7647" y="3037"/>
                  </a:cubicBezTo>
                  <a:cubicBezTo>
                    <a:pt x="7647" y="3037"/>
                    <a:pt x="9188" y="5156"/>
                    <a:pt x="11288" y="5156"/>
                  </a:cubicBezTo>
                  <a:cubicBezTo>
                    <a:pt x="11590" y="5156"/>
                    <a:pt x="11903" y="5112"/>
                    <a:pt x="12225" y="5012"/>
                  </a:cubicBezTo>
                  <a:cubicBezTo>
                    <a:pt x="12225" y="5012"/>
                    <a:pt x="12982" y="7868"/>
                    <a:pt x="13821" y="8037"/>
                  </a:cubicBezTo>
                  <a:cubicBezTo>
                    <a:pt x="13934" y="8059"/>
                    <a:pt x="14026" y="8069"/>
                    <a:pt x="14102" y="8069"/>
                  </a:cubicBezTo>
                  <a:cubicBezTo>
                    <a:pt x="14594" y="8069"/>
                    <a:pt x="14390" y="7663"/>
                    <a:pt x="14390" y="7663"/>
                  </a:cubicBezTo>
                  <a:cubicBezTo>
                    <a:pt x="14390" y="7663"/>
                    <a:pt x="15972" y="1"/>
                    <a:pt x="856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417;p69"/>
            <p:cNvSpPr/>
            <p:nvPr/>
          </p:nvSpPr>
          <p:spPr>
            <a:xfrm>
              <a:off x="7318767" y="2984443"/>
              <a:ext cx="134410" cy="152503"/>
            </a:xfrm>
            <a:custGeom>
              <a:avLst/>
              <a:gdLst/>
              <a:ahLst/>
              <a:cxnLst/>
              <a:rect l="l" t="t" r="r" b="b"/>
              <a:pathLst>
                <a:path w="3239" h="3675" extrusionOk="0">
                  <a:moveTo>
                    <a:pt x="1634" y="0"/>
                  </a:moveTo>
                  <a:cubicBezTo>
                    <a:pt x="1166" y="0"/>
                    <a:pt x="774" y="143"/>
                    <a:pt x="774" y="143"/>
                  </a:cubicBezTo>
                  <a:cubicBezTo>
                    <a:pt x="774" y="143"/>
                    <a:pt x="1" y="1984"/>
                    <a:pt x="64" y="2627"/>
                  </a:cubicBezTo>
                  <a:cubicBezTo>
                    <a:pt x="135" y="3323"/>
                    <a:pt x="715" y="3675"/>
                    <a:pt x="1356" y="3675"/>
                  </a:cubicBezTo>
                  <a:cubicBezTo>
                    <a:pt x="2240" y="3675"/>
                    <a:pt x="3238" y="3006"/>
                    <a:pt x="3169" y="1652"/>
                  </a:cubicBezTo>
                  <a:cubicBezTo>
                    <a:pt x="3101" y="284"/>
                    <a:pt x="2292" y="0"/>
                    <a:pt x="1634"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418;p69"/>
            <p:cNvSpPr/>
            <p:nvPr/>
          </p:nvSpPr>
          <p:spPr>
            <a:xfrm>
              <a:off x="7330511" y="3014902"/>
              <a:ext cx="104823" cy="84157"/>
            </a:xfrm>
            <a:custGeom>
              <a:avLst/>
              <a:gdLst/>
              <a:ahLst/>
              <a:cxnLst/>
              <a:rect l="l" t="t" r="r" b="b"/>
              <a:pathLst>
                <a:path w="2526" h="2028" extrusionOk="0">
                  <a:moveTo>
                    <a:pt x="1525" y="0"/>
                  </a:moveTo>
                  <a:cubicBezTo>
                    <a:pt x="1304" y="0"/>
                    <a:pt x="1078" y="76"/>
                    <a:pt x="851" y="227"/>
                  </a:cubicBezTo>
                  <a:cubicBezTo>
                    <a:pt x="1" y="794"/>
                    <a:pt x="533" y="1987"/>
                    <a:pt x="539" y="2001"/>
                  </a:cubicBezTo>
                  <a:cubicBezTo>
                    <a:pt x="544" y="2017"/>
                    <a:pt x="563" y="2028"/>
                    <a:pt x="579" y="2028"/>
                  </a:cubicBezTo>
                  <a:cubicBezTo>
                    <a:pt x="585" y="2028"/>
                    <a:pt x="592" y="2027"/>
                    <a:pt x="599" y="2023"/>
                  </a:cubicBezTo>
                  <a:cubicBezTo>
                    <a:pt x="621" y="2013"/>
                    <a:pt x="632" y="1985"/>
                    <a:pt x="621" y="1962"/>
                  </a:cubicBezTo>
                  <a:cubicBezTo>
                    <a:pt x="616" y="1950"/>
                    <a:pt x="116" y="827"/>
                    <a:pt x="902" y="306"/>
                  </a:cubicBezTo>
                  <a:cubicBezTo>
                    <a:pt x="1113" y="165"/>
                    <a:pt x="1321" y="94"/>
                    <a:pt x="1525" y="94"/>
                  </a:cubicBezTo>
                  <a:cubicBezTo>
                    <a:pt x="1587" y="94"/>
                    <a:pt x="1648" y="101"/>
                    <a:pt x="1709" y="114"/>
                  </a:cubicBezTo>
                  <a:cubicBezTo>
                    <a:pt x="2159" y="212"/>
                    <a:pt x="2430" y="640"/>
                    <a:pt x="2433" y="646"/>
                  </a:cubicBezTo>
                  <a:cubicBezTo>
                    <a:pt x="2443" y="660"/>
                    <a:pt x="2458" y="667"/>
                    <a:pt x="2473" y="667"/>
                  </a:cubicBezTo>
                  <a:cubicBezTo>
                    <a:pt x="2481" y="667"/>
                    <a:pt x="2490" y="665"/>
                    <a:pt x="2497" y="661"/>
                  </a:cubicBezTo>
                  <a:cubicBezTo>
                    <a:pt x="2520" y="647"/>
                    <a:pt x="2526" y="619"/>
                    <a:pt x="2512" y="596"/>
                  </a:cubicBezTo>
                  <a:cubicBezTo>
                    <a:pt x="2501" y="578"/>
                    <a:pt x="2219" y="129"/>
                    <a:pt x="1731" y="22"/>
                  </a:cubicBezTo>
                  <a:cubicBezTo>
                    <a:pt x="1663" y="7"/>
                    <a:pt x="1594" y="0"/>
                    <a:pt x="152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419;p69"/>
            <p:cNvSpPr/>
            <p:nvPr/>
          </p:nvSpPr>
          <p:spPr>
            <a:xfrm>
              <a:off x="7345741" y="3046772"/>
              <a:ext cx="58885" cy="14275"/>
            </a:xfrm>
            <a:custGeom>
              <a:avLst/>
              <a:gdLst/>
              <a:ahLst/>
              <a:cxnLst/>
              <a:rect l="l" t="t" r="r" b="b"/>
              <a:pathLst>
                <a:path w="1419" h="344" extrusionOk="0">
                  <a:moveTo>
                    <a:pt x="639" y="1"/>
                  </a:moveTo>
                  <a:cubicBezTo>
                    <a:pt x="434" y="1"/>
                    <a:pt x="215" y="66"/>
                    <a:pt x="19" y="263"/>
                  </a:cubicBezTo>
                  <a:cubicBezTo>
                    <a:pt x="1" y="281"/>
                    <a:pt x="1" y="310"/>
                    <a:pt x="19" y="328"/>
                  </a:cubicBezTo>
                  <a:cubicBezTo>
                    <a:pt x="28" y="337"/>
                    <a:pt x="40" y="342"/>
                    <a:pt x="52" y="342"/>
                  </a:cubicBezTo>
                  <a:cubicBezTo>
                    <a:pt x="64" y="342"/>
                    <a:pt x="76" y="337"/>
                    <a:pt x="84" y="328"/>
                  </a:cubicBezTo>
                  <a:cubicBezTo>
                    <a:pt x="259" y="153"/>
                    <a:pt x="456" y="94"/>
                    <a:pt x="641" y="94"/>
                  </a:cubicBezTo>
                  <a:cubicBezTo>
                    <a:pt x="1011" y="94"/>
                    <a:pt x="1334" y="329"/>
                    <a:pt x="1338" y="332"/>
                  </a:cubicBezTo>
                  <a:cubicBezTo>
                    <a:pt x="1346" y="341"/>
                    <a:pt x="1356" y="343"/>
                    <a:pt x="1366" y="343"/>
                  </a:cubicBezTo>
                  <a:cubicBezTo>
                    <a:pt x="1381" y="343"/>
                    <a:pt x="1395" y="337"/>
                    <a:pt x="1403" y="325"/>
                  </a:cubicBezTo>
                  <a:cubicBezTo>
                    <a:pt x="1419" y="304"/>
                    <a:pt x="1416" y="274"/>
                    <a:pt x="1395" y="259"/>
                  </a:cubicBezTo>
                  <a:cubicBezTo>
                    <a:pt x="1390" y="255"/>
                    <a:pt x="1042" y="1"/>
                    <a:pt x="63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420;p69"/>
            <p:cNvSpPr/>
            <p:nvPr/>
          </p:nvSpPr>
          <p:spPr>
            <a:xfrm>
              <a:off x="6785027" y="2984443"/>
              <a:ext cx="134410" cy="152503"/>
            </a:xfrm>
            <a:custGeom>
              <a:avLst/>
              <a:gdLst/>
              <a:ahLst/>
              <a:cxnLst/>
              <a:rect l="l" t="t" r="r" b="b"/>
              <a:pathLst>
                <a:path w="3239" h="3675" extrusionOk="0">
                  <a:moveTo>
                    <a:pt x="1605" y="0"/>
                  </a:moveTo>
                  <a:cubicBezTo>
                    <a:pt x="947" y="0"/>
                    <a:pt x="139" y="284"/>
                    <a:pt x="69" y="1652"/>
                  </a:cubicBezTo>
                  <a:cubicBezTo>
                    <a:pt x="0" y="3006"/>
                    <a:pt x="999" y="3675"/>
                    <a:pt x="1883" y="3675"/>
                  </a:cubicBezTo>
                  <a:cubicBezTo>
                    <a:pt x="2524" y="3675"/>
                    <a:pt x="3104" y="3323"/>
                    <a:pt x="3174" y="2627"/>
                  </a:cubicBezTo>
                  <a:cubicBezTo>
                    <a:pt x="3238" y="1984"/>
                    <a:pt x="2464" y="143"/>
                    <a:pt x="2464" y="143"/>
                  </a:cubicBezTo>
                  <a:cubicBezTo>
                    <a:pt x="2464" y="143"/>
                    <a:pt x="2072" y="0"/>
                    <a:pt x="160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421;p69"/>
            <p:cNvSpPr/>
            <p:nvPr/>
          </p:nvSpPr>
          <p:spPr>
            <a:xfrm>
              <a:off x="6802829" y="3014902"/>
              <a:ext cx="104823" cy="84157"/>
            </a:xfrm>
            <a:custGeom>
              <a:avLst/>
              <a:gdLst/>
              <a:ahLst/>
              <a:cxnLst/>
              <a:rect l="l" t="t" r="r" b="b"/>
              <a:pathLst>
                <a:path w="2526" h="2028" extrusionOk="0">
                  <a:moveTo>
                    <a:pt x="1001" y="0"/>
                  </a:moveTo>
                  <a:cubicBezTo>
                    <a:pt x="932" y="0"/>
                    <a:pt x="864" y="7"/>
                    <a:pt x="795" y="22"/>
                  </a:cubicBezTo>
                  <a:cubicBezTo>
                    <a:pt x="307" y="129"/>
                    <a:pt x="26" y="578"/>
                    <a:pt x="13" y="596"/>
                  </a:cubicBezTo>
                  <a:cubicBezTo>
                    <a:pt x="1" y="619"/>
                    <a:pt x="7" y="647"/>
                    <a:pt x="30" y="661"/>
                  </a:cubicBezTo>
                  <a:cubicBezTo>
                    <a:pt x="37" y="665"/>
                    <a:pt x="45" y="667"/>
                    <a:pt x="53" y="667"/>
                  </a:cubicBezTo>
                  <a:cubicBezTo>
                    <a:pt x="69" y="667"/>
                    <a:pt x="84" y="660"/>
                    <a:pt x="94" y="646"/>
                  </a:cubicBezTo>
                  <a:cubicBezTo>
                    <a:pt x="97" y="640"/>
                    <a:pt x="368" y="212"/>
                    <a:pt x="818" y="114"/>
                  </a:cubicBezTo>
                  <a:cubicBezTo>
                    <a:pt x="879" y="101"/>
                    <a:pt x="940" y="94"/>
                    <a:pt x="1002" y="94"/>
                  </a:cubicBezTo>
                  <a:cubicBezTo>
                    <a:pt x="1205" y="94"/>
                    <a:pt x="1414" y="165"/>
                    <a:pt x="1625" y="306"/>
                  </a:cubicBezTo>
                  <a:cubicBezTo>
                    <a:pt x="2410" y="827"/>
                    <a:pt x="1911" y="1950"/>
                    <a:pt x="1905" y="1962"/>
                  </a:cubicBezTo>
                  <a:cubicBezTo>
                    <a:pt x="1895" y="1985"/>
                    <a:pt x="1905" y="2013"/>
                    <a:pt x="1928" y="2023"/>
                  </a:cubicBezTo>
                  <a:cubicBezTo>
                    <a:pt x="1934" y="2027"/>
                    <a:pt x="1941" y="2028"/>
                    <a:pt x="1948" y="2028"/>
                  </a:cubicBezTo>
                  <a:cubicBezTo>
                    <a:pt x="1964" y="2028"/>
                    <a:pt x="1983" y="2017"/>
                    <a:pt x="1988" y="2001"/>
                  </a:cubicBezTo>
                  <a:cubicBezTo>
                    <a:pt x="1994" y="1987"/>
                    <a:pt x="2526" y="794"/>
                    <a:pt x="1676" y="227"/>
                  </a:cubicBezTo>
                  <a:cubicBezTo>
                    <a:pt x="1449" y="76"/>
                    <a:pt x="1223" y="0"/>
                    <a:pt x="100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422;p69"/>
            <p:cNvSpPr/>
            <p:nvPr/>
          </p:nvSpPr>
          <p:spPr>
            <a:xfrm>
              <a:off x="6833537" y="3046772"/>
              <a:ext cx="58885" cy="14275"/>
            </a:xfrm>
            <a:custGeom>
              <a:avLst/>
              <a:gdLst/>
              <a:ahLst/>
              <a:cxnLst/>
              <a:rect l="l" t="t" r="r" b="b"/>
              <a:pathLst>
                <a:path w="1419" h="344" extrusionOk="0">
                  <a:moveTo>
                    <a:pt x="781" y="1"/>
                  </a:moveTo>
                  <a:cubicBezTo>
                    <a:pt x="377" y="1"/>
                    <a:pt x="30" y="255"/>
                    <a:pt x="25" y="259"/>
                  </a:cubicBezTo>
                  <a:cubicBezTo>
                    <a:pt x="4" y="274"/>
                    <a:pt x="1" y="304"/>
                    <a:pt x="16" y="325"/>
                  </a:cubicBezTo>
                  <a:cubicBezTo>
                    <a:pt x="25" y="337"/>
                    <a:pt x="39" y="343"/>
                    <a:pt x="53" y="343"/>
                  </a:cubicBezTo>
                  <a:cubicBezTo>
                    <a:pt x="64" y="343"/>
                    <a:pt x="74" y="341"/>
                    <a:pt x="81" y="332"/>
                  </a:cubicBezTo>
                  <a:cubicBezTo>
                    <a:pt x="86" y="329"/>
                    <a:pt x="408" y="94"/>
                    <a:pt x="778" y="94"/>
                  </a:cubicBezTo>
                  <a:cubicBezTo>
                    <a:pt x="963" y="94"/>
                    <a:pt x="1160" y="153"/>
                    <a:pt x="1335" y="328"/>
                  </a:cubicBezTo>
                  <a:cubicBezTo>
                    <a:pt x="1344" y="337"/>
                    <a:pt x="1356" y="342"/>
                    <a:pt x="1368" y="342"/>
                  </a:cubicBezTo>
                  <a:cubicBezTo>
                    <a:pt x="1380" y="342"/>
                    <a:pt x="1392" y="337"/>
                    <a:pt x="1400" y="328"/>
                  </a:cubicBezTo>
                  <a:cubicBezTo>
                    <a:pt x="1419" y="310"/>
                    <a:pt x="1419" y="281"/>
                    <a:pt x="1400" y="263"/>
                  </a:cubicBezTo>
                  <a:cubicBezTo>
                    <a:pt x="1204" y="66"/>
                    <a:pt x="985" y="1"/>
                    <a:pt x="78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423;p69"/>
            <p:cNvSpPr/>
            <p:nvPr/>
          </p:nvSpPr>
          <p:spPr>
            <a:xfrm>
              <a:off x="6782163" y="2971703"/>
              <a:ext cx="649768" cy="349077"/>
            </a:xfrm>
            <a:custGeom>
              <a:avLst/>
              <a:gdLst/>
              <a:ahLst/>
              <a:cxnLst/>
              <a:rect l="l" t="t" r="r" b="b"/>
              <a:pathLst>
                <a:path w="15658" h="8412" extrusionOk="0">
                  <a:moveTo>
                    <a:pt x="14235" y="1"/>
                  </a:moveTo>
                  <a:lnTo>
                    <a:pt x="14235" y="1"/>
                  </a:lnTo>
                  <a:cubicBezTo>
                    <a:pt x="14235" y="1"/>
                    <a:pt x="13207" y="233"/>
                    <a:pt x="11477" y="2238"/>
                  </a:cubicBezTo>
                  <a:cubicBezTo>
                    <a:pt x="11163" y="2602"/>
                    <a:pt x="10834" y="2720"/>
                    <a:pt x="10489" y="2720"/>
                  </a:cubicBezTo>
                  <a:cubicBezTo>
                    <a:pt x="9842" y="2720"/>
                    <a:pt x="9141" y="2304"/>
                    <a:pt x="8383" y="2304"/>
                  </a:cubicBezTo>
                  <a:cubicBezTo>
                    <a:pt x="8345" y="2304"/>
                    <a:pt x="8307" y="2305"/>
                    <a:pt x="8269" y="2307"/>
                  </a:cubicBezTo>
                  <a:cubicBezTo>
                    <a:pt x="7061" y="2377"/>
                    <a:pt x="6533" y="2620"/>
                    <a:pt x="5192" y="2655"/>
                  </a:cubicBezTo>
                  <a:cubicBezTo>
                    <a:pt x="5183" y="2656"/>
                    <a:pt x="5174" y="2656"/>
                    <a:pt x="5165" y="2656"/>
                  </a:cubicBezTo>
                  <a:cubicBezTo>
                    <a:pt x="3862" y="2656"/>
                    <a:pt x="3987" y="172"/>
                    <a:pt x="2138" y="172"/>
                  </a:cubicBezTo>
                  <a:cubicBezTo>
                    <a:pt x="2125" y="172"/>
                    <a:pt x="2112" y="173"/>
                    <a:pt x="2099" y="173"/>
                  </a:cubicBezTo>
                  <a:cubicBezTo>
                    <a:pt x="2099" y="173"/>
                    <a:pt x="0" y="8411"/>
                    <a:pt x="8126" y="8411"/>
                  </a:cubicBezTo>
                  <a:cubicBezTo>
                    <a:pt x="15657" y="8411"/>
                    <a:pt x="14235" y="1"/>
                    <a:pt x="14235"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424;p69"/>
            <p:cNvSpPr/>
            <p:nvPr/>
          </p:nvSpPr>
          <p:spPr>
            <a:xfrm>
              <a:off x="7105678" y="3100677"/>
              <a:ext cx="40958" cy="27181"/>
            </a:xfrm>
            <a:custGeom>
              <a:avLst/>
              <a:gdLst/>
              <a:ahLst/>
              <a:cxnLst/>
              <a:rect l="l" t="t" r="r" b="b"/>
              <a:pathLst>
                <a:path w="987" h="655" extrusionOk="0">
                  <a:moveTo>
                    <a:pt x="51" y="0"/>
                  </a:moveTo>
                  <a:cubicBezTo>
                    <a:pt x="48" y="0"/>
                    <a:pt x="46" y="0"/>
                    <a:pt x="44" y="1"/>
                  </a:cubicBezTo>
                  <a:cubicBezTo>
                    <a:pt x="19" y="3"/>
                    <a:pt x="0" y="27"/>
                    <a:pt x="3" y="52"/>
                  </a:cubicBezTo>
                  <a:cubicBezTo>
                    <a:pt x="3" y="59"/>
                    <a:pt x="87" y="654"/>
                    <a:pt x="802" y="654"/>
                  </a:cubicBezTo>
                  <a:cubicBezTo>
                    <a:pt x="847" y="654"/>
                    <a:pt x="894" y="651"/>
                    <a:pt x="941" y="647"/>
                  </a:cubicBezTo>
                  <a:cubicBezTo>
                    <a:pt x="967" y="645"/>
                    <a:pt x="986" y="621"/>
                    <a:pt x="983" y="595"/>
                  </a:cubicBezTo>
                  <a:cubicBezTo>
                    <a:pt x="981" y="570"/>
                    <a:pt x="959" y="553"/>
                    <a:pt x="934" y="553"/>
                  </a:cubicBezTo>
                  <a:cubicBezTo>
                    <a:pt x="933" y="553"/>
                    <a:pt x="933" y="553"/>
                    <a:pt x="932" y="553"/>
                  </a:cubicBezTo>
                  <a:cubicBezTo>
                    <a:pt x="887" y="558"/>
                    <a:pt x="844" y="560"/>
                    <a:pt x="803" y="560"/>
                  </a:cubicBezTo>
                  <a:cubicBezTo>
                    <a:pt x="171" y="560"/>
                    <a:pt x="98" y="63"/>
                    <a:pt x="96" y="40"/>
                  </a:cubicBezTo>
                  <a:cubicBezTo>
                    <a:pt x="92" y="17"/>
                    <a:pt x="72" y="0"/>
                    <a:pt x="5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425;p69"/>
            <p:cNvSpPr/>
            <p:nvPr/>
          </p:nvSpPr>
          <p:spPr>
            <a:xfrm>
              <a:off x="6941804" y="2896012"/>
              <a:ext cx="108806" cy="59051"/>
            </a:xfrm>
            <a:custGeom>
              <a:avLst/>
              <a:gdLst/>
              <a:ahLst/>
              <a:cxnLst/>
              <a:rect l="l" t="t" r="r" b="b"/>
              <a:pathLst>
                <a:path w="2622" h="1423" extrusionOk="0">
                  <a:moveTo>
                    <a:pt x="2053" y="0"/>
                  </a:moveTo>
                  <a:cubicBezTo>
                    <a:pt x="1823" y="0"/>
                    <a:pt x="1487" y="100"/>
                    <a:pt x="985" y="363"/>
                  </a:cubicBezTo>
                  <a:cubicBezTo>
                    <a:pt x="0" y="882"/>
                    <a:pt x="466" y="1295"/>
                    <a:pt x="466" y="1295"/>
                  </a:cubicBezTo>
                  <a:cubicBezTo>
                    <a:pt x="559" y="1382"/>
                    <a:pt x="678" y="1423"/>
                    <a:pt x="824" y="1423"/>
                  </a:cubicBezTo>
                  <a:cubicBezTo>
                    <a:pt x="1077" y="1423"/>
                    <a:pt x="1411" y="1301"/>
                    <a:pt x="1837" y="1089"/>
                  </a:cubicBezTo>
                  <a:cubicBezTo>
                    <a:pt x="2396" y="810"/>
                    <a:pt x="2622" y="455"/>
                    <a:pt x="2476" y="219"/>
                  </a:cubicBezTo>
                  <a:cubicBezTo>
                    <a:pt x="2397" y="92"/>
                    <a:pt x="2274" y="0"/>
                    <a:pt x="2053"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426;p69"/>
            <p:cNvSpPr/>
            <p:nvPr/>
          </p:nvSpPr>
          <p:spPr>
            <a:xfrm>
              <a:off x="7000191" y="2991290"/>
              <a:ext cx="39298" cy="47930"/>
            </a:xfrm>
            <a:custGeom>
              <a:avLst/>
              <a:gdLst/>
              <a:ahLst/>
              <a:cxnLst/>
              <a:rect l="l" t="t" r="r" b="b"/>
              <a:pathLst>
                <a:path w="947" h="1155" extrusionOk="0">
                  <a:moveTo>
                    <a:pt x="474" y="1"/>
                  </a:moveTo>
                  <a:cubicBezTo>
                    <a:pt x="212" y="1"/>
                    <a:pt x="1" y="259"/>
                    <a:pt x="1" y="578"/>
                  </a:cubicBezTo>
                  <a:cubicBezTo>
                    <a:pt x="1" y="897"/>
                    <a:pt x="212" y="1155"/>
                    <a:pt x="474" y="1155"/>
                  </a:cubicBezTo>
                  <a:cubicBezTo>
                    <a:pt x="736" y="1155"/>
                    <a:pt x="947" y="896"/>
                    <a:pt x="947" y="578"/>
                  </a:cubicBezTo>
                  <a:cubicBezTo>
                    <a:pt x="947" y="259"/>
                    <a:pt x="736" y="1"/>
                    <a:pt x="4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427;p69"/>
            <p:cNvSpPr/>
            <p:nvPr/>
          </p:nvSpPr>
          <p:spPr>
            <a:xfrm>
              <a:off x="7205479" y="2896012"/>
              <a:ext cx="108848" cy="59051"/>
            </a:xfrm>
            <a:custGeom>
              <a:avLst/>
              <a:gdLst/>
              <a:ahLst/>
              <a:cxnLst/>
              <a:rect l="l" t="t" r="r" b="b"/>
              <a:pathLst>
                <a:path w="2623" h="1423" extrusionOk="0">
                  <a:moveTo>
                    <a:pt x="569" y="0"/>
                  </a:moveTo>
                  <a:cubicBezTo>
                    <a:pt x="348" y="0"/>
                    <a:pt x="224" y="92"/>
                    <a:pt x="146" y="219"/>
                  </a:cubicBezTo>
                  <a:cubicBezTo>
                    <a:pt x="1" y="455"/>
                    <a:pt x="226" y="810"/>
                    <a:pt x="785" y="1089"/>
                  </a:cubicBezTo>
                  <a:cubicBezTo>
                    <a:pt x="1211" y="1301"/>
                    <a:pt x="1545" y="1423"/>
                    <a:pt x="1798" y="1423"/>
                  </a:cubicBezTo>
                  <a:cubicBezTo>
                    <a:pt x="1944" y="1423"/>
                    <a:pt x="2063" y="1382"/>
                    <a:pt x="2155" y="1295"/>
                  </a:cubicBezTo>
                  <a:cubicBezTo>
                    <a:pt x="2155" y="1295"/>
                    <a:pt x="2622" y="882"/>
                    <a:pt x="1637" y="363"/>
                  </a:cubicBezTo>
                  <a:cubicBezTo>
                    <a:pt x="1135" y="100"/>
                    <a:pt x="799" y="0"/>
                    <a:pt x="56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428;p69"/>
            <p:cNvSpPr/>
            <p:nvPr/>
          </p:nvSpPr>
          <p:spPr>
            <a:xfrm>
              <a:off x="7207969" y="2991290"/>
              <a:ext cx="39257" cy="47930"/>
            </a:xfrm>
            <a:custGeom>
              <a:avLst/>
              <a:gdLst/>
              <a:ahLst/>
              <a:cxnLst/>
              <a:rect l="l" t="t" r="r" b="b"/>
              <a:pathLst>
                <a:path w="946" h="1155" extrusionOk="0">
                  <a:moveTo>
                    <a:pt x="472" y="1"/>
                  </a:moveTo>
                  <a:cubicBezTo>
                    <a:pt x="212" y="1"/>
                    <a:pt x="0" y="259"/>
                    <a:pt x="0" y="578"/>
                  </a:cubicBezTo>
                  <a:cubicBezTo>
                    <a:pt x="0" y="896"/>
                    <a:pt x="212" y="1155"/>
                    <a:pt x="472" y="1155"/>
                  </a:cubicBezTo>
                  <a:cubicBezTo>
                    <a:pt x="734" y="1155"/>
                    <a:pt x="945" y="897"/>
                    <a:pt x="945" y="578"/>
                  </a:cubicBezTo>
                  <a:cubicBezTo>
                    <a:pt x="945" y="259"/>
                    <a:pt x="734" y="1"/>
                    <a:pt x="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429;p69"/>
            <p:cNvSpPr/>
            <p:nvPr/>
          </p:nvSpPr>
          <p:spPr>
            <a:xfrm>
              <a:off x="7097295" y="2863561"/>
              <a:ext cx="79758" cy="199727"/>
            </a:xfrm>
            <a:custGeom>
              <a:avLst/>
              <a:gdLst/>
              <a:ahLst/>
              <a:cxnLst/>
              <a:rect l="l" t="t" r="r" b="b"/>
              <a:pathLst>
                <a:path w="1922" h="4813" extrusionOk="0">
                  <a:moveTo>
                    <a:pt x="255" y="0"/>
                  </a:moveTo>
                  <a:cubicBezTo>
                    <a:pt x="230" y="0"/>
                    <a:pt x="207" y="19"/>
                    <a:pt x="206" y="44"/>
                  </a:cubicBezTo>
                  <a:cubicBezTo>
                    <a:pt x="186" y="350"/>
                    <a:pt x="0" y="3031"/>
                    <a:pt x="215" y="3371"/>
                  </a:cubicBezTo>
                  <a:cubicBezTo>
                    <a:pt x="281" y="3477"/>
                    <a:pt x="394" y="3571"/>
                    <a:pt x="585" y="3571"/>
                  </a:cubicBezTo>
                  <a:cubicBezTo>
                    <a:pt x="730" y="3571"/>
                    <a:pt x="919" y="3517"/>
                    <a:pt x="1168" y="3372"/>
                  </a:cubicBezTo>
                  <a:cubicBezTo>
                    <a:pt x="1179" y="3366"/>
                    <a:pt x="1186" y="3361"/>
                    <a:pt x="1192" y="3359"/>
                  </a:cubicBezTo>
                  <a:cubicBezTo>
                    <a:pt x="1267" y="3319"/>
                    <a:pt x="1338" y="3299"/>
                    <a:pt x="1403" y="3299"/>
                  </a:cubicBezTo>
                  <a:cubicBezTo>
                    <a:pt x="1479" y="3299"/>
                    <a:pt x="1547" y="3327"/>
                    <a:pt x="1604" y="3383"/>
                  </a:cubicBezTo>
                  <a:cubicBezTo>
                    <a:pt x="1779" y="3555"/>
                    <a:pt x="1819" y="3949"/>
                    <a:pt x="1689" y="4212"/>
                  </a:cubicBezTo>
                  <a:cubicBezTo>
                    <a:pt x="1523" y="4547"/>
                    <a:pt x="1148" y="4721"/>
                    <a:pt x="1144" y="4722"/>
                  </a:cubicBezTo>
                  <a:cubicBezTo>
                    <a:pt x="1122" y="4733"/>
                    <a:pt x="1111" y="4762"/>
                    <a:pt x="1122" y="4784"/>
                  </a:cubicBezTo>
                  <a:cubicBezTo>
                    <a:pt x="1129" y="4802"/>
                    <a:pt x="1145" y="4812"/>
                    <a:pt x="1164" y="4812"/>
                  </a:cubicBezTo>
                  <a:cubicBezTo>
                    <a:pt x="1170" y="4812"/>
                    <a:pt x="1176" y="4810"/>
                    <a:pt x="1181" y="4809"/>
                  </a:cubicBezTo>
                  <a:cubicBezTo>
                    <a:pt x="1199" y="4802"/>
                    <a:pt x="1590" y="4621"/>
                    <a:pt x="1772" y="4256"/>
                  </a:cubicBezTo>
                  <a:cubicBezTo>
                    <a:pt x="1921" y="3955"/>
                    <a:pt x="1872" y="3517"/>
                    <a:pt x="1669" y="3318"/>
                  </a:cubicBezTo>
                  <a:cubicBezTo>
                    <a:pt x="1594" y="3244"/>
                    <a:pt x="1503" y="3207"/>
                    <a:pt x="1402" y="3207"/>
                  </a:cubicBezTo>
                  <a:cubicBezTo>
                    <a:pt x="1323" y="3207"/>
                    <a:pt x="1237" y="3230"/>
                    <a:pt x="1148" y="3276"/>
                  </a:cubicBezTo>
                  <a:cubicBezTo>
                    <a:pt x="1142" y="3279"/>
                    <a:pt x="1133" y="3284"/>
                    <a:pt x="1119" y="3292"/>
                  </a:cubicBezTo>
                  <a:cubicBezTo>
                    <a:pt x="905" y="3416"/>
                    <a:pt x="727" y="3478"/>
                    <a:pt x="586" y="3478"/>
                  </a:cubicBezTo>
                  <a:cubicBezTo>
                    <a:pt x="457" y="3478"/>
                    <a:pt x="359" y="3426"/>
                    <a:pt x="293" y="3321"/>
                  </a:cubicBezTo>
                  <a:cubicBezTo>
                    <a:pt x="126" y="3056"/>
                    <a:pt x="241" y="870"/>
                    <a:pt x="300" y="51"/>
                  </a:cubicBezTo>
                  <a:cubicBezTo>
                    <a:pt x="302" y="25"/>
                    <a:pt x="283" y="1"/>
                    <a:pt x="257" y="0"/>
                  </a:cubicBezTo>
                  <a:cubicBezTo>
                    <a:pt x="256" y="0"/>
                    <a:pt x="256" y="0"/>
                    <a:pt x="25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430;p69"/>
            <p:cNvSpPr/>
            <p:nvPr/>
          </p:nvSpPr>
          <p:spPr>
            <a:xfrm>
              <a:off x="6849016" y="3137652"/>
              <a:ext cx="83" cy="41"/>
            </a:xfrm>
            <a:custGeom>
              <a:avLst/>
              <a:gdLst/>
              <a:ahLst/>
              <a:cxnLst/>
              <a:rect l="l" t="t" r="r" b="b"/>
              <a:pathLst>
                <a:path w="2" h="1" extrusionOk="0">
                  <a:moveTo>
                    <a:pt x="2" y="0"/>
                  </a:moveTo>
                  <a:cubicBezTo>
                    <a:pt x="1" y="0"/>
                    <a:pt x="1" y="0"/>
                    <a:pt x="2" y="0"/>
                  </a:cubicBezTo>
                  <a:cubicBezTo>
                    <a:pt x="1" y="0"/>
                    <a:pt x="1" y="0"/>
                    <a:pt x="2" y="0"/>
                  </a:cubicBez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431;p69"/>
            <p:cNvSpPr/>
            <p:nvPr/>
          </p:nvSpPr>
          <p:spPr>
            <a:xfrm>
              <a:off x="7397903" y="3137652"/>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432;p69"/>
            <p:cNvSpPr/>
            <p:nvPr/>
          </p:nvSpPr>
          <p:spPr>
            <a:xfrm>
              <a:off x="6832417" y="2519380"/>
              <a:ext cx="558930" cy="350820"/>
            </a:xfrm>
            <a:custGeom>
              <a:avLst/>
              <a:gdLst/>
              <a:ahLst/>
              <a:cxnLst/>
              <a:rect l="l" t="t" r="r" b="b"/>
              <a:pathLst>
                <a:path w="13469" h="8454" extrusionOk="0">
                  <a:moveTo>
                    <a:pt x="6456" y="0"/>
                  </a:moveTo>
                  <a:cubicBezTo>
                    <a:pt x="6440" y="0"/>
                    <a:pt x="6424" y="1"/>
                    <a:pt x="6408" y="2"/>
                  </a:cubicBezTo>
                  <a:cubicBezTo>
                    <a:pt x="5369" y="111"/>
                    <a:pt x="3589" y="3470"/>
                    <a:pt x="3589" y="3470"/>
                  </a:cubicBezTo>
                  <a:cubicBezTo>
                    <a:pt x="3589" y="3470"/>
                    <a:pt x="1387" y="1772"/>
                    <a:pt x="610" y="1772"/>
                  </a:cubicBezTo>
                  <a:cubicBezTo>
                    <a:pt x="508" y="1772"/>
                    <a:pt x="430" y="1801"/>
                    <a:pt x="385" y="1868"/>
                  </a:cubicBezTo>
                  <a:cubicBezTo>
                    <a:pt x="0" y="2438"/>
                    <a:pt x="60" y="8453"/>
                    <a:pt x="60" y="8453"/>
                  </a:cubicBezTo>
                  <a:cubicBezTo>
                    <a:pt x="2095" y="7704"/>
                    <a:pt x="4320" y="7458"/>
                    <a:pt x="6363" y="7458"/>
                  </a:cubicBezTo>
                  <a:cubicBezTo>
                    <a:pt x="10246" y="7458"/>
                    <a:pt x="13468" y="8345"/>
                    <a:pt x="13468" y="8345"/>
                  </a:cubicBezTo>
                  <a:cubicBezTo>
                    <a:pt x="13468" y="8345"/>
                    <a:pt x="13410" y="1703"/>
                    <a:pt x="12578" y="1512"/>
                  </a:cubicBezTo>
                  <a:cubicBezTo>
                    <a:pt x="12542" y="1504"/>
                    <a:pt x="12503" y="1500"/>
                    <a:pt x="12462" y="1500"/>
                  </a:cubicBezTo>
                  <a:cubicBezTo>
                    <a:pt x="11572" y="1500"/>
                    <a:pt x="9701" y="3399"/>
                    <a:pt x="9701" y="3399"/>
                  </a:cubicBezTo>
                  <a:cubicBezTo>
                    <a:pt x="9701" y="3399"/>
                    <a:pt x="7514" y="0"/>
                    <a:pt x="6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433;p69"/>
            <p:cNvSpPr/>
            <p:nvPr/>
          </p:nvSpPr>
          <p:spPr>
            <a:xfrm>
              <a:off x="6809510" y="2797663"/>
              <a:ext cx="603457" cy="91419"/>
            </a:xfrm>
            <a:custGeom>
              <a:avLst/>
              <a:gdLst/>
              <a:ahLst/>
              <a:cxnLst/>
              <a:rect l="l" t="t" r="r" b="b"/>
              <a:pathLst>
                <a:path w="14542" h="2203" extrusionOk="0">
                  <a:moveTo>
                    <a:pt x="7208" y="1"/>
                  </a:moveTo>
                  <a:cubicBezTo>
                    <a:pt x="3125" y="1"/>
                    <a:pt x="480" y="997"/>
                    <a:pt x="318" y="1060"/>
                  </a:cubicBezTo>
                  <a:cubicBezTo>
                    <a:pt x="10" y="1180"/>
                    <a:pt x="1" y="1522"/>
                    <a:pt x="122" y="1826"/>
                  </a:cubicBezTo>
                  <a:cubicBezTo>
                    <a:pt x="215" y="2059"/>
                    <a:pt x="298" y="2203"/>
                    <a:pt x="540" y="2203"/>
                  </a:cubicBezTo>
                  <a:cubicBezTo>
                    <a:pt x="612" y="2203"/>
                    <a:pt x="686" y="2188"/>
                    <a:pt x="757" y="2161"/>
                  </a:cubicBezTo>
                  <a:cubicBezTo>
                    <a:pt x="795" y="2147"/>
                    <a:pt x="3338" y="1196"/>
                    <a:pt x="7254" y="1196"/>
                  </a:cubicBezTo>
                  <a:cubicBezTo>
                    <a:pt x="9170" y="1196"/>
                    <a:pt x="11414" y="1424"/>
                    <a:pt x="13854" y="2100"/>
                  </a:cubicBezTo>
                  <a:cubicBezTo>
                    <a:pt x="13909" y="2114"/>
                    <a:pt x="13959" y="2121"/>
                    <a:pt x="14006" y="2121"/>
                  </a:cubicBezTo>
                  <a:cubicBezTo>
                    <a:pt x="14236" y="2121"/>
                    <a:pt x="14379" y="1951"/>
                    <a:pt x="14453" y="1690"/>
                  </a:cubicBezTo>
                  <a:cubicBezTo>
                    <a:pt x="14542" y="1376"/>
                    <a:pt x="14500" y="1049"/>
                    <a:pt x="14180" y="961"/>
                  </a:cubicBezTo>
                  <a:cubicBezTo>
                    <a:pt x="11589" y="244"/>
                    <a:pt x="9224" y="1"/>
                    <a:pt x="7208"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434;p69"/>
            <p:cNvSpPr/>
            <p:nvPr/>
          </p:nvSpPr>
          <p:spPr>
            <a:xfrm>
              <a:off x="7067542" y="2652380"/>
              <a:ext cx="81294" cy="95735"/>
            </a:xfrm>
            <a:custGeom>
              <a:avLst/>
              <a:gdLst/>
              <a:ahLst/>
              <a:cxnLst/>
              <a:rect l="l" t="t" r="r" b="b"/>
              <a:pathLst>
                <a:path w="1959" h="2307" extrusionOk="0">
                  <a:moveTo>
                    <a:pt x="979" y="0"/>
                  </a:moveTo>
                  <a:cubicBezTo>
                    <a:pt x="438" y="0"/>
                    <a:pt x="0" y="517"/>
                    <a:pt x="0" y="1154"/>
                  </a:cubicBezTo>
                  <a:cubicBezTo>
                    <a:pt x="0" y="1791"/>
                    <a:pt x="438" y="2307"/>
                    <a:pt x="979" y="2307"/>
                  </a:cubicBezTo>
                  <a:cubicBezTo>
                    <a:pt x="1519" y="2307"/>
                    <a:pt x="1958" y="1791"/>
                    <a:pt x="1958" y="1154"/>
                  </a:cubicBezTo>
                  <a:cubicBezTo>
                    <a:pt x="1958" y="517"/>
                    <a:pt x="1519" y="0"/>
                    <a:pt x="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435;p69"/>
            <p:cNvSpPr/>
            <p:nvPr/>
          </p:nvSpPr>
          <p:spPr>
            <a:xfrm>
              <a:off x="7076547" y="2663086"/>
              <a:ext cx="63242" cy="74364"/>
            </a:xfrm>
            <a:custGeom>
              <a:avLst/>
              <a:gdLst/>
              <a:ahLst/>
              <a:cxnLst/>
              <a:rect l="l" t="t" r="r" b="b"/>
              <a:pathLst>
                <a:path w="1524" h="1792" extrusionOk="0">
                  <a:moveTo>
                    <a:pt x="762" y="0"/>
                  </a:moveTo>
                  <a:cubicBezTo>
                    <a:pt x="341" y="0"/>
                    <a:pt x="0" y="401"/>
                    <a:pt x="0" y="896"/>
                  </a:cubicBezTo>
                  <a:cubicBezTo>
                    <a:pt x="0" y="1390"/>
                    <a:pt x="342" y="1791"/>
                    <a:pt x="762" y="1791"/>
                  </a:cubicBezTo>
                  <a:cubicBezTo>
                    <a:pt x="1181" y="1791"/>
                    <a:pt x="1524" y="1390"/>
                    <a:pt x="1524" y="896"/>
                  </a:cubicBezTo>
                  <a:cubicBezTo>
                    <a:pt x="1524" y="401"/>
                    <a:pt x="1181" y="0"/>
                    <a:pt x="762"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436;p69"/>
            <p:cNvSpPr/>
            <p:nvPr/>
          </p:nvSpPr>
          <p:spPr>
            <a:xfrm>
              <a:off x="7093228" y="2668937"/>
              <a:ext cx="43614" cy="47888"/>
            </a:xfrm>
            <a:custGeom>
              <a:avLst/>
              <a:gdLst/>
              <a:ahLst/>
              <a:cxnLst/>
              <a:rect l="l" t="t" r="r" b="b"/>
              <a:pathLst>
                <a:path w="1051" h="1154" extrusionOk="0">
                  <a:moveTo>
                    <a:pt x="335" y="0"/>
                  </a:moveTo>
                  <a:lnTo>
                    <a:pt x="335" y="0"/>
                  </a:lnTo>
                  <a:cubicBezTo>
                    <a:pt x="0" y="73"/>
                    <a:pt x="285" y="395"/>
                    <a:pt x="496" y="471"/>
                  </a:cubicBezTo>
                  <a:cubicBezTo>
                    <a:pt x="706" y="544"/>
                    <a:pt x="769" y="1078"/>
                    <a:pt x="819" y="1140"/>
                  </a:cubicBezTo>
                  <a:cubicBezTo>
                    <a:pt x="826" y="1149"/>
                    <a:pt x="836" y="1154"/>
                    <a:pt x="849" y="1154"/>
                  </a:cubicBezTo>
                  <a:cubicBezTo>
                    <a:pt x="920" y="1154"/>
                    <a:pt x="1051" y="989"/>
                    <a:pt x="955" y="544"/>
                  </a:cubicBezTo>
                  <a:cubicBezTo>
                    <a:pt x="843" y="24"/>
                    <a:pt x="335" y="0"/>
                    <a:pt x="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437;p69"/>
            <p:cNvSpPr/>
            <p:nvPr/>
          </p:nvSpPr>
          <p:spPr>
            <a:xfrm>
              <a:off x="6865407" y="2674623"/>
              <a:ext cx="84198" cy="95652"/>
            </a:xfrm>
            <a:custGeom>
              <a:avLst/>
              <a:gdLst/>
              <a:ahLst/>
              <a:cxnLst/>
              <a:rect l="l" t="t" r="r" b="b"/>
              <a:pathLst>
                <a:path w="2029" h="2305" extrusionOk="0">
                  <a:moveTo>
                    <a:pt x="998" y="1"/>
                  </a:moveTo>
                  <a:cubicBezTo>
                    <a:pt x="981" y="1"/>
                    <a:pt x="964" y="1"/>
                    <a:pt x="947" y="2"/>
                  </a:cubicBezTo>
                  <a:cubicBezTo>
                    <a:pt x="408" y="34"/>
                    <a:pt x="1" y="575"/>
                    <a:pt x="38" y="1210"/>
                  </a:cubicBezTo>
                  <a:cubicBezTo>
                    <a:pt x="74" y="1825"/>
                    <a:pt x="514" y="2304"/>
                    <a:pt x="1033" y="2304"/>
                  </a:cubicBezTo>
                  <a:cubicBezTo>
                    <a:pt x="1049" y="2304"/>
                    <a:pt x="1066" y="2304"/>
                    <a:pt x="1083" y="2303"/>
                  </a:cubicBezTo>
                  <a:cubicBezTo>
                    <a:pt x="1622" y="2271"/>
                    <a:pt x="2029" y="1730"/>
                    <a:pt x="1992" y="1095"/>
                  </a:cubicBezTo>
                  <a:cubicBezTo>
                    <a:pt x="1956" y="479"/>
                    <a:pt x="1516"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438;p69"/>
            <p:cNvSpPr/>
            <p:nvPr/>
          </p:nvSpPr>
          <p:spPr>
            <a:xfrm>
              <a:off x="6874703" y="2685204"/>
              <a:ext cx="65608" cy="74405"/>
            </a:xfrm>
            <a:custGeom>
              <a:avLst/>
              <a:gdLst/>
              <a:ahLst/>
              <a:cxnLst/>
              <a:rect l="l" t="t" r="r" b="b"/>
              <a:pathLst>
                <a:path w="1581" h="1793" extrusionOk="0">
                  <a:moveTo>
                    <a:pt x="773" y="1"/>
                  </a:moveTo>
                  <a:cubicBezTo>
                    <a:pt x="761" y="1"/>
                    <a:pt x="749" y="1"/>
                    <a:pt x="737" y="2"/>
                  </a:cubicBezTo>
                  <a:cubicBezTo>
                    <a:pt x="318" y="27"/>
                    <a:pt x="0" y="448"/>
                    <a:pt x="30" y="941"/>
                  </a:cubicBezTo>
                  <a:cubicBezTo>
                    <a:pt x="59" y="1420"/>
                    <a:pt x="401" y="1792"/>
                    <a:pt x="804" y="1792"/>
                  </a:cubicBezTo>
                  <a:cubicBezTo>
                    <a:pt x="817" y="1792"/>
                    <a:pt x="830" y="1792"/>
                    <a:pt x="843" y="1791"/>
                  </a:cubicBezTo>
                  <a:cubicBezTo>
                    <a:pt x="1263" y="1767"/>
                    <a:pt x="1580" y="1346"/>
                    <a:pt x="1550" y="852"/>
                  </a:cubicBezTo>
                  <a:cubicBezTo>
                    <a:pt x="1521" y="373"/>
                    <a:pt x="1178" y="1"/>
                    <a:pt x="773"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439;p69"/>
            <p:cNvSpPr/>
            <p:nvPr/>
          </p:nvSpPr>
          <p:spPr>
            <a:xfrm>
              <a:off x="6890928" y="2691180"/>
              <a:ext cx="45813" cy="46560"/>
            </a:xfrm>
            <a:custGeom>
              <a:avLst/>
              <a:gdLst/>
              <a:ahLst/>
              <a:cxnLst/>
              <a:rect l="l" t="t" r="r" b="b"/>
              <a:pathLst>
                <a:path w="1104" h="1122" extrusionOk="0">
                  <a:moveTo>
                    <a:pt x="331" y="0"/>
                  </a:moveTo>
                  <a:cubicBezTo>
                    <a:pt x="331" y="0"/>
                    <a:pt x="331" y="0"/>
                    <a:pt x="331" y="0"/>
                  </a:cubicBezTo>
                  <a:cubicBezTo>
                    <a:pt x="1" y="94"/>
                    <a:pt x="304" y="399"/>
                    <a:pt x="519" y="460"/>
                  </a:cubicBezTo>
                  <a:cubicBezTo>
                    <a:pt x="733" y="522"/>
                    <a:pt x="826" y="1049"/>
                    <a:pt x="880" y="1109"/>
                  </a:cubicBezTo>
                  <a:cubicBezTo>
                    <a:pt x="887" y="1117"/>
                    <a:pt x="897" y="1121"/>
                    <a:pt x="908" y="1121"/>
                  </a:cubicBezTo>
                  <a:cubicBezTo>
                    <a:pt x="979" y="1121"/>
                    <a:pt x="1104" y="951"/>
                    <a:pt x="981" y="507"/>
                  </a:cubicBezTo>
                  <a:cubicBezTo>
                    <a:pt x="842" y="5"/>
                    <a:pt x="351" y="0"/>
                    <a:pt x="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440;p69"/>
            <p:cNvSpPr/>
            <p:nvPr/>
          </p:nvSpPr>
          <p:spPr>
            <a:xfrm>
              <a:off x="7273162" y="2661094"/>
              <a:ext cx="86066" cy="95569"/>
            </a:xfrm>
            <a:custGeom>
              <a:avLst/>
              <a:gdLst/>
              <a:ahLst/>
              <a:cxnLst/>
              <a:rect l="l" t="t" r="r" b="b"/>
              <a:pathLst>
                <a:path w="2074" h="2303" extrusionOk="0">
                  <a:moveTo>
                    <a:pt x="1066" y="1"/>
                  </a:moveTo>
                  <a:cubicBezTo>
                    <a:pt x="562" y="1"/>
                    <a:pt x="121" y="456"/>
                    <a:pt x="63" y="1057"/>
                  </a:cubicBezTo>
                  <a:cubicBezTo>
                    <a:pt x="1" y="1691"/>
                    <a:pt x="387" y="2246"/>
                    <a:pt x="925" y="2299"/>
                  </a:cubicBezTo>
                  <a:cubicBezTo>
                    <a:pt x="953" y="2302"/>
                    <a:pt x="980" y="2303"/>
                    <a:pt x="1008" y="2303"/>
                  </a:cubicBezTo>
                  <a:cubicBezTo>
                    <a:pt x="1513" y="2303"/>
                    <a:pt x="1953" y="1848"/>
                    <a:pt x="2012" y="1247"/>
                  </a:cubicBezTo>
                  <a:cubicBezTo>
                    <a:pt x="2073" y="613"/>
                    <a:pt x="1687" y="57"/>
                    <a:pt x="1148" y="5"/>
                  </a:cubicBezTo>
                  <a:cubicBezTo>
                    <a:pt x="1120" y="2"/>
                    <a:pt x="1093"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441;p69"/>
            <p:cNvSpPr/>
            <p:nvPr/>
          </p:nvSpPr>
          <p:spPr>
            <a:xfrm>
              <a:off x="7282789" y="2671801"/>
              <a:ext cx="66852" cy="74281"/>
            </a:xfrm>
            <a:custGeom>
              <a:avLst/>
              <a:gdLst/>
              <a:ahLst/>
              <a:cxnLst/>
              <a:rect l="l" t="t" r="r" b="b"/>
              <a:pathLst>
                <a:path w="1611" h="1790" extrusionOk="0">
                  <a:moveTo>
                    <a:pt x="827" y="0"/>
                  </a:moveTo>
                  <a:cubicBezTo>
                    <a:pt x="434" y="0"/>
                    <a:pt x="93" y="355"/>
                    <a:pt x="48" y="821"/>
                  </a:cubicBezTo>
                  <a:cubicBezTo>
                    <a:pt x="1" y="1313"/>
                    <a:pt x="301" y="1745"/>
                    <a:pt x="719" y="1786"/>
                  </a:cubicBezTo>
                  <a:cubicBezTo>
                    <a:pt x="741" y="1788"/>
                    <a:pt x="762" y="1789"/>
                    <a:pt x="783" y="1789"/>
                  </a:cubicBezTo>
                  <a:cubicBezTo>
                    <a:pt x="1175" y="1789"/>
                    <a:pt x="1518" y="1434"/>
                    <a:pt x="1563" y="968"/>
                  </a:cubicBezTo>
                  <a:cubicBezTo>
                    <a:pt x="1611" y="474"/>
                    <a:pt x="1311" y="43"/>
                    <a:pt x="892" y="3"/>
                  </a:cubicBezTo>
                  <a:cubicBezTo>
                    <a:pt x="870" y="1"/>
                    <a:pt x="848" y="0"/>
                    <a:pt x="827"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442;p69"/>
            <p:cNvSpPr/>
            <p:nvPr/>
          </p:nvSpPr>
          <p:spPr>
            <a:xfrm>
              <a:off x="7304077" y="2677569"/>
              <a:ext cx="39630" cy="49756"/>
            </a:xfrm>
            <a:custGeom>
              <a:avLst/>
              <a:gdLst/>
              <a:ahLst/>
              <a:cxnLst/>
              <a:rect l="l" t="t" r="r" b="b"/>
              <a:pathLst>
                <a:path w="955" h="1199" extrusionOk="0">
                  <a:moveTo>
                    <a:pt x="340" y="0"/>
                  </a:moveTo>
                  <a:lnTo>
                    <a:pt x="340" y="0"/>
                  </a:lnTo>
                  <a:cubicBezTo>
                    <a:pt x="0" y="42"/>
                    <a:pt x="252" y="390"/>
                    <a:pt x="454" y="485"/>
                  </a:cubicBezTo>
                  <a:cubicBezTo>
                    <a:pt x="656" y="579"/>
                    <a:pt x="668" y="1114"/>
                    <a:pt x="711" y="1181"/>
                  </a:cubicBezTo>
                  <a:cubicBezTo>
                    <a:pt x="718" y="1193"/>
                    <a:pt x="730" y="1199"/>
                    <a:pt x="745" y="1199"/>
                  </a:cubicBezTo>
                  <a:cubicBezTo>
                    <a:pt x="817" y="1199"/>
                    <a:pt x="955" y="1045"/>
                    <a:pt x="905" y="603"/>
                  </a:cubicBezTo>
                  <a:cubicBezTo>
                    <a:pt x="844" y="74"/>
                    <a:pt x="340"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21;p56"/>
          <p:cNvGrpSpPr/>
          <p:nvPr/>
        </p:nvGrpSpPr>
        <p:grpSpPr>
          <a:xfrm>
            <a:off x="107833" y="210106"/>
            <a:ext cx="1855015" cy="2799716"/>
            <a:chOff x="478200" y="97656"/>
            <a:chExt cx="1049172" cy="1823593"/>
          </a:xfrm>
        </p:grpSpPr>
        <p:grpSp>
          <p:nvGrpSpPr>
            <p:cNvPr id="685" name="Google Shape;6822;p56"/>
            <p:cNvGrpSpPr/>
            <p:nvPr/>
          </p:nvGrpSpPr>
          <p:grpSpPr>
            <a:xfrm>
              <a:off x="1242558" y="854839"/>
              <a:ext cx="272527" cy="309229"/>
              <a:chOff x="4815500" y="2496238"/>
              <a:chExt cx="68500" cy="77725"/>
            </a:xfrm>
          </p:grpSpPr>
          <p:sp>
            <p:nvSpPr>
              <p:cNvPr id="693"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27;p56"/>
            <p:cNvGrpSpPr/>
            <p:nvPr/>
          </p:nvGrpSpPr>
          <p:grpSpPr>
            <a:xfrm flipH="1">
              <a:off x="478200" y="97656"/>
              <a:ext cx="1049172" cy="1823593"/>
              <a:chOff x="4120650" y="2268767"/>
              <a:chExt cx="1306240" cy="2270409"/>
            </a:xfrm>
          </p:grpSpPr>
          <p:sp>
            <p:nvSpPr>
              <p:cNvPr id="687"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 name="Google Shape;6821;p56"/>
          <p:cNvGrpSpPr/>
          <p:nvPr/>
        </p:nvGrpSpPr>
        <p:grpSpPr>
          <a:xfrm>
            <a:off x="1166519" y="159759"/>
            <a:ext cx="1522363" cy="2028513"/>
            <a:chOff x="478200" y="97656"/>
            <a:chExt cx="1049172" cy="1823593"/>
          </a:xfrm>
        </p:grpSpPr>
        <p:grpSp>
          <p:nvGrpSpPr>
            <p:cNvPr id="699" name="Google Shape;6822;p56"/>
            <p:cNvGrpSpPr/>
            <p:nvPr/>
          </p:nvGrpSpPr>
          <p:grpSpPr>
            <a:xfrm>
              <a:off x="1242558" y="854839"/>
              <a:ext cx="272527" cy="309229"/>
              <a:chOff x="4815500" y="2496238"/>
              <a:chExt cx="68500" cy="77725"/>
            </a:xfrm>
          </p:grpSpPr>
          <p:sp>
            <p:nvSpPr>
              <p:cNvPr id="707"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6827;p56"/>
            <p:cNvGrpSpPr/>
            <p:nvPr/>
          </p:nvGrpSpPr>
          <p:grpSpPr>
            <a:xfrm flipH="1">
              <a:off x="478200" y="97656"/>
              <a:ext cx="1049172" cy="1823593"/>
              <a:chOff x="4120650" y="2268767"/>
              <a:chExt cx="1306240" cy="2270409"/>
            </a:xfrm>
          </p:grpSpPr>
          <p:sp>
            <p:nvSpPr>
              <p:cNvPr id="701"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 name="Google Shape;2246;p50"/>
          <p:cNvGrpSpPr/>
          <p:nvPr/>
        </p:nvGrpSpPr>
        <p:grpSpPr>
          <a:xfrm flipH="1">
            <a:off x="8752720" y="4868765"/>
            <a:ext cx="3290130" cy="1812120"/>
            <a:chOff x="238125" y="514000"/>
            <a:chExt cx="7160950" cy="4683825"/>
          </a:xfrm>
        </p:grpSpPr>
        <p:sp>
          <p:nvSpPr>
            <p:cNvPr id="712" name="Google Shape;2247;p50"/>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2248;p50"/>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2249;p50"/>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2250;p50"/>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2251;p50"/>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2252;p50"/>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2253;p50"/>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254;p50"/>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255;p50"/>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256;p50"/>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257;p50"/>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1886;p45"/>
          <p:cNvGrpSpPr/>
          <p:nvPr/>
        </p:nvGrpSpPr>
        <p:grpSpPr>
          <a:xfrm>
            <a:off x="8024620" y="5800146"/>
            <a:ext cx="865812" cy="984072"/>
            <a:chOff x="238125" y="514000"/>
            <a:chExt cx="4120950" cy="4683825"/>
          </a:xfrm>
        </p:grpSpPr>
        <p:sp>
          <p:nvSpPr>
            <p:cNvPr id="724" name="Google Shape;1887;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888;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889;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890;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891;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892;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893;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894;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32"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921232" y="2036197"/>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24979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5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grpSp>
        <p:nvGrpSpPr>
          <p:cNvPr id="244" name="Google Shape;1097;p36"/>
          <p:cNvGrpSpPr/>
          <p:nvPr/>
        </p:nvGrpSpPr>
        <p:grpSpPr>
          <a:xfrm>
            <a:off x="6465491" y="221405"/>
            <a:ext cx="3953170" cy="1244517"/>
            <a:chOff x="657785" y="607457"/>
            <a:chExt cx="1682367" cy="663916"/>
          </a:xfrm>
        </p:grpSpPr>
        <p:sp>
          <p:nvSpPr>
            <p:cNvPr id="245" name="Google Shape;1098;p36"/>
            <p:cNvSpPr/>
            <p:nvPr/>
          </p:nvSpPr>
          <p:spPr>
            <a:xfrm rot="-525829">
              <a:off x="678768" y="786385"/>
              <a:ext cx="1385855" cy="381640"/>
            </a:xfrm>
            <a:custGeom>
              <a:avLst/>
              <a:gdLst/>
              <a:ahLst/>
              <a:cxnLst/>
              <a:rect l="l" t="t" r="r" b="b"/>
              <a:pathLst>
                <a:path w="93637" h="25786" extrusionOk="0">
                  <a:moveTo>
                    <a:pt x="47420" y="1"/>
                  </a:moveTo>
                  <a:cubicBezTo>
                    <a:pt x="33793" y="1"/>
                    <a:pt x="18412" y="2001"/>
                    <a:pt x="3092" y="8067"/>
                  </a:cubicBezTo>
                  <a:cubicBezTo>
                    <a:pt x="2333" y="8368"/>
                    <a:pt x="2514" y="9489"/>
                    <a:pt x="3329" y="9530"/>
                  </a:cubicBezTo>
                  <a:lnTo>
                    <a:pt x="16317" y="10193"/>
                  </a:lnTo>
                  <a:cubicBezTo>
                    <a:pt x="17146" y="10237"/>
                    <a:pt x="17313" y="11392"/>
                    <a:pt x="16527" y="11662"/>
                  </a:cubicBezTo>
                  <a:lnTo>
                    <a:pt x="812" y="17130"/>
                  </a:lnTo>
                  <a:cubicBezTo>
                    <a:pt x="0" y="17414"/>
                    <a:pt x="218" y="18602"/>
                    <a:pt x="1055" y="18602"/>
                  </a:cubicBezTo>
                  <a:cubicBezTo>
                    <a:pt x="1070" y="18602"/>
                    <a:pt x="1085" y="18602"/>
                    <a:pt x="1101" y="18601"/>
                  </a:cubicBezTo>
                  <a:lnTo>
                    <a:pt x="22425" y="17512"/>
                  </a:lnTo>
                  <a:cubicBezTo>
                    <a:pt x="22440" y="17512"/>
                    <a:pt x="22455" y="17511"/>
                    <a:pt x="22469" y="17511"/>
                  </a:cubicBezTo>
                  <a:cubicBezTo>
                    <a:pt x="23236" y="17511"/>
                    <a:pt x="23519" y="18549"/>
                    <a:pt x="22829" y="18930"/>
                  </a:cubicBezTo>
                  <a:lnTo>
                    <a:pt x="12969" y="24365"/>
                  </a:lnTo>
                  <a:cubicBezTo>
                    <a:pt x="12259" y="24757"/>
                    <a:pt x="12593" y="25786"/>
                    <a:pt x="13314" y="25786"/>
                  </a:cubicBezTo>
                  <a:cubicBezTo>
                    <a:pt x="13382" y="25786"/>
                    <a:pt x="13454" y="25777"/>
                    <a:pt x="13528" y="25757"/>
                  </a:cubicBezTo>
                  <a:cubicBezTo>
                    <a:pt x="23976" y="22997"/>
                    <a:pt x="46017" y="18103"/>
                    <a:pt x="70927" y="18103"/>
                  </a:cubicBezTo>
                  <a:cubicBezTo>
                    <a:pt x="77795" y="18103"/>
                    <a:pt x="84882" y="18475"/>
                    <a:pt x="92003" y="19367"/>
                  </a:cubicBezTo>
                  <a:cubicBezTo>
                    <a:pt x="92036" y="19371"/>
                    <a:pt x="92069" y="19373"/>
                    <a:pt x="92102" y="19373"/>
                  </a:cubicBezTo>
                  <a:cubicBezTo>
                    <a:pt x="92490" y="19373"/>
                    <a:pt x="92820" y="19074"/>
                    <a:pt x="92851" y="18675"/>
                  </a:cubicBezTo>
                  <a:lnTo>
                    <a:pt x="93609" y="8086"/>
                  </a:lnTo>
                  <a:cubicBezTo>
                    <a:pt x="93636" y="7749"/>
                    <a:pt x="93428" y="7435"/>
                    <a:pt x="93110" y="7320"/>
                  </a:cubicBezTo>
                  <a:cubicBezTo>
                    <a:pt x="89766" y="6137"/>
                    <a:pt x="71284" y="1"/>
                    <a:pt x="47420"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099;p36"/>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solidFill>
              <a:srgbClr val="E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100;p36"/>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101;p36"/>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102;p36"/>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103;p36"/>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1377;p42"/>
          <p:cNvSpPr/>
          <p:nvPr/>
        </p:nvSpPr>
        <p:spPr>
          <a:xfrm>
            <a:off x="2742820" y="947494"/>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C1E4F5F5-1C0D-4D71-ABA8-002CD5270965}"/>
              </a:ext>
            </a:extLst>
          </p:cNvPr>
          <p:cNvSpPr>
            <a:spLocks noGrp="1"/>
          </p:cNvSpPr>
          <p:nvPr>
            <p:ph type="title"/>
          </p:nvPr>
        </p:nvSpPr>
        <p:spPr>
          <a:xfrm>
            <a:off x="741970" y="812992"/>
            <a:ext cx="10895859" cy="763553"/>
          </a:xfrm>
        </p:spPr>
        <p:txBody>
          <a:bodyPr/>
          <a:lstStyle/>
          <a:p>
            <a:r>
              <a:rPr lang="es-MX" dirty="0"/>
              <a:t>Agenda de trabajo:</a:t>
            </a:r>
            <a:br>
              <a:rPr lang="es-MX" dirty="0"/>
            </a:br>
            <a:endParaRPr lang="es-MX" dirty="0"/>
          </a:p>
        </p:txBody>
      </p:sp>
      <p:sp>
        <p:nvSpPr>
          <p:cNvPr id="3" name="Marcador de contenido 2">
            <a:extLst>
              <a:ext uri="{FF2B5EF4-FFF2-40B4-BE49-F238E27FC236}">
                <a16:creationId xmlns:a16="http://schemas.microsoft.com/office/drawing/2014/main" id="{3E9A61FE-01A5-4C36-99A8-82138542053B}"/>
              </a:ext>
            </a:extLst>
          </p:cNvPr>
          <p:cNvSpPr>
            <a:spLocks noGrp="1"/>
          </p:cNvSpPr>
          <p:nvPr>
            <p:ph idx="1"/>
          </p:nvPr>
        </p:nvSpPr>
        <p:spPr/>
        <p:txBody>
          <a:bodyPr/>
          <a:lstStyle/>
          <a:p>
            <a:pPr marL="0" indent="0">
              <a:buNone/>
            </a:pPr>
            <a:endParaRPr lang="es-MX" dirty="0"/>
          </a:p>
          <a:p>
            <a:pPr marL="0" indent="0">
              <a:buNone/>
            </a:pPr>
            <a:endParaRPr lang="es-MX" dirty="0"/>
          </a:p>
        </p:txBody>
      </p:sp>
      <p:graphicFrame>
        <p:nvGraphicFramePr>
          <p:cNvPr id="5" name="Tabla 4">
            <a:extLst>
              <a:ext uri="{FF2B5EF4-FFF2-40B4-BE49-F238E27FC236}">
                <a16:creationId xmlns:a16="http://schemas.microsoft.com/office/drawing/2014/main" id="{35FF1976-5117-4DF7-8A9A-7026E5BE106C}"/>
              </a:ext>
            </a:extLst>
          </p:cNvPr>
          <p:cNvGraphicFramePr>
            <a:graphicFrameLocks noGrp="1"/>
          </p:cNvGraphicFramePr>
          <p:nvPr>
            <p:extLst>
              <p:ext uri="{D42A27DB-BD31-4B8C-83A1-F6EECF244321}">
                <p14:modId xmlns:p14="http://schemas.microsoft.com/office/powerpoint/2010/main" val="2329435407"/>
              </p:ext>
            </p:extLst>
          </p:nvPr>
        </p:nvGraphicFramePr>
        <p:xfrm>
          <a:off x="1699670" y="2267543"/>
          <a:ext cx="8040713" cy="3397717"/>
        </p:xfrm>
        <a:graphic>
          <a:graphicData uri="http://schemas.openxmlformats.org/drawingml/2006/table">
            <a:tbl>
              <a:tblPr firstRow="1" bandRow="1">
                <a:tableStyleId>{5940675A-B579-460E-94D1-54222C63F5DA}</a:tableStyleId>
              </a:tblPr>
              <a:tblGrid>
                <a:gridCol w="1974190">
                  <a:extLst>
                    <a:ext uri="{9D8B030D-6E8A-4147-A177-3AD203B41FA5}">
                      <a16:colId xmlns:a16="http://schemas.microsoft.com/office/drawing/2014/main" val="1952625516"/>
                    </a:ext>
                  </a:extLst>
                </a:gridCol>
                <a:gridCol w="6066523">
                  <a:extLst>
                    <a:ext uri="{9D8B030D-6E8A-4147-A177-3AD203B41FA5}">
                      <a16:colId xmlns:a16="http://schemas.microsoft.com/office/drawing/2014/main" val="1820392251"/>
                    </a:ext>
                  </a:extLst>
                </a:gridCol>
              </a:tblGrid>
              <a:tr h="1660357">
                <a:tc>
                  <a:txBody>
                    <a:bodyPr/>
                    <a:lstStyle/>
                    <a:p>
                      <a:pPr algn="ctr"/>
                      <a:r>
                        <a:rPr lang="es-MX" sz="1800" b="1" dirty="0">
                          <a:solidFill>
                            <a:srgbClr val="0070C0"/>
                          </a:solidFill>
                        </a:rPr>
                        <a:t>Sesión 1</a:t>
                      </a:r>
                    </a:p>
                  </a:txBody>
                  <a:tcPr/>
                </a:tc>
                <a:tc>
                  <a:txBody>
                    <a:bodyPr/>
                    <a:lstStyle/>
                    <a:p>
                      <a:pPr algn="just"/>
                      <a:r>
                        <a:rPr lang="es-ES" sz="1800" b="0" dirty="0">
                          <a:solidFill>
                            <a:schemeClr val="bg1"/>
                          </a:solidFill>
                        </a:rPr>
                        <a:t>Revisar el Programa analítico de la escuela y realizar los cambios necesarios en los elementos que así lo requieran para garantizar que los contenidos y procesos de desarrollo de aprendizaje establecidos en el Programa sintético, estén presentes.</a:t>
                      </a:r>
                      <a:endParaRPr lang="es-MX" sz="1800" b="0" dirty="0">
                        <a:solidFill>
                          <a:schemeClr val="bg1"/>
                        </a:solidFill>
                      </a:endParaRPr>
                    </a:p>
                  </a:txBody>
                  <a:tcPr/>
                </a:tc>
                <a:extLst>
                  <a:ext uri="{0D108BD9-81ED-4DB2-BD59-A6C34878D82A}">
                    <a16:rowId xmlns:a16="http://schemas.microsoft.com/office/drawing/2014/main" val="4097050482"/>
                  </a:ext>
                </a:extLst>
              </a:tr>
              <a:tr h="1685380">
                <a:tc>
                  <a:txBody>
                    <a:bodyPr/>
                    <a:lstStyle/>
                    <a:p>
                      <a:pPr algn="ctr"/>
                      <a:r>
                        <a:rPr lang="es-MX" sz="1800" b="1" dirty="0">
                          <a:solidFill>
                            <a:srgbClr val="0070C0"/>
                          </a:solidFill>
                        </a:rPr>
                        <a:t>Sesión 2</a:t>
                      </a:r>
                    </a:p>
                  </a:txBody>
                  <a:tcPr/>
                </a:tc>
                <a:tc>
                  <a:txBody>
                    <a:bodyPr/>
                    <a:lstStyle/>
                    <a:p>
                      <a:pPr algn="just"/>
                      <a:r>
                        <a:rPr lang="es-ES" sz="1800" b="0" dirty="0">
                          <a:solidFill>
                            <a:schemeClr val="bg1"/>
                          </a:solidFill>
                        </a:rPr>
                        <a:t>Fortalecer la planeación didáctica, establecer estrategias de aprendizaje y ajustar y elaborar proyectos, que permitan el abordaje de contenidos y procesos de desarrollo de aprendizaje, considerando el uso de los Libros de Texto Gratuitos o materiales educativos con los que cuenta la escuela.</a:t>
                      </a:r>
                      <a:endParaRPr lang="es-MX" sz="1800" b="0" dirty="0">
                        <a:solidFill>
                          <a:schemeClr val="bg1"/>
                        </a:solidFill>
                      </a:endParaRPr>
                    </a:p>
                  </a:txBody>
                  <a:tcPr/>
                </a:tc>
                <a:extLst>
                  <a:ext uri="{0D108BD9-81ED-4DB2-BD59-A6C34878D82A}">
                    <a16:rowId xmlns:a16="http://schemas.microsoft.com/office/drawing/2014/main" val="2026580714"/>
                  </a:ext>
                </a:extLst>
              </a:tr>
            </a:tbl>
          </a:graphicData>
        </a:graphic>
      </p:graphicFrame>
      <p:grpSp>
        <p:nvGrpSpPr>
          <p:cNvPr id="6" name="Google Shape;2882;p40"/>
          <p:cNvGrpSpPr/>
          <p:nvPr/>
        </p:nvGrpSpPr>
        <p:grpSpPr>
          <a:xfrm>
            <a:off x="-93866" y="-360080"/>
            <a:ext cx="3231367" cy="2004242"/>
            <a:chOff x="2285633" y="-415977"/>
            <a:chExt cx="3231367" cy="2004242"/>
          </a:xfrm>
        </p:grpSpPr>
        <p:grpSp>
          <p:nvGrpSpPr>
            <p:cNvPr id="7" name="Google Shape;2883;p40"/>
            <p:cNvGrpSpPr/>
            <p:nvPr/>
          </p:nvGrpSpPr>
          <p:grpSpPr>
            <a:xfrm>
              <a:off x="3405841" y="-119644"/>
              <a:ext cx="995510" cy="1707909"/>
              <a:chOff x="4053961" y="123761"/>
              <a:chExt cx="644385" cy="1105514"/>
            </a:xfrm>
          </p:grpSpPr>
          <p:grpSp>
            <p:nvGrpSpPr>
              <p:cNvPr id="131" name="Google Shape;2884;p40"/>
              <p:cNvGrpSpPr/>
              <p:nvPr/>
            </p:nvGrpSpPr>
            <p:grpSpPr>
              <a:xfrm>
                <a:off x="4053961" y="181330"/>
                <a:ext cx="644385" cy="1047945"/>
                <a:chOff x="4153100" y="602175"/>
                <a:chExt cx="459225" cy="746825"/>
              </a:xfrm>
            </p:grpSpPr>
            <p:sp>
              <p:nvSpPr>
                <p:cNvPr id="204"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2;p40"/>
              <p:cNvGrpSpPr/>
              <p:nvPr/>
            </p:nvGrpSpPr>
            <p:grpSpPr>
              <a:xfrm>
                <a:off x="4060212" y="180608"/>
                <a:ext cx="631861" cy="1047805"/>
                <a:chOff x="4490575" y="1293200"/>
                <a:chExt cx="450300" cy="746725"/>
              </a:xfrm>
            </p:grpSpPr>
            <p:sp>
              <p:nvSpPr>
                <p:cNvPr id="198"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899;p40"/>
              <p:cNvGrpSpPr/>
              <p:nvPr/>
            </p:nvGrpSpPr>
            <p:grpSpPr>
              <a:xfrm>
                <a:off x="4078974" y="123761"/>
                <a:ext cx="521086" cy="903610"/>
                <a:chOff x="4608375" y="598938"/>
                <a:chExt cx="375125" cy="650500"/>
              </a:xfrm>
            </p:grpSpPr>
            <p:sp>
              <p:nvSpPr>
                <p:cNvPr id="190"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2908;p40"/>
              <p:cNvGrpSpPr/>
              <p:nvPr/>
            </p:nvGrpSpPr>
            <p:grpSpPr>
              <a:xfrm>
                <a:off x="4078978" y="181325"/>
                <a:ext cx="563630" cy="987853"/>
                <a:chOff x="6115150" y="529775"/>
                <a:chExt cx="401675" cy="704000"/>
              </a:xfrm>
            </p:grpSpPr>
            <p:sp>
              <p:nvSpPr>
                <p:cNvPr id="135"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2964;p40"/>
            <p:cNvGrpSpPr/>
            <p:nvPr/>
          </p:nvGrpSpPr>
          <p:grpSpPr>
            <a:xfrm rot="1200552">
              <a:off x="2456286" y="-296370"/>
              <a:ext cx="903175" cy="1156799"/>
              <a:chOff x="4737375" y="86375"/>
              <a:chExt cx="404450" cy="518025"/>
            </a:xfrm>
          </p:grpSpPr>
          <p:grpSp>
            <p:nvGrpSpPr>
              <p:cNvPr id="87" name="Google Shape;2965;p40"/>
              <p:cNvGrpSpPr/>
              <p:nvPr/>
            </p:nvGrpSpPr>
            <p:grpSpPr>
              <a:xfrm>
                <a:off x="4737375" y="86375"/>
                <a:ext cx="404450" cy="518025"/>
                <a:chOff x="5534900" y="1200950"/>
                <a:chExt cx="404450" cy="518025"/>
              </a:xfrm>
            </p:grpSpPr>
            <p:sp>
              <p:nvSpPr>
                <p:cNvPr id="125"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2;p40"/>
              <p:cNvGrpSpPr/>
              <p:nvPr/>
            </p:nvGrpSpPr>
            <p:grpSpPr>
              <a:xfrm>
                <a:off x="4745325" y="122813"/>
                <a:ext cx="364625" cy="477400"/>
                <a:chOff x="5138050" y="788975"/>
                <a:chExt cx="364625" cy="477400"/>
              </a:xfrm>
            </p:grpSpPr>
            <p:sp>
              <p:nvSpPr>
                <p:cNvPr id="121"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77;p40"/>
              <p:cNvGrpSpPr/>
              <p:nvPr/>
            </p:nvGrpSpPr>
            <p:grpSpPr>
              <a:xfrm>
                <a:off x="4825700" y="122825"/>
                <a:ext cx="293225" cy="336525"/>
                <a:chOff x="5589713" y="822175"/>
                <a:chExt cx="293225" cy="336525"/>
              </a:xfrm>
            </p:grpSpPr>
            <p:sp>
              <p:nvSpPr>
                <p:cNvPr id="113"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2986;p40"/>
              <p:cNvGrpSpPr/>
              <p:nvPr/>
            </p:nvGrpSpPr>
            <p:grpSpPr>
              <a:xfrm>
                <a:off x="4748800" y="122825"/>
                <a:ext cx="361150" cy="460625"/>
                <a:chOff x="5143900" y="789750"/>
                <a:chExt cx="361150" cy="460625"/>
              </a:xfrm>
            </p:grpSpPr>
            <p:sp>
              <p:nvSpPr>
                <p:cNvPr id="91"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oogle Shape;3009;p40"/>
            <p:cNvGrpSpPr/>
            <p:nvPr/>
          </p:nvGrpSpPr>
          <p:grpSpPr>
            <a:xfrm rot="-1200552" flipH="1">
              <a:off x="4443173" y="-272177"/>
              <a:ext cx="903175" cy="1156799"/>
              <a:chOff x="4737375" y="86375"/>
              <a:chExt cx="404450" cy="518025"/>
            </a:xfrm>
          </p:grpSpPr>
          <p:grpSp>
            <p:nvGrpSpPr>
              <p:cNvPr id="43" name="Google Shape;3010;p40"/>
              <p:cNvGrpSpPr/>
              <p:nvPr/>
            </p:nvGrpSpPr>
            <p:grpSpPr>
              <a:xfrm>
                <a:off x="4737375" y="86375"/>
                <a:ext cx="404450" cy="518025"/>
                <a:chOff x="5534900" y="1200950"/>
                <a:chExt cx="404450" cy="518025"/>
              </a:xfrm>
            </p:grpSpPr>
            <p:sp>
              <p:nvSpPr>
                <p:cNvPr id="81"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17;p40"/>
              <p:cNvGrpSpPr/>
              <p:nvPr/>
            </p:nvGrpSpPr>
            <p:grpSpPr>
              <a:xfrm>
                <a:off x="4745325" y="122813"/>
                <a:ext cx="364625" cy="477400"/>
                <a:chOff x="5138050" y="788975"/>
                <a:chExt cx="364625" cy="477400"/>
              </a:xfrm>
            </p:grpSpPr>
            <p:sp>
              <p:nvSpPr>
                <p:cNvPr id="77"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22;p40"/>
              <p:cNvGrpSpPr/>
              <p:nvPr/>
            </p:nvGrpSpPr>
            <p:grpSpPr>
              <a:xfrm>
                <a:off x="4825700" y="122825"/>
                <a:ext cx="293225" cy="336525"/>
                <a:chOff x="5589713" y="822175"/>
                <a:chExt cx="293225" cy="336525"/>
              </a:xfrm>
            </p:grpSpPr>
            <p:sp>
              <p:nvSpPr>
                <p:cNvPr id="69"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3031;p40"/>
              <p:cNvGrpSpPr/>
              <p:nvPr/>
            </p:nvGrpSpPr>
            <p:grpSpPr>
              <a:xfrm>
                <a:off x="4748800" y="122825"/>
                <a:ext cx="361150" cy="460625"/>
                <a:chOff x="5143900" y="789750"/>
                <a:chExt cx="361150" cy="460625"/>
              </a:xfrm>
            </p:grpSpPr>
            <p:sp>
              <p:nvSpPr>
                <p:cNvPr id="47"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3055;p40"/>
            <p:cNvGrpSpPr/>
            <p:nvPr/>
          </p:nvGrpSpPr>
          <p:grpSpPr>
            <a:xfrm>
              <a:off x="3783136" y="-11236"/>
              <a:ext cx="299942" cy="263903"/>
              <a:chOff x="4291100" y="71225"/>
              <a:chExt cx="194150" cy="170822"/>
            </a:xfrm>
          </p:grpSpPr>
          <p:sp>
            <p:nvSpPr>
              <p:cNvPr id="40"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59;p40"/>
            <p:cNvGrpSpPr/>
            <p:nvPr/>
          </p:nvGrpSpPr>
          <p:grpSpPr>
            <a:xfrm>
              <a:off x="4089431" y="133509"/>
              <a:ext cx="246764" cy="217132"/>
              <a:chOff x="4291100" y="71225"/>
              <a:chExt cx="194150" cy="170822"/>
            </a:xfrm>
          </p:grpSpPr>
          <p:sp>
            <p:nvSpPr>
              <p:cNvPr id="37"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3;p40"/>
            <p:cNvGrpSpPr/>
            <p:nvPr/>
          </p:nvGrpSpPr>
          <p:grpSpPr>
            <a:xfrm>
              <a:off x="4252495" y="-47415"/>
              <a:ext cx="246764" cy="217132"/>
              <a:chOff x="4291100" y="71225"/>
              <a:chExt cx="194150" cy="170822"/>
            </a:xfrm>
          </p:grpSpPr>
          <p:sp>
            <p:nvSpPr>
              <p:cNvPr id="34"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67;p40"/>
            <p:cNvGrpSpPr/>
            <p:nvPr/>
          </p:nvGrpSpPr>
          <p:grpSpPr>
            <a:xfrm>
              <a:off x="3578687" y="-83628"/>
              <a:ext cx="246764" cy="217132"/>
              <a:chOff x="4291100" y="71225"/>
              <a:chExt cx="194150" cy="170822"/>
            </a:xfrm>
          </p:grpSpPr>
          <p:sp>
            <p:nvSpPr>
              <p:cNvPr id="31"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1;p40"/>
            <p:cNvGrpSpPr/>
            <p:nvPr/>
          </p:nvGrpSpPr>
          <p:grpSpPr>
            <a:xfrm>
              <a:off x="3138517" y="-47433"/>
              <a:ext cx="164483" cy="144755"/>
              <a:chOff x="4291100" y="71225"/>
              <a:chExt cx="194150" cy="170822"/>
            </a:xfrm>
          </p:grpSpPr>
          <p:sp>
            <p:nvSpPr>
              <p:cNvPr id="28"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5;p40"/>
            <p:cNvGrpSpPr/>
            <p:nvPr/>
          </p:nvGrpSpPr>
          <p:grpSpPr>
            <a:xfrm>
              <a:off x="3727535" y="350648"/>
              <a:ext cx="164483" cy="144755"/>
              <a:chOff x="4291100" y="71225"/>
              <a:chExt cx="194150" cy="170822"/>
            </a:xfrm>
          </p:grpSpPr>
          <p:sp>
            <p:nvSpPr>
              <p:cNvPr id="25"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79;p40"/>
            <p:cNvGrpSpPr/>
            <p:nvPr/>
          </p:nvGrpSpPr>
          <p:grpSpPr>
            <a:xfrm>
              <a:off x="4668676" y="48354"/>
              <a:ext cx="164483" cy="144755"/>
              <a:chOff x="4291100" y="71225"/>
              <a:chExt cx="194150" cy="170822"/>
            </a:xfrm>
          </p:grpSpPr>
          <p:sp>
            <p:nvSpPr>
              <p:cNvPr id="22"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3083;p40"/>
            <p:cNvGrpSpPr/>
            <p:nvPr/>
          </p:nvGrpSpPr>
          <p:grpSpPr>
            <a:xfrm>
              <a:off x="2974030" y="97649"/>
              <a:ext cx="164483" cy="144755"/>
              <a:chOff x="4291100" y="71225"/>
              <a:chExt cx="194150" cy="170822"/>
            </a:xfrm>
          </p:grpSpPr>
          <p:sp>
            <p:nvSpPr>
              <p:cNvPr id="19"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 name="Google Shape;1104;p36"/>
          <p:cNvGrpSpPr/>
          <p:nvPr/>
        </p:nvGrpSpPr>
        <p:grpSpPr>
          <a:xfrm>
            <a:off x="9806722" y="2255730"/>
            <a:ext cx="2048091" cy="2672304"/>
            <a:chOff x="5723250" y="1790201"/>
            <a:chExt cx="2263411" cy="2789873"/>
          </a:xfrm>
        </p:grpSpPr>
        <p:grpSp>
          <p:nvGrpSpPr>
            <p:cNvPr id="213" name="Google Shape;1105;p36"/>
            <p:cNvGrpSpPr/>
            <p:nvPr/>
          </p:nvGrpSpPr>
          <p:grpSpPr>
            <a:xfrm>
              <a:off x="5723250" y="2111368"/>
              <a:ext cx="2263411" cy="2468706"/>
              <a:chOff x="3419875" y="2650868"/>
              <a:chExt cx="2263411" cy="2468706"/>
            </a:xfrm>
          </p:grpSpPr>
          <p:sp>
            <p:nvSpPr>
              <p:cNvPr id="238" name="Google Shape;1106;p36"/>
              <p:cNvSpPr/>
              <p:nvPr/>
            </p:nvSpPr>
            <p:spPr>
              <a:xfrm>
                <a:off x="3716677" y="4385617"/>
                <a:ext cx="1769182" cy="733957"/>
              </a:xfrm>
              <a:custGeom>
                <a:avLst/>
                <a:gdLst/>
                <a:ahLst/>
                <a:cxnLst/>
                <a:rect l="l" t="t" r="r" b="b"/>
                <a:pathLst>
                  <a:path w="14938" h="6197" extrusionOk="0">
                    <a:moveTo>
                      <a:pt x="11166" y="1"/>
                    </a:moveTo>
                    <a:cubicBezTo>
                      <a:pt x="10899" y="1"/>
                      <a:pt x="10632" y="4"/>
                      <a:pt x="10365" y="7"/>
                    </a:cubicBezTo>
                    <a:cubicBezTo>
                      <a:pt x="6909" y="50"/>
                      <a:pt x="3452" y="144"/>
                      <a:pt x="0" y="323"/>
                    </a:cubicBezTo>
                    <a:cubicBezTo>
                      <a:pt x="202" y="2121"/>
                      <a:pt x="311" y="4066"/>
                      <a:pt x="394" y="5945"/>
                    </a:cubicBezTo>
                    <a:cubicBezTo>
                      <a:pt x="640" y="6114"/>
                      <a:pt x="937" y="6197"/>
                      <a:pt x="1239" y="6197"/>
                    </a:cubicBezTo>
                    <a:cubicBezTo>
                      <a:pt x="1555" y="6197"/>
                      <a:pt x="1876" y="6105"/>
                      <a:pt x="2147" y="5924"/>
                    </a:cubicBezTo>
                    <a:cubicBezTo>
                      <a:pt x="2165" y="5305"/>
                      <a:pt x="2185" y="4689"/>
                      <a:pt x="2119" y="4093"/>
                    </a:cubicBezTo>
                    <a:lnTo>
                      <a:pt x="2119" y="4093"/>
                    </a:lnTo>
                    <a:cubicBezTo>
                      <a:pt x="3508" y="4151"/>
                      <a:pt x="4899" y="4181"/>
                      <a:pt x="6286" y="4181"/>
                    </a:cubicBezTo>
                    <a:cubicBezTo>
                      <a:pt x="8417" y="4181"/>
                      <a:pt x="10538" y="4111"/>
                      <a:pt x="12632" y="3968"/>
                    </a:cubicBezTo>
                    <a:lnTo>
                      <a:pt x="12632" y="3968"/>
                    </a:lnTo>
                    <a:cubicBezTo>
                      <a:pt x="12631" y="4622"/>
                      <a:pt x="12630" y="5275"/>
                      <a:pt x="12590" y="6001"/>
                    </a:cubicBezTo>
                    <a:cubicBezTo>
                      <a:pt x="12868" y="6099"/>
                      <a:pt x="13162" y="6147"/>
                      <a:pt x="13456" y="6147"/>
                    </a:cubicBezTo>
                    <a:cubicBezTo>
                      <a:pt x="13898" y="6147"/>
                      <a:pt x="14340" y="6037"/>
                      <a:pt x="14728" y="5816"/>
                    </a:cubicBezTo>
                    <a:cubicBezTo>
                      <a:pt x="14713" y="4043"/>
                      <a:pt x="14782" y="2267"/>
                      <a:pt x="14937" y="500"/>
                    </a:cubicBezTo>
                    <a:cubicBezTo>
                      <a:pt x="13794" y="72"/>
                      <a:pt x="12482" y="1"/>
                      <a:pt x="11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107;p36"/>
              <p:cNvSpPr/>
              <p:nvPr/>
            </p:nvSpPr>
            <p:spPr>
              <a:xfrm>
                <a:off x="3419875" y="2766108"/>
                <a:ext cx="2263411" cy="2067563"/>
              </a:xfrm>
              <a:custGeom>
                <a:avLst/>
                <a:gdLst/>
                <a:ahLst/>
                <a:cxnLst/>
                <a:rect l="l" t="t" r="r" b="b"/>
                <a:pathLst>
                  <a:path w="19111" h="17457" extrusionOk="0">
                    <a:moveTo>
                      <a:pt x="11293" y="0"/>
                    </a:moveTo>
                    <a:cubicBezTo>
                      <a:pt x="11157" y="0"/>
                      <a:pt x="11016" y="43"/>
                      <a:pt x="10889" y="95"/>
                    </a:cubicBezTo>
                    <a:cubicBezTo>
                      <a:pt x="10250" y="356"/>
                      <a:pt x="9697" y="822"/>
                      <a:pt x="9332" y="1406"/>
                    </a:cubicBezTo>
                    <a:cubicBezTo>
                      <a:pt x="9011" y="1106"/>
                      <a:pt x="8721" y="887"/>
                      <a:pt x="8407" y="713"/>
                    </a:cubicBezTo>
                    <a:cubicBezTo>
                      <a:pt x="8296" y="651"/>
                      <a:pt x="8160" y="598"/>
                      <a:pt x="8037" y="598"/>
                    </a:cubicBezTo>
                    <a:cubicBezTo>
                      <a:pt x="7957" y="598"/>
                      <a:pt x="7883" y="620"/>
                      <a:pt x="7823" y="677"/>
                    </a:cubicBezTo>
                    <a:cubicBezTo>
                      <a:pt x="7672" y="822"/>
                      <a:pt x="7743" y="1080"/>
                      <a:pt x="7872" y="1245"/>
                    </a:cubicBezTo>
                    <a:cubicBezTo>
                      <a:pt x="7999" y="1408"/>
                      <a:pt x="8180" y="1543"/>
                      <a:pt x="8245" y="1741"/>
                    </a:cubicBezTo>
                    <a:cubicBezTo>
                      <a:pt x="7856" y="1664"/>
                      <a:pt x="7465" y="1626"/>
                      <a:pt x="7078" y="1626"/>
                    </a:cubicBezTo>
                    <a:cubicBezTo>
                      <a:pt x="5898" y="1626"/>
                      <a:pt x="4748" y="1973"/>
                      <a:pt x="3774" y="2599"/>
                    </a:cubicBezTo>
                    <a:cubicBezTo>
                      <a:pt x="3439" y="2814"/>
                      <a:pt x="3113" y="3074"/>
                      <a:pt x="2935" y="3433"/>
                    </a:cubicBezTo>
                    <a:cubicBezTo>
                      <a:pt x="2757" y="3789"/>
                      <a:pt x="2764" y="4265"/>
                      <a:pt x="3055" y="4622"/>
                    </a:cubicBezTo>
                    <a:cubicBezTo>
                      <a:pt x="2796" y="4713"/>
                      <a:pt x="2533" y="4805"/>
                      <a:pt x="2305" y="4959"/>
                    </a:cubicBezTo>
                    <a:cubicBezTo>
                      <a:pt x="2077" y="5112"/>
                      <a:pt x="1883" y="5335"/>
                      <a:pt x="1824" y="5604"/>
                    </a:cubicBezTo>
                    <a:cubicBezTo>
                      <a:pt x="1763" y="5872"/>
                      <a:pt x="1862" y="6185"/>
                      <a:pt x="2069" y="6440"/>
                    </a:cubicBezTo>
                    <a:cubicBezTo>
                      <a:pt x="1455" y="6794"/>
                      <a:pt x="957" y="7349"/>
                      <a:pt x="672" y="7997"/>
                    </a:cubicBezTo>
                    <a:cubicBezTo>
                      <a:pt x="558" y="8258"/>
                      <a:pt x="476" y="8554"/>
                      <a:pt x="558" y="8826"/>
                    </a:cubicBezTo>
                    <a:cubicBezTo>
                      <a:pt x="629" y="9063"/>
                      <a:pt x="866" y="9262"/>
                      <a:pt x="1058" y="9262"/>
                    </a:cubicBezTo>
                    <a:cubicBezTo>
                      <a:pt x="1086" y="9262"/>
                      <a:pt x="1113" y="9258"/>
                      <a:pt x="1138" y="9249"/>
                    </a:cubicBezTo>
                    <a:lnTo>
                      <a:pt x="1138" y="9249"/>
                    </a:lnTo>
                    <a:cubicBezTo>
                      <a:pt x="652" y="9773"/>
                      <a:pt x="299" y="10423"/>
                      <a:pt x="132" y="11118"/>
                    </a:cubicBezTo>
                    <a:cubicBezTo>
                      <a:pt x="34" y="11525"/>
                      <a:pt x="0" y="11968"/>
                      <a:pt x="168" y="12353"/>
                    </a:cubicBezTo>
                    <a:cubicBezTo>
                      <a:pt x="336" y="12736"/>
                      <a:pt x="754" y="13034"/>
                      <a:pt x="1132" y="13047"/>
                    </a:cubicBezTo>
                    <a:cubicBezTo>
                      <a:pt x="918" y="13436"/>
                      <a:pt x="857" y="13908"/>
                      <a:pt x="964" y="14339"/>
                    </a:cubicBezTo>
                    <a:cubicBezTo>
                      <a:pt x="1012" y="14531"/>
                      <a:pt x="1102" y="14729"/>
                      <a:pt x="1272" y="14834"/>
                    </a:cubicBezTo>
                    <a:cubicBezTo>
                      <a:pt x="1335" y="14873"/>
                      <a:pt x="1412" y="14893"/>
                      <a:pt x="1488" y="14893"/>
                    </a:cubicBezTo>
                    <a:cubicBezTo>
                      <a:pt x="1613" y="14893"/>
                      <a:pt x="1735" y="14838"/>
                      <a:pt x="1790" y="14727"/>
                    </a:cubicBezTo>
                    <a:lnTo>
                      <a:pt x="1790" y="14727"/>
                    </a:lnTo>
                    <a:cubicBezTo>
                      <a:pt x="1761" y="14977"/>
                      <a:pt x="1764" y="15237"/>
                      <a:pt x="1850" y="15473"/>
                    </a:cubicBezTo>
                    <a:cubicBezTo>
                      <a:pt x="1935" y="15711"/>
                      <a:pt x="2108" y="15922"/>
                      <a:pt x="2345" y="16013"/>
                    </a:cubicBezTo>
                    <a:cubicBezTo>
                      <a:pt x="2419" y="16041"/>
                      <a:pt x="2499" y="16055"/>
                      <a:pt x="2578" y="16055"/>
                    </a:cubicBezTo>
                    <a:cubicBezTo>
                      <a:pt x="2749" y="16055"/>
                      <a:pt x="2916" y="15990"/>
                      <a:pt x="3007" y="15868"/>
                    </a:cubicBezTo>
                    <a:cubicBezTo>
                      <a:pt x="3341" y="16677"/>
                      <a:pt x="4170" y="17255"/>
                      <a:pt x="5044" y="17287"/>
                    </a:cubicBezTo>
                    <a:cubicBezTo>
                      <a:pt x="5070" y="17288"/>
                      <a:pt x="5095" y="17289"/>
                      <a:pt x="5120" y="17289"/>
                    </a:cubicBezTo>
                    <a:cubicBezTo>
                      <a:pt x="5968" y="17289"/>
                      <a:pt x="6803" y="16777"/>
                      <a:pt x="7284" y="15905"/>
                    </a:cubicBezTo>
                    <a:lnTo>
                      <a:pt x="7284" y="15905"/>
                    </a:lnTo>
                    <a:cubicBezTo>
                      <a:pt x="7151" y="16488"/>
                      <a:pt x="7492" y="17141"/>
                      <a:pt x="8045" y="17369"/>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8"/>
                    </a:cubicBezTo>
                    <a:cubicBezTo>
                      <a:pt x="10969" y="17274"/>
                      <a:pt x="11309" y="16999"/>
                      <a:pt x="11453" y="16629"/>
                    </a:cubicBezTo>
                    <a:cubicBezTo>
                      <a:pt x="11696" y="17067"/>
                      <a:pt x="12191" y="17350"/>
                      <a:pt x="12690" y="17350"/>
                    </a:cubicBezTo>
                    <a:cubicBezTo>
                      <a:pt x="12740" y="17350"/>
                      <a:pt x="12790" y="17347"/>
                      <a:pt x="12839" y="17342"/>
                    </a:cubicBezTo>
                    <a:cubicBezTo>
                      <a:pt x="13386" y="17277"/>
                      <a:pt x="13876" y="16860"/>
                      <a:pt x="14025" y="16331"/>
                    </a:cubicBezTo>
                    <a:cubicBezTo>
                      <a:pt x="14249" y="16853"/>
                      <a:pt x="14812" y="17205"/>
                      <a:pt x="15378" y="17205"/>
                    </a:cubicBezTo>
                    <a:cubicBezTo>
                      <a:pt x="15458" y="17205"/>
                      <a:pt x="15539" y="17198"/>
                      <a:pt x="15619" y="17183"/>
                    </a:cubicBezTo>
                    <a:cubicBezTo>
                      <a:pt x="16260" y="17065"/>
                      <a:pt x="16777" y="16466"/>
                      <a:pt x="16979" y="15787"/>
                    </a:cubicBezTo>
                    <a:cubicBezTo>
                      <a:pt x="17048" y="16112"/>
                      <a:pt x="17384" y="16324"/>
                      <a:pt x="17716" y="16324"/>
                    </a:cubicBezTo>
                    <a:cubicBezTo>
                      <a:pt x="17801" y="16324"/>
                      <a:pt x="17886" y="16310"/>
                      <a:pt x="17965" y="16281"/>
                    </a:cubicBezTo>
                    <a:cubicBezTo>
                      <a:pt x="18357" y="16138"/>
                      <a:pt x="18596" y="15703"/>
                      <a:pt x="18583" y="15286"/>
                    </a:cubicBezTo>
                    <a:cubicBezTo>
                      <a:pt x="18570" y="14869"/>
                      <a:pt x="18344" y="14481"/>
                      <a:pt x="18038" y="14196"/>
                    </a:cubicBezTo>
                    <a:cubicBezTo>
                      <a:pt x="18508" y="14154"/>
                      <a:pt x="18894" y="13745"/>
                      <a:pt x="19002" y="13285"/>
                    </a:cubicBezTo>
                    <a:cubicBezTo>
                      <a:pt x="19111" y="12826"/>
                      <a:pt x="18981" y="12336"/>
                      <a:pt x="18748" y="11926"/>
                    </a:cubicBezTo>
                    <a:cubicBezTo>
                      <a:pt x="18516" y="11515"/>
                      <a:pt x="18184" y="11170"/>
                      <a:pt x="17865" y="10725"/>
                    </a:cubicBezTo>
                    <a:lnTo>
                      <a:pt x="17865" y="10725"/>
                    </a:lnTo>
                    <a:cubicBezTo>
                      <a:pt x="17963" y="10790"/>
                      <a:pt x="18078" y="10820"/>
                      <a:pt x="18195" y="10820"/>
                    </a:cubicBezTo>
                    <a:cubicBezTo>
                      <a:pt x="18375" y="10820"/>
                      <a:pt x="18560" y="10749"/>
                      <a:pt x="18693" y="10624"/>
                    </a:cubicBezTo>
                    <a:cubicBezTo>
                      <a:pt x="18913" y="10420"/>
                      <a:pt x="19003" y="10105"/>
                      <a:pt x="18991" y="9805"/>
                    </a:cubicBezTo>
                    <a:cubicBezTo>
                      <a:pt x="18977" y="9507"/>
                      <a:pt x="18872" y="9220"/>
                      <a:pt x="18748" y="8946"/>
                    </a:cubicBezTo>
                    <a:cubicBezTo>
                      <a:pt x="18399" y="8175"/>
                      <a:pt x="17891" y="7475"/>
                      <a:pt x="17289" y="6922"/>
                    </a:cubicBezTo>
                    <a:lnTo>
                      <a:pt x="17289" y="6922"/>
                    </a:lnTo>
                    <a:cubicBezTo>
                      <a:pt x="17293" y="6922"/>
                      <a:pt x="17297" y="6922"/>
                      <a:pt x="17302" y="6922"/>
                    </a:cubicBezTo>
                    <a:cubicBezTo>
                      <a:pt x="17633" y="6922"/>
                      <a:pt x="17914" y="6635"/>
                      <a:pt x="18000" y="6314"/>
                    </a:cubicBezTo>
                    <a:cubicBezTo>
                      <a:pt x="18085" y="5988"/>
                      <a:pt x="18011" y="5642"/>
                      <a:pt x="17902" y="5324"/>
                    </a:cubicBezTo>
                    <a:cubicBezTo>
                      <a:pt x="17591" y="4426"/>
                      <a:pt x="17000" y="3629"/>
                      <a:pt x="16229" y="3074"/>
                    </a:cubicBezTo>
                    <a:lnTo>
                      <a:pt x="16229" y="3074"/>
                    </a:lnTo>
                    <a:cubicBezTo>
                      <a:pt x="16274" y="3092"/>
                      <a:pt x="16322" y="3100"/>
                      <a:pt x="16370" y="3100"/>
                    </a:cubicBezTo>
                    <a:cubicBezTo>
                      <a:pt x="16567" y="3100"/>
                      <a:pt x="16765" y="2961"/>
                      <a:pt x="16838" y="2771"/>
                    </a:cubicBezTo>
                    <a:cubicBezTo>
                      <a:pt x="16929" y="2537"/>
                      <a:pt x="16852" y="2260"/>
                      <a:pt x="16693" y="2064"/>
                    </a:cubicBezTo>
                    <a:cubicBezTo>
                      <a:pt x="16534" y="1867"/>
                      <a:pt x="16305" y="1741"/>
                      <a:pt x="16070" y="1650"/>
                    </a:cubicBezTo>
                    <a:cubicBezTo>
                      <a:pt x="15728" y="1516"/>
                      <a:pt x="15360" y="1449"/>
                      <a:pt x="14993" y="1449"/>
                    </a:cubicBezTo>
                    <a:cubicBezTo>
                      <a:pt x="14779" y="1449"/>
                      <a:pt x="14565" y="1472"/>
                      <a:pt x="14356" y="1518"/>
                    </a:cubicBezTo>
                    <a:cubicBezTo>
                      <a:pt x="14436" y="1374"/>
                      <a:pt x="14646" y="1135"/>
                      <a:pt x="14590" y="874"/>
                    </a:cubicBezTo>
                    <a:cubicBezTo>
                      <a:pt x="14553" y="682"/>
                      <a:pt x="14380" y="540"/>
                      <a:pt x="14193" y="488"/>
                    </a:cubicBezTo>
                    <a:cubicBezTo>
                      <a:pt x="14110" y="464"/>
                      <a:pt x="14024" y="455"/>
                      <a:pt x="13938" y="455"/>
                    </a:cubicBezTo>
                    <a:cubicBezTo>
                      <a:pt x="13830" y="455"/>
                      <a:pt x="13721" y="470"/>
                      <a:pt x="13614" y="488"/>
                    </a:cubicBezTo>
                    <a:cubicBezTo>
                      <a:pt x="12835" y="620"/>
                      <a:pt x="12088" y="931"/>
                      <a:pt x="11448" y="1393"/>
                    </a:cubicBezTo>
                    <a:cubicBezTo>
                      <a:pt x="11635" y="1111"/>
                      <a:pt x="11761" y="901"/>
                      <a:pt x="11792" y="665"/>
                    </a:cubicBezTo>
                    <a:cubicBezTo>
                      <a:pt x="11824" y="429"/>
                      <a:pt x="11736" y="160"/>
                      <a:pt x="11524" y="52"/>
                    </a:cubicBezTo>
                    <a:cubicBezTo>
                      <a:pt x="11452" y="15"/>
                      <a:pt x="11373" y="0"/>
                      <a:pt x="11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108;p36"/>
              <p:cNvSpPr/>
              <p:nvPr/>
            </p:nvSpPr>
            <p:spPr>
              <a:xfrm>
                <a:off x="3419875" y="2650868"/>
                <a:ext cx="2263411" cy="2067563"/>
              </a:xfrm>
              <a:custGeom>
                <a:avLst/>
                <a:gdLst/>
                <a:ahLst/>
                <a:cxnLst/>
                <a:rect l="l" t="t" r="r" b="b"/>
                <a:pathLst>
                  <a:path w="19111" h="17457" extrusionOk="0">
                    <a:moveTo>
                      <a:pt x="11295" y="0"/>
                    </a:moveTo>
                    <a:cubicBezTo>
                      <a:pt x="11158" y="0"/>
                      <a:pt x="11017" y="44"/>
                      <a:pt x="10889" y="96"/>
                    </a:cubicBezTo>
                    <a:cubicBezTo>
                      <a:pt x="10250" y="357"/>
                      <a:pt x="9697" y="821"/>
                      <a:pt x="9332" y="1406"/>
                    </a:cubicBezTo>
                    <a:cubicBezTo>
                      <a:pt x="9011" y="1107"/>
                      <a:pt x="8721" y="888"/>
                      <a:pt x="8407" y="713"/>
                    </a:cubicBezTo>
                    <a:cubicBezTo>
                      <a:pt x="8296" y="652"/>
                      <a:pt x="8160" y="598"/>
                      <a:pt x="8036" y="598"/>
                    </a:cubicBezTo>
                    <a:cubicBezTo>
                      <a:pt x="7957" y="598"/>
                      <a:pt x="7882" y="620"/>
                      <a:pt x="7823" y="677"/>
                    </a:cubicBezTo>
                    <a:cubicBezTo>
                      <a:pt x="7672" y="821"/>
                      <a:pt x="7743" y="1081"/>
                      <a:pt x="7872" y="1245"/>
                    </a:cubicBezTo>
                    <a:cubicBezTo>
                      <a:pt x="7999" y="1409"/>
                      <a:pt x="8180" y="1543"/>
                      <a:pt x="8245" y="1740"/>
                    </a:cubicBezTo>
                    <a:cubicBezTo>
                      <a:pt x="7857" y="1664"/>
                      <a:pt x="7466" y="1627"/>
                      <a:pt x="7079" y="1627"/>
                    </a:cubicBezTo>
                    <a:cubicBezTo>
                      <a:pt x="5898" y="1627"/>
                      <a:pt x="4748" y="1972"/>
                      <a:pt x="3774" y="2599"/>
                    </a:cubicBezTo>
                    <a:cubicBezTo>
                      <a:pt x="3439" y="2814"/>
                      <a:pt x="3113" y="3074"/>
                      <a:pt x="2935" y="3433"/>
                    </a:cubicBezTo>
                    <a:cubicBezTo>
                      <a:pt x="2757" y="3790"/>
                      <a:pt x="2764" y="4265"/>
                      <a:pt x="3055" y="4621"/>
                    </a:cubicBezTo>
                    <a:cubicBezTo>
                      <a:pt x="2796" y="4713"/>
                      <a:pt x="2533" y="4806"/>
                      <a:pt x="2305" y="4959"/>
                    </a:cubicBezTo>
                    <a:cubicBezTo>
                      <a:pt x="2077" y="5113"/>
                      <a:pt x="1883" y="5335"/>
                      <a:pt x="1824" y="5604"/>
                    </a:cubicBezTo>
                    <a:cubicBezTo>
                      <a:pt x="1763" y="5872"/>
                      <a:pt x="1862" y="6184"/>
                      <a:pt x="2069" y="6440"/>
                    </a:cubicBezTo>
                    <a:cubicBezTo>
                      <a:pt x="1455" y="6794"/>
                      <a:pt x="957" y="7349"/>
                      <a:pt x="672" y="7997"/>
                    </a:cubicBezTo>
                    <a:cubicBezTo>
                      <a:pt x="558" y="8258"/>
                      <a:pt x="476" y="8554"/>
                      <a:pt x="558" y="8826"/>
                    </a:cubicBezTo>
                    <a:cubicBezTo>
                      <a:pt x="629" y="9064"/>
                      <a:pt x="867" y="9263"/>
                      <a:pt x="1058" y="9263"/>
                    </a:cubicBezTo>
                    <a:cubicBezTo>
                      <a:pt x="1086" y="9263"/>
                      <a:pt x="1113" y="9259"/>
                      <a:pt x="1138" y="9250"/>
                    </a:cubicBezTo>
                    <a:lnTo>
                      <a:pt x="1138" y="9250"/>
                    </a:lnTo>
                    <a:cubicBezTo>
                      <a:pt x="652" y="9773"/>
                      <a:pt x="299" y="10423"/>
                      <a:pt x="132" y="11118"/>
                    </a:cubicBezTo>
                    <a:cubicBezTo>
                      <a:pt x="34" y="11526"/>
                      <a:pt x="0" y="11969"/>
                      <a:pt x="168" y="12353"/>
                    </a:cubicBezTo>
                    <a:cubicBezTo>
                      <a:pt x="336" y="12736"/>
                      <a:pt x="754" y="13034"/>
                      <a:pt x="1132" y="13048"/>
                    </a:cubicBezTo>
                    <a:cubicBezTo>
                      <a:pt x="918" y="13436"/>
                      <a:pt x="857" y="13908"/>
                      <a:pt x="964" y="14340"/>
                    </a:cubicBezTo>
                    <a:cubicBezTo>
                      <a:pt x="1012" y="14532"/>
                      <a:pt x="1102" y="14730"/>
                      <a:pt x="1272" y="14834"/>
                    </a:cubicBezTo>
                    <a:cubicBezTo>
                      <a:pt x="1335" y="14874"/>
                      <a:pt x="1411" y="14893"/>
                      <a:pt x="1487" y="14893"/>
                    </a:cubicBezTo>
                    <a:cubicBezTo>
                      <a:pt x="1612" y="14893"/>
                      <a:pt x="1735" y="14839"/>
                      <a:pt x="1790" y="14727"/>
                    </a:cubicBezTo>
                    <a:lnTo>
                      <a:pt x="1790" y="14727"/>
                    </a:lnTo>
                    <a:cubicBezTo>
                      <a:pt x="1761" y="14977"/>
                      <a:pt x="1764" y="15237"/>
                      <a:pt x="1850" y="15473"/>
                    </a:cubicBezTo>
                    <a:cubicBezTo>
                      <a:pt x="1935" y="15711"/>
                      <a:pt x="2108" y="15923"/>
                      <a:pt x="2345" y="16013"/>
                    </a:cubicBezTo>
                    <a:cubicBezTo>
                      <a:pt x="2419" y="16041"/>
                      <a:pt x="2499" y="16055"/>
                      <a:pt x="2578" y="16055"/>
                    </a:cubicBezTo>
                    <a:cubicBezTo>
                      <a:pt x="2749" y="16055"/>
                      <a:pt x="2916" y="15990"/>
                      <a:pt x="3007" y="15868"/>
                    </a:cubicBezTo>
                    <a:cubicBezTo>
                      <a:pt x="3341" y="16677"/>
                      <a:pt x="4170" y="17255"/>
                      <a:pt x="5044" y="17288"/>
                    </a:cubicBezTo>
                    <a:cubicBezTo>
                      <a:pt x="5070" y="17289"/>
                      <a:pt x="5095" y="17290"/>
                      <a:pt x="5120" y="17290"/>
                    </a:cubicBezTo>
                    <a:cubicBezTo>
                      <a:pt x="5968" y="17290"/>
                      <a:pt x="6803" y="16778"/>
                      <a:pt x="7284" y="15905"/>
                    </a:cubicBezTo>
                    <a:lnTo>
                      <a:pt x="7284" y="15905"/>
                    </a:lnTo>
                    <a:cubicBezTo>
                      <a:pt x="7151" y="16488"/>
                      <a:pt x="7492" y="17142"/>
                      <a:pt x="8045" y="17368"/>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7"/>
                    </a:cubicBezTo>
                    <a:cubicBezTo>
                      <a:pt x="10969" y="17274"/>
                      <a:pt x="11309" y="16999"/>
                      <a:pt x="11453" y="16629"/>
                    </a:cubicBezTo>
                    <a:cubicBezTo>
                      <a:pt x="11696" y="17067"/>
                      <a:pt x="12191" y="17350"/>
                      <a:pt x="12690" y="17350"/>
                    </a:cubicBezTo>
                    <a:cubicBezTo>
                      <a:pt x="12740" y="17350"/>
                      <a:pt x="12789" y="17347"/>
                      <a:pt x="12839" y="17341"/>
                    </a:cubicBezTo>
                    <a:cubicBezTo>
                      <a:pt x="13386" y="17278"/>
                      <a:pt x="13876" y="16861"/>
                      <a:pt x="14025" y="16331"/>
                    </a:cubicBezTo>
                    <a:cubicBezTo>
                      <a:pt x="14249" y="16855"/>
                      <a:pt x="14813" y="17206"/>
                      <a:pt x="15379" y="17206"/>
                    </a:cubicBezTo>
                    <a:cubicBezTo>
                      <a:pt x="15459" y="17206"/>
                      <a:pt x="15540" y="17199"/>
                      <a:pt x="15619" y="17184"/>
                    </a:cubicBezTo>
                    <a:cubicBezTo>
                      <a:pt x="16260" y="17065"/>
                      <a:pt x="16777" y="16466"/>
                      <a:pt x="16979" y="15788"/>
                    </a:cubicBezTo>
                    <a:cubicBezTo>
                      <a:pt x="17048" y="16112"/>
                      <a:pt x="17384" y="16324"/>
                      <a:pt x="17716" y="16324"/>
                    </a:cubicBezTo>
                    <a:cubicBezTo>
                      <a:pt x="17801" y="16324"/>
                      <a:pt x="17886" y="16310"/>
                      <a:pt x="17965" y="16281"/>
                    </a:cubicBezTo>
                    <a:cubicBezTo>
                      <a:pt x="18357" y="16138"/>
                      <a:pt x="18596" y="15702"/>
                      <a:pt x="18583" y="15286"/>
                    </a:cubicBezTo>
                    <a:cubicBezTo>
                      <a:pt x="18570" y="14869"/>
                      <a:pt x="18344" y="14481"/>
                      <a:pt x="18038" y="14196"/>
                    </a:cubicBezTo>
                    <a:cubicBezTo>
                      <a:pt x="18508" y="14154"/>
                      <a:pt x="18894" y="13746"/>
                      <a:pt x="19002" y="13285"/>
                    </a:cubicBezTo>
                    <a:cubicBezTo>
                      <a:pt x="19111" y="12826"/>
                      <a:pt x="18981" y="12336"/>
                      <a:pt x="18748" y="11925"/>
                    </a:cubicBezTo>
                    <a:cubicBezTo>
                      <a:pt x="18516" y="11516"/>
                      <a:pt x="18184" y="11170"/>
                      <a:pt x="17865" y="10725"/>
                    </a:cubicBezTo>
                    <a:lnTo>
                      <a:pt x="17865" y="10725"/>
                    </a:lnTo>
                    <a:cubicBezTo>
                      <a:pt x="17963" y="10791"/>
                      <a:pt x="18078" y="10821"/>
                      <a:pt x="18195" y="10821"/>
                    </a:cubicBezTo>
                    <a:cubicBezTo>
                      <a:pt x="18375" y="10821"/>
                      <a:pt x="18560" y="10749"/>
                      <a:pt x="18693" y="10625"/>
                    </a:cubicBezTo>
                    <a:cubicBezTo>
                      <a:pt x="18913" y="10420"/>
                      <a:pt x="19003" y="10105"/>
                      <a:pt x="18991" y="9805"/>
                    </a:cubicBezTo>
                    <a:cubicBezTo>
                      <a:pt x="18977" y="9507"/>
                      <a:pt x="18872" y="9219"/>
                      <a:pt x="18748" y="8945"/>
                    </a:cubicBezTo>
                    <a:cubicBezTo>
                      <a:pt x="18399" y="8174"/>
                      <a:pt x="17891" y="7475"/>
                      <a:pt x="17289" y="6922"/>
                    </a:cubicBezTo>
                    <a:lnTo>
                      <a:pt x="17289" y="6922"/>
                    </a:lnTo>
                    <a:cubicBezTo>
                      <a:pt x="17293" y="6922"/>
                      <a:pt x="17298" y="6922"/>
                      <a:pt x="17302" y="6922"/>
                    </a:cubicBezTo>
                    <a:cubicBezTo>
                      <a:pt x="17633" y="6922"/>
                      <a:pt x="17914" y="6636"/>
                      <a:pt x="18000" y="6314"/>
                    </a:cubicBezTo>
                    <a:cubicBezTo>
                      <a:pt x="18085" y="5988"/>
                      <a:pt x="18011" y="5641"/>
                      <a:pt x="17902" y="5324"/>
                    </a:cubicBezTo>
                    <a:cubicBezTo>
                      <a:pt x="17591" y="4427"/>
                      <a:pt x="17000" y="3630"/>
                      <a:pt x="16229" y="3074"/>
                    </a:cubicBezTo>
                    <a:lnTo>
                      <a:pt x="16229" y="3074"/>
                    </a:lnTo>
                    <a:cubicBezTo>
                      <a:pt x="16275" y="3092"/>
                      <a:pt x="16323" y="3100"/>
                      <a:pt x="16371" y="3100"/>
                    </a:cubicBezTo>
                    <a:cubicBezTo>
                      <a:pt x="16568" y="3100"/>
                      <a:pt x="16765" y="2960"/>
                      <a:pt x="16838" y="2771"/>
                    </a:cubicBezTo>
                    <a:cubicBezTo>
                      <a:pt x="16929" y="2537"/>
                      <a:pt x="16852" y="2259"/>
                      <a:pt x="16693" y="2063"/>
                    </a:cubicBezTo>
                    <a:cubicBezTo>
                      <a:pt x="16534" y="1868"/>
                      <a:pt x="16305" y="1740"/>
                      <a:pt x="16070" y="1650"/>
                    </a:cubicBezTo>
                    <a:cubicBezTo>
                      <a:pt x="15728" y="1516"/>
                      <a:pt x="15362" y="1449"/>
                      <a:pt x="14995" y="1449"/>
                    </a:cubicBezTo>
                    <a:cubicBezTo>
                      <a:pt x="14781" y="1449"/>
                      <a:pt x="14566" y="1472"/>
                      <a:pt x="14356" y="1519"/>
                    </a:cubicBezTo>
                    <a:cubicBezTo>
                      <a:pt x="14436" y="1373"/>
                      <a:pt x="14646" y="1134"/>
                      <a:pt x="14590" y="874"/>
                    </a:cubicBezTo>
                    <a:cubicBezTo>
                      <a:pt x="14553" y="682"/>
                      <a:pt x="14380" y="540"/>
                      <a:pt x="14193" y="488"/>
                    </a:cubicBezTo>
                    <a:cubicBezTo>
                      <a:pt x="14110" y="465"/>
                      <a:pt x="14025" y="456"/>
                      <a:pt x="13939" y="456"/>
                    </a:cubicBezTo>
                    <a:cubicBezTo>
                      <a:pt x="13831" y="456"/>
                      <a:pt x="13721" y="470"/>
                      <a:pt x="13614" y="488"/>
                    </a:cubicBezTo>
                    <a:cubicBezTo>
                      <a:pt x="12835" y="619"/>
                      <a:pt x="12088" y="931"/>
                      <a:pt x="11448" y="1394"/>
                    </a:cubicBezTo>
                    <a:cubicBezTo>
                      <a:pt x="11635" y="1112"/>
                      <a:pt x="11761" y="901"/>
                      <a:pt x="11792" y="665"/>
                    </a:cubicBezTo>
                    <a:cubicBezTo>
                      <a:pt x="11824" y="430"/>
                      <a:pt x="11736" y="160"/>
                      <a:pt x="11524" y="51"/>
                    </a:cubicBezTo>
                    <a:cubicBezTo>
                      <a:pt x="11452" y="15"/>
                      <a:pt x="11374" y="0"/>
                      <a:pt x="11295"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109;p36"/>
              <p:cNvSpPr/>
              <p:nvPr/>
            </p:nvSpPr>
            <p:spPr>
              <a:xfrm>
                <a:off x="5131046" y="4231056"/>
                <a:ext cx="165454" cy="223018"/>
              </a:xfrm>
              <a:custGeom>
                <a:avLst/>
                <a:gdLst/>
                <a:ahLst/>
                <a:cxnLst/>
                <a:rect l="l" t="t" r="r" b="b"/>
                <a:pathLst>
                  <a:path w="1397" h="1883" extrusionOk="0">
                    <a:moveTo>
                      <a:pt x="946" y="1"/>
                    </a:moveTo>
                    <a:cubicBezTo>
                      <a:pt x="942" y="1"/>
                      <a:pt x="938" y="3"/>
                      <a:pt x="934" y="6"/>
                    </a:cubicBezTo>
                    <a:cubicBezTo>
                      <a:pt x="927" y="13"/>
                      <a:pt x="927" y="23"/>
                      <a:pt x="933" y="30"/>
                    </a:cubicBezTo>
                    <a:cubicBezTo>
                      <a:pt x="1031" y="133"/>
                      <a:pt x="1127" y="237"/>
                      <a:pt x="1203" y="354"/>
                    </a:cubicBezTo>
                    <a:cubicBezTo>
                      <a:pt x="1278" y="469"/>
                      <a:pt x="1329" y="602"/>
                      <a:pt x="1331" y="738"/>
                    </a:cubicBezTo>
                    <a:cubicBezTo>
                      <a:pt x="1336" y="873"/>
                      <a:pt x="1287" y="1010"/>
                      <a:pt x="1178" y="1084"/>
                    </a:cubicBezTo>
                    <a:cubicBezTo>
                      <a:pt x="1120" y="1126"/>
                      <a:pt x="1047" y="1151"/>
                      <a:pt x="977" y="1151"/>
                    </a:cubicBezTo>
                    <a:cubicBezTo>
                      <a:pt x="920" y="1151"/>
                      <a:pt x="866" y="1135"/>
                      <a:pt x="822" y="1101"/>
                    </a:cubicBezTo>
                    <a:cubicBezTo>
                      <a:pt x="816" y="1096"/>
                      <a:pt x="808" y="1094"/>
                      <a:pt x="800" y="1094"/>
                    </a:cubicBezTo>
                    <a:cubicBezTo>
                      <a:pt x="791" y="1094"/>
                      <a:pt x="783" y="1097"/>
                      <a:pt x="776" y="1103"/>
                    </a:cubicBezTo>
                    <a:cubicBezTo>
                      <a:pt x="762" y="1115"/>
                      <a:pt x="760" y="1137"/>
                      <a:pt x="773" y="1152"/>
                    </a:cubicBezTo>
                    <a:cubicBezTo>
                      <a:pt x="866" y="1255"/>
                      <a:pt x="893" y="1410"/>
                      <a:pt x="854" y="1542"/>
                    </a:cubicBezTo>
                    <a:cubicBezTo>
                      <a:pt x="818" y="1678"/>
                      <a:pt x="698" y="1778"/>
                      <a:pt x="559" y="1806"/>
                    </a:cubicBezTo>
                    <a:cubicBezTo>
                      <a:pt x="530" y="1813"/>
                      <a:pt x="500" y="1816"/>
                      <a:pt x="470" y="1816"/>
                    </a:cubicBezTo>
                    <a:cubicBezTo>
                      <a:pt x="360" y="1816"/>
                      <a:pt x="250" y="1772"/>
                      <a:pt x="178" y="1685"/>
                    </a:cubicBezTo>
                    <a:cubicBezTo>
                      <a:pt x="85" y="1578"/>
                      <a:pt x="44" y="1422"/>
                      <a:pt x="88" y="1282"/>
                    </a:cubicBezTo>
                    <a:cubicBezTo>
                      <a:pt x="91" y="1275"/>
                      <a:pt x="87" y="1264"/>
                      <a:pt x="79" y="1263"/>
                    </a:cubicBezTo>
                    <a:cubicBezTo>
                      <a:pt x="77" y="1263"/>
                      <a:pt x="75" y="1262"/>
                      <a:pt x="73" y="1262"/>
                    </a:cubicBezTo>
                    <a:cubicBezTo>
                      <a:pt x="66" y="1262"/>
                      <a:pt x="60" y="1266"/>
                      <a:pt x="57" y="1274"/>
                    </a:cubicBezTo>
                    <a:cubicBezTo>
                      <a:pt x="1" y="1422"/>
                      <a:pt x="34" y="1598"/>
                      <a:pt x="136" y="1723"/>
                    </a:cubicBezTo>
                    <a:cubicBezTo>
                      <a:pt x="187" y="1784"/>
                      <a:pt x="255" y="1833"/>
                      <a:pt x="333" y="1859"/>
                    </a:cubicBezTo>
                    <a:cubicBezTo>
                      <a:pt x="381" y="1875"/>
                      <a:pt x="431" y="1883"/>
                      <a:pt x="481" y="1883"/>
                    </a:cubicBezTo>
                    <a:cubicBezTo>
                      <a:pt x="512" y="1883"/>
                      <a:pt x="543" y="1880"/>
                      <a:pt x="574" y="1874"/>
                    </a:cubicBezTo>
                    <a:cubicBezTo>
                      <a:pt x="653" y="1858"/>
                      <a:pt x="729" y="1823"/>
                      <a:pt x="792" y="1770"/>
                    </a:cubicBezTo>
                    <a:cubicBezTo>
                      <a:pt x="854" y="1717"/>
                      <a:pt x="901" y="1644"/>
                      <a:pt x="924" y="1565"/>
                    </a:cubicBezTo>
                    <a:cubicBezTo>
                      <a:pt x="960" y="1450"/>
                      <a:pt x="951" y="1322"/>
                      <a:pt x="899" y="1213"/>
                    </a:cubicBezTo>
                    <a:lnTo>
                      <a:pt x="899" y="1213"/>
                    </a:lnTo>
                    <a:cubicBezTo>
                      <a:pt x="923" y="1218"/>
                      <a:pt x="948" y="1221"/>
                      <a:pt x="972" y="1221"/>
                    </a:cubicBezTo>
                    <a:cubicBezTo>
                      <a:pt x="982" y="1221"/>
                      <a:pt x="993" y="1220"/>
                      <a:pt x="1003" y="1219"/>
                    </a:cubicBezTo>
                    <a:cubicBezTo>
                      <a:pt x="1081" y="1213"/>
                      <a:pt x="1156" y="1185"/>
                      <a:pt x="1219" y="1139"/>
                    </a:cubicBezTo>
                    <a:cubicBezTo>
                      <a:pt x="1250" y="1117"/>
                      <a:pt x="1277" y="1088"/>
                      <a:pt x="1302" y="1058"/>
                    </a:cubicBezTo>
                    <a:cubicBezTo>
                      <a:pt x="1325" y="1027"/>
                      <a:pt x="1344" y="993"/>
                      <a:pt x="1358" y="958"/>
                    </a:cubicBezTo>
                    <a:cubicBezTo>
                      <a:pt x="1386" y="888"/>
                      <a:pt x="1396" y="811"/>
                      <a:pt x="1393" y="737"/>
                    </a:cubicBezTo>
                    <a:cubicBezTo>
                      <a:pt x="1387" y="587"/>
                      <a:pt x="1328" y="445"/>
                      <a:pt x="1245" y="327"/>
                    </a:cubicBezTo>
                    <a:cubicBezTo>
                      <a:pt x="1162" y="207"/>
                      <a:pt x="1060" y="107"/>
                      <a:pt x="958" y="6"/>
                    </a:cubicBezTo>
                    <a:cubicBezTo>
                      <a:pt x="955" y="3"/>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110;p36"/>
              <p:cNvSpPr/>
              <p:nvPr/>
            </p:nvSpPr>
            <p:spPr>
              <a:xfrm>
                <a:off x="3750313" y="4224069"/>
                <a:ext cx="264584" cy="192935"/>
              </a:xfrm>
              <a:custGeom>
                <a:avLst/>
                <a:gdLst/>
                <a:ahLst/>
                <a:cxnLst/>
                <a:rect l="l" t="t" r="r" b="b"/>
                <a:pathLst>
                  <a:path w="2234" h="1629" extrusionOk="0">
                    <a:moveTo>
                      <a:pt x="1079" y="471"/>
                    </a:moveTo>
                    <a:lnTo>
                      <a:pt x="1079" y="471"/>
                    </a:lnTo>
                    <a:cubicBezTo>
                      <a:pt x="1098" y="503"/>
                      <a:pt x="1113" y="538"/>
                      <a:pt x="1123" y="574"/>
                    </a:cubicBezTo>
                    <a:cubicBezTo>
                      <a:pt x="1134" y="625"/>
                      <a:pt x="1136" y="677"/>
                      <a:pt x="1131" y="729"/>
                    </a:cubicBezTo>
                    <a:cubicBezTo>
                      <a:pt x="1120" y="834"/>
                      <a:pt x="1077" y="934"/>
                      <a:pt x="1009" y="1013"/>
                    </a:cubicBezTo>
                    <a:cubicBezTo>
                      <a:pt x="982" y="1045"/>
                      <a:pt x="951" y="1071"/>
                      <a:pt x="918" y="1094"/>
                    </a:cubicBezTo>
                    <a:lnTo>
                      <a:pt x="918" y="1094"/>
                    </a:lnTo>
                    <a:cubicBezTo>
                      <a:pt x="910" y="1063"/>
                      <a:pt x="905" y="1032"/>
                      <a:pt x="901" y="1001"/>
                    </a:cubicBezTo>
                    <a:cubicBezTo>
                      <a:pt x="881" y="810"/>
                      <a:pt x="946" y="608"/>
                      <a:pt x="1079" y="471"/>
                    </a:cubicBezTo>
                    <a:close/>
                    <a:moveTo>
                      <a:pt x="268" y="1"/>
                    </a:moveTo>
                    <a:cubicBezTo>
                      <a:pt x="264" y="1"/>
                      <a:pt x="260" y="2"/>
                      <a:pt x="256" y="5"/>
                    </a:cubicBezTo>
                    <a:cubicBezTo>
                      <a:pt x="95" y="167"/>
                      <a:pt x="1" y="400"/>
                      <a:pt x="19" y="632"/>
                    </a:cubicBezTo>
                    <a:cubicBezTo>
                      <a:pt x="28" y="749"/>
                      <a:pt x="66" y="865"/>
                      <a:pt x="135" y="961"/>
                    </a:cubicBezTo>
                    <a:cubicBezTo>
                      <a:pt x="204" y="1057"/>
                      <a:pt x="298" y="1133"/>
                      <a:pt x="406" y="1182"/>
                    </a:cubicBezTo>
                    <a:cubicBezTo>
                      <a:pt x="488" y="1218"/>
                      <a:pt x="576" y="1238"/>
                      <a:pt x="666" y="1238"/>
                    </a:cubicBezTo>
                    <a:cubicBezTo>
                      <a:pt x="695" y="1238"/>
                      <a:pt x="725" y="1236"/>
                      <a:pt x="754" y="1232"/>
                    </a:cubicBezTo>
                    <a:cubicBezTo>
                      <a:pt x="798" y="1224"/>
                      <a:pt x="841" y="1213"/>
                      <a:pt x="882" y="1195"/>
                    </a:cubicBezTo>
                    <a:lnTo>
                      <a:pt x="882" y="1195"/>
                    </a:lnTo>
                    <a:cubicBezTo>
                      <a:pt x="902" y="1241"/>
                      <a:pt x="926" y="1285"/>
                      <a:pt x="954" y="1325"/>
                    </a:cubicBezTo>
                    <a:cubicBezTo>
                      <a:pt x="1022" y="1418"/>
                      <a:pt x="1110" y="1492"/>
                      <a:pt x="1211" y="1546"/>
                    </a:cubicBezTo>
                    <a:cubicBezTo>
                      <a:pt x="1311" y="1598"/>
                      <a:pt x="1423" y="1627"/>
                      <a:pt x="1537" y="1629"/>
                    </a:cubicBezTo>
                    <a:cubicBezTo>
                      <a:pt x="1593" y="1629"/>
                      <a:pt x="1650" y="1622"/>
                      <a:pt x="1704" y="1610"/>
                    </a:cubicBezTo>
                    <a:cubicBezTo>
                      <a:pt x="1760" y="1595"/>
                      <a:pt x="1813" y="1573"/>
                      <a:pt x="1863" y="1547"/>
                    </a:cubicBezTo>
                    <a:cubicBezTo>
                      <a:pt x="2059" y="1439"/>
                      <a:pt x="2204" y="1239"/>
                      <a:pt x="2233" y="1016"/>
                    </a:cubicBezTo>
                    <a:cubicBezTo>
                      <a:pt x="2234" y="1007"/>
                      <a:pt x="2227" y="997"/>
                      <a:pt x="2218" y="996"/>
                    </a:cubicBezTo>
                    <a:cubicBezTo>
                      <a:pt x="2217" y="996"/>
                      <a:pt x="2217" y="996"/>
                      <a:pt x="2216" y="996"/>
                    </a:cubicBezTo>
                    <a:cubicBezTo>
                      <a:pt x="2207" y="996"/>
                      <a:pt x="2199" y="1002"/>
                      <a:pt x="2198" y="1011"/>
                    </a:cubicBezTo>
                    <a:cubicBezTo>
                      <a:pt x="2167" y="1221"/>
                      <a:pt x="2025" y="1407"/>
                      <a:pt x="1839" y="1503"/>
                    </a:cubicBezTo>
                    <a:cubicBezTo>
                      <a:pt x="1792" y="1526"/>
                      <a:pt x="1744" y="1544"/>
                      <a:pt x="1693" y="1558"/>
                    </a:cubicBezTo>
                    <a:cubicBezTo>
                      <a:pt x="1642" y="1568"/>
                      <a:pt x="1590" y="1573"/>
                      <a:pt x="1538" y="1573"/>
                    </a:cubicBezTo>
                    <a:cubicBezTo>
                      <a:pt x="1433" y="1570"/>
                      <a:pt x="1332" y="1542"/>
                      <a:pt x="1240" y="1492"/>
                    </a:cubicBezTo>
                    <a:cubicBezTo>
                      <a:pt x="1147" y="1442"/>
                      <a:pt x="1068" y="1372"/>
                      <a:pt x="1008" y="1288"/>
                    </a:cubicBezTo>
                    <a:cubicBezTo>
                      <a:pt x="981" y="1249"/>
                      <a:pt x="959" y="1208"/>
                      <a:pt x="941" y="1165"/>
                    </a:cubicBezTo>
                    <a:lnTo>
                      <a:pt x="941" y="1165"/>
                    </a:lnTo>
                    <a:cubicBezTo>
                      <a:pt x="987" y="1137"/>
                      <a:pt x="1029" y="1102"/>
                      <a:pt x="1064" y="1062"/>
                    </a:cubicBezTo>
                    <a:cubicBezTo>
                      <a:pt x="1142" y="970"/>
                      <a:pt x="1192" y="857"/>
                      <a:pt x="1204" y="737"/>
                    </a:cubicBezTo>
                    <a:cubicBezTo>
                      <a:pt x="1209" y="677"/>
                      <a:pt x="1207" y="616"/>
                      <a:pt x="1193" y="557"/>
                    </a:cubicBezTo>
                    <a:cubicBezTo>
                      <a:pt x="1177" y="499"/>
                      <a:pt x="1151" y="443"/>
                      <a:pt x="1115" y="393"/>
                    </a:cubicBezTo>
                    <a:lnTo>
                      <a:pt x="1111" y="391"/>
                    </a:lnTo>
                    <a:cubicBezTo>
                      <a:pt x="1105" y="383"/>
                      <a:pt x="1095" y="379"/>
                      <a:pt x="1086" y="379"/>
                    </a:cubicBezTo>
                    <a:cubicBezTo>
                      <a:pt x="1077" y="379"/>
                      <a:pt x="1069" y="382"/>
                      <a:pt x="1062" y="388"/>
                    </a:cubicBezTo>
                    <a:cubicBezTo>
                      <a:pt x="892" y="543"/>
                      <a:pt x="810" y="781"/>
                      <a:pt x="834" y="1008"/>
                    </a:cubicBezTo>
                    <a:cubicBezTo>
                      <a:pt x="839" y="1048"/>
                      <a:pt x="847" y="1088"/>
                      <a:pt x="858" y="1127"/>
                    </a:cubicBezTo>
                    <a:lnTo>
                      <a:pt x="858" y="1127"/>
                    </a:lnTo>
                    <a:cubicBezTo>
                      <a:pt x="821" y="1143"/>
                      <a:pt x="782" y="1154"/>
                      <a:pt x="743" y="1162"/>
                    </a:cubicBezTo>
                    <a:cubicBezTo>
                      <a:pt x="718" y="1166"/>
                      <a:pt x="692" y="1167"/>
                      <a:pt x="667" y="1167"/>
                    </a:cubicBezTo>
                    <a:cubicBezTo>
                      <a:pt x="588" y="1167"/>
                      <a:pt x="507" y="1149"/>
                      <a:pt x="433" y="1117"/>
                    </a:cubicBezTo>
                    <a:cubicBezTo>
                      <a:pt x="337" y="1074"/>
                      <a:pt x="250" y="1007"/>
                      <a:pt x="186" y="922"/>
                    </a:cubicBezTo>
                    <a:cubicBezTo>
                      <a:pt x="124" y="836"/>
                      <a:pt x="86" y="731"/>
                      <a:pt x="76" y="625"/>
                    </a:cubicBezTo>
                    <a:cubicBezTo>
                      <a:pt x="55" y="412"/>
                      <a:pt x="131" y="187"/>
                      <a:pt x="281" y="26"/>
                    </a:cubicBezTo>
                    <a:cubicBezTo>
                      <a:pt x="286" y="20"/>
                      <a:pt x="286" y="9"/>
                      <a:pt x="280" y="5"/>
                    </a:cubicBezTo>
                    <a:cubicBezTo>
                      <a:pt x="277" y="2"/>
                      <a:pt x="27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111;p36"/>
              <p:cNvSpPr/>
              <p:nvPr/>
            </p:nvSpPr>
            <p:spPr>
              <a:xfrm>
                <a:off x="4859590" y="4527268"/>
                <a:ext cx="43229" cy="52113"/>
              </a:xfrm>
              <a:custGeom>
                <a:avLst/>
                <a:gdLst/>
                <a:ahLst/>
                <a:cxnLst/>
                <a:rect l="l" t="t" r="r" b="b"/>
                <a:pathLst>
                  <a:path w="365" h="440" extrusionOk="0">
                    <a:moveTo>
                      <a:pt x="21" y="1"/>
                    </a:moveTo>
                    <a:cubicBezTo>
                      <a:pt x="18" y="1"/>
                      <a:pt x="15" y="1"/>
                      <a:pt x="12" y="3"/>
                    </a:cubicBezTo>
                    <a:cubicBezTo>
                      <a:pt x="3" y="8"/>
                      <a:pt x="1" y="19"/>
                      <a:pt x="6" y="26"/>
                    </a:cubicBezTo>
                    <a:cubicBezTo>
                      <a:pt x="51" y="102"/>
                      <a:pt x="101" y="174"/>
                      <a:pt x="155" y="243"/>
                    </a:cubicBezTo>
                    <a:cubicBezTo>
                      <a:pt x="208" y="312"/>
                      <a:pt x="264" y="378"/>
                      <a:pt x="333" y="436"/>
                    </a:cubicBezTo>
                    <a:cubicBezTo>
                      <a:pt x="336" y="438"/>
                      <a:pt x="340" y="440"/>
                      <a:pt x="344" y="440"/>
                    </a:cubicBezTo>
                    <a:cubicBezTo>
                      <a:pt x="347" y="440"/>
                      <a:pt x="350" y="439"/>
                      <a:pt x="353" y="438"/>
                    </a:cubicBezTo>
                    <a:cubicBezTo>
                      <a:pt x="361" y="435"/>
                      <a:pt x="364" y="424"/>
                      <a:pt x="360" y="415"/>
                    </a:cubicBezTo>
                    <a:cubicBezTo>
                      <a:pt x="322" y="336"/>
                      <a:pt x="267" y="266"/>
                      <a:pt x="212" y="198"/>
                    </a:cubicBezTo>
                    <a:cubicBezTo>
                      <a:pt x="156" y="132"/>
                      <a:pt x="99" y="66"/>
                      <a:pt x="33" y="5"/>
                    </a:cubicBezTo>
                    <a:cubicBezTo>
                      <a:pt x="29" y="2"/>
                      <a:pt x="25"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1112;p36"/>
            <p:cNvSpPr/>
            <p:nvPr/>
          </p:nvSpPr>
          <p:spPr>
            <a:xfrm rot="325609">
              <a:off x="6187140" y="2973791"/>
              <a:ext cx="180810" cy="480668"/>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113;p36"/>
            <p:cNvSpPr/>
            <p:nvPr/>
          </p:nvSpPr>
          <p:spPr>
            <a:xfrm>
              <a:off x="6214900" y="2426675"/>
              <a:ext cx="1236626" cy="1406320"/>
            </a:xfrm>
            <a:custGeom>
              <a:avLst/>
              <a:gdLst/>
              <a:ahLst/>
              <a:cxnLst/>
              <a:rect l="l" t="t" r="r" b="b"/>
              <a:pathLst>
                <a:path w="12122" h="12827" extrusionOk="0">
                  <a:moveTo>
                    <a:pt x="6697" y="0"/>
                  </a:moveTo>
                  <a:cubicBezTo>
                    <a:pt x="5927" y="0"/>
                    <a:pt x="5141" y="168"/>
                    <a:pt x="4384" y="504"/>
                  </a:cubicBezTo>
                  <a:cubicBezTo>
                    <a:pt x="2895" y="1164"/>
                    <a:pt x="1643" y="2420"/>
                    <a:pt x="904" y="3995"/>
                  </a:cubicBezTo>
                  <a:cubicBezTo>
                    <a:pt x="165" y="5571"/>
                    <a:pt x="1" y="7336"/>
                    <a:pt x="446" y="8904"/>
                  </a:cubicBezTo>
                  <a:cubicBezTo>
                    <a:pt x="889" y="10471"/>
                    <a:pt x="1908" y="11712"/>
                    <a:pt x="3275" y="12354"/>
                  </a:cubicBezTo>
                  <a:cubicBezTo>
                    <a:pt x="3949" y="12669"/>
                    <a:pt x="4679" y="12827"/>
                    <a:pt x="5426" y="12827"/>
                  </a:cubicBezTo>
                  <a:cubicBezTo>
                    <a:pt x="6195" y="12827"/>
                    <a:pt x="6981" y="12659"/>
                    <a:pt x="7738" y="12323"/>
                  </a:cubicBezTo>
                  <a:cubicBezTo>
                    <a:pt x="9227" y="11663"/>
                    <a:pt x="10479" y="10407"/>
                    <a:pt x="11218" y="8832"/>
                  </a:cubicBezTo>
                  <a:cubicBezTo>
                    <a:pt x="11957" y="7256"/>
                    <a:pt x="12121" y="5490"/>
                    <a:pt x="11678" y="3923"/>
                  </a:cubicBezTo>
                  <a:cubicBezTo>
                    <a:pt x="11233" y="2356"/>
                    <a:pt x="10215" y="1115"/>
                    <a:pt x="8847" y="473"/>
                  </a:cubicBezTo>
                  <a:cubicBezTo>
                    <a:pt x="8173" y="158"/>
                    <a:pt x="7443" y="0"/>
                    <a:pt x="6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114;p36"/>
            <p:cNvSpPr/>
            <p:nvPr/>
          </p:nvSpPr>
          <p:spPr>
            <a:xfrm>
              <a:off x="6277537" y="2600430"/>
              <a:ext cx="271453" cy="329138"/>
            </a:xfrm>
            <a:custGeom>
              <a:avLst/>
              <a:gdLst/>
              <a:ahLst/>
              <a:cxnLst/>
              <a:rect l="l" t="t" r="r" b="b"/>
              <a:pathLst>
                <a:path w="2292" h="2779" extrusionOk="0">
                  <a:moveTo>
                    <a:pt x="1285" y="0"/>
                  </a:moveTo>
                  <a:cubicBezTo>
                    <a:pt x="866" y="990"/>
                    <a:pt x="343" y="1949"/>
                    <a:pt x="0" y="2610"/>
                  </a:cubicBezTo>
                  <a:cubicBezTo>
                    <a:pt x="336" y="2697"/>
                    <a:pt x="836" y="2779"/>
                    <a:pt x="1534" y="2779"/>
                  </a:cubicBezTo>
                  <a:cubicBezTo>
                    <a:pt x="1765" y="2779"/>
                    <a:pt x="2017" y="2770"/>
                    <a:pt x="2292" y="2749"/>
                  </a:cubicBezTo>
                  <a:cubicBezTo>
                    <a:pt x="2292" y="2749"/>
                    <a:pt x="1527" y="1912"/>
                    <a:pt x="12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115;p36"/>
            <p:cNvSpPr/>
            <p:nvPr/>
          </p:nvSpPr>
          <p:spPr>
            <a:xfrm>
              <a:off x="6429847" y="2037261"/>
              <a:ext cx="1072666" cy="898704"/>
            </a:xfrm>
            <a:custGeom>
              <a:avLst/>
              <a:gdLst/>
              <a:ahLst/>
              <a:cxnLst/>
              <a:rect l="l" t="t" r="r" b="b"/>
              <a:pathLst>
                <a:path w="9057" h="7588" extrusionOk="0">
                  <a:moveTo>
                    <a:pt x="4501" y="1"/>
                  </a:moveTo>
                  <a:cubicBezTo>
                    <a:pt x="4482" y="1"/>
                    <a:pt x="4441" y="1"/>
                    <a:pt x="4381" y="5"/>
                  </a:cubicBezTo>
                  <a:cubicBezTo>
                    <a:pt x="2026" y="167"/>
                    <a:pt x="1575" y="2850"/>
                    <a:pt x="1575" y="2850"/>
                  </a:cubicBezTo>
                  <a:lnTo>
                    <a:pt x="654" y="2829"/>
                  </a:lnTo>
                  <a:cubicBezTo>
                    <a:pt x="590" y="3007"/>
                    <a:pt x="532" y="3195"/>
                    <a:pt x="482" y="3397"/>
                  </a:cubicBezTo>
                  <a:cubicBezTo>
                    <a:pt x="363" y="3837"/>
                    <a:pt x="193" y="4299"/>
                    <a:pt x="0" y="4754"/>
                  </a:cubicBezTo>
                  <a:cubicBezTo>
                    <a:pt x="241" y="6668"/>
                    <a:pt x="1007" y="7504"/>
                    <a:pt x="1007" y="7504"/>
                  </a:cubicBezTo>
                  <a:cubicBezTo>
                    <a:pt x="1007" y="7504"/>
                    <a:pt x="1388" y="7588"/>
                    <a:pt x="1868" y="7588"/>
                  </a:cubicBezTo>
                  <a:cubicBezTo>
                    <a:pt x="2120" y="7588"/>
                    <a:pt x="2400" y="7564"/>
                    <a:pt x="2664" y="7494"/>
                  </a:cubicBezTo>
                  <a:cubicBezTo>
                    <a:pt x="3433" y="7289"/>
                    <a:pt x="5278" y="7380"/>
                    <a:pt x="6998" y="5907"/>
                  </a:cubicBezTo>
                  <a:cubicBezTo>
                    <a:pt x="8718" y="4430"/>
                    <a:pt x="9057" y="990"/>
                    <a:pt x="5615" y="129"/>
                  </a:cubicBezTo>
                  <a:cubicBezTo>
                    <a:pt x="5519" y="105"/>
                    <a:pt x="5429" y="85"/>
                    <a:pt x="5339" y="69"/>
                  </a:cubicBezTo>
                  <a:cubicBezTo>
                    <a:pt x="5079" y="30"/>
                    <a:pt x="4805" y="5"/>
                    <a:pt x="4513" y="1"/>
                  </a:cubicBezTo>
                  <a:cubicBezTo>
                    <a:pt x="4513" y="1"/>
                    <a:pt x="4509" y="1"/>
                    <a:pt x="450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116;p36"/>
            <p:cNvSpPr/>
            <p:nvPr/>
          </p:nvSpPr>
          <p:spPr>
            <a:xfrm>
              <a:off x="6202211" y="2045315"/>
              <a:ext cx="1329078" cy="1094126"/>
            </a:xfrm>
            <a:custGeom>
              <a:avLst/>
              <a:gdLst/>
              <a:ahLst/>
              <a:cxnLst/>
              <a:rect l="l" t="t" r="r" b="b"/>
              <a:pathLst>
                <a:path w="11222" h="9238" extrusionOk="0">
                  <a:moveTo>
                    <a:pt x="7261" y="1"/>
                  </a:moveTo>
                  <a:lnTo>
                    <a:pt x="7261" y="1"/>
                  </a:lnTo>
                  <a:cubicBezTo>
                    <a:pt x="7351" y="17"/>
                    <a:pt x="7443" y="37"/>
                    <a:pt x="7537" y="61"/>
                  </a:cubicBezTo>
                  <a:cubicBezTo>
                    <a:pt x="10979" y="922"/>
                    <a:pt x="10640" y="4364"/>
                    <a:pt x="8920" y="5839"/>
                  </a:cubicBezTo>
                  <a:cubicBezTo>
                    <a:pt x="7200" y="7314"/>
                    <a:pt x="5355" y="7221"/>
                    <a:pt x="4586" y="7426"/>
                  </a:cubicBezTo>
                  <a:cubicBezTo>
                    <a:pt x="4322" y="7496"/>
                    <a:pt x="4042" y="7520"/>
                    <a:pt x="3789" y="7520"/>
                  </a:cubicBezTo>
                  <a:cubicBezTo>
                    <a:pt x="3310" y="7520"/>
                    <a:pt x="2928" y="7436"/>
                    <a:pt x="2928" y="7436"/>
                  </a:cubicBezTo>
                  <a:cubicBezTo>
                    <a:pt x="2653" y="7457"/>
                    <a:pt x="2402" y="7466"/>
                    <a:pt x="2171" y="7466"/>
                  </a:cubicBezTo>
                  <a:cubicBezTo>
                    <a:pt x="1473" y="7466"/>
                    <a:pt x="972" y="7383"/>
                    <a:pt x="638" y="7295"/>
                  </a:cubicBezTo>
                  <a:cubicBezTo>
                    <a:pt x="549" y="7467"/>
                    <a:pt x="471" y="7623"/>
                    <a:pt x="411" y="7749"/>
                  </a:cubicBezTo>
                  <a:cubicBezTo>
                    <a:pt x="309" y="7967"/>
                    <a:pt x="130" y="8414"/>
                    <a:pt x="1" y="8987"/>
                  </a:cubicBezTo>
                  <a:cubicBezTo>
                    <a:pt x="612" y="9104"/>
                    <a:pt x="1583" y="9238"/>
                    <a:pt x="2813" y="9238"/>
                  </a:cubicBezTo>
                  <a:cubicBezTo>
                    <a:pt x="3701" y="9238"/>
                    <a:pt x="4725" y="9168"/>
                    <a:pt x="5847" y="8972"/>
                  </a:cubicBezTo>
                  <a:cubicBezTo>
                    <a:pt x="8402" y="8527"/>
                    <a:pt x="10194" y="7196"/>
                    <a:pt x="11118" y="6345"/>
                  </a:cubicBezTo>
                  <a:cubicBezTo>
                    <a:pt x="11221" y="5279"/>
                    <a:pt x="11155" y="4105"/>
                    <a:pt x="10807" y="3054"/>
                  </a:cubicBezTo>
                  <a:cubicBezTo>
                    <a:pt x="10310" y="1546"/>
                    <a:pt x="9233" y="297"/>
                    <a:pt x="726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117;p36"/>
            <p:cNvSpPr/>
            <p:nvPr/>
          </p:nvSpPr>
          <p:spPr>
            <a:xfrm>
              <a:off x="6466088" y="2173819"/>
              <a:ext cx="915266" cy="751012"/>
            </a:xfrm>
            <a:custGeom>
              <a:avLst/>
              <a:gdLst/>
              <a:ahLst/>
              <a:cxnLst/>
              <a:rect l="l" t="t" r="r" b="b"/>
              <a:pathLst>
                <a:path w="7728" h="6341" extrusionOk="0">
                  <a:moveTo>
                    <a:pt x="2778" y="0"/>
                  </a:moveTo>
                  <a:cubicBezTo>
                    <a:pt x="1950" y="0"/>
                    <a:pt x="1237" y="384"/>
                    <a:pt x="913" y="1433"/>
                  </a:cubicBezTo>
                  <a:cubicBezTo>
                    <a:pt x="1" y="4394"/>
                    <a:pt x="2358" y="6341"/>
                    <a:pt x="2358" y="6341"/>
                  </a:cubicBezTo>
                  <a:cubicBezTo>
                    <a:pt x="6785" y="5890"/>
                    <a:pt x="7728" y="3430"/>
                    <a:pt x="6785" y="2120"/>
                  </a:cubicBezTo>
                  <a:cubicBezTo>
                    <a:pt x="6176" y="1274"/>
                    <a:pt x="4286" y="0"/>
                    <a:pt x="2778"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118;p36"/>
            <p:cNvSpPr/>
            <p:nvPr/>
          </p:nvSpPr>
          <p:spPr>
            <a:xfrm>
              <a:off x="6428425" y="2293678"/>
              <a:ext cx="231777" cy="226453"/>
            </a:xfrm>
            <a:custGeom>
              <a:avLst/>
              <a:gdLst/>
              <a:ahLst/>
              <a:cxnLst/>
              <a:rect l="l" t="t" r="r" b="b"/>
              <a:pathLst>
                <a:path w="1957" h="1912" extrusionOk="0">
                  <a:moveTo>
                    <a:pt x="1225" y="0"/>
                  </a:moveTo>
                  <a:cubicBezTo>
                    <a:pt x="993" y="0"/>
                    <a:pt x="736" y="125"/>
                    <a:pt x="498" y="517"/>
                  </a:cubicBezTo>
                  <a:cubicBezTo>
                    <a:pt x="0" y="1338"/>
                    <a:pt x="499" y="1911"/>
                    <a:pt x="1085" y="1911"/>
                  </a:cubicBezTo>
                  <a:cubicBezTo>
                    <a:pt x="1269" y="1911"/>
                    <a:pt x="1462" y="1855"/>
                    <a:pt x="1635" y="1732"/>
                  </a:cubicBezTo>
                  <a:lnTo>
                    <a:pt x="1956" y="383"/>
                  </a:lnTo>
                  <a:cubicBezTo>
                    <a:pt x="1956" y="383"/>
                    <a:pt x="1631" y="0"/>
                    <a:pt x="1225"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119;p36"/>
            <p:cNvSpPr/>
            <p:nvPr/>
          </p:nvSpPr>
          <p:spPr>
            <a:xfrm>
              <a:off x="6515002" y="2335841"/>
              <a:ext cx="128976" cy="148047"/>
            </a:xfrm>
            <a:custGeom>
              <a:avLst/>
              <a:gdLst/>
              <a:ahLst/>
              <a:cxnLst/>
              <a:rect l="l" t="t" r="r" b="b"/>
              <a:pathLst>
                <a:path w="1089" h="1250" extrusionOk="0">
                  <a:moveTo>
                    <a:pt x="375" y="0"/>
                  </a:moveTo>
                  <a:cubicBezTo>
                    <a:pt x="184" y="0"/>
                    <a:pt x="24" y="95"/>
                    <a:pt x="16" y="100"/>
                  </a:cubicBezTo>
                  <a:cubicBezTo>
                    <a:pt x="4" y="107"/>
                    <a:pt x="0" y="122"/>
                    <a:pt x="6" y="135"/>
                  </a:cubicBezTo>
                  <a:cubicBezTo>
                    <a:pt x="10" y="142"/>
                    <a:pt x="18" y="146"/>
                    <a:pt x="25" y="146"/>
                  </a:cubicBezTo>
                  <a:cubicBezTo>
                    <a:pt x="30" y="146"/>
                    <a:pt x="35" y="144"/>
                    <a:pt x="39" y="142"/>
                  </a:cubicBezTo>
                  <a:cubicBezTo>
                    <a:pt x="40" y="141"/>
                    <a:pt x="195" y="49"/>
                    <a:pt x="375" y="49"/>
                  </a:cubicBezTo>
                  <a:cubicBezTo>
                    <a:pt x="416" y="49"/>
                    <a:pt x="457" y="54"/>
                    <a:pt x="499" y="65"/>
                  </a:cubicBezTo>
                  <a:cubicBezTo>
                    <a:pt x="630" y="102"/>
                    <a:pt x="735" y="198"/>
                    <a:pt x="810" y="352"/>
                  </a:cubicBezTo>
                  <a:cubicBezTo>
                    <a:pt x="1026" y="789"/>
                    <a:pt x="515" y="1201"/>
                    <a:pt x="510" y="1205"/>
                  </a:cubicBezTo>
                  <a:cubicBezTo>
                    <a:pt x="499" y="1214"/>
                    <a:pt x="496" y="1230"/>
                    <a:pt x="504" y="1240"/>
                  </a:cubicBezTo>
                  <a:cubicBezTo>
                    <a:pt x="507" y="1242"/>
                    <a:pt x="510" y="1246"/>
                    <a:pt x="512" y="1247"/>
                  </a:cubicBezTo>
                  <a:cubicBezTo>
                    <a:pt x="516" y="1249"/>
                    <a:pt x="520" y="1250"/>
                    <a:pt x="524" y="1250"/>
                  </a:cubicBezTo>
                  <a:cubicBezTo>
                    <a:pt x="529" y="1250"/>
                    <a:pt x="534" y="1248"/>
                    <a:pt x="538" y="1246"/>
                  </a:cubicBezTo>
                  <a:cubicBezTo>
                    <a:pt x="543" y="1240"/>
                    <a:pt x="1089" y="804"/>
                    <a:pt x="855" y="329"/>
                  </a:cubicBezTo>
                  <a:cubicBezTo>
                    <a:pt x="772" y="163"/>
                    <a:pt x="658" y="59"/>
                    <a:pt x="513" y="18"/>
                  </a:cubicBezTo>
                  <a:cubicBezTo>
                    <a:pt x="466" y="5"/>
                    <a:pt x="420"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120;p36"/>
            <p:cNvSpPr/>
            <p:nvPr/>
          </p:nvSpPr>
          <p:spPr>
            <a:xfrm>
              <a:off x="6497829" y="2005994"/>
              <a:ext cx="929241" cy="864712"/>
            </a:xfrm>
            <a:custGeom>
              <a:avLst/>
              <a:gdLst/>
              <a:ahLst/>
              <a:cxnLst/>
              <a:rect l="l" t="t" r="r" b="b"/>
              <a:pathLst>
                <a:path w="7846" h="7301" extrusionOk="0">
                  <a:moveTo>
                    <a:pt x="3540" y="0"/>
                  </a:moveTo>
                  <a:cubicBezTo>
                    <a:pt x="2485" y="0"/>
                    <a:pt x="1632" y="442"/>
                    <a:pt x="1183" y="1180"/>
                  </a:cubicBezTo>
                  <a:cubicBezTo>
                    <a:pt x="1183" y="1180"/>
                    <a:pt x="676" y="1918"/>
                    <a:pt x="303" y="3641"/>
                  </a:cubicBezTo>
                  <a:cubicBezTo>
                    <a:pt x="0" y="5036"/>
                    <a:pt x="820" y="6641"/>
                    <a:pt x="2500" y="7119"/>
                  </a:cubicBezTo>
                  <a:cubicBezTo>
                    <a:pt x="2904" y="7234"/>
                    <a:pt x="3322" y="7300"/>
                    <a:pt x="3737" y="7300"/>
                  </a:cubicBezTo>
                  <a:cubicBezTo>
                    <a:pt x="4946" y="7300"/>
                    <a:pt x="6131" y="6735"/>
                    <a:pt x="6861" y="5144"/>
                  </a:cubicBezTo>
                  <a:cubicBezTo>
                    <a:pt x="7845" y="3006"/>
                    <a:pt x="6753" y="1046"/>
                    <a:pt x="5578" y="493"/>
                  </a:cubicBezTo>
                  <a:cubicBezTo>
                    <a:pt x="4857" y="154"/>
                    <a:pt x="4163" y="0"/>
                    <a:pt x="3540"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121;p36"/>
            <p:cNvSpPr/>
            <p:nvPr/>
          </p:nvSpPr>
          <p:spPr>
            <a:xfrm>
              <a:off x="7200750" y="2558977"/>
              <a:ext cx="225856" cy="230953"/>
            </a:xfrm>
            <a:custGeom>
              <a:avLst/>
              <a:gdLst/>
              <a:ahLst/>
              <a:cxnLst/>
              <a:rect l="l" t="t" r="r" b="b"/>
              <a:pathLst>
                <a:path w="1907" h="1950" extrusionOk="0">
                  <a:moveTo>
                    <a:pt x="817" y="1"/>
                  </a:moveTo>
                  <a:cubicBezTo>
                    <a:pt x="720" y="1"/>
                    <a:pt x="657" y="10"/>
                    <a:pt x="657" y="10"/>
                  </a:cubicBezTo>
                  <a:lnTo>
                    <a:pt x="0" y="1238"/>
                  </a:lnTo>
                  <a:cubicBezTo>
                    <a:pt x="120" y="1678"/>
                    <a:pt x="515" y="1950"/>
                    <a:pt x="902" y="1950"/>
                  </a:cubicBezTo>
                  <a:cubicBezTo>
                    <a:pt x="1279" y="1950"/>
                    <a:pt x="1648" y="1691"/>
                    <a:pt x="1749" y="1077"/>
                  </a:cubicBezTo>
                  <a:cubicBezTo>
                    <a:pt x="1907" y="108"/>
                    <a:pt x="1157" y="1"/>
                    <a:pt x="817"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122;p36"/>
            <p:cNvSpPr/>
            <p:nvPr/>
          </p:nvSpPr>
          <p:spPr>
            <a:xfrm>
              <a:off x="7021082" y="2310969"/>
              <a:ext cx="173626" cy="147099"/>
            </a:xfrm>
            <a:custGeom>
              <a:avLst/>
              <a:gdLst/>
              <a:ahLst/>
              <a:cxnLst/>
              <a:rect l="l" t="t" r="r" b="b"/>
              <a:pathLst>
                <a:path w="1466" h="1242" extrusionOk="0">
                  <a:moveTo>
                    <a:pt x="341" y="0"/>
                  </a:moveTo>
                  <a:cubicBezTo>
                    <a:pt x="247" y="0"/>
                    <a:pt x="179" y="49"/>
                    <a:pt x="124" y="119"/>
                  </a:cubicBezTo>
                  <a:cubicBezTo>
                    <a:pt x="0" y="278"/>
                    <a:pt x="74" y="574"/>
                    <a:pt x="358" y="855"/>
                  </a:cubicBezTo>
                  <a:cubicBezTo>
                    <a:pt x="605" y="1101"/>
                    <a:pt x="802" y="1242"/>
                    <a:pt x="963" y="1242"/>
                  </a:cubicBezTo>
                  <a:cubicBezTo>
                    <a:pt x="1022" y="1242"/>
                    <a:pt x="1075" y="1223"/>
                    <a:pt x="1125" y="1184"/>
                  </a:cubicBezTo>
                  <a:cubicBezTo>
                    <a:pt x="1125" y="1184"/>
                    <a:pt x="1465" y="930"/>
                    <a:pt x="973" y="416"/>
                  </a:cubicBezTo>
                  <a:cubicBezTo>
                    <a:pt x="678" y="108"/>
                    <a:pt x="481" y="0"/>
                    <a:pt x="34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123;p36"/>
            <p:cNvSpPr/>
            <p:nvPr/>
          </p:nvSpPr>
          <p:spPr>
            <a:xfrm>
              <a:off x="6650968" y="2254830"/>
              <a:ext cx="186298" cy="94987"/>
            </a:xfrm>
            <a:custGeom>
              <a:avLst/>
              <a:gdLst/>
              <a:ahLst/>
              <a:cxnLst/>
              <a:rect l="l" t="t" r="r" b="b"/>
              <a:pathLst>
                <a:path w="1573" h="802" extrusionOk="0">
                  <a:moveTo>
                    <a:pt x="1128" y="0"/>
                  </a:moveTo>
                  <a:cubicBezTo>
                    <a:pt x="1016" y="0"/>
                    <a:pt x="875" y="15"/>
                    <a:pt x="702" y="48"/>
                  </a:cubicBezTo>
                  <a:cubicBezTo>
                    <a:pt x="0" y="179"/>
                    <a:pt x="131" y="582"/>
                    <a:pt x="131" y="582"/>
                  </a:cubicBezTo>
                  <a:cubicBezTo>
                    <a:pt x="176" y="738"/>
                    <a:pt x="319" y="801"/>
                    <a:pt x="554" y="801"/>
                  </a:cubicBezTo>
                  <a:cubicBezTo>
                    <a:pt x="665" y="801"/>
                    <a:pt x="796" y="787"/>
                    <a:pt x="948" y="762"/>
                  </a:cubicBezTo>
                  <a:cubicBezTo>
                    <a:pt x="1340" y="697"/>
                    <a:pt x="1573" y="501"/>
                    <a:pt x="1564" y="299"/>
                  </a:cubicBezTo>
                  <a:cubicBezTo>
                    <a:pt x="1559" y="134"/>
                    <a:pt x="1469" y="0"/>
                    <a:pt x="1128"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124;p36"/>
            <p:cNvSpPr/>
            <p:nvPr/>
          </p:nvSpPr>
          <p:spPr>
            <a:xfrm>
              <a:off x="7229412" y="2609431"/>
              <a:ext cx="160124" cy="115713"/>
            </a:xfrm>
            <a:custGeom>
              <a:avLst/>
              <a:gdLst/>
              <a:ahLst/>
              <a:cxnLst/>
              <a:rect l="l" t="t" r="r" b="b"/>
              <a:pathLst>
                <a:path w="1352" h="977" extrusionOk="0">
                  <a:moveTo>
                    <a:pt x="778" y="1"/>
                  </a:moveTo>
                  <a:cubicBezTo>
                    <a:pt x="694" y="1"/>
                    <a:pt x="606" y="19"/>
                    <a:pt x="513" y="56"/>
                  </a:cubicBezTo>
                  <a:cubicBezTo>
                    <a:pt x="1" y="258"/>
                    <a:pt x="145" y="948"/>
                    <a:pt x="147" y="956"/>
                  </a:cubicBezTo>
                  <a:cubicBezTo>
                    <a:pt x="147" y="964"/>
                    <a:pt x="154" y="973"/>
                    <a:pt x="165" y="975"/>
                  </a:cubicBezTo>
                  <a:cubicBezTo>
                    <a:pt x="167" y="976"/>
                    <a:pt x="168" y="976"/>
                    <a:pt x="170" y="976"/>
                  </a:cubicBezTo>
                  <a:cubicBezTo>
                    <a:pt x="172" y="976"/>
                    <a:pt x="173" y="976"/>
                    <a:pt x="175" y="975"/>
                  </a:cubicBezTo>
                  <a:cubicBezTo>
                    <a:pt x="189" y="973"/>
                    <a:pt x="198" y="958"/>
                    <a:pt x="195" y="945"/>
                  </a:cubicBezTo>
                  <a:cubicBezTo>
                    <a:pt x="194" y="938"/>
                    <a:pt x="58" y="290"/>
                    <a:pt x="530" y="104"/>
                  </a:cubicBezTo>
                  <a:cubicBezTo>
                    <a:pt x="618" y="70"/>
                    <a:pt x="701" y="52"/>
                    <a:pt x="779" y="52"/>
                  </a:cubicBezTo>
                  <a:cubicBezTo>
                    <a:pt x="850" y="52"/>
                    <a:pt x="916" y="66"/>
                    <a:pt x="978" y="94"/>
                  </a:cubicBezTo>
                  <a:cubicBezTo>
                    <a:pt x="1205" y="197"/>
                    <a:pt x="1299" y="454"/>
                    <a:pt x="1299" y="457"/>
                  </a:cubicBezTo>
                  <a:cubicBezTo>
                    <a:pt x="1303" y="467"/>
                    <a:pt x="1314" y="474"/>
                    <a:pt x="1324" y="474"/>
                  </a:cubicBezTo>
                  <a:cubicBezTo>
                    <a:pt x="1327" y="474"/>
                    <a:pt x="1329" y="473"/>
                    <a:pt x="1332" y="472"/>
                  </a:cubicBezTo>
                  <a:cubicBezTo>
                    <a:pt x="1345" y="467"/>
                    <a:pt x="1351" y="453"/>
                    <a:pt x="1347" y="440"/>
                  </a:cubicBezTo>
                  <a:cubicBezTo>
                    <a:pt x="1344" y="428"/>
                    <a:pt x="1246" y="160"/>
                    <a:pt x="999" y="47"/>
                  </a:cubicBezTo>
                  <a:cubicBezTo>
                    <a:pt x="930" y="16"/>
                    <a:pt x="856" y="1"/>
                    <a:pt x="77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125;p36"/>
            <p:cNvSpPr/>
            <p:nvPr/>
          </p:nvSpPr>
          <p:spPr>
            <a:xfrm>
              <a:off x="7248243" y="2650884"/>
              <a:ext cx="88945" cy="32452"/>
            </a:xfrm>
            <a:custGeom>
              <a:avLst/>
              <a:gdLst/>
              <a:ahLst/>
              <a:cxnLst/>
              <a:rect l="l" t="t" r="r" b="b"/>
              <a:pathLst>
                <a:path w="751" h="274" extrusionOk="0">
                  <a:moveTo>
                    <a:pt x="272" y="0"/>
                  </a:moveTo>
                  <a:cubicBezTo>
                    <a:pt x="191" y="0"/>
                    <a:pt x="104" y="22"/>
                    <a:pt x="16" y="80"/>
                  </a:cubicBezTo>
                  <a:cubicBezTo>
                    <a:pt x="5" y="87"/>
                    <a:pt x="0" y="103"/>
                    <a:pt x="9" y="114"/>
                  </a:cubicBezTo>
                  <a:cubicBezTo>
                    <a:pt x="13" y="122"/>
                    <a:pt x="22" y="126"/>
                    <a:pt x="30" y="126"/>
                  </a:cubicBezTo>
                  <a:cubicBezTo>
                    <a:pt x="35" y="126"/>
                    <a:pt x="40" y="125"/>
                    <a:pt x="44" y="122"/>
                  </a:cubicBezTo>
                  <a:cubicBezTo>
                    <a:pt x="122" y="72"/>
                    <a:pt x="200" y="52"/>
                    <a:pt x="273" y="52"/>
                  </a:cubicBezTo>
                  <a:cubicBezTo>
                    <a:pt x="513" y="52"/>
                    <a:pt x="702" y="264"/>
                    <a:pt x="704" y="267"/>
                  </a:cubicBezTo>
                  <a:cubicBezTo>
                    <a:pt x="708" y="269"/>
                    <a:pt x="712" y="272"/>
                    <a:pt x="717" y="274"/>
                  </a:cubicBezTo>
                  <a:cubicBezTo>
                    <a:pt x="719" y="274"/>
                    <a:pt x="721" y="274"/>
                    <a:pt x="722" y="274"/>
                  </a:cubicBezTo>
                  <a:cubicBezTo>
                    <a:pt x="728" y="274"/>
                    <a:pt x="734" y="272"/>
                    <a:pt x="739" y="268"/>
                  </a:cubicBezTo>
                  <a:cubicBezTo>
                    <a:pt x="749" y="259"/>
                    <a:pt x="751" y="243"/>
                    <a:pt x="742" y="233"/>
                  </a:cubicBezTo>
                  <a:cubicBezTo>
                    <a:pt x="739" y="230"/>
                    <a:pt x="535" y="0"/>
                    <a:pt x="2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126;p36"/>
            <p:cNvSpPr/>
            <p:nvPr/>
          </p:nvSpPr>
          <p:spPr>
            <a:xfrm>
              <a:off x="6945045" y="2583375"/>
              <a:ext cx="197431" cy="105054"/>
            </a:xfrm>
            <a:custGeom>
              <a:avLst/>
              <a:gdLst/>
              <a:ahLst/>
              <a:cxnLst/>
              <a:rect l="l" t="t" r="r" b="b"/>
              <a:pathLst>
                <a:path w="1667" h="887" extrusionOk="0">
                  <a:moveTo>
                    <a:pt x="815" y="0"/>
                  </a:moveTo>
                  <a:cubicBezTo>
                    <a:pt x="368" y="0"/>
                    <a:pt x="8" y="191"/>
                    <a:pt x="4" y="429"/>
                  </a:cubicBezTo>
                  <a:cubicBezTo>
                    <a:pt x="0" y="674"/>
                    <a:pt x="367" y="879"/>
                    <a:pt x="826" y="886"/>
                  </a:cubicBezTo>
                  <a:cubicBezTo>
                    <a:pt x="835" y="886"/>
                    <a:pt x="845" y="886"/>
                    <a:pt x="854" y="886"/>
                  </a:cubicBezTo>
                  <a:cubicBezTo>
                    <a:pt x="1299" y="886"/>
                    <a:pt x="1658" y="697"/>
                    <a:pt x="1662" y="458"/>
                  </a:cubicBezTo>
                  <a:cubicBezTo>
                    <a:pt x="1666" y="213"/>
                    <a:pt x="1299" y="9"/>
                    <a:pt x="840" y="1"/>
                  </a:cubicBezTo>
                  <a:cubicBezTo>
                    <a:pt x="832" y="0"/>
                    <a:pt x="823" y="0"/>
                    <a:pt x="815"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127;p36"/>
            <p:cNvSpPr/>
            <p:nvPr/>
          </p:nvSpPr>
          <p:spPr>
            <a:xfrm>
              <a:off x="6562969" y="2489454"/>
              <a:ext cx="202050" cy="127676"/>
            </a:xfrm>
            <a:custGeom>
              <a:avLst/>
              <a:gdLst/>
              <a:ahLst/>
              <a:cxnLst/>
              <a:rect l="l" t="t" r="r" b="b"/>
              <a:pathLst>
                <a:path w="1706" h="1078" extrusionOk="0">
                  <a:moveTo>
                    <a:pt x="493" y="0"/>
                  </a:moveTo>
                  <a:cubicBezTo>
                    <a:pt x="308" y="0"/>
                    <a:pt x="164" y="60"/>
                    <a:pt x="107" y="177"/>
                  </a:cubicBezTo>
                  <a:cubicBezTo>
                    <a:pt x="0" y="397"/>
                    <a:pt x="247" y="736"/>
                    <a:pt x="659" y="937"/>
                  </a:cubicBezTo>
                  <a:cubicBezTo>
                    <a:pt x="852" y="1031"/>
                    <a:pt x="1048" y="1078"/>
                    <a:pt x="1211" y="1078"/>
                  </a:cubicBezTo>
                  <a:cubicBezTo>
                    <a:pt x="1397" y="1078"/>
                    <a:pt x="1541" y="1019"/>
                    <a:pt x="1598" y="902"/>
                  </a:cubicBezTo>
                  <a:cubicBezTo>
                    <a:pt x="1705" y="682"/>
                    <a:pt x="1457" y="340"/>
                    <a:pt x="1046" y="141"/>
                  </a:cubicBezTo>
                  <a:cubicBezTo>
                    <a:pt x="852" y="47"/>
                    <a:pt x="657" y="0"/>
                    <a:pt x="493"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128;p36"/>
            <p:cNvSpPr/>
            <p:nvPr/>
          </p:nvSpPr>
          <p:spPr>
            <a:xfrm>
              <a:off x="6572326" y="1992018"/>
              <a:ext cx="853561" cy="569447"/>
            </a:xfrm>
            <a:custGeom>
              <a:avLst/>
              <a:gdLst/>
              <a:ahLst/>
              <a:cxnLst/>
              <a:rect l="l" t="t" r="r" b="b"/>
              <a:pathLst>
                <a:path w="7207" h="4808" extrusionOk="0">
                  <a:moveTo>
                    <a:pt x="2649" y="0"/>
                  </a:moveTo>
                  <a:cubicBezTo>
                    <a:pt x="1619" y="0"/>
                    <a:pt x="364" y="456"/>
                    <a:pt x="1" y="2536"/>
                  </a:cubicBezTo>
                  <a:cubicBezTo>
                    <a:pt x="1" y="2536"/>
                    <a:pt x="1979" y="1681"/>
                    <a:pt x="2724" y="643"/>
                  </a:cubicBezTo>
                  <a:lnTo>
                    <a:pt x="2724" y="643"/>
                  </a:lnTo>
                  <a:cubicBezTo>
                    <a:pt x="2724" y="644"/>
                    <a:pt x="2688" y="2206"/>
                    <a:pt x="3433" y="2317"/>
                  </a:cubicBezTo>
                  <a:cubicBezTo>
                    <a:pt x="3472" y="2323"/>
                    <a:pt x="3509" y="2325"/>
                    <a:pt x="3545" y="2325"/>
                  </a:cubicBezTo>
                  <a:cubicBezTo>
                    <a:pt x="4185" y="2325"/>
                    <a:pt x="4251" y="1438"/>
                    <a:pt x="4251" y="1438"/>
                  </a:cubicBezTo>
                  <a:cubicBezTo>
                    <a:pt x="4251" y="1438"/>
                    <a:pt x="4398" y="3564"/>
                    <a:pt x="5118" y="3623"/>
                  </a:cubicBezTo>
                  <a:cubicBezTo>
                    <a:pt x="5147" y="3626"/>
                    <a:pt x="5174" y="3627"/>
                    <a:pt x="5201" y="3627"/>
                  </a:cubicBezTo>
                  <a:cubicBezTo>
                    <a:pt x="5636" y="3627"/>
                    <a:pt x="5780" y="3312"/>
                    <a:pt x="5828" y="3113"/>
                  </a:cubicBezTo>
                  <a:lnTo>
                    <a:pt x="5828" y="3113"/>
                  </a:lnTo>
                  <a:cubicBezTo>
                    <a:pt x="5774" y="3549"/>
                    <a:pt x="5695" y="4728"/>
                    <a:pt x="6400" y="4807"/>
                  </a:cubicBezTo>
                  <a:cubicBezTo>
                    <a:pt x="7145" y="3477"/>
                    <a:pt x="7207" y="887"/>
                    <a:pt x="4116" y="277"/>
                  </a:cubicBezTo>
                  <a:cubicBezTo>
                    <a:pt x="4116" y="277"/>
                    <a:pt x="3451" y="0"/>
                    <a:pt x="264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129;p36"/>
            <p:cNvSpPr/>
            <p:nvPr/>
          </p:nvSpPr>
          <p:spPr>
            <a:xfrm>
              <a:off x="6651560" y="1826088"/>
              <a:ext cx="854035" cy="404464"/>
            </a:xfrm>
            <a:custGeom>
              <a:avLst/>
              <a:gdLst/>
              <a:ahLst/>
              <a:cxnLst/>
              <a:rect l="l" t="t" r="r" b="b"/>
              <a:pathLst>
                <a:path w="7211" h="3415" extrusionOk="0">
                  <a:moveTo>
                    <a:pt x="52" y="0"/>
                  </a:moveTo>
                  <a:lnTo>
                    <a:pt x="52" y="0"/>
                  </a:lnTo>
                  <a:cubicBezTo>
                    <a:pt x="1" y="113"/>
                    <a:pt x="24" y="232"/>
                    <a:pt x="58" y="321"/>
                  </a:cubicBezTo>
                  <a:cubicBezTo>
                    <a:pt x="93" y="414"/>
                    <a:pt x="145" y="492"/>
                    <a:pt x="199" y="565"/>
                  </a:cubicBezTo>
                  <a:cubicBezTo>
                    <a:pt x="308" y="710"/>
                    <a:pt x="432" y="835"/>
                    <a:pt x="561" y="954"/>
                  </a:cubicBezTo>
                  <a:cubicBezTo>
                    <a:pt x="819" y="1188"/>
                    <a:pt x="1100" y="1389"/>
                    <a:pt x="1388" y="1579"/>
                  </a:cubicBezTo>
                  <a:cubicBezTo>
                    <a:pt x="1965" y="1952"/>
                    <a:pt x="2574" y="2270"/>
                    <a:pt x="3201" y="2546"/>
                  </a:cubicBezTo>
                  <a:cubicBezTo>
                    <a:pt x="3828" y="2822"/>
                    <a:pt x="4473" y="3060"/>
                    <a:pt x="5141" y="3227"/>
                  </a:cubicBezTo>
                  <a:cubicBezTo>
                    <a:pt x="5476" y="3310"/>
                    <a:pt x="5817" y="3377"/>
                    <a:pt x="6166" y="3404"/>
                  </a:cubicBezTo>
                  <a:cubicBezTo>
                    <a:pt x="6246" y="3411"/>
                    <a:pt x="6328" y="3415"/>
                    <a:pt x="6410" y="3415"/>
                  </a:cubicBezTo>
                  <a:cubicBezTo>
                    <a:pt x="6505" y="3415"/>
                    <a:pt x="6601" y="3410"/>
                    <a:pt x="6698" y="3398"/>
                  </a:cubicBezTo>
                  <a:cubicBezTo>
                    <a:pt x="6788" y="3387"/>
                    <a:pt x="6880" y="3368"/>
                    <a:pt x="6973" y="3331"/>
                  </a:cubicBezTo>
                  <a:cubicBezTo>
                    <a:pt x="7063" y="3295"/>
                    <a:pt x="7166" y="3227"/>
                    <a:pt x="7211" y="3112"/>
                  </a:cubicBezTo>
                  <a:lnTo>
                    <a:pt x="7049" y="3041"/>
                  </a:lnTo>
                  <a:cubicBezTo>
                    <a:pt x="6999" y="3125"/>
                    <a:pt x="6833" y="3156"/>
                    <a:pt x="6679" y="3158"/>
                  </a:cubicBezTo>
                  <a:cubicBezTo>
                    <a:pt x="6672" y="3158"/>
                    <a:pt x="6665" y="3158"/>
                    <a:pt x="6658" y="3158"/>
                  </a:cubicBezTo>
                  <a:cubicBezTo>
                    <a:pt x="6508" y="3158"/>
                    <a:pt x="6353" y="3138"/>
                    <a:pt x="6199" y="3116"/>
                  </a:cubicBezTo>
                  <a:cubicBezTo>
                    <a:pt x="5876" y="3061"/>
                    <a:pt x="5553" y="2981"/>
                    <a:pt x="5234" y="2887"/>
                  </a:cubicBezTo>
                  <a:cubicBezTo>
                    <a:pt x="4596" y="2699"/>
                    <a:pt x="3967" y="2465"/>
                    <a:pt x="3350" y="2204"/>
                  </a:cubicBezTo>
                  <a:cubicBezTo>
                    <a:pt x="2736" y="1938"/>
                    <a:pt x="2131" y="1644"/>
                    <a:pt x="1557" y="1306"/>
                  </a:cubicBezTo>
                  <a:cubicBezTo>
                    <a:pt x="1270" y="1138"/>
                    <a:pt x="989" y="956"/>
                    <a:pt x="730" y="754"/>
                  </a:cubicBezTo>
                  <a:cubicBezTo>
                    <a:pt x="602" y="652"/>
                    <a:pt x="477" y="544"/>
                    <a:pt x="374" y="425"/>
                  </a:cubicBezTo>
                  <a:cubicBezTo>
                    <a:pt x="274" y="311"/>
                    <a:pt x="182" y="165"/>
                    <a:pt x="213" y="70"/>
                  </a:cubicBez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130;p36"/>
            <p:cNvSpPr/>
            <p:nvPr/>
          </p:nvSpPr>
          <p:spPr>
            <a:xfrm>
              <a:off x="6657482" y="1790201"/>
              <a:ext cx="854035" cy="404583"/>
            </a:xfrm>
            <a:custGeom>
              <a:avLst/>
              <a:gdLst/>
              <a:ahLst/>
              <a:cxnLst/>
              <a:rect l="l" t="t" r="r" b="b"/>
              <a:pathLst>
                <a:path w="7211" h="3416" extrusionOk="0">
                  <a:moveTo>
                    <a:pt x="802" y="1"/>
                  </a:moveTo>
                  <a:cubicBezTo>
                    <a:pt x="706" y="1"/>
                    <a:pt x="610" y="6"/>
                    <a:pt x="513" y="18"/>
                  </a:cubicBezTo>
                  <a:cubicBezTo>
                    <a:pt x="424" y="29"/>
                    <a:pt x="331" y="48"/>
                    <a:pt x="239" y="84"/>
                  </a:cubicBezTo>
                  <a:cubicBezTo>
                    <a:pt x="149" y="121"/>
                    <a:pt x="46" y="189"/>
                    <a:pt x="1" y="303"/>
                  </a:cubicBezTo>
                  <a:lnTo>
                    <a:pt x="162" y="374"/>
                  </a:lnTo>
                  <a:cubicBezTo>
                    <a:pt x="213" y="290"/>
                    <a:pt x="380" y="258"/>
                    <a:pt x="532" y="257"/>
                  </a:cubicBezTo>
                  <a:cubicBezTo>
                    <a:pt x="542" y="257"/>
                    <a:pt x="553" y="257"/>
                    <a:pt x="564" y="257"/>
                  </a:cubicBezTo>
                  <a:cubicBezTo>
                    <a:pt x="710" y="257"/>
                    <a:pt x="862" y="277"/>
                    <a:pt x="1012" y="300"/>
                  </a:cubicBezTo>
                  <a:cubicBezTo>
                    <a:pt x="1335" y="353"/>
                    <a:pt x="1658" y="435"/>
                    <a:pt x="1977" y="528"/>
                  </a:cubicBezTo>
                  <a:cubicBezTo>
                    <a:pt x="2616" y="717"/>
                    <a:pt x="3245" y="950"/>
                    <a:pt x="3861" y="1212"/>
                  </a:cubicBezTo>
                  <a:cubicBezTo>
                    <a:pt x="4476" y="1477"/>
                    <a:pt x="5080" y="1770"/>
                    <a:pt x="5654" y="2109"/>
                  </a:cubicBezTo>
                  <a:cubicBezTo>
                    <a:pt x="5942" y="2278"/>
                    <a:pt x="6222" y="2460"/>
                    <a:pt x="6481" y="2661"/>
                  </a:cubicBezTo>
                  <a:cubicBezTo>
                    <a:pt x="6611" y="2763"/>
                    <a:pt x="6736" y="2872"/>
                    <a:pt x="6838" y="2989"/>
                  </a:cubicBezTo>
                  <a:cubicBezTo>
                    <a:pt x="6939" y="3104"/>
                    <a:pt x="7029" y="3250"/>
                    <a:pt x="6998" y="3346"/>
                  </a:cubicBezTo>
                  <a:lnTo>
                    <a:pt x="7160" y="3415"/>
                  </a:lnTo>
                  <a:cubicBezTo>
                    <a:pt x="7211" y="3302"/>
                    <a:pt x="7189" y="3184"/>
                    <a:pt x="7153" y="3094"/>
                  </a:cubicBezTo>
                  <a:cubicBezTo>
                    <a:pt x="7118" y="3002"/>
                    <a:pt x="7066" y="2924"/>
                    <a:pt x="7013" y="2850"/>
                  </a:cubicBezTo>
                  <a:cubicBezTo>
                    <a:pt x="6903" y="2706"/>
                    <a:pt x="6779" y="2581"/>
                    <a:pt x="6650" y="2462"/>
                  </a:cubicBezTo>
                  <a:cubicBezTo>
                    <a:pt x="6393" y="2228"/>
                    <a:pt x="6112" y="2026"/>
                    <a:pt x="5824" y="1837"/>
                  </a:cubicBezTo>
                  <a:cubicBezTo>
                    <a:pt x="5247" y="1463"/>
                    <a:pt x="4637" y="1145"/>
                    <a:pt x="4011" y="869"/>
                  </a:cubicBezTo>
                  <a:cubicBezTo>
                    <a:pt x="3384" y="593"/>
                    <a:pt x="2740" y="355"/>
                    <a:pt x="2070" y="189"/>
                  </a:cubicBezTo>
                  <a:cubicBezTo>
                    <a:pt x="1735" y="105"/>
                    <a:pt x="1396" y="39"/>
                    <a:pt x="1047" y="11"/>
                  </a:cubicBezTo>
                  <a:cubicBezTo>
                    <a:pt x="965" y="5"/>
                    <a:pt x="884" y="1"/>
                    <a:pt x="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131;p36"/>
            <p:cNvSpPr/>
            <p:nvPr/>
          </p:nvSpPr>
          <p:spPr>
            <a:xfrm>
              <a:off x="6183850" y="2406900"/>
              <a:ext cx="1361292" cy="1454345"/>
            </a:xfrm>
            <a:custGeom>
              <a:avLst/>
              <a:gdLst/>
              <a:ahLst/>
              <a:cxnLst/>
              <a:rect l="l" t="t" r="r" b="b"/>
              <a:pathLst>
                <a:path w="11494" h="12065" extrusionOk="0">
                  <a:moveTo>
                    <a:pt x="10962" y="1"/>
                  </a:moveTo>
                  <a:lnTo>
                    <a:pt x="10962" y="1"/>
                  </a:lnTo>
                  <a:cubicBezTo>
                    <a:pt x="11052" y="1136"/>
                    <a:pt x="10912" y="2277"/>
                    <a:pt x="10652" y="3177"/>
                  </a:cubicBezTo>
                  <a:cubicBezTo>
                    <a:pt x="9959" y="5577"/>
                    <a:pt x="8824" y="10384"/>
                    <a:pt x="4965" y="10384"/>
                  </a:cubicBezTo>
                  <a:cubicBezTo>
                    <a:pt x="4338" y="10384"/>
                    <a:pt x="3639" y="10257"/>
                    <a:pt x="2859" y="9973"/>
                  </a:cubicBezTo>
                  <a:cubicBezTo>
                    <a:pt x="1254" y="9284"/>
                    <a:pt x="409" y="8320"/>
                    <a:pt x="1" y="7324"/>
                  </a:cubicBezTo>
                  <a:lnTo>
                    <a:pt x="1" y="7324"/>
                  </a:lnTo>
                  <a:cubicBezTo>
                    <a:pt x="18" y="8820"/>
                    <a:pt x="672" y="10574"/>
                    <a:pt x="3186" y="11654"/>
                  </a:cubicBezTo>
                  <a:cubicBezTo>
                    <a:pt x="3966" y="11938"/>
                    <a:pt x="4665" y="12064"/>
                    <a:pt x="5292" y="12064"/>
                  </a:cubicBezTo>
                  <a:cubicBezTo>
                    <a:pt x="9153" y="12064"/>
                    <a:pt x="10287" y="7258"/>
                    <a:pt x="10980" y="4857"/>
                  </a:cubicBezTo>
                  <a:cubicBezTo>
                    <a:pt x="11371" y="3505"/>
                    <a:pt x="11493" y="1606"/>
                    <a:pt x="10962"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132;p36"/>
            <p:cNvSpPr/>
            <p:nvPr/>
          </p:nvSpPr>
          <p:spPr>
            <a:xfrm>
              <a:off x="6772720" y="2497226"/>
              <a:ext cx="112172" cy="61724"/>
            </a:xfrm>
            <a:custGeom>
              <a:avLst/>
              <a:gdLst/>
              <a:ahLst/>
              <a:cxnLst/>
              <a:rect l="l" t="t" r="r" b="b"/>
              <a:pathLst>
                <a:path w="985" h="542" extrusionOk="0">
                  <a:moveTo>
                    <a:pt x="446" y="0"/>
                  </a:moveTo>
                  <a:cubicBezTo>
                    <a:pt x="409" y="0"/>
                    <a:pt x="370" y="3"/>
                    <a:pt x="329" y="9"/>
                  </a:cubicBezTo>
                  <a:cubicBezTo>
                    <a:pt x="208" y="25"/>
                    <a:pt x="122" y="74"/>
                    <a:pt x="83" y="156"/>
                  </a:cubicBezTo>
                  <a:cubicBezTo>
                    <a:pt x="1" y="311"/>
                    <a:pt x="109" y="522"/>
                    <a:pt x="116" y="528"/>
                  </a:cubicBezTo>
                  <a:cubicBezTo>
                    <a:pt x="119" y="538"/>
                    <a:pt x="126" y="541"/>
                    <a:pt x="136" y="541"/>
                  </a:cubicBezTo>
                  <a:cubicBezTo>
                    <a:pt x="139" y="541"/>
                    <a:pt x="145" y="541"/>
                    <a:pt x="149" y="538"/>
                  </a:cubicBezTo>
                  <a:cubicBezTo>
                    <a:pt x="162" y="535"/>
                    <a:pt x="165" y="518"/>
                    <a:pt x="159" y="505"/>
                  </a:cubicBezTo>
                  <a:cubicBezTo>
                    <a:pt x="156" y="499"/>
                    <a:pt x="60" y="308"/>
                    <a:pt x="126" y="180"/>
                  </a:cubicBezTo>
                  <a:cubicBezTo>
                    <a:pt x="159" y="114"/>
                    <a:pt x="231" y="71"/>
                    <a:pt x="336" y="58"/>
                  </a:cubicBezTo>
                  <a:cubicBezTo>
                    <a:pt x="375" y="52"/>
                    <a:pt x="412" y="50"/>
                    <a:pt x="446" y="50"/>
                  </a:cubicBezTo>
                  <a:cubicBezTo>
                    <a:pt x="817" y="50"/>
                    <a:pt x="925" y="346"/>
                    <a:pt x="931" y="361"/>
                  </a:cubicBezTo>
                  <a:cubicBezTo>
                    <a:pt x="934" y="371"/>
                    <a:pt x="946" y="378"/>
                    <a:pt x="958" y="378"/>
                  </a:cubicBezTo>
                  <a:cubicBezTo>
                    <a:pt x="960" y="378"/>
                    <a:pt x="962" y="378"/>
                    <a:pt x="964" y="377"/>
                  </a:cubicBezTo>
                  <a:cubicBezTo>
                    <a:pt x="977" y="370"/>
                    <a:pt x="984" y="358"/>
                    <a:pt x="977" y="344"/>
                  </a:cubicBezTo>
                  <a:cubicBezTo>
                    <a:pt x="977" y="341"/>
                    <a:pt x="853"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133;p36"/>
            <p:cNvSpPr/>
            <p:nvPr/>
          </p:nvSpPr>
          <p:spPr>
            <a:xfrm>
              <a:off x="6780236" y="2631720"/>
              <a:ext cx="92926" cy="21182"/>
            </a:xfrm>
            <a:custGeom>
              <a:avLst/>
              <a:gdLst/>
              <a:ahLst/>
              <a:cxnLst/>
              <a:rect l="l" t="t" r="r" b="b"/>
              <a:pathLst>
                <a:path w="816" h="186" extrusionOk="0">
                  <a:moveTo>
                    <a:pt x="23" y="1"/>
                  </a:moveTo>
                  <a:cubicBezTo>
                    <a:pt x="17" y="1"/>
                    <a:pt x="11" y="5"/>
                    <a:pt x="7" y="11"/>
                  </a:cubicBezTo>
                  <a:cubicBezTo>
                    <a:pt x="0" y="14"/>
                    <a:pt x="0" y="21"/>
                    <a:pt x="0" y="28"/>
                  </a:cubicBezTo>
                  <a:cubicBezTo>
                    <a:pt x="0" y="34"/>
                    <a:pt x="4" y="40"/>
                    <a:pt x="11" y="48"/>
                  </a:cubicBezTo>
                  <a:cubicBezTo>
                    <a:pt x="122" y="136"/>
                    <a:pt x="267" y="186"/>
                    <a:pt x="418" y="186"/>
                  </a:cubicBezTo>
                  <a:cubicBezTo>
                    <a:pt x="559" y="186"/>
                    <a:pt x="697" y="143"/>
                    <a:pt x="806" y="60"/>
                  </a:cubicBezTo>
                  <a:cubicBezTo>
                    <a:pt x="812" y="57"/>
                    <a:pt x="815" y="51"/>
                    <a:pt x="815" y="44"/>
                  </a:cubicBezTo>
                  <a:cubicBezTo>
                    <a:pt x="815" y="37"/>
                    <a:pt x="815" y="31"/>
                    <a:pt x="812" y="28"/>
                  </a:cubicBezTo>
                  <a:cubicBezTo>
                    <a:pt x="806" y="21"/>
                    <a:pt x="803" y="18"/>
                    <a:pt x="796" y="18"/>
                  </a:cubicBezTo>
                  <a:cubicBezTo>
                    <a:pt x="793" y="17"/>
                    <a:pt x="790" y="16"/>
                    <a:pt x="788" y="16"/>
                  </a:cubicBezTo>
                  <a:cubicBezTo>
                    <a:pt x="783" y="16"/>
                    <a:pt x="779" y="18"/>
                    <a:pt x="776" y="21"/>
                  </a:cubicBezTo>
                  <a:cubicBezTo>
                    <a:pt x="673" y="97"/>
                    <a:pt x="545" y="135"/>
                    <a:pt x="417" y="135"/>
                  </a:cubicBezTo>
                  <a:cubicBezTo>
                    <a:pt x="282" y="135"/>
                    <a:pt x="147" y="93"/>
                    <a:pt x="40" y="8"/>
                  </a:cubicBezTo>
                  <a:cubicBezTo>
                    <a:pt x="37" y="1"/>
                    <a:pt x="30" y="1"/>
                    <a:pt x="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134;p36"/>
            <p:cNvSpPr/>
            <p:nvPr/>
          </p:nvSpPr>
          <p:spPr>
            <a:xfrm>
              <a:off x="6603151" y="2402477"/>
              <a:ext cx="156243" cy="102950"/>
            </a:xfrm>
            <a:custGeom>
              <a:avLst/>
              <a:gdLst/>
              <a:ahLst/>
              <a:cxnLst/>
              <a:rect l="l" t="t" r="r" b="b"/>
              <a:pathLst>
                <a:path w="1372" h="904" extrusionOk="0">
                  <a:moveTo>
                    <a:pt x="113" y="1"/>
                  </a:moveTo>
                  <a:cubicBezTo>
                    <a:pt x="109" y="1"/>
                    <a:pt x="104" y="3"/>
                    <a:pt x="99" y="6"/>
                  </a:cubicBezTo>
                  <a:cubicBezTo>
                    <a:pt x="93" y="9"/>
                    <a:pt x="90" y="16"/>
                    <a:pt x="90" y="22"/>
                  </a:cubicBezTo>
                  <a:cubicBezTo>
                    <a:pt x="90" y="29"/>
                    <a:pt x="0" y="726"/>
                    <a:pt x="550" y="880"/>
                  </a:cubicBezTo>
                  <a:cubicBezTo>
                    <a:pt x="606" y="897"/>
                    <a:pt x="662" y="903"/>
                    <a:pt x="714" y="903"/>
                  </a:cubicBezTo>
                  <a:cubicBezTo>
                    <a:pt x="1155" y="903"/>
                    <a:pt x="1365" y="384"/>
                    <a:pt x="1365" y="377"/>
                  </a:cubicBezTo>
                  <a:cubicBezTo>
                    <a:pt x="1372" y="364"/>
                    <a:pt x="1365" y="351"/>
                    <a:pt x="1352" y="345"/>
                  </a:cubicBezTo>
                  <a:lnTo>
                    <a:pt x="1332" y="345"/>
                  </a:lnTo>
                  <a:cubicBezTo>
                    <a:pt x="1325" y="348"/>
                    <a:pt x="1322" y="354"/>
                    <a:pt x="1319" y="361"/>
                  </a:cubicBezTo>
                  <a:cubicBezTo>
                    <a:pt x="1316" y="367"/>
                    <a:pt x="1121" y="852"/>
                    <a:pt x="715" y="852"/>
                  </a:cubicBezTo>
                  <a:cubicBezTo>
                    <a:pt x="667" y="852"/>
                    <a:pt x="616" y="845"/>
                    <a:pt x="563" y="831"/>
                  </a:cubicBezTo>
                  <a:cubicBezTo>
                    <a:pt x="56" y="689"/>
                    <a:pt x="138" y="35"/>
                    <a:pt x="138" y="29"/>
                  </a:cubicBezTo>
                  <a:cubicBezTo>
                    <a:pt x="142" y="16"/>
                    <a:pt x="132" y="2"/>
                    <a:pt x="119" y="2"/>
                  </a:cubicBezTo>
                  <a:cubicBezTo>
                    <a:pt x="117" y="1"/>
                    <a:pt x="115" y="1"/>
                    <a:pt x="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135;p36"/>
            <p:cNvSpPr/>
            <p:nvPr/>
          </p:nvSpPr>
          <p:spPr>
            <a:xfrm>
              <a:off x="6966318" y="2489938"/>
              <a:ext cx="158407" cy="102380"/>
            </a:xfrm>
            <a:custGeom>
              <a:avLst/>
              <a:gdLst/>
              <a:ahLst/>
              <a:cxnLst/>
              <a:rect l="l" t="t" r="r" b="b"/>
              <a:pathLst>
                <a:path w="1391" h="899" extrusionOk="0">
                  <a:moveTo>
                    <a:pt x="142" y="0"/>
                  </a:moveTo>
                  <a:cubicBezTo>
                    <a:pt x="135" y="0"/>
                    <a:pt x="128" y="3"/>
                    <a:pt x="122" y="7"/>
                  </a:cubicBezTo>
                  <a:cubicBezTo>
                    <a:pt x="116" y="10"/>
                    <a:pt x="112" y="17"/>
                    <a:pt x="112" y="23"/>
                  </a:cubicBezTo>
                  <a:cubicBezTo>
                    <a:pt x="108" y="30"/>
                    <a:pt x="0" y="721"/>
                    <a:pt x="550" y="875"/>
                  </a:cubicBezTo>
                  <a:cubicBezTo>
                    <a:pt x="606" y="888"/>
                    <a:pt x="661" y="898"/>
                    <a:pt x="717" y="898"/>
                  </a:cubicBezTo>
                  <a:cubicBezTo>
                    <a:pt x="1154" y="898"/>
                    <a:pt x="1384" y="385"/>
                    <a:pt x="1387" y="378"/>
                  </a:cubicBezTo>
                  <a:cubicBezTo>
                    <a:pt x="1387" y="372"/>
                    <a:pt x="1391" y="365"/>
                    <a:pt x="1387" y="358"/>
                  </a:cubicBezTo>
                  <a:cubicBezTo>
                    <a:pt x="1384" y="352"/>
                    <a:pt x="1381" y="349"/>
                    <a:pt x="1375" y="346"/>
                  </a:cubicBezTo>
                  <a:cubicBezTo>
                    <a:pt x="1371" y="344"/>
                    <a:pt x="1368" y="343"/>
                    <a:pt x="1365" y="343"/>
                  </a:cubicBezTo>
                  <a:cubicBezTo>
                    <a:pt x="1361" y="343"/>
                    <a:pt x="1358" y="344"/>
                    <a:pt x="1355" y="346"/>
                  </a:cubicBezTo>
                  <a:cubicBezTo>
                    <a:pt x="1348" y="349"/>
                    <a:pt x="1345" y="352"/>
                    <a:pt x="1342" y="358"/>
                  </a:cubicBezTo>
                  <a:cubicBezTo>
                    <a:pt x="1339" y="365"/>
                    <a:pt x="1122" y="847"/>
                    <a:pt x="714" y="847"/>
                  </a:cubicBezTo>
                  <a:cubicBezTo>
                    <a:pt x="666" y="847"/>
                    <a:pt x="615" y="840"/>
                    <a:pt x="562" y="825"/>
                  </a:cubicBezTo>
                  <a:cubicBezTo>
                    <a:pt x="56" y="684"/>
                    <a:pt x="158" y="36"/>
                    <a:pt x="161" y="30"/>
                  </a:cubicBezTo>
                  <a:cubicBezTo>
                    <a:pt x="161" y="17"/>
                    <a:pt x="155" y="3"/>
                    <a:pt x="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1453;p44"/>
          <p:cNvGrpSpPr/>
          <p:nvPr/>
        </p:nvGrpSpPr>
        <p:grpSpPr>
          <a:xfrm>
            <a:off x="-535729" y="4021759"/>
            <a:ext cx="3183217" cy="3461345"/>
            <a:chOff x="1656825" y="542900"/>
            <a:chExt cx="4083375" cy="4293600"/>
          </a:xfrm>
        </p:grpSpPr>
        <p:sp>
          <p:nvSpPr>
            <p:cNvPr id="253" name="Google Shape;1454;p44"/>
            <p:cNvSpPr/>
            <p:nvPr/>
          </p:nvSpPr>
          <p:spPr>
            <a:xfrm>
              <a:off x="1703350" y="1099125"/>
              <a:ext cx="4036850" cy="3737375"/>
            </a:xfrm>
            <a:custGeom>
              <a:avLst/>
              <a:gdLst/>
              <a:ahLst/>
              <a:cxnLst/>
              <a:rect l="l" t="t" r="r" b="b"/>
              <a:pathLst>
                <a:path w="161474" h="149495" extrusionOk="0">
                  <a:moveTo>
                    <a:pt x="80765" y="1"/>
                  </a:moveTo>
                  <a:cubicBezTo>
                    <a:pt x="78544" y="1"/>
                    <a:pt x="76286" y="491"/>
                    <a:pt x="74224" y="1218"/>
                  </a:cubicBezTo>
                  <a:cubicBezTo>
                    <a:pt x="72105" y="1965"/>
                    <a:pt x="70039" y="2980"/>
                    <a:pt x="68566" y="4575"/>
                  </a:cubicBezTo>
                  <a:cubicBezTo>
                    <a:pt x="68283" y="4882"/>
                    <a:pt x="68025" y="5206"/>
                    <a:pt x="67793" y="5542"/>
                  </a:cubicBezTo>
                  <a:cubicBezTo>
                    <a:pt x="67063" y="4852"/>
                    <a:pt x="66269" y="4218"/>
                    <a:pt x="65381" y="3669"/>
                  </a:cubicBezTo>
                  <a:cubicBezTo>
                    <a:pt x="63151" y="2290"/>
                    <a:pt x="60514" y="1625"/>
                    <a:pt x="57890" y="1625"/>
                  </a:cubicBezTo>
                  <a:cubicBezTo>
                    <a:pt x="54046" y="1625"/>
                    <a:pt x="50231" y="3052"/>
                    <a:pt x="47767" y="5749"/>
                  </a:cubicBezTo>
                  <a:cubicBezTo>
                    <a:pt x="44717" y="9089"/>
                    <a:pt x="43438" y="14114"/>
                    <a:pt x="39159" y="15966"/>
                  </a:cubicBezTo>
                  <a:cubicBezTo>
                    <a:pt x="35983" y="17341"/>
                    <a:pt x="32113" y="16471"/>
                    <a:pt x="28749" y="17409"/>
                  </a:cubicBezTo>
                  <a:cubicBezTo>
                    <a:pt x="24865" y="18493"/>
                    <a:pt x="22230" y="21828"/>
                    <a:pt x="20654" y="25308"/>
                  </a:cubicBezTo>
                  <a:cubicBezTo>
                    <a:pt x="19772" y="27256"/>
                    <a:pt x="19129" y="29366"/>
                    <a:pt x="19328" y="31505"/>
                  </a:cubicBezTo>
                  <a:cubicBezTo>
                    <a:pt x="19366" y="31917"/>
                    <a:pt x="19436" y="32324"/>
                    <a:pt x="19531" y="32724"/>
                  </a:cubicBezTo>
                  <a:cubicBezTo>
                    <a:pt x="19403" y="32722"/>
                    <a:pt x="19274" y="32720"/>
                    <a:pt x="19146" y="32720"/>
                  </a:cubicBezTo>
                  <a:cubicBezTo>
                    <a:pt x="18254" y="32720"/>
                    <a:pt x="17359" y="32788"/>
                    <a:pt x="16466" y="32951"/>
                  </a:cubicBezTo>
                  <a:cubicBezTo>
                    <a:pt x="10139" y="34104"/>
                    <a:pt x="5405" y="40065"/>
                    <a:pt x="6006" y="46125"/>
                  </a:cubicBezTo>
                  <a:cubicBezTo>
                    <a:pt x="6449" y="50584"/>
                    <a:pt x="9378" y="55103"/>
                    <a:pt x="7856" y="59288"/>
                  </a:cubicBezTo>
                  <a:cubicBezTo>
                    <a:pt x="6726" y="62394"/>
                    <a:pt x="3423" y="64318"/>
                    <a:pt x="1834" y="67229"/>
                  </a:cubicBezTo>
                  <a:cubicBezTo>
                    <a:pt x="1" y="70591"/>
                    <a:pt x="724" y="74772"/>
                    <a:pt x="2281" y="78359"/>
                  </a:cubicBezTo>
                  <a:cubicBezTo>
                    <a:pt x="3152" y="80367"/>
                    <a:pt x="4308" y="82335"/>
                    <a:pt x="6063" y="83767"/>
                  </a:cubicBezTo>
                  <a:cubicBezTo>
                    <a:pt x="6401" y="84043"/>
                    <a:pt x="6756" y="84293"/>
                    <a:pt x="7125" y="84524"/>
                  </a:cubicBezTo>
                  <a:cubicBezTo>
                    <a:pt x="6411" y="85183"/>
                    <a:pt x="5761" y="85904"/>
                    <a:pt x="5202" y="86717"/>
                  </a:cubicBezTo>
                  <a:cubicBezTo>
                    <a:pt x="1750" y="91746"/>
                    <a:pt x="3027" y="99236"/>
                    <a:pt x="8022" y="103268"/>
                  </a:cubicBezTo>
                  <a:cubicBezTo>
                    <a:pt x="11699" y="106235"/>
                    <a:pt x="17119" y="107600"/>
                    <a:pt x="19244" y="111666"/>
                  </a:cubicBezTo>
                  <a:cubicBezTo>
                    <a:pt x="20823" y="114684"/>
                    <a:pt x="20022" y="118275"/>
                    <a:pt x="21140" y="121454"/>
                  </a:cubicBezTo>
                  <a:cubicBezTo>
                    <a:pt x="22430" y="125125"/>
                    <a:pt x="26087" y="127702"/>
                    <a:pt x="29865" y="129295"/>
                  </a:cubicBezTo>
                  <a:cubicBezTo>
                    <a:pt x="31821" y="130119"/>
                    <a:pt x="33918" y="130758"/>
                    <a:pt x="36029" y="130758"/>
                  </a:cubicBezTo>
                  <a:cubicBezTo>
                    <a:pt x="36199" y="130758"/>
                    <a:pt x="36370" y="130754"/>
                    <a:pt x="36540" y="130745"/>
                  </a:cubicBezTo>
                  <a:cubicBezTo>
                    <a:pt x="36981" y="130723"/>
                    <a:pt x="37414" y="130670"/>
                    <a:pt x="37837" y="130595"/>
                  </a:cubicBezTo>
                  <a:cubicBezTo>
                    <a:pt x="37848" y="131549"/>
                    <a:pt x="37950" y="132508"/>
                    <a:pt x="38183" y="133470"/>
                  </a:cubicBezTo>
                  <a:cubicBezTo>
                    <a:pt x="39576" y="139214"/>
                    <a:pt x="45698" y="143723"/>
                    <a:pt x="51926" y="143723"/>
                  </a:cubicBezTo>
                  <a:cubicBezTo>
                    <a:pt x="52161" y="143723"/>
                    <a:pt x="52396" y="143716"/>
                    <a:pt x="52631" y="143703"/>
                  </a:cubicBezTo>
                  <a:cubicBezTo>
                    <a:pt x="56296" y="143500"/>
                    <a:pt x="59950" y="141917"/>
                    <a:pt x="63505" y="141917"/>
                  </a:cubicBezTo>
                  <a:cubicBezTo>
                    <a:pt x="64564" y="141917"/>
                    <a:pt x="65615" y="142058"/>
                    <a:pt x="66655" y="142417"/>
                  </a:cubicBezTo>
                  <a:cubicBezTo>
                    <a:pt x="70015" y="143579"/>
                    <a:pt x="72186" y="146734"/>
                    <a:pt x="75355" y="148318"/>
                  </a:cubicBezTo>
                  <a:cubicBezTo>
                    <a:pt x="77021" y="149152"/>
                    <a:pt x="78851" y="149495"/>
                    <a:pt x="80708" y="149495"/>
                  </a:cubicBezTo>
                  <a:cubicBezTo>
                    <a:pt x="82928" y="149495"/>
                    <a:pt x="85187" y="149004"/>
                    <a:pt x="87249" y="148277"/>
                  </a:cubicBezTo>
                  <a:cubicBezTo>
                    <a:pt x="89367" y="147530"/>
                    <a:pt x="91434" y="146515"/>
                    <a:pt x="92906" y="144921"/>
                  </a:cubicBezTo>
                  <a:cubicBezTo>
                    <a:pt x="93190" y="144614"/>
                    <a:pt x="93446" y="144289"/>
                    <a:pt x="93679" y="143953"/>
                  </a:cubicBezTo>
                  <a:cubicBezTo>
                    <a:pt x="94408" y="144643"/>
                    <a:pt x="95203" y="145277"/>
                    <a:pt x="96092" y="145826"/>
                  </a:cubicBezTo>
                  <a:cubicBezTo>
                    <a:pt x="98322" y="147205"/>
                    <a:pt x="100960" y="147870"/>
                    <a:pt x="103583" y="147870"/>
                  </a:cubicBezTo>
                  <a:cubicBezTo>
                    <a:pt x="107427" y="147870"/>
                    <a:pt x="111241" y="146443"/>
                    <a:pt x="113705" y="143747"/>
                  </a:cubicBezTo>
                  <a:cubicBezTo>
                    <a:pt x="116757" y="140405"/>
                    <a:pt x="118033" y="135382"/>
                    <a:pt x="122313" y="133529"/>
                  </a:cubicBezTo>
                  <a:cubicBezTo>
                    <a:pt x="125488" y="132155"/>
                    <a:pt x="129359" y="133025"/>
                    <a:pt x="132724" y="132087"/>
                  </a:cubicBezTo>
                  <a:cubicBezTo>
                    <a:pt x="136607" y="131003"/>
                    <a:pt x="139243" y="127668"/>
                    <a:pt x="140818" y="124188"/>
                  </a:cubicBezTo>
                  <a:cubicBezTo>
                    <a:pt x="141701" y="122240"/>
                    <a:pt x="142344" y="120130"/>
                    <a:pt x="142145" y="117992"/>
                  </a:cubicBezTo>
                  <a:cubicBezTo>
                    <a:pt x="142107" y="117579"/>
                    <a:pt x="142037" y="117172"/>
                    <a:pt x="141941" y="116772"/>
                  </a:cubicBezTo>
                  <a:lnTo>
                    <a:pt x="141941" y="116772"/>
                  </a:lnTo>
                  <a:cubicBezTo>
                    <a:pt x="142069" y="116775"/>
                    <a:pt x="142198" y="116777"/>
                    <a:pt x="142326" y="116777"/>
                  </a:cubicBezTo>
                  <a:cubicBezTo>
                    <a:pt x="143219" y="116777"/>
                    <a:pt x="144113" y="116709"/>
                    <a:pt x="145007" y="116545"/>
                  </a:cubicBezTo>
                  <a:cubicBezTo>
                    <a:pt x="151335" y="115393"/>
                    <a:pt x="156069" y="109432"/>
                    <a:pt x="155468" y="103372"/>
                  </a:cubicBezTo>
                  <a:cubicBezTo>
                    <a:pt x="155025" y="98912"/>
                    <a:pt x="152096" y="94394"/>
                    <a:pt x="153617" y="90209"/>
                  </a:cubicBezTo>
                  <a:cubicBezTo>
                    <a:pt x="154747" y="87103"/>
                    <a:pt x="158049" y="85179"/>
                    <a:pt x="159639" y="82267"/>
                  </a:cubicBezTo>
                  <a:cubicBezTo>
                    <a:pt x="161473" y="78904"/>
                    <a:pt x="160750" y="74725"/>
                    <a:pt x="159193" y="71137"/>
                  </a:cubicBezTo>
                  <a:cubicBezTo>
                    <a:pt x="158322" y="69130"/>
                    <a:pt x="157166" y="67162"/>
                    <a:pt x="155411" y="65730"/>
                  </a:cubicBezTo>
                  <a:cubicBezTo>
                    <a:pt x="155073" y="65454"/>
                    <a:pt x="154718" y="65202"/>
                    <a:pt x="154349" y="64973"/>
                  </a:cubicBezTo>
                  <a:cubicBezTo>
                    <a:pt x="155063" y="64314"/>
                    <a:pt x="155713" y="63591"/>
                    <a:pt x="156271" y="62780"/>
                  </a:cubicBezTo>
                  <a:cubicBezTo>
                    <a:pt x="159723" y="57751"/>
                    <a:pt x="158447" y="50261"/>
                    <a:pt x="153452" y="46229"/>
                  </a:cubicBezTo>
                  <a:cubicBezTo>
                    <a:pt x="149774" y="43261"/>
                    <a:pt x="144354" y="41897"/>
                    <a:pt x="142228" y="37830"/>
                  </a:cubicBezTo>
                  <a:cubicBezTo>
                    <a:pt x="140650" y="34813"/>
                    <a:pt x="141452" y="31222"/>
                    <a:pt x="140334" y="28041"/>
                  </a:cubicBezTo>
                  <a:cubicBezTo>
                    <a:pt x="139044" y="24371"/>
                    <a:pt x="135385" y="21795"/>
                    <a:pt x="131608" y="20201"/>
                  </a:cubicBezTo>
                  <a:cubicBezTo>
                    <a:pt x="129653" y="19377"/>
                    <a:pt x="127558" y="18739"/>
                    <a:pt x="125449" y="18739"/>
                  </a:cubicBezTo>
                  <a:cubicBezTo>
                    <a:pt x="125277" y="18739"/>
                    <a:pt x="125105" y="18743"/>
                    <a:pt x="124933" y="18752"/>
                  </a:cubicBezTo>
                  <a:cubicBezTo>
                    <a:pt x="124493" y="18773"/>
                    <a:pt x="124060" y="18824"/>
                    <a:pt x="123635" y="18900"/>
                  </a:cubicBezTo>
                  <a:cubicBezTo>
                    <a:pt x="123625" y="17946"/>
                    <a:pt x="123524" y="16986"/>
                    <a:pt x="123290" y="16024"/>
                  </a:cubicBezTo>
                  <a:cubicBezTo>
                    <a:pt x="121896" y="10280"/>
                    <a:pt x="115773" y="5773"/>
                    <a:pt x="109545" y="5773"/>
                  </a:cubicBezTo>
                  <a:cubicBezTo>
                    <a:pt x="109310" y="5773"/>
                    <a:pt x="109075" y="5779"/>
                    <a:pt x="108840" y="5792"/>
                  </a:cubicBezTo>
                  <a:cubicBezTo>
                    <a:pt x="105175" y="5995"/>
                    <a:pt x="101523" y="7578"/>
                    <a:pt x="97967" y="7578"/>
                  </a:cubicBezTo>
                  <a:cubicBezTo>
                    <a:pt x="96908" y="7578"/>
                    <a:pt x="95858" y="7438"/>
                    <a:pt x="94818" y="7079"/>
                  </a:cubicBezTo>
                  <a:cubicBezTo>
                    <a:pt x="91457" y="5917"/>
                    <a:pt x="89285" y="2761"/>
                    <a:pt x="86117" y="1176"/>
                  </a:cubicBezTo>
                  <a:cubicBezTo>
                    <a:pt x="84451" y="343"/>
                    <a:pt x="82621" y="1"/>
                    <a:pt x="80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55;p44"/>
            <p:cNvSpPr/>
            <p:nvPr/>
          </p:nvSpPr>
          <p:spPr>
            <a:xfrm>
              <a:off x="1656825" y="1052575"/>
              <a:ext cx="4036800" cy="3737375"/>
            </a:xfrm>
            <a:custGeom>
              <a:avLst/>
              <a:gdLst/>
              <a:ahLst/>
              <a:cxnLst/>
              <a:rect l="l" t="t" r="r" b="b"/>
              <a:pathLst>
                <a:path w="161472" h="149495" extrusionOk="0">
                  <a:moveTo>
                    <a:pt x="80763" y="0"/>
                  </a:moveTo>
                  <a:cubicBezTo>
                    <a:pt x="78543" y="0"/>
                    <a:pt x="76284" y="491"/>
                    <a:pt x="74223" y="1218"/>
                  </a:cubicBezTo>
                  <a:cubicBezTo>
                    <a:pt x="72104" y="1966"/>
                    <a:pt x="70038" y="2980"/>
                    <a:pt x="68565" y="4574"/>
                  </a:cubicBezTo>
                  <a:cubicBezTo>
                    <a:pt x="68281" y="4881"/>
                    <a:pt x="68025" y="5206"/>
                    <a:pt x="67793" y="5542"/>
                  </a:cubicBezTo>
                  <a:cubicBezTo>
                    <a:pt x="67063" y="4852"/>
                    <a:pt x="66268" y="4218"/>
                    <a:pt x="65380" y="3669"/>
                  </a:cubicBezTo>
                  <a:cubicBezTo>
                    <a:pt x="63149" y="2290"/>
                    <a:pt x="60512" y="1625"/>
                    <a:pt x="57888" y="1625"/>
                  </a:cubicBezTo>
                  <a:cubicBezTo>
                    <a:pt x="54045" y="1625"/>
                    <a:pt x="50230" y="3052"/>
                    <a:pt x="47766" y="5749"/>
                  </a:cubicBezTo>
                  <a:cubicBezTo>
                    <a:pt x="44715" y="9090"/>
                    <a:pt x="43438" y="14113"/>
                    <a:pt x="39158" y="15966"/>
                  </a:cubicBezTo>
                  <a:cubicBezTo>
                    <a:pt x="35983" y="17340"/>
                    <a:pt x="32113" y="16470"/>
                    <a:pt x="28747" y="17410"/>
                  </a:cubicBezTo>
                  <a:cubicBezTo>
                    <a:pt x="24864" y="18493"/>
                    <a:pt x="22229" y="21828"/>
                    <a:pt x="20654" y="25308"/>
                  </a:cubicBezTo>
                  <a:cubicBezTo>
                    <a:pt x="19770" y="27257"/>
                    <a:pt x="19127" y="29366"/>
                    <a:pt x="19326" y="31505"/>
                  </a:cubicBezTo>
                  <a:cubicBezTo>
                    <a:pt x="19364" y="31917"/>
                    <a:pt x="19434" y="32324"/>
                    <a:pt x="19530" y="32724"/>
                  </a:cubicBezTo>
                  <a:cubicBezTo>
                    <a:pt x="19403" y="32721"/>
                    <a:pt x="19276" y="32720"/>
                    <a:pt x="19149" y="32720"/>
                  </a:cubicBezTo>
                  <a:cubicBezTo>
                    <a:pt x="18255" y="32720"/>
                    <a:pt x="17360" y="32788"/>
                    <a:pt x="16466" y="32951"/>
                  </a:cubicBezTo>
                  <a:cubicBezTo>
                    <a:pt x="10137" y="34103"/>
                    <a:pt x="5403" y="40064"/>
                    <a:pt x="6005" y="46124"/>
                  </a:cubicBezTo>
                  <a:cubicBezTo>
                    <a:pt x="6449" y="50584"/>
                    <a:pt x="9376" y="55102"/>
                    <a:pt x="7855" y="59288"/>
                  </a:cubicBezTo>
                  <a:cubicBezTo>
                    <a:pt x="6725" y="62393"/>
                    <a:pt x="3423" y="64317"/>
                    <a:pt x="1834" y="67230"/>
                  </a:cubicBezTo>
                  <a:cubicBezTo>
                    <a:pt x="0" y="70592"/>
                    <a:pt x="722" y="74771"/>
                    <a:pt x="2279" y="78359"/>
                  </a:cubicBezTo>
                  <a:cubicBezTo>
                    <a:pt x="3151" y="80366"/>
                    <a:pt x="4306" y="82334"/>
                    <a:pt x="6062" y="83766"/>
                  </a:cubicBezTo>
                  <a:cubicBezTo>
                    <a:pt x="6400" y="84042"/>
                    <a:pt x="6755" y="84294"/>
                    <a:pt x="7124" y="84523"/>
                  </a:cubicBezTo>
                  <a:cubicBezTo>
                    <a:pt x="6411" y="85183"/>
                    <a:pt x="5759" y="85906"/>
                    <a:pt x="5201" y="86717"/>
                  </a:cubicBezTo>
                  <a:cubicBezTo>
                    <a:pt x="1748" y="91747"/>
                    <a:pt x="3025" y="99235"/>
                    <a:pt x="8022" y="103267"/>
                  </a:cubicBezTo>
                  <a:cubicBezTo>
                    <a:pt x="11698" y="106235"/>
                    <a:pt x="17119" y="107600"/>
                    <a:pt x="19244" y="111666"/>
                  </a:cubicBezTo>
                  <a:cubicBezTo>
                    <a:pt x="20822" y="114683"/>
                    <a:pt x="20021" y="118276"/>
                    <a:pt x="21138" y="121455"/>
                  </a:cubicBezTo>
                  <a:cubicBezTo>
                    <a:pt x="22429" y="125125"/>
                    <a:pt x="26087" y="127702"/>
                    <a:pt x="29864" y="129295"/>
                  </a:cubicBezTo>
                  <a:cubicBezTo>
                    <a:pt x="31821" y="130119"/>
                    <a:pt x="33917" y="130758"/>
                    <a:pt x="36029" y="130758"/>
                  </a:cubicBezTo>
                  <a:cubicBezTo>
                    <a:pt x="36199" y="130758"/>
                    <a:pt x="36369" y="130754"/>
                    <a:pt x="36540" y="130745"/>
                  </a:cubicBezTo>
                  <a:cubicBezTo>
                    <a:pt x="36979" y="130724"/>
                    <a:pt x="37412" y="130671"/>
                    <a:pt x="37837" y="130595"/>
                  </a:cubicBezTo>
                  <a:cubicBezTo>
                    <a:pt x="37848" y="131549"/>
                    <a:pt x="37948" y="132509"/>
                    <a:pt x="38183" y="133471"/>
                  </a:cubicBezTo>
                  <a:cubicBezTo>
                    <a:pt x="39574" y="139215"/>
                    <a:pt x="45697" y="143722"/>
                    <a:pt x="51926" y="143722"/>
                  </a:cubicBezTo>
                  <a:cubicBezTo>
                    <a:pt x="52161" y="143722"/>
                    <a:pt x="52396" y="143716"/>
                    <a:pt x="52631" y="143703"/>
                  </a:cubicBezTo>
                  <a:cubicBezTo>
                    <a:pt x="56296" y="143500"/>
                    <a:pt x="59949" y="141917"/>
                    <a:pt x="63504" y="141917"/>
                  </a:cubicBezTo>
                  <a:cubicBezTo>
                    <a:pt x="64563" y="141917"/>
                    <a:pt x="65614" y="142057"/>
                    <a:pt x="66653" y="142416"/>
                  </a:cubicBezTo>
                  <a:cubicBezTo>
                    <a:pt x="70014" y="143578"/>
                    <a:pt x="72186" y="146734"/>
                    <a:pt x="75354" y="148319"/>
                  </a:cubicBezTo>
                  <a:cubicBezTo>
                    <a:pt x="77020" y="149152"/>
                    <a:pt x="78850" y="149495"/>
                    <a:pt x="80705" y="149495"/>
                  </a:cubicBezTo>
                  <a:cubicBezTo>
                    <a:pt x="82926" y="149495"/>
                    <a:pt x="85185" y="149004"/>
                    <a:pt x="87247" y="148277"/>
                  </a:cubicBezTo>
                  <a:cubicBezTo>
                    <a:pt x="89366" y="147530"/>
                    <a:pt x="91434" y="146515"/>
                    <a:pt x="92905" y="144920"/>
                  </a:cubicBezTo>
                  <a:cubicBezTo>
                    <a:pt x="93188" y="144613"/>
                    <a:pt x="93446" y="144289"/>
                    <a:pt x="93678" y="143953"/>
                  </a:cubicBezTo>
                  <a:cubicBezTo>
                    <a:pt x="94408" y="144643"/>
                    <a:pt x="95202" y="145277"/>
                    <a:pt x="96090" y="145826"/>
                  </a:cubicBezTo>
                  <a:cubicBezTo>
                    <a:pt x="98320" y="147205"/>
                    <a:pt x="100958" y="147870"/>
                    <a:pt x="103582" y="147870"/>
                  </a:cubicBezTo>
                  <a:cubicBezTo>
                    <a:pt x="107426" y="147870"/>
                    <a:pt x="111240" y="146443"/>
                    <a:pt x="113704" y="143746"/>
                  </a:cubicBezTo>
                  <a:cubicBezTo>
                    <a:pt x="116755" y="140406"/>
                    <a:pt x="118033" y="135382"/>
                    <a:pt x="122312" y="133529"/>
                  </a:cubicBezTo>
                  <a:cubicBezTo>
                    <a:pt x="125488" y="132154"/>
                    <a:pt x="129358" y="133025"/>
                    <a:pt x="132722" y="132087"/>
                  </a:cubicBezTo>
                  <a:cubicBezTo>
                    <a:pt x="136606" y="131003"/>
                    <a:pt x="139241" y="127668"/>
                    <a:pt x="140817" y="124189"/>
                  </a:cubicBezTo>
                  <a:cubicBezTo>
                    <a:pt x="141699" y="122240"/>
                    <a:pt x="142342" y="120131"/>
                    <a:pt x="142143" y="117991"/>
                  </a:cubicBezTo>
                  <a:cubicBezTo>
                    <a:pt x="142106" y="117579"/>
                    <a:pt x="142035" y="117173"/>
                    <a:pt x="141940" y="116773"/>
                  </a:cubicBezTo>
                  <a:lnTo>
                    <a:pt x="141940" y="116773"/>
                  </a:lnTo>
                  <a:cubicBezTo>
                    <a:pt x="142067" y="116776"/>
                    <a:pt x="142194" y="116777"/>
                    <a:pt x="142322" y="116777"/>
                  </a:cubicBezTo>
                  <a:cubicBezTo>
                    <a:pt x="143215" y="116777"/>
                    <a:pt x="144111" y="116709"/>
                    <a:pt x="145006" y="116546"/>
                  </a:cubicBezTo>
                  <a:cubicBezTo>
                    <a:pt x="151335" y="115393"/>
                    <a:pt x="156067" y="109433"/>
                    <a:pt x="155466" y="103371"/>
                  </a:cubicBezTo>
                  <a:cubicBezTo>
                    <a:pt x="155023" y="98912"/>
                    <a:pt x="152094" y="94393"/>
                    <a:pt x="153617" y="90208"/>
                  </a:cubicBezTo>
                  <a:cubicBezTo>
                    <a:pt x="154746" y="87104"/>
                    <a:pt x="158049" y="85179"/>
                    <a:pt x="159638" y="82267"/>
                  </a:cubicBezTo>
                  <a:cubicBezTo>
                    <a:pt x="161471" y="78905"/>
                    <a:pt x="160748" y="74726"/>
                    <a:pt x="159192" y="71138"/>
                  </a:cubicBezTo>
                  <a:cubicBezTo>
                    <a:pt x="158320" y="69129"/>
                    <a:pt x="157165" y="67161"/>
                    <a:pt x="155410" y="65729"/>
                  </a:cubicBezTo>
                  <a:cubicBezTo>
                    <a:pt x="155072" y="65453"/>
                    <a:pt x="154716" y="65203"/>
                    <a:pt x="154347" y="64972"/>
                  </a:cubicBezTo>
                  <a:cubicBezTo>
                    <a:pt x="155061" y="64313"/>
                    <a:pt x="155713" y="63592"/>
                    <a:pt x="156271" y="62780"/>
                  </a:cubicBezTo>
                  <a:cubicBezTo>
                    <a:pt x="159721" y="57750"/>
                    <a:pt x="158446" y="50261"/>
                    <a:pt x="153450" y="46229"/>
                  </a:cubicBezTo>
                  <a:cubicBezTo>
                    <a:pt x="149773" y="43262"/>
                    <a:pt x="144353" y="41896"/>
                    <a:pt x="142228" y="37831"/>
                  </a:cubicBezTo>
                  <a:cubicBezTo>
                    <a:pt x="140649" y="34813"/>
                    <a:pt x="141451" y="31221"/>
                    <a:pt x="140333" y="28042"/>
                  </a:cubicBezTo>
                  <a:cubicBezTo>
                    <a:pt x="139043" y="24372"/>
                    <a:pt x="135385" y="21794"/>
                    <a:pt x="131608" y="20201"/>
                  </a:cubicBezTo>
                  <a:cubicBezTo>
                    <a:pt x="129651" y="19376"/>
                    <a:pt x="127554" y="18738"/>
                    <a:pt x="125444" y="18738"/>
                  </a:cubicBezTo>
                  <a:cubicBezTo>
                    <a:pt x="125274" y="18738"/>
                    <a:pt x="125103" y="18743"/>
                    <a:pt x="124932" y="18751"/>
                  </a:cubicBezTo>
                  <a:cubicBezTo>
                    <a:pt x="124491" y="18773"/>
                    <a:pt x="124059" y="18825"/>
                    <a:pt x="123635" y="18900"/>
                  </a:cubicBezTo>
                  <a:cubicBezTo>
                    <a:pt x="123624" y="17946"/>
                    <a:pt x="123522" y="16987"/>
                    <a:pt x="123289" y="16025"/>
                  </a:cubicBezTo>
                  <a:cubicBezTo>
                    <a:pt x="121894" y="10281"/>
                    <a:pt x="115772" y="5773"/>
                    <a:pt x="109547" y="5773"/>
                  </a:cubicBezTo>
                  <a:cubicBezTo>
                    <a:pt x="109311" y="5773"/>
                    <a:pt x="109075" y="5780"/>
                    <a:pt x="108840" y="5793"/>
                  </a:cubicBezTo>
                  <a:cubicBezTo>
                    <a:pt x="105174" y="5995"/>
                    <a:pt x="101521" y="7578"/>
                    <a:pt x="97964" y="7578"/>
                  </a:cubicBezTo>
                  <a:cubicBezTo>
                    <a:pt x="96906" y="7578"/>
                    <a:pt x="95856" y="7438"/>
                    <a:pt x="94816" y="7079"/>
                  </a:cubicBezTo>
                  <a:cubicBezTo>
                    <a:pt x="91457" y="5917"/>
                    <a:pt x="89285" y="2761"/>
                    <a:pt x="86116" y="1177"/>
                  </a:cubicBezTo>
                  <a:cubicBezTo>
                    <a:pt x="84450" y="343"/>
                    <a:pt x="82620" y="0"/>
                    <a:pt x="807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56;p44"/>
            <p:cNvSpPr/>
            <p:nvPr/>
          </p:nvSpPr>
          <p:spPr>
            <a:xfrm>
              <a:off x="1739500" y="1246525"/>
              <a:ext cx="3897800" cy="3473975"/>
            </a:xfrm>
            <a:custGeom>
              <a:avLst/>
              <a:gdLst/>
              <a:ahLst/>
              <a:cxnLst/>
              <a:rect l="l" t="t" r="r" b="b"/>
              <a:pathLst>
                <a:path w="155912" h="138959" extrusionOk="0">
                  <a:moveTo>
                    <a:pt x="75259" y="48316"/>
                  </a:moveTo>
                  <a:cubicBezTo>
                    <a:pt x="75848" y="48316"/>
                    <a:pt x="76438" y="48333"/>
                    <a:pt x="77028" y="48365"/>
                  </a:cubicBezTo>
                  <a:cubicBezTo>
                    <a:pt x="81194" y="48593"/>
                    <a:pt x="85482" y="49411"/>
                    <a:pt x="89319" y="51087"/>
                  </a:cubicBezTo>
                  <a:cubicBezTo>
                    <a:pt x="93435" y="52883"/>
                    <a:pt x="97014" y="55714"/>
                    <a:pt x="99088" y="59759"/>
                  </a:cubicBezTo>
                  <a:cubicBezTo>
                    <a:pt x="101690" y="64833"/>
                    <a:pt x="101713" y="71043"/>
                    <a:pt x="99935" y="76367"/>
                  </a:cubicBezTo>
                  <a:cubicBezTo>
                    <a:pt x="98588" y="80208"/>
                    <a:pt x="96151" y="83764"/>
                    <a:pt x="92837" y="86168"/>
                  </a:cubicBezTo>
                  <a:cubicBezTo>
                    <a:pt x="89421" y="88645"/>
                    <a:pt x="85494" y="89562"/>
                    <a:pt x="81367" y="89562"/>
                  </a:cubicBezTo>
                  <a:cubicBezTo>
                    <a:pt x="80973" y="89562"/>
                    <a:pt x="80576" y="89554"/>
                    <a:pt x="80178" y="89538"/>
                  </a:cubicBezTo>
                  <a:cubicBezTo>
                    <a:pt x="70565" y="89146"/>
                    <a:pt x="60034" y="84143"/>
                    <a:pt x="56834" y="74521"/>
                  </a:cubicBezTo>
                  <a:cubicBezTo>
                    <a:pt x="54182" y="66541"/>
                    <a:pt x="56449" y="56672"/>
                    <a:pt x="63492" y="51650"/>
                  </a:cubicBezTo>
                  <a:cubicBezTo>
                    <a:pt x="66963" y="49177"/>
                    <a:pt x="71086" y="48316"/>
                    <a:pt x="75259" y="48316"/>
                  </a:cubicBezTo>
                  <a:close/>
                  <a:moveTo>
                    <a:pt x="71328" y="0"/>
                  </a:moveTo>
                  <a:cubicBezTo>
                    <a:pt x="69150" y="0"/>
                    <a:pt x="66974" y="73"/>
                    <a:pt x="64809" y="226"/>
                  </a:cubicBezTo>
                  <a:cubicBezTo>
                    <a:pt x="56611" y="808"/>
                    <a:pt x="48566" y="2696"/>
                    <a:pt x="41109" y="6185"/>
                  </a:cubicBezTo>
                  <a:cubicBezTo>
                    <a:pt x="34658" y="9202"/>
                    <a:pt x="28740" y="13327"/>
                    <a:pt x="23591" y="18242"/>
                  </a:cubicBezTo>
                  <a:cubicBezTo>
                    <a:pt x="13310" y="28059"/>
                    <a:pt x="6149" y="41062"/>
                    <a:pt x="3108" y="54932"/>
                  </a:cubicBezTo>
                  <a:cubicBezTo>
                    <a:pt x="0" y="69105"/>
                    <a:pt x="1233" y="84102"/>
                    <a:pt x="7687" y="97187"/>
                  </a:cubicBezTo>
                  <a:cubicBezTo>
                    <a:pt x="11013" y="103925"/>
                    <a:pt x="15693" y="109952"/>
                    <a:pt x="21322" y="114924"/>
                  </a:cubicBezTo>
                  <a:cubicBezTo>
                    <a:pt x="27653" y="120514"/>
                    <a:pt x="35018" y="124819"/>
                    <a:pt x="42715" y="128237"/>
                  </a:cubicBezTo>
                  <a:cubicBezTo>
                    <a:pt x="55737" y="134022"/>
                    <a:pt x="69869" y="138045"/>
                    <a:pt x="84140" y="138834"/>
                  </a:cubicBezTo>
                  <a:cubicBezTo>
                    <a:pt x="85629" y="138917"/>
                    <a:pt x="87122" y="138959"/>
                    <a:pt x="88615" y="138959"/>
                  </a:cubicBezTo>
                  <a:cubicBezTo>
                    <a:pt x="100383" y="138959"/>
                    <a:pt x="112153" y="136343"/>
                    <a:pt x="122282" y="130166"/>
                  </a:cubicBezTo>
                  <a:cubicBezTo>
                    <a:pt x="136003" y="121798"/>
                    <a:pt x="145997" y="107576"/>
                    <a:pt x="151030" y="92475"/>
                  </a:cubicBezTo>
                  <a:cubicBezTo>
                    <a:pt x="152465" y="88170"/>
                    <a:pt x="153477" y="83741"/>
                    <a:pt x="154099" y="79248"/>
                  </a:cubicBezTo>
                  <a:cubicBezTo>
                    <a:pt x="155912" y="65649"/>
                    <a:pt x="154063" y="51596"/>
                    <a:pt x="147995" y="39229"/>
                  </a:cubicBezTo>
                  <a:cubicBezTo>
                    <a:pt x="144998" y="33124"/>
                    <a:pt x="140952" y="27520"/>
                    <a:pt x="136051" y="22801"/>
                  </a:cubicBezTo>
                  <a:cubicBezTo>
                    <a:pt x="130118" y="17090"/>
                    <a:pt x="122905" y="12786"/>
                    <a:pt x="115453" y="9359"/>
                  </a:cubicBezTo>
                  <a:cubicBezTo>
                    <a:pt x="107420" y="5664"/>
                    <a:pt x="98895" y="3109"/>
                    <a:pt x="90178" y="1650"/>
                  </a:cubicBezTo>
                  <a:cubicBezTo>
                    <a:pt x="83978" y="611"/>
                    <a:pt x="77640" y="0"/>
                    <a:pt x="7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57;p44"/>
            <p:cNvSpPr/>
            <p:nvPr/>
          </p:nvSpPr>
          <p:spPr>
            <a:xfrm>
              <a:off x="1716200" y="1199975"/>
              <a:ext cx="3897825" cy="3473950"/>
            </a:xfrm>
            <a:custGeom>
              <a:avLst/>
              <a:gdLst/>
              <a:ahLst/>
              <a:cxnLst/>
              <a:rect l="l" t="t" r="r" b="b"/>
              <a:pathLst>
                <a:path w="155913" h="138958" extrusionOk="0">
                  <a:moveTo>
                    <a:pt x="75260" y="48317"/>
                  </a:moveTo>
                  <a:cubicBezTo>
                    <a:pt x="75849" y="48317"/>
                    <a:pt x="76439" y="48334"/>
                    <a:pt x="77029" y="48366"/>
                  </a:cubicBezTo>
                  <a:cubicBezTo>
                    <a:pt x="81195" y="48595"/>
                    <a:pt x="85483" y="49412"/>
                    <a:pt x="89320" y="51087"/>
                  </a:cubicBezTo>
                  <a:cubicBezTo>
                    <a:pt x="93435" y="52884"/>
                    <a:pt x="97015" y="55714"/>
                    <a:pt x="99089" y="59761"/>
                  </a:cubicBezTo>
                  <a:cubicBezTo>
                    <a:pt x="101691" y="64833"/>
                    <a:pt x="101715" y="71045"/>
                    <a:pt x="99936" y="76368"/>
                  </a:cubicBezTo>
                  <a:cubicBezTo>
                    <a:pt x="98589" y="80210"/>
                    <a:pt x="96153" y="83765"/>
                    <a:pt x="92838" y="86170"/>
                  </a:cubicBezTo>
                  <a:cubicBezTo>
                    <a:pt x="89420" y="88647"/>
                    <a:pt x="85491" y="89564"/>
                    <a:pt x="81364" y="89564"/>
                  </a:cubicBezTo>
                  <a:cubicBezTo>
                    <a:pt x="80971" y="89564"/>
                    <a:pt x="80576" y="89555"/>
                    <a:pt x="80179" y="89539"/>
                  </a:cubicBezTo>
                  <a:cubicBezTo>
                    <a:pt x="70565" y="89148"/>
                    <a:pt x="60035" y="84145"/>
                    <a:pt x="56835" y="74522"/>
                  </a:cubicBezTo>
                  <a:cubicBezTo>
                    <a:pt x="54182" y="66540"/>
                    <a:pt x="56450" y="56672"/>
                    <a:pt x="63493" y="51652"/>
                  </a:cubicBezTo>
                  <a:cubicBezTo>
                    <a:pt x="66964" y="49178"/>
                    <a:pt x="71087" y="48317"/>
                    <a:pt x="75260" y="48317"/>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FFC5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58;p44"/>
            <p:cNvSpPr/>
            <p:nvPr/>
          </p:nvSpPr>
          <p:spPr>
            <a:xfrm>
              <a:off x="3546900" y="1818050"/>
              <a:ext cx="61275" cy="59375"/>
            </a:xfrm>
            <a:custGeom>
              <a:avLst/>
              <a:gdLst/>
              <a:ahLst/>
              <a:cxnLst/>
              <a:rect l="l" t="t" r="r" b="b"/>
              <a:pathLst>
                <a:path w="2451" h="2375" extrusionOk="0">
                  <a:moveTo>
                    <a:pt x="1195" y="1"/>
                  </a:moveTo>
                  <a:cubicBezTo>
                    <a:pt x="1081" y="1"/>
                    <a:pt x="968" y="13"/>
                    <a:pt x="853" y="43"/>
                  </a:cubicBezTo>
                  <a:cubicBezTo>
                    <a:pt x="605" y="106"/>
                    <a:pt x="394" y="284"/>
                    <a:pt x="248" y="484"/>
                  </a:cubicBezTo>
                  <a:cubicBezTo>
                    <a:pt x="173" y="563"/>
                    <a:pt x="124" y="654"/>
                    <a:pt x="98" y="759"/>
                  </a:cubicBezTo>
                  <a:cubicBezTo>
                    <a:pt x="48" y="855"/>
                    <a:pt x="23" y="958"/>
                    <a:pt x="26" y="1067"/>
                  </a:cubicBezTo>
                  <a:cubicBezTo>
                    <a:pt x="0" y="1319"/>
                    <a:pt x="40" y="1592"/>
                    <a:pt x="186" y="1808"/>
                  </a:cubicBezTo>
                  <a:cubicBezTo>
                    <a:pt x="414" y="2145"/>
                    <a:pt x="790" y="2375"/>
                    <a:pt x="1201" y="2375"/>
                  </a:cubicBezTo>
                  <a:cubicBezTo>
                    <a:pt x="1215" y="2375"/>
                    <a:pt x="1229" y="2374"/>
                    <a:pt x="1243" y="2374"/>
                  </a:cubicBezTo>
                  <a:cubicBezTo>
                    <a:pt x="1503" y="2364"/>
                    <a:pt x="1745" y="2264"/>
                    <a:pt x="1944" y="2101"/>
                  </a:cubicBezTo>
                  <a:cubicBezTo>
                    <a:pt x="2159" y="1926"/>
                    <a:pt x="2272" y="1726"/>
                    <a:pt x="2359" y="1459"/>
                  </a:cubicBezTo>
                  <a:cubicBezTo>
                    <a:pt x="2362" y="1451"/>
                    <a:pt x="2364" y="1443"/>
                    <a:pt x="2368" y="1433"/>
                  </a:cubicBezTo>
                  <a:cubicBezTo>
                    <a:pt x="2451" y="1174"/>
                    <a:pt x="2377" y="774"/>
                    <a:pt x="2226" y="551"/>
                  </a:cubicBezTo>
                  <a:cubicBezTo>
                    <a:pt x="2059" y="306"/>
                    <a:pt x="1805" y="74"/>
                    <a:pt x="1502" y="28"/>
                  </a:cubicBezTo>
                  <a:cubicBezTo>
                    <a:pt x="1493" y="27"/>
                    <a:pt x="1483" y="26"/>
                    <a:pt x="1476" y="24"/>
                  </a:cubicBezTo>
                  <a:cubicBezTo>
                    <a:pt x="1380" y="9"/>
                    <a:pt x="1287" y="1"/>
                    <a:pt x="1195"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459;p44"/>
            <p:cNvSpPr/>
            <p:nvPr/>
          </p:nvSpPr>
          <p:spPr>
            <a:xfrm>
              <a:off x="3748700" y="1824100"/>
              <a:ext cx="70475" cy="66425"/>
            </a:xfrm>
            <a:custGeom>
              <a:avLst/>
              <a:gdLst/>
              <a:ahLst/>
              <a:cxnLst/>
              <a:rect l="l" t="t" r="r" b="b"/>
              <a:pathLst>
                <a:path w="2819" h="2657" extrusionOk="0">
                  <a:moveTo>
                    <a:pt x="1472" y="0"/>
                  </a:moveTo>
                  <a:cubicBezTo>
                    <a:pt x="1390" y="0"/>
                    <a:pt x="1308" y="11"/>
                    <a:pt x="1226" y="31"/>
                  </a:cubicBezTo>
                  <a:cubicBezTo>
                    <a:pt x="1053" y="47"/>
                    <a:pt x="892" y="102"/>
                    <a:pt x="745" y="201"/>
                  </a:cubicBezTo>
                  <a:cubicBezTo>
                    <a:pt x="612" y="284"/>
                    <a:pt x="497" y="385"/>
                    <a:pt x="402" y="505"/>
                  </a:cubicBezTo>
                  <a:lnTo>
                    <a:pt x="402" y="505"/>
                  </a:lnTo>
                  <a:cubicBezTo>
                    <a:pt x="392" y="515"/>
                    <a:pt x="381" y="525"/>
                    <a:pt x="371" y="536"/>
                  </a:cubicBezTo>
                  <a:cubicBezTo>
                    <a:pt x="258" y="655"/>
                    <a:pt x="201" y="749"/>
                    <a:pt x="152" y="861"/>
                  </a:cubicBezTo>
                  <a:lnTo>
                    <a:pt x="152" y="861"/>
                  </a:lnTo>
                  <a:cubicBezTo>
                    <a:pt x="59" y="1027"/>
                    <a:pt x="1" y="1211"/>
                    <a:pt x="16" y="1412"/>
                  </a:cubicBezTo>
                  <a:cubicBezTo>
                    <a:pt x="37" y="1676"/>
                    <a:pt x="133" y="1964"/>
                    <a:pt x="337" y="2148"/>
                  </a:cubicBezTo>
                  <a:lnTo>
                    <a:pt x="337" y="2148"/>
                  </a:lnTo>
                  <a:cubicBezTo>
                    <a:pt x="421" y="2242"/>
                    <a:pt x="519" y="2322"/>
                    <a:pt x="632" y="2388"/>
                  </a:cubicBezTo>
                  <a:lnTo>
                    <a:pt x="632" y="2388"/>
                  </a:lnTo>
                  <a:cubicBezTo>
                    <a:pt x="825" y="2535"/>
                    <a:pt x="1057" y="2624"/>
                    <a:pt x="1314" y="2650"/>
                  </a:cubicBezTo>
                  <a:cubicBezTo>
                    <a:pt x="1361" y="2654"/>
                    <a:pt x="1409" y="2657"/>
                    <a:pt x="1457" y="2657"/>
                  </a:cubicBezTo>
                  <a:cubicBezTo>
                    <a:pt x="1806" y="2657"/>
                    <a:pt x="2185" y="2535"/>
                    <a:pt x="2409" y="2255"/>
                  </a:cubicBezTo>
                  <a:cubicBezTo>
                    <a:pt x="2416" y="2245"/>
                    <a:pt x="2424" y="2236"/>
                    <a:pt x="2431" y="2226"/>
                  </a:cubicBezTo>
                  <a:cubicBezTo>
                    <a:pt x="2643" y="1961"/>
                    <a:pt x="2818" y="1639"/>
                    <a:pt x="2789" y="1283"/>
                  </a:cubicBezTo>
                  <a:cubicBezTo>
                    <a:pt x="2764" y="961"/>
                    <a:pt x="2648" y="602"/>
                    <a:pt x="2388" y="390"/>
                  </a:cubicBezTo>
                  <a:cubicBezTo>
                    <a:pt x="2381" y="383"/>
                    <a:pt x="2372" y="376"/>
                    <a:pt x="2364" y="371"/>
                  </a:cubicBezTo>
                  <a:cubicBezTo>
                    <a:pt x="2189" y="207"/>
                    <a:pt x="1986" y="95"/>
                    <a:pt x="1751" y="39"/>
                  </a:cubicBezTo>
                  <a:cubicBezTo>
                    <a:pt x="1658" y="13"/>
                    <a:pt x="1565" y="0"/>
                    <a:pt x="147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460;p44"/>
            <p:cNvSpPr/>
            <p:nvPr/>
          </p:nvSpPr>
          <p:spPr>
            <a:xfrm>
              <a:off x="3684400" y="2003175"/>
              <a:ext cx="66700" cy="72975"/>
            </a:xfrm>
            <a:custGeom>
              <a:avLst/>
              <a:gdLst/>
              <a:ahLst/>
              <a:cxnLst/>
              <a:rect l="l" t="t" r="r" b="b"/>
              <a:pathLst>
                <a:path w="2668" h="2919" extrusionOk="0">
                  <a:moveTo>
                    <a:pt x="1046" y="0"/>
                  </a:moveTo>
                  <a:cubicBezTo>
                    <a:pt x="666" y="0"/>
                    <a:pt x="325" y="263"/>
                    <a:pt x="204" y="658"/>
                  </a:cubicBezTo>
                  <a:cubicBezTo>
                    <a:pt x="149" y="835"/>
                    <a:pt x="121" y="1032"/>
                    <a:pt x="107" y="1225"/>
                  </a:cubicBezTo>
                  <a:lnTo>
                    <a:pt x="107" y="1225"/>
                  </a:lnTo>
                  <a:cubicBezTo>
                    <a:pt x="1" y="1571"/>
                    <a:pt x="20" y="1953"/>
                    <a:pt x="236" y="2265"/>
                  </a:cubicBezTo>
                  <a:lnTo>
                    <a:pt x="273" y="2317"/>
                  </a:lnTo>
                  <a:cubicBezTo>
                    <a:pt x="534" y="2694"/>
                    <a:pt x="939" y="2919"/>
                    <a:pt x="1367" y="2919"/>
                  </a:cubicBezTo>
                  <a:cubicBezTo>
                    <a:pt x="1540" y="2919"/>
                    <a:pt x="1717" y="2882"/>
                    <a:pt x="1890" y="2803"/>
                  </a:cubicBezTo>
                  <a:cubicBezTo>
                    <a:pt x="2134" y="2693"/>
                    <a:pt x="2370" y="2508"/>
                    <a:pt x="2491" y="2261"/>
                  </a:cubicBezTo>
                  <a:cubicBezTo>
                    <a:pt x="2532" y="2153"/>
                    <a:pt x="2573" y="2045"/>
                    <a:pt x="2614" y="1938"/>
                  </a:cubicBezTo>
                  <a:cubicBezTo>
                    <a:pt x="2667" y="1714"/>
                    <a:pt x="2660" y="1489"/>
                    <a:pt x="2593" y="1267"/>
                  </a:cubicBezTo>
                  <a:lnTo>
                    <a:pt x="2581" y="1202"/>
                  </a:lnTo>
                  <a:cubicBezTo>
                    <a:pt x="2534" y="1101"/>
                    <a:pt x="2489" y="1001"/>
                    <a:pt x="2444" y="899"/>
                  </a:cubicBezTo>
                  <a:cubicBezTo>
                    <a:pt x="2359" y="749"/>
                    <a:pt x="2244" y="631"/>
                    <a:pt x="2100" y="542"/>
                  </a:cubicBezTo>
                  <a:cubicBezTo>
                    <a:pt x="2049" y="505"/>
                    <a:pt x="2000" y="474"/>
                    <a:pt x="1950" y="447"/>
                  </a:cubicBezTo>
                  <a:lnTo>
                    <a:pt x="1950" y="447"/>
                  </a:lnTo>
                  <a:cubicBezTo>
                    <a:pt x="1795" y="317"/>
                    <a:pt x="1623" y="194"/>
                    <a:pt x="1451" y="103"/>
                  </a:cubicBezTo>
                  <a:cubicBezTo>
                    <a:pt x="1317" y="33"/>
                    <a:pt x="1179" y="0"/>
                    <a:pt x="10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61;p44"/>
            <p:cNvSpPr/>
            <p:nvPr/>
          </p:nvSpPr>
          <p:spPr>
            <a:xfrm>
              <a:off x="4010800" y="2009125"/>
              <a:ext cx="64975" cy="71375"/>
            </a:xfrm>
            <a:custGeom>
              <a:avLst/>
              <a:gdLst/>
              <a:ahLst/>
              <a:cxnLst/>
              <a:rect l="l" t="t" r="r" b="b"/>
              <a:pathLst>
                <a:path w="2599" h="2855" extrusionOk="0">
                  <a:moveTo>
                    <a:pt x="1036" y="1"/>
                  </a:moveTo>
                  <a:cubicBezTo>
                    <a:pt x="911" y="1"/>
                    <a:pt x="786" y="29"/>
                    <a:pt x="670" y="82"/>
                  </a:cubicBezTo>
                  <a:cubicBezTo>
                    <a:pt x="483" y="164"/>
                    <a:pt x="381" y="281"/>
                    <a:pt x="262" y="449"/>
                  </a:cubicBezTo>
                  <a:cubicBezTo>
                    <a:pt x="157" y="596"/>
                    <a:pt x="82" y="759"/>
                    <a:pt x="62" y="941"/>
                  </a:cubicBezTo>
                  <a:cubicBezTo>
                    <a:pt x="48" y="1065"/>
                    <a:pt x="39" y="1188"/>
                    <a:pt x="31" y="1311"/>
                  </a:cubicBezTo>
                  <a:lnTo>
                    <a:pt x="31" y="1311"/>
                  </a:lnTo>
                  <a:cubicBezTo>
                    <a:pt x="21" y="1415"/>
                    <a:pt x="10" y="1518"/>
                    <a:pt x="0" y="1623"/>
                  </a:cubicBezTo>
                  <a:cubicBezTo>
                    <a:pt x="19" y="1732"/>
                    <a:pt x="37" y="1842"/>
                    <a:pt x="55" y="1952"/>
                  </a:cubicBezTo>
                  <a:cubicBezTo>
                    <a:pt x="116" y="2153"/>
                    <a:pt x="246" y="2363"/>
                    <a:pt x="399" y="2508"/>
                  </a:cubicBezTo>
                  <a:cubicBezTo>
                    <a:pt x="639" y="2737"/>
                    <a:pt x="958" y="2854"/>
                    <a:pt x="1279" y="2854"/>
                  </a:cubicBezTo>
                  <a:cubicBezTo>
                    <a:pt x="1461" y="2854"/>
                    <a:pt x="1643" y="2817"/>
                    <a:pt x="1812" y="2740"/>
                  </a:cubicBezTo>
                  <a:cubicBezTo>
                    <a:pt x="2234" y="2549"/>
                    <a:pt x="2509" y="2163"/>
                    <a:pt x="2556" y="1703"/>
                  </a:cubicBezTo>
                  <a:cubicBezTo>
                    <a:pt x="2598" y="1277"/>
                    <a:pt x="2428" y="867"/>
                    <a:pt x="2109" y="593"/>
                  </a:cubicBezTo>
                  <a:lnTo>
                    <a:pt x="2109" y="593"/>
                  </a:lnTo>
                  <a:cubicBezTo>
                    <a:pt x="2035" y="516"/>
                    <a:pt x="1964" y="437"/>
                    <a:pt x="1886" y="364"/>
                  </a:cubicBezTo>
                  <a:cubicBezTo>
                    <a:pt x="1692" y="187"/>
                    <a:pt x="1477" y="83"/>
                    <a:pt x="1224" y="23"/>
                  </a:cubicBezTo>
                  <a:cubicBezTo>
                    <a:pt x="1162" y="8"/>
                    <a:pt x="1099" y="1"/>
                    <a:pt x="103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62;p44"/>
            <p:cNvSpPr/>
            <p:nvPr/>
          </p:nvSpPr>
          <p:spPr>
            <a:xfrm>
              <a:off x="4018525" y="1738800"/>
              <a:ext cx="59400" cy="58650"/>
            </a:xfrm>
            <a:custGeom>
              <a:avLst/>
              <a:gdLst/>
              <a:ahLst/>
              <a:cxnLst/>
              <a:rect l="l" t="t" r="r" b="b"/>
              <a:pathLst>
                <a:path w="2376" h="2346" extrusionOk="0">
                  <a:moveTo>
                    <a:pt x="1168" y="1"/>
                  </a:moveTo>
                  <a:cubicBezTo>
                    <a:pt x="965" y="1"/>
                    <a:pt x="757" y="49"/>
                    <a:pt x="586" y="163"/>
                  </a:cubicBezTo>
                  <a:cubicBezTo>
                    <a:pt x="422" y="275"/>
                    <a:pt x="286" y="419"/>
                    <a:pt x="183" y="588"/>
                  </a:cubicBezTo>
                  <a:cubicBezTo>
                    <a:pt x="37" y="826"/>
                    <a:pt x="0" y="1210"/>
                    <a:pt x="91" y="1475"/>
                  </a:cubicBezTo>
                  <a:cubicBezTo>
                    <a:pt x="146" y="1639"/>
                    <a:pt x="212" y="1765"/>
                    <a:pt x="318" y="1894"/>
                  </a:cubicBezTo>
                  <a:cubicBezTo>
                    <a:pt x="372" y="1981"/>
                    <a:pt x="444" y="2048"/>
                    <a:pt x="531" y="2099"/>
                  </a:cubicBezTo>
                  <a:cubicBezTo>
                    <a:pt x="580" y="2134"/>
                    <a:pt x="628" y="2171"/>
                    <a:pt x="678" y="2205"/>
                  </a:cubicBezTo>
                  <a:cubicBezTo>
                    <a:pt x="852" y="2300"/>
                    <a:pt x="1039" y="2345"/>
                    <a:pt x="1236" y="2345"/>
                  </a:cubicBezTo>
                  <a:cubicBezTo>
                    <a:pt x="1247" y="2345"/>
                    <a:pt x="1258" y="2345"/>
                    <a:pt x="1269" y="2345"/>
                  </a:cubicBezTo>
                  <a:cubicBezTo>
                    <a:pt x="1471" y="2337"/>
                    <a:pt x="1655" y="2280"/>
                    <a:pt x="1827" y="2176"/>
                  </a:cubicBezTo>
                  <a:cubicBezTo>
                    <a:pt x="1997" y="2070"/>
                    <a:pt x="2131" y="1929"/>
                    <a:pt x="2229" y="1754"/>
                  </a:cubicBezTo>
                  <a:cubicBezTo>
                    <a:pt x="2330" y="1570"/>
                    <a:pt x="2375" y="1372"/>
                    <a:pt x="2370" y="1163"/>
                  </a:cubicBezTo>
                  <a:cubicBezTo>
                    <a:pt x="2369" y="1152"/>
                    <a:pt x="2368" y="1141"/>
                    <a:pt x="2365" y="1131"/>
                  </a:cubicBezTo>
                  <a:cubicBezTo>
                    <a:pt x="2365" y="975"/>
                    <a:pt x="2329" y="832"/>
                    <a:pt x="2254" y="700"/>
                  </a:cubicBezTo>
                  <a:cubicBezTo>
                    <a:pt x="2186" y="551"/>
                    <a:pt x="2098" y="426"/>
                    <a:pt x="1983" y="309"/>
                  </a:cubicBezTo>
                  <a:cubicBezTo>
                    <a:pt x="1903" y="251"/>
                    <a:pt x="1822" y="192"/>
                    <a:pt x="1742" y="133"/>
                  </a:cubicBezTo>
                  <a:cubicBezTo>
                    <a:pt x="1605" y="51"/>
                    <a:pt x="1457" y="9"/>
                    <a:pt x="1302" y="8"/>
                  </a:cubicBezTo>
                  <a:cubicBezTo>
                    <a:pt x="1258" y="3"/>
                    <a:pt x="1213" y="1"/>
                    <a:pt x="11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63;p44"/>
            <p:cNvSpPr/>
            <p:nvPr/>
          </p:nvSpPr>
          <p:spPr>
            <a:xfrm>
              <a:off x="3733000" y="1521825"/>
              <a:ext cx="73775" cy="61825"/>
            </a:xfrm>
            <a:custGeom>
              <a:avLst/>
              <a:gdLst/>
              <a:ahLst/>
              <a:cxnLst/>
              <a:rect l="l" t="t" r="r" b="b"/>
              <a:pathLst>
                <a:path w="2951" h="2473" extrusionOk="0">
                  <a:moveTo>
                    <a:pt x="1432" y="35"/>
                  </a:moveTo>
                  <a:cubicBezTo>
                    <a:pt x="1439" y="36"/>
                    <a:pt x="1445" y="37"/>
                    <a:pt x="1452" y="37"/>
                  </a:cubicBezTo>
                  <a:lnTo>
                    <a:pt x="1452" y="37"/>
                  </a:lnTo>
                  <a:cubicBezTo>
                    <a:pt x="1426" y="39"/>
                    <a:pt x="1400" y="42"/>
                    <a:pt x="1374" y="45"/>
                  </a:cubicBezTo>
                  <a:lnTo>
                    <a:pt x="1374" y="45"/>
                  </a:lnTo>
                  <a:lnTo>
                    <a:pt x="1432" y="35"/>
                  </a:lnTo>
                  <a:close/>
                  <a:moveTo>
                    <a:pt x="1610" y="53"/>
                  </a:moveTo>
                  <a:cubicBezTo>
                    <a:pt x="1612" y="53"/>
                    <a:pt x="1613" y="53"/>
                    <a:pt x="1615" y="54"/>
                  </a:cubicBezTo>
                  <a:cubicBezTo>
                    <a:pt x="1613" y="53"/>
                    <a:pt x="1612" y="53"/>
                    <a:pt x="1610" y="53"/>
                  </a:cubicBezTo>
                  <a:close/>
                  <a:moveTo>
                    <a:pt x="1208" y="0"/>
                  </a:moveTo>
                  <a:cubicBezTo>
                    <a:pt x="1198" y="0"/>
                    <a:pt x="1188" y="0"/>
                    <a:pt x="1177" y="1"/>
                  </a:cubicBezTo>
                  <a:cubicBezTo>
                    <a:pt x="1079" y="4"/>
                    <a:pt x="989" y="20"/>
                    <a:pt x="903" y="45"/>
                  </a:cubicBezTo>
                  <a:lnTo>
                    <a:pt x="903" y="45"/>
                  </a:lnTo>
                  <a:cubicBezTo>
                    <a:pt x="504" y="75"/>
                    <a:pt x="91" y="340"/>
                    <a:pt x="37" y="760"/>
                  </a:cubicBezTo>
                  <a:cubicBezTo>
                    <a:pt x="9" y="978"/>
                    <a:pt x="5" y="1095"/>
                    <a:pt x="27" y="1258"/>
                  </a:cubicBezTo>
                  <a:lnTo>
                    <a:pt x="27" y="1258"/>
                  </a:lnTo>
                  <a:cubicBezTo>
                    <a:pt x="23" y="1234"/>
                    <a:pt x="19" y="1211"/>
                    <a:pt x="15" y="1187"/>
                  </a:cubicBezTo>
                  <a:lnTo>
                    <a:pt x="15" y="1187"/>
                  </a:lnTo>
                  <a:cubicBezTo>
                    <a:pt x="0" y="1662"/>
                    <a:pt x="315" y="2126"/>
                    <a:pt x="745" y="2316"/>
                  </a:cubicBezTo>
                  <a:cubicBezTo>
                    <a:pt x="984" y="2422"/>
                    <a:pt x="1212" y="2472"/>
                    <a:pt x="1448" y="2472"/>
                  </a:cubicBezTo>
                  <a:cubicBezTo>
                    <a:pt x="1602" y="2472"/>
                    <a:pt x="1760" y="2451"/>
                    <a:pt x="1924" y="2408"/>
                  </a:cubicBezTo>
                  <a:cubicBezTo>
                    <a:pt x="2545" y="2249"/>
                    <a:pt x="2950" y="1486"/>
                    <a:pt x="2736" y="883"/>
                  </a:cubicBezTo>
                  <a:cubicBezTo>
                    <a:pt x="2632" y="590"/>
                    <a:pt x="2442" y="309"/>
                    <a:pt x="2156" y="168"/>
                  </a:cubicBezTo>
                  <a:cubicBezTo>
                    <a:pt x="1960" y="72"/>
                    <a:pt x="1772" y="32"/>
                    <a:pt x="1575" y="32"/>
                  </a:cubicBezTo>
                  <a:cubicBezTo>
                    <a:pt x="1547" y="32"/>
                    <a:pt x="1518" y="33"/>
                    <a:pt x="1490" y="35"/>
                  </a:cubicBezTo>
                  <a:lnTo>
                    <a:pt x="1490" y="35"/>
                  </a:lnTo>
                  <a:cubicBezTo>
                    <a:pt x="1481" y="33"/>
                    <a:pt x="1473" y="31"/>
                    <a:pt x="1464" y="30"/>
                  </a:cubicBezTo>
                  <a:lnTo>
                    <a:pt x="1464" y="30"/>
                  </a:lnTo>
                  <a:lnTo>
                    <a:pt x="1484" y="27"/>
                  </a:lnTo>
                  <a:lnTo>
                    <a:pt x="1484" y="27"/>
                  </a:lnTo>
                  <a:cubicBezTo>
                    <a:pt x="1475" y="27"/>
                    <a:pt x="1466" y="28"/>
                    <a:pt x="1457" y="29"/>
                  </a:cubicBezTo>
                  <a:lnTo>
                    <a:pt x="1457" y="29"/>
                  </a:lnTo>
                  <a:cubicBezTo>
                    <a:pt x="1379" y="14"/>
                    <a:pt x="1302" y="0"/>
                    <a:pt x="120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64;p44"/>
            <p:cNvSpPr/>
            <p:nvPr/>
          </p:nvSpPr>
          <p:spPr>
            <a:xfrm>
              <a:off x="4022300" y="1488425"/>
              <a:ext cx="63675" cy="62225"/>
            </a:xfrm>
            <a:custGeom>
              <a:avLst/>
              <a:gdLst/>
              <a:ahLst/>
              <a:cxnLst/>
              <a:rect l="l" t="t" r="r" b="b"/>
              <a:pathLst>
                <a:path w="2547" h="2489" extrusionOk="0">
                  <a:moveTo>
                    <a:pt x="1284" y="1"/>
                  </a:moveTo>
                  <a:cubicBezTo>
                    <a:pt x="1051" y="1"/>
                    <a:pt x="814" y="65"/>
                    <a:pt x="619" y="184"/>
                  </a:cubicBezTo>
                  <a:cubicBezTo>
                    <a:pt x="360" y="344"/>
                    <a:pt x="120" y="651"/>
                    <a:pt x="61" y="957"/>
                  </a:cubicBezTo>
                  <a:cubicBezTo>
                    <a:pt x="1" y="1273"/>
                    <a:pt x="28" y="1623"/>
                    <a:pt x="213" y="1899"/>
                  </a:cubicBezTo>
                  <a:cubicBezTo>
                    <a:pt x="397" y="2173"/>
                    <a:pt x="658" y="2380"/>
                    <a:pt x="986" y="2457"/>
                  </a:cubicBezTo>
                  <a:cubicBezTo>
                    <a:pt x="1075" y="2478"/>
                    <a:pt x="1169" y="2489"/>
                    <a:pt x="1263" y="2489"/>
                  </a:cubicBezTo>
                  <a:cubicBezTo>
                    <a:pt x="1496" y="2489"/>
                    <a:pt x="1733" y="2425"/>
                    <a:pt x="1928" y="2305"/>
                  </a:cubicBezTo>
                  <a:cubicBezTo>
                    <a:pt x="2188" y="2144"/>
                    <a:pt x="2428" y="1838"/>
                    <a:pt x="2486" y="1532"/>
                  </a:cubicBezTo>
                  <a:cubicBezTo>
                    <a:pt x="2547" y="1217"/>
                    <a:pt x="2520" y="866"/>
                    <a:pt x="2335" y="591"/>
                  </a:cubicBezTo>
                  <a:cubicBezTo>
                    <a:pt x="2149" y="316"/>
                    <a:pt x="1889" y="111"/>
                    <a:pt x="1562" y="33"/>
                  </a:cubicBezTo>
                  <a:cubicBezTo>
                    <a:pt x="1472" y="11"/>
                    <a:pt x="1379" y="1"/>
                    <a:pt x="128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465;p44"/>
            <p:cNvSpPr/>
            <p:nvPr/>
          </p:nvSpPr>
          <p:spPr>
            <a:xfrm>
              <a:off x="4283400" y="1641850"/>
              <a:ext cx="53025" cy="51275"/>
            </a:xfrm>
            <a:custGeom>
              <a:avLst/>
              <a:gdLst/>
              <a:ahLst/>
              <a:cxnLst/>
              <a:rect l="l" t="t" r="r" b="b"/>
              <a:pathLst>
                <a:path w="2121" h="2051" extrusionOk="0">
                  <a:moveTo>
                    <a:pt x="1011" y="0"/>
                  </a:moveTo>
                  <a:cubicBezTo>
                    <a:pt x="830" y="0"/>
                    <a:pt x="651" y="48"/>
                    <a:pt x="499" y="151"/>
                  </a:cubicBezTo>
                  <a:cubicBezTo>
                    <a:pt x="201" y="353"/>
                    <a:pt x="1" y="691"/>
                    <a:pt x="13" y="1059"/>
                  </a:cubicBezTo>
                  <a:cubicBezTo>
                    <a:pt x="28" y="1513"/>
                    <a:pt x="362" y="1908"/>
                    <a:pt x="800" y="2017"/>
                  </a:cubicBezTo>
                  <a:cubicBezTo>
                    <a:pt x="808" y="2019"/>
                    <a:pt x="817" y="2021"/>
                    <a:pt x="825" y="2023"/>
                  </a:cubicBezTo>
                  <a:cubicBezTo>
                    <a:pt x="899" y="2042"/>
                    <a:pt x="973" y="2050"/>
                    <a:pt x="1048" y="2050"/>
                  </a:cubicBezTo>
                  <a:cubicBezTo>
                    <a:pt x="1494" y="2050"/>
                    <a:pt x="1926" y="1731"/>
                    <a:pt x="2027" y="1283"/>
                  </a:cubicBezTo>
                  <a:cubicBezTo>
                    <a:pt x="2028" y="1275"/>
                    <a:pt x="2031" y="1265"/>
                    <a:pt x="2032" y="1258"/>
                  </a:cubicBezTo>
                  <a:cubicBezTo>
                    <a:pt x="2121" y="856"/>
                    <a:pt x="1964" y="443"/>
                    <a:pt x="1636" y="202"/>
                  </a:cubicBezTo>
                  <a:cubicBezTo>
                    <a:pt x="1460" y="73"/>
                    <a:pt x="1235"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466;p44"/>
            <p:cNvSpPr/>
            <p:nvPr/>
          </p:nvSpPr>
          <p:spPr>
            <a:xfrm>
              <a:off x="4357275" y="1857250"/>
              <a:ext cx="62400" cy="61025"/>
            </a:xfrm>
            <a:custGeom>
              <a:avLst/>
              <a:gdLst/>
              <a:ahLst/>
              <a:cxnLst/>
              <a:rect l="l" t="t" r="r" b="b"/>
              <a:pathLst>
                <a:path w="2496" h="2441" extrusionOk="0">
                  <a:moveTo>
                    <a:pt x="1257" y="0"/>
                  </a:moveTo>
                  <a:cubicBezTo>
                    <a:pt x="1028" y="0"/>
                    <a:pt x="796" y="63"/>
                    <a:pt x="607" y="180"/>
                  </a:cubicBezTo>
                  <a:cubicBezTo>
                    <a:pt x="351" y="337"/>
                    <a:pt x="116" y="639"/>
                    <a:pt x="60" y="939"/>
                  </a:cubicBezTo>
                  <a:cubicBezTo>
                    <a:pt x="0" y="1249"/>
                    <a:pt x="25" y="1592"/>
                    <a:pt x="208" y="1861"/>
                  </a:cubicBezTo>
                  <a:cubicBezTo>
                    <a:pt x="390" y="2129"/>
                    <a:pt x="644" y="2331"/>
                    <a:pt x="967" y="2409"/>
                  </a:cubicBezTo>
                  <a:cubicBezTo>
                    <a:pt x="1054" y="2430"/>
                    <a:pt x="1146" y="2440"/>
                    <a:pt x="1238" y="2440"/>
                  </a:cubicBezTo>
                  <a:cubicBezTo>
                    <a:pt x="1467" y="2440"/>
                    <a:pt x="1699" y="2378"/>
                    <a:pt x="1889" y="2260"/>
                  </a:cubicBezTo>
                  <a:cubicBezTo>
                    <a:pt x="2144" y="2103"/>
                    <a:pt x="2380" y="1800"/>
                    <a:pt x="2436" y="1502"/>
                  </a:cubicBezTo>
                  <a:cubicBezTo>
                    <a:pt x="2495" y="1191"/>
                    <a:pt x="2470" y="848"/>
                    <a:pt x="2288" y="579"/>
                  </a:cubicBezTo>
                  <a:cubicBezTo>
                    <a:pt x="2105" y="310"/>
                    <a:pt x="1851" y="108"/>
                    <a:pt x="1530" y="32"/>
                  </a:cubicBezTo>
                  <a:cubicBezTo>
                    <a:pt x="1442" y="11"/>
                    <a:pt x="1349" y="0"/>
                    <a:pt x="12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467;p44"/>
            <p:cNvSpPr/>
            <p:nvPr/>
          </p:nvSpPr>
          <p:spPr>
            <a:xfrm>
              <a:off x="4654750" y="1664075"/>
              <a:ext cx="56550" cy="56050"/>
            </a:xfrm>
            <a:custGeom>
              <a:avLst/>
              <a:gdLst/>
              <a:ahLst/>
              <a:cxnLst/>
              <a:rect l="l" t="t" r="r" b="b"/>
              <a:pathLst>
                <a:path w="2262" h="2242" extrusionOk="0">
                  <a:moveTo>
                    <a:pt x="996" y="0"/>
                  </a:moveTo>
                  <a:cubicBezTo>
                    <a:pt x="823" y="0"/>
                    <a:pt x="652" y="45"/>
                    <a:pt x="489" y="145"/>
                  </a:cubicBezTo>
                  <a:cubicBezTo>
                    <a:pt x="162" y="347"/>
                    <a:pt x="24" y="675"/>
                    <a:pt x="8" y="1044"/>
                  </a:cubicBezTo>
                  <a:cubicBezTo>
                    <a:pt x="0" y="1193"/>
                    <a:pt x="32" y="1343"/>
                    <a:pt x="85" y="1480"/>
                  </a:cubicBezTo>
                  <a:cubicBezTo>
                    <a:pt x="219" y="1830"/>
                    <a:pt x="480" y="2143"/>
                    <a:pt x="868" y="2217"/>
                  </a:cubicBezTo>
                  <a:cubicBezTo>
                    <a:pt x="952" y="2233"/>
                    <a:pt x="1035" y="2242"/>
                    <a:pt x="1118" y="2242"/>
                  </a:cubicBezTo>
                  <a:cubicBezTo>
                    <a:pt x="1316" y="2242"/>
                    <a:pt x="1509" y="2194"/>
                    <a:pt x="1684" y="2086"/>
                  </a:cubicBezTo>
                  <a:cubicBezTo>
                    <a:pt x="1921" y="1940"/>
                    <a:pt x="2105" y="1684"/>
                    <a:pt x="2168" y="1415"/>
                  </a:cubicBezTo>
                  <a:cubicBezTo>
                    <a:pt x="2262" y="1025"/>
                    <a:pt x="2124" y="670"/>
                    <a:pt x="1863" y="384"/>
                  </a:cubicBezTo>
                  <a:cubicBezTo>
                    <a:pt x="1766" y="278"/>
                    <a:pt x="1638" y="180"/>
                    <a:pt x="1507" y="119"/>
                  </a:cubicBezTo>
                  <a:cubicBezTo>
                    <a:pt x="1339" y="44"/>
                    <a:pt x="1167" y="0"/>
                    <a:pt x="99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468;p44"/>
            <p:cNvSpPr/>
            <p:nvPr/>
          </p:nvSpPr>
          <p:spPr>
            <a:xfrm>
              <a:off x="4448150" y="1503825"/>
              <a:ext cx="42850" cy="40425"/>
            </a:xfrm>
            <a:custGeom>
              <a:avLst/>
              <a:gdLst/>
              <a:ahLst/>
              <a:cxnLst/>
              <a:rect l="l" t="t" r="r" b="b"/>
              <a:pathLst>
                <a:path w="1714" h="1617" extrusionOk="0">
                  <a:moveTo>
                    <a:pt x="832" y="0"/>
                  </a:moveTo>
                  <a:cubicBezTo>
                    <a:pt x="687" y="0"/>
                    <a:pt x="543" y="38"/>
                    <a:pt x="422" y="120"/>
                  </a:cubicBezTo>
                  <a:cubicBezTo>
                    <a:pt x="150" y="304"/>
                    <a:pt x="1" y="613"/>
                    <a:pt x="57" y="941"/>
                  </a:cubicBezTo>
                  <a:cubicBezTo>
                    <a:pt x="125" y="1349"/>
                    <a:pt x="469" y="1609"/>
                    <a:pt x="876" y="1617"/>
                  </a:cubicBezTo>
                  <a:lnTo>
                    <a:pt x="913" y="1617"/>
                  </a:lnTo>
                  <a:cubicBezTo>
                    <a:pt x="915" y="1617"/>
                    <a:pt x="916" y="1617"/>
                    <a:pt x="918" y="1617"/>
                  </a:cubicBezTo>
                  <a:cubicBezTo>
                    <a:pt x="1163" y="1617"/>
                    <a:pt x="1435" y="1449"/>
                    <a:pt x="1540" y="1229"/>
                  </a:cubicBezTo>
                  <a:lnTo>
                    <a:pt x="1556" y="1196"/>
                  </a:lnTo>
                  <a:cubicBezTo>
                    <a:pt x="1713" y="871"/>
                    <a:pt x="1675" y="480"/>
                    <a:pt x="1405" y="222"/>
                  </a:cubicBezTo>
                  <a:cubicBezTo>
                    <a:pt x="1257" y="80"/>
                    <a:pt x="1043" y="0"/>
                    <a:pt x="83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469;p44"/>
            <p:cNvSpPr/>
            <p:nvPr/>
          </p:nvSpPr>
          <p:spPr>
            <a:xfrm>
              <a:off x="4625675" y="1934875"/>
              <a:ext cx="82475" cy="59275"/>
            </a:xfrm>
            <a:custGeom>
              <a:avLst/>
              <a:gdLst/>
              <a:ahLst/>
              <a:cxnLst/>
              <a:rect l="l" t="t" r="r" b="b"/>
              <a:pathLst>
                <a:path w="3299" h="2371" extrusionOk="0">
                  <a:moveTo>
                    <a:pt x="1623" y="1"/>
                  </a:moveTo>
                  <a:cubicBezTo>
                    <a:pt x="376" y="1"/>
                    <a:pt x="1" y="2008"/>
                    <a:pt x="1377" y="2334"/>
                  </a:cubicBezTo>
                  <a:cubicBezTo>
                    <a:pt x="1481" y="2359"/>
                    <a:pt x="1581" y="2370"/>
                    <a:pt x="1675" y="2370"/>
                  </a:cubicBezTo>
                  <a:cubicBezTo>
                    <a:pt x="2922" y="2370"/>
                    <a:pt x="3299" y="363"/>
                    <a:pt x="1921" y="37"/>
                  </a:cubicBezTo>
                  <a:cubicBezTo>
                    <a:pt x="1817" y="12"/>
                    <a:pt x="1717" y="1"/>
                    <a:pt x="16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470;p44"/>
            <p:cNvSpPr/>
            <p:nvPr/>
          </p:nvSpPr>
          <p:spPr>
            <a:xfrm>
              <a:off x="4289825" y="2067850"/>
              <a:ext cx="51550" cy="46625"/>
            </a:xfrm>
            <a:custGeom>
              <a:avLst/>
              <a:gdLst/>
              <a:ahLst/>
              <a:cxnLst/>
              <a:rect l="l" t="t" r="r" b="b"/>
              <a:pathLst>
                <a:path w="2062" h="1865" extrusionOk="0">
                  <a:moveTo>
                    <a:pt x="961" y="0"/>
                  </a:moveTo>
                  <a:cubicBezTo>
                    <a:pt x="784" y="0"/>
                    <a:pt x="587" y="62"/>
                    <a:pt x="457" y="143"/>
                  </a:cubicBezTo>
                  <a:cubicBezTo>
                    <a:pt x="266" y="262"/>
                    <a:pt x="87" y="489"/>
                    <a:pt x="45" y="715"/>
                  </a:cubicBezTo>
                  <a:cubicBezTo>
                    <a:pt x="1" y="948"/>
                    <a:pt x="19" y="1208"/>
                    <a:pt x="158" y="1410"/>
                  </a:cubicBezTo>
                  <a:cubicBezTo>
                    <a:pt x="284" y="1599"/>
                    <a:pt x="490" y="1793"/>
                    <a:pt x="727" y="1824"/>
                  </a:cubicBezTo>
                  <a:cubicBezTo>
                    <a:pt x="798" y="1831"/>
                    <a:pt x="867" y="1841"/>
                    <a:pt x="937" y="1850"/>
                  </a:cubicBezTo>
                  <a:cubicBezTo>
                    <a:pt x="1011" y="1858"/>
                    <a:pt x="1082" y="1864"/>
                    <a:pt x="1152" y="1864"/>
                  </a:cubicBezTo>
                  <a:cubicBezTo>
                    <a:pt x="1312" y="1864"/>
                    <a:pt x="1463" y="1834"/>
                    <a:pt x="1616" y="1739"/>
                  </a:cubicBezTo>
                  <a:cubicBezTo>
                    <a:pt x="1803" y="1624"/>
                    <a:pt x="1976" y="1403"/>
                    <a:pt x="2018" y="1183"/>
                  </a:cubicBezTo>
                  <a:cubicBezTo>
                    <a:pt x="2061" y="955"/>
                    <a:pt x="2043" y="704"/>
                    <a:pt x="1909" y="505"/>
                  </a:cubicBezTo>
                  <a:cubicBezTo>
                    <a:pt x="1860" y="445"/>
                    <a:pt x="1813" y="386"/>
                    <a:pt x="1764" y="326"/>
                  </a:cubicBezTo>
                  <a:cubicBezTo>
                    <a:pt x="1646" y="215"/>
                    <a:pt x="1509" y="139"/>
                    <a:pt x="1352" y="102"/>
                  </a:cubicBezTo>
                  <a:cubicBezTo>
                    <a:pt x="1286" y="78"/>
                    <a:pt x="1219" y="55"/>
                    <a:pt x="1153" y="30"/>
                  </a:cubicBezTo>
                  <a:cubicBezTo>
                    <a:pt x="1095" y="10"/>
                    <a:pt x="1030" y="0"/>
                    <a:pt x="96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471;p44"/>
            <p:cNvSpPr/>
            <p:nvPr/>
          </p:nvSpPr>
          <p:spPr>
            <a:xfrm>
              <a:off x="4172375" y="2251725"/>
              <a:ext cx="58400" cy="57075"/>
            </a:xfrm>
            <a:custGeom>
              <a:avLst/>
              <a:gdLst/>
              <a:ahLst/>
              <a:cxnLst/>
              <a:rect l="l" t="t" r="r" b="b"/>
              <a:pathLst>
                <a:path w="2336" h="2283" extrusionOk="0">
                  <a:moveTo>
                    <a:pt x="1177" y="0"/>
                  </a:moveTo>
                  <a:cubicBezTo>
                    <a:pt x="964" y="0"/>
                    <a:pt x="746" y="59"/>
                    <a:pt x="568" y="168"/>
                  </a:cubicBezTo>
                  <a:cubicBezTo>
                    <a:pt x="328" y="316"/>
                    <a:pt x="109" y="597"/>
                    <a:pt x="56" y="878"/>
                  </a:cubicBezTo>
                  <a:cubicBezTo>
                    <a:pt x="1" y="1168"/>
                    <a:pt x="25" y="1489"/>
                    <a:pt x="195" y="1741"/>
                  </a:cubicBezTo>
                  <a:cubicBezTo>
                    <a:pt x="366" y="1993"/>
                    <a:pt x="603" y="2182"/>
                    <a:pt x="904" y="2253"/>
                  </a:cubicBezTo>
                  <a:cubicBezTo>
                    <a:pt x="987" y="2273"/>
                    <a:pt x="1072" y="2283"/>
                    <a:pt x="1159" y="2283"/>
                  </a:cubicBezTo>
                  <a:cubicBezTo>
                    <a:pt x="1372" y="2283"/>
                    <a:pt x="1590" y="2224"/>
                    <a:pt x="1768" y="2114"/>
                  </a:cubicBezTo>
                  <a:cubicBezTo>
                    <a:pt x="2007" y="1967"/>
                    <a:pt x="2228" y="1685"/>
                    <a:pt x="2280" y="1405"/>
                  </a:cubicBezTo>
                  <a:cubicBezTo>
                    <a:pt x="2336" y="1114"/>
                    <a:pt x="2311" y="794"/>
                    <a:pt x="2141" y="541"/>
                  </a:cubicBezTo>
                  <a:cubicBezTo>
                    <a:pt x="1970" y="290"/>
                    <a:pt x="1733" y="101"/>
                    <a:pt x="1431" y="30"/>
                  </a:cubicBezTo>
                  <a:cubicBezTo>
                    <a:pt x="1349" y="10"/>
                    <a:pt x="1263" y="0"/>
                    <a:pt x="117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472;p44"/>
            <p:cNvSpPr/>
            <p:nvPr/>
          </p:nvSpPr>
          <p:spPr>
            <a:xfrm>
              <a:off x="3912550" y="2270925"/>
              <a:ext cx="59650" cy="55275"/>
            </a:xfrm>
            <a:custGeom>
              <a:avLst/>
              <a:gdLst/>
              <a:ahLst/>
              <a:cxnLst/>
              <a:rect l="l" t="t" r="r" b="b"/>
              <a:pathLst>
                <a:path w="2386" h="2211" extrusionOk="0">
                  <a:moveTo>
                    <a:pt x="1199" y="0"/>
                  </a:moveTo>
                  <a:cubicBezTo>
                    <a:pt x="968" y="0"/>
                    <a:pt x="727" y="66"/>
                    <a:pt x="544" y="213"/>
                  </a:cubicBezTo>
                  <a:cubicBezTo>
                    <a:pt x="419" y="283"/>
                    <a:pt x="321" y="378"/>
                    <a:pt x="247" y="499"/>
                  </a:cubicBezTo>
                  <a:cubicBezTo>
                    <a:pt x="152" y="609"/>
                    <a:pt x="89" y="737"/>
                    <a:pt x="61" y="883"/>
                  </a:cubicBezTo>
                  <a:cubicBezTo>
                    <a:pt x="1" y="1140"/>
                    <a:pt x="41" y="1476"/>
                    <a:pt x="192" y="1698"/>
                  </a:cubicBezTo>
                  <a:cubicBezTo>
                    <a:pt x="349" y="1930"/>
                    <a:pt x="580" y="2129"/>
                    <a:pt x="862" y="2183"/>
                  </a:cubicBezTo>
                  <a:lnTo>
                    <a:pt x="1150" y="2211"/>
                  </a:lnTo>
                  <a:cubicBezTo>
                    <a:pt x="1342" y="2204"/>
                    <a:pt x="1517" y="2150"/>
                    <a:pt x="1679" y="2052"/>
                  </a:cubicBezTo>
                  <a:cubicBezTo>
                    <a:pt x="1931" y="1937"/>
                    <a:pt x="2112" y="1711"/>
                    <a:pt x="2208" y="1458"/>
                  </a:cubicBezTo>
                  <a:cubicBezTo>
                    <a:pt x="2243" y="1372"/>
                    <a:pt x="2274" y="1285"/>
                    <a:pt x="2306" y="1199"/>
                  </a:cubicBezTo>
                  <a:cubicBezTo>
                    <a:pt x="2385" y="993"/>
                    <a:pt x="2309" y="643"/>
                    <a:pt x="2190" y="468"/>
                  </a:cubicBezTo>
                  <a:cubicBezTo>
                    <a:pt x="2057" y="272"/>
                    <a:pt x="1836" y="59"/>
                    <a:pt x="1588" y="35"/>
                  </a:cubicBezTo>
                  <a:lnTo>
                    <a:pt x="1312" y="5"/>
                  </a:lnTo>
                  <a:cubicBezTo>
                    <a:pt x="1275" y="2"/>
                    <a:pt x="1237" y="0"/>
                    <a:pt x="11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473;p44"/>
            <p:cNvSpPr/>
            <p:nvPr/>
          </p:nvSpPr>
          <p:spPr>
            <a:xfrm>
              <a:off x="4281875" y="2509025"/>
              <a:ext cx="59225" cy="55025"/>
            </a:xfrm>
            <a:custGeom>
              <a:avLst/>
              <a:gdLst/>
              <a:ahLst/>
              <a:cxnLst/>
              <a:rect l="l" t="t" r="r" b="b"/>
              <a:pathLst>
                <a:path w="2369" h="2201" extrusionOk="0">
                  <a:moveTo>
                    <a:pt x="1231" y="0"/>
                  </a:moveTo>
                  <a:cubicBezTo>
                    <a:pt x="1043" y="0"/>
                    <a:pt x="853" y="50"/>
                    <a:pt x="680" y="156"/>
                  </a:cubicBezTo>
                  <a:cubicBezTo>
                    <a:pt x="89" y="519"/>
                    <a:pt x="0" y="1373"/>
                    <a:pt x="501" y="1856"/>
                  </a:cubicBezTo>
                  <a:cubicBezTo>
                    <a:pt x="656" y="2005"/>
                    <a:pt x="825" y="2119"/>
                    <a:pt x="1040" y="2171"/>
                  </a:cubicBezTo>
                  <a:cubicBezTo>
                    <a:pt x="1122" y="2190"/>
                    <a:pt x="1206" y="2200"/>
                    <a:pt x="1289" y="2200"/>
                  </a:cubicBezTo>
                  <a:cubicBezTo>
                    <a:pt x="1484" y="2200"/>
                    <a:pt x="1678" y="2148"/>
                    <a:pt x="1844" y="2045"/>
                  </a:cubicBezTo>
                  <a:cubicBezTo>
                    <a:pt x="2082" y="1897"/>
                    <a:pt x="2253" y="1654"/>
                    <a:pt x="2317" y="1383"/>
                  </a:cubicBezTo>
                  <a:cubicBezTo>
                    <a:pt x="2369" y="1168"/>
                    <a:pt x="2343" y="966"/>
                    <a:pt x="2278" y="760"/>
                  </a:cubicBezTo>
                  <a:cubicBezTo>
                    <a:pt x="2132" y="290"/>
                    <a:pt x="1688" y="0"/>
                    <a:pt x="123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474;p44"/>
            <p:cNvSpPr/>
            <p:nvPr/>
          </p:nvSpPr>
          <p:spPr>
            <a:xfrm>
              <a:off x="4479700" y="2209950"/>
              <a:ext cx="73000" cy="52475"/>
            </a:xfrm>
            <a:custGeom>
              <a:avLst/>
              <a:gdLst/>
              <a:ahLst/>
              <a:cxnLst/>
              <a:rect l="l" t="t" r="r" b="b"/>
              <a:pathLst>
                <a:path w="2920" h="2099" extrusionOk="0">
                  <a:moveTo>
                    <a:pt x="1439" y="1"/>
                  </a:moveTo>
                  <a:cubicBezTo>
                    <a:pt x="334" y="1"/>
                    <a:pt x="0" y="1779"/>
                    <a:pt x="1219" y="2066"/>
                  </a:cubicBezTo>
                  <a:cubicBezTo>
                    <a:pt x="1311" y="2088"/>
                    <a:pt x="1400" y="2098"/>
                    <a:pt x="1483" y="2098"/>
                  </a:cubicBezTo>
                  <a:cubicBezTo>
                    <a:pt x="2586" y="2098"/>
                    <a:pt x="2919" y="322"/>
                    <a:pt x="1702" y="33"/>
                  </a:cubicBezTo>
                  <a:cubicBezTo>
                    <a:pt x="1610" y="11"/>
                    <a:pt x="1522" y="1"/>
                    <a:pt x="14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475;p44"/>
            <p:cNvSpPr/>
            <p:nvPr/>
          </p:nvSpPr>
          <p:spPr>
            <a:xfrm>
              <a:off x="4551700" y="2449775"/>
              <a:ext cx="52100" cy="51350"/>
            </a:xfrm>
            <a:custGeom>
              <a:avLst/>
              <a:gdLst/>
              <a:ahLst/>
              <a:cxnLst/>
              <a:rect l="l" t="t" r="r" b="b"/>
              <a:pathLst>
                <a:path w="2084" h="2054" extrusionOk="0">
                  <a:moveTo>
                    <a:pt x="999" y="0"/>
                  </a:moveTo>
                  <a:cubicBezTo>
                    <a:pt x="909" y="0"/>
                    <a:pt x="818" y="13"/>
                    <a:pt x="733" y="44"/>
                  </a:cubicBezTo>
                  <a:cubicBezTo>
                    <a:pt x="506" y="125"/>
                    <a:pt x="238" y="286"/>
                    <a:pt x="144" y="524"/>
                  </a:cubicBezTo>
                  <a:cubicBezTo>
                    <a:pt x="139" y="537"/>
                    <a:pt x="135" y="548"/>
                    <a:pt x="130" y="562"/>
                  </a:cubicBezTo>
                  <a:cubicBezTo>
                    <a:pt x="41" y="726"/>
                    <a:pt x="0" y="900"/>
                    <a:pt x="5" y="1085"/>
                  </a:cubicBezTo>
                  <a:cubicBezTo>
                    <a:pt x="20" y="1171"/>
                    <a:pt x="34" y="1257"/>
                    <a:pt x="49" y="1343"/>
                  </a:cubicBezTo>
                  <a:cubicBezTo>
                    <a:pt x="127" y="1648"/>
                    <a:pt x="373" y="1875"/>
                    <a:pt x="655" y="1983"/>
                  </a:cubicBezTo>
                  <a:cubicBezTo>
                    <a:pt x="777" y="2030"/>
                    <a:pt x="898" y="2053"/>
                    <a:pt x="1017" y="2053"/>
                  </a:cubicBezTo>
                  <a:cubicBezTo>
                    <a:pt x="1154" y="2053"/>
                    <a:pt x="1290" y="2023"/>
                    <a:pt x="1427" y="1960"/>
                  </a:cubicBezTo>
                  <a:cubicBezTo>
                    <a:pt x="1731" y="1823"/>
                    <a:pt x="1895" y="1594"/>
                    <a:pt x="1997" y="1281"/>
                  </a:cubicBezTo>
                  <a:cubicBezTo>
                    <a:pt x="2001" y="1267"/>
                    <a:pt x="2006" y="1254"/>
                    <a:pt x="2011" y="1242"/>
                  </a:cubicBezTo>
                  <a:cubicBezTo>
                    <a:pt x="2083" y="1018"/>
                    <a:pt x="2018" y="672"/>
                    <a:pt x="1888" y="480"/>
                  </a:cubicBezTo>
                  <a:cubicBezTo>
                    <a:pt x="1760" y="292"/>
                    <a:pt x="1600" y="157"/>
                    <a:pt x="1387" y="76"/>
                  </a:cubicBezTo>
                  <a:cubicBezTo>
                    <a:pt x="1267" y="29"/>
                    <a:pt x="1133" y="0"/>
                    <a:pt x="9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476;p44"/>
            <p:cNvSpPr/>
            <p:nvPr/>
          </p:nvSpPr>
          <p:spPr>
            <a:xfrm>
              <a:off x="4768700" y="2198975"/>
              <a:ext cx="49350" cy="44650"/>
            </a:xfrm>
            <a:custGeom>
              <a:avLst/>
              <a:gdLst/>
              <a:ahLst/>
              <a:cxnLst/>
              <a:rect l="l" t="t" r="r" b="b"/>
              <a:pathLst>
                <a:path w="1974" h="1786" extrusionOk="0">
                  <a:moveTo>
                    <a:pt x="1026" y="0"/>
                  </a:moveTo>
                  <a:cubicBezTo>
                    <a:pt x="865" y="0"/>
                    <a:pt x="705" y="42"/>
                    <a:pt x="571" y="131"/>
                  </a:cubicBezTo>
                  <a:cubicBezTo>
                    <a:pt x="529" y="158"/>
                    <a:pt x="489" y="186"/>
                    <a:pt x="446" y="213"/>
                  </a:cubicBezTo>
                  <a:cubicBezTo>
                    <a:pt x="105" y="442"/>
                    <a:pt x="1" y="878"/>
                    <a:pt x="206" y="1238"/>
                  </a:cubicBezTo>
                  <a:cubicBezTo>
                    <a:pt x="230" y="1281"/>
                    <a:pt x="255" y="1325"/>
                    <a:pt x="279" y="1367"/>
                  </a:cubicBezTo>
                  <a:cubicBezTo>
                    <a:pt x="432" y="1636"/>
                    <a:pt x="741" y="1785"/>
                    <a:pt x="1044" y="1785"/>
                  </a:cubicBezTo>
                  <a:cubicBezTo>
                    <a:pt x="1093" y="1785"/>
                    <a:pt x="1142" y="1781"/>
                    <a:pt x="1190" y="1773"/>
                  </a:cubicBezTo>
                  <a:cubicBezTo>
                    <a:pt x="1526" y="1716"/>
                    <a:pt x="1848" y="1453"/>
                    <a:pt x="1915" y="1103"/>
                  </a:cubicBezTo>
                  <a:cubicBezTo>
                    <a:pt x="1974" y="795"/>
                    <a:pt x="1893" y="466"/>
                    <a:pt x="1661" y="246"/>
                  </a:cubicBezTo>
                  <a:cubicBezTo>
                    <a:pt x="1496" y="88"/>
                    <a:pt x="1260" y="0"/>
                    <a:pt x="102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477;p44"/>
            <p:cNvSpPr/>
            <p:nvPr/>
          </p:nvSpPr>
          <p:spPr>
            <a:xfrm>
              <a:off x="4835800" y="1820475"/>
              <a:ext cx="64875" cy="59125"/>
            </a:xfrm>
            <a:custGeom>
              <a:avLst/>
              <a:gdLst/>
              <a:ahLst/>
              <a:cxnLst/>
              <a:rect l="l" t="t" r="r" b="b"/>
              <a:pathLst>
                <a:path w="2595" h="2365" extrusionOk="0">
                  <a:moveTo>
                    <a:pt x="1214" y="1"/>
                  </a:moveTo>
                  <a:cubicBezTo>
                    <a:pt x="1202" y="1"/>
                    <a:pt x="1189" y="1"/>
                    <a:pt x="1176" y="1"/>
                  </a:cubicBezTo>
                  <a:cubicBezTo>
                    <a:pt x="968" y="10"/>
                    <a:pt x="776" y="67"/>
                    <a:pt x="599" y="177"/>
                  </a:cubicBezTo>
                  <a:cubicBezTo>
                    <a:pt x="340" y="353"/>
                    <a:pt x="143" y="599"/>
                    <a:pt x="70" y="909"/>
                  </a:cubicBezTo>
                  <a:cubicBezTo>
                    <a:pt x="0" y="1204"/>
                    <a:pt x="55" y="1543"/>
                    <a:pt x="214" y="1801"/>
                  </a:cubicBezTo>
                  <a:cubicBezTo>
                    <a:pt x="323" y="1977"/>
                    <a:pt x="469" y="2116"/>
                    <a:pt x="650" y="2216"/>
                  </a:cubicBezTo>
                  <a:cubicBezTo>
                    <a:pt x="828" y="2313"/>
                    <a:pt x="1019" y="2362"/>
                    <a:pt x="1221" y="2362"/>
                  </a:cubicBezTo>
                  <a:cubicBezTo>
                    <a:pt x="1234" y="2362"/>
                    <a:pt x="1247" y="2362"/>
                    <a:pt x="1260" y="2361"/>
                  </a:cubicBezTo>
                  <a:cubicBezTo>
                    <a:pt x="1286" y="2363"/>
                    <a:pt x="1313" y="2364"/>
                    <a:pt x="1339" y="2364"/>
                  </a:cubicBezTo>
                  <a:cubicBezTo>
                    <a:pt x="1655" y="2364"/>
                    <a:pt x="1954" y="2214"/>
                    <a:pt x="2182" y="2000"/>
                  </a:cubicBezTo>
                  <a:cubicBezTo>
                    <a:pt x="2216" y="1967"/>
                    <a:pt x="2252" y="1931"/>
                    <a:pt x="2287" y="1897"/>
                  </a:cubicBezTo>
                  <a:cubicBezTo>
                    <a:pt x="2507" y="1682"/>
                    <a:pt x="2595" y="1313"/>
                    <a:pt x="2495" y="1022"/>
                  </a:cubicBezTo>
                  <a:cubicBezTo>
                    <a:pt x="2479" y="975"/>
                    <a:pt x="2465" y="929"/>
                    <a:pt x="2448" y="882"/>
                  </a:cubicBezTo>
                  <a:cubicBezTo>
                    <a:pt x="2325" y="564"/>
                    <a:pt x="2108" y="276"/>
                    <a:pt x="1787" y="146"/>
                  </a:cubicBezTo>
                  <a:cubicBezTo>
                    <a:pt x="1607" y="49"/>
                    <a:pt x="1416" y="1"/>
                    <a:pt x="121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478;p44"/>
            <p:cNvSpPr/>
            <p:nvPr/>
          </p:nvSpPr>
          <p:spPr>
            <a:xfrm>
              <a:off x="4971975" y="2058525"/>
              <a:ext cx="89225" cy="64125"/>
            </a:xfrm>
            <a:custGeom>
              <a:avLst/>
              <a:gdLst/>
              <a:ahLst/>
              <a:cxnLst/>
              <a:rect l="l" t="t" r="r" b="b"/>
              <a:pathLst>
                <a:path w="3569" h="2565" extrusionOk="0">
                  <a:moveTo>
                    <a:pt x="1758" y="1"/>
                  </a:moveTo>
                  <a:cubicBezTo>
                    <a:pt x="408" y="1"/>
                    <a:pt x="1" y="2172"/>
                    <a:pt x="1491" y="2525"/>
                  </a:cubicBezTo>
                  <a:cubicBezTo>
                    <a:pt x="1604" y="2552"/>
                    <a:pt x="1712" y="2565"/>
                    <a:pt x="1814" y="2565"/>
                  </a:cubicBezTo>
                  <a:cubicBezTo>
                    <a:pt x="3162" y="2565"/>
                    <a:pt x="3569" y="393"/>
                    <a:pt x="2080" y="40"/>
                  </a:cubicBezTo>
                  <a:cubicBezTo>
                    <a:pt x="1968" y="13"/>
                    <a:pt x="1860" y="1"/>
                    <a:pt x="175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479;p44"/>
            <p:cNvSpPr/>
            <p:nvPr/>
          </p:nvSpPr>
          <p:spPr>
            <a:xfrm>
              <a:off x="5238425" y="2208825"/>
              <a:ext cx="55100" cy="55500"/>
            </a:xfrm>
            <a:custGeom>
              <a:avLst/>
              <a:gdLst/>
              <a:ahLst/>
              <a:cxnLst/>
              <a:rect l="l" t="t" r="r" b="b"/>
              <a:pathLst>
                <a:path w="2204" h="2220" extrusionOk="0">
                  <a:moveTo>
                    <a:pt x="1102" y="1"/>
                  </a:moveTo>
                  <a:cubicBezTo>
                    <a:pt x="903" y="1"/>
                    <a:pt x="704" y="54"/>
                    <a:pt x="530" y="162"/>
                  </a:cubicBezTo>
                  <a:cubicBezTo>
                    <a:pt x="201" y="364"/>
                    <a:pt x="1" y="738"/>
                    <a:pt x="13" y="1125"/>
                  </a:cubicBezTo>
                  <a:cubicBezTo>
                    <a:pt x="25" y="1479"/>
                    <a:pt x="239" y="1889"/>
                    <a:pt x="577" y="2040"/>
                  </a:cubicBezTo>
                  <a:cubicBezTo>
                    <a:pt x="628" y="2061"/>
                    <a:pt x="676" y="2083"/>
                    <a:pt x="726" y="2105"/>
                  </a:cubicBezTo>
                  <a:cubicBezTo>
                    <a:pt x="890" y="2177"/>
                    <a:pt x="1058" y="2220"/>
                    <a:pt x="1224" y="2220"/>
                  </a:cubicBezTo>
                  <a:cubicBezTo>
                    <a:pt x="1390" y="2220"/>
                    <a:pt x="1554" y="2177"/>
                    <a:pt x="1712" y="2079"/>
                  </a:cubicBezTo>
                  <a:cubicBezTo>
                    <a:pt x="2030" y="1883"/>
                    <a:pt x="2159" y="1567"/>
                    <a:pt x="2179" y="1208"/>
                  </a:cubicBezTo>
                  <a:lnTo>
                    <a:pt x="2186" y="1046"/>
                  </a:lnTo>
                  <a:cubicBezTo>
                    <a:pt x="2204" y="678"/>
                    <a:pt x="1933" y="304"/>
                    <a:pt x="1623" y="133"/>
                  </a:cubicBezTo>
                  <a:cubicBezTo>
                    <a:pt x="1462" y="44"/>
                    <a:pt x="1282" y="1"/>
                    <a:pt x="11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480;p44"/>
            <p:cNvSpPr/>
            <p:nvPr/>
          </p:nvSpPr>
          <p:spPr>
            <a:xfrm>
              <a:off x="5136925" y="1969575"/>
              <a:ext cx="61025" cy="43875"/>
            </a:xfrm>
            <a:custGeom>
              <a:avLst/>
              <a:gdLst/>
              <a:ahLst/>
              <a:cxnLst/>
              <a:rect l="l" t="t" r="r" b="b"/>
              <a:pathLst>
                <a:path w="2441" h="1755" extrusionOk="0">
                  <a:moveTo>
                    <a:pt x="1202" y="0"/>
                  </a:moveTo>
                  <a:cubicBezTo>
                    <a:pt x="279" y="0"/>
                    <a:pt x="1" y="1487"/>
                    <a:pt x="1020" y="1728"/>
                  </a:cubicBezTo>
                  <a:cubicBezTo>
                    <a:pt x="1097" y="1746"/>
                    <a:pt x="1171" y="1755"/>
                    <a:pt x="1241" y="1755"/>
                  </a:cubicBezTo>
                  <a:cubicBezTo>
                    <a:pt x="2164" y="1755"/>
                    <a:pt x="2441" y="268"/>
                    <a:pt x="1423" y="27"/>
                  </a:cubicBezTo>
                  <a:cubicBezTo>
                    <a:pt x="1346" y="9"/>
                    <a:pt x="1272" y="0"/>
                    <a:pt x="120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481;p44"/>
            <p:cNvSpPr/>
            <p:nvPr/>
          </p:nvSpPr>
          <p:spPr>
            <a:xfrm>
              <a:off x="5006075" y="2340725"/>
              <a:ext cx="47300" cy="45275"/>
            </a:xfrm>
            <a:custGeom>
              <a:avLst/>
              <a:gdLst/>
              <a:ahLst/>
              <a:cxnLst/>
              <a:rect l="l" t="t" r="r" b="b"/>
              <a:pathLst>
                <a:path w="1892" h="1811" extrusionOk="0">
                  <a:moveTo>
                    <a:pt x="940" y="1"/>
                  </a:moveTo>
                  <a:cubicBezTo>
                    <a:pt x="771" y="1"/>
                    <a:pt x="633" y="51"/>
                    <a:pt x="466" y="129"/>
                  </a:cubicBezTo>
                  <a:cubicBezTo>
                    <a:pt x="457" y="132"/>
                    <a:pt x="448" y="137"/>
                    <a:pt x="439" y="141"/>
                  </a:cubicBezTo>
                  <a:cubicBezTo>
                    <a:pt x="255" y="227"/>
                    <a:pt x="80" y="498"/>
                    <a:pt x="42" y="691"/>
                  </a:cubicBezTo>
                  <a:cubicBezTo>
                    <a:pt x="1" y="907"/>
                    <a:pt x="8" y="1180"/>
                    <a:pt x="150" y="1359"/>
                  </a:cubicBezTo>
                  <a:cubicBezTo>
                    <a:pt x="156" y="1368"/>
                    <a:pt x="162" y="1375"/>
                    <a:pt x="168" y="1383"/>
                  </a:cubicBezTo>
                  <a:cubicBezTo>
                    <a:pt x="269" y="1509"/>
                    <a:pt x="366" y="1618"/>
                    <a:pt x="507" y="1704"/>
                  </a:cubicBezTo>
                  <a:cubicBezTo>
                    <a:pt x="630" y="1779"/>
                    <a:pt x="777" y="1810"/>
                    <a:pt x="922" y="1810"/>
                  </a:cubicBezTo>
                  <a:cubicBezTo>
                    <a:pt x="981" y="1810"/>
                    <a:pt x="1039" y="1805"/>
                    <a:pt x="1095" y="1796"/>
                  </a:cubicBezTo>
                  <a:cubicBezTo>
                    <a:pt x="1436" y="1738"/>
                    <a:pt x="1765" y="1471"/>
                    <a:pt x="1832" y="1115"/>
                  </a:cubicBezTo>
                  <a:cubicBezTo>
                    <a:pt x="1892" y="802"/>
                    <a:pt x="1809" y="469"/>
                    <a:pt x="1574" y="245"/>
                  </a:cubicBezTo>
                  <a:cubicBezTo>
                    <a:pt x="1426" y="103"/>
                    <a:pt x="1235" y="26"/>
                    <a:pt x="1033" y="6"/>
                  </a:cubicBezTo>
                  <a:cubicBezTo>
                    <a:pt x="1001" y="2"/>
                    <a:pt x="970" y="1"/>
                    <a:pt x="94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482;p44"/>
            <p:cNvSpPr/>
            <p:nvPr/>
          </p:nvSpPr>
          <p:spPr>
            <a:xfrm>
              <a:off x="4797125" y="2495650"/>
              <a:ext cx="72700" cy="52275"/>
            </a:xfrm>
            <a:custGeom>
              <a:avLst/>
              <a:gdLst/>
              <a:ahLst/>
              <a:cxnLst/>
              <a:rect l="l" t="t" r="r" b="b"/>
              <a:pathLst>
                <a:path w="2908" h="2091" extrusionOk="0">
                  <a:moveTo>
                    <a:pt x="1429" y="0"/>
                  </a:moveTo>
                  <a:cubicBezTo>
                    <a:pt x="331" y="0"/>
                    <a:pt x="1" y="1770"/>
                    <a:pt x="1213" y="2058"/>
                  </a:cubicBezTo>
                  <a:cubicBezTo>
                    <a:pt x="1305" y="2080"/>
                    <a:pt x="1393" y="2090"/>
                    <a:pt x="1477" y="2090"/>
                  </a:cubicBezTo>
                  <a:cubicBezTo>
                    <a:pt x="2577" y="2090"/>
                    <a:pt x="2908" y="321"/>
                    <a:pt x="1693" y="32"/>
                  </a:cubicBezTo>
                  <a:cubicBezTo>
                    <a:pt x="1601" y="10"/>
                    <a:pt x="1513" y="0"/>
                    <a:pt x="142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483;p44"/>
            <p:cNvSpPr/>
            <p:nvPr/>
          </p:nvSpPr>
          <p:spPr>
            <a:xfrm>
              <a:off x="4628650" y="2702350"/>
              <a:ext cx="46625" cy="43325"/>
            </a:xfrm>
            <a:custGeom>
              <a:avLst/>
              <a:gdLst/>
              <a:ahLst/>
              <a:cxnLst/>
              <a:rect l="l" t="t" r="r" b="b"/>
              <a:pathLst>
                <a:path w="1865" h="1733" extrusionOk="0">
                  <a:moveTo>
                    <a:pt x="939" y="0"/>
                  </a:moveTo>
                  <a:cubicBezTo>
                    <a:pt x="777" y="0"/>
                    <a:pt x="611" y="45"/>
                    <a:pt x="477" y="127"/>
                  </a:cubicBezTo>
                  <a:cubicBezTo>
                    <a:pt x="296" y="240"/>
                    <a:pt x="129" y="454"/>
                    <a:pt x="87" y="666"/>
                  </a:cubicBezTo>
                  <a:cubicBezTo>
                    <a:pt x="1" y="1129"/>
                    <a:pt x="259" y="1599"/>
                    <a:pt x="733" y="1710"/>
                  </a:cubicBezTo>
                  <a:cubicBezTo>
                    <a:pt x="795" y="1725"/>
                    <a:pt x="860" y="1732"/>
                    <a:pt x="925" y="1732"/>
                  </a:cubicBezTo>
                  <a:cubicBezTo>
                    <a:pt x="1088" y="1732"/>
                    <a:pt x="1253" y="1688"/>
                    <a:pt x="1388" y="1605"/>
                  </a:cubicBezTo>
                  <a:cubicBezTo>
                    <a:pt x="1569" y="1493"/>
                    <a:pt x="1736" y="1279"/>
                    <a:pt x="1777" y="1067"/>
                  </a:cubicBezTo>
                  <a:cubicBezTo>
                    <a:pt x="1865" y="605"/>
                    <a:pt x="1606" y="135"/>
                    <a:pt x="1132" y="22"/>
                  </a:cubicBezTo>
                  <a:cubicBezTo>
                    <a:pt x="1070" y="8"/>
                    <a:pt x="1005" y="0"/>
                    <a:pt x="93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484;p44"/>
            <p:cNvSpPr/>
            <p:nvPr/>
          </p:nvSpPr>
          <p:spPr>
            <a:xfrm>
              <a:off x="4414825" y="2745200"/>
              <a:ext cx="58950" cy="57650"/>
            </a:xfrm>
            <a:custGeom>
              <a:avLst/>
              <a:gdLst/>
              <a:ahLst/>
              <a:cxnLst/>
              <a:rect l="l" t="t" r="r" b="b"/>
              <a:pathLst>
                <a:path w="2358" h="2306" extrusionOk="0">
                  <a:moveTo>
                    <a:pt x="1188" y="1"/>
                  </a:moveTo>
                  <a:cubicBezTo>
                    <a:pt x="973" y="1"/>
                    <a:pt x="752" y="60"/>
                    <a:pt x="574" y="171"/>
                  </a:cubicBezTo>
                  <a:cubicBezTo>
                    <a:pt x="333" y="319"/>
                    <a:pt x="110" y="605"/>
                    <a:pt x="56" y="887"/>
                  </a:cubicBezTo>
                  <a:cubicBezTo>
                    <a:pt x="1" y="1180"/>
                    <a:pt x="23" y="1504"/>
                    <a:pt x="196" y="1758"/>
                  </a:cubicBezTo>
                  <a:cubicBezTo>
                    <a:pt x="368" y="2014"/>
                    <a:pt x="608" y="2205"/>
                    <a:pt x="912" y="2276"/>
                  </a:cubicBezTo>
                  <a:cubicBezTo>
                    <a:pt x="995" y="2296"/>
                    <a:pt x="1082" y="2305"/>
                    <a:pt x="1169" y="2305"/>
                  </a:cubicBezTo>
                  <a:cubicBezTo>
                    <a:pt x="1385" y="2305"/>
                    <a:pt x="1605" y="2246"/>
                    <a:pt x="1784" y="2135"/>
                  </a:cubicBezTo>
                  <a:cubicBezTo>
                    <a:pt x="2024" y="1987"/>
                    <a:pt x="2247" y="1702"/>
                    <a:pt x="2301" y="1420"/>
                  </a:cubicBezTo>
                  <a:cubicBezTo>
                    <a:pt x="2357" y="1126"/>
                    <a:pt x="2334" y="801"/>
                    <a:pt x="2161" y="547"/>
                  </a:cubicBezTo>
                  <a:cubicBezTo>
                    <a:pt x="1990" y="293"/>
                    <a:pt x="1749" y="103"/>
                    <a:pt x="1445" y="31"/>
                  </a:cubicBezTo>
                  <a:cubicBezTo>
                    <a:pt x="1362" y="11"/>
                    <a:pt x="1276" y="1"/>
                    <a:pt x="118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485;p44"/>
            <p:cNvSpPr/>
            <p:nvPr/>
          </p:nvSpPr>
          <p:spPr>
            <a:xfrm>
              <a:off x="4564275" y="2905725"/>
              <a:ext cx="57825" cy="53900"/>
            </a:xfrm>
            <a:custGeom>
              <a:avLst/>
              <a:gdLst/>
              <a:ahLst/>
              <a:cxnLst/>
              <a:rect l="l" t="t" r="r" b="b"/>
              <a:pathLst>
                <a:path w="2313" h="2156" extrusionOk="0">
                  <a:moveTo>
                    <a:pt x="1559" y="249"/>
                  </a:moveTo>
                  <a:cubicBezTo>
                    <a:pt x="1560" y="250"/>
                    <a:pt x="1561" y="250"/>
                    <a:pt x="1562" y="251"/>
                  </a:cubicBezTo>
                  <a:lnTo>
                    <a:pt x="1562" y="251"/>
                  </a:lnTo>
                  <a:cubicBezTo>
                    <a:pt x="1561" y="250"/>
                    <a:pt x="1560" y="250"/>
                    <a:pt x="1559" y="249"/>
                  </a:cubicBezTo>
                  <a:close/>
                  <a:moveTo>
                    <a:pt x="1024" y="0"/>
                  </a:moveTo>
                  <a:cubicBezTo>
                    <a:pt x="1009" y="0"/>
                    <a:pt x="993" y="1"/>
                    <a:pt x="977" y="2"/>
                  </a:cubicBezTo>
                  <a:cubicBezTo>
                    <a:pt x="740" y="21"/>
                    <a:pt x="548" y="112"/>
                    <a:pt x="373" y="274"/>
                  </a:cubicBezTo>
                  <a:cubicBezTo>
                    <a:pt x="234" y="400"/>
                    <a:pt x="124" y="617"/>
                    <a:pt x="82" y="795"/>
                  </a:cubicBezTo>
                  <a:cubicBezTo>
                    <a:pt x="1" y="1141"/>
                    <a:pt x="111" y="1481"/>
                    <a:pt x="327" y="1747"/>
                  </a:cubicBezTo>
                  <a:cubicBezTo>
                    <a:pt x="538" y="2007"/>
                    <a:pt x="835" y="2156"/>
                    <a:pt x="1170" y="2156"/>
                  </a:cubicBezTo>
                  <a:cubicBezTo>
                    <a:pt x="1197" y="2156"/>
                    <a:pt x="1223" y="2155"/>
                    <a:pt x="1251" y="2153"/>
                  </a:cubicBezTo>
                  <a:cubicBezTo>
                    <a:pt x="1456" y="2140"/>
                    <a:pt x="1687" y="2082"/>
                    <a:pt x="1856" y="1956"/>
                  </a:cubicBezTo>
                  <a:cubicBezTo>
                    <a:pt x="1985" y="1861"/>
                    <a:pt x="2106" y="1753"/>
                    <a:pt x="2185" y="1611"/>
                  </a:cubicBezTo>
                  <a:cubicBezTo>
                    <a:pt x="2285" y="1427"/>
                    <a:pt x="2312" y="1215"/>
                    <a:pt x="2279" y="1010"/>
                  </a:cubicBezTo>
                  <a:cubicBezTo>
                    <a:pt x="2235" y="753"/>
                    <a:pt x="2097" y="547"/>
                    <a:pt x="1898" y="407"/>
                  </a:cubicBezTo>
                  <a:lnTo>
                    <a:pt x="1898" y="407"/>
                  </a:lnTo>
                  <a:cubicBezTo>
                    <a:pt x="1886" y="393"/>
                    <a:pt x="1874" y="380"/>
                    <a:pt x="1861" y="367"/>
                  </a:cubicBezTo>
                  <a:cubicBezTo>
                    <a:pt x="1738" y="239"/>
                    <a:pt x="1695" y="239"/>
                    <a:pt x="1587" y="180"/>
                  </a:cubicBezTo>
                  <a:cubicBezTo>
                    <a:pt x="1538" y="154"/>
                    <a:pt x="1488" y="132"/>
                    <a:pt x="1437" y="112"/>
                  </a:cubicBezTo>
                  <a:lnTo>
                    <a:pt x="1437" y="112"/>
                  </a:lnTo>
                  <a:cubicBezTo>
                    <a:pt x="1400" y="94"/>
                    <a:pt x="1362" y="79"/>
                    <a:pt x="1322" y="68"/>
                  </a:cubicBezTo>
                  <a:cubicBezTo>
                    <a:pt x="1228" y="23"/>
                    <a:pt x="1129" y="0"/>
                    <a:pt x="102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486;p44"/>
            <p:cNvSpPr/>
            <p:nvPr/>
          </p:nvSpPr>
          <p:spPr>
            <a:xfrm>
              <a:off x="4854700" y="2841175"/>
              <a:ext cx="45575" cy="41900"/>
            </a:xfrm>
            <a:custGeom>
              <a:avLst/>
              <a:gdLst/>
              <a:ahLst/>
              <a:cxnLst/>
              <a:rect l="l" t="t" r="r" b="b"/>
              <a:pathLst>
                <a:path w="1823" h="1676" extrusionOk="0">
                  <a:moveTo>
                    <a:pt x="1277" y="135"/>
                  </a:moveTo>
                  <a:cubicBezTo>
                    <a:pt x="1281" y="137"/>
                    <a:pt x="1286" y="139"/>
                    <a:pt x="1291" y="141"/>
                  </a:cubicBezTo>
                  <a:cubicBezTo>
                    <a:pt x="1286" y="139"/>
                    <a:pt x="1281" y="137"/>
                    <a:pt x="1277" y="135"/>
                  </a:cubicBezTo>
                  <a:close/>
                  <a:moveTo>
                    <a:pt x="999" y="1"/>
                  </a:moveTo>
                  <a:cubicBezTo>
                    <a:pt x="906" y="1"/>
                    <a:pt x="813" y="17"/>
                    <a:pt x="725" y="48"/>
                  </a:cubicBezTo>
                  <a:lnTo>
                    <a:pt x="725" y="48"/>
                  </a:lnTo>
                  <a:cubicBezTo>
                    <a:pt x="530" y="89"/>
                    <a:pt x="350" y="200"/>
                    <a:pt x="229" y="364"/>
                  </a:cubicBezTo>
                  <a:cubicBezTo>
                    <a:pt x="7" y="663"/>
                    <a:pt x="1" y="1170"/>
                    <a:pt x="315" y="1422"/>
                  </a:cubicBezTo>
                  <a:cubicBezTo>
                    <a:pt x="491" y="1562"/>
                    <a:pt x="689" y="1675"/>
                    <a:pt x="919" y="1675"/>
                  </a:cubicBezTo>
                  <a:cubicBezTo>
                    <a:pt x="935" y="1675"/>
                    <a:pt x="952" y="1675"/>
                    <a:pt x="969" y="1674"/>
                  </a:cubicBezTo>
                  <a:cubicBezTo>
                    <a:pt x="1199" y="1656"/>
                    <a:pt x="1447" y="1565"/>
                    <a:pt x="1594" y="1382"/>
                  </a:cubicBezTo>
                  <a:cubicBezTo>
                    <a:pt x="1739" y="1202"/>
                    <a:pt x="1818" y="1016"/>
                    <a:pt x="1820" y="786"/>
                  </a:cubicBezTo>
                  <a:cubicBezTo>
                    <a:pt x="1822" y="533"/>
                    <a:pt x="1676" y="303"/>
                    <a:pt x="1481" y="159"/>
                  </a:cubicBezTo>
                  <a:cubicBezTo>
                    <a:pt x="1334" y="52"/>
                    <a:pt x="1165" y="1"/>
                    <a:pt x="9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487;p44"/>
            <p:cNvSpPr/>
            <p:nvPr/>
          </p:nvSpPr>
          <p:spPr>
            <a:xfrm>
              <a:off x="4936075" y="2643775"/>
              <a:ext cx="58550" cy="45700"/>
            </a:xfrm>
            <a:custGeom>
              <a:avLst/>
              <a:gdLst/>
              <a:ahLst/>
              <a:cxnLst/>
              <a:rect l="l" t="t" r="r" b="b"/>
              <a:pathLst>
                <a:path w="2342" h="1828" extrusionOk="0">
                  <a:moveTo>
                    <a:pt x="1333" y="1682"/>
                  </a:moveTo>
                  <a:cubicBezTo>
                    <a:pt x="1325" y="1686"/>
                    <a:pt x="1317" y="1690"/>
                    <a:pt x="1308" y="1694"/>
                  </a:cubicBezTo>
                  <a:cubicBezTo>
                    <a:pt x="1316" y="1690"/>
                    <a:pt x="1325" y="1686"/>
                    <a:pt x="1333" y="1682"/>
                  </a:cubicBezTo>
                  <a:close/>
                  <a:moveTo>
                    <a:pt x="1226" y="1"/>
                  </a:moveTo>
                  <a:cubicBezTo>
                    <a:pt x="1206" y="1"/>
                    <a:pt x="1185" y="1"/>
                    <a:pt x="1164" y="2"/>
                  </a:cubicBezTo>
                  <a:cubicBezTo>
                    <a:pt x="816" y="18"/>
                    <a:pt x="531" y="183"/>
                    <a:pt x="296" y="435"/>
                  </a:cubicBezTo>
                  <a:cubicBezTo>
                    <a:pt x="15" y="734"/>
                    <a:pt x="1" y="1198"/>
                    <a:pt x="257" y="1515"/>
                  </a:cubicBezTo>
                  <a:cubicBezTo>
                    <a:pt x="415" y="1710"/>
                    <a:pt x="666" y="1828"/>
                    <a:pt x="915" y="1828"/>
                  </a:cubicBezTo>
                  <a:cubicBezTo>
                    <a:pt x="1057" y="1828"/>
                    <a:pt x="1199" y="1789"/>
                    <a:pt x="1323" y="1705"/>
                  </a:cubicBezTo>
                  <a:cubicBezTo>
                    <a:pt x="1354" y="1684"/>
                    <a:pt x="1428" y="1642"/>
                    <a:pt x="1437" y="1635"/>
                  </a:cubicBezTo>
                  <a:lnTo>
                    <a:pt x="1437" y="1635"/>
                  </a:lnTo>
                  <a:cubicBezTo>
                    <a:pt x="1497" y="1608"/>
                    <a:pt x="1556" y="1580"/>
                    <a:pt x="1612" y="1543"/>
                  </a:cubicBezTo>
                  <a:cubicBezTo>
                    <a:pt x="1625" y="1533"/>
                    <a:pt x="1639" y="1524"/>
                    <a:pt x="1654" y="1515"/>
                  </a:cubicBezTo>
                  <a:lnTo>
                    <a:pt x="1654" y="1515"/>
                  </a:lnTo>
                  <a:cubicBezTo>
                    <a:pt x="1662" y="1512"/>
                    <a:pt x="1671" y="1510"/>
                    <a:pt x="1680" y="1507"/>
                  </a:cubicBezTo>
                  <a:lnTo>
                    <a:pt x="1680" y="1507"/>
                  </a:lnTo>
                  <a:cubicBezTo>
                    <a:pt x="1962" y="1453"/>
                    <a:pt x="2227" y="1265"/>
                    <a:pt x="2285" y="964"/>
                  </a:cubicBezTo>
                  <a:cubicBezTo>
                    <a:pt x="2341" y="669"/>
                    <a:pt x="2226" y="300"/>
                    <a:pt x="1931" y="167"/>
                  </a:cubicBezTo>
                  <a:cubicBezTo>
                    <a:pt x="1705" y="66"/>
                    <a:pt x="1475" y="1"/>
                    <a:pt x="122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488;p44"/>
            <p:cNvSpPr/>
            <p:nvPr/>
          </p:nvSpPr>
          <p:spPr>
            <a:xfrm>
              <a:off x="5151000" y="2460950"/>
              <a:ext cx="47900" cy="48375"/>
            </a:xfrm>
            <a:custGeom>
              <a:avLst/>
              <a:gdLst/>
              <a:ahLst/>
              <a:cxnLst/>
              <a:rect l="l" t="t" r="r" b="b"/>
              <a:pathLst>
                <a:path w="1916" h="1935" extrusionOk="0">
                  <a:moveTo>
                    <a:pt x="939" y="1"/>
                  </a:moveTo>
                  <a:cubicBezTo>
                    <a:pt x="771" y="1"/>
                    <a:pt x="603" y="39"/>
                    <a:pt x="462" y="135"/>
                  </a:cubicBezTo>
                  <a:cubicBezTo>
                    <a:pt x="265" y="269"/>
                    <a:pt x="90" y="468"/>
                    <a:pt x="47" y="711"/>
                  </a:cubicBezTo>
                  <a:cubicBezTo>
                    <a:pt x="28" y="817"/>
                    <a:pt x="0" y="941"/>
                    <a:pt x="8" y="1040"/>
                  </a:cubicBezTo>
                  <a:cubicBezTo>
                    <a:pt x="22" y="1212"/>
                    <a:pt x="71" y="1366"/>
                    <a:pt x="160" y="1515"/>
                  </a:cubicBezTo>
                  <a:cubicBezTo>
                    <a:pt x="325" y="1784"/>
                    <a:pt x="627" y="1935"/>
                    <a:pt x="930" y="1935"/>
                  </a:cubicBezTo>
                  <a:cubicBezTo>
                    <a:pt x="1089" y="1935"/>
                    <a:pt x="1249" y="1894"/>
                    <a:pt x="1389" y="1806"/>
                  </a:cubicBezTo>
                  <a:cubicBezTo>
                    <a:pt x="1526" y="1721"/>
                    <a:pt x="1667" y="1593"/>
                    <a:pt x="1739" y="1449"/>
                  </a:cubicBezTo>
                  <a:cubicBezTo>
                    <a:pt x="1787" y="1352"/>
                    <a:pt x="1820" y="1242"/>
                    <a:pt x="1851" y="1137"/>
                  </a:cubicBezTo>
                  <a:cubicBezTo>
                    <a:pt x="1916" y="917"/>
                    <a:pt x="1856" y="628"/>
                    <a:pt x="1738" y="437"/>
                  </a:cubicBezTo>
                  <a:cubicBezTo>
                    <a:pt x="1619" y="243"/>
                    <a:pt x="1389" y="66"/>
                    <a:pt x="1162" y="23"/>
                  </a:cubicBezTo>
                  <a:cubicBezTo>
                    <a:pt x="1089" y="8"/>
                    <a:pt x="1014" y="1"/>
                    <a:pt x="93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489;p44"/>
            <p:cNvSpPr/>
            <p:nvPr/>
          </p:nvSpPr>
          <p:spPr>
            <a:xfrm>
              <a:off x="5192000" y="2713825"/>
              <a:ext cx="57700" cy="56225"/>
            </a:xfrm>
            <a:custGeom>
              <a:avLst/>
              <a:gdLst/>
              <a:ahLst/>
              <a:cxnLst/>
              <a:rect l="l" t="t" r="r" b="b"/>
              <a:pathLst>
                <a:path w="2308" h="2249" extrusionOk="0">
                  <a:moveTo>
                    <a:pt x="1000" y="0"/>
                  </a:moveTo>
                  <a:cubicBezTo>
                    <a:pt x="682" y="0"/>
                    <a:pt x="305" y="239"/>
                    <a:pt x="179" y="526"/>
                  </a:cubicBezTo>
                  <a:cubicBezTo>
                    <a:pt x="58" y="800"/>
                    <a:pt x="0" y="1055"/>
                    <a:pt x="88" y="1351"/>
                  </a:cubicBezTo>
                  <a:cubicBezTo>
                    <a:pt x="102" y="1397"/>
                    <a:pt x="118" y="1442"/>
                    <a:pt x="134" y="1488"/>
                  </a:cubicBezTo>
                  <a:cubicBezTo>
                    <a:pt x="250" y="1839"/>
                    <a:pt x="542" y="2153"/>
                    <a:pt x="918" y="2224"/>
                  </a:cubicBezTo>
                  <a:cubicBezTo>
                    <a:pt x="1001" y="2240"/>
                    <a:pt x="1085" y="2248"/>
                    <a:pt x="1168" y="2248"/>
                  </a:cubicBezTo>
                  <a:cubicBezTo>
                    <a:pt x="1366" y="2248"/>
                    <a:pt x="1559" y="2200"/>
                    <a:pt x="1734" y="2093"/>
                  </a:cubicBezTo>
                  <a:cubicBezTo>
                    <a:pt x="1970" y="1947"/>
                    <a:pt x="2155" y="1692"/>
                    <a:pt x="2217" y="1423"/>
                  </a:cubicBezTo>
                  <a:cubicBezTo>
                    <a:pt x="2307" y="1046"/>
                    <a:pt x="2183" y="664"/>
                    <a:pt x="1913" y="392"/>
                  </a:cubicBezTo>
                  <a:cubicBezTo>
                    <a:pt x="1878" y="358"/>
                    <a:pt x="1846" y="323"/>
                    <a:pt x="1811" y="291"/>
                  </a:cubicBezTo>
                  <a:cubicBezTo>
                    <a:pt x="1585" y="80"/>
                    <a:pt x="1332" y="15"/>
                    <a:pt x="1033" y="1"/>
                  </a:cubicBezTo>
                  <a:cubicBezTo>
                    <a:pt x="1022" y="1"/>
                    <a:pt x="1011" y="0"/>
                    <a:pt x="100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490;p44"/>
            <p:cNvSpPr/>
            <p:nvPr/>
          </p:nvSpPr>
          <p:spPr>
            <a:xfrm>
              <a:off x="5334025" y="2446975"/>
              <a:ext cx="66850" cy="54000"/>
            </a:xfrm>
            <a:custGeom>
              <a:avLst/>
              <a:gdLst/>
              <a:ahLst/>
              <a:cxnLst/>
              <a:rect l="l" t="t" r="r" b="b"/>
              <a:pathLst>
                <a:path w="2674" h="2160" extrusionOk="0">
                  <a:moveTo>
                    <a:pt x="1329" y="1"/>
                  </a:moveTo>
                  <a:cubicBezTo>
                    <a:pt x="1046" y="1"/>
                    <a:pt x="770" y="98"/>
                    <a:pt x="526" y="239"/>
                  </a:cubicBezTo>
                  <a:cubicBezTo>
                    <a:pt x="173" y="443"/>
                    <a:pt x="0" y="881"/>
                    <a:pt x="65" y="1270"/>
                  </a:cubicBezTo>
                  <a:cubicBezTo>
                    <a:pt x="95" y="1449"/>
                    <a:pt x="161" y="1598"/>
                    <a:pt x="276" y="1738"/>
                  </a:cubicBezTo>
                  <a:cubicBezTo>
                    <a:pt x="427" y="1924"/>
                    <a:pt x="596" y="2014"/>
                    <a:pt x="825" y="2092"/>
                  </a:cubicBezTo>
                  <a:cubicBezTo>
                    <a:pt x="957" y="2137"/>
                    <a:pt x="1109" y="2160"/>
                    <a:pt x="1261" y="2160"/>
                  </a:cubicBezTo>
                  <a:cubicBezTo>
                    <a:pt x="1446" y="2160"/>
                    <a:pt x="1632" y="2126"/>
                    <a:pt x="1785" y="2057"/>
                  </a:cubicBezTo>
                  <a:cubicBezTo>
                    <a:pt x="1931" y="1990"/>
                    <a:pt x="2071" y="1914"/>
                    <a:pt x="2212" y="1839"/>
                  </a:cubicBezTo>
                  <a:cubicBezTo>
                    <a:pt x="2344" y="1769"/>
                    <a:pt x="2471" y="1620"/>
                    <a:pt x="2544" y="1492"/>
                  </a:cubicBezTo>
                  <a:cubicBezTo>
                    <a:pt x="2644" y="1305"/>
                    <a:pt x="2674" y="1093"/>
                    <a:pt x="2638" y="886"/>
                  </a:cubicBezTo>
                  <a:cubicBezTo>
                    <a:pt x="2573" y="504"/>
                    <a:pt x="2302" y="239"/>
                    <a:pt x="1936" y="126"/>
                  </a:cubicBezTo>
                  <a:cubicBezTo>
                    <a:pt x="1773" y="77"/>
                    <a:pt x="1620" y="24"/>
                    <a:pt x="1448" y="6"/>
                  </a:cubicBezTo>
                  <a:cubicBezTo>
                    <a:pt x="1408" y="2"/>
                    <a:pt x="1368" y="1"/>
                    <a:pt x="132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491;p44"/>
            <p:cNvSpPr/>
            <p:nvPr/>
          </p:nvSpPr>
          <p:spPr>
            <a:xfrm>
              <a:off x="5319850" y="2921000"/>
              <a:ext cx="41050" cy="41300"/>
            </a:xfrm>
            <a:custGeom>
              <a:avLst/>
              <a:gdLst/>
              <a:ahLst/>
              <a:cxnLst/>
              <a:rect l="l" t="t" r="r" b="b"/>
              <a:pathLst>
                <a:path w="1642" h="1652" extrusionOk="0">
                  <a:moveTo>
                    <a:pt x="1363" y="386"/>
                  </a:moveTo>
                  <a:lnTo>
                    <a:pt x="1374" y="400"/>
                  </a:lnTo>
                  <a:lnTo>
                    <a:pt x="1374" y="400"/>
                  </a:lnTo>
                  <a:cubicBezTo>
                    <a:pt x="1380" y="414"/>
                    <a:pt x="1386" y="427"/>
                    <a:pt x="1392" y="440"/>
                  </a:cubicBezTo>
                  <a:lnTo>
                    <a:pt x="1392" y="440"/>
                  </a:lnTo>
                  <a:cubicBezTo>
                    <a:pt x="1383" y="422"/>
                    <a:pt x="1373" y="404"/>
                    <a:pt x="1363" y="386"/>
                  </a:cubicBezTo>
                  <a:close/>
                  <a:moveTo>
                    <a:pt x="817" y="1"/>
                  </a:moveTo>
                  <a:cubicBezTo>
                    <a:pt x="801" y="1"/>
                    <a:pt x="785" y="2"/>
                    <a:pt x="770" y="4"/>
                  </a:cubicBezTo>
                  <a:cubicBezTo>
                    <a:pt x="439" y="48"/>
                    <a:pt x="138" y="234"/>
                    <a:pt x="66" y="589"/>
                  </a:cubicBezTo>
                  <a:cubicBezTo>
                    <a:pt x="1" y="906"/>
                    <a:pt x="93" y="1209"/>
                    <a:pt x="320" y="1441"/>
                  </a:cubicBezTo>
                  <a:cubicBezTo>
                    <a:pt x="460" y="1585"/>
                    <a:pt x="646" y="1652"/>
                    <a:pt x="832" y="1652"/>
                  </a:cubicBezTo>
                  <a:cubicBezTo>
                    <a:pt x="1107" y="1652"/>
                    <a:pt x="1385" y="1507"/>
                    <a:pt x="1523" y="1254"/>
                  </a:cubicBezTo>
                  <a:cubicBezTo>
                    <a:pt x="1619" y="1080"/>
                    <a:pt x="1642" y="852"/>
                    <a:pt x="1583" y="661"/>
                  </a:cubicBezTo>
                  <a:cubicBezTo>
                    <a:pt x="1536" y="504"/>
                    <a:pt x="1422" y="342"/>
                    <a:pt x="1275" y="240"/>
                  </a:cubicBezTo>
                  <a:lnTo>
                    <a:pt x="1275" y="240"/>
                  </a:lnTo>
                  <a:cubicBezTo>
                    <a:pt x="1182" y="103"/>
                    <a:pt x="980"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492;p44"/>
            <p:cNvSpPr/>
            <p:nvPr/>
          </p:nvSpPr>
          <p:spPr>
            <a:xfrm>
              <a:off x="5070400" y="2975975"/>
              <a:ext cx="67000" cy="62450"/>
            </a:xfrm>
            <a:custGeom>
              <a:avLst/>
              <a:gdLst/>
              <a:ahLst/>
              <a:cxnLst/>
              <a:rect l="l" t="t" r="r" b="b"/>
              <a:pathLst>
                <a:path w="2680" h="2498" extrusionOk="0">
                  <a:moveTo>
                    <a:pt x="1120" y="2433"/>
                  </a:moveTo>
                  <a:cubicBezTo>
                    <a:pt x="1127" y="2434"/>
                    <a:pt x="1134" y="2434"/>
                    <a:pt x="1140" y="2435"/>
                  </a:cubicBezTo>
                  <a:cubicBezTo>
                    <a:pt x="1141" y="2435"/>
                    <a:pt x="1142" y="2435"/>
                    <a:pt x="1142" y="2435"/>
                  </a:cubicBezTo>
                  <a:lnTo>
                    <a:pt x="1142" y="2435"/>
                  </a:lnTo>
                  <a:lnTo>
                    <a:pt x="1120" y="2433"/>
                  </a:lnTo>
                  <a:close/>
                  <a:moveTo>
                    <a:pt x="1414" y="0"/>
                  </a:moveTo>
                  <a:cubicBezTo>
                    <a:pt x="1380" y="0"/>
                    <a:pt x="1347" y="1"/>
                    <a:pt x="1314" y="2"/>
                  </a:cubicBezTo>
                  <a:cubicBezTo>
                    <a:pt x="1014" y="15"/>
                    <a:pt x="870" y="94"/>
                    <a:pt x="603" y="219"/>
                  </a:cubicBezTo>
                  <a:cubicBezTo>
                    <a:pt x="460" y="300"/>
                    <a:pt x="347" y="408"/>
                    <a:pt x="264" y="545"/>
                  </a:cubicBezTo>
                  <a:cubicBezTo>
                    <a:pt x="156" y="669"/>
                    <a:pt x="85" y="815"/>
                    <a:pt x="53" y="981"/>
                  </a:cubicBezTo>
                  <a:cubicBezTo>
                    <a:pt x="1" y="1254"/>
                    <a:pt x="22" y="1513"/>
                    <a:pt x="138" y="1767"/>
                  </a:cubicBezTo>
                  <a:cubicBezTo>
                    <a:pt x="243" y="2000"/>
                    <a:pt x="420" y="2226"/>
                    <a:pt x="657" y="2342"/>
                  </a:cubicBezTo>
                  <a:cubicBezTo>
                    <a:pt x="843" y="2433"/>
                    <a:pt x="1062" y="2498"/>
                    <a:pt x="1277" y="2498"/>
                  </a:cubicBezTo>
                  <a:cubicBezTo>
                    <a:pt x="1371" y="2498"/>
                    <a:pt x="1464" y="2486"/>
                    <a:pt x="1553" y="2458"/>
                  </a:cubicBezTo>
                  <a:lnTo>
                    <a:pt x="1553" y="2458"/>
                  </a:lnTo>
                  <a:cubicBezTo>
                    <a:pt x="1577" y="2454"/>
                    <a:pt x="1602" y="2449"/>
                    <a:pt x="1627" y="2442"/>
                  </a:cubicBezTo>
                  <a:cubicBezTo>
                    <a:pt x="1788" y="2415"/>
                    <a:pt x="1949" y="2365"/>
                    <a:pt x="2089" y="2275"/>
                  </a:cubicBezTo>
                  <a:cubicBezTo>
                    <a:pt x="2270" y="2161"/>
                    <a:pt x="2414" y="2011"/>
                    <a:pt x="2517" y="1824"/>
                  </a:cubicBezTo>
                  <a:cubicBezTo>
                    <a:pt x="2604" y="1678"/>
                    <a:pt x="2648" y="1524"/>
                    <a:pt x="2649" y="1357"/>
                  </a:cubicBezTo>
                  <a:cubicBezTo>
                    <a:pt x="2679" y="1197"/>
                    <a:pt x="2668" y="1039"/>
                    <a:pt x="2614" y="884"/>
                  </a:cubicBezTo>
                  <a:cubicBezTo>
                    <a:pt x="2550" y="681"/>
                    <a:pt x="2442" y="505"/>
                    <a:pt x="2289" y="358"/>
                  </a:cubicBezTo>
                  <a:cubicBezTo>
                    <a:pt x="2155" y="194"/>
                    <a:pt x="1911" y="92"/>
                    <a:pt x="1708" y="34"/>
                  </a:cubicBezTo>
                  <a:cubicBezTo>
                    <a:pt x="1617" y="8"/>
                    <a:pt x="1515" y="0"/>
                    <a:pt x="141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493;p44"/>
            <p:cNvSpPr/>
            <p:nvPr/>
          </p:nvSpPr>
          <p:spPr>
            <a:xfrm>
              <a:off x="4886400" y="3031675"/>
              <a:ext cx="36575" cy="36300"/>
            </a:xfrm>
            <a:custGeom>
              <a:avLst/>
              <a:gdLst/>
              <a:ahLst/>
              <a:cxnLst/>
              <a:rect l="l" t="t" r="r" b="b"/>
              <a:pathLst>
                <a:path w="1463" h="1452" extrusionOk="0">
                  <a:moveTo>
                    <a:pt x="699" y="1"/>
                  </a:moveTo>
                  <a:cubicBezTo>
                    <a:pt x="350" y="1"/>
                    <a:pt x="0" y="306"/>
                    <a:pt x="36" y="677"/>
                  </a:cubicBezTo>
                  <a:cubicBezTo>
                    <a:pt x="46" y="788"/>
                    <a:pt x="61" y="893"/>
                    <a:pt x="107" y="995"/>
                  </a:cubicBezTo>
                  <a:cubicBezTo>
                    <a:pt x="156" y="1100"/>
                    <a:pt x="217" y="1179"/>
                    <a:pt x="296" y="1266"/>
                  </a:cubicBezTo>
                  <a:cubicBezTo>
                    <a:pt x="407" y="1389"/>
                    <a:pt x="585" y="1451"/>
                    <a:pt x="760" y="1451"/>
                  </a:cubicBezTo>
                  <a:cubicBezTo>
                    <a:pt x="888" y="1451"/>
                    <a:pt x="1015" y="1418"/>
                    <a:pt x="1113" y="1352"/>
                  </a:cubicBezTo>
                  <a:cubicBezTo>
                    <a:pt x="1210" y="1287"/>
                    <a:pt x="1290" y="1202"/>
                    <a:pt x="1350" y="1103"/>
                  </a:cubicBezTo>
                  <a:cubicBezTo>
                    <a:pt x="1433" y="968"/>
                    <a:pt x="1462" y="731"/>
                    <a:pt x="1404" y="583"/>
                  </a:cubicBezTo>
                  <a:cubicBezTo>
                    <a:pt x="1361" y="472"/>
                    <a:pt x="1320" y="382"/>
                    <a:pt x="1246" y="291"/>
                  </a:cubicBezTo>
                  <a:cubicBezTo>
                    <a:pt x="1176" y="203"/>
                    <a:pt x="1088" y="143"/>
                    <a:pt x="994" y="85"/>
                  </a:cubicBezTo>
                  <a:cubicBezTo>
                    <a:pt x="902" y="27"/>
                    <a:pt x="801" y="1"/>
                    <a:pt x="6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494;p44"/>
            <p:cNvSpPr/>
            <p:nvPr/>
          </p:nvSpPr>
          <p:spPr>
            <a:xfrm>
              <a:off x="4696925" y="3113600"/>
              <a:ext cx="72950" cy="52500"/>
            </a:xfrm>
            <a:custGeom>
              <a:avLst/>
              <a:gdLst/>
              <a:ahLst/>
              <a:cxnLst/>
              <a:rect l="l" t="t" r="r" b="b"/>
              <a:pathLst>
                <a:path w="2918" h="2100" extrusionOk="0">
                  <a:moveTo>
                    <a:pt x="1436" y="0"/>
                  </a:moveTo>
                  <a:cubicBezTo>
                    <a:pt x="333" y="0"/>
                    <a:pt x="0" y="1778"/>
                    <a:pt x="1218" y="2067"/>
                  </a:cubicBezTo>
                  <a:cubicBezTo>
                    <a:pt x="1310" y="2089"/>
                    <a:pt x="1398" y="2099"/>
                    <a:pt x="1482" y="2099"/>
                  </a:cubicBezTo>
                  <a:cubicBezTo>
                    <a:pt x="2585" y="2099"/>
                    <a:pt x="2918" y="322"/>
                    <a:pt x="1700" y="32"/>
                  </a:cubicBezTo>
                  <a:cubicBezTo>
                    <a:pt x="1608" y="11"/>
                    <a:pt x="1520" y="0"/>
                    <a:pt x="143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495;p44"/>
            <p:cNvSpPr/>
            <p:nvPr/>
          </p:nvSpPr>
          <p:spPr>
            <a:xfrm>
              <a:off x="4438225" y="3164800"/>
              <a:ext cx="55300" cy="50125"/>
            </a:xfrm>
            <a:custGeom>
              <a:avLst/>
              <a:gdLst/>
              <a:ahLst/>
              <a:cxnLst/>
              <a:rect l="l" t="t" r="r" b="b"/>
              <a:pathLst>
                <a:path w="2212" h="2005" extrusionOk="0">
                  <a:moveTo>
                    <a:pt x="1218" y="0"/>
                  </a:moveTo>
                  <a:cubicBezTo>
                    <a:pt x="862" y="0"/>
                    <a:pt x="526" y="177"/>
                    <a:pt x="341" y="502"/>
                  </a:cubicBezTo>
                  <a:cubicBezTo>
                    <a:pt x="335" y="514"/>
                    <a:pt x="327" y="525"/>
                    <a:pt x="321" y="538"/>
                  </a:cubicBezTo>
                  <a:cubicBezTo>
                    <a:pt x="1" y="1100"/>
                    <a:pt x="346" y="1833"/>
                    <a:pt x="962" y="1979"/>
                  </a:cubicBezTo>
                  <a:cubicBezTo>
                    <a:pt x="1035" y="1996"/>
                    <a:pt x="1108" y="2004"/>
                    <a:pt x="1181" y="2004"/>
                  </a:cubicBezTo>
                  <a:cubicBezTo>
                    <a:pt x="1720" y="2004"/>
                    <a:pt x="2212" y="1549"/>
                    <a:pt x="2181" y="978"/>
                  </a:cubicBezTo>
                  <a:cubicBezTo>
                    <a:pt x="2180" y="965"/>
                    <a:pt x="2180" y="951"/>
                    <a:pt x="2179" y="938"/>
                  </a:cubicBezTo>
                  <a:cubicBezTo>
                    <a:pt x="2158" y="523"/>
                    <a:pt x="1851" y="100"/>
                    <a:pt x="1425" y="20"/>
                  </a:cubicBezTo>
                  <a:cubicBezTo>
                    <a:pt x="1356" y="7"/>
                    <a:pt x="1286" y="0"/>
                    <a:pt x="121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496;p44"/>
            <p:cNvSpPr/>
            <p:nvPr/>
          </p:nvSpPr>
          <p:spPr>
            <a:xfrm>
              <a:off x="4366300" y="3006750"/>
              <a:ext cx="55075" cy="40700"/>
            </a:xfrm>
            <a:custGeom>
              <a:avLst/>
              <a:gdLst/>
              <a:ahLst/>
              <a:cxnLst/>
              <a:rect l="l" t="t" r="r" b="b"/>
              <a:pathLst>
                <a:path w="2203" h="1628" extrusionOk="0">
                  <a:moveTo>
                    <a:pt x="1099" y="0"/>
                  </a:moveTo>
                  <a:cubicBezTo>
                    <a:pt x="1022" y="0"/>
                    <a:pt x="938" y="8"/>
                    <a:pt x="847" y="25"/>
                  </a:cubicBezTo>
                  <a:cubicBezTo>
                    <a:pt x="811" y="33"/>
                    <a:pt x="773" y="40"/>
                    <a:pt x="736" y="47"/>
                  </a:cubicBezTo>
                  <a:cubicBezTo>
                    <a:pt x="201" y="148"/>
                    <a:pt x="0" y="995"/>
                    <a:pt x="434" y="1326"/>
                  </a:cubicBezTo>
                  <a:lnTo>
                    <a:pt x="522" y="1395"/>
                  </a:lnTo>
                  <a:cubicBezTo>
                    <a:pt x="737" y="1559"/>
                    <a:pt x="934" y="1627"/>
                    <a:pt x="1106" y="1627"/>
                  </a:cubicBezTo>
                  <a:cubicBezTo>
                    <a:pt x="1948" y="1627"/>
                    <a:pt x="2202" y="0"/>
                    <a:pt x="109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497;p44"/>
            <p:cNvSpPr/>
            <p:nvPr/>
          </p:nvSpPr>
          <p:spPr>
            <a:xfrm>
              <a:off x="4624350" y="3398450"/>
              <a:ext cx="63525" cy="59600"/>
            </a:xfrm>
            <a:custGeom>
              <a:avLst/>
              <a:gdLst/>
              <a:ahLst/>
              <a:cxnLst/>
              <a:rect l="l" t="t" r="r" b="b"/>
              <a:pathLst>
                <a:path w="2541" h="2384" extrusionOk="0">
                  <a:moveTo>
                    <a:pt x="1384" y="0"/>
                  </a:moveTo>
                  <a:cubicBezTo>
                    <a:pt x="1195" y="0"/>
                    <a:pt x="1004" y="50"/>
                    <a:pt x="830" y="156"/>
                  </a:cubicBezTo>
                  <a:cubicBezTo>
                    <a:pt x="619" y="285"/>
                    <a:pt x="472" y="475"/>
                    <a:pt x="356" y="688"/>
                  </a:cubicBezTo>
                  <a:cubicBezTo>
                    <a:pt x="0" y="1342"/>
                    <a:pt x="373" y="2183"/>
                    <a:pt x="1096" y="2354"/>
                  </a:cubicBezTo>
                  <a:cubicBezTo>
                    <a:pt x="1180" y="2374"/>
                    <a:pt x="1265" y="2383"/>
                    <a:pt x="1348" y="2383"/>
                  </a:cubicBezTo>
                  <a:cubicBezTo>
                    <a:pt x="1970" y="2383"/>
                    <a:pt x="2540" y="1856"/>
                    <a:pt x="2506" y="1198"/>
                  </a:cubicBezTo>
                  <a:cubicBezTo>
                    <a:pt x="2492" y="955"/>
                    <a:pt x="2455" y="719"/>
                    <a:pt x="2318" y="508"/>
                  </a:cubicBezTo>
                  <a:cubicBezTo>
                    <a:pt x="2107" y="186"/>
                    <a:pt x="1749" y="0"/>
                    <a:pt x="138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498;p44"/>
            <p:cNvSpPr/>
            <p:nvPr/>
          </p:nvSpPr>
          <p:spPr>
            <a:xfrm>
              <a:off x="4896625" y="3254175"/>
              <a:ext cx="60775" cy="56925"/>
            </a:xfrm>
            <a:custGeom>
              <a:avLst/>
              <a:gdLst/>
              <a:ahLst/>
              <a:cxnLst/>
              <a:rect l="l" t="t" r="r" b="b"/>
              <a:pathLst>
                <a:path w="2431" h="2277" extrusionOk="0">
                  <a:moveTo>
                    <a:pt x="1146" y="0"/>
                  </a:moveTo>
                  <a:cubicBezTo>
                    <a:pt x="948" y="0"/>
                    <a:pt x="751" y="51"/>
                    <a:pt x="579" y="168"/>
                  </a:cubicBezTo>
                  <a:cubicBezTo>
                    <a:pt x="329" y="338"/>
                    <a:pt x="140" y="575"/>
                    <a:pt x="69" y="874"/>
                  </a:cubicBezTo>
                  <a:cubicBezTo>
                    <a:pt x="1" y="1158"/>
                    <a:pt x="54" y="1486"/>
                    <a:pt x="208" y="1736"/>
                  </a:cubicBezTo>
                  <a:cubicBezTo>
                    <a:pt x="430" y="2094"/>
                    <a:pt x="806" y="2269"/>
                    <a:pt x="1219" y="2276"/>
                  </a:cubicBezTo>
                  <a:cubicBezTo>
                    <a:pt x="1223" y="2276"/>
                    <a:pt x="1227" y="2276"/>
                    <a:pt x="1231" y="2276"/>
                  </a:cubicBezTo>
                  <a:cubicBezTo>
                    <a:pt x="1487" y="2276"/>
                    <a:pt x="1698" y="2172"/>
                    <a:pt x="1922" y="2060"/>
                  </a:cubicBezTo>
                  <a:cubicBezTo>
                    <a:pt x="2135" y="1952"/>
                    <a:pt x="2338" y="1652"/>
                    <a:pt x="2382" y="1422"/>
                  </a:cubicBezTo>
                  <a:cubicBezTo>
                    <a:pt x="2431" y="1168"/>
                    <a:pt x="2417" y="862"/>
                    <a:pt x="2257" y="646"/>
                  </a:cubicBezTo>
                  <a:cubicBezTo>
                    <a:pt x="2105" y="444"/>
                    <a:pt x="1963" y="251"/>
                    <a:pt x="1725" y="138"/>
                  </a:cubicBezTo>
                  <a:cubicBezTo>
                    <a:pt x="1545" y="51"/>
                    <a:pt x="1345" y="0"/>
                    <a:pt x="114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499;p44"/>
            <p:cNvSpPr/>
            <p:nvPr/>
          </p:nvSpPr>
          <p:spPr>
            <a:xfrm>
              <a:off x="5071275" y="3408400"/>
              <a:ext cx="60500" cy="60950"/>
            </a:xfrm>
            <a:custGeom>
              <a:avLst/>
              <a:gdLst/>
              <a:ahLst/>
              <a:cxnLst/>
              <a:rect l="l" t="t" r="r" b="b"/>
              <a:pathLst>
                <a:path w="2420" h="2438" extrusionOk="0">
                  <a:moveTo>
                    <a:pt x="2337" y="829"/>
                  </a:moveTo>
                  <a:lnTo>
                    <a:pt x="2337" y="829"/>
                  </a:lnTo>
                  <a:cubicBezTo>
                    <a:pt x="2338" y="833"/>
                    <a:pt x="2339" y="836"/>
                    <a:pt x="2339" y="839"/>
                  </a:cubicBezTo>
                  <a:lnTo>
                    <a:pt x="2339" y="839"/>
                  </a:lnTo>
                  <a:cubicBezTo>
                    <a:pt x="2338" y="836"/>
                    <a:pt x="2338" y="833"/>
                    <a:pt x="2337" y="829"/>
                  </a:cubicBezTo>
                  <a:close/>
                  <a:moveTo>
                    <a:pt x="2338" y="850"/>
                  </a:moveTo>
                  <a:cubicBezTo>
                    <a:pt x="2340" y="853"/>
                    <a:pt x="2341" y="856"/>
                    <a:pt x="2342" y="858"/>
                  </a:cubicBezTo>
                  <a:lnTo>
                    <a:pt x="2342" y="858"/>
                  </a:lnTo>
                  <a:cubicBezTo>
                    <a:pt x="2344" y="866"/>
                    <a:pt x="2345" y="874"/>
                    <a:pt x="2346" y="883"/>
                  </a:cubicBezTo>
                  <a:lnTo>
                    <a:pt x="2346" y="883"/>
                  </a:lnTo>
                  <a:cubicBezTo>
                    <a:pt x="2344" y="872"/>
                    <a:pt x="2341" y="861"/>
                    <a:pt x="2338" y="850"/>
                  </a:cubicBezTo>
                  <a:close/>
                  <a:moveTo>
                    <a:pt x="2387" y="1127"/>
                  </a:moveTo>
                  <a:cubicBezTo>
                    <a:pt x="2387" y="1127"/>
                    <a:pt x="2387" y="1127"/>
                    <a:pt x="2387" y="1128"/>
                  </a:cubicBezTo>
                  <a:cubicBezTo>
                    <a:pt x="2387" y="1127"/>
                    <a:pt x="2387" y="1127"/>
                    <a:pt x="2387" y="1127"/>
                  </a:cubicBezTo>
                  <a:close/>
                  <a:moveTo>
                    <a:pt x="1231" y="1"/>
                  </a:moveTo>
                  <a:cubicBezTo>
                    <a:pt x="1167" y="1"/>
                    <a:pt x="1103" y="6"/>
                    <a:pt x="1036" y="17"/>
                  </a:cubicBezTo>
                  <a:cubicBezTo>
                    <a:pt x="802" y="56"/>
                    <a:pt x="541" y="162"/>
                    <a:pt x="386" y="351"/>
                  </a:cubicBezTo>
                  <a:cubicBezTo>
                    <a:pt x="169" y="617"/>
                    <a:pt x="170" y="647"/>
                    <a:pt x="49" y="971"/>
                  </a:cubicBezTo>
                  <a:cubicBezTo>
                    <a:pt x="0" y="1182"/>
                    <a:pt x="6" y="1390"/>
                    <a:pt x="68" y="1597"/>
                  </a:cubicBezTo>
                  <a:cubicBezTo>
                    <a:pt x="131" y="1797"/>
                    <a:pt x="238" y="1969"/>
                    <a:pt x="387" y="2115"/>
                  </a:cubicBezTo>
                  <a:cubicBezTo>
                    <a:pt x="613" y="2330"/>
                    <a:pt x="900" y="2437"/>
                    <a:pt x="1199" y="2437"/>
                  </a:cubicBezTo>
                  <a:cubicBezTo>
                    <a:pt x="1269" y="2437"/>
                    <a:pt x="1341" y="2431"/>
                    <a:pt x="1412" y="2419"/>
                  </a:cubicBezTo>
                  <a:cubicBezTo>
                    <a:pt x="1775" y="2359"/>
                    <a:pt x="2087" y="2153"/>
                    <a:pt x="2266" y="1824"/>
                  </a:cubicBezTo>
                  <a:cubicBezTo>
                    <a:pt x="2370" y="1630"/>
                    <a:pt x="2420" y="1424"/>
                    <a:pt x="2413" y="1203"/>
                  </a:cubicBezTo>
                  <a:cubicBezTo>
                    <a:pt x="2408" y="1053"/>
                    <a:pt x="2376" y="911"/>
                    <a:pt x="2318" y="777"/>
                  </a:cubicBezTo>
                  <a:lnTo>
                    <a:pt x="2318" y="777"/>
                  </a:lnTo>
                  <a:cubicBezTo>
                    <a:pt x="2293" y="696"/>
                    <a:pt x="2259" y="617"/>
                    <a:pt x="2213" y="543"/>
                  </a:cubicBezTo>
                  <a:cubicBezTo>
                    <a:pt x="2078" y="325"/>
                    <a:pt x="1875" y="170"/>
                    <a:pt x="1639" y="80"/>
                  </a:cubicBezTo>
                  <a:cubicBezTo>
                    <a:pt x="1502" y="27"/>
                    <a:pt x="1369" y="1"/>
                    <a:pt x="123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500;p44"/>
            <p:cNvSpPr/>
            <p:nvPr/>
          </p:nvSpPr>
          <p:spPr>
            <a:xfrm>
              <a:off x="5166125" y="3195550"/>
              <a:ext cx="43350" cy="35450"/>
            </a:xfrm>
            <a:custGeom>
              <a:avLst/>
              <a:gdLst/>
              <a:ahLst/>
              <a:cxnLst/>
              <a:rect l="l" t="t" r="r" b="b"/>
              <a:pathLst>
                <a:path w="1734" h="1418" extrusionOk="0">
                  <a:moveTo>
                    <a:pt x="927" y="0"/>
                  </a:moveTo>
                  <a:cubicBezTo>
                    <a:pt x="756" y="0"/>
                    <a:pt x="601" y="22"/>
                    <a:pt x="445" y="121"/>
                  </a:cubicBezTo>
                  <a:cubicBezTo>
                    <a:pt x="136" y="320"/>
                    <a:pt x="1" y="769"/>
                    <a:pt x="215" y="1087"/>
                  </a:cubicBezTo>
                  <a:cubicBezTo>
                    <a:pt x="358" y="1299"/>
                    <a:pt x="586" y="1418"/>
                    <a:pt x="821" y="1418"/>
                  </a:cubicBezTo>
                  <a:cubicBezTo>
                    <a:pt x="943" y="1418"/>
                    <a:pt x="1067" y="1386"/>
                    <a:pt x="1182" y="1318"/>
                  </a:cubicBezTo>
                  <a:cubicBezTo>
                    <a:pt x="1359" y="1214"/>
                    <a:pt x="1449" y="1067"/>
                    <a:pt x="1531" y="893"/>
                  </a:cubicBezTo>
                  <a:cubicBezTo>
                    <a:pt x="1734" y="466"/>
                    <a:pt x="1453" y="12"/>
                    <a:pt x="981" y="1"/>
                  </a:cubicBezTo>
                  <a:cubicBezTo>
                    <a:pt x="963" y="0"/>
                    <a:pt x="945" y="0"/>
                    <a:pt x="92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501;p44"/>
            <p:cNvSpPr/>
            <p:nvPr/>
          </p:nvSpPr>
          <p:spPr>
            <a:xfrm>
              <a:off x="5361150" y="3331250"/>
              <a:ext cx="42500" cy="39525"/>
            </a:xfrm>
            <a:custGeom>
              <a:avLst/>
              <a:gdLst/>
              <a:ahLst/>
              <a:cxnLst/>
              <a:rect l="l" t="t" r="r" b="b"/>
              <a:pathLst>
                <a:path w="1700" h="1581" extrusionOk="0">
                  <a:moveTo>
                    <a:pt x="862" y="0"/>
                  </a:moveTo>
                  <a:cubicBezTo>
                    <a:pt x="506" y="0"/>
                    <a:pt x="148" y="245"/>
                    <a:pt x="81" y="607"/>
                  </a:cubicBezTo>
                  <a:cubicBezTo>
                    <a:pt x="1" y="1029"/>
                    <a:pt x="237" y="1457"/>
                    <a:pt x="668" y="1561"/>
                  </a:cubicBezTo>
                  <a:cubicBezTo>
                    <a:pt x="723" y="1574"/>
                    <a:pt x="780" y="1580"/>
                    <a:pt x="837" y="1580"/>
                  </a:cubicBezTo>
                  <a:cubicBezTo>
                    <a:pt x="1193" y="1580"/>
                    <a:pt x="1552" y="1335"/>
                    <a:pt x="1621" y="973"/>
                  </a:cubicBezTo>
                  <a:cubicBezTo>
                    <a:pt x="1700" y="551"/>
                    <a:pt x="1465" y="123"/>
                    <a:pt x="1033" y="20"/>
                  </a:cubicBezTo>
                  <a:cubicBezTo>
                    <a:pt x="977" y="7"/>
                    <a:pt x="919" y="0"/>
                    <a:pt x="86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502;p44"/>
            <p:cNvSpPr/>
            <p:nvPr/>
          </p:nvSpPr>
          <p:spPr>
            <a:xfrm>
              <a:off x="5394800" y="3108425"/>
              <a:ext cx="58325" cy="60275"/>
            </a:xfrm>
            <a:custGeom>
              <a:avLst/>
              <a:gdLst/>
              <a:ahLst/>
              <a:cxnLst/>
              <a:rect l="l" t="t" r="r" b="b"/>
              <a:pathLst>
                <a:path w="2333" h="2411" extrusionOk="0">
                  <a:moveTo>
                    <a:pt x="1195" y="0"/>
                  </a:moveTo>
                  <a:cubicBezTo>
                    <a:pt x="1082" y="0"/>
                    <a:pt x="968" y="15"/>
                    <a:pt x="857" y="44"/>
                  </a:cubicBezTo>
                  <a:cubicBezTo>
                    <a:pt x="581" y="117"/>
                    <a:pt x="343" y="342"/>
                    <a:pt x="200" y="580"/>
                  </a:cubicBezTo>
                  <a:cubicBezTo>
                    <a:pt x="78" y="781"/>
                    <a:pt x="0" y="1030"/>
                    <a:pt x="19" y="1266"/>
                  </a:cubicBezTo>
                  <a:cubicBezTo>
                    <a:pt x="32" y="1423"/>
                    <a:pt x="66" y="1568"/>
                    <a:pt x="130" y="1711"/>
                  </a:cubicBezTo>
                  <a:lnTo>
                    <a:pt x="216" y="1898"/>
                  </a:lnTo>
                  <a:cubicBezTo>
                    <a:pt x="287" y="2023"/>
                    <a:pt x="383" y="2124"/>
                    <a:pt x="503" y="2196"/>
                  </a:cubicBezTo>
                  <a:cubicBezTo>
                    <a:pt x="613" y="2292"/>
                    <a:pt x="742" y="2354"/>
                    <a:pt x="888" y="2384"/>
                  </a:cubicBezTo>
                  <a:cubicBezTo>
                    <a:pt x="975" y="2401"/>
                    <a:pt x="1070" y="2411"/>
                    <a:pt x="1166" y="2411"/>
                  </a:cubicBezTo>
                  <a:cubicBezTo>
                    <a:pt x="1361" y="2411"/>
                    <a:pt x="1561" y="2369"/>
                    <a:pt x="1708" y="2251"/>
                  </a:cubicBezTo>
                  <a:cubicBezTo>
                    <a:pt x="1887" y="2111"/>
                    <a:pt x="2059" y="1989"/>
                    <a:pt x="2168" y="1776"/>
                  </a:cubicBezTo>
                  <a:cubicBezTo>
                    <a:pt x="2278" y="1562"/>
                    <a:pt x="2332" y="1324"/>
                    <a:pt x="2314" y="1082"/>
                  </a:cubicBezTo>
                  <a:cubicBezTo>
                    <a:pt x="2294" y="833"/>
                    <a:pt x="2213" y="612"/>
                    <a:pt x="2055" y="418"/>
                  </a:cubicBezTo>
                  <a:cubicBezTo>
                    <a:pt x="1904" y="232"/>
                    <a:pt x="1689" y="71"/>
                    <a:pt x="1446" y="24"/>
                  </a:cubicBezTo>
                  <a:cubicBezTo>
                    <a:pt x="1363" y="8"/>
                    <a:pt x="1279" y="0"/>
                    <a:pt x="119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503;p44"/>
            <p:cNvSpPr/>
            <p:nvPr/>
          </p:nvSpPr>
          <p:spPr>
            <a:xfrm>
              <a:off x="4261875" y="3270650"/>
              <a:ext cx="54900" cy="51000"/>
            </a:xfrm>
            <a:custGeom>
              <a:avLst/>
              <a:gdLst/>
              <a:ahLst/>
              <a:cxnLst/>
              <a:rect l="l" t="t" r="r" b="b"/>
              <a:pathLst>
                <a:path w="2196" h="2040" extrusionOk="0">
                  <a:moveTo>
                    <a:pt x="1107" y="0"/>
                  </a:moveTo>
                  <a:cubicBezTo>
                    <a:pt x="915" y="0"/>
                    <a:pt x="721" y="52"/>
                    <a:pt x="562" y="150"/>
                  </a:cubicBezTo>
                  <a:cubicBezTo>
                    <a:pt x="348" y="282"/>
                    <a:pt x="152" y="534"/>
                    <a:pt x="104" y="785"/>
                  </a:cubicBezTo>
                  <a:cubicBezTo>
                    <a:pt x="0" y="1329"/>
                    <a:pt x="304" y="1883"/>
                    <a:pt x="862" y="2014"/>
                  </a:cubicBezTo>
                  <a:cubicBezTo>
                    <a:pt x="935" y="2031"/>
                    <a:pt x="1012" y="2040"/>
                    <a:pt x="1090" y="2040"/>
                  </a:cubicBezTo>
                  <a:cubicBezTo>
                    <a:pt x="1281" y="2040"/>
                    <a:pt x="1475" y="1988"/>
                    <a:pt x="1634" y="1890"/>
                  </a:cubicBezTo>
                  <a:cubicBezTo>
                    <a:pt x="1846" y="1759"/>
                    <a:pt x="2043" y="1506"/>
                    <a:pt x="2092" y="1256"/>
                  </a:cubicBezTo>
                  <a:cubicBezTo>
                    <a:pt x="2196" y="711"/>
                    <a:pt x="1891" y="159"/>
                    <a:pt x="1333" y="26"/>
                  </a:cubicBezTo>
                  <a:cubicBezTo>
                    <a:pt x="1260" y="9"/>
                    <a:pt x="1183" y="0"/>
                    <a:pt x="110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504;p44"/>
            <p:cNvSpPr/>
            <p:nvPr/>
          </p:nvSpPr>
          <p:spPr>
            <a:xfrm>
              <a:off x="4395800" y="3458225"/>
              <a:ext cx="39250" cy="41525"/>
            </a:xfrm>
            <a:custGeom>
              <a:avLst/>
              <a:gdLst/>
              <a:ahLst/>
              <a:cxnLst/>
              <a:rect l="l" t="t" r="r" b="b"/>
              <a:pathLst>
                <a:path w="1570" h="1661" extrusionOk="0">
                  <a:moveTo>
                    <a:pt x="817" y="1"/>
                  </a:moveTo>
                  <a:cubicBezTo>
                    <a:pt x="801" y="1"/>
                    <a:pt x="785" y="1"/>
                    <a:pt x="769" y="3"/>
                  </a:cubicBezTo>
                  <a:cubicBezTo>
                    <a:pt x="378" y="36"/>
                    <a:pt x="1" y="368"/>
                    <a:pt x="39" y="793"/>
                  </a:cubicBezTo>
                  <a:cubicBezTo>
                    <a:pt x="55" y="968"/>
                    <a:pt x="96" y="1100"/>
                    <a:pt x="178" y="1251"/>
                  </a:cubicBezTo>
                  <a:cubicBezTo>
                    <a:pt x="255" y="1392"/>
                    <a:pt x="369" y="1482"/>
                    <a:pt x="497" y="1572"/>
                  </a:cubicBezTo>
                  <a:cubicBezTo>
                    <a:pt x="583" y="1635"/>
                    <a:pt x="692" y="1661"/>
                    <a:pt x="802" y="1661"/>
                  </a:cubicBezTo>
                  <a:cubicBezTo>
                    <a:pt x="915" y="1661"/>
                    <a:pt x="1030" y="1634"/>
                    <a:pt x="1122" y="1592"/>
                  </a:cubicBezTo>
                  <a:cubicBezTo>
                    <a:pt x="1326" y="1500"/>
                    <a:pt x="1462" y="1337"/>
                    <a:pt x="1520" y="1117"/>
                  </a:cubicBezTo>
                  <a:cubicBezTo>
                    <a:pt x="1537" y="1051"/>
                    <a:pt x="1540" y="983"/>
                    <a:pt x="1543" y="915"/>
                  </a:cubicBezTo>
                  <a:lnTo>
                    <a:pt x="1543" y="915"/>
                  </a:lnTo>
                  <a:cubicBezTo>
                    <a:pt x="1551" y="856"/>
                    <a:pt x="1557" y="797"/>
                    <a:pt x="1559" y="737"/>
                  </a:cubicBezTo>
                  <a:cubicBezTo>
                    <a:pt x="1570" y="354"/>
                    <a:pt x="1194" y="1"/>
                    <a:pt x="8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505;p44"/>
            <p:cNvSpPr/>
            <p:nvPr/>
          </p:nvSpPr>
          <p:spPr>
            <a:xfrm>
              <a:off x="4831450" y="3574475"/>
              <a:ext cx="37075" cy="35700"/>
            </a:xfrm>
            <a:custGeom>
              <a:avLst/>
              <a:gdLst/>
              <a:ahLst/>
              <a:cxnLst/>
              <a:rect l="l" t="t" r="r" b="b"/>
              <a:pathLst>
                <a:path w="1483" h="1428" extrusionOk="0">
                  <a:moveTo>
                    <a:pt x="752" y="0"/>
                  </a:moveTo>
                  <a:cubicBezTo>
                    <a:pt x="635" y="0"/>
                    <a:pt x="517" y="32"/>
                    <a:pt x="412" y="104"/>
                  </a:cubicBezTo>
                  <a:cubicBezTo>
                    <a:pt x="92" y="320"/>
                    <a:pt x="0" y="714"/>
                    <a:pt x="188" y="1050"/>
                  </a:cubicBezTo>
                  <a:cubicBezTo>
                    <a:pt x="264" y="1186"/>
                    <a:pt x="381" y="1285"/>
                    <a:pt x="519" y="1354"/>
                  </a:cubicBezTo>
                  <a:cubicBezTo>
                    <a:pt x="621" y="1404"/>
                    <a:pt x="726" y="1428"/>
                    <a:pt x="827" y="1428"/>
                  </a:cubicBezTo>
                  <a:cubicBezTo>
                    <a:pt x="1174" y="1428"/>
                    <a:pt x="1478" y="1152"/>
                    <a:pt x="1481" y="761"/>
                  </a:cubicBezTo>
                  <a:cubicBezTo>
                    <a:pt x="1482" y="608"/>
                    <a:pt x="1444" y="455"/>
                    <a:pt x="1358" y="329"/>
                  </a:cubicBezTo>
                  <a:cubicBezTo>
                    <a:pt x="1223" y="130"/>
                    <a:pt x="988" y="0"/>
                    <a:pt x="75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506;p44"/>
            <p:cNvSpPr/>
            <p:nvPr/>
          </p:nvSpPr>
          <p:spPr>
            <a:xfrm>
              <a:off x="5256700" y="3585350"/>
              <a:ext cx="54800" cy="51375"/>
            </a:xfrm>
            <a:custGeom>
              <a:avLst/>
              <a:gdLst/>
              <a:ahLst/>
              <a:cxnLst/>
              <a:rect l="l" t="t" r="r" b="b"/>
              <a:pathLst>
                <a:path w="2192" h="2055" extrusionOk="0">
                  <a:moveTo>
                    <a:pt x="1143" y="0"/>
                  </a:moveTo>
                  <a:cubicBezTo>
                    <a:pt x="1045" y="0"/>
                    <a:pt x="945" y="13"/>
                    <a:pt x="842" y="38"/>
                  </a:cubicBezTo>
                  <a:cubicBezTo>
                    <a:pt x="682" y="75"/>
                    <a:pt x="534" y="162"/>
                    <a:pt x="408" y="263"/>
                  </a:cubicBezTo>
                  <a:cubicBezTo>
                    <a:pt x="287" y="362"/>
                    <a:pt x="215" y="409"/>
                    <a:pt x="137" y="570"/>
                  </a:cubicBezTo>
                  <a:cubicBezTo>
                    <a:pt x="97" y="654"/>
                    <a:pt x="46" y="766"/>
                    <a:pt x="34" y="859"/>
                  </a:cubicBezTo>
                  <a:cubicBezTo>
                    <a:pt x="0" y="1107"/>
                    <a:pt x="4" y="1367"/>
                    <a:pt x="152" y="1586"/>
                  </a:cubicBezTo>
                  <a:cubicBezTo>
                    <a:pt x="291" y="1792"/>
                    <a:pt x="496" y="1968"/>
                    <a:pt x="747" y="2016"/>
                  </a:cubicBezTo>
                  <a:cubicBezTo>
                    <a:pt x="835" y="2033"/>
                    <a:pt x="865" y="2055"/>
                    <a:pt x="970" y="2055"/>
                  </a:cubicBezTo>
                  <a:cubicBezTo>
                    <a:pt x="993" y="2055"/>
                    <a:pt x="1019" y="2054"/>
                    <a:pt x="1050" y="2051"/>
                  </a:cubicBezTo>
                  <a:cubicBezTo>
                    <a:pt x="1090" y="2048"/>
                    <a:pt x="1130" y="2043"/>
                    <a:pt x="1170" y="2036"/>
                  </a:cubicBezTo>
                  <a:lnTo>
                    <a:pt x="1170" y="2036"/>
                  </a:lnTo>
                  <a:cubicBezTo>
                    <a:pt x="1173" y="2036"/>
                    <a:pt x="1175" y="2036"/>
                    <a:pt x="1178" y="2036"/>
                  </a:cubicBezTo>
                  <a:cubicBezTo>
                    <a:pt x="1187" y="2037"/>
                    <a:pt x="1197" y="2037"/>
                    <a:pt x="1206" y="2037"/>
                  </a:cubicBezTo>
                  <a:cubicBezTo>
                    <a:pt x="1459" y="2037"/>
                    <a:pt x="1703" y="1889"/>
                    <a:pt x="1880" y="1721"/>
                  </a:cubicBezTo>
                  <a:cubicBezTo>
                    <a:pt x="2114" y="1496"/>
                    <a:pt x="2192" y="1155"/>
                    <a:pt x="2140" y="847"/>
                  </a:cubicBezTo>
                  <a:cubicBezTo>
                    <a:pt x="2093" y="575"/>
                    <a:pt x="1962" y="361"/>
                    <a:pt x="1738" y="197"/>
                  </a:cubicBezTo>
                  <a:cubicBezTo>
                    <a:pt x="1551" y="61"/>
                    <a:pt x="1353" y="0"/>
                    <a:pt x="114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507;p44"/>
            <p:cNvSpPr/>
            <p:nvPr/>
          </p:nvSpPr>
          <p:spPr>
            <a:xfrm>
              <a:off x="4561050" y="3696725"/>
              <a:ext cx="53500" cy="47900"/>
            </a:xfrm>
            <a:custGeom>
              <a:avLst/>
              <a:gdLst/>
              <a:ahLst/>
              <a:cxnLst/>
              <a:rect l="l" t="t" r="r" b="b"/>
              <a:pathLst>
                <a:path w="2140" h="1916" extrusionOk="0">
                  <a:moveTo>
                    <a:pt x="987" y="0"/>
                  </a:moveTo>
                  <a:cubicBezTo>
                    <a:pt x="854" y="0"/>
                    <a:pt x="724" y="20"/>
                    <a:pt x="589" y="81"/>
                  </a:cubicBezTo>
                  <a:cubicBezTo>
                    <a:pt x="467" y="137"/>
                    <a:pt x="359" y="204"/>
                    <a:pt x="272" y="310"/>
                  </a:cubicBezTo>
                  <a:cubicBezTo>
                    <a:pt x="67" y="559"/>
                    <a:pt x="0" y="822"/>
                    <a:pt x="76" y="1138"/>
                  </a:cubicBezTo>
                  <a:cubicBezTo>
                    <a:pt x="134" y="1381"/>
                    <a:pt x="318" y="1614"/>
                    <a:pt x="541" y="1727"/>
                  </a:cubicBezTo>
                  <a:cubicBezTo>
                    <a:pt x="669" y="1792"/>
                    <a:pt x="813" y="1835"/>
                    <a:pt x="950" y="1884"/>
                  </a:cubicBezTo>
                  <a:cubicBezTo>
                    <a:pt x="1010" y="1906"/>
                    <a:pt x="1077" y="1915"/>
                    <a:pt x="1147" y="1915"/>
                  </a:cubicBezTo>
                  <a:cubicBezTo>
                    <a:pt x="1330" y="1915"/>
                    <a:pt x="1534" y="1850"/>
                    <a:pt x="1667" y="1768"/>
                  </a:cubicBezTo>
                  <a:cubicBezTo>
                    <a:pt x="1866" y="1645"/>
                    <a:pt x="2049" y="1412"/>
                    <a:pt x="2093" y="1179"/>
                  </a:cubicBezTo>
                  <a:cubicBezTo>
                    <a:pt x="2140" y="937"/>
                    <a:pt x="2119" y="671"/>
                    <a:pt x="1977" y="461"/>
                  </a:cubicBezTo>
                  <a:cubicBezTo>
                    <a:pt x="1844" y="267"/>
                    <a:pt x="1633" y="63"/>
                    <a:pt x="1387" y="35"/>
                  </a:cubicBezTo>
                  <a:cubicBezTo>
                    <a:pt x="1249" y="19"/>
                    <a:pt x="1117" y="0"/>
                    <a:pt x="9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508;p44"/>
            <p:cNvSpPr/>
            <p:nvPr/>
          </p:nvSpPr>
          <p:spPr>
            <a:xfrm>
              <a:off x="5016400" y="3808425"/>
              <a:ext cx="52000" cy="48300"/>
            </a:xfrm>
            <a:custGeom>
              <a:avLst/>
              <a:gdLst/>
              <a:ahLst/>
              <a:cxnLst/>
              <a:rect l="l" t="t" r="r" b="b"/>
              <a:pathLst>
                <a:path w="2080" h="1932" extrusionOk="0">
                  <a:moveTo>
                    <a:pt x="1054" y="0"/>
                  </a:moveTo>
                  <a:cubicBezTo>
                    <a:pt x="619" y="0"/>
                    <a:pt x="182" y="299"/>
                    <a:pt x="98" y="743"/>
                  </a:cubicBezTo>
                  <a:cubicBezTo>
                    <a:pt x="1" y="1259"/>
                    <a:pt x="288" y="1783"/>
                    <a:pt x="817" y="1908"/>
                  </a:cubicBezTo>
                  <a:cubicBezTo>
                    <a:pt x="885" y="1924"/>
                    <a:pt x="955" y="1932"/>
                    <a:pt x="1025" y="1932"/>
                  </a:cubicBezTo>
                  <a:cubicBezTo>
                    <a:pt x="1460" y="1932"/>
                    <a:pt x="1897" y="1632"/>
                    <a:pt x="1981" y="1189"/>
                  </a:cubicBezTo>
                  <a:cubicBezTo>
                    <a:pt x="2080" y="673"/>
                    <a:pt x="1791" y="149"/>
                    <a:pt x="1262" y="24"/>
                  </a:cubicBezTo>
                  <a:cubicBezTo>
                    <a:pt x="1194" y="8"/>
                    <a:pt x="1124" y="0"/>
                    <a:pt x="105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509;p44"/>
            <p:cNvSpPr/>
            <p:nvPr/>
          </p:nvSpPr>
          <p:spPr>
            <a:xfrm>
              <a:off x="5009175" y="4006200"/>
              <a:ext cx="50050" cy="48925"/>
            </a:xfrm>
            <a:custGeom>
              <a:avLst/>
              <a:gdLst/>
              <a:ahLst/>
              <a:cxnLst/>
              <a:rect l="l" t="t" r="r" b="b"/>
              <a:pathLst>
                <a:path w="2002" h="1957" extrusionOk="0">
                  <a:moveTo>
                    <a:pt x="1011" y="0"/>
                  </a:moveTo>
                  <a:cubicBezTo>
                    <a:pt x="827" y="0"/>
                    <a:pt x="639" y="50"/>
                    <a:pt x="486" y="143"/>
                  </a:cubicBezTo>
                  <a:cubicBezTo>
                    <a:pt x="282" y="270"/>
                    <a:pt x="93" y="511"/>
                    <a:pt x="48" y="752"/>
                  </a:cubicBezTo>
                  <a:cubicBezTo>
                    <a:pt x="0" y="1001"/>
                    <a:pt x="21" y="1276"/>
                    <a:pt x="166" y="1493"/>
                  </a:cubicBezTo>
                  <a:cubicBezTo>
                    <a:pt x="312" y="1708"/>
                    <a:pt x="515" y="1870"/>
                    <a:pt x="774" y="1932"/>
                  </a:cubicBezTo>
                  <a:cubicBezTo>
                    <a:pt x="844" y="1948"/>
                    <a:pt x="918" y="1956"/>
                    <a:pt x="991" y="1956"/>
                  </a:cubicBezTo>
                  <a:cubicBezTo>
                    <a:pt x="1175" y="1956"/>
                    <a:pt x="1363" y="1906"/>
                    <a:pt x="1515" y="1813"/>
                  </a:cubicBezTo>
                  <a:cubicBezTo>
                    <a:pt x="1719" y="1687"/>
                    <a:pt x="1908" y="1445"/>
                    <a:pt x="1955" y="1205"/>
                  </a:cubicBezTo>
                  <a:cubicBezTo>
                    <a:pt x="2001" y="956"/>
                    <a:pt x="1982" y="681"/>
                    <a:pt x="1836" y="465"/>
                  </a:cubicBezTo>
                  <a:cubicBezTo>
                    <a:pt x="1690" y="249"/>
                    <a:pt x="1485" y="86"/>
                    <a:pt x="1227" y="25"/>
                  </a:cubicBezTo>
                  <a:cubicBezTo>
                    <a:pt x="1157" y="8"/>
                    <a:pt x="1084" y="0"/>
                    <a:pt x="101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510;p44"/>
            <p:cNvSpPr/>
            <p:nvPr/>
          </p:nvSpPr>
          <p:spPr>
            <a:xfrm>
              <a:off x="4153350" y="3459550"/>
              <a:ext cx="77625" cy="59250"/>
            </a:xfrm>
            <a:custGeom>
              <a:avLst/>
              <a:gdLst/>
              <a:ahLst/>
              <a:cxnLst/>
              <a:rect l="l" t="t" r="r" b="b"/>
              <a:pathLst>
                <a:path w="3105" h="2370" extrusionOk="0">
                  <a:moveTo>
                    <a:pt x="1673" y="1"/>
                  </a:moveTo>
                  <a:cubicBezTo>
                    <a:pt x="1648" y="1"/>
                    <a:pt x="1623" y="1"/>
                    <a:pt x="1597" y="3"/>
                  </a:cubicBezTo>
                  <a:cubicBezTo>
                    <a:pt x="0" y="81"/>
                    <a:pt x="364" y="2370"/>
                    <a:pt x="1551" y="2370"/>
                  </a:cubicBezTo>
                  <a:cubicBezTo>
                    <a:pt x="1684" y="2370"/>
                    <a:pt x="1827" y="2341"/>
                    <a:pt x="1979" y="2277"/>
                  </a:cubicBezTo>
                  <a:cubicBezTo>
                    <a:pt x="3104" y="1805"/>
                    <a:pt x="3002" y="1"/>
                    <a:pt x="16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511;p44"/>
            <p:cNvSpPr/>
            <p:nvPr/>
          </p:nvSpPr>
          <p:spPr>
            <a:xfrm>
              <a:off x="4289325" y="3699225"/>
              <a:ext cx="49825" cy="48050"/>
            </a:xfrm>
            <a:custGeom>
              <a:avLst/>
              <a:gdLst/>
              <a:ahLst/>
              <a:cxnLst/>
              <a:rect l="l" t="t" r="r" b="b"/>
              <a:pathLst>
                <a:path w="1993" h="1922" extrusionOk="0">
                  <a:moveTo>
                    <a:pt x="1116" y="0"/>
                  </a:moveTo>
                  <a:cubicBezTo>
                    <a:pt x="976" y="0"/>
                    <a:pt x="834" y="42"/>
                    <a:pt x="697" y="69"/>
                  </a:cubicBezTo>
                  <a:cubicBezTo>
                    <a:pt x="550" y="99"/>
                    <a:pt x="392" y="221"/>
                    <a:pt x="286" y="322"/>
                  </a:cubicBezTo>
                  <a:cubicBezTo>
                    <a:pt x="134" y="468"/>
                    <a:pt x="56" y="681"/>
                    <a:pt x="36" y="886"/>
                  </a:cubicBezTo>
                  <a:cubicBezTo>
                    <a:pt x="0" y="1243"/>
                    <a:pt x="179" y="1644"/>
                    <a:pt x="515" y="1811"/>
                  </a:cubicBezTo>
                  <a:cubicBezTo>
                    <a:pt x="662" y="1883"/>
                    <a:pt x="824" y="1922"/>
                    <a:pt x="985" y="1922"/>
                  </a:cubicBezTo>
                  <a:cubicBezTo>
                    <a:pt x="1154" y="1922"/>
                    <a:pt x="1322" y="1879"/>
                    <a:pt x="1471" y="1787"/>
                  </a:cubicBezTo>
                  <a:cubicBezTo>
                    <a:pt x="1837" y="1561"/>
                    <a:pt x="1993" y="1108"/>
                    <a:pt x="1880" y="702"/>
                  </a:cubicBezTo>
                  <a:cubicBezTo>
                    <a:pt x="1866" y="652"/>
                    <a:pt x="1855" y="600"/>
                    <a:pt x="1838" y="552"/>
                  </a:cubicBezTo>
                  <a:cubicBezTo>
                    <a:pt x="1751" y="285"/>
                    <a:pt x="1558" y="109"/>
                    <a:pt x="1292" y="26"/>
                  </a:cubicBezTo>
                  <a:cubicBezTo>
                    <a:pt x="1234" y="8"/>
                    <a:pt x="1175" y="0"/>
                    <a:pt x="111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512;p44"/>
            <p:cNvSpPr/>
            <p:nvPr/>
          </p:nvSpPr>
          <p:spPr>
            <a:xfrm>
              <a:off x="3603750" y="2260325"/>
              <a:ext cx="64750" cy="56175"/>
            </a:xfrm>
            <a:custGeom>
              <a:avLst/>
              <a:gdLst/>
              <a:ahLst/>
              <a:cxnLst/>
              <a:rect l="l" t="t" r="r" b="b"/>
              <a:pathLst>
                <a:path w="2590" h="2247" extrusionOk="0">
                  <a:moveTo>
                    <a:pt x="1319" y="0"/>
                  </a:moveTo>
                  <a:cubicBezTo>
                    <a:pt x="1297" y="0"/>
                    <a:pt x="1275" y="1"/>
                    <a:pt x="1252" y="2"/>
                  </a:cubicBezTo>
                  <a:cubicBezTo>
                    <a:pt x="1105" y="13"/>
                    <a:pt x="946" y="24"/>
                    <a:pt x="809" y="78"/>
                  </a:cubicBezTo>
                  <a:cubicBezTo>
                    <a:pt x="624" y="136"/>
                    <a:pt x="465" y="234"/>
                    <a:pt x="331" y="373"/>
                  </a:cubicBezTo>
                  <a:cubicBezTo>
                    <a:pt x="193" y="518"/>
                    <a:pt x="101" y="688"/>
                    <a:pt x="56" y="882"/>
                  </a:cubicBezTo>
                  <a:cubicBezTo>
                    <a:pt x="1" y="1172"/>
                    <a:pt x="33" y="1465"/>
                    <a:pt x="191" y="1720"/>
                  </a:cubicBezTo>
                  <a:cubicBezTo>
                    <a:pt x="339" y="1962"/>
                    <a:pt x="602" y="2151"/>
                    <a:pt x="878" y="2216"/>
                  </a:cubicBezTo>
                  <a:cubicBezTo>
                    <a:pt x="964" y="2236"/>
                    <a:pt x="1050" y="2246"/>
                    <a:pt x="1135" y="2246"/>
                  </a:cubicBezTo>
                  <a:cubicBezTo>
                    <a:pt x="1243" y="2246"/>
                    <a:pt x="1351" y="2230"/>
                    <a:pt x="1458" y="2199"/>
                  </a:cubicBezTo>
                  <a:cubicBezTo>
                    <a:pt x="1641" y="2142"/>
                    <a:pt x="1800" y="2044"/>
                    <a:pt x="1933" y="1904"/>
                  </a:cubicBezTo>
                  <a:cubicBezTo>
                    <a:pt x="2046" y="1804"/>
                    <a:pt x="2125" y="1670"/>
                    <a:pt x="2202" y="1542"/>
                  </a:cubicBezTo>
                  <a:cubicBezTo>
                    <a:pt x="2589" y="891"/>
                    <a:pt x="2062" y="0"/>
                    <a:pt x="131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513;p44"/>
            <p:cNvSpPr/>
            <p:nvPr/>
          </p:nvSpPr>
          <p:spPr>
            <a:xfrm>
              <a:off x="3361225" y="2088575"/>
              <a:ext cx="66975" cy="65450"/>
            </a:xfrm>
            <a:custGeom>
              <a:avLst/>
              <a:gdLst/>
              <a:ahLst/>
              <a:cxnLst/>
              <a:rect l="l" t="t" r="r" b="b"/>
              <a:pathLst>
                <a:path w="2679" h="2618" extrusionOk="0">
                  <a:moveTo>
                    <a:pt x="1352" y="1"/>
                  </a:moveTo>
                  <a:cubicBezTo>
                    <a:pt x="1106" y="1"/>
                    <a:pt x="856" y="68"/>
                    <a:pt x="651" y="194"/>
                  </a:cubicBezTo>
                  <a:cubicBezTo>
                    <a:pt x="379" y="362"/>
                    <a:pt x="126" y="686"/>
                    <a:pt x="64" y="1007"/>
                  </a:cubicBezTo>
                  <a:cubicBezTo>
                    <a:pt x="0" y="1341"/>
                    <a:pt x="27" y="1708"/>
                    <a:pt x="223" y="1997"/>
                  </a:cubicBezTo>
                  <a:cubicBezTo>
                    <a:pt x="419" y="2285"/>
                    <a:pt x="691" y="2503"/>
                    <a:pt x="1037" y="2585"/>
                  </a:cubicBezTo>
                  <a:cubicBezTo>
                    <a:pt x="1130" y="2607"/>
                    <a:pt x="1228" y="2618"/>
                    <a:pt x="1327" y="2618"/>
                  </a:cubicBezTo>
                  <a:cubicBezTo>
                    <a:pt x="1572" y="2618"/>
                    <a:pt x="1823" y="2551"/>
                    <a:pt x="2027" y="2426"/>
                  </a:cubicBezTo>
                  <a:cubicBezTo>
                    <a:pt x="2300" y="2256"/>
                    <a:pt x="2553" y="1934"/>
                    <a:pt x="2615" y="1612"/>
                  </a:cubicBezTo>
                  <a:cubicBezTo>
                    <a:pt x="2678" y="1278"/>
                    <a:pt x="2651" y="910"/>
                    <a:pt x="2455" y="622"/>
                  </a:cubicBezTo>
                  <a:cubicBezTo>
                    <a:pt x="2261" y="334"/>
                    <a:pt x="1988" y="116"/>
                    <a:pt x="1642" y="34"/>
                  </a:cubicBezTo>
                  <a:cubicBezTo>
                    <a:pt x="1549" y="12"/>
                    <a:pt x="1451" y="1"/>
                    <a:pt x="135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514;p44"/>
            <p:cNvSpPr/>
            <p:nvPr/>
          </p:nvSpPr>
          <p:spPr>
            <a:xfrm>
              <a:off x="3122100" y="2382225"/>
              <a:ext cx="69750" cy="65875"/>
            </a:xfrm>
            <a:custGeom>
              <a:avLst/>
              <a:gdLst/>
              <a:ahLst/>
              <a:cxnLst/>
              <a:rect l="l" t="t" r="r" b="b"/>
              <a:pathLst>
                <a:path w="2790" h="2635" extrusionOk="0">
                  <a:moveTo>
                    <a:pt x="1202" y="1"/>
                  </a:moveTo>
                  <a:cubicBezTo>
                    <a:pt x="1109" y="1"/>
                    <a:pt x="1018" y="16"/>
                    <a:pt x="932" y="49"/>
                  </a:cubicBezTo>
                  <a:cubicBezTo>
                    <a:pt x="810" y="97"/>
                    <a:pt x="696" y="159"/>
                    <a:pt x="582" y="216"/>
                  </a:cubicBezTo>
                  <a:cubicBezTo>
                    <a:pt x="603" y="206"/>
                    <a:pt x="624" y="197"/>
                    <a:pt x="645" y="187"/>
                  </a:cubicBezTo>
                  <a:lnTo>
                    <a:pt x="645" y="187"/>
                  </a:lnTo>
                  <a:cubicBezTo>
                    <a:pt x="448" y="290"/>
                    <a:pt x="286" y="425"/>
                    <a:pt x="170" y="638"/>
                  </a:cubicBezTo>
                  <a:cubicBezTo>
                    <a:pt x="52" y="852"/>
                    <a:pt x="25" y="1047"/>
                    <a:pt x="13" y="1287"/>
                  </a:cubicBezTo>
                  <a:cubicBezTo>
                    <a:pt x="0" y="1528"/>
                    <a:pt x="86" y="1788"/>
                    <a:pt x="214" y="1989"/>
                  </a:cubicBezTo>
                  <a:cubicBezTo>
                    <a:pt x="403" y="2287"/>
                    <a:pt x="708" y="2505"/>
                    <a:pt x="1052" y="2591"/>
                  </a:cubicBezTo>
                  <a:cubicBezTo>
                    <a:pt x="1174" y="2622"/>
                    <a:pt x="1275" y="2634"/>
                    <a:pt x="1371" y="2634"/>
                  </a:cubicBezTo>
                  <a:cubicBezTo>
                    <a:pt x="1517" y="2634"/>
                    <a:pt x="1652" y="2606"/>
                    <a:pt x="1836" y="2575"/>
                  </a:cubicBezTo>
                  <a:cubicBezTo>
                    <a:pt x="2154" y="2521"/>
                    <a:pt x="2421" y="2232"/>
                    <a:pt x="2581" y="1969"/>
                  </a:cubicBezTo>
                  <a:cubicBezTo>
                    <a:pt x="2789" y="1626"/>
                    <a:pt x="2775" y="1191"/>
                    <a:pt x="2614" y="839"/>
                  </a:cubicBezTo>
                  <a:cubicBezTo>
                    <a:pt x="2470" y="521"/>
                    <a:pt x="2242" y="307"/>
                    <a:pt x="1917" y="182"/>
                  </a:cubicBezTo>
                  <a:cubicBezTo>
                    <a:pt x="1826" y="147"/>
                    <a:pt x="1730" y="121"/>
                    <a:pt x="1632" y="106"/>
                  </a:cubicBezTo>
                  <a:lnTo>
                    <a:pt x="1632" y="106"/>
                  </a:lnTo>
                  <a:cubicBezTo>
                    <a:pt x="1496" y="39"/>
                    <a:pt x="1347" y="1"/>
                    <a:pt x="120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515;p44"/>
            <p:cNvSpPr/>
            <p:nvPr/>
          </p:nvSpPr>
          <p:spPr>
            <a:xfrm>
              <a:off x="2986225" y="2168775"/>
              <a:ext cx="50750" cy="42000"/>
            </a:xfrm>
            <a:custGeom>
              <a:avLst/>
              <a:gdLst/>
              <a:ahLst/>
              <a:cxnLst/>
              <a:rect l="l" t="t" r="r" b="b"/>
              <a:pathLst>
                <a:path w="2030" h="1680" extrusionOk="0">
                  <a:moveTo>
                    <a:pt x="1032" y="1"/>
                  </a:moveTo>
                  <a:cubicBezTo>
                    <a:pt x="901" y="1"/>
                    <a:pt x="771" y="35"/>
                    <a:pt x="661" y="108"/>
                  </a:cubicBezTo>
                  <a:cubicBezTo>
                    <a:pt x="635" y="126"/>
                    <a:pt x="610" y="142"/>
                    <a:pt x="585" y="160"/>
                  </a:cubicBezTo>
                  <a:cubicBezTo>
                    <a:pt x="1" y="550"/>
                    <a:pt x="115" y="1488"/>
                    <a:pt x="827" y="1657"/>
                  </a:cubicBezTo>
                  <a:cubicBezTo>
                    <a:pt x="892" y="1672"/>
                    <a:pt x="957" y="1680"/>
                    <a:pt x="1019" y="1680"/>
                  </a:cubicBezTo>
                  <a:cubicBezTo>
                    <a:pt x="1625" y="1680"/>
                    <a:pt x="2029" y="981"/>
                    <a:pt x="1714" y="427"/>
                  </a:cubicBezTo>
                  <a:cubicBezTo>
                    <a:pt x="1699" y="400"/>
                    <a:pt x="1684" y="375"/>
                    <a:pt x="1668" y="348"/>
                  </a:cubicBezTo>
                  <a:cubicBezTo>
                    <a:pt x="1543" y="127"/>
                    <a:pt x="1285" y="1"/>
                    <a:pt x="103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516;p44"/>
            <p:cNvSpPr/>
            <p:nvPr/>
          </p:nvSpPr>
          <p:spPr>
            <a:xfrm>
              <a:off x="3200250" y="1803950"/>
              <a:ext cx="73825" cy="53050"/>
            </a:xfrm>
            <a:custGeom>
              <a:avLst/>
              <a:gdLst/>
              <a:ahLst/>
              <a:cxnLst/>
              <a:rect l="l" t="t" r="r" b="b"/>
              <a:pathLst>
                <a:path w="2953" h="2122" extrusionOk="0">
                  <a:moveTo>
                    <a:pt x="1453" y="1"/>
                  </a:moveTo>
                  <a:cubicBezTo>
                    <a:pt x="336" y="1"/>
                    <a:pt x="0" y="1797"/>
                    <a:pt x="1233" y="2089"/>
                  </a:cubicBezTo>
                  <a:cubicBezTo>
                    <a:pt x="1326" y="2111"/>
                    <a:pt x="1415" y="2122"/>
                    <a:pt x="1500" y="2122"/>
                  </a:cubicBezTo>
                  <a:cubicBezTo>
                    <a:pt x="2615" y="2122"/>
                    <a:pt x="2952" y="326"/>
                    <a:pt x="1721" y="33"/>
                  </a:cubicBezTo>
                  <a:cubicBezTo>
                    <a:pt x="1627" y="11"/>
                    <a:pt x="1538" y="1"/>
                    <a:pt x="145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517;p44"/>
            <p:cNvSpPr/>
            <p:nvPr/>
          </p:nvSpPr>
          <p:spPr>
            <a:xfrm>
              <a:off x="3448625" y="1527100"/>
              <a:ext cx="58025" cy="56550"/>
            </a:xfrm>
            <a:custGeom>
              <a:avLst/>
              <a:gdLst/>
              <a:ahLst/>
              <a:cxnLst/>
              <a:rect l="l" t="t" r="r" b="b"/>
              <a:pathLst>
                <a:path w="2321" h="2262" extrusionOk="0">
                  <a:moveTo>
                    <a:pt x="1166" y="1"/>
                  </a:moveTo>
                  <a:cubicBezTo>
                    <a:pt x="1060" y="1"/>
                    <a:pt x="955" y="16"/>
                    <a:pt x="860" y="50"/>
                  </a:cubicBezTo>
                  <a:cubicBezTo>
                    <a:pt x="771" y="89"/>
                    <a:pt x="684" y="130"/>
                    <a:pt x="597" y="169"/>
                  </a:cubicBezTo>
                  <a:cubicBezTo>
                    <a:pt x="428" y="273"/>
                    <a:pt x="298" y="412"/>
                    <a:pt x="200" y="586"/>
                  </a:cubicBezTo>
                  <a:cubicBezTo>
                    <a:pt x="68" y="779"/>
                    <a:pt x="47" y="1001"/>
                    <a:pt x="27" y="1226"/>
                  </a:cubicBezTo>
                  <a:cubicBezTo>
                    <a:pt x="0" y="1551"/>
                    <a:pt x="277" y="2001"/>
                    <a:pt x="581" y="2121"/>
                  </a:cubicBezTo>
                  <a:cubicBezTo>
                    <a:pt x="760" y="2193"/>
                    <a:pt x="937" y="2261"/>
                    <a:pt x="1126" y="2261"/>
                  </a:cubicBezTo>
                  <a:cubicBezTo>
                    <a:pt x="1160" y="2261"/>
                    <a:pt x="1195" y="2259"/>
                    <a:pt x="1230" y="2254"/>
                  </a:cubicBezTo>
                  <a:cubicBezTo>
                    <a:pt x="1515" y="2217"/>
                    <a:pt x="1806" y="2134"/>
                    <a:pt x="2004" y="1905"/>
                  </a:cubicBezTo>
                  <a:cubicBezTo>
                    <a:pt x="2206" y="1675"/>
                    <a:pt x="2320" y="1397"/>
                    <a:pt x="2315" y="1087"/>
                  </a:cubicBezTo>
                  <a:cubicBezTo>
                    <a:pt x="2306" y="689"/>
                    <a:pt x="2082" y="325"/>
                    <a:pt x="1731" y="140"/>
                  </a:cubicBezTo>
                  <a:cubicBezTo>
                    <a:pt x="1569" y="54"/>
                    <a:pt x="1364" y="1"/>
                    <a:pt x="116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518;p44"/>
            <p:cNvSpPr/>
            <p:nvPr/>
          </p:nvSpPr>
          <p:spPr>
            <a:xfrm>
              <a:off x="4003600" y="1343975"/>
              <a:ext cx="46650" cy="41975"/>
            </a:xfrm>
            <a:custGeom>
              <a:avLst/>
              <a:gdLst/>
              <a:ahLst/>
              <a:cxnLst/>
              <a:rect l="l" t="t" r="r" b="b"/>
              <a:pathLst>
                <a:path w="1866" h="1679" extrusionOk="0">
                  <a:moveTo>
                    <a:pt x="876" y="1"/>
                  </a:moveTo>
                  <a:cubicBezTo>
                    <a:pt x="662" y="1"/>
                    <a:pt x="449" y="81"/>
                    <a:pt x="288" y="258"/>
                  </a:cubicBezTo>
                  <a:cubicBezTo>
                    <a:pt x="91" y="473"/>
                    <a:pt x="1" y="710"/>
                    <a:pt x="72" y="1001"/>
                  </a:cubicBezTo>
                  <a:cubicBezTo>
                    <a:pt x="150" y="1320"/>
                    <a:pt x="372" y="1579"/>
                    <a:pt x="701" y="1656"/>
                  </a:cubicBezTo>
                  <a:cubicBezTo>
                    <a:pt x="765" y="1672"/>
                    <a:pt x="829" y="1679"/>
                    <a:pt x="892" y="1679"/>
                  </a:cubicBezTo>
                  <a:cubicBezTo>
                    <a:pt x="1430" y="1679"/>
                    <a:pt x="1866" y="1140"/>
                    <a:pt x="1700" y="593"/>
                  </a:cubicBezTo>
                  <a:cubicBezTo>
                    <a:pt x="1587" y="223"/>
                    <a:pt x="1231" y="1"/>
                    <a:pt x="8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519;p44"/>
            <p:cNvSpPr/>
            <p:nvPr/>
          </p:nvSpPr>
          <p:spPr>
            <a:xfrm>
              <a:off x="3017350" y="1411350"/>
              <a:ext cx="59500" cy="58175"/>
            </a:xfrm>
            <a:custGeom>
              <a:avLst/>
              <a:gdLst/>
              <a:ahLst/>
              <a:cxnLst/>
              <a:rect l="l" t="t" r="r" b="b"/>
              <a:pathLst>
                <a:path w="2380" h="2327" extrusionOk="0">
                  <a:moveTo>
                    <a:pt x="1199" y="1"/>
                  </a:moveTo>
                  <a:cubicBezTo>
                    <a:pt x="982" y="1"/>
                    <a:pt x="759" y="61"/>
                    <a:pt x="578" y="172"/>
                  </a:cubicBezTo>
                  <a:cubicBezTo>
                    <a:pt x="335" y="322"/>
                    <a:pt x="111" y="610"/>
                    <a:pt x="57" y="895"/>
                  </a:cubicBezTo>
                  <a:cubicBezTo>
                    <a:pt x="0" y="1192"/>
                    <a:pt x="25" y="1518"/>
                    <a:pt x="199" y="1775"/>
                  </a:cubicBezTo>
                  <a:cubicBezTo>
                    <a:pt x="373" y="2032"/>
                    <a:pt x="615" y="2224"/>
                    <a:pt x="922" y="2296"/>
                  </a:cubicBezTo>
                  <a:cubicBezTo>
                    <a:pt x="1006" y="2316"/>
                    <a:pt x="1093" y="2326"/>
                    <a:pt x="1180" y="2326"/>
                  </a:cubicBezTo>
                  <a:cubicBezTo>
                    <a:pt x="1398" y="2326"/>
                    <a:pt x="1620" y="2266"/>
                    <a:pt x="1801" y="2155"/>
                  </a:cubicBezTo>
                  <a:cubicBezTo>
                    <a:pt x="2044" y="2005"/>
                    <a:pt x="2269" y="1717"/>
                    <a:pt x="2323" y="1432"/>
                  </a:cubicBezTo>
                  <a:cubicBezTo>
                    <a:pt x="2379" y="1135"/>
                    <a:pt x="2356" y="809"/>
                    <a:pt x="2182" y="552"/>
                  </a:cubicBezTo>
                  <a:cubicBezTo>
                    <a:pt x="2009" y="295"/>
                    <a:pt x="1765" y="103"/>
                    <a:pt x="1458" y="31"/>
                  </a:cubicBezTo>
                  <a:cubicBezTo>
                    <a:pt x="1375" y="11"/>
                    <a:pt x="1287" y="1"/>
                    <a:pt x="119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520;p44"/>
            <p:cNvSpPr/>
            <p:nvPr/>
          </p:nvSpPr>
          <p:spPr>
            <a:xfrm>
              <a:off x="2963650" y="1786275"/>
              <a:ext cx="63275" cy="61875"/>
            </a:xfrm>
            <a:custGeom>
              <a:avLst/>
              <a:gdLst/>
              <a:ahLst/>
              <a:cxnLst/>
              <a:rect l="l" t="t" r="r" b="b"/>
              <a:pathLst>
                <a:path w="2531" h="2475" extrusionOk="0">
                  <a:moveTo>
                    <a:pt x="1276" y="1"/>
                  </a:moveTo>
                  <a:cubicBezTo>
                    <a:pt x="1044" y="1"/>
                    <a:pt x="808" y="64"/>
                    <a:pt x="614" y="183"/>
                  </a:cubicBezTo>
                  <a:cubicBezTo>
                    <a:pt x="357" y="342"/>
                    <a:pt x="117" y="647"/>
                    <a:pt x="59" y="952"/>
                  </a:cubicBezTo>
                  <a:cubicBezTo>
                    <a:pt x="0" y="1267"/>
                    <a:pt x="25" y="1614"/>
                    <a:pt x="211" y="1888"/>
                  </a:cubicBezTo>
                  <a:cubicBezTo>
                    <a:pt x="396" y="2162"/>
                    <a:pt x="654" y="2367"/>
                    <a:pt x="979" y="2444"/>
                  </a:cubicBezTo>
                  <a:cubicBezTo>
                    <a:pt x="1068" y="2465"/>
                    <a:pt x="1161" y="2475"/>
                    <a:pt x="1254" y="2475"/>
                  </a:cubicBezTo>
                  <a:cubicBezTo>
                    <a:pt x="1486" y="2475"/>
                    <a:pt x="1722" y="2412"/>
                    <a:pt x="1916" y="2292"/>
                  </a:cubicBezTo>
                  <a:cubicBezTo>
                    <a:pt x="2174" y="2132"/>
                    <a:pt x="2413" y="1828"/>
                    <a:pt x="2471" y="1524"/>
                  </a:cubicBezTo>
                  <a:cubicBezTo>
                    <a:pt x="2531" y="1208"/>
                    <a:pt x="2505" y="861"/>
                    <a:pt x="2320" y="587"/>
                  </a:cubicBezTo>
                  <a:cubicBezTo>
                    <a:pt x="2135" y="314"/>
                    <a:pt x="1878" y="110"/>
                    <a:pt x="1551" y="32"/>
                  </a:cubicBezTo>
                  <a:cubicBezTo>
                    <a:pt x="1462" y="11"/>
                    <a:pt x="1369" y="1"/>
                    <a:pt x="127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521;p44"/>
            <p:cNvSpPr/>
            <p:nvPr/>
          </p:nvSpPr>
          <p:spPr>
            <a:xfrm>
              <a:off x="2578550" y="1759175"/>
              <a:ext cx="53575" cy="47450"/>
            </a:xfrm>
            <a:custGeom>
              <a:avLst/>
              <a:gdLst/>
              <a:ahLst/>
              <a:cxnLst/>
              <a:rect l="l" t="t" r="r" b="b"/>
              <a:pathLst>
                <a:path w="2143" h="1898" extrusionOk="0">
                  <a:moveTo>
                    <a:pt x="141" y="950"/>
                  </a:moveTo>
                  <a:cubicBezTo>
                    <a:pt x="141" y="965"/>
                    <a:pt x="141" y="979"/>
                    <a:pt x="141" y="993"/>
                  </a:cubicBezTo>
                  <a:lnTo>
                    <a:pt x="141" y="993"/>
                  </a:lnTo>
                  <a:cubicBezTo>
                    <a:pt x="140" y="988"/>
                    <a:pt x="139" y="982"/>
                    <a:pt x="139" y="977"/>
                  </a:cubicBezTo>
                  <a:lnTo>
                    <a:pt x="139" y="977"/>
                  </a:lnTo>
                  <a:cubicBezTo>
                    <a:pt x="139" y="968"/>
                    <a:pt x="140" y="959"/>
                    <a:pt x="141" y="950"/>
                  </a:cubicBezTo>
                  <a:close/>
                  <a:moveTo>
                    <a:pt x="175" y="1194"/>
                  </a:moveTo>
                  <a:cubicBezTo>
                    <a:pt x="176" y="1195"/>
                    <a:pt x="176" y="1196"/>
                    <a:pt x="176" y="1196"/>
                  </a:cubicBezTo>
                  <a:lnTo>
                    <a:pt x="176" y="1196"/>
                  </a:lnTo>
                  <a:cubicBezTo>
                    <a:pt x="176" y="1196"/>
                    <a:pt x="176" y="1196"/>
                    <a:pt x="176" y="1195"/>
                  </a:cubicBezTo>
                  <a:lnTo>
                    <a:pt x="176" y="1195"/>
                  </a:lnTo>
                  <a:cubicBezTo>
                    <a:pt x="176" y="1195"/>
                    <a:pt x="176" y="1195"/>
                    <a:pt x="175" y="1194"/>
                  </a:cubicBezTo>
                  <a:close/>
                  <a:moveTo>
                    <a:pt x="1189" y="1762"/>
                  </a:moveTo>
                  <a:cubicBezTo>
                    <a:pt x="1184" y="1765"/>
                    <a:pt x="1178" y="1767"/>
                    <a:pt x="1172" y="1770"/>
                  </a:cubicBezTo>
                  <a:lnTo>
                    <a:pt x="1172" y="1770"/>
                  </a:lnTo>
                  <a:cubicBezTo>
                    <a:pt x="1170" y="1770"/>
                    <a:pt x="1168" y="1770"/>
                    <a:pt x="1166" y="1771"/>
                  </a:cubicBezTo>
                  <a:lnTo>
                    <a:pt x="1166" y="1771"/>
                  </a:lnTo>
                  <a:cubicBezTo>
                    <a:pt x="1173" y="1768"/>
                    <a:pt x="1181" y="1765"/>
                    <a:pt x="1189" y="1762"/>
                  </a:cubicBezTo>
                  <a:close/>
                  <a:moveTo>
                    <a:pt x="1147" y="1782"/>
                  </a:moveTo>
                  <a:cubicBezTo>
                    <a:pt x="1147" y="1782"/>
                    <a:pt x="1146" y="1782"/>
                    <a:pt x="1146" y="1782"/>
                  </a:cubicBezTo>
                  <a:cubicBezTo>
                    <a:pt x="1146" y="1782"/>
                    <a:pt x="1147" y="1782"/>
                    <a:pt x="1147" y="1782"/>
                  </a:cubicBezTo>
                  <a:close/>
                  <a:moveTo>
                    <a:pt x="1012" y="0"/>
                  </a:moveTo>
                  <a:cubicBezTo>
                    <a:pt x="924" y="0"/>
                    <a:pt x="835" y="13"/>
                    <a:pt x="747" y="38"/>
                  </a:cubicBezTo>
                  <a:cubicBezTo>
                    <a:pt x="462" y="121"/>
                    <a:pt x="281" y="305"/>
                    <a:pt x="118" y="541"/>
                  </a:cubicBezTo>
                  <a:cubicBezTo>
                    <a:pt x="89" y="614"/>
                    <a:pt x="62" y="686"/>
                    <a:pt x="34" y="759"/>
                  </a:cubicBezTo>
                  <a:cubicBezTo>
                    <a:pt x="1" y="874"/>
                    <a:pt x="0" y="988"/>
                    <a:pt x="29" y="1102"/>
                  </a:cubicBezTo>
                  <a:cubicBezTo>
                    <a:pt x="60" y="1280"/>
                    <a:pt x="140" y="1465"/>
                    <a:pt x="280" y="1588"/>
                  </a:cubicBezTo>
                  <a:cubicBezTo>
                    <a:pt x="388" y="1683"/>
                    <a:pt x="511" y="1752"/>
                    <a:pt x="647" y="1795"/>
                  </a:cubicBezTo>
                  <a:lnTo>
                    <a:pt x="647" y="1795"/>
                  </a:lnTo>
                  <a:cubicBezTo>
                    <a:pt x="774" y="1860"/>
                    <a:pt x="913" y="1897"/>
                    <a:pt x="1060" y="1897"/>
                  </a:cubicBezTo>
                  <a:cubicBezTo>
                    <a:pt x="1072" y="1897"/>
                    <a:pt x="1083" y="1897"/>
                    <a:pt x="1094" y="1897"/>
                  </a:cubicBezTo>
                  <a:cubicBezTo>
                    <a:pt x="1675" y="1876"/>
                    <a:pt x="2143" y="1270"/>
                    <a:pt x="1947" y="700"/>
                  </a:cubicBezTo>
                  <a:cubicBezTo>
                    <a:pt x="1873" y="485"/>
                    <a:pt x="1758" y="319"/>
                    <a:pt x="1577" y="187"/>
                  </a:cubicBezTo>
                  <a:cubicBezTo>
                    <a:pt x="1411" y="65"/>
                    <a:pt x="1214" y="0"/>
                    <a:pt x="10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522;p44"/>
            <p:cNvSpPr/>
            <p:nvPr/>
          </p:nvSpPr>
          <p:spPr>
            <a:xfrm>
              <a:off x="2694775" y="2073050"/>
              <a:ext cx="68650" cy="67000"/>
            </a:xfrm>
            <a:custGeom>
              <a:avLst/>
              <a:gdLst/>
              <a:ahLst/>
              <a:cxnLst/>
              <a:rect l="l" t="t" r="r" b="b"/>
              <a:pathLst>
                <a:path w="2746" h="2680" extrusionOk="0">
                  <a:moveTo>
                    <a:pt x="1353" y="0"/>
                  </a:moveTo>
                  <a:cubicBezTo>
                    <a:pt x="1113" y="0"/>
                    <a:pt x="874" y="55"/>
                    <a:pt x="672" y="191"/>
                  </a:cubicBezTo>
                  <a:cubicBezTo>
                    <a:pt x="585" y="263"/>
                    <a:pt x="497" y="334"/>
                    <a:pt x="408" y="405"/>
                  </a:cubicBezTo>
                  <a:cubicBezTo>
                    <a:pt x="245" y="578"/>
                    <a:pt x="136" y="780"/>
                    <a:pt x="81" y="1012"/>
                  </a:cubicBezTo>
                  <a:cubicBezTo>
                    <a:pt x="1" y="1252"/>
                    <a:pt x="39" y="1513"/>
                    <a:pt x="99" y="1750"/>
                  </a:cubicBezTo>
                  <a:cubicBezTo>
                    <a:pt x="216" y="2191"/>
                    <a:pt x="617" y="2540"/>
                    <a:pt x="1052" y="2644"/>
                  </a:cubicBezTo>
                  <a:cubicBezTo>
                    <a:pt x="1154" y="2668"/>
                    <a:pt x="1256" y="2680"/>
                    <a:pt x="1357" y="2680"/>
                  </a:cubicBezTo>
                  <a:cubicBezTo>
                    <a:pt x="1485" y="2680"/>
                    <a:pt x="1612" y="2661"/>
                    <a:pt x="1738" y="2622"/>
                  </a:cubicBezTo>
                  <a:cubicBezTo>
                    <a:pt x="1957" y="2555"/>
                    <a:pt x="2147" y="2437"/>
                    <a:pt x="2305" y="2272"/>
                  </a:cubicBezTo>
                  <a:cubicBezTo>
                    <a:pt x="2495" y="2034"/>
                    <a:pt x="2569" y="1921"/>
                    <a:pt x="2655" y="1623"/>
                  </a:cubicBezTo>
                  <a:cubicBezTo>
                    <a:pt x="2746" y="1308"/>
                    <a:pt x="2662" y="899"/>
                    <a:pt x="2494" y="623"/>
                  </a:cubicBezTo>
                  <a:cubicBezTo>
                    <a:pt x="2324" y="348"/>
                    <a:pt x="1996" y="93"/>
                    <a:pt x="1672" y="31"/>
                  </a:cubicBezTo>
                  <a:cubicBezTo>
                    <a:pt x="1568" y="11"/>
                    <a:pt x="1461" y="0"/>
                    <a:pt x="135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523;p44"/>
            <p:cNvSpPr/>
            <p:nvPr/>
          </p:nvSpPr>
          <p:spPr>
            <a:xfrm>
              <a:off x="2216050" y="2154900"/>
              <a:ext cx="62125" cy="56600"/>
            </a:xfrm>
            <a:custGeom>
              <a:avLst/>
              <a:gdLst/>
              <a:ahLst/>
              <a:cxnLst/>
              <a:rect l="l" t="t" r="r" b="b"/>
              <a:pathLst>
                <a:path w="2485" h="2264" extrusionOk="0">
                  <a:moveTo>
                    <a:pt x="1163" y="1"/>
                  </a:moveTo>
                  <a:cubicBezTo>
                    <a:pt x="1152" y="1"/>
                    <a:pt x="1141" y="1"/>
                    <a:pt x="1130" y="1"/>
                  </a:cubicBezTo>
                  <a:cubicBezTo>
                    <a:pt x="932" y="9"/>
                    <a:pt x="746" y="65"/>
                    <a:pt x="576" y="169"/>
                  </a:cubicBezTo>
                  <a:cubicBezTo>
                    <a:pt x="328" y="337"/>
                    <a:pt x="140" y="572"/>
                    <a:pt x="68" y="871"/>
                  </a:cubicBezTo>
                  <a:cubicBezTo>
                    <a:pt x="0" y="1154"/>
                    <a:pt x="53" y="1479"/>
                    <a:pt x="206" y="1726"/>
                  </a:cubicBezTo>
                  <a:cubicBezTo>
                    <a:pt x="312" y="1895"/>
                    <a:pt x="451" y="2029"/>
                    <a:pt x="625" y="2125"/>
                  </a:cubicBezTo>
                  <a:cubicBezTo>
                    <a:pt x="799" y="2218"/>
                    <a:pt x="984" y="2263"/>
                    <a:pt x="1178" y="2263"/>
                  </a:cubicBezTo>
                  <a:cubicBezTo>
                    <a:pt x="1189" y="2263"/>
                    <a:pt x="1200" y="2263"/>
                    <a:pt x="1211" y="2263"/>
                  </a:cubicBezTo>
                  <a:cubicBezTo>
                    <a:pt x="1306" y="2249"/>
                    <a:pt x="1399" y="2235"/>
                    <a:pt x="1494" y="2219"/>
                  </a:cubicBezTo>
                  <a:cubicBezTo>
                    <a:pt x="1581" y="2205"/>
                    <a:pt x="1668" y="2190"/>
                    <a:pt x="1755" y="2176"/>
                  </a:cubicBezTo>
                  <a:cubicBezTo>
                    <a:pt x="1886" y="2142"/>
                    <a:pt x="1998" y="2078"/>
                    <a:pt x="2094" y="1987"/>
                  </a:cubicBezTo>
                  <a:cubicBezTo>
                    <a:pt x="2263" y="1851"/>
                    <a:pt x="2409" y="1656"/>
                    <a:pt x="2451" y="1436"/>
                  </a:cubicBezTo>
                  <a:cubicBezTo>
                    <a:pt x="2484" y="1257"/>
                    <a:pt x="2479" y="1078"/>
                    <a:pt x="2435" y="903"/>
                  </a:cubicBezTo>
                  <a:cubicBezTo>
                    <a:pt x="2399" y="771"/>
                    <a:pt x="2335" y="659"/>
                    <a:pt x="2246" y="563"/>
                  </a:cubicBezTo>
                  <a:cubicBezTo>
                    <a:pt x="2170" y="452"/>
                    <a:pt x="2070" y="368"/>
                    <a:pt x="1949" y="305"/>
                  </a:cubicBezTo>
                  <a:cubicBezTo>
                    <a:pt x="1873" y="250"/>
                    <a:pt x="1794" y="195"/>
                    <a:pt x="1717" y="141"/>
                  </a:cubicBezTo>
                  <a:cubicBezTo>
                    <a:pt x="1544" y="46"/>
                    <a:pt x="1359" y="1"/>
                    <a:pt x="116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524;p44"/>
            <p:cNvSpPr/>
            <p:nvPr/>
          </p:nvSpPr>
          <p:spPr>
            <a:xfrm>
              <a:off x="2418325" y="2466100"/>
              <a:ext cx="70275" cy="66175"/>
            </a:xfrm>
            <a:custGeom>
              <a:avLst/>
              <a:gdLst/>
              <a:ahLst/>
              <a:cxnLst/>
              <a:rect l="l" t="t" r="r" b="b"/>
              <a:pathLst>
                <a:path w="2811" h="2647" extrusionOk="0">
                  <a:moveTo>
                    <a:pt x="1081" y="93"/>
                  </a:moveTo>
                  <a:lnTo>
                    <a:pt x="1081" y="93"/>
                  </a:lnTo>
                  <a:cubicBezTo>
                    <a:pt x="1080" y="93"/>
                    <a:pt x="1080" y="93"/>
                    <a:pt x="1080" y="93"/>
                  </a:cubicBezTo>
                  <a:cubicBezTo>
                    <a:pt x="1077" y="94"/>
                    <a:pt x="1074" y="94"/>
                    <a:pt x="1071" y="95"/>
                  </a:cubicBezTo>
                  <a:lnTo>
                    <a:pt x="1071" y="95"/>
                  </a:lnTo>
                  <a:cubicBezTo>
                    <a:pt x="1074" y="94"/>
                    <a:pt x="1077" y="93"/>
                    <a:pt x="1081" y="93"/>
                  </a:cubicBezTo>
                  <a:close/>
                  <a:moveTo>
                    <a:pt x="1280" y="0"/>
                  </a:moveTo>
                  <a:cubicBezTo>
                    <a:pt x="1155" y="0"/>
                    <a:pt x="1034" y="18"/>
                    <a:pt x="926" y="57"/>
                  </a:cubicBezTo>
                  <a:cubicBezTo>
                    <a:pt x="828" y="101"/>
                    <a:pt x="728" y="146"/>
                    <a:pt x="629" y="192"/>
                  </a:cubicBezTo>
                  <a:cubicBezTo>
                    <a:pt x="482" y="276"/>
                    <a:pt x="364" y="389"/>
                    <a:pt x="278" y="531"/>
                  </a:cubicBezTo>
                  <a:cubicBezTo>
                    <a:pt x="115" y="753"/>
                    <a:pt x="1" y="1044"/>
                    <a:pt x="24" y="1325"/>
                  </a:cubicBezTo>
                  <a:cubicBezTo>
                    <a:pt x="43" y="1433"/>
                    <a:pt x="60" y="1542"/>
                    <a:pt x="80" y="1650"/>
                  </a:cubicBezTo>
                  <a:cubicBezTo>
                    <a:pt x="149" y="1862"/>
                    <a:pt x="262" y="2046"/>
                    <a:pt x="421" y="2200"/>
                  </a:cubicBezTo>
                  <a:cubicBezTo>
                    <a:pt x="516" y="2304"/>
                    <a:pt x="638" y="2395"/>
                    <a:pt x="761" y="2456"/>
                  </a:cubicBezTo>
                  <a:cubicBezTo>
                    <a:pt x="826" y="2490"/>
                    <a:pt x="878" y="2505"/>
                    <a:pt x="958" y="2536"/>
                  </a:cubicBezTo>
                  <a:cubicBezTo>
                    <a:pt x="1009" y="2555"/>
                    <a:pt x="1094" y="2600"/>
                    <a:pt x="1162" y="2609"/>
                  </a:cubicBezTo>
                  <a:cubicBezTo>
                    <a:pt x="1252" y="2634"/>
                    <a:pt x="1343" y="2647"/>
                    <a:pt x="1433" y="2647"/>
                  </a:cubicBezTo>
                  <a:cubicBezTo>
                    <a:pt x="1514" y="2647"/>
                    <a:pt x="1596" y="2636"/>
                    <a:pt x="1676" y="2616"/>
                  </a:cubicBezTo>
                  <a:cubicBezTo>
                    <a:pt x="1845" y="2602"/>
                    <a:pt x="2002" y="2547"/>
                    <a:pt x="2147" y="2450"/>
                  </a:cubicBezTo>
                  <a:cubicBezTo>
                    <a:pt x="2433" y="2256"/>
                    <a:pt x="2652" y="1985"/>
                    <a:pt x="2730" y="1640"/>
                  </a:cubicBezTo>
                  <a:cubicBezTo>
                    <a:pt x="2810" y="1298"/>
                    <a:pt x="2739" y="958"/>
                    <a:pt x="2572" y="655"/>
                  </a:cubicBezTo>
                  <a:cubicBezTo>
                    <a:pt x="2501" y="569"/>
                    <a:pt x="2432" y="482"/>
                    <a:pt x="2362" y="396"/>
                  </a:cubicBezTo>
                  <a:cubicBezTo>
                    <a:pt x="2237" y="268"/>
                    <a:pt x="2093" y="181"/>
                    <a:pt x="1925" y="133"/>
                  </a:cubicBezTo>
                  <a:cubicBezTo>
                    <a:pt x="1844" y="90"/>
                    <a:pt x="1758" y="64"/>
                    <a:pt x="1668" y="56"/>
                  </a:cubicBezTo>
                  <a:lnTo>
                    <a:pt x="1668" y="56"/>
                  </a:lnTo>
                  <a:cubicBezTo>
                    <a:pt x="1544" y="20"/>
                    <a:pt x="1411" y="0"/>
                    <a:pt x="128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525;p44"/>
            <p:cNvSpPr/>
            <p:nvPr/>
          </p:nvSpPr>
          <p:spPr>
            <a:xfrm>
              <a:off x="2836175" y="2494225"/>
              <a:ext cx="54000" cy="52750"/>
            </a:xfrm>
            <a:custGeom>
              <a:avLst/>
              <a:gdLst/>
              <a:ahLst/>
              <a:cxnLst/>
              <a:rect l="l" t="t" r="r" b="b"/>
              <a:pathLst>
                <a:path w="2160" h="2110" extrusionOk="0">
                  <a:moveTo>
                    <a:pt x="1089" y="1"/>
                  </a:moveTo>
                  <a:cubicBezTo>
                    <a:pt x="892" y="1"/>
                    <a:pt x="690" y="54"/>
                    <a:pt x="526" y="155"/>
                  </a:cubicBezTo>
                  <a:cubicBezTo>
                    <a:pt x="306" y="293"/>
                    <a:pt x="101" y="553"/>
                    <a:pt x="53" y="811"/>
                  </a:cubicBezTo>
                  <a:cubicBezTo>
                    <a:pt x="1" y="1080"/>
                    <a:pt x="24" y="1376"/>
                    <a:pt x="181" y="1610"/>
                  </a:cubicBezTo>
                  <a:cubicBezTo>
                    <a:pt x="338" y="1841"/>
                    <a:pt x="559" y="2017"/>
                    <a:pt x="836" y="2083"/>
                  </a:cubicBezTo>
                  <a:cubicBezTo>
                    <a:pt x="912" y="2101"/>
                    <a:pt x="992" y="2110"/>
                    <a:pt x="1072" y="2110"/>
                  </a:cubicBezTo>
                  <a:cubicBezTo>
                    <a:pt x="1269" y="2110"/>
                    <a:pt x="1471" y="2056"/>
                    <a:pt x="1635" y="1954"/>
                  </a:cubicBezTo>
                  <a:cubicBezTo>
                    <a:pt x="1856" y="1818"/>
                    <a:pt x="2059" y="1557"/>
                    <a:pt x="2108" y="1299"/>
                  </a:cubicBezTo>
                  <a:cubicBezTo>
                    <a:pt x="2160" y="1030"/>
                    <a:pt x="2138" y="735"/>
                    <a:pt x="1980" y="500"/>
                  </a:cubicBezTo>
                  <a:cubicBezTo>
                    <a:pt x="1823" y="268"/>
                    <a:pt x="1603" y="93"/>
                    <a:pt x="1324" y="28"/>
                  </a:cubicBezTo>
                  <a:cubicBezTo>
                    <a:pt x="1248" y="10"/>
                    <a:pt x="1169" y="1"/>
                    <a:pt x="108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526;p44"/>
            <p:cNvSpPr/>
            <p:nvPr/>
          </p:nvSpPr>
          <p:spPr>
            <a:xfrm>
              <a:off x="2934775" y="2728925"/>
              <a:ext cx="69725" cy="50100"/>
            </a:xfrm>
            <a:custGeom>
              <a:avLst/>
              <a:gdLst/>
              <a:ahLst/>
              <a:cxnLst/>
              <a:rect l="l" t="t" r="r" b="b"/>
              <a:pathLst>
                <a:path w="2789" h="2004" extrusionOk="0">
                  <a:moveTo>
                    <a:pt x="1374" y="0"/>
                  </a:moveTo>
                  <a:cubicBezTo>
                    <a:pt x="318" y="0"/>
                    <a:pt x="1" y="1698"/>
                    <a:pt x="1164" y="1973"/>
                  </a:cubicBezTo>
                  <a:cubicBezTo>
                    <a:pt x="1252" y="1994"/>
                    <a:pt x="1336" y="2004"/>
                    <a:pt x="1415" y="2004"/>
                  </a:cubicBezTo>
                  <a:cubicBezTo>
                    <a:pt x="2471" y="2004"/>
                    <a:pt x="2788" y="307"/>
                    <a:pt x="1625" y="31"/>
                  </a:cubicBezTo>
                  <a:cubicBezTo>
                    <a:pt x="1537" y="10"/>
                    <a:pt x="1453" y="0"/>
                    <a:pt x="1374"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527;p44"/>
            <p:cNvSpPr/>
            <p:nvPr/>
          </p:nvSpPr>
          <p:spPr>
            <a:xfrm>
              <a:off x="2688150" y="2730425"/>
              <a:ext cx="52200" cy="57400"/>
            </a:xfrm>
            <a:custGeom>
              <a:avLst/>
              <a:gdLst/>
              <a:ahLst/>
              <a:cxnLst/>
              <a:rect l="l" t="t" r="r" b="b"/>
              <a:pathLst>
                <a:path w="2088" h="2296" extrusionOk="0">
                  <a:moveTo>
                    <a:pt x="1033" y="0"/>
                  </a:moveTo>
                  <a:cubicBezTo>
                    <a:pt x="491" y="0"/>
                    <a:pt x="0" y="493"/>
                    <a:pt x="54" y="1052"/>
                  </a:cubicBezTo>
                  <a:cubicBezTo>
                    <a:pt x="70" y="1223"/>
                    <a:pt x="125" y="1384"/>
                    <a:pt x="214" y="1516"/>
                  </a:cubicBezTo>
                  <a:lnTo>
                    <a:pt x="214" y="1516"/>
                  </a:lnTo>
                  <a:cubicBezTo>
                    <a:pt x="214" y="1529"/>
                    <a:pt x="215" y="1541"/>
                    <a:pt x="216" y="1554"/>
                  </a:cubicBezTo>
                  <a:cubicBezTo>
                    <a:pt x="247" y="1940"/>
                    <a:pt x="556" y="2296"/>
                    <a:pt x="958" y="2296"/>
                  </a:cubicBezTo>
                  <a:cubicBezTo>
                    <a:pt x="976" y="2296"/>
                    <a:pt x="993" y="2295"/>
                    <a:pt x="1011" y="2294"/>
                  </a:cubicBezTo>
                  <a:cubicBezTo>
                    <a:pt x="1631" y="2249"/>
                    <a:pt x="2029" y="1752"/>
                    <a:pt x="2060" y="1153"/>
                  </a:cubicBezTo>
                  <a:cubicBezTo>
                    <a:pt x="2087" y="633"/>
                    <a:pt x="1731" y="125"/>
                    <a:pt x="1211" y="18"/>
                  </a:cubicBezTo>
                  <a:cubicBezTo>
                    <a:pt x="1151" y="6"/>
                    <a:pt x="1092" y="0"/>
                    <a:pt x="10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528;p44"/>
            <p:cNvSpPr/>
            <p:nvPr/>
          </p:nvSpPr>
          <p:spPr>
            <a:xfrm>
              <a:off x="2094675" y="2630650"/>
              <a:ext cx="55725" cy="53600"/>
            </a:xfrm>
            <a:custGeom>
              <a:avLst/>
              <a:gdLst/>
              <a:ahLst/>
              <a:cxnLst/>
              <a:rect l="l" t="t" r="r" b="b"/>
              <a:pathLst>
                <a:path w="2229" h="2144" extrusionOk="0">
                  <a:moveTo>
                    <a:pt x="1165" y="2015"/>
                  </a:moveTo>
                  <a:cubicBezTo>
                    <a:pt x="1179" y="2015"/>
                    <a:pt x="1193" y="2015"/>
                    <a:pt x="1207" y="2015"/>
                  </a:cubicBezTo>
                  <a:cubicBezTo>
                    <a:pt x="1219" y="2015"/>
                    <a:pt x="1230" y="2015"/>
                    <a:pt x="1242" y="2015"/>
                  </a:cubicBezTo>
                  <a:lnTo>
                    <a:pt x="1242" y="2015"/>
                  </a:lnTo>
                  <a:cubicBezTo>
                    <a:pt x="1232" y="2017"/>
                    <a:pt x="1223" y="2018"/>
                    <a:pt x="1213" y="2020"/>
                  </a:cubicBezTo>
                  <a:lnTo>
                    <a:pt x="1213" y="2020"/>
                  </a:lnTo>
                  <a:cubicBezTo>
                    <a:pt x="1197" y="2018"/>
                    <a:pt x="1181" y="2016"/>
                    <a:pt x="1165" y="2015"/>
                  </a:cubicBezTo>
                  <a:close/>
                  <a:moveTo>
                    <a:pt x="1134" y="1"/>
                  </a:moveTo>
                  <a:cubicBezTo>
                    <a:pt x="1129" y="1"/>
                    <a:pt x="1124" y="1"/>
                    <a:pt x="1120" y="1"/>
                  </a:cubicBezTo>
                  <a:cubicBezTo>
                    <a:pt x="941" y="6"/>
                    <a:pt x="746" y="66"/>
                    <a:pt x="593" y="161"/>
                  </a:cubicBezTo>
                  <a:cubicBezTo>
                    <a:pt x="326" y="324"/>
                    <a:pt x="172" y="581"/>
                    <a:pt x="81" y="873"/>
                  </a:cubicBezTo>
                  <a:cubicBezTo>
                    <a:pt x="0" y="1135"/>
                    <a:pt x="79" y="1427"/>
                    <a:pt x="209" y="1658"/>
                  </a:cubicBezTo>
                  <a:cubicBezTo>
                    <a:pt x="368" y="1945"/>
                    <a:pt x="677" y="2106"/>
                    <a:pt x="990" y="2138"/>
                  </a:cubicBezTo>
                  <a:cubicBezTo>
                    <a:pt x="1030" y="2142"/>
                    <a:pt x="1068" y="2144"/>
                    <a:pt x="1106" y="2144"/>
                  </a:cubicBezTo>
                  <a:cubicBezTo>
                    <a:pt x="1341" y="2144"/>
                    <a:pt x="1550" y="2068"/>
                    <a:pt x="1741" y="1913"/>
                  </a:cubicBezTo>
                  <a:cubicBezTo>
                    <a:pt x="1856" y="1820"/>
                    <a:pt x="1961" y="1697"/>
                    <a:pt x="2033" y="1557"/>
                  </a:cubicBezTo>
                  <a:lnTo>
                    <a:pt x="2033" y="1557"/>
                  </a:lnTo>
                  <a:cubicBezTo>
                    <a:pt x="2068" y="1501"/>
                    <a:pt x="2098" y="1441"/>
                    <a:pt x="2123" y="1376"/>
                  </a:cubicBezTo>
                  <a:cubicBezTo>
                    <a:pt x="2200" y="1174"/>
                    <a:pt x="2228" y="935"/>
                    <a:pt x="2155" y="725"/>
                  </a:cubicBezTo>
                  <a:cubicBezTo>
                    <a:pt x="2064" y="469"/>
                    <a:pt x="1907" y="286"/>
                    <a:pt x="1677" y="138"/>
                  </a:cubicBezTo>
                  <a:cubicBezTo>
                    <a:pt x="1621" y="101"/>
                    <a:pt x="1477" y="48"/>
                    <a:pt x="1411" y="32"/>
                  </a:cubicBezTo>
                  <a:cubicBezTo>
                    <a:pt x="1349" y="16"/>
                    <a:pt x="1208" y="1"/>
                    <a:pt x="11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529;p44"/>
            <p:cNvSpPr/>
            <p:nvPr/>
          </p:nvSpPr>
          <p:spPr>
            <a:xfrm>
              <a:off x="2288075" y="2874925"/>
              <a:ext cx="63925" cy="64150"/>
            </a:xfrm>
            <a:custGeom>
              <a:avLst/>
              <a:gdLst/>
              <a:ahLst/>
              <a:cxnLst/>
              <a:rect l="l" t="t" r="r" b="b"/>
              <a:pathLst>
                <a:path w="2557" h="2566" extrusionOk="0">
                  <a:moveTo>
                    <a:pt x="1180" y="1"/>
                  </a:moveTo>
                  <a:cubicBezTo>
                    <a:pt x="1079" y="1"/>
                    <a:pt x="978" y="18"/>
                    <a:pt x="878" y="53"/>
                  </a:cubicBezTo>
                  <a:cubicBezTo>
                    <a:pt x="577" y="161"/>
                    <a:pt x="334" y="349"/>
                    <a:pt x="172" y="631"/>
                  </a:cubicBezTo>
                  <a:cubicBezTo>
                    <a:pt x="22" y="890"/>
                    <a:pt x="27" y="1050"/>
                    <a:pt x="0" y="1340"/>
                  </a:cubicBezTo>
                  <a:cubicBezTo>
                    <a:pt x="10" y="1562"/>
                    <a:pt x="73" y="1771"/>
                    <a:pt x="189" y="1961"/>
                  </a:cubicBezTo>
                  <a:cubicBezTo>
                    <a:pt x="307" y="2152"/>
                    <a:pt x="464" y="2301"/>
                    <a:pt x="660" y="2409"/>
                  </a:cubicBezTo>
                  <a:cubicBezTo>
                    <a:pt x="847" y="2512"/>
                    <a:pt x="1066" y="2565"/>
                    <a:pt x="1284" y="2565"/>
                  </a:cubicBezTo>
                  <a:cubicBezTo>
                    <a:pt x="1516" y="2565"/>
                    <a:pt x="1747" y="2505"/>
                    <a:pt x="1940" y="2376"/>
                  </a:cubicBezTo>
                  <a:cubicBezTo>
                    <a:pt x="1946" y="2371"/>
                    <a:pt x="1955" y="2366"/>
                    <a:pt x="1962" y="2362"/>
                  </a:cubicBezTo>
                  <a:cubicBezTo>
                    <a:pt x="2042" y="2298"/>
                    <a:pt x="2122" y="2233"/>
                    <a:pt x="2203" y="2168"/>
                  </a:cubicBezTo>
                  <a:cubicBezTo>
                    <a:pt x="2321" y="2053"/>
                    <a:pt x="2402" y="1919"/>
                    <a:pt x="2447" y="1763"/>
                  </a:cubicBezTo>
                  <a:cubicBezTo>
                    <a:pt x="2468" y="1707"/>
                    <a:pt x="2486" y="1650"/>
                    <a:pt x="2500" y="1591"/>
                  </a:cubicBezTo>
                  <a:lnTo>
                    <a:pt x="2500" y="1591"/>
                  </a:lnTo>
                  <a:cubicBezTo>
                    <a:pt x="2500" y="1597"/>
                    <a:pt x="2500" y="1603"/>
                    <a:pt x="2501" y="1609"/>
                  </a:cubicBezTo>
                  <a:cubicBezTo>
                    <a:pt x="2503" y="1600"/>
                    <a:pt x="2506" y="1594"/>
                    <a:pt x="2508" y="1585"/>
                  </a:cubicBezTo>
                  <a:cubicBezTo>
                    <a:pt x="2556" y="1416"/>
                    <a:pt x="2557" y="1249"/>
                    <a:pt x="2516" y="1082"/>
                  </a:cubicBezTo>
                  <a:cubicBezTo>
                    <a:pt x="2502" y="918"/>
                    <a:pt x="2448" y="766"/>
                    <a:pt x="2355" y="623"/>
                  </a:cubicBezTo>
                  <a:cubicBezTo>
                    <a:pt x="2188" y="376"/>
                    <a:pt x="1935" y="139"/>
                    <a:pt x="1635" y="67"/>
                  </a:cubicBezTo>
                  <a:lnTo>
                    <a:pt x="1635" y="67"/>
                  </a:lnTo>
                  <a:cubicBezTo>
                    <a:pt x="1543" y="35"/>
                    <a:pt x="1447" y="18"/>
                    <a:pt x="1348" y="16"/>
                  </a:cubicBezTo>
                  <a:cubicBezTo>
                    <a:pt x="1292" y="6"/>
                    <a:pt x="1236" y="1"/>
                    <a:pt x="118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530;p44"/>
            <p:cNvSpPr/>
            <p:nvPr/>
          </p:nvSpPr>
          <p:spPr>
            <a:xfrm>
              <a:off x="2705050" y="3133250"/>
              <a:ext cx="45475" cy="42950"/>
            </a:xfrm>
            <a:custGeom>
              <a:avLst/>
              <a:gdLst/>
              <a:ahLst/>
              <a:cxnLst/>
              <a:rect l="l" t="t" r="r" b="b"/>
              <a:pathLst>
                <a:path w="1819" h="1718" extrusionOk="0">
                  <a:moveTo>
                    <a:pt x="913" y="0"/>
                  </a:moveTo>
                  <a:cubicBezTo>
                    <a:pt x="830" y="0"/>
                    <a:pt x="746" y="12"/>
                    <a:pt x="663" y="35"/>
                  </a:cubicBezTo>
                  <a:cubicBezTo>
                    <a:pt x="660" y="36"/>
                    <a:pt x="656" y="36"/>
                    <a:pt x="654" y="38"/>
                  </a:cubicBezTo>
                  <a:cubicBezTo>
                    <a:pt x="366" y="116"/>
                    <a:pt x="140" y="371"/>
                    <a:pt x="72" y="656"/>
                  </a:cubicBezTo>
                  <a:cubicBezTo>
                    <a:pt x="1" y="962"/>
                    <a:pt x="104" y="1251"/>
                    <a:pt x="314" y="1471"/>
                  </a:cubicBezTo>
                  <a:cubicBezTo>
                    <a:pt x="316" y="1473"/>
                    <a:pt x="318" y="1477"/>
                    <a:pt x="321" y="1478"/>
                  </a:cubicBezTo>
                  <a:cubicBezTo>
                    <a:pt x="478" y="1644"/>
                    <a:pt x="680" y="1717"/>
                    <a:pt x="883" y="1717"/>
                  </a:cubicBezTo>
                  <a:cubicBezTo>
                    <a:pt x="1267" y="1717"/>
                    <a:pt x="1655" y="1454"/>
                    <a:pt x="1749" y="1055"/>
                  </a:cubicBezTo>
                  <a:cubicBezTo>
                    <a:pt x="1819" y="760"/>
                    <a:pt x="1725" y="444"/>
                    <a:pt x="1505" y="235"/>
                  </a:cubicBezTo>
                  <a:cubicBezTo>
                    <a:pt x="1341" y="78"/>
                    <a:pt x="1130" y="0"/>
                    <a:pt x="91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531;p44"/>
            <p:cNvSpPr/>
            <p:nvPr/>
          </p:nvSpPr>
          <p:spPr>
            <a:xfrm>
              <a:off x="2944225" y="3088550"/>
              <a:ext cx="56075" cy="54800"/>
            </a:xfrm>
            <a:custGeom>
              <a:avLst/>
              <a:gdLst/>
              <a:ahLst/>
              <a:cxnLst/>
              <a:rect l="l" t="t" r="r" b="b"/>
              <a:pathLst>
                <a:path w="2243" h="2192" extrusionOk="0">
                  <a:moveTo>
                    <a:pt x="1133" y="0"/>
                  </a:moveTo>
                  <a:cubicBezTo>
                    <a:pt x="927" y="0"/>
                    <a:pt x="716" y="57"/>
                    <a:pt x="546" y="162"/>
                  </a:cubicBezTo>
                  <a:cubicBezTo>
                    <a:pt x="315" y="304"/>
                    <a:pt x="105" y="574"/>
                    <a:pt x="54" y="843"/>
                  </a:cubicBezTo>
                  <a:cubicBezTo>
                    <a:pt x="1" y="1123"/>
                    <a:pt x="24" y="1431"/>
                    <a:pt x="188" y="1672"/>
                  </a:cubicBezTo>
                  <a:cubicBezTo>
                    <a:pt x="351" y="1914"/>
                    <a:pt x="579" y="2096"/>
                    <a:pt x="869" y="2164"/>
                  </a:cubicBezTo>
                  <a:cubicBezTo>
                    <a:pt x="947" y="2183"/>
                    <a:pt x="1030" y="2192"/>
                    <a:pt x="1113" y="2192"/>
                  </a:cubicBezTo>
                  <a:cubicBezTo>
                    <a:pt x="1318" y="2192"/>
                    <a:pt x="1528" y="2136"/>
                    <a:pt x="1698" y="2031"/>
                  </a:cubicBezTo>
                  <a:cubicBezTo>
                    <a:pt x="1927" y="1888"/>
                    <a:pt x="2139" y="1618"/>
                    <a:pt x="2190" y="1350"/>
                  </a:cubicBezTo>
                  <a:cubicBezTo>
                    <a:pt x="2243" y="1070"/>
                    <a:pt x="2219" y="762"/>
                    <a:pt x="2056" y="520"/>
                  </a:cubicBezTo>
                  <a:cubicBezTo>
                    <a:pt x="1893" y="278"/>
                    <a:pt x="1665" y="97"/>
                    <a:pt x="1375" y="28"/>
                  </a:cubicBezTo>
                  <a:cubicBezTo>
                    <a:pt x="1297" y="9"/>
                    <a:pt x="1215" y="0"/>
                    <a:pt x="113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532;p44"/>
            <p:cNvSpPr/>
            <p:nvPr/>
          </p:nvSpPr>
          <p:spPr>
            <a:xfrm>
              <a:off x="2371625" y="3259125"/>
              <a:ext cx="53950" cy="52450"/>
            </a:xfrm>
            <a:custGeom>
              <a:avLst/>
              <a:gdLst/>
              <a:ahLst/>
              <a:cxnLst/>
              <a:rect l="l" t="t" r="r" b="b"/>
              <a:pathLst>
                <a:path w="2158" h="2098" extrusionOk="0">
                  <a:moveTo>
                    <a:pt x="1240" y="52"/>
                  </a:moveTo>
                  <a:lnTo>
                    <a:pt x="1240" y="52"/>
                  </a:lnTo>
                  <a:cubicBezTo>
                    <a:pt x="1244" y="53"/>
                    <a:pt x="1247" y="53"/>
                    <a:pt x="1250" y="53"/>
                  </a:cubicBezTo>
                  <a:cubicBezTo>
                    <a:pt x="1247" y="53"/>
                    <a:pt x="1244" y="53"/>
                    <a:pt x="1240" y="52"/>
                  </a:cubicBezTo>
                  <a:close/>
                  <a:moveTo>
                    <a:pt x="1152" y="43"/>
                  </a:moveTo>
                  <a:cubicBezTo>
                    <a:pt x="1159" y="44"/>
                    <a:pt x="1165" y="45"/>
                    <a:pt x="1172" y="45"/>
                  </a:cubicBezTo>
                  <a:lnTo>
                    <a:pt x="1172" y="45"/>
                  </a:lnTo>
                  <a:cubicBezTo>
                    <a:pt x="1205" y="58"/>
                    <a:pt x="1238" y="71"/>
                    <a:pt x="1271" y="84"/>
                  </a:cubicBezTo>
                  <a:lnTo>
                    <a:pt x="1271" y="84"/>
                  </a:lnTo>
                  <a:cubicBezTo>
                    <a:pt x="1232" y="69"/>
                    <a:pt x="1192" y="55"/>
                    <a:pt x="1152" y="43"/>
                  </a:cubicBezTo>
                  <a:close/>
                  <a:moveTo>
                    <a:pt x="892" y="0"/>
                  </a:moveTo>
                  <a:cubicBezTo>
                    <a:pt x="833" y="0"/>
                    <a:pt x="773" y="8"/>
                    <a:pt x="713" y="26"/>
                  </a:cubicBezTo>
                  <a:lnTo>
                    <a:pt x="713" y="26"/>
                  </a:lnTo>
                  <a:cubicBezTo>
                    <a:pt x="704" y="28"/>
                    <a:pt x="690" y="32"/>
                    <a:pt x="671" y="40"/>
                  </a:cubicBezTo>
                  <a:lnTo>
                    <a:pt x="671" y="40"/>
                  </a:lnTo>
                  <a:cubicBezTo>
                    <a:pt x="632" y="54"/>
                    <a:pt x="595" y="71"/>
                    <a:pt x="560" y="89"/>
                  </a:cubicBezTo>
                  <a:lnTo>
                    <a:pt x="560" y="89"/>
                  </a:lnTo>
                  <a:cubicBezTo>
                    <a:pt x="469" y="126"/>
                    <a:pt x="389" y="182"/>
                    <a:pt x="323" y="257"/>
                  </a:cubicBezTo>
                  <a:cubicBezTo>
                    <a:pt x="311" y="270"/>
                    <a:pt x="204" y="408"/>
                    <a:pt x="168" y="473"/>
                  </a:cubicBezTo>
                  <a:cubicBezTo>
                    <a:pt x="107" y="582"/>
                    <a:pt x="66" y="707"/>
                    <a:pt x="28" y="826"/>
                  </a:cubicBezTo>
                  <a:cubicBezTo>
                    <a:pt x="18" y="918"/>
                    <a:pt x="8" y="1011"/>
                    <a:pt x="1" y="1103"/>
                  </a:cubicBezTo>
                  <a:cubicBezTo>
                    <a:pt x="1" y="1243"/>
                    <a:pt x="34" y="1371"/>
                    <a:pt x="100" y="1490"/>
                  </a:cubicBezTo>
                  <a:cubicBezTo>
                    <a:pt x="177" y="1659"/>
                    <a:pt x="282" y="1787"/>
                    <a:pt x="431" y="1897"/>
                  </a:cubicBezTo>
                  <a:cubicBezTo>
                    <a:pt x="614" y="2031"/>
                    <a:pt x="827" y="2098"/>
                    <a:pt x="1039" y="2098"/>
                  </a:cubicBezTo>
                  <a:cubicBezTo>
                    <a:pt x="1269" y="2098"/>
                    <a:pt x="1498" y="2020"/>
                    <a:pt x="1688" y="1865"/>
                  </a:cubicBezTo>
                  <a:cubicBezTo>
                    <a:pt x="2012" y="1605"/>
                    <a:pt x="2157" y="1166"/>
                    <a:pt x="2034" y="761"/>
                  </a:cubicBezTo>
                  <a:cubicBezTo>
                    <a:pt x="1915" y="373"/>
                    <a:pt x="1591" y="124"/>
                    <a:pt x="1212" y="49"/>
                  </a:cubicBezTo>
                  <a:lnTo>
                    <a:pt x="1212" y="49"/>
                  </a:lnTo>
                  <a:cubicBezTo>
                    <a:pt x="1222" y="50"/>
                    <a:pt x="1231" y="51"/>
                    <a:pt x="1240" y="52"/>
                  </a:cubicBezTo>
                  <a:lnTo>
                    <a:pt x="1240" y="52"/>
                  </a:lnTo>
                  <a:cubicBezTo>
                    <a:pt x="1202" y="48"/>
                    <a:pt x="1166" y="42"/>
                    <a:pt x="1130" y="30"/>
                  </a:cubicBezTo>
                  <a:lnTo>
                    <a:pt x="1130" y="30"/>
                  </a:lnTo>
                  <a:cubicBezTo>
                    <a:pt x="1139" y="33"/>
                    <a:pt x="1148" y="36"/>
                    <a:pt x="1157" y="40"/>
                  </a:cubicBezTo>
                  <a:lnTo>
                    <a:pt x="1157" y="40"/>
                  </a:lnTo>
                  <a:cubicBezTo>
                    <a:pt x="1146" y="38"/>
                    <a:pt x="1135" y="37"/>
                    <a:pt x="1124" y="35"/>
                  </a:cubicBezTo>
                  <a:lnTo>
                    <a:pt x="1124" y="35"/>
                  </a:lnTo>
                  <a:cubicBezTo>
                    <a:pt x="1048" y="14"/>
                    <a:pt x="970" y="0"/>
                    <a:pt x="89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533;p44"/>
            <p:cNvSpPr/>
            <p:nvPr/>
          </p:nvSpPr>
          <p:spPr>
            <a:xfrm>
              <a:off x="2149100" y="3462975"/>
              <a:ext cx="57700" cy="52000"/>
            </a:xfrm>
            <a:custGeom>
              <a:avLst/>
              <a:gdLst/>
              <a:ahLst/>
              <a:cxnLst/>
              <a:rect l="l" t="t" r="r" b="b"/>
              <a:pathLst>
                <a:path w="2308" h="2080" extrusionOk="0">
                  <a:moveTo>
                    <a:pt x="1033" y="1"/>
                  </a:moveTo>
                  <a:cubicBezTo>
                    <a:pt x="916" y="1"/>
                    <a:pt x="802" y="16"/>
                    <a:pt x="691" y="62"/>
                  </a:cubicBezTo>
                  <a:cubicBezTo>
                    <a:pt x="531" y="113"/>
                    <a:pt x="394" y="198"/>
                    <a:pt x="277" y="316"/>
                  </a:cubicBezTo>
                  <a:cubicBezTo>
                    <a:pt x="158" y="442"/>
                    <a:pt x="78" y="589"/>
                    <a:pt x="39" y="755"/>
                  </a:cubicBezTo>
                  <a:cubicBezTo>
                    <a:pt x="0" y="923"/>
                    <a:pt x="6" y="1090"/>
                    <a:pt x="56" y="1256"/>
                  </a:cubicBezTo>
                  <a:cubicBezTo>
                    <a:pt x="105" y="1417"/>
                    <a:pt x="191" y="1554"/>
                    <a:pt x="311" y="1671"/>
                  </a:cubicBezTo>
                  <a:cubicBezTo>
                    <a:pt x="492" y="1883"/>
                    <a:pt x="767" y="1956"/>
                    <a:pt x="1021" y="2046"/>
                  </a:cubicBezTo>
                  <a:cubicBezTo>
                    <a:pt x="1086" y="2069"/>
                    <a:pt x="1159" y="2079"/>
                    <a:pt x="1235" y="2079"/>
                  </a:cubicBezTo>
                  <a:cubicBezTo>
                    <a:pt x="1433" y="2079"/>
                    <a:pt x="1652" y="2010"/>
                    <a:pt x="1796" y="1921"/>
                  </a:cubicBezTo>
                  <a:cubicBezTo>
                    <a:pt x="2011" y="1789"/>
                    <a:pt x="2208" y="1536"/>
                    <a:pt x="2257" y="1283"/>
                  </a:cubicBezTo>
                  <a:cubicBezTo>
                    <a:pt x="2307" y="1022"/>
                    <a:pt x="2286" y="733"/>
                    <a:pt x="2131" y="508"/>
                  </a:cubicBezTo>
                  <a:cubicBezTo>
                    <a:pt x="1988" y="296"/>
                    <a:pt x="1758" y="80"/>
                    <a:pt x="1493" y="46"/>
                  </a:cubicBezTo>
                  <a:cubicBezTo>
                    <a:pt x="1342" y="28"/>
                    <a:pt x="1186" y="1"/>
                    <a:pt x="10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534;p44"/>
            <p:cNvSpPr/>
            <p:nvPr/>
          </p:nvSpPr>
          <p:spPr>
            <a:xfrm>
              <a:off x="2490050" y="3551200"/>
              <a:ext cx="41725" cy="42600"/>
            </a:xfrm>
            <a:custGeom>
              <a:avLst/>
              <a:gdLst/>
              <a:ahLst/>
              <a:cxnLst/>
              <a:rect l="l" t="t" r="r" b="b"/>
              <a:pathLst>
                <a:path w="1669" h="1704" extrusionOk="0">
                  <a:moveTo>
                    <a:pt x="671" y="0"/>
                  </a:moveTo>
                  <a:cubicBezTo>
                    <a:pt x="460" y="0"/>
                    <a:pt x="184" y="175"/>
                    <a:pt x="108" y="369"/>
                  </a:cubicBezTo>
                  <a:cubicBezTo>
                    <a:pt x="43" y="534"/>
                    <a:pt x="16" y="607"/>
                    <a:pt x="8" y="787"/>
                  </a:cubicBezTo>
                  <a:cubicBezTo>
                    <a:pt x="7" y="828"/>
                    <a:pt x="7" y="867"/>
                    <a:pt x="6" y="907"/>
                  </a:cubicBezTo>
                  <a:cubicBezTo>
                    <a:pt x="1" y="1192"/>
                    <a:pt x="193" y="1469"/>
                    <a:pt x="434" y="1602"/>
                  </a:cubicBezTo>
                  <a:cubicBezTo>
                    <a:pt x="557" y="1670"/>
                    <a:pt x="695" y="1703"/>
                    <a:pt x="832" y="1703"/>
                  </a:cubicBezTo>
                  <a:cubicBezTo>
                    <a:pt x="984" y="1703"/>
                    <a:pt x="1135" y="1662"/>
                    <a:pt x="1266" y="1581"/>
                  </a:cubicBezTo>
                  <a:cubicBezTo>
                    <a:pt x="1517" y="1426"/>
                    <a:pt x="1669" y="1142"/>
                    <a:pt x="1657" y="847"/>
                  </a:cubicBezTo>
                  <a:cubicBezTo>
                    <a:pt x="1648" y="573"/>
                    <a:pt x="1484" y="273"/>
                    <a:pt x="1229" y="153"/>
                  </a:cubicBezTo>
                  <a:cubicBezTo>
                    <a:pt x="1193" y="135"/>
                    <a:pt x="1157" y="117"/>
                    <a:pt x="1120" y="101"/>
                  </a:cubicBezTo>
                  <a:cubicBezTo>
                    <a:pt x="957" y="27"/>
                    <a:pt x="880" y="17"/>
                    <a:pt x="701" y="1"/>
                  </a:cubicBezTo>
                  <a:cubicBezTo>
                    <a:pt x="691" y="1"/>
                    <a:pt x="681" y="0"/>
                    <a:pt x="671"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535;p44"/>
            <p:cNvSpPr/>
            <p:nvPr/>
          </p:nvSpPr>
          <p:spPr>
            <a:xfrm>
              <a:off x="2742225" y="3425500"/>
              <a:ext cx="56725" cy="51650"/>
            </a:xfrm>
            <a:custGeom>
              <a:avLst/>
              <a:gdLst/>
              <a:ahLst/>
              <a:cxnLst/>
              <a:rect l="l" t="t" r="r" b="b"/>
              <a:pathLst>
                <a:path w="2269" h="2066" extrusionOk="0">
                  <a:moveTo>
                    <a:pt x="1187" y="0"/>
                  </a:moveTo>
                  <a:cubicBezTo>
                    <a:pt x="998" y="0"/>
                    <a:pt x="809" y="50"/>
                    <a:pt x="644" y="150"/>
                  </a:cubicBezTo>
                  <a:cubicBezTo>
                    <a:pt x="637" y="155"/>
                    <a:pt x="627" y="160"/>
                    <a:pt x="619" y="165"/>
                  </a:cubicBezTo>
                  <a:cubicBezTo>
                    <a:pt x="155" y="448"/>
                    <a:pt x="0" y="1094"/>
                    <a:pt x="288" y="1555"/>
                  </a:cubicBezTo>
                  <a:cubicBezTo>
                    <a:pt x="293" y="1564"/>
                    <a:pt x="298" y="1571"/>
                    <a:pt x="304" y="1581"/>
                  </a:cubicBezTo>
                  <a:cubicBezTo>
                    <a:pt x="496" y="1888"/>
                    <a:pt x="835" y="2065"/>
                    <a:pt x="1188" y="2065"/>
                  </a:cubicBezTo>
                  <a:cubicBezTo>
                    <a:pt x="1245" y="2065"/>
                    <a:pt x="1303" y="2061"/>
                    <a:pt x="1360" y="2051"/>
                  </a:cubicBezTo>
                  <a:cubicBezTo>
                    <a:pt x="1750" y="1984"/>
                    <a:pt x="2123" y="1679"/>
                    <a:pt x="2200" y="1274"/>
                  </a:cubicBezTo>
                  <a:cubicBezTo>
                    <a:pt x="2268" y="917"/>
                    <a:pt x="2174" y="538"/>
                    <a:pt x="1907" y="281"/>
                  </a:cubicBezTo>
                  <a:cubicBezTo>
                    <a:pt x="1712" y="95"/>
                    <a:pt x="1450" y="0"/>
                    <a:pt x="118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536;p44"/>
            <p:cNvSpPr/>
            <p:nvPr/>
          </p:nvSpPr>
          <p:spPr>
            <a:xfrm>
              <a:off x="3072800" y="3346925"/>
              <a:ext cx="57900" cy="59050"/>
            </a:xfrm>
            <a:custGeom>
              <a:avLst/>
              <a:gdLst/>
              <a:ahLst/>
              <a:cxnLst/>
              <a:rect l="l" t="t" r="r" b="b"/>
              <a:pathLst>
                <a:path w="2316" h="2362" extrusionOk="0">
                  <a:moveTo>
                    <a:pt x="1068" y="1"/>
                  </a:moveTo>
                  <a:cubicBezTo>
                    <a:pt x="1039" y="1"/>
                    <a:pt x="1010" y="2"/>
                    <a:pt x="981" y="5"/>
                  </a:cubicBezTo>
                  <a:cubicBezTo>
                    <a:pt x="674" y="35"/>
                    <a:pt x="426" y="153"/>
                    <a:pt x="243" y="405"/>
                  </a:cubicBezTo>
                  <a:cubicBezTo>
                    <a:pt x="122" y="568"/>
                    <a:pt x="47" y="773"/>
                    <a:pt x="46" y="978"/>
                  </a:cubicBezTo>
                  <a:lnTo>
                    <a:pt x="46" y="978"/>
                  </a:lnTo>
                  <a:cubicBezTo>
                    <a:pt x="0" y="1175"/>
                    <a:pt x="15" y="1387"/>
                    <a:pt x="64" y="1576"/>
                  </a:cubicBezTo>
                  <a:cubicBezTo>
                    <a:pt x="151" y="1911"/>
                    <a:pt x="423" y="2163"/>
                    <a:pt x="734" y="2283"/>
                  </a:cubicBezTo>
                  <a:cubicBezTo>
                    <a:pt x="870" y="2335"/>
                    <a:pt x="1004" y="2361"/>
                    <a:pt x="1137" y="2361"/>
                  </a:cubicBezTo>
                  <a:cubicBezTo>
                    <a:pt x="1288" y="2361"/>
                    <a:pt x="1437" y="2327"/>
                    <a:pt x="1587" y="2260"/>
                  </a:cubicBezTo>
                  <a:cubicBezTo>
                    <a:pt x="1894" y="2121"/>
                    <a:pt x="2151" y="1852"/>
                    <a:pt x="2218" y="1509"/>
                  </a:cubicBezTo>
                  <a:cubicBezTo>
                    <a:pt x="2316" y="995"/>
                    <a:pt x="2151" y="433"/>
                    <a:pt x="1664" y="167"/>
                  </a:cubicBezTo>
                  <a:cubicBezTo>
                    <a:pt x="1488" y="71"/>
                    <a:pt x="1275" y="1"/>
                    <a:pt x="106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537;p44"/>
            <p:cNvSpPr/>
            <p:nvPr/>
          </p:nvSpPr>
          <p:spPr>
            <a:xfrm>
              <a:off x="3060750" y="3636475"/>
              <a:ext cx="63225" cy="64500"/>
            </a:xfrm>
            <a:custGeom>
              <a:avLst/>
              <a:gdLst/>
              <a:ahLst/>
              <a:cxnLst/>
              <a:rect l="l" t="t" r="r" b="b"/>
              <a:pathLst>
                <a:path w="2529" h="2580" extrusionOk="0">
                  <a:moveTo>
                    <a:pt x="1248" y="0"/>
                  </a:moveTo>
                  <a:cubicBezTo>
                    <a:pt x="1035" y="8"/>
                    <a:pt x="838" y="67"/>
                    <a:pt x="656" y="178"/>
                  </a:cubicBezTo>
                  <a:cubicBezTo>
                    <a:pt x="647" y="182"/>
                    <a:pt x="638" y="186"/>
                    <a:pt x="629" y="191"/>
                  </a:cubicBezTo>
                  <a:cubicBezTo>
                    <a:pt x="546" y="257"/>
                    <a:pt x="464" y="324"/>
                    <a:pt x="382" y="391"/>
                  </a:cubicBezTo>
                  <a:cubicBezTo>
                    <a:pt x="260" y="509"/>
                    <a:pt x="178" y="646"/>
                    <a:pt x="132" y="806"/>
                  </a:cubicBezTo>
                  <a:cubicBezTo>
                    <a:pt x="36" y="1056"/>
                    <a:pt x="0" y="1351"/>
                    <a:pt x="92" y="1611"/>
                  </a:cubicBezTo>
                  <a:cubicBezTo>
                    <a:pt x="113" y="1667"/>
                    <a:pt x="133" y="1724"/>
                    <a:pt x="154" y="1782"/>
                  </a:cubicBezTo>
                  <a:cubicBezTo>
                    <a:pt x="287" y="2162"/>
                    <a:pt x="572" y="2455"/>
                    <a:pt x="972" y="2549"/>
                  </a:cubicBezTo>
                  <a:cubicBezTo>
                    <a:pt x="1058" y="2570"/>
                    <a:pt x="1144" y="2580"/>
                    <a:pt x="1229" y="2580"/>
                  </a:cubicBezTo>
                  <a:cubicBezTo>
                    <a:pt x="1535" y="2580"/>
                    <a:pt x="1821" y="2450"/>
                    <a:pt x="2048" y="2230"/>
                  </a:cubicBezTo>
                  <a:cubicBezTo>
                    <a:pt x="2091" y="2189"/>
                    <a:pt x="2134" y="2147"/>
                    <a:pt x="2179" y="2105"/>
                  </a:cubicBezTo>
                  <a:lnTo>
                    <a:pt x="2370" y="1845"/>
                  </a:lnTo>
                  <a:cubicBezTo>
                    <a:pt x="2457" y="1697"/>
                    <a:pt x="2503" y="1537"/>
                    <a:pt x="2505" y="1369"/>
                  </a:cubicBezTo>
                  <a:cubicBezTo>
                    <a:pt x="2529" y="1120"/>
                    <a:pt x="2496" y="803"/>
                    <a:pt x="2337" y="597"/>
                  </a:cubicBezTo>
                  <a:cubicBezTo>
                    <a:pt x="2332" y="589"/>
                    <a:pt x="2324" y="581"/>
                    <a:pt x="2319" y="573"/>
                  </a:cubicBezTo>
                  <a:cubicBezTo>
                    <a:pt x="2240" y="432"/>
                    <a:pt x="2133" y="321"/>
                    <a:pt x="1999" y="240"/>
                  </a:cubicBezTo>
                  <a:cubicBezTo>
                    <a:pt x="1876" y="133"/>
                    <a:pt x="1733" y="63"/>
                    <a:pt x="1571" y="32"/>
                  </a:cubicBezTo>
                  <a:cubicBezTo>
                    <a:pt x="1463" y="22"/>
                    <a:pt x="1356" y="11"/>
                    <a:pt x="1248"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538;p44"/>
            <p:cNvSpPr/>
            <p:nvPr/>
          </p:nvSpPr>
          <p:spPr>
            <a:xfrm>
              <a:off x="2710325" y="3854075"/>
              <a:ext cx="58825" cy="58700"/>
            </a:xfrm>
            <a:custGeom>
              <a:avLst/>
              <a:gdLst/>
              <a:ahLst/>
              <a:cxnLst/>
              <a:rect l="l" t="t" r="r" b="b"/>
              <a:pathLst>
                <a:path w="2353" h="2348" extrusionOk="0">
                  <a:moveTo>
                    <a:pt x="937" y="1"/>
                  </a:moveTo>
                  <a:cubicBezTo>
                    <a:pt x="782" y="1"/>
                    <a:pt x="609" y="50"/>
                    <a:pt x="499" y="124"/>
                  </a:cubicBezTo>
                  <a:cubicBezTo>
                    <a:pt x="330" y="234"/>
                    <a:pt x="167" y="411"/>
                    <a:pt x="137" y="621"/>
                  </a:cubicBezTo>
                  <a:cubicBezTo>
                    <a:pt x="128" y="681"/>
                    <a:pt x="123" y="745"/>
                    <a:pt x="113" y="806"/>
                  </a:cubicBezTo>
                  <a:lnTo>
                    <a:pt x="113" y="806"/>
                  </a:lnTo>
                  <a:cubicBezTo>
                    <a:pt x="0" y="1102"/>
                    <a:pt x="7" y="1388"/>
                    <a:pt x="139" y="1677"/>
                  </a:cubicBezTo>
                  <a:cubicBezTo>
                    <a:pt x="280" y="1991"/>
                    <a:pt x="556" y="2256"/>
                    <a:pt x="907" y="2323"/>
                  </a:cubicBezTo>
                  <a:cubicBezTo>
                    <a:pt x="995" y="2339"/>
                    <a:pt x="1083" y="2348"/>
                    <a:pt x="1170" y="2348"/>
                  </a:cubicBezTo>
                  <a:cubicBezTo>
                    <a:pt x="1379" y="2348"/>
                    <a:pt x="1584" y="2298"/>
                    <a:pt x="1769" y="2183"/>
                  </a:cubicBezTo>
                  <a:cubicBezTo>
                    <a:pt x="2018" y="2029"/>
                    <a:pt x="2213" y="1761"/>
                    <a:pt x="2281" y="1475"/>
                  </a:cubicBezTo>
                  <a:cubicBezTo>
                    <a:pt x="2353" y="1174"/>
                    <a:pt x="2291" y="877"/>
                    <a:pt x="2142" y="612"/>
                  </a:cubicBezTo>
                  <a:cubicBezTo>
                    <a:pt x="1972" y="308"/>
                    <a:pt x="1590" y="88"/>
                    <a:pt x="1220" y="65"/>
                  </a:cubicBezTo>
                  <a:lnTo>
                    <a:pt x="1220" y="65"/>
                  </a:lnTo>
                  <a:cubicBezTo>
                    <a:pt x="1182" y="51"/>
                    <a:pt x="1144" y="37"/>
                    <a:pt x="1107" y="25"/>
                  </a:cubicBezTo>
                  <a:cubicBezTo>
                    <a:pt x="1057" y="9"/>
                    <a:pt x="998" y="1"/>
                    <a:pt x="93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539;p44"/>
            <p:cNvSpPr/>
            <p:nvPr/>
          </p:nvSpPr>
          <p:spPr>
            <a:xfrm>
              <a:off x="2292875" y="3867425"/>
              <a:ext cx="69175" cy="64900"/>
            </a:xfrm>
            <a:custGeom>
              <a:avLst/>
              <a:gdLst/>
              <a:ahLst/>
              <a:cxnLst/>
              <a:rect l="l" t="t" r="r" b="b"/>
              <a:pathLst>
                <a:path w="2767" h="2596" extrusionOk="0">
                  <a:moveTo>
                    <a:pt x="1235" y="0"/>
                  </a:moveTo>
                  <a:cubicBezTo>
                    <a:pt x="1005" y="0"/>
                    <a:pt x="745" y="74"/>
                    <a:pt x="585" y="181"/>
                  </a:cubicBezTo>
                  <a:cubicBezTo>
                    <a:pt x="336" y="352"/>
                    <a:pt x="103" y="610"/>
                    <a:pt x="54" y="921"/>
                  </a:cubicBezTo>
                  <a:cubicBezTo>
                    <a:pt x="11" y="1176"/>
                    <a:pt x="1" y="1348"/>
                    <a:pt x="81" y="1596"/>
                  </a:cubicBezTo>
                  <a:cubicBezTo>
                    <a:pt x="110" y="1687"/>
                    <a:pt x="183" y="1848"/>
                    <a:pt x="248" y="1952"/>
                  </a:cubicBezTo>
                  <a:cubicBezTo>
                    <a:pt x="496" y="2342"/>
                    <a:pt x="906" y="2596"/>
                    <a:pt x="1373" y="2596"/>
                  </a:cubicBezTo>
                  <a:cubicBezTo>
                    <a:pt x="1388" y="2596"/>
                    <a:pt x="1402" y="2596"/>
                    <a:pt x="1417" y="2595"/>
                  </a:cubicBezTo>
                  <a:cubicBezTo>
                    <a:pt x="1789" y="2581"/>
                    <a:pt x="2224" y="2435"/>
                    <a:pt x="2460" y="2127"/>
                  </a:cubicBezTo>
                  <a:cubicBezTo>
                    <a:pt x="2591" y="1990"/>
                    <a:pt x="2678" y="1828"/>
                    <a:pt x="2724" y="1643"/>
                  </a:cubicBezTo>
                  <a:cubicBezTo>
                    <a:pt x="2767" y="1457"/>
                    <a:pt x="2762" y="1272"/>
                    <a:pt x="2705" y="1089"/>
                  </a:cubicBezTo>
                  <a:cubicBezTo>
                    <a:pt x="2633" y="854"/>
                    <a:pt x="2460" y="620"/>
                    <a:pt x="2238" y="483"/>
                  </a:cubicBezTo>
                  <a:lnTo>
                    <a:pt x="2238" y="483"/>
                  </a:lnTo>
                  <a:cubicBezTo>
                    <a:pt x="2230" y="476"/>
                    <a:pt x="2223" y="469"/>
                    <a:pt x="2215" y="461"/>
                  </a:cubicBezTo>
                  <a:cubicBezTo>
                    <a:pt x="2149" y="400"/>
                    <a:pt x="2076" y="348"/>
                    <a:pt x="2001" y="298"/>
                  </a:cubicBezTo>
                  <a:lnTo>
                    <a:pt x="2001" y="298"/>
                  </a:lnTo>
                  <a:cubicBezTo>
                    <a:pt x="1842" y="176"/>
                    <a:pt x="1692" y="110"/>
                    <a:pt x="1485" y="37"/>
                  </a:cubicBezTo>
                  <a:cubicBezTo>
                    <a:pt x="1412" y="12"/>
                    <a:pt x="1326" y="0"/>
                    <a:pt x="12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540;p44"/>
            <p:cNvSpPr/>
            <p:nvPr/>
          </p:nvSpPr>
          <p:spPr>
            <a:xfrm>
              <a:off x="2836300" y="4161525"/>
              <a:ext cx="76625" cy="71450"/>
            </a:xfrm>
            <a:custGeom>
              <a:avLst/>
              <a:gdLst/>
              <a:ahLst/>
              <a:cxnLst/>
              <a:rect l="l" t="t" r="r" b="b"/>
              <a:pathLst>
                <a:path w="3065" h="2858" extrusionOk="0">
                  <a:moveTo>
                    <a:pt x="1717" y="1"/>
                  </a:moveTo>
                  <a:cubicBezTo>
                    <a:pt x="1653" y="1"/>
                    <a:pt x="1589" y="10"/>
                    <a:pt x="1524" y="30"/>
                  </a:cubicBezTo>
                  <a:cubicBezTo>
                    <a:pt x="1355" y="43"/>
                    <a:pt x="1195" y="99"/>
                    <a:pt x="1050" y="196"/>
                  </a:cubicBezTo>
                  <a:lnTo>
                    <a:pt x="1050" y="196"/>
                  </a:lnTo>
                  <a:cubicBezTo>
                    <a:pt x="1036" y="200"/>
                    <a:pt x="1023" y="204"/>
                    <a:pt x="1009" y="209"/>
                  </a:cubicBezTo>
                  <a:cubicBezTo>
                    <a:pt x="702" y="302"/>
                    <a:pt x="372" y="551"/>
                    <a:pt x="227" y="843"/>
                  </a:cubicBezTo>
                  <a:cubicBezTo>
                    <a:pt x="74" y="1157"/>
                    <a:pt x="0" y="1535"/>
                    <a:pt x="120" y="1874"/>
                  </a:cubicBezTo>
                  <a:cubicBezTo>
                    <a:pt x="168" y="1978"/>
                    <a:pt x="214" y="2081"/>
                    <a:pt x="261" y="2184"/>
                  </a:cubicBezTo>
                  <a:cubicBezTo>
                    <a:pt x="384" y="2386"/>
                    <a:pt x="549" y="2543"/>
                    <a:pt x="755" y="2657"/>
                  </a:cubicBezTo>
                  <a:cubicBezTo>
                    <a:pt x="970" y="2794"/>
                    <a:pt x="1230" y="2858"/>
                    <a:pt x="1492" y="2858"/>
                  </a:cubicBezTo>
                  <a:cubicBezTo>
                    <a:pt x="1783" y="2858"/>
                    <a:pt x="2076" y="2779"/>
                    <a:pt x="2313" y="2631"/>
                  </a:cubicBezTo>
                  <a:cubicBezTo>
                    <a:pt x="2550" y="2484"/>
                    <a:pt x="2711" y="2308"/>
                    <a:pt x="2860" y="2076"/>
                  </a:cubicBezTo>
                  <a:cubicBezTo>
                    <a:pt x="2929" y="1968"/>
                    <a:pt x="2976" y="1824"/>
                    <a:pt x="3014" y="1702"/>
                  </a:cubicBezTo>
                  <a:cubicBezTo>
                    <a:pt x="3056" y="1565"/>
                    <a:pt x="3054" y="1419"/>
                    <a:pt x="3065" y="1275"/>
                  </a:cubicBezTo>
                  <a:cubicBezTo>
                    <a:pt x="3065" y="1098"/>
                    <a:pt x="3023" y="935"/>
                    <a:pt x="2938" y="783"/>
                  </a:cubicBezTo>
                  <a:cubicBezTo>
                    <a:pt x="2880" y="621"/>
                    <a:pt x="2787" y="484"/>
                    <a:pt x="2656" y="366"/>
                  </a:cubicBezTo>
                  <a:cubicBezTo>
                    <a:pt x="2564" y="298"/>
                    <a:pt x="2472" y="231"/>
                    <a:pt x="2378" y="163"/>
                  </a:cubicBezTo>
                  <a:cubicBezTo>
                    <a:pt x="2221" y="69"/>
                    <a:pt x="2052" y="21"/>
                    <a:pt x="1870" y="19"/>
                  </a:cubicBezTo>
                  <a:cubicBezTo>
                    <a:pt x="1819" y="7"/>
                    <a:pt x="1768" y="1"/>
                    <a:pt x="171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541;p44"/>
            <p:cNvSpPr/>
            <p:nvPr/>
          </p:nvSpPr>
          <p:spPr>
            <a:xfrm>
              <a:off x="3349050" y="3638925"/>
              <a:ext cx="52500" cy="55825"/>
            </a:xfrm>
            <a:custGeom>
              <a:avLst/>
              <a:gdLst/>
              <a:ahLst/>
              <a:cxnLst/>
              <a:rect l="l" t="t" r="r" b="b"/>
              <a:pathLst>
                <a:path w="2100" h="2233" extrusionOk="0">
                  <a:moveTo>
                    <a:pt x="39" y="854"/>
                  </a:moveTo>
                  <a:lnTo>
                    <a:pt x="39" y="854"/>
                  </a:lnTo>
                  <a:cubicBezTo>
                    <a:pt x="38" y="860"/>
                    <a:pt x="37" y="865"/>
                    <a:pt x="37" y="871"/>
                  </a:cubicBezTo>
                  <a:lnTo>
                    <a:pt x="37" y="871"/>
                  </a:lnTo>
                  <a:cubicBezTo>
                    <a:pt x="37" y="865"/>
                    <a:pt x="38" y="860"/>
                    <a:pt x="39" y="854"/>
                  </a:cubicBezTo>
                  <a:close/>
                  <a:moveTo>
                    <a:pt x="803" y="0"/>
                  </a:moveTo>
                  <a:cubicBezTo>
                    <a:pt x="661" y="0"/>
                    <a:pt x="509" y="39"/>
                    <a:pt x="401" y="112"/>
                  </a:cubicBezTo>
                  <a:cubicBezTo>
                    <a:pt x="223" y="227"/>
                    <a:pt x="135" y="376"/>
                    <a:pt x="62" y="574"/>
                  </a:cubicBezTo>
                  <a:cubicBezTo>
                    <a:pt x="1" y="747"/>
                    <a:pt x="3" y="926"/>
                    <a:pt x="13" y="1107"/>
                  </a:cubicBezTo>
                  <a:cubicBezTo>
                    <a:pt x="14" y="1092"/>
                    <a:pt x="16" y="1076"/>
                    <a:pt x="17" y="1060"/>
                  </a:cubicBezTo>
                  <a:lnTo>
                    <a:pt x="17" y="1060"/>
                  </a:lnTo>
                  <a:cubicBezTo>
                    <a:pt x="6" y="1211"/>
                    <a:pt x="10" y="1357"/>
                    <a:pt x="66" y="1508"/>
                  </a:cubicBezTo>
                  <a:cubicBezTo>
                    <a:pt x="196" y="1866"/>
                    <a:pt x="462" y="2108"/>
                    <a:pt x="833" y="2207"/>
                  </a:cubicBezTo>
                  <a:cubicBezTo>
                    <a:pt x="899" y="2224"/>
                    <a:pt x="973" y="2233"/>
                    <a:pt x="1048" y="2233"/>
                  </a:cubicBezTo>
                  <a:cubicBezTo>
                    <a:pt x="1233" y="2233"/>
                    <a:pt x="1431" y="2182"/>
                    <a:pt x="1569" y="2088"/>
                  </a:cubicBezTo>
                  <a:cubicBezTo>
                    <a:pt x="1634" y="2035"/>
                    <a:pt x="1699" y="1984"/>
                    <a:pt x="1763" y="1931"/>
                  </a:cubicBezTo>
                  <a:cubicBezTo>
                    <a:pt x="1883" y="1805"/>
                    <a:pt x="1964" y="1654"/>
                    <a:pt x="2006" y="1484"/>
                  </a:cubicBezTo>
                  <a:cubicBezTo>
                    <a:pt x="2099" y="1226"/>
                    <a:pt x="2029" y="881"/>
                    <a:pt x="1882" y="660"/>
                  </a:cubicBezTo>
                  <a:cubicBezTo>
                    <a:pt x="1771" y="490"/>
                    <a:pt x="1628" y="361"/>
                    <a:pt x="1455" y="263"/>
                  </a:cubicBezTo>
                  <a:lnTo>
                    <a:pt x="1455" y="263"/>
                  </a:lnTo>
                  <a:cubicBezTo>
                    <a:pt x="1427" y="242"/>
                    <a:pt x="1399" y="220"/>
                    <a:pt x="1370" y="199"/>
                  </a:cubicBezTo>
                  <a:cubicBezTo>
                    <a:pt x="1250" y="111"/>
                    <a:pt x="1110" y="59"/>
                    <a:pt x="967" y="20"/>
                  </a:cubicBezTo>
                  <a:cubicBezTo>
                    <a:pt x="917" y="7"/>
                    <a:pt x="861" y="0"/>
                    <a:pt x="803"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542;p44"/>
            <p:cNvSpPr/>
            <p:nvPr/>
          </p:nvSpPr>
          <p:spPr>
            <a:xfrm>
              <a:off x="3658025" y="3548450"/>
              <a:ext cx="39575" cy="31025"/>
            </a:xfrm>
            <a:custGeom>
              <a:avLst/>
              <a:gdLst/>
              <a:ahLst/>
              <a:cxnLst/>
              <a:rect l="l" t="t" r="r" b="b"/>
              <a:pathLst>
                <a:path w="1583" h="1241" extrusionOk="0">
                  <a:moveTo>
                    <a:pt x="809" y="1"/>
                  </a:moveTo>
                  <a:cubicBezTo>
                    <a:pt x="595" y="1"/>
                    <a:pt x="381" y="106"/>
                    <a:pt x="266" y="317"/>
                  </a:cubicBezTo>
                  <a:lnTo>
                    <a:pt x="189" y="458"/>
                  </a:lnTo>
                  <a:cubicBezTo>
                    <a:pt x="1" y="806"/>
                    <a:pt x="262" y="1240"/>
                    <a:pt x="657" y="1240"/>
                  </a:cubicBezTo>
                  <a:cubicBezTo>
                    <a:pt x="662" y="1240"/>
                    <a:pt x="667" y="1240"/>
                    <a:pt x="673" y="1240"/>
                  </a:cubicBezTo>
                  <a:cubicBezTo>
                    <a:pt x="727" y="1238"/>
                    <a:pt x="781" y="1236"/>
                    <a:pt x="833" y="1235"/>
                  </a:cubicBezTo>
                  <a:cubicBezTo>
                    <a:pt x="1300" y="1219"/>
                    <a:pt x="1583" y="685"/>
                    <a:pt x="1339" y="290"/>
                  </a:cubicBezTo>
                  <a:cubicBezTo>
                    <a:pt x="1219" y="97"/>
                    <a:pt x="1014" y="1"/>
                    <a:pt x="80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543;p44"/>
            <p:cNvSpPr/>
            <p:nvPr/>
          </p:nvSpPr>
          <p:spPr>
            <a:xfrm>
              <a:off x="3954475" y="3628525"/>
              <a:ext cx="46125" cy="34925"/>
            </a:xfrm>
            <a:custGeom>
              <a:avLst/>
              <a:gdLst/>
              <a:ahLst/>
              <a:cxnLst/>
              <a:rect l="l" t="t" r="r" b="b"/>
              <a:pathLst>
                <a:path w="1845" h="1397" extrusionOk="0">
                  <a:moveTo>
                    <a:pt x="935" y="0"/>
                  </a:moveTo>
                  <a:cubicBezTo>
                    <a:pt x="922" y="0"/>
                    <a:pt x="910" y="1"/>
                    <a:pt x="898" y="1"/>
                  </a:cubicBezTo>
                  <a:cubicBezTo>
                    <a:pt x="784" y="10"/>
                    <a:pt x="672" y="44"/>
                    <a:pt x="561" y="73"/>
                  </a:cubicBezTo>
                  <a:cubicBezTo>
                    <a:pt x="141" y="183"/>
                    <a:pt x="0" y="775"/>
                    <a:pt x="327" y="1062"/>
                  </a:cubicBezTo>
                  <a:cubicBezTo>
                    <a:pt x="411" y="1135"/>
                    <a:pt x="499" y="1224"/>
                    <a:pt x="595" y="1277"/>
                  </a:cubicBezTo>
                  <a:cubicBezTo>
                    <a:pt x="707" y="1337"/>
                    <a:pt x="828" y="1367"/>
                    <a:pt x="954" y="1386"/>
                  </a:cubicBezTo>
                  <a:cubicBezTo>
                    <a:pt x="996" y="1393"/>
                    <a:pt x="1040" y="1397"/>
                    <a:pt x="1083" y="1397"/>
                  </a:cubicBezTo>
                  <a:cubicBezTo>
                    <a:pt x="1396" y="1397"/>
                    <a:pt x="1709" y="1215"/>
                    <a:pt x="1772" y="882"/>
                  </a:cubicBezTo>
                  <a:cubicBezTo>
                    <a:pt x="1845" y="500"/>
                    <a:pt x="1632" y="179"/>
                    <a:pt x="1268" y="65"/>
                  </a:cubicBezTo>
                  <a:cubicBezTo>
                    <a:pt x="1161" y="31"/>
                    <a:pt x="1050" y="0"/>
                    <a:pt x="935"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544;p44"/>
            <p:cNvSpPr/>
            <p:nvPr/>
          </p:nvSpPr>
          <p:spPr>
            <a:xfrm>
              <a:off x="3627700" y="3807475"/>
              <a:ext cx="61175" cy="42850"/>
            </a:xfrm>
            <a:custGeom>
              <a:avLst/>
              <a:gdLst/>
              <a:ahLst/>
              <a:cxnLst/>
              <a:rect l="l" t="t" r="r" b="b"/>
              <a:pathLst>
                <a:path w="2447" h="1714" extrusionOk="0">
                  <a:moveTo>
                    <a:pt x="1218" y="1"/>
                  </a:moveTo>
                  <a:cubicBezTo>
                    <a:pt x="1214" y="1"/>
                    <a:pt x="1211" y="1"/>
                    <a:pt x="1207" y="1"/>
                  </a:cubicBezTo>
                  <a:cubicBezTo>
                    <a:pt x="1165" y="1"/>
                    <a:pt x="1124" y="3"/>
                    <a:pt x="1081" y="3"/>
                  </a:cubicBezTo>
                  <a:cubicBezTo>
                    <a:pt x="277" y="11"/>
                    <a:pt x="0" y="1174"/>
                    <a:pt x="716" y="1540"/>
                  </a:cubicBezTo>
                  <a:cubicBezTo>
                    <a:pt x="753" y="1560"/>
                    <a:pt x="791" y="1578"/>
                    <a:pt x="828" y="1598"/>
                  </a:cubicBezTo>
                  <a:cubicBezTo>
                    <a:pt x="985" y="1678"/>
                    <a:pt x="1131" y="1713"/>
                    <a:pt x="1263" y="1713"/>
                  </a:cubicBezTo>
                  <a:cubicBezTo>
                    <a:pt x="2185" y="1713"/>
                    <a:pt x="2447" y="1"/>
                    <a:pt x="1218"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545;p44"/>
            <p:cNvSpPr/>
            <p:nvPr/>
          </p:nvSpPr>
          <p:spPr>
            <a:xfrm>
              <a:off x="3495725" y="4025975"/>
              <a:ext cx="37950" cy="34175"/>
            </a:xfrm>
            <a:custGeom>
              <a:avLst/>
              <a:gdLst/>
              <a:ahLst/>
              <a:cxnLst/>
              <a:rect l="l" t="t" r="r" b="b"/>
              <a:pathLst>
                <a:path w="1518" h="1367" extrusionOk="0">
                  <a:moveTo>
                    <a:pt x="857" y="0"/>
                  </a:moveTo>
                  <a:cubicBezTo>
                    <a:pt x="835" y="0"/>
                    <a:pt x="813" y="2"/>
                    <a:pt x="792" y="5"/>
                  </a:cubicBezTo>
                  <a:cubicBezTo>
                    <a:pt x="627" y="31"/>
                    <a:pt x="442" y="37"/>
                    <a:pt x="297" y="125"/>
                  </a:cubicBezTo>
                  <a:cubicBezTo>
                    <a:pt x="117" y="237"/>
                    <a:pt x="20" y="416"/>
                    <a:pt x="9" y="625"/>
                  </a:cubicBezTo>
                  <a:cubicBezTo>
                    <a:pt x="1" y="776"/>
                    <a:pt x="85" y="971"/>
                    <a:pt x="198" y="1070"/>
                  </a:cubicBezTo>
                  <a:cubicBezTo>
                    <a:pt x="287" y="1147"/>
                    <a:pt x="393" y="1212"/>
                    <a:pt x="490" y="1280"/>
                  </a:cubicBezTo>
                  <a:cubicBezTo>
                    <a:pt x="575" y="1340"/>
                    <a:pt x="687" y="1367"/>
                    <a:pt x="802" y="1367"/>
                  </a:cubicBezTo>
                  <a:cubicBezTo>
                    <a:pt x="937" y="1367"/>
                    <a:pt x="1075" y="1329"/>
                    <a:pt x="1172" y="1263"/>
                  </a:cubicBezTo>
                  <a:cubicBezTo>
                    <a:pt x="1322" y="1161"/>
                    <a:pt x="1435" y="1021"/>
                    <a:pt x="1476" y="841"/>
                  </a:cubicBezTo>
                  <a:cubicBezTo>
                    <a:pt x="1517" y="671"/>
                    <a:pt x="1485" y="476"/>
                    <a:pt x="1394" y="328"/>
                  </a:cubicBezTo>
                  <a:cubicBezTo>
                    <a:pt x="1289" y="157"/>
                    <a:pt x="1070" y="0"/>
                    <a:pt x="857"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546;p44"/>
            <p:cNvSpPr/>
            <p:nvPr/>
          </p:nvSpPr>
          <p:spPr>
            <a:xfrm>
              <a:off x="3246525" y="4199725"/>
              <a:ext cx="64175" cy="56600"/>
            </a:xfrm>
            <a:custGeom>
              <a:avLst/>
              <a:gdLst/>
              <a:ahLst/>
              <a:cxnLst/>
              <a:rect l="l" t="t" r="r" b="b"/>
              <a:pathLst>
                <a:path w="2567" h="2264" extrusionOk="0">
                  <a:moveTo>
                    <a:pt x="1146" y="1"/>
                  </a:moveTo>
                  <a:cubicBezTo>
                    <a:pt x="737" y="1"/>
                    <a:pt x="362" y="218"/>
                    <a:pt x="145" y="581"/>
                  </a:cubicBezTo>
                  <a:cubicBezTo>
                    <a:pt x="53" y="736"/>
                    <a:pt x="0" y="930"/>
                    <a:pt x="6" y="1109"/>
                  </a:cubicBezTo>
                  <a:cubicBezTo>
                    <a:pt x="6" y="1129"/>
                    <a:pt x="7" y="1146"/>
                    <a:pt x="7" y="1164"/>
                  </a:cubicBezTo>
                  <a:cubicBezTo>
                    <a:pt x="14" y="1410"/>
                    <a:pt x="113" y="1639"/>
                    <a:pt x="265" y="1827"/>
                  </a:cubicBezTo>
                  <a:cubicBezTo>
                    <a:pt x="428" y="2029"/>
                    <a:pt x="622" y="2143"/>
                    <a:pt x="874" y="2221"/>
                  </a:cubicBezTo>
                  <a:cubicBezTo>
                    <a:pt x="985" y="2254"/>
                    <a:pt x="1100" y="2263"/>
                    <a:pt x="1216" y="2263"/>
                  </a:cubicBezTo>
                  <a:cubicBezTo>
                    <a:pt x="1310" y="2263"/>
                    <a:pt x="1405" y="2257"/>
                    <a:pt x="1499" y="2254"/>
                  </a:cubicBezTo>
                  <a:cubicBezTo>
                    <a:pt x="1941" y="2237"/>
                    <a:pt x="2393" y="1898"/>
                    <a:pt x="2477" y="1450"/>
                  </a:cubicBezTo>
                  <a:cubicBezTo>
                    <a:pt x="2567" y="983"/>
                    <a:pt x="2372" y="541"/>
                    <a:pt x="1963" y="292"/>
                  </a:cubicBezTo>
                  <a:cubicBezTo>
                    <a:pt x="1780" y="180"/>
                    <a:pt x="1612" y="73"/>
                    <a:pt x="1394" y="27"/>
                  </a:cubicBezTo>
                  <a:cubicBezTo>
                    <a:pt x="1311" y="9"/>
                    <a:pt x="1228" y="1"/>
                    <a:pt x="1146"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547;p44"/>
            <p:cNvSpPr/>
            <p:nvPr/>
          </p:nvSpPr>
          <p:spPr>
            <a:xfrm>
              <a:off x="3477900" y="4478175"/>
              <a:ext cx="45700" cy="42450"/>
            </a:xfrm>
            <a:custGeom>
              <a:avLst/>
              <a:gdLst/>
              <a:ahLst/>
              <a:cxnLst/>
              <a:rect l="l" t="t" r="r" b="b"/>
              <a:pathLst>
                <a:path w="1828" h="1698" extrusionOk="0">
                  <a:moveTo>
                    <a:pt x="923" y="1"/>
                  </a:moveTo>
                  <a:cubicBezTo>
                    <a:pt x="763" y="1"/>
                    <a:pt x="601" y="45"/>
                    <a:pt x="468" y="127"/>
                  </a:cubicBezTo>
                  <a:cubicBezTo>
                    <a:pt x="291" y="236"/>
                    <a:pt x="127" y="445"/>
                    <a:pt x="87" y="653"/>
                  </a:cubicBezTo>
                  <a:cubicBezTo>
                    <a:pt x="0" y="1106"/>
                    <a:pt x="254" y="1565"/>
                    <a:pt x="718" y="1677"/>
                  </a:cubicBezTo>
                  <a:cubicBezTo>
                    <a:pt x="779" y="1691"/>
                    <a:pt x="842" y="1698"/>
                    <a:pt x="906" y="1698"/>
                  </a:cubicBezTo>
                  <a:cubicBezTo>
                    <a:pt x="1065" y="1698"/>
                    <a:pt x="1228" y="1655"/>
                    <a:pt x="1360" y="1572"/>
                  </a:cubicBezTo>
                  <a:cubicBezTo>
                    <a:pt x="1537" y="1463"/>
                    <a:pt x="1702" y="1253"/>
                    <a:pt x="1741" y="1045"/>
                  </a:cubicBezTo>
                  <a:cubicBezTo>
                    <a:pt x="1827" y="593"/>
                    <a:pt x="1573" y="132"/>
                    <a:pt x="1110" y="22"/>
                  </a:cubicBezTo>
                  <a:cubicBezTo>
                    <a:pt x="1050" y="8"/>
                    <a:pt x="987" y="1"/>
                    <a:pt x="92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548;p44"/>
            <p:cNvSpPr/>
            <p:nvPr/>
          </p:nvSpPr>
          <p:spPr>
            <a:xfrm>
              <a:off x="3710125" y="4191700"/>
              <a:ext cx="63250" cy="61450"/>
            </a:xfrm>
            <a:custGeom>
              <a:avLst/>
              <a:gdLst/>
              <a:ahLst/>
              <a:cxnLst/>
              <a:rect l="l" t="t" r="r" b="b"/>
              <a:pathLst>
                <a:path w="2530" h="2458" extrusionOk="0">
                  <a:moveTo>
                    <a:pt x="1297" y="1"/>
                  </a:moveTo>
                  <a:cubicBezTo>
                    <a:pt x="1239" y="1"/>
                    <a:pt x="1181" y="9"/>
                    <a:pt x="1124" y="26"/>
                  </a:cubicBezTo>
                  <a:cubicBezTo>
                    <a:pt x="994" y="37"/>
                    <a:pt x="872" y="74"/>
                    <a:pt x="758" y="137"/>
                  </a:cubicBezTo>
                  <a:lnTo>
                    <a:pt x="758" y="137"/>
                  </a:lnTo>
                  <a:cubicBezTo>
                    <a:pt x="626" y="200"/>
                    <a:pt x="507" y="286"/>
                    <a:pt x="403" y="396"/>
                  </a:cubicBezTo>
                  <a:cubicBezTo>
                    <a:pt x="251" y="555"/>
                    <a:pt x="151" y="743"/>
                    <a:pt x="99" y="956"/>
                  </a:cubicBezTo>
                  <a:cubicBezTo>
                    <a:pt x="1" y="1375"/>
                    <a:pt x="132" y="1825"/>
                    <a:pt x="444" y="2121"/>
                  </a:cubicBezTo>
                  <a:cubicBezTo>
                    <a:pt x="672" y="2339"/>
                    <a:pt x="979" y="2457"/>
                    <a:pt x="1290" y="2457"/>
                  </a:cubicBezTo>
                  <a:cubicBezTo>
                    <a:pt x="1408" y="2457"/>
                    <a:pt x="1527" y="2440"/>
                    <a:pt x="1643" y="2404"/>
                  </a:cubicBezTo>
                  <a:cubicBezTo>
                    <a:pt x="2059" y="2279"/>
                    <a:pt x="2379" y="1937"/>
                    <a:pt x="2477" y="1518"/>
                  </a:cubicBezTo>
                  <a:cubicBezTo>
                    <a:pt x="2482" y="1504"/>
                    <a:pt x="2484" y="1488"/>
                    <a:pt x="2487" y="1472"/>
                  </a:cubicBezTo>
                  <a:cubicBezTo>
                    <a:pt x="2519" y="1266"/>
                    <a:pt x="2529" y="1051"/>
                    <a:pt x="2466" y="846"/>
                  </a:cubicBezTo>
                  <a:cubicBezTo>
                    <a:pt x="2391" y="597"/>
                    <a:pt x="2230" y="390"/>
                    <a:pt x="2022" y="239"/>
                  </a:cubicBezTo>
                  <a:cubicBezTo>
                    <a:pt x="1943" y="164"/>
                    <a:pt x="1851" y="115"/>
                    <a:pt x="1746" y="90"/>
                  </a:cubicBezTo>
                  <a:cubicBezTo>
                    <a:pt x="1657" y="41"/>
                    <a:pt x="1562" y="17"/>
                    <a:pt x="1462" y="17"/>
                  </a:cubicBezTo>
                  <a:cubicBezTo>
                    <a:pt x="1454" y="17"/>
                    <a:pt x="1446" y="17"/>
                    <a:pt x="1437" y="17"/>
                  </a:cubicBezTo>
                  <a:cubicBezTo>
                    <a:pt x="1390" y="6"/>
                    <a:pt x="1343" y="1"/>
                    <a:pt x="1297"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549;p44"/>
            <p:cNvSpPr/>
            <p:nvPr/>
          </p:nvSpPr>
          <p:spPr>
            <a:xfrm>
              <a:off x="3895150" y="3875425"/>
              <a:ext cx="75375" cy="57400"/>
            </a:xfrm>
            <a:custGeom>
              <a:avLst/>
              <a:gdLst/>
              <a:ahLst/>
              <a:cxnLst/>
              <a:rect l="l" t="t" r="r" b="b"/>
              <a:pathLst>
                <a:path w="3015" h="2296" extrusionOk="0">
                  <a:moveTo>
                    <a:pt x="1186" y="0"/>
                  </a:moveTo>
                  <a:cubicBezTo>
                    <a:pt x="1034" y="0"/>
                    <a:pt x="884" y="18"/>
                    <a:pt x="725" y="48"/>
                  </a:cubicBezTo>
                  <a:cubicBezTo>
                    <a:pt x="163" y="153"/>
                    <a:pt x="0" y="877"/>
                    <a:pt x="248" y="1309"/>
                  </a:cubicBezTo>
                  <a:cubicBezTo>
                    <a:pt x="504" y="1756"/>
                    <a:pt x="924" y="1972"/>
                    <a:pt x="1372" y="2183"/>
                  </a:cubicBezTo>
                  <a:cubicBezTo>
                    <a:pt x="1530" y="2257"/>
                    <a:pt x="1706" y="2295"/>
                    <a:pt x="1881" y="2295"/>
                  </a:cubicBezTo>
                  <a:cubicBezTo>
                    <a:pt x="2247" y="2295"/>
                    <a:pt x="2608" y="2128"/>
                    <a:pt x="2783" y="1772"/>
                  </a:cubicBezTo>
                  <a:cubicBezTo>
                    <a:pt x="3014" y="1302"/>
                    <a:pt x="2903" y="596"/>
                    <a:pt x="2372" y="362"/>
                  </a:cubicBezTo>
                  <a:cubicBezTo>
                    <a:pt x="2132" y="256"/>
                    <a:pt x="1876" y="109"/>
                    <a:pt x="1622" y="50"/>
                  </a:cubicBezTo>
                  <a:cubicBezTo>
                    <a:pt x="1471" y="16"/>
                    <a:pt x="1328" y="0"/>
                    <a:pt x="1186"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550;p44"/>
            <p:cNvSpPr/>
            <p:nvPr/>
          </p:nvSpPr>
          <p:spPr>
            <a:xfrm>
              <a:off x="4236425" y="3933200"/>
              <a:ext cx="46975" cy="43425"/>
            </a:xfrm>
            <a:custGeom>
              <a:avLst/>
              <a:gdLst/>
              <a:ahLst/>
              <a:cxnLst/>
              <a:rect l="l" t="t" r="r" b="b"/>
              <a:pathLst>
                <a:path w="1879" h="1737" extrusionOk="0">
                  <a:moveTo>
                    <a:pt x="873" y="1"/>
                  </a:moveTo>
                  <a:cubicBezTo>
                    <a:pt x="794" y="1"/>
                    <a:pt x="714" y="11"/>
                    <a:pt x="634" y="31"/>
                  </a:cubicBezTo>
                  <a:cubicBezTo>
                    <a:pt x="484" y="70"/>
                    <a:pt x="346" y="171"/>
                    <a:pt x="243" y="281"/>
                  </a:cubicBezTo>
                  <a:cubicBezTo>
                    <a:pt x="139" y="391"/>
                    <a:pt x="71" y="520"/>
                    <a:pt x="35" y="665"/>
                  </a:cubicBezTo>
                  <a:cubicBezTo>
                    <a:pt x="1" y="812"/>
                    <a:pt x="4" y="958"/>
                    <a:pt x="48" y="1101"/>
                  </a:cubicBezTo>
                  <a:cubicBezTo>
                    <a:pt x="83" y="1295"/>
                    <a:pt x="225" y="1456"/>
                    <a:pt x="377" y="1568"/>
                  </a:cubicBezTo>
                  <a:cubicBezTo>
                    <a:pt x="531" y="1680"/>
                    <a:pt x="697" y="1737"/>
                    <a:pt x="876" y="1737"/>
                  </a:cubicBezTo>
                  <a:cubicBezTo>
                    <a:pt x="927" y="1737"/>
                    <a:pt x="979" y="1732"/>
                    <a:pt x="1032" y="1723"/>
                  </a:cubicBezTo>
                  <a:cubicBezTo>
                    <a:pt x="1543" y="1637"/>
                    <a:pt x="1879" y="1115"/>
                    <a:pt x="1726" y="613"/>
                  </a:cubicBezTo>
                  <a:cubicBezTo>
                    <a:pt x="1608" y="228"/>
                    <a:pt x="1253" y="1"/>
                    <a:pt x="87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551;p44"/>
            <p:cNvSpPr/>
            <p:nvPr/>
          </p:nvSpPr>
          <p:spPr>
            <a:xfrm>
              <a:off x="4467100" y="4024300"/>
              <a:ext cx="46675" cy="45650"/>
            </a:xfrm>
            <a:custGeom>
              <a:avLst/>
              <a:gdLst/>
              <a:ahLst/>
              <a:cxnLst/>
              <a:rect l="l" t="t" r="r" b="b"/>
              <a:pathLst>
                <a:path w="1867" h="1826" extrusionOk="0">
                  <a:moveTo>
                    <a:pt x="904" y="1"/>
                  </a:moveTo>
                  <a:cubicBezTo>
                    <a:pt x="750" y="1"/>
                    <a:pt x="591" y="37"/>
                    <a:pt x="462" y="125"/>
                  </a:cubicBezTo>
                  <a:cubicBezTo>
                    <a:pt x="335" y="210"/>
                    <a:pt x="231" y="321"/>
                    <a:pt x="153" y="451"/>
                  </a:cubicBezTo>
                  <a:cubicBezTo>
                    <a:pt x="49" y="623"/>
                    <a:pt x="1" y="944"/>
                    <a:pt x="82" y="1132"/>
                  </a:cubicBezTo>
                  <a:cubicBezTo>
                    <a:pt x="90" y="1153"/>
                    <a:pt x="100" y="1176"/>
                    <a:pt x="110" y="1198"/>
                  </a:cubicBezTo>
                  <a:cubicBezTo>
                    <a:pt x="155" y="1347"/>
                    <a:pt x="235" y="1476"/>
                    <a:pt x="348" y="1584"/>
                  </a:cubicBezTo>
                  <a:cubicBezTo>
                    <a:pt x="463" y="1694"/>
                    <a:pt x="600" y="1769"/>
                    <a:pt x="757" y="1805"/>
                  </a:cubicBezTo>
                  <a:cubicBezTo>
                    <a:pt x="826" y="1818"/>
                    <a:pt x="894" y="1825"/>
                    <a:pt x="962" y="1825"/>
                  </a:cubicBezTo>
                  <a:cubicBezTo>
                    <a:pt x="1125" y="1825"/>
                    <a:pt x="1285" y="1786"/>
                    <a:pt x="1430" y="1697"/>
                  </a:cubicBezTo>
                  <a:cubicBezTo>
                    <a:pt x="1624" y="1576"/>
                    <a:pt x="1777" y="1365"/>
                    <a:pt x="1830" y="1144"/>
                  </a:cubicBezTo>
                  <a:cubicBezTo>
                    <a:pt x="1866" y="987"/>
                    <a:pt x="1862" y="832"/>
                    <a:pt x="1815" y="678"/>
                  </a:cubicBezTo>
                  <a:cubicBezTo>
                    <a:pt x="1769" y="530"/>
                    <a:pt x="1689" y="401"/>
                    <a:pt x="1577" y="293"/>
                  </a:cubicBezTo>
                  <a:cubicBezTo>
                    <a:pt x="1562" y="274"/>
                    <a:pt x="1546" y="256"/>
                    <a:pt x="1531" y="238"/>
                  </a:cubicBezTo>
                  <a:cubicBezTo>
                    <a:pt x="1470" y="192"/>
                    <a:pt x="1408" y="147"/>
                    <a:pt x="1347" y="103"/>
                  </a:cubicBezTo>
                  <a:cubicBezTo>
                    <a:pt x="1242" y="40"/>
                    <a:pt x="1129" y="8"/>
                    <a:pt x="1009" y="7"/>
                  </a:cubicBezTo>
                  <a:cubicBezTo>
                    <a:pt x="975" y="3"/>
                    <a:pt x="940" y="1"/>
                    <a:pt x="90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552;p44"/>
            <p:cNvSpPr/>
            <p:nvPr/>
          </p:nvSpPr>
          <p:spPr>
            <a:xfrm>
              <a:off x="3486500" y="1333725"/>
              <a:ext cx="61450" cy="57900"/>
            </a:xfrm>
            <a:custGeom>
              <a:avLst/>
              <a:gdLst/>
              <a:ahLst/>
              <a:cxnLst/>
              <a:rect l="l" t="t" r="r" b="b"/>
              <a:pathLst>
                <a:path w="2458" h="2316" extrusionOk="0">
                  <a:moveTo>
                    <a:pt x="1210" y="1"/>
                  </a:moveTo>
                  <a:cubicBezTo>
                    <a:pt x="1096" y="1"/>
                    <a:pt x="981" y="17"/>
                    <a:pt x="867" y="51"/>
                  </a:cubicBezTo>
                  <a:cubicBezTo>
                    <a:pt x="589" y="136"/>
                    <a:pt x="330" y="348"/>
                    <a:pt x="190" y="602"/>
                  </a:cubicBezTo>
                  <a:cubicBezTo>
                    <a:pt x="52" y="853"/>
                    <a:pt x="1" y="1221"/>
                    <a:pt x="98" y="1497"/>
                  </a:cubicBezTo>
                  <a:cubicBezTo>
                    <a:pt x="197" y="1773"/>
                    <a:pt x="376" y="2039"/>
                    <a:pt x="649" y="2173"/>
                  </a:cubicBezTo>
                  <a:cubicBezTo>
                    <a:pt x="744" y="2210"/>
                    <a:pt x="841" y="2248"/>
                    <a:pt x="937" y="2284"/>
                  </a:cubicBezTo>
                  <a:cubicBezTo>
                    <a:pt x="1027" y="2305"/>
                    <a:pt x="1116" y="2315"/>
                    <a:pt x="1205" y="2315"/>
                  </a:cubicBezTo>
                  <a:cubicBezTo>
                    <a:pt x="1250" y="2315"/>
                    <a:pt x="1295" y="2313"/>
                    <a:pt x="1340" y="2307"/>
                  </a:cubicBezTo>
                  <a:lnTo>
                    <a:pt x="1340" y="2307"/>
                  </a:lnTo>
                  <a:cubicBezTo>
                    <a:pt x="1437" y="2305"/>
                    <a:pt x="1535" y="2290"/>
                    <a:pt x="1632" y="2260"/>
                  </a:cubicBezTo>
                  <a:cubicBezTo>
                    <a:pt x="1994" y="2149"/>
                    <a:pt x="2301" y="1838"/>
                    <a:pt x="2380" y="1462"/>
                  </a:cubicBezTo>
                  <a:cubicBezTo>
                    <a:pt x="2457" y="1093"/>
                    <a:pt x="2376" y="737"/>
                    <a:pt x="2140" y="446"/>
                  </a:cubicBezTo>
                  <a:cubicBezTo>
                    <a:pt x="1911" y="162"/>
                    <a:pt x="1568" y="1"/>
                    <a:pt x="1210"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553;p44"/>
            <p:cNvSpPr/>
            <p:nvPr/>
          </p:nvSpPr>
          <p:spPr>
            <a:xfrm>
              <a:off x="4067325" y="4183850"/>
              <a:ext cx="70075" cy="50425"/>
            </a:xfrm>
            <a:custGeom>
              <a:avLst/>
              <a:gdLst/>
              <a:ahLst/>
              <a:cxnLst/>
              <a:rect l="l" t="t" r="r" b="b"/>
              <a:pathLst>
                <a:path w="2803" h="2017" extrusionOk="0">
                  <a:moveTo>
                    <a:pt x="1379" y="1"/>
                  </a:moveTo>
                  <a:cubicBezTo>
                    <a:pt x="320" y="1"/>
                    <a:pt x="1" y="1707"/>
                    <a:pt x="1170" y="1985"/>
                  </a:cubicBezTo>
                  <a:cubicBezTo>
                    <a:pt x="1259" y="2006"/>
                    <a:pt x="1343" y="2016"/>
                    <a:pt x="1424" y="2016"/>
                  </a:cubicBezTo>
                  <a:cubicBezTo>
                    <a:pt x="2483" y="2016"/>
                    <a:pt x="2803" y="310"/>
                    <a:pt x="1633" y="32"/>
                  </a:cubicBezTo>
                  <a:cubicBezTo>
                    <a:pt x="1544" y="11"/>
                    <a:pt x="1460" y="1"/>
                    <a:pt x="1379"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554;p44"/>
            <p:cNvSpPr/>
            <p:nvPr/>
          </p:nvSpPr>
          <p:spPr>
            <a:xfrm>
              <a:off x="4760125" y="4184225"/>
              <a:ext cx="56500" cy="40625"/>
            </a:xfrm>
            <a:custGeom>
              <a:avLst/>
              <a:gdLst/>
              <a:ahLst/>
              <a:cxnLst/>
              <a:rect l="l" t="t" r="r" b="b"/>
              <a:pathLst>
                <a:path w="2260" h="1625" extrusionOk="0">
                  <a:moveTo>
                    <a:pt x="1112" y="1"/>
                  </a:moveTo>
                  <a:cubicBezTo>
                    <a:pt x="258" y="1"/>
                    <a:pt x="1" y="1376"/>
                    <a:pt x="944" y="1600"/>
                  </a:cubicBezTo>
                  <a:cubicBezTo>
                    <a:pt x="1015" y="1617"/>
                    <a:pt x="1084" y="1625"/>
                    <a:pt x="1149" y="1625"/>
                  </a:cubicBezTo>
                  <a:cubicBezTo>
                    <a:pt x="2002" y="1625"/>
                    <a:pt x="2259" y="249"/>
                    <a:pt x="1317" y="26"/>
                  </a:cubicBezTo>
                  <a:cubicBezTo>
                    <a:pt x="1245" y="8"/>
                    <a:pt x="1177" y="1"/>
                    <a:pt x="11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555;p44"/>
            <p:cNvSpPr/>
            <p:nvPr/>
          </p:nvSpPr>
          <p:spPr>
            <a:xfrm>
              <a:off x="3880750" y="4436100"/>
              <a:ext cx="93200" cy="66975"/>
            </a:xfrm>
            <a:custGeom>
              <a:avLst/>
              <a:gdLst/>
              <a:ahLst/>
              <a:cxnLst/>
              <a:rect l="l" t="t" r="r" b="b"/>
              <a:pathLst>
                <a:path w="3728" h="2679" extrusionOk="0">
                  <a:moveTo>
                    <a:pt x="1833" y="1"/>
                  </a:moveTo>
                  <a:cubicBezTo>
                    <a:pt x="425" y="1"/>
                    <a:pt x="1" y="2269"/>
                    <a:pt x="1556" y="2638"/>
                  </a:cubicBezTo>
                  <a:cubicBezTo>
                    <a:pt x="1673" y="2666"/>
                    <a:pt x="1786" y="2679"/>
                    <a:pt x="1893" y="2679"/>
                  </a:cubicBezTo>
                  <a:cubicBezTo>
                    <a:pt x="3302" y="2679"/>
                    <a:pt x="3728" y="410"/>
                    <a:pt x="2172" y="42"/>
                  </a:cubicBezTo>
                  <a:cubicBezTo>
                    <a:pt x="2054" y="14"/>
                    <a:pt x="1941" y="1"/>
                    <a:pt x="1833"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556;p44"/>
            <p:cNvSpPr/>
            <p:nvPr/>
          </p:nvSpPr>
          <p:spPr>
            <a:xfrm>
              <a:off x="2290300" y="1837200"/>
              <a:ext cx="60150" cy="58800"/>
            </a:xfrm>
            <a:custGeom>
              <a:avLst/>
              <a:gdLst/>
              <a:ahLst/>
              <a:cxnLst/>
              <a:rect l="l" t="t" r="r" b="b"/>
              <a:pathLst>
                <a:path w="2406" h="2352" extrusionOk="0">
                  <a:moveTo>
                    <a:pt x="1212" y="1"/>
                  </a:moveTo>
                  <a:cubicBezTo>
                    <a:pt x="992" y="1"/>
                    <a:pt x="767" y="61"/>
                    <a:pt x="585" y="174"/>
                  </a:cubicBezTo>
                  <a:cubicBezTo>
                    <a:pt x="338" y="326"/>
                    <a:pt x="111" y="615"/>
                    <a:pt x="57" y="905"/>
                  </a:cubicBezTo>
                  <a:cubicBezTo>
                    <a:pt x="1" y="1205"/>
                    <a:pt x="25" y="1535"/>
                    <a:pt x="201" y="1795"/>
                  </a:cubicBezTo>
                  <a:cubicBezTo>
                    <a:pt x="376" y="2052"/>
                    <a:pt x="621" y="2247"/>
                    <a:pt x="932" y="2321"/>
                  </a:cubicBezTo>
                  <a:cubicBezTo>
                    <a:pt x="1016" y="2342"/>
                    <a:pt x="1104" y="2351"/>
                    <a:pt x="1193" y="2351"/>
                  </a:cubicBezTo>
                  <a:cubicBezTo>
                    <a:pt x="1413" y="2351"/>
                    <a:pt x="1638" y="2291"/>
                    <a:pt x="1821" y="2178"/>
                  </a:cubicBezTo>
                  <a:cubicBezTo>
                    <a:pt x="2067" y="2026"/>
                    <a:pt x="2294" y="1737"/>
                    <a:pt x="2348" y="1447"/>
                  </a:cubicBezTo>
                  <a:cubicBezTo>
                    <a:pt x="2405" y="1147"/>
                    <a:pt x="2380" y="818"/>
                    <a:pt x="2205" y="558"/>
                  </a:cubicBezTo>
                  <a:cubicBezTo>
                    <a:pt x="2029" y="299"/>
                    <a:pt x="1785" y="104"/>
                    <a:pt x="1473" y="31"/>
                  </a:cubicBezTo>
                  <a:cubicBezTo>
                    <a:pt x="1389" y="10"/>
                    <a:pt x="1301" y="1"/>
                    <a:pt x="1212"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557;p44"/>
            <p:cNvSpPr/>
            <p:nvPr/>
          </p:nvSpPr>
          <p:spPr>
            <a:xfrm>
              <a:off x="2787600" y="1454425"/>
              <a:ext cx="43400" cy="42600"/>
            </a:xfrm>
            <a:custGeom>
              <a:avLst/>
              <a:gdLst/>
              <a:ahLst/>
              <a:cxnLst/>
              <a:rect l="l" t="t" r="r" b="b"/>
              <a:pathLst>
                <a:path w="1736" h="1704" extrusionOk="0">
                  <a:moveTo>
                    <a:pt x="834" y="1"/>
                  </a:moveTo>
                  <a:cubicBezTo>
                    <a:pt x="685" y="1"/>
                    <a:pt x="537" y="39"/>
                    <a:pt x="412" y="124"/>
                  </a:cubicBezTo>
                  <a:cubicBezTo>
                    <a:pt x="167" y="291"/>
                    <a:pt x="0" y="569"/>
                    <a:pt x="11" y="872"/>
                  </a:cubicBezTo>
                  <a:cubicBezTo>
                    <a:pt x="24" y="1263"/>
                    <a:pt x="302" y="1555"/>
                    <a:pt x="660" y="1663"/>
                  </a:cubicBezTo>
                  <a:cubicBezTo>
                    <a:pt x="676" y="1669"/>
                    <a:pt x="693" y="1674"/>
                    <a:pt x="709" y="1677"/>
                  </a:cubicBezTo>
                  <a:cubicBezTo>
                    <a:pt x="769" y="1695"/>
                    <a:pt x="830" y="1704"/>
                    <a:pt x="892" y="1704"/>
                  </a:cubicBezTo>
                  <a:cubicBezTo>
                    <a:pt x="1243" y="1704"/>
                    <a:pt x="1607" y="1431"/>
                    <a:pt x="1667" y="1088"/>
                  </a:cubicBezTo>
                  <a:cubicBezTo>
                    <a:pt x="1670" y="1071"/>
                    <a:pt x="1672" y="1053"/>
                    <a:pt x="1677" y="1037"/>
                  </a:cubicBezTo>
                  <a:cubicBezTo>
                    <a:pt x="1735" y="701"/>
                    <a:pt x="1631" y="372"/>
                    <a:pt x="1349" y="167"/>
                  </a:cubicBezTo>
                  <a:cubicBezTo>
                    <a:pt x="1204" y="60"/>
                    <a:pt x="1018" y="1"/>
                    <a:pt x="834"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558;p44"/>
            <p:cNvSpPr/>
            <p:nvPr/>
          </p:nvSpPr>
          <p:spPr>
            <a:xfrm>
              <a:off x="3136600" y="1604200"/>
              <a:ext cx="79175" cy="56900"/>
            </a:xfrm>
            <a:custGeom>
              <a:avLst/>
              <a:gdLst/>
              <a:ahLst/>
              <a:cxnLst/>
              <a:rect l="l" t="t" r="r" b="b"/>
              <a:pathLst>
                <a:path w="3167" h="2276" extrusionOk="0">
                  <a:moveTo>
                    <a:pt x="1559" y="0"/>
                  </a:moveTo>
                  <a:cubicBezTo>
                    <a:pt x="361" y="0"/>
                    <a:pt x="0" y="1928"/>
                    <a:pt x="1322" y="2241"/>
                  </a:cubicBezTo>
                  <a:cubicBezTo>
                    <a:pt x="1422" y="2264"/>
                    <a:pt x="1517" y="2275"/>
                    <a:pt x="1608" y="2275"/>
                  </a:cubicBezTo>
                  <a:cubicBezTo>
                    <a:pt x="2806" y="2275"/>
                    <a:pt x="3166" y="348"/>
                    <a:pt x="1845" y="35"/>
                  </a:cubicBezTo>
                  <a:cubicBezTo>
                    <a:pt x="1745" y="12"/>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559;p44"/>
            <p:cNvSpPr/>
            <p:nvPr/>
          </p:nvSpPr>
          <p:spPr>
            <a:xfrm>
              <a:off x="1962650" y="2373575"/>
              <a:ext cx="87025" cy="62550"/>
            </a:xfrm>
            <a:custGeom>
              <a:avLst/>
              <a:gdLst/>
              <a:ahLst/>
              <a:cxnLst/>
              <a:rect l="l" t="t" r="r" b="b"/>
              <a:pathLst>
                <a:path w="3481" h="2502" extrusionOk="0">
                  <a:moveTo>
                    <a:pt x="1712" y="0"/>
                  </a:moveTo>
                  <a:cubicBezTo>
                    <a:pt x="397" y="0"/>
                    <a:pt x="0" y="2119"/>
                    <a:pt x="1453" y="2463"/>
                  </a:cubicBezTo>
                  <a:cubicBezTo>
                    <a:pt x="1563" y="2490"/>
                    <a:pt x="1668" y="2502"/>
                    <a:pt x="1768" y="2502"/>
                  </a:cubicBezTo>
                  <a:cubicBezTo>
                    <a:pt x="3083" y="2502"/>
                    <a:pt x="3480" y="383"/>
                    <a:pt x="2027" y="39"/>
                  </a:cubicBezTo>
                  <a:cubicBezTo>
                    <a:pt x="1917" y="13"/>
                    <a:pt x="1812" y="0"/>
                    <a:pt x="1712"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560;p44"/>
            <p:cNvSpPr/>
            <p:nvPr/>
          </p:nvSpPr>
          <p:spPr>
            <a:xfrm>
              <a:off x="1956750" y="3299675"/>
              <a:ext cx="55275" cy="55225"/>
            </a:xfrm>
            <a:custGeom>
              <a:avLst/>
              <a:gdLst/>
              <a:ahLst/>
              <a:cxnLst/>
              <a:rect l="l" t="t" r="r" b="b"/>
              <a:pathLst>
                <a:path w="2211" h="2209" extrusionOk="0">
                  <a:moveTo>
                    <a:pt x="1241" y="1"/>
                  </a:moveTo>
                  <a:cubicBezTo>
                    <a:pt x="1221" y="1"/>
                    <a:pt x="1201" y="2"/>
                    <a:pt x="1180" y="3"/>
                  </a:cubicBezTo>
                  <a:cubicBezTo>
                    <a:pt x="933" y="23"/>
                    <a:pt x="668" y="112"/>
                    <a:pt x="501" y="308"/>
                  </a:cubicBezTo>
                  <a:cubicBezTo>
                    <a:pt x="456" y="362"/>
                    <a:pt x="408" y="418"/>
                    <a:pt x="362" y="472"/>
                  </a:cubicBezTo>
                  <a:cubicBezTo>
                    <a:pt x="219" y="642"/>
                    <a:pt x="110" y="818"/>
                    <a:pt x="67" y="1038"/>
                  </a:cubicBezTo>
                  <a:cubicBezTo>
                    <a:pt x="1" y="1369"/>
                    <a:pt x="85" y="1704"/>
                    <a:pt x="334" y="1942"/>
                  </a:cubicBezTo>
                  <a:cubicBezTo>
                    <a:pt x="504" y="2104"/>
                    <a:pt x="755" y="2209"/>
                    <a:pt x="998" y="2209"/>
                  </a:cubicBezTo>
                  <a:cubicBezTo>
                    <a:pt x="1089" y="2209"/>
                    <a:pt x="1180" y="2194"/>
                    <a:pt x="1264" y="2162"/>
                  </a:cubicBezTo>
                  <a:cubicBezTo>
                    <a:pt x="1463" y="2089"/>
                    <a:pt x="1649" y="1997"/>
                    <a:pt x="1791" y="1832"/>
                  </a:cubicBezTo>
                  <a:cubicBezTo>
                    <a:pt x="1837" y="1778"/>
                    <a:pt x="1884" y="1723"/>
                    <a:pt x="1929" y="1669"/>
                  </a:cubicBezTo>
                  <a:cubicBezTo>
                    <a:pt x="2101" y="1467"/>
                    <a:pt x="2210" y="1224"/>
                    <a:pt x="2202" y="953"/>
                  </a:cubicBezTo>
                  <a:cubicBezTo>
                    <a:pt x="2193" y="717"/>
                    <a:pt x="2078" y="435"/>
                    <a:pt x="1896" y="275"/>
                  </a:cubicBezTo>
                  <a:cubicBezTo>
                    <a:pt x="1716" y="117"/>
                    <a:pt x="1485" y="1"/>
                    <a:pt x="1241" y="1"/>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561;p44"/>
            <p:cNvSpPr/>
            <p:nvPr/>
          </p:nvSpPr>
          <p:spPr>
            <a:xfrm>
              <a:off x="5390725" y="2717425"/>
              <a:ext cx="47575" cy="44225"/>
            </a:xfrm>
            <a:custGeom>
              <a:avLst/>
              <a:gdLst/>
              <a:ahLst/>
              <a:cxnLst/>
              <a:rect l="l" t="t" r="r" b="b"/>
              <a:pathLst>
                <a:path w="1903" h="1769" extrusionOk="0">
                  <a:moveTo>
                    <a:pt x="960" y="0"/>
                  </a:moveTo>
                  <a:cubicBezTo>
                    <a:pt x="794" y="0"/>
                    <a:pt x="625" y="46"/>
                    <a:pt x="488" y="131"/>
                  </a:cubicBezTo>
                  <a:cubicBezTo>
                    <a:pt x="302" y="244"/>
                    <a:pt x="132" y="463"/>
                    <a:pt x="90" y="680"/>
                  </a:cubicBezTo>
                  <a:cubicBezTo>
                    <a:pt x="0" y="1153"/>
                    <a:pt x="263" y="1633"/>
                    <a:pt x="747" y="1747"/>
                  </a:cubicBezTo>
                  <a:cubicBezTo>
                    <a:pt x="811" y="1762"/>
                    <a:pt x="876" y="1769"/>
                    <a:pt x="943" y="1769"/>
                  </a:cubicBezTo>
                  <a:cubicBezTo>
                    <a:pt x="1109" y="1769"/>
                    <a:pt x="1278" y="1724"/>
                    <a:pt x="1416" y="1639"/>
                  </a:cubicBezTo>
                  <a:cubicBezTo>
                    <a:pt x="1601" y="1525"/>
                    <a:pt x="1771" y="1306"/>
                    <a:pt x="1813" y="1089"/>
                  </a:cubicBezTo>
                  <a:cubicBezTo>
                    <a:pt x="1903" y="617"/>
                    <a:pt x="1639" y="137"/>
                    <a:pt x="1156" y="23"/>
                  </a:cubicBezTo>
                  <a:cubicBezTo>
                    <a:pt x="1093" y="7"/>
                    <a:pt x="1027" y="0"/>
                    <a:pt x="960"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562;p44"/>
            <p:cNvSpPr/>
            <p:nvPr/>
          </p:nvSpPr>
          <p:spPr>
            <a:xfrm>
              <a:off x="1917650" y="3067975"/>
              <a:ext cx="79175" cy="56875"/>
            </a:xfrm>
            <a:custGeom>
              <a:avLst/>
              <a:gdLst/>
              <a:ahLst/>
              <a:cxnLst/>
              <a:rect l="l" t="t" r="r" b="b"/>
              <a:pathLst>
                <a:path w="3167" h="2275" extrusionOk="0">
                  <a:moveTo>
                    <a:pt x="1559" y="0"/>
                  </a:moveTo>
                  <a:cubicBezTo>
                    <a:pt x="362" y="0"/>
                    <a:pt x="1" y="1928"/>
                    <a:pt x="1321" y="2240"/>
                  </a:cubicBezTo>
                  <a:cubicBezTo>
                    <a:pt x="1421" y="2264"/>
                    <a:pt x="1517" y="2275"/>
                    <a:pt x="1608" y="2275"/>
                  </a:cubicBezTo>
                  <a:cubicBezTo>
                    <a:pt x="2805" y="2275"/>
                    <a:pt x="3166" y="347"/>
                    <a:pt x="1845" y="35"/>
                  </a:cubicBezTo>
                  <a:cubicBezTo>
                    <a:pt x="1745" y="11"/>
                    <a:pt x="1649" y="0"/>
                    <a:pt x="1559" y="0"/>
                  </a:cubicBezTo>
                  <a:close/>
                </a:path>
              </a:pathLst>
            </a:custGeom>
            <a:solidFill>
              <a:srgbClr val="EBA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563;p44"/>
            <p:cNvSpPr/>
            <p:nvPr/>
          </p:nvSpPr>
          <p:spPr>
            <a:xfrm>
              <a:off x="2702575" y="1642300"/>
              <a:ext cx="70850" cy="72250"/>
            </a:xfrm>
            <a:custGeom>
              <a:avLst/>
              <a:gdLst/>
              <a:ahLst/>
              <a:cxnLst/>
              <a:rect l="l" t="t" r="r" b="b"/>
              <a:pathLst>
                <a:path w="2834" h="2890" extrusionOk="0">
                  <a:moveTo>
                    <a:pt x="248" y="2181"/>
                  </a:moveTo>
                  <a:lnTo>
                    <a:pt x="248" y="2181"/>
                  </a:lnTo>
                  <a:cubicBezTo>
                    <a:pt x="248" y="2183"/>
                    <a:pt x="249" y="2184"/>
                    <a:pt x="250" y="2186"/>
                  </a:cubicBezTo>
                  <a:lnTo>
                    <a:pt x="248" y="2181"/>
                  </a:lnTo>
                  <a:close/>
                  <a:moveTo>
                    <a:pt x="1355" y="1"/>
                  </a:moveTo>
                  <a:cubicBezTo>
                    <a:pt x="1171" y="1"/>
                    <a:pt x="1000" y="46"/>
                    <a:pt x="841" y="134"/>
                  </a:cubicBezTo>
                  <a:cubicBezTo>
                    <a:pt x="586" y="251"/>
                    <a:pt x="311" y="453"/>
                    <a:pt x="195" y="718"/>
                  </a:cubicBezTo>
                  <a:cubicBezTo>
                    <a:pt x="142" y="837"/>
                    <a:pt x="94" y="959"/>
                    <a:pt x="54" y="1083"/>
                  </a:cubicBezTo>
                  <a:cubicBezTo>
                    <a:pt x="2" y="1268"/>
                    <a:pt x="0" y="1453"/>
                    <a:pt x="47" y="1635"/>
                  </a:cubicBezTo>
                  <a:cubicBezTo>
                    <a:pt x="59" y="1784"/>
                    <a:pt x="100" y="1921"/>
                    <a:pt x="170" y="2051"/>
                  </a:cubicBezTo>
                  <a:lnTo>
                    <a:pt x="170" y="2051"/>
                  </a:lnTo>
                  <a:cubicBezTo>
                    <a:pt x="289" y="2323"/>
                    <a:pt x="523" y="2594"/>
                    <a:pt x="776" y="2718"/>
                  </a:cubicBezTo>
                  <a:cubicBezTo>
                    <a:pt x="892" y="2762"/>
                    <a:pt x="1007" y="2805"/>
                    <a:pt x="1122" y="2849"/>
                  </a:cubicBezTo>
                  <a:cubicBezTo>
                    <a:pt x="1218" y="2877"/>
                    <a:pt x="1314" y="2890"/>
                    <a:pt x="1408" y="2890"/>
                  </a:cubicBezTo>
                  <a:cubicBezTo>
                    <a:pt x="1495" y="2890"/>
                    <a:pt x="1581" y="2879"/>
                    <a:pt x="1667" y="2857"/>
                  </a:cubicBezTo>
                  <a:cubicBezTo>
                    <a:pt x="1789" y="2852"/>
                    <a:pt x="1901" y="2818"/>
                    <a:pt x="2005" y="2754"/>
                  </a:cubicBezTo>
                  <a:cubicBezTo>
                    <a:pt x="2174" y="2695"/>
                    <a:pt x="2319" y="2595"/>
                    <a:pt x="2440" y="2459"/>
                  </a:cubicBezTo>
                  <a:cubicBezTo>
                    <a:pt x="2510" y="2363"/>
                    <a:pt x="2581" y="2268"/>
                    <a:pt x="2651" y="2171"/>
                  </a:cubicBezTo>
                  <a:cubicBezTo>
                    <a:pt x="2771" y="1947"/>
                    <a:pt x="2828" y="1709"/>
                    <a:pt x="2820" y="1457"/>
                  </a:cubicBezTo>
                  <a:cubicBezTo>
                    <a:pt x="2834" y="1306"/>
                    <a:pt x="2784" y="1141"/>
                    <a:pt x="2755" y="994"/>
                  </a:cubicBezTo>
                  <a:cubicBezTo>
                    <a:pt x="2682" y="761"/>
                    <a:pt x="2558" y="560"/>
                    <a:pt x="2382" y="390"/>
                  </a:cubicBezTo>
                  <a:cubicBezTo>
                    <a:pt x="2198" y="217"/>
                    <a:pt x="1985" y="101"/>
                    <a:pt x="1738" y="42"/>
                  </a:cubicBezTo>
                  <a:lnTo>
                    <a:pt x="1722" y="38"/>
                  </a:lnTo>
                  <a:cubicBezTo>
                    <a:pt x="1600" y="26"/>
                    <a:pt x="1477" y="14"/>
                    <a:pt x="135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564;p44"/>
            <p:cNvSpPr/>
            <p:nvPr/>
          </p:nvSpPr>
          <p:spPr>
            <a:xfrm>
              <a:off x="3052600" y="2009450"/>
              <a:ext cx="113850" cy="81800"/>
            </a:xfrm>
            <a:custGeom>
              <a:avLst/>
              <a:gdLst/>
              <a:ahLst/>
              <a:cxnLst/>
              <a:rect l="l" t="t" r="r" b="b"/>
              <a:pathLst>
                <a:path w="4554" h="3272" extrusionOk="0">
                  <a:moveTo>
                    <a:pt x="2241" y="1"/>
                  </a:moveTo>
                  <a:cubicBezTo>
                    <a:pt x="519" y="1"/>
                    <a:pt x="0" y="2771"/>
                    <a:pt x="1901" y="3221"/>
                  </a:cubicBezTo>
                  <a:cubicBezTo>
                    <a:pt x="2045" y="3256"/>
                    <a:pt x="2183" y="3272"/>
                    <a:pt x="2313" y="3272"/>
                  </a:cubicBezTo>
                  <a:cubicBezTo>
                    <a:pt x="4034" y="3272"/>
                    <a:pt x="4554" y="500"/>
                    <a:pt x="2654" y="51"/>
                  </a:cubicBezTo>
                  <a:cubicBezTo>
                    <a:pt x="2510" y="16"/>
                    <a:pt x="2372" y="1"/>
                    <a:pt x="224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565;p44"/>
            <p:cNvSpPr/>
            <p:nvPr/>
          </p:nvSpPr>
          <p:spPr>
            <a:xfrm>
              <a:off x="2577700" y="2272775"/>
              <a:ext cx="75925" cy="71950"/>
            </a:xfrm>
            <a:custGeom>
              <a:avLst/>
              <a:gdLst/>
              <a:ahLst/>
              <a:cxnLst/>
              <a:rect l="l" t="t" r="r" b="b"/>
              <a:pathLst>
                <a:path w="3037" h="2878" extrusionOk="0">
                  <a:moveTo>
                    <a:pt x="1518" y="0"/>
                  </a:moveTo>
                  <a:cubicBezTo>
                    <a:pt x="1378" y="0"/>
                    <a:pt x="1238" y="21"/>
                    <a:pt x="1099" y="62"/>
                  </a:cubicBezTo>
                  <a:cubicBezTo>
                    <a:pt x="1055" y="83"/>
                    <a:pt x="1009" y="103"/>
                    <a:pt x="965" y="122"/>
                  </a:cubicBezTo>
                  <a:cubicBezTo>
                    <a:pt x="742" y="191"/>
                    <a:pt x="550" y="310"/>
                    <a:pt x="388" y="477"/>
                  </a:cubicBezTo>
                  <a:cubicBezTo>
                    <a:pt x="222" y="651"/>
                    <a:pt x="111" y="857"/>
                    <a:pt x="56" y="1091"/>
                  </a:cubicBezTo>
                  <a:cubicBezTo>
                    <a:pt x="1" y="1326"/>
                    <a:pt x="8" y="1558"/>
                    <a:pt x="77" y="1790"/>
                  </a:cubicBezTo>
                  <a:cubicBezTo>
                    <a:pt x="149" y="2012"/>
                    <a:pt x="268" y="2205"/>
                    <a:pt x="435" y="2367"/>
                  </a:cubicBezTo>
                  <a:cubicBezTo>
                    <a:pt x="467" y="2405"/>
                    <a:pt x="496" y="2443"/>
                    <a:pt x="527" y="2480"/>
                  </a:cubicBezTo>
                  <a:cubicBezTo>
                    <a:pt x="715" y="2659"/>
                    <a:pt x="937" y="2779"/>
                    <a:pt x="1188" y="2838"/>
                  </a:cubicBezTo>
                  <a:cubicBezTo>
                    <a:pt x="1300" y="2865"/>
                    <a:pt x="1412" y="2878"/>
                    <a:pt x="1523" y="2878"/>
                  </a:cubicBezTo>
                  <a:cubicBezTo>
                    <a:pt x="1663" y="2878"/>
                    <a:pt x="1801" y="2857"/>
                    <a:pt x="1939" y="2816"/>
                  </a:cubicBezTo>
                  <a:cubicBezTo>
                    <a:pt x="2424" y="2666"/>
                    <a:pt x="2803" y="2264"/>
                    <a:pt x="2920" y="1770"/>
                  </a:cubicBezTo>
                  <a:cubicBezTo>
                    <a:pt x="3036" y="1277"/>
                    <a:pt x="2878" y="748"/>
                    <a:pt x="2512" y="397"/>
                  </a:cubicBezTo>
                  <a:cubicBezTo>
                    <a:pt x="2325" y="219"/>
                    <a:pt x="2102" y="99"/>
                    <a:pt x="1851" y="39"/>
                  </a:cubicBezTo>
                  <a:cubicBezTo>
                    <a:pt x="1740" y="13"/>
                    <a:pt x="1629" y="0"/>
                    <a:pt x="1518"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566;p44"/>
            <p:cNvSpPr/>
            <p:nvPr/>
          </p:nvSpPr>
          <p:spPr>
            <a:xfrm>
              <a:off x="2466825" y="1997825"/>
              <a:ext cx="74225" cy="72625"/>
            </a:xfrm>
            <a:custGeom>
              <a:avLst/>
              <a:gdLst/>
              <a:ahLst/>
              <a:cxnLst/>
              <a:rect l="l" t="t" r="r" b="b"/>
              <a:pathLst>
                <a:path w="2969" h="2905" extrusionOk="0">
                  <a:moveTo>
                    <a:pt x="1499" y="1"/>
                  </a:moveTo>
                  <a:cubicBezTo>
                    <a:pt x="1226" y="1"/>
                    <a:pt x="948" y="76"/>
                    <a:pt x="722" y="215"/>
                  </a:cubicBezTo>
                  <a:cubicBezTo>
                    <a:pt x="417" y="402"/>
                    <a:pt x="139" y="761"/>
                    <a:pt x="70" y="1117"/>
                  </a:cubicBezTo>
                  <a:cubicBezTo>
                    <a:pt x="0" y="1486"/>
                    <a:pt x="30" y="1894"/>
                    <a:pt x="248" y="2215"/>
                  </a:cubicBezTo>
                  <a:cubicBezTo>
                    <a:pt x="464" y="2535"/>
                    <a:pt x="766" y="2776"/>
                    <a:pt x="1149" y="2868"/>
                  </a:cubicBezTo>
                  <a:cubicBezTo>
                    <a:pt x="1253" y="2893"/>
                    <a:pt x="1362" y="2905"/>
                    <a:pt x="1471" y="2905"/>
                  </a:cubicBezTo>
                  <a:cubicBezTo>
                    <a:pt x="1743" y="2905"/>
                    <a:pt x="2021" y="2830"/>
                    <a:pt x="2248" y="2691"/>
                  </a:cubicBezTo>
                  <a:cubicBezTo>
                    <a:pt x="2551" y="2505"/>
                    <a:pt x="2831" y="2145"/>
                    <a:pt x="2898" y="1788"/>
                  </a:cubicBezTo>
                  <a:cubicBezTo>
                    <a:pt x="2969" y="1418"/>
                    <a:pt x="2940" y="1011"/>
                    <a:pt x="2722" y="690"/>
                  </a:cubicBezTo>
                  <a:cubicBezTo>
                    <a:pt x="2506" y="370"/>
                    <a:pt x="2203" y="129"/>
                    <a:pt x="1821" y="38"/>
                  </a:cubicBezTo>
                  <a:cubicBezTo>
                    <a:pt x="1717" y="13"/>
                    <a:pt x="1608" y="1"/>
                    <a:pt x="149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567;p44"/>
            <p:cNvSpPr/>
            <p:nvPr/>
          </p:nvSpPr>
          <p:spPr>
            <a:xfrm>
              <a:off x="3283375" y="2272250"/>
              <a:ext cx="92250" cy="66300"/>
            </a:xfrm>
            <a:custGeom>
              <a:avLst/>
              <a:gdLst/>
              <a:ahLst/>
              <a:cxnLst/>
              <a:rect l="l" t="t" r="r" b="b"/>
              <a:pathLst>
                <a:path w="3690" h="2652" extrusionOk="0">
                  <a:moveTo>
                    <a:pt x="1815" y="0"/>
                  </a:moveTo>
                  <a:cubicBezTo>
                    <a:pt x="420" y="0"/>
                    <a:pt x="0" y="2245"/>
                    <a:pt x="1540" y="2611"/>
                  </a:cubicBezTo>
                  <a:cubicBezTo>
                    <a:pt x="1657" y="2638"/>
                    <a:pt x="1768" y="2651"/>
                    <a:pt x="1874" y="2651"/>
                  </a:cubicBezTo>
                  <a:cubicBezTo>
                    <a:pt x="3269" y="2651"/>
                    <a:pt x="3689" y="405"/>
                    <a:pt x="2149" y="41"/>
                  </a:cubicBezTo>
                  <a:cubicBezTo>
                    <a:pt x="2032" y="13"/>
                    <a:pt x="1921" y="0"/>
                    <a:pt x="181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568;p44"/>
            <p:cNvSpPr/>
            <p:nvPr/>
          </p:nvSpPr>
          <p:spPr>
            <a:xfrm>
              <a:off x="3367350" y="1727250"/>
              <a:ext cx="86575" cy="62225"/>
            </a:xfrm>
            <a:custGeom>
              <a:avLst/>
              <a:gdLst/>
              <a:ahLst/>
              <a:cxnLst/>
              <a:rect l="l" t="t" r="r" b="b"/>
              <a:pathLst>
                <a:path w="3463" h="2489" extrusionOk="0">
                  <a:moveTo>
                    <a:pt x="1703" y="0"/>
                  </a:moveTo>
                  <a:cubicBezTo>
                    <a:pt x="395" y="0"/>
                    <a:pt x="0" y="2108"/>
                    <a:pt x="1446" y="2450"/>
                  </a:cubicBezTo>
                  <a:cubicBezTo>
                    <a:pt x="1555" y="2476"/>
                    <a:pt x="1660" y="2488"/>
                    <a:pt x="1759" y="2488"/>
                  </a:cubicBezTo>
                  <a:cubicBezTo>
                    <a:pt x="3069" y="2488"/>
                    <a:pt x="3463" y="380"/>
                    <a:pt x="2017" y="38"/>
                  </a:cubicBezTo>
                  <a:cubicBezTo>
                    <a:pt x="1907" y="12"/>
                    <a:pt x="1803" y="0"/>
                    <a:pt x="170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569;p44"/>
            <p:cNvSpPr/>
            <p:nvPr/>
          </p:nvSpPr>
          <p:spPr>
            <a:xfrm>
              <a:off x="3551400" y="2050075"/>
              <a:ext cx="60225" cy="58850"/>
            </a:xfrm>
            <a:custGeom>
              <a:avLst/>
              <a:gdLst/>
              <a:ahLst/>
              <a:cxnLst/>
              <a:rect l="l" t="t" r="r" b="b"/>
              <a:pathLst>
                <a:path w="2409" h="2354" extrusionOk="0">
                  <a:moveTo>
                    <a:pt x="1216" y="1"/>
                  </a:moveTo>
                  <a:cubicBezTo>
                    <a:pt x="995" y="1"/>
                    <a:pt x="769" y="61"/>
                    <a:pt x="585" y="174"/>
                  </a:cubicBezTo>
                  <a:cubicBezTo>
                    <a:pt x="340" y="325"/>
                    <a:pt x="113" y="617"/>
                    <a:pt x="58" y="905"/>
                  </a:cubicBezTo>
                  <a:cubicBezTo>
                    <a:pt x="1" y="1205"/>
                    <a:pt x="25" y="1536"/>
                    <a:pt x="201" y="1795"/>
                  </a:cubicBezTo>
                  <a:cubicBezTo>
                    <a:pt x="376" y="2055"/>
                    <a:pt x="621" y="2249"/>
                    <a:pt x="932" y="2324"/>
                  </a:cubicBezTo>
                  <a:cubicBezTo>
                    <a:pt x="1017" y="2344"/>
                    <a:pt x="1105" y="2354"/>
                    <a:pt x="1194" y="2354"/>
                  </a:cubicBezTo>
                  <a:cubicBezTo>
                    <a:pt x="1415" y="2354"/>
                    <a:pt x="1640" y="2293"/>
                    <a:pt x="1822" y="2180"/>
                  </a:cubicBezTo>
                  <a:cubicBezTo>
                    <a:pt x="2069" y="2029"/>
                    <a:pt x="2296" y="1737"/>
                    <a:pt x="2351" y="1449"/>
                  </a:cubicBezTo>
                  <a:cubicBezTo>
                    <a:pt x="2408" y="1150"/>
                    <a:pt x="2383" y="818"/>
                    <a:pt x="2207" y="559"/>
                  </a:cubicBezTo>
                  <a:cubicBezTo>
                    <a:pt x="2032" y="299"/>
                    <a:pt x="1788" y="103"/>
                    <a:pt x="1476" y="30"/>
                  </a:cubicBezTo>
                  <a:cubicBezTo>
                    <a:pt x="1392" y="10"/>
                    <a:pt x="1305" y="1"/>
                    <a:pt x="121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570;p44"/>
            <p:cNvSpPr/>
            <p:nvPr/>
          </p:nvSpPr>
          <p:spPr>
            <a:xfrm>
              <a:off x="3640000" y="1647550"/>
              <a:ext cx="73125" cy="71525"/>
            </a:xfrm>
            <a:custGeom>
              <a:avLst/>
              <a:gdLst/>
              <a:ahLst/>
              <a:cxnLst/>
              <a:rect l="l" t="t" r="r" b="b"/>
              <a:pathLst>
                <a:path w="2925" h="2861" extrusionOk="0">
                  <a:moveTo>
                    <a:pt x="1476" y="1"/>
                  </a:moveTo>
                  <a:cubicBezTo>
                    <a:pt x="1208" y="1"/>
                    <a:pt x="934" y="74"/>
                    <a:pt x="710" y="211"/>
                  </a:cubicBezTo>
                  <a:cubicBezTo>
                    <a:pt x="412" y="395"/>
                    <a:pt x="136" y="750"/>
                    <a:pt x="69" y="1099"/>
                  </a:cubicBezTo>
                  <a:cubicBezTo>
                    <a:pt x="0" y="1463"/>
                    <a:pt x="29" y="1865"/>
                    <a:pt x="243" y="2182"/>
                  </a:cubicBezTo>
                  <a:cubicBezTo>
                    <a:pt x="455" y="2497"/>
                    <a:pt x="753" y="2735"/>
                    <a:pt x="1131" y="2824"/>
                  </a:cubicBezTo>
                  <a:cubicBezTo>
                    <a:pt x="1233" y="2849"/>
                    <a:pt x="1340" y="2860"/>
                    <a:pt x="1448" y="2860"/>
                  </a:cubicBezTo>
                  <a:cubicBezTo>
                    <a:pt x="1716" y="2860"/>
                    <a:pt x="1990" y="2787"/>
                    <a:pt x="2213" y="2649"/>
                  </a:cubicBezTo>
                  <a:cubicBezTo>
                    <a:pt x="2513" y="2465"/>
                    <a:pt x="2788" y="2112"/>
                    <a:pt x="2855" y="1762"/>
                  </a:cubicBezTo>
                  <a:cubicBezTo>
                    <a:pt x="2924" y="1398"/>
                    <a:pt x="2894" y="995"/>
                    <a:pt x="2681" y="680"/>
                  </a:cubicBezTo>
                  <a:cubicBezTo>
                    <a:pt x="2467" y="365"/>
                    <a:pt x="2170" y="127"/>
                    <a:pt x="1794" y="37"/>
                  </a:cubicBezTo>
                  <a:cubicBezTo>
                    <a:pt x="1691" y="13"/>
                    <a:pt x="1584" y="1"/>
                    <a:pt x="147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571;p44"/>
            <p:cNvSpPr/>
            <p:nvPr/>
          </p:nvSpPr>
          <p:spPr>
            <a:xfrm>
              <a:off x="3751000" y="1327275"/>
              <a:ext cx="76325" cy="75100"/>
            </a:xfrm>
            <a:custGeom>
              <a:avLst/>
              <a:gdLst/>
              <a:ahLst/>
              <a:cxnLst/>
              <a:rect l="l" t="t" r="r" b="b"/>
              <a:pathLst>
                <a:path w="3053" h="3004" extrusionOk="0">
                  <a:moveTo>
                    <a:pt x="261" y="2268"/>
                  </a:moveTo>
                  <a:cubicBezTo>
                    <a:pt x="261" y="2268"/>
                    <a:pt x="261" y="2268"/>
                    <a:pt x="261" y="2268"/>
                  </a:cubicBezTo>
                  <a:lnTo>
                    <a:pt x="261" y="2268"/>
                  </a:lnTo>
                  <a:cubicBezTo>
                    <a:pt x="261" y="2268"/>
                    <a:pt x="261" y="2268"/>
                    <a:pt x="261" y="2268"/>
                  </a:cubicBezTo>
                  <a:close/>
                  <a:moveTo>
                    <a:pt x="497" y="2559"/>
                  </a:moveTo>
                  <a:lnTo>
                    <a:pt x="497" y="2559"/>
                  </a:lnTo>
                  <a:cubicBezTo>
                    <a:pt x="497" y="2559"/>
                    <a:pt x="497" y="2559"/>
                    <a:pt x="497" y="2559"/>
                  </a:cubicBezTo>
                  <a:lnTo>
                    <a:pt x="497" y="2559"/>
                  </a:lnTo>
                  <a:cubicBezTo>
                    <a:pt x="497" y="2560"/>
                    <a:pt x="498" y="2561"/>
                    <a:pt x="498" y="2561"/>
                  </a:cubicBezTo>
                  <a:cubicBezTo>
                    <a:pt x="498" y="2561"/>
                    <a:pt x="497" y="2560"/>
                    <a:pt x="497" y="2559"/>
                  </a:cubicBezTo>
                  <a:close/>
                  <a:moveTo>
                    <a:pt x="1543" y="1"/>
                  </a:moveTo>
                  <a:cubicBezTo>
                    <a:pt x="1528" y="1"/>
                    <a:pt x="1513" y="1"/>
                    <a:pt x="1497" y="1"/>
                  </a:cubicBezTo>
                  <a:cubicBezTo>
                    <a:pt x="1234" y="12"/>
                    <a:pt x="989" y="87"/>
                    <a:pt x="763" y="224"/>
                  </a:cubicBezTo>
                  <a:cubicBezTo>
                    <a:pt x="697" y="259"/>
                    <a:pt x="631" y="324"/>
                    <a:pt x="584" y="363"/>
                  </a:cubicBezTo>
                  <a:cubicBezTo>
                    <a:pt x="541" y="399"/>
                    <a:pt x="458" y="454"/>
                    <a:pt x="411" y="508"/>
                  </a:cubicBezTo>
                  <a:cubicBezTo>
                    <a:pt x="234" y="694"/>
                    <a:pt x="115" y="914"/>
                    <a:pt x="55" y="1163"/>
                  </a:cubicBezTo>
                  <a:cubicBezTo>
                    <a:pt x="3" y="1353"/>
                    <a:pt x="0" y="1541"/>
                    <a:pt x="49" y="1727"/>
                  </a:cubicBezTo>
                  <a:cubicBezTo>
                    <a:pt x="64" y="1913"/>
                    <a:pt x="124" y="2083"/>
                    <a:pt x="230" y="2242"/>
                  </a:cubicBezTo>
                  <a:cubicBezTo>
                    <a:pt x="287" y="2333"/>
                    <a:pt x="351" y="2415"/>
                    <a:pt x="424" y="2489"/>
                  </a:cubicBezTo>
                  <a:lnTo>
                    <a:pt x="424" y="2489"/>
                  </a:lnTo>
                  <a:cubicBezTo>
                    <a:pt x="538" y="2621"/>
                    <a:pt x="674" y="2730"/>
                    <a:pt x="831" y="2817"/>
                  </a:cubicBezTo>
                  <a:cubicBezTo>
                    <a:pt x="1011" y="2924"/>
                    <a:pt x="1203" y="2980"/>
                    <a:pt x="1408" y="2983"/>
                  </a:cubicBezTo>
                  <a:cubicBezTo>
                    <a:pt x="1477" y="2996"/>
                    <a:pt x="1547" y="3003"/>
                    <a:pt x="1617" y="3003"/>
                  </a:cubicBezTo>
                  <a:cubicBezTo>
                    <a:pt x="1743" y="3003"/>
                    <a:pt x="1868" y="2981"/>
                    <a:pt x="1991" y="2937"/>
                  </a:cubicBezTo>
                  <a:cubicBezTo>
                    <a:pt x="2241" y="2860"/>
                    <a:pt x="2457" y="2727"/>
                    <a:pt x="2640" y="2537"/>
                  </a:cubicBezTo>
                  <a:cubicBezTo>
                    <a:pt x="2856" y="2264"/>
                    <a:pt x="2844" y="2292"/>
                    <a:pt x="2942" y="2037"/>
                  </a:cubicBezTo>
                  <a:cubicBezTo>
                    <a:pt x="3006" y="1916"/>
                    <a:pt x="3037" y="1789"/>
                    <a:pt x="3032" y="1653"/>
                  </a:cubicBezTo>
                  <a:cubicBezTo>
                    <a:pt x="3043" y="1585"/>
                    <a:pt x="3050" y="1516"/>
                    <a:pt x="3053" y="1448"/>
                  </a:cubicBezTo>
                  <a:cubicBezTo>
                    <a:pt x="3042" y="1184"/>
                    <a:pt x="2968" y="940"/>
                    <a:pt x="2830" y="714"/>
                  </a:cubicBezTo>
                  <a:cubicBezTo>
                    <a:pt x="2691" y="489"/>
                    <a:pt x="2506" y="314"/>
                    <a:pt x="2275" y="185"/>
                  </a:cubicBezTo>
                  <a:cubicBezTo>
                    <a:pt x="2046" y="61"/>
                    <a:pt x="1802" y="1"/>
                    <a:pt x="15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572;p44"/>
            <p:cNvSpPr/>
            <p:nvPr/>
          </p:nvSpPr>
          <p:spPr>
            <a:xfrm>
              <a:off x="4458450" y="1738500"/>
              <a:ext cx="69925" cy="50300"/>
            </a:xfrm>
            <a:custGeom>
              <a:avLst/>
              <a:gdLst/>
              <a:ahLst/>
              <a:cxnLst/>
              <a:rect l="l" t="t" r="r" b="b"/>
              <a:pathLst>
                <a:path w="2797" h="2012" extrusionOk="0">
                  <a:moveTo>
                    <a:pt x="1377" y="1"/>
                  </a:moveTo>
                  <a:cubicBezTo>
                    <a:pt x="319" y="1"/>
                    <a:pt x="0" y="1705"/>
                    <a:pt x="1167" y="1981"/>
                  </a:cubicBezTo>
                  <a:cubicBezTo>
                    <a:pt x="1255" y="2002"/>
                    <a:pt x="1340" y="2012"/>
                    <a:pt x="1420" y="2012"/>
                  </a:cubicBezTo>
                  <a:cubicBezTo>
                    <a:pt x="2478" y="2012"/>
                    <a:pt x="2796" y="309"/>
                    <a:pt x="1630" y="32"/>
                  </a:cubicBezTo>
                  <a:cubicBezTo>
                    <a:pt x="1541" y="11"/>
                    <a:pt x="1457" y="1"/>
                    <a:pt x="13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573;p44"/>
            <p:cNvSpPr/>
            <p:nvPr/>
          </p:nvSpPr>
          <p:spPr>
            <a:xfrm>
              <a:off x="4110000" y="1893800"/>
              <a:ext cx="60200" cy="58850"/>
            </a:xfrm>
            <a:custGeom>
              <a:avLst/>
              <a:gdLst/>
              <a:ahLst/>
              <a:cxnLst/>
              <a:rect l="l" t="t" r="r" b="b"/>
              <a:pathLst>
                <a:path w="2408" h="2354" extrusionOk="0">
                  <a:moveTo>
                    <a:pt x="1214" y="0"/>
                  </a:moveTo>
                  <a:cubicBezTo>
                    <a:pt x="994" y="0"/>
                    <a:pt x="769" y="61"/>
                    <a:pt x="586" y="173"/>
                  </a:cubicBezTo>
                  <a:cubicBezTo>
                    <a:pt x="340" y="324"/>
                    <a:pt x="113" y="616"/>
                    <a:pt x="57" y="905"/>
                  </a:cubicBezTo>
                  <a:cubicBezTo>
                    <a:pt x="1" y="1204"/>
                    <a:pt x="24" y="1535"/>
                    <a:pt x="201" y="1795"/>
                  </a:cubicBezTo>
                  <a:cubicBezTo>
                    <a:pt x="375" y="2055"/>
                    <a:pt x="621" y="2249"/>
                    <a:pt x="931" y="2323"/>
                  </a:cubicBezTo>
                  <a:cubicBezTo>
                    <a:pt x="1016" y="2343"/>
                    <a:pt x="1105" y="2353"/>
                    <a:pt x="1194" y="2353"/>
                  </a:cubicBezTo>
                  <a:cubicBezTo>
                    <a:pt x="1415" y="2353"/>
                    <a:pt x="1639" y="2293"/>
                    <a:pt x="1822" y="2181"/>
                  </a:cubicBezTo>
                  <a:cubicBezTo>
                    <a:pt x="2069" y="2029"/>
                    <a:pt x="2295" y="1737"/>
                    <a:pt x="2351" y="1449"/>
                  </a:cubicBezTo>
                  <a:cubicBezTo>
                    <a:pt x="2407" y="1149"/>
                    <a:pt x="2383" y="818"/>
                    <a:pt x="2207" y="559"/>
                  </a:cubicBezTo>
                  <a:cubicBezTo>
                    <a:pt x="2032" y="300"/>
                    <a:pt x="1787" y="105"/>
                    <a:pt x="1476" y="30"/>
                  </a:cubicBezTo>
                  <a:cubicBezTo>
                    <a:pt x="1392" y="10"/>
                    <a:pt x="1303" y="0"/>
                    <a:pt x="121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574;p44"/>
            <p:cNvSpPr/>
            <p:nvPr/>
          </p:nvSpPr>
          <p:spPr>
            <a:xfrm>
              <a:off x="4335000" y="2334275"/>
              <a:ext cx="94825" cy="68150"/>
            </a:xfrm>
            <a:custGeom>
              <a:avLst/>
              <a:gdLst/>
              <a:ahLst/>
              <a:cxnLst/>
              <a:rect l="l" t="t" r="r" b="b"/>
              <a:pathLst>
                <a:path w="3793" h="2726" extrusionOk="0">
                  <a:moveTo>
                    <a:pt x="1866" y="0"/>
                  </a:moveTo>
                  <a:cubicBezTo>
                    <a:pt x="431" y="0"/>
                    <a:pt x="1" y="2308"/>
                    <a:pt x="1583" y="2684"/>
                  </a:cubicBezTo>
                  <a:cubicBezTo>
                    <a:pt x="1703" y="2712"/>
                    <a:pt x="1817" y="2726"/>
                    <a:pt x="1925" y="2726"/>
                  </a:cubicBezTo>
                  <a:cubicBezTo>
                    <a:pt x="3360" y="2726"/>
                    <a:pt x="3793" y="416"/>
                    <a:pt x="2210" y="42"/>
                  </a:cubicBezTo>
                  <a:cubicBezTo>
                    <a:pt x="2090" y="14"/>
                    <a:pt x="1975" y="0"/>
                    <a:pt x="186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575;p44"/>
            <p:cNvSpPr/>
            <p:nvPr/>
          </p:nvSpPr>
          <p:spPr>
            <a:xfrm>
              <a:off x="4034500" y="2406850"/>
              <a:ext cx="58225" cy="48825"/>
            </a:xfrm>
            <a:custGeom>
              <a:avLst/>
              <a:gdLst/>
              <a:ahLst/>
              <a:cxnLst/>
              <a:rect l="l" t="t" r="r" b="b"/>
              <a:pathLst>
                <a:path w="2329" h="1953" extrusionOk="0">
                  <a:moveTo>
                    <a:pt x="1240" y="1"/>
                  </a:moveTo>
                  <a:cubicBezTo>
                    <a:pt x="1146" y="1"/>
                    <a:pt x="1050" y="16"/>
                    <a:pt x="953" y="48"/>
                  </a:cubicBezTo>
                  <a:cubicBezTo>
                    <a:pt x="918" y="60"/>
                    <a:pt x="882" y="72"/>
                    <a:pt x="847" y="83"/>
                  </a:cubicBezTo>
                  <a:cubicBezTo>
                    <a:pt x="194" y="302"/>
                    <a:pt x="0" y="1117"/>
                    <a:pt x="486" y="1605"/>
                  </a:cubicBezTo>
                  <a:lnTo>
                    <a:pt x="566" y="1685"/>
                  </a:lnTo>
                  <a:cubicBezTo>
                    <a:pt x="749" y="1869"/>
                    <a:pt x="981" y="1952"/>
                    <a:pt x="1213" y="1952"/>
                  </a:cubicBezTo>
                  <a:cubicBezTo>
                    <a:pt x="1645" y="1952"/>
                    <a:pt x="2076" y="1663"/>
                    <a:pt x="2185" y="1205"/>
                  </a:cubicBezTo>
                  <a:cubicBezTo>
                    <a:pt x="2329" y="598"/>
                    <a:pt x="1833" y="1"/>
                    <a:pt x="12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576;p44"/>
            <p:cNvSpPr/>
            <p:nvPr/>
          </p:nvSpPr>
          <p:spPr>
            <a:xfrm>
              <a:off x="4488775" y="2607225"/>
              <a:ext cx="53950" cy="46125"/>
            </a:xfrm>
            <a:custGeom>
              <a:avLst/>
              <a:gdLst/>
              <a:ahLst/>
              <a:cxnLst/>
              <a:rect l="l" t="t" r="r" b="b"/>
              <a:pathLst>
                <a:path w="2158" h="1845" extrusionOk="0">
                  <a:moveTo>
                    <a:pt x="961" y="1"/>
                  </a:moveTo>
                  <a:cubicBezTo>
                    <a:pt x="934" y="1"/>
                    <a:pt x="907" y="2"/>
                    <a:pt x="880" y="5"/>
                  </a:cubicBezTo>
                  <a:cubicBezTo>
                    <a:pt x="515" y="41"/>
                    <a:pt x="148" y="281"/>
                    <a:pt x="75" y="665"/>
                  </a:cubicBezTo>
                  <a:cubicBezTo>
                    <a:pt x="1" y="1056"/>
                    <a:pt x="166" y="1406"/>
                    <a:pt x="498" y="1618"/>
                  </a:cubicBezTo>
                  <a:cubicBezTo>
                    <a:pt x="650" y="1715"/>
                    <a:pt x="858" y="1758"/>
                    <a:pt x="1031" y="1817"/>
                  </a:cubicBezTo>
                  <a:cubicBezTo>
                    <a:pt x="1088" y="1836"/>
                    <a:pt x="1153" y="1845"/>
                    <a:pt x="1220" y="1845"/>
                  </a:cubicBezTo>
                  <a:cubicBezTo>
                    <a:pt x="1392" y="1845"/>
                    <a:pt x="1581" y="1787"/>
                    <a:pt x="1710" y="1707"/>
                  </a:cubicBezTo>
                  <a:cubicBezTo>
                    <a:pt x="1898" y="1591"/>
                    <a:pt x="2072" y="1369"/>
                    <a:pt x="2114" y="1149"/>
                  </a:cubicBezTo>
                  <a:cubicBezTo>
                    <a:pt x="2157" y="920"/>
                    <a:pt x="2138" y="668"/>
                    <a:pt x="2005" y="470"/>
                  </a:cubicBezTo>
                  <a:cubicBezTo>
                    <a:pt x="1877" y="282"/>
                    <a:pt x="1678" y="99"/>
                    <a:pt x="1446" y="65"/>
                  </a:cubicBezTo>
                  <a:cubicBezTo>
                    <a:pt x="1293" y="43"/>
                    <a:pt x="1120" y="1"/>
                    <a:pt x="96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577;p44"/>
            <p:cNvSpPr/>
            <p:nvPr/>
          </p:nvSpPr>
          <p:spPr>
            <a:xfrm>
              <a:off x="4743575" y="2328075"/>
              <a:ext cx="87850" cy="74875"/>
            </a:xfrm>
            <a:custGeom>
              <a:avLst/>
              <a:gdLst/>
              <a:ahLst/>
              <a:cxnLst/>
              <a:rect l="l" t="t" r="r" b="b"/>
              <a:pathLst>
                <a:path w="3514" h="2995" extrusionOk="0">
                  <a:moveTo>
                    <a:pt x="1843" y="1"/>
                  </a:moveTo>
                  <a:cubicBezTo>
                    <a:pt x="1765" y="1"/>
                    <a:pt x="1684" y="7"/>
                    <a:pt x="1596" y="22"/>
                  </a:cubicBezTo>
                  <a:cubicBezTo>
                    <a:pt x="1188" y="91"/>
                    <a:pt x="703" y="271"/>
                    <a:pt x="438" y="588"/>
                  </a:cubicBezTo>
                  <a:cubicBezTo>
                    <a:pt x="142" y="945"/>
                    <a:pt x="1" y="1333"/>
                    <a:pt x="78" y="1796"/>
                  </a:cubicBezTo>
                  <a:cubicBezTo>
                    <a:pt x="148" y="2193"/>
                    <a:pt x="390" y="2638"/>
                    <a:pt x="782" y="2804"/>
                  </a:cubicBezTo>
                  <a:cubicBezTo>
                    <a:pt x="1019" y="2902"/>
                    <a:pt x="1261" y="2995"/>
                    <a:pt x="1518" y="2995"/>
                  </a:cubicBezTo>
                  <a:cubicBezTo>
                    <a:pt x="1561" y="2995"/>
                    <a:pt x="1606" y="2992"/>
                    <a:pt x="1650" y="2986"/>
                  </a:cubicBezTo>
                  <a:cubicBezTo>
                    <a:pt x="1795" y="2967"/>
                    <a:pt x="1939" y="2946"/>
                    <a:pt x="2084" y="2922"/>
                  </a:cubicBezTo>
                  <a:cubicBezTo>
                    <a:pt x="2428" y="2864"/>
                    <a:pt x="2746" y="2694"/>
                    <a:pt x="2976" y="2426"/>
                  </a:cubicBezTo>
                  <a:cubicBezTo>
                    <a:pt x="3028" y="2367"/>
                    <a:pt x="3076" y="2306"/>
                    <a:pt x="3126" y="2247"/>
                  </a:cubicBezTo>
                  <a:cubicBezTo>
                    <a:pt x="3390" y="1930"/>
                    <a:pt x="3514" y="1586"/>
                    <a:pt x="3445" y="1175"/>
                  </a:cubicBezTo>
                  <a:cubicBezTo>
                    <a:pt x="3385" y="824"/>
                    <a:pt x="3170" y="426"/>
                    <a:pt x="2822" y="280"/>
                  </a:cubicBezTo>
                  <a:cubicBezTo>
                    <a:pt x="2765" y="257"/>
                    <a:pt x="2709" y="233"/>
                    <a:pt x="2650" y="209"/>
                  </a:cubicBezTo>
                  <a:cubicBezTo>
                    <a:pt x="2366" y="90"/>
                    <a:pt x="2129" y="1"/>
                    <a:pt x="1843"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578;p44"/>
            <p:cNvSpPr/>
            <p:nvPr/>
          </p:nvSpPr>
          <p:spPr>
            <a:xfrm>
              <a:off x="4507075" y="2057850"/>
              <a:ext cx="72050" cy="72550"/>
            </a:xfrm>
            <a:custGeom>
              <a:avLst/>
              <a:gdLst/>
              <a:ahLst/>
              <a:cxnLst/>
              <a:rect l="l" t="t" r="r" b="b"/>
              <a:pathLst>
                <a:path w="2882" h="2902" extrusionOk="0">
                  <a:moveTo>
                    <a:pt x="2782" y="1746"/>
                  </a:moveTo>
                  <a:cubicBezTo>
                    <a:pt x="2781" y="1750"/>
                    <a:pt x="2779" y="1753"/>
                    <a:pt x="2778" y="1757"/>
                  </a:cubicBezTo>
                  <a:lnTo>
                    <a:pt x="2778" y="1757"/>
                  </a:lnTo>
                  <a:cubicBezTo>
                    <a:pt x="2779" y="1753"/>
                    <a:pt x="2780" y="1750"/>
                    <a:pt x="2782" y="1746"/>
                  </a:cubicBezTo>
                  <a:close/>
                  <a:moveTo>
                    <a:pt x="2488" y="2318"/>
                  </a:moveTo>
                  <a:lnTo>
                    <a:pt x="2488" y="2318"/>
                  </a:lnTo>
                  <a:cubicBezTo>
                    <a:pt x="2485" y="2320"/>
                    <a:pt x="2482" y="2323"/>
                    <a:pt x="2478" y="2325"/>
                  </a:cubicBezTo>
                  <a:lnTo>
                    <a:pt x="2478" y="2325"/>
                  </a:lnTo>
                  <a:cubicBezTo>
                    <a:pt x="2481" y="2323"/>
                    <a:pt x="2484" y="2320"/>
                    <a:pt x="2488" y="2318"/>
                  </a:cubicBezTo>
                  <a:close/>
                  <a:moveTo>
                    <a:pt x="1500" y="1"/>
                  </a:moveTo>
                  <a:cubicBezTo>
                    <a:pt x="1372" y="1"/>
                    <a:pt x="1244" y="19"/>
                    <a:pt x="1118" y="58"/>
                  </a:cubicBezTo>
                  <a:cubicBezTo>
                    <a:pt x="863" y="138"/>
                    <a:pt x="632" y="277"/>
                    <a:pt x="447" y="469"/>
                  </a:cubicBezTo>
                  <a:cubicBezTo>
                    <a:pt x="221" y="706"/>
                    <a:pt x="163" y="880"/>
                    <a:pt x="58" y="1184"/>
                  </a:cubicBezTo>
                  <a:cubicBezTo>
                    <a:pt x="0" y="1429"/>
                    <a:pt x="8" y="1670"/>
                    <a:pt x="80" y="1911"/>
                  </a:cubicBezTo>
                  <a:cubicBezTo>
                    <a:pt x="152" y="2144"/>
                    <a:pt x="276" y="2344"/>
                    <a:pt x="451" y="2512"/>
                  </a:cubicBezTo>
                  <a:cubicBezTo>
                    <a:pt x="453" y="2516"/>
                    <a:pt x="457" y="2519"/>
                    <a:pt x="459" y="2522"/>
                  </a:cubicBezTo>
                  <a:lnTo>
                    <a:pt x="746" y="2733"/>
                  </a:lnTo>
                  <a:cubicBezTo>
                    <a:pt x="912" y="2831"/>
                    <a:pt x="1087" y="2881"/>
                    <a:pt x="1275" y="2883"/>
                  </a:cubicBezTo>
                  <a:cubicBezTo>
                    <a:pt x="1329" y="2896"/>
                    <a:pt x="1382" y="2902"/>
                    <a:pt x="1434" y="2902"/>
                  </a:cubicBezTo>
                  <a:cubicBezTo>
                    <a:pt x="1502" y="2902"/>
                    <a:pt x="1568" y="2892"/>
                    <a:pt x="1635" y="2872"/>
                  </a:cubicBezTo>
                  <a:cubicBezTo>
                    <a:pt x="1814" y="2858"/>
                    <a:pt x="1979" y="2801"/>
                    <a:pt x="2132" y="2698"/>
                  </a:cubicBezTo>
                  <a:cubicBezTo>
                    <a:pt x="2329" y="2550"/>
                    <a:pt x="2520" y="2404"/>
                    <a:pt x="2632" y="2175"/>
                  </a:cubicBezTo>
                  <a:lnTo>
                    <a:pt x="2655" y="2115"/>
                  </a:lnTo>
                  <a:lnTo>
                    <a:pt x="2655" y="2115"/>
                  </a:lnTo>
                  <a:cubicBezTo>
                    <a:pt x="2747" y="1983"/>
                    <a:pt x="2816" y="1835"/>
                    <a:pt x="2846" y="1679"/>
                  </a:cubicBezTo>
                  <a:lnTo>
                    <a:pt x="2881" y="1315"/>
                  </a:lnTo>
                  <a:cubicBezTo>
                    <a:pt x="2881" y="1132"/>
                    <a:pt x="2838" y="963"/>
                    <a:pt x="2751" y="806"/>
                  </a:cubicBezTo>
                  <a:cubicBezTo>
                    <a:pt x="2633" y="547"/>
                    <a:pt x="2437" y="295"/>
                    <a:pt x="2173" y="166"/>
                  </a:cubicBezTo>
                  <a:cubicBezTo>
                    <a:pt x="1962" y="62"/>
                    <a:pt x="1732" y="1"/>
                    <a:pt x="150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579;p44"/>
            <p:cNvSpPr/>
            <p:nvPr/>
          </p:nvSpPr>
          <p:spPr>
            <a:xfrm>
              <a:off x="4967775" y="1892925"/>
              <a:ext cx="66900" cy="63800"/>
            </a:xfrm>
            <a:custGeom>
              <a:avLst/>
              <a:gdLst/>
              <a:ahLst/>
              <a:cxnLst/>
              <a:rect l="l" t="t" r="r" b="b"/>
              <a:pathLst>
                <a:path w="2676" h="2552" extrusionOk="0">
                  <a:moveTo>
                    <a:pt x="1239" y="0"/>
                  </a:moveTo>
                  <a:cubicBezTo>
                    <a:pt x="960" y="10"/>
                    <a:pt x="701" y="119"/>
                    <a:pt x="487" y="292"/>
                  </a:cubicBezTo>
                  <a:cubicBezTo>
                    <a:pt x="274" y="464"/>
                    <a:pt x="94" y="707"/>
                    <a:pt x="43" y="982"/>
                  </a:cubicBezTo>
                  <a:cubicBezTo>
                    <a:pt x="1" y="1205"/>
                    <a:pt x="6" y="1429"/>
                    <a:pt x="63" y="1649"/>
                  </a:cubicBezTo>
                  <a:cubicBezTo>
                    <a:pt x="132" y="1914"/>
                    <a:pt x="321" y="2141"/>
                    <a:pt x="536" y="2298"/>
                  </a:cubicBezTo>
                  <a:cubicBezTo>
                    <a:pt x="666" y="2411"/>
                    <a:pt x="817" y="2485"/>
                    <a:pt x="989" y="2518"/>
                  </a:cubicBezTo>
                  <a:cubicBezTo>
                    <a:pt x="1101" y="2529"/>
                    <a:pt x="1215" y="2541"/>
                    <a:pt x="1330" y="2552"/>
                  </a:cubicBezTo>
                  <a:cubicBezTo>
                    <a:pt x="1439" y="2533"/>
                    <a:pt x="1547" y="2515"/>
                    <a:pt x="1656" y="2497"/>
                  </a:cubicBezTo>
                  <a:cubicBezTo>
                    <a:pt x="1871" y="2432"/>
                    <a:pt x="2055" y="2318"/>
                    <a:pt x="2208" y="2157"/>
                  </a:cubicBezTo>
                  <a:cubicBezTo>
                    <a:pt x="2548" y="1859"/>
                    <a:pt x="2675" y="1323"/>
                    <a:pt x="2506" y="903"/>
                  </a:cubicBezTo>
                  <a:cubicBezTo>
                    <a:pt x="2462" y="740"/>
                    <a:pt x="2384" y="597"/>
                    <a:pt x="2268" y="479"/>
                  </a:cubicBezTo>
                  <a:cubicBezTo>
                    <a:pt x="2208" y="383"/>
                    <a:pt x="2131" y="309"/>
                    <a:pt x="2032" y="255"/>
                  </a:cubicBezTo>
                  <a:cubicBezTo>
                    <a:pt x="1902" y="141"/>
                    <a:pt x="1751" y="67"/>
                    <a:pt x="1579" y="34"/>
                  </a:cubicBezTo>
                  <a:cubicBezTo>
                    <a:pt x="1466" y="23"/>
                    <a:pt x="1352" y="11"/>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580;p44"/>
            <p:cNvSpPr/>
            <p:nvPr/>
          </p:nvSpPr>
          <p:spPr>
            <a:xfrm>
              <a:off x="5182125" y="2600725"/>
              <a:ext cx="51200" cy="45225"/>
            </a:xfrm>
            <a:custGeom>
              <a:avLst/>
              <a:gdLst/>
              <a:ahLst/>
              <a:cxnLst/>
              <a:rect l="l" t="t" r="r" b="b"/>
              <a:pathLst>
                <a:path w="2048" h="1809" extrusionOk="0">
                  <a:moveTo>
                    <a:pt x="995" y="1"/>
                  </a:moveTo>
                  <a:cubicBezTo>
                    <a:pt x="961" y="1"/>
                    <a:pt x="928" y="2"/>
                    <a:pt x="894" y="5"/>
                  </a:cubicBezTo>
                  <a:cubicBezTo>
                    <a:pt x="650" y="29"/>
                    <a:pt x="450" y="115"/>
                    <a:pt x="275" y="283"/>
                  </a:cubicBezTo>
                  <a:cubicBezTo>
                    <a:pt x="70" y="481"/>
                    <a:pt x="1" y="780"/>
                    <a:pt x="47" y="1053"/>
                  </a:cubicBezTo>
                  <a:cubicBezTo>
                    <a:pt x="87" y="1293"/>
                    <a:pt x="202" y="1481"/>
                    <a:pt x="400" y="1624"/>
                  </a:cubicBezTo>
                  <a:cubicBezTo>
                    <a:pt x="551" y="1735"/>
                    <a:pt x="746" y="1808"/>
                    <a:pt x="940" y="1808"/>
                  </a:cubicBezTo>
                  <a:cubicBezTo>
                    <a:pt x="1025" y="1808"/>
                    <a:pt x="1109" y="1795"/>
                    <a:pt x="1189" y="1764"/>
                  </a:cubicBezTo>
                  <a:cubicBezTo>
                    <a:pt x="1331" y="1709"/>
                    <a:pt x="1470" y="1653"/>
                    <a:pt x="1590" y="1556"/>
                  </a:cubicBezTo>
                  <a:lnTo>
                    <a:pt x="1780" y="1401"/>
                  </a:lnTo>
                  <a:cubicBezTo>
                    <a:pt x="1998" y="1226"/>
                    <a:pt x="2047" y="854"/>
                    <a:pt x="1969" y="604"/>
                  </a:cubicBezTo>
                  <a:cubicBezTo>
                    <a:pt x="1887" y="334"/>
                    <a:pt x="1659" y="113"/>
                    <a:pt x="1380" y="51"/>
                  </a:cubicBezTo>
                  <a:cubicBezTo>
                    <a:pt x="1253" y="23"/>
                    <a:pt x="1125" y="1"/>
                    <a:pt x="99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581;p44"/>
            <p:cNvSpPr/>
            <p:nvPr/>
          </p:nvSpPr>
          <p:spPr>
            <a:xfrm>
              <a:off x="4764075" y="2697450"/>
              <a:ext cx="53100" cy="38200"/>
            </a:xfrm>
            <a:custGeom>
              <a:avLst/>
              <a:gdLst/>
              <a:ahLst/>
              <a:cxnLst/>
              <a:rect l="l" t="t" r="r" b="b"/>
              <a:pathLst>
                <a:path w="2124" h="1528" extrusionOk="0">
                  <a:moveTo>
                    <a:pt x="1045" y="0"/>
                  </a:moveTo>
                  <a:cubicBezTo>
                    <a:pt x="242" y="0"/>
                    <a:pt x="0" y="1294"/>
                    <a:pt x="886" y="1504"/>
                  </a:cubicBezTo>
                  <a:cubicBezTo>
                    <a:pt x="954" y="1520"/>
                    <a:pt x="1018" y="1527"/>
                    <a:pt x="1079" y="1527"/>
                  </a:cubicBezTo>
                  <a:cubicBezTo>
                    <a:pt x="1881" y="1527"/>
                    <a:pt x="2124" y="235"/>
                    <a:pt x="1238" y="24"/>
                  </a:cubicBezTo>
                  <a:cubicBezTo>
                    <a:pt x="1171" y="8"/>
                    <a:pt x="1106" y="0"/>
                    <a:pt x="10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582;p44"/>
            <p:cNvSpPr/>
            <p:nvPr/>
          </p:nvSpPr>
          <p:spPr>
            <a:xfrm>
              <a:off x="4329950" y="2895125"/>
              <a:ext cx="70825" cy="66475"/>
            </a:xfrm>
            <a:custGeom>
              <a:avLst/>
              <a:gdLst/>
              <a:ahLst/>
              <a:cxnLst/>
              <a:rect l="l" t="t" r="r" b="b"/>
              <a:pathLst>
                <a:path w="2833" h="2659" extrusionOk="0">
                  <a:moveTo>
                    <a:pt x="1274" y="1"/>
                  </a:moveTo>
                  <a:lnTo>
                    <a:pt x="937" y="57"/>
                  </a:lnTo>
                  <a:cubicBezTo>
                    <a:pt x="770" y="101"/>
                    <a:pt x="624" y="185"/>
                    <a:pt x="501" y="301"/>
                  </a:cubicBezTo>
                  <a:cubicBezTo>
                    <a:pt x="283" y="478"/>
                    <a:pt x="98" y="728"/>
                    <a:pt x="43" y="1012"/>
                  </a:cubicBezTo>
                  <a:cubicBezTo>
                    <a:pt x="0" y="1241"/>
                    <a:pt x="7" y="1472"/>
                    <a:pt x="65" y="1698"/>
                  </a:cubicBezTo>
                  <a:cubicBezTo>
                    <a:pt x="109" y="1866"/>
                    <a:pt x="192" y="2012"/>
                    <a:pt x="309" y="2134"/>
                  </a:cubicBezTo>
                  <a:cubicBezTo>
                    <a:pt x="406" y="2277"/>
                    <a:pt x="532" y="2386"/>
                    <a:pt x="689" y="2466"/>
                  </a:cubicBezTo>
                  <a:cubicBezTo>
                    <a:pt x="713" y="2478"/>
                    <a:pt x="739" y="2487"/>
                    <a:pt x="765" y="2496"/>
                  </a:cubicBezTo>
                  <a:cubicBezTo>
                    <a:pt x="925" y="2591"/>
                    <a:pt x="1093" y="2640"/>
                    <a:pt x="1274" y="2641"/>
                  </a:cubicBezTo>
                  <a:cubicBezTo>
                    <a:pt x="1379" y="2652"/>
                    <a:pt x="1470" y="2658"/>
                    <a:pt x="1573" y="2658"/>
                  </a:cubicBezTo>
                  <a:cubicBezTo>
                    <a:pt x="1683" y="2640"/>
                    <a:pt x="1795" y="2620"/>
                    <a:pt x="1905" y="2603"/>
                  </a:cubicBezTo>
                  <a:cubicBezTo>
                    <a:pt x="2071" y="2559"/>
                    <a:pt x="2214" y="2479"/>
                    <a:pt x="2336" y="2361"/>
                  </a:cubicBezTo>
                  <a:cubicBezTo>
                    <a:pt x="2551" y="2187"/>
                    <a:pt x="2736" y="1939"/>
                    <a:pt x="2789" y="1660"/>
                  </a:cubicBezTo>
                  <a:cubicBezTo>
                    <a:pt x="2833" y="1433"/>
                    <a:pt x="2825" y="1204"/>
                    <a:pt x="2768" y="981"/>
                  </a:cubicBezTo>
                  <a:cubicBezTo>
                    <a:pt x="2690" y="685"/>
                    <a:pt x="2423" y="358"/>
                    <a:pt x="2149" y="223"/>
                  </a:cubicBezTo>
                  <a:cubicBezTo>
                    <a:pt x="2057" y="176"/>
                    <a:pt x="1973" y="143"/>
                    <a:pt x="1876" y="105"/>
                  </a:cubicBezTo>
                  <a:cubicBezTo>
                    <a:pt x="1738" y="37"/>
                    <a:pt x="1591" y="3"/>
                    <a:pt x="1437" y="3"/>
                  </a:cubicBezTo>
                  <a:cubicBezTo>
                    <a:pt x="1410" y="3"/>
                    <a:pt x="1382" y="4"/>
                    <a:pt x="1355" y="6"/>
                  </a:cubicBezTo>
                  <a:cubicBezTo>
                    <a:pt x="1328" y="3"/>
                    <a:pt x="1301" y="1"/>
                    <a:pt x="127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583;p44"/>
            <p:cNvSpPr/>
            <p:nvPr/>
          </p:nvSpPr>
          <p:spPr>
            <a:xfrm>
              <a:off x="4997400" y="3185825"/>
              <a:ext cx="66675" cy="57950"/>
            </a:xfrm>
            <a:custGeom>
              <a:avLst/>
              <a:gdLst/>
              <a:ahLst/>
              <a:cxnLst/>
              <a:rect l="l" t="t" r="r" b="b"/>
              <a:pathLst>
                <a:path w="2667" h="2318" extrusionOk="0">
                  <a:moveTo>
                    <a:pt x="1192" y="0"/>
                  </a:moveTo>
                  <a:cubicBezTo>
                    <a:pt x="1166" y="0"/>
                    <a:pt x="1141" y="1"/>
                    <a:pt x="1115" y="4"/>
                  </a:cubicBezTo>
                  <a:cubicBezTo>
                    <a:pt x="861" y="28"/>
                    <a:pt x="640" y="105"/>
                    <a:pt x="440" y="268"/>
                  </a:cubicBezTo>
                  <a:cubicBezTo>
                    <a:pt x="249" y="422"/>
                    <a:pt x="86" y="641"/>
                    <a:pt x="39" y="888"/>
                  </a:cubicBezTo>
                  <a:cubicBezTo>
                    <a:pt x="1" y="1088"/>
                    <a:pt x="6" y="1290"/>
                    <a:pt x="58" y="1489"/>
                  </a:cubicBezTo>
                  <a:cubicBezTo>
                    <a:pt x="130" y="1778"/>
                    <a:pt x="361" y="2010"/>
                    <a:pt x="604" y="2162"/>
                  </a:cubicBezTo>
                  <a:cubicBezTo>
                    <a:pt x="783" y="2273"/>
                    <a:pt x="980" y="2317"/>
                    <a:pt x="1179" y="2317"/>
                  </a:cubicBezTo>
                  <a:cubicBezTo>
                    <a:pt x="1310" y="2317"/>
                    <a:pt x="1443" y="2298"/>
                    <a:pt x="1573" y="2267"/>
                  </a:cubicBezTo>
                  <a:cubicBezTo>
                    <a:pt x="2386" y="2069"/>
                    <a:pt x="2667" y="885"/>
                    <a:pt x="2028" y="344"/>
                  </a:cubicBezTo>
                  <a:cubicBezTo>
                    <a:pt x="1892" y="229"/>
                    <a:pt x="1774" y="150"/>
                    <a:pt x="1612" y="87"/>
                  </a:cubicBezTo>
                  <a:cubicBezTo>
                    <a:pt x="1479" y="37"/>
                    <a:pt x="1335" y="0"/>
                    <a:pt x="119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584;p44"/>
            <p:cNvSpPr/>
            <p:nvPr/>
          </p:nvSpPr>
          <p:spPr>
            <a:xfrm>
              <a:off x="5007600" y="3602150"/>
              <a:ext cx="79075" cy="76625"/>
            </a:xfrm>
            <a:custGeom>
              <a:avLst/>
              <a:gdLst/>
              <a:ahLst/>
              <a:cxnLst/>
              <a:rect l="l" t="t" r="r" b="b"/>
              <a:pathLst>
                <a:path w="3163" h="3065" extrusionOk="0">
                  <a:moveTo>
                    <a:pt x="1577" y="1"/>
                  </a:moveTo>
                  <a:cubicBezTo>
                    <a:pt x="1483" y="1"/>
                    <a:pt x="1390" y="12"/>
                    <a:pt x="1296" y="36"/>
                  </a:cubicBezTo>
                  <a:cubicBezTo>
                    <a:pt x="1101" y="52"/>
                    <a:pt x="918" y="116"/>
                    <a:pt x="751" y="228"/>
                  </a:cubicBezTo>
                  <a:cubicBezTo>
                    <a:pt x="575" y="327"/>
                    <a:pt x="437" y="462"/>
                    <a:pt x="334" y="629"/>
                  </a:cubicBezTo>
                  <a:cubicBezTo>
                    <a:pt x="200" y="784"/>
                    <a:pt x="114" y="962"/>
                    <a:pt x="74" y="1165"/>
                  </a:cubicBezTo>
                  <a:cubicBezTo>
                    <a:pt x="0" y="1551"/>
                    <a:pt x="32" y="1975"/>
                    <a:pt x="258" y="2309"/>
                  </a:cubicBezTo>
                  <a:cubicBezTo>
                    <a:pt x="339" y="2409"/>
                    <a:pt x="420" y="2509"/>
                    <a:pt x="501" y="2611"/>
                  </a:cubicBezTo>
                  <a:cubicBezTo>
                    <a:pt x="700" y="2800"/>
                    <a:pt x="932" y="2925"/>
                    <a:pt x="1197" y="2989"/>
                  </a:cubicBezTo>
                  <a:cubicBezTo>
                    <a:pt x="1224" y="2997"/>
                    <a:pt x="1251" y="3006"/>
                    <a:pt x="1277" y="3014"/>
                  </a:cubicBezTo>
                  <a:cubicBezTo>
                    <a:pt x="1386" y="3049"/>
                    <a:pt x="1503" y="3065"/>
                    <a:pt x="1623" y="3065"/>
                  </a:cubicBezTo>
                  <a:cubicBezTo>
                    <a:pt x="2033" y="3065"/>
                    <a:pt x="2476" y="2877"/>
                    <a:pt x="2727" y="2585"/>
                  </a:cubicBezTo>
                  <a:cubicBezTo>
                    <a:pt x="2899" y="2386"/>
                    <a:pt x="3061" y="2151"/>
                    <a:pt x="3110" y="1888"/>
                  </a:cubicBezTo>
                  <a:cubicBezTo>
                    <a:pt x="3162" y="1613"/>
                    <a:pt x="3149" y="1368"/>
                    <a:pt x="3080" y="1093"/>
                  </a:cubicBezTo>
                  <a:cubicBezTo>
                    <a:pt x="2959" y="611"/>
                    <a:pt x="2475" y="136"/>
                    <a:pt x="1978" y="57"/>
                  </a:cubicBezTo>
                  <a:cubicBezTo>
                    <a:pt x="1951" y="54"/>
                    <a:pt x="1922" y="50"/>
                    <a:pt x="1894" y="44"/>
                  </a:cubicBezTo>
                  <a:cubicBezTo>
                    <a:pt x="1787" y="15"/>
                    <a:pt x="1682" y="1"/>
                    <a:pt x="157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585;p44"/>
            <p:cNvSpPr/>
            <p:nvPr/>
          </p:nvSpPr>
          <p:spPr>
            <a:xfrm>
              <a:off x="4457750" y="3555125"/>
              <a:ext cx="109225" cy="78550"/>
            </a:xfrm>
            <a:custGeom>
              <a:avLst/>
              <a:gdLst/>
              <a:ahLst/>
              <a:cxnLst/>
              <a:rect l="l" t="t" r="r" b="b"/>
              <a:pathLst>
                <a:path w="4369" h="3142" extrusionOk="0">
                  <a:moveTo>
                    <a:pt x="2149" y="0"/>
                  </a:moveTo>
                  <a:cubicBezTo>
                    <a:pt x="498" y="0"/>
                    <a:pt x="1" y="2660"/>
                    <a:pt x="1824" y="3093"/>
                  </a:cubicBezTo>
                  <a:cubicBezTo>
                    <a:pt x="1962" y="3126"/>
                    <a:pt x="2094" y="3141"/>
                    <a:pt x="2220" y="3141"/>
                  </a:cubicBezTo>
                  <a:cubicBezTo>
                    <a:pt x="3872" y="3141"/>
                    <a:pt x="4369" y="481"/>
                    <a:pt x="2545" y="49"/>
                  </a:cubicBezTo>
                  <a:cubicBezTo>
                    <a:pt x="2407" y="16"/>
                    <a:pt x="2275" y="0"/>
                    <a:pt x="21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586;p44"/>
            <p:cNvSpPr/>
            <p:nvPr/>
          </p:nvSpPr>
          <p:spPr>
            <a:xfrm>
              <a:off x="3954675" y="3477625"/>
              <a:ext cx="78700" cy="56575"/>
            </a:xfrm>
            <a:custGeom>
              <a:avLst/>
              <a:gdLst/>
              <a:ahLst/>
              <a:cxnLst/>
              <a:rect l="l" t="t" r="r" b="b"/>
              <a:pathLst>
                <a:path w="3148" h="2263" extrusionOk="0">
                  <a:moveTo>
                    <a:pt x="1549" y="1"/>
                  </a:moveTo>
                  <a:cubicBezTo>
                    <a:pt x="359" y="1"/>
                    <a:pt x="0" y="1915"/>
                    <a:pt x="1314" y="2228"/>
                  </a:cubicBezTo>
                  <a:cubicBezTo>
                    <a:pt x="1414" y="2251"/>
                    <a:pt x="1509" y="2262"/>
                    <a:pt x="1599" y="2262"/>
                  </a:cubicBezTo>
                  <a:cubicBezTo>
                    <a:pt x="2788" y="2262"/>
                    <a:pt x="3148" y="347"/>
                    <a:pt x="1834" y="35"/>
                  </a:cubicBezTo>
                  <a:cubicBezTo>
                    <a:pt x="1735" y="12"/>
                    <a:pt x="1639" y="1"/>
                    <a:pt x="154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587;p44"/>
            <p:cNvSpPr/>
            <p:nvPr/>
          </p:nvSpPr>
          <p:spPr>
            <a:xfrm>
              <a:off x="4075075" y="3761900"/>
              <a:ext cx="85600" cy="66000"/>
            </a:xfrm>
            <a:custGeom>
              <a:avLst/>
              <a:gdLst/>
              <a:ahLst/>
              <a:cxnLst/>
              <a:rect l="l" t="t" r="r" b="b"/>
              <a:pathLst>
                <a:path w="3424" h="2640" extrusionOk="0">
                  <a:moveTo>
                    <a:pt x="1862" y="1"/>
                  </a:moveTo>
                  <a:cubicBezTo>
                    <a:pt x="1642" y="1"/>
                    <a:pt x="1409" y="64"/>
                    <a:pt x="1176" y="208"/>
                  </a:cubicBezTo>
                  <a:cubicBezTo>
                    <a:pt x="1" y="935"/>
                    <a:pt x="655" y="2577"/>
                    <a:pt x="1912" y="2635"/>
                  </a:cubicBezTo>
                  <a:cubicBezTo>
                    <a:pt x="1943" y="2637"/>
                    <a:pt x="1974" y="2638"/>
                    <a:pt x="2003" y="2639"/>
                  </a:cubicBezTo>
                  <a:cubicBezTo>
                    <a:pt x="2014" y="2639"/>
                    <a:pt x="2025" y="2640"/>
                    <a:pt x="2036" y="2640"/>
                  </a:cubicBezTo>
                  <a:cubicBezTo>
                    <a:pt x="2398" y="2640"/>
                    <a:pt x="2830" y="2365"/>
                    <a:pt x="2977" y="2038"/>
                  </a:cubicBezTo>
                  <a:cubicBezTo>
                    <a:pt x="2990" y="2010"/>
                    <a:pt x="3002" y="1983"/>
                    <a:pt x="3014" y="1954"/>
                  </a:cubicBezTo>
                  <a:cubicBezTo>
                    <a:pt x="3424" y="1034"/>
                    <a:pt x="2751" y="1"/>
                    <a:pt x="1862"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588;p44"/>
            <p:cNvSpPr/>
            <p:nvPr/>
          </p:nvSpPr>
          <p:spPr>
            <a:xfrm>
              <a:off x="4465700" y="3871375"/>
              <a:ext cx="45050" cy="37175"/>
            </a:xfrm>
            <a:custGeom>
              <a:avLst/>
              <a:gdLst/>
              <a:ahLst/>
              <a:cxnLst/>
              <a:rect l="l" t="t" r="r" b="b"/>
              <a:pathLst>
                <a:path w="1802" h="1487" extrusionOk="0">
                  <a:moveTo>
                    <a:pt x="781" y="0"/>
                  </a:moveTo>
                  <a:cubicBezTo>
                    <a:pt x="712" y="0"/>
                    <a:pt x="641" y="11"/>
                    <a:pt x="569" y="33"/>
                  </a:cubicBezTo>
                  <a:cubicBezTo>
                    <a:pt x="318" y="110"/>
                    <a:pt x="122" y="318"/>
                    <a:pt x="61" y="573"/>
                  </a:cubicBezTo>
                  <a:cubicBezTo>
                    <a:pt x="0" y="829"/>
                    <a:pt x="81" y="1103"/>
                    <a:pt x="272" y="1285"/>
                  </a:cubicBezTo>
                  <a:cubicBezTo>
                    <a:pt x="418" y="1423"/>
                    <a:pt x="600" y="1486"/>
                    <a:pt x="788" y="1486"/>
                  </a:cubicBezTo>
                  <a:cubicBezTo>
                    <a:pt x="860" y="1486"/>
                    <a:pt x="933" y="1477"/>
                    <a:pt x="1006" y="1459"/>
                  </a:cubicBezTo>
                  <a:cubicBezTo>
                    <a:pt x="1064" y="1444"/>
                    <a:pt x="1124" y="1431"/>
                    <a:pt x="1182" y="1416"/>
                  </a:cubicBezTo>
                  <a:cubicBezTo>
                    <a:pt x="1643" y="1302"/>
                    <a:pt x="1801" y="633"/>
                    <a:pt x="1440" y="324"/>
                  </a:cubicBezTo>
                  <a:lnTo>
                    <a:pt x="1302" y="206"/>
                  </a:lnTo>
                  <a:cubicBezTo>
                    <a:pt x="1152" y="78"/>
                    <a:pt x="972" y="0"/>
                    <a:pt x="78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589;p44"/>
            <p:cNvSpPr/>
            <p:nvPr/>
          </p:nvSpPr>
          <p:spPr>
            <a:xfrm>
              <a:off x="4782700" y="3745600"/>
              <a:ext cx="85725" cy="63025"/>
            </a:xfrm>
            <a:custGeom>
              <a:avLst/>
              <a:gdLst/>
              <a:ahLst/>
              <a:cxnLst/>
              <a:rect l="l" t="t" r="r" b="b"/>
              <a:pathLst>
                <a:path w="3429" h="2521" extrusionOk="0">
                  <a:moveTo>
                    <a:pt x="1822" y="0"/>
                  </a:moveTo>
                  <a:cubicBezTo>
                    <a:pt x="1768" y="0"/>
                    <a:pt x="1712" y="3"/>
                    <a:pt x="1653" y="9"/>
                  </a:cubicBezTo>
                  <a:cubicBezTo>
                    <a:pt x="1611" y="13"/>
                    <a:pt x="1568" y="16"/>
                    <a:pt x="1528" y="21"/>
                  </a:cubicBezTo>
                  <a:cubicBezTo>
                    <a:pt x="350" y="139"/>
                    <a:pt x="1" y="1603"/>
                    <a:pt x="1003" y="2240"/>
                  </a:cubicBezTo>
                  <a:cubicBezTo>
                    <a:pt x="1038" y="2263"/>
                    <a:pt x="1073" y="2285"/>
                    <a:pt x="1108" y="2307"/>
                  </a:cubicBezTo>
                  <a:cubicBezTo>
                    <a:pt x="1343" y="2456"/>
                    <a:pt x="1562" y="2521"/>
                    <a:pt x="1760" y="2521"/>
                  </a:cubicBezTo>
                  <a:cubicBezTo>
                    <a:pt x="3000" y="2521"/>
                    <a:pt x="3428" y="0"/>
                    <a:pt x="18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590;p44"/>
            <p:cNvSpPr/>
            <p:nvPr/>
          </p:nvSpPr>
          <p:spPr>
            <a:xfrm>
              <a:off x="4907925" y="4153050"/>
              <a:ext cx="66025" cy="63375"/>
            </a:xfrm>
            <a:custGeom>
              <a:avLst/>
              <a:gdLst/>
              <a:ahLst/>
              <a:cxnLst/>
              <a:rect l="l" t="t" r="r" b="b"/>
              <a:pathLst>
                <a:path w="2641" h="2535" extrusionOk="0">
                  <a:moveTo>
                    <a:pt x="1337" y="0"/>
                  </a:moveTo>
                  <a:cubicBezTo>
                    <a:pt x="1108" y="0"/>
                    <a:pt x="884" y="61"/>
                    <a:pt x="686" y="181"/>
                  </a:cubicBezTo>
                  <a:cubicBezTo>
                    <a:pt x="457" y="317"/>
                    <a:pt x="365" y="452"/>
                    <a:pt x="212" y="664"/>
                  </a:cubicBezTo>
                  <a:cubicBezTo>
                    <a:pt x="194" y="691"/>
                    <a:pt x="174" y="717"/>
                    <a:pt x="156" y="744"/>
                  </a:cubicBezTo>
                  <a:cubicBezTo>
                    <a:pt x="50" y="940"/>
                    <a:pt x="0" y="1148"/>
                    <a:pt x="7" y="1370"/>
                  </a:cubicBezTo>
                  <a:cubicBezTo>
                    <a:pt x="16" y="1582"/>
                    <a:pt x="76" y="1778"/>
                    <a:pt x="186" y="1961"/>
                  </a:cubicBezTo>
                  <a:cubicBezTo>
                    <a:pt x="299" y="2143"/>
                    <a:pt x="449" y="2284"/>
                    <a:pt x="634" y="2387"/>
                  </a:cubicBezTo>
                  <a:cubicBezTo>
                    <a:pt x="820" y="2486"/>
                    <a:pt x="1017" y="2534"/>
                    <a:pt x="1228" y="2534"/>
                  </a:cubicBezTo>
                  <a:cubicBezTo>
                    <a:pt x="1239" y="2534"/>
                    <a:pt x="1250" y="2534"/>
                    <a:pt x="1261" y="2534"/>
                  </a:cubicBezTo>
                  <a:cubicBezTo>
                    <a:pt x="1293" y="2529"/>
                    <a:pt x="1326" y="2523"/>
                    <a:pt x="1357" y="2520"/>
                  </a:cubicBezTo>
                  <a:cubicBezTo>
                    <a:pt x="1525" y="2520"/>
                    <a:pt x="1680" y="2479"/>
                    <a:pt x="1823" y="2399"/>
                  </a:cubicBezTo>
                  <a:cubicBezTo>
                    <a:pt x="1887" y="2377"/>
                    <a:pt x="1946" y="2349"/>
                    <a:pt x="2000" y="2315"/>
                  </a:cubicBezTo>
                  <a:cubicBezTo>
                    <a:pt x="2221" y="2171"/>
                    <a:pt x="2391" y="1972"/>
                    <a:pt x="2491" y="1731"/>
                  </a:cubicBezTo>
                  <a:cubicBezTo>
                    <a:pt x="2592" y="1543"/>
                    <a:pt x="2640" y="1342"/>
                    <a:pt x="2634" y="1128"/>
                  </a:cubicBezTo>
                  <a:cubicBezTo>
                    <a:pt x="2626" y="922"/>
                    <a:pt x="2568" y="733"/>
                    <a:pt x="2461" y="558"/>
                  </a:cubicBezTo>
                  <a:cubicBezTo>
                    <a:pt x="2353" y="383"/>
                    <a:pt x="2208" y="247"/>
                    <a:pt x="2030" y="147"/>
                  </a:cubicBezTo>
                  <a:cubicBezTo>
                    <a:pt x="1854" y="52"/>
                    <a:pt x="1664" y="3"/>
                    <a:pt x="1465" y="3"/>
                  </a:cubicBezTo>
                  <a:cubicBezTo>
                    <a:pt x="1452" y="3"/>
                    <a:pt x="1440" y="3"/>
                    <a:pt x="1427" y="3"/>
                  </a:cubicBezTo>
                  <a:cubicBezTo>
                    <a:pt x="1397" y="1"/>
                    <a:pt x="1367" y="0"/>
                    <a:pt x="133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591;p44"/>
            <p:cNvSpPr/>
            <p:nvPr/>
          </p:nvSpPr>
          <p:spPr>
            <a:xfrm>
              <a:off x="5164500" y="3791900"/>
              <a:ext cx="73575" cy="71875"/>
            </a:xfrm>
            <a:custGeom>
              <a:avLst/>
              <a:gdLst/>
              <a:ahLst/>
              <a:cxnLst/>
              <a:rect l="l" t="t" r="r" b="b"/>
              <a:pathLst>
                <a:path w="2943" h="2875" extrusionOk="0">
                  <a:moveTo>
                    <a:pt x="1482" y="0"/>
                  </a:moveTo>
                  <a:cubicBezTo>
                    <a:pt x="1214" y="0"/>
                    <a:pt x="939" y="74"/>
                    <a:pt x="715" y="212"/>
                  </a:cubicBezTo>
                  <a:cubicBezTo>
                    <a:pt x="415" y="397"/>
                    <a:pt x="137" y="753"/>
                    <a:pt x="71" y="1105"/>
                  </a:cubicBezTo>
                  <a:cubicBezTo>
                    <a:pt x="1" y="1471"/>
                    <a:pt x="31" y="1876"/>
                    <a:pt x="246" y="2194"/>
                  </a:cubicBezTo>
                  <a:cubicBezTo>
                    <a:pt x="461" y="2509"/>
                    <a:pt x="760" y="2747"/>
                    <a:pt x="1139" y="2838"/>
                  </a:cubicBezTo>
                  <a:cubicBezTo>
                    <a:pt x="1242" y="2862"/>
                    <a:pt x="1350" y="2874"/>
                    <a:pt x="1459" y="2874"/>
                  </a:cubicBezTo>
                  <a:cubicBezTo>
                    <a:pt x="1728" y="2874"/>
                    <a:pt x="2003" y="2800"/>
                    <a:pt x="2228" y="2662"/>
                  </a:cubicBezTo>
                  <a:cubicBezTo>
                    <a:pt x="2527" y="2477"/>
                    <a:pt x="2806" y="2121"/>
                    <a:pt x="2872" y="1769"/>
                  </a:cubicBezTo>
                  <a:cubicBezTo>
                    <a:pt x="2942" y="1402"/>
                    <a:pt x="2911" y="999"/>
                    <a:pt x="2696" y="681"/>
                  </a:cubicBezTo>
                  <a:cubicBezTo>
                    <a:pt x="2482" y="364"/>
                    <a:pt x="2182" y="126"/>
                    <a:pt x="1803" y="37"/>
                  </a:cubicBezTo>
                  <a:cubicBezTo>
                    <a:pt x="1699" y="12"/>
                    <a:pt x="1591" y="0"/>
                    <a:pt x="148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592;p44"/>
            <p:cNvSpPr/>
            <p:nvPr/>
          </p:nvSpPr>
          <p:spPr>
            <a:xfrm>
              <a:off x="4366750" y="4146900"/>
              <a:ext cx="93000" cy="66825"/>
            </a:xfrm>
            <a:custGeom>
              <a:avLst/>
              <a:gdLst/>
              <a:ahLst/>
              <a:cxnLst/>
              <a:rect l="l" t="t" r="r" b="b"/>
              <a:pathLst>
                <a:path w="3720" h="2673" extrusionOk="0">
                  <a:moveTo>
                    <a:pt x="1831" y="1"/>
                  </a:moveTo>
                  <a:cubicBezTo>
                    <a:pt x="425" y="1"/>
                    <a:pt x="1" y="2264"/>
                    <a:pt x="1553" y="2632"/>
                  </a:cubicBezTo>
                  <a:cubicBezTo>
                    <a:pt x="1671" y="2660"/>
                    <a:pt x="1783" y="2673"/>
                    <a:pt x="1890" y="2673"/>
                  </a:cubicBezTo>
                  <a:cubicBezTo>
                    <a:pt x="3297" y="2673"/>
                    <a:pt x="3719" y="410"/>
                    <a:pt x="2168" y="42"/>
                  </a:cubicBezTo>
                  <a:cubicBezTo>
                    <a:pt x="2050" y="14"/>
                    <a:pt x="1938" y="1"/>
                    <a:pt x="1831"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593;p44"/>
            <p:cNvSpPr/>
            <p:nvPr/>
          </p:nvSpPr>
          <p:spPr>
            <a:xfrm>
              <a:off x="4654525" y="4076325"/>
              <a:ext cx="87125" cy="62625"/>
            </a:xfrm>
            <a:custGeom>
              <a:avLst/>
              <a:gdLst/>
              <a:ahLst/>
              <a:cxnLst/>
              <a:rect l="l" t="t" r="r" b="b"/>
              <a:pathLst>
                <a:path w="3485" h="2505" extrusionOk="0">
                  <a:moveTo>
                    <a:pt x="1715" y="1"/>
                  </a:moveTo>
                  <a:cubicBezTo>
                    <a:pt x="398" y="1"/>
                    <a:pt x="1" y="2120"/>
                    <a:pt x="1456" y="2466"/>
                  </a:cubicBezTo>
                  <a:cubicBezTo>
                    <a:pt x="1566" y="2492"/>
                    <a:pt x="1671" y="2504"/>
                    <a:pt x="1771" y="2504"/>
                  </a:cubicBezTo>
                  <a:cubicBezTo>
                    <a:pt x="3088" y="2504"/>
                    <a:pt x="3485" y="383"/>
                    <a:pt x="2031" y="39"/>
                  </a:cubicBezTo>
                  <a:cubicBezTo>
                    <a:pt x="1920" y="13"/>
                    <a:pt x="1815" y="1"/>
                    <a:pt x="171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594;p44"/>
            <p:cNvSpPr/>
            <p:nvPr/>
          </p:nvSpPr>
          <p:spPr>
            <a:xfrm>
              <a:off x="4633550" y="4404075"/>
              <a:ext cx="54450" cy="47300"/>
            </a:xfrm>
            <a:custGeom>
              <a:avLst/>
              <a:gdLst/>
              <a:ahLst/>
              <a:cxnLst/>
              <a:rect l="l" t="t" r="r" b="b"/>
              <a:pathLst>
                <a:path w="2178" h="1892" extrusionOk="0">
                  <a:moveTo>
                    <a:pt x="1049" y="0"/>
                  </a:moveTo>
                  <a:cubicBezTo>
                    <a:pt x="803" y="0"/>
                    <a:pt x="557" y="92"/>
                    <a:pt x="375" y="286"/>
                  </a:cubicBezTo>
                  <a:cubicBezTo>
                    <a:pt x="241" y="428"/>
                    <a:pt x="154" y="576"/>
                    <a:pt x="111" y="767"/>
                  </a:cubicBezTo>
                  <a:cubicBezTo>
                    <a:pt x="1" y="1252"/>
                    <a:pt x="302" y="1744"/>
                    <a:pt x="784" y="1863"/>
                  </a:cubicBezTo>
                  <a:cubicBezTo>
                    <a:pt x="866" y="1882"/>
                    <a:pt x="944" y="1892"/>
                    <a:pt x="1020" y="1892"/>
                  </a:cubicBezTo>
                  <a:cubicBezTo>
                    <a:pt x="1124" y="1892"/>
                    <a:pt x="1226" y="1875"/>
                    <a:pt x="1334" y="1843"/>
                  </a:cubicBezTo>
                  <a:cubicBezTo>
                    <a:pt x="1918" y="1670"/>
                    <a:pt x="2178" y="957"/>
                    <a:pt x="1862" y="443"/>
                  </a:cubicBezTo>
                  <a:cubicBezTo>
                    <a:pt x="1685" y="154"/>
                    <a:pt x="1367" y="0"/>
                    <a:pt x="104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595;p44"/>
            <p:cNvSpPr/>
            <p:nvPr/>
          </p:nvSpPr>
          <p:spPr>
            <a:xfrm>
              <a:off x="4079225" y="3995875"/>
              <a:ext cx="67125" cy="66925"/>
            </a:xfrm>
            <a:custGeom>
              <a:avLst/>
              <a:gdLst/>
              <a:ahLst/>
              <a:cxnLst/>
              <a:rect l="l" t="t" r="r" b="b"/>
              <a:pathLst>
                <a:path w="2685" h="2677" extrusionOk="0">
                  <a:moveTo>
                    <a:pt x="1337" y="1"/>
                  </a:moveTo>
                  <a:cubicBezTo>
                    <a:pt x="1321" y="1"/>
                    <a:pt x="1304" y="1"/>
                    <a:pt x="1288" y="2"/>
                  </a:cubicBezTo>
                  <a:cubicBezTo>
                    <a:pt x="954" y="14"/>
                    <a:pt x="604" y="172"/>
                    <a:pt x="371" y="414"/>
                  </a:cubicBezTo>
                  <a:cubicBezTo>
                    <a:pt x="118" y="679"/>
                    <a:pt x="6" y="1024"/>
                    <a:pt x="4" y="1382"/>
                  </a:cubicBezTo>
                  <a:cubicBezTo>
                    <a:pt x="0" y="1732"/>
                    <a:pt x="182" y="2056"/>
                    <a:pt x="415" y="2300"/>
                  </a:cubicBezTo>
                  <a:cubicBezTo>
                    <a:pt x="613" y="2504"/>
                    <a:pt x="970" y="2677"/>
                    <a:pt x="1269" y="2677"/>
                  </a:cubicBezTo>
                  <a:cubicBezTo>
                    <a:pt x="1304" y="2677"/>
                    <a:pt x="1339" y="2674"/>
                    <a:pt x="1373" y="2669"/>
                  </a:cubicBezTo>
                  <a:cubicBezTo>
                    <a:pt x="1491" y="2652"/>
                    <a:pt x="1609" y="2631"/>
                    <a:pt x="1727" y="2609"/>
                  </a:cubicBezTo>
                  <a:cubicBezTo>
                    <a:pt x="1897" y="2564"/>
                    <a:pt x="2046" y="2481"/>
                    <a:pt x="2170" y="2362"/>
                  </a:cubicBezTo>
                  <a:cubicBezTo>
                    <a:pt x="2314" y="2263"/>
                    <a:pt x="2426" y="2135"/>
                    <a:pt x="2506" y="1976"/>
                  </a:cubicBezTo>
                  <a:cubicBezTo>
                    <a:pt x="2600" y="1816"/>
                    <a:pt x="2649" y="1646"/>
                    <a:pt x="2652" y="1463"/>
                  </a:cubicBezTo>
                  <a:cubicBezTo>
                    <a:pt x="2685" y="1289"/>
                    <a:pt x="2672" y="1116"/>
                    <a:pt x="2612" y="945"/>
                  </a:cubicBezTo>
                  <a:cubicBezTo>
                    <a:pt x="2544" y="722"/>
                    <a:pt x="2425" y="529"/>
                    <a:pt x="2258" y="369"/>
                  </a:cubicBezTo>
                  <a:cubicBezTo>
                    <a:pt x="1999" y="143"/>
                    <a:pt x="1684" y="1"/>
                    <a:pt x="133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596;p44"/>
            <p:cNvSpPr/>
            <p:nvPr/>
          </p:nvSpPr>
          <p:spPr>
            <a:xfrm>
              <a:off x="3682025" y="4406175"/>
              <a:ext cx="72425" cy="70775"/>
            </a:xfrm>
            <a:custGeom>
              <a:avLst/>
              <a:gdLst/>
              <a:ahLst/>
              <a:cxnLst/>
              <a:rect l="l" t="t" r="r" b="b"/>
              <a:pathLst>
                <a:path w="2897" h="2831" extrusionOk="0">
                  <a:moveTo>
                    <a:pt x="1461" y="0"/>
                  </a:moveTo>
                  <a:cubicBezTo>
                    <a:pt x="1196" y="0"/>
                    <a:pt x="925" y="73"/>
                    <a:pt x="704" y="209"/>
                  </a:cubicBezTo>
                  <a:cubicBezTo>
                    <a:pt x="408" y="392"/>
                    <a:pt x="135" y="742"/>
                    <a:pt x="69" y="1089"/>
                  </a:cubicBezTo>
                  <a:cubicBezTo>
                    <a:pt x="0" y="1450"/>
                    <a:pt x="29" y="1847"/>
                    <a:pt x="242" y="2159"/>
                  </a:cubicBezTo>
                  <a:cubicBezTo>
                    <a:pt x="454" y="2471"/>
                    <a:pt x="748" y="2706"/>
                    <a:pt x="1121" y="2795"/>
                  </a:cubicBezTo>
                  <a:cubicBezTo>
                    <a:pt x="1223" y="2818"/>
                    <a:pt x="1328" y="2830"/>
                    <a:pt x="1435" y="2830"/>
                  </a:cubicBezTo>
                  <a:cubicBezTo>
                    <a:pt x="1700" y="2830"/>
                    <a:pt x="1971" y="2758"/>
                    <a:pt x="2192" y="2622"/>
                  </a:cubicBezTo>
                  <a:cubicBezTo>
                    <a:pt x="2488" y="2439"/>
                    <a:pt x="2761" y="2089"/>
                    <a:pt x="2827" y="1742"/>
                  </a:cubicBezTo>
                  <a:cubicBezTo>
                    <a:pt x="2896" y="1381"/>
                    <a:pt x="2866" y="984"/>
                    <a:pt x="2654" y="672"/>
                  </a:cubicBezTo>
                  <a:cubicBezTo>
                    <a:pt x="2443" y="359"/>
                    <a:pt x="2148" y="126"/>
                    <a:pt x="1774" y="36"/>
                  </a:cubicBezTo>
                  <a:cubicBezTo>
                    <a:pt x="1673" y="12"/>
                    <a:pt x="1568" y="0"/>
                    <a:pt x="1461"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597;p44"/>
            <p:cNvSpPr/>
            <p:nvPr/>
          </p:nvSpPr>
          <p:spPr>
            <a:xfrm>
              <a:off x="3652325" y="3976175"/>
              <a:ext cx="98475" cy="70775"/>
            </a:xfrm>
            <a:custGeom>
              <a:avLst/>
              <a:gdLst/>
              <a:ahLst/>
              <a:cxnLst/>
              <a:rect l="l" t="t" r="r" b="b"/>
              <a:pathLst>
                <a:path w="3939" h="2831" extrusionOk="0">
                  <a:moveTo>
                    <a:pt x="1939" y="1"/>
                  </a:moveTo>
                  <a:cubicBezTo>
                    <a:pt x="450" y="1"/>
                    <a:pt x="1" y="2398"/>
                    <a:pt x="1644" y="2787"/>
                  </a:cubicBezTo>
                  <a:cubicBezTo>
                    <a:pt x="1769" y="2816"/>
                    <a:pt x="1888" y="2830"/>
                    <a:pt x="2001" y="2830"/>
                  </a:cubicBezTo>
                  <a:cubicBezTo>
                    <a:pt x="3490" y="2830"/>
                    <a:pt x="3939" y="433"/>
                    <a:pt x="2295" y="44"/>
                  </a:cubicBezTo>
                  <a:cubicBezTo>
                    <a:pt x="2171" y="15"/>
                    <a:pt x="2052" y="1"/>
                    <a:pt x="19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598;p44"/>
            <p:cNvSpPr/>
            <p:nvPr/>
          </p:nvSpPr>
          <p:spPr>
            <a:xfrm>
              <a:off x="3453900" y="3543200"/>
              <a:ext cx="56900" cy="56900"/>
            </a:xfrm>
            <a:custGeom>
              <a:avLst/>
              <a:gdLst/>
              <a:ahLst/>
              <a:cxnLst/>
              <a:rect l="l" t="t" r="r" b="b"/>
              <a:pathLst>
                <a:path w="2276" h="2276" extrusionOk="0">
                  <a:moveTo>
                    <a:pt x="1140" y="1"/>
                  </a:moveTo>
                  <a:cubicBezTo>
                    <a:pt x="837" y="1"/>
                    <a:pt x="538" y="125"/>
                    <a:pt x="326" y="348"/>
                  </a:cubicBezTo>
                  <a:cubicBezTo>
                    <a:pt x="186" y="495"/>
                    <a:pt x="93" y="667"/>
                    <a:pt x="46" y="863"/>
                  </a:cubicBezTo>
                  <a:cubicBezTo>
                    <a:pt x="0" y="1061"/>
                    <a:pt x="6" y="1256"/>
                    <a:pt x="65" y="1450"/>
                  </a:cubicBezTo>
                  <a:cubicBezTo>
                    <a:pt x="74" y="1472"/>
                    <a:pt x="83" y="1494"/>
                    <a:pt x="93" y="1517"/>
                  </a:cubicBezTo>
                  <a:cubicBezTo>
                    <a:pt x="148" y="1695"/>
                    <a:pt x="243" y="1850"/>
                    <a:pt x="379" y="1980"/>
                  </a:cubicBezTo>
                  <a:cubicBezTo>
                    <a:pt x="519" y="2112"/>
                    <a:pt x="682" y="2201"/>
                    <a:pt x="870" y="2247"/>
                  </a:cubicBezTo>
                  <a:cubicBezTo>
                    <a:pt x="953" y="2266"/>
                    <a:pt x="1035" y="2276"/>
                    <a:pt x="1117" y="2276"/>
                  </a:cubicBezTo>
                  <a:cubicBezTo>
                    <a:pt x="1222" y="2276"/>
                    <a:pt x="1326" y="2260"/>
                    <a:pt x="1429" y="2229"/>
                  </a:cubicBezTo>
                  <a:cubicBezTo>
                    <a:pt x="1611" y="2174"/>
                    <a:pt x="1764" y="2079"/>
                    <a:pt x="1894" y="1944"/>
                  </a:cubicBezTo>
                  <a:cubicBezTo>
                    <a:pt x="1914" y="1928"/>
                    <a:pt x="1932" y="1913"/>
                    <a:pt x="1949" y="1896"/>
                  </a:cubicBezTo>
                  <a:cubicBezTo>
                    <a:pt x="2089" y="1749"/>
                    <a:pt x="2182" y="1578"/>
                    <a:pt x="2229" y="1381"/>
                  </a:cubicBezTo>
                  <a:cubicBezTo>
                    <a:pt x="2276" y="1183"/>
                    <a:pt x="2270" y="988"/>
                    <a:pt x="2211" y="794"/>
                  </a:cubicBezTo>
                  <a:cubicBezTo>
                    <a:pt x="2094" y="415"/>
                    <a:pt x="1781" y="121"/>
                    <a:pt x="1396" y="31"/>
                  </a:cubicBezTo>
                  <a:cubicBezTo>
                    <a:pt x="1311" y="10"/>
                    <a:pt x="1226" y="1"/>
                    <a:pt x="114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599;p44"/>
            <p:cNvSpPr/>
            <p:nvPr/>
          </p:nvSpPr>
          <p:spPr>
            <a:xfrm>
              <a:off x="3211775" y="3807600"/>
              <a:ext cx="76900" cy="75200"/>
            </a:xfrm>
            <a:custGeom>
              <a:avLst/>
              <a:gdLst/>
              <a:ahLst/>
              <a:cxnLst/>
              <a:rect l="l" t="t" r="r" b="b"/>
              <a:pathLst>
                <a:path w="3076" h="3008" extrusionOk="0">
                  <a:moveTo>
                    <a:pt x="1552" y="0"/>
                  </a:moveTo>
                  <a:cubicBezTo>
                    <a:pt x="1270" y="0"/>
                    <a:pt x="982" y="77"/>
                    <a:pt x="747" y="222"/>
                  </a:cubicBezTo>
                  <a:cubicBezTo>
                    <a:pt x="573" y="320"/>
                    <a:pt x="435" y="454"/>
                    <a:pt x="332" y="622"/>
                  </a:cubicBezTo>
                  <a:cubicBezTo>
                    <a:pt x="198" y="774"/>
                    <a:pt x="111" y="953"/>
                    <a:pt x="73" y="1157"/>
                  </a:cubicBezTo>
                  <a:cubicBezTo>
                    <a:pt x="0" y="1540"/>
                    <a:pt x="30" y="1962"/>
                    <a:pt x="256" y="2295"/>
                  </a:cubicBezTo>
                  <a:cubicBezTo>
                    <a:pt x="481" y="2626"/>
                    <a:pt x="795" y="2876"/>
                    <a:pt x="1190" y="2969"/>
                  </a:cubicBezTo>
                  <a:cubicBezTo>
                    <a:pt x="1298" y="2995"/>
                    <a:pt x="1411" y="3007"/>
                    <a:pt x="1525" y="3007"/>
                  </a:cubicBezTo>
                  <a:cubicBezTo>
                    <a:pt x="1807" y="3007"/>
                    <a:pt x="2094" y="2930"/>
                    <a:pt x="2329" y="2785"/>
                  </a:cubicBezTo>
                  <a:cubicBezTo>
                    <a:pt x="2503" y="2687"/>
                    <a:pt x="2640" y="2553"/>
                    <a:pt x="2743" y="2385"/>
                  </a:cubicBezTo>
                  <a:cubicBezTo>
                    <a:pt x="2876" y="2233"/>
                    <a:pt x="2963" y="2054"/>
                    <a:pt x="3002" y="1850"/>
                  </a:cubicBezTo>
                  <a:cubicBezTo>
                    <a:pt x="3076" y="1468"/>
                    <a:pt x="3044" y="1044"/>
                    <a:pt x="2818" y="713"/>
                  </a:cubicBezTo>
                  <a:cubicBezTo>
                    <a:pt x="2595" y="382"/>
                    <a:pt x="2281" y="131"/>
                    <a:pt x="1884" y="38"/>
                  </a:cubicBezTo>
                  <a:cubicBezTo>
                    <a:pt x="1777" y="13"/>
                    <a:pt x="1665" y="0"/>
                    <a:pt x="155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600;p44"/>
            <p:cNvSpPr/>
            <p:nvPr/>
          </p:nvSpPr>
          <p:spPr>
            <a:xfrm>
              <a:off x="3042575" y="4309625"/>
              <a:ext cx="73000" cy="71325"/>
            </a:xfrm>
            <a:custGeom>
              <a:avLst/>
              <a:gdLst/>
              <a:ahLst/>
              <a:cxnLst/>
              <a:rect l="l" t="t" r="r" b="b"/>
              <a:pathLst>
                <a:path w="2920" h="2853" extrusionOk="0">
                  <a:moveTo>
                    <a:pt x="1474" y="0"/>
                  </a:moveTo>
                  <a:cubicBezTo>
                    <a:pt x="1206" y="0"/>
                    <a:pt x="933" y="74"/>
                    <a:pt x="710" y="210"/>
                  </a:cubicBezTo>
                  <a:cubicBezTo>
                    <a:pt x="412" y="394"/>
                    <a:pt x="137" y="747"/>
                    <a:pt x="70" y="1097"/>
                  </a:cubicBezTo>
                  <a:cubicBezTo>
                    <a:pt x="1" y="1460"/>
                    <a:pt x="30" y="1860"/>
                    <a:pt x="244" y="2177"/>
                  </a:cubicBezTo>
                  <a:cubicBezTo>
                    <a:pt x="457" y="2491"/>
                    <a:pt x="753" y="2728"/>
                    <a:pt x="1130" y="2817"/>
                  </a:cubicBezTo>
                  <a:cubicBezTo>
                    <a:pt x="1233" y="2841"/>
                    <a:pt x="1340" y="2853"/>
                    <a:pt x="1447" y="2853"/>
                  </a:cubicBezTo>
                  <a:cubicBezTo>
                    <a:pt x="1715" y="2853"/>
                    <a:pt x="1987" y="2780"/>
                    <a:pt x="2209" y="2643"/>
                  </a:cubicBezTo>
                  <a:cubicBezTo>
                    <a:pt x="2509" y="2459"/>
                    <a:pt x="2782" y="2107"/>
                    <a:pt x="2850" y="1756"/>
                  </a:cubicBezTo>
                  <a:cubicBezTo>
                    <a:pt x="2920" y="1393"/>
                    <a:pt x="2889" y="993"/>
                    <a:pt x="2676" y="676"/>
                  </a:cubicBezTo>
                  <a:cubicBezTo>
                    <a:pt x="2464" y="363"/>
                    <a:pt x="2167" y="125"/>
                    <a:pt x="1790" y="36"/>
                  </a:cubicBezTo>
                  <a:cubicBezTo>
                    <a:pt x="1688" y="12"/>
                    <a:pt x="1581" y="0"/>
                    <a:pt x="147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601;p44"/>
            <p:cNvSpPr/>
            <p:nvPr/>
          </p:nvSpPr>
          <p:spPr>
            <a:xfrm>
              <a:off x="2585475" y="4057350"/>
              <a:ext cx="54625" cy="39325"/>
            </a:xfrm>
            <a:custGeom>
              <a:avLst/>
              <a:gdLst/>
              <a:ahLst/>
              <a:cxnLst/>
              <a:rect l="l" t="t" r="r" b="b"/>
              <a:pathLst>
                <a:path w="2185" h="1573" extrusionOk="0">
                  <a:moveTo>
                    <a:pt x="1075" y="1"/>
                  </a:moveTo>
                  <a:cubicBezTo>
                    <a:pt x="250" y="1"/>
                    <a:pt x="0" y="1332"/>
                    <a:pt x="912" y="1548"/>
                  </a:cubicBezTo>
                  <a:cubicBezTo>
                    <a:pt x="981" y="1565"/>
                    <a:pt x="1048" y="1572"/>
                    <a:pt x="1110" y="1572"/>
                  </a:cubicBezTo>
                  <a:cubicBezTo>
                    <a:pt x="1936" y="1572"/>
                    <a:pt x="2185" y="242"/>
                    <a:pt x="1272" y="25"/>
                  </a:cubicBezTo>
                  <a:cubicBezTo>
                    <a:pt x="1203" y="9"/>
                    <a:pt x="1138" y="1"/>
                    <a:pt x="107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602;p44"/>
            <p:cNvSpPr/>
            <p:nvPr/>
          </p:nvSpPr>
          <p:spPr>
            <a:xfrm>
              <a:off x="2910425" y="3781050"/>
              <a:ext cx="64725" cy="63125"/>
            </a:xfrm>
            <a:custGeom>
              <a:avLst/>
              <a:gdLst/>
              <a:ahLst/>
              <a:cxnLst/>
              <a:rect l="l" t="t" r="r" b="b"/>
              <a:pathLst>
                <a:path w="2589" h="2525" extrusionOk="0">
                  <a:moveTo>
                    <a:pt x="1339" y="1"/>
                  </a:moveTo>
                  <a:cubicBezTo>
                    <a:pt x="1262" y="1"/>
                    <a:pt x="1185" y="8"/>
                    <a:pt x="1107" y="21"/>
                  </a:cubicBezTo>
                  <a:cubicBezTo>
                    <a:pt x="942" y="50"/>
                    <a:pt x="784" y="101"/>
                    <a:pt x="640" y="192"/>
                  </a:cubicBezTo>
                  <a:cubicBezTo>
                    <a:pt x="542" y="255"/>
                    <a:pt x="436" y="349"/>
                    <a:pt x="352" y="429"/>
                  </a:cubicBezTo>
                  <a:lnTo>
                    <a:pt x="162" y="688"/>
                  </a:lnTo>
                  <a:cubicBezTo>
                    <a:pt x="73" y="836"/>
                    <a:pt x="27" y="995"/>
                    <a:pt x="26" y="1164"/>
                  </a:cubicBezTo>
                  <a:cubicBezTo>
                    <a:pt x="0" y="1424"/>
                    <a:pt x="43" y="1711"/>
                    <a:pt x="193" y="1936"/>
                  </a:cubicBezTo>
                  <a:cubicBezTo>
                    <a:pt x="314" y="2114"/>
                    <a:pt x="469" y="2261"/>
                    <a:pt x="652" y="2371"/>
                  </a:cubicBezTo>
                  <a:cubicBezTo>
                    <a:pt x="802" y="2460"/>
                    <a:pt x="959" y="2505"/>
                    <a:pt x="1128" y="2506"/>
                  </a:cubicBezTo>
                  <a:cubicBezTo>
                    <a:pt x="1188" y="2518"/>
                    <a:pt x="1248" y="2524"/>
                    <a:pt x="1307" y="2524"/>
                  </a:cubicBezTo>
                  <a:cubicBezTo>
                    <a:pt x="1409" y="2524"/>
                    <a:pt x="1510" y="2507"/>
                    <a:pt x="1611" y="2472"/>
                  </a:cubicBezTo>
                  <a:cubicBezTo>
                    <a:pt x="1719" y="2433"/>
                    <a:pt x="1834" y="2382"/>
                    <a:pt x="1936" y="2327"/>
                  </a:cubicBezTo>
                  <a:cubicBezTo>
                    <a:pt x="2100" y="2237"/>
                    <a:pt x="2207" y="2123"/>
                    <a:pt x="2314" y="1979"/>
                  </a:cubicBezTo>
                  <a:cubicBezTo>
                    <a:pt x="2427" y="1824"/>
                    <a:pt x="2513" y="1647"/>
                    <a:pt x="2542" y="1457"/>
                  </a:cubicBezTo>
                  <a:cubicBezTo>
                    <a:pt x="2588" y="1159"/>
                    <a:pt x="2575" y="836"/>
                    <a:pt x="2400" y="576"/>
                  </a:cubicBezTo>
                  <a:cubicBezTo>
                    <a:pt x="2338" y="499"/>
                    <a:pt x="2275" y="421"/>
                    <a:pt x="2212" y="343"/>
                  </a:cubicBezTo>
                  <a:cubicBezTo>
                    <a:pt x="2060" y="198"/>
                    <a:pt x="1881" y="101"/>
                    <a:pt x="1676" y="52"/>
                  </a:cubicBezTo>
                  <a:cubicBezTo>
                    <a:pt x="1565" y="16"/>
                    <a:pt x="1452" y="1"/>
                    <a:pt x="1339"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603;p44"/>
            <p:cNvSpPr/>
            <p:nvPr/>
          </p:nvSpPr>
          <p:spPr>
            <a:xfrm>
              <a:off x="2814875" y="3541700"/>
              <a:ext cx="92775" cy="66675"/>
            </a:xfrm>
            <a:custGeom>
              <a:avLst/>
              <a:gdLst/>
              <a:ahLst/>
              <a:cxnLst/>
              <a:rect l="l" t="t" r="r" b="b"/>
              <a:pathLst>
                <a:path w="3711" h="2667" extrusionOk="0">
                  <a:moveTo>
                    <a:pt x="1827" y="0"/>
                  </a:moveTo>
                  <a:cubicBezTo>
                    <a:pt x="423" y="0"/>
                    <a:pt x="1" y="2259"/>
                    <a:pt x="1549" y="2626"/>
                  </a:cubicBezTo>
                  <a:cubicBezTo>
                    <a:pt x="1666" y="2653"/>
                    <a:pt x="1779" y="2666"/>
                    <a:pt x="1885" y="2666"/>
                  </a:cubicBezTo>
                  <a:cubicBezTo>
                    <a:pt x="3288" y="2666"/>
                    <a:pt x="3710" y="408"/>
                    <a:pt x="2163" y="41"/>
                  </a:cubicBezTo>
                  <a:cubicBezTo>
                    <a:pt x="2046" y="13"/>
                    <a:pt x="1933" y="0"/>
                    <a:pt x="182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604;p44"/>
            <p:cNvSpPr/>
            <p:nvPr/>
          </p:nvSpPr>
          <p:spPr>
            <a:xfrm>
              <a:off x="3031075" y="3209475"/>
              <a:ext cx="49250" cy="47975"/>
            </a:xfrm>
            <a:custGeom>
              <a:avLst/>
              <a:gdLst/>
              <a:ahLst/>
              <a:cxnLst/>
              <a:rect l="l" t="t" r="r" b="b"/>
              <a:pathLst>
                <a:path w="1970" h="1919" extrusionOk="0">
                  <a:moveTo>
                    <a:pt x="986" y="0"/>
                  </a:moveTo>
                  <a:cubicBezTo>
                    <a:pt x="573" y="0"/>
                    <a:pt x="156" y="310"/>
                    <a:pt x="78" y="719"/>
                  </a:cubicBezTo>
                  <a:cubicBezTo>
                    <a:pt x="77" y="727"/>
                    <a:pt x="76" y="737"/>
                    <a:pt x="73" y="745"/>
                  </a:cubicBezTo>
                  <a:cubicBezTo>
                    <a:pt x="0" y="1124"/>
                    <a:pt x="130" y="1500"/>
                    <a:pt x="443" y="1730"/>
                  </a:cubicBezTo>
                  <a:cubicBezTo>
                    <a:pt x="607" y="1851"/>
                    <a:pt x="818" y="1919"/>
                    <a:pt x="1027" y="1919"/>
                  </a:cubicBezTo>
                  <a:cubicBezTo>
                    <a:pt x="1195" y="1919"/>
                    <a:pt x="1362" y="1875"/>
                    <a:pt x="1504" y="1779"/>
                  </a:cubicBezTo>
                  <a:cubicBezTo>
                    <a:pt x="1782" y="1590"/>
                    <a:pt x="1970" y="1275"/>
                    <a:pt x="1957" y="931"/>
                  </a:cubicBezTo>
                  <a:cubicBezTo>
                    <a:pt x="1942" y="497"/>
                    <a:pt x="1629" y="151"/>
                    <a:pt x="1223" y="35"/>
                  </a:cubicBezTo>
                  <a:cubicBezTo>
                    <a:pt x="1214" y="33"/>
                    <a:pt x="1207" y="32"/>
                    <a:pt x="1197" y="29"/>
                  </a:cubicBezTo>
                  <a:cubicBezTo>
                    <a:pt x="1128" y="9"/>
                    <a:pt x="1057" y="0"/>
                    <a:pt x="98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605;p44"/>
            <p:cNvSpPr/>
            <p:nvPr/>
          </p:nvSpPr>
          <p:spPr>
            <a:xfrm>
              <a:off x="2547050" y="3325725"/>
              <a:ext cx="85025" cy="61075"/>
            </a:xfrm>
            <a:custGeom>
              <a:avLst/>
              <a:gdLst/>
              <a:ahLst/>
              <a:cxnLst/>
              <a:rect l="l" t="t" r="r" b="b"/>
              <a:pathLst>
                <a:path w="3401" h="2443" extrusionOk="0">
                  <a:moveTo>
                    <a:pt x="1672" y="0"/>
                  </a:moveTo>
                  <a:cubicBezTo>
                    <a:pt x="388" y="0"/>
                    <a:pt x="1" y="2069"/>
                    <a:pt x="1419" y="2405"/>
                  </a:cubicBezTo>
                  <a:cubicBezTo>
                    <a:pt x="1527" y="2431"/>
                    <a:pt x="1629" y="2443"/>
                    <a:pt x="1727" y="2443"/>
                  </a:cubicBezTo>
                  <a:cubicBezTo>
                    <a:pt x="3013" y="2443"/>
                    <a:pt x="3400" y="374"/>
                    <a:pt x="1980" y="38"/>
                  </a:cubicBezTo>
                  <a:cubicBezTo>
                    <a:pt x="1873" y="12"/>
                    <a:pt x="1770" y="0"/>
                    <a:pt x="167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606;p44"/>
            <p:cNvSpPr/>
            <p:nvPr/>
          </p:nvSpPr>
          <p:spPr>
            <a:xfrm>
              <a:off x="2446825" y="3766950"/>
              <a:ext cx="60175" cy="46850"/>
            </a:xfrm>
            <a:custGeom>
              <a:avLst/>
              <a:gdLst/>
              <a:ahLst/>
              <a:cxnLst/>
              <a:rect l="l" t="t" r="r" b="b"/>
              <a:pathLst>
                <a:path w="2407" h="1874" extrusionOk="0">
                  <a:moveTo>
                    <a:pt x="1357" y="0"/>
                  </a:moveTo>
                  <a:cubicBezTo>
                    <a:pt x="1122" y="0"/>
                    <a:pt x="893" y="86"/>
                    <a:pt x="749" y="275"/>
                  </a:cubicBezTo>
                  <a:lnTo>
                    <a:pt x="680" y="365"/>
                  </a:lnTo>
                  <a:cubicBezTo>
                    <a:pt x="1" y="1252"/>
                    <a:pt x="752" y="1874"/>
                    <a:pt x="1438" y="1874"/>
                  </a:cubicBezTo>
                  <a:cubicBezTo>
                    <a:pt x="1940" y="1874"/>
                    <a:pt x="2407" y="1541"/>
                    <a:pt x="2254" y="738"/>
                  </a:cubicBezTo>
                  <a:cubicBezTo>
                    <a:pt x="2248" y="701"/>
                    <a:pt x="2241" y="663"/>
                    <a:pt x="2233" y="626"/>
                  </a:cubicBezTo>
                  <a:cubicBezTo>
                    <a:pt x="2160" y="237"/>
                    <a:pt x="1749" y="0"/>
                    <a:pt x="1357"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607;p44"/>
            <p:cNvSpPr/>
            <p:nvPr/>
          </p:nvSpPr>
          <p:spPr>
            <a:xfrm>
              <a:off x="2058200" y="3678925"/>
              <a:ext cx="76775" cy="55225"/>
            </a:xfrm>
            <a:custGeom>
              <a:avLst/>
              <a:gdLst/>
              <a:ahLst/>
              <a:cxnLst/>
              <a:rect l="l" t="t" r="r" b="b"/>
              <a:pathLst>
                <a:path w="3071" h="2209" extrusionOk="0">
                  <a:moveTo>
                    <a:pt x="1512" y="0"/>
                  </a:moveTo>
                  <a:cubicBezTo>
                    <a:pt x="351" y="0"/>
                    <a:pt x="1" y="1870"/>
                    <a:pt x="1282" y="2174"/>
                  </a:cubicBezTo>
                  <a:cubicBezTo>
                    <a:pt x="1379" y="2197"/>
                    <a:pt x="1472" y="2208"/>
                    <a:pt x="1561" y="2208"/>
                  </a:cubicBezTo>
                  <a:cubicBezTo>
                    <a:pt x="2722" y="2208"/>
                    <a:pt x="3071" y="337"/>
                    <a:pt x="1789" y="34"/>
                  </a:cubicBezTo>
                  <a:cubicBezTo>
                    <a:pt x="1692" y="11"/>
                    <a:pt x="1600" y="0"/>
                    <a:pt x="15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608;p44"/>
            <p:cNvSpPr/>
            <p:nvPr/>
          </p:nvSpPr>
          <p:spPr>
            <a:xfrm>
              <a:off x="2156400" y="3147425"/>
              <a:ext cx="59075" cy="57650"/>
            </a:xfrm>
            <a:custGeom>
              <a:avLst/>
              <a:gdLst/>
              <a:ahLst/>
              <a:cxnLst/>
              <a:rect l="l" t="t" r="r" b="b"/>
              <a:pathLst>
                <a:path w="2363" h="2306" extrusionOk="0">
                  <a:moveTo>
                    <a:pt x="1244" y="0"/>
                  </a:moveTo>
                  <a:cubicBezTo>
                    <a:pt x="1121" y="0"/>
                    <a:pt x="998" y="17"/>
                    <a:pt x="878" y="42"/>
                  </a:cubicBezTo>
                  <a:cubicBezTo>
                    <a:pt x="866" y="45"/>
                    <a:pt x="855" y="47"/>
                    <a:pt x="844" y="48"/>
                  </a:cubicBezTo>
                  <a:cubicBezTo>
                    <a:pt x="469" y="126"/>
                    <a:pt x="127" y="520"/>
                    <a:pt x="57" y="886"/>
                  </a:cubicBezTo>
                  <a:cubicBezTo>
                    <a:pt x="0" y="1187"/>
                    <a:pt x="34" y="1493"/>
                    <a:pt x="197" y="1758"/>
                  </a:cubicBezTo>
                  <a:cubicBezTo>
                    <a:pt x="353" y="2009"/>
                    <a:pt x="625" y="2207"/>
                    <a:pt x="914" y="2275"/>
                  </a:cubicBezTo>
                  <a:cubicBezTo>
                    <a:pt x="998" y="2295"/>
                    <a:pt x="1089" y="2306"/>
                    <a:pt x="1182" y="2306"/>
                  </a:cubicBezTo>
                  <a:cubicBezTo>
                    <a:pt x="1494" y="2306"/>
                    <a:pt x="1828" y="2190"/>
                    <a:pt x="2016" y="1950"/>
                  </a:cubicBezTo>
                  <a:cubicBezTo>
                    <a:pt x="2024" y="1941"/>
                    <a:pt x="2032" y="1931"/>
                    <a:pt x="2039" y="1921"/>
                  </a:cubicBezTo>
                  <a:lnTo>
                    <a:pt x="2213" y="1683"/>
                  </a:lnTo>
                  <a:cubicBezTo>
                    <a:pt x="2294" y="1545"/>
                    <a:pt x="2336" y="1400"/>
                    <a:pt x="2338" y="1245"/>
                  </a:cubicBezTo>
                  <a:cubicBezTo>
                    <a:pt x="2362" y="1004"/>
                    <a:pt x="2323" y="741"/>
                    <a:pt x="2184" y="533"/>
                  </a:cubicBezTo>
                  <a:cubicBezTo>
                    <a:pt x="2073" y="370"/>
                    <a:pt x="1931" y="235"/>
                    <a:pt x="1760" y="132"/>
                  </a:cubicBezTo>
                  <a:cubicBezTo>
                    <a:pt x="1600" y="36"/>
                    <a:pt x="1423" y="0"/>
                    <a:pt x="124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609;p44"/>
            <p:cNvSpPr/>
            <p:nvPr/>
          </p:nvSpPr>
          <p:spPr>
            <a:xfrm>
              <a:off x="2400225" y="2963675"/>
              <a:ext cx="113925" cy="81875"/>
            </a:xfrm>
            <a:custGeom>
              <a:avLst/>
              <a:gdLst/>
              <a:ahLst/>
              <a:cxnLst/>
              <a:rect l="l" t="t" r="r" b="b"/>
              <a:pathLst>
                <a:path w="4557" h="3275" extrusionOk="0">
                  <a:moveTo>
                    <a:pt x="2243" y="0"/>
                  </a:moveTo>
                  <a:cubicBezTo>
                    <a:pt x="521" y="0"/>
                    <a:pt x="1" y="2774"/>
                    <a:pt x="1902" y="3224"/>
                  </a:cubicBezTo>
                  <a:cubicBezTo>
                    <a:pt x="2046" y="3258"/>
                    <a:pt x="2184" y="3274"/>
                    <a:pt x="2314" y="3274"/>
                  </a:cubicBezTo>
                  <a:cubicBezTo>
                    <a:pt x="4037" y="3274"/>
                    <a:pt x="4557" y="501"/>
                    <a:pt x="2654" y="50"/>
                  </a:cubicBezTo>
                  <a:cubicBezTo>
                    <a:pt x="2511" y="16"/>
                    <a:pt x="2374" y="0"/>
                    <a:pt x="2243"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610;p44"/>
            <p:cNvSpPr/>
            <p:nvPr/>
          </p:nvSpPr>
          <p:spPr>
            <a:xfrm>
              <a:off x="2774375" y="2930450"/>
              <a:ext cx="61075" cy="59675"/>
            </a:xfrm>
            <a:custGeom>
              <a:avLst/>
              <a:gdLst/>
              <a:ahLst/>
              <a:cxnLst/>
              <a:rect l="l" t="t" r="r" b="b"/>
              <a:pathLst>
                <a:path w="2443" h="2387" extrusionOk="0">
                  <a:moveTo>
                    <a:pt x="1234" y="1"/>
                  </a:moveTo>
                  <a:cubicBezTo>
                    <a:pt x="1010" y="1"/>
                    <a:pt x="780" y="62"/>
                    <a:pt x="594" y="177"/>
                  </a:cubicBezTo>
                  <a:cubicBezTo>
                    <a:pt x="344" y="331"/>
                    <a:pt x="114" y="625"/>
                    <a:pt x="59" y="919"/>
                  </a:cubicBezTo>
                  <a:cubicBezTo>
                    <a:pt x="0" y="1222"/>
                    <a:pt x="26" y="1558"/>
                    <a:pt x="205" y="1821"/>
                  </a:cubicBezTo>
                  <a:cubicBezTo>
                    <a:pt x="383" y="2083"/>
                    <a:pt x="632" y="2281"/>
                    <a:pt x="946" y="2356"/>
                  </a:cubicBezTo>
                  <a:cubicBezTo>
                    <a:pt x="1032" y="2377"/>
                    <a:pt x="1121" y="2386"/>
                    <a:pt x="1211" y="2386"/>
                  </a:cubicBezTo>
                  <a:cubicBezTo>
                    <a:pt x="1435" y="2386"/>
                    <a:pt x="1663" y="2325"/>
                    <a:pt x="1849" y="2210"/>
                  </a:cubicBezTo>
                  <a:cubicBezTo>
                    <a:pt x="2099" y="2056"/>
                    <a:pt x="2329" y="1762"/>
                    <a:pt x="2384" y="1469"/>
                  </a:cubicBezTo>
                  <a:cubicBezTo>
                    <a:pt x="2443" y="1164"/>
                    <a:pt x="2417" y="829"/>
                    <a:pt x="2238" y="566"/>
                  </a:cubicBezTo>
                  <a:cubicBezTo>
                    <a:pt x="2060" y="302"/>
                    <a:pt x="1811" y="105"/>
                    <a:pt x="1497" y="30"/>
                  </a:cubicBezTo>
                  <a:cubicBezTo>
                    <a:pt x="1412" y="10"/>
                    <a:pt x="1323" y="1"/>
                    <a:pt x="1234"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611;p44"/>
            <p:cNvSpPr/>
            <p:nvPr/>
          </p:nvSpPr>
          <p:spPr>
            <a:xfrm>
              <a:off x="2457825" y="2692200"/>
              <a:ext cx="88675" cy="63725"/>
            </a:xfrm>
            <a:custGeom>
              <a:avLst/>
              <a:gdLst/>
              <a:ahLst/>
              <a:cxnLst/>
              <a:rect l="l" t="t" r="r" b="b"/>
              <a:pathLst>
                <a:path w="3547" h="2549" extrusionOk="0">
                  <a:moveTo>
                    <a:pt x="1745" y="0"/>
                  </a:moveTo>
                  <a:cubicBezTo>
                    <a:pt x="405" y="0"/>
                    <a:pt x="0" y="2158"/>
                    <a:pt x="1480" y="2509"/>
                  </a:cubicBezTo>
                  <a:cubicBezTo>
                    <a:pt x="1592" y="2536"/>
                    <a:pt x="1699" y="2549"/>
                    <a:pt x="1801" y="2549"/>
                  </a:cubicBezTo>
                  <a:cubicBezTo>
                    <a:pt x="3142" y="2549"/>
                    <a:pt x="3546" y="390"/>
                    <a:pt x="2066" y="39"/>
                  </a:cubicBezTo>
                  <a:cubicBezTo>
                    <a:pt x="1954" y="13"/>
                    <a:pt x="1847" y="0"/>
                    <a:pt x="1745"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612;p44"/>
            <p:cNvSpPr/>
            <p:nvPr/>
          </p:nvSpPr>
          <p:spPr>
            <a:xfrm>
              <a:off x="2999075" y="2611000"/>
              <a:ext cx="62900" cy="45225"/>
            </a:xfrm>
            <a:custGeom>
              <a:avLst/>
              <a:gdLst/>
              <a:ahLst/>
              <a:cxnLst/>
              <a:rect l="l" t="t" r="r" b="b"/>
              <a:pathLst>
                <a:path w="2516" h="1809" extrusionOk="0">
                  <a:moveTo>
                    <a:pt x="1239" y="0"/>
                  </a:moveTo>
                  <a:cubicBezTo>
                    <a:pt x="288" y="0"/>
                    <a:pt x="1" y="1532"/>
                    <a:pt x="1051" y="1780"/>
                  </a:cubicBezTo>
                  <a:cubicBezTo>
                    <a:pt x="1131" y="1799"/>
                    <a:pt x="1207" y="1808"/>
                    <a:pt x="1279" y="1808"/>
                  </a:cubicBezTo>
                  <a:cubicBezTo>
                    <a:pt x="2230" y="1808"/>
                    <a:pt x="2516" y="278"/>
                    <a:pt x="1466" y="28"/>
                  </a:cubicBezTo>
                  <a:cubicBezTo>
                    <a:pt x="1387" y="9"/>
                    <a:pt x="1311" y="0"/>
                    <a:pt x="1239"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613;p44"/>
            <p:cNvSpPr/>
            <p:nvPr/>
          </p:nvSpPr>
          <p:spPr>
            <a:xfrm>
              <a:off x="2897250" y="2371450"/>
              <a:ext cx="54650" cy="53400"/>
            </a:xfrm>
            <a:custGeom>
              <a:avLst/>
              <a:gdLst/>
              <a:ahLst/>
              <a:cxnLst/>
              <a:rect l="l" t="t" r="r" b="b"/>
              <a:pathLst>
                <a:path w="2186" h="2136" extrusionOk="0">
                  <a:moveTo>
                    <a:pt x="1104" y="0"/>
                  </a:moveTo>
                  <a:cubicBezTo>
                    <a:pt x="904" y="0"/>
                    <a:pt x="699" y="55"/>
                    <a:pt x="533" y="157"/>
                  </a:cubicBezTo>
                  <a:cubicBezTo>
                    <a:pt x="309" y="296"/>
                    <a:pt x="103" y="558"/>
                    <a:pt x="53" y="821"/>
                  </a:cubicBezTo>
                  <a:cubicBezTo>
                    <a:pt x="1" y="1092"/>
                    <a:pt x="23" y="1394"/>
                    <a:pt x="183" y="1630"/>
                  </a:cubicBezTo>
                  <a:cubicBezTo>
                    <a:pt x="342" y="1864"/>
                    <a:pt x="564" y="2043"/>
                    <a:pt x="846" y="2109"/>
                  </a:cubicBezTo>
                  <a:cubicBezTo>
                    <a:pt x="923" y="2127"/>
                    <a:pt x="1004" y="2136"/>
                    <a:pt x="1084" y="2136"/>
                  </a:cubicBezTo>
                  <a:cubicBezTo>
                    <a:pt x="1284" y="2136"/>
                    <a:pt x="1488" y="2081"/>
                    <a:pt x="1654" y="1979"/>
                  </a:cubicBezTo>
                  <a:cubicBezTo>
                    <a:pt x="1878" y="1841"/>
                    <a:pt x="2084" y="1578"/>
                    <a:pt x="2134" y="1315"/>
                  </a:cubicBezTo>
                  <a:cubicBezTo>
                    <a:pt x="2186" y="1044"/>
                    <a:pt x="2164" y="742"/>
                    <a:pt x="2004" y="507"/>
                  </a:cubicBezTo>
                  <a:cubicBezTo>
                    <a:pt x="1845" y="272"/>
                    <a:pt x="1621" y="96"/>
                    <a:pt x="1340" y="27"/>
                  </a:cubicBezTo>
                  <a:cubicBezTo>
                    <a:pt x="1264" y="9"/>
                    <a:pt x="1184" y="0"/>
                    <a:pt x="1104"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614;p44"/>
            <p:cNvSpPr/>
            <p:nvPr/>
          </p:nvSpPr>
          <p:spPr>
            <a:xfrm>
              <a:off x="2198525" y="2389400"/>
              <a:ext cx="83000" cy="59650"/>
            </a:xfrm>
            <a:custGeom>
              <a:avLst/>
              <a:gdLst/>
              <a:ahLst/>
              <a:cxnLst/>
              <a:rect l="l" t="t" r="r" b="b"/>
              <a:pathLst>
                <a:path w="3320" h="2386" extrusionOk="0">
                  <a:moveTo>
                    <a:pt x="1635" y="1"/>
                  </a:moveTo>
                  <a:cubicBezTo>
                    <a:pt x="380" y="1"/>
                    <a:pt x="1" y="2020"/>
                    <a:pt x="1387" y="2349"/>
                  </a:cubicBezTo>
                  <a:cubicBezTo>
                    <a:pt x="1491" y="2374"/>
                    <a:pt x="1591" y="2386"/>
                    <a:pt x="1687" y="2386"/>
                  </a:cubicBezTo>
                  <a:cubicBezTo>
                    <a:pt x="2941" y="2386"/>
                    <a:pt x="3319" y="365"/>
                    <a:pt x="1936" y="37"/>
                  </a:cubicBezTo>
                  <a:cubicBezTo>
                    <a:pt x="1831" y="12"/>
                    <a:pt x="1731" y="1"/>
                    <a:pt x="1635"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615;p44"/>
            <p:cNvSpPr/>
            <p:nvPr/>
          </p:nvSpPr>
          <p:spPr>
            <a:xfrm>
              <a:off x="1882625" y="2668625"/>
              <a:ext cx="86750" cy="65625"/>
            </a:xfrm>
            <a:custGeom>
              <a:avLst/>
              <a:gdLst/>
              <a:ahLst/>
              <a:cxnLst/>
              <a:rect l="l" t="t" r="r" b="b"/>
              <a:pathLst>
                <a:path w="3470" h="2625" extrusionOk="0">
                  <a:moveTo>
                    <a:pt x="1912" y="0"/>
                  </a:moveTo>
                  <a:cubicBezTo>
                    <a:pt x="1833" y="0"/>
                    <a:pt x="1749" y="7"/>
                    <a:pt x="1660" y="21"/>
                  </a:cubicBezTo>
                  <a:cubicBezTo>
                    <a:pt x="1618" y="29"/>
                    <a:pt x="1578" y="35"/>
                    <a:pt x="1535" y="42"/>
                  </a:cubicBezTo>
                  <a:cubicBezTo>
                    <a:pt x="324" y="232"/>
                    <a:pt x="0" y="1587"/>
                    <a:pt x="999" y="2302"/>
                  </a:cubicBezTo>
                  <a:cubicBezTo>
                    <a:pt x="1033" y="2327"/>
                    <a:pt x="1067" y="2351"/>
                    <a:pt x="1101" y="2376"/>
                  </a:cubicBezTo>
                  <a:cubicBezTo>
                    <a:pt x="1344" y="2550"/>
                    <a:pt x="1572" y="2625"/>
                    <a:pt x="1779" y="2625"/>
                  </a:cubicBezTo>
                  <a:cubicBezTo>
                    <a:pt x="3003" y="2625"/>
                    <a:pt x="3470" y="0"/>
                    <a:pt x="191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616;p44"/>
            <p:cNvSpPr/>
            <p:nvPr/>
          </p:nvSpPr>
          <p:spPr>
            <a:xfrm>
              <a:off x="2033400" y="2878900"/>
              <a:ext cx="53525" cy="52350"/>
            </a:xfrm>
            <a:custGeom>
              <a:avLst/>
              <a:gdLst/>
              <a:ahLst/>
              <a:cxnLst/>
              <a:rect l="l" t="t" r="r" b="b"/>
              <a:pathLst>
                <a:path w="2141" h="2094" extrusionOk="0">
                  <a:moveTo>
                    <a:pt x="1080" y="1"/>
                  </a:moveTo>
                  <a:cubicBezTo>
                    <a:pt x="884" y="1"/>
                    <a:pt x="683" y="54"/>
                    <a:pt x="520" y="155"/>
                  </a:cubicBezTo>
                  <a:cubicBezTo>
                    <a:pt x="301" y="290"/>
                    <a:pt x="100" y="548"/>
                    <a:pt x="51" y="804"/>
                  </a:cubicBezTo>
                  <a:cubicBezTo>
                    <a:pt x="0" y="1070"/>
                    <a:pt x="23" y="1366"/>
                    <a:pt x="179" y="1597"/>
                  </a:cubicBezTo>
                  <a:cubicBezTo>
                    <a:pt x="333" y="1828"/>
                    <a:pt x="552" y="2001"/>
                    <a:pt x="827" y="2067"/>
                  </a:cubicBezTo>
                  <a:cubicBezTo>
                    <a:pt x="902" y="2085"/>
                    <a:pt x="980" y="2093"/>
                    <a:pt x="1058" y="2093"/>
                  </a:cubicBezTo>
                  <a:cubicBezTo>
                    <a:pt x="1255" y="2093"/>
                    <a:pt x="1456" y="2040"/>
                    <a:pt x="1619" y="1939"/>
                  </a:cubicBezTo>
                  <a:cubicBezTo>
                    <a:pt x="1837" y="1803"/>
                    <a:pt x="2039" y="1545"/>
                    <a:pt x="2089" y="1289"/>
                  </a:cubicBezTo>
                  <a:cubicBezTo>
                    <a:pt x="2141" y="1023"/>
                    <a:pt x="2117" y="728"/>
                    <a:pt x="1963" y="496"/>
                  </a:cubicBezTo>
                  <a:cubicBezTo>
                    <a:pt x="1806" y="265"/>
                    <a:pt x="1587" y="92"/>
                    <a:pt x="1312" y="27"/>
                  </a:cubicBezTo>
                  <a:cubicBezTo>
                    <a:pt x="1237" y="10"/>
                    <a:pt x="1159" y="1"/>
                    <a:pt x="1080"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617;p44"/>
            <p:cNvSpPr/>
            <p:nvPr/>
          </p:nvSpPr>
          <p:spPr>
            <a:xfrm>
              <a:off x="2107225" y="2053125"/>
              <a:ext cx="67950" cy="66325"/>
            </a:xfrm>
            <a:custGeom>
              <a:avLst/>
              <a:gdLst/>
              <a:ahLst/>
              <a:cxnLst/>
              <a:rect l="l" t="t" r="r" b="b"/>
              <a:pathLst>
                <a:path w="2718" h="2653" extrusionOk="0">
                  <a:moveTo>
                    <a:pt x="1370" y="0"/>
                  </a:moveTo>
                  <a:cubicBezTo>
                    <a:pt x="1122" y="0"/>
                    <a:pt x="868" y="68"/>
                    <a:pt x="661" y="197"/>
                  </a:cubicBezTo>
                  <a:cubicBezTo>
                    <a:pt x="385" y="367"/>
                    <a:pt x="128" y="695"/>
                    <a:pt x="66" y="1020"/>
                  </a:cubicBezTo>
                  <a:cubicBezTo>
                    <a:pt x="1" y="1359"/>
                    <a:pt x="29" y="1732"/>
                    <a:pt x="228" y="2025"/>
                  </a:cubicBezTo>
                  <a:cubicBezTo>
                    <a:pt x="426" y="2317"/>
                    <a:pt x="703" y="2537"/>
                    <a:pt x="1053" y="2619"/>
                  </a:cubicBezTo>
                  <a:cubicBezTo>
                    <a:pt x="1148" y="2642"/>
                    <a:pt x="1247" y="2653"/>
                    <a:pt x="1347" y="2653"/>
                  </a:cubicBezTo>
                  <a:cubicBezTo>
                    <a:pt x="1596" y="2653"/>
                    <a:pt x="1850" y="2585"/>
                    <a:pt x="2056" y="2457"/>
                  </a:cubicBezTo>
                  <a:cubicBezTo>
                    <a:pt x="2334" y="2285"/>
                    <a:pt x="2590" y="1959"/>
                    <a:pt x="2653" y="1633"/>
                  </a:cubicBezTo>
                  <a:cubicBezTo>
                    <a:pt x="2718" y="1295"/>
                    <a:pt x="2688" y="922"/>
                    <a:pt x="2491" y="629"/>
                  </a:cubicBezTo>
                  <a:cubicBezTo>
                    <a:pt x="2293" y="337"/>
                    <a:pt x="2016" y="117"/>
                    <a:pt x="1666" y="34"/>
                  </a:cubicBezTo>
                  <a:cubicBezTo>
                    <a:pt x="1570" y="12"/>
                    <a:pt x="1470" y="0"/>
                    <a:pt x="1370"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618;p44"/>
            <p:cNvSpPr/>
            <p:nvPr/>
          </p:nvSpPr>
          <p:spPr>
            <a:xfrm>
              <a:off x="2377525" y="2272475"/>
              <a:ext cx="55500" cy="54825"/>
            </a:xfrm>
            <a:custGeom>
              <a:avLst/>
              <a:gdLst/>
              <a:ahLst/>
              <a:cxnLst/>
              <a:rect l="l" t="t" r="r" b="b"/>
              <a:pathLst>
                <a:path w="2220" h="2193" extrusionOk="0">
                  <a:moveTo>
                    <a:pt x="1067" y="1"/>
                  </a:moveTo>
                  <a:cubicBezTo>
                    <a:pt x="973" y="17"/>
                    <a:pt x="880" y="32"/>
                    <a:pt x="786" y="48"/>
                  </a:cubicBezTo>
                  <a:cubicBezTo>
                    <a:pt x="559" y="107"/>
                    <a:pt x="363" y="269"/>
                    <a:pt x="227" y="455"/>
                  </a:cubicBezTo>
                  <a:cubicBezTo>
                    <a:pt x="107" y="618"/>
                    <a:pt x="44" y="789"/>
                    <a:pt x="24" y="990"/>
                  </a:cubicBezTo>
                  <a:cubicBezTo>
                    <a:pt x="0" y="1221"/>
                    <a:pt x="37" y="1473"/>
                    <a:pt x="172" y="1672"/>
                  </a:cubicBezTo>
                  <a:cubicBezTo>
                    <a:pt x="382" y="1981"/>
                    <a:pt x="727" y="2193"/>
                    <a:pt x="1106" y="2193"/>
                  </a:cubicBezTo>
                  <a:cubicBezTo>
                    <a:pt x="1119" y="2193"/>
                    <a:pt x="1132" y="2192"/>
                    <a:pt x="1145" y="2192"/>
                  </a:cubicBezTo>
                  <a:cubicBezTo>
                    <a:pt x="1384" y="2184"/>
                    <a:pt x="1606" y="2089"/>
                    <a:pt x="1790" y="1941"/>
                  </a:cubicBezTo>
                  <a:cubicBezTo>
                    <a:pt x="1970" y="1800"/>
                    <a:pt x="2134" y="1585"/>
                    <a:pt x="2173" y="1352"/>
                  </a:cubicBezTo>
                  <a:cubicBezTo>
                    <a:pt x="2220" y="1075"/>
                    <a:pt x="2214" y="762"/>
                    <a:pt x="2049" y="516"/>
                  </a:cubicBezTo>
                  <a:cubicBezTo>
                    <a:pt x="2010" y="458"/>
                    <a:pt x="1924" y="354"/>
                    <a:pt x="1876" y="304"/>
                  </a:cubicBezTo>
                  <a:cubicBezTo>
                    <a:pt x="1734" y="160"/>
                    <a:pt x="1548" y="88"/>
                    <a:pt x="1360" y="30"/>
                  </a:cubicBezTo>
                  <a:cubicBezTo>
                    <a:pt x="1263" y="21"/>
                    <a:pt x="1166" y="11"/>
                    <a:pt x="1067"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619;p44"/>
            <p:cNvSpPr/>
            <p:nvPr/>
          </p:nvSpPr>
          <p:spPr>
            <a:xfrm>
              <a:off x="2553850" y="1542625"/>
              <a:ext cx="58075" cy="50125"/>
            </a:xfrm>
            <a:custGeom>
              <a:avLst/>
              <a:gdLst/>
              <a:ahLst/>
              <a:cxnLst/>
              <a:rect l="l" t="t" r="r" b="b"/>
              <a:pathLst>
                <a:path w="2323" h="2005" extrusionOk="0">
                  <a:moveTo>
                    <a:pt x="1132" y="0"/>
                  </a:moveTo>
                  <a:cubicBezTo>
                    <a:pt x="872" y="0"/>
                    <a:pt x="611" y="98"/>
                    <a:pt x="415" y="300"/>
                  </a:cubicBezTo>
                  <a:cubicBezTo>
                    <a:pt x="399" y="319"/>
                    <a:pt x="382" y="335"/>
                    <a:pt x="366" y="352"/>
                  </a:cubicBezTo>
                  <a:cubicBezTo>
                    <a:pt x="75" y="654"/>
                    <a:pt x="0" y="1185"/>
                    <a:pt x="241" y="1540"/>
                  </a:cubicBezTo>
                  <a:cubicBezTo>
                    <a:pt x="432" y="1823"/>
                    <a:pt x="750" y="2004"/>
                    <a:pt x="1085" y="2004"/>
                  </a:cubicBezTo>
                  <a:cubicBezTo>
                    <a:pt x="1175" y="2004"/>
                    <a:pt x="1267" y="1991"/>
                    <a:pt x="1358" y="1963"/>
                  </a:cubicBezTo>
                  <a:cubicBezTo>
                    <a:pt x="1382" y="1957"/>
                    <a:pt x="1404" y="1948"/>
                    <a:pt x="1427" y="1942"/>
                  </a:cubicBezTo>
                  <a:cubicBezTo>
                    <a:pt x="2041" y="1751"/>
                    <a:pt x="2322" y="1012"/>
                    <a:pt x="1984" y="466"/>
                  </a:cubicBezTo>
                  <a:cubicBezTo>
                    <a:pt x="1796" y="160"/>
                    <a:pt x="1465" y="0"/>
                    <a:pt x="113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620;p44"/>
            <p:cNvSpPr/>
            <p:nvPr/>
          </p:nvSpPr>
          <p:spPr>
            <a:xfrm>
              <a:off x="3297550" y="1297175"/>
              <a:ext cx="70475" cy="70750"/>
            </a:xfrm>
            <a:custGeom>
              <a:avLst/>
              <a:gdLst/>
              <a:ahLst/>
              <a:cxnLst/>
              <a:rect l="l" t="t" r="r" b="b"/>
              <a:pathLst>
                <a:path w="2819" h="2830" extrusionOk="0">
                  <a:moveTo>
                    <a:pt x="1446" y="1"/>
                  </a:moveTo>
                  <a:cubicBezTo>
                    <a:pt x="1299" y="1"/>
                    <a:pt x="1156" y="27"/>
                    <a:pt x="1000" y="68"/>
                  </a:cubicBezTo>
                  <a:cubicBezTo>
                    <a:pt x="892" y="117"/>
                    <a:pt x="784" y="166"/>
                    <a:pt x="676" y="215"/>
                  </a:cubicBezTo>
                  <a:cubicBezTo>
                    <a:pt x="514" y="307"/>
                    <a:pt x="386" y="430"/>
                    <a:pt x="292" y="586"/>
                  </a:cubicBezTo>
                  <a:cubicBezTo>
                    <a:pt x="206" y="678"/>
                    <a:pt x="147" y="784"/>
                    <a:pt x="117" y="906"/>
                  </a:cubicBezTo>
                  <a:cubicBezTo>
                    <a:pt x="34" y="1076"/>
                    <a:pt x="0" y="1258"/>
                    <a:pt x="13" y="1453"/>
                  </a:cubicBezTo>
                  <a:cubicBezTo>
                    <a:pt x="14" y="1467"/>
                    <a:pt x="17" y="1480"/>
                    <a:pt x="17" y="1494"/>
                  </a:cubicBezTo>
                  <a:cubicBezTo>
                    <a:pt x="17" y="1679"/>
                    <a:pt x="61" y="1851"/>
                    <a:pt x="148" y="2007"/>
                  </a:cubicBezTo>
                  <a:cubicBezTo>
                    <a:pt x="184" y="2122"/>
                    <a:pt x="246" y="2221"/>
                    <a:pt x="332" y="2306"/>
                  </a:cubicBezTo>
                  <a:cubicBezTo>
                    <a:pt x="370" y="2360"/>
                    <a:pt x="412" y="2411"/>
                    <a:pt x="458" y="2458"/>
                  </a:cubicBezTo>
                  <a:cubicBezTo>
                    <a:pt x="684" y="2698"/>
                    <a:pt x="1045" y="2830"/>
                    <a:pt x="1390" y="2830"/>
                  </a:cubicBezTo>
                  <a:cubicBezTo>
                    <a:pt x="1525" y="2830"/>
                    <a:pt x="1658" y="2809"/>
                    <a:pt x="1780" y="2767"/>
                  </a:cubicBezTo>
                  <a:cubicBezTo>
                    <a:pt x="1989" y="2696"/>
                    <a:pt x="2103" y="2631"/>
                    <a:pt x="2260" y="2505"/>
                  </a:cubicBezTo>
                  <a:cubicBezTo>
                    <a:pt x="2362" y="2441"/>
                    <a:pt x="2443" y="2355"/>
                    <a:pt x="2503" y="2248"/>
                  </a:cubicBezTo>
                  <a:cubicBezTo>
                    <a:pt x="2548" y="2192"/>
                    <a:pt x="2592" y="2133"/>
                    <a:pt x="2631" y="2070"/>
                  </a:cubicBezTo>
                  <a:lnTo>
                    <a:pt x="2765" y="1722"/>
                  </a:lnTo>
                  <a:cubicBezTo>
                    <a:pt x="2816" y="1537"/>
                    <a:pt x="2819" y="1352"/>
                    <a:pt x="2771" y="1172"/>
                  </a:cubicBezTo>
                  <a:cubicBezTo>
                    <a:pt x="2766" y="1048"/>
                    <a:pt x="2732" y="935"/>
                    <a:pt x="2667" y="831"/>
                  </a:cubicBezTo>
                  <a:cubicBezTo>
                    <a:pt x="2607" y="661"/>
                    <a:pt x="2508" y="513"/>
                    <a:pt x="2370" y="392"/>
                  </a:cubicBezTo>
                  <a:cubicBezTo>
                    <a:pt x="2180" y="218"/>
                    <a:pt x="1987" y="95"/>
                    <a:pt x="1732" y="36"/>
                  </a:cubicBezTo>
                  <a:cubicBezTo>
                    <a:pt x="1632" y="11"/>
                    <a:pt x="1538" y="1"/>
                    <a:pt x="1446" y="1"/>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621;p44"/>
            <p:cNvSpPr/>
            <p:nvPr/>
          </p:nvSpPr>
          <p:spPr>
            <a:xfrm>
              <a:off x="2309550" y="3495775"/>
              <a:ext cx="64675" cy="63175"/>
            </a:xfrm>
            <a:custGeom>
              <a:avLst/>
              <a:gdLst/>
              <a:ahLst/>
              <a:cxnLst/>
              <a:rect l="l" t="t" r="r" b="b"/>
              <a:pathLst>
                <a:path w="2587" h="2527" extrusionOk="0">
                  <a:moveTo>
                    <a:pt x="1306" y="0"/>
                  </a:moveTo>
                  <a:cubicBezTo>
                    <a:pt x="1069" y="0"/>
                    <a:pt x="827" y="64"/>
                    <a:pt x="630" y="186"/>
                  </a:cubicBezTo>
                  <a:cubicBezTo>
                    <a:pt x="365" y="349"/>
                    <a:pt x="122" y="662"/>
                    <a:pt x="62" y="971"/>
                  </a:cubicBezTo>
                  <a:cubicBezTo>
                    <a:pt x="1" y="1293"/>
                    <a:pt x="27" y="1648"/>
                    <a:pt x="216" y="1928"/>
                  </a:cubicBezTo>
                  <a:cubicBezTo>
                    <a:pt x="404" y="2208"/>
                    <a:pt x="668" y="2416"/>
                    <a:pt x="1001" y="2495"/>
                  </a:cubicBezTo>
                  <a:cubicBezTo>
                    <a:pt x="1092" y="2517"/>
                    <a:pt x="1186" y="2527"/>
                    <a:pt x="1282" y="2527"/>
                  </a:cubicBezTo>
                  <a:cubicBezTo>
                    <a:pt x="1519" y="2527"/>
                    <a:pt x="1760" y="2463"/>
                    <a:pt x="1957" y="2342"/>
                  </a:cubicBezTo>
                  <a:cubicBezTo>
                    <a:pt x="2222" y="2177"/>
                    <a:pt x="2465" y="1866"/>
                    <a:pt x="2525" y="1556"/>
                  </a:cubicBezTo>
                  <a:cubicBezTo>
                    <a:pt x="2586" y="1235"/>
                    <a:pt x="2561" y="879"/>
                    <a:pt x="2371" y="599"/>
                  </a:cubicBezTo>
                  <a:cubicBezTo>
                    <a:pt x="2183" y="321"/>
                    <a:pt x="1919" y="111"/>
                    <a:pt x="1586" y="31"/>
                  </a:cubicBezTo>
                  <a:cubicBezTo>
                    <a:pt x="1496" y="10"/>
                    <a:pt x="1401" y="0"/>
                    <a:pt x="1306"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622;p44"/>
            <p:cNvSpPr/>
            <p:nvPr/>
          </p:nvSpPr>
          <p:spPr>
            <a:xfrm>
              <a:off x="3164225" y="3483875"/>
              <a:ext cx="72200" cy="51875"/>
            </a:xfrm>
            <a:custGeom>
              <a:avLst/>
              <a:gdLst/>
              <a:ahLst/>
              <a:cxnLst/>
              <a:rect l="l" t="t" r="r" b="b"/>
              <a:pathLst>
                <a:path w="2888" h="2075" extrusionOk="0">
                  <a:moveTo>
                    <a:pt x="1422" y="0"/>
                  </a:moveTo>
                  <a:cubicBezTo>
                    <a:pt x="330" y="0"/>
                    <a:pt x="1" y="1756"/>
                    <a:pt x="1206" y="2043"/>
                  </a:cubicBezTo>
                  <a:cubicBezTo>
                    <a:pt x="1297" y="2064"/>
                    <a:pt x="1384" y="2074"/>
                    <a:pt x="1467" y="2074"/>
                  </a:cubicBezTo>
                  <a:cubicBezTo>
                    <a:pt x="2558" y="2074"/>
                    <a:pt x="2887" y="318"/>
                    <a:pt x="1683" y="32"/>
                  </a:cubicBezTo>
                  <a:cubicBezTo>
                    <a:pt x="1592" y="10"/>
                    <a:pt x="1505" y="0"/>
                    <a:pt x="1422" y="0"/>
                  </a:cubicBezTo>
                  <a:close/>
                </a:path>
              </a:pathLst>
            </a:custGeom>
            <a:solidFill>
              <a:srgbClr val="FFD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623;p44"/>
            <p:cNvSpPr/>
            <p:nvPr/>
          </p:nvSpPr>
          <p:spPr>
            <a:xfrm>
              <a:off x="2998150" y="2257575"/>
              <a:ext cx="1378900" cy="985075"/>
            </a:xfrm>
            <a:custGeom>
              <a:avLst/>
              <a:gdLst/>
              <a:ahLst/>
              <a:cxnLst/>
              <a:rect l="l" t="t" r="r" b="b"/>
              <a:pathLst>
                <a:path w="55156" h="39403" extrusionOk="0">
                  <a:moveTo>
                    <a:pt x="25496" y="0"/>
                  </a:moveTo>
                  <a:cubicBezTo>
                    <a:pt x="24352" y="0"/>
                    <a:pt x="23225" y="55"/>
                    <a:pt x="22125" y="165"/>
                  </a:cubicBezTo>
                  <a:cubicBezTo>
                    <a:pt x="18416" y="537"/>
                    <a:pt x="14712" y="1518"/>
                    <a:pt x="11479" y="3410"/>
                  </a:cubicBezTo>
                  <a:cubicBezTo>
                    <a:pt x="7042" y="6007"/>
                    <a:pt x="3477" y="10137"/>
                    <a:pt x="1665" y="14958"/>
                  </a:cubicBezTo>
                  <a:cubicBezTo>
                    <a:pt x="1" y="19386"/>
                    <a:pt x="188" y="23969"/>
                    <a:pt x="1697" y="28413"/>
                  </a:cubicBezTo>
                  <a:cubicBezTo>
                    <a:pt x="2998" y="32246"/>
                    <a:pt x="5320" y="36173"/>
                    <a:pt x="8919" y="38222"/>
                  </a:cubicBezTo>
                  <a:cubicBezTo>
                    <a:pt x="7468" y="36472"/>
                    <a:pt x="6308" y="34472"/>
                    <a:pt x="5557" y="32214"/>
                  </a:cubicBezTo>
                  <a:cubicBezTo>
                    <a:pt x="2903" y="24235"/>
                    <a:pt x="5171" y="14366"/>
                    <a:pt x="12214" y="9347"/>
                  </a:cubicBezTo>
                  <a:cubicBezTo>
                    <a:pt x="15684" y="6873"/>
                    <a:pt x="19806" y="6012"/>
                    <a:pt x="23979" y="6012"/>
                  </a:cubicBezTo>
                  <a:cubicBezTo>
                    <a:pt x="24569" y="6012"/>
                    <a:pt x="25160" y="6029"/>
                    <a:pt x="25750" y="6061"/>
                  </a:cubicBezTo>
                  <a:cubicBezTo>
                    <a:pt x="29916" y="6289"/>
                    <a:pt x="34204" y="7107"/>
                    <a:pt x="38041" y="8782"/>
                  </a:cubicBezTo>
                  <a:cubicBezTo>
                    <a:pt x="42156" y="10579"/>
                    <a:pt x="45735" y="13409"/>
                    <a:pt x="47810" y="17456"/>
                  </a:cubicBezTo>
                  <a:cubicBezTo>
                    <a:pt x="50411" y="22528"/>
                    <a:pt x="50436" y="28738"/>
                    <a:pt x="48657" y="34063"/>
                  </a:cubicBezTo>
                  <a:cubicBezTo>
                    <a:pt x="47997" y="35947"/>
                    <a:pt x="47072" y="37760"/>
                    <a:pt x="45912" y="39403"/>
                  </a:cubicBezTo>
                  <a:cubicBezTo>
                    <a:pt x="51591" y="35228"/>
                    <a:pt x="55155" y="28338"/>
                    <a:pt x="54499" y="20981"/>
                  </a:cubicBezTo>
                  <a:cubicBezTo>
                    <a:pt x="53250" y="6937"/>
                    <a:pt x="38334" y="0"/>
                    <a:pt x="25496"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624;p44"/>
            <p:cNvSpPr/>
            <p:nvPr/>
          </p:nvSpPr>
          <p:spPr>
            <a:xfrm>
              <a:off x="1716200" y="1199975"/>
              <a:ext cx="3897825" cy="3473950"/>
            </a:xfrm>
            <a:custGeom>
              <a:avLst/>
              <a:gdLst/>
              <a:ahLst/>
              <a:cxnLst/>
              <a:rect l="l" t="t" r="r" b="b"/>
              <a:pathLst>
                <a:path w="155913" h="138958" extrusionOk="0">
                  <a:moveTo>
                    <a:pt x="65463" y="7170"/>
                  </a:moveTo>
                  <a:cubicBezTo>
                    <a:pt x="69707" y="7170"/>
                    <a:pt x="73927" y="7980"/>
                    <a:pt x="78235" y="8243"/>
                  </a:cubicBezTo>
                  <a:cubicBezTo>
                    <a:pt x="86177" y="8729"/>
                    <a:pt x="94098" y="8507"/>
                    <a:pt x="101774" y="10941"/>
                  </a:cubicBezTo>
                  <a:cubicBezTo>
                    <a:pt x="109082" y="13256"/>
                    <a:pt x="115346" y="17485"/>
                    <a:pt x="121770" y="21535"/>
                  </a:cubicBezTo>
                  <a:cubicBezTo>
                    <a:pt x="127459" y="25120"/>
                    <a:pt x="133516" y="29061"/>
                    <a:pt x="137391" y="34692"/>
                  </a:cubicBezTo>
                  <a:cubicBezTo>
                    <a:pt x="141074" y="40042"/>
                    <a:pt x="142039" y="46600"/>
                    <a:pt x="144043" y="52646"/>
                  </a:cubicBezTo>
                  <a:cubicBezTo>
                    <a:pt x="145142" y="55967"/>
                    <a:pt x="146405" y="59160"/>
                    <a:pt x="147042" y="62620"/>
                  </a:cubicBezTo>
                  <a:cubicBezTo>
                    <a:pt x="147605" y="65687"/>
                    <a:pt x="147802" y="68809"/>
                    <a:pt x="147643" y="71924"/>
                  </a:cubicBezTo>
                  <a:cubicBezTo>
                    <a:pt x="147307" y="78501"/>
                    <a:pt x="145633" y="85056"/>
                    <a:pt x="143471" y="91253"/>
                  </a:cubicBezTo>
                  <a:cubicBezTo>
                    <a:pt x="141286" y="97519"/>
                    <a:pt x="138460" y="103587"/>
                    <a:pt x="134827" y="109149"/>
                  </a:cubicBezTo>
                  <a:cubicBezTo>
                    <a:pt x="131277" y="114582"/>
                    <a:pt x="126948" y="119522"/>
                    <a:pt x="121792" y="123482"/>
                  </a:cubicBezTo>
                  <a:cubicBezTo>
                    <a:pt x="116803" y="127311"/>
                    <a:pt x="111208" y="129877"/>
                    <a:pt x="105157" y="131524"/>
                  </a:cubicBezTo>
                  <a:cubicBezTo>
                    <a:pt x="99222" y="133136"/>
                    <a:pt x="93007" y="134072"/>
                    <a:pt x="86847" y="134072"/>
                  </a:cubicBezTo>
                  <a:cubicBezTo>
                    <a:pt x="86611" y="134072"/>
                    <a:pt x="86376" y="134070"/>
                    <a:pt x="86141" y="134067"/>
                  </a:cubicBezTo>
                  <a:cubicBezTo>
                    <a:pt x="78477" y="133979"/>
                    <a:pt x="70977" y="131940"/>
                    <a:pt x="63729" y="129607"/>
                  </a:cubicBezTo>
                  <a:cubicBezTo>
                    <a:pt x="59685" y="128305"/>
                    <a:pt x="55677" y="126898"/>
                    <a:pt x="51620" y="125635"/>
                  </a:cubicBezTo>
                  <a:cubicBezTo>
                    <a:pt x="48421" y="124640"/>
                    <a:pt x="45240" y="123638"/>
                    <a:pt x="42137" y="122363"/>
                  </a:cubicBezTo>
                  <a:cubicBezTo>
                    <a:pt x="36062" y="119868"/>
                    <a:pt x="30211" y="116492"/>
                    <a:pt x="25679" y="111670"/>
                  </a:cubicBezTo>
                  <a:cubicBezTo>
                    <a:pt x="23329" y="109170"/>
                    <a:pt x="21554" y="106305"/>
                    <a:pt x="19809" y="103368"/>
                  </a:cubicBezTo>
                  <a:cubicBezTo>
                    <a:pt x="17825" y="100022"/>
                    <a:pt x="15931" y="96619"/>
                    <a:pt x="14182" y="93142"/>
                  </a:cubicBezTo>
                  <a:cubicBezTo>
                    <a:pt x="10908" y="86631"/>
                    <a:pt x="7401" y="79474"/>
                    <a:pt x="7239" y="72053"/>
                  </a:cubicBezTo>
                  <a:cubicBezTo>
                    <a:pt x="7081" y="64806"/>
                    <a:pt x="9900" y="58045"/>
                    <a:pt x="12394" y="51381"/>
                  </a:cubicBezTo>
                  <a:cubicBezTo>
                    <a:pt x="13642" y="48052"/>
                    <a:pt x="14568" y="44578"/>
                    <a:pt x="16176" y="41398"/>
                  </a:cubicBezTo>
                  <a:cubicBezTo>
                    <a:pt x="17718" y="38345"/>
                    <a:pt x="19722" y="35537"/>
                    <a:pt x="21954" y="32953"/>
                  </a:cubicBezTo>
                  <a:cubicBezTo>
                    <a:pt x="26562" y="27618"/>
                    <a:pt x="32134" y="23190"/>
                    <a:pt x="37826" y="19072"/>
                  </a:cubicBezTo>
                  <a:cubicBezTo>
                    <a:pt x="40451" y="17174"/>
                    <a:pt x="43106" y="15671"/>
                    <a:pt x="46086" y="14402"/>
                  </a:cubicBezTo>
                  <a:cubicBezTo>
                    <a:pt x="47926" y="13621"/>
                    <a:pt x="49787" y="12854"/>
                    <a:pt x="51546" y="11912"/>
                  </a:cubicBezTo>
                  <a:lnTo>
                    <a:pt x="51546" y="11912"/>
                  </a:lnTo>
                  <a:cubicBezTo>
                    <a:pt x="51542" y="11913"/>
                    <a:pt x="51538" y="11913"/>
                    <a:pt x="51535" y="11913"/>
                  </a:cubicBezTo>
                  <a:cubicBezTo>
                    <a:pt x="51242" y="11913"/>
                    <a:pt x="51040" y="11481"/>
                    <a:pt x="51354" y="11298"/>
                  </a:cubicBezTo>
                  <a:cubicBezTo>
                    <a:pt x="53875" y="9821"/>
                    <a:pt x="56540" y="8575"/>
                    <a:pt x="59385" y="7864"/>
                  </a:cubicBezTo>
                  <a:cubicBezTo>
                    <a:pt x="61424" y="7353"/>
                    <a:pt x="63446" y="7170"/>
                    <a:pt x="65463" y="7170"/>
                  </a:cubicBezTo>
                  <a:close/>
                  <a:moveTo>
                    <a:pt x="71331" y="0"/>
                  </a:moveTo>
                  <a:cubicBezTo>
                    <a:pt x="69152" y="0"/>
                    <a:pt x="66976" y="73"/>
                    <a:pt x="64809" y="226"/>
                  </a:cubicBezTo>
                  <a:cubicBezTo>
                    <a:pt x="56612" y="807"/>
                    <a:pt x="48566" y="2697"/>
                    <a:pt x="41110" y="6184"/>
                  </a:cubicBezTo>
                  <a:cubicBezTo>
                    <a:pt x="34659" y="9201"/>
                    <a:pt x="28740" y="13328"/>
                    <a:pt x="23592" y="18242"/>
                  </a:cubicBezTo>
                  <a:cubicBezTo>
                    <a:pt x="13311" y="28058"/>
                    <a:pt x="6150" y="41062"/>
                    <a:pt x="3108" y="54932"/>
                  </a:cubicBezTo>
                  <a:cubicBezTo>
                    <a:pt x="0" y="69104"/>
                    <a:pt x="1233" y="84100"/>
                    <a:pt x="7688" y="97185"/>
                  </a:cubicBezTo>
                  <a:cubicBezTo>
                    <a:pt x="11014" y="103925"/>
                    <a:pt x="15693" y="109951"/>
                    <a:pt x="21323" y="114922"/>
                  </a:cubicBezTo>
                  <a:cubicBezTo>
                    <a:pt x="27653" y="120513"/>
                    <a:pt x="35020" y="124817"/>
                    <a:pt x="42717" y="128235"/>
                  </a:cubicBezTo>
                  <a:cubicBezTo>
                    <a:pt x="55738" y="134021"/>
                    <a:pt x="69869" y="138044"/>
                    <a:pt x="84141" y="138833"/>
                  </a:cubicBezTo>
                  <a:cubicBezTo>
                    <a:pt x="85631" y="138915"/>
                    <a:pt x="87123" y="138957"/>
                    <a:pt x="88616" y="138957"/>
                  </a:cubicBezTo>
                  <a:cubicBezTo>
                    <a:pt x="100383" y="138957"/>
                    <a:pt x="112153" y="136341"/>
                    <a:pt x="122283" y="130164"/>
                  </a:cubicBezTo>
                  <a:cubicBezTo>
                    <a:pt x="136004" y="121797"/>
                    <a:pt x="145999" y="107574"/>
                    <a:pt x="151031" y="92473"/>
                  </a:cubicBezTo>
                  <a:cubicBezTo>
                    <a:pt x="152465" y="88171"/>
                    <a:pt x="153478" y="83742"/>
                    <a:pt x="154100" y="79248"/>
                  </a:cubicBezTo>
                  <a:cubicBezTo>
                    <a:pt x="155913" y="65648"/>
                    <a:pt x="154064" y="51597"/>
                    <a:pt x="147995" y="39229"/>
                  </a:cubicBezTo>
                  <a:cubicBezTo>
                    <a:pt x="145000" y="33124"/>
                    <a:pt x="140952" y="27520"/>
                    <a:pt x="136052" y="22801"/>
                  </a:cubicBezTo>
                  <a:cubicBezTo>
                    <a:pt x="130119" y="17091"/>
                    <a:pt x="122906" y="12785"/>
                    <a:pt x="115455" y="9358"/>
                  </a:cubicBezTo>
                  <a:cubicBezTo>
                    <a:pt x="107421" y="5664"/>
                    <a:pt x="98895" y="3108"/>
                    <a:pt x="90179" y="1649"/>
                  </a:cubicBezTo>
                  <a:cubicBezTo>
                    <a:pt x="83980" y="612"/>
                    <a:pt x="77643" y="0"/>
                    <a:pt x="71331" y="0"/>
                  </a:cubicBezTo>
                  <a:close/>
                </a:path>
              </a:pathLst>
            </a:custGeom>
            <a:solidFill>
              <a:srgbClr val="191919">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625;p44"/>
            <p:cNvSpPr/>
            <p:nvPr/>
          </p:nvSpPr>
          <p:spPr>
            <a:xfrm>
              <a:off x="2700550" y="1410550"/>
              <a:ext cx="787550" cy="725300"/>
            </a:xfrm>
            <a:custGeom>
              <a:avLst/>
              <a:gdLst/>
              <a:ahLst/>
              <a:cxnLst/>
              <a:rect l="l" t="t" r="r" b="b"/>
              <a:pathLst>
                <a:path w="31502" h="29012" extrusionOk="0">
                  <a:moveTo>
                    <a:pt x="15875" y="0"/>
                  </a:moveTo>
                  <a:cubicBezTo>
                    <a:pt x="14110" y="0"/>
                    <a:pt x="12322" y="263"/>
                    <a:pt x="10595" y="834"/>
                  </a:cubicBezTo>
                  <a:cubicBezTo>
                    <a:pt x="7845" y="1744"/>
                    <a:pt x="5046" y="3881"/>
                    <a:pt x="3326" y="6112"/>
                  </a:cubicBezTo>
                  <a:cubicBezTo>
                    <a:pt x="1354" y="8669"/>
                    <a:pt x="0" y="12415"/>
                    <a:pt x="144" y="15640"/>
                  </a:cubicBezTo>
                  <a:cubicBezTo>
                    <a:pt x="309" y="19307"/>
                    <a:pt x="2266" y="22792"/>
                    <a:pt x="5121" y="25097"/>
                  </a:cubicBezTo>
                  <a:cubicBezTo>
                    <a:pt x="8363" y="27718"/>
                    <a:pt x="12374" y="29012"/>
                    <a:pt x="16228" y="29012"/>
                  </a:cubicBezTo>
                  <a:cubicBezTo>
                    <a:pt x="17842" y="29012"/>
                    <a:pt x="19429" y="28785"/>
                    <a:pt x="20920" y="28333"/>
                  </a:cubicBezTo>
                  <a:cubicBezTo>
                    <a:pt x="25032" y="27087"/>
                    <a:pt x="27882" y="24678"/>
                    <a:pt x="30034" y="20381"/>
                  </a:cubicBezTo>
                  <a:cubicBezTo>
                    <a:pt x="31215" y="18020"/>
                    <a:pt x="31502" y="14354"/>
                    <a:pt x="31374" y="12471"/>
                  </a:cubicBezTo>
                  <a:cubicBezTo>
                    <a:pt x="31157" y="9247"/>
                    <a:pt x="29623" y="6079"/>
                    <a:pt x="27178" y="3985"/>
                  </a:cubicBezTo>
                  <a:cubicBezTo>
                    <a:pt x="24337" y="1554"/>
                    <a:pt x="20172" y="0"/>
                    <a:pt x="158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626;p44"/>
            <p:cNvSpPr/>
            <p:nvPr/>
          </p:nvSpPr>
          <p:spPr>
            <a:xfrm>
              <a:off x="2767575" y="1471750"/>
              <a:ext cx="654125" cy="602400"/>
            </a:xfrm>
            <a:custGeom>
              <a:avLst/>
              <a:gdLst/>
              <a:ahLst/>
              <a:cxnLst/>
              <a:rect l="l" t="t" r="r" b="b"/>
              <a:pathLst>
                <a:path w="26165" h="24096" extrusionOk="0">
                  <a:moveTo>
                    <a:pt x="13184" y="0"/>
                  </a:moveTo>
                  <a:cubicBezTo>
                    <a:pt x="11718" y="0"/>
                    <a:pt x="10234" y="218"/>
                    <a:pt x="8801" y="692"/>
                  </a:cubicBezTo>
                  <a:cubicBezTo>
                    <a:pt x="6517" y="1448"/>
                    <a:pt x="4192" y="3224"/>
                    <a:pt x="2763" y="5076"/>
                  </a:cubicBezTo>
                  <a:cubicBezTo>
                    <a:pt x="1125" y="7199"/>
                    <a:pt x="0" y="10310"/>
                    <a:pt x="120" y="12989"/>
                  </a:cubicBezTo>
                  <a:cubicBezTo>
                    <a:pt x="256" y="16036"/>
                    <a:pt x="1882" y="18928"/>
                    <a:pt x="4253" y="20845"/>
                  </a:cubicBezTo>
                  <a:cubicBezTo>
                    <a:pt x="6946" y="23021"/>
                    <a:pt x="10277" y="24096"/>
                    <a:pt x="13477" y="24096"/>
                  </a:cubicBezTo>
                  <a:cubicBezTo>
                    <a:pt x="14818" y="24096"/>
                    <a:pt x="16136" y="23907"/>
                    <a:pt x="17375" y="23532"/>
                  </a:cubicBezTo>
                  <a:cubicBezTo>
                    <a:pt x="20789" y="22497"/>
                    <a:pt x="23157" y="20496"/>
                    <a:pt x="24943" y="16926"/>
                  </a:cubicBezTo>
                  <a:cubicBezTo>
                    <a:pt x="25926" y="14965"/>
                    <a:pt x="26165" y="11921"/>
                    <a:pt x="26059" y="10359"/>
                  </a:cubicBezTo>
                  <a:cubicBezTo>
                    <a:pt x="25877" y="7681"/>
                    <a:pt x="24605" y="5049"/>
                    <a:pt x="22572" y="3311"/>
                  </a:cubicBezTo>
                  <a:cubicBezTo>
                    <a:pt x="20213" y="1291"/>
                    <a:pt x="16753" y="0"/>
                    <a:pt x="13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627;p44"/>
            <p:cNvSpPr/>
            <p:nvPr/>
          </p:nvSpPr>
          <p:spPr>
            <a:xfrm>
              <a:off x="2667875" y="1382550"/>
              <a:ext cx="849950" cy="781050"/>
            </a:xfrm>
            <a:custGeom>
              <a:avLst/>
              <a:gdLst/>
              <a:ahLst/>
              <a:cxnLst/>
              <a:rect l="l" t="t" r="r" b="b"/>
              <a:pathLst>
                <a:path w="33998" h="31242" extrusionOk="0">
                  <a:moveTo>
                    <a:pt x="17222" y="2236"/>
                  </a:moveTo>
                  <a:cubicBezTo>
                    <a:pt x="17606" y="2236"/>
                    <a:pt x="17991" y="2248"/>
                    <a:pt x="18375" y="2273"/>
                  </a:cubicBezTo>
                  <a:cubicBezTo>
                    <a:pt x="21433" y="2471"/>
                    <a:pt x="24550" y="3530"/>
                    <a:pt x="27021" y="5358"/>
                  </a:cubicBezTo>
                  <a:cubicBezTo>
                    <a:pt x="29672" y="7320"/>
                    <a:pt x="31304" y="10352"/>
                    <a:pt x="31567" y="13632"/>
                  </a:cubicBezTo>
                  <a:cubicBezTo>
                    <a:pt x="31875" y="18913"/>
                    <a:pt x="29666" y="24330"/>
                    <a:pt x="24973" y="27074"/>
                  </a:cubicBezTo>
                  <a:cubicBezTo>
                    <a:pt x="22708" y="28397"/>
                    <a:pt x="20148" y="29014"/>
                    <a:pt x="17576" y="29014"/>
                  </a:cubicBezTo>
                  <a:cubicBezTo>
                    <a:pt x="14294" y="29014"/>
                    <a:pt x="10991" y="28010"/>
                    <a:pt x="8255" y="26188"/>
                  </a:cubicBezTo>
                  <a:cubicBezTo>
                    <a:pt x="5907" y="24625"/>
                    <a:pt x="4024" y="22349"/>
                    <a:pt x="3124" y="19659"/>
                  </a:cubicBezTo>
                  <a:cubicBezTo>
                    <a:pt x="2164" y="16790"/>
                    <a:pt x="2529" y="13730"/>
                    <a:pt x="3730" y="10985"/>
                  </a:cubicBezTo>
                  <a:cubicBezTo>
                    <a:pt x="4963" y="8164"/>
                    <a:pt x="7011" y="5875"/>
                    <a:pt x="9631" y="4261"/>
                  </a:cubicBezTo>
                  <a:cubicBezTo>
                    <a:pt x="11920" y="2852"/>
                    <a:pt x="14558" y="2236"/>
                    <a:pt x="17222" y="2236"/>
                  </a:cubicBezTo>
                  <a:close/>
                  <a:moveTo>
                    <a:pt x="17119" y="1"/>
                  </a:moveTo>
                  <a:cubicBezTo>
                    <a:pt x="15037" y="1"/>
                    <a:pt x="12952" y="340"/>
                    <a:pt x="11027" y="1084"/>
                  </a:cubicBezTo>
                  <a:cubicBezTo>
                    <a:pt x="7779" y="2339"/>
                    <a:pt x="4875" y="4724"/>
                    <a:pt x="2986" y="7644"/>
                  </a:cubicBezTo>
                  <a:cubicBezTo>
                    <a:pt x="1132" y="10510"/>
                    <a:pt x="0" y="14195"/>
                    <a:pt x="402" y="17622"/>
                  </a:cubicBezTo>
                  <a:cubicBezTo>
                    <a:pt x="777" y="20796"/>
                    <a:pt x="2289" y="23748"/>
                    <a:pt x="4534" y="26010"/>
                  </a:cubicBezTo>
                  <a:cubicBezTo>
                    <a:pt x="7894" y="29396"/>
                    <a:pt x="12723" y="31242"/>
                    <a:pt x="17506" y="31242"/>
                  </a:cubicBezTo>
                  <a:cubicBezTo>
                    <a:pt x="19650" y="31242"/>
                    <a:pt x="21784" y="30871"/>
                    <a:pt x="23772" y="30103"/>
                  </a:cubicBezTo>
                  <a:cubicBezTo>
                    <a:pt x="26934" y="28881"/>
                    <a:pt x="29463" y="26734"/>
                    <a:pt x="31279" y="23881"/>
                  </a:cubicBezTo>
                  <a:cubicBezTo>
                    <a:pt x="33219" y="20834"/>
                    <a:pt x="33997" y="17212"/>
                    <a:pt x="33799" y="13616"/>
                  </a:cubicBezTo>
                  <a:lnTo>
                    <a:pt x="33799" y="13616"/>
                  </a:lnTo>
                  <a:cubicBezTo>
                    <a:pt x="33799" y="13594"/>
                    <a:pt x="33797" y="13573"/>
                    <a:pt x="33796" y="13551"/>
                  </a:cubicBezTo>
                  <a:lnTo>
                    <a:pt x="33796" y="13551"/>
                  </a:lnTo>
                  <a:cubicBezTo>
                    <a:pt x="33796" y="13551"/>
                    <a:pt x="33796" y="13551"/>
                    <a:pt x="33796" y="13551"/>
                  </a:cubicBezTo>
                  <a:cubicBezTo>
                    <a:pt x="33794" y="13529"/>
                    <a:pt x="33793" y="13508"/>
                    <a:pt x="33791" y="13488"/>
                  </a:cubicBezTo>
                  <a:lnTo>
                    <a:pt x="33791" y="13488"/>
                  </a:lnTo>
                  <a:cubicBezTo>
                    <a:pt x="33513" y="10180"/>
                    <a:pt x="32104" y="6975"/>
                    <a:pt x="29676" y="4679"/>
                  </a:cubicBezTo>
                  <a:cubicBezTo>
                    <a:pt x="27358" y="2485"/>
                    <a:pt x="24275" y="1069"/>
                    <a:pt x="21171" y="422"/>
                  </a:cubicBezTo>
                  <a:cubicBezTo>
                    <a:pt x="19853" y="147"/>
                    <a:pt x="18487" y="1"/>
                    <a:pt x="17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628;p44"/>
            <p:cNvSpPr/>
            <p:nvPr/>
          </p:nvSpPr>
          <p:spPr>
            <a:xfrm>
              <a:off x="3025700" y="1464150"/>
              <a:ext cx="137325" cy="617925"/>
            </a:xfrm>
            <a:custGeom>
              <a:avLst/>
              <a:gdLst/>
              <a:ahLst/>
              <a:cxnLst/>
              <a:rect l="l" t="t" r="r" b="b"/>
              <a:pathLst>
                <a:path w="5493" h="24717" extrusionOk="0">
                  <a:moveTo>
                    <a:pt x="5293" y="0"/>
                  </a:moveTo>
                  <a:cubicBezTo>
                    <a:pt x="5232" y="0"/>
                    <a:pt x="5174" y="29"/>
                    <a:pt x="5147" y="96"/>
                  </a:cubicBezTo>
                  <a:cubicBezTo>
                    <a:pt x="4443" y="1849"/>
                    <a:pt x="4262" y="3931"/>
                    <a:pt x="3883" y="5782"/>
                  </a:cubicBezTo>
                  <a:cubicBezTo>
                    <a:pt x="3455" y="7876"/>
                    <a:pt x="3018" y="9968"/>
                    <a:pt x="2583" y="12060"/>
                  </a:cubicBezTo>
                  <a:cubicBezTo>
                    <a:pt x="1725" y="16155"/>
                    <a:pt x="864" y="20248"/>
                    <a:pt x="46" y="24350"/>
                  </a:cubicBezTo>
                  <a:cubicBezTo>
                    <a:pt x="1" y="24576"/>
                    <a:pt x="187" y="24717"/>
                    <a:pt x="363" y="24717"/>
                  </a:cubicBezTo>
                  <a:cubicBezTo>
                    <a:pt x="486" y="24717"/>
                    <a:pt x="605" y="24648"/>
                    <a:pt x="637" y="24491"/>
                  </a:cubicBezTo>
                  <a:cubicBezTo>
                    <a:pt x="1452" y="20388"/>
                    <a:pt x="2315" y="16295"/>
                    <a:pt x="3170" y="12200"/>
                  </a:cubicBezTo>
                  <a:cubicBezTo>
                    <a:pt x="3596" y="10165"/>
                    <a:pt x="4019" y="8131"/>
                    <a:pt x="4437" y="6096"/>
                  </a:cubicBezTo>
                  <a:cubicBezTo>
                    <a:pt x="4824" y="4196"/>
                    <a:pt x="5492" y="2120"/>
                    <a:pt x="5493" y="178"/>
                  </a:cubicBezTo>
                  <a:cubicBezTo>
                    <a:pt x="5493" y="72"/>
                    <a:pt x="5389" y="0"/>
                    <a:pt x="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629;p44"/>
            <p:cNvSpPr/>
            <p:nvPr/>
          </p:nvSpPr>
          <p:spPr>
            <a:xfrm>
              <a:off x="2748425" y="1695750"/>
              <a:ext cx="672900" cy="148250"/>
            </a:xfrm>
            <a:custGeom>
              <a:avLst/>
              <a:gdLst/>
              <a:ahLst/>
              <a:cxnLst/>
              <a:rect l="l" t="t" r="r" b="b"/>
              <a:pathLst>
                <a:path w="26916" h="5930" extrusionOk="0">
                  <a:moveTo>
                    <a:pt x="391" y="0"/>
                  </a:moveTo>
                  <a:cubicBezTo>
                    <a:pt x="345" y="0"/>
                    <a:pt x="299" y="1"/>
                    <a:pt x="253" y="2"/>
                  </a:cubicBezTo>
                  <a:cubicBezTo>
                    <a:pt x="82" y="11"/>
                    <a:pt x="1" y="276"/>
                    <a:pt x="173" y="351"/>
                  </a:cubicBezTo>
                  <a:cubicBezTo>
                    <a:pt x="1048" y="736"/>
                    <a:pt x="2081" y="844"/>
                    <a:pt x="3012" y="1035"/>
                  </a:cubicBezTo>
                  <a:cubicBezTo>
                    <a:pt x="4104" y="1258"/>
                    <a:pt x="5196" y="1486"/>
                    <a:pt x="6287" y="1710"/>
                  </a:cubicBezTo>
                  <a:cubicBezTo>
                    <a:pt x="8577" y="2185"/>
                    <a:pt x="10863" y="2669"/>
                    <a:pt x="13147" y="3154"/>
                  </a:cubicBezTo>
                  <a:cubicBezTo>
                    <a:pt x="17567" y="4092"/>
                    <a:pt x="21984" y="5039"/>
                    <a:pt x="26415" y="5923"/>
                  </a:cubicBezTo>
                  <a:cubicBezTo>
                    <a:pt x="26438" y="5928"/>
                    <a:pt x="26460" y="5930"/>
                    <a:pt x="26481" y="5930"/>
                  </a:cubicBezTo>
                  <a:cubicBezTo>
                    <a:pt x="26813" y="5930"/>
                    <a:pt x="26915" y="5405"/>
                    <a:pt x="26555" y="5332"/>
                  </a:cubicBezTo>
                  <a:cubicBezTo>
                    <a:pt x="22124" y="4450"/>
                    <a:pt x="17707" y="3503"/>
                    <a:pt x="13287" y="2564"/>
                  </a:cubicBezTo>
                  <a:cubicBezTo>
                    <a:pt x="11000" y="2080"/>
                    <a:pt x="8714" y="1596"/>
                    <a:pt x="6426" y="1121"/>
                  </a:cubicBezTo>
                  <a:cubicBezTo>
                    <a:pt x="5383" y="905"/>
                    <a:pt x="4339" y="694"/>
                    <a:pt x="3294" y="487"/>
                  </a:cubicBezTo>
                  <a:cubicBezTo>
                    <a:pt x="2362" y="301"/>
                    <a:pt x="1351" y="0"/>
                    <a:pt x="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630;p44"/>
            <p:cNvSpPr/>
            <p:nvPr/>
          </p:nvSpPr>
          <p:spPr>
            <a:xfrm>
              <a:off x="2920250" y="1509025"/>
              <a:ext cx="356675" cy="528200"/>
            </a:xfrm>
            <a:custGeom>
              <a:avLst/>
              <a:gdLst/>
              <a:ahLst/>
              <a:cxnLst/>
              <a:rect l="l" t="t" r="r" b="b"/>
              <a:pathLst>
                <a:path w="14267" h="21128" extrusionOk="0">
                  <a:moveTo>
                    <a:pt x="238" y="1"/>
                  </a:moveTo>
                  <a:cubicBezTo>
                    <a:pt x="121" y="1"/>
                    <a:pt x="1" y="108"/>
                    <a:pt x="55" y="236"/>
                  </a:cubicBezTo>
                  <a:cubicBezTo>
                    <a:pt x="797" y="1973"/>
                    <a:pt x="2143" y="3573"/>
                    <a:pt x="3181" y="5147"/>
                  </a:cubicBezTo>
                  <a:cubicBezTo>
                    <a:pt x="4360" y="6931"/>
                    <a:pt x="5530" y="8719"/>
                    <a:pt x="6700" y="10508"/>
                  </a:cubicBezTo>
                  <a:cubicBezTo>
                    <a:pt x="8989" y="14009"/>
                    <a:pt x="11274" y="17513"/>
                    <a:pt x="13597" y="20992"/>
                  </a:cubicBezTo>
                  <a:cubicBezTo>
                    <a:pt x="13661" y="21088"/>
                    <a:pt x="13751" y="21128"/>
                    <a:pt x="13841" y="21128"/>
                  </a:cubicBezTo>
                  <a:cubicBezTo>
                    <a:pt x="14055" y="21128"/>
                    <a:pt x="14267" y="20902"/>
                    <a:pt x="14113" y="20672"/>
                  </a:cubicBezTo>
                  <a:cubicBezTo>
                    <a:pt x="11791" y="17194"/>
                    <a:pt x="9504" y="13691"/>
                    <a:pt x="7215" y="10190"/>
                  </a:cubicBezTo>
                  <a:cubicBezTo>
                    <a:pt x="6078" y="8451"/>
                    <a:pt x="4938" y="6712"/>
                    <a:pt x="3792" y="4978"/>
                  </a:cubicBezTo>
                  <a:cubicBezTo>
                    <a:pt x="2724" y="3362"/>
                    <a:pt x="1728" y="1422"/>
                    <a:pt x="357" y="49"/>
                  </a:cubicBezTo>
                  <a:cubicBezTo>
                    <a:pt x="324" y="15"/>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631;p44"/>
            <p:cNvSpPr/>
            <p:nvPr/>
          </p:nvSpPr>
          <p:spPr>
            <a:xfrm>
              <a:off x="2822300" y="1587500"/>
              <a:ext cx="552750" cy="365350"/>
            </a:xfrm>
            <a:custGeom>
              <a:avLst/>
              <a:gdLst/>
              <a:ahLst/>
              <a:cxnLst/>
              <a:rect l="l" t="t" r="r" b="b"/>
              <a:pathLst>
                <a:path w="22110" h="14614" extrusionOk="0">
                  <a:moveTo>
                    <a:pt x="21681" y="1"/>
                  </a:moveTo>
                  <a:cubicBezTo>
                    <a:pt x="21630" y="1"/>
                    <a:pt x="21575" y="17"/>
                    <a:pt x="21521" y="54"/>
                  </a:cubicBezTo>
                  <a:cubicBezTo>
                    <a:pt x="17915" y="2461"/>
                    <a:pt x="14282" y="4822"/>
                    <a:pt x="10651" y="7191"/>
                  </a:cubicBezTo>
                  <a:cubicBezTo>
                    <a:pt x="8821" y="8384"/>
                    <a:pt x="6992" y="9579"/>
                    <a:pt x="5169" y="10780"/>
                  </a:cubicBezTo>
                  <a:cubicBezTo>
                    <a:pt x="4258" y="11379"/>
                    <a:pt x="3352" y="11983"/>
                    <a:pt x="2447" y="12588"/>
                  </a:cubicBezTo>
                  <a:cubicBezTo>
                    <a:pt x="1660" y="13115"/>
                    <a:pt x="769" y="13615"/>
                    <a:pt x="105" y="14297"/>
                  </a:cubicBezTo>
                  <a:cubicBezTo>
                    <a:pt x="1" y="14408"/>
                    <a:pt x="91" y="14614"/>
                    <a:pt x="233" y="14614"/>
                  </a:cubicBezTo>
                  <a:cubicBezTo>
                    <a:pt x="252" y="14614"/>
                    <a:pt x="273" y="14610"/>
                    <a:pt x="294" y="14601"/>
                  </a:cubicBezTo>
                  <a:cubicBezTo>
                    <a:pt x="1175" y="14240"/>
                    <a:pt x="1969" y="13616"/>
                    <a:pt x="2759" y="13092"/>
                  </a:cubicBezTo>
                  <a:cubicBezTo>
                    <a:pt x="3667" y="12491"/>
                    <a:pt x="4576" y="11892"/>
                    <a:pt x="5486" y="11293"/>
                  </a:cubicBezTo>
                  <a:cubicBezTo>
                    <a:pt x="7310" y="10092"/>
                    <a:pt x="9138" y="8899"/>
                    <a:pt x="10968" y="7705"/>
                  </a:cubicBezTo>
                  <a:cubicBezTo>
                    <a:pt x="14600" y="5338"/>
                    <a:pt x="18234" y="2978"/>
                    <a:pt x="21839" y="569"/>
                  </a:cubicBezTo>
                  <a:cubicBezTo>
                    <a:pt x="22109" y="389"/>
                    <a:pt x="21935" y="1"/>
                    <a:pt x="21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632;p44"/>
            <p:cNvSpPr/>
            <p:nvPr/>
          </p:nvSpPr>
          <p:spPr>
            <a:xfrm>
              <a:off x="3041375" y="1721550"/>
              <a:ext cx="109375" cy="100700"/>
            </a:xfrm>
            <a:custGeom>
              <a:avLst/>
              <a:gdLst/>
              <a:ahLst/>
              <a:cxnLst/>
              <a:rect l="l" t="t" r="r" b="b"/>
              <a:pathLst>
                <a:path w="4375" h="4028" extrusionOk="0">
                  <a:moveTo>
                    <a:pt x="2203" y="0"/>
                  </a:moveTo>
                  <a:cubicBezTo>
                    <a:pt x="1958" y="0"/>
                    <a:pt x="1711" y="36"/>
                    <a:pt x="1471" y="115"/>
                  </a:cubicBezTo>
                  <a:cubicBezTo>
                    <a:pt x="1091" y="241"/>
                    <a:pt x="702" y="538"/>
                    <a:pt x="462" y="848"/>
                  </a:cubicBezTo>
                  <a:cubicBezTo>
                    <a:pt x="188" y="1203"/>
                    <a:pt x="0" y="1724"/>
                    <a:pt x="21" y="2170"/>
                  </a:cubicBezTo>
                  <a:cubicBezTo>
                    <a:pt x="43" y="2679"/>
                    <a:pt x="315" y="3164"/>
                    <a:pt x="710" y="3484"/>
                  </a:cubicBezTo>
                  <a:cubicBezTo>
                    <a:pt x="1161" y="3847"/>
                    <a:pt x="1716" y="4027"/>
                    <a:pt x="2251" y="4027"/>
                  </a:cubicBezTo>
                  <a:cubicBezTo>
                    <a:pt x="2475" y="4027"/>
                    <a:pt x="2696" y="3996"/>
                    <a:pt x="2904" y="3932"/>
                  </a:cubicBezTo>
                  <a:cubicBezTo>
                    <a:pt x="3475" y="3759"/>
                    <a:pt x="3870" y="3424"/>
                    <a:pt x="4169" y="2829"/>
                  </a:cubicBezTo>
                  <a:cubicBezTo>
                    <a:pt x="4335" y="2502"/>
                    <a:pt x="4374" y="1994"/>
                    <a:pt x="4357" y="1731"/>
                  </a:cubicBezTo>
                  <a:cubicBezTo>
                    <a:pt x="4326" y="1284"/>
                    <a:pt x="4113"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633;p44"/>
            <p:cNvSpPr/>
            <p:nvPr/>
          </p:nvSpPr>
          <p:spPr>
            <a:xfrm>
              <a:off x="2835975" y="1459200"/>
              <a:ext cx="57375" cy="52575"/>
            </a:xfrm>
            <a:custGeom>
              <a:avLst/>
              <a:gdLst/>
              <a:ahLst/>
              <a:cxnLst/>
              <a:rect l="l" t="t" r="r" b="b"/>
              <a:pathLst>
                <a:path w="2295" h="2103" extrusionOk="0">
                  <a:moveTo>
                    <a:pt x="1780" y="1"/>
                  </a:moveTo>
                  <a:cubicBezTo>
                    <a:pt x="1404" y="1"/>
                    <a:pt x="1119" y="315"/>
                    <a:pt x="850" y="572"/>
                  </a:cubicBezTo>
                  <a:cubicBezTo>
                    <a:pt x="570" y="840"/>
                    <a:pt x="275" y="1171"/>
                    <a:pt x="110" y="1524"/>
                  </a:cubicBezTo>
                  <a:cubicBezTo>
                    <a:pt x="1" y="1767"/>
                    <a:pt x="197" y="2102"/>
                    <a:pt x="444" y="2102"/>
                  </a:cubicBezTo>
                  <a:cubicBezTo>
                    <a:pt x="508" y="2102"/>
                    <a:pt x="576" y="2080"/>
                    <a:pt x="642" y="2027"/>
                  </a:cubicBezTo>
                  <a:cubicBezTo>
                    <a:pt x="924" y="1804"/>
                    <a:pt x="1173" y="1542"/>
                    <a:pt x="1455" y="1318"/>
                  </a:cubicBezTo>
                  <a:cubicBezTo>
                    <a:pt x="1750" y="1085"/>
                    <a:pt x="2163" y="946"/>
                    <a:pt x="2248" y="545"/>
                  </a:cubicBezTo>
                  <a:cubicBezTo>
                    <a:pt x="2294" y="318"/>
                    <a:pt x="2159" y="64"/>
                    <a:pt x="1920" y="15"/>
                  </a:cubicBezTo>
                  <a:cubicBezTo>
                    <a:pt x="1872" y="5"/>
                    <a:pt x="1825" y="1"/>
                    <a:pt x="178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634;p44"/>
            <p:cNvSpPr/>
            <p:nvPr/>
          </p:nvSpPr>
          <p:spPr>
            <a:xfrm>
              <a:off x="2906100" y="1430475"/>
              <a:ext cx="39375" cy="28225"/>
            </a:xfrm>
            <a:custGeom>
              <a:avLst/>
              <a:gdLst/>
              <a:ahLst/>
              <a:cxnLst/>
              <a:rect l="l" t="t" r="r" b="b"/>
              <a:pathLst>
                <a:path w="1575" h="1129" extrusionOk="0">
                  <a:moveTo>
                    <a:pt x="1049" y="1"/>
                  </a:moveTo>
                  <a:cubicBezTo>
                    <a:pt x="951" y="1"/>
                    <a:pt x="853" y="31"/>
                    <a:pt x="754" y="76"/>
                  </a:cubicBezTo>
                  <a:cubicBezTo>
                    <a:pt x="691" y="106"/>
                    <a:pt x="643" y="145"/>
                    <a:pt x="601" y="193"/>
                  </a:cubicBezTo>
                  <a:lnTo>
                    <a:pt x="601" y="193"/>
                  </a:lnTo>
                  <a:cubicBezTo>
                    <a:pt x="491" y="275"/>
                    <a:pt x="395" y="368"/>
                    <a:pt x="293" y="462"/>
                  </a:cubicBezTo>
                  <a:cubicBezTo>
                    <a:pt x="180" y="568"/>
                    <a:pt x="62" y="697"/>
                    <a:pt x="26" y="851"/>
                  </a:cubicBezTo>
                  <a:cubicBezTo>
                    <a:pt x="0" y="962"/>
                    <a:pt x="72" y="1108"/>
                    <a:pt x="194" y="1124"/>
                  </a:cubicBezTo>
                  <a:cubicBezTo>
                    <a:pt x="217" y="1127"/>
                    <a:pt x="240" y="1128"/>
                    <a:pt x="262" y="1128"/>
                  </a:cubicBezTo>
                  <a:cubicBezTo>
                    <a:pt x="392" y="1128"/>
                    <a:pt x="515" y="1086"/>
                    <a:pt x="638" y="1070"/>
                  </a:cubicBezTo>
                  <a:cubicBezTo>
                    <a:pt x="688" y="1061"/>
                    <a:pt x="758" y="1064"/>
                    <a:pt x="817" y="1056"/>
                  </a:cubicBezTo>
                  <a:cubicBezTo>
                    <a:pt x="845" y="1052"/>
                    <a:pt x="872" y="1049"/>
                    <a:pt x="901" y="1045"/>
                  </a:cubicBezTo>
                  <a:lnTo>
                    <a:pt x="901" y="1045"/>
                  </a:lnTo>
                  <a:cubicBezTo>
                    <a:pt x="910" y="1046"/>
                    <a:pt x="920" y="1047"/>
                    <a:pt x="932" y="1048"/>
                  </a:cubicBezTo>
                  <a:cubicBezTo>
                    <a:pt x="951" y="1052"/>
                    <a:pt x="970" y="1054"/>
                    <a:pt x="988" y="1054"/>
                  </a:cubicBezTo>
                  <a:cubicBezTo>
                    <a:pt x="1008" y="1054"/>
                    <a:pt x="1029" y="1052"/>
                    <a:pt x="1049" y="1046"/>
                  </a:cubicBezTo>
                  <a:cubicBezTo>
                    <a:pt x="1230" y="1017"/>
                    <a:pt x="1403" y="952"/>
                    <a:pt x="1491" y="775"/>
                  </a:cubicBezTo>
                  <a:cubicBezTo>
                    <a:pt x="1553" y="648"/>
                    <a:pt x="1574" y="508"/>
                    <a:pt x="1532" y="369"/>
                  </a:cubicBezTo>
                  <a:cubicBezTo>
                    <a:pt x="1493" y="244"/>
                    <a:pt x="1399" y="126"/>
                    <a:pt x="1283" y="62"/>
                  </a:cubicBezTo>
                  <a:cubicBezTo>
                    <a:pt x="1204" y="19"/>
                    <a:pt x="1126"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635;p44"/>
            <p:cNvSpPr/>
            <p:nvPr/>
          </p:nvSpPr>
          <p:spPr>
            <a:xfrm>
              <a:off x="3431350" y="1581850"/>
              <a:ext cx="50675" cy="75950"/>
            </a:xfrm>
            <a:custGeom>
              <a:avLst/>
              <a:gdLst/>
              <a:ahLst/>
              <a:cxnLst/>
              <a:rect l="l" t="t" r="r" b="b"/>
              <a:pathLst>
                <a:path w="2027" h="3038" extrusionOk="0">
                  <a:moveTo>
                    <a:pt x="415" y="0"/>
                  </a:moveTo>
                  <a:cubicBezTo>
                    <a:pt x="391" y="0"/>
                    <a:pt x="366" y="2"/>
                    <a:pt x="341" y="5"/>
                  </a:cubicBezTo>
                  <a:cubicBezTo>
                    <a:pt x="147" y="31"/>
                    <a:pt x="8" y="163"/>
                    <a:pt x="6" y="364"/>
                  </a:cubicBezTo>
                  <a:cubicBezTo>
                    <a:pt x="1" y="752"/>
                    <a:pt x="375" y="1061"/>
                    <a:pt x="553" y="1383"/>
                  </a:cubicBezTo>
                  <a:cubicBezTo>
                    <a:pt x="749" y="1736"/>
                    <a:pt x="859" y="2114"/>
                    <a:pt x="904" y="2513"/>
                  </a:cubicBezTo>
                  <a:cubicBezTo>
                    <a:pt x="930" y="2734"/>
                    <a:pt x="1078" y="2995"/>
                    <a:pt x="1327" y="3028"/>
                  </a:cubicBezTo>
                  <a:cubicBezTo>
                    <a:pt x="1374" y="3034"/>
                    <a:pt x="1416" y="3038"/>
                    <a:pt x="1458" y="3038"/>
                  </a:cubicBezTo>
                  <a:cubicBezTo>
                    <a:pt x="1508" y="3038"/>
                    <a:pt x="1557" y="3032"/>
                    <a:pt x="1613" y="3018"/>
                  </a:cubicBezTo>
                  <a:cubicBezTo>
                    <a:pt x="1835" y="2963"/>
                    <a:pt x="2026" y="2703"/>
                    <a:pt x="2003" y="2472"/>
                  </a:cubicBezTo>
                  <a:cubicBezTo>
                    <a:pt x="1948" y="1931"/>
                    <a:pt x="1783" y="1402"/>
                    <a:pt x="1499" y="937"/>
                  </a:cubicBezTo>
                  <a:cubicBezTo>
                    <a:pt x="1278" y="577"/>
                    <a:pt x="891" y="0"/>
                    <a:pt x="4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636;p44"/>
            <p:cNvSpPr/>
            <p:nvPr/>
          </p:nvSpPr>
          <p:spPr>
            <a:xfrm>
              <a:off x="3464775" y="1676675"/>
              <a:ext cx="28500" cy="34850"/>
            </a:xfrm>
            <a:custGeom>
              <a:avLst/>
              <a:gdLst/>
              <a:ahLst/>
              <a:cxnLst/>
              <a:rect l="l" t="t" r="r" b="b"/>
              <a:pathLst>
                <a:path w="1140" h="1394" extrusionOk="0">
                  <a:moveTo>
                    <a:pt x="510" y="0"/>
                  </a:moveTo>
                  <a:cubicBezTo>
                    <a:pt x="366" y="0"/>
                    <a:pt x="229" y="77"/>
                    <a:pt x="129" y="219"/>
                  </a:cubicBezTo>
                  <a:cubicBezTo>
                    <a:pt x="1" y="402"/>
                    <a:pt x="33" y="666"/>
                    <a:pt x="37" y="878"/>
                  </a:cubicBezTo>
                  <a:cubicBezTo>
                    <a:pt x="39" y="1121"/>
                    <a:pt x="222" y="1311"/>
                    <a:pt x="446" y="1376"/>
                  </a:cubicBezTo>
                  <a:cubicBezTo>
                    <a:pt x="486" y="1388"/>
                    <a:pt x="528" y="1393"/>
                    <a:pt x="569" y="1393"/>
                  </a:cubicBezTo>
                  <a:cubicBezTo>
                    <a:pt x="667" y="1393"/>
                    <a:pt x="765" y="1363"/>
                    <a:pt x="848" y="1311"/>
                  </a:cubicBezTo>
                  <a:cubicBezTo>
                    <a:pt x="1055" y="1183"/>
                    <a:pt x="1139" y="933"/>
                    <a:pt x="1079" y="704"/>
                  </a:cubicBezTo>
                  <a:cubicBezTo>
                    <a:pt x="1025" y="498"/>
                    <a:pt x="982" y="256"/>
                    <a:pt x="809" y="115"/>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637;p44"/>
            <p:cNvSpPr/>
            <p:nvPr/>
          </p:nvSpPr>
          <p:spPr>
            <a:xfrm>
              <a:off x="2918175" y="2087175"/>
              <a:ext cx="103400" cy="44425"/>
            </a:xfrm>
            <a:custGeom>
              <a:avLst/>
              <a:gdLst/>
              <a:ahLst/>
              <a:cxnLst/>
              <a:rect l="l" t="t" r="r" b="b"/>
              <a:pathLst>
                <a:path w="4136" h="1777" extrusionOk="0">
                  <a:moveTo>
                    <a:pt x="347" y="0"/>
                  </a:moveTo>
                  <a:cubicBezTo>
                    <a:pt x="249" y="0"/>
                    <a:pt x="153" y="13"/>
                    <a:pt x="58" y="44"/>
                  </a:cubicBezTo>
                  <a:cubicBezTo>
                    <a:pt x="22" y="56"/>
                    <a:pt x="1" y="93"/>
                    <a:pt x="14" y="126"/>
                  </a:cubicBezTo>
                  <a:cubicBezTo>
                    <a:pt x="201" y="690"/>
                    <a:pt x="950" y="929"/>
                    <a:pt x="1457" y="1143"/>
                  </a:cubicBezTo>
                  <a:cubicBezTo>
                    <a:pt x="2134" y="1429"/>
                    <a:pt x="2846" y="1704"/>
                    <a:pt x="3579" y="1774"/>
                  </a:cubicBezTo>
                  <a:cubicBezTo>
                    <a:pt x="3596" y="1775"/>
                    <a:pt x="3612" y="1776"/>
                    <a:pt x="3627" y="1776"/>
                  </a:cubicBezTo>
                  <a:cubicBezTo>
                    <a:pt x="4133" y="1776"/>
                    <a:pt x="4135" y="984"/>
                    <a:pt x="3671" y="845"/>
                  </a:cubicBezTo>
                  <a:cubicBezTo>
                    <a:pt x="3000" y="644"/>
                    <a:pt x="2293" y="561"/>
                    <a:pt x="1617" y="363"/>
                  </a:cubicBezTo>
                  <a:cubicBezTo>
                    <a:pt x="1220" y="246"/>
                    <a:pt x="772" y="0"/>
                    <a:pt x="347"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638;p44"/>
            <p:cNvSpPr/>
            <p:nvPr/>
          </p:nvSpPr>
          <p:spPr>
            <a:xfrm>
              <a:off x="3026475" y="2117275"/>
              <a:ext cx="34275" cy="25450"/>
            </a:xfrm>
            <a:custGeom>
              <a:avLst/>
              <a:gdLst/>
              <a:ahLst/>
              <a:cxnLst/>
              <a:rect l="l" t="t" r="r" b="b"/>
              <a:pathLst>
                <a:path w="1371" h="1018" extrusionOk="0">
                  <a:moveTo>
                    <a:pt x="848" y="0"/>
                  </a:moveTo>
                  <a:cubicBezTo>
                    <a:pt x="831" y="0"/>
                    <a:pt x="814" y="1"/>
                    <a:pt x="796" y="3"/>
                  </a:cubicBezTo>
                  <a:cubicBezTo>
                    <a:pt x="773" y="6"/>
                    <a:pt x="750" y="7"/>
                    <a:pt x="727" y="7"/>
                  </a:cubicBezTo>
                  <a:cubicBezTo>
                    <a:pt x="696" y="7"/>
                    <a:pt x="666" y="6"/>
                    <a:pt x="635" y="6"/>
                  </a:cubicBezTo>
                  <a:cubicBezTo>
                    <a:pt x="633" y="6"/>
                    <a:pt x="630" y="6"/>
                    <a:pt x="628" y="6"/>
                  </a:cubicBezTo>
                  <a:cubicBezTo>
                    <a:pt x="552" y="6"/>
                    <a:pt x="477" y="21"/>
                    <a:pt x="403" y="38"/>
                  </a:cubicBezTo>
                  <a:cubicBezTo>
                    <a:pt x="105" y="103"/>
                    <a:pt x="0" y="546"/>
                    <a:pt x="235" y="740"/>
                  </a:cubicBezTo>
                  <a:cubicBezTo>
                    <a:pt x="296" y="789"/>
                    <a:pt x="357" y="838"/>
                    <a:pt x="429" y="874"/>
                  </a:cubicBezTo>
                  <a:cubicBezTo>
                    <a:pt x="477" y="896"/>
                    <a:pt x="527" y="918"/>
                    <a:pt x="571" y="948"/>
                  </a:cubicBezTo>
                  <a:cubicBezTo>
                    <a:pt x="643" y="996"/>
                    <a:pt x="722" y="1017"/>
                    <a:pt x="800" y="1017"/>
                  </a:cubicBezTo>
                  <a:cubicBezTo>
                    <a:pt x="1027" y="1017"/>
                    <a:pt x="1252" y="842"/>
                    <a:pt x="1304" y="622"/>
                  </a:cubicBezTo>
                  <a:cubicBezTo>
                    <a:pt x="1371" y="340"/>
                    <a:pt x="1152" y="0"/>
                    <a:pt x="84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639;p44"/>
            <p:cNvSpPr/>
            <p:nvPr/>
          </p:nvSpPr>
          <p:spPr>
            <a:xfrm>
              <a:off x="3155725" y="1586625"/>
              <a:ext cx="36500" cy="50525"/>
            </a:xfrm>
            <a:custGeom>
              <a:avLst/>
              <a:gdLst/>
              <a:ahLst/>
              <a:cxnLst/>
              <a:rect l="l" t="t" r="r" b="b"/>
              <a:pathLst>
                <a:path w="1460" h="2021" extrusionOk="0">
                  <a:moveTo>
                    <a:pt x="973" y="1"/>
                  </a:moveTo>
                  <a:cubicBezTo>
                    <a:pt x="859" y="1"/>
                    <a:pt x="745" y="44"/>
                    <a:pt x="659" y="143"/>
                  </a:cubicBezTo>
                  <a:cubicBezTo>
                    <a:pt x="373" y="472"/>
                    <a:pt x="253" y="961"/>
                    <a:pt x="102" y="1364"/>
                  </a:cubicBezTo>
                  <a:cubicBezTo>
                    <a:pt x="0" y="1634"/>
                    <a:pt x="242" y="1945"/>
                    <a:pt x="497" y="2005"/>
                  </a:cubicBezTo>
                  <a:cubicBezTo>
                    <a:pt x="541" y="2016"/>
                    <a:pt x="583" y="2020"/>
                    <a:pt x="623" y="2020"/>
                  </a:cubicBezTo>
                  <a:cubicBezTo>
                    <a:pt x="868" y="2020"/>
                    <a:pt x="1058" y="1844"/>
                    <a:pt x="1139" y="1610"/>
                  </a:cubicBezTo>
                  <a:cubicBezTo>
                    <a:pt x="1268" y="1241"/>
                    <a:pt x="1459" y="838"/>
                    <a:pt x="1452" y="442"/>
                  </a:cubicBezTo>
                  <a:cubicBezTo>
                    <a:pt x="1446" y="184"/>
                    <a:pt x="1208" y="1"/>
                    <a:pt x="97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640;p44"/>
            <p:cNvSpPr/>
            <p:nvPr/>
          </p:nvSpPr>
          <p:spPr>
            <a:xfrm>
              <a:off x="3143025" y="1646250"/>
              <a:ext cx="27325" cy="30400"/>
            </a:xfrm>
            <a:custGeom>
              <a:avLst/>
              <a:gdLst/>
              <a:ahLst/>
              <a:cxnLst/>
              <a:rect l="l" t="t" r="r" b="b"/>
              <a:pathLst>
                <a:path w="1093" h="1216" extrusionOk="0">
                  <a:moveTo>
                    <a:pt x="614" y="1"/>
                  </a:moveTo>
                  <a:cubicBezTo>
                    <a:pt x="544" y="1"/>
                    <a:pt x="473" y="19"/>
                    <a:pt x="411" y="58"/>
                  </a:cubicBezTo>
                  <a:cubicBezTo>
                    <a:pt x="239" y="165"/>
                    <a:pt x="87" y="394"/>
                    <a:pt x="50" y="595"/>
                  </a:cubicBezTo>
                  <a:cubicBezTo>
                    <a:pt x="1" y="856"/>
                    <a:pt x="149" y="1153"/>
                    <a:pt x="427" y="1205"/>
                  </a:cubicBezTo>
                  <a:cubicBezTo>
                    <a:pt x="464" y="1212"/>
                    <a:pt x="501" y="1216"/>
                    <a:pt x="536" y="1216"/>
                  </a:cubicBezTo>
                  <a:cubicBezTo>
                    <a:pt x="772" y="1216"/>
                    <a:pt x="970" y="1066"/>
                    <a:pt x="1038" y="829"/>
                  </a:cubicBezTo>
                  <a:cubicBezTo>
                    <a:pt x="1093" y="634"/>
                    <a:pt x="1060" y="361"/>
                    <a:pt x="956" y="187"/>
                  </a:cubicBezTo>
                  <a:cubicBezTo>
                    <a:pt x="882" y="68"/>
                    <a:pt x="749" y="1"/>
                    <a:pt x="61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641;p44"/>
            <p:cNvSpPr/>
            <p:nvPr/>
          </p:nvSpPr>
          <p:spPr>
            <a:xfrm>
              <a:off x="3187175" y="1717375"/>
              <a:ext cx="70300" cy="27900"/>
            </a:xfrm>
            <a:custGeom>
              <a:avLst/>
              <a:gdLst/>
              <a:ahLst/>
              <a:cxnLst/>
              <a:rect l="l" t="t" r="r" b="b"/>
              <a:pathLst>
                <a:path w="2812" h="1116" extrusionOk="0">
                  <a:moveTo>
                    <a:pt x="2170" y="1"/>
                  </a:moveTo>
                  <a:cubicBezTo>
                    <a:pt x="2122" y="1"/>
                    <a:pt x="2069" y="8"/>
                    <a:pt x="2013" y="24"/>
                  </a:cubicBezTo>
                  <a:cubicBezTo>
                    <a:pt x="1429" y="189"/>
                    <a:pt x="790" y="271"/>
                    <a:pt x="238" y="525"/>
                  </a:cubicBezTo>
                  <a:cubicBezTo>
                    <a:pt x="0" y="635"/>
                    <a:pt x="84" y="1032"/>
                    <a:pt x="326" y="1076"/>
                  </a:cubicBezTo>
                  <a:cubicBezTo>
                    <a:pt x="485" y="1104"/>
                    <a:pt x="648" y="1116"/>
                    <a:pt x="813" y="1116"/>
                  </a:cubicBezTo>
                  <a:cubicBezTo>
                    <a:pt x="1268" y="1116"/>
                    <a:pt x="1736" y="1028"/>
                    <a:pt x="2172" y="970"/>
                  </a:cubicBezTo>
                  <a:cubicBezTo>
                    <a:pt x="2812" y="884"/>
                    <a:pt x="2711" y="1"/>
                    <a:pt x="21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642;p44"/>
            <p:cNvSpPr/>
            <p:nvPr/>
          </p:nvSpPr>
          <p:spPr>
            <a:xfrm>
              <a:off x="3270250" y="1703425"/>
              <a:ext cx="55075" cy="24825"/>
            </a:xfrm>
            <a:custGeom>
              <a:avLst/>
              <a:gdLst/>
              <a:ahLst/>
              <a:cxnLst/>
              <a:rect l="l" t="t" r="r" b="b"/>
              <a:pathLst>
                <a:path w="2203" h="993" extrusionOk="0">
                  <a:moveTo>
                    <a:pt x="1483" y="1"/>
                  </a:moveTo>
                  <a:cubicBezTo>
                    <a:pt x="1232" y="1"/>
                    <a:pt x="963" y="111"/>
                    <a:pt x="739" y="192"/>
                  </a:cubicBezTo>
                  <a:cubicBezTo>
                    <a:pt x="467" y="290"/>
                    <a:pt x="222" y="396"/>
                    <a:pt x="56" y="640"/>
                  </a:cubicBezTo>
                  <a:cubicBezTo>
                    <a:pt x="0" y="724"/>
                    <a:pt x="42" y="871"/>
                    <a:pt x="133" y="910"/>
                  </a:cubicBezTo>
                  <a:cubicBezTo>
                    <a:pt x="289" y="976"/>
                    <a:pt x="444" y="993"/>
                    <a:pt x="602" y="993"/>
                  </a:cubicBezTo>
                  <a:cubicBezTo>
                    <a:pt x="706" y="993"/>
                    <a:pt x="812" y="985"/>
                    <a:pt x="922" y="981"/>
                  </a:cubicBezTo>
                  <a:cubicBezTo>
                    <a:pt x="980" y="978"/>
                    <a:pt x="1038" y="978"/>
                    <a:pt x="1096" y="978"/>
                  </a:cubicBezTo>
                  <a:cubicBezTo>
                    <a:pt x="1121" y="978"/>
                    <a:pt x="1147" y="978"/>
                    <a:pt x="1172" y="978"/>
                  </a:cubicBezTo>
                  <a:cubicBezTo>
                    <a:pt x="1402" y="978"/>
                    <a:pt x="1627" y="972"/>
                    <a:pt x="1834" y="856"/>
                  </a:cubicBezTo>
                  <a:cubicBezTo>
                    <a:pt x="2203" y="650"/>
                    <a:pt x="2047" y="148"/>
                    <a:pt x="1701" y="34"/>
                  </a:cubicBezTo>
                  <a:cubicBezTo>
                    <a:pt x="1631"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643;p44"/>
            <p:cNvSpPr/>
            <p:nvPr/>
          </p:nvSpPr>
          <p:spPr>
            <a:xfrm>
              <a:off x="3180025" y="1831525"/>
              <a:ext cx="46825" cy="34925"/>
            </a:xfrm>
            <a:custGeom>
              <a:avLst/>
              <a:gdLst/>
              <a:ahLst/>
              <a:cxnLst/>
              <a:rect l="l" t="t" r="r" b="b"/>
              <a:pathLst>
                <a:path w="1873" h="1397" extrusionOk="0">
                  <a:moveTo>
                    <a:pt x="234" y="1"/>
                  </a:moveTo>
                  <a:cubicBezTo>
                    <a:pt x="102" y="1"/>
                    <a:pt x="0" y="167"/>
                    <a:pt x="44" y="287"/>
                  </a:cubicBezTo>
                  <a:cubicBezTo>
                    <a:pt x="117" y="484"/>
                    <a:pt x="254" y="645"/>
                    <a:pt x="397" y="796"/>
                  </a:cubicBezTo>
                  <a:cubicBezTo>
                    <a:pt x="551" y="958"/>
                    <a:pt x="703" y="1137"/>
                    <a:pt x="878" y="1276"/>
                  </a:cubicBezTo>
                  <a:cubicBezTo>
                    <a:pt x="986" y="1361"/>
                    <a:pt x="1095" y="1397"/>
                    <a:pt x="1197" y="1397"/>
                  </a:cubicBezTo>
                  <a:cubicBezTo>
                    <a:pt x="1597" y="1397"/>
                    <a:pt x="1872" y="841"/>
                    <a:pt x="1429" y="522"/>
                  </a:cubicBezTo>
                  <a:cubicBezTo>
                    <a:pt x="1112" y="294"/>
                    <a:pt x="642" y="33"/>
                    <a:pt x="247" y="1"/>
                  </a:cubicBezTo>
                  <a:cubicBezTo>
                    <a:pt x="243" y="1"/>
                    <a:pt x="238" y="1"/>
                    <a:pt x="23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644;p44"/>
            <p:cNvSpPr/>
            <p:nvPr/>
          </p:nvSpPr>
          <p:spPr>
            <a:xfrm>
              <a:off x="3228150" y="1872150"/>
              <a:ext cx="42750" cy="36775"/>
            </a:xfrm>
            <a:custGeom>
              <a:avLst/>
              <a:gdLst/>
              <a:ahLst/>
              <a:cxnLst/>
              <a:rect l="l" t="t" r="r" b="b"/>
              <a:pathLst>
                <a:path w="1710" h="1471" extrusionOk="0">
                  <a:moveTo>
                    <a:pt x="372" y="1"/>
                  </a:moveTo>
                  <a:cubicBezTo>
                    <a:pt x="169" y="1"/>
                    <a:pt x="1" y="275"/>
                    <a:pt x="131" y="449"/>
                  </a:cubicBezTo>
                  <a:cubicBezTo>
                    <a:pt x="279" y="645"/>
                    <a:pt x="455" y="844"/>
                    <a:pt x="578" y="1061"/>
                  </a:cubicBezTo>
                  <a:lnTo>
                    <a:pt x="578" y="1061"/>
                  </a:lnTo>
                  <a:cubicBezTo>
                    <a:pt x="641" y="1301"/>
                    <a:pt x="857" y="1471"/>
                    <a:pt x="1086" y="1471"/>
                  </a:cubicBezTo>
                  <a:cubicBezTo>
                    <a:pt x="1192" y="1471"/>
                    <a:pt x="1300" y="1435"/>
                    <a:pt x="1398" y="1354"/>
                  </a:cubicBezTo>
                  <a:cubicBezTo>
                    <a:pt x="1709" y="1092"/>
                    <a:pt x="1608" y="637"/>
                    <a:pt x="1263" y="483"/>
                  </a:cubicBezTo>
                  <a:lnTo>
                    <a:pt x="1263" y="483"/>
                  </a:lnTo>
                  <a:cubicBezTo>
                    <a:pt x="1261" y="478"/>
                    <a:pt x="1245" y="465"/>
                    <a:pt x="1212" y="443"/>
                  </a:cubicBezTo>
                  <a:cubicBezTo>
                    <a:pt x="1179" y="416"/>
                    <a:pt x="1144" y="391"/>
                    <a:pt x="1109" y="366"/>
                  </a:cubicBezTo>
                  <a:cubicBezTo>
                    <a:pt x="1038" y="313"/>
                    <a:pt x="968" y="262"/>
                    <a:pt x="892" y="214"/>
                  </a:cubicBezTo>
                  <a:cubicBezTo>
                    <a:pt x="752" y="128"/>
                    <a:pt x="603" y="68"/>
                    <a:pt x="447" y="13"/>
                  </a:cubicBezTo>
                  <a:cubicBezTo>
                    <a:pt x="422" y="5"/>
                    <a:pt x="397" y="1"/>
                    <a:pt x="37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645;p44"/>
            <p:cNvSpPr/>
            <p:nvPr/>
          </p:nvSpPr>
          <p:spPr>
            <a:xfrm>
              <a:off x="3091100" y="1963050"/>
              <a:ext cx="28100" cy="55025"/>
            </a:xfrm>
            <a:custGeom>
              <a:avLst/>
              <a:gdLst/>
              <a:ahLst/>
              <a:cxnLst/>
              <a:rect l="l" t="t" r="r" b="b"/>
              <a:pathLst>
                <a:path w="1124" h="2201" extrusionOk="0">
                  <a:moveTo>
                    <a:pt x="618" y="0"/>
                  </a:moveTo>
                  <a:cubicBezTo>
                    <a:pt x="574" y="0"/>
                    <a:pt x="527" y="12"/>
                    <a:pt x="475" y="36"/>
                  </a:cubicBezTo>
                  <a:cubicBezTo>
                    <a:pt x="201" y="166"/>
                    <a:pt x="186" y="512"/>
                    <a:pt x="147" y="775"/>
                  </a:cubicBezTo>
                  <a:cubicBezTo>
                    <a:pt x="102" y="1087"/>
                    <a:pt x="0" y="1447"/>
                    <a:pt x="46" y="1759"/>
                  </a:cubicBezTo>
                  <a:cubicBezTo>
                    <a:pt x="87" y="2036"/>
                    <a:pt x="321" y="2200"/>
                    <a:pt x="546" y="2200"/>
                  </a:cubicBezTo>
                  <a:cubicBezTo>
                    <a:pt x="729" y="2200"/>
                    <a:pt x="906" y="2093"/>
                    <a:pt x="970" y="1849"/>
                  </a:cubicBezTo>
                  <a:cubicBezTo>
                    <a:pt x="1044" y="1573"/>
                    <a:pt x="1124" y="0"/>
                    <a:pt x="61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646;p44"/>
            <p:cNvSpPr/>
            <p:nvPr/>
          </p:nvSpPr>
          <p:spPr>
            <a:xfrm>
              <a:off x="3085875" y="2035700"/>
              <a:ext cx="27250" cy="31550"/>
            </a:xfrm>
            <a:custGeom>
              <a:avLst/>
              <a:gdLst/>
              <a:ahLst/>
              <a:cxnLst/>
              <a:rect l="l" t="t" r="r" b="b"/>
              <a:pathLst>
                <a:path w="1090" h="1262" extrusionOk="0">
                  <a:moveTo>
                    <a:pt x="686" y="0"/>
                  </a:moveTo>
                  <a:cubicBezTo>
                    <a:pt x="638" y="0"/>
                    <a:pt x="590" y="13"/>
                    <a:pt x="550" y="41"/>
                  </a:cubicBezTo>
                  <a:cubicBezTo>
                    <a:pt x="438" y="117"/>
                    <a:pt x="379" y="222"/>
                    <a:pt x="323" y="304"/>
                  </a:cubicBezTo>
                  <a:cubicBezTo>
                    <a:pt x="322" y="306"/>
                    <a:pt x="277" y="372"/>
                    <a:pt x="280" y="372"/>
                  </a:cubicBezTo>
                  <a:cubicBezTo>
                    <a:pt x="281" y="372"/>
                    <a:pt x="286" y="367"/>
                    <a:pt x="297" y="352"/>
                  </a:cubicBezTo>
                  <a:lnTo>
                    <a:pt x="297" y="352"/>
                  </a:lnTo>
                  <a:cubicBezTo>
                    <a:pt x="249" y="415"/>
                    <a:pt x="195" y="472"/>
                    <a:pt x="156" y="542"/>
                  </a:cubicBezTo>
                  <a:cubicBezTo>
                    <a:pt x="1" y="818"/>
                    <a:pt x="167" y="1177"/>
                    <a:pt x="470" y="1249"/>
                  </a:cubicBezTo>
                  <a:cubicBezTo>
                    <a:pt x="505" y="1257"/>
                    <a:pt x="540" y="1261"/>
                    <a:pt x="575" y="1261"/>
                  </a:cubicBezTo>
                  <a:cubicBezTo>
                    <a:pt x="838" y="1261"/>
                    <a:pt x="1090" y="1039"/>
                    <a:pt x="1068" y="758"/>
                  </a:cubicBezTo>
                  <a:cubicBezTo>
                    <a:pt x="1060" y="680"/>
                    <a:pt x="1043" y="607"/>
                    <a:pt x="1024" y="534"/>
                  </a:cubicBezTo>
                  <a:lnTo>
                    <a:pt x="1024" y="534"/>
                  </a:lnTo>
                  <a:cubicBezTo>
                    <a:pt x="1027" y="544"/>
                    <a:pt x="1028" y="548"/>
                    <a:pt x="1029" y="548"/>
                  </a:cubicBezTo>
                  <a:cubicBezTo>
                    <a:pt x="1032" y="548"/>
                    <a:pt x="1006" y="406"/>
                    <a:pt x="1005" y="406"/>
                  </a:cubicBezTo>
                  <a:lnTo>
                    <a:pt x="1005" y="406"/>
                  </a:lnTo>
                  <a:cubicBezTo>
                    <a:pt x="1005" y="406"/>
                    <a:pt x="1005" y="408"/>
                    <a:pt x="1006" y="413"/>
                  </a:cubicBezTo>
                  <a:cubicBezTo>
                    <a:pt x="994" y="343"/>
                    <a:pt x="979" y="223"/>
                    <a:pt x="925" y="131"/>
                  </a:cubicBezTo>
                  <a:cubicBezTo>
                    <a:pt x="877" y="49"/>
                    <a:pt x="780"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647;p44"/>
            <p:cNvSpPr/>
            <p:nvPr/>
          </p:nvSpPr>
          <p:spPr>
            <a:xfrm>
              <a:off x="2994750" y="1870100"/>
              <a:ext cx="37775" cy="42725"/>
            </a:xfrm>
            <a:custGeom>
              <a:avLst/>
              <a:gdLst/>
              <a:ahLst/>
              <a:cxnLst/>
              <a:rect l="l" t="t" r="r" b="b"/>
              <a:pathLst>
                <a:path w="1511" h="1709" extrusionOk="0">
                  <a:moveTo>
                    <a:pt x="1154" y="0"/>
                  </a:moveTo>
                  <a:cubicBezTo>
                    <a:pt x="1101" y="0"/>
                    <a:pt x="1045" y="15"/>
                    <a:pt x="991" y="50"/>
                  </a:cubicBezTo>
                  <a:cubicBezTo>
                    <a:pt x="671" y="254"/>
                    <a:pt x="461" y="604"/>
                    <a:pt x="205" y="877"/>
                  </a:cubicBezTo>
                  <a:cubicBezTo>
                    <a:pt x="0" y="1093"/>
                    <a:pt x="34" y="1440"/>
                    <a:pt x="273" y="1615"/>
                  </a:cubicBezTo>
                  <a:cubicBezTo>
                    <a:pt x="357" y="1677"/>
                    <a:pt x="465" y="1709"/>
                    <a:pt x="573" y="1709"/>
                  </a:cubicBezTo>
                  <a:cubicBezTo>
                    <a:pt x="746" y="1709"/>
                    <a:pt x="920" y="1626"/>
                    <a:pt x="997" y="1457"/>
                  </a:cubicBezTo>
                  <a:cubicBezTo>
                    <a:pt x="1153" y="1113"/>
                    <a:pt x="1408" y="774"/>
                    <a:pt x="1475" y="399"/>
                  </a:cubicBezTo>
                  <a:cubicBezTo>
                    <a:pt x="1510" y="192"/>
                    <a:pt x="1346"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648;p44"/>
            <p:cNvSpPr/>
            <p:nvPr/>
          </p:nvSpPr>
          <p:spPr>
            <a:xfrm>
              <a:off x="2964125" y="1929075"/>
              <a:ext cx="30825" cy="31075"/>
            </a:xfrm>
            <a:custGeom>
              <a:avLst/>
              <a:gdLst/>
              <a:ahLst/>
              <a:cxnLst/>
              <a:rect l="l" t="t" r="r" b="b"/>
              <a:pathLst>
                <a:path w="1233" h="1243" extrusionOk="0">
                  <a:moveTo>
                    <a:pt x="851" y="1"/>
                  </a:moveTo>
                  <a:cubicBezTo>
                    <a:pt x="794" y="1"/>
                    <a:pt x="734" y="14"/>
                    <a:pt x="676" y="42"/>
                  </a:cubicBezTo>
                  <a:cubicBezTo>
                    <a:pt x="459" y="148"/>
                    <a:pt x="219" y="287"/>
                    <a:pt x="109" y="513"/>
                  </a:cubicBezTo>
                  <a:cubicBezTo>
                    <a:pt x="0" y="737"/>
                    <a:pt x="49" y="998"/>
                    <a:pt x="253" y="1148"/>
                  </a:cubicBezTo>
                  <a:cubicBezTo>
                    <a:pt x="342" y="1213"/>
                    <a:pt x="439" y="1242"/>
                    <a:pt x="536" y="1242"/>
                  </a:cubicBezTo>
                  <a:cubicBezTo>
                    <a:pt x="666" y="1242"/>
                    <a:pt x="795" y="1189"/>
                    <a:pt x="901" y="1094"/>
                  </a:cubicBezTo>
                  <a:cubicBezTo>
                    <a:pt x="1086" y="926"/>
                    <a:pt x="1151" y="648"/>
                    <a:pt x="1192" y="414"/>
                  </a:cubicBezTo>
                  <a:cubicBezTo>
                    <a:pt x="1232" y="172"/>
                    <a:pt x="1058" y="1"/>
                    <a:pt x="85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649;p44"/>
            <p:cNvSpPr/>
            <p:nvPr/>
          </p:nvSpPr>
          <p:spPr>
            <a:xfrm>
              <a:off x="2818125" y="1793400"/>
              <a:ext cx="68125" cy="26225"/>
            </a:xfrm>
            <a:custGeom>
              <a:avLst/>
              <a:gdLst/>
              <a:ahLst/>
              <a:cxnLst/>
              <a:rect l="l" t="t" r="r" b="b"/>
              <a:pathLst>
                <a:path w="2725" h="1049" extrusionOk="0">
                  <a:moveTo>
                    <a:pt x="1691" y="1"/>
                  </a:moveTo>
                  <a:cubicBezTo>
                    <a:pt x="1536" y="1"/>
                    <a:pt x="1380" y="15"/>
                    <a:pt x="1211" y="39"/>
                  </a:cubicBezTo>
                  <a:cubicBezTo>
                    <a:pt x="898" y="82"/>
                    <a:pt x="561" y="120"/>
                    <a:pt x="287" y="284"/>
                  </a:cubicBezTo>
                  <a:cubicBezTo>
                    <a:pt x="1" y="453"/>
                    <a:pt x="44" y="985"/>
                    <a:pt x="407" y="1035"/>
                  </a:cubicBezTo>
                  <a:cubicBezTo>
                    <a:pt x="482" y="1045"/>
                    <a:pt x="557" y="1049"/>
                    <a:pt x="632" y="1049"/>
                  </a:cubicBezTo>
                  <a:cubicBezTo>
                    <a:pt x="836" y="1049"/>
                    <a:pt x="1039" y="1020"/>
                    <a:pt x="1246" y="1012"/>
                  </a:cubicBezTo>
                  <a:cubicBezTo>
                    <a:pt x="1533" y="999"/>
                    <a:pt x="1805" y="1013"/>
                    <a:pt x="2084" y="972"/>
                  </a:cubicBezTo>
                  <a:cubicBezTo>
                    <a:pt x="2574" y="902"/>
                    <a:pt x="2725" y="175"/>
                    <a:pt x="2175" y="53"/>
                  </a:cubicBezTo>
                  <a:cubicBezTo>
                    <a:pt x="2006" y="16"/>
                    <a:pt x="1849" y="1"/>
                    <a:pt x="169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650;p44"/>
            <p:cNvSpPr/>
            <p:nvPr/>
          </p:nvSpPr>
          <p:spPr>
            <a:xfrm>
              <a:off x="2901625" y="1790050"/>
              <a:ext cx="40975" cy="25900"/>
            </a:xfrm>
            <a:custGeom>
              <a:avLst/>
              <a:gdLst/>
              <a:ahLst/>
              <a:cxnLst/>
              <a:rect l="l" t="t" r="r" b="b"/>
              <a:pathLst>
                <a:path w="1639" h="1036" extrusionOk="0">
                  <a:moveTo>
                    <a:pt x="1069" y="0"/>
                  </a:moveTo>
                  <a:cubicBezTo>
                    <a:pt x="977" y="0"/>
                    <a:pt x="881" y="23"/>
                    <a:pt x="790" y="66"/>
                  </a:cubicBezTo>
                  <a:cubicBezTo>
                    <a:pt x="625" y="144"/>
                    <a:pt x="468" y="235"/>
                    <a:pt x="312" y="330"/>
                  </a:cubicBezTo>
                  <a:cubicBezTo>
                    <a:pt x="190" y="403"/>
                    <a:pt x="0" y="472"/>
                    <a:pt x="43" y="652"/>
                  </a:cubicBezTo>
                  <a:cubicBezTo>
                    <a:pt x="84" y="830"/>
                    <a:pt x="335" y="925"/>
                    <a:pt x="489" y="978"/>
                  </a:cubicBezTo>
                  <a:cubicBezTo>
                    <a:pt x="607" y="1018"/>
                    <a:pt x="729" y="1036"/>
                    <a:pt x="852" y="1036"/>
                  </a:cubicBezTo>
                  <a:cubicBezTo>
                    <a:pt x="971" y="1036"/>
                    <a:pt x="1091" y="1019"/>
                    <a:pt x="1208" y="991"/>
                  </a:cubicBezTo>
                  <a:cubicBezTo>
                    <a:pt x="1508" y="920"/>
                    <a:pt x="1639" y="554"/>
                    <a:pt x="1521" y="293"/>
                  </a:cubicBezTo>
                  <a:cubicBezTo>
                    <a:pt x="1431" y="93"/>
                    <a:pt x="1257" y="0"/>
                    <a:pt x="106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651;p44"/>
            <p:cNvSpPr/>
            <p:nvPr/>
          </p:nvSpPr>
          <p:spPr>
            <a:xfrm>
              <a:off x="2950600" y="1625625"/>
              <a:ext cx="39150" cy="42075"/>
            </a:xfrm>
            <a:custGeom>
              <a:avLst/>
              <a:gdLst/>
              <a:ahLst/>
              <a:cxnLst/>
              <a:rect l="l" t="t" r="r" b="b"/>
              <a:pathLst>
                <a:path w="1566" h="1683" extrusionOk="0">
                  <a:moveTo>
                    <a:pt x="383" y="1"/>
                  </a:moveTo>
                  <a:cubicBezTo>
                    <a:pt x="180" y="1"/>
                    <a:pt x="0" y="227"/>
                    <a:pt x="60" y="435"/>
                  </a:cubicBezTo>
                  <a:cubicBezTo>
                    <a:pt x="162" y="785"/>
                    <a:pt x="390" y="1136"/>
                    <a:pt x="574" y="1447"/>
                  </a:cubicBezTo>
                  <a:cubicBezTo>
                    <a:pt x="666" y="1603"/>
                    <a:pt x="832" y="1683"/>
                    <a:pt x="1000" y="1683"/>
                  </a:cubicBezTo>
                  <a:cubicBezTo>
                    <a:pt x="1113" y="1683"/>
                    <a:pt x="1228" y="1646"/>
                    <a:pt x="1320" y="1571"/>
                  </a:cubicBezTo>
                  <a:cubicBezTo>
                    <a:pt x="1565" y="1374"/>
                    <a:pt x="1560" y="1038"/>
                    <a:pt x="1354" y="816"/>
                  </a:cubicBezTo>
                  <a:cubicBezTo>
                    <a:pt x="1108" y="550"/>
                    <a:pt x="843" y="245"/>
                    <a:pt x="538" y="48"/>
                  </a:cubicBezTo>
                  <a:cubicBezTo>
                    <a:pt x="487" y="15"/>
                    <a:pt x="434" y="1"/>
                    <a:pt x="3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652;p44"/>
            <p:cNvSpPr/>
            <p:nvPr/>
          </p:nvSpPr>
          <p:spPr>
            <a:xfrm>
              <a:off x="2985525" y="1670350"/>
              <a:ext cx="29225" cy="28500"/>
            </a:xfrm>
            <a:custGeom>
              <a:avLst/>
              <a:gdLst/>
              <a:ahLst/>
              <a:cxnLst/>
              <a:rect l="l" t="t" r="r" b="b"/>
              <a:pathLst>
                <a:path w="1169" h="1140" extrusionOk="0">
                  <a:moveTo>
                    <a:pt x="337" y="1"/>
                  </a:moveTo>
                  <a:cubicBezTo>
                    <a:pt x="197" y="1"/>
                    <a:pt x="49" y="128"/>
                    <a:pt x="24" y="264"/>
                  </a:cubicBezTo>
                  <a:cubicBezTo>
                    <a:pt x="1" y="401"/>
                    <a:pt x="33" y="503"/>
                    <a:pt x="82" y="627"/>
                  </a:cubicBezTo>
                  <a:cubicBezTo>
                    <a:pt x="98" y="666"/>
                    <a:pt x="112" y="706"/>
                    <a:pt x="128" y="746"/>
                  </a:cubicBezTo>
                  <a:cubicBezTo>
                    <a:pt x="170" y="851"/>
                    <a:pt x="215" y="921"/>
                    <a:pt x="288" y="1008"/>
                  </a:cubicBezTo>
                  <a:cubicBezTo>
                    <a:pt x="354" y="1086"/>
                    <a:pt x="501" y="1139"/>
                    <a:pt x="608" y="1139"/>
                  </a:cubicBezTo>
                  <a:cubicBezTo>
                    <a:pt x="617" y="1139"/>
                    <a:pt x="626" y="1139"/>
                    <a:pt x="634" y="1138"/>
                  </a:cubicBezTo>
                  <a:cubicBezTo>
                    <a:pt x="739" y="1131"/>
                    <a:pt x="831" y="1097"/>
                    <a:pt x="914" y="1029"/>
                  </a:cubicBezTo>
                  <a:cubicBezTo>
                    <a:pt x="1082" y="894"/>
                    <a:pt x="1168" y="600"/>
                    <a:pt x="1022" y="413"/>
                  </a:cubicBezTo>
                  <a:cubicBezTo>
                    <a:pt x="952" y="324"/>
                    <a:pt x="893" y="265"/>
                    <a:pt x="797" y="201"/>
                  </a:cubicBezTo>
                  <a:cubicBezTo>
                    <a:pt x="762" y="176"/>
                    <a:pt x="726" y="153"/>
                    <a:pt x="690" y="131"/>
                  </a:cubicBezTo>
                  <a:cubicBezTo>
                    <a:pt x="579" y="56"/>
                    <a:pt x="485" y="5"/>
                    <a:pt x="344" y="1"/>
                  </a:cubicBezTo>
                  <a:cubicBezTo>
                    <a:pt x="342" y="1"/>
                    <a:pt x="340" y="1"/>
                    <a:pt x="33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653;p44"/>
            <p:cNvSpPr/>
            <p:nvPr/>
          </p:nvSpPr>
          <p:spPr>
            <a:xfrm>
              <a:off x="3068500" y="1490700"/>
              <a:ext cx="26950" cy="49400"/>
            </a:xfrm>
            <a:custGeom>
              <a:avLst/>
              <a:gdLst/>
              <a:ahLst/>
              <a:cxnLst/>
              <a:rect l="l" t="t" r="r" b="b"/>
              <a:pathLst>
                <a:path w="1078" h="1976" extrusionOk="0">
                  <a:moveTo>
                    <a:pt x="489" y="1"/>
                  </a:moveTo>
                  <a:cubicBezTo>
                    <a:pt x="368" y="1"/>
                    <a:pt x="249" y="61"/>
                    <a:pt x="180" y="185"/>
                  </a:cubicBezTo>
                  <a:cubicBezTo>
                    <a:pt x="69" y="382"/>
                    <a:pt x="50" y="624"/>
                    <a:pt x="33" y="847"/>
                  </a:cubicBezTo>
                  <a:cubicBezTo>
                    <a:pt x="18" y="1051"/>
                    <a:pt x="0" y="1273"/>
                    <a:pt x="30" y="1475"/>
                  </a:cubicBezTo>
                  <a:cubicBezTo>
                    <a:pt x="70" y="1746"/>
                    <a:pt x="257" y="1976"/>
                    <a:pt x="546" y="1976"/>
                  </a:cubicBezTo>
                  <a:cubicBezTo>
                    <a:pt x="552" y="1976"/>
                    <a:pt x="559" y="1976"/>
                    <a:pt x="566" y="1975"/>
                  </a:cubicBezTo>
                  <a:cubicBezTo>
                    <a:pt x="866" y="1965"/>
                    <a:pt x="1051" y="1718"/>
                    <a:pt x="1066" y="1439"/>
                  </a:cubicBezTo>
                  <a:cubicBezTo>
                    <a:pt x="1077" y="1219"/>
                    <a:pt x="1035" y="981"/>
                    <a:pt x="997" y="765"/>
                  </a:cubicBezTo>
                  <a:cubicBezTo>
                    <a:pt x="963" y="563"/>
                    <a:pt x="922" y="343"/>
                    <a:pt x="804" y="171"/>
                  </a:cubicBezTo>
                  <a:cubicBezTo>
                    <a:pt x="728" y="59"/>
                    <a:pt x="608"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654;p44"/>
            <p:cNvSpPr/>
            <p:nvPr/>
          </p:nvSpPr>
          <p:spPr>
            <a:xfrm>
              <a:off x="3069475" y="1552300"/>
              <a:ext cx="26900" cy="31475"/>
            </a:xfrm>
            <a:custGeom>
              <a:avLst/>
              <a:gdLst/>
              <a:ahLst/>
              <a:cxnLst/>
              <a:rect l="l" t="t" r="r" b="b"/>
              <a:pathLst>
                <a:path w="1076" h="1259" extrusionOk="0">
                  <a:moveTo>
                    <a:pt x="471" y="0"/>
                  </a:moveTo>
                  <a:cubicBezTo>
                    <a:pt x="353" y="0"/>
                    <a:pt x="231" y="71"/>
                    <a:pt x="175" y="173"/>
                  </a:cubicBezTo>
                  <a:lnTo>
                    <a:pt x="175" y="173"/>
                  </a:lnTo>
                  <a:cubicBezTo>
                    <a:pt x="167" y="183"/>
                    <a:pt x="159" y="195"/>
                    <a:pt x="149" y="209"/>
                  </a:cubicBezTo>
                  <a:cubicBezTo>
                    <a:pt x="121" y="243"/>
                    <a:pt x="104" y="284"/>
                    <a:pt x="98" y="329"/>
                  </a:cubicBezTo>
                  <a:cubicBezTo>
                    <a:pt x="94" y="357"/>
                    <a:pt x="91" y="386"/>
                    <a:pt x="88" y="416"/>
                  </a:cubicBezTo>
                  <a:lnTo>
                    <a:pt x="88" y="416"/>
                  </a:lnTo>
                  <a:cubicBezTo>
                    <a:pt x="88" y="417"/>
                    <a:pt x="87" y="419"/>
                    <a:pt x="87" y="422"/>
                  </a:cubicBezTo>
                  <a:cubicBezTo>
                    <a:pt x="72" y="491"/>
                    <a:pt x="57" y="562"/>
                    <a:pt x="46" y="631"/>
                  </a:cubicBezTo>
                  <a:cubicBezTo>
                    <a:pt x="0" y="935"/>
                    <a:pt x="169" y="1224"/>
                    <a:pt x="494" y="1256"/>
                  </a:cubicBezTo>
                  <a:cubicBezTo>
                    <a:pt x="511" y="1258"/>
                    <a:pt x="527" y="1259"/>
                    <a:pt x="543" y="1259"/>
                  </a:cubicBezTo>
                  <a:cubicBezTo>
                    <a:pt x="821" y="1259"/>
                    <a:pt x="1076" y="1025"/>
                    <a:pt x="1057" y="732"/>
                  </a:cubicBezTo>
                  <a:cubicBezTo>
                    <a:pt x="1048" y="578"/>
                    <a:pt x="995" y="419"/>
                    <a:pt x="916" y="288"/>
                  </a:cubicBezTo>
                  <a:cubicBezTo>
                    <a:pt x="881" y="230"/>
                    <a:pt x="840" y="168"/>
                    <a:pt x="791" y="124"/>
                  </a:cubicBezTo>
                  <a:cubicBezTo>
                    <a:pt x="736" y="76"/>
                    <a:pt x="671" y="39"/>
                    <a:pt x="599" y="20"/>
                  </a:cubicBezTo>
                  <a:cubicBezTo>
                    <a:pt x="578" y="14"/>
                    <a:pt x="554" y="11"/>
                    <a:pt x="531" y="11"/>
                  </a:cubicBezTo>
                  <a:cubicBezTo>
                    <a:pt x="493" y="8"/>
                    <a:pt x="476" y="6"/>
                    <a:pt x="479" y="6"/>
                  </a:cubicBezTo>
                  <a:cubicBezTo>
                    <a:pt x="481" y="6"/>
                    <a:pt x="505" y="8"/>
                    <a:pt x="548" y="11"/>
                  </a:cubicBezTo>
                  <a:cubicBezTo>
                    <a:pt x="523" y="3"/>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655;p44"/>
            <p:cNvSpPr/>
            <p:nvPr/>
          </p:nvSpPr>
          <p:spPr>
            <a:xfrm>
              <a:off x="3350475" y="2029350"/>
              <a:ext cx="27625" cy="24525"/>
            </a:xfrm>
            <a:custGeom>
              <a:avLst/>
              <a:gdLst/>
              <a:ahLst/>
              <a:cxnLst/>
              <a:rect l="l" t="t" r="r" b="b"/>
              <a:pathLst>
                <a:path w="1105" h="981" extrusionOk="0">
                  <a:moveTo>
                    <a:pt x="602" y="1"/>
                  </a:moveTo>
                  <a:cubicBezTo>
                    <a:pt x="326" y="1"/>
                    <a:pt x="108" y="237"/>
                    <a:pt x="48" y="492"/>
                  </a:cubicBezTo>
                  <a:cubicBezTo>
                    <a:pt x="0" y="687"/>
                    <a:pt x="129" y="938"/>
                    <a:pt x="343" y="969"/>
                  </a:cubicBezTo>
                  <a:cubicBezTo>
                    <a:pt x="391" y="977"/>
                    <a:pt x="438" y="981"/>
                    <a:pt x="485" y="981"/>
                  </a:cubicBezTo>
                  <a:cubicBezTo>
                    <a:pt x="550" y="981"/>
                    <a:pt x="613" y="973"/>
                    <a:pt x="679" y="954"/>
                  </a:cubicBezTo>
                  <a:cubicBezTo>
                    <a:pt x="818" y="913"/>
                    <a:pt x="968" y="814"/>
                    <a:pt x="1024" y="674"/>
                  </a:cubicBezTo>
                  <a:cubicBezTo>
                    <a:pt x="1085" y="519"/>
                    <a:pt x="1105" y="368"/>
                    <a:pt x="1011" y="217"/>
                  </a:cubicBezTo>
                  <a:cubicBezTo>
                    <a:pt x="923" y="73"/>
                    <a:pt x="772" y="2"/>
                    <a:pt x="608" y="1"/>
                  </a:cubicBezTo>
                  <a:cubicBezTo>
                    <a:pt x="606" y="1"/>
                    <a:pt x="604" y="1"/>
                    <a:pt x="60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656;p44"/>
            <p:cNvSpPr/>
            <p:nvPr/>
          </p:nvSpPr>
          <p:spPr>
            <a:xfrm>
              <a:off x="2715025" y="1669325"/>
              <a:ext cx="23925" cy="22200"/>
            </a:xfrm>
            <a:custGeom>
              <a:avLst/>
              <a:gdLst/>
              <a:ahLst/>
              <a:cxnLst/>
              <a:rect l="l" t="t" r="r" b="b"/>
              <a:pathLst>
                <a:path w="957" h="888" extrusionOk="0">
                  <a:moveTo>
                    <a:pt x="485" y="1"/>
                  </a:moveTo>
                  <a:cubicBezTo>
                    <a:pt x="285" y="1"/>
                    <a:pt x="85" y="139"/>
                    <a:pt x="46" y="341"/>
                  </a:cubicBezTo>
                  <a:cubicBezTo>
                    <a:pt x="1" y="578"/>
                    <a:pt x="132" y="820"/>
                    <a:pt x="376" y="877"/>
                  </a:cubicBezTo>
                  <a:cubicBezTo>
                    <a:pt x="407" y="884"/>
                    <a:pt x="439" y="888"/>
                    <a:pt x="472" y="888"/>
                  </a:cubicBezTo>
                  <a:cubicBezTo>
                    <a:pt x="671" y="888"/>
                    <a:pt x="873" y="750"/>
                    <a:pt x="911" y="548"/>
                  </a:cubicBezTo>
                  <a:cubicBezTo>
                    <a:pt x="956" y="311"/>
                    <a:pt x="823" y="69"/>
                    <a:pt x="581" y="12"/>
                  </a:cubicBezTo>
                  <a:cubicBezTo>
                    <a:pt x="550" y="4"/>
                    <a:pt x="517" y="1"/>
                    <a:pt x="48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657;p44"/>
            <p:cNvSpPr/>
            <p:nvPr/>
          </p:nvSpPr>
          <p:spPr>
            <a:xfrm>
              <a:off x="3379500" y="1514175"/>
              <a:ext cx="22850" cy="21500"/>
            </a:xfrm>
            <a:custGeom>
              <a:avLst/>
              <a:gdLst/>
              <a:ahLst/>
              <a:cxnLst/>
              <a:rect l="l" t="t" r="r" b="b"/>
              <a:pathLst>
                <a:path w="914" h="860" extrusionOk="0">
                  <a:moveTo>
                    <a:pt x="424" y="1"/>
                  </a:moveTo>
                  <a:cubicBezTo>
                    <a:pt x="414" y="1"/>
                    <a:pt x="403" y="2"/>
                    <a:pt x="394" y="5"/>
                  </a:cubicBezTo>
                  <a:cubicBezTo>
                    <a:pt x="268" y="26"/>
                    <a:pt x="172" y="62"/>
                    <a:pt x="93" y="167"/>
                  </a:cubicBezTo>
                  <a:cubicBezTo>
                    <a:pt x="17" y="269"/>
                    <a:pt x="0" y="387"/>
                    <a:pt x="32" y="511"/>
                  </a:cubicBezTo>
                  <a:cubicBezTo>
                    <a:pt x="47" y="562"/>
                    <a:pt x="71" y="610"/>
                    <a:pt x="96" y="658"/>
                  </a:cubicBezTo>
                  <a:cubicBezTo>
                    <a:pt x="168" y="796"/>
                    <a:pt x="305" y="860"/>
                    <a:pt x="445" y="860"/>
                  </a:cubicBezTo>
                  <a:cubicBezTo>
                    <a:pt x="601" y="860"/>
                    <a:pt x="761" y="781"/>
                    <a:pt x="839" y="638"/>
                  </a:cubicBezTo>
                  <a:cubicBezTo>
                    <a:pt x="914" y="503"/>
                    <a:pt x="908" y="338"/>
                    <a:pt x="828" y="206"/>
                  </a:cubicBezTo>
                  <a:cubicBezTo>
                    <a:pt x="742" y="66"/>
                    <a:pt x="604" y="11"/>
                    <a:pt x="448" y="3"/>
                  </a:cubicBezTo>
                  <a:cubicBezTo>
                    <a:pt x="440" y="1"/>
                    <a:pt x="432" y="1"/>
                    <a:pt x="424"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658;p44"/>
            <p:cNvSpPr/>
            <p:nvPr/>
          </p:nvSpPr>
          <p:spPr>
            <a:xfrm>
              <a:off x="4498075" y="2877325"/>
              <a:ext cx="787550" cy="725325"/>
            </a:xfrm>
            <a:custGeom>
              <a:avLst/>
              <a:gdLst/>
              <a:ahLst/>
              <a:cxnLst/>
              <a:rect l="l" t="t" r="r" b="b"/>
              <a:pathLst>
                <a:path w="31502" h="29013" extrusionOk="0">
                  <a:moveTo>
                    <a:pt x="15874" y="1"/>
                  </a:moveTo>
                  <a:cubicBezTo>
                    <a:pt x="14109" y="1"/>
                    <a:pt x="12322" y="263"/>
                    <a:pt x="10596" y="834"/>
                  </a:cubicBezTo>
                  <a:cubicBezTo>
                    <a:pt x="7848" y="1743"/>
                    <a:pt x="5047" y="3881"/>
                    <a:pt x="3327" y="6113"/>
                  </a:cubicBezTo>
                  <a:cubicBezTo>
                    <a:pt x="1354" y="8669"/>
                    <a:pt x="0" y="12415"/>
                    <a:pt x="145" y="15640"/>
                  </a:cubicBezTo>
                  <a:cubicBezTo>
                    <a:pt x="310" y="19308"/>
                    <a:pt x="2266" y="22791"/>
                    <a:pt x="5121" y="25098"/>
                  </a:cubicBezTo>
                  <a:cubicBezTo>
                    <a:pt x="8364" y="27719"/>
                    <a:pt x="12375" y="29012"/>
                    <a:pt x="16228" y="29012"/>
                  </a:cubicBezTo>
                  <a:cubicBezTo>
                    <a:pt x="17843" y="29012"/>
                    <a:pt x="19429" y="28785"/>
                    <a:pt x="20921" y="28334"/>
                  </a:cubicBezTo>
                  <a:cubicBezTo>
                    <a:pt x="25032" y="27087"/>
                    <a:pt x="27883" y="24678"/>
                    <a:pt x="30034" y="20380"/>
                  </a:cubicBezTo>
                  <a:cubicBezTo>
                    <a:pt x="31216" y="18018"/>
                    <a:pt x="31502" y="14352"/>
                    <a:pt x="31374" y="12471"/>
                  </a:cubicBezTo>
                  <a:cubicBezTo>
                    <a:pt x="31157" y="9248"/>
                    <a:pt x="29623" y="6078"/>
                    <a:pt x="27178" y="3985"/>
                  </a:cubicBezTo>
                  <a:cubicBezTo>
                    <a:pt x="24338" y="1555"/>
                    <a:pt x="20172" y="1"/>
                    <a:pt x="158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659;p44"/>
            <p:cNvSpPr/>
            <p:nvPr/>
          </p:nvSpPr>
          <p:spPr>
            <a:xfrm>
              <a:off x="4565100" y="2938525"/>
              <a:ext cx="654150" cy="602400"/>
            </a:xfrm>
            <a:custGeom>
              <a:avLst/>
              <a:gdLst/>
              <a:ahLst/>
              <a:cxnLst/>
              <a:rect l="l" t="t" r="r" b="b"/>
              <a:pathLst>
                <a:path w="26166" h="24096" extrusionOk="0">
                  <a:moveTo>
                    <a:pt x="13186" y="0"/>
                  </a:moveTo>
                  <a:cubicBezTo>
                    <a:pt x="11720" y="0"/>
                    <a:pt x="10235" y="218"/>
                    <a:pt x="8801" y="693"/>
                  </a:cubicBezTo>
                  <a:cubicBezTo>
                    <a:pt x="6518" y="1449"/>
                    <a:pt x="4194" y="3224"/>
                    <a:pt x="2764" y="5077"/>
                  </a:cubicBezTo>
                  <a:cubicBezTo>
                    <a:pt x="1126" y="7200"/>
                    <a:pt x="0" y="10310"/>
                    <a:pt x="120" y="12990"/>
                  </a:cubicBezTo>
                  <a:cubicBezTo>
                    <a:pt x="257" y="16035"/>
                    <a:pt x="1882" y="18929"/>
                    <a:pt x="4254" y="20845"/>
                  </a:cubicBezTo>
                  <a:cubicBezTo>
                    <a:pt x="6947" y="23021"/>
                    <a:pt x="10278" y="24095"/>
                    <a:pt x="13478" y="24095"/>
                  </a:cubicBezTo>
                  <a:cubicBezTo>
                    <a:pt x="14818" y="24095"/>
                    <a:pt x="16136" y="23907"/>
                    <a:pt x="17375" y="23531"/>
                  </a:cubicBezTo>
                  <a:cubicBezTo>
                    <a:pt x="20789" y="22498"/>
                    <a:pt x="23157" y="20496"/>
                    <a:pt x="24944" y="16926"/>
                  </a:cubicBezTo>
                  <a:cubicBezTo>
                    <a:pt x="25926" y="14965"/>
                    <a:pt x="26166" y="11921"/>
                    <a:pt x="26059" y="10359"/>
                  </a:cubicBezTo>
                  <a:cubicBezTo>
                    <a:pt x="25877" y="7682"/>
                    <a:pt x="24605" y="5050"/>
                    <a:pt x="22573" y="3310"/>
                  </a:cubicBezTo>
                  <a:cubicBezTo>
                    <a:pt x="20214" y="1291"/>
                    <a:pt x="16754"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660;p44"/>
            <p:cNvSpPr/>
            <p:nvPr/>
          </p:nvSpPr>
          <p:spPr>
            <a:xfrm>
              <a:off x="4465400" y="2849350"/>
              <a:ext cx="849975" cy="781025"/>
            </a:xfrm>
            <a:custGeom>
              <a:avLst/>
              <a:gdLst/>
              <a:ahLst/>
              <a:cxnLst/>
              <a:rect l="l" t="t" r="r" b="b"/>
              <a:pathLst>
                <a:path w="33999" h="31241" extrusionOk="0">
                  <a:moveTo>
                    <a:pt x="17225" y="2234"/>
                  </a:moveTo>
                  <a:cubicBezTo>
                    <a:pt x="17609" y="2234"/>
                    <a:pt x="17993" y="2247"/>
                    <a:pt x="18376" y="2272"/>
                  </a:cubicBezTo>
                  <a:cubicBezTo>
                    <a:pt x="21433" y="2471"/>
                    <a:pt x="24550" y="3529"/>
                    <a:pt x="27021" y="5357"/>
                  </a:cubicBezTo>
                  <a:cubicBezTo>
                    <a:pt x="29673" y="7319"/>
                    <a:pt x="31304" y="10352"/>
                    <a:pt x="31567" y="13632"/>
                  </a:cubicBezTo>
                  <a:cubicBezTo>
                    <a:pt x="31875" y="18912"/>
                    <a:pt x="29667" y="24330"/>
                    <a:pt x="24974" y="27072"/>
                  </a:cubicBezTo>
                  <a:cubicBezTo>
                    <a:pt x="22709" y="28396"/>
                    <a:pt x="20149" y="29013"/>
                    <a:pt x="17576" y="29013"/>
                  </a:cubicBezTo>
                  <a:cubicBezTo>
                    <a:pt x="14294" y="29013"/>
                    <a:pt x="10991" y="28009"/>
                    <a:pt x="8255" y="26188"/>
                  </a:cubicBezTo>
                  <a:cubicBezTo>
                    <a:pt x="5907" y="24624"/>
                    <a:pt x="4024" y="22348"/>
                    <a:pt x="3125" y="19658"/>
                  </a:cubicBezTo>
                  <a:cubicBezTo>
                    <a:pt x="2165" y="16789"/>
                    <a:pt x="2529" y="13730"/>
                    <a:pt x="3730" y="10985"/>
                  </a:cubicBezTo>
                  <a:cubicBezTo>
                    <a:pt x="4963" y="8164"/>
                    <a:pt x="7011" y="5875"/>
                    <a:pt x="9631" y="4261"/>
                  </a:cubicBezTo>
                  <a:cubicBezTo>
                    <a:pt x="11920" y="2851"/>
                    <a:pt x="14560" y="2234"/>
                    <a:pt x="17225" y="2234"/>
                  </a:cubicBezTo>
                  <a:close/>
                  <a:moveTo>
                    <a:pt x="17117" y="0"/>
                  </a:moveTo>
                  <a:cubicBezTo>
                    <a:pt x="15036" y="0"/>
                    <a:pt x="12951" y="339"/>
                    <a:pt x="11027" y="1083"/>
                  </a:cubicBezTo>
                  <a:cubicBezTo>
                    <a:pt x="7780" y="2338"/>
                    <a:pt x="4875" y="4724"/>
                    <a:pt x="2987" y="7644"/>
                  </a:cubicBezTo>
                  <a:cubicBezTo>
                    <a:pt x="1132" y="10511"/>
                    <a:pt x="0" y="14195"/>
                    <a:pt x="403" y="17622"/>
                  </a:cubicBezTo>
                  <a:cubicBezTo>
                    <a:pt x="778" y="20796"/>
                    <a:pt x="2290" y="23747"/>
                    <a:pt x="4534" y="26010"/>
                  </a:cubicBezTo>
                  <a:cubicBezTo>
                    <a:pt x="7894" y="29395"/>
                    <a:pt x="12723" y="31241"/>
                    <a:pt x="17507" y="31241"/>
                  </a:cubicBezTo>
                  <a:cubicBezTo>
                    <a:pt x="19650" y="31241"/>
                    <a:pt x="21784" y="30871"/>
                    <a:pt x="23773" y="30102"/>
                  </a:cubicBezTo>
                  <a:cubicBezTo>
                    <a:pt x="26935" y="28881"/>
                    <a:pt x="29463" y="26734"/>
                    <a:pt x="31279" y="23881"/>
                  </a:cubicBezTo>
                  <a:cubicBezTo>
                    <a:pt x="33219" y="20832"/>
                    <a:pt x="33999" y="17210"/>
                    <a:pt x="33801" y="13613"/>
                  </a:cubicBezTo>
                  <a:lnTo>
                    <a:pt x="33801" y="13613"/>
                  </a:lnTo>
                  <a:cubicBezTo>
                    <a:pt x="33800" y="13592"/>
                    <a:pt x="33799" y="13572"/>
                    <a:pt x="33797" y="13550"/>
                  </a:cubicBezTo>
                  <a:lnTo>
                    <a:pt x="33797" y="13550"/>
                  </a:lnTo>
                  <a:cubicBezTo>
                    <a:pt x="33797" y="13550"/>
                    <a:pt x="33797" y="13550"/>
                    <a:pt x="33797" y="13550"/>
                  </a:cubicBezTo>
                  <a:cubicBezTo>
                    <a:pt x="33796" y="13530"/>
                    <a:pt x="33794" y="13509"/>
                    <a:pt x="33792" y="13489"/>
                  </a:cubicBezTo>
                  <a:lnTo>
                    <a:pt x="33792" y="13489"/>
                  </a:lnTo>
                  <a:cubicBezTo>
                    <a:pt x="33515" y="10181"/>
                    <a:pt x="32104" y="6975"/>
                    <a:pt x="29676" y="4677"/>
                  </a:cubicBezTo>
                  <a:cubicBezTo>
                    <a:pt x="27359" y="2484"/>
                    <a:pt x="24275" y="1068"/>
                    <a:pt x="21172" y="421"/>
                  </a:cubicBezTo>
                  <a:cubicBezTo>
                    <a:pt x="19853" y="147"/>
                    <a:pt x="18486" y="0"/>
                    <a:pt x="17117"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661;p44"/>
            <p:cNvSpPr/>
            <p:nvPr/>
          </p:nvSpPr>
          <p:spPr>
            <a:xfrm>
              <a:off x="4823300" y="2930900"/>
              <a:ext cx="137325" cy="617950"/>
            </a:xfrm>
            <a:custGeom>
              <a:avLst/>
              <a:gdLst/>
              <a:ahLst/>
              <a:cxnLst/>
              <a:rect l="l" t="t" r="r" b="b"/>
              <a:pathLst>
                <a:path w="5493" h="24718" extrusionOk="0">
                  <a:moveTo>
                    <a:pt x="5292" y="1"/>
                  </a:moveTo>
                  <a:cubicBezTo>
                    <a:pt x="5231" y="1"/>
                    <a:pt x="5173" y="29"/>
                    <a:pt x="5146" y="96"/>
                  </a:cubicBezTo>
                  <a:cubicBezTo>
                    <a:pt x="4442" y="1851"/>
                    <a:pt x="4261" y="3933"/>
                    <a:pt x="3883" y="5783"/>
                  </a:cubicBezTo>
                  <a:cubicBezTo>
                    <a:pt x="3455" y="7877"/>
                    <a:pt x="3018" y="9968"/>
                    <a:pt x="2581" y="12061"/>
                  </a:cubicBezTo>
                  <a:cubicBezTo>
                    <a:pt x="1725" y="16155"/>
                    <a:pt x="862" y="20248"/>
                    <a:pt x="45" y="24351"/>
                  </a:cubicBezTo>
                  <a:cubicBezTo>
                    <a:pt x="0" y="24576"/>
                    <a:pt x="186" y="24717"/>
                    <a:pt x="363" y="24717"/>
                  </a:cubicBezTo>
                  <a:cubicBezTo>
                    <a:pt x="486" y="24717"/>
                    <a:pt x="604" y="24649"/>
                    <a:pt x="635" y="24491"/>
                  </a:cubicBezTo>
                  <a:cubicBezTo>
                    <a:pt x="1451" y="20389"/>
                    <a:pt x="2314" y="16296"/>
                    <a:pt x="3169" y="12201"/>
                  </a:cubicBezTo>
                  <a:cubicBezTo>
                    <a:pt x="3595" y="10166"/>
                    <a:pt x="4019" y="8133"/>
                    <a:pt x="4435" y="6096"/>
                  </a:cubicBezTo>
                  <a:cubicBezTo>
                    <a:pt x="4823" y="4198"/>
                    <a:pt x="5490" y="2121"/>
                    <a:pt x="5492" y="178"/>
                  </a:cubicBezTo>
                  <a:cubicBezTo>
                    <a:pt x="5492" y="73"/>
                    <a:pt x="5388" y="1"/>
                    <a:pt x="52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662;p44"/>
            <p:cNvSpPr/>
            <p:nvPr/>
          </p:nvSpPr>
          <p:spPr>
            <a:xfrm>
              <a:off x="4545950" y="3162525"/>
              <a:ext cx="672900" cy="148250"/>
            </a:xfrm>
            <a:custGeom>
              <a:avLst/>
              <a:gdLst/>
              <a:ahLst/>
              <a:cxnLst/>
              <a:rect l="l" t="t" r="r" b="b"/>
              <a:pathLst>
                <a:path w="26916" h="5930" extrusionOk="0">
                  <a:moveTo>
                    <a:pt x="390" y="1"/>
                  </a:moveTo>
                  <a:cubicBezTo>
                    <a:pt x="344" y="1"/>
                    <a:pt x="298" y="1"/>
                    <a:pt x="252" y="3"/>
                  </a:cubicBezTo>
                  <a:cubicBezTo>
                    <a:pt x="84" y="11"/>
                    <a:pt x="1" y="275"/>
                    <a:pt x="173" y="351"/>
                  </a:cubicBezTo>
                  <a:cubicBezTo>
                    <a:pt x="1049" y="737"/>
                    <a:pt x="2081" y="845"/>
                    <a:pt x="3014" y="1035"/>
                  </a:cubicBezTo>
                  <a:cubicBezTo>
                    <a:pt x="4106" y="1258"/>
                    <a:pt x="5198" y="1485"/>
                    <a:pt x="6287" y="1711"/>
                  </a:cubicBezTo>
                  <a:cubicBezTo>
                    <a:pt x="8577" y="2186"/>
                    <a:pt x="10863" y="2669"/>
                    <a:pt x="13149" y="3154"/>
                  </a:cubicBezTo>
                  <a:cubicBezTo>
                    <a:pt x="17567" y="4091"/>
                    <a:pt x="21984" y="5040"/>
                    <a:pt x="26415" y="5923"/>
                  </a:cubicBezTo>
                  <a:cubicBezTo>
                    <a:pt x="26438" y="5927"/>
                    <a:pt x="26460" y="5929"/>
                    <a:pt x="26482" y="5929"/>
                  </a:cubicBezTo>
                  <a:cubicBezTo>
                    <a:pt x="26813" y="5929"/>
                    <a:pt x="26915" y="5405"/>
                    <a:pt x="26556" y="5332"/>
                  </a:cubicBezTo>
                  <a:cubicBezTo>
                    <a:pt x="22125" y="4449"/>
                    <a:pt x="17707" y="3502"/>
                    <a:pt x="13287" y="2565"/>
                  </a:cubicBezTo>
                  <a:cubicBezTo>
                    <a:pt x="11001" y="2080"/>
                    <a:pt x="8714" y="1595"/>
                    <a:pt x="6426" y="1122"/>
                  </a:cubicBezTo>
                  <a:cubicBezTo>
                    <a:pt x="5382" y="906"/>
                    <a:pt x="4338" y="695"/>
                    <a:pt x="3293" y="486"/>
                  </a:cubicBezTo>
                  <a:cubicBezTo>
                    <a:pt x="2362" y="301"/>
                    <a:pt x="1351" y="1"/>
                    <a:pt x="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663;p44"/>
            <p:cNvSpPr/>
            <p:nvPr/>
          </p:nvSpPr>
          <p:spPr>
            <a:xfrm>
              <a:off x="4717775" y="2975800"/>
              <a:ext cx="356700" cy="528200"/>
            </a:xfrm>
            <a:custGeom>
              <a:avLst/>
              <a:gdLst/>
              <a:ahLst/>
              <a:cxnLst/>
              <a:rect l="l" t="t" r="r" b="b"/>
              <a:pathLst>
                <a:path w="14268" h="21128" extrusionOk="0">
                  <a:moveTo>
                    <a:pt x="240" y="1"/>
                  </a:moveTo>
                  <a:cubicBezTo>
                    <a:pt x="123" y="1"/>
                    <a:pt x="1" y="108"/>
                    <a:pt x="55" y="235"/>
                  </a:cubicBezTo>
                  <a:cubicBezTo>
                    <a:pt x="797" y="1973"/>
                    <a:pt x="2143" y="3574"/>
                    <a:pt x="3182" y="5148"/>
                  </a:cubicBezTo>
                  <a:cubicBezTo>
                    <a:pt x="4360" y="6931"/>
                    <a:pt x="5531" y="8719"/>
                    <a:pt x="6701" y="10509"/>
                  </a:cubicBezTo>
                  <a:cubicBezTo>
                    <a:pt x="8990" y="14009"/>
                    <a:pt x="11275" y="17514"/>
                    <a:pt x="13598" y="20992"/>
                  </a:cubicBezTo>
                  <a:cubicBezTo>
                    <a:pt x="13662" y="21087"/>
                    <a:pt x="13752" y="21127"/>
                    <a:pt x="13842" y="21127"/>
                  </a:cubicBezTo>
                  <a:cubicBezTo>
                    <a:pt x="14056" y="21127"/>
                    <a:pt x="14267" y="20902"/>
                    <a:pt x="14114" y="20673"/>
                  </a:cubicBezTo>
                  <a:cubicBezTo>
                    <a:pt x="11791" y="17195"/>
                    <a:pt x="9505" y="13690"/>
                    <a:pt x="7216" y="10191"/>
                  </a:cubicBezTo>
                  <a:cubicBezTo>
                    <a:pt x="6078" y="8451"/>
                    <a:pt x="4938" y="6712"/>
                    <a:pt x="3792" y="4978"/>
                  </a:cubicBezTo>
                  <a:cubicBezTo>
                    <a:pt x="2726" y="3362"/>
                    <a:pt x="1730" y="1421"/>
                    <a:pt x="358" y="48"/>
                  </a:cubicBezTo>
                  <a:cubicBezTo>
                    <a:pt x="325" y="15"/>
                    <a:pt x="283" y="1"/>
                    <a:pt x="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664;p44"/>
            <p:cNvSpPr/>
            <p:nvPr/>
          </p:nvSpPr>
          <p:spPr>
            <a:xfrm>
              <a:off x="4619850" y="3054250"/>
              <a:ext cx="552775" cy="365350"/>
            </a:xfrm>
            <a:custGeom>
              <a:avLst/>
              <a:gdLst/>
              <a:ahLst/>
              <a:cxnLst/>
              <a:rect l="l" t="t" r="r" b="b"/>
              <a:pathLst>
                <a:path w="22111" h="14614" extrusionOk="0">
                  <a:moveTo>
                    <a:pt x="21683" y="0"/>
                  </a:moveTo>
                  <a:cubicBezTo>
                    <a:pt x="21631" y="0"/>
                    <a:pt x="21577" y="16"/>
                    <a:pt x="21522" y="53"/>
                  </a:cubicBezTo>
                  <a:cubicBezTo>
                    <a:pt x="17917" y="2460"/>
                    <a:pt x="14282" y="4821"/>
                    <a:pt x="10652" y="7190"/>
                  </a:cubicBezTo>
                  <a:cubicBezTo>
                    <a:pt x="8822" y="8384"/>
                    <a:pt x="6994" y="9578"/>
                    <a:pt x="5169" y="10779"/>
                  </a:cubicBezTo>
                  <a:cubicBezTo>
                    <a:pt x="4260" y="11378"/>
                    <a:pt x="3353" y="11982"/>
                    <a:pt x="2448" y="12588"/>
                  </a:cubicBezTo>
                  <a:cubicBezTo>
                    <a:pt x="1660" y="13114"/>
                    <a:pt x="769" y="13615"/>
                    <a:pt x="107" y="14297"/>
                  </a:cubicBezTo>
                  <a:cubicBezTo>
                    <a:pt x="0" y="14409"/>
                    <a:pt x="89" y="14614"/>
                    <a:pt x="232" y="14614"/>
                  </a:cubicBezTo>
                  <a:cubicBezTo>
                    <a:pt x="252" y="14614"/>
                    <a:pt x="274" y="14610"/>
                    <a:pt x="296" y="14601"/>
                  </a:cubicBezTo>
                  <a:cubicBezTo>
                    <a:pt x="1177" y="14240"/>
                    <a:pt x="1969" y="13616"/>
                    <a:pt x="2760" y="13091"/>
                  </a:cubicBezTo>
                  <a:cubicBezTo>
                    <a:pt x="3669" y="12490"/>
                    <a:pt x="4578" y="11892"/>
                    <a:pt x="5487" y="11293"/>
                  </a:cubicBezTo>
                  <a:cubicBezTo>
                    <a:pt x="7312" y="10092"/>
                    <a:pt x="9140" y="8898"/>
                    <a:pt x="10969" y="7705"/>
                  </a:cubicBezTo>
                  <a:cubicBezTo>
                    <a:pt x="14600" y="5337"/>
                    <a:pt x="18236" y="2977"/>
                    <a:pt x="21841" y="569"/>
                  </a:cubicBezTo>
                  <a:cubicBezTo>
                    <a:pt x="22111" y="389"/>
                    <a:pt x="21936" y="0"/>
                    <a:pt x="216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665;p44"/>
            <p:cNvSpPr/>
            <p:nvPr/>
          </p:nvSpPr>
          <p:spPr>
            <a:xfrm>
              <a:off x="4838900" y="3188300"/>
              <a:ext cx="109375" cy="100725"/>
            </a:xfrm>
            <a:custGeom>
              <a:avLst/>
              <a:gdLst/>
              <a:ahLst/>
              <a:cxnLst/>
              <a:rect l="l" t="t" r="r" b="b"/>
              <a:pathLst>
                <a:path w="4375" h="4029" extrusionOk="0">
                  <a:moveTo>
                    <a:pt x="2205" y="1"/>
                  </a:moveTo>
                  <a:cubicBezTo>
                    <a:pt x="1960" y="1"/>
                    <a:pt x="1712" y="37"/>
                    <a:pt x="1472" y="117"/>
                  </a:cubicBezTo>
                  <a:cubicBezTo>
                    <a:pt x="1091" y="242"/>
                    <a:pt x="702" y="539"/>
                    <a:pt x="463" y="849"/>
                  </a:cubicBezTo>
                  <a:cubicBezTo>
                    <a:pt x="189" y="1204"/>
                    <a:pt x="0" y="1724"/>
                    <a:pt x="21" y="2172"/>
                  </a:cubicBezTo>
                  <a:cubicBezTo>
                    <a:pt x="44" y="2681"/>
                    <a:pt x="315" y="3165"/>
                    <a:pt x="712" y="3485"/>
                  </a:cubicBezTo>
                  <a:cubicBezTo>
                    <a:pt x="1162" y="3849"/>
                    <a:pt x="1718" y="4028"/>
                    <a:pt x="2252" y="4028"/>
                  </a:cubicBezTo>
                  <a:cubicBezTo>
                    <a:pt x="2477" y="4028"/>
                    <a:pt x="2697" y="3997"/>
                    <a:pt x="2904" y="3934"/>
                  </a:cubicBezTo>
                  <a:cubicBezTo>
                    <a:pt x="3475" y="3761"/>
                    <a:pt x="3871" y="3426"/>
                    <a:pt x="4169" y="2830"/>
                  </a:cubicBezTo>
                  <a:cubicBezTo>
                    <a:pt x="4335" y="2503"/>
                    <a:pt x="4374" y="1993"/>
                    <a:pt x="4357" y="1733"/>
                  </a:cubicBezTo>
                  <a:cubicBezTo>
                    <a:pt x="4328" y="1285"/>
                    <a:pt x="4114" y="844"/>
                    <a:pt x="3774" y="554"/>
                  </a:cubicBezTo>
                  <a:cubicBezTo>
                    <a:pt x="3380" y="216"/>
                    <a:pt x="2802" y="1"/>
                    <a:pt x="2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666;p44"/>
            <p:cNvSpPr/>
            <p:nvPr/>
          </p:nvSpPr>
          <p:spPr>
            <a:xfrm>
              <a:off x="4633500" y="2926000"/>
              <a:ext cx="57400" cy="52550"/>
            </a:xfrm>
            <a:custGeom>
              <a:avLst/>
              <a:gdLst/>
              <a:ahLst/>
              <a:cxnLst/>
              <a:rect l="l" t="t" r="r" b="b"/>
              <a:pathLst>
                <a:path w="2296" h="2102" extrusionOk="0">
                  <a:moveTo>
                    <a:pt x="1780" y="0"/>
                  </a:moveTo>
                  <a:cubicBezTo>
                    <a:pt x="1405" y="0"/>
                    <a:pt x="1119" y="314"/>
                    <a:pt x="850" y="571"/>
                  </a:cubicBezTo>
                  <a:cubicBezTo>
                    <a:pt x="570" y="838"/>
                    <a:pt x="275" y="1169"/>
                    <a:pt x="111" y="1524"/>
                  </a:cubicBezTo>
                  <a:cubicBezTo>
                    <a:pt x="1" y="1766"/>
                    <a:pt x="197" y="2101"/>
                    <a:pt x="445" y="2101"/>
                  </a:cubicBezTo>
                  <a:cubicBezTo>
                    <a:pt x="509" y="2101"/>
                    <a:pt x="576" y="2079"/>
                    <a:pt x="643" y="2026"/>
                  </a:cubicBezTo>
                  <a:cubicBezTo>
                    <a:pt x="925" y="1804"/>
                    <a:pt x="1173" y="1541"/>
                    <a:pt x="1456" y="1317"/>
                  </a:cubicBezTo>
                  <a:cubicBezTo>
                    <a:pt x="1751" y="1085"/>
                    <a:pt x="2164" y="945"/>
                    <a:pt x="2248" y="544"/>
                  </a:cubicBezTo>
                  <a:cubicBezTo>
                    <a:pt x="2296" y="317"/>
                    <a:pt x="2160" y="63"/>
                    <a:pt x="1920" y="15"/>
                  </a:cubicBezTo>
                  <a:cubicBezTo>
                    <a:pt x="1872" y="5"/>
                    <a:pt x="1826" y="0"/>
                    <a:pt x="178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667;p44"/>
            <p:cNvSpPr/>
            <p:nvPr/>
          </p:nvSpPr>
          <p:spPr>
            <a:xfrm>
              <a:off x="4703625" y="2897275"/>
              <a:ext cx="39425" cy="28175"/>
            </a:xfrm>
            <a:custGeom>
              <a:avLst/>
              <a:gdLst/>
              <a:ahLst/>
              <a:cxnLst/>
              <a:rect l="l" t="t" r="r" b="b"/>
              <a:pathLst>
                <a:path w="1577" h="1127" extrusionOk="0">
                  <a:moveTo>
                    <a:pt x="1050" y="0"/>
                  </a:moveTo>
                  <a:cubicBezTo>
                    <a:pt x="951" y="0"/>
                    <a:pt x="854" y="30"/>
                    <a:pt x="756" y="75"/>
                  </a:cubicBezTo>
                  <a:cubicBezTo>
                    <a:pt x="694" y="104"/>
                    <a:pt x="646" y="144"/>
                    <a:pt x="604" y="191"/>
                  </a:cubicBezTo>
                  <a:lnTo>
                    <a:pt x="604" y="191"/>
                  </a:lnTo>
                  <a:cubicBezTo>
                    <a:pt x="493" y="273"/>
                    <a:pt x="398" y="366"/>
                    <a:pt x="296" y="462"/>
                  </a:cubicBezTo>
                  <a:cubicBezTo>
                    <a:pt x="182" y="567"/>
                    <a:pt x="65" y="695"/>
                    <a:pt x="28" y="851"/>
                  </a:cubicBezTo>
                  <a:cubicBezTo>
                    <a:pt x="1" y="959"/>
                    <a:pt x="72" y="1106"/>
                    <a:pt x="195" y="1122"/>
                  </a:cubicBezTo>
                  <a:cubicBezTo>
                    <a:pt x="220" y="1126"/>
                    <a:pt x="243" y="1127"/>
                    <a:pt x="267" y="1127"/>
                  </a:cubicBezTo>
                  <a:cubicBezTo>
                    <a:pt x="396" y="1127"/>
                    <a:pt x="518" y="1086"/>
                    <a:pt x="640" y="1068"/>
                  </a:cubicBezTo>
                  <a:cubicBezTo>
                    <a:pt x="691" y="1060"/>
                    <a:pt x="761" y="1063"/>
                    <a:pt x="818" y="1055"/>
                  </a:cubicBezTo>
                  <a:cubicBezTo>
                    <a:pt x="846" y="1051"/>
                    <a:pt x="874" y="1048"/>
                    <a:pt x="901" y="1044"/>
                  </a:cubicBezTo>
                  <a:lnTo>
                    <a:pt x="901" y="1044"/>
                  </a:lnTo>
                  <a:cubicBezTo>
                    <a:pt x="911" y="1045"/>
                    <a:pt x="922" y="1046"/>
                    <a:pt x="935" y="1047"/>
                  </a:cubicBezTo>
                  <a:cubicBezTo>
                    <a:pt x="954" y="1051"/>
                    <a:pt x="972" y="1054"/>
                    <a:pt x="991" y="1054"/>
                  </a:cubicBezTo>
                  <a:cubicBezTo>
                    <a:pt x="1011" y="1054"/>
                    <a:pt x="1031" y="1051"/>
                    <a:pt x="1051" y="1046"/>
                  </a:cubicBezTo>
                  <a:cubicBezTo>
                    <a:pt x="1232" y="1015"/>
                    <a:pt x="1405" y="951"/>
                    <a:pt x="1493" y="774"/>
                  </a:cubicBezTo>
                  <a:cubicBezTo>
                    <a:pt x="1555" y="647"/>
                    <a:pt x="1577" y="506"/>
                    <a:pt x="1535" y="369"/>
                  </a:cubicBezTo>
                  <a:cubicBezTo>
                    <a:pt x="1496" y="242"/>
                    <a:pt x="1401" y="126"/>
                    <a:pt x="1285" y="62"/>
                  </a:cubicBezTo>
                  <a:cubicBezTo>
                    <a:pt x="1205" y="19"/>
                    <a:pt x="1127" y="0"/>
                    <a:pt x="10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668;p44"/>
            <p:cNvSpPr/>
            <p:nvPr/>
          </p:nvSpPr>
          <p:spPr>
            <a:xfrm>
              <a:off x="5228875" y="3048625"/>
              <a:ext cx="50675" cy="75950"/>
            </a:xfrm>
            <a:custGeom>
              <a:avLst/>
              <a:gdLst/>
              <a:ahLst/>
              <a:cxnLst/>
              <a:rect l="l" t="t" r="r" b="b"/>
              <a:pathLst>
                <a:path w="2027" h="3038" extrusionOk="0">
                  <a:moveTo>
                    <a:pt x="415" y="1"/>
                  </a:moveTo>
                  <a:cubicBezTo>
                    <a:pt x="390" y="1"/>
                    <a:pt x="366" y="2"/>
                    <a:pt x="341" y="6"/>
                  </a:cubicBezTo>
                  <a:cubicBezTo>
                    <a:pt x="147" y="30"/>
                    <a:pt x="10" y="163"/>
                    <a:pt x="6" y="364"/>
                  </a:cubicBezTo>
                  <a:cubicBezTo>
                    <a:pt x="1" y="754"/>
                    <a:pt x="375" y="1062"/>
                    <a:pt x="553" y="1383"/>
                  </a:cubicBezTo>
                  <a:cubicBezTo>
                    <a:pt x="750" y="1735"/>
                    <a:pt x="859" y="2114"/>
                    <a:pt x="905" y="2513"/>
                  </a:cubicBezTo>
                  <a:cubicBezTo>
                    <a:pt x="931" y="2733"/>
                    <a:pt x="1080" y="2996"/>
                    <a:pt x="1328" y="3028"/>
                  </a:cubicBezTo>
                  <a:cubicBezTo>
                    <a:pt x="1376" y="3034"/>
                    <a:pt x="1418" y="3038"/>
                    <a:pt x="1460" y="3038"/>
                  </a:cubicBezTo>
                  <a:cubicBezTo>
                    <a:pt x="1510" y="3038"/>
                    <a:pt x="1559" y="3033"/>
                    <a:pt x="1615" y="3018"/>
                  </a:cubicBezTo>
                  <a:cubicBezTo>
                    <a:pt x="1837" y="2962"/>
                    <a:pt x="2027" y="2704"/>
                    <a:pt x="2004" y="2473"/>
                  </a:cubicBezTo>
                  <a:cubicBezTo>
                    <a:pt x="1948" y="1932"/>
                    <a:pt x="1784" y="1402"/>
                    <a:pt x="1499" y="939"/>
                  </a:cubicBezTo>
                  <a:cubicBezTo>
                    <a:pt x="1278" y="578"/>
                    <a:pt x="890" y="1"/>
                    <a:pt x="4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669;p44"/>
            <p:cNvSpPr/>
            <p:nvPr/>
          </p:nvSpPr>
          <p:spPr>
            <a:xfrm>
              <a:off x="5262350" y="3143425"/>
              <a:ext cx="28450" cy="34875"/>
            </a:xfrm>
            <a:custGeom>
              <a:avLst/>
              <a:gdLst/>
              <a:ahLst/>
              <a:cxnLst/>
              <a:rect l="l" t="t" r="r" b="b"/>
              <a:pathLst>
                <a:path w="1138" h="1395" extrusionOk="0">
                  <a:moveTo>
                    <a:pt x="509" y="1"/>
                  </a:moveTo>
                  <a:cubicBezTo>
                    <a:pt x="365" y="1"/>
                    <a:pt x="228" y="78"/>
                    <a:pt x="128" y="221"/>
                  </a:cubicBezTo>
                  <a:cubicBezTo>
                    <a:pt x="0" y="403"/>
                    <a:pt x="33" y="666"/>
                    <a:pt x="35" y="879"/>
                  </a:cubicBezTo>
                  <a:cubicBezTo>
                    <a:pt x="38" y="1123"/>
                    <a:pt x="222" y="1313"/>
                    <a:pt x="445" y="1378"/>
                  </a:cubicBezTo>
                  <a:cubicBezTo>
                    <a:pt x="484" y="1389"/>
                    <a:pt x="525" y="1395"/>
                    <a:pt x="566" y="1395"/>
                  </a:cubicBezTo>
                  <a:cubicBezTo>
                    <a:pt x="665" y="1395"/>
                    <a:pt x="763" y="1364"/>
                    <a:pt x="847" y="1313"/>
                  </a:cubicBezTo>
                  <a:cubicBezTo>
                    <a:pt x="1053" y="1184"/>
                    <a:pt x="1137" y="934"/>
                    <a:pt x="1077" y="704"/>
                  </a:cubicBezTo>
                  <a:cubicBezTo>
                    <a:pt x="1023" y="499"/>
                    <a:pt x="981" y="258"/>
                    <a:pt x="808" y="115"/>
                  </a:cubicBezTo>
                  <a:cubicBezTo>
                    <a:pt x="711" y="37"/>
                    <a:pt x="609" y="1"/>
                    <a:pt x="50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670;p44"/>
            <p:cNvSpPr/>
            <p:nvPr/>
          </p:nvSpPr>
          <p:spPr>
            <a:xfrm>
              <a:off x="4715750" y="3553950"/>
              <a:ext cx="103350" cy="44400"/>
            </a:xfrm>
            <a:custGeom>
              <a:avLst/>
              <a:gdLst/>
              <a:ahLst/>
              <a:cxnLst/>
              <a:rect l="l" t="t" r="r" b="b"/>
              <a:pathLst>
                <a:path w="4134" h="1776" extrusionOk="0">
                  <a:moveTo>
                    <a:pt x="344" y="0"/>
                  </a:moveTo>
                  <a:cubicBezTo>
                    <a:pt x="247" y="0"/>
                    <a:pt x="151" y="13"/>
                    <a:pt x="56" y="44"/>
                  </a:cubicBezTo>
                  <a:cubicBezTo>
                    <a:pt x="23" y="56"/>
                    <a:pt x="0" y="92"/>
                    <a:pt x="12" y="126"/>
                  </a:cubicBezTo>
                  <a:cubicBezTo>
                    <a:pt x="200" y="690"/>
                    <a:pt x="948" y="929"/>
                    <a:pt x="1455" y="1142"/>
                  </a:cubicBezTo>
                  <a:cubicBezTo>
                    <a:pt x="2132" y="1429"/>
                    <a:pt x="2844" y="1703"/>
                    <a:pt x="3578" y="1773"/>
                  </a:cubicBezTo>
                  <a:cubicBezTo>
                    <a:pt x="3595" y="1775"/>
                    <a:pt x="3612" y="1776"/>
                    <a:pt x="3628" y="1776"/>
                  </a:cubicBezTo>
                  <a:cubicBezTo>
                    <a:pt x="4131" y="1776"/>
                    <a:pt x="4133" y="984"/>
                    <a:pt x="3669" y="845"/>
                  </a:cubicBezTo>
                  <a:cubicBezTo>
                    <a:pt x="2998" y="644"/>
                    <a:pt x="2291" y="562"/>
                    <a:pt x="1615" y="363"/>
                  </a:cubicBezTo>
                  <a:cubicBezTo>
                    <a:pt x="1218" y="247"/>
                    <a:pt x="769" y="0"/>
                    <a:pt x="34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671;p44"/>
            <p:cNvSpPr/>
            <p:nvPr/>
          </p:nvSpPr>
          <p:spPr>
            <a:xfrm>
              <a:off x="4824000" y="3584025"/>
              <a:ext cx="34300" cy="25450"/>
            </a:xfrm>
            <a:custGeom>
              <a:avLst/>
              <a:gdLst/>
              <a:ahLst/>
              <a:cxnLst/>
              <a:rect l="l" t="t" r="r" b="b"/>
              <a:pathLst>
                <a:path w="1372" h="1018" extrusionOk="0">
                  <a:moveTo>
                    <a:pt x="848" y="1"/>
                  </a:moveTo>
                  <a:cubicBezTo>
                    <a:pt x="831" y="1"/>
                    <a:pt x="814" y="2"/>
                    <a:pt x="796" y="4"/>
                  </a:cubicBezTo>
                  <a:cubicBezTo>
                    <a:pt x="771" y="8"/>
                    <a:pt x="746" y="8"/>
                    <a:pt x="721" y="8"/>
                  </a:cubicBezTo>
                  <a:cubicBezTo>
                    <a:pt x="693" y="8"/>
                    <a:pt x="664" y="7"/>
                    <a:pt x="635" y="7"/>
                  </a:cubicBezTo>
                  <a:cubicBezTo>
                    <a:pt x="633" y="7"/>
                    <a:pt x="630" y="7"/>
                    <a:pt x="628" y="7"/>
                  </a:cubicBezTo>
                  <a:cubicBezTo>
                    <a:pt x="553" y="7"/>
                    <a:pt x="478" y="23"/>
                    <a:pt x="403" y="40"/>
                  </a:cubicBezTo>
                  <a:cubicBezTo>
                    <a:pt x="106" y="105"/>
                    <a:pt x="1" y="548"/>
                    <a:pt x="235" y="741"/>
                  </a:cubicBezTo>
                  <a:cubicBezTo>
                    <a:pt x="297" y="791"/>
                    <a:pt x="358" y="840"/>
                    <a:pt x="429" y="874"/>
                  </a:cubicBezTo>
                  <a:cubicBezTo>
                    <a:pt x="478" y="898"/>
                    <a:pt x="527" y="919"/>
                    <a:pt x="573" y="949"/>
                  </a:cubicBezTo>
                  <a:cubicBezTo>
                    <a:pt x="644" y="997"/>
                    <a:pt x="723" y="1018"/>
                    <a:pt x="802" y="1018"/>
                  </a:cubicBezTo>
                  <a:cubicBezTo>
                    <a:pt x="1027" y="1018"/>
                    <a:pt x="1252" y="844"/>
                    <a:pt x="1305" y="623"/>
                  </a:cubicBezTo>
                  <a:cubicBezTo>
                    <a:pt x="1371" y="342"/>
                    <a:pt x="1151" y="1"/>
                    <a:pt x="84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672;p44"/>
            <p:cNvSpPr/>
            <p:nvPr/>
          </p:nvSpPr>
          <p:spPr>
            <a:xfrm>
              <a:off x="4953250" y="3053400"/>
              <a:ext cx="36500" cy="50525"/>
            </a:xfrm>
            <a:custGeom>
              <a:avLst/>
              <a:gdLst/>
              <a:ahLst/>
              <a:cxnLst/>
              <a:rect l="l" t="t" r="r" b="b"/>
              <a:pathLst>
                <a:path w="1460" h="2021" extrusionOk="0">
                  <a:moveTo>
                    <a:pt x="973" y="0"/>
                  </a:moveTo>
                  <a:cubicBezTo>
                    <a:pt x="859" y="0"/>
                    <a:pt x="746" y="44"/>
                    <a:pt x="660" y="142"/>
                  </a:cubicBezTo>
                  <a:cubicBezTo>
                    <a:pt x="373" y="472"/>
                    <a:pt x="253" y="962"/>
                    <a:pt x="102" y="1364"/>
                  </a:cubicBezTo>
                  <a:cubicBezTo>
                    <a:pt x="0" y="1634"/>
                    <a:pt x="242" y="1945"/>
                    <a:pt x="498" y="2006"/>
                  </a:cubicBezTo>
                  <a:cubicBezTo>
                    <a:pt x="541" y="2016"/>
                    <a:pt x="582" y="2021"/>
                    <a:pt x="623" y="2021"/>
                  </a:cubicBezTo>
                  <a:cubicBezTo>
                    <a:pt x="868" y="2021"/>
                    <a:pt x="1059" y="1844"/>
                    <a:pt x="1140" y="1610"/>
                  </a:cubicBezTo>
                  <a:cubicBezTo>
                    <a:pt x="1268" y="1240"/>
                    <a:pt x="1460" y="838"/>
                    <a:pt x="1452" y="443"/>
                  </a:cubicBezTo>
                  <a:cubicBezTo>
                    <a:pt x="1446" y="184"/>
                    <a:pt x="1208" y="0"/>
                    <a:pt x="9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673;p44"/>
            <p:cNvSpPr/>
            <p:nvPr/>
          </p:nvSpPr>
          <p:spPr>
            <a:xfrm>
              <a:off x="4940575" y="3113050"/>
              <a:ext cx="27350" cy="30400"/>
            </a:xfrm>
            <a:custGeom>
              <a:avLst/>
              <a:gdLst/>
              <a:ahLst/>
              <a:cxnLst/>
              <a:rect l="l" t="t" r="r" b="b"/>
              <a:pathLst>
                <a:path w="1094" h="1216" extrusionOk="0">
                  <a:moveTo>
                    <a:pt x="614" y="0"/>
                  </a:moveTo>
                  <a:cubicBezTo>
                    <a:pt x="543" y="0"/>
                    <a:pt x="473" y="19"/>
                    <a:pt x="410" y="58"/>
                  </a:cubicBezTo>
                  <a:cubicBezTo>
                    <a:pt x="239" y="164"/>
                    <a:pt x="88" y="395"/>
                    <a:pt x="50" y="594"/>
                  </a:cubicBezTo>
                  <a:cubicBezTo>
                    <a:pt x="0" y="854"/>
                    <a:pt x="148" y="1152"/>
                    <a:pt x="426" y="1205"/>
                  </a:cubicBezTo>
                  <a:cubicBezTo>
                    <a:pt x="463" y="1212"/>
                    <a:pt x="500" y="1215"/>
                    <a:pt x="536" y="1215"/>
                  </a:cubicBezTo>
                  <a:cubicBezTo>
                    <a:pt x="771" y="1215"/>
                    <a:pt x="969" y="1066"/>
                    <a:pt x="1037" y="827"/>
                  </a:cubicBezTo>
                  <a:cubicBezTo>
                    <a:pt x="1093" y="633"/>
                    <a:pt x="1061" y="360"/>
                    <a:pt x="955" y="186"/>
                  </a:cubicBezTo>
                  <a:cubicBezTo>
                    <a:pt x="883" y="67"/>
                    <a:pt x="749" y="0"/>
                    <a:pt x="61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674;p44"/>
            <p:cNvSpPr/>
            <p:nvPr/>
          </p:nvSpPr>
          <p:spPr>
            <a:xfrm>
              <a:off x="4984700" y="3184175"/>
              <a:ext cx="70350" cy="27875"/>
            </a:xfrm>
            <a:custGeom>
              <a:avLst/>
              <a:gdLst/>
              <a:ahLst/>
              <a:cxnLst/>
              <a:rect l="l" t="t" r="r" b="b"/>
              <a:pathLst>
                <a:path w="2814" h="1115" extrusionOk="0">
                  <a:moveTo>
                    <a:pt x="2173" y="0"/>
                  </a:moveTo>
                  <a:cubicBezTo>
                    <a:pt x="2124" y="0"/>
                    <a:pt x="2071" y="8"/>
                    <a:pt x="2016" y="23"/>
                  </a:cubicBezTo>
                  <a:cubicBezTo>
                    <a:pt x="1432" y="188"/>
                    <a:pt x="791" y="271"/>
                    <a:pt x="240" y="525"/>
                  </a:cubicBezTo>
                  <a:cubicBezTo>
                    <a:pt x="1" y="634"/>
                    <a:pt x="85" y="1031"/>
                    <a:pt x="328" y="1074"/>
                  </a:cubicBezTo>
                  <a:cubicBezTo>
                    <a:pt x="488" y="1103"/>
                    <a:pt x="652" y="1114"/>
                    <a:pt x="817" y="1114"/>
                  </a:cubicBezTo>
                  <a:cubicBezTo>
                    <a:pt x="1271" y="1114"/>
                    <a:pt x="1738" y="1028"/>
                    <a:pt x="2174" y="969"/>
                  </a:cubicBezTo>
                  <a:cubicBezTo>
                    <a:pt x="2813" y="884"/>
                    <a:pt x="2712" y="0"/>
                    <a:pt x="217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675;p44"/>
            <p:cNvSpPr/>
            <p:nvPr/>
          </p:nvSpPr>
          <p:spPr>
            <a:xfrm>
              <a:off x="5067775" y="3170150"/>
              <a:ext cx="55150" cy="24850"/>
            </a:xfrm>
            <a:custGeom>
              <a:avLst/>
              <a:gdLst/>
              <a:ahLst/>
              <a:cxnLst/>
              <a:rect l="l" t="t" r="r" b="b"/>
              <a:pathLst>
                <a:path w="2206" h="994" extrusionOk="0">
                  <a:moveTo>
                    <a:pt x="1486" y="1"/>
                  </a:moveTo>
                  <a:cubicBezTo>
                    <a:pt x="1235" y="1"/>
                    <a:pt x="965" y="111"/>
                    <a:pt x="741" y="192"/>
                  </a:cubicBezTo>
                  <a:cubicBezTo>
                    <a:pt x="470" y="291"/>
                    <a:pt x="223" y="396"/>
                    <a:pt x="57" y="641"/>
                  </a:cubicBezTo>
                  <a:cubicBezTo>
                    <a:pt x="1" y="725"/>
                    <a:pt x="44" y="873"/>
                    <a:pt x="136" y="911"/>
                  </a:cubicBezTo>
                  <a:cubicBezTo>
                    <a:pt x="291" y="977"/>
                    <a:pt x="445" y="994"/>
                    <a:pt x="602" y="994"/>
                  </a:cubicBezTo>
                  <a:cubicBezTo>
                    <a:pt x="707" y="994"/>
                    <a:pt x="814" y="986"/>
                    <a:pt x="924" y="981"/>
                  </a:cubicBezTo>
                  <a:cubicBezTo>
                    <a:pt x="979" y="979"/>
                    <a:pt x="1033" y="978"/>
                    <a:pt x="1088" y="978"/>
                  </a:cubicBezTo>
                  <a:cubicBezTo>
                    <a:pt x="1121" y="978"/>
                    <a:pt x="1154" y="979"/>
                    <a:pt x="1187" y="979"/>
                  </a:cubicBezTo>
                  <a:cubicBezTo>
                    <a:pt x="1412" y="979"/>
                    <a:pt x="1632" y="971"/>
                    <a:pt x="1835" y="857"/>
                  </a:cubicBezTo>
                  <a:cubicBezTo>
                    <a:pt x="2205" y="650"/>
                    <a:pt x="2049" y="149"/>
                    <a:pt x="1703" y="34"/>
                  </a:cubicBezTo>
                  <a:cubicBezTo>
                    <a:pt x="1634" y="11"/>
                    <a:pt x="1560" y="1"/>
                    <a:pt x="1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676;p44"/>
            <p:cNvSpPr/>
            <p:nvPr/>
          </p:nvSpPr>
          <p:spPr>
            <a:xfrm>
              <a:off x="4977575" y="3298300"/>
              <a:ext cx="46800" cy="34925"/>
            </a:xfrm>
            <a:custGeom>
              <a:avLst/>
              <a:gdLst/>
              <a:ahLst/>
              <a:cxnLst/>
              <a:rect l="l" t="t" r="r" b="b"/>
              <a:pathLst>
                <a:path w="1872" h="1397" extrusionOk="0">
                  <a:moveTo>
                    <a:pt x="233" y="0"/>
                  </a:moveTo>
                  <a:cubicBezTo>
                    <a:pt x="101" y="0"/>
                    <a:pt x="1" y="166"/>
                    <a:pt x="44" y="286"/>
                  </a:cubicBezTo>
                  <a:cubicBezTo>
                    <a:pt x="117" y="484"/>
                    <a:pt x="253" y="644"/>
                    <a:pt x="397" y="796"/>
                  </a:cubicBezTo>
                  <a:cubicBezTo>
                    <a:pt x="551" y="958"/>
                    <a:pt x="702" y="1136"/>
                    <a:pt x="878" y="1276"/>
                  </a:cubicBezTo>
                  <a:cubicBezTo>
                    <a:pt x="986" y="1361"/>
                    <a:pt x="1096" y="1397"/>
                    <a:pt x="1198" y="1397"/>
                  </a:cubicBezTo>
                  <a:cubicBezTo>
                    <a:pt x="1597" y="1397"/>
                    <a:pt x="1871" y="842"/>
                    <a:pt x="1429" y="523"/>
                  </a:cubicBezTo>
                  <a:cubicBezTo>
                    <a:pt x="1112" y="295"/>
                    <a:pt x="641" y="32"/>
                    <a:pt x="247" y="1"/>
                  </a:cubicBezTo>
                  <a:cubicBezTo>
                    <a:pt x="242" y="1"/>
                    <a:pt x="238" y="0"/>
                    <a:pt x="23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677;p44"/>
            <p:cNvSpPr/>
            <p:nvPr/>
          </p:nvSpPr>
          <p:spPr>
            <a:xfrm>
              <a:off x="5025725" y="3338925"/>
              <a:ext cx="42700" cy="36775"/>
            </a:xfrm>
            <a:custGeom>
              <a:avLst/>
              <a:gdLst/>
              <a:ahLst/>
              <a:cxnLst/>
              <a:rect l="l" t="t" r="r" b="b"/>
              <a:pathLst>
                <a:path w="1708" h="1471" extrusionOk="0">
                  <a:moveTo>
                    <a:pt x="370" y="1"/>
                  </a:moveTo>
                  <a:cubicBezTo>
                    <a:pt x="168" y="1"/>
                    <a:pt x="0" y="276"/>
                    <a:pt x="130" y="449"/>
                  </a:cubicBezTo>
                  <a:cubicBezTo>
                    <a:pt x="276" y="644"/>
                    <a:pt x="452" y="843"/>
                    <a:pt x="576" y="1059"/>
                  </a:cubicBezTo>
                  <a:lnTo>
                    <a:pt x="576" y="1059"/>
                  </a:lnTo>
                  <a:cubicBezTo>
                    <a:pt x="638" y="1300"/>
                    <a:pt x="854" y="1471"/>
                    <a:pt x="1085" y="1471"/>
                  </a:cubicBezTo>
                  <a:cubicBezTo>
                    <a:pt x="1190" y="1471"/>
                    <a:pt x="1299" y="1435"/>
                    <a:pt x="1396" y="1353"/>
                  </a:cubicBezTo>
                  <a:cubicBezTo>
                    <a:pt x="1708" y="1093"/>
                    <a:pt x="1606" y="637"/>
                    <a:pt x="1261" y="482"/>
                  </a:cubicBezTo>
                  <a:lnTo>
                    <a:pt x="1261" y="482"/>
                  </a:lnTo>
                  <a:cubicBezTo>
                    <a:pt x="1258" y="477"/>
                    <a:pt x="1241" y="465"/>
                    <a:pt x="1211" y="444"/>
                  </a:cubicBezTo>
                  <a:cubicBezTo>
                    <a:pt x="1177" y="417"/>
                    <a:pt x="1142" y="391"/>
                    <a:pt x="1108" y="365"/>
                  </a:cubicBezTo>
                  <a:cubicBezTo>
                    <a:pt x="1036" y="313"/>
                    <a:pt x="966" y="261"/>
                    <a:pt x="890" y="216"/>
                  </a:cubicBezTo>
                  <a:cubicBezTo>
                    <a:pt x="750" y="129"/>
                    <a:pt x="602" y="70"/>
                    <a:pt x="445" y="14"/>
                  </a:cubicBezTo>
                  <a:cubicBezTo>
                    <a:pt x="420" y="5"/>
                    <a:pt x="395" y="1"/>
                    <a:pt x="3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678;p44"/>
            <p:cNvSpPr/>
            <p:nvPr/>
          </p:nvSpPr>
          <p:spPr>
            <a:xfrm>
              <a:off x="4888650" y="3429800"/>
              <a:ext cx="28125" cy="55050"/>
            </a:xfrm>
            <a:custGeom>
              <a:avLst/>
              <a:gdLst/>
              <a:ahLst/>
              <a:cxnLst/>
              <a:rect l="l" t="t" r="r" b="b"/>
              <a:pathLst>
                <a:path w="1125" h="2202" extrusionOk="0">
                  <a:moveTo>
                    <a:pt x="618" y="1"/>
                  </a:moveTo>
                  <a:cubicBezTo>
                    <a:pt x="575" y="1"/>
                    <a:pt x="527" y="12"/>
                    <a:pt x="475" y="37"/>
                  </a:cubicBezTo>
                  <a:cubicBezTo>
                    <a:pt x="203" y="167"/>
                    <a:pt x="188" y="513"/>
                    <a:pt x="149" y="776"/>
                  </a:cubicBezTo>
                  <a:cubicBezTo>
                    <a:pt x="102" y="1089"/>
                    <a:pt x="1" y="1448"/>
                    <a:pt x="47" y="1760"/>
                  </a:cubicBezTo>
                  <a:cubicBezTo>
                    <a:pt x="88" y="2037"/>
                    <a:pt x="322" y="2202"/>
                    <a:pt x="547" y="2202"/>
                  </a:cubicBezTo>
                  <a:cubicBezTo>
                    <a:pt x="730" y="2202"/>
                    <a:pt x="907" y="2094"/>
                    <a:pt x="971" y="1851"/>
                  </a:cubicBezTo>
                  <a:cubicBezTo>
                    <a:pt x="1043" y="1573"/>
                    <a:pt x="1124" y="1"/>
                    <a:pt x="61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679;p44"/>
            <p:cNvSpPr/>
            <p:nvPr/>
          </p:nvSpPr>
          <p:spPr>
            <a:xfrm>
              <a:off x="4883425" y="3502450"/>
              <a:ext cx="27250" cy="31550"/>
            </a:xfrm>
            <a:custGeom>
              <a:avLst/>
              <a:gdLst/>
              <a:ahLst/>
              <a:cxnLst/>
              <a:rect l="l" t="t" r="r" b="b"/>
              <a:pathLst>
                <a:path w="1090" h="1262" extrusionOk="0">
                  <a:moveTo>
                    <a:pt x="686" y="1"/>
                  </a:moveTo>
                  <a:cubicBezTo>
                    <a:pt x="637" y="1"/>
                    <a:pt x="590" y="13"/>
                    <a:pt x="549" y="41"/>
                  </a:cubicBezTo>
                  <a:cubicBezTo>
                    <a:pt x="439" y="118"/>
                    <a:pt x="379" y="223"/>
                    <a:pt x="322" y="305"/>
                  </a:cubicBezTo>
                  <a:cubicBezTo>
                    <a:pt x="321" y="307"/>
                    <a:pt x="277" y="373"/>
                    <a:pt x="279" y="373"/>
                  </a:cubicBezTo>
                  <a:cubicBezTo>
                    <a:pt x="280" y="373"/>
                    <a:pt x="285" y="367"/>
                    <a:pt x="296" y="353"/>
                  </a:cubicBezTo>
                  <a:lnTo>
                    <a:pt x="296" y="353"/>
                  </a:lnTo>
                  <a:cubicBezTo>
                    <a:pt x="250" y="416"/>
                    <a:pt x="196" y="473"/>
                    <a:pt x="156" y="543"/>
                  </a:cubicBezTo>
                  <a:cubicBezTo>
                    <a:pt x="1" y="818"/>
                    <a:pt x="166" y="1178"/>
                    <a:pt x="469" y="1250"/>
                  </a:cubicBezTo>
                  <a:cubicBezTo>
                    <a:pt x="504" y="1258"/>
                    <a:pt x="539" y="1262"/>
                    <a:pt x="574" y="1262"/>
                  </a:cubicBezTo>
                  <a:cubicBezTo>
                    <a:pt x="837" y="1262"/>
                    <a:pt x="1090" y="1040"/>
                    <a:pt x="1067" y="759"/>
                  </a:cubicBezTo>
                  <a:cubicBezTo>
                    <a:pt x="1061" y="682"/>
                    <a:pt x="1043" y="610"/>
                    <a:pt x="1025" y="537"/>
                  </a:cubicBezTo>
                  <a:lnTo>
                    <a:pt x="1025" y="537"/>
                  </a:lnTo>
                  <a:cubicBezTo>
                    <a:pt x="1027" y="545"/>
                    <a:pt x="1029" y="549"/>
                    <a:pt x="1029" y="549"/>
                  </a:cubicBezTo>
                  <a:cubicBezTo>
                    <a:pt x="1031" y="549"/>
                    <a:pt x="1005" y="407"/>
                    <a:pt x="1005" y="407"/>
                  </a:cubicBezTo>
                  <a:lnTo>
                    <a:pt x="1005" y="407"/>
                  </a:lnTo>
                  <a:cubicBezTo>
                    <a:pt x="1005" y="407"/>
                    <a:pt x="1006" y="409"/>
                    <a:pt x="1006" y="413"/>
                  </a:cubicBezTo>
                  <a:cubicBezTo>
                    <a:pt x="993" y="345"/>
                    <a:pt x="979" y="224"/>
                    <a:pt x="925" y="132"/>
                  </a:cubicBezTo>
                  <a:cubicBezTo>
                    <a:pt x="877" y="50"/>
                    <a:pt x="780" y="1"/>
                    <a:pt x="6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680;p44"/>
            <p:cNvSpPr/>
            <p:nvPr/>
          </p:nvSpPr>
          <p:spPr>
            <a:xfrm>
              <a:off x="4792275" y="3336875"/>
              <a:ext cx="37825" cy="42725"/>
            </a:xfrm>
            <a:custGeom>
              <a:avLst/>
              <a:gdLst/>
              <a:ahLst/>
              <a:cxnLst/>
              <a:rect l="l" t="t" r="r" b="b"/>
              <a:pathLst>
                <a:path w="1513" h="1709" extrusionOk="0">
                  <a:moveTo>
                    <a:pt x="1155" y="1"/>
                  </a:moveTo>
                  <a:cubicBezTo>
                    <a:pt x="1101" y="1"/>
                    <a:pt x="1045" y="16"/>
                    <a:pt x="991" y="50"/>
                  </a:cubicBezTo>
                  <a:cubicBezTo>
                    <a:pt x="671" y="255"/>
                    <a:pt x="461" y="604"/>
                    <a:pt x="205" y="877"/>
                  </a:cubicBezTo>
                  <a:cubicBezTo>
                    <a:pt x="1" y="1094"/>
                    <a:pt x="34" y="1441"/>
                    <a:pt x="274" y="1615"/>
                  </a:cubicBezTo>
                  <a:cubicBezTo>
                    <a:pt x="359" y="1677"/>
                    <a:pt x="467" y="1708"/>
                    <a:pt x="575" y="1708"/>
                  </a:cubicBezTo>
                  <a:cubicBezTo>
                    <a:pt x="748" y="1708"/>
                    <a:pt x="922" y="1626"/>
                    <a:pt x="998" y="1457"/>
                  </a:cubicBezTo>
                  <a:cubicBezTo>
                    <a:pt x="1153" y="1114"/>
                    <a:pt x="1409" y="775"/>
                    <a:pt x="1475" y="398"/>
                  </a:cubicBezTo>
                  <a:cubicBezTo>
                    <a:pt x="1512" y="192"/>
                    <a:pt x="1347" y="1"/>
                    <a:pt x="115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681;p44"/>
            <p:cNvSpPr/>
            <p:nvPr/>
          </p:nvSpPr>
          <p:spPr>
            <a:xfrm>
              <a:off x="4761700" y="3395875"/>
              <a:ext cx="30800" cy="31050"/>
            </a:xfrm>
            <a:custGeom>
              <a:avLst/>
              <a:gdLst/>
              <a:ahLst/>
              <a:cxnLst/>
              <a:rect l="l" t="t" r="r" b="b"/>
              <a:pathLst>
                <a:path w="1232" h="1242" extrusionOk="0">
                  <a:moveTo>
                    <a:pt x="852" y="0"/>
                  </a:moveTo>
                  <a:cubicBezTo>
                    <a:pt x="795" y="0"/>
                    <a:pt x="735" y="13"/>
                    <a:pt x="677" y="42"/>
                  </a:cubicBezTo>
                  <a:cubicBezTo>
                    <a:pt x="459" y="146"/>
                    <a:pt x="218" y="286"/>
                    <a:pt x="109" y="513"/>
                  </a:cubicBezTo>
                  <a:cubicBezTo>
                    <a:pt x="1" y="736"/>
                    <a:pt x="50" y="996"/>
                    <a:pt x="254" y="1146"/>
                  </a:cubicBezTo>
                  <a:cubicBezTo>
                    <a:pt x="342" y="1211"/>
                    <a:pt x="440" y="1241"/>
                    <a:pt x="536" y="1241"/>
                  </a:cubicBezTo>
                  <a:cubicBezTo>
                    <a:pt x="666" y="1241"/>
                    <a:pt x="795" y="1188"/>
                    <a:pt x="900" y="1092"/>
                  </a:cubicBezTo>
                  <a:cubicBezTo>
                    <a:pt x="1086" y="925"/>
                    <a:pt x="1151" y="648"/>
                    <a:pt x="1191" y="412"/>
                  </a:cubicBezTo>
                  <a:cubicBezTo>
                    <a:pt x="1232" y="170"/>
                    <a:pt x="1059" y="0"/>
                    <a:pt x="85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682;p44"/>
            <p:cNvSpPr/>
            <p:nvPr/>
          </p:nvSpPr>
          <p:spPr>
            <a:xfrm>
              <a:off x="4615675" y="3260150"/>
              <a:ext cx="68125" cy="26200"/>
            </a:xfrm>
            <a:custGeom>
              <a:avLst/>
              <a:gdLst/>
              <a:ahLst/>
              <a:cxnLst/>
              <a:rect l="l" t="t" r="r" b="b"/>
              <a:pathLst>
                <a:path w="2725" h="1048" extrusionOk="0">
                  <a:moveTo>
                    <a:pt x="1689" y="0"/>
                  </a:moveTo>
                  <a:cubicBezTo>
                    <a:pt x="1534" y="0"/>
                    <a:pt x="1378" y="15"/>
                    <a:pt x="1211" y="38"/>
                  </a:cubicBezTo>
                  <a:cubicBezTo>
                    <a:pt x="897" y="82"/>
                    <a:pt x="561" y="119"/>
                    <a:pt x="286" y="284"/>
                  </a:cubicBezTo>
                  <a:cubicBezTo>
                    <a:pt x="0" y="455"/>
                    <a:pt x="43" y="985"/>
                    <a:pt x="406" y="1034"/>
                  </a:cubicBezTo>
                  <a:cubicBezTo>
                    <a:pt x="482" y="1044"/>
                    <a:pt x="557" y="1048"/>
                    <a:pt x="631" y="1048"/>
                  </a:cubicBezTo>
                  <a:cubicBezTo>
                    <a:pt x="836" y="1048"/>
                    <a:pt x="1039" y="1019"/>
                    <a:pt x="1246" y="1011"/>
                  </a:cubicBezTo>
                  <a:cubicBezTo>
                    <a:pt x="1533" y="999"/>
                    <a:pt x="1804" y="1012"/>
                    <a:pt x="2084" y="972"/>
                  </a:cubicBezTo>
                  <a:cubicBezTo>
                    <a:pt x="2573" y="901"/>
                    <a:pt x="2724" y="175"/>
                    <a:pt x="2174" y="53"/>
                  </a:cubicBezTo>
                  <a:cubicBezTo>
                    <a:pt x="2005" y="16"/>
                    <a:pt x="1847" y="0"/>
                    <a:pt x="16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683;p44"/>
            <p:cNvSpPr/>
            <p:nvPr/>
          </p:nvSpPr>
          <p:spPr>
            <a:xfrm>
              <a:off x="4699150" y="3256800"/>
              <a:ext cx="41000" cy="25925"/>
            </a:xfrm>
            <a:custGeom>
              <a:avLst/>
              <a:gdLst/>
              <a:ahLst/>
              <a:cxnLst/>
              <a:rect l="l" t="t" r="r" b="b"/>
              <a:pathLst>
                <a:path w="1640" h="1037" extrusionOk="0">
                  <a:moveTo>
                    <a:pt x="1070" y="1"/>
                  </a:moveTo>
                  <a:cubicBezTo>
                    <a:pt x="977" y="1"/>
                    <a:pt x="882" y="23"/>
                    <a:pt x="791" y="66"/>
                  </a:cubicBezTo>
                  <a:cubicBezTo>
                    <a:pt x="626" y="145"/>
                    <a:pt x="470" y="236"/>
                    <a:pt x="314" y="330"/>
                  </a:cubicBezTo>
                  <a:cubicBezTo>
                    <a:pt x="192" y="405"/>
                    <a:pt x="0" y="474"/>
                    <a:pt x="44" y="653"/>
                  </a:cubicBezTo>
                  <a:cubicBezTo>
                    <a:pt x="86" y="832"/>
                    <a:pt x="335" y="926"/>
                    <a:pt x="489" y="979"/>
                  </a:cubicBezTo>
                  <a:cubicBezTo>
                    <a:pt x="607" y="1019"/>
                    <a:pt x="730" y="1037"/>
                    <a:pt x="853" y="1037"/>
                  </a:cubicBezTo>
                  <a:cubicBezTo>
                    <a:pt x="972" y="1037"/>
                    <a:pt x="1092" y="1021"/>
                    <a:pt x="1208" y="993"/>
                  </a:cubicBezTo>
                  <a:cubicBezTo>
                    <a:pt x="1508" y="920"/>
                    <a:pt x="1639" y="556"/>
                    <a:pt x="1521" y="293"/>
                  </a:cubicBezTo>
                  <a:cubicBezTo>
                    <a:pt x="1431" y="93"/>
                    <a:pt x="1257"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684;p44"/>
            <p:cNvSpPr/>
            <p:nvPr/>
          </p:nvSpPr>
          <p:spPr>
            <a:xfrm>
              <a:off x="4748150" y="3092400"/>
              <a:ext cx="39125" cy="42075"/>
            </a:xfrm>
            <a:custGeom>
              <a:avLst/>
              <a:gdLst/>
              <a:ahLst/>
              <a:cxnLst/>
              <a:rect l="l" t="t" r="r" b="b"/>
              <a:pathLst>
                <a:path w="1565" h="1683" extrusionOk="0">
                  <a:moveTo>
                    <a:pt x="382" y="0"/>
                  </a:moveTo>
                  <a:cubicBezTo>
                    <a:pt x="180" y="0"/>
                    <a:pt x="0" y="227"/>
                    <a:pt x="61" y="436"/>
                  </a:cubicBezTo>
                  <a:cubicBezTo>
                    <a:pt x="161" y="785"/>
                    <a:pt x="391" y="1137"/>
                    <a:pt x="574" y="1447"/>
                  </a:cubicBezTo>
                  <a:cubicBezTo>
                    <a:pt x="666" y="1602"/>
                    <a:pt x="832" y="1682"/>
                    <a:pt x="1000" y="1682"/>
                  </a:cubicBezTo>
                  <a:cubicBezTo>
                    <a:pt x="1114" y="1682"/>
                    <a:pt x="1228" y="1646"/>
                    <a:pt x="1320" y="1571"/>
                  </a:cubicBezTo>
                  <a:cubicBezTo>
                    <a:pt x="1565" y="1374"/>
                    <a:pt x="1559" y="1037"/>
                    <a:pt x="1354" y="816"/>
                  </a:cubicBezTo>
                  <a:cubicBezTo>
                    <a:pt x="1107" y="550"/>
                    <a:pt x="842" y="246"/>
                    <a:pt x="538" y="48"/>
                  </a:cubicBezTo>
                  <a:cubicBezTo>
                    <a:pt x="487" y="15"/>
                    <a:pt x="434" y="0"/>
                    <a:pt x="38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685;p44"/>
            <p:cNvSpPr/>
            <p:nvPr/>
          </p:nvSpPr>
          <p:spPr>
            <a:xfrm>
              <a:off x="4783050" y="3137125"/>
              <a:ext cx="29225" cy="28500"/>
            </a:xfrm>
            <a:custGeom>
              <a:avLst/>
              <a:gdLst/>
              <a:ahLst/>
              <a:cxnLst/>
              <a:rect l="l" t="t" r="r" b="b"/>
              <a:pathLst>
                <a:path w="1169" h="1140" extrusionOk="0">
                  <a:moveTo>
                    <a:pt x="341" y="1"/>
                  </a:moveTo>
                  <a:cubicBezTo>
                    <a:pt x="199" y="1"/>
                    <a:pt x="49" y="128"/>
                    <a:pt x="25" y="263"/>
                  </a:cubicBezTo>
                  <a:cubicBezTo>
                    <a:pt x="1" y="402"/>
                    <a:pt x="33" y="502"/>
                    <a:pt x="82" y="627"/>
                  </a:cubicBezTo>
                  <a:cubicBezTo>
                    <a:pt x="98" y="665"/>
                    <a:pt x="113" y="707"/>
                    <a:pt x="130" y="745"/>
                  </a:cubicBezTo>
                  <a:cubicBezTo>
                    <a:pt x="171" y="851"/>
                    <a:pt x="216" y="922"/>
                    <a:pt x="289" y="1008"/>
                  </a:cubicBezTo>
                  <a:cubicBezTo>
                    <a:pt x="355" y="1087"/>
                    <a:pt x="506" y="1140"/>
                    <a:pt x="614" y="1140"/>
                  </a:cubicBezTo>
                  <a:cubicBezTo>
                    <a:pt x="621" y="1140"/>
                    <a:pt x="628" y="1139"/>
                    <a:pt x="634" y="1139"/>
                  </a:cubicBezTo>
                  <a:cubicBezTo>
                    <a:pt x="740" y="1130"/>
                    <a:pt x="832" y="1097"/>
                    <a:pt x="914" y="1030"/>
                  </a:cubicBezTo>
                  <a:cubicBezTo>
                    <a:pt x="1082" y="895"/>
                    <a:pt x="1169" y="599"/>
                    <a:pt x="1023" y="414"/>
                  </a:cubicBezTo>
                  <a:cubicBezTo>
                    <a:pt x="952" y="324"/>
                    <a:pt x="893" y="264"/>
                    <a:pt x="798" y="201"/>
                  </a:cubicBezTo>
                  <a:cubicBezTo>
                    <a:pt x="763" y="177"/>
                    <a:pt x="726" y="154"/>
                    <a:pt x="692" y="130"/>
                  </a:cubicBezTo>
                  <a:cubicBezTo>
                    <a:pt x="579" y="57"/>
                    <a:pt x="486" y="5"/>
                    <a:pt x="346" y="1"/>
                  </a:cubicBezTo>
                  <a:cubicBezTo>
                    <a:pt x="344" y="1"/>
                    <a:pt x="342" y="1"/>
                    <a:pt x="34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686;p44"/>
            <p:cNvSpPr/>
            <p:nvPr/>
          </p:nvSpPr>
          <p:spPr>
            <a:xfrm>
              <a:off x="4866025" y="2957475"/>
              <a:ext cx="26950" cy="49400"/>
            </a:xfrm>
            <a:custGeom>
              <a:avLst/>
              <a:gdLst/>
              <a:ahLst/>
              <a:cxnLst/>
              <a:rect l="l" t="t" r="r" b="b"/>
              <a:pathLst>
                <a:path w="1078" h="1976" extrusionOk="0">
                  <a:moveTo>
                    <a:pt x="489" y="1"/>
                  </a:moveTo>
                  <a:cubicBezTo>
                    <a:pt x="369" y="1"/>
                    <a:pt x="250" y="60"/>
                    <a:pt x="180" y="185"/>
                  </a:cubicBezTo>
                  <a:cubicBezTo>
                    <a:pt x="70" y="382"/>
                    <a:pt x="51" y="624"/>
                    <a:pt x="33" y="847"/>
                  </a:cubicBezTo>
                  <a:cubicBezTo>
                    <a:pt x="18" y="1051"/>
                    <a:pt x="1" y="1272"/>
                    <a:pt x="30" y="1475"/>
                  </a:cubicBezTo>
                  <a:cubicBezTo>
                    <a:pt x="70" y="1746"/>
                    <a:pt x="257" y="1975"/>
                    <a:pt x="547" y="1975"/>
                  </a:cubicBezTo>
                  <a:cubicBezTo>
                    <a:pt x="554" y="1975"/>
                    <a:pt x="561" y="1975"/>
                    <a:pt x="567" y="1975"/>
                  </a:cubicBezTo>
                  <a:cubicBezTo>
                    <a:pt x="867" y="1964"/>
                    <a:pt x="1052" y="1719"/>
                    <a:pt x="1067" y="1439"/>
                  </a:cubicBezTo>
                  <a:cubicBezTo>
                    <a:pt x="1078" y="1218"/>
                    <a:pt x="1035" y="980"/>
                    <a:pt x="998" y="764"/>
                  </a:cubicBezTo>
                  <a:cubicBezTo>
                    <a:pt x="963" y="563"/>
                    <a:pt x="922" y="342"/>
                    <a:pt x="805" y="172"/>
                  </a:cubicBezTo>
                  <a:cubicBezTo>
                    <a:pt x="730" y="59"/>
                    <a:pt x="609" y="1"/>
                    <a:pt x="48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687;p44"/>
            <p:cNvSpPr/>
            <p:nvPr/>
          </p:nvSpPr>
          <p:spPr>
            <a:xfrm>
              <a:off x="4867000" y="3019075"/>
              <a:ext cx="26925" cy="31475"/>
            </a:xfrm>
            <a:custGeom>
              <a:avLst/>
              <a:gdLst/>
              <a:ahLst/>
              <a:cxnLst/>
              <a:rect l="l" t="t" r="r" b="b"/>
              <a:pathLst>
                <a:path w="1077" h="1259" extrusionOk="0">
                  <a:moveTo>
                    <a:pt x="471" y="0"/>
                  </a:moveTo>
                  <a:cubicBezTo>
                    <a:pt x="353" y="0"/>
                    <a:pt x="230" y="72"/>
                    <a:pt x="174" y="174"/>
                  </a:cubicBezTo>
                  <a:lnTo>
                    <a:pt x="174" y="174"/>
                  </a:lnTo>
                  <a:cubicBezTo>
                    <a:pt x="167" y="184"/>
                    <a:pt x="159" y="195"/>
                    <a:pt x="150" y="208"/>
                  </a:cubicBezTo>
                  <a:cubicBezTo>
                    <a:pt x="123" y="244"/>
                    <a:pt x="105" y="284"/>
                    <a:pt x="98" y="328"/>
                  </a:cubicBezTo>
                  <a:cubicBezTo>
                    <a:pt x="95" y="358"/>
                    <a:pt x="91" y="387"/>
                    <a:pt x="88" y="416"/>
                  </a:cubicBezTo>
                  <a:lnTo>
                    <a:pt x="88" y="416"/>
                  </a:lnTo>
                  <a:cubicBezTo>
                    <a:pt x="88" y="418"/>
                    <a:pt x="88" y="420"/>
                    <a:pt x="87" y="422"/>
                  </a:cubicBezTo>
                  <a:cubicBezTo>
                    <a:pt x="72" y="490"/>
                    <a:pt x="57" y="563"/>
                    <a:pt x="47" y="631"/>
                  </a:cubicBezTo>
                  <a:cubicBezTo>
                    <a:pt x="1" y="936"/>
                    <a:pt x="169" y="1223"/>
                    <a:pt x="496" y="1256"/>
                  </a:cubicBezTo>
                  <a:cubicBezTo>
                    <a:pt x="513" y="1257"/>
                    <a:pt x="529" y="1258"/>
                    <a:pt x="546" y="1258"/>
                  </a:cubicBezTo>
                  <a:cubicBezTo>
                    <a:pt x="822" y="1258"/>
                    <a:pt x="1076" y="1025"/>
                    <a:pt x="1058" y="731"/>
                  </a:cubicBezTo>
                  <a:cubicBezTo>
                    <a:pt x="1048" y="579"/>
                    <a:pt x="995" y="419"/>
                    <a:pt x="917" y="288"/>
                  </a:cubicBezTo>
                  <a:cubicBezTo>
                    <a:pt x="882" y="230"/>
                    <a:pt x="842" y="168"/>
                    <a:pt x="791" y="125"/>
                  </a:cubicBezTo>
                  <a:cubicBezTo>
                    <a:pt x="736" y="76"/>
                    <a:pt x="671" y="39"/>
                    <a:pt x="600" y="21"/>
                  </a:cubicBezTo>
                  <a:cubicBezTo>
                    <a:pt x="578" y="14"/>
                    <a:pt x="555" y="11"/>
                    <a:pt x="532" y="11"/>
                  </a:cubicBezTo>
                  <a:cubicBezTo>
                    <a:pt x="494" y="8"/>
                    <a:pt x="476" y="6"/>
                    <a:pt x="479" y="6"/>
                  </a:cubicBezTo>
                  <a:cubicBezTo>
                    <a:pt x="482" y="6"/>
                    <a:pt x="506" y="8"/>
                    <a:pt x="550" y="11"/>
                  </a:cubicBezTo>
                  <a:cubicBezTo>
                    <a:pt x="524" y="4"/>
                    <a:pt x="498"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688;p44"/>
            <p:cNvSpPr/>
            <p:nvPr/>
          </p:nvSpPr>
          <p:spPr>
            <a:xfrm>
              <a:off x="5148025" y="3496125"/>
              <a:ext cx="27625" cy="24525"/>
            </a:xfrm>
            <a:custGeom>
              <a:avLst/>
              <a:gdLst/>
              <a:ahLst/>
              <a:cxnLst/>
              <a:rect l="l" t="t" r="r" b="b"/>
              <a:pathLst>
                <a:path w="1105" h="981" extrusionOk="0">
                  <a:moveTo>
                    <a:pt x="601" y="0"/>
                  </a:moveTo>
                  <a:cubicBezTo>
                    <a:pt x="325" y="0"/>
                    <a:pt x="108" y="238"/>
                    <a:pt x="47" y="492"/>
                  </a:cubicBezTo>
                  <a:cubicBezTo>
                    <a:pt x="0" y="687"/>
                    <a:pt x="130" y="938"/>
                    <a:pt x="342" y="969"/>
                  </a:cubicBezTo>
                  <a:cubicBezTo>
                    <a:pt x="392" y="976"/>
                    <a:pt x="441" y="980"/>
                    <a:pt x="490" y="980"/>
                  </a:cubicBezTo>
                  <a:cubicBezTo>
                    <a:pt x="552" y="980"/>
                    <a:pt x="614" y="973"/>
                    <a:pt x="678" y="955"/>
                  </a:cubicBezTo>
                  <a:cubicBezTo>
                    <a:pt x="818" y="914"/>
                    <a:pt x="968" y="814"/>
                    <a:pt x="1023" y="675"/>
                  </a:cubicBezTo>
                  <a:cubicBezTo>
                    <a:pt x="1085" y="519"/>
                    <a:pt x="1104" y="368"/>
                    <a:pt x="1011" y="216"/>
                  </a:cubicBezTo>
                  <a:cubicBezTo>
                    <a:pt x="923" y="74"/>
                    <a:pt x="771" y="1"/>
                    <a:pt x="607" y="0"/>
                  </a:cubicBezTo>
                  <a:cubicBezTo>
                    <a:pt x="605" y="0"/>
                    <a:pt x="603" y="0"/>
                    <a:pt x="60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689;p44"/>
            <p:cNvSpPr/>
            <p:nvPr/>
          </p:nvSpPr>
          <p:spPr>
            <a:xfrm>
              <a:off x="4512550" y="3136125"/>
              <a:ext cx="23925" cy="22200"/>
            </a:xfrm>
            <a:custGeom>
              <a:avLst/>
              <a:gdLst/>
              <a:ahLst/>
              <a:cxnLst/>
              <a:rect l="l" t="t" r="r" b="b"/>
              <a:pathLst>
                <a:path w="957" h="888" extrusionOk="0">
                  <a:moveTo>
                    <a:pt x="486" y="0"/>
                  </a:moveTo>
                  <a:cubicBezTo>
                    <a:pt x="286" y="0"/>
                    <a:pt x="85" y="137"/>
                    <a:pt x="47" y="341"/>
                  </a:cubicBezTo>
                  <a:cubicBezTo>
                    <a:pt x="1" y="578"/>
                    <a:pt x="134" y="820"/>
                    <a:pt x="377" y="876"/>
                  </a:cubicBezTo>
                  <a:cubicBezTo>
                    <a:pt x="408" y="884"/>
                    <a:pt x="440" y="887"/>
                    <a:pt x="473" y="887"/>
                  </a:cubicBezTo>
                  <a:cubicBezTo>
                    <a:pt x="671" y="887"/>
                    <a:pt x="873" y="749"/>
                    <a:pt x="912" y="547"/>
                  </a:cubicBezTo>
                  <a:cubicBezTo>
                    <a:pt x="956" y="310"/>
                    <a:pt x="824" y="69"/>
                    <a:pt x="582" y="11"/>
                  </a:cubicBezTo>
                  <a:cubicBezTo>
                    <a:pt x="551" y="4"/>
                    <a:pt x="518" y="0"/>
                    <a:pt x="4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690;p44"/>
            <p:cNvSpPr/>
            <p:nvPr/>
          </p:nvSpPr>
          <p:spPr>
            <a:xfrm>
              <a:off x="5177025" y="2980925"/>
              <a:ext cx="22850" cy="21500"/>
            </a:xfrm>
            <a:custGeom>
              <a:avLst/>
              <a:gdLst/>
              <a:ahLst/>
              <a:cxnLst/>
              <a:rect l="l" t="t" r="r" b="b"/>
              <a:pathLst>
                <a:path w="914" h="860" extrusionOk="0">
                  <a:moveTo>
                    <a:pt x="424" y="0"/>
                  </a:moveTo>
                  <a:cubicBezTo>
                    <a:pt x="414" y="0"/>
                    <a:pt x="404" y="1"/>
                    <a:pt x="394" y="4"/>
                  </a:cubicBezTo>
                  <a:cubicBezTo>
                    <a:pt x="268" y="25"/>
                    <a:pt x="172" y="62"/>
                    <a:pt x="96" y="167"/>
                  </a:cubicBezTo>
                  <a:cubicBezTo>
                    <a:pt x="19" y="269"/>
                    <a:pt x="0" y="387"/>
                    <a:pt x="33" y="510"/>
                  </a:cubicBezTo>
                  <a:cubicBezTo>
                    <a:pt x="47" y="561"/>
                    <a:pt x="73" y="610"/>
                    <a:pt x="97" y="657"/>
                  </a:cubicBezTo>
                  <a:cubicBezTo>
                    <a:pt x="169" y="796"/>
                    <a:pt x="306" y="859"/>
                    <a:pt x="446" y="859"/>
                  </a:cubicBezTo>
                  <a:cubicBezTo>
                    <a:pt x="602" y="859"/>
                    <a:pt x="762" y="780"/>
                    <a:pt x="840" y="639"/>
                  </a:cubicBezTo>
                  <a:cubicBezTo>
                    <a:pt x="914" y="504"/>
                    <a:pt x="908" y="337"/>
                    <a:pt x="830" y="207"/>
                  </a:cubicBezTo>
                  <a:cubicBezTo>
                    <a:pt x="743" y="66"/>
                    <a:pt x="605" y="12"/>
                    <a:pt x="448" y="2"/>
                  </a:cubicBezTo>
                  <a:cubicBezTo>
                    <a:pt x="440" y="1"/>
                    <a:pt x="432" y="0"/>
                    <a:pt x="4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691;p44"/>
            <p:cNvSpPr/>
            <p:nvPr/>
          </p:nvSpPr>
          <p:spPr>
            <a:xfrm>
              <a:off x="2353075" y="3356400"/>
              <a:ext cx="787550" cy="725300"/>
            </a:xfrm>
            <a:custGeom>
              <a:avLst/>
              <a:gdLst/>
              <a:ahLst/>
              <a:cxnLst/>
              <a:rect l="l" t="t" r="r" b="b"/>
              <a:pathLst>
                <a:path w="31502" h="29012" extrusionOk="0">
                  <a:moveTo>
                    <a:pt x="15874" y="0"/>
                  </a:moveTo>
                  <a:cubicBezTo>
                    <a:pt x="14109" y="0"/>
                    <a:pt x="12322" y="262"/>
                    <a:pt x="10595" y="834"/>
                  </a:cubicBezTo>
                  <a:cubicBezTo>
                    <a:pt x="7847" y="1743"/>
                    <a:pt x="5047" y="3881"/>
                    <a:pt x="3328" y="6112"/>
                  </a:cubicBezTo>
                  <a:cubicBezTo>
                    <a:pt x="1355" y="8669"/>
                    <a:pt x="0" y="12415"/>
                    <a:pt x="145" y="15640"/>
                  </a:cubicBezTo>
                  <a:cubicBezTo>
                    <a:pt x="309" y="19308"/>
                    <a:pt x="2266" y="22792"/>
                    <a:pt x="5122" y="25098"/>
                  </a:cubicBezTo>
                  <a:cubicBezTo>
                    <a:pt x="8364" y="27718"/>
                    <a:pt x="12375" y="29012"/>
                    <a:pt x="16228" y="29012"/>
                  </a:cubicBezTo>
                  <a:cubicBezTo>
                    <a:pt x="17843" y="29012"/>
                    <a:pt x="19430" y="28785"/>
                    <a:pt x="20922" y="28333"/>
                  </a:cubicBezTo>
                  <a:cubicBezTo>
                    <a:pt x="25032" y="27087"/>
                    <a:pt x="27883" y="24677"/>
                    <a:pt x="30035" y="20380"/>
                  </a:cubicBezTo>
                  <a:cubicBezTo>
                    <a:pt x="31215" y="18020"/>
                    <a:pt x="31502" y="14354"/>
                    <a:pt x="31375" y="12471"/>
                  </a:cubicBezTo>
                  <a:cubicBezTo>
                    <a:pt x="31158" y="9247"/>
                    <a:pt x="29624" y="6078"/>
                    <a:pt x="27178" y="3985"/>
                  </a:cubicBezTo>
                  <a:cubicBezTo>
                    <a:pt x="24338" y="1554"/>
                    <a:pt x="20172" y="0"/>
                    <a:pt x="15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692;p44"/>
            <p:cNvSpPr/>
            <p:nvPr/>
          </p:nvSpPr>
          <p:spPr>
            <a:xfrm>
              <a:off x="2420100" y="3417600"/>
              <a:ext cx="654150" cy="602375"/>
            </a:xfrm>
            <a:custGeom>
              <a:avLst/>
              <a:gdLst/>
              <a:ahLst/>
              <a:cxnLst/>
              <a:rect l="l" t="t" r="r" b="b"/>
              <a:pathLst>
                <a:path w="26166" h="24095" extrusionOk="0">
                  <a:moveTo>
                    <a:pt x="13186" y="0"/>
                  </a:moveTo>
                  <a:cubicBezTo>
                    <a:pt x="11720" y="0"/>
                    <a:pt x="10236" y="218"/>
                    <a:pt x="8802" y="693"/>
                  </a:cubicBezTo>
                  <a:cubicBezTo>
                    <a:pt x="6518" y="1448"/>
                    <a:pt x="4193" y="3223"/>
                    <a:pt x="2764" y="5076"/>
                  </a:cubicBezTo>
                  <a:cubicBezTo>
                    <a:pt x="1127" y="7199"/>
                    <a:pt x="0" y="10310"/>
                    <a:pt x="121" y="12989"/>
                  </a:cubicBezTo>
                  <a:cubicBezTo>
                    <a:pt x="257" y="16036"/>
                    <a:pt x="1883" y="18929"/>
                    <a:pt x="4254" y="20844"/>
                  </a:cubicBezTo>
                  <a:cubicBezTo>
                    <a:pt x="6947" y="23020"/>
                    <a:pt x="10278" y="24095"/>
                    <a:pt x="13478" y="24095"/>
                  </a:cubicBezTo>
                  <a:cubicBezTo>
                    <a:pt x="14819" y="24095"/>
                    <a:pt x="16137" y="23906"/>
                    <a:pt x="17376" y="23531"/>
                  </a:cubicBezTo>
                  <a:cubicBezTo>
                    <a:pt x="20789" y="22497"/>
                    <a:pt x="23158" y="20496"/>
                    <a:pt x="24944" y="16926"/>
                  </a:cubicBezTo>
                  <a:cubicBezTo>
                    <a:pt x="25927" y="14966"/>
                    <a:pt x="26166" y="11920"/>
                    <a:pt x="26059" y="10358"/>
                  </a:cubicBezTo>
                  <a:cubicBezTo>
                    <a:pt x="25878" y="7682"/>
                    <a:pt x="24605" y="5049"/>
                    <a:pt x="22572" y="3310"/>
                  </a:cubicBezTo>
                  <a:cubicBezTo>
                    <a:pt x="20214" y="1291"/>
                    <a:pt x="16755" y="0"/>
                    <a:pt x="13186" y="0"/>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693;p44"/>
            <p:cNvSpPr/>
            <p:nvPr/>
          </p:nvSpPr>
          <p:spPr>
            <a:xfrm>
              <a:off x="2320425" y="3328400"/>
              <a:ext cx="849950" cy="781025"/>
            </a:xfrm>
            <a:custGeom>
              <a:avLst/>
              <a:gdLst/>
              <a:ahLst/>
              <a:cxnLst/>
              <a:rect l="l" t="t" r="r" b="b"/>
              <a:pathLst>
                <a:path w="33998" h="31241" extrusionOk="0">
                  <a:moveTo>
                    <a:pt x="17227" y="2235"/>
                  </a:moveTo>
                  <a:cubicBezTo>
                    <a:pt x="17609" y="2235"/>
                    <a:pt x="17992" y="2248"/>
                    <a:pt x="18375" y="2273"/>
                  </a:cubicBezTo>
                  <a:cubicBezTo>
                    <a:pt x="21433" y="2471"/>
                    <a:pt x="24549" y="3530"/>
                    <a:pt x="27021" y="5358"/>
                  </a:cubicBezTo>
                  <a:cubicBezTo>
                    <a:pt x="29672" y="7320"/>
                    <a:pt x="31304" y="10352"/>
                    <a:pt x="31567" y="13632"/>
                  </a:cubicBezTo>
                  <a:cubicBezTo>
                    <a:pt x="31875" y="18913"/>
                    <a:pt x="29666" y="24330"/>
                    <a:pt x="24973" y="27074"/>
                  </a:cubicBezTo>
                  <a:cubicBezTo>
                    <a:pt x="22708" y="28398"/>
                    <a:pt x="20149" y="29014"/>
                    <a:pt x="17576" y="29014"/>
                  </a:cubicBezTo>
                  <a:cubicBezTo>
                    <a:pt x="14294" y="29014"/>
                    <a:pt x="10991" y="28010"/>
                    <a:pt x="8255" y="26189"/>
                  </a:cubicBezTo>
                  <a:cubicBezTo>
                    <a:pt x="5906" y="24625"/>
                    <a:pt x="4024" y="22350"/>
                    <a:pt x="3124" y="19659"/>
                  </a:cubicBezTo>
                  <a:cubicBezTo>
                    <a:pt x="2164" y="16790"/>
                    <a:pt x="2528" y="13731"/>
                    <a:pt x="3730" y="10986"/>
                  </a:cubicBezTo>
                  <a:cubicBezTo>
                    <a:pt x="4963" y="8164"/>
                    <a:pt x="7011" y="5876"/>
                    <a:pt x="9630" y="4262"/>
                  </a:cubicBezTo>
                  <a:cubicBezTo>
                    <a:pt x="11921" y="2851"/>
                    <a:pt x="14562" y="2235"/>
                    <a:pt x="17227" y="2235"/>
                  </a:cubicBezTo>
                  <a:close/>
                  <a:moveTo>
                    <a:pt x="17116" y="1"/>
                  </a:moveTo>
                  <a:cubicBezTo>
                    <a:pt x="15035" y="1"/>
                    <a:pt x="12951" y="340"/>
                    <a:pt x="11027" y="1083"/>
                  </a:cubicBezTo>
                  <a:cubicBezTo>
                    <a:pt x="7779" y="2338"/>
                    <a:pt x="4874" y="4724"/>
                    <a:pt x="2986" y="7643"/>
                  </a:cubicBezTo>
                  <a:cubicBezTo>
                    <a:pt x="1132" y="10510"/>
                    <a:pt x="0" y="14194"/>
                    <a:pt x="402" y="17621"/>
                  </a:cubicBezTo>
                  <a:cubicBezTo>
                    <a:pt x="776" y="20795"/>
                    <a:pt x="2289" y="23746"/>
                    <a:pt x="4533" y="26009"/>
                  </a:cubicBezTo>
                  <a:cubicBezTo>
                    <a:pt x="7893" y="29394"/>
                    <a:pt x="12722" y="31240"/>
                    <a:pt x="17507" y="31240"/>
                  </a:cubicBezTo>
                  <a:cubicBezTo>
                    <a:pt x="19650" y="31240"/>
                    <a:pt x="21784" y="30870"/>
                    <a:pt x="23772" y="30102"/>
                  </a:cubicBezTo>
                  <a:cubicBezTo>
                    <a:pt x="26934" y="28880"/>
                    <a:pt x="29462" y="26733"/>
                    <a:pt x="31278" y="23880"/>
                  </a:cubicBezTo>
                  <a:cubicBezTo>
                    <a:pt x="33218" y="20833"/>
                    <a:pt x="33998" y="17210"/>
                    <a:pt x="33799" y="13614"/>
                  </a:cubicBezTo>
                  <a:lnTo>
                    <a:pt x="33799" y="13614"/>
                  </a:lnTo>
                  <a:cubicBezTo>
                    <a:pt x="33799" y="13593"/>
                    <a:pt x="33797" y="13572"/>
                    <a:pt x="33796" y="13551"/>
                  </a:cubicBezTo>
                  <a:lnTo>
                    <a:pt x="33796" y="13551"/>
                  </a:lnTo>
                  <a:cubicBezTo>
                    <a:pt x="33796" y="13551"/>
                    <a:pt x="33796" y="13551"/>
                    <a:pt x="33796" y="13551"/>
                  </a:cubicBezTo>
                  <a:cubicBezTo>
                    <a:pt x="33795" y="13530"/>
                    <a:pt x="33793" y="13509"/>
                    <a:pt x="33791" y="13488"/>
                  </a:cubicBezTo>
                  <a:lnTo>
                    <a:pt x="33791" y="13488"/>
                  </a:lnTo>
                  <a:cubicBezTo>
                    <a:pt x="33513" y="10181"/>
                    <a:pt x="32104" y="6976"/>
                    <a:pt x="29676" y="4678"/>
                  </a:cubicBezTo>
                  <a:cubicBezTo>
                    <a:pt x="27358" y="2485"/>
                    <a:pt x="24275" y="1068"/>
                    <a:pt x="21170" y="422"/>
                  </a:cubicBezTo>
                  <a:cubicBezTo>
                    <a:pt x="19851" y="147"/>
                    <a:pt x="18484" y="1"/>
                    <a:pt x="17116" y="1"/>
                  </a:cubicBezTo>
                  <a:close/>
                </a:path>
              </a:pathLst>
            </a:custGeom>
            <a:solidFill>
              <a:srgbClr val="FFA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694;p44"/>
            <p:cNvSpPr/>
            <p:nvPr/>
          </p:nvSpPr>
          <p:spPr>
            <a:xfrm>
              <a:off x="2678300" y="3409975"/>
              <a:ext cx="137325" cy="617950"/>
            </a:xfrm>
            <a:custGeom>
              <a:avLst/>
              <a:gdLst/>
              <a:ahLst/>
              <a:cxnLst/>
              <a:rect l="l" t="t" r="r" b="b"/>
              <a:pathLst>
                <a:path w="5493" h="24718" extrusionOk="0">
                  <a:moveTo>
                    <a:pt x="5291" y="1"/>
                  </a:moveTo>
                  <a:cubicBezTo>
                    <a:pt x="5230" y="1"/>
                    <a:pt x="5173" y="29"/>
                    <a:pt x="5146" y="96"/>
                  </a:cubicBezTo>
                  <a:cubicBezTo>
                    <a:pt x="4442" y="1851"/>
                    <a:pt x="4261" y="3933"/>
                    <a:pt x="3882" y="5782"/>
                  </a:cubicBezTo>
                  <a:cubicBezTo>
                    <a:pt x="3454" y="7877"/>
                    <a:pt x="3018" y="9969"/>
                    <a:pt x="2582" y="12061"/>
                  </a:cubicBezTo>
                  <a:cubicBezTo>
                    <a:pt x="1725" y="16155"/>
                    <a:pt x="863" y="20249"/>
                    <a:pt x="45" y="24351"/>
                  </a:cubicBezTo>
                  <a:cubicBezTo>
                    <a:pt x="0" y="24576"/>
                    <a:pt x="186" y="24717"/>
                    <a:pt x="363" y="24717"/>
                  </a:cubicBezTo>
                  <a:cubicBezTo>
                    <a:pt x="486" y="24717"/>
                    <a:pt x="604" y="24649"/>
                    <a:pt x="636" y="24492"/>
                  </a:cubicBezTo>
                  <a:cubicBezTo>
                    <a:pt x="1451" y="20389"/>
                    <a:pt x="2314" y="16295"/>
                    <a:pt x="3169" y="12202"/>
                  </a:cubicBezTo>
                  <a:cubicBezTo>
                    <a:pt x="3595" y="10166"/>
                    <a:pt x="4019" y="8132"/>
                    <a:pt x="4436" y="6096"/>
                  </a:cubicBezTo>
                  <a:cubicBezTo>
                    <a:pt x="4823" y="4197"/>
                    <a:pt x="5491" y="2121"/>
                    <a:pt x="5492" y="179"/>
                  </a:cubicBezTo>
                  <a:cubicBezTo>
                    <a:pt x="5491" y="73"/>
                    <a:pt x="5387" y="1"/>
                    <a:pt x="5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695;p44"/>
            <p:cNvSpPr/>
            <p:nvPr/>
          </p:nvSpPr>
          <p:spPr>
            <a:xfrm>
              <a:off x="2400975" y="3641600"/>
              <a:ext cx="672875" cy="148250"/>
            </a:xfrm>
            <a:custGeom>
              <a:avLst/>
              <a:gdLst/>
              <a:ahLst/>
              <a:cxnLst/>
              <a:rect l="l" t="t" r="r" b="b"/>
              <a:pathLst>
                <a:path w="26915" h="5930" extrusionOk="0">
                  <a:moveTo>
                    <a:pt x="390" y="0"/>
                  </a:moveTo>
                  <a:cubicBezTo>
                    <a:pt x="344" y="0"/>
                    <a:pt x="298" y="1"/>
                    <a:pt x="252" y="3"/>
                  </a:cubicBezTo>
                  <a:cubicBezTo>
                    <a:pt x="82" y="11"/>
                    <a:pt x="1" y="276"/>
                    <a:pt x="173" y="352"/>
                  </a:cubicBezTo>
                  <a:cubicBezTo>
                    <a:pt x="1048" y="737"/>
                    <a:pt x="2081" y="845"/>
                    <a:pt x="3013" y="1035"/>
                  </a:cubicBezTo>
                  <a:cubicBezTo>
                    <a:pt x="4104" y="1258"/>
                    <a:pt x="5196" y="1485"/>
                    <a:pt x="6287" y="1711"/>
                  </a:cubicBezTo>
                  <a:cubicBezTo>
                    <a:pt x="8576" y="2185"/>
                    <a:pt x="10862" y="2668"/>
                    <a:pt x="13147" y="3154"/>
                  </a:cubicBezTo>
                  <a:cubicBezTo>
                    <a:pt x="17567" y="4092"/>
                    <a:pt x="21984" y="5039"/>
                    <a:pt x="26415" y="5922"/>
                  </a:cubicBezTo>
                  <a:cubicBezTo>
                    <a:pt x="26438" y="5927"/>
                    <a:pt x="26460" y="5929"/>
                    <a:pt x="26481" y="5929"/>
                  </a:cubicBezTo>
                  <a:cubicBezTo>
                    <a:pt x="26812" y="5929"/>
                    <a:pt x="26914" y="5404"/>
                    <a:pt x="26556" y="5332"/>
                  </a:cubicBezTo>
                  <a:cubicBezTo>
                    <a:pt x="22124" y="4450"/>
                    <a:pt x="17706" y="3502"/>
                    <a:pt x="13287" y="2565"/>
                  </a:cubicBezTo>
                  <a:cubicBezTo>
                    <a:pt x="11000" y="2079"/>
                    <a:pt x="8714" y="1596"/>
                    <a:pt x="6426" y="1121"/>
                  </a:cubicBezTo>
                  <a:cubicBezTo>
                    <a:pt x="5383" y="905"/>
                    <a:pt x="4338" y="694"/>
                    <a:pt x="3294" y="487"/>
                  </a:cubicBezTo>
                  <a:cubicBezTo>
                    <a:pt x="2361" y="301"/>
                    <a:pt x="1351" y="0"/>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696;p44"/>
            <p:cNvSpPr/>
            <p:nvPr/>
          </p:nvSpPr>
          <p:spPr>
            <a:xfrm>
              <a:off x="2572800" y="3454875"/>
              <a:ext cx="356650" cy="528175"/>
            </a:xfrm>
            <a:custGeom>
              <a:avLst/>
              <a:gdLst/>
              <a:ahLst/>
              <a:cxnLst/>
              <a:rect l="l" t="t" r="r" b="b"/>
              <a:pathLst>
                <a:path w="14266" h="21127" extrusionOk="0">
                  <a:moveTo>
                    <a:pt x="238" y="1"/>
                  </a:moveTo>
                  <a:cubicBezTo>
                    <a:pt x="121" y="1"/>
                    <a:pt x="0" y="108"/>
                    <a:pt x="54" y="235"/>
                  </a:cubicBezTo>
                  <a:cubicBezTo>
                    <a:pt x="796" y="1973"/>
                    <a:pt x="2143" y="3573"/>
                    <a:pt x="3181" y="5147"/>
                  </a:cubicBezTo>
                  <a:cubicBezTo>
                    <a:pt x="4360" y="6931"/>
                    <a:pt x="5530" y="8719"/>
                    <a:pt x="6700" y="10508"/>
                  </a:cubicBezTo>
                  <a:cubicBezTo>
                    <a:pt x="8989" y="14010"/>
                    <a:pt x="11274" y="17513"/>
                    <a:pt x="13597" y="20991"/>
                  </a:cubicBezTo>
                  <a:cubicBezTo>
                    <a:pt x="13661" y="21087"/>
                    <a:pt x="13752" y="21127"/>
                    <a:pt x="13842" y="21127"/>
                  </a:cubicBezTo>
                  <a:cubicBezTo>
                    <a:pt x="14055" y="21127"/>
                    <a:pt x="14266" y="20902"/>
                    <a:pt x="14113" y="20672"/>
                  </a:cubicBezTo>
                  <a:cubicBezTo>
                    <a:pt x="11790" y="17194"/>
                    <a:pt x="9503" y="13690"/>
                    <a:pt x="7215" y="10190"/>
                  </a:cubicBezTo>
                  <a:cubicBezTo>
                    <a:pt x="6077" y="8451"/>
                    <a:pt x="4938" y="6712"/>
                    <a:pt x="3792" y="4979"/>
                  </a:cubicBezTo>
                  <a:cubicBezTo>
                    <a:pt x="2724" y="3363"/>
                    <a:pt x="1729" y="1422"/>
                    <a:pt x="357" y="49"/>
                  </a:cubicBezTo>
                  <a:cubicBezTo>
                    <a:pt x="324" y="16"/>
                    <a:pt x="281"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697;p44"/>
            <p:cNvSpPr/>
            <p:nvPr/>
          </p:nvSpPr>
          <p:spPr>
            <a:xfrm>
              <a:off x="2474850" y="3533350"/>
              <a:ext cx="552775" cy="365350"/>
            </a:xfrm>
            <a:custGeom>
              <a:avLst/>
              <a:gdLst/>
              <a:ahLst/>
              <a:cxnLst/>
              <a:rect l="l" t="t" r="r" b="b"/>
              <a:pathLst>
                <a:path w="22111" h="14614" extrusionOk="0">
                  <a:moveTo>
                    <a:pt x="21682" y="1"/>
                  </a:moveTo>
                  <a:cubicBezTo>
                    <a:pt x="21631" y="1"/>
                    <a:pt x="21576" y="16"/>
                    <a:pt x="21522" y="53"/>
                  </a:cubicBezTo>
                  <a:cubicBezTo>
                    <a:pt x="17916" y="2461"/>
                    <a:pt x="14283" y="4821"/>
                    <a:pt x="10652" y="7191"/>
                  </a:cubicBezTo>
                  <a:cubicBezTo>
                    <a:pt x="8823" y="8383"/>
                    <a:pt x="6994" y="9579"/>
                    <a:pt x="5170" y="10780"/>
                  </a:cubicBezTo>
                  <a:cubicBezTo>
                    <a:pt x="4261" y="11379"/>
                    <a:pt x="3354" y="11982"/>
                    <a:pt x="2448" y="12587"/>
                  </a:cubicBezTo>
                  <a:cubicBezTo>
                    <a:pt x="1661" y="13115"/>
                    <a:pt x="770" y="13614"/>
                    <a:pt x="106" y="14298"/>
                  </a:cubicBezTo>
                  <a:cubicBezTo>
                    <a:pt x="1" y="14408"/>
                    <a:pt x="90" y="14614"/>
                    <a:pt x="233" y="14614"/>
                  </a:cubicBezTo>
                  <a:cubicBezTo>
                    <a:pt x="253" y="14614"/>
                    <a:pt x="274" y="14610"/>
                    <a:pt x="295" y="14601"/>
                  </a:cubicBezTo>
                  <a:cubicBezTo>
                    <a:pt x="1176" y="14240"/>
                    <a:pt x="1970" y="13617"/>
                    <a:pt x="2760" y="13092"/>
                  </a:cubicBezTo>
                  <a:cubicBezTo>
                    <a:pt x="3668" y="12490"/>
                    <a:pt x="4577" y="11892"/>
                    <a:pt x="5488" y="11293"/>
                  </a:cubicBezTo>
                  <a:cubicBezTo>
                    <a:pt x="7311" y="10092"/>
                    <a:pt x="9139" y="8899"/>
                    <a:pt x="10970" y="7705"/>
                  </a:cubicBezTo>
                  <a:cubicBezTo>
                    <a:pt x="14601" y="5338"/>
                    <a:pt x="18235" y="2977"/>
                    <a:pt x="21841" y="569"/>
                  </a:cubicBezTo>
                  <a:cubicBezTo>
                    <a:pt x="22111" y="389"/>
                    <a:pt x="21936" y="1"/>
                    <a:pt x="21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698;p44"/>
            <p:cNvSpPr/>
            <p:nvPr/>
          </p:nvSpPr>
          <p:spPr>
            <a:xfrm>
              <a:off x="2693925" y="3667400"/>
              <a:ext cx="109375" cy="100700"/>
            </a:xfrm>
            <a:custGeom>
              <a:avLst/>
              <a:gdLst/>
              <a:ahLst/>
              <a:cxnLst/>
              <a:rect l="l" t="t" r="r" b="b"/>
              <a:pathLst>
                <a:path w="4375" h="4028" extrusionOk="0">
                  <a:moveTo>
                    <a:pt x="2203" y="0"/>
                  </a:moveTo>
                  <a:cubicBezTo>
                    <a:pt x="1958" y="0"/>
                    <a:pt x="1711" y="37"/>
                    <a:pt x="1472" y="115"/>
                  </a:cubicBezTo>
                  <a:cubicBezTo>
                    <a:pt x="1090" y="241"/>
                    <a:pt x="701" y="538"/>
                    <a:pt x="462" y="847"/>
                  </a:cubicBezTo>
                  <a:cubicBezTo>
                    <a:pt x="187" y="1203"/>
                    <a:pt x="0" y="1723"/>
                    <a:pt x="20" y="2170"/>
                  </a:cubicBezTo>
                  <a:cubicBezTo>
                    <a:pt x="43" y="2680"/>
                    <a:pt x="315" y="3164"/>
                    <a:pt x="710" y="3484"/>
                  </a:cubicBezTo>
                  <a:cubicBezTo>
                    <a:pt x="1160" y="3848"/>
                    <a:pt x="1716" y="4028"/>
                    <a:pt x="2251" y="4028"/>
                  </a:cubicBezTo>
                  <a:cubicBezTo>
                    <a:pt x="2475" y="4028"/>
                    <a:pt x="2696" y="3996"/>
                    <a:pt x="2904" y="3933"/>
                  </a:cubicBezTo>
                  <a:cubicBezTo>
                    <a:pt x="3474" y="3760"/>
                    <a:pt x="3870" y="3424"/>
                    <a:pt x="4169" y="2829"/>
                  </a:cubicBezTo>
                  <a:cubicBezTo>
                    <a:pt x="4335" y="2501"/>
                    <a:pt x="4374" y="1993"/>
                    <a:pt x="4357" y="1732"/>
                  </a:cubicBezTo>
                  <a:cubicBezTo>
                    <a:pt x="4327" y="1284"/>
                    <a:pt x="4114" y="844"/>
                    <a:pt x="3774" y="553"/>
                  </a:cubicBezTo>
                  <a:cubicBezTo>
                    <a:pt x="3379" y="216"/>
                    <a:pt x="2800" y="0"/>
                    <a:pt x="2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699;p44"/>
            <p:cNvSpPr/>
            <p:nvPr/>
          </p:nvSpPr>
          <p:spPr>
            <a:xfrm>
              <a:off x="2488500" y="3405050"/>
              <a:ext cx="57400" cy="52550"/>
            </a:xfrm>
            <a:custGeom>
              <a:avLst/>
              <a:gdLst/>
              <a:ahLst/>
              <a:cxnLst/>
              <a:rect l="l" t="t" r="r" b="b"/>
              <a:pathLst>
                <a:path w="2296" h="2102" extrusionOk="0">
                  <a:moveTo>
                    <a:pt x="1781" y="1"/>
                  </a:moveTo>
                  <a:cubicBezTo>
                    <a:pt x="1405" y="1"/>
                    <a:pt x="1119" y="314"/>
                    <a:pt x="851" y="572"/>
                  </a:cubicBezTo>
                  <a:cubicBezTo>
                    <a:pt x="571" y="839"/>
                    <a:pt x="275" y="1170"/>
                    <a:pt x="112" y="1524"/>
                  </a:cubicBezTo>
                  <a:cubicBezTo>
                    <a:pt x="1" y="1766"/>
                    <a:pt x="198" y="2102"/>
                    <a:pt x="445" y="2102"/>
                  </a:cubicBezTo>
                  <a:cubicBezTo>
                    <a:pt x="509" y="2102"/>
                    <a:pt x="576" y="2079"/>
                    <a:pt x="642" y="2027"/>
                  </a:cubicBezTo>
                  <a:cubicBezTo>
                    <a:pt x="926" y="1804"/>
                    <a:pt x="1174" y="1542"/>
                    <a:pt x="1456" y="1318"/>
                  </a:cubicBezTo>
                  <a:cubicBezTo>
                    <a:pt x="1750" y="1085"/>
                    <a:pt x="2164" y="946"/>
                    <a:pt x="2248" y="545"/>
                  </a:cubicBezTo>
                  <a:cubicBezTo>
                    <a:pt x="2295" y="318"/>
                    <a:pt x="2160" y="64"/>
                    <a:pt x="1921" y="15"/>
                  </a:cubicBezTo>
                  <a:cubicBezTo>
                    <a:pt x="1873" y="5"/>
                    <a:pt x="1826" y="1"/>
                    <a:pt x="178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700;p44"/>
            <p:cNvSpPr/>
            <p:nvPr/>
          </p:nvSpPr>
          <p:spPr>
            <a:xfrm>
              <a:off x="2558650" y="3376325"/>
              <a:ext cx="39400" cy="28200"/>
            </a:xfrm>
            <a:custGeom>
              <a:avLst/>
              <a:gdLst/>
              <a:ahLst/>
              <a:cxnLst/>
              <a:rect l="l" t="t" r="r" b="b"/>
              <a:pathLst>
                <a:path w="1576" h="1128" extrusionOk="0">
                  <a:moveTo>
                    <a:pt x="1049" y="1"/>
                  </a:moveTo>
                  <a:cubicBezTo>
                    <a:pt x="951" y="1"/>
                    <a:pt x="854" y="30"/>
                    <a:pt x="755" y="76"/>
                  </a:cubicBezTo>
                  <a:cubicBezTo>
                    <a:pt x="692" y="105"/>
                    <a:pt x="644" y="145"/>
                    <a:pt x="602" y="193"/>
                  </a:cubicBezTo>
                  <a:lnTo>
                    <a:pt x="602" y="193"/>
                  </a:lnTo>
                  <a:cubicBezTo>
                    <a:pt x="491" y="274"/>
                    <a:pt x="396" y="367"/>
                    <a:pt x="295" y="463"/>
                  </a:cubicBezTo>
                  <a:cubicBezTo>
                    <a:pt x="181" y="567"/>
                    <a:pt x="63" y="696"/>
                    <a:pt x="27" y="852"/>
                  </a:cubicBezTo>
                  <a:cubicBezTo>
                    <a:pt x="1" y="961"/>
                    <a:pt x="72" y="1107"/>
                    <a:pt x="195" y="1123"/>
                  </a:cubicBezTo>
                  <a:cubicBezTo>
                    <a:pt x="219" y="1126"/>
                    <a:pt x="243" y="1128"/>
                    <a:pt x="266" y="1128"/>
                  </a:cubicBezTo>
                  <a:cubicBezTo>
                    <a:pt x="395" y="1128"/>
                    <a:pt x="517" y="1086"/>
                    <a:pt x="639" y="1069"/>
                  </a:cubicBezTo>
                  <a:cubicBezTo>
                    <a:pt x="689" y="1061"/>
                    <a:pt x="759" y="1064"/>
                    <a:pt x="818" y="1056"/>
                  </a:cubicBezTo>
                  <a:cubicBezTo>
                    <a:pt x="846" y="1052"/>
                    <a:pt x="875" y="1048"/>
                    <a:pt x="904" y="1045"/>
                  </a:cubicBezTo>
                  <a:lnTo>
                    <a:pt x="904" y="1045"/>
                  </a:lnTo>
                  <a:cubicBezTo>
                    <a:pt x="913" y="1045"/>
                    <a:pt x="922" y="1046"/>
                    <a:pt x="934" y="1047"/>
                  </a:cubicBezTo>
                  <a:cubicBezTo>
                    <a:pt x="952" y="1052"/>
                    <a:pt x="971" y="1055"/>
                    <a:pt x="990" y="1055"/>
                  </a:cubicBezTo>
                  <a:cubicBezTo>
                    <a:pt x="1010" y="1055"/>
                    <a:pt x="1030" y="1052"/>
                    <a:pt x="1050" y="1046"/>
                  </a:cubicBezTo>
                  <a:cubicBezTo>
                    <a:pt x="1231" y="1016"/>
                    <a:pt x="1404" y="951"/>
                    <a:pt x="1492" y="775"/>
                  </a:cubicBezTo>
                  <a:cubicBezTo>
                    <a:pt x="1554" y="647"/>
                    <a:pt x="1576" y="507"/>
                    <a:pt x="1534" y="370"/>
                  </a:cubicBezTo>
                  <a:cubicBezTo>
                    <a:pt x="1495" y="244"/>
                    <a:pt x="1401" y="126"/>
                    <a:pt x="1284" y="63"/>
                  </a:cubicBezTo>
                  <a:cubicBezTo>
                    <a:pt x="1205" y="19"/>
                    <a:pt x="1127" y="1"/>
                    <a:pt x="104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701;p44"/>
            <p:cNvSpPr/>
            <p:nvPr/>
          </p:nvSpPr>
          <p:spPr>
            <a:xfrm>
              <a:off x="3083900" y="3527725"/>
              <a:ext cx="50650" cy="75925"/>
            </a:xfrm>
            <a:custGeom>
              <a:avLst/>
              <a:gdLst/>
              <a:ahLst/>
              <a:cxnLst/>
              <a:rect l="l" t="t" r="r" b="b"/>
              <a:pathLst>
                <a:path w="2026" h="3037" extrusionOk="0">
                  <a:moveTo>
                    <a:pt x="416" y="1"/>
                  </a:moveTo>
                  <a:cubicBezTo>
                    <a:pt x="391" y="1"/>
                    <a:pt x="366" y="2"/>
                    <a:pt x="341" y="5"/>
                  </a:cubicBezTo>
                  <a:cubicBezTo>
                    <a:pt x="147" y="29"/>
                    <a:pt x="8" y="162"/>
                    <a:pt x="6" y="363"/>
                  </a:cubicBezTo>
                  <a:cubicBezTo>
                    <a:pt x="1" y="751"/>
                    <a:pt x="375" y="1059"/>
                    <a:pt x="553" y="1381"/>
                  </a:cubicBezTo>
                  <a:cubicBezTo>
                    <a:pt x="749" y="1735"/>
                    <a:pt x="858" y="2113"/>
                    <a:pt x="904" y="2512"/>
                  </a:cubicBezTo>
                  <a:cubicBezTo>
                    <a:pt x="930" y="2732"/>
                    <a:pt x="1078" y="2994"/>
                    <a:pt x="1327" y="3027"/>
                  </a:cubicBezTo>
                  <a:cubicBezTo>
                    <a:pt x="1375" y="3033"/>
                    <a:pt x="1417" y="3037"/>
                    <a:pt x="1459" y="3037"/>
                  </a:cubicBezTo>
                  <a:cubicBezTo>
                    <a:pt x="1509" y="3037"/>
                    <a:pt x="1558" y="3031"/>
                    <a:pt x="1614" y="3017"/>
                  </a:cubicBezTo>
                  <a:cubicBezTo>
                    <a:pt x="1835" y="2962"/>
                    <a:pt x="2025" y="2702"/>
                    <a:pt x="2003" y="2471"/>
                  </a:cubicBezTo>
                  <a:cubicBezTo>
                    <a:pt x="1948" y="1931"/>
                    <a:pt x="1782" y="1401"/>
                    <a:pt x="1499" y="937"/>
                  </a:cubicBezTo>
                  <a:cubicBezTo>
                    <a:pt x="1278" y="577"/>
                    <a:pt x="891" y="1"/>
                    <a:pt x="41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702;p44"/>
            <p:cNvSpPr/>
            <p:nvPr/>
          </p:nvSpPr>
          <p:spPr>
            <a:xfrm>
              <a:off x="3117325" y="3622525"/>
              <a:ext cx="28500" cy="34875"/>
            </a:xfrm>
            <a:custGeom>
              <a:avLst/>
              <a:gdLst/>
              <a:ahLst/>
              <a:cxnLst/>
              <a:rect l="l" t="t" r="r" b="b"/>
              <a:pathLst>
                <a:path w="1140" h="1395" extrusionOk="0">
                  <a:moveTo>
                    <a:pt x="510" y="0"/>
                  </a:moveTo>
                  <a:cubicBezTo>
                    <a:pt x="366" y="0"/>
                    <a:pt x="229" y="78"/>
                    <a:pt x="130" y="220"/>
                  </a:cubicBezTo>
                  <a:cubicBezTo>
                    <a:pt x="1" y="402"/>
                    <a:pt x="33" y="666"/>
                    <a:pt x="37" y="879"/>
                  </a:cubicBezTo>
                  <a:cubicBezTo>
                    <a:pt x="39" y="1122"/>
                    <a:pt x="223" y="1313"/>
                    <a:pt x="445" y="1377"/>
                  </a:cubicBezTo>
                  <a:cubicBezTo>
                    <a:pt x="485" y="1389"/>
                    <a:pt x="527" y="1394"/>
                    <a:pt x="569" y="1394"/>
                  </a:cubicBezTo>
                  <a:cubicBezTo>
                    <a:pt x="667" y="1394"/>
                    <a:pt x="765" y="1364"/>
                    <a:pt x="848" y="1313"/>
                  </a:cubicBezTo>
                  <a:cubicBezTo>
                    <a:pt x="1055" y="1184"/>
                    <a:pt x="1139" y="934"/>
                    <a:pt x="1078" y="705"/>
                  </a:cubicBezTo>
                  <a:cubicBezTo>
                    <a:pt x="1024" y="500"/>
                    <a:pt x="983" y="257"/>
                    <a:pt x="810" y="116"/>
                  </a:cubicBezTo>
                  <a:cubicBezTo>
                    <a:pt x="713" y="37"/>
                    <a:pt x="610" y="0"/>
                    <a:pt x="5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703;p44"/>
            <p:cNvSpPr/>
            <p:nvPr/>
          </p:nvSpPr>
          <p:spPr>
            <a:xfrm>
              <a:off x="2570725" y="4033025"/>
              <a:ext cx="103400" cy="44400"/>
            </a:xfrm>
            <a:custGeom>
              <a:avLst/>
              <a:gdLst/>
              <a:ahLst/>
              <a:cxnLst/>
              <a:rect l="l" t="t" r="r" b="b"/>
              <a:pathLst>
                <a:path w="4136" h="1776" extrusionOk="0">
                  <a:moveTo>
                    <a:pt x="346" y="0"/>
                  </a:moveTo>
                  <a:cubicBezTo>
                    <a:pt x="249" y="0"/>
                    <a:pt x="152" y="13"/>
                    <a:pt x="58" y="43"/>
                  </a:cubicBezTo>
                  <a:cubicBezTo>
                    <a:pt x="22" y="56"/>
                    <a:pt x="1" y="92"/>
                    <a:pt x="13" y="127"/>
                  </a:cubicBezTo>
                  <a:cubicBezTo>
                    <a:pt x="201" y="690"/>
                    <a:pt x="950" y="929"/>
                    <a:pt x="1456" y="1143"/>
                  </a:cubicBezTo>
                  <a:cubicBezTo>
                    <a:pt x="2134" y="1429"/>
                    <a:pt x="2845" y="1703"/>
                    <a:pt x="3579" y="1773"/>
                  </a:cubicBezTo>
                  <a:cubicBezTo>
                    <a:pt x="3596" y="1775"/>
                    <a:pt x="3612" y="1776"/>
                    <a:pt x="3628" y="1776"/>
                  </a:cubicBezTo>
                  <a:cubicBezTo>
                    <a:pt x="4132" y="1776"/>
                    <a:pt x="4135" y="984"/>
                    <a:pt x="3671" y="846"/>
                  </a:cubicBezTo>
                  <a:cubicBezTo>
                    <a:pt x="3000" y="643"/>
                    <a:pt x="2293" y="561"/>
                    <a:pt x="1617" y="362"/>
                  </a:cubicBezTo>
                  <a:cubicBezTo>
                    <a:pt x="1220" y="246"/>
                    <a:pt x="771" y="0"/>
                    <a:pt x="34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704;p44"/>
            <p:cNvSpPr/>
            <p:nvPr/>
          </p:nvSpPr>
          <p:spPr>
            <a:xfrm>
              <a:off x="2679000" y="4063125"/>
              <a:ext cx="34300" cy="25425"/>
            </a:xfrm>
            <a:custGeom>
              <a:avLst/>
              <a:gdLst/>
              <a:ahLst/>
              <a:cxnLst/>
              <a:rect l="l" t="t" r="r" b="b"/>
              <a:pathLst>
                <a:path w="1372" h="1017" extrusionOk="0">
                  <a:moveTo>
                    <a:pt x="850" y="0"/>
                  </a:moveTo>
                  <a:cubicBezTo>
                    <a:pt x="832" y="0"/>
                    <a:pt x="815" y="1"/>
                    <a:pt x="797" y="4"/>
                  </a:cubicBezTo>
                  <a:cubicBezTo>
                    <a:pt x="774" y="7"/>
                    <a:pt x="751" y="7"/>
                    <a:pt x="728" y="7"/>
                  </a:cubicBezTo>
                  <a:cubicBezTo>
                    <a:pt x="698" y="7"/>
                    <a:pt x="667" y="6"/>
                    <a:pt x="636" y="6"/>
                  </a:cubicBezTo>
                  <a:cubicBezTo>
                    <a:pt x="634" y="6"/>
                    <a:pt x="631" y="6"/>
                    <a:pt x="629" y="6"/>
                  </a:cubicBezTo>
                  <a:cubicBezTo>
                    <a:pt x="552" y="6"/>
                    <a:pt x="478" y="22"/>
                    <a:pt x="404" y="38"/>
                  </a:cubicBezTo>
                  <a:cubicBezTo>
                    <a:pt x="106" y="103"/>
                    <a:pt x="0" y="546"/>
                    <a:pt x="236" y="740"/>
                  </a:cubicBezTo>
                  <a:cubicBezTo>
                    <a:pt x="297" y="790"/>
                    <a:pt x="357" y="838"/>
                    <a:pt x="430" y="874"/>
                  </a:cubicBezTo>
                  <a:cubicBezTo>
                    <a:pt x="478" y="897"/>
                    <a:pt x="528" y="918"/>
                    <a:pt x="572" y="947"/>
                  </a:cubicBezTo>
                  <a:cubicBezTo>
                    <a:pt x="644" y="996"/>
                    <a:pt x="723" y="1017"/>
                    <a:pt x="802" y="1017"/>
                  </a:cubicBezTo>
                  <a:cubicBezTo>
                    <a:pt x="1028" y="1017"/>
                    <a:pt x="1253" y="842"/>
                    <a:pt x="1305" y="622"/>
                  </a:cubicBezTo>
                  <a:cubicBezTo>
                    <a:pt x="1372" y="341"/>
                    <a:pt x="1153" y="0"/>
                    <a:pt x="85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705;p44"/>
            <p:cNvSpPr/>
            <p:nvPr/>
          </p:nvSpPr>
          <p:spPr>
            <a:xfrm>
              <a:off x="2808275" y="3532500"/>
              <a:ext cx="36500" cy="50500"/>
            </a:xfrm>
            <a:custGeom>
              <a:avLst/>
              <a:gdLst/>
              <a:ahLst/>
              <a:cxnLst/>
              <a:rect l="l" t="t" r="r" b="b"/>
              <a:pathLst>
                <a:path w="1460" h="2020" extrusionOk="0">
                  <a:moveTo>
                    <a:pt x="971" y="0"/>
                  </a:moveTo>
                  <a:cubicBezTo>
                    <a:pt x="858" y="0"/>
                    <a:pt x="745" y="43"/>
                    <a:pt x="660" y="141"/>
                  </a:cubicBezTo>
                  <a:cubicBezTo>
                    <a:pt x="373" y="470"/>
                    <a:pt x="252" y="960"/>
                    <a:pt x="102" y="1362"/>
                  </a:cubicBezTo>
                  <a:cubicBezTo>
                    <a:pt x="0" y="1633"/>
                    <a:pt x="241" y="1944"/>
                    <a:pt x="497" y="2004"/>
                  </a:cubicBezTo>
                  <a:cubicBezTo>
                    <a:pt x="540" y="2015"/>
                    <a:pt x="582" y="2019"/>
                    <a:pt x="622" y="2019"/>
                  </a:cubicBezTo>
                  <a:cubicBezTo>
                    <a:pt x="867" y="2019"/>
                    <a:pt x="1058" y="1843"/>
                    <a:pt x="1140" y="1609"/>
                  </a:cubicBezTo>
                  <a:cubicBezTo>
                    <a:pt x="1267" y="1240"/>
                    <a:pt x="1460" y="837"/>
                    <a:pt x="1451" y="441"/>
                  </a:cubicBezTo>
                  <a:cubicBezTo>
                    <a:pt x="1446" y="183"/>
                    <a:pt x="1207" y="0"/>
                    <a:pt x="9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706;p44"/>
            <p:cNvSpPr/>
            <p:nvPr/>
          </p:nvSpPr>
          <p:spPr>
            <a:xfrm>
              <a:off x="2795600" y="3592100"/>
              <a:ext cx="27300" cy="30400"/>
            </a:xfrm>
            <a:custGeom>
              <a:avLst/>
              <a:gdLst/>
              <a:ahLst/>
              <a:cxnLst/>
              <a:rect l="l" t="t" r="r" b="b"/>
              <a:pathLst>
                <a:path w="1092" h="1216" extrusionOk="0">
                  <a:moveTo>
                    <a:pt x="613" y="1"/>
                  </a:moveTo>
                  <a:cubicBezTo>
                    <a:pt x="543" y="1"/>
                    <a:pt x="472" y="19"/>
                    <a:pt x="410" y="58"/>
                  </a:cubicBezTo>
                  <a:cubicBezTo>
                    <a:pt x="238" y="165"/>
                    <a:pt x="87" y="395"/>
                    <a:pt x="49" y="595"/>
                  </a:cubicBezTo>
                  <a:cubicBezTo>
                    <a:pt x="0" y="856"/>
                    <a:pt x="147" y="1153"/>
                    <a:pt x="426" y="1205"/>
                  </a:cubicBezTo>
                  <a:cubicBezTo>
                    <a:pt x="463" y="1212"/>
                    <a:pt x="500" y="1216"/>
                    <a:pt x="536" y="1216"/>
                  </a:cubicBezTo>
                  <a:cubicBezTo>
                    <a:pt x="770" y="1216"/>
                    <a:pt x="968" y="1066"/>
                    <a:pt x="1037" y="829"/>
                  </a:cubicBezTo>
                  <a:cubicBezTo>
                    <a:pt x="1092" y="634"/>
                    <a:pt x="1060" y="361"/>
                    <a:pt x="954" y="187"/>
                  </a:cubicBezTo>
                  <a:cubicBezTo>
                    <a:pt x="881" y="68"/>
                    <a:pt x="748" y="1"/>
                    <a:pt x="61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707;p44"/>
            <p:cNvSpPr/>
            <p:nvPr/>
          </p:nvSpPr>
          <p:spPr>
            <a:xfrm>
              <a:off x="2839725" y="3663250"/>
              <a:ext cx="70325" cy="27875"/>
            </a:xfrm>
            <a:custGeom>
              <a:avLst/>
              <a:gdLst/>
              <a:ahLst/>
              <a:cxnLst/>
              <a:rect l="l" t="t" r="r" b="b"/>
              <a:pathLst>
                <a:path w="2813" h="1115" extrusionOk="0">
                  <a:moveTo>
                    <a:pt x="2172" y="0"/>
                  </a:moveTo>
                  <a:cubicBezTo>
                    <a:pt x="2123" y="0"/>
                    <a:pt x="2070" y="7"/>
                    <a:pt x="2014" y="23"/>
                  </a:cubicBezTo>
                  <a:cubicBezTo>
                    <a:pt x="1431" y="188"/>
                    <a:pt x="791" y="271"/>
                    <a:pt x="239" y="525"/>
                  </a:cubicBezTo>
                  <a:cubicBezTo>
                    <a:pt x="0" y="634"/>
                    <a:pt x="84" y="1032"/>
                    <a:pt x="327" y="1075"/>
                  </a:cubicBezTo>
                  <a:cubicBezTo>
                    <a:pt x="486" y="1103"/>
                    <a:pt x="649" y="1114"/>
                    <a:pt x="813" y="1114"/>
                  </a:cubicBezTo>
                  <a:cubicBezTo>
                    <a:pt x="1268" y="1114"/>
                    <a:pt x="1737" y="1028"/>
                    <a:pt x="2173" y="969"/>
                  </a:cubicBezTo>
                  <a:cubicBezTo>
                    <a:pt x="2813" y="884"/>
                    <a:pt x="2712" y="0"/>
                    <a:pt x="21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708;p44"/>
            <p:cNvSpPr/>
            <p:nvPr/>
          </p:nvSpPr>
          <p:spPr>
            <a:xfrm>
              <a:off x="2922775" y="3649275"/>
              <a:ext cx="55100" cy="24825"/>
            </a:xfrm>
            <a:custGeom>
              <a:avLst/>
              <a:gdLst/>
              <a:ahLst/>
              <a:cxnLst/>
              <a:rect l="l" t="t" r="r" b="b"/>
              <a:pathLst>
                <a:path w="2204" h="993" extrusionOk="0">
                  <a:moveTo>
                    <a:pt x="1483" y="1"/>
                  </a:moveTo>
                  <a:cubicBezTo>
                    <a:pt x="1233" y="1"/>
                    <a:pt x="964" y="110"/>
                    <a:pt x="740" y="192"/>
                  </a:cubicBezTo>
                  <a:cubicBezTo>
                    <a:pt x="469" y="290"/>
                    <a:pt x="222" y="396"/>
                    <a:pt x="57" y="640"/>
                  </a:cubicBezTo>
                  <a:cubicBezTo>
                    <a:pt x="0" y="724"/>
                    <a:pt x="43" y="871"/>
                    <a:pt x="135" y="911"/>
                  </a:cubicBezTo>
                  <a:cubicBezTo>
                    <a:pt x="290" y="976"/>
                    <a:pt x="445" y="993"/>
                    <a:pt x="603" y="993"/>
                  </a:cubicBezTo>
                  <a:cubicBezTo>
                    <a:pt x="707" y="993"/>
                    <a:pt x="813" y="986"/>
                    <a:pt x="923" y="981"/>
                  </a:cubicBezTo>
                  <a:cubicBezTo>
                    <a:pt x="987" y="978"/>
                    <a:pt x="1052" y="978"/>
                    <a:pt x="1117" y="978"/>
                  </a:cubicBezTo>
                  <a:cubicBezTo>
                    <a:pt x="1132" y="978"/>
                    <a:pt x="1148" y="978"/>
                    <a:pt x="1163" y="978"/>
                  </a:cubicBezTo>
                  <a:cubicBezTo>
                    <a:pt x="1396" y="978"/>
                    <a:pt x="1624" y="974"/>
                    <a:pt x="1835" y="857"/>
                  </a:cubicBezTo>
                  <a:cubicBezTo>
                    <a:pt x="2204" y="650"/>
                    <a:pt x="2048" y="149"/>
                    <a:pt x="1702" y="34"/>
                  </a:cubicBezTo>
                  <a:cubicBezTo>
                    <a:pt x="1632" y="10"/>
                    <a:pt x="1558" y="1"/>
                    <a:pt x="148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709;p44"/>
            <p:cNvSpPr/>
            <p:nvPr/>
          </p:nvSpPr>
          <p:spPr>
            <a:xfrm>
              <a:off x="2832600" y="3777375"/>
              <a:ext cx="46775" cy="34925"/>
            </a:xfrm>
            <a:custGeom>
              <a:avLst/>
              <a:gdLst/>
              <a:ahLst/>
              <a:cxnLst/>
              <a:rect l="l" t="t" r="r" b="b"/>
              <a:pathLst>
                <a:path w="1871" h="1397" extrusionOk="0">
                  <a:moveTo>
                    <a:pt x="231" y="1"/>
                  </a:moveTo>
                  <a:cubicBezTo>
                    <a:pt x="101" y="1"/>
                    <a:pt x="1" y="166"/>
                    <a:pt x="43" y="286"/>
                  </a:cubicBezTo>
                  <a:cubicBezTo>
                    <a:pt x="116" y="484"/>
                    <a:pt x="252" y="645"/>
                    <a:pt x="396" y="796"/>
                  </a:cubicBezTo>
                  <a:cubicBezTo>
                    <a:pt x="549" y="958"/>
                    <a:pt x="702" y="1137"/>
                    <a:pt x="877" y="1275"/>
                  </a:cubicBezTo>
                  <a:cubicBezTo>
                    <a:pt x="985" y="1360"/>
                    <a:pt x="1095" y="1396"/>
                    <a:pt x="1197" y="1396"/>
                  </a:cubicBezTo>
                  <a:cubicBezTo>
                    <a:pt x="1596" y="1396"/>
                    <a:pt x="1871" y="841"/>
                    <a:pt x="1428" y="523"/>
                  </a:cubicBezTo>
                  <a:cubicBezTo>
                    <a:pt x="1110" y="295"/>
                    <a:pt x="640" y="32"/>
                    <a:pt x="245" y="2"/>
                  </a:cubicBezTo>
                  <a:cubicBezTo>
                    <a:pt x="241" y="1"/>
                    <a:pt x="236" y="1"/>
                    <a:pt x="23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710;p44"/>
            <p:cNvSpPr/>
            <p:nvPr/>
          </p:nvSpPr>
          <p:spPr>
            <a:xfrm>
              <a:off x="2880700" y="3818000"/>
              <a:ext cx="42750" cy="36775"/>
            </a:xfrm>
            <a:custGeom>
              <a:avLst/>
              <a:gdLst/>
              <a:ahLst/>
              <a:cxnLst/>
              <a:rect l="l" t="t" r="r" b="b"/>
              <a:pathLst>
                <a:path w="1710" h="1471" extrusionOk="0">
                  <a:moveTo>
                    <a:pt x="372" y="0"/>
                  </a:moveTo>
                  <a:cubicBezTo>
                    <a:pt x="169" y="0"/>
                    <a:pt x="1" y="275"/>
                    <a:pt x="131" y="449"/>
                  </a:cubicBezTo>
                  <a:cubicBezTo>
                    <a:pt x="277" y="645"/>
                    <a:pt x="454" y="843"/>
                    <a:pt x="577" y="1060"/>
                  </a:cubicBezTo>
                  <a:lnTo>
                    <a:pt x="577" y="1060"/>
                  </a:lnTo>
                  <a:cubicBezTo>
                    <a:pt x="639" y="1300"/>
                    <a:pt x="855" y="1471"/>
                    <a:pt x="1085" y="1471"/>
                  </a:cubicBezTo>
                  <a:cubicBezTo>
                    <a:pt x="1190" y="1471"/>
                    <a:pt x="1299" y="1435"/>
                    <a:pt x="1397" y="1353"/>
                  </a:cubicBezTo>
                  <a:cubicBezTo>
                    <a:pt x="1709" y="1092"/>
                    <a:pt x="1608" y="637"/>
                    <a:pt x="1263" y="483"/>
                  </a:cubicBezTo>
                  <a:lnTo>
                    <a:pt x="1263" y="483"/>
                  </a:lnTo>
                  <a:cubicBezTo>
                    <a:pt x="1261" y="478"/>
                    <a:pt x="1244" y="465"/>
                    <a:pt x="1212" y="444"/>
                  </a:cubicBezTo>
                  <a:cubicBezTo>
                    <a:pt x="1179" y="417"/>
                    <a:pt x="1143" y="391"/>
                    <a:pt x="1109" y="366"/>
                  </a:cubicBezTo>
                  <a:cubicBezTo>
                    <a:pt x="1038" y="313"/>
                    <a:pt x="968" y="261"/>
                    <a:pt x="892" y="214"/>
                  </a:cubicBezTo>
                  <a:cubicBezTo>
                    <a:pt x="752" y="128"/>
                    <a:pt x="602" y="68"/>
                    <a:pt x="446" y="12"/>
                  </a:cubicBezTo>
                  <a:cubicBezTo>
                    <a:pt x="421" y="4"/>
                    <a:pt x="396" y="0"/>
                    <a:pt x="37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711;p44"/>
            <p:cNvSpPr/>
            <p:nvPr/>
          </p:nvSpPr>
          <p:spPr>
            <a:xfrm>
              <a:off x="2743675" y="3908875"/>
              <a:ext cx="28075" cy="55050"/>
            </a:xfrm>
            <a:custGeom>
              <a:avLst/>
              <a:gdLst/>
              <a:ahLst/>
              <a:cxnLst/>
              <a:rect l="l" t="t" r="r" b="b"/>
              <a:pathLst>
                <a:path w="1123" h="2202" extrusionOk="0">
                  <a:moveTo>
                    <a:pt x="617" y="1"/>
                  </a:moveTo>
                  <a:cubicBezTo>
                    <a:pt x="574" y="1"/>
                    <a:pt x="527" y="12"/>
                    <a:pt x="475" y="37"/>
                  </a:cubicBezTo>
                  <a:cubicBezTo>
                    <a:pt x="201" y="166"/>
                    <a:pt x="186" y="512"/>
                    <a:pt x="147" y="776"/>
                  </a:cubicBezTo>
                  <a:cubicBezTo>
                    <a:pt x="102" y="1088"/>
                    <a:pt x="0" y="1447"/>
                    <a:pt x="46" y="1760"/>
                  </a:cubicBezTo>
                  <a:cubicBezTo>
                    <a:pt x="87" y="2037"/>
                    <a:pt x="321" y="2201"/>
                    <a:pt x="546" y="2201"/>
                  </a:cubicBezTo>
                  <a:cubicBezTo>
                    <a:pt x="729" y="2201"/>
                    <a:pt x="906" y="2093"/>
                    <a:pt x="970" y="1851"/>
                  </a:cubicBezTo>
                  <a:cubicBezTo>
                    <a:pt x="1043" y="1574"/>
                    <a:pt x="1123" y="1"/>
                    <a:pt x="617"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712;p44"/>
            <p:cNvSpPr/>
            <p:nvPr/>
          </p:nvSpPr>
          <p:spPr>
            <a:xfrm>
              <a:off x="2738425" y="3981550"/>
              <a:ext cx="27250" cy="31525"/>
            </a:xfrm>
            <a:custGeom>
              <a:avLst/>
              <a:gdLst/>
              <a:ahLst/>
              <a:cxnLst/>
              <a:rect l="l" t="t" r="r" b="b"/>
              <a:pathLst>
                <a:path w="1090" h="1261" extrusionOk="0">
                  <a:moveTo>
                    <a:pt x="686" y="0"/>
                  </a:moveTo>
                  <a:cubicBezTo>
                    <a:pt x="638" y="0"/>
                    <a:pt x="590" y="13"/>
                    <a:pt x="550" y="41"/>
                  </a:cubicBezTo>
                  <a:cubicBezTo>
                    <a:pt x="439" y="118"/>
                    <a:pt x="379" y="221"/>
                    <a:pt x="323" y="305"/>
                  </a:cubicBezTo>
                  <a:cubicBezTo>
                    <a:pt x="321" y="306"/>
                    <a:pt x="277" y="372"/>
                    <a:pt x="280" y="372"/>
                  </a:cubicBezTo>
                  <a:cubicBezTo>
                    <a:pt x="281" y="372"/>
                    <a:pt x="286" y="366"/>
                    <a:pt x="297" y="351"/>
                  </a:cubicBezTo>
                  <a:lnTo>
                    <a:pt x="297" y="351"/>
                  </a:lnTo>
                  <a:cubicBezTo>
                    <a:pt x="249" y="415"/>
                    <a:pt x="195" y="472"/>
                    <a:pt x="156" y="542"/>
                  </a:cubicBezTo>
                  <a:cubicBezTo>
                    <a:pt x="1" y="818"/>
                    <a:pt x="167" y="1177"/>
                    <a:pt x="470" y="1248"/>
                  </a:cubicBezTo>
                  <a:cubicBezTo>
                    <a:pt x="505" y="1257"/>
                    <a:pt x="540" y="1261"/>
                    <a:pt x="575" y="1261"/>
                  </a:cubicBezTo>
                  <a:cubicBezTo>
                    <a:pt x="838" y="1261"/>
                    <a:pt x="1089" y="1038"/>
                    <a:pt x="1067" y="759"/>
                  </a:cubicBezTo>
                  <a:cubicBezTo>
                    <a:pt x="1060" y="681"/>
                    <a:pt x="1043" y="608"/>
                    <a:pt x="1024" y="533"/>
                  </a:cubicBezTo>
                  <a:lnTo>
                    <a:pt x="1024" y="533"/>
                  </a:lnTo>
                  <a:cubicBezTo>
                    <a:pt x="1027" y="543"/>
                    <a:pt x="1029" y="548"/>
                    <a:pt x="1029" y="548"/>
                  </a:cubicBezTo>
                  <a:cubicBezTo>
                    <a:pt x="1032" y="548"/>
                    <a:pt x="1010" y="431"/>
                    <a:pt x="1005" y="409"/>
                  </a:cubicBezTo>
                  <a:lnTo>
                    <a:pt x="1005" y="409"/>
                  </a:lnTo>
                  <a:cubicBezTo>
                    <a:pt x="994" y="340"/>
                    <a:pt x="978" y="222"/>
                    <a:pt x="925" y="132"/>
                  </a:cubicBezTo>
                  <a:cubicBezTo>
                    <a:pt x="877" y="49"/>
                    <a:pt x="781" y="0"/>
                    <a:pt x="68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713;p44"/>
            <p:cNvSpPr/>
            <p:nvPr/>
          </p:nvSpPr>
          <p:spPr>
            <a:xfrm>
              <a:off x="2647300" y="3815950"/>
              <a:ext cx="37775" cy="42725"/>
            </a:xfrm>
            <a:custGeom>
              <a:avLst/>
              <a:gdLst/>
              <a:ahLst/>
              <a:cxnLst/>
              <a:rect l="l" t="t" r="r" b="b"/>
              <a:pathLst>
                <a:path w="1511" h="1709" extrusionOk="0">
                  <a:moveTo>
                    <a:pt x="1154" y="0"/>
                  </a:moveTo>
                  <a:cubicBezTo>
                    <a:pt x="1100" y="0"/>
                    <a:pt x="1045" y="16"/>
                    <a:pt x="991" y="50"/>
                  </a:cubicBezTo>
                  <a:cubicBezTo>
                    <a:pt x="671" y="254"/>
                    <a:pt x="461" y="605"/>
                    <a:pt x="204" y="877"/>
                  </a:cubicBezTo>
                  <a:cubicBezTo>
                    <a:pt x="0" y="1093"/>
                    <a:pt x="34" y="1440"/>
                    <a:pt x="273" y="1615"/>
                  </a:cubicBezTo>
                  <a:cubicBezTo>
                    <a:pt x="357" y="1677"/>
                    <a:pt x="465" y="1709"/>
                    <a:pt x="572" y="1709"/>
                  </a:cubicBezTo>
                  <a:cubicBezTo>
                    <a:pt x="746" y="1709"/>
                    <a:pt x="920" y="1626"/>
                    <a:pt x="997" y="1456"/>
                  </a:cubicBezTo>
                  <a:cubicBezTo>
                    <a:pt x="1153" y="1114"/>
                    <a:pt x="1408" y="774"/>
                    <a:pt x="1474" y="399"/>
                  </a:cubicBezTo>
                  <a:cubicBezTo>
                    <a:pt x="1510" y="192"/>
                    <a:pt x="1345" y="0"/>
                    <a:pt x="115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714;p44"/>
            <p:cNvSpPr/>
            <p:nvPr/>
          </p:nvSpPr>
          <p:spPr>
            <a:xfrm>
              <a:off x="2616675" y="3874925"/>
              <a:ext cx="30825" cy="31075"/>
            </a:xfrm>
            <a:custGeom>
              <a:avLst/>
              <a:gdLst/>
              <a:ahLst/>
              <a:cxnLst/>
              <a:rect l="l" t="t" r="r" b="b"/>
              <a:pathLst>
                <a:path w="1233" h="1243" extrusionOk="0">
                  <a:moveTo>
                    <a:pt x="852" y="1"/>
                  </a:moveTo>
                  <a:cubicBezTo>
                    <a:pt x="794" y="1"/>
                    <a:pt x="735" y="14"/>
                    <a:pt x="676" y="42"/>
                  </a:cubicBezTo>
                  <a:cubicBezTo>
                    <a:pt x="459" y="148"/>
                    <a:pt x="218" y="287"/>
                    <a:pt x="109" y="514"/>
                  </a:cubicBezTo>
                  <a:cubicBezTo>
                    <a:pt x="1" y="737"/>
                    <a:pt x="49" y="998"/>
                    <a:pt x="254" y="1148"/>
                  </a:cubicBezTo>
                  <a:cubicBezTo>
                    <a:pt x="342" y="1213"/>
                    <a:pt x="439" y="1242"/>
                    <a:pt x="535" y="1242"/>
                  </a:cubicBezTo>
                  <a:cubicBezTo>
                    <a:pt x="665" y="1242"/>
                    <a:pt x="795" y="1189"/>
                    <a:pt x="901" y="1094"/>
                  </a:cubicBezTo>
                  <a:cubicBezTo>
                    <a:pt x="1086" y="927"/>
                    <a:pt x="1151" y="649"/>
                    <a:pt x="1191" y="414"/>
                  </a:cubicBezTo>
                  <a:cubicBezTo>
                    <a:pt x="1232" y="172"/>
                    <a:pt x="1058" y="1"/>
                    <a:pt x="85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715;p44"/>
            <p:cNvSpPr/>
            <p:nvPr/>
          </p:nvSpPr>
          <p:spPr>
            <a:xfrm>
              <a:off x="2470675" y="3739250"/>
              <a:ext cx="68150" cy="26225"/>
            </a:xfrm>
            <a:custGeom>
              <a:avLst/>
              <a:gdLst/>
              <a:ahLst/>
              <a:cxnLst/>
              <a:rect l="l" t="t" r="r" b="b"/>
              <a:pathLst>
                <a:path w="2726" h="1049" extrusionOk="0">
                  <a:moveTo>
                    <a:pt x="1690" y="0"/>
                  </a:moveTo>
                  <a:cubicBezTo>
                    <a:pt x="1535" y="0"/>
                    <a:pt x="1379" y="15"/>
                    <a:pt x="1210" y="38"/>
                  </a:cubicBezTo>
                  <a:cubicBezTo>
                    <a:pt x="898" y="81"/>
                    <a:pt x="561" y="119"/>
                    <a:pt x="286" y="285"/>
                  </a:cubicBezTo>
                  <a:cubicBezTo>
                    <a:pt x="1" y="453"/>
                    <a:pt x="44" y="984"/>
                    <a:pt x="407" y="1035"/>
                  </a:cubicBezTo>
                  <a:cubicBezTo>
                    <a:pt x="481" y="1045"/>
                    <a:pt x="555" y="1049"/>
                    <a:pt x="629" y="1049"/>
                  </a:cubicBezTo>
                  <a:cubicBezTo>
                    <a:pt x="834" y="1049"/>
                    <a:pt x="1038" y="1019"/>
                    <a:pt x="1246" y="1011"/>
                  </a:cubicBezTo>
                  <a:cubicBezTo>
                    <a:pt x="1533" y="999"/>
                    <a:pt x="1804" y="1013"/>
                    <a:pt x="2084" y="972"/>
                  </a:cubicBezTo>
                  <a:cubicBezTo>
                    <a:pt x="2574" y="902"/>
                    <a:pt x="2725" y="175"/>
                    <a:pt x="2175" y="53"/>
                  </a:cubicBezTo>
                  <a:cubicBezTo>
                    <a:pt x="2006" y="16"/>
                    <a:pt x="1849" y="0"/>
                    <a:pt x="169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716;p44"/>
            <p:cNvSpPr/>
            <p:nvPr/>
          </p:nvSpPr>
          <p:spPr>
            <a:xfrm>
              <a:off x="2554150" y="3735875"/>
              <a:ext cx="40975" cy="25925"/>
            </a:xfrm>
            <a:custGeom>
              <a:avLst/>
              <a:gdLst/>
              <a:ahLst/>
              <a:cxnLst/>
              <a:rect l="l" t="t" r="r" b="b"/>
              <a:pathLst>
                <a:path w="1639" h="1037" extrusionOk="0">
                  <a:moveTo>
                    <a:pt x="1070" y="1"/>
                  </a:moveTo>
                  <a:cubicBezTo>
                    <a:pt x="978" y="1"/>
                    <a:pt x="881" y="23"/>
                    <a:pt x="790" y="67"/>
                  </a:cubicBezTo>
                  <a:cubicBezTo>
                    <a:pt x="626" y="145"/>
                    <a:pt x="469" y="236"/>
                    <a:pt x="314" y="330"/>
                  </a:cubicBezTo>
                  <a:cubicBezTo>
                    <a:pt x="192" y="404"/>
                    <a:pt x="0" y="474"/>
                    <a:pt x="43" y="653"/>
                  </a:cubicBezTo>
                  <a:cubicBezTo>
                    <a:pt x="85" y="831"/>
                    <a:pt x="335" y="927"/>
                    <a:pt x="490" y="978"/>
                  </a:cubicBezTo>
                  <a:cubicBezTo>
                    <a:pt x="608" y="1019"/>
                    <a:pt x="730" y="1037"/>
                    <a:pt x="853" y="1037"/>
                  </a:cubicBezTo>
                  <a:cubicBezTo>
                    <a:pt x="973" y="1037"/>
                    <a:pt x="1092" y="1020"/>
                    <a:pt x="1209" y="992"/>
                  </a:cubicBezTo>
                  <a:cubicBezTo>
                    <a:pt x="1508" y="921"/>
                    <a:pt x="1639" y="556"/>
                    <a:pt x="1522" y="294"/>
                  </a:cubicBezTo>
                  <a:cubicBezTo>
                    <a:pt x="1432" y="94"/>
                    <a:pt x="1258" y="1"/>
                    <a:pt x="107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717;p44"/>
            <p:cNvSpPr/>
            <p:nvPr/>
          </p:nvSpPr>
          <p:spPr>
            <a:xfrm>
              <a:off x="2603150" y="3571475"/>
              <a:ext cx="39125" cy="42050"/>
            </a:xfrm>
            <a:custGeom>
              <a:avLst/>
              <a:gdLst/>
              <a:ahLst/>
              <a:cxnLst/>
              <a:rect l="l" t="t" r="r" b="b"/>
              <a:pathLst>
                <a:path w="1565" h="1682" extrusionOk="0">
                  <a:moveTo>
                    <a:pt x="382" y="1"/>
                  </a:moveTo>
                  <a:cubicBezTo>
                    <a:pt x="180" y="1"/>
                    <a:pt x="0" y="227"/>
                    <a:pt x="61" y="436"/>
                  </a:cubicBezTo>
                  <a:cubicBezTo>
                    <a:pt x="162" y="785"/>
                    <a:pt x="390" y="1136"/>
                    <a:pt x="574" y="1447"/>
                  </a:cubicBezTo>
                  <a:cubicBezTo>
                    <a:pt x="666" y="1602"/>
                    <a:pt x="832" y="1682"/>
                    <a:pt x="1000" y="1682"/>
                  </a:cubicBezTo>
                  <a:cubicBezTo>
                    <a:pt x="1114" y="1682"/>
                    <a:pt x="1228" y="1645"/>
                    <a:pt x="1320" y="1571"/>
                  </a:cubicBezTo>
                  <a:cubicBezTo>
                    <a:pt x="1564" y="1374"/>
                    <a:pt x="1559" y="1037"/>
                    <a:pt x="1353" y="816"/>
                  </a:cubicBezTo>
                  <a:cubicBezTo>
                    <a:pt x="1108" y="549"/>
                    <a:pt x="843" y="245"/>
                    <a:pt x="537" y="49"/>
                  </a:cubicBezTo>
                  <a:cubicBezTo>
                    <a:pt x="486" y="15"/>
                    <a:pt x="433" y="1"/>
                    <a:pt x="38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718;p44"/>
            <p:cNvSpPr/>
            <p:nvPr/>
          </p:nvSpPr>
          <p:spPr>
            <a:xfrm>
              <a:off x="2638050" y="3616225"/>
              <a:ext cx="29225" cy="28475"/>
            </a:xfrm>
            <a:custGeom>
              <a:avLst/>
              <a:gdLst/>
              <a:ahLst/>
              <a:cxnLst/>
              <a:rect l="l" t="t" r="r" b="b"/>
              <a:pathLst>
                <a:path w="1169" h="1139" extrusionOk="0">
                  <a:moveTo>
                    <a:pt x="339" y="0"/>
                  </a:moveTo>
                  <a:cubicBezTo>
                    <a:pt x="199" y="0"/>
                    <a:pt x="49" y="127"/>
                    <a:pt x="26" y="262"/>
                  </a:cubicBezTo>
                  <a:cubicBezTo>
                    <a:pt x="1" y="400"/>
                    <a:pt x="33" y="502"/>
                    <a:pt x="82" y="625"/>
                  </a:cubicBezTo>
                  <a:cubicBezTo>
                    <a:pt x="98" y="665"/>
                    <a:pt x="113" y="705"/>
                    <a:pt x="129" y="744"/>
                  </a:cubicBezTo>
                  <a:cubicBezTo>
                    <a:pt x="171" y="850"/>
                    <a:pt x="216" y="920"/>
                    <a:pt x="289" y="1007"/>
                  </a:cubicBezTo>
                  <a:cubicBezTo>
                    <a:pt x="355" y="1086"/>
                    <a:pt x="502" y="1139"/>
                    <a:pt x="609" y="1139"/>
                  </a:cubicBezTo>
                  <a:cubicBezTo>
                    <a:pt x="618" y="1139"/>
                    <a:pt x="627" y="1138"/>
                    <a:pt x="635" y="1138"/>
                  </a:cubicBezTo>
                  <a:cubicBezTo>
                    <a:pt x="740" y="1130"/>
                    <a:pt x="832" y="1095"/>
                    <a:pt x="914" y="1028"/>
                  </a:cubicBezTo>
                  <a:cubicBezTo>
                    <a:pt x="1082" y="893"/>
                    <a:pt x="1168" y="598"/>
                    <a:pt x="1022" y="412"/>
                  </a:cubicBezTo>
                  <a:cubicBezTo>
                    <a:pt x="952" y="322"/>
                    <a:pt x="893" y="263"/>
                    <a:pt x="799" y="200"/>
                  </a:cubicBezTo>
                  <a:cubicBezTo>
                    <a:pt x="763" y="175"/>
                    <a:pt x="726" y="153"/>
                    <a:pt x="691" y="130"/>
                  </a:cubicBezTo>
                  <a:cubicBezTo>
                    <a:pt x="579" y="55"/>
                    <a:pt x="486" y="4"/>
                    <a:pt x="346" y="0"/>
                  </a:cubicBezTo>
                  <a:cubicBezTo>
                    <a:pt x="343" y="0"/>
                    <a:pt x="341" y="0"/>
                    <a:pt x="33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719;p44"/>
            <p:cNvSpPr/>
            <p:nvPr/>
          </p:nvSpPr>
          <p:spPr>
            <a:xfrm>
              <a:off x="2721025" y="3436575"/>
              <a:ext cx="26975" cy="49350"/>
            </a:xfrm>
            <a:custGeom>
              <a:avLst/>
              <a:gdLst/>
              <a:ahLst/>
              <a:cxnLst/>
              <a:rect l="l" t="t" r="r" b="b"/>
              <a:pathLst>
                <a:path w="1079" h="1974" extrusionOk="0">
                  <a:moveTo>
                    <a:pt x="489" y="0"/>
                  </a:moveTo>
                  <a:cubicBezTo>
                    <a:pt x="369" y="0"/>
                    <a:pt x="250" y="60"/>
                    <a:pt x="181" y="183"/>
                  </a:cubicBezTo>
                  <a:cubicBezTo>
                    <a:pt x="70" y="381"/>
                    <a:pt x="51" y="622"/>
                    <a:pt x="33" y="846"/>
                  </a:cubicBezTo>
                  <a:cubicBezTo>
                    <a:pt x="17" y="1050"/>
                    <a:pt x="0" y="1271"/>
                    <a:pt x="31" y="1474"/>
                  </a:cubicBezTo>
                  <a:cubicBezTo>
                    <a:pt x="70" y="1745"/>
                    <a:pt x="257" y="1974"/>
                    <a:pt x="547" y="1974"/>
                  </a:cubicBezTo>
                  <a:cubicBezTo>
                    <a:pt x="554" y="1974"/>
                    <a:pt x="560" y="1974"/>
                    <a:pt x="567" y="1973"/>
                  </a:cubicBezTo>
                  <a:cubicBezTo>
                    <a:pt x="867" y="1964"/>
                    <a:pt x="1052" y="1717"/>
                    <a:pt x="1067" y="1437"/>
                  </a:cubicBezTo>
                  <a:cubicBezTo>
                    <a:pt x="1078" y="1217"/>
                    <a:pt x="1036" y="979"/>
                    <a:pt x="998" y="763"/>
                  </a:cubicBezTo>
                  <a:cubicBezTo>
                    <a:pt x="963" y="562"/>
                    <a:pt x="923" y="341"/>
                    <a:pt x="805" y="170"/>
                  </a:cubicBezTo>
                  <a:cubicBezTo>
                    <a:pt x="729" y="58"/>
                    <a:pt x="608" y="0"/>
                    <a:pt x="48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720;p44"/>
            <p:cNvSpPr/>
            <p:nvPr/>
          </p:nvSpPr>
          <p:spPr>
            <a:xfrm>
              <a:off x="2722025" y="3498150"/>
              <a:ext cx="26925" cy="31450"/>
            </a:xfrm>
            <a:custGeom>
              <a:avLst/>
              <a:gdLst/>
              <a:ahLst/>
              <a:cxnLst/>
              <a:rect l="l" t="t" r="r" b="b"/>
              <a:pathLst>
                <a:path w="1077" h="1258" extrusionOk="0">
                  <a:moveTo>
                    <a:pt x="471" y="0"/>
                  </a:moveTo>
                  <a:cubicBezTo>
                    <a:pt x="351" y="0"/>
                    <a:pt x="227" y="73"/>
                    <a:pt x="171" y="178"/>
                  </a:cubicBezTo>
                  <a:cubicBezTo>
                    <a:pt x="197" y="143"/>
                    <a:pt x="210" y="125"/>
                    <a:pt x="210" y="125"/>
                  </a:cubicBezTo>
                  <a:lnTo>
                    <a:pt x="210" y="125"/>
                  </a:lnTo>
                  <a:cubicBezTo>
                    <a:pt x="210" y="125"/>
                    <a:pt x="190" y="153"/>
                    <a:pt x="149" y="209"/>
                  </a:cubicBezTo>
                  <a:cubicBezTo>
                    <a:pt x="122" y="243"/>
                    <a:pt x="104" y="285"/>
                    <a:pt x="98" y="329"/>
                  </a:cubicBezTo>
                  <a:cubicBezTo>
                    <a:pt x="94" y="357"/>
                    <a:pt x="91" y="386"/>
                    <a:pt x="88" y="416"/>
                  </a:cubicBezTo>
                  <a:lnTo>
                    <a:pt x="88" y="416"/>
                  </a:lnTo>
                  <a:cubicBezTo>
                    <a:pt x="88" y="418"/>
                    <a:pt x="87" y="420"/>
                    <a:pt x="87" y="422"/>
                  </a:cubicBezTo>
                  <a:cubicBezTo>
                    <a:pt x="72" y="491"/>
                    <a:pt x="57" y="562"/>
                    <a:pt x="46" y="632"/>
                  </a:cubicBezTo>
                  <a:cubicBezTo>
                    <a:pt x="0" y="935"/>
                    <a:pt x="169" y="1223"/>
                    <a:pt x="495" y="1255"/>
                  </a:cubicBezTo>
                  <a:cubicBezTo>
                    <a:pt x="511" y="1257"/>
                    <a:pt x="528" y="1258"/>
                    <a:pt x="545" y="1258"/>
                  </a:cubicBezTo>
                  <a:cubicBezTo>
                    <a:pt x="822" y="1258"/>
                    <a:pt x="1076" y="1025"/>
                    <a:pt x="1057" y="731"/>
                  </a:cubicBezTo>
                  <a:cubicBezTo>
                    <a:pt x="1047" y="579"/>
                    <a:pt x="995" y="420"/>
                    <a:pt x="916" y="288"/>
                  </a:cubicBezTo>
                  <a:cubicBezTo>
                    <a:pt x="882" y="230"/>
                    <a:pt x="840" y="168"/>
                    <a:pt x="791" y="125"/>
                  </a:cubicBezTo>
                  <a:cubicBezTo>
                    <a:pt x="736" y="76"/>
                    <a:pt x="671" y="39"/>
                    <a:pt x="598" y="21"/>
                  </a:cubicBezTo>
                  <a:cubicBezTo>
                    <a:pt x="577" y="14"/>
                    <a:pt x="554" y="11"/>
                    <a:pt x="531" y="11"/>
                  </a:cubicBezTo>
                  <a:cubicBezTo>
                    <a:pt x="493" y="8"/>
                    <a:pt x="476" y="6"/>
                    <a:pt x="479" y="6"/>
                  </a:cubicBezTo>
                  <a:cubicBezTo>
                    <a:pt x="482" y="6"/>
                    <a:pt x="505" y="8"/>
                    <a:pt x="549" y="11"/>
                  </a:cubicBezTo>
                  <a:cubicBezTo>
                    <a:pt x="523" y="4"/>
                    <a:pt x="497" y="0"/>
                    <a:pt x="47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721;p44"/>
            <p:cNvSpPr/>
            <p:nvPr/>
          </p:nvSpPr>
          <p:spPr>
            <a:xfrm>
              <a:off x="3003025" y="3975175"/>
              <a:ext cx="27600" cy="24550"/>
            </a:xfrm>
            <a:custGeom>
              <a:avLst/>
              <a:gdLst/>
              <a:ahLst/>
              <a:cxnLst/>
              <a:rect l="l" t="t" r="r" b="b"/>
              <a:pathLst>
                <a:path w="1104" h="982" extrusionOk="0">
                  <a:moveTo>
                    <a:pt x="603" y="1"/>
                  </a:moveTo>
                  <a:cubicBezTo>
                    <a:pt x="327" y="1"/>
                    <a:pt x="108" y="238"/>
                    <a:pt x="48" y="493"/>
                  </a:cubicBezTo>
                  <a:cubicBezTo>
                    <a:pt x="0" y="687"/>
                    <a:pt x="130" y="939"/>
                    <a:pt x="342" y="970"/>
                  </a:cubicBezTo>
                  <a:cubicBezTo>
                    <a:pt x="391" y="978"/>
                    <a:pt x="438" y="982"/>
                    <a:pt x="485" y="982"/>
                  </a:cubicBezTo>
                  <a:cubicBezTo>
                    <a:pt x="550" y="982"/>
                    <a:pt x="613" y="974"/>
                    <a:pt x="679" y="955"/>
                  </a:cubicBezTo>
                  <a:cubicBezTo>
                    <a:pt x="817" y="914"/>
                    <a:pt x="968" y="815"/>
                    <a:pt x="1023" y="675"/>
                  </a:cubicBezTo>
                  <a:cubicBezTo>
                    <a:pt x="1085" y="520"/>
                    <a:pt x="1104" y="368"/>
                    <a:pt x="1011" y="217"/>
                  </a:cubicBezTo>
                  <a:cubicBezTo>
                    <a:pt x="923" y="74"/>
                    <a:pt x="772" y="3"/>
                    <a:pt x="607" y="1"/>
                  </a:cubicBezTo>
                  <a:cubicBezTo>
                    <a:pt x="605" y="1"/>
                    <a:pt x="604" y="1"/>
                    <a:pt x="603"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722;p44"/>
            <p:cNvSpPr/>
            <p:nvPr/>
          </p:nvSpPr>
          <p:spPr>
            <a:xfrm>
              <a:off x="2367575" y="3615175"/>
              <a:ext cx="23900" cy="22200"/>
            </a:xfrm>
            <a:custGeom>
              <a:avLst/>
              <a:gdLst/>
              <a:ahLst/>
              <a:cxnLst/>
              <a:rect l="l" t="t" r="r" b="b"/>
              <a:pathLst>
                <a:path w="956" h="888" extrusionOk="0">
                  <a:moveTo>
                    <a:pt x="486" y="1"/>
                  </a:moveTo>
                  <a:cubicBezTo>
                    <a:pt x="286" y="1"/>
                    <a:pt x="84" y="140"/>
                    <a:pt x="46" y="342"/>
                  </a:cubicBezTo>
                  <a:cubicBezTo>
                    <a:pt x="1" y="580"/>
                    <a:pt x="132" y="821"/>
                    <a:pt x="376" y="877"/>
                  </a:cubicBezTo>
                  <a:cubicBezTo>
                    <a:pt x="407" y="884"/>
                    <a:pt x="439" y="888"/>
                    <a:pt x="472" y="888"/>
                  </a:cubicBezTo>
                  <a:cubicBezTo>
                    <a:pt x="671" y="888"/>
                    <a:pt x="873" y="750"/>
                    <a:pt x="911" y="547"/>
                  </a:cubicBezTo>
                  <a:cubicBezTo>
                    <a:pt x="955" y="311"/>
                    <a:pt x="823" y="69"/>
                    <a:pt x="581" y="12"/>
                  </a:cubicBezTo>
                  <a:cubicBezTo>
                    <a:pt x="550" y="5"/>
                    <a:pt x="518" y="1"/>
                    <a:pt x="48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723;p44"/>
            <p:cNvSpPr/>
            <p:nvPr/>
          </p:nvSpPr>
          <p:spPr>
            <a:xfrm>
              <a:off x="3032050" y="3460025"/>
              <a:ext cx="22850" cy="21500"/>
            </a:xfrm>
            <a:custGeom>
              <a:avLst/>
              <a:gdLst/>
              <a:ahLst/>
              <a:cxnLst/>
              <a:rect l="l" t="t" r="r" b="b"/>
              <a:pathLst>
                <a:path w="914" h="860" extrusionOk="0">
                  <a:moveTo>
                    <a:pt x="426" y="1"/>
                  </a:moveTo>
                  <a:cubicBezTo>
                    <a:pt x="415" y="1"/>
                    <a:pt x="404" y="2"/>
                    <a:pt x="394" y="5"/>
                  </a:cubicBezTo>
                  <a:cubicBezTo>
                    <a:pt x="267" y="26"/>
                    <a:pt x="172" y="61"/>
                    <a:pt x="93" y="167"/>
                  </a:cubicBezTo>
                  <a:cubicBezTo>
                    <a:pt x="17" y="269"/>
                    <a:pt x="0" y="386"/>
                    <a:pt x="33" y="510"/>
                  </a:cubicBezTo>
                  <a:cubicBezTo>
                    <a:pt x="46" y="562"/>
                    <a:pt x="72" y="611"/>
                    <a:pt x="96" y="657"/>
                  </a:cubicBezTo>
                  <a:cubicBezTo>
                    <a:pt x="168" y="796"/>
                    <a:pt x="306" y="860"/>
                    <a:pt x="446" y="860"/>
                  </a:cubicBezTo>
                  <a:cubicBezTo>
                    <a:pt x="602" y="860"/>
                    <a:pt x="762" y="781"/>
                    <a:pt x="839" y="639"/>
                  </a:cubicBezTo>
                  <a:cubicBezTo>
                    <a:pt x="914" y="504"/>
                    <a:pt x="908" y="337"/>
                    <a:pt x="828" y="206"/>
                  </a:cubicBezTo>
                  <a:cubicBezTo>
                    <a:pt x="742" y="66"/>
                    <a:pt x="603" y="12"/>
                    <a:pt x="448" y="2"/>
                  </a:cubicBezTo>
                  <a:cubicBezTo>
                    <a:pt x="441" y="1"/>
                    <a:pt x="433" y="1"/>
                    <a:pt x="42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724;p44"/>
            <p:cNvSpPr/>
            <p:nvPr/>
          </p:nvSpPr>
          <p:spPr>
            <a:xfrm>
              <a:off x="3625000" y="1463825"/>
              <a:ext cx="327900" cy="301250"/>
            </a:xfrm>
            <a:custGeom>
              <a:avLst/>
              <a:gdLst/>
              <a:ahLst/>
              <a:cxnLst/>
              <a:rect l="l" t="t" r="r" b="b"/>
              <a:pathLst>
                <a:path w="13116" h="12050" extrusionOk="0">
                  <a:moveTo>
                    <a:pt x="6601" y="1"/>
                  </a:moveTo>
                  <a:cubicBezTo>
                    <a:pt x="5798" y="1"/>
                    <a:pt x="4994" y="132"/>
                    <a:pt x="4252" y="419"/>
                  </a:cubicBezTo>
                  <a:cubicBezTo>
                    <a:pt x="3000" y="903"/>
                    <a:pt x="1879" y="1823"/>
                    <a:pt x="1152" y="2949"/>
                  </a:cubicBezTo>
                  <a:cubicBezTo>
                    <a:pt x="437" y="4055"/>
                    <a:pt x="0" y="5476"/>
                    <a:pt x="155" y="6797"/>
                  </a:cubicBezTo>
                  <a:cubicBezTo>
                    <a:pt x="300" y="8022"/>
                    <a:pt x="882" y="9159"/>
                    <a:pt x="1748" y="10032"/>
                  </a:cubicBezTo>
                  <a:cubicBezTo>
                    <a:pt x="3044" y="11337"/>
                    <a:pt x="4906" y="12050"/>
                    <a:pt x="6751" y="12050"/>
                  </a:cubicBezTo>
                  <a:cubicBezTo>
                    <a:pt x="7577" y="12050"/>
                    <a:pt x="8401" y="11907"/>
                    <a:pt x="9168" y="11610"/>
                  </a:cubicBezTo>
                  <a:cubicBezTo>
                    <a:pt x="10386" y="11139"/>
                    <a:pt x="11362" y="10312"/>
                    <a:pt x="12061" y="9210"/>
                  </a:cubicBezTo>
                  <a:cubicBezTo>
                    <a:pt x="12816" y="8029"/>
                    <a:pt x="13115" y="6622"/>
                    <a:pt x="13033" y="5228"/>
                  </a:cubicBezTo>
                  <a:cubicBezTo>
                    <a:pt x="12931" y="3943"/>
                    <a:pt x="12386" y="2696"/>
                    <a:pt x="11444" y="1806"/>
                  </a:cubicBezTo>
                  <a:cubicBezTo>
                    <a:pt x="10549" y="960"/>
                    <a:pt x="9362" y="414"/>
                    <a:pt x="8164" y="164"/>
                  </a:cubicBezTo>
                  <a:cubicBezTo>
                    <a:pt x="7656" y="58"/>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725;p44"/>
            <p:cNvSpPr/>
            <p:nvPr/>
          </p:nvSpPr>
          <p:spPr>
            <a:xfrm>
              <a:off x="3839950" y="1530700"/>
              <a:ext cx="47400" cy="98250"/>
            </a:xfrm>
            <a:custGeom>
              <a:avLst/>
              <a:gdLst/>
              <a:ahLst/>
              <a:cxnLst/>
              <a:rect l="l" t="t" r="r" b="b"/>
              <a:pathLst>
                <a:path w="1896" h="3930" extrusionOk="0">
                  <a:moveTo>
                    <a:pt x="715" y="0"/>
                  </a:moveTo>
                  <a:cubicBezTo>
                    <a:pt x="368" y="0"/>
                    <a:pt x="1" y="342"/>
                    <a:pt x="272" y="691"/>
                  </a:cubicBezTo>
                  <a:cubicBezTo>
                    <a:pt x="613" y="1129"/>
                    <a:pt x="774" y="1496"/>
                    <a:pt x="683" y="2066"/>
                  </a:cubicBezTo>
                  <a:cubicBezTo>
                    <a:pt x="597" y="2609"/>
                    <a:pt x="310" y="3062"/>
                    <a:pt x="431" y="3617"/>
                  </a:cubicBezTo>
                  <a:cubicBezTo>
                    <a:pt x="479" y="3834"/>
                    <a:pt x="656" y="3930"/>
                    <a:pt x="842" y="3930"/>
                  </a:cubicBezTo>
                  <a:cubicBezTo>
                    <a:pt x="971" y="3930"/>
                    <a:pt x="1105" y="3883"/>
                    <a:pt x="1202" y="3799"/>
                  </a:cubicBezTo>
                  <a:cubicBezTo>
                    <a:pt x="1726" y="3347"/>
                    <a:pt x="1896" y="2286"/>
                    <a:pt x="1843" y="1624"/>
                  </a:cubicBezTo>
                  <a:cubicBezTo>
                    <a:pt x="1792" y="998"/>
                    <a:pt x="1508" y="291"/>
                    <a:pt x="895" y="35"/>
                  </a:cubicBezTo>
                  <a:cubicBezTo>
                    <a:pt x="838"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726;p44"/>
            <p:cNvSpPr/>
            <p:nvPr/>
          </p:nvSpPr>
          <p:spPr>
            <a:xfrm>
              <a:off x="3852725" y="1643450"/>
              <a:ext cx="33525" cy="42750"/>
            </a:xfrm>
            <a:custGeom>
              <a:avLst/>
              <a:gdLst/>
              <a:ahLst/>
              <a:cxnLst/>
              <a:rect l="l" t="t" r="r" b="b"/>
              <a:pathLst>
                <a:path w="1341" h="1710" extrusionOk="0">
                  <a:moveTo>
                    <a:pt x="561" y="0"/>
                  </a:moveTo>
                  <a:cubicBezTo>
                    <a:pt x="474" y="0"/>
                    <a:pt x="387" y="23"/>
                    <a:pt x="311" y="74"/>
                  </a:cubicBezTo>
                  <a:cubicBezTo>
                    <a:pt x="139" y="191"/>
                    <a:pt x="0" y="445"/>
                    <a:pt x="92" y="655"/>
                  </a:cubicBezTo>
                  <a:cubicBezTo>
                    <a:pt x="133" y="747"/>
                    <a:pt x="160" y="842"/>
                    <a:pt x="184" y="939"/>
                  </a:cubicBezTo>
                  <a:cubicBezTo>
                    <a:pt x="187" y="950"/>
                    <a:pt x="189" y="959"/>
                    <a:pt x="191" y="966"/>
                  </a:cubicBezTo>
                  <a:lnTo>
                    <a:pt x="191" y="966"/>
                  </a:lnTo>
                  <a:cubicBezTo>
                    <a:pt x="191" y="969"/>
                    <a:pt x="191" y="973"/>
                    <a:pt x="190" y="978"/>
                  </a:cubicBezTo>
                  <a:cubicBezTo>
                    <a:pt x="192" y="996"/>
                    <a:pt x="193" y="1015"/>
                    <a:pt x="193" y="1034"/>
                  </a:cubicBezTo>
                  <a:lnTo>
                    <a:pt x="193" y="1034"/>
                  </a:lnTo>
                  <a:cubicBezTo>
                    <a:pt x="149" y="1319"/>
                    <a:pt x="298" y="1642"/>
                    <a:pt x="607" y="1700"/>
                  </a:cubicBezTo>
                  <a:cubicBezTo>
                    <a:pt x="642" y="1707"/>
                    <a:pt x="679" y="1710"/>
                    <a:pt x="716" y="1710"/>
                  </a:cubicBezTo>
                  <a:cubicBezTo>
                    <a:pt x="968" y="1710"/>
                    <a:pt x="1237" y="1555"/>
                    <a:pt x="1277" y="1287"/>
                  </a:cubicBezTo>
                  <a:cubicBezTo>
                    <a:pt x="1341" y="866"/>
                    <a:pt x="1265" y="430"/>
                    <a:pt x="930" y="140"/>
                  </a:cubicBezTo>
                  <a:cubicBezTo>
                    <a:pt x="829" y="53"/>
                    <a:pt x="695" y="0"/>
                    <a:pt x="56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727;p44"/>
            <p:cNvSpPr/>
            <p:nvPr/>
          </p:nvSpPr>
          <p:spPr>
            <a:xfrm>
              <a:off x="3666200" y="1593600"/>
              <a:ext cx="58400" cy="73200"/>
            </a:xfrm>
            <a:custGeom>
              <a:avLst/>
              <a:gdLst/>
              <a:ahLst/>
              <a:cxnLst/>
              <a:rect l="l" t="t" r="r" b="b"/>
              <a:pathLst>
                <a:path w="2336" h="2928" extrusionOk="0">
                  <a:moveTo>
                    <a:pt x="1029" y="0"/>
                  </a:moveTo>
                  <a:cubicBezTo>
                    <a:pt x="910" y="0"/>
                    <a:pt x="789" y="46"/>
                    <a:pt x="700" y="128"/>
                  </a:cubicBezTo>
                  <a:cubicBezTo>
                    <a:pt x="1" y="788"/>
                    <a:pt x="614" y="2204"/>
                    <a:pt x="1152" y="2769"/>
                  </a:cubicBezTo>
                  <a:cubicBezTo>
                    <a:pt x="1258" y="2881"/>
                    <a:pt x="1387" y="2928"/>
                    <a:pt x="1515" y="2928"/>
                  </a:cubicBezTo>
                  <a:cubicBezTo>
                    <a:pt x="1924" y="2928"/>
                    <a:pt x="2335" y="2453"/>
                    <a:pt x="2035" y="2054"/>
                  </a:cubicBezTo>
                  <a:cubicBezTo>
                    <a:pt x="1830" y="1780"/>
                    <a:pt x="1656" y="1521"/>
                    <a:pt x="1576" y="1184"/>
                  </a:cubicBezTo>
                  <a:cubicBezTo>
                    <a:pt x="1498" y="849"/>
                    <a:pt x="1544" y="508"/>
                    <a:pt x="1375" y="199"/>
                  </a:cubicBezTo>
                  <a:cubicBezTo>
                    <a:pt x="1301" y="62"/>
                    <a:pt x="1167" y="0"/>
                    <a:pt x="1029"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728;p44"/>
            <p:cNvSpPr/>
            <p:nvPr/>
          </p:nvSpPr>
          <p:spPr>
            <a:xfrm>
              <a:off x="3887975" y="1623725"/>
              <a:ext cx="28700" cy="31425"/>
            </a:xfrm>
            <a:custGeom>
              <a:avLst/>
              <a:gdLst/>
              <a:ahLst/>
              <a:cxnLst/>
              <a:rect l="l" t="t" r="r" b="b"/>
              <a:pathLst>
                <a:path w="1148" h="1257" extrusionOk="0">
                  <a:moveTo>
                    <a:pt x="55" y="513"/>
                  </a:moveTo>
                  <a:cubicBezTo>
                    <a:pt x="55" y="513"/>
                    <a:pt x="55" y="513"/>
                    <a:pt x="55" y="513"/>
                  </a:cubicBezTo>
                  <a:lnTo>
                    <a:pt x="55" y="513"/>
                  </a:lnTo>
                  <a:cubicBezTo>
                    <a:pt x="55" y="513"/>
                    <a:pt x="55" y="513"/>
                    <a:pt x="55" y="513"/>
                  </a:cubicBezTo>
                  <a:lnTo>
                    <a:pt x="55" y="513"/>
                  </a:lnTo>
                  <a:cubicBezTo>
                    <a:pt x="55" y="513"/>
                    <a:pt x="55" y="513"/>
                    <a:pt x="55" y="513"/>
                  </a:cubicBezTo>
                  <a:close/>
                  <a:moveTo>
                    <a:pt x="55" y="610"/>
                  </a:moveTo>
                  <a:cubicBezTo>
                    <a:pt x="55" y="611"/>
                    <a:pt x="55" y="611"/>
                    <a:pt x="55" y="611"/>
                  </a:cubicBezTo>
                  <a:lnTo>
                    <a:pt x="55" y="611"/>
                  </a:lnTo>
                  <a:cubicBezTo>
                    <a:pt x="55" y="611"/>
                    <a:pt x="55" y="611"/>
                    <a:pt x="55" y="610"/>
                  </a:cubicBezTo>
                  <a:close/>
                  <a:moveTo>
                    <a:pt x="375" y="0"/>
                  </a:moveTo>
                  <a:cubicBezTo>
                    <a:pt x="249" y="0"/>
                    <a:pt x="125" y="89"/>
                    <a:pt x="67" y="195"/>
                  </a:cubicBezTo>
                  <a:cubicBezTo>
                    <a:pt x="23" y="275"/>
                    <a:pt x="16" y="359"/>
                    <a:pt x="34" y="442"/>
                  </a:cubicBezTo>
                  <a:lnTo>
                    <a:pt x="34" y="442"/>
                  </a:lnTo>
                  <a:cubicBezTo>
                    <a:pt x="32" y="473"/>
                    <a:pt x="34" y="505"/>
                    <a:pt x="41" y="536"/>
                  </a:cubicBezTo>
                  <a:lnTo>
                    <a:pt x="41" y="536"/>
                  </a:lnTo>
                  <a:cubicBezTo>
                    <a:pt x="19" y="599"/>
                    <a:pt x="3" y="656"/>
                    <a:pt x="2" y="730"/>
                  </a:cubicBezTo>
                  <a:cubicBezTo>
                    <a:pt x="1" y="822"/>
                    <a:pt x="27" y="931"/>
                    <a:pt x="78" y="1008"/>
                  </a:cubicBezTo>
                  <a:cubicBezTo>
                    <a:pt x="190" y="1173"/>
                    <a:pt x="346" y="1244"/>
                    <a:pt x="541" y="1256"/>
                  </a:cubicBezTo>
                  <a:cubicBezTo>
                    <a:pt x="548" y="1257"/>
                    <a:pt x="555" y="1257"/>
                    <a:pt x="562" y="1257"/>
                  </a:cubicBezTo>
                  <a:cubicBezTo>
                    <a:pt x="736" y="1257"/>
                    <a:pt x="897" y="1126"/>
                    <a:pt x="980" y="985"/>
                  </a:cubicBezTo>
                  <a:cubicBezTo>
                    <a:pt x="1148" y="704"/>
                    <a:pt x="1026" y="359"/>
                    <a:pt x="817" y="141"/>
                  </a:cubicBezTo>
                  <a:cubicBezTo>
                    <a:pt x="741" y="61"/>
                    <a:pt x="619" y="13"/>
                    <a:pt x="503" y="11"/>
                  </a:cubicBezTo>
                  <a:lnTo>
                    <a:pt x="503" y="11"/>
                  </a:lnTo>
                  <a:cubicBezTo>
                    <a:pt x="464" y="4"/>
                    <a:pt x="425" y="1"/>
                    <a:pt x="384"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729;p44"/>
            <p:cNvSpPr/>
            <p:nvPr/>
          </p:nvSpPr>
          <p:spPr>
            <a:xfrm>
              <a:off x="4654375" y="3703125"/>
              <a:ext cx="327900" cy="301250"/>
            </a:xfrm>
            <a:custGeom>
              <a:avLst/>
              <a:gdLst/>
              <a:ahLst/>
              <a:cxnLst/>
              <a:rect l="l" t="t" r="r" b="b"/>
              <a:pathLst>
                <a:path w="13116" h="12050" extrusionOk="0">
                  <a:moveTo>
                    <a:pt x="6601" y="1"/>
                  </a:moveTo>
                  <a:cubicBezTo>
                    <a:pt x="5799" y="1"/>
                    <a:pt x="4995" y="131"/>
                    <a:pt x="4253" y="418"/>
                  </a:cubicBezTo>
                  <a:cubicBezTo>
                    <a:pt x="3000" y="903"/>
                    <a:pt x="1880" y="1823"/>
                    <a:pt x="1151" y="2948"/>
                  </a:cubicBezTo>
                  <a:cubicBezTo>
                    <a:pt x="437" y="4054"/>
                    <a:pt x="0" y="5475"/>
                    <a:pt x="156" y="6796"/>
                  </a:cubicBezTo>
                  <a:cubicBezTo>
                    <a:pt x="301" y="8021"/>
                    <a:pt x="883" y="9158"/>
                    <a:pt x="1749" y="10032"/>
                  </a:cubicBezTo>
                  <a:cubicBezTo>
                    <a:pt x="3045" y="11337"/>
                    <a:pt x="4908" y="12049"/>
                    <a:pt x="6752" y="12049"/>
                  </a:cubicBezTo>
                  <a:cubicBezTo>
                    <a:pt x="7579" y="12049"/>
                    <a:pt x="8401" y="11907"/>
                    <a:pt x="9167" y="11610"/>
                  </a:cubicBezTo>
                  <a:cubicBezTo>
                    <a:pt x="10387" y="11138"/>
                    <a:pt x="11362" y="10311"/>
                    <a:pt x="12062" y="9210"/>
                  </a:cubicBezTo>
                  <a:cubicBezTo>
                    <a:pt x="12815" y="8028"/>
                    <a:pt x="13115" y="6621"/>
                    <a:pt x="13034" y="5227"/>
                  </a:cubicBezTo>
                  <a:cubicBezTo>
                    <a:pt x="12932" y="3942"/>
                    <a:pt x="12387" y="2696"/>
                    <a:pt x="11445" y="1805"/>
                  </a:cubicBezTo>
                  <a:cubicBezTo>
                    <a:pt x="10550" y="959"/>
                    <a:pt x="9363" y="413"/>
                    <a:pt x="8165" y="163"/>
                  </a:cubicBezTo>
                  <a:cubicBezTo>
                    <a:pt x="7656" y="57"/>
                    <a:pt x="7129" y="1"/>
                    <a:pt x="660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730;p44"/>
            <p:cNvSpPr/>
            <p:nvPr/>
          </p:nvSpPr>
          <p:spPr>
            <a:xfrm>
              <a:off x="4869300" y="3769975"/>
              <a:ext cx="47425" cy="98275"/>
            </a:xfrm>
            <a:custGeom>
              <a:avLst/>
              <a:gdLst/>
              <a:ahLst/>
              <a:cxnLst/>
              <a:rect l="l" t="t" r="r" b="b"/>
              <a:pathLst>
                <a:path w="1897" h="3931" extrusionOk="0">
                  <a:moveTo>
                    <a:pt x="716" y="0"/>
                  </a:moveTo>
                  <a:cubicBezTo>
                    <a:pt x="368" y="0"/>
                    <a:pt x="0" y="344"/>
                    <a:pt x="272" y="692"/>
                  </a:cubicBezTo>
                  <a:cubicBezTo>
                    <a:pt x="612" y="1130"/>
                    <a:pt x="774" y="1498"/>
                    <a:pt x="683" y="2066"/>
                  </a:cubicBezTo>
                  <a:cubicBezTo>
                    <a:pt x="596" y="2609"/>
                    <a:pt x="310" y="3062"/>
                    <a:pt x="432" y="3618"/>
                  </a:cubicBezTo>
                  <a:cubicBezTo>
                    <a:pt x="480" y="3835"/>
                    <a:pt x="657" y="3931"/>
                    <a:pt x="843" y="3931"/>
                  </a:cubicBezTo>
                  <a:cubicBezTo>
                    <a:pt x="972" y="3931"/>
                    <a:pt x="1105" y="3884"/>
                    <a:pt x="1202" y="3800"/>
                  </a:cubicBezTo>
                  <a:cubicBezTo>
                    <a:pt x="1726" y="3347"/>
                    <a:pt x="1897" y="2287"/>
                    <a:pt x="1844" y="1624"/>
                  </a:cubicBezTo>
                  <a:cubicBezTo>
                    <a:pt x="1793" y="998"/>
                    <a:pt x="1509" y="291"/>
                    <a:pt x="896" y="35"/>
                  </a:cubicBezTo>
                  <a:cubicBezTo>
                    <a:pt x="839" y="11"/>
                    <a:pt x="778" y="0"/>
                    <a:pt x="71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731;p44"/>
            <p:cNvSpPr/>
            <p:nvPr/>
          </p:nvSpPr>
          <p:spPr>
            <a:xfrm>
              <a:off x="4882075" y="3882725"/>
              <a:ext cx="33550" cy="42775"/>
            </a:xfrm>
            <a:custGeom>
              <a:avLst/>
              <a:gdLst/>
              <a:ahLst/>
              <a:cxnLst/>
              <a:rect l="l" t="t" r="r" b="b"/>
              <a:pathLst>
                <a:path w="1342" h="1711" extrusionOk="0">
                  <a:moveTo>
                    <a:pt x="563" y="0"/>
                  </a:moveTo>
                  <a:cubicBezTo>
                    <a:pt x="475" y="0"/>
                    <a:pt x="388" y="24"/>
                    <a:pt x="311" y="75"/>
                  </a:cubicBezTo>
                  <a:cubicBezTo>
                    <a:pt x="138" y="191"/>
                    <a:pt x="1" y="445"/>
                    <a:pt x="93" y="656"/>
                  </a:cubicBezTo>
                  <a:cubicBezTo>
                    <a:pt x="133" y="747"/>
                    <a:pt x="160" y="843"/>
                    <a:pt x="185" y="940"/>
                  </a:cubicBezTo>
                  <a:cubicBezTo>
                    <a:pt x="187" y="951"/>
                    <a:pt x="190" y="960"/>
                    <a:pt x="192" y="967"/>
                  </a:cubicBezTo>
                  <a:lnTo>
                    <a:pt x="192" y="967"/>
                  </a:lnTo>
                  <a:cubicBezTo>
                    <a:pt x="192" y="970"/>
                    <a:pt x="191" y="974"/>
                    <a:pt x="191" y="978"/>
                  </a:cubicBezTo>
                  <a:cubicBezTo>
                    <a:pt x="192" y="996"/>
                    <a:pt x="193" y="1015"/>
                    <a:pt x="193" y="1034"/>
                  </a:cubicBezTo>
                  <a:lnTo>
                    <a:pt x="193" y="1034"/>
                  </a:lnTo>
                  <a:cubicBezTo>
                    <a:pt x="149" y="1320"/>
                    <a:pt x="298" y="1643"/>
                    <a:pt x="607" y="1701"/>
                  </a:cubicBezTo>
                  <a:cubicBezTo>
                    <a:pt x="642" y="1708"/>
                    <a:pt x="678" y="1711"/>
                    <a:pt x="715" y="1711"/>
                  </a:cubicBezTo>
                  <a:cubicBezTo>
                    <a:pt x="967" y="1711"/>
                    <a:pt x="1237" y="1556"/>
                    <a:pt x="1278" y="1287"/>
                  </a:cubicBezTo>
                  <a:cubicBezTo>
                    <a:pt x="1341" y="866"/>
                    <a:pt x="1266" y="431"/>
                    <a:pt x="931" y="140"/>
                  </a:cubicBezTo>
                  <a:cubicBezTo>
                    <a:pt x="830" y="53"/>
                    <a:pt x="696" y="0"/>
                    <a:pt x="56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732;p44"/>
            <p:cNvSpPr/>
            <p:nvPr/>
          </p:nvSpPr>
          <p:spPr>
            <a:xfrm>
              <a:off x="4695550" y="3832875"/>
              <a:ext cx="58425" cy="73225"/>
            </a:xfrm>
            <a:custGeom>
              <a:avLst/>
              <a:gdLst/>
              <a:ahLst/>
              <a:cxnLst/>
              <a:rect l="l" t="t" r="r" b="b"/>
              <a:pathLst>
                <a:path w="2337" h="2929" extrusionOk="0">
                  <a:moveTo>
                    <a:pt x="1029" y="1"/>
                  </a:moveTo>
                  <a:cubicBezTo>
                    <a:pt x="910" y="1"/>
                    <a:pt x="789" y="46"/>
                    <a:pt x="701" y="129"/>
                  </a:cubicBezTo>
                  <a:cubicBezTo>
                    <a:pt x="1" y="788"/>
                    <a:pt x="615" y="2204"/>
                    <a:pt x="1152" y="2771"/>
                  </a:cubicBezTo>
                  <a:cubicBezTo>
                    <a:pt x="1258" y="2882"/>
                    <a:pt x="1386" y="2929"/>
                    <a:pt x="1515" y="2929"/>
                  </a:cubicBezTo>
                  <a:cubicBezTo>
                    <a:pt x="1924" y="2929"/>
                    <a:pt x="2336" y="2454"/>
                    <a:pt x="2036" y="2054"/>
                  </a:cubicBezTo>
                  <a:cubicBezTo>
                    <a:pt x="1831" y="1780"/>
                    <a:pt x="1657" y="1522"/>
                    <a:pt x="1577" y="1184"/>
                  </a:cubicBezTo>
                  <a:cubicBezTo>
                    <a:pt x="1498" y="850"/>
                    <a:pt x="1544" y="508"/>
                    <a:pt x="1376" y="199"/>
                  </a:cubicBezTo>
                  <a:cubicBezTo>
                    <a:pt x="1302" y="62"/>
                    <a:pt x="1167" y="1"/>
                    <a:pt x="102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733;p44"/>
            <p:cNvSpPr/>
            <p:nvPr/>
          </p:nvSpPr>
          <p:spPr>
            <a:xfrm>
              <a:off x="4917375" y="3863000"/>
              <a:ext cx="28700" cy="31450"/>
            </a:xfrm>
            <a:custGeom>
              <a:avLst/>
              <a:gdLst/>
              <a:ahLst/>
              <a:cxnLst/>
              <a:rect l="l" t="t" r="r" b="b"/>
              <a:pathLst>
                <a:path w="1148" h="1258" extrusionOk="0">
                  <a:moveTo>
                    <a:pt x="45" y="557"/>
                  </a:moveTo>
                  <a:lnTo>
                    <a:pt x="45" y="557"/>
                  </a:lnTo>
                  <a:cubicBezTo>
                    <a:pt x="51" y="593"/>
                    <a:pt x="54" y="612"/>
                    <a:pt x="54" y="612"/>
                  </a:cubicBezTo>
                  <a:cubicBezTo>
                    <a:pt x="54" y="612"/>
                    <a:pt x="51" y="593"/>
                    <a:pt x="44" y="557"/>
                  </a:cubicBezTo>
                  <a:lnTo>
                    <a:pt x="44" y="557"/>
                  </a:lnTo>
                  <a:cubicBezTo>
                    <a:pt x="44" y="557"/>
                    <a:pt x="44" y="557"/>
                    <a:pt x="45" y="557"/>
                  </a:cubicBezTo>
                  <a:cubicBezTo>
                    <a:pt x="45" y="557"/>
                    <a:pt x="45" y="557"/>
                    <a:pt x="45" y="557"/>
                  </a:cubicBezTo>
                  <a:close/>
                  <a:moveTo>
                    <a:pt x="375" y="0"/>
                  </a:moveTo>
                  <a:cubicBezTo>
                    <a:pt x="249" y="0"/>
                    <a:pt x="125" y="89"/>
                    <a:pt x="67" y="195"/>
                  </a:cubicBezTo>
                  <a:cubicBezTo>
                    <a:pt x="22" y="277"/>
                    <a:pt x="15" y="362"/>
                    <a:pt x="33" y="446"/>
                  </a:cubicBezTo>
                  <a:lnTo>
                    <a:pt x="33" y="446"/>
                  </a:lnTo>
                  <a:cubicBezTo>
                    <a:pt x="32" y="476"/>
                    <a:pt x="34" y="505"/>
                    <a:pt x="40" y="535"/>
                  </a:cubicBezTo>
                  <a:lnTo>
                    <a:pt x="40" y="535"/>
                  </a:lnTo>
                  <a:cubicBezTo>
                    <a:pt x="18" y="598"/>
                    <a:pt x="3" y="655"/>
                    <a:pt x="2" y="730"/>
                  </a:cubicBezTo>
                  <a:cubicBezTo>
                    <a:pt x="1" y="822"/>
                    <a:pt x="27" y="931"/>
                    <a:pt x="78" y="1008"/>
                  </a:cubicBezTo>
                  <a:cubicBezTo>
                    <a:pt x="190" y="1173"/>
                    <a:pt x="346" y="1245"/>
                    <a:pt x="541" y="1257"/>
                  </a:cubicBezTo>
                  <a:cubicBezTo>
                    <a:pt x="548" y="1257"/>
                    <a:pt x="555" y="1257"/>
                    <a:pt x="562" y="1257"/>
                  </a:cubicBezTo>
                  <a:cubicBezTo>
                    <a:pt x="735" y="1257"/>
                    <a:pt x="897" y="1127"/>
                    <a:pt x="980" y="985"/>
                  </a:cubicBezTo>
                  <a:cubicBezTo>
                    <a:pt x="1148" y="704"/>
                    <a:pt x="1025" y="359"/>
                    <a:pt x="817" y="141"/>
                  </a:cubicBezTo>
                  <a:cubicBezTo>
                    <a:pt x="741" y="61"/>
                    <a:pt x="620" y="13"/>
                    <a:pt x="502" y="11"/>
                  </a:cubicBezTo>
                  <a:lnTo>
                    <a:pt x="502" y="11"/>
                  </a:lnTo>
                  <a:cubicBezTo>
                    <a:pt x="464" y="5"/>
                    <a:pt x="425" y="1"/>
                    <a:pt x="383" y="0"/>
                  </a:cubicBezTo>
                  <a:cubicBezTo>
                    <a:pt x="381" y="0"/>
                    <a:pt x="378" y="0"/>
                    <a:pt x="37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734;p44"/>
            <p:cNvSpPr/>
            <p:nvPr/>
          </p:nvSpPr>
          <p:spPr>
            <a:xfrm>
              <a:off x="2432050" y="2979400"/>
              <a:ext cx="327925" cy="301250"/>
            </a:xfrm>
            <a:custGeom>
              <a:avLst/>
              <a:gdLst/>
              <a:ahLst/>
              <a:cxnLst/>
              <a:rect l="l" t="t" r="r" b="b"/>
              <a:pathLst>
                <a:path w="13117" h="12050" extrusionOk="0">
                  <a:moveTo>
                    <a:pt x="6604" y="1"/>
                  </a:moveTo>
                  <a:cubicBezTo>
                    <a:pt x="5801" y="1"/>
                    <a:pt x="4996" y="132"/>
                    <a:pt x="4254" y="419"/>
                  </a:cubicBezTo>
                  <a:cubicBezTo>
                    <a:pt x="3001" y="902"/>
                    <a:pt x="1881" y="1822"/>
                    <a:pt x="1152" y="2949"/>
                  </a:cubicBezTo>
                  <a:cubicBezTo>
                    <a:pt x="438" y="4053"/>
                    <a:pt x="1" y="5475"/>
                    <a:pt x="157" y="6797"/>
                  </a:cubicBezTo>
                  <a:cubicBezTo>
                    <a:pt x="300" y="8021"/>
                    <a:pt x="883" y="9158"/>
                    <a:pt x="1749" y="10032"/>
                  </a:cubicBezTo>
                  <a:cubicBezTo>
                    <a:pt x="3044" y="11337"/>
                    <a:pt x="4907" y="12049"/>
                    <a:pt x="6752" y="12049"/>
                  </a:cubicBezTo>
                  <a:cubicBezTo>
                    <a:pt x="7578" y="12049"/>
                    <a:pt x="8401" y="11906"/>
                    <a:pt x="9168" y="11610"/>
                  </a:cubicBezTo>
                  <a:cubicBezTo>
                    <a:pt x="10387" y="11139"/>
                    <a:pt x="11363" y="10312"/>
                    <a:pt x="12062" y="9210"/>
                  </a:cubicBezTo>
                  <a:cubicBezTo>
                    <a:pt x="12817" y="8027"/>
                    <a:pt x="13116" y="6622"/>
                    <a:pt x="13034" y="5226"/>
                  </a:cubicBezTo>
                  <a:cubicBezTo>
                    <a:pt x="12931" y="3943"/>
                    <a:pt x="12386" y="2696"/>
                    <a:pt x="11445" y="1805"/>
                  </a:cubicBezTo>
                  <a:cubicBezTo>
                    <a:pt x="10551" y="959"/>
                    <a:pt x="9363" y="414"/>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735;p44"/>
            <p:cNvSpPr/>
            <p:nvPr/>
          </p:nvSpPr>
          <p:spPr>
            <a:xfrm>
              <a:off x="2647025" y="3046300"/>
              <a:ext cx="47425" cy="98250"/>
            </a:xfrm>
            <a:custGeom>
              <a:avLst/>
              <a:gdLst/>
              <a:ahLst/>
              <a:cxnLst/>
              <a:rect l="l" t="t" r="r" b="b"/>
              <a:pathLst>
                <a:path w="1897" h="3930" extrusionOk="0">
                  <a:moveTo>
                    <a:pt x="715" y="0"/>
                  </a:moveTo>
                  <a:cubicBezTo>
                    <a:pt x="368" y="0"/>
                    <a:pt x="1" y="342"/>
                    <a:pt x="272" y="691"/>
                  </a:cubicBezTo>
                  <a:cubicBezTo>
                    <a:pt x="612" y="1129"/>
                    <a:pt x="774" y="1496"/>
                    <a:pt x="683" y="2065"/>
                  </a:cubicBezTo>
                  <a:cubicBezTo>
                    <a:pt x="596" y="2609"/>
                    <a:pt x="311" y="3063"/>
                    <a:pt x="432" y="3616"/>
                  </a:cubicBezTo>
                  <a:cubicBezTo>
                    <a:pt x="480" y="3833"/>
                    <a:pt x="657" y="3929"/>
                    <a:pt x="843" y="3929"/>
                  </a:cubicBezTo>
                  <a:cubicBezTo>
                    <a:pt x="973" y="3929"/>
                    <a:pt x="1106" y="3883"/>
                    <a:pt x="1203" y="3799"/>
                  </a:cubicBezTo>
                  <a:cubicBezTo>
                    <a:pt x="1727" y="3346"/>
                    <a:pt x="1897" y="2286"/>
                    <a:pt x="1845" y="1624"/>
                  </a:cubicBezTo>
                  <a:cubicBezTo>
                    <a:pt x="1793" y="998"/>
                    <a:pt x="1510" y="291"/>
                    <a:pt x="896" y="35"/>
                  </a:cubicBezTo>
                  <a:cubicBezTo>
                    <a:pt x="839" y="11"/>
                    <a:pt x="777" y="0"/>
                    <a:pt x="71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736;p44"/>
            <p:cNvSpPr/>
            <p:nvPr/>
          </p:nvSpPr>
          <p:spPr>
            <a:xfrm>
              <a:off x="2659775" y="3159025"/>
              <a:ext cx="33525" cy="42775"/>
            </a:xfrm>
            <a:custGeom>
              <a:avLst/>
              <a:gdLst/>
              <a:ahLst/>
              <a:cxnLst/>
              <a:rect l="l" t="t" r="r" b="b"/>
              <a:pathLst>
                <a:path w="1341" h="1711" extrusionOk="0">
                  <a:moveTo>
                    <a:pt x="561" y="1"/>
                  </a:moveTo>
                  <a:cubicBezTo>
                    <a:pt x="473" y="1"/>
                    <a:pt x="386" y="23"/>
                    <a:pt x="310" y="75"/>
                  </a:cubicBezTo>
                  <a:cubicBezTo>
                    <a:pt x="138" y="192"/>
                    <a:pt x="1" y="446"/>
                    <a:pt x="92" y="656"/>
                  </a:cubicBezTo>
                  <a:cubicBezTo>
                    <a:pt x="132" y="748"/>
                    <a:pt x="159" y="842"/>
                    <a:pt x="184" y="940"/>
                  </a:cubicBezTo>
                  <a:cubicBezTo>
                    <a:pt x="186" y="951"/>
                    <a:pt x="189" y="960"/>
                    <a:pt x="191" y="966"/>
                  </a:cubicBezTo>
                  <a:lnTo>
                    <a:pt x="191" y="966"/>
                  </a:lnTo>
                  <a:cubicBezTo>
                    <a:pt x="190" y="970"/>
                    <a:pt x="190" y="973"/>
                    <a:pt x="190" y="978"/>
                  </a:cubicBezTo>
                  <a:cubicBezTo>
                    <a:pt x="191" y="999"/>
                    <a:pt x="192" y="1020"/>
                    <a:pt x="192" y="1042"/>
                  </a:cubicBezTo>
                  <a:lnTo>
                    <a:pt x="192" y="1042"/>
                  </a:lnTo>
                  <a:cubicBezTo>
                    <a:pt x="151" y="1326"/>
                    <a:pt x="300" y="1643"/>
                    <a:pt x="606" y="1701"/>
                  </a:cubicBezTo>
                  <a:cubicBezTo>
                    <a:pt x="642" y="1708"/>
                    <a:pt x="678" y="1711"/>
                    <a:pt x="715" y="1711"/>
                  </a:cubicBezTo>
                  <a:cubicBezTo>
                    <a:pt x="967" y="1711"/>
                    <a:pt x="1237" y="1556"/>
                    <a:pt x="1276" y="1288"/>
                  </a:cubicBezTo>
                  <a:cubicBezTo>
                    <a:pt x="1340" y="867"/>
                    <a:pt x="1265" y="430"/>
                    <a:pt x="929" y="140"/>
                  </a:cubicBezTo>
                  <a:cubicBezTo>
                    <a:pt x="829" y="54"/>
                    <a:pt x="694" y="1"/>
                    <a:pt x="5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737;p44"/>
            <p:cNvSpPr/>
            <p:nvPr/>
          </p:nvSpPr>
          <p:spPr>
            <a:xfrm>
              <a:off x="2473275" y="3109175"/>
              <a:ext cx="58400" cy="73225"/>
            </a:xfrm>
            <a:custGeom>
              <a:avLst/>
              <a:gdLst/>
              <a:ahLst/>
              <a:cxnLst/>
              <a:rect l="l" t="t" r="r" b="b"/>
              <a:pathLst>
                <a:path w="2336" h="2929" extrusionOk="0">
                  <a:moveTo>
                    <a:pt x="1028" y="0"/>
                  </a:moveTo>
                  <a:cubicBezTo>
                    <a:pt x="909" y="0"/>
                    <a:pt x="788" y="46"/>
                    <a:pt x="700" y="128"/>
                  </a:cubicBezTo>
                  <a:cubicBezTo>
                    <a:pt x="1" y="788"/>
                    <a:pt x="614" y="2204"/>
                    <a:pt x="1152" y="2770"/>
                  </a:cubicBezTo>
                  <a:cubicBezTo>
                    <a:pt x="1258" y="2882"/>
                    <a:pt x="1386" y="2929"/>
                    <a:pt x="1515" y="2929"/>
                  </a:cubicBezTo>
                  <a:cubicBezTo>
                    <a:pt x="1924" y="2929"/>
                    <a:pt x="2335" y="2454"/>
                    <a:pt x="2035" y="2055"/>
                  </a:cubicBezTo>
                  <a:cubicBezTo>
                    <a:pt x="1830" y="1781"/>
                    <a:pt x="1656" y="1522"/>
                    <a:pt x="1576" y="1185"/>
                  </a:cubicBezTo>
                  <a:cubicBezTo>
                    <a:pt x="1498" y="850"/>
                    <a:pt x="1543" y="509"/>
                    <a:pt x="1375" y="199"/>
                  </a:cubicBezTo>
                  <a:cubicBezTo>
                    <a:pt x="1301" y="62"/>
                    <a:pt x="1166" y="0"/>
                    <a:pt x="102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738;p44"/>
            <p:cNvSpPr/>
            <p:nvPr/>
          </p:nvSpPr>
          <p:spPr>
            <a:xfrm>
              <a:off x="2695050" y="3139275"/>
              <a:ext cx="28700" cy="31475"/>
            </a:xfrm>
            <a:custGeom>
              <a:avLst/>
              <a:gdLst/>
              <a:ahLst/>
              <a:cxnLst/>
              <a:rect l="l" t="t" r="r" b="b"/>
              <a:pathLst>
                <a:path w="1148" h="1259" extrusionOk="0">
                  <a:moveTo>
                    <a:pt x="54" y="611"/>
                  </a:moveTo>
                  <a:cubicBezTo>
                    <a:pt x="54" y="612"/>
                    <a:pt x="55" y="612"/>
                    <a:pt x="55" y="612"/>
                  </a:cubicBezTo>
                  <a:lnTo>
                    <a:pt x="55" y="612"/>
                  </a:lnTo>
                  <a:cubicBezTo>
                    <a:pt x="55" y="612"/>
                    <a:pt x="54" y="612"/>
                    <a:pt x="54" y="611"/>
                  </a:cubicBezTo>
                  <a:close/>
                  <a:moveTo>
                    <a:pt x="375" y="1"/>
                  </a:moveTo>
                  <a:cubicBezTo>
                    <a:pt x="249" y="1"/>
                    <a:pt x="124" y="89"/>
                    <a:pt x="65" y="196"/>
                  </a:cubicBezTo>
                  <a:cubicBezTo>
                    <a:pt x="22" y="277"/>
                    <a:pt x="16" y="361"/>
                    <a:pt x="34" y="445"/>
                  </a:cubicBezTo>
                  <a:lnTo>
                    <a:pt x="34" y="445"/>
                  </a:lnTo>
                  <a:cubicBezTo>
                    <a:pt x="32" y="476"/>
                    <a:pt x="34" y="507"/>
                    <a:pt x="40" y="537"/>
                  </a:cubicBezTo>
                  <a:lnTo>
                    <a:pt x="40" y="537"/>
                  </a:lnTo>
                  <a:cubicBezTo>
                    <a:pt x="19" y="599"/>
                    <a:pt x="3" y="656"/>
                    <a:pt x="2" y="731"/>
                  </a:cubicBezTo>
                  <a:cubicBezTo>
                    <a:pt x="1" y="823"/>
                    <a:pt x="27" y="933"/>
                    <a:pt x="77" y="1010"/>
                  </a:cubicBezTo>
                  <a:cubicBezTo>
                    <a:pt x="190" y="1174"/>
                    <a:pt x="345" y="1246"/>
                    <a:pt x="541" y="1258"/>
                  </a:cubicBezTo>
                  <a:cubicBezTo>
                    <a:pt x="548" y="1259"/>
                    <a:pt x="555" y="1259"/>
                    <a:pt x="562" y="1259"/>
                  </a:cubicBezTo>
                  <a:cubicBezTo>
                    <a:pt x="736" y="1259"/>
                    <a:pt x="897" y="1128"/>
                    <a:pt x="980" y="987"/>
                  </a:cubicBezTo>
                  <a:cubicBezTo>
                    <a:pt x="1148" y="706"/>
                    <a:pt x="1025" y="361"/>
                    <a:pt x="817" y="142"/>
                  </a:cubicBezTo>
                  <a:cubicBezTo>
                    <a:pt x="740" y="61"/>
                    <a:pt x="616" y="13"/>
                    <a:pt x="497" y="11"/>
                  </a:cubicBezTo>
                  <a:lnTo>
                    <a:pt x="497" y="11"/>
                  </a:lnTo>
                  <a:cubicBezTo>
                    <a:pt x="460" y="6"/>
                    <a:pt x="422" y="2"/>
                    <a:pt x="382" y="1"/>
                  </a:cubicBezTo>
                  <a:cubicBezTo>
                    <a:pt x="380" y="1"/>
                    <a:pt x="378" y="1"/>
                    <a:pt x="37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739;p44"/>
            <p:cNvSpPr/>
            <p:nvPr/>
          </p:nvSpPr>
          <p:spPr>
            <a:xfrm>
              <a:off x="2386800" y="2041550"/>
              <a:ext cx="327875" cy="301250"/>
            </a:xfrm>
            <a:custGeom>
              <a:avLst/>
              <a:gdLst/>
              <a:ahLst/>
              <a:cxnLst/>
              <a:rect l="l" t="t" r="r" b="b"/>
              <a:pathLst>
                <a:path w="13115" h="12050" extrusionOk="0">
                  <a:moveTo>
                    <a:pt x="6600" y="1"/>
                  </a:moveTo>
                  <a:cubicBezTo>
                    <a:pt x="5798" y="1"/>
                    <a:pt x="4994" y="132"/>
                    <a:pt x="4253" y="419"/>
                  </a:cubicBezTo>
                  <a:cubicBezTo>
                    <a:pt x="3000" y="903"/>
                    <a:pt x="1880" y="1823"/>
                    <a:pt x="1152" y="2948"/>
                  </a:cubicBezTo>
                  <a:cubicBezTo>
                    <a:pt x="437" y="4054"/>
                    <a:pt x="0" y="5476"/>
                    <a:pt x="156" y="6797"/>
                  </a:cubicBezTo>
                  <a:cubicBezTo>
                    <a:pt x="300" y="8022"/>
                    <a:pt x="882" y="9159"/>
                    <a:pt x="1748" y="10032"/>
                  </a:cubicBezTo>
                  <a:cubicBezTo>
                    <a:pt x="3044" y="11338"/>
                    <a:pt x="4906" y="12050"/>
                    <a:pt x="6751" y="12050"/>
                  </a:cubicBezTo>
                  <a:cubicBezTo>
                    <a:pt x="7577" y="12050"/>
                    <a:pt x="8401" y="11907"/>
                    <a:pt x="9167" y="11611"/>
                  </a:cubicBezTo>
                  <a:cubicBezTo>
                    <a:pt x="10386" y="11139"/>
                    <a:pt x="11362" y="10312"/>
                    <a:pt x="12061" y="9211"/>
                  </a:cubicBezTo>
                  <a:cubicBezTo>
                    <a:pt x="12816" y="8028"/>
                    <a:pt x="13114" y="6622"/>
                    <a:pt x="13033" y="5227"/>
                  </a:cubicBezTo>
                  <a:cubicBezTo>
                    <a:pt x="12931" y="3943"/>
                    <a:pt x="12386" y="2696"/>
                    <a:pt x="11444" y="1805"/>
                  </a:cubicBezTo>
                  <a:cubicBezTo>
                    <a:pt x="10550" y="959"/>
                    <a:pt x="9362" y="413"/>
                    <a:pt x="8164" y="163"/>
                  </a:cubicBezTo>
                  <a:cubicBezTo>
                    <a:pt x="7656" y="57"/>
                    <a:pt x="7128" y="1"/>
                    <a:pt x="6600"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740;p44"/>
            <p:cNvSpPr/>
            <p:nvPr/>
          </p:nvSpPr>
          <p:spPr>
            <a:xfrm>
              <a:off x="2387225" y="2126100"/>
              <a:ext cx="318500" cy="216700"/>
            </a:xfrm>
            <a:custGeom>
              <a:avLst/>
              <a:gdLst/>
              <a:ahLst/>
              <a:cxnLst/>
              <a:rect l="l" t="t" r="r" b="b"/>
              <a:pathLst>
                <a:path w="12740" h="8668" extrusionOk="0">
                  <a:moveTo>
                    <a:pt x="876" y="1"/>
                  </a:moveTo>
                  <a:lnTo>
                    <a:pt x="876" y="1"/>
                  </a:lnTo>
                  <a:cubicBezTo>
                    <a:pt x="317" y="1030"/>
                    <a:pt x="1" y="2261"/>
                    <a:pt x="137" y="3415"/>
                  </a:cubicBezTo>
                  <a:cubicBezTo>
                    <a:pt x="282" y="4640"/>
                    <a:pt x="864" y="5777"/>
                    <a:pt x="1730" y="6650"/>
                  </a:cubicBezTo>
                  <a:cubicBezTo>
                    <a:pt x="3026" y="7955"/>
                    <a:pt x="4889" y="8668"/>
                    <a:pt x="6733" y="8668"/>
                  </a:cubicBezTo>
                  <a:cubicBezTo>
                    <a:pt x="7560" y="8668"/>
                    <a:pt x="8382" y="8525"/>
                    <a:pt x="9148" y="8229"/>
                  </a:cubicBezTo>
                  <a:cubicBezTo>
                    <a:pt x="10368" y="7757"/>
                    <a:pt x="11343" y="6929"/>
                    <a:pt x="12043" y="5829"/>
                  </a:cubicBezTo>
                  <a:cubicBezTo>
                    <a:pt x="12349" y="5349"/>
                    <a:pt x="12578" y="4832"/>
                    <a:pt x="12740" y="4296"/>
                  </a:cubicBezTo>
                  <a:lnTo>
                    <a:pt x="12740" y="4296"/>
                  </a:lnTo>
                  <a:cubicBezTo>
                    <a:pt x="12269" y="5002"/>
                    <a:pt x="11306" y="5597"/>
                    <a:pt x="10464" y="5903"/>
                  </a:cubicBezTo>
                  <a:cubicBezTo>
                    <a:pt x="9513" y="6249"/>
                    <a:pt x="8572" y="6408"/>
                    <a:pt x="7673" y="6408"/>
                  </a:cubicBezTo>
                  <a:cubicBezTo>
                    <a:pt x="3853" y="6408"/>
                    <a:pt x="788" y="3542"/>
                    <a:pt x="876" y="1"/>
                  </a:cubicBezTo>
                  <a:close/>
                </a:path>
              </a:pathLst>
            </a:custGeom>
            <a:solidFill>
              <a:srgbClr val="F63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741;p44"/>
            <p:cNvSpPr/>
            <p:nvPr/>
          </p:nvSpPr>
          <p:spPr>
            <a:xfrm>
              <a:off x="2655350" y="2156575"/>
              <a:ext cx="29250" cy="28825"/>
            </a:xfrm>
            <a:custGeom>
              <a:avLst/>
              <a:gdLst/>
              <a:ahLst/>
              <a:cxnLst/>
              <a:rect l="l" t="t" r="r" b="b"/>
              <a:pathLst>
                <a:path w="1170" h="1153" extrusionOk="0">
                  <a:moveTo>
                    <a:pt x="513" y="0"/>
                  </a:moveTo>
                  <a:cubicBezTo>
                    <a:pt x="274" y="0"/>
                    <a:pt x="32" y="185"/>
                    <a:pt x="22" y="432"/>
                  </a:cubicBezTo>
                  <a:lnTo>
                    <a:pt x="22" y="432"/>
                  </a:lnTo>
                  <a:cubicBezTo>
                    <a:pt x="7" y="488"/>
                    <a:pt x="1" y="543"/>
                    <a:pt x="5" y="590"/>
                  </a:cubicBezTo>
                  <a:cubicBezTo>
                    <a:pt x="17" y="745"/>
                    <a:pt x="79" y="854"/>
                    <a:pt x="177" y="972"/>
                  </a:cubicBezTo>
                  <a:cubicBezTo>
                    <a:pt x="184" y="982"/>
                    <a:pt x="193" y="990"/>
                    <a:pt x="199" y="1000"/>
                  </a:cubicBezTo>
                  <a:cubicBezTo>
                    <a:pt x="275" y="1091"/>
                    <a:pt x="448" y="1153"/>
                    <a:pt x="571" y="1153"/>
                  </a:cubicBezTo>
                  <a:cubicBezTo>
                    <a:pt x="581" y="1153"/>
                    <a:pt x="590" y="1152"/>
                    <a:pt x="599" y="1151"/>
                  </a:cubicBezTo>
                  <a:cubicBezTo>
                    <a:pt x="721" y="1142"/>
                    <a:pt x="828" y="1103"/>
                    <a:pt x="924" y="1026"/>
                  </a:cubicBezTo>
                  <a:cubicBezTo>
                    <a:pt x="1151" y="842"/>
                    <a:pt x="1169" y="563"/>
                    <a:pt x="1048" y="312"/>
                  </a:cubicBezTo>
                  <a:cubicBezTo>
                    <a:pt x="1043" y="302"/>
                    <a:pt x="1037" y="290"/>
                    <a:pt x="1032" y="279"/>
                  </a:cubicBezTo>
                  <a:cubicBezTo>
                    <a:pt x="967" y="147"/>
                    <a:pt x="801" y="46"/>
                    <a:pt x="636" y="18"/>
                  </a:cubicBezTo>
                  <a:lnTo>
                    <a:pt x="636" y="18"/>
                  </a:lnTo>
                  <a:cubicBezTo>
                    <a:pt x="596" y="6"/>
                    <a:pt x="554" y="0"/>
                    <a:pt x="513"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742;p44"/>
            <p:cNvSpPr/>
            <p:nvPr/>
          </p:nvSpPr>
          <p:spPr>
            <a:xfrm>
              <a:off x="4486675" y="1923925"/>
              <a:ext cx="327900" cy="301225"/>
            </a:xfrm>
            <a:custGeom>
              <a:avLst/>
              <a:gdLst/>
              <a:ahLst/>
              <a:cxnLst/>
              <a:rect l="l" t="t" r="r" b="b"/>
              <a:pathLst>
                <a:path w="13116" h="12049" extrusionOk="0">
                  <a:moveTo>
                    <a:pt x="6602" y="1"/>
                  </a:moveTo>
                  <a:cubicBezTo>
                    <a:pt x="5799" y="1"/>
                    <a:pt x="4995" y="132"/>
                    <a:pt x="4253" y="419"/>
                  </a:cubicBezTo>
                  <a:cubicBezTo>
                    <a:pt x="3000" y="902"/>
                    <a:pt x="1880" y="1822"/>
                    <a:pt x="1152" y="2948"/>
                  </a:cubicBezTo>
                  <a:cubicBezTo>
                    <a:pt x="437" y="4053"/>
                    <a:pt x="0" y="5475"/>
                    <a:pt x="156" y="6797"/>
                  </a:cubicBezTo>
                  <a:cubicBezTo>
                    <a:pt x="301" y="8021"/>
                    <a:pt x="883" y="9159"/>
                    <a:pt x="1749" y="10031"/>
                  </a:cubicBezTo>
                  <a:cubicBezTo>
                    <a:pt x="3045" y="11337"/>
                    <a:pt x="4907" y="12049"/>
                    <a:pt x="6752" y="12049"/>
                  </a:cubicBezTo>
                  <a:cubicBezTo>
                    <a:pt x="7578" y="12049"/>
                    <a:pt x="8401" y="11906"/>
                    <a:pt x="9167" y="11610"/>
                  </a:cubicBezTo>
                  <a:cubicBezTo>
                    <a:pt x="10387" y="11138"/>
                    <a:pt x="11362" y="10311"/>
                    <a:pt x="12062" y="9210"/>
                  </a:cubicBezTo>
                  <a:cubicBezTo>
                    <a:pt x="12817" y="8028"/>
                    <a:pt x="13115" y="6621"/>
                    <a:pt x="13034" y="5226"/>
                  </a:cubicBezTo>
                  <a:cubicBezTo>
                    <a:pt x="12932" y="3943"/>
                    <a:pt x="12387" y="2695"/>
                    <a:pt x="11445" y="1805"/>
                  </a:cubicBezTo>
                  <a:cubicBezTo>
                    <a:pt x="10550" y="959"/>
                    <a:pt x="9363" y="413"/>
                    <a:pt x="8165" y="164"/>
                  </a:cubicBezTo>
                  <a:cubicBezTo>
                    <a:pt x="7657" y="57"/>
                    <a:pt x="7130" y="1"/>
                    <a:pt x="660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743;p44"/>
            <p:cNvSpPr/>
            <p:nvPr/>
          </p:nvSpPr>
          <p:spPr>
            <a:xfrm>
              <a:off x="3728600" y="4165850"/>
              <a:ext cx="327900" cy="301250"/>
            </a:xfrm>
            <a:custGeom>
              <a:avLst/>
              <a:gdLst/>
              <a:ahLst/>
              <a:cxnLst/>
              <a:rect l="l" t="t" r="r" b="b"/>
              <a:pathLst>
                <a:path w="13116" h="12050" extrusionOk="0">
                  <a:moveTo>
                    <a:pt x="6604" y="1"/>
                  </a:moveTo>
                  <a:cubicBezTo>
                    <a:pt x="5801" y="1"/>
                    <a:pt x="4996" y="132"/>
                    <a:pt x="4253" y="419"/>
                  </a:cubicBezTo>
                  <a:cubicBezTo>
                    <a:pt x="3001" y="902"/>
                    <a:pt x="1880" y="1822"/>
                    <a:pt x="1152" y="2949"/>
                  </a:cubicBezTo>
                  <a:cubicBezTo>
                    <a:pt x="437" y="4053"/>
                    <a:pt x="1" y="5475"/>
                    <a:pt x="156" y="6797"/>
                  </a:cubicBezTo>
                  <a:cubicBezTo>
                    <a:pt x="300" y="8021"/>
                    <a:pt x="883" y="9159"/>
                    <a:pt x="1749" y="10032"/>
                  </a:cubicBezTo>
                  <a:cubicBezTo>
                    <a:pt x="3044" y="11337"/>
                    <a:pt x="4907" y="12049"/>
                    <a:pt x="6752" y="12049"/>
                  </a:cubicBezTo>
                  <a:cubicBezTo>
                    <a:pt x="7578" y="12049"/>
                    <a:pt x="8401" y="11906"/>
                    <a:pt x="9168" y="11610"/>
                  </a:cubicBezTo>
                  <a:cubicBezTo>
                    <a:pt x="10387" y="11139"/>
                    <a:pt x="11362" y="10312"/>
                    <a:pt x="12062" y="9210"/>
                  </a:cubicBezTo>
                  <a:cubicBezTo>
                    <a:pt x="12817" y="8029"/>
                    <a:pt x="13115" y="6622"/>
                    <a:pt x="13034" y="5226"/>
                  </a:cubicBezTo>
                  <a:cubicBezTo>
                    <a:pt x="12931" y="3943"/>
                    <a:pt x="12387" y="2696"/>
                    <a:pt x="11445" y="1805"/>
                  </a:cubicBezTo>
                  <a:cubicBezTo>
                    <a:pt x="10550" y="959"/>
                    <a:pt x="9362" y="413"/>
                    <a:pt x="8165" y="163"/>
                  </a:cubicBezTo>
                  <a:cubicBezTo>
                    <a:pt x="7657" y="57"/>
                    <a:pt x="7131" y="1"/>
                    <a:pt x="660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744;p44"/>
            <p:cNvSpPr/>
            <p:nvPr/>
          </p:nvSpPr>
          <p:spPr>
            <a:xfrm>
              <a:off x="3997175" y="4280875"/>
              <a:ext cx="29225" cy="28875"/>
            </a:xfrm>
            <a:custGeom>
              <a:avLst/>
              <a:gdLst/>
              <a:ahLst/>
              <a:cxnLst/>
              <a:rect l="l" t="t" r="r" b="b"/>
              <a:pathLst>
                <a:path w="1169" h="1155" extrusionOk="0">
                  <a:moveTo>
                    <a:pt x="512" y="0"/>
                  </a:moveTo>
                  <a:cubicBezTo>
                    <a:pt x="273" y="0"/>
                    <a:pt x="29" y="187"/>
                    <a:pt x="21" y="436"/>
                  </a:cubicBezTo>
                  <a:lnTo>
                    <a:pt x="21" y="436"/>
                  </a:lnTo>
                  <a:cubicBezTo>
                    <a:pt x="7" y="491"/>
                    <a:pt x="1" y="546"/>
                    <a:pt x="5" y="592"/>
                  </a:cubicBezTo>
                  <a:cubicBezTo>
                    <a:pt x="17" y="745"/>
                    <a:pt x="79" y="856"/>
                    <a:pt x="177" y="972"/>
                  </a:cubicBezTo>
                  <a:cubicBezTo>
                    <a:pt x="184" y="982"/>
                    <a:pt x="193" y="992"/>
                    <a:pt x="199" y="1002"/>
                  </a:cubicBezTo>
                  <a:cubicBezTo>
                    <a:pt x="274" y="1093"/>
                    <a:pt x="448" y="1154"/>
                    <a:pt x="571" y="1154"/>
                  </a:cubicBezTo>
                  <a:cubicBezTo>
                    <a:pt x="581" y="1154"/>
                    <a:pt x="590" y="1154"/>
                    <a:pt x="599" y="1153"/>
                  </a:cubicBezTo>
                  <a:cubicBezTo>
                    <a:pt x="720" y="1143"/>
                    <a:pt x="827" y="1104"/>
                    <a:pt x="924" y="1026"/>
                  </a:cubicBezTo>
                  <a:cubicBezTo>
                    <a:pt x="1151" y="843"/>
                    <a:pt x="1169" y="565"/>
                    <a:pt x="1048" y="313"/>
                  </a:cubicBezTo>
                  <a:cubicBezTo>
                    <a:pt x="1042" y="302"/>
                    <a:pt x="1037" y="290"/>
                    <a:pt x="1032" y="279"/>
                  </a:cubicBezTo>
                  <a:cubicBezTo>
                    <a:pt x="968" y="148"/>
                    <a:pt x="804" y="48"/>
                    <a:pt x="640" y="19"/>
                  </a:cubicBezTo>
                  <a:lnTo>
                    <a:pt x="640" y="19"/>
                  </a:lnTo>
                  <a:cubicBezTo>
                    <a:pt x="599" y="6"/>
                    <a:pt x="555" y="0"/>
                    <a:pt x="512"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745;p44"/>
            <p:cNvSpPr/>
            <p:nvPr/>
          </p:nvSpPr>
          <p:spPr>
            <a:xfrm>
              <a:off x="3824350" y="1420100"/>
              <a:ext cx="748000" cy="853525"/>
            </a:xfrm>
            <a:custGeom>
              <a:avLst/>
              <a:gdLst/>
              <a:ahLst/>
              <a:cxnLst/>
              <a:rect l="l" t="t" r="r" b="b"/>
              <a:pathLst>
                <a:path w="29920" h="34141" extrusionOk="0">
                  <a:moveTo>
                    <a:pt x="16881" y="1"/>
                  </a:moveTo>
                  <a:cubicBezTo>
                    <a:pt x="16782" y="1"/>
                    <a:pt x="16705" y="52"/>
                    <a:pt x="16659" y="126"/>
                  </a:cubicBezTo>
                  <a:cubicBezTo>
                    <a:pt x="15320" y="1687"/>
                    <a:pt x="14195" y="3461"/>
                    <a:pt x="13039" y="5158"/>
                  </a:cubicBezTo>
                  <a:cubicBezTo>
                    <a:pt x="11554" y="7340"/>
                    <a:pt x="10118" y="9553"/>
                    <a:pt x="8731" y="11798"/>
                  </a:cubicBezTo>
                  <a:cubicBezTo>
                    <a:pt x="5930" y="16331"/>
                    <a:pt x="3111" y="21006"/>
                    <a:pt x="891" y="25858"/>
                  </a:cubicBezTo>
                  <a:cubicBezTo>
                    <a:pt x="0" y="27803"/>
                    <a:pt x="1958" y="28846"/>
                    <a:pt x="3346" y="29890"/>
                  </a:cubicBezTo>
                  <a:cubicBezTo>
                    <a:pt x="5325" y="31381"/>
                    <a:pt x="7453" y="32670"/>
                    <a:pt x="9703" y="33707"/>
                  </a:cubicBezTo>
                  <a:cubicBezTo>
                    <a:pt x="10136" y="33905"/>
                    <a:pt x="10582" y="34140"/>
                    <a:pt x="11029" y="34140"/>
                  </a:cubicBezTo>
                  <a:cubicBezTo>
                    <a:pt x="11247" y="34140"/>
                    <a:pt x="11465" y="34084"/>
                    <a:pt x="11682" y="33941"/>
                  </a:cubicBezTo>
                  <a:cubicBezTo>
                    <a:pt x="12605" y="33335"/>
                    <a:pt x="13360" y="32054"/>
                    <a:pt x="14063" y="31211"/>
                  </a:cubicBezTo>
                  <a:cubicBezTo>
                    <a:pt x="15809" y="29124"/>
                    <a:pt x="17528" y="27015"/>
                    <a:pt x="19221" y="24883"/>
                  </a:cubicBezTo>
                  <a:cubicBezTo>
                    <a:pt x="22892" y="20260"/>
                    <a:pt x="26436" y="15536"/>
                    <a:pt x="29858" y="10727"/>
                  </a:cubicBezTo>
                  <a:cubicBezTo>
                    <a:pt x="29919" y="10639"/>
                    <a:pt x="29902" y="10498"/>
                    <a:pt x="29848" y="10411"/>
                  </a:cubicBezTo>
                  <a:cubicBezTo>
                    <a:pt x="26870" y="5566"/>
                    <a:pt x="22425" y="1765"/>
                    <a:pt x="16977" y="16"/>
                  </a:cubicBezTo>
                  <a:lnTo>
                    <a:pt x="16976" y="16"/>
                  </a:lnTo>
                  <a:cubicBezTo>
                    <a:pt x="16955" y="8"/>
                    <a:pt x="16935" y="5"/>
                    <a:pt x="16913" y="2"/>
                  </a:cubicBezTo>
                  <a:cubicBezTo>
                    <a:pt x="16910" y="2"/>
                    <a:pt x="16908" y="1"/>
                    <a:pt x="1690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746;p44"/>
            <p:cNvSpPr/>
            <p:nvPr/>
          </p:nvSpPr>
          <p:spPr>
            <a:xfrm>
              <a:off x="4495800" y="2282450"/>
              <a:ext cx="822725" cy="480200"/>
            </a:xfrm>
            <a:custGeom>
              <a:avLst/>
              <a:gdLst/>
              <a:ahLst/>
              <a:cxnLst/>
              <a:rect l="l" t="t" r="r" b="b"/>
              <a:pathLst>
                <a:path w="32909" h="19208" extrusionOk="0">
                  <a:moveTo>
                    <a:pt x="30507" y="1"/>
                  </a:moveTo>
                  <a:cubicBezTo>
                    <a:pt x="30495" y="1"/>
                    <a:pt x="30483" y="1"/>
                    <a:pt x="30470" y="3"/>
                  </a:cubicBezTo>
                  <a:cubicBezTo>
                    <a:pt x="20166" y="993"/>
                    <a:pt x="10209" y="3638"/>
                    <a:pt x="244" y="6325"/>
                  </a:cubicBezTo>
                  <a:cubicBezTo>
                    <a:pt x="124" y="6357"/>
                    <a:pt x="1" y="6505"/>
                    <a:pt x="21" y="6636"/>
                  </a:cubicBezTo>
                  <a:cubicBezTo>
                    <a:pt x="665" y="10726"/>
                    <a:pt x="1309" y="14816"/>
                    <a:pt x="1953" y="18905"/>
                  </a:cubicBezTo>
                  <a:cubicBezTo>
                    <a:pt x="1979" y="19070"/>
                    <a:pt x="2088" y="19208"/>
                    <a:pt x="2269" y="19208"/>
                  </a:cubicBezTo>
                  <a:cubicBezTo>
                    <a:pt x="2272" y="19208"/>
                    <a:pt x="2276" y="19208"/>
                    <a:pt x="2279" y="19208"/>
                  </a:cubicBezTo>
                  <a:cubicBezTo>
                    <a:pt x="12249" y="18947"/>
                    <a:pt x="22179" y="17895"/>
                    <a:pt x="31984" y="16071"/>
                  </a:cubicBezTo>
                  <a:cubicBezTo>
                    <a:pt x="32084" y="16054"/>
                    <a:pt x="32187" y="15941"/>
                    <a:pt x="32199" y="15843"/>
                  </a:cubicBezTo>
                  <a:cubicBezTo>
                    <a:pt x="32909" y="10587"/>
                    <a:pt x="32433" y="5266"/>
                    <a:pt x="30782" y="225"/>
                  </a:cubicBezTo>
                  <a:cubicBezTo>
                    <a:pt x="30777" y="209"/>
                    <a:pt x="30768" y="195"/>
                    <a:pt x="30762" y="180"/>
                  </a:cubicBezTo>
                  <a:cubicBezTo>
                    <a:pt x="30760" y="174"/>
                    <a:pt x="30756" y="168"/>
                    <a:pt x="30754" y="161"/>
                  </a:cubicBezTo>
                  <a:lnTo>
                    <a:pt x="30754" y="159"/>
                  </a:lnTo>
                  <a:cubicBezTo>
                    <a:pt x="30713" y="70"/>
                    <a:pt x="30631" y="1"/>
                    <a:pt x="30507"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747;p44"/>
            <p:cNvSpPr/>
            <p:nvPr/>
          </p:nvSpPr>
          <p:spPr>
            <a:xfrm>
              <a:off x="4042950" y="3569325"/>
              <a:ext cx="732600" cy="855825"/>
            </a:xfrm>
            <a:custGeom>
              <a:avLst/>
              <a:gdLst/>
              <a:ahLst/>
              <a:cxnLst/>
              <a:rect l="l" t="t" r="r" b="b"/>
              <a:pathLst>
                <a:path w="29304" h="34233" extrusionOk="0">
                  <a:moveTo>
                    <a:pt x="13317" y="0"/>
                  </a:moveTo>
                  <a:cubicBezTo>
                    <a:pt x="13281" y="0"/>
                    <a:pt x="13242" y="8"/>
                    <a:pt x="13200" y="24"/>
                  </a:cubicBezTo>
                  <a:cubicBezTo>
                    <a:pt x="11144" y="862"/>
                    <a:pt x="9093" y="1708"/>
                    <a:pt x="7040" y="2549"/>
                  </a:cubicBezTo>
                  <a:cubicBezTo>
                    <a:pt x="5122" y="3337"/>
                    <a:pt x="3046" y="3988"/>
                    <a:pt x="1207" y="4949"/>
                  </a:cubicBezTo>
                  <a:cubicBezTo>
                    <a:pt x="1" y="5580"/>
                    <a:pt x="712" y="6771"/>
                    <a:pt x="1056" y="7781"/>
                  </a:cubicBezTo>
                  <a:cubicBezTo>
                    <a:pt x="1639" y="9500"/>
                    <a:pt x="2234" y="11217"/>
                    <a:pt x="2842" y="12929"/>
                  </a:cubicBezTo>
                  <a:cubicBezTo>
                    <a:pt x="4011" y="16224"/>
                    <a:pt x="5222" y="19505"/>
                    <a:pt x="6476" y="22772"/>
                  </a:cubicBezTo>
                  <a:cubicBezTo>
                    <a:pt x="7921" y="26538"/>
                    <a:pt x="9427" y="30283"/>
                    <a:pt x="10982" y="34007"/>
                  </a:cubicBezTo>
                  <a:cubicBezTo>
                    <a:pt x="11031" y="34122"/>
                    <a:pt x="11134" y="34232"/>
                    <a:pt x="11267" y="34232"/>
                  </a:cubicBezTo>
                  <a:cubicBezTo>
                    <a:pt x="11276" y="34232"/>
                    <a:pt x="11285" y="34232"/>
                    <a:pt x="11294" y="34231"/>
                  </a:cubicBezTo>
                  <a:cubicBezTo>
                    <a:pt x="17512" y="33544"/>
                    <a:pt x="23669" y="31016"/>
                    <a:pt x="29120" y="28032"/>
                  </a:cubicBezTo>
                  <a:cubicBezTo>
                    <a:pt x="29272" y="27948"/>
                    <a:pt x="29303" y="27740"/>
                    <a:pt x="29222" y="27598"/>
                  </a:cubicBezTo>
                  <a:cubicBezTo>
                    <a:pt x="24001" y="18451"/>
                    <a:pt x="18781" y="9305"/>
                    <a:pt x="13559" y="160"/>
                  </a:cubicBezTo>
                  <a:cubicBezTo>
                    <a:pt x="13544" y="135"/>
                    <a:pt x="13527" y="113"/>
                    <a:pt x="13509" y="94"/>
                  </a:cubicBezTo>
                  <a:cubicBezTo>
                    <a:pt x="13462" y="37"/>
                    <a:pt x="13397" y="0"/>
                    <a:pt x="13317"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748;p44"/>
            <p:cNvSpPr/>
            <p:nvPr/>
          </p:nvSpPr>
          <p:spPr>
            <a:xfrm>
              <a:off x="3079200" y="3543000"/>
              <a:ext cx="698550" cy="833950"/>
            </a:xfrm>
            <a:custGeom>
              <a:avLst/>
              <a:gdLst/>
              <a:ahLst/>
              <a:cxnLst/>
              <a:rect l="l" t="t" r="r" b="b"/>
              <a:pathLst>
                <a:path w="27942" h="33358" extrusionOk="0">
                  <a:moveTo>
                    <a:pt x="12609" y="0"/>
                  </a:moveTo>
                  <a:cubicBezTo>
                    <a:pt x="12514" y="0"/>
                    <a:pt x="12420" y="49"/>
                    <a:pt x="12364" y="164"/>
                  </a:cubicBezTo>
                  <a:cubicBezTo>
                    <a:pt x="11455" y="2061"/>
                    <a:pt x="10419" y="3891"/>
                    <a:pt x="9518" y="5793"/>
                  </a:cubicBezTo>
                  <a:cubicBezTo>
                    <a:pt x="8269" y="8423"/>
                    <a:pt x="7127" y="11103"/>
                    <a:pt x="6012" y="13793"/>
                  </a:cubicBezTo>
                  <a:cubicBezTo>
                    <a:pt x="4054" y="18515"/>
                    <a:pt x="2308" y="23360"/>
                    <a:pt x="72" y="27961"/>
                  </a:cubicBezTo>
                  <a:cubicBezTo>
                    <a:pt x="1" y="28107"/>
                    <a:pt x="37" y="28312"/>
                    <a:pt x="196" y="28388"/>
                  </a:cubicBezTo>
                  <a:cubicBezTo>
                    <a:pt x="4050" y="30217"/>
                    <a:pt x="8099" y="31617"/>
                    <a:pt x="12272" y="32509"/>
                  </a:cubicBezTo>
                  <a:cubicBezTo>
                    <a:pt x="13307" y="32731"/>
                    <a:pt x="14348" y="32922"/>
                    <a:pt x="15396" y="33081"/>
                  </a:cubicBezTo>
                  <a:cubicBezTo>
                    <a:pt x="15881" y="33155"/>
                    <a:pt x="16583" y="33358"/>
                    <a:pt x="17198" y="33358"/>
                  </a:cubicBezTo>
                  <a:cubicBezTo>
                    <a:pt x="17479" y="33358"/>
                    <a:pt x="17742" y="33315"/>
                    <a:pt x="17958" y="33199"/>
                  </a:cubicBezTo>
                  <a:cubicBezTo>
                    <a:pt x="18664" y="32816"/>
                    <a:pt x="18875" y="31606"/>
                    <a:pt x="19124" y="30904"/>
                  </a:cubicBezTo>
                  <a:cubicBezTo>
                    <a:pt x="21139" y="25219"/>
                    <a:pt x="22842" y="19423"/>
                    <a:pt x="24697" y="13686"/>
                  </a:cubicBezTo>
                  <a:cubicBezTo>
                    <a:pt x="25702" y="10574"/>
                    <a:pt x="26713" y="7459"/>
                    <a:pt x="27887" y="4407"/>
                  </a:cubicBezTo>
                  <a:cubicBezTo>
                    <a:pt x="27941" y="4265"/>
                    <a:pt x="27935" y="4053"/>
                    <a:pt x="27762" y="3982"/>
                  </a:cubicBezTo>
                  <a:cubicBezTo>
                    <a:pt x="22926" y="2027"/>
                    <a:pt x="17885" y="689"/>
                    <a:pt x="12714" y="10"/>
                  </a:cubicBezTo>
                  <a:cubicBezTo>
                    <a:pt x="12708" y="10"/>
                    <a:pt x="12703" y="10"/>
                    <a:pt x="12698" y="10"/>
                  </a:cubicBezTo>
                  <a:cubicBezTo>
                    <a:pt x="12693" y="10"/>
                    <a:pt x="12688" y="10"/>
                    <a:pt x="12682" y="9"/>
                  </a:cubicBezTo>
                  <a:cubicBezTo>
                    <a:pt x="12658" y="3"/>
                    <a:pt x="12634" y="0"/>
                    <a:pt x="12609" y="0"/>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749;p44"/>
            <p:cNvSpPr/>
            <p:nvPr/>
          </p:nvSpPr>
          <p:spPr>
            <a:xfrm>
              <a:off x="2002500" y="2364200"/>
              <a:ext cx="927600" cy="569575"/>
            </a:xfrm>
            <a:custGeom>
              <a:avLst/>
              <a:gdLst/>
              <a:ahLst/>
              <a:cxnLst/>
              <a:rect l="l" t="t" r="r" b="b"/>
              <a:pathLst>
                <a:path w="37104" h="22783" extrusionOk="0">
                  <a:moveTo>
                    <a:pt x="3925" y="1"/>
                  </a:moveTo>
                  <a:cubicBezTo>
                    <a:pt x="3704" y="1"/>
                    <a:pt x="3488" y="41"/>
                    <a:pt x="3286" y="152"/>
                  </a:cubicBezTo>
                  <a:cubicBezTo>
                    <a:pt x="2326" y="680"/>
                    <a:pt x="2407" y="2537"/>
                    <a:pt x="2259" y="3461"/>
                  </a:cubicBezTo>
                  <a:cubicBezTo>
                    <a:pt x="1671" y="7109"/>
                    <a:pt x="1083" y="10755"/>
                    <a:pt x="496" y="14404"/>
                  </a:cubicBezTo>
                  <a:cubicBezTo>
                    <a:pt x="358" y="15258"/>
                    <a:pt x="186" y="16115"/>
                    <a:pt x="85" y="16973"/>
                  </a:cubicBezTo>
                  <a:cubicBezTo>
                    <a:pt x="33" y="17412"/>
                    <a:pt x="1" y="17879"/>
                    <a:pt x="272" y="18255"/>
                  </a:cubicBezTo>
                  <a:cubicBezTo>
                    <a:pt x="515" y="18590"/>
                    <a:pt x="866" y="18694"/>
                    <a:pt x="1256" y="18795"/>
                  </a:cubicBezTo>
                  <a:cubicBezTo>
                    <a:pt x="2175" y="19028"/>
                    <a:pt x="3129" y="19175"/>
                    <a:pt x="4060" y="19355"/>
                  </a:cubicBezTo>
                  <a:cubicBezTo>
                    <a:pt x="11106" y="20715"/>
                    <a:pt x="18223" y="21706"/>
                    <a:pt x="25372" y="22332"/>
                  </a:cubicBezTo>
                  <a:cubicBezTo>
                    <a:pt x="27405" y="22510"/>
                    <a:pt x="29443" y="22670"/>
                    <a:pt x="31482" y="22775"/>
                  </a:cubicBezTo>
                  <a:cubicBezTo>
                    <a:pt x="31573" y="22780"/>
                    <a:pt x="31659" y="22782"/>
                    <a:pt x="31743" y="22782"/>
                  </a:cubicBezTo>
                  <a:cubicBezTo>
                    <a:pt x="33122" y="22782"/>
                    <a:pt x="33517" y="22138"/>
                    <a:pt x="33971" y="20795"/>
                  </a:cubicBezTo>
                  <a:cubicBezTo>
                    <a:pt x="35320" y="16797"/>
                    <a:pt x="36352" y="12701"/>
                    <a:pt x="37089" y="8547"/>
                  </a:cubicBezTo>
                  <a:cubicBezTo>
                    <a:pt x="37103" y="8460"/>
                    <a:pt x="37086" y="8386"/>
                    <a:pt x="37049" y="8327"/>
                  </a:cubicBezTo>
                  <a:cubicBezTo>
                    <a:pt x="37037" y="8300"/>
                    <a:pt x="37021" y="8272"/>
                    <a:pt x="37000" y="8246"/>
                  </a:cubicBezTo>
                  <a:cubicBezTo>
                    <a:pt x="36820" y="8033"/>
                    <a:pt x="36649" y="7737"/>
                    <a:pt x="36430" y="7568"/>
                  </a:cubicBezTo>
                  <a:cubicBezTo>
                    <a:pt x="36000" y="7238"/>
                    <a:pt x="35334" y="7208"/>
                    <a:pt x="34803" y="7085"/>
                  </a:cubicBezTo>
                  <a:cubicBezTo>
                    <a:pt x="32978" y="6663"/>
                    <a:pt x="31155" y="6241"/>
                    <a:pt x="29331" y="5819"/>
                  </a:cubicBezTo>
                  <a:cubicBezTo>
                    <a:pt x="25751" y="4991"/>
                    <a:pt x="22171" y="4161"/>
                    <a:pt x="18590" y="3333"/>
                  </a:cubicBezTo>
                  <a:cubicBezTo>
                    <a:pt x="14944" y="2488"/>
                    <a:pt x="11296" y="1644"/>
                    <a:pt x="7648" y="799"/>
                  </a:cubicBezTo>
                  <a:cubicBezTo>
                    <a:pt x="6769" y="596"/>
                    <a:pt x="5893" y="390"/>
                    <a:pt x="5013" y="190"/>
                  </a:cubicBezTo>
                  <a:cubicBezTo>
                    <a:pt x="4667" y="111"/>
                    <a:pt x="4290" y="1"/>
                    <a:pt x="392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750;p44"/>
            <p:cNvSpPr/>
            <p:nvPr/>
          </p:nvSpPr>
          <p:spPr>
            <a:xfrm>
              <a:off x="4526225" y="1813900"/>
              <a:ext cx="114725" cy="86025"/>
            </a:xfrm>
            <a:custGeom>
              <a:avLst/>
              <a:gdLst/>
              <a:ahLst/>
              <a:cxnLst/>
              <a:rect l="l" t="t" r="r" b="b"/>
              <a:pathLst>
                <a:path w="4589" h="3441" extrusionOk="0">
                  <a:moveTo>
                    <a:pt x="3174" y="1"/>
                  </a:moveTo>
                  <a:cubicBezTo>
                    <a:pt x="2049" y="1"/>
                    <a:pt x="968" y="148"/>
                    <a:pt x="391" y="1026"/>
                  </a:cubicBezTo>
                  <a:cubicBezTo>
                    <a:pt x="1" y="1622"/>
                    <a:pt x="190" y="2443"/>
                    <a:pt x="667" y="2956"/>
                  </a:cubicBezTo>
                  <a:cubicBezTo>
                    <a:pt x="957" y="3268"/>
                    <a:pt x="1356" y="3440"/>
                    <a:pt x="1770" y="3440"/>
                  </a:cubicBezTo>
                  <a:cubicBezTo>
                    <a:pt x="1823" y="3440"/>
                    <a:pt x="1876" y="3437"/>
                    <a:pt x="1928" y="3432"/>
                  </a:cubicBezTo>
                  <a:cubicBezTo>
                    <a:pt x="2287" y="3394"/>
                    <a:pt x="2617" y="3216"/>
                    <a:pt x="2885" y="3011"/>
                  </a:cubicBezTo>
                  <a:cubicBezTo>
                    <a:pt x="3522" y="2525"/>
                    <a:pt x="3833" y="1805"/>
                    <a:pt x="4152" y="1114"/>
                  </a:cubicBezTo>
                  <a:cubicBezTo>
                    <a:pt x="4249" y="905"/>
                    <a:pt x="4409" y="522"/>
                    <a:pt x="4502" y="311"/>
                  </a:cubicBezTo>
                  <a:cubicBezTo>
                    <a:pt x="4589" y="116"/>
                    <a:pt x="4574" y="36"/>
                    <a:pt x="4346" y="30"/>
                  </a:cubicBezTo>
                  <a:cubicBezTo>
                    <a:pt x="3963" y="19"/>
                    <a:pt x="3565" y="1"/>
                    <a:pt x="3174"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751;p44"/>
            <p:cNvSpPr/>
            <p:nvPr/>
          </p:nvSpPr>
          <p:spPr>
            <a:xfrm>
              <a:off x="3283800" y="3455025"/>
              <a:ext cx="114675" cy="86025"/>
            </a:xfrm>
            <a:custGeom>
              <a:avLst/>
              <a:gdLst/>
              <a:ahLst/>
              <a:cxnLst/>
              <a:rect l="l" t="t" r="r" b="b"/>
              <a:pathLst>
                <a:path w="4587" h="3441" extrusionOk="0">
                  <a:moveTo>
                    <a:pt x="3177" y="1"/>
                  </a:moveTo>
                  <a:cubicBezTo>
                    <a:pt x="2051" y="1"/>
                    <a:pt x="968" y="147"/>
                    <a:pt x="390" y="1027"/>
                  </a:cubicBezTo>
                  <a:cubicBezTo>
                    <a:pt x="0" y="1623"/>
                    <a:pt x="189" y="2443"/>
                    <a:pt x="666" y="2957"/>
                  </a:cubicBezTo>
                  <a:cubicBezTo>
                    <a:pt x="955" y="3268"/>
                    <a:pt x="1354" y="3441"/>
                    <a:pt x="1769" y="3441"/>
                  </a:cubicBezTo>
                  <a:cubicBezTo>
                    <a:pt x="1821" y="3441"/>
                    <a:pt x="1874" y="3438"/>
                    <a:pt x="1927" y="3432"/>
                  </a:cubicBezTo>
                  <a:cubicBezTo>
                    <a:pt x="2286" y="3394"/>
                    <a:pt x="2616" y="3217"/>
                    <a:pt x="2883" y="3012"/>
                  </a:cubicBezTo>
                  <a:cubicBezTo>
                    <a:pt x="3520" y="2525"/>
                    <a:pt x="3832" y="1805"/>
                    <a:pt x="4151" y="1114"/>
                  </a:cubicBezTo>
                  <a:cubicBezTo>
                    <a:pt x="4249" y="905"/>
                    <a:pt x="4407" y="521"/>
                    <a:pt x="4502" y="310"/>
                  </a:cubicBezTo>
                  <a:cubicBezTo>
                    <a:pt x="4587" y="116"/>
                    <a:pt x="4573" y="37"/>
                    <a:pt x="4344" y="29"/>
                  </a:cubicBezTo>
                  <a:cubicBezTo>
                    <a:pt x="3962" y="18"/>
                    <a:pt x="3567" y="1"/>
                    <a:pt x="3177"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752;p44"/>
            <p:cNvSpPr/>
            <p:nvPr/>
          </p:nvSpPr>
          <p:spPr>
            <a:xfrm>
              <a:off x="2661325" y="2361225"/>
              <a:ext cx="114725" cy="86000"/>
            </a:xfrm>
            <a:custGeom>
              <a:avLst/>
              <a:gdLst/>
              <a:ahLst/>
              <a:cxnLst/>
              <a:rect l="l" t="t" r="r" b="b"/>
              <a:pathLst>
                <a:path w="4589" h="3440" extrusionOk="0">
                  <a:moveTo>
                    <a:pt x="3173" y="0"/>
                  </a:moveTo>
                  <a:cubicBezTo>
                    <a:pt x="2049" y="0"/>
                    <a:pt x="969" y="147"/>
                    <a:pt x="392" y="1026"/>
                  </a:cubicBezTo>
                  <a:cubicBezTo>
                    <a:pt x="0" y="1622"/>
                    <a:pt x="190" y="2442"/>
                    <a:pt x="667" y="2955"/>
                  </a:cubicBezTo>
                  <a:cubicBezTo>
                    <a:pt x="956" y="3267"/>
                    <a:pt x="1355" y="3440"/>
                    <a:pt x="1768" y="3440"/>
                  </a:cubicBezTo>
                  <a:cubicBezTo>
                    <a:pt x="1821" y="3440"/>
                    <a:pt x="1875" y="3437"/>
                    <a:pt x="1928" y="3431"/>
                  </a:cubicBezTo>
                  <a:cubicBezTo>
                    <a:pt x="2289" y="3393"/>
                    <a:pt x="2617" y="3217"/>
                    <a:pt x="2885" y="3012"/>
                  </a:cubicBezTo>
                  <a:cubicBezTo>
                    <a:pt x="3521" y="2525"/>
                    <a:pt x="3833" y="1804"/>
                    <a:pt x="4153" y="1114"/>
                  </a:cubicBezTo>
                  <a:cubicBezTo>
                    <a:pt x="4250" y="905"/>
                    <a:pt x="4409" y="521"/>
                    <a:pt x="4502" y="310"/>
                  </a:cubicBezTo>
                  <a:cubicBezTo>
                    <a:pt x="4588" y="115"/>
                    <a:pt x="4574" y="35"/>
                    <a:pt x="4345" y="29"/>
                  </a:cubicBezTo>
                  <a:cubicBezTo>
                    <a:pt x="3962" y="18"/>
                    <a:pt x="3565" y="0"/>
                    <a:pt x="317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753;p44"/>
            <p:cNvSpPr/>
            <p:nvPr/>
          </p:nvSpPr>
          <p:spPr>
            <a:xfrm>
              <a:off x="3828375" y="3639025"/>
              <a:ext cx="92300" cy="115275"/>
            </a:xfrm>
            <a:custGeom>
              <a:avLst/>
              <a:gdLst/>
              <a:ahLst/>
              <a:cxnLst/>
              <a:rect l="l" t="t" r="r" b="b"/>
              <a:pathLst>
                <a:path w="3692" h="4611" extrusionOk="0">
                  <a:moveTo>
                    <a:pt x="862" y="1"/>
                  </a:moveTo>
                  <a:cubicBezTo>
                    <a:pt x="800" y="1"/>
                    <a:pt x="762" y="56"/>
                    <a:pt x="735" y="186"/>
                  </a:cubicBezTo>
                  <a:cubicBezTo>
                    <a:pt x="438" y="1637"/>
                    <a:pt x="0" y="3280"/>
                    <a:pt x="1031" y="4252"/>
                  </a:cubicBezTo>
                  <a:cubicBezTo>
                    <a:pt x="1293" y="4500"/>
                    <a:pt x="1637" y="4611"/>
                    <a:pt x="1990" y="4611"/>
                  </a:cubicBezTo>
                  <a:cubicBezTo>
                    <a:pt x="2335" y="4611"/>
                    <a:pt x="2688" y="4504"/>
                    <a:pt x="2979" y="4316"/>
                  </a:cubicBezTo>
                  <a:cubicBezTo>
                    <a:pt x="3383" y="4056"/>
                    <a:pt x="3635" y="3629"/>
                    <a:pt x="3666" y="3158"/>
                  </a:cubicBezTo>
                  <a:cubicBezTo>
                    <a:pt x="3692" y="2796"/>
                    <a:pt x="3574" y="2441"/>
                    <a:pt x="3418" y="2142"/>
                  </a:cubicBezTo>
                  <a:cubicBezTo>
                    <a:pt x="3050" y="1430"/>
                    <a:pt x="2395" y="999"/>
                    <a:pt x="1770" y="565"/>
                  </a:cubicBezTo>
                  <a:cubicBezTo>
                    <a:pt x="1581" y="433"/>
                    <a:pt x="1231" y="209"/>
                    <a:pt x="1039" y="80"/>
                  </a:cubicBezTo>
                  <a:cubicBezTo>
                    <a:pt x="965" y="30"/>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754;p44"/>
            <p:cNvSpPr/>
            <p:nvPr/>
          </p:nvSpPr>
          <p:spPr>
            <a:xfrm>
              <a:off x="2419500" y="1650375"/>
              <a:ext cx="92325" cy="115250"/>
            </a:xfrm>
            <a:custGeom>
              <a:avLst/>
              <a:gdLst/>
              <a:ahLst/>
              <a:cxnLst/>
              <a:rect l="l" t="t" r="r" b="b"/>
              <a:pathLst>
                <a:path w="3693" h="4610" extrusionOk="0">
                  <a:moveTo>
                    <a:pt x="862" y="0"/>
                  </a:moveTo>
                  <a:cubicBezTo>
                    <a:pt x="800" y="0"/>
                    <a:pt x="762" y="55"/>
                    <a:pt x="735" y="184"/>
                  </a:cubicBezTo>
                  <a:cubicBezTo>
                    <a:pt x="438" y="1637"/>
                    <a:pt x="0" y="3279"/>
                    <a:pt x="1032" y="4252"/>
                  </a:cubicBezTo>
                  <a:cubicBezTo>
                    <a:pt x="1294" y="4499"/>
                    <a:pt x="1638" y="4610"/>
                    <a:pt x="1990" y="4610"/>
                  </a:cubicBezTo>
                  <a:cubicBezTo>
                    <a:pt x="2335" y="4610"/>
                    <a:pt x="2688" y="4503"/>
                    <a:pt x="2980" y="4315"/>
                  </a:cubicBezTo>
                  <a:cubicBezTo>
                    <a:pt x="3383" y="4054"/>
                    <a:pt x="3635" y="3627"/>
                    <a:pt x="3666" y="3157"/>
                  </a:cubicBezTo>
                  <a:cubicBezTo>
                    <a:pt x="3692" y="2795"/>
                    <a:pt x="3574" y="2439"/>
                    <a:pt x="3419" y="2141"/>
                  </a:cubicBezTo>
                  <a:cubicBezTo>
                    <a:pt x="3050" y="1428"/>
                    <a:pt x="2395" y="998"/>
                    <a:pt x="1770" y="563"/>
                  </a:cubicBezTo>
                  <a:cubicBezTo>
                    <a:pt x="1581" y="431"/>
                    <a:pt x="1232" y="209"/>
                    <a:pt x="1039" y="79"/>
                  </a:cubicBezTo>
                  <a:cubicBezTo>
                    <a:pt x="965" y="29"/>
                    <a:pt x="907" y="0"/>
                    <a:pt x="862"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755;p44"/>
            <p:cNvSpPr/>
            <p:nvPr/>
          </p:nvSpPr>
          <p:spPr>
            <a:xfrm>
              <a:off x="5298325" y="3439350"/>
              <a:ext cx="92300" cy="115275"/>
            </a:xfrm>
            <a:custGeom>
              <a:avLst/>
              <a:gdLst/>
              <a:ahLst/>
              <a:cxnLst/>
              <a:rect l="l" t="t" r="r" b="b"/>
              <a:pathLst>
                <a:path w="3692" h="4611" extrusionOk="0">
                  <a:moveTo>
                    <a:pt x="862" y="1"/>
                  </a:moveTo>
                  <a:cubicBezTo>
                    <a:pt x="800" y="1"/>
                    <a:pt x="762" y="55"/>
                    <a:pt x="735" y="185"/>
                  </a:cubicBezTo>
                  <a:cubicBezTo>
                    <a:pt x="438" y="1638"/>
                    <a:pt x="0" y="3279"/>
                    <a:pt x="1031" y="4252"/>
                  </a:cubicBezTo>
                  <a:cubicBezTo>
                    <a:pt x="1294" y="4499"/>
                    <a:pt x="1638" y="4610"/>
                    <a:pt x="1991" y="4610"/>
                  </a:cubicBezTo>
                  <a:cubicBezTo>
                    <a:pt x="2336" y="4610"/>
                    <a:pt x="2688" y="4504"/>
                    <a:pt x="2979" y="4315"/>
                  </a:cubicBezTo>
                  <a:cubicBezTo>
                    <a:pt x="3383" y="4055"/>
                    <a:pt x="3635" y="3628"/>
                    <a:pt x="3666" y="3158"/>
                  </a:cubicBezTo>
                  <a:cubicBezTo>
                    <a:pt x="3692" y="2795"/>
                    <a:pt x="3574" y="2440"/>
                    <a:pt x="3418" y="2141"/>
                  </a:cubicBezTo>
                  <a:cubicBezTo>
                    <a:pt x="3050" y="1429"/>
                    <a:pt x="2395" y="998"/>
                    <a:pt x="1770" y="564"/>
                  </a:cubicBezTo>
                  <a:cubicBezTo>
                    <a:pt x="1581" y="432"/>
                    <a:pt x="1231" y="210"/>
                    <a:pt x="1039" y="79"/>
                  </a:cubicBezTo>
                  <a:cubicBezTo>
                    <a:pt x="965" y="29"/>
                    <a:pt x="907" y="1"/>
                    <a:pt x="862"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756;p44"/>
            <p:cNvSpPr/>
            <p:nvPr/>
          </p:nvSpPr>
          <p:spPr>
            <a:xfrm>
              <a:off x="2172325" y="3689250"/>
              <a:ext cx="87750" cy="116800"/>
            </a:xfrm>
            <a:custGeom>
              <a:avLst/>
              <a:gdLst/>
              <a:ahLst/>
              <a:cxnLst/>
              <a:rect l="l" t="t" r="r" b="b"/>
              <a:pathLst>
                <a:path w="3510" h="4672" extrusionOk="0">
                  <a:moveTo>
                    <a:pt x="2766" y="1"/>
                  </a:moveTo>
                  <a:cubicBezTo>
                    <a:pt x="2726" y="1"/>
                    <a:pt x="2675" y="25"/>
                    <a:pt x="2606" y="76"/>
                  </a:cubicBezTo>
                  <a:cubicBezTo>
                    <a:pt x="1418" y="965"/>
                    <a:pt x="0" y="1901"/>
                    <a:pt x="125" y="3312"/>
                  </a:cubicBezTo>
                  <a:cubicBezTo>
                    <a:pt x="189" y="4021"/>
                    <a:pt x="845" y="4548"/>
                    <a:pt x="1538" y="4653"/>
                  </a:cubicBezTo>
                  <a:cubicBezTo>
                    <a:pt x="1617" y="4665"/>
                    <a:pt x="1696" y="4671"/>
                    <a:pt x="1774" y="4671"/>
                  </a:cubicBezTo>
                  <a:cubicBezTo>
                    <a:pt x="2166" y="4671"/>
                    <a:pt x="2542" y="4520"/>
                    <a:pt x="2823" y="4243"/>
                  </a:cubicBezTo>
                  <a:cubicBezTo>
                    <a:pt x="3081" y="3993"/>
                    <a:pt x="3229" y="3649"/>
                    <a:pt x="3311" y="3322"/>
                  </a:cubicBezTo>
                  <a:cubicBezTo>
                    <a:pt x="3509" y="2545"/>
                    <a:pt x="3306" y="1787"/>
                    <a:pt x="3128" y="1048"/>
                  </a:cubicBezTo>
                  <a:cubicBezTo>
                    <a:pt x="3073" y="824"/>
                    <a:pt x="2960" y="424"/>
                    <a:pt x="2904" y="199"/>
                  </a:cubicBezTo>
                  <a:cubicBezTo>
                    <a:pt x="2871" y="70"/>
                    <a:pt x="2834" y="1"/>
                    <a:pt x="2766"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757;p44"/>
            <p:cNvSpPr/>
            <p:nvPr/>
          </p:nvSpPr>
          <p:spPr>
            <a:xfrm>
              <a:off x="2178925" y="2975250"/>
              <a:ext cx="92275" cy="115275"/>
            </a:xfrm>
            <a:custGeom>
              <a:avLst/>
              <a:gdLst/>
              <a:ahLst/>
              <a:cxnLst/>
              <a:rect l="l" t="t" r="r" b="b"/>
              <a:pathLst>
                <a:path w="3691" h="4611" extrusionOk="0">
                  <a:moveTo>
                    <a:pt x="863" y="0"/>
                  </a:moveTo>
                  <a:cubicBezTo>
                    <a:pt x="801" y="0"/>
                    <a:pt x="762" y="55"/>
                    <a:pt x="736" y="185"/>
                  </a:cubicBezTo>
                  <a:cubicBezTo>
                    <a:pt x="439" y="1637"/>
                    <a:pt x="1" y="3279"/>
                    <a:pt x="1031" y="4252"/>
                  </a:cubicBezTo>
                  <a:cubicBezTo>
                    <a:pt x="1293" y="4499"/>
                    <a:pt x="1638" y="4610"/>
                    <a:pt x="1990" y="4610"/>
                  </a:cubicBezTo>
                  <a:cubicBezTo>
                    <a:pt x="2336" y="4610"/>
                    <a:pt x="2689" y="4504"/>
                    <a:pt x="2980" y="4316"/>
                  </a:cubicBezTo>
                  <a:cubicBezTo>
                    <a:pt x="3382" y="4055"/>
                    <a:pt x="3635" y="3628"/>
                    <a:pt x="3667" y="3158"/>
                  </a:cubicBezTo>
                  <a:cubicBezTo>
                    <a:pt x="3691" y="2796"/>
                    <a:pt x="3574" y="2440"/>
                    <a:pt x="3419" y="2142"/>
                  </a:cubicBezTo>
                  <a:cubicBezTo>
                    <a:pt x="3051" y="1429"/>
                    <a:pt x="2395" y="998"/>
                    <a:pt x="1771" y="564"/>
                  </a:cubicBezTo>
                  <a:cubicBezTo>
                    <a:pt x="1581" y="431"/>
                    <a:pt x="1231" y="209"/>
                    <a:pt x="1040" y="79"/>
                  </a:cubicBezTo>
                  <a:cubicBezTo>
                    <a:pt x="965" y="29"/>
                    <a:pt x="908" y="0"/>
                    <a:pt x="863"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758;p44"/>
            <p:cNvSpPr/>
            <p:nvPr/>
          </p:nvSpPr>
          <p:spPr>
            <a:xfrm>
              <a:off x="5059600" y="2746950"/>
              <a:ext cx="89175" cy="120350"/>
            </a:xfrm>
            <a:custGeom>
              <a:avLst/>
              <a:gdLst/>
              <a:ahLst/>
              <a:cxnLst/>
              <a:rect l="l" t="t" r="r" b="b"/>
              <a:pathLst>
                <a:path w="3567" h="4814" extrusionOk="0">
                  <a:moveTo>
                    <a:pt x="1981" y="0"/>
                  </a:moveTo>
                  <a:cubicBezTo>
                    <a:pt x="1317" y="0"/>
                    <a:pt x="630" y="368"/>
                    <a:pt x="427" y="1010"/>
                  </a:cubicBezTo>
                  <a:cubicBezTo>
                    <a:pt x="0" y="2362"/>
                    <a:pt x="1185" y="3582"/>
                    <a:pt x="2155" y="4703"/>
                  </a:cubicBezTo>
                  <a:cubicBezTo>
                    <a:pt x="2219" y="4779"/>
                    <a:pt x="2269" y="4814"/>
                    <a:pt x="2313" y="4814"/>
                  </a:cubicBezTo>
                  <a:cubicBezTo>
                    <a:pt x="2370" y="4814"/>
                    <a:pt x="2416" y="4755"/>
                    <a:pt x="2470" y="4648"/>
                  </a:cubicBezTo>
                  <a:cubicBezTo>
                    <a:pt x="2575" y="4443"/>
                    <a:pt x="2771" y="4076"/>
                    <a:pt x="2873" y="3869"/>
                  </a:cubicBezTo>
                  <a:cubicBezTo>
                    <a:pt x="3206" y="3184"/>
                    <a:pt x="3567" y="2487"/>
                    <a:pt x="3541" y="1686"/>
                  </a:cubicBezTo>
                  <a:cubicBezTo>
                    <a:pt x="3530" y="1350"/>
                    <a:pt x="3460" y="982"/>
                    <a:pt x="3262" y="679"/>
                  </a:cubicBezTo>
                  <a:cubicBezTo>
                    <a:pt x="3004" y="285"/>
                    <a:pt x="2575" y="34"/>
                    <a:pt x="2096"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759;p44"/>
            <p:cNvSpPr/>
            <p:nvPr/>
          </p:nvSpPr>
          <p:spPr>
            <a:xfrm>
              <a:off x="4275000" y="2655250"/>
              <a:ext cx="89175" cy="120375"/>
            </a:xfrm>
            <a:custGeom>
              <a:avLst/>
              <a:gdLst/>
              <a:ahLst/>
              <a:cxnLst/>
              <a:rect l="l" t="t" r="r" b="b"/>
              <a:pathLst>
                <a:path w="3567" h="4815" extrusionOk="0">
                  <a:moveTo>
                    <a:pt x="1981" y="0"/>
                  </a:moveTo>
                  <a:cubicBezTo>
                    <a:pt x="1316" y="0"/>
                    <a:pt x="629" y="368"/>
                    <a:pt x="427" y="1010"/>
                  </a:cubicBezTo>
                  <a:cubicBezTo>
                    <a:pt x="0" y="2362"/>
                    <a:pt x="1185" y="3582"/>
                    <a:pt x="2154" y="4704"/>
                  </a:cubicBezTo>
                  <a:cubicBezTo>
                    <a:pt x="2219" y="4779"/>
                    <a:pt x="2269" y="4814"/>
                    <a:pt x="2313" y="4814"/>
                  </a:cubicBezTo>
                  <a:cubicBezTo>
                    <a:pt x="2370" y="4814"/>
                    <a:pt x="2416" y="4756"/>
                    <a:pt x="2471" y="4648"/>
                  </a:cubicBezTo>
                  <a:cubicBezTo>
                    <a:pt x="2574" y="4443"/>
                    <a:pt x="2771" y="4077"/>
                    <a:pt x="2872" y="3869"/>
                  </a:cubicBezTo>
                  <a:cubicBezTo>
                    <a:pt x="3206" y="3185"/>
                    <a:pt x="3567" y="2488"/>
                    <a:pt x="3541" y="1686"/>
                  </a:cubicBezTo>
                  <a:cubicBezTo>
                    <a:pt x="3530" y="1350"/>
                    <a:pt x="3459" y="982"/>
                    <a:pt x="3261" y="679"/>
                  </a:cubicBezTo>
                  <a:cubicBezTo>
                    <a:pt x="3005" y="285"/>
                    <a:pt x="2574" y="35"/>
                    <a:pt x="2097" y="4"/>
                  </a:cubicBezTo>
                  <a:cubicBezTo>
                    <a:pt x="2058" y="1"/>
                    <a:pt x="2020" y="0"/>
                    <a:pt x="1981" y="0"/>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760;p44"/>
            <p:cNvSpPr/>
            <p:nvPr/>
          </p:nvSpPr>
          <p:spPr>
            <a:xfrm>
              <a:off x="3421450" y="2261300"/>
              <a:ext cx="89175" cy="120375"/>
            </a:xfrm>
            <a:custGeom>
              <a:avLst/>
              <a:gdLst/>
              <a:ahLst/>
              <a:cxnLst/>
              <a:rect l="l" t="t" r="r" b="b"/>
              <a:pathLst>
                <a:path w="3567" h="4815" extrusionOk="0">
                  <a:moveTo>
                    <a:pt x="1979" y="1"/>
                  </a:moveTo>
                  <a:cubicBezTo>
                    <a:pt x="1315" y="1"/>
                    <a:pt x="629" y="369"/>
                    <a:pt x="428" y="1011"/>
                  </a:cubicBezTo>
                  <a:cubicBezTo>
                    <a:pt x="1" y="2362"/>
                    <a:pt x="1186" y="3583"/>
                    <a:pt x="2154" y="4704"/>
                  </a:cubicBezTo>
                  <a:cubicBezTo>
                    <a:pt x="2220" y="4779"/>
                    <a:pt x="2270" y="4815"/>
                    <a:pt x="2314" y="4815"/>
                  </a:cubicBezTo>
                  <a:cubicBezTo>
                    <a:pt x="2371" y="4815"/>
                    <a:pt x="2417" y="4756"/>
                    <a:pt x="2471" y="4649"/>
                  </a:cubicBezTo>
                  <a:cubicBezTo>
                    <a:pt x="2575" y="4443"/>
                    <a:pt x="2771" y="4077"/>
                    <a:pt x="2872" y="3869"/>
                  </a:cubicBezTo>
                  <a:cubicBezTo>
                    <a:pt x="3206" y="3185"/>
                    <a:pt x="3566" y="2488"/>
                    <a:pt x="3541" y="1687"/>
                  </a:cubicBezTo>
                  <a:cubicBezTo>
                    <a:pt x="3531" y="1349"/>
                    <a:pt x="3460" y="983"/>
                    <a:pt x="3261" y="680"/>
                  </a:cubicBezTo>
                  <a:cubicBezTo>
                    <a:pt x="3004" y="286"/>
                    <a:pt x="2575" y="36"/>
                    <a:pt x="2096" y="4"/>
                  </a:cubicBezTo>
                  <a:cubicBezTo>
                    <a:pt x="2057" y="2"/>
                    <a:pt x="2018" y="1"/>
                    <a:pt x="1979" y="1"/>
                  </a:cubicBezTo>
                  <a:close/>
                </a:path>
              </a:pathLst>
            </a:custGeom>
            <a:solidFill>
              <a:srgbClr val="F7B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761;p44"/>
            <p:cNvSpPr/>
            <p:nvPr/>
          </p:nvSpPr>
          <p:spPr>
            <a:xfrm>
              <a:off x="3926600" y="1871275"/>
              <a:ext cx="158750" cy="208150"/>
            </a:xfrm>
            <a:custGeom>
              <a:avLst/>
              <a:gdLst/>
              <a:ahLst/>
              <a:cxnLst/>
              <a:rect l="l" t="t" r="r" b="b"/>
              <a:pathLst>
                <a:path w="6350" h="8326" extrusionOk="0">
                  <a:moveTo>
                    <a:pt x="5110" y="0"/>
                  </a:moveTo>
                  <a:cubicBezTo>
                    <a:pt x="4802" y="0"/>
                    <a:pt x="4471" y="111"/>
                    <a:pt x="4285" y="351"/>
                  </a:cubicBezTo>
                  <a:cubicBezTo>
                    <a:pt x="3402" y="1486"/>
                    <a:pt x="2573" y="2672"/>
                    <a:pt x="1790" y="3877"/>
                  </a:cubicBezTo>
                  <a:cubicBezTo>
                    <a:pt x="1087" y="4960"/>
                    <a:pt x="71" y="6200"/>
                    <a:pt x="18" y="7525"/>
                  </a:cubicBezTo>
                  <a:cubicBezTo>
                    <a:pt x="0" y="8013"/>
                    <a:pt x="440" y="8326"/>
                    <a:pt x="876" y="8326"/>
                  </a:cubicBezTo>
                  <a:cubicBezTo>
                    <a:pt x="1024" y="8326"/>
                    <a:pt x="1171" y="8290"/>
                    <a:pt x="1300" y="8212"/>
                  </a:cubicBezTo>
                  <a:cubicBezTo>
                    <a:pt x="2364" y="7574"/>
                    <a:pt x="2975" y="6138"/>
                    <a:pt x="3657" y="5132"/>
                  </a:cubicBezTo>
                  <a:cubicBezTo>
                    <a:pt x="4450" y="3965"/>
                    <a:pt x="5279" y="2827"/>
                    <a:pt x="6109" y="1686"/>
                  </a:cubicBezTo>
                  <a:cubicBezTo>
                    <a:pt x="6350" y="1353"/>
                    <a:pt x="6255" y="870"/>
                    <a:pt x="6078" y="540"/>
                  </a:cubicBezTo>
                  <a:cubicBezTo>
                    <a:pt x="5915" y="231"/>
                    <a:pt x="5704" y="104"/>
                    <a:pt x="5371" y="29"/>
                  </a:cubicBezTo>
                  <a:cubicBezTo>
                    <a:pt x="5289" y="10"/>
                    <a:pt x="5200" y="0"/>
                    <a:pt x="51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762;p44"/>
            <p:cNvSpPr/>
            <p:nvPr/>
          </p:nvSpPr>
          <p:spPr>
            <a:xfrm>
              <a:off x="4084025" y="1767800"/>
              <a:ext cx="75275" cy="78800"/>
            </a:xfrm>
            <a:custGeom>
              <a:avLst/>
              <a:gdLst/>
              <a:ahLst/>
              <a:cxnLst/>
              <a:rect l="l" t="t" r="r" b="b"/>
              <a:pathLst>
                <a:path w="3011" h="3152" extrusionOk="0">
                  <a:moveTo>
                    <a:pt x="1946" y="1"/>
                  </a:moveTo>
                  <a:cubicBezTo>
                    <a:pt x="1938" y="1"/>
                    <a:pt x="1929" y="1"/>
                    <a:pt x="1921" y="1"/>
                  </a:cubicBezTo>
                  <a:cubicBezTo>
                    <a:pt x="1086" y="26"/>
                    <a:pt x="502" y="857"/>
                    <a:pt x="238" y="1583"/>
                  </a:cubicBezTo>
                  <a:cubicBezTo>
                    <a:pt x="127" y="1884"/>
                    <a:pt x="1" y="2248"/>
                    <a:pt x="99" y="2568"/>
                  </a:cubicBezTo>
                  <a:cubicBezTo>
                    <a:pt x="129" y="2634"/>
                    <a:pt x="160" y="2701"/>
                    <a:pt x="190" y="2768"/>
                  </a:cubicBezTo>
                  <a:cubicBezTo>
                    <a:pt x="288" y="2889"/>
                    <a:pt x="337" y="2949"/>
                    <a:pt x="337" y="2949"/>
                  </a:cubicBezTo>
                  <a:cubicBezTo>
                    <a:pt x="337" y="2949"/>
                    <a:pt x="324" y="2934"/>
                    <a:pt x="299" y="2903"/>
                  </a:cubicBezTo>
                  <a:cubicBezTo>
                    <a:pt x="278" y="2876"/>
                    <a:pt x="267" y="2863"/>
                    <a:pt x="267" y="2862"/>
                  </a:cubicBezTo>
                  <a:lnTo>
                    <a:pt x="267" y="2862"/>
                  </a:lnTo>
                  <a:cubicBezTo>
                    <a:pt x="268" y="2863"/>
                    <a:pt x="300" y="2901"/>
                    <a:pt x="363" y="2980"/>
                  </a:cubicBezTo>
                  <a:cubicBezTo>
                    <a:pt x="438" y="3050"/>
                    <a:pt x="524" y="3097"/>
                    <a:pt x="622" y="3120"/>
                  </a:cubicBezTo>
                  <a:cubicBezTo>
                    <a:pt x="709" y="3142"/>
                    <a:pt x="794" y="3151"/>
                    <a:pt x="876" y="3151"/>
                  </a:cubicBezTo>
                  <a:cubicBezTo>
                    <a:pt x="1322" y="3151"/>
                    <a:pt x="1701" y="2863"/>
                    <a:pt x="2043" y="2562"/>
                  </a:cubicBezTo>
                  <a:cubicBezTo>
                    <a:pt x="2516" y="2145"/>
                    <a:pt x="3010" y="1662"/>
                    <a:pt x="2980" y="986"/>
                  </a:cubicBezTo>
                  <a:cubicBezTo>
                    <a:pt x="2956" y="441"/>
                    <a:pt x="2492" y="1"/>
                    <a:pt x="1946"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763;p44"/>
            <p:cNvSpPr/>
            <p:nvPr/>
          </p:nvSpPr>
          <p:spPr>
            <a:xfrm>
              <a:off x="4457300" y="1654675"/>
              <a:ext cx="76250" cy="74475"/>
            </a:xfrm>
            <a:custGeom>
              <a:avLst/>
              <a:gdLst/>
              <a:ahLst/>
              <a:cxnLst/>
              <a:rect l="l" t="t" r="r" b="b"/>
              <a:pathLst>
                <a:path w="3050" h="2979" extrusionOk="0">
                  <a:moveTo>
                    <a:pt x="1688" y="0"/>
                  </a:moveTo>
                  <a:cubicBezTo>
                    <a:pt x="1290" y="0"/>
                    <a:pt x="897" y="183"/>
                    <a:pt x="740" y="573"/>
                  </a:cubicBezTo>
                  <a:cubicBezTo>
                    <a:pt x="487" y="1200"/>
                    <a:pt x="0" y="1897"/>
                    <a:pt x="186" y="2605"/>
                  </a:cubicBezTo>
                  <a:cubicBezTo>
                    <a:pt x="248" y="2837"/>
                    <a:pt x="482" y="2978"/>
                    <a:pt x="709" y="2978"/>
                  </a:cubicBezTo>
                  <a:cubicBezTo>
                    <a:pt x="994" y="2978"/>
                    <a:pt x="1367" y="2794"/>
                    <a:pt x="1604" y="2642"/>
                  </a:cubicBezTo>
                  <a:cubicBezTo>
                    <a:pt x="1771" y="2535"/>
                    <a:pt x="1919" y="2400"/>
                    <a:pt x="2070" y="2274"/>
                  </a:cubicBezTo>
                  <a:cubicBezTo>
                    <a:pt x="2131" y="2222"/>
                    <a:pt x="2194" y="2170"/>
                    <a:pt x="2254" y="2118"/>
                  </a:cubicBezTo>
                  <a:cubicBezTo>
                    <a:pt x="2317" y="2063"/>
                    <a:pt x="2349" y="2036"/>
                    <a:pt x="2350" y="2036"/>
                  </a:cubicBezTo>
                  <a:lnTo>
                    <a:pt x="2350" y="2036"/>
                  </a:lnTo>
                  <a:cubicBezTo>
                    <a:pt x="2350" y="2036"/>
                    <a:pt x="2338" y="2047"/>
                    <a:pt x="2312" y="2069"/>
                  </a:cubicBezTo>
                  <a:cubicBezTo>
                    <a:pt x="2885" y="1642"/>
                    <a:pt x="3050" y="828"/>
                    <a:pt x="2497" y="300"/>
                  </a:cubicBezTo>
                  <a:cubicBezTo>
                    <a:pt x="2291" y="104"/>
                    <a:pt x="1988" y="0"/>
                    <a:pt x="1688"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764;p44"/>
            <p:cNvSpPr/>
            <p:nvPr/>
          </p:nvSpPr>
          <p:spPr>
            <a:xfrm>
              <a:off x="4586600" y="2480475"/>
              <a:ext cx="243225" cy="85775"/>
            </a:xfrm>
            <a:custGeom>
              <a:avLst/>
              <a:gdLst/>
              <a:ahLst/>
              <a:cxnLst/>
              <a:rect l="l" t="t" r="r" b="b"/>
              <a:pathLst>
                <a:path w="9729" h="3431" extrusionOk="0">
                  <a:moveTo>
                    <a:pt x="8124" y="0"/>
                  </a:moveTo>
                  <a:cubicBezTo>
                    <a:pt x="7084" y="0"/>
                    <a:pt x="6051" y="320"/>
                    <a:pt x="5031" y="530"/>
                  </a:cubicBezTo>
                  <a:cubicBezTo>
                    <a:pt x="3710" y="801"/>
                    <a:pt x="2310" y="994"/>
                    <a:pt x="1037" y="1437"/>
                  </a:cubicBezTo>
                  <a:cubicBezTo>
                    <a:pt x="0" y="1797"/>
                    <a:pt x="170" y="3431"/>
                    <a:pt x="1296" y="3431"/>
                  </a:cubicBezTo>
                  <a:cubicBezTo>
                    <a:pt x="1320" y="3431"/>
                    <a:pt x="1345" y="3430"/>
                    <a:pt x="1369" y="3428"/>
                  </a:cubicBezTo>
                  <a:cubicBezTo>
                    <a:pt x="2678" y="3351"/>
                    <a:pt x="3999" y="3011"/>
                    <a:pt x="5283" y="2761"/>
                  </a:cubicBezTo>
                  <a:cubicBezTo>
                    <a:pt x="6540" y="2518"/>
                    <a:pt x="7962" y="2436"/>
                    <a:pt x="9071" y="1763"/>
                  </a:cubicBezTo>
                  <a:cubicBezTo>
                    <a:pt x="9728" y="1366"/>
                    <a:pt x="9622" y="173"/>
                    <a:pt x="8796" y="49"/>
                  </a:cubicBezTo>
                  <a:cubicBezTo>
                    <a:pt x="8572" y="15"/>
                    <a:pt x="8348" y="0"/>
                    <a:pt x="812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765;p44"/>
            <p:cNvSpPr/>
            <p:nvPr/>
          </p:nvSpPr>
          <p:spPr>
            <a:xfrm>
              <a:off x="4893500" y="2451500"/>
              <a:ext cx="109325" cy="55800"/>
            </a:xfrm>
            <a:custGeom>
              <a:avLst/>
              <a:gdLst/>
              <a:ahLst/>
              <a:cxnLst/>
              <a:rect l="l" t="t" r="r" b="b"/>
              <a:pathLst>
                <a:path w="4373" h="2232" extrusionOk="0">
                  <a:moveTo>
                    <a:pt x="3061" y="1"/>
                  </a:moveTo>
                  <a:cubicBezTo>
                    <a:pt x="3022" y="1"/>
                    <a:pt x="2981" y="3"/>
                    <a:pt x="2940" y="7"/>
                  </a:cubicBezTo>
                  <a:cubicBezTo>
                    <a:pt x="2356" y="68"/>
                    <a:pt x="1836" y="355"/>
                    <a:pt x="1291" y="569"/>
                  </a:cubicBezTo>
                  <a:cubicBezTo>
                    <a:pt x="833" y="749"/>
                    <a:pt x="334" y="903"/>
                    <a:pt x="92" y="1364"/>
                  </a:cubicBezTo>
                  <a:cubicBezTo>
                    <a:pt x="0" y="1537"/>
                    <a:pt x="16" y="1807"/>
                    <a:pt x="180" y="1937"/>
                  </a:cubicBezTo>
                  <a:cubicBezTo>
                    <a:pt x="494" y="2186"/>
                    <a:pt x="838" y="2232"/>
                    <a:pt x="1208" y="2232"/>
                  </a:cubicBezTo>
                  <a:cubicBezTo>
                    <a:pt x="1325" y="2232"/>
                    <a:pt x="1445" y="2227"/>
                    <a:pt x="1568" y="2223"/>
                  </a:cubicBezTo>
                  <a:cubicBezTo>
                    <a:pt x="1659" y="2220"/>
                    <a:pt x="1752" y="2219"/>
                    <a:pt x="1847" y="2219"/>
                  </a:cubicBezTo>
                  <a:cubicBezTo>
                    <a:pt x="1975" y="2219"/>
                    <a:pt x="2106" y="2221"/>
                    <a:pt x="2237" y="2221"/>
                  </a:cubicBezTo>
                  <a:cubicBezTo>
                    <a:pt x="2599" y="2221"/>
                    <a:pt x="2963" y="2207"/>
                    <a:pt x="3291" y="2103"/>
                  </a:cubicBezTo>
                  <a:cubicBezTo>
                    <a:pt x="4372" y="1759"/>
                    <a:pt x="4197" y="1"/>
                    <a:pt x="30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766;p44"/>
            <p:cNvSpPr/>
            <p:nvPr/>
          </p:nvSpPr>
          <p:spPr>
            <a:xfrm>
              <a:off x="5122900" y="2418525"/>
              <a:ext cx="135600" cy="58575"/>
            </a:xfrm>
            <a:custGeom>
              <a:avLst/>
              <a:gdLst/>
              <a:ahLst/>
              <a:cxnLst/>
              <a:rect l="l" t="t" r="r" b="b"/>
              <a:pathLst>
                <a:path w="5424" h="2343" extrusionOk="0">
                  <a:moveTo>
                    <a:pt x="3912" y="1"/>
                  </a:moveTo>
                  <a:cubicBezTo>
                    <a:pt x="3384" y="1"/>
                    <a:pt x="2859" y="131"/>
                    <a:pt x="2337" y="241"/>
                  </a:cubicBezTo>
                  <a:cubicBezTo>
                    <a:pt x="1732" y="366"/>
                    <a:pt x="1031" y="449"/>
                    <a:pt x="531" y="834"/>
                  </a:cubicBezTo>
                  <a:cubicBezTo>
                    <a:pt x="0" y="1242"/>
                    <a:pt x="63" y="2082"/>
                    <a:pt x="761" y="2271"/>
                  </a:cubicBezTo>
                  <a:cubicBezTo>
                    <a:pt x="957" y="2324"/>
                    <a:pt x="1156" y="2342"/>
                    <a:pt x="1356" y="2342"/>
                  </a:cubicBezTo>
                  <a:cubicBezTo>
                    <a:pt x="1755" y="2342"/>
                    <a:pt x="2158" y="2267"/>
                    <a:pt x="2555" y="2233"/>
                  </a:cubicBezTo>
                  <a:cubicBezTo>
                    <a:pt x="3162" y="2180"/>
                    <a:pt x="3832" y="2228"/>
                    <a:pt x="4406" y="2017"/>
                  </a:cubicBezTo>
                  <a:cubicBezTo>
                    <a:pt x="5292" y="1695"/>
                    <a:pt x="5424" y="198"/>
                    <a:pt x="4346" y="33"/>
                  </a:cubicBezTo>
                  <a:cubicBezTo>
                    <a:pt x="4201" y="11"/>
                    <a:pt x="4057" y="1"/>
                    <a:pt x="391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767;p44"/>
            <p:cNvSpPr/>
            <p:nvPr/>
          </p:nvSpPr>
          <p:spPr>
            <a:xfrm>
              <a:off x="4198275" y="3710350"/>
              <a:ext cx="83900" cy="169150"/>
            </a:xfrm>
            <a:custGeom>
              <a:avLst/>
              <a:gdLst/>
              <a:ahLst/>
              <a:cxnLst/>
              <a:rect l="l" t="t" r="r" b="b"/>
              <a:pathLst>
                <a:path w="3356" h="6766" extrusionOk="0">
                  <a:moveTo>
                    <a:pt x="504" y="0"/>
                  </a:moveTo>
                  <a:cubicBezTo>
                    <a:pt x="499" y="0"/>
                    <a:pt x="494" y="0"/>
                    <a:pt x="489" y="1"/>
                  </a:cubicBezTo>
                  <a:cubicBezTo>
                    <a:pt x="483" y="1"/>
                    <a:pt x="476" y="1"/>
                    <a:pt x="468" y="1"/>
                  </a:cubicBezTo>
                  <a:cubicBezTo>
                    <a:pt x="459" y="1"/>
                    <a:pt x="450" y="1"/>
                    <a:pt x="441" y="1"/>
                  </a:cubicBezTo>
                  <a:cubicBezTo>
                    <a:pt x="403" y="1"/>
                    <a:pt x="361" y="3"/>
                    <a:pt x="331" y="21"/>
                  </a:cubicBezTo>
                  <a:cubicBezTo>
                    <a:pt x="303" y="38"/>
                    <a:pt x="276" y="57"/>
                    <a:pt x="248" y="74"/>
                  </a:cubicBezTo>
                  <a:cubicBezTo>
                    <a:pt x="104" y="165"/>
                    <a:pt x="0" y="336"/>
                    <a:pt x="16" y="509"/>
                  </a:cubicBezTo>
                  <a:cubicBezTo>
                    <a:pt x="104" y="1590"/>
                    <a:pt x="390" y="2624"/>
                    <a:pt x="690" y="3662"/>
                  </a:cubicBezTo>
                  <a:cubicBezTo>
                    <a:pt x="972" y="4638"/>
                    <a:pt x="1178" y="5809"/>
                    <a:pt x="1920" y="6534"/>
                  </a:cubicBezTo>
                  <a:cubicBezTo>
                    <a:pt x="2085" y="6695"/>
                    <a:pt x="2282" y="6766"/>
                    <a:pt x="2476" y="6766"/>
                  </a:cubicBezTo>
                  <a:cubicBezTo>
                    <a:pt x="2923" y="6766"/>
                    <a:pt x="3356" y="6395"/>
                    <a:pt x="3351" y="5891"/>
                  </a:cubicBezTo>
                  <a:cubicBezTo>
                    <a:pt x="3341" y="4923"/>
                    <a:pt x="2698" y="4009"/>
                    <a:pt x="2300" y="3144"/>
                  </a:cubicBezTo>
                  <a:cubicBezTo>
                    <a:pt x="1848" y="2167"/>
                    <a:pt x="1462" y="1167"/>
                    <a:pt x="924" y="234"/>
                  </a:cubicBezTo>
                  <a:cubicBezTo>
                    <a:pt x="840" y="86"/>
                    <a:pt x="670" y="0"/>
                    <a:pt x="5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768;p44"/>
            <p:cNvSpPr/>
            <p:nvPr/>
          </p:nvSpPr>
          <p:spPr>
            <a:xfrm>
              <a:off x="4274075" y="3931125"/>
              <a:ext cx="67775" cy="109825"/>
            </a:xfrm>
            <a:custGeom>
              <a:avLst/>
              <a:gdLst/>
              <a:ahLst/>
              <a:cxnLst/>
              <a:rect l="l" t="t" r="r" b="b"/>
              <a:pathLst>
                <a:path w="2711" h="4393" extrusionOk="0">
                  <a:moveTo>
                    <a:pt x="685" y="0"/>
                  </a:moveTo>
                  <a:cubicBezTo>
                    <a:pt x="495" y="0"/>
                    <a:pt x="312" y="144"/>
                    <a:pt x="241" y="340"/>
                  </a:cubicBezTo>
                  <a:cubicBezTo>
                    <a:pt x="1" y="998"/>
                    <a:pt x="163" y="1700"/>
                    <a:pt x="284" y="2367"/>
                  </a:cubicBezTo>
                  <a:cubicBezTo>
                    <a:pt x="410" y="3075"/>
                    <a:pt x="485" y="3954"/>
                    <a:pt x="1206" y="4292"/>
                  </a:cubicBezTo>
                  <a:cubicBezTo>
                    <a:pt x="1350" y="4361"/>
                    <a:pt x="1490" y="4392"/>
                    <a:pt x="1621" y="4392"/>
                  </a:cubicBezTo>
                  <a:cubicBezTo>
                    <a:pt x="1994" y="4392"/>
                    <a:pt x="2299" y="4136"/>
                    <a:pt x="2451" y="3740"/>
                  </a:cubicBezTo>
                  <a:cubicBezTo>
                    <a:pt x="2711" y="3063"/>
                    <a:pt x="2164" y="2361"/>
                    <a:pt x="1886" y="1760"/>
                  </a:cubicBezTo>
                  <a:cubicBezTo>
                    <a:pt x="1619" y="1182"/>
                    <a:pt x="1430" y="582"/>
                    <a:pt x="968" y="124"/>
                  </a:cubicBezTo>
                  <a:cubicBezTo>
                    <a:pt x="881" y="37"/>
                    <a:pt x="782" y="0"/>
                    <a:pt x="68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769;p44"/>
            <p:cNvSpPr/>
            <p:nvPr/>
          </p:nvSpPr>
          <p:spPr>
            <a:xfrm>
              <a:off x="4515850" y="4062425"/>
              <a:ext cx="125400" cy="210125"/>
            </a:xfrm>
            <a:custGeom>
              <a:avLst/>
              <a:gdLst/>
              <a:ahLst/>
              <a:cxnLst/>
              <a:rect l="l" t="t" r="r" b="b"/>
              <a:pathLst>
                <a:path w="5016" h="8405" extrusionOk="0">
                  <a:moveTo>
                    <a:pt x="206" y="0"/>
                  </a:moveTo>
                  <a:cubicBezTo>
                    <a:pt x="102" y="0"/>
                    <a:pt x="1" y="78"/>
                    <a:pt x="6" y="200"/>
                  </a:cubicBezTo>
                  <a:cubicBezTo>
                    <a:pt x="83" y="1774"/>
                    <a:pt x="849" y="3296"/>
                    <a:pt x="1484" y="4710"/>
                  </a:cubicBezTo>
                  <a:cubicBezTo>
                    <a:pt x="2033" y="5937"/>
                    <a:pt x="2497" y="7916"/>
                    <a:pt x="3864" y="8373"/>
                  </a:cubicBezTo>
                  <a:cubicBezTo>
                    <a:pt x="3929" y="8395"/>
                    <a:pt x="3994" y="8405"/>
                    <a:pt x="4059" y="8405"/>
                  </a:cubicBezTo>
                  <a:cubicBezTo>
                    <a:pt x="4416" y="8405"/>
                    <a:pt x="4765" y="8107"/>
                    <a:pt x="4842" y="7770"/>
                  </a:cubicBezTo>
                  <a:cubicBezTo>
                    <a:pt x="5016" y="7006"/>
                    <a:pt x="4756" y="6644"/>
                    <a:pt x="4353" y="6000"/>
                  </a:cubicBezTo>
                  <a:cubicBezTo>
                    <a:pt x="3897" y="5273"/>
                    <a:pt x="3443" y="4543"/>
                    <a:pt x="2996" y="3811"/>
                  </a:cubicBezTo>
                  <a:cubicBezTo>
                    <a:pt x="2213" y="2527"/>
                    <a:pt x="1477" y="1061"/>
                    <a:pt x="339" y="50"/>
                  </a:cubicBezTo>
                  <a:cubicBezTo>
                    <a:pt x="300" y="16"/>
                    <a:pt x="253" y="0"/>
                    <a:pt x="20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770;p44"/>
            <p:cNvSpPr/>
            <p:nvPr/>
          </p:nvSpPr>
          <p:spPr>
            <a:xfrm>
              <a:off x="3536400" y="3672275"/>
              <a:ext cx="135675" cy="201825"/>
            </a:xfrm>
            <a:custGeom>
              <a:avLst/>
              <a:gdLst/>
              <a:ahLst/>
              <a:cxnLst/>
              <a:rect l="l" t="t" r="r" b="b"/>
              <a:pathLst>
                <a:path w="5427" h="8073" extrusionOk="0">
                  <a:moveTo>
                    <a:pt x="4204" y="0"/>
                  </a:moveTo>
                  <a:cubicBezTo>
                    <a:pt x="3845" y="0"/>
                    <a:pt x="3478" y="149"/>
                    <a:pt x="3255" y="473"/>
                  </a:cubicBezTo>
                  <a:cubicBezTo>
                    <a:pt x="2535" y="1521"/>
                    <a:pt x="2019" y="2738"/>
                    <a:pt x="1444" y="3869"/>
                  </a:cubicBezTo>
                  <a:cubicBezTo>
                    <a:pt x="954" y="4838"/>
                    <a:pt x="1" y="6063"/>
                    <a:pt x="157" y="7177"/>
                  </a:cubicBezTo>
                  <a:cubicBezTo>
                    <a:pt x="232" y="7703"/>
                    <a:pt x="625" y="8073"/>
                    <a:pt x="1094" y="8073"/>
                  </a:cubicBezTo>
                  <a:cubicBezTo>
                    <a:pt x="1252" y="8073"/>
                    <a:pt x="1418" y="8031"/>
                    <a:pt x="1583" y="7940"/>
                  </a:cubicBezTo>
                  <a:cubicBezTo>
                    <a:pt x="2633" y="7360"/>
                    <a:pt x="3035" y="5828"/>
                    <a:pt x="3541" y="4791"/>
                  </a:cubicBezTo>
                  <a:cubicBezTo>
                    <a:pt x="4114" y="3618"/>
                    <a:pt x="4762" y="2452"/>
                    <a:pt x="5174" y="1212"/>
                  </a:cubicBezTo>
                  <a:cubicBezTo>
                    <a:pt x="5427" y="453"/>
                    <a:pt x="4829" y="0"/>
                    <a:pt x="4204"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771;p44"/>
            <p:cNvSpPr/>
            <p:nvPr/>
          </p:nvSpPr>
          <p:spPr>
            <a:xfrm>
              <a:off x="3484375" y="3921025"/>
              <a:ext cx="61900" cy="88150"/>
            </a:xfrm>
            <a:custGeom>
              <a:avLst/>
              <a:gdLst/>
              <a:ahLst/>
              <a:cxnLst/>
              <a:rect l="l" t="t" r="r" b="b"/>
              <a:pathLst>
                <a:path w="2476" h="3526" extrusionOk="0">
                  <a:moveTo>
                    <a:pt x="1735" y="0"/>
                  </a:moveTo>
                  <a:cubicBezTo>
                    <a:pt x="1556" y="0"/>
                    <a:pt x="1372" y="64"/>
                    <a:pt x="1243" y="182"/>
                  </a:cubicBezTo>
                  <a:cubicBezTo>
                    <a:pt x="945" y="453"/>
                    <a:pt x="724" y="710"/>
                    <a:pt x="541" y="1073"/>
                  </a:cubicBezTo>
                  <a:cubicBezTo>
                    <a:pt x="359" y="1435"/>
                    <a:pt x="114" y="1819"/>
                    <a:pt x="64" y="2223"/>
                  </a:cubicBezTo>
                  <a:cubicBezTo>
                    <a:pt x="1" y="2749"/>
                    <a:pt x="189" y="3261"/>
                    <a:pt x="724" y="3456"/>
                  </a:cubicBezTo>
                  <a:cubicBezTo>
                    <a:pt x="851" y="3503"/>
                    <a:pt x="982" y="3525"/>
                    <a:pt x="1111" y="3525"/>
                  </a:cubicBezTo>
                  <a:cubicBezTo>
                    <a:pt x="1485" y="3525"/>
                    <a:pt x="1844" y="3335"/>
                    <a:pt x="2041" y="2982"/>
                  </a:cubicBezTo>
                  <a:cubicBezTo>
                    <a:pt x="2447" y="2252"/>
                    <a:pt x="2475" y="1229"/>
                    <a:pt x="2313" y="436"/>
                  </a:cubicBezTo>
                  <a:cubicBezTo>
                    <a:pt x="2252" y="137"/>
                    <a:pt x="1998" y="0"/>
                    <a:pt x="173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772;p44"/>
            <p:cNvSpPr/>
            <p:nvPr/>
          </p:nvSpPr>
          <p:spPr>
            <a:xfrm>
              <a:off x="3176825" y="4130200"/>
              <a:ext cx="84425" cy="121225"/>
            </a:xfrm>
            <a:custGeom>
              <a:avLst/>
              <a:gdLst/>
              <a:ahLst/>
              <a:cxnLst/>
              <a:rect l="l" t="t" r="r" b="b"/>
              <a:pathLst>
                <a:path w="3377" h="4849" extrusionOk="0">
                  <a:moveTo>
                    <a:pt x="2945" y="0"/>
                  </a:moveTo>
                  <a:cubicBezTo>
                    <a:pt x="2920" y="0"/>
                    <a:pt x="2895" y="4"/>
                    <a:pt x="2870" y="14"/>
                  </a:cubicBezTo>
                  <a:cubicBezTo>
                    <a:pt x="2341" y="216"/>
                    <a:pt x="2098" y="669"/>
                    <a:pt x="1792" y="1129"/>
                  </a:cubicBezTo>
                  <a:cubicBezTo>
                    <a:pt x="1355" y="1783"/>
                    <a:pt x="993" y="2516"/>
                    <a:pt x="468" y="3104"/>
                  </a:cubicBezTo>
                  <a:cubicBezTo>
                    <a:pt x="0" y="3629"/>
                    <a:pt x="155" y="4343"/>
                    <a:pt x="717" y="4712"/>
                  </a:cubicBezTo>
                  <a:cubicBezTo>
                    <a:pt x="788" y="4759"/>
                    <a:pt x="891" y="4783"/>
                    <a:pt x="973" y="4810"/>
                  </a:cubicBezTo>
                  <a:cubicBezTo>
                    <a:pt x="1051" y="4836"/>
                    <a:pt x="1132" y="4848"/>
                    <a:pt x="1214" y="4848"/>
                  </a:cubicBezTo>
                  <a:cubicBezTo>
                    <a:pt x="1663" y="4848"/>
                    <a:pt x="2130" y="4480"/>
                    <a:pt x="2209" y="4048"/>
                  </a:cubicBezTo>
                  <a:cubicBezTo>
                    <a:pt x="2345" y="3308"/>
                    <a:pt x="2658" y="2612"/>
                    <a:pt x="2905" y="1902"/>
                  </a:cubicBezTo>
                  <a:cubicBezTo>
                    <a:pt x="3100" y="1342"/>
                    <a:pt x="3376" y="776"/>
                    <a:pt x="3195" y="187"/>
                  </a:cubicBezTo>
                  <a:cubicBezTo>
                    <a:pt x="3164" y="83"/>
                    <a:pt x="3056" y="0"/>
                    <a:pt x="294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773;p44"/>
            <p:cNvSpPr/>
            <p:nvPr/>
          </p:nvSpPr>
          <p:spPr>
            <a:xfrm>
              <a:off x="2262050" y="2711975"/>
              <a:ext cx="365175" cy="107900"/>
            </a:xfrm>
            <a:custGeom>
              <a:avLst/>
              <a:gdLst/>
              <a:ahLst/>
              <a:cxnLst/>
              <a:rect l="l" t="t" r="r" b="b"/>
              <a:pathLst>
                <a:path w="14607" h="4316" extrusionOk="0">
                  <a:moveTo>
                    <a:pt x="1138" y="1"/>
                  </a:moveTo>
                  <a:cubicBezTo>
                    <a:pt x="278" y="1"/>
                    <a:pt x="0" y="1243"/>
                    <a:pt x="751" y="1635"/>
                  </a:cubicBezTo>
                  <a:cubicBezTo>
                    <a:pt x="1715" y="2138"/>
                    <a:pt x="2844" y="2349"/>
                    <a:pt x="3895" y="2606"/>
                  </a:cubicBezTo>
                  <a:cubicBezTo>
                    <a:pt x="5079" y="2898"/>
                    <a:pt x="6278" y="3140"/>
                    <a:pt x="7476" y="3377"/>
                  </a:cubicBezTo>
                  <a:cubicBezTo>
                    <a:pt x="8606" y="3599"/>
                    <a:pt x="9740" y="3808"/>
                    <a:pt x="10877" y="3994"/>
                  </a:cubicBezTo>
                  <a:cubicBezTo>
                    <a:pt x="11498" y="4096"/>
                    <a:pt x="12206" y="4315"/>
                    <a:pt x="12865" y="4315"/>
                  </a:cubicBezTo>
                  <a:cubicBezTo>
                    <a:pt x="13277" y="4315"/>
                    <a:pt x="13671" y="4230"/>
                    <a:pt x="14013" y="3977"/>
                  </a:cubicBezTo>
                  <a:cubicBezTo>
                    <a:pt x="14359" y="3722"/>
                    <a:pt x="14606" y="3172"/>
                    <a:pt x="14297" y="2778"/>
                  </a:cubicBezTo>
                  <a:cubicBezTo>
                    <a:pt x="13602" y="1895"/>
                    <a:pt x="12655" y="1957"/>
                    <a:pt x="11603" y="1803"/>
                  </a:cubicBezTo>
                  <a:cubicBezTo>
                    <a:pt x="10395" y="1624"/>
                    <a:pt x="9189" y="1430"/>
                    <a:pt x="7986" y="1216"/>
                  </a:cubicBezTo>
                  <a:cubicBezTo>
                    <a:pt x="6850" y="1015"/>
                    <a:pt x="5720" y="784"/>
                    <a:pt x="4589" y="562"/>
                  </a:cubicBezTo>
                  <a:cubicBezTo>
                    <a:pt x="3457" y="340"/>
                    <a:pt x="2294" y="3"/>
                    <a:pt x="1138"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774;p44"/>
            <p:cNvSpPr/>
            <p:nvPr/>
          </p:nvSpPr>
          <p:spPr>
            <a:xfrm>
              <a:off x="2688100" y="2781350"/>
              <a:ext cx="101800" cy="53150"/>
            </a:xfrm>
            <a:custGeom>
              <a:avLst/>
              <a:gdLst/>
              <a:ahLst/>
              <a:cxnLst/>
              <a:rect l="l" t="t" r="r" b="b"/>
              <a:pathLst>
                <a:path w="4072" h="2126" extrusionOk="0">
                  <a:moveTo>
                    <a:pt x="2696" y="0"/>
                  </a:moveTo>
                  <a:cubicBezTo>
                    <a:pt x="2685" y="0"/>
                    <a:pt x="2674" y="0"/>
                    <a:pt x="2662" y="1"/>
                  </a:cubicBezTo>
                  <a:cubicBezTo>
                    <a:pt x="2218" y="13"/>
                    <a:pt x="1765" y="112"/>
                    <a:pt x="1320" y="152"/>
                  </a:cubicBezTo>
                  <a:cubicBezTo>
                    <a:pt x="926" y="186"/>
                    <a:pt x="560" y="209"/>
                    <a:pt x="198" y="377"/>
                  </a:cubicBezTo>
                  <a:cubicBezTo>
                    <a:pt x="19" y="460"/>
                    <a:pt x="1" y="711"/>
                    <a:pt x="83" y="862"/>
                  </a:cubicBezTo>
                  <a:cubicBezTo>
                    <a:pt x="534" y="1684"/>
                    <a:pt x="1869" y="2075"/>
                    <a:pt x="2738" y="2124"/>
                  </a:cubicBezTo>
                  <a:cubicBezTo>
                    <a:pt x="2761" y="2125"/>
                    <a:pt x="2783" y="2126"/>
                    <a:pt x="2805" y="2126"/>
                  </a:cubicBezTo>
                  <a:cubicBezTo>
                    <a:pt x="4072" y="2126"/>
                    <a:pt x="4028" y="0"/>
                    <a:pt x="2696"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775;p44"/>
            <p:cNvSpPr/>
            <p:nvPr/>
          </p:nvSpPr>
          <p:spPr>
            <a:xfrm>
              <a:off x="2576925" y="2610700"/>
              <a:ext cx="141675" cy="60325"/>
            </a:xfrm>
            <a:custGeom>
              <a:avLst/>
              <a:gdLst/>
              <a:ahLst/>
              <a:cxnLst/>
              <a:rect l="l" t="t" r="r" b="b"/>
              <a:pathLst>
                <a:path w="5667" h="2413" extrusionOk="0">
                  <a:moveTo>
                    <a:pt x="1310" y="0"/>
                  </a:moveTo>
                  <a:cubicBezTo>
                    <a:pt x="841" y="0"/>
                    <a:pt x="368" y="66"/>
                    <a:pt x="44" y="396"/>
                  </a:cubicBezTo>
                  <a:cubicBezTo>
                    <a:pt x="17" y="423"/>
                    <a:pt x="0" y="473"/>
                    <a:pt x="17" y="511"/>
                  </a:cubicBezTo>
                  <a:cubicBezTo>
                    <a:pt x="266" y="1089"/>
                    <a:pt x="873" y="1283"/>
                    <a:pt x="1438" y="1495"/>
                  </a:cubicBezTo>
                  <a:cubicBezTo>
                    <a:pt x="2379" y="1850"/>
                    <a:pt x="3360" y="2106"/>
                    <a:pt x="4327" y="2380"/>
                  </a:cubicBezTo>
                  <a:cubicBezTo>
                    <a:pt x="4402" y="2402"/>
                    <a:pt x="4482" y="2412"/>
                    <a:pt x="4564" y="2412"/>
                  </a:cubicBezTo>
                  <a:cubicBezTo>
                    <a:pt x="4946" y="2412"/>
                    <a:pt x="5365" y="2189"/>
                    <a:pt x="5522" y="1850"/>
                  </a:cubicBezTo>
                  <a:cubicBezTo>
                    <a:pt x="5611" y="1661"/>
                    <a:pt x="5666" y="1500"/>
                    <a:pt x="5655" y="1290"/>
                  </a:cubicBezTo>
                  <a:cubicBezTo>
                    <a:pt x="5635" y="866"/>
                    <a:pt x="5292" y="325"/>
                    <a:pt x="4826" y="278"/>
                  </a:cubicBezTo>
                  <a:cubicBezTo>
                    <a:pt x="3872" y="179"/>
                    <a:pt x="2912" y="65"/>
                    <a:pt x="1953" y="24"/>
                  </a:cubicBezTo>
                  <a:cubicBezTo>
                    <a:pt x="1750" y="15"/>
                    <a:pt x="1530" y="0"/>
                    <a:pt x="1310"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776;p44"/>
            <p:cNvSpPr/>
            <p:nvPr/>
          </p:nvSpPr>
          <p:spPr>
            <a:xfrm>
              <a:off x="2097400" y="2476775"/>
              <a:ext cx="99975" cy="60425"/>
            </a:xfrm>
            <a:custGeom>
              <a:avLst/>
              <a:gdLst/>
              <a:ahLst/>
              <a:cxnLst/>
              <a:rect l="l" t="t" r="r" b="b"/>
              <a:pathLst>
                <a:path w="3999" h="2417" extrusionOk="0">
                  <a:moveTo>
                    <a:pt x="1099" y="1"/>
                  </a:moveTo>
                  <a:cubicBezTo>
                    <a:pt x="938" y="1"/>
                    <a:pt x="780" y="12"/>
                    <a:pt x="627" y="39"/>
                  </a:cubicBezTo>
                  <a:cubicBezTo>
                    <a:pt x="139" y="125"/>
                    <a:pt x="0" y="768"/>
                    <a:pt x="214" y="1136"/>
                  </a:cubicBezTo>
                  <a:cubicBezTo>
                    <a:pt x="595" y="1795"/>
                    <a:pt x="1516" y="2208"/>
                    <a:pt x="2230" y="2381"/>
                  </a:cubicBezTo>
                  <a:cubicBezTo>
                    <a:pt x="2328" y="2405"/>
                    <a:pt x="2422" y="2416"/>
                    <a:pt x="2511" y="2416"/>
                  </a:cubicBezTo>
                  <a:cubicBezTo>
                    <a:pt x="3656" y="2416"/>
                    <a:pt x="3999" y="565"/>
                    <a:pt x="2732" y="257"/>
                  </a:cubicBezTo>
                  <a:cubicBezTo>
                    <a:pt x="2224" y="134"/>
                    <a:pt x="1645" y="1"/>
                    <a:pt x="1099"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777;p44"/>
            <p:cNvSpPr/>
            <p:nvPr/>
          </p:nvSpPr>
          <p:spPr>
            <a:xfrm>
              <a:off x="4355525" y="2209275"/>
              <a:ext cx="58175" cy="41800"/>
            </a:xfrm>
            <a:custGeom>
              <a:avLst/>
              <a:gdLst/>
              <a:ahLst/>
              <a:cxnLst/>
              <a:rect l="l" t="t" r="r" b="b"/>
              <a:pathLst>
                <a:path w="2327" h="1672" extrusionOk="0">
                  <a:moveTo>
                    <a:pt x="1145" y="0"/>
                  </a:moveTo>
                  <a:cubicBezTo>
                    <a:pt x="266" y="0"/>
                    <a:pt x="0" y="1416"/>
                    <a:pt x="972" y="1647"/>
                  </a:cubicBezTo>
                  <a:cubicBezTo>
                    <a:pt x="1045" y="1664"/>
                    <a:pt x="1115" y="1672"/>
                    <a:pt x="1181" y="1672"/>
                  </a:cubicBezTo>
                  <a:cubicBezTo>
                    <a:pt x="2060" y="1672"/>
                    <a:pt x="2326" y="256"/>
                    <a:pt x="1356" y="26"/>
                  </a:cubicBezTo>
                  <a:cubicBezTo>
                    <a:pt x="1282" y="9"/>
                    <a:pt x="1212" y="0"/>
                    <a:pt x="11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778;p44"/>
            <p:cNvSpPr/>
            <p:nvPr/>
          </p:nvSpPr>
          <p:spPr>
            <a:xfrm>
              <a:off x="4190150" y="2423175"/>
              <a:ext cx="82100" cy="58975"/>
            </a:xfrm>
            <a:custGeom>
              <a:avLst/>
              <a:gdLst/>
              <a:ahLst/>
              <a:cxnLst/>
              <a:rect l="l" t="t" r="r" b="b"/>
              <a:pathLst>
                <a:path w="3284" h="2359" extrusionOk="0">
                  <a:moveTo>
                    <a:pt x="1615" y="0"/>
                  </a:moveTo>
                  <a:cubicBezTo>
                    <a:pt x="373" y="0"/>
                    <a:pt x="0" y="1998"/>
                    <a:pt x="1371" y="2323"/>
                  </a:cubicBezTo>
                  <a:cubicBezTo>
                    <a:pt x="1474" y="2347"/>
                    <a:pt x="1573" y="2359"/>
                    <a:pt x="1667" y="2359"/>
                  </a:cubicBezTo>
                  <a:cubicBezTo>
                    <a:pt x="2909" y="2359"/>
                    <a:pt x="3283" y="361"/>
                    <a:pt x="1912" y="36"/>
                  </a:cubicBezTo>
                  <a:cubicBezTo>
                    <a:pt x="1808" y="12"/>
                    <a:pt x="1709" y="0"/>
                    <a:pt x="1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779;p44"/>
            <p:cNvSpPr/>
            <p:nvPr/>
          </p:nvSpPr>
          <p:spPr>
            <a:xfrm>
              <a:off x="4506600" y="2338575"/>
              <a:ext cx="62775" cy="61350"/>
            </a:xfrm>
            <a:custGeom>
              <a:avLst/>
              <a:gdLst/>
              <a:ahLst/>
              <a:cxnLst/>
              <a:rect l="l" t="t" r="r" b="b"/>
              <a:pathLst>
                <a:path w="2511" h="2454" extrusionOk="0">
                  <a:moveTo>
                    <a:pt x="1266" y="1"/>
                  </a:moveTo>
                  <a:cubicBezTo>
                    <a:pt x="1036" y="1"/>
                    <a:pt x="802" y="64"/>
                    <a:pt x="611" y="183"/>
                  </a:cubicBezTo>
                  <a:cubicBezTo>
                    <a:pt x="353" y="340"/>
                    <a:pt x="118" y="643"/>
                    <a:pt x="60" y="945"/>
                  </a:cubicBezTo>
                  <a:cubicBezTo>
                    <a:pt x="1" y="1256"/>
                    <a:pt x="27" y="1601"/>
                    <a:pt x="211" y="1872"/>
                  </a:cubicBezTo>
                  <a:cubicBezTo>
                    <a:pt x="393" y="2142"/>
                    <a:pt x="649" y="2346"/>
                    <a:pt x="973" y="2422"/>
                  </a:cubicBezTo>
                  <a:cubicBezTo>
                    <a:pt x="1061" y="2444"/>
                    <a:pt x="1153" y="2454"/>
                    <a:pt x="1246" y="2454"/>
                  </a:cubicBezTo>
                  <a:cubicBezTo>
                    <a:pt x="1476" y="2454"/>
                    <a:pt x="1710" y="2391"/>
                    <a:pt x="1901" y="2272"/>
                  </a:cubicBezTo>
                  <a:cubicBezTo>
                    <a:pt x="2158" y="2114"/>
                    <a:pt x="2394" y="1812"/>
                    <a:pt x="2451" y="1510"/>
                  </a:cubicBezTo>
                  <a:cubicBezTo>
                    <a:pt x="2510" y="1199"/>
                    <a:pt x="2485" y="854"/>
                    <a:pt x="2301" y="583"/>
                  </a:cubicBezTo>
                  <a:cubicBezTo>
                    <a:pt x="2119" y="312"/>
                    <a:pt x="1864" y="109"/>
                    <a:pt x="1539" y="32"/>
                  </a:cubicBezTo>
                  <a:cubicBezTo>
                    <a:pt x="1451" y="11"/>
                    <a:pt x="1359" y="1"/>
                    <a:pt x="1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780;p44"/>
            <p:cNvSpPr/>
            <p:nvPr/>
          </p:nvSpPr>
          <p:spPr>
            <a:xfrm>
              <a:off x="4504200" y="2804000"/>
              <a:ext cx="85375" cy="61375"/>
            </a:xfrm>
            <a:custGeom>
              <a:avLst/>
              <a:gdLst/>
              <a:ahLst/>
              <a:cxnLst/>
              <a:rect l="l" t="t" r="r" b="b"/>
              <a:pathLst>
                <a:path w="3415" h="2455" extrusionOk="0">
                  <a:moveTo>
                    <a:pt x="1680" y="1"/>
                  </a:moveTo>
                  <a:cubicBezTo>
                    <a:pt x="390" y="1"/>
                    <a:pt x="1" y="2079"/>
                    <a:pt x="1426" y="2417"/>
                  </a:cubicBezTo>
                  <a:cubicBezTo>
                    <a:pt x="1534" y="2443"/>
                    <a:pt x="1637" y="2455"/>
                    <a:pt x="1735" y="2455"/>
                  </a:cubicBezTo>
                  <a:cubicBezTo>
                    <a:pt x="3025" y="2455"/>
                    <a:pt x="3414" y="377"/>
                    <a:pt x="1989" y="38"/>
                  </a:cubicBezTo>
                  <a:cubicBezTo>
                    <a:pt x="1881" y="13"/>
                    <a:pt x="1778"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781;p44"/>
            <p:cNvSpPr/>
            <p:nvPr/>
          </p:nvSpPr>
          <p:spPr>
            <a:xfrm>
              <a:off x="4302750" y="3127800"/>
              <a:ext cx="67550" cy="66025"/>
            </a:xfrm>
            <a:custGeom>
              <a:avLst/>
              <a:gdLst/>
              <a:ahLst/>
              <a:cxnLst/>
              <a:rect l="l" t="t" r="r" b="b"/>
              <a:pathLst>
                <a:path w="2702" h="2641" extrusionOk="0">
                  <a:moveTo>
                    <a:pt x="1364" y="1"/>
                  </a:moveTo>
                  <a:cubicBezTo>
                    <a:pt x="1116" y="1"/>
                    <a:pt x="863" y="68"/>
                    <a:pt x="658" y="194"/>
                  </a:cubicBezTo>
                  <a:cubicBezTo>
                    <a:pt x="382" y="365"/>
                    <a:pt x="127" y="690"/>
                    <a:pt x="64" y="1015"/>
                  </a:cubicBezTo>
                  <a:cubicBezTo>
                    <a:pt x="1" y="1351"/>
                    <a:pt x="28" y="1722"/>
                    <a:pt x="226" y="2014"/>
                  </a:cubicBezTo>
                  <a:cubicBezTo>
                    <a:pt x="422" y="2304"/>
                    <a:pt x="697" y="2523"/>
                    <a:pt x="1046" y="2607"/>
                  </a:cubicBezTo>
                  <a:cubicBezTo>
                    <a:pt x="1141" y="2629"/>
                    <a:pt x="1240" y="2640"/>
                    <a:pt x="1339" y="2640"/>
                  </a:cubicBezTo>
                  <a:cubicBezTo>
                    <a:pt x="1587" y="2640"/>
                    <a:pt x="1839" y="2573"/>
                    <a:pt x="2044" y="2446"/>
                  </a:cubicBezTo>
                  <a:cubicBezTo>
                    <a:pt x="2320" y="2275"/>
                    <a:pt x="2576" y="1950"/>
                    <a:pt x="2637" y="1625"/>
                  </a:cubicBezTo>
                  <a:cubicBezTo>
                    <a:pt x="2701" y="1289"/>
                    <a:pt x="2674" y="918"/>
                    <a:pt x="2476" y="627"/>
                  </a:cubicBezTo>
                  <a:cubicBezTo>
                    <a:pt x="2280" y="337"/>
                    <a:pt x="2005" y="117"/>
                    <a:pt x="1657" y="34"/>
                  </a:cubicBezTo>
                  <a:cubicBezTo>
                    <a:pt x="1562" y="12"/>
                    <a:pt x="1463" y="1"/>
                    <a:pt x="1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782;p44"/>
            <p:cNvSpPr/>
            <p:nvPr/>
          </p:nvSpPr>
          <p:spPr>
            <a:xfrm>
              <a:off x="4995550" y="2186275"/>
              <a:ext cx="58225" cy="56925"/>
            </a:xfrm>
            <a:custGeom>
              <a:avLst/>
              <a:gdLst/>
              <a:ahLst/>
              <a:cxnLst/>
              <a:rect l="l" t="t" r="r" b="b"/>
              <a:pathLst>
                <a:path w="2329" h="2277" extrusionOk="0">
                  <a:moveTo>
                    <a:pt x="1175" y="1"/>
                  </a:moveTo>
                  <a:cubicBezTo>
                    <a:pt x="962" y="1"/>
                    <a:pt x="744" y="59"/>
                    <a:pt x="567" y="169"/>
                  </a:cubicBezTo>
                  <a:cubicBezTo>
                    <a:pt x="329" y="316"/>
                    <a:pt x="108" y="597"/>
                    <a:pt x="56" y="876"/>
                  </a:cubicBezTo>
                  <a:cubicBezTo>
                    <a:pt x="0" y="1164"/>
                    <a:pt x="25" y="1485"/>
                    <a:pt x="195" y="1736"/>
                  </a:cubicBezTo>
                  <a:cubicBezTo>
                    <a:pt x="364" y="1988"/>
                    <a:pt x="600" y="2175"/>
                    <a:pt x="902" y="2248"/>
                  </a:cubicBezTo>
                  <a:cubicBezTo>
                    <a:pt x="983" y="2267"/>
                    <a:pt x="1068" y="2276"/>
                    <a:pt x="1153" y="2276"/>
                  </a:cubicBezTo>
                  <a:cubicBezTo>
                    <a:pt x="1367" y="2276"/>
                    <a:pt x="1585" y="2218"/>
                    <a:pt x="1762" y="2108"/>
                  </a:cubicBezTo>
                  <a:cubicBezTo>
                    <a:pt x="2000" y="1961"/>
                    <a:pt x="2221" y="1680"/>
                    <a:pt x="2274" y="1401"/>
                  </a:cubicBezTo>
                  <a:cubicBezTo>
                    <a:pt x="2329" y="1113"/>
                    <a:pt x="2305" y="791"/>
                    <a:pt x="2134" y="541"/>
                  </a:cubicBezTo>
                  <a:cubicBezTo>
                    <a:pt x="1964" y="291"/>
                    <a:pt x="1728" y="102"/>
                    <a:pt x="1427" y="29"/>
                  </a:cubicBezTo>
                  <a:cubicBezTo>
                    <a:pt x="1346" y="10"/>
                    <a:pt x="1261" y="1"/>
                    <a:pt x="1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783;p44"/>
            <p:cNvSpPr/>
            <p:nvPr/>
          </p:nvSpPr>
          <p:spPr>
            <a:xfrm>
              <a:off x="4644275" y="3642925"/>
              <a:ext cx="77500" cy="55700"/>
            </a:xfrm>
            <a:custGeom>
              <a:avLst/>
              <a:gdLst/>
              <a:ahLst/>
              <a:cxnLst/>
              <a:rect l="l" t="t" r="r" b="b"/>
              <a:pathLst>
                <a:path w="3100" h="2228" extrusionOk="0">
                  <a:moveTo>
                    <a:pt x="1525" y="1"/>
                  </a:moveTo>
                  <a:cubicBezTo>
                    <a:pt x="353" y="1"/>
                    <a:pt x="1" y="1887"/>
                    <a:pt x="1294" y="2194"/>
                  </a:cubicBezTo>
                  <a:cubicBezTo>
                    <a:pt x="1392" y="2217"/>
                    <a:pt x="1485" y="2228"/>
                    <a:pt x="1574" y="2228"/>
                  </a:cubicBezTo>
                  <a:cubicBezTo>
                    <a:pt x="2746" y="2228"/>
                    <a:pt x="3099" y="341"/>
                    <a:pt x="1806" y="35"/>
                  </a:cubicBezTo>
                  <a:cubicBezTo>
                    <a:pt x="1708" y="12"/>
                    <a:pt x="1614"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784;p44"/>
            <p:cNvSpPr/>
            <p:nvPr/>
          </p:nvSpPr>
          <p:spPr>
            <a:xfrm>
              <a:off x="5363675" y="2836950"/>
              <a:ext cx="71750" cy="51575"/>
            </a:xfrm>
            <a:custGeom>
              <a:avLst/>
              <a:gdLst/>
              <a:ahLst/>
              <a:cxnLst/>
              <a:rect l="l" t="t" r="r" b="b"/>
              <a:pathLst>
                <a:path w="2870" h="2063" extrusionOk="0">
                  <a:moveTo>
                    <a:pt x="1412" y="0"/>
                  </a:moveTo>
                  <a:cubicBezTo>
                    <a:pt x="327" y="0"/>
                    <a:pt x="0" y="1746"/>
                    <a:pt x="1198" y="2031"/>
                  </a:cubicBezTo>
                  <a:cubicBezTo>
                    <a:pt x="1289" y="2052"/>
                    <a:pt x="1375" y="2062"/>
                    <a:pt x="1457" y="2062"/>
                  </a:cubicBezTo>
                  <a:cubicBezTo>
                    <a:pt x="2543" y="2062"/>
                    <a:pt x="2869" y="315"/>
                    <a:pt x="1672" y="32"/>
                  </a:cubicBezTo>
                  <a:cubicBezTo>
                    <a:pt x="1581" y="10"/>
                    <a:pt x="1495" y="0"/>
                    <a:pt x="1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785;p44"/>
            <p:cNvSpPr/>
            <p:nvPr/>
          </p:nvSpPr>
          <p:spPr>
            <a:xfrm>
              <a:off x="4856650" y="2775650"/>
              <a:ext cx="65975" cy="47425"/>
            </a:xfrm>
            <a:custGeom>
              <a:avLst/>
              <a:gdLst/>
              <a:ahLst/>
              <a:cxnLst/>
              <a:rect l="l" t="t" r="r" b="b"/>
              <a:pathLst>
                <a:path w="2639" h="1897" extrusionOk="0">
                  <a:moveTo>
                    <a:pt x="1298" y="1"/>
                  </a:moveTo>
                  <a:cubicBezTo>
                    <a:pt x="300" y="1"/>
                    <a:pt x="0" y="1606"/>
                    <a:pt x="1101" y="1868"/>
                  </a:cubicBezTo>
                  <a:cubicBezTo>
                    <a:pt x="1185" y="1887"/>
                    <a:pt x="1265" y="1897"/>
                    <a:pt x="1340" y="1897"/>
                  </a:cubicBezTo>
                  <a:cubicBezTo>
                    <a:pt x="2338" y="1897"/>
                    <a:pt x="2638" y="291"/>
                    <a:pt x="1538" y="30"/>
                  </a:cubicBezTo>
                  <a:cubicBezTo>
                    <a:pt x="1454" y="10"/>
                    <a:pt x="1374" y="1"/>
                    <a:pt x="1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786;p44"/>
            <p:cNvSpPr/>
            <p:nvPr/>
          </p:nvSpPr>
          <p:spPr>
            <a:xfrm>
              <a:off x="4710300" y="1788425"/>
              <a:ext cx="64750" cy="46575"/>
            </a:xfrm>
            <a:custGeom>
              <a:avLst/>
              <a:gdLst/>
              <a:ahLst/>
              <a:cxnLst/>
              <a:rect l="l" t="t" r="r" b="b"/>
              <a:pathLst>
                <a:path w="2590" h="1863" extrusionOk="0">
                  <a:moveTo>
                    <a:pt x="1274" y="1"/>
                  </a:moveTo>
                  <a:cubicBezTo>
                    <a:pt x="296" y="1"/>
                    <a:pt x="0" y="1577"/>
                    <a:pt x="1081" y="1834"/>
                  </a:cubicBezTo>
                  <a:cubicBezTo>
                    <a:pt x="1163" y="1853"/>
                    <a:pt x="1241" y="1862"/>
                    <a:pt x="1315" y="1862"/>
                  </a:cubicBezTo>
                  <a:cubicBezTo>
                    <a:pt x="2295" y="1862"/>
                    <a:pt x="2590" y="285"/>
                    <a:pt x="1508" y="29"/>
                  </a:cubicBezTo>
                  <a:cubicBezTo>
                    <a:pt x="1426" y="10"/>
                    <a:pt x="1348" y="1"/>
                    <a:pt x="1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787;p44"/>
            <p:cNvSpPr/>
            <p:nvPr/>
          </p:nvSpPr>
          <p:spPr>
            <a:xfrm>
              <a:off x="4096175" y="1375900"/>
              <a:ext cx="83275" cy="59875"/>
            </a:xfrm>
            <a:custGeom>
              <a:avLst/>
              <a:gdLst/>
              <a:ahLst/>
              <a:cxnLst/>
              <a:rect l="l" t="t" r="r" b="b"/>
              <a:pathLst>
                <a:path w="3331" h="2395" extrusionOk="0">
                  <a:moveTo>
                    <a:pt x="1638" y="1"/>
                  </a:moveTo>
                  <a:cubicBezTo>
                    <a:pt x="379" y="1"/>
                    <a:pt x="0" y="2027"/>
                    <a:pt x="1390" y="2358"/>
                  </a:cubicBezTo>
                  <a:cubicBezTo>
                    <a:pt x="1496" y="2383"/>
                    <a:pt x="1596" y="2394"/>
                    <a:pt x="1692" y="2394"/>
                  </a:cubicBezTo>
                  <a:cubicBezTo>
                    <a:pt x="2951" y="2394"/>
                    <a:pt x="3330" y="366"/>
                    <a:pt x="1941" y="38"/>
                  </a:cubicBezTo>
                  <a:cubicBezTo>
                    <a:pt x="1835" y="13"/>
                    <a:pt x="1734" y="1"/>
                    <a:pt x="1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788;p44"/>
            <p:cNvSpPr/>
            <p:nvPr/>
          </p:nvSpPr>
          <p:spPr>
            <a:xfrm>
              <a:off x="3530525" y="1455900"/>
              <a:ext cx="75050" cy="53950"/>
            </a:xfrm>
            <a:custGeom>
              <a:avLst/>
              <a:gdLst/>
              <a:ahLst/>
              <a:cxnLst/>
              <a:rect l="l" t="t" r="r" b="b"/>
              <a:pathLst>
                <a:path w="3002" h="2158" extrusionOk="0">
                  <a:moveTo>
                    <a:pt x="1478" y="0"/>
                  </a:moveTo>
                  <a:cubicBezTo>
                    <a:pt x="344" y="0"/>
                    <a:pt x="1" y="1828"/>
                    <a:pt x="1254" y="2124"/>
                  </a:cubicBezTo>
                  <a:cubicBezTo>
                    <a:pt x="1349" y="2147"/>
                    <a:pt x="1439" y="2157"/>
                    <a:pt x="1526" y="2157"/>
                  </a:cubicBezTo>
                  <a:cubicBezTo>
                    <a:pt x="2661" y="2157"/>
                    <a:pt x="3001" y="330"/>
                    <a:pt x="1749" y="33"/>
                  </a:cubicBezTo>
                  <a:cubicBezTo>
                    <a:pt x="1654" y="11"/>
                    <a:pt x="1564" y="0"/>
                    <a:pt x="1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789;p44"/>
            <p:cNvSpPr/>
            <p:nvPr/>
          </p:nvSpPr>
          <p:spPr>
            <a:xfrm>
              <a:off x="3774300" y="1954975"/>
              <a:ext cx="79175" cy="56900"/>
            </a:xfrm>
            <a:custGeom>
              <a:avLst/>
              <a:gdLst/>
              <a:ahLst/>
              <a:cxnLst/>
              <a:rect l="l" t="t" r="r" b="b"/>
              <a:pathLst>
                <a:path w="3167" h="2276" extrusionOk="0">
                  <a:moveTo>
                    <a:pt x="1558" y="0"/>
                  </a:moveTo>
                  <a:cubicBezTo>
                    <a:pt x="362" y="0"/>
                    <a:pt x="1" y="1927"/>
                    <a:pt x="1322" y="2240"/>
                  </a:cubicBezTo>
                  <a:cubicBezTo>
                    <a:pt x="1422" y="2264"/>
                    <a:pt x="1518" y="2275"/>
                    <a:pt x="1608" y="2275"/>
                  </a:cubicBezTo>
                  <a:cubicBezTo>
                    <a:pt x="2806" y="2275"/>
                    <a:pt x="3167" y="348"/>
                    <a:pt x="1845" y="35"/>
                  </a:cubicBezTo>
                  <a:cubicBezTo>
                    <a:pt x="1745" y="11"/>
                    <a:pt x="1649" y="0"/>
                    <a:pt x="1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790;p44"/>
            <p:cNvSpPr/>
            <p:nvPr/>
          </p:nvSpPr>
          <p:spPr>
            <a:xfrm>
              <a:off x="3756450" y="2238850"/>
              <a:ext cx="76900" cy="55300"/>
            </a:xfrm>
            <a:custGeom>
              <a:avLst/>
              <a:gdLst/>
              <a:ahLst/>
              <a:cxnLst/>
              <a:rect l="l" t="t" r="r" b="b"/>
              <a:pathLst>
                <a:path w="3076" h="2212" extrusionOk="0">
                  <a:moveTo>
                    <a:pt x="1515" y="1"/>
                  </a:moveTo>
                  <a:cubicBezTo>
                    <a:pt x="351" y="1"/>
                    <a:pt x="0" y="1874"/>
                    <a:pt x="1284" y="2178"/>
                  </a:cubicBezTo>
                  <a:cubicBezTo>
                    <a:pt x="1381" y="2201"/>
                    <a:pt x="1474" y="2212"/>
                    <a:pt x="1562" y="2212"/>
                  </a:cubicBezTo>
                  <a:cubicBezTo>
                    <a:pt x="2725" y="2212"/>
                    <a:pt x="3076" y="340"/>
                    <a:pt x="1792" y="34"/>
                  </a:cubicBezTo>
                  <a:cubicBezTo>
                    <a:pt x="1695" y="12"/>
                    <a:pt x="1602" y="1"/>
                    <a:pt x="1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791;p44"/>
            <p:cNvSpPr/>
            <p:nvPr/>
          </p:nvSpPr>
          <p:spPr>
            <a:xfrm>
              <a:off x="3414100" y="2170175"/>
              <a:ext cx="79150" cy="56900"/>
            </a:xfrm>
            <a:custGeom>
              <a:avLst/>
              <a:gdLst/>
              <a:ahLst/>
              <a:cxnLst/>
              <a:rect l="l" t="t" r="r" b="b"/>
              <a:pathLst>
                <a:path w="3166" h="2276" extrusionOk="0">
                  <a:moveTo>
                    <a:pt x="1558" y="1"/>
                  </a:moveTo>
                  <a:cubicBezTo>
                    <a:pt x="361" y="1"/>
                    <a:pt x="0" y="1928"/>
                    <a:pt x="1322" y="2241"/>
                  </a:cubicBezTo>
                  <a:cubicBezTo>
                    <a:pt x="1422" y="2265"/>
                    <a:pt x="1517" y="2276"/>
                    <a:pt x="1608" y="2276"/>
                  </a:cubicBezTo>
                  <a:cubicBezTo>
                    <a:pt x="2805" y="2276"/>
                    <a:pt x="3165" y="349"/>
                    <a:pt x="1844" y="36"/>
                  </a:cubicBezTo>
                  <a:cubicBezTo>
                    <a:pt x="1744" y="12"/>
                    <a:pt x="1649" y="1"/>
                    <a:pt x="15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792;p44"/>
            <p:cNvSpPr/>
            <p:nvPr/>
          </p:nvSpPr>
          <p:spPr>
            <a:xfrm>
              <a:off x="3059850" y="2244775"/>
              <a:ext cx="89050" cy="64000"/>
            </a:xfrm>
            <a:custGeom>
              <a:avLst/>
              <a:gdLst/>
              <a:ahLst/>
              <a:cxnLst/>
              <a:rect l="l" t="t" r="r" b="b"/>
              <a:pathLst>
                <a:path w="3562" h="2560" extrusionOk="0">
                  <a:moveTo>
                    <a:pt x="1751" y="0"/>
                  </a:moveTo>
                  <a:cubicBezTo>
                    <a:pt x="406" y="0"/>
                    <a:pt x="0" y="2168"/>
                    <a:pt x="1487" y="2521"/>
                  </a:cubicBezTo>
                  <a:cubicBezTo>
                    <a:pt x="1600" y="2547"/>
                    <a:pt x="1707" y="2560"/>
                    <a:pt x="1809" y="2560"/>
                  </a:cubicBezTo>
                  <a:cubicBezTo>
                    <a:pt x="3156" y="2560"/>
                    <a:pt x="3561" y="391"/>
                    <a:pt x="2074" y="40"/>
                  </a:cubicBezTo>
                  <a:cubicBezTo>
                    <a:pt x="1961" y="13"/>
                    <a:pt x="1854" y="0"/>
                    <a:pt x="1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793;p44"/>
            <p:cNvSpPr/>
            <p:nvPr/>
          </p:nvSpPr>
          <p:spPr>
            <a:xfrm>
              <a:off x="2759275" y="2222350"/>
              <a:ext cx="89525" cy="64300"/>
            </a:xfrm>
            <a:custGeom>
              <a:avLst/>
              <a:gdLst/>
              <a:ahLst/>
              <a:cxnLst/>
              <a:rect l="l" t="t" r="r" b="b"/>
              <a:pathLst>
                <a:path w="3581" h="2572" extrusionOk="0">
                  <a:moveTo>
                    <a:pt x="1762" y="0"/>
                  </a:moveTo>
                  <a:cubicBezTo>
                    <a:pt x="409" y="0"/>
                    <a:pt x="1" y="2178"/>
                    <a:pt x="1495" y="2532"/>
                  </a:cubicBezTo>
                  <a:cubicBezTo>
                    <a:pt x="1608" y="2559"/>
                    <a:pt x="1717" y="2572"/>
                    <a:pt x="1819" y="2572"/>
                  </a:cubicBezTo>
                  <a:cubicBezTo>
                    <a:pt x="3172" y="2572"/>
                    <a:pt x="3581" y="394"/>
                    <a:pt x="2086" y="39"/>
                  </a:cubicBezTo>
                  <a:cubicBezTo>
                    <a:pt x="1973" y="13"/>
                    <a:pt x="1865"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794;p44"/>
            <p:cNvSpPr/>
            <p:nvPr/>
          </p:nvSpPr>
          <p:spPr>
            <a:xfrm>
              <a:off x="2478675" y="1855600"/>
              <a:ext cx="63025" cy="61600"/>
            </a:xfrm>
            <a:custGeom>
              <a:avLst/>
              <a:gdLst/>
              <a:ahLst/>
              <a:cxnLst/>
              <a:rect l="l" t="t" r="r" b="b"/>
              <a:pathLst>
                <a:path w="2521" h="2464" extrusionOk="0">
                  <a:moveTo>
                    <a:pt x="1271" y="0"/>
                  </a:moveTo>
                  <a:cubicBezTo>
                    <a:pt x="1040" y="0"/>
                    <a:pt x="804" y="63"/>
                    <a:pt x="613" y="181"/>
                  </a:cubicBezTo>
                  <a:cubicBezTo>
                    <a:pt x="354" y="341"/>
                    <a:pt x="116" y="645"/>
                    <a:pt x="60" y="948"/>
                  </a:cubicBezTo>
                  <a:cubicBezTo>
                    <a:pt x="1" y="1261"/>
                    <a:pt x="27" y="1607"/>
                    <a:pt x="210" y="1880"/>
                  </a:cubicBezTo>
                  <a:cubicBezTo>
                    <a:pt x="394" y="2152"/>
                    <a:pt x="650" y="2356"/>
                    <a:pt x="976" y="2433"/>
                  </a:cubicBezTo>
                  <a:cubicBezTo>
                    <a:pt x="1064" y="2454"/>
                    <a:pt x="1157" y="2464"/>
                    <a:pt x="1250" y="2464"/>
                  </a:cubicBezTo>
                  <a:cubicBezTo>
                    <a:pt x="1481" y="2464"/>
                    <a:pt x="1717" y="2401"/>
                    <a:pt x="1909" y="2283"/>
                  </a:cubicBezTo>
                  <a:cubicBezTo>
                    <a:pt x="2167" y="2123"/>
                    <a:pt x="2405" y="1819"/>
                    <a:pt x="2461" y="1516"/>
                  </a:cubicBezTo>
                  <a:cubicBezTo>
                    <a:pt x="2521" y="1203"/>
                    <a:pt x="2495" y="857"/>
                    <a:pt x="2311" y="584"/>
                  </a:cubicBezTo>
                  <a:cubicBezTo>
                    <a:pt x="2127" y="312"/>
                    <a:pt x="1871" y="109"/>
                    <a:pt x="1546" y="32"/>
                  </a:cubicBezTo>
                  <a:cubicBezTo>
                    <a:pt x="1457" y="11"/>
                    <a:pt x="1364" y="0"/>
                    <a:pt x="1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795;p44"/>
            <p:cNvSpPr/>
            <p:nvPr/>
          </p:nvSpPr>
          <p:spPr>
            <a:xfrm>
              <a:off x="3040375" y="1300850"/>
              <a:ext cx="87000" cy="62525"/>
            </a:xfrm>
            <a:custGeom>
              <a:avLst/>
              <a:gdLst/>
              <a:ahLst/>
              <a:cxnLst/>
              <a:rect l="l" t="t" r="r" b="b"/>
              <a:pathLst>
                <a:path w="3480" h="2501" extrusionOk="0">
                  <a:moveTo>
                    <a:pt x="1711" y="0"/>
                  </a:moveTo>
                  <a:cubicBezTo>
                    <a:pt x="396" y="0"/>
                    <a:pt x="0" y="2119"/>
                    <a:pt x="1452" y="2463"/>
                  </a:cubicBezTo>
                  <a:cubicBezTo>
                    <a:pt x="1562" y="2489"/>
                    <a:pt x="1667" y="2501"/>
                    <a:pt x="1767" y="2501"/>
                  </a:cubicBezTo>
                  <a:cubicBezTo>
                    <a:pt x="3083" y="2501"/>
                    <a:pt x="3480" y="382"/>
                    <a:pt x="2026" y="39"/>
                  </a:cubicBezTo>
                  <a:cubicBezTo>
                    <a:pt x="1916" y="13"/>
                    <a:pt x="1811" y="0"/>
                    <a:pt x="1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796;p44"/>
            <p:cNvSpPr/>
            <p:nvPr/>
          </p:nvSpPr>
          <p:spPr>
            <a:xfrm>
              <a:off x="3125175" y="2502675"/>
              <a:ext cx="61000" cy="58125"/>
            </a:xfrm>
            <a:custGeom>
              <a:avLst/>
              <a:gdLst/>
              <a:ahLst/>
              <a:cxnLst/>
              <a:rect l="l" t="t" r="r" b="b"/>
              <a:pathLst>
                <a:path w="2440" h="2325" extrusionOk="0">
                  <a:moveTo>
                    <a:pt x="1207" y="0"/>
                  </a:moveTo>
                  <a:cubicBezTo>
                    <a:pt x="1182" y="0"/>
                    <a:pt x="1156" y="1"/>
                    <a:pt x="1130" y="3"/>
                  </a:cubicBezTo>
                  <a:cubicBezTo>
                    <a:pt x="829" y="27"/>
                    <a:pt x="545" y="139"/>
                    <a:pt x="331" y="362"/>
                  </a:cubicBezTo>
                  <a:cubicBezTo>
                    <a:pt x="124" y="580"/>
                    <a:pt x="0" y="905"/>
                    <a:pt x="11" y="1205"/>
                  </a:cubicBezTo>
                  <a:cubicBezTo>
                    <a:pt x="22" y="1513"/>
                    <a:pt x="160" y="1786"/>
                    <a:pt x="371" y="2004"/>
                  </a:cubicBezTo>
                  <a:cubicBezTo>
                    <a:pt x="589" y="2230"/>
                    <a:pt x="910" y="2322"/>
                    <a:pt x="1214" y="2324"/>
                  </a:cubicBezTo>
                  <a:cubicBezTo>
                    <a:pt x="1217" y="2324"/>
                    <a:pt x="1219" y="2324"/>
                    <a:pt x="1222" y="2324"/>
                  </a:cubicBezTo>
                  <a:cubicBezTo>
                    <a:pt x="1635" y="2324"/>
                    <a:pt x="1981" y="2056"/>
                    <a:pt x="2190" y="1722"/>
                  </a:cubicBezTo>
                  <a:cubicBezTo>
                    <a:pt x="2439" y="1321"/>
                    <a:pt x="2350" y="788"/>
                    <a:pt x="2066" y="438"/>
                  </a:cubicBezTo>
                  <a:cubicBezTo>
                    <a:pt x="1859" y="182"/>
                    <a:pt x="1545" y="0"/>
                    <a:pt x="1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797;p44"/>
            <p:cNvSpPr/>
            <p:nvPr/>
          </p:nvSpPr>
          <p:spPr>
            <a:xfrm>
              <a:off x="2210775" y="2287550"/>
              <a:ext cx="84950" cy="61050"/>
            </a:xfrm>
            <a:custGeom>
              <a:avLst/>
              <a:gdLst/>
              <a:ahLst/>
              <a:cxnLst/>
              <a:rect l="l" t="t" r="r" b="b"/>
              <a:pathLst>
                <a:path w="3398" h="2442" extrusionOk="0">
                  <a:moveTo>
                    <a:pt x="1671" y="0"/>
                  </a:moveTo>
                  <a:cubicBezTo>
                    <a:pt x="387" y="0"/>
                    <a:pt x="0" y="2068"/>
                    <a:pt x="1419" y="2404"/>
                  </a:cubicBezTo>
                  <a:cubicBezTo>
                    <a:pt x="1526" y="2430"/>
                    <a:pt x="1629" y="2441"/>
                    <a:pt x="1726" y="2441"/>
                  </a:cubicBezTo>
                  <a:cubicBezTo>
                    <a:pt x="3010" y="2441"/>
                    <a:pt x="3398" y="373"/>
                    <a:pt x="1979" y="38"/>
                  </a:cubicBezTo>
                  <a:cubicBezTo>
                    <a:pt x="1871" y="12"/>
                    <a:pt x="1768" y="0"/>
                    <a:pt x="1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798;p44"/>
            <p:cNvSpPr/>
            <p:nvPr/>
          </p:nvSpPr>
          <p:spPr>
            <a:xfrm>
              <a:off x="2144800" y="1951100"/>
              <a:ext cx="88200" cy="63425"/>
            </a:xfrm>
            <a:custGeom>
              <a:avLst/>
              <a:gdLst/>
              <a:ahLst/>
              <a:cxnLst/>
              <a:rect l="l" t="t" r="r" b="b"/>
              <a:pathLst>
                <a:path w="3528" h="2537" extrusionOk="0">
                  <a:moveTo>
                    <a:pt x="1735" y="1"/>
                  </a:moveTo>
                  <a:cubicBezTo>
                    <a:pt x="402" y="1"/>
                    <a:pt x="0" y="2149"/>
                    <a:pt x="1472" y="2498"/>
                  </a:cubicBezTo>
                  <a:cubicBezTo>
                    <a:pt x="1583" y="2525"/>
                    <a:pt x="1690" y="2537"/>
                    <a:pt x="1791" y="2537"/>
                  </a:cubicBezTo>
                  <a:cubicBezTo>
                    <a:pt x="3126" y="2537"/>
                    <a:pt x="3528" y="389"/>
                    <a:pt x="2055" y="40"/>
                  </a:cubicBezTo>
                  <a:cubicBezTo>
                    <a:pt x="1943" y="13"/>
                    <a:pt x="1836"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799;p44"/>
            <p:cNvSpPr/>
            <p:nvPr/>
          </p:nvSpPr>
          <p:spPr>
            <a:xfrm>
              <a:off x="1891500" y="2518075"/>
              <a:ext cx="82475" cy="59275"/>
            </a:xfrm>
            <a:custGeom>
              <a:avLst/>
              <a:gdLst/>
              <a:ahLst/>
              <a:cxnLst/>
              <a:rect l="l" t="t" r="r" b="b"/>
              <a:pathLst>
                <a:path w="3299" h="2371" extrusionOk="0">
                  <a:moveTo>
                    <a:pt x="1623" y="0"/>
                  </a:moveTo>
                  <a:cubicBezTo>
                    <a:pt x="377" y="0"/>
                    <a:pt x="1" y="2008"/>
                    <a:pt x="1377" y="2334"/>
                  </a:cubicBezTo>
                  <a:cubicBezTo>
                    <a:pt x="1481" y="2359"/>
                    <a:pt x="1581" y="2370"/>
                    <a:pt x="1676" y="2370"/>
                  </a:cubicBezTo>
                  <a:cubicBezTo>
                    <a:pt x="2923" y="2370"/>
                    <a:pt x="3299" y="362"/>
                    <a:pt x="1922" y="37"/>
                  </a:cubicBezTo>
                  <a:cubicBezTo>
                    <a:pt x="1818" y="12"/>
                    <a:pt x="1718" y="0"/>
                    <a:pt x="16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800;p44"/>
            <p:cNvSpPr/>
            <p:nvPr/>
          </p:nvSpPr>
          <p:spPr>
            <a:xfrm>
              <a:off x="2918375" y="2893325"/>
              <a:ext cx="52350" cy="49575"/>
            </a:xfrm>
            <a:custGeom>
              <a:avLst/>
              <a:gdLst/>
              <a:ahLst/>
              <a:cxnLst/>
              <a:rect l="l" t="t" r="r" b="b"/>
              <a:pathLst>
                <a:path w="2094" h="1983" extrusionOk="0">
                  <a:moveTo>
                    <a:pt x="1120" y="1"/>
                  </a:moveTo>
                  <a:cubicBezTo>
                    <a:pt x="1095" y="1"/>
                    <a:pt x="1070" y="2"/>
                    <a:pt x="1045" y="5"/>
                  </a:cubicBezTo>
                  <a:cubicBezTo>
                    <a:pt x="754" y="38"/>
                    <a:pt x="469" y="106"/>
                    <a:pt x="276" y="346"/>
                  </a:cubicBezTo>
                  <a:cubicBezTo>
                    <a:pt x="133" y="522"/>
                    <a:pt x="44" y="696"/>
                    <a:pt x="20" y="923"/>
                  </a:cubicBezTo>
                  <a:cubicBezTo>
                    <a:pt x="0" y="1127"/>
                    <a:pt x="33" y="1351"/>
                    <a:pt x="152" y="1527"/>
                  </a:cubicBezTo>
                  <a:cubicBezTo>
                    <a:pt x="246" y="1665"/>
                    <a:pt x="366" y="1781"/>
                    <a:pt x="511" y="1869"/>
                  </a:cubicBezTo>
                  <a:cubicBezTo>
                    <a:pt x="645" y="1952"/>
                    <a:pt x="798" y="1982"/>
                    <a:pt x="951" y="1982"/>
                  </a:cubicBezTo>
                  <a:cubicBezTo>
                    <a:pt x="1056" y="1982"/>
                    <a:pt x="1161" y="1968"/>
                    <a:pt x="1261" y="1946"/>
                  </a:cubicBezTo>
                  <a:cubicBezTo>
                    <a:pt x="1423" y="1912"/>
                    <a:pt x="1618" y="1797"/>
                    <a:pt x="1722" y="1676"/>
                  </a:cubicBezTo>
                  <a:cubicBezTo>
                    <a:pt x="1793" y="1597"/>
                    <a:pt x="1852" y="1502"/>
                    <a:pt x="1912" y="1413"/>
                  </a:cubicBezTo>
                  <a:cubicBezTo>
                    <a:pt x="2093" y="1136"/>
                    <a:pt x="2055" y="728"/>
                    <a:pt x="1888" y="457"/>
                  </a:cubicBezTo>
                  <a:cubicBezTo>
                    <a:pt x="1733" y="205"/>
                    <a:pt x="1426" y="1"/>
                    <a:pt x="1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801;p44"/>
            <p:cNvSpPr/>
            <p:nvPr/>
          </p:nvSpPr>
          <p:spPr>
            <a:xfrm>
              <a:off x="3039675" y="3049800"/>
              <a:ext cx="80000" cy="57475"/>
            </a:xfrm>
            <a:custGeom>
              <a:avLst/>
              <a:gdLst/>
              <a:ahLst/>
              <a:cxnLst/>
              <a:rect l="l" t="t" r="r" b="b"/>
              <a:pathLst>
                <a:path w="3200" h="2299" extrusionOk="0">
                  <a:moveTo>
                    <a:pt x="1574" y="0"/>
                  </a:moveTo>
                  <a:cubicBezTo>
                    <a:pt x="365" y="0"/>
                    <a:pt x="1" y="1946"/>
                    <a:pt x="1335" y="2263"/>
                  </a:cubicBezTo>
                  <a:cubicBezTo>
                    <a:pt x="1436" y="2287"/>
                    <a:pt x="1533" y="2299"/>
                    <a:pt x="1625" y="2299"/>
                  </a:cubicBezTo>
                  <a:cubicBezTo>
                    <a:pt x="2835" y="2299"/>
                    <a:pt x="3199" y="351"/>
                    <a:pt x="1864" y="35"/>
                  </a:cubicBezTo>
                  <a:cubicBezTo>
                    <a:pt x="1762" y="11"/>
                    <a:pt x="1666" y="0"/>
                    <a:pt x="1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802;p44"/>
            <p:cNvSpPr/>
            <p:nvPr/>
          </p:nvSpPr>
          <p:spPr>
            <a:xfrm>
              <a:off x="2822450" y="3220050"/>
              <a:ext cx="65100" cy="64675"/>
            </a:xfrm>
            <a:custGeom>
              <a:avLst/>
              <a:gdLst/>
              <a:ahLst/>
              <a:cxnLst/>
              <a:rect l="l" t="t" r="r" b="b"/>
              <a:pathLst>
                <a:path w="2604" h="2587" extrusionOk="0">
                  <a:moveTo>
                    <a:pt x="1313" y="1"/>
                  </a:moveTo>
                  <a:cubicBezTo>
                    <a:pt x="970" y="1"/>
                    <a:pt x="606" y="131"/>
                    <a:pt x="392" y="394"/>
                  </a:cubicBezTo>
                  <a:cubicBezTo>
                    <a:pt x="386" y="401"/>
                    <a:pt x="380" y="410"/>
                    <a:pt x="374" y="416"/>
                  </a:cubicBezTo>
                  <a:cubicBezTo>
                    <a:pt x="214" y="584"/>
                    <a:pt x="108" y="782"/>
                    <a:pt x="54" y="1007"/>
                  </a:cubicBezTo>
                  <a:cubicBezTo>
                    <a:pt x="1" y="1233"/>
                    <a:pt x="7" y="1457"/>
                    <a:pt x="75" y="1679"/>
                  </a:cubicBezTo>
                  <a:cubicBezTo>
                    <a:pt x="207" y="2112"/>
                    <a:pt x="567" y="2449"/>
                    <a:pt x="1007" y="2553"/>
                  </a:cubicBezTo>
                  <a:cubicBezTo>
                    <a:pt x="1104" y="2576"/>
                    <a:pt x="1203" y="2587"/>
                    <a:pt x="1301" y="2587"/>
                  </a:cubicBezTo>
                  <a:cubicBezTo>
                    <a:pt x="1648" y="2587"/>
                    <a:pt x="1989" y="2446"/>
                    <a:pt x="2233" y="2189"/>
                  </a:cubicBezTo>
                  <a:cubicBezTo>
                    <a:pt x="2392" y="2022"/>
                    <a:pt x="2499" y="1825"/>
                    <a:pt x="2553" y="1599"/>
                  </a:cubicBezTo>
                  <a:cubicBezTo>
                    <a:pt x="2604" y="1374"/>
                    <a:pt x="2597" y="1150"/>
                    <a:pt x="2531" y="929"/>
                  </a:cubicBezTo>
                  <a:cubicBezTo>
                    <a:pt x="2529" y="919"/>
                    <a:pt x="2527" y="908"/>
                    <a:pt x="2525" y="899"/>
                  </a:cubicBezTo>
                  <a:cubicBezTo>
                    <a:pt x="2430" y="472"/>
                    <a:pt x="2011" y="131"/>
                    <a:pt x="1603" y="34"/>
                  </a:cubicBezTo>
                  <a:cubicBezTo>
                    <a:pt x="1511" y="12"/>
                    <a:pt x="1413" y="1"/>
                    <a:pt x="1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803;p44"/>
            <p:cNvSpPr/>
            <p:nvPr/>
          </p:nvSpPr>
          <p:spPr>
            <a:xfrm>
              <a:off x="1886900" y="2917250"/>
              <a:ext cx="64825" cy="56425"/>
            </a:xfrm>
            <a:custGeom>
              <a:avLst/>
              <a:gdLst/>
              <a:ahLst/>
              <a:cxnLst/>
              <a:rect l="l" t="t" r="r" b="b"/>
              <a:pathLst>
                <a:path w="2593" h="2257" extrusionOk="0">
                  <a:moveTo>
                    <a:pt x="1158" y="1"/>
                  </a:moveTo>
                  <a:cubicBezTo>
                    <a:pt x="683" y="1"/>
                    <a:pt x="231" y="252"/>
                    <a:pt x="142" y="836"/>
                  </a:cubicBezTo>
                  <a:cubicBezTo>
                    <a:pt x="137" y="864"/>
                    <a:pt x="133" y="892"/>
                    <a:pt x="128" y="922"/>
                  </a:cubicBezTo>
                  <a:cubicBezTo>
                    <a:pt x="1" y="1754"/>
                    <a:pt x="613" y="2257"/>
                    <a:pt x="1233" y="2257"/>
                  </a:cubicBezTo>
                  <a:cubicBezTo>
                    <a:pt x="1672" y="2257"/>
                    <a:pt x="2114" y="2004"/>
                    <a:pt x="2300" y="1436"/>
                  </a:cubicBezTo>
                  <a:cubicBezTo>
                    <a:pt x="2308" y="1409"/>
                    <a:pt x="2317" y="1381"/>
                    <a:pt x="2327" y="1354"/>
                  </a:cubicBezTo>
                  <a:cubicBezTo>
                    <a:pt x="2593" y="536"/>
                    <a:pt x="1851" y="1"/>
                    <a:pt x="1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804;p44"/>
            <p:cNvSpPr/>
            <p:nvPr/>
          </p:nvSpPr>
          <p:spPr>
            <a:xfrm>
              <a:off x="2209775" y="3343775"/>
              <a:ext cx="55700" cy="51750"/>
            </a:xfrm>
            <a:custGeom>
              <a:avLst/>
              <a:gdLst/>
              <a:ahLst/>
              <a:cxnLst/>
              <a:rect l="l" t="t" r="r" b="b"/>
              <a:pathLst>
                <a:path w="2228" h="2070" extrusionOk="0">
                  <a:moveTo>
                    <a:pt x="1122" y="1"/>
                  </a:moveTo>
                  <a:cubicBezTo>
                    <a:pt x="928" y="1"/>
                    <a:pt x="730" y="54"/>
                    <a:pt x="569" y="153"/>
                  </a:cubicBezTo>
                  <a:cubicBezTo>
                    <a:pt x="353" y="287"/>
                    <a:pt x="153" y="542"/>
                    <a:pt x="104" y="796"/>
                  </a:cubicBezTo>
                  <a:cubicBezTo>
                    <a:pt x="0" y="1347"/>
                    <a:pt x="310" y="1909"/>
                    <a:pt x="875" y="2043"/>
                  </a:cubicBezTo>
                  <a:cubicBezTo>
                    <a:pt x="949" y="2061"/>
                    <a:pt x="1026" y="2069"/>
                    <a:pt x="1103" y="2069"/>
                  </a:cubicBezTo>
                  <a:cubicBezTo>
                    <a:pt x="1298" y="2069"/>
                    <a:pt x="1496" y="2017"/>
                    <a:pt x="1657" y="1917"/>
                  </a:cubicBezTo>
                  <a:cubicBezTo>
                    <a:pt x="1873" y="1784"/>
                    <a:pt x="2073" y="1528"/>
                    <a:pt x="2121" y="1274"/>
                  </a:cubicBezTo>
                  <a:cubicBezTo>
                    <a:pt x="2227" y="721"/>
                    <a:pt x="1918" y="160"/>
                    <a:pt x="1353" y="27"/>
                  </a:cubicBezTo>
                  <a:cubicBezTo>
                    <a:pt x="1278" y="10"/>
                    <a:pt x="1200" y="1"/>
                    <a:pt x="1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805;p44"/>
            <p:cNvSpPr/>
            <p:nvPr/>
          </p:nvSpPr>
          <p:spPr>
            <a:xfrm>
              <a:off x="2014100" y="3528325"/>
              <a:ext cx="38825" cy="38575"/>
            </a:xfrm>
            <a:custGeom>
              <a:avLst/>
              <a:gdLst/>
              <a:ahLst/>
              <a:cxnLst/>
              <a:rect l="l" t="t" r="r" b="b"/>
              <a:pathLst>
                <a:path w="1553" h="1543" extrusionOk="0">
                  <a:moveTo>
                    <a:pt x="814" y="1"/>
                  </a:moveTo>
                  <a:cubicBezTo>
                    <a:pt x="678" y="1"/>
                    <a:pt x="555" y="39"/>
                    <a:pt x="420" y="101"/>
                  </a:cubicBezTo>
                  <a:cubicBezTo>
                    <a:pt x="406" y="108"/>
                    <a:pt x="391" y="114"/>
                    <a:pt x="376" y="123"/>
                  </a:cubicBezTo>
                  <a:cubicBezTo>
                    <a:pt x="265" y="174"/>
                    <a:pt x="166" y="307"/>
                    <a:pt x="105" y="408"/>
                  </a:cubicBezTo>
                  <a:cubicBezTo>
                    <a:pt x="17" y="554"/>
                    <a:pt x="1" y="740"/>
                    <a:pt x="28" y="904"/>
                  </a:cubicBezTo>
                  <a:cubicBezTo>
                    <a:pt x="76" y="1193"/>
                    <a:pt x="301" y="1469"/>
                    <a:pt x="603" y="1527"/>
                  </a:cubicBezTo>
                  <a:cubicBezTo>
                    <a:pt x="657" y="1537"/>
                    <a:pt x="713" y="1543"/>
                    <a:pt x="768" y="1543"/>
                  </a:cubicBezTo>
                  <a:cubicBezTo>
                    <a:pt x="980" y="1543"/>
                    <a:pt x="1188" y="1467"/>
                    <a:pt x="1338" y="1310"/>
                  </a:cubicBezTo>
                  <a:cubicBezTo>
                    <a:pt x="1458" y="1183"/>
                    <a:pt x="1523" y="1023"/>
                    <a:pt x="1541" y="853"/>
                  </a:cubicBezTo>
                  <a:cubicBezTo>
                    <a:pt x="1553" y="700"/>
                    <a:pt x="1535" y="499"/>
                    <a:pt x="1434" y="375"/>
                  </a:cubicBezTo>
                  <a:cubicBezTo>
                    <a:pt x="1423" y="361"/>
                    <a:pt x="1414" y="349"/>
                    <a:pt x="1403" y="335"/>
                  </a:cubicBezTo>
                  <a:cubicBezTo>
                    <a:pt x="1286" y="188"/>
                    <a:pt x="1155" y="53"/>
                    <a:pt x="960" y="15"/>
                  </a:cubicBezTo>
                  <a:cubicBezTo>
                    <a:pt x="909" y="5"/>
                    <a:pt x="861"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806;p44"/>
            <p:cNvSpPr/>
            <p:nvPr/>
          </p:nvSpPr>
          <p:spPr>
            <a:xfrm>
              <a:off x="3473625" y="3448375"/>
              <a:ext cx="76275" cy="54825"/>
            </a:xfrm>
            <a:custGeom>
              <a:avLst/>
              <a:gdLst/>
              <a:ahLst/>
              <a:cxnLst/>
              <a:rect l="l" t="t" r="r" b="b"/>
              <a:pathLst>
                <a:path w="3051" h="2193" extrusionOk="0">
                  <a:moveTo>
                    <a:pt x="1502" y="1"/>
                  </a:moveTo>
                  <a:cubicBezTo>
                    <a:pt x="349" y="1"/>
                    <a:pt x="1" y="1857"/>
                    <a:pt x="1274" y="2159"/>
                  </a:cubicBezTo>
                  <a:cubicBezTo>
                    <a:pt x="1370" y="2182"/>
                    <a:pt x="1462" y="2192"/>
                    <a:pt x="1550" y="2192"/>
                  </a:cubicBezTo>
                  <a:cubicBezTo>
                    <a:pt x="2703" y="2192"/>
                    <a:pt x="3051" y="336"/>
                    <a:pt x="1779" y="35"/>
                  </a:cubicBezTo>
                  <a:cubicBezTo>
                    <a:pt x="1682" y="12"/>
                    <a:pt x="1590"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807;p44"/>
            <p:cNvSpPr/>
            <p:nvPr/>
          </p:nvSpPr>
          <p:spPr>
            <a:xfrm>
              <a:off x="3823200" y="3550900"/>
              <a:ext cx="64500" cy="63050"/>
            </a:xfrm>
            <a:custGeom>
              <a:avLst/>
              <a:gdLst/>
              <a:ahLst/>
              <a:cxnLst/>
              <a:rect l="l" t="t" r="r" b="b"/>
              <a:pathLst>
                <a:path w="2580" h="2522" extrusionOk="0">
                  <a:moveTo>
                    <a:pt x="1302" y="0"/>
                  </a:moveTo>
                  <a:cubicBezTo>
                    <a:pt x="1066" y="0"/>
                    <a:pt x="824" y="64"/>
                    <a:pt x="628" y="186"/>
                  </a:cubicBezTo>
                  <a:cubicBezTo>
                    <a:pt x="364" y="349"/>
                    <a:pt x="121" y="661"/>
                    <a:pt x="61" y="970"/>
                  </a:cubicBezTo>
                  <a:cubicBezTo>
                    <a:pt x="1" y="1291"/>
                    <a:pt x="26" y="1646"/>
                    <a:pt x="215" y="1924"/>
                  </a:cubicBezTo>
                  <a:cubicBezTo>
                    <a:pt x="403" y="2203"/>
                    <a:pt x="665" y="2412"/>
                    <a:pt x="998" y="2490"/>
                  </a:cubicBezTo>
                  <a:cubicBezTo>
                    <a:pt x="1089" y="2511"/>
                    <a:pt x="1184" y="2522"/>
                    <a:pt x="1279" y="2522"/>
                  </a:cubicBezTo>
                  <a:cubicBezTo>
                    <a:pt x="1516" y="2522"/>
                    <a:pt x="1757" y="2458"/>
                    <a:pt x="1953" y="2337"/>
                  </a:cubicBezTo>
                  <a:cubicBezTo>
                    <a:pt x="2217" y="2174"/>
                    <a:pt x="2460" y="1862"/>
                    <a:pt x="2519" y="1553"/>
                  </a:cubicBezTo>
                  <a:cubicBezTo>
                    <a:pt x="2580" y="1231"/>
                    <a:pt x="2554" y="877"/>
                    <a:pt x="2365" y="598"/>
                  </a:cubicBezTo>
                  <a:cubicBezTo>
                    <a:pt x="2177" y="319"/>
                    <a:pt x="1914" y="111"/>
                    <a:pt x="1581" y="32"/>
                  </a:cubicBezTo>
                  <a:cubicBezTo>
                    <a:pt x="1491" y="11"/>
                    <a:pt x="1397" y="0"/>
                    <a:pt x="1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808;p44"/>
            <p:cNvSpPr/>
            <p:nvPr/>
          </p:nvSpPr>
          <p:spPr>
            <a:xfrm>
              <a:off x="4135825" y="3568975"/>
              <a:ext cx="46575" cy="43275"/>
            </a:xfrm>
            <a:custGeom>
              <a:avLst/>
              <a:gdLst/>
              <a:ahLst/>
              <a:cxnLst/>
              <a:rect l="l" t="t" r="r" b="b"/>
              <a:pathLst>
                <a:path w="1863" h="1731" extrusionOk="0">
                  <a:moveTo>
                    <a:pt x="939" y="1"/>
                  </a:moveTo>
                  <a:cubicBezTo>
                    <a:pt x="777" y="1"/>
                    <a:pt x="611" y="45"/>
                    <a:pt x="476" y="128"/>
                  </a:cubicBezTo>
                  <a:cubicBezTo>
                    <a:pt x="295" y="241"/>
                    <a:pt x="129" y="454"/>
                    <a:pt x="88" y="665"/>
                  </a:cubicBezTo>
                  <a:cubicBezTo>
                    <a:pt x="0" y="1128"/>
                    <a:pt x="260" y="1596"/>
                    <a:pt x="731" y="1709"/>
                  </a:cubicBezTo>
                  <a:cubicBezTo>
                    <a:pt x="793" y="1724"/>
                    <a:pt x="858" y="1731"/>
                    <a:pt x="923" y="1731"/>
                  </a:cubicBezTo>
                  <a:cubicBezTo>
                    <a:pt x="1086" y="1731"/>
                    <a:pt x="1252" y="1686"/>
                    <a:pt x="1387" y="1604"/>
                  </a:cubicBezTo>
                  <a:cubicBezTo>
                    <a:pt x="1568" y="1491"/>
                    <a:pt x="1734" y="1278"/>
                    <a:pt x="1774" y="1065"/>
                  </a:cubicBezTo>
                  <a:cubicBezTo>
                    <a:pt x="1863" y="604"/>
                    <a:pt x="1604" y="135"/>
                    <a:pt x="1131" y="22"/>
                  </a:cubicBezTo>
                  <a:cubicBezTo>
                    <a:pt x="1069" y="8"/>
                    <a:pt x="1004" y="1"/>
                    <a:pt x="9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809;p44"/>
            <p:cNvSpPr/>
            <p:nvPr/>
          </p:nvSpPr>
          <p:spPr>
            <a:xfrm>
              <a:off x="4842350" y="4073500"/>
              <a:ext cx="53325" cy="52200"/>
            </a:xfrm>
            <a:custGeom>
              <a:avLst/>
              <a:gdLst/>
              <a:ahLst/>
              <a:cxnLst/>
              <a:rect l="l" t="t" r="r" b="b"/>
              <a:pathLst>
                <a:path w="2133" h="2088" extrusionOk="0">
                  <a:moveTo>
                    <a:pt x="1073" y="1"/>
                  </a:moveTo>
                  <a:cubicBezTo>
                    <a:pt x="878" y="1"/>
                    <a:pt x="679" y="54"/>
                    <a:pt x="518" y="154"/>
                  </a:cubicBezTo>
                  <a:cubicBezTo>
                    <a:pt x="300" y="289"/>
                    <a:pt x="99" y="547"/>
                    <a:pt x="51" y="803"/>
                  </a:cubicBezTo>
                  <a:cubicBezTo>
                    <a:pt x="1" y="1070"/>
                    <a:pt x="22" y="1363"/>
                    <a:pt x="177" y="1592"/>
                  </a:cubicBezTo>
                  <a:cubicBezTo>
                    <a:pt x="332" y="1822"/>
                    <a:pt x="549" y="1995"/>
                    <a:pt x="825" y="2061"/>
                  </a:cubicBezTo>
                  <a:cubicBezTo>
                    <a:pt x="900" y="2079"/>
                    <a:pt x="978" y="2088"/>
                    <a:pt x="1058" y="2088"/>
                  </a:cubicBezTo>
                  <a:cubicBezTo>
                    <a:pt x="1253" y="2088"/>
                    <a:pt x="1452" y="2035"/>
                    <a:pt x="1614" y="1935"/>
                  </a:cubicBezTo>
                  <a:cubicBezTo>
                    <a:pt x="1831" y="1799"/>
                    <a:pt x="2033" y="1542"/>
                    <a:pt x="2083" y="1286"/>
                  </a:cubicBezTo>
                  <a:cubicBezTo>
                    <a:pt x="2133" y="1019"/>
                    <a:pt x="2111" y="726"/>
                    <a:pt x="1955" y="497"/>
                  </a:cubicBezTo>
                  <a:cubicBezTo>
                    <a:pt x="1801" y="267"/>
                    <a:pt x="1582" y="94"/>
                    <a:pt x="1307" y="28"/>
                  </a:cubicBezTo>
                  <a:cubicBezTo>
                    <a:pt x="1231" y="10"/>
                    <a:pt x="1153"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810;p44"/>
            <p:cNvSpPr/>
            <p:nvPr/>
          </p:nvSpPr>
          <p:spPr>
            <a:xfrm>
              <a:off x="5245200" y="3703625"/>
              <a:ext cx="62875" cy="55600"/>
            </a:xfrm>
            <a:custGeom>
              <a:avLst/>
              <a:gdLst/>
              <a:ahLst/>
              <a:cxnLst/>
              <a:rect l="l" t="t" r="r" b="b"/>
              <a:pathLst>
                <a:path w="2515" h="2224" extrusionOk="0">
                  <a:moveTo>
                    <a:pt x="1272" y="1"/>
                  </a:moveTo>
                  <a:cubicBezTo>
                    <a:pt x="1258" y="1"/>
                    <a:pt x="1244" y="1"/>
                    <a:pt x="1230" y="1"/>
                  </a:cubicBezTo>
                  <a:cubicBezTo>
                    <a:pt x="725" y="24"/>
                    <a:pt x="282" y="354"/>
                    <a:pt x="163" y="857"/>
                  </a:cubicBezTo>
                  <a:cubicBezTo>
                    <a:pt x="0" y="1542"/>
                    <a:pt x="542" y="2224"/>
                    <a:pt x="1245" y="2224"/>
                  </a:cubicBezTo>
                  <a:cubicBezTo>
                    <a:pt x="1258" y="2224"/>
                    <a:pt x="1270" y="2223"/>
                    <a:pt x="1283" y="2223"/>
                  </a:cubicBezTo>
                  <a:cubicBezTo>
                    <a:pt x="2000" y="2197"/>
                    <a:pt x="2514" y="1472"/>
                    <a:pt x="2305" y="788"/>
                  </a:cubicBezTo>
                  <a:cubicBezTo>
                    <a:pt x="2171" y="349"/>
                    <a:pt x="1740" y="1"/>
                    <a:pt x="1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811;p44"/>
            <p:cNvSpPr/>
            <p:nvPr/>
          </p:nvSpPr>
          <p:spPr>
            <a:xfrm>
              <a:off x="3846875" y="4017525"/>
              <a:ext cx="62425" cy="60975"/>
            </a:xfrm>
            <a:custGeom>
              <a:avLst/>
              <a:gdLst/>
              <a:ahLst/>
              <a:cxnLst/>
              <a:rect l="l" t="t" r="r" b="b"/>
              <a:pathLst>
                <a:path w="2497" h="2439" extrusionOk="0">
                  <a:moveTo>
                    <a:pt x="1258" y="0"/>
                  </a:moveTo>
                  <a:cubicBezTo>
                    <a:pt x="1030" y="0"/>
                    <a:pt x="797" y="62"/>
                    <a:pt x="607" y="180"/>
                  </a:cubicBezTo>
                  <a:cubicBezTo>
                    <a:pt x="352" y="337"/>
                    <a:pt x="116" y="640"/>
                    <a:pt x="60" y="938"/>
                  </a:cubicBezTo>
                  <a:cubicBezTo>
                    <a:pt x="1" y="1249"/>
                    <a:pt x="27" y="1592"/>
                    <a:pt x="208" y="1861"/>
                  </a:cubicBezTo>
                  <a:cubicBezTo>
                    <a:pt x="390" y="2130"/>
                    <a:pt x="644" y="2333"/>
                    <a:pt x="967" y="2408"/>
                  </a:cubicBezTo>
                  <a:cubicBezTo>
                    <a:pt x="1055" y="2429"/>
                    <a:pt x="1146" y="2439"/>
                    <a:pt x="1239" y="2439"/>
                  </a:cubicBezTo>
                  <a:cubicBezTo>
                    <a:pt x="1467" y="2439"/>
                    <a:pt x="1700" y="2377"/>
                    <a:pt x="1889" y="2260"/>
                  </a:cubicBezTo>
                  <a:cubicBezTo>
                    <a:pt x="2145" y="2103"/>
                    <a:pt x="2380" y="1801"/>
                    <a:pt x="2437" y="1501"/>
                  </a:cubicBezTo>
                  <a:cubicBezTo>
                    <a:pt x="2497" y="1191"/>
                    <a:pt x="2471" y="847"/>
                    <a:pt x="2288" y="579"/>
                  </a:cubicBezTo>
                  <a:cubicBezTo>
                    <a:pt x="2105" y="310"/>
                    <a:pt x="1851" y="107"/>
                    <a:pt x="1530" y="31"/>
                  </a:cubicBezTo>
                  <a:cubicBezTo>
                    <a:pt x="1442" y="11"/>
                    <a:pt x="1351" y="0"/>
                    <a:pt x="12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812;p44"/>
            <p:cNvSpPr/>
            <p:nvPr/>
          </p:nvSpPr>
          <p:spPr>
            <a:xfrm>
              <a:off x="4156200" y="4425700"/>
              <a:ext cx="65050" cy="63600"/>
            </a:xfrm>
            <a:custGeom>
              <a:avLst/>
              <a:gdLst/>
              <a:ahLst/>
              <a:cxnLst/>
              <a:rect l="l" t="t" r="r" b="b"/>
              <a:pathLst>
                <a:path w="2602" h="2544" extrusionOk="0">
                  <a:moveTo>
                    <a:pt x="1312" y="1"/>
                  </a:moveTo>
                  <a:cubicBezTo>
                    <a:pt x="1074" y="1"/>
                    <a:pt x="831" y="66"/>
                    <a:pt x="633" y="189"/>
                  </a:cubicBezTo>
                  <a:cubicBezTo>
                    <a:pt x="367" y="352"/>
                    <a:pt x="121" y="667"/>
                    <a:pt x="62" y="978"/>
                  </a:cubicBezTo>
                  <a:cubicBezTo>
                    <a:pt x="0" y="1302"/>
                    <a:pt x="27" y="1659"/>
                    <a:pt x="217" y="1940"/>
                  </a:cubicBezTo>
                  <a:cubicBezTo>
                    <a:pt x="407" y="2220"/>
                    <a:pt x="672" y="2431"/>
                    <a:pt x="1007" y="2511"/>
                  </a:cubicBezTo>
                  <a:cubicBezTo>
                    <a:pt x="1098" y="2533"/>
                    <a:pt x="1193" y="2543"/>
                    <a:pt x="1289" y="2543"/>
                  </a:cubicBezTo>
                  <a:cubicBezTo>
                    <a:pt x="1527" y="2543"/>
                    <a:pt x="1771" y="2478"/>
                    <a:pt x="1969" y="2355"/>
                  </a:cubicBezTo>
                  <a:cubicBezTo>
                    <a:pt x="2235" y="2192"/>
                    <a:pt x="2480" y="1876"/>
                    <a:pt x="2540" y="1566"/>
                  </a:cubicBezTo>
                  <a:cubicBezTo>
                    <a:pt x="2601" y="1242"/>
                    <a:pt x="2574" y="885"/>
                    <a:pt x="2384" y="604"/>
                  </a:cubicBezTo>
                  <a:cubicBezTo>
                    <a:pt x="2195" y="324"/>
                    <a:pt x="1930" y="113"/>
                    <a:pt x="1595" y="33"/>
                  </a:cubicBezTo>
                  <a:cubicBezTo>
                    <a:pt x="1504" y="12"/>
                    <a:pt x="1408"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813;p44"/>
            <p:cNvSpPr/>
            <p:nvPr/>
          </p:nvSpPr>
          <p:spPr>
            <a:xfrm>
              <a:off x="3554725" y="4408075"/>
              <a:ext cx="79975" cy="57500"/>
            </a:xfrm>
            <a:custGeom>
              <a:avLst/>
              <a:gdLst/>
              <a:ahLst/>
              <a:cxnLst/>
              <a:rect l="l" t="t" r="r" b="b"/>
              <a:pathLst>
                <a:path w="3199" h="2300" extrusionOk="0">
                  <a:moveTo>
                    <a:pt x="1577" y="1"/>
                  </a:moveTo>
                  <a:cubicBezTo>
                    <a:pt x="367" y="1"/>
                    <a:pt x="1" y="1948"/>
                    <a:pt x="1337" y="2265"/>
                  </a:cubicBezTo>
                  <a:cubicBezTo>
                    <a:pt x="1438" y="2289"/>
                    <a:pt x="1535" y="2300"/>
                    <a:pt x="1626" y="2300"/>
                  </a:cubicBezTo>
                  <a:cubicBezTo>
                    <a:pt x="2835" y="2300"/>
                    <a:pt x="3199" y="352"/>
                    <a:pt x="1865" y="36"/>
                  </a:cubicBezTo>
                  <a:cubicBezTo>
                    <a:pt x="1765" y="12"/>
                    <a:pt x="1668" y="1"/>
                    <a:pt x="1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814;p44"/>
            <p:cNvSpPr/>
            <p:nvPr/>
          </p:nvSpPr>
          <p:spPr>
            <a:xfrm>
              <a:off x="3261575" y="4442150"/>
              <a:ext cx="70550" cy="50675"/>
            </a:xfrm>
            <a:custGeom>
              <a:avLst/>
              <a:gdLst/>
              <a:ahLst/>
              <a:cxnLst/>
              <a:rect l="l" t="t" r="r" b="b"/>
              <a:pathLst>
                <a:path w="2822" h="2027" extrusionOk="0">
                  <a:moveTo>
                    <a:pt x="1390" y="0"/>
                  </a:moveTo>
                  <a:cubicBezTo>
                    <a:pt x="323" y="0"/>
                    <a:pt x="1" y="1717"/>
                    <a:pt x="1178" y="1996"/>
                  </a:cubicBezTo>
                  <a:cubicBezTo>
                    <a:pt x="1267" y="2017"/>
                    <a:pt x="1352" y="2027"/>
                    <a:pt x="1433" y="2027"/>
                  </a:cubicBezTo>
                  <a:cubicBezTo>
                    <a:pt x="2499" y="2027"/>
                    <a:pt x="2821" y="310"/>
                    <a:pt x="1645" y="31"/>
                  </a:cubicBezTo>
                  <a:cubicBezTo>
                    <a:pt x="1556" y="10"/>
                    <a:pt x="1470" y="0"/>
                    <a:pt x="1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815;p44"/>
            <p:cNvSpPr/>
            <p:nvPr/>
          </p:nvSpPr>
          <p:spPr>
            <a:xfrm>
              <a:off x="2992725" y="4109150"/>
              <a:ext cx="68875" cy="49525"/>
            </a:xfrm>
            <a:custGeom>
              <a:avLst/>
              <a:gdLst/>
              <a:ahLst/>
              <a:cxnLst/>
              <a:rect l="l" t="t" r="r" b="b"/>
              <a:pathLst>
                <a:path w="2755" h="1981" extrusionOk="0">
                  <a:moveTo>
                    <a:pt x="1356" y="0"/>
                  </a:moveTo>
                  <a:cubicBezTo>
                    <a:pt x="314" y="0"/>
                    <a:pt x="1" y="1677"/>
                    <a:pt x="1150" y="1950"/>
                  </a:cubicBezTo>
                  <a:cubicBezTo>
                    <a:pt x="1238" y="1970"/>
                    <a:pt x="1321" y="1980"/>
                    <a:pt x="1401" y="1980"/>
                  </a:cubicBezTo>
                  <a:cubicBezTo>
                    <a:pt x="2441" y="1980"/>
                    <a:pt x="2755" y="304"/>
                    <a:pt x="1606" y="31"/>
                  </a:cubicBezTo>
                  <a:cubicBezTo>
                    <a:pt x="1518" y="10"/>
                    <a:pt x="1435"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816;p44"/>
            <p:cNvSpPr/>
            <p:nvPr/>
          </p:nvSpPr>
          <p:spPr>
            <a:xfrm>
              <a:off x="2560600" y="4140125"/>
              <a:ext cx="82100" cy="59000"/>
            </a:xfrm>
            <a:custGeom>
              <a:avLst/>
              <a:gdLst/>
              <a:ahLst/>
              <a:cxnLst/>
              <a:rect l="l" t="t" r="r" b="b"/>
              <a:pathLst>
                <a:path w="3284" h="2360" extrusionOk="0">
                  <a:moveTo>
                    <a:pt x="1616" y="1"/>
                  </a:moveTo>
                  <a:cubicBezTo>
                    <a:pt x="375" y="1"/>
                    <a:pt x="1" y="1999"/>
                    <a:pt x="1371" y="2324"/>
                  </a:cubicBezTo>
                  <a:cubicBezTo>
                    <a:pt x="1475" y="2348"/>
                    <a:pt x="1574" y="2360"/>
                    <a:pt x="1668" y="2360"/>
                  </a:cubicBezTo>
                  <a:cubicBezTo>
                    <a:pt x="2909" y="2360"/>
                    <a:pt x="3284" y="362"/>
                    <a:pt x="1913" y="37"/>
                  </a:cubicBezTo>
                  <a:cubicBezTo>
                    <a:pt x="1809" y="12"/>
                    <a:pt x="1710" y="1"/>
                    <a:pt x="1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817;p44"/>
            <p:cNvSpPr/>
            <p:nvPr/>
          </p:nvSpPr>
          <p:spPr>
            <a:xfrm>
              <a:off x="2572200" y="2399175"/>
              <a:ext cx="58050" cy="56750"/>
            </a:xfrm>
            <a:custGeom>
              <a:avLst/>
              <a:gdLst/>
              <a:ahLst/>
              <a:cxnLst/>
              <a:rect l="l" t="t" r="r" b="b"/>
              <a:pathLst>
                <a:path w="2322" h="2270" extrusionOk="0">
                  <a:moveTo>
                    <a:pt x="1169" y="1"/>
                  </a:moveTo>
                  <a:cubicBezTo>
                    <a:pt x="957" y="1"/>
                    <a:pt x="741" y="59"/>
                    <a:pt x="564" y="167"/>
                  </a:cubicBezTo>
                  <a:cubicBezTo>
                    <a:pt x="327" y="313"/>
                    <a:pt x="108" y="594"/>
                    <a:pt x="55" y="873"/>
                  </a:cubicBezTo>
                  <a:cubicBezTo>
                    <a:pt x="0" y="1162"/>
                    <a:pt x="24" y="1481"/>
                    <a:pt x="194" y="1731"/>
                  </a:cubicBezTo>
                  <a:cubicBezTo>
                    <a:pt x="362" y="1981"/>
                    <a:pt x="599" y="2169"/>
                    <a:pt x="899" y="2241"/>
                  </a:cubicBezTo>
                  <a:cubicBezTo>
                    <a:pt x="980" y="2260"/>
                    <a:pt x="1065" y="2269"/>
                    <a:pt x="1151" y="2269"/>
                  </a:cubicBezTo>
                  <a:cubicBezTo>
                    <a:pt x="1364" y="2269"/>
                    <a:pt x="1581" y="2211"/>
                    <a:pt x="1757" y="2102"/>
                  </a:cubicBezTo>
                  <a:cubicBezTo>
                    <a:pt x="1995" y="1956"/>
                    <a:pt x="2213" y="1675"/>
                    <a:pt x="2266" y="1397"/>
                  </a:cubicBezTo>
                  <a:cubicBezTo>
                    <a:pt x="2321" y="1108"/>
                    <a:pt x="2297" y="789"/>
                    <a:pt x="2128" y="539"/>
                  </a:cubicBezTo>
                  <a:cubicBezTo>
                    <a:pt x="1959" y="289"/>
                    <a:pt x="1722" y="101"/>
                    <a:pt x="1423" y="30"/>
                  </a:cubicBezTo>
                  <a:cubicBezTo>
                    <a:pt x="1341" y="10"/>
                    <a:pt x="1256" y="1"/>
                    <a:pt x="1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818;p44"/>
            <p:cNvSpPr/>
            <p:nvPr/>
          </p:nvSpPr>
          <p:spPr>
            <a:xfrm>
              <a:off x="5337400" y="2288625"/>
              <a:ext cx="68475" cy="49200"/>
            </a:xfrm>
            <a:custGeom>
              <a:avLst/>
              <a:gdLst/>
              <a:ahLst/>
              <a:cxnLst/>
              <a:rect l="l" t="t" r="r" b="b"/>
              <a:pathLst>
                <a:path w="2739" h="1968" extrusionOk="0">
                  <a:moveTo>
                    <a:pt x="1347" y="0"/>
                  </a:moveTo>
                  <a:cubicBezTo>
                    <a:pt x="312" y="0"/>
                    <a:pt x="1" y="1666"/>
                    <a:pt x="1144" y="1937"/>
                  </a:cubicBezTo>
                  <a:cubicBezTo>
                    <a:pt x="1230" y="1958"/>
                    <a:pt x="1312" y="1967"/>
                    <a:pt x="1391" y="1967"/>
                  </a:cubicBezTo>
                  <a:cubicBezTo>
                    <a:pt x="2426" y="1967"/>
                    <a:pt x="2739" y="301"/>
                    <a:pt x="1596" y="30"/>
                  </a:cubicBezTo>
                  <a:cubicBezTo>
                    <a:pt x="1509" y="10"/>
                    <a:pt x="1426" y="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819;p44"/>
            <p:cNvSpPr/>
            <p:nvPr/>
          </p:nvSpPr>
          <p:spPr>
            <a:xfrm>
              <a:off x="4531775" y="1518050"/>
              <a:ext cx="86175" cy="61950"/>
            </a:xfrm>
            <a:custGeom>
              <a:avLst/>
              <a:gdLst/>
              <a:ahLst/>
              <a:cxnLst/>
              <a:rect l="l" t="t" r="r" b="b"/>
              <a:pathLst>
                <a:path w="3447" h="2478" extrusionOk="0">
                  <a:moveTo>
                    <a:pt x="1696" y="0"/>
                  </a:moveTo>
                  <a:cubicBezTo>
                    <a:pt x="393" y="0"/>
                    <a:pt x="0" y="2097"/>
                    <a:pt x="1438" y="2439"/>
                  </a:cubicBezTo>
                  <a:cubicBezTo>
                    <a:pt x="1547" y="2465"/>
                    <a:pt x="1651" y="2477"/>
                    <a:pt x="1750" y="2477"/>
                  </a:cubicBezTo>
                  <a:cubicBezTo>
                    <a:pt x="3053" y="2477"/>
                    <a:pt x="3447" y="380"/>
                    <a:pt x="2008" y="38"/>
                  </a:cubicBezTo>
                  <a:cubicBezTo>
                    <a:pt x="1899" y="12"/>
                    <a:pt x="1795"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820;p44"/>
            <p:cNvSpPr/>
            <p:nvPr/>
          </p:nvSpPr>
          <p:spPr>
            <a:xfrm>
              <a:off x="3933200" y="542900"/>
              <a:ext cx="1703000" cy="1357875"/>
            </a:xfrm>
            <a:custGeom>
              <a:avLst/>
              <a:gdLst/>
              <a:ahLst/>
              <a:cxnLst/>
              <a:rect l="l" t="t" r="r" b="b"/>
              <a:pathLst>
                <a:path w="68120" h="54315" extrusionOk="0">
                  <a:moveTo>
                    <a:pt x="12592" y="1"/>
                  </a:moveTo>
                  <a:cubicBezTo>
                    <a:pt x="12378" y="1"/>
                    <a:pt x="12157" y="110"/>
                    <a:pt x="12069" y="306"/>
                  </a:cubicBezTo>
                  <a:cubicBezTo>
                    <a:pt x="8528" y="8314"/>
                    <a:pt x="3874" y="16418"/>
                    <a:pt x="1254" y="24755"/>
                  </a:cubicBezTo>
                  <a:cubicBezTo>
                    <a:pt x="0" y="28748"/>
                    <a:pt x="3988" y="28111"/>
                    <a:pt x="7401" y="28948"/>
                  </a:cubicBezTo>
                  <a:cubicBezTo>
                    <a:pt x="17204" y="31355"/>
                    <a:pt x="26592" y="34926"/>
                    <a:pt x="34996" y="40595"/>
                  </a:cubicBezTo>
                  <a:cubicBezTo>
                    <a:pt x="38792" y="43156"/>
                    <a:pt x="42354" y="46048"/>
                    <a:pt x="45732" y="49136"/>
                  </a:cubicBezTo>
                  <a:cubicBezTo>
                    <a:pt x="47012" y="50304"/>
                    <a:pt x="49469" y="53823"/>
                    <a:pt x="51148" y="54245"/>
                  </a:cubicBezTo>
                  <a:cubicBezTo>
                    <a:pt x="51336" y="54292"/>
                    <a:pt x="51513" y="54314"/>
                    <a:pt x="51679" y="54314"/>
                  </a:cubicBezTo>
                  <a:cubicBezTo>
                    <a:pt x="53210" y="54314"/>
                    <a:pt x="53832" y="52431"/>
                    <a:pt x="54660" y="51142"/>
                  </a:cubicBezTo>
                  <a:cubicBezTo>
                    <a:pt x="59102" y="44224"/>
                    <a:pt x="63542" y="37306"/>
                    <a:pt x="67984" y="30389"/>
                  </a:cubicBezTo>
                  <a:cubicBezTo>
                    <a:pt x="68119" y="30178"/>
                    <a:pt x="68087" y="29982"/>
                    <a:pt x="67980" y="29830"/>
                  </a:cubicBezTo>
                  <a:cubicBezTo>
                    <a:pt x="67931" y="29741"/>
                    <a:pt x="67862" y="29657"/>
                    <a:pt x="67746" y="29598"/>
                  </a:cubicBezTo>
                  <a:cubicBezTo>
                    <a:pt x="61906" y="26652"/>
                    <a:pt x="53768" y="26780"/>
                    <a:pt x="49785" y="21506"/>
                  </a:cubicBezTo>
                  <a:cubicBezTo>
                    <a:pt x="47422" y="18378"/>
                    <a:pt x="44946" y="14814"/>
                    <a:pt x="41397" y="12925"/>
                  </a:cubicBezTo>
                  <a:cubicBezTo>
                    <a:pt x="38085" y="11161"/>
                    <a:pt x="34146" y="10990"/>
                    <a:pt x="30482" y="10752"/>
                  </a:cubicBezTo>
                  <a:cubicBezTo>
                    <a:pt x="25941" y="10457"/>
                    <a:pt x="24298" y="9114"/>
                    <a:pt x="21173" y="6099"/>
                  </a:cubicBezTo>
                  <a:cubicBezTo>
                    <a:pt x="18672" y="3688"/>
                    <a:pt x="15858" y="1787"/>
                    <a:pt x="12861" y="68"/>
                  </a:cubicBezTo>
                  <a:cubicBezTo>
                    <a:pt x="12781" y="22"/>
                    <a:pt x="12687" y="1"/>
                    <a:pt x="12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620" name="Google Shape;1821;p44"/>
            <p:cNvSpPr/>
            <p:nvPr/>
          </p:nvSpPr>
          <p:spPr>
            <a:xfrm>
              <a:off x="3961850" y="678100"/>
              <a:ext cx="1605700" cy="1197125"/>
            </a:xfrm>
            <a:custGeom>
              <a:avLst/>
              <a:gdLst/>
              <a:ahLst/>
              <a:cxnLst/>
              <a:rect l="l" t="t" r="r" b="b"/>
              <a:pathLst>
                <a:path w="64228" h="47885" extrusionOk="0">
                  <a:moveTo>
                    <a:pt x="26434" y="10610"/>
                  </a:moveTo>
                  <a:cubicBezTo>
                    <a:pt x="27769" y="10610"/>
                    <a:pt x="29140" y="10789"/>
                    <a:pt x="29851" y="10896"/>
                  </a:cubicBezTo>
                  <a:cubicBezTo>
                    <a:pt x="36269" y="11858"/>
                    <a:pt x="44643" y="16631"/>
                    <a:pt x="46599" y="23363"/>
                  </a:cubicBezTo>
                  <a:cubicBezTo>
                    <a:pt x="44844" y="27163"/>
                    <a:pt x="42244" y="30778"/>
                    <a:pt x="39968" y="34345"/>
                  </a:cubicBezTo>
                  <a:cubicBezTo>
                    <a:pt x="33267" y="29008"/>
                    <a:pt x="26254" y="25235"/>
                    <a:pt x="18108" y="22587"/>
                  </a:cubicBezTo>
                  <a:cubicBezTo>
                    <a:pt x="19201" y="20162"/>
                    <a:pt x="20262" y="17724"/>
                    <a:pt x="21403" y="15322"/>
                  </a:cubicBezTo>
                  <a:cubicBezTo>
                    <a:pt x="21862" y="14352"/>
                    <a:pt x="22548" y="11823"/>
                    <a:pt x="23484" y="11187"/>
                  </a:cubicBezTo>
                  <a:cubicBezTo>
                    <a:pt x="24133" y="10746"/>
                    <a:pt x="25270" y="10610"/>
                    <a:pt x="26434" y="10610"/>
                  </a:cubicBezTo>
                  <a:close/>
                  <a:moveTo>
                    <a:pt x="9680" y="1"/>
                  </a:moveTo>
                  <a:cubicBezTo>
                    <a:pt x="8323" y="1"/>
                    <a:pt x="7943" y="2230"/>
                    <a:pt x="9462" y="2647"/>
                  </a:cubicBezTo>
                  <a:cubicBezTo>
                    <a:pt x="12266" y="3415"/>
                    <a:pt x="14883" y="4468"/>
                    <a:pt x="17147" y="6344"/>
                  </a:cubicBezTo>
                  <a:cubicBezTo>
                    <a:pt x="19621" y="8394"/>
                    <a:pt x="19975" y="9414"/>
                    <a:pt x="18973" y="12318"/>
                  </a:cubicBezTo>
                  <a:cubicBezTo>
                    <a:pt x="17893" y="15448"/>
                    <a:pt x="16694" y="18534"/>
                    <a:pt x="15538" y="21635"/>
                  </a:cubicBezTo>
                  <a:cubicBezTo>
                    <a:pt x="11130" y="19868"/>
                    <a:pt x="6452" y="19058"/>
                    <a:pt x="1703" y="18790"/>
                  </a:cubicBezTo>
                  <a:cubicBezTo>
                    <a:pt x="1673" y="18788"/>
                    <a:pt x="1644" y="18788"/>
                    <a:pt x="1615" y="18788"/>
                  </a:cubicBezTo>
                  <a:cubicBezTo>
                    <a:pt x="0" y="18788"/>
                    <a:pt x="125" y="21354"/>
                    <a:pt x="1796" y="21448"/>
                  </a:cubicBezTo>
                  <a:cubicBezTo>
                    <a:pt x="6549" y="21714"/>
                    <a:pt x="11309" y="22579"/>
                    <a:pt x="15665" y="24556"/>
                  </a:cubicBezTo>
                  <a:cubicBezTo>
                    <a:pt x="15689" y="24567"/>
                    <a:pt x="15709" y="24563"/>
                    <a:pt x="15733" y="24573"/>
                  </a:cubicBezTo>
                  <a:cubicBezTo>
                    <a:pt x="15817" y="24615"/>
                    <a:pt x="15904" y="24654"/>
                    <a:pt x="15998" y="24682"/>
                  </a:cubicBezTo>
                  <a:cubicBezTo>
                    <a:pt x="24968" y="27398"/>
                    <a:pt x="32179" y="31277"/>
                    <a:pt x="39386" y="37265"/>
                  </a:cubicBezTo>
                  <a:cubicBezTo>
                    <a:pt x="39462" y="37329"/>
                    <a:pt x="39543" y="37380"/>
                    <a:pt x="39624" y="37426"/>
                  </a:cubicBezTo>
                  <a:cubicBezTo>
                    <a:pt x="39646" y="37441"/>
                    <a:pt x="39654" y="37461"/>
                    <a:pt x="39676" y="37475"/>
                  </a:cubicBezTo>
                  <a:cubicBezTo>
                    <a:pt x="43719" y="40028"/>
                    <a:pt x="47043" y="43506"/>
                    <a:pt x="49888" y="47323"/>
                  </a:cubicBezTo>
                  <a:cubicBezTo>
                    <a:pt x="50184" y="47720"/>
                    <a:pt x="50587" y="47885"/>
                    <a:pt x="50984" y="47885"/>
                  </a:cubicBezTo>
                  <a:cubicBezTo>
                    <a:pt x="51951" y="47885"/>
                    <a:pt x="52884" y="46909"/>
                    <a:pt x="52159" y="45936"/>
                  </a:cubicBezTo>
                  <a:cubicBezTo>
                    <a:pt x="49315" y="42124"/>
                    <a:pt x="46077" y="38681"/>
                    <a:pt x="42183" y="35972"/>
                  </a:cubicBezTo>
                  <a:cubicBezTo>
                    <a:pt x="44135" y="33298"/>
                    <a:pt x="46050" y="30596"/>
                    <a:pt x="48067" y="27969"/>
                  </a:cubicBezTo>
                  <a:cubicBezTo>
                    <a:pt x="49248" y="26433"/>
                    <a:pt x="50091" y="25729"/>
                    <a:pt x="51494" y="25729"/>
                  </a:cubicBezTo>
                  <a:cubicBezTo>
                    <a:pt x="52036" y="25729"/>
                    <a:pt x="52661" y="25834"/>
                    <a:pt x="53421" y="26036"/>
                  </a:cubicBezTo>
                  <a:cubicBezTo>
                    <a:pt x="56541" y="26867"/>
                    <a:pt x="58964" y="28463"/>
                    <a:pt x="61378" y="30577"/>
                  </a:cubicBezTo>
                  <a:cubicBezTo>
                    <a:pt x="61652" y="30817"/>
                    <a:pt x="61952" y="30918"/>
                    <a:pt x="62241" y="30918"/>
                  </a:cubicBezTo>
                  <a:cubicBezTo>
                    <a:pt x="63306" y="30918"/>
                    <a:pt x="64228" y="29541"/>
                    <a:pt x="63214" y="28654"/>
                  </a:cubicBezTo>
                  <a:cubicBezTo>
                    <a:pt x="60698" y="26449"/>
                    <a:pt x="55396" y="22598"/>
                    <a:pt x="51167" y="22598"/>
                  </a:cubicBezTo>
                  <a:cubicBezTo>
                    <a:pt x="50493" y="22598"/>
                    <a:pt x="49846" y="22695"/>
                    <a:pt x="49242" y="22913"/>
                  </a:cubicBezTo>
                  <a:cubicBezTo>
                    <a:pt x="47243" y="15088"/>
                    <a:pt x="37889" y="9501"/>
                    <a:pt x="30444" y="8304"/>
                  </a:cubicBezTo>
                  <a:cubicBezTo>
                    <a:pt x="29217" y="8107"/>
                    <a:pt x="27612" y="7857"/>
                    <a:pt x="26044" y="7857"/>
                  </a:cubicBezTo>
                  <a:cubicBezTo>
                    <a:pt x="24771" y="7857"/>
                    <a:pt x="23523" y="8022"/>
                    <a:pt x="22521" y="8513"/>
                  </a:cubicBezTo>
                  <a:cubicBezTo>
                    <a:pt x="21965" y="6612"/>
                    <a:pt x="19385" y="4675"/>
                    <a:pt x="17964" y="3623"/>
                  </a:cubicBezTo>
                  <a:cubicBezTo>
                    <a:pt x="15574" y="1854"/>
                    <a:pt x="12895" y="833"/>
                    <a:pt x="10054" y="53"/>
                  </a:cubicBezTo>
                  <a:cubicBezTo>
                    <a:pt x="9922" y="17"/>
                    <a:pt x="9798" y="1"/>
                    <a:pt x="9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822;p44"/>
            <p:cNvSpPr/>
            <p:nvPr/>
          </p:nvSpPr>
          <p:spPr>
            <a:xfrm>
              <a:off x="4081050" y="888975"/>
              <a:ext cx="202700" cy="141250"/>
            </a:xfrm>
            <a:custGeom>
              <a:avLst/>
              <a:gdLst/>
              <a:ahLst/>
              <a:cxnLst/>
              <a:rect l="l" t="t" r="r" b="b"/>
              <a:pathLst>
                <a:path w="8108" h="5650" extrusionOk="0">
                  <a:moveTo>
                    <a:pt x="4057" y="1"/>
                  </a:moveTo>
                  <a:cubicBezTo>
                    <a:pt x="1557" y="1"/>
                    <a:pt x="0" y="3828"/>
                    <a:pt x="2725" y="5295"/>
                  </a:cubicBezTo>
                  <a:cubicBezTo>
                    <a:pt x="3183" y="5541"/>
                    <a:pt x="3630" y="5650"/>
                    <a:pt x="4051" y="5650"/>
                  </a:cubicBezTo>
                  <a:cubicBezTo>
                    <a:pt x="6549" y="5650"/>
                    <a:pt x="8107" y="1821"/>
                    <a:pt x="5383" y="355"/>
                  </a:cubicBezTo>
                  <a:cubicBezTo>
                    <a:pt x="4925" y="109"/>
                    <a:pt x="4478" y="1"/>
                    <a:pt x="4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2"/>
                </a:solidFill>
              </a:endParaRPr>
            </a:p>
          </p:txBody>
        </p:sp>
        <p:sp>
          <p:nvSpPr>
            <p:cNvPr id="622" name="Google Shape;1823;p44"/>
            <p:cNvSpPr/>
            <p:nvPr/>
          </p:nvSpPr>
          <p:spPr>
            <a:xfrm>
              <a:off x="4701850" y="1108975"/>
              <a:ext cx="202750" cy="141225"/>
            </a:xfrm>
            <a:custGeom>
              <a:avLst/>
              <a:gdLst/>
              <a:ahLst/>
              <a:cxnLst/>
              <a:rect l="l" t="t" r="r" b="b"/>
              <a:pathLst>
                <a:path w="8110" h="5649" extrusionOk="0">
                  <a:moveTo>
                    <a:pt x="4058" y="0"/>
                  </a:moveTo>
                  <a:cubicBezTo>
                    <a:pt x="1559" y="0"/>
                    <a:pt x="1" y="3828"/>
                    <a:pt x="2726" y="5294"/>
                  </a:cubicBezTo>
                  <a:cubicBezTo>
                    <a:pt x="3183" y="5541"/>
                    <a:pt x="3630" y="5649"/>
                    <a:pt x="4051" y="5649"/>
                  </a:cubicBezTo>
                  <a:cubicBezTo>
                    <a:pt x="6550" y="5649"/>
                    <a:pt x="8109" y="1821"/>
                    <a:pt x="5384" y="355"/>
                  </a:cubicBezTo>
                  <a:cubicBezTo>
                    <a:pt x="4926" y="109"/>
                    <a:pt x="4479" y="0"/>
                    <a:pt x="4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824;p44"/>
            <p:cNvSpPr/>
            <p:nvPr/>
          </p:nvSpPr>
          <p:spPr>
            <a:xfrm>
              <a:off x="5240075" y="1502700"/>
              <a:ext cx="147100" cy="131050"/>
            </a:xfrm>
            <a:custGeom>
              <a:avLst/>
              <a:gdLst/>
              <a:ahLst/>
              <a:cxnLst/>
              <a:rect l="l" t="t" r="r" b="b"/>
              <a:pathLst>
                <a:path w="5884" h="5242" extrusionOk="0">
                  <a:moveTo>
                    <a:pt x="2963" y="1"/>
                  </a:moveTo>
                  <a:cubicBezTo>
                    <a:pt x="2010" y="1"/>
                    <a:pt x="1048" y="486"/>
                    <a:pt x="621" y="1372"/>
                  </a:cubicBezTo>
                  <a:cubicBezTo>
                    <a:pt x="0" y="2660"/>
                    <a:pt x="392" y="4242"/>
                    <a:pt x="1693" y="4943"/>
                  </a:cubicBezTo>
                  <a:cubicBezTo>
                    <a:pt x="2069" y="5144"/>
                    <a:pt x="2495" y="5242"/>
                    <a:pt x="2922" y="5242"/>
                  </a:cubicBezTo>
                  <a:cubicBezTo>
                    <a:pt x="3876" y="5242"/>
                    <a:pt x="4836" y="4757"/>
                    <a:pt x="5264" y="3869"/>
                  </a:cubicBezTo>
                  <a:cubicBezTo>
                    <a:pt x="5883" y="2582"/>
                    <a:pt x="5492" y="999"/>
                    <a:pt x="4191" y="300"/>
                  </a:cubicBezTo>
                  <a:cubicBezTo>
                    <a:pt x="3816" y="98"/>
                    <a:pt x="3390" y="1"/>
                    <a:pt x="2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825;p44"/>
            <p:cNvSpPr/>
            <p:nvPr/>
          </p:nvSpPr>
          <p:spPr>
            <a:xfrm>
              <a:off x="4164850" y="783000"/>
              <a:ext cx="100000" cy="89100"/>
            </a:xfrm>
            <a:custGeom>
              <a:avLst/>
              <a:gdLst/>
              <a:ahLst/>
              <a:cxnLst/>
              <a:rect l="l" t="t" r="r" b="b"/>
              <a:pathLst>
                <a:path w="4000" h="3564" extrusionOk="0">
                  <a:moveTo>
                    <a:pt x="2015" y="1"/>
                  </a:moveTo>
                  <a:cubicBezTo>
                    <a:pt x="1367" y="1"/>
                    <a:pt x="713" y="331"/>
                    <a:pt x="423" y="933"/>
                  </a:cubicBezTo>
                  <a:cubicBezTo>
                    <a:pt x="0" y="1809"/>
                    <a:pt x="266" y="2884"/>
                    <a:pt x="1151" y="3360"/>
                  </a:cubicBezTo>
                  <a:cubicBezTo>
                    <a:pt x="1407" y="3497"/>
                    <a:pt x="1696" y="3563"/>
                    <a:pt x="1986" y="3563"/>
                  </a:cubicBezTo>
                  <a:cubicBezTo>
                    <a:pt x="2635" y="3563"/>
                    <a:pt x="3288" y="3233"/>
                    <a:pt x="3578" y="2631"/>
                  </a:cubicBezTo>
                  <a:cubicBezTo>
                    <a:pt x="4000" y="1756"/>
                    <a:pt x="3734" y="680"/>
                    <a:pt x="2850" y="204"/>
                  </a:cubicBezTo>
                  <a:cubicBezTo>
                    <a:pt x="2594" y="67"/>
                    <a:pt x="2305" y="1"/>
                    <a:pt x="2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826;p44"/>
            <p:cNvSpPr/>
            <p:nvPr/>
          </p:nvSpPr>
          <p:spPr>
            <a:xfrm>
              <a:off x="4234200" y="959450"/>
              <a:ext cx="154875" cy="107900"/>
            </a:xfrm>
            <a:custGeom>
              <a:avLst/>
              <a:gdLst/>
              <a:ahLst/>
              <a:cxnLst/>
              <a:rect l="l" t="t" r="r" b="b"/>
              <a:pathLst>
                <a:path w="6195" h="4316" extrusionOk="0">
                  <a:moveTo>
                    <a:pt x="3100" y="1"/>
                  </a:moveTo>
                  <a:cubicBezTo>
                    <a:pt x="1192" y="1"/>
                    <a:pt x="0" y="2925"/>
                    <a:pt x="2082" y="4044"/>
                  </a:cubicBezTo>
                  <a:cubicBezTo>
                    <a:pt x="2432" y="4233"/>
                    <a:pt x="2774" y="4316"/>
                    <a:pt x="3095" y="4316"/>
                  </a:cubicBezTo>
                  <a:cubicBezTo>
                    <a:pt x="5005" y="4316"/>
                    <a:pt x="6194" y="1391"/>
                    <a:pt x="4112" y="271"/>
                  </a:cubicBezTo>
                  <a:cubicBezTo>
                    <a:pt x="3763" y="83"/>
                    <a:pt x="3421" y="1"/>
                    <a:pt x="3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827;p44"/>
            <p:cNvSpPr/>
            <p:nvPr/>
          </p:nvSpPr>
          <p:spPr>
            <a:xfrm>
              <a:off x="4076625" y="1033400"/>
              <a:ext cx="136100" cy="94850"/>
            </a:xfrm>
            <a:custGeom>
              <a:avLst/>
              <a:gdLst/>
              <a:ahLst/>
              <a:cxnLst/>
              <a:rect l="l" t="t" r="r" b="b"/>
              <a:pathLst>
                <a:path w="5444" h="3794" extrusionOk="0">
                  <a:moveTo>
                    <a:pt x="2725" y="1"/>
                  </a:moveTo>
                  <a:cubicBezTo>
                    <a:pt x="1047" y="1"/>
                    <a:pt x="0" y="2571"/>
                    <a:pt x="1831" y="3555"/>
                  </a:cubicBezTo>
                  <a:cubicBezTo>
                    <a:pt x="2138" y="3721"/>
                    <a:pt x="2438" y="3794"/>
                    <a:pt x="2721" y="3794"/>
                  </a:cubicBezTo>
                  <a:cubicBezTo>
                    <a:pt x="4398" y="3794"/>
                    <a:pt x="5444" y="1223"/>
                    <a:pt x="3615" y="239"/>
                  </a:cubicBezTo>
                  <a:cubicBezTo>
                    <a:pt x="3307" y="74"/>
                    <a:pt x="3007" y="1"/>
                    <a:pt x="2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828;p44"/>
            <p:cNvSpPr/>
            <p:nvPr/>
          </p:nvSpPr>
          <p:spPr>
            <a:xfrm>
              <a:off x="4772875" y="995900"/>
              <a:ext cx="176450" cy="122925"/>
            </a:xfrm>
            <a:custGeom>
              <a:avLst/>
              <a:gdLst/>
              <a:ahLst/>
              <a:cxnLst/>
              <a:rect l="l" t="t" r="r" b="b"/>
              <a:pathLst>
                <a:path w="7058" h="4917" extrusionOk="0">
                  <a:moveTo>
                    <a:pt x="3532" y="0"/>
                  </a:moveTo>
                  <a:cubicBezTo>
                    <a:pt x="1357" y="0"/>
                    <a:pt x="0" y="3333"/>
                    <a:pt x="2372" y="4608"/>
                  </a:cubicBezTo>
                  <a:cubicBezTo>
                    <a:pt x="2771" y="4822"/>
                    <a:pt x="3160" y="4917"/>
                    <a:pt x="3526" y="4917"/>
                  </a:cubicBezTo>
                  <a:cubicBezTo>
                    <a:pt x="5701" y="4917"/>
                    <a:pt x="7057" y="1585"/>
                    <a:pt x="4686" y="309"/>
                  </a:cubicBezTo>
                  <a:cubicBezTo>
                    <a:pt x="4287" y="94"/>
                    <a:pt x="3898" y="0"/>
                    <a:pt x="3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829;p44"/>
            <p:cNvSpPr/>
            <p:nvPr/>
          </p:nvSpPr>
          <p:spPr>
            <a:xfrm>
              <a:off x="4653350" y="1242375"/>
              <a:ext cx="174575" cy="121650"/>
            </a:xfrm>
            <a:custGeom>
              <a:avLst/>
              <a:gdLst/>
              <a:ahLst/>
              <a:cxnLst/>
              <a:rect l="l" t="t" r="r" b="b"/>
              <a:pathLst>
                <a:path w="6983" h="4866" extrusionOk="0">
                  <a:moveTo>
                    <a:pt x="3495" y="0"/>
                  </a:moveTo>
                  <a:cubicBezTo>
                    <a:pt x="1342" y="0"/>
                    <a:pt x="0" y="3296"/>
                    <a:pt x="2347" y="4559"/>
                  </a:cubicBezTo>
                  <a:cubicBezTo>
                    <a:pt x="2741" y="4772"/>
                    <a:pt x="3126" y="4865"/>
                    <a:pt x="3488" y="4865"/>
                  </a:cubicBezTo>
                  <a:cubicBezTo>
                    <a:pt x="5640" y="4865"/>
                    <a:pt x="6982" y="1568"/>
                    <a:pt x="4637" y="305"/>
                  </a:cubicBezTo>
                  <a:cubicBezTo>
                    <a:pt x="4242" y="93"/>
                    <a:pt x="3857" y="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830;p44"/>
            <p:cNvSpPr/>
            <p:nvPr/>
          </p:nvSpPr>
          <p:spPr>
            <a:xfrm>
              <a:off x="4848000" y="1215125"/>
              <a:ext cx="152975" cy="106600"/>
            </a:xfrm>
            <a:custGeom>
              <a:avLst/>
              <a:gdLst/>
              <a:ahLst/>
              <a:cxnLst/>
              <a:rect l="l" t="t" r="r" b="b"/>
              <a:pathLst>
                <a:path w="6119" h="4264" extrusionOk="0">
                  <a:moveTo>
                    <a:pt x="3061" y="1"/>
                  </a:moveTo>
                  <a:cubicBezTo>
                    <a:pt x="1176" y="1"/>
                    <a:pt x="0" y="2889"/>
                    <a:pt x="2057" y="3995"/>
                  </a:cubicBezTo>
                  <a:cubicBezTo>
                    <a:pt x="2403" y="4181"/>
                    <a:pt x="2740" y="4263"/>
                    <a:pt x="3057" y="4263"/>
                  </a:cubicBezTo>
                  <a:cubicBezTo>
                    <a:pt x="4943" y="4263"/>
                    <a:pt x="6118" y="1375"/>
                    <a:pt x="4062" y="269"/>
                  </a:cubicBezTo>
                  <a:cubicBezTo>
                    <a:pt x="3716" y="83"/>
                    <a:pt x="3379" y="1"/>
                    <a:pt x="3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831;p44"/>
            <p:cNvSpPr/>
            <p:nvPr/>
          </p:nvSpPr>
          <p:spPr>
            <a:xfrm>
              <a:off x="4557850" y="1068125"/>
              <a:ext cx="186750" cy="130150"/>
            </a:xfrm>
            <a:custGeom>
              <a:avLst/>
              <a:gdLst/>
              <a:ahLst/>
              <a:cxnLst/>
              <a:rect l="l" t="t" r="r" b="b"/>
              <a:pathLst>
                <a:path w="7470" h="5206" extrusionOk="0">
                  <a:moveTo>
                    <a:pt x="3738" y="1"/>
                  </a:moveTo>
                  <a:cubicBezTo>
                    <a:pt x="1436" y="1"/>
                    <a:pt x="1" y="3528"/>
                    <a:pt x="2511" y="4879"/>
                  </a:cubicBezTo>
                  <a:cubicBezTo>
                    <a:pt x="2932" y="5106"/>
                    <a:pt x="3344" y="5205"/>
                    <a:pt x="3732" y="5205"/>
                  </a:cubicBezTo>
                  <a:cubicBezTo>
                    <a:pt x="6033" y="5205"/>
                    <a:pt x="7470" y="1679"/>
                    <a:pt x="4959" y="328"/>
                  </a:cubicBezTo>
                  <a:cubicBezTo>
                    <a:pt x="4537" y="100"/>
                    <a:pt x="4125" y="1"/>
                    <a:pt x="3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832;p44"/>
            <p:cNvSpPr/>
            <p:nvPr/>
          </p:nvSpPr>
          <p:spPr>
            <a:xfrm>
              <a:off x="5327050" y="1400600"/>
              <a:ext cx="171725" cy="119675"/>
            </a:xfrm>
            <a:custGeom>
              <a:avLst/>
              <a:gdLst/>
              <a:ahLst/>
              <a:cxnLst/>
              <a:rect l="l" t="t" r="r" b="b"/>
              <a:pathLst>
                <a:path w="6869" h="4787" extrusionOk="0">
                  <a:moveTo>
                    <a:pt x="3437" y="0"/>
                  </a:moveTo>
                  <a:cubicBezTo>
                    <a:pt x="1320" y="0"/>
                    <a:pt x="1" y="3244"/>
                    <a:pt x="2309" y="4486"/>
                  </a:cubicBezTo>
                  <a:cubicBezTo>
                    <a:pt x="2697" y="4695"/>
                    <a:pt x="3076" y="4787"/>
                    <a:pt x="3432" y="4787"/>
                  </a:cubicBezTo>
                  <a:cubicBezTo>
                    <a:pt x="5549" y="4787"/>
                    <a:pt x="6869" y="1543"/>
                    <a:pt x="4560" y="301"/>
                  </a:cubicBezTo>
                  <a:cubicBezTo>
                    <a:pt x="4172" y="92"/>
                    <a:pt x="3793" y="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833;p44"/>
            <p:cNvSpPr/>
            <p:nvPr/>
          </p:nvSpPr>
          <p:spPr>
            <a:xfrm>
              <a:off x="5110675" y="1409425"/>
              <a:ext cx="179275" cy="124900"/>
            </a:xfrm>
            <a:custGeom>
              <a:avLst/>
              <a:gdLst/>
              <a:ahLst/>
              <a:cxnLst/>
              <a:rect l="l" t="t" r="r" b="b"/>
              <a:pathLst>
                <a:path w="7171" h="4996" extrusionOk="0">
                  <a:moveTo>
                    <a:pt x="3589" y="0"/>
                  </a:moveTo>
                  <a:cubicBezTo>
                    <a:pt x="1379" y="0"/>
                    <a:pt x="1" y="3386"/>
                    <a:pt x="2411" y="4681"/>
                  </a:cubicBezTo>
                  <a:cubicBezTo>
                    <a:pt x="2816" y="4899"/>
                    <a:pt x="3211" y="4995"/>
                    <a:pt x="3583" y="4995"/>
                  </a:cubicBezTo>
                  <a:cubicBezTo>
                    <a:pt x="5793" y="4995"/>
                    <a:pt x="7171" y="1610"/>
                    <a:pt x="4761" y="314"/>
                  </a:cubicBezTo>
                  <a:cubicBezTo>
                    <a:pt x="4356" y="96"/>
                    <a:pt x="3961" y="0"/>
                    <a:pt x="3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834;p44"/>
            <p:cNvSpPr/>
            <p:nvPr/>
          </p:nvSpPr>
          <p:spPr>
            <a:xfrm>
              <a:off x="5179975" y="1626950"/>
              <a:ext cx="137025" cy="95500"/>
            </a:xfrm>
            <a:custGeom>
              <a:avLst/>
              <a:gdLst/>
              <a:ahLst/>
              <a:cxnLst/>
              <a:rect l="l" t="t" r="r" b="b"/>
              <a:pathLst>
                <a:path w="5481" h="3820" extrusionOk="0">
                  <a:moveTo>
                    <a:pt x="2742" y="1"/>
                  </a:moveTo>
                  <a:cubicBezTo>
                    <a:pt x="1053" y="1"/>
                    <a:pt x="0" y="2589"/>
                    <a:pt x="1842" y="3580"/>
                  </a:cubicBezTo>
                  <a:cubicBezTo>
                    <a:pt x="2152" y="3747"/>
                    <a:pt x="2454" y="3820"/>
                    <a:pt x="2738" y="3820"/>
                  </a:cubicBezTo>
                  <a:cubicBezTo>
                    <a:pt x="4427" y="3820"/>
                    <a:pt x="5480" y="1233"/>
                    <a:pt x="3638" y="241"/>
                  </a:cubicBezTo>
                  <a:cubicBezTo>
                    <a:pt x="3328" y="74"/>
                    <a:pt x="3026" y="1"/>
                    <a:pt x="2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835;p44"/>
            <p:cNvSpPr/>
            <p:nvPr/>
          </p:nvSpPr>
          <p:spPr>
            <a:xfrm>
              <a:off x="4178300" y="792875"/>
              <a:ext cx="48775" cy="34000"/>
            </a:xfrm>
            <a:custGeom>
              <a:avLst/>
              <a:gdLst/>
              <a:ahLst/>
              <a:cxnLst/>
              <a:rect l="l" t="t" r="r" b="b"/>
              <a:pathLst>
                <a:path w="1951" h="1360" extrusionOk="0">
                  <a:moveTo>
                    <a:pt x="977" y="1"/>
                  </a:moveTo>
                  <a:cubicBezTo>
                    <a:pt x="376" y="1"/>
                    <a:pt x="1" y="922"/>
                    <a:pt x="657" y="1274"/>
                  </a:cubicBezTo>
                  <a:cubicBezTo>
                    <a:pt x="767" y="1333"/>
                    <a:pt x="874" y="1359"/>
                    <a:pt x="975" y="1359"/>
                  </a:cubicBezTo>
                  <a:cubicBezTo>
                    <a:pt x="1576" y="1359"/>
                    <a:pt x="1951" y="440"/>
                    <a:pt x="1296" y="86"/>
                  </a:cubicBezTo>
                  <a:cubicBezTo>
                    <a:pt x="1185" y="27"/>
                    <a:pt x="1078" y="1"/>
                    <a:pt x="97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836;p44"/>
            <p:cNvSpPr/>
            <p:nvPr/>
          </p:nvSpPr>
          <p:spPr>
            <a:xfrm>
              <a:off x="4289175" y="967425"/>
              <a:ext cx="61575" cy="42950"/>
            </a:xfrm>
            <a:custGeom>
              <a:avLst/>
              <a:gdLst/>
              <a:ahLst/>
              <a:cxnLst/>
              <a:rect l="l" t="t" r="r" b="b"/>
              <a:pathLst>
                <a:path w="2463" h="1718" extrusionOk="0">
                  <a:moveTo>
                    <a:pt x="1234" y="1"/>
                  </a:moveTo>
                  <a:cubicBezTo>
                    <a:pt x="474" y="1"/>
                    <a:pt x="1" y="1165"/>
                    <a:pt x="828" y="1610"/>
                  </a:cubicBezTo>
                  <a:cubicBezTo>
                    <a:pt x="967" y="1684"/>
                    <a:pt x="1103" y="1717"/>
                    <a:pt x="1231" y="1717"/>
                  </a:cubicBezTo>
                  <a:cubicBezTo>
                    <a:pt x="1990" y="1717"/>
                    <a:pt x="2463" y="555"/>
                    <a:pt x="1637" y="108"/>
                  </a:cubicBezTo>
                  <a:cubicBezTo>
                    <a:pt x="1498" y="33"/>
                    <a:pt x="1362" y="1"/>
                    <a:pt x="123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837;p44"/>
            <p:cNvSpPr/>
            <p:nvPr/>
          </p:nvSpPr>
          <p:spPr>
            <a:xfrm>
              <a:off x="4136125" y="904200"/>
              <a:ext cx="71175" cy="49600"/>
            </a:xfrm>
            <a:custGeom>
              <a:avLst/>
              <a:gdLst/>
              <a:ahLst/>
              <a:cxnLst/>
              <a:rect l="l" t="t" r="r" b="b"/>
              <a:pathLst>
                <a:path w="2847" h="1984" extrusionOk="0">
                  <a:moveTo>
                    <a:pt x="1425" y="0"/>
                  </a:moveTo>
                  <a:cubicBezTo>
                    <a:pt x="548" y="0"/>
                    <a:pt x="1" y="1344"/>
                    <a:pt x="957" y="1859"/>
                  </a:cubicBezTo>
                  <a:cubicBezTo>
                    <a:pt x="1117" y="1945"/>
                    <a:pt x="1274" y="1983"/>
                    <a:pt x="1422" y="1983"/>
                  </a:cubicBezTo>
                  <a:cubicBezTo>
                    <a:pt x="2299" y="1983"/>
                    <a:pt x="2846" y="640"/>
                    <a:pt x="1890" y="125"/>
                  </a:cubicBezTo>
                  <a:cubicBezTo>
                    <a:pt x="1729" y="38"/>
                    <a:pt x="1572" y="0"/>
                    <a:pt x="142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838;p44"/>
            <p:cNvSpPr/>
            <p:nvPr/>
          </p:nvSpPr>
          <p:spPr>
            <a:xfrm>
              <a:off x="4118325" y="1050900"/>
              <a:ext cx="42475" cy="29600"/>
            </a:xfrm>
            <a:custGeom>
              <a:avLst/>
              <a:gdLst/>
              <a:ahLst/>
              <a:cxnLst/>
              <a:rect l="l" t="t" r="r" b="b"/>
              <a:pathLst>
                <a:path w="1699" h="1184" extrusionOk="0">
                  <a:moveTo>
                    <a:pt x="849" y="0"/>
                  </a:moveTo>
                  <a:cubicBezTo>
                    <a:pt x="327" y="0"/>
                    <a:pt x="0" y="802"/>
                    <a:pt x="570" y="1110"/>
                  </a:cubicBezTo>
                  <a:cubicBezTo>
                    <a:pt x="666" y="1161"/>
                    <a:pt x="760" y="1184"/>
                    <a:pt x="848" y="1184"/>
                  </a:cubicBezTo>
                  <a:cubicBezTo>
                    <a:pt x="1372" y="1184"/>
                    <a:pt x="1699" y="382"/>
                    <a:pt x="1127" y="75"/>
                  </a:cubicBezTo>
                  <a:cubicBezTo>
                    <a:pt x="1031" y="23"/>
                    <a:pt x="938" y="0"/>
                    <a:pt x="8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839;p44"/>
            <p:cNvSpPr/>
            <p:nvPr/>
          </p:nvSpPr>
          <p:spPr>
            <a:xfrm>
              <a:off x="4838775" y="1007225"/>
              <a:ext cx="52425" cy="36500"/>
            </a:xfrm>
            <a:custGeom>
              <a:avLst/>
              <a:gdLst/>
              <a:ahLst/>
              <a:cxnLst/>
              <a:rect l="l" t="t" r="r" b="b"/>
              <a:pathLst>
                <a:path w="2097" h="1460" extrusionOk="0">
                  <a:moveTo>
                    <a:pt x="1049" y="0"/>
                  </a:moveTo>
                  <a:cubicBezTo>
                    <a:pt x="404" y="0"/>
                    <a:pt x="1" y="989"/>
                    <a:pt x="706" y="1368"/>
                  </a:cubicBezTo>
                  <a:cubicBezTo>
                    <a:pt x="824" y="1431"/>
                    <a:pt x="940" y="1459"/>
                    <a:pt x="1048" y="1459"/>
                  </a:cubicBezTo>
                  <a:cubicBezTo>
                    <a:pt x="1694" y="1459"/>
                    <a:pt x="2097" y="470"/>
                    <a:pt x="1392" y="92"/>
                  </a:cubicBezTo>
                  <a:cubicBezTo>
                    <a:pt x="1274" y="29"/>
                    <a:pt x="1158" y="0"/>
                    <a:pt x="104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840;p44"/>
            <p:cNvSpPr/>
            <p:nvPr/>
          </p:nvSpPr>
          <p:spPr>
            <a:xfrm>
              <a:off x="4769975" y="1121900"/>
              <a:ext cx="60300" cy="42025"/>
            </a:xfrm>
            <a:custGeom>
              <a:avLst/>
              <a:gdLst/>
              <a:ahLst/>
              <a:cxnLst/>
              <a:rect l="l" t="t" r="r" b="b"/>
              <a:pathLst>
                <a:path w="2412" h="1681" extrusionOk="0">
                  <a:moveTo>
                    <a:pt x="1207" y="1"/>
                  </a:moveTo>
                  <a:cubicBezTo>
                    <a:pt x="464" y="1"/>
                    <a:pt x="1" y="1139"/>
                    <a:pt x="812" y="1575"/>
                  </a:cubicBezTo>
                  <a:cubicBezTo>
                    <a:pt x="948" y="1649"/>
                    <a:pt x="1080" y="1681"/>
                    <a:pt x="1205" y="1681"/>
                  </a:cubicBezTo>
                  <a:cubicBezTo>
                    <a:pt x="1948" y="1681"/>
                    <a:pt x="2412" y="542"/>
                    <a:pt x="1602" y="106"/>
                  </a:cubicBezTo>
                  <a:cubicBezTo>
                    <a:pt x="1466" y="33"/>
                    <a:pt x="1333" y="1"/>
                    <a:pt x="120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841;p44"/>
            <p:cNvSpPr/>
            <p:nvPr/>
          </p:nvSpPr>
          <p:spPr>
            <a:xfrm>
              <a:off x="4921900" y="1235350"/>
              <a:ext cx="37150" cy="33250"/>
            </a:xfrm>
            <a:custGeom>
              <a:avLst/>
              <a:gdLst/>
              <a:ahLst/>
              <a:cxnLst/>
              <a:rect l="l" t="t" r="r" b="b"/>
              <a:pathLst>
                <a:path w="1486" h="1330" extrusionOk="0">
                  <a:moveTo>
                    <a:pt x="817" y="1"/>
                  </a:moveTo>
                  <a:cubicBezTo>
                    <a:pt x="710" y="1"/>
                    <a:pt x="599" y="28"/>
                    <a:pt x="492" y="86"/>
                  </a:cubicBezTo>
                  <a:lnTo>
                    <a:pt x="448" y="110"/>
                  </a:lnTo>
                  <a:cubicBezTo>
                    <a:pt x="0" y="353"/>
                    <a:pt x="54" y="1028"/>
                    <a:pt x="479" y="1256"/>
                  </a:cubicBezTo>
                  <a:cubicBezTo>
                    <a:pt x="573" y="1306"/>
                    <a:pt x="676" y="1330"/>
                    <a:pt x="778" y="1330"/>
                  </a:cubicBezTo>
                  <a:cubicBezTo>
                    <a:pt x="1135" y="1330"/>
                    <a:pt x="1486" y="1045"/>
                    <a:pt x="1452" y="650"/>
                  </a:cubicBezTo>
                  <a:cubicBezTo>
                    <a:pt x="1451" y="634"/>
                    <a:pt x="1449" y="617"/>
                    <a:pt x="1448" y="601"/>
                  </a:cubicBezTo>
                  <a:cubicBezTo>
                    <a:pt x="1418" y="240"/>
                    <a:pt x="1135" y="1"/>
                    <a:pt x="817"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842;p44"/>
            <p:cNvSpPr/>
            <p:nvPr/>
          </p:nvSpPr>
          <p:spPr>
            <a:xfrm>
              <a:off x="4702375" y="1258225"/>
              <a:ext cx="54400" cy="37875"/>
            </a:xfrm>
            <a:custGeom>
              <a:avLst/>
              <a:gdLst/>
              <a:ahLst/>
              <a:cxnLst/>
              <a:rect l="l" t="t" r="r" b="b"/>
              <a:pathLst>
                <a:path w="2176" h="1515" extrusionOk="0">
                  <a:moveTo>
                    <a:pt x="1089" y="0"/>
                  </a:moveTo>
                  <a:cubicBezTo>
                    <a:pt x="418" y="0"/>
                    <a:pt x="1" y="1027"/>
                    <a:pt x="732" y="1420"/>
                  </a:cubicBezTo>
                  <a:cubicBezTo>
                    <a:pt x="855" y="1485"/>
                    <a:pt x="974" y="1514"/>
                    <a:pt x="1087" y="1514"/>
                  </a:cubicBezTo>
                  <a:cubicBezTo>
                    <a:pt x="1758" y="1514"/>
                    <a:pt x="2175" y="489"/>
                    <a:pt x="1444" y="95"/>
                  </a:cubicBezTo>
                  <a:cubicBezTo>
                    <a:pt x="1321" y="29"/>
                    <a:pt x="1202" y="0"/>
                    <a:pt x="1089"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843;p44"/>
            <p:cNvSpPr/>
            <p:nvPr/>
          </p:nvSpPr>
          <p:spPr>
            <a:xfrm>
              <a:off x="4619125" y="1087475"/>
              <a:ext cx="39225" cy="27350"/>
            </a:xfrm>
            <a:custGeom>
              <a:avLst/>
              <a:gdLst/>
              <a:ahLst/>
              <a:cxnLst/>
              <a:rect l="l" t="t" r="r" b="b"/>
              <a:pathLst>
                <a:path w="1569" h="1094" extrusionOk="0">
                  <a:moveTo>
                    <a:pt x="786" y="1"/>
                  </a:moveTo>
                  <a:cubicBezTo>
                    <a:pt x="303" y="1"/>
                    <a:pt x="0" y="742"/>
                    <a:pt x="528" y="1025"/>
                  </a:cubicBezTo>
                  <a:cubicBezTo>
                    <a:pt x="617" y="1073"/>
                    <a:pt x="703" y="1094"/>
                    <a:pt x="784" y="1094"/>
                  </a:cubicBezTo>
                  <a:cubicBezTo>
                    <a:pt x="1268" y="1094"/>
                    <a:pt x="1569" y="353"/>
                    <a:pt x="1041" y="69"/>
                  </a:cubicBezTo>
                  <a:cubicBezTo>
                    <a:pt x="953" y="22"/>
                    <a:pt x="867" y="1"/>
                    <a:pt x="78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844;p44"/>
            <p:cNvSpPr/>
            <p:nvPr/>
          </p:nvSpPr>
          <p:spPr>
            <a:xfrm>
              <a:off x="5167975" y="1422125"/>
              <a:ext cx="60625" cy="42225"/>
            </a:xfrm>
            <a:custGeom>
              <a:avLst/>
              <a:gdLst/>
              <a:ahLst/>
              <a:cxnLst/>
              <a:rect l="l" t="t" r="r" b="b"/>
              <a:pathLst>
                <a:path w="2425" h="1689" extrusionOk="0">
                  <a:moveTo>
                    <a:pt x="1213" y="0"/>
                  </a:moveTo>
                  <a:cubicBezTo>
                    <a:pt x="465" y="0"/>
                    <a:pt x="0" y="1145"/>
                    <a:pt x="815" y="1583"/>
                  </a:cubicBezTo>
                  <a:cubicBezTo>
                    <a:pt x="952" y="1657"/>
                    <a:pt x="1085" y="1689"/>
                    <a:pt x="1211" y="1689"/>
                  </a:cubicBezTo>
                  <a:cubicBezTo>
                    <a:pt x="1958" y="1689"/>
                    <a:pt x="2424" y="544"/>
                    <a:pt x="1610" y="107"/>
                  </a:cubicBezTo>
                  <a:cubicBezTo>
                    <a:pt x="1473" y="33"/>
                    <a:pt x="1339" y="0"/>
                    <a:pt x="1213"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845;p44"/>
            <p:cNvSpPr/>
            <p:nvPr/>
          </p:nvSpPr>
          <p:spPr>
            <a:xfrm>
              <a:off x="5391700" y="1416350"/>
              <a:ext cx="43175" cy="30100"/>
            </a:xfrm>
            <a:custGeom>
              <a:avLst/>
              <a:gdLst/>
              <a:ahLst/>
              <a:cxnLst/>
              <a:rect l="l" t="t" r="r" b="b"/>
              <a:pathLst>
                <a:path w="1727" h="1204" extrusionOk="0">
                  <a:moveTo>
                    <a:pt x="865" y="1"/>
                  </a:moveTo>
                  <a:cubicBezTo>
                    <a:pt x="333" y="1"/>
                    <a:pt x="0" y="815"/>
                    <a:pt x="581" y="1128"/>
                  </a:cubicBezTo>
                  <a:cubicBezTo>
                    <a:pt x="678" y="1180"/>
                    <a:pt x="773" y="1203"/>
                    <a:pt x="863" y="1203"/>
                  </a:cubicBezTo>
                  <a:cubicBezTo>
                    <a:pt x="1395" y="1203"/>
                    <a:pt x="1726" y="389"/>
                    <a:pt x="1147" y="76"/>
                  </a:cubicBezTo>
                  <a:cubicBezTo>
                    <a:pt x="1050" y="24"/>
                    <a:pt x="955" y="1"/>
                    <a:pt x="865"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846;p44"/>
            <p:cNvSpPr/>
            <p:nvPr/>
          </p:nvSpPr>
          <p:spPr>
            <a:xfrm>
              <a:off x="5284075" y="1526675"/>
              <a:ext cx="59675" cy="41400"/>
            </a:xfrm>
            <a:custGeom>
              <a:avLst/>
              <a:gdLst/>
              <a:ahLst/>
              <a:cxnLst/>
              <a:rect l="l" t="t" r="r" b="b"/>
              <a:pathLst>
                <a:path w="2387" h="1656" extrusionOk="0">
                  <a:moveTo>
                    <a:pt x="1293" y="1"/>
                  </a:moveTo>
                  <a:cubicBezTo>
                    <a:pt x="340" y="1"/>
                    <a:pt x="1" y="1403"/>
                    <a:pt x="1035" y="1634"/>
                  </a:cubicBezTo>
                  <a:cubicBezTo>
                    <a:pt x="1103" y="1649"/>
                    <a:pt x="1167" y="1656"/>
                    <a:pt x="1229" y="1656"/>
                  </a:cubicBezTo>
                  <a:cubicBezTo>
                    <a:pt x="2133" y="1656"/>
                    <a:pt x="2386" y="132"/>
                    <a:pt x="1421" y="9"/>
                  </a:cubicBezTo>
                  <a:cubicBezTo>
                    <a:pt x="1377" y="3"/>
                    <a:pt x="1335" y="1"/>
                    <a:pt x="1293"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847;p44"/>
            <p:cNvSpPr/>
            <p:nvPr/>
          </p:nvSpPr>
          <p:spPr>
            <a:xfrm>
              <a:off x="5229350" y="1642975"/>
              <a:ext cx="48775" cy="33975"/>
            </a:xfrm>
            <a:custGeom>
              <a:avLst/>
              <a:gdLst/>
              <a:ahLst/>
              <a:cxnLst/>
              <a:rect l="l" t="t" r="r" b="b"/>
              <a:pathLst>
                <a:path w="1951" h="1359" extrusionOk="0">
                  <a:moveTo>
                    <a:pt x="977" y="0"/>
                  </a:moveTo>
                  <a:cubicBezTo>
                    <a:pt x="376" y="0"/>
                    <a:pt x="0" y="922"/>
                    <a:pt x="656" y="1273"/>
                  </a:cubicBezTo>
                  <a:cubicBezTo>
                    <a:pt x="766" y="1332"/>
                    <a:pt x="874" y="1358"/>
                    <a:pt x="975" y="1358"/>
                  </a:cubicBezTo>
                  <a:cubicBezTo>
                    <a:pt x="1576" y="1358"/>
                    <a:pt x="1951" y="438"/>
                    <a:pt x="1295" y="85"/>
                  </a:cubicBezTo>
                  <a:cubicBezTo>
                    <a:pt x="1185" y="26"/>
                    <a:pt x="1078" y="0"/>
                    <a:pt x="977"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848;p44"/>
            <p:cNvSpPr/>
            <p:nvPr/>
          </p:nvSpPr>
          <p:spPr>
            <a:xfrm>
              <a:off x="4241525" y="627175"/>
              <a:ext cx="131275" cy="98775"/>
            </a:xfrm>
            <a:custGeom>
              <a:avLst/>
              <a:gdLst/>
              <a:ahLst/>
              <a:cxnLst/>
              <a:rect l="l" t="t" r="r" b="b"/>
              <a:pathLst>
                <a:path w="5251" h="3951" extrusionOk="0">
                  <a:moveTo>
                    <a:pt x="1148" y="1"/>
                  </a:moveTo>
                  <a:cubicBezTo>
                    <a:pt x="530" y="1"/>
                    <a:pt x="0" y="767"/>
                    <a:pt x="591" y="1275"/>
                  </a:cubicBezTo>
                  <a:cubicBezTo>
                    <a:pt x="1571" y="2119"/>
                    <a:pt x="2538" y="2992"/>
                    <a:pt x="3567" y="3774"/>
                  </a:cubicBezTo>
                  <a:cubicBezTo>
                    <a:pt x="3730" y="3898"/>
                    <a:pt x="3906" y="3951"/>
                    <a:pt x="4074" y="3951"/>
                  </a:cubicBezTo>
                  <a:cubicBezTo>
                    <a:pt x="4712" y="3951"/>
                    <a:pt x="5250" y="3190"/>
                    <a:pt x="4646" y="2644"/>
                  </a:cubicBezTo>
                  <a:cubicBezTo>
                    <a:pt x="3685" y="1777"/>
                    <a:pt x="2648" y="988"/>
                    <a:pt x="1637" y="179"/>
                  </a:cubicBezTo>
                  <a:cubicBezTo>
                    <a:pt x="1480" y="54"/>
                    <a:pt x="1311" y="1"/>
                    <a:pt x="114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849;p44"/>
            <p:cNvSpPr/>
            <p:nvPr/>
          </p:nvSpPr>
          <p:spPr>
            <a:xfrm>
              <a:off x="4373650" y="714075"/>
              <a:ext cx="80900" cy="52700"/>
            </a:xfrm>
            <a:custGeom>
              <a:avLst/>
              <a:gdLst/>
              <a:ahLst/>
              <a:cxnLst/>
              <a:rect l="l" t="t" r="r" b="b"/>
              <a:pathLst>
                <a:path w="3236" h="2108" extrusionOk="0">
                  <a:moveTo>
                    <a:pt x="834" y="9"/>
                  </a:moveTo>
                  <a:cubicBezTo>
                    <a:pt x="284" y="9"/>
                    <a:pt x="0" y="604"/>
                    <a:pt x="376" y="1047"/>
                  </a:cubicBezTo>
                  <a:cubicBezTo>
                    <a:pt x="387" y="1060"/>
                    <a:pt x="398" y="1073"/>
                    <a:pt x="409" y="1085"/>
                  </a:cubicBezTo>
                  <a:lnTo>
                    <a:pt x="409" y="1085"/>
                  </a:lnTo>
                  <a:cubicBezTo>
                    <a:pt x="534" y="1290"/>
                    <a:pt x="687" y="1426"/>
                    <a:pt x="925" y="1570"/>
                  </a:cubicBezTo>
                  <a:cubicBezTo>
                    <a:pt x="1180" y="1723"/>
                    <a:pt x="1442" y="1867"/>
                    <a:pt x="1707" y="2008"/>
                  </a:cubicBezTo>
                  <a:cubicBezTo>
                    <a:pt x="1838" y="2077"/>
                    <a:pt x="1965" y="2108"/>
                    <a:pt x="2085" y="2108"/>
                  </a:cubicBezTo>
                  <a:cubicBezTo>
                    <a:pt x="2796" y="2108"/>
                    <a:pt x="3236" y="1026"/>
                    <a:pt x="2464" y="602"/>
                  </a:cubicBezTo>
                  <a:cubicBezTo>
                    <a:pt x="2226" y="471"/>
                    <a:pt x="1985" y="345"/>
                    <a:pt x="1742" y="224"/>
                  </a:cubicBezTo>
                  <a:cubicBezTo>
                    <a:pt x="1645" y="175"/>
                    <a:pt x="1547" y="128"/>
                    <a:pt x="1447" y="87"/>
                  </a:cubicBezTo>
                  <a:cubicBezTo>
                    <a:pt x="1232" y="0"/>
                    <a:pt x="1139" y="41"/>
                    <a:pt x="931" y="15"/>
                  </a:cubicBezTo>
                  <a:cubicBezTo>
                    <a:pt x="898" y="11"/>
                    <a:pt x="866" y="9"/>
                    <a:pt x="834" y="9"/>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850;p44"/>
            <p:cNvSpPr/>
            <p:nvPr/>
          </p:nvSpPr>
          <p:spPr>
            <a:xfrm>
              <a:off x="5044900" y="995425"/>
              <a:ext cx="104700" cy="120975"/>
            </a:xfrm>
            <a:custGeom>
              <a:avLst/>
              <a:gdLst/>
              <a:ahLst/>
              <a:cxnLst/>
              <a:rect l="l" t="t" r="r" b="b"/>
              <a:pathLst>
                <a:path w="4188" h="4839" extrusionOk="0">
                  <a:moveTo>
                    <a:pt x="438" y="1"/>
                  </a:moveTo>
                  <a:cubicBezTo>
                    <a:pt x="210" y="1"/>
                    <a:pt x="0" y="183"/>
                    <a:pt x="9" y="436"/>
                  </a:cubicBezTo>
                  <a:cubicBezTo>
                    <a:pt x="35" y="1226"/>
                    <a:pt x="576" y="1970"/>
                    <a:pt x="1017" y="2599"/>
                  </a:cubicBezTo>
                  <a:cubicBezTo>
                    <a:pt x="1517" y="3312"/>
                    <a:pt x="2045" y="4092"/>
                    <a:pt x="2709" y="4661"/>
                  </a:cubicBezTo>
                  <a:cubicBezTo>
                    <a:pt x="2854" y="4785"/>
                    <a:pt x="3021" y="4839"/>
                    <a:pt x="3185" y="4839"/>
                  </a:cubicBezTo>
                  <a:cubicBezTo>
                    <a:pt x="3702" y="4839"/>
                    <a:pt x="4188" y="4303"/>
                    <a:pt x="3831" y="3756"/>
                  </a:cubicBezTo>
                  <a:cubicBezTo>
                    <a:pt x="3358" y="3026"/>
                    <a:pt x="2728" y="2387"/>
                    <a:pt x="2193" y="1699"/>
                  </a:cubicBezTo>
                  <a:cubicBezTo>
                    <a:pt x="1740" y="1118"/>
                    <a:pt x="1298" y="389"/>
                    <a:pt x="631" y="48"/>
                  </a:cubicBezTo>
                  <a:cubicBezTo>
                    <a:pt x="569" y="15"/>
                    <a:pt x="502" y="1"/>
                    <a:pt x="438"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851;p44"/>
            <p:cNvSpPr/>
            <p:nvPr/>
          </p:nvSpPr>
          <p:spPr>
            <a:xfrm>
              <a:off x="5477750" y="1282400"/>
              <a:ext cx="72525" cy="45550"/>
            </a:xfrm>
            <a:custGeom>
              <a:avLst/>
              <a:gdLst/>
              <a:ahLst/>
              <a:cxnLst/>
              <a:rect l="l" t="t" r="r" b="b"/>
              <a:pathLst>
                <a:path w="2901" h="1822" extrusionOk="0">
                  <a:moveTo>
                    <a:pt x="1215" y="0"/>
                  </a:moveTo>
                  <a:cubicBezTo>
                    <a:pt x="1007" y="0"/>
                    <a:pt x="799" y="33"/>
                    <a:pt x="606" y="103"/>
                  </a:cubicBezTo>
                  <a:cubicBezTo>
                    <a:pt x="30" y="309"/>
                    <a:pt x="0" y="1188"/>
                    <a:pt x="646" y="1326"/>
                  </a:cubicBezTo>
                  <a:cubicBezTo>
                    <a:pt x="1018" y="1406"/>
                    <a:pt x="1315" y="1510"/>
                    <a:pt x="1635" y="1723"/>
                  </a:cubicBezTo>
                  <a:cubicBezTo>
                    <a:pt x="1738" y="1791"/>
                    <a:pt x="1856" y="1821"/>
                    <a:pt x="1976" y="1821"/>
                  </a:cubicBezTo>
                  <a:cubicBezTo>
                    <a:pt x="2260" y="1821"/>
                    <a:pt x="2553" y="1650"/>
                    <a:pt x="2683" y="1407"/>
                  </a:cubicBezTo>
                  <a:cubicBezTo>
                    <a:pt x="2901" y="1004"/>
                    <a:pt x="2714" y="600"/>
                    <a:pt x="2369" y="358"/>
                  </a:cubicBezTo>
                  <a:cubicBezTo>
                    <a:pt x="2039" y="128"/>
                    <a:pt x="1625" y="0"/>
                    <a:pt x="1215"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852;p44"/>
            <p:cNvSpPr/>
            <p:nvPr/>
          </p:nvSpPr>
          <p:spPr>
            <a:xfrm>
              <a:off x="4970050" y="1283000"/>
              <a:ext cx="88450" cy="103850"/>
            </a:xfrm>
            <a:custGeom>
              <a:avLst/>
              <a:gdLst/>
              <a:ahLst/>
              <a:cxnLst/>
              <a:rect l="l" t="t" r="r" b="b"/>
              <a:pathLst>
                <a:path w="3538" h="4154" extrusionOk="0">
                  <a:moveTo>
                    <a:pt x="2670" y="0"/>
                  </a:moveTo>
                  <a:cubicBezTo>
                    <a:pt x="2560" y="0"/>
                    <a:pt x="2448" y="34"/>
                    <a:pt x="2344" y="111"/>
                  </a:cubicBezTo>
                  <a:cubicBezTo>
                    <a:pt x="1344" y="852"/>
                    <a:pt x="528" y="2074"/>
                    <a:pt x="164" y="3263"/>
                  </a:cubicBezTo>
                  <a:cubicBezTo>
                    <a:pt x="0" y="3797"/>
                    <a:pt x="451" y="4154"/>
                    <a:pt x="904" y="4154"/>
                  </a:cubicBezTo>
                  <a:cubicBezTo>
                    <a:pt x="1157" y="4154"/>
                    <a:pt x="1411" y="4042"/>
                    <a:pt x="1557" y="3786"/>
                  </a:cubicBezTo>
                  <a:cubicBezTo>
                    <a:pt x="1833" y="3307"/>
                    <a:pt x="2046" y="2804"/>
                    <a:pt x="2344" y="2337"/>
                  </a:cubicBezTo>
                  <a:cubicBezTo>
                    <a:pt x="2638" y="1877"/>
                    <a:pt x="2982" y="1451"/>
                    <a:pt x="3269" y="987"/>
                  </a:cubicBezTo>
                  <a:cubicBezTo>
                    <a:pt x="3538" y="553"/>
                    <a:pt x="3117" y="0"/>
                    <a:pt x="267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853;p44"/>
            <p:cNvSpPr/>
            <p:nvPr/>
          </p:nvSpPr>
          <p:spPr>
            <a:xfrm>
              <a:off x="4920600" y="1403150"/>
              <a:ext cx="65450" cy="54625"/>
            </a:xfrm>
            <a:custGeom>
              <a:avLst/>
              <a:gdLst/>
              <a:ahLst/>
              <a:cxnLst/>
              <a:rect l="l" t="t" r="r" b="b"/>
              <a:pathLst>
                <a:path w="2618" h="2185" extrusionOk="0">
                  <a:moveTo>
                    <a:pt x="1662" y="0"/>
                  </a:moveTo>
                  <a:cubicBezTo>
                    <a:pt x="1488" y="0"/>
                    <a:pt x="1310" y="65"/>
                    <a:pt x="1158" y="217"/>
                  </a:cubicBezTo>
                  <a:cubicBezTo>
                    <a:pt x="732" y="644"/>
                    <a:pt x="0" y="1507"/>
                    <a:pt x="723" y="2033"/>
                  </a:cubicBezTo>
                  <a:cubicBezTo>
                    <a:pt x="869" y="2139"/>
                    <a:pt x="1011" y="2184"/>
                    <a:pt x="1146" y="2184"/>
                  </a:cubicBezTo>
                  <a:cubicBezTo>
                    <a:pt x="1674" y="2184"/>
                    <a:pt x="2103" y="1495"/>
                    <a:pt x="2330" y="1068"/>
                  </a:cubicBezTo>
                  <a:cubicBezTo>
                    <a:pt x="2618" y="525"/>
                    <a:pt x="2158" y="0"/>
                    <a:pt x="166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854;p44"/>
            <p:cNvSpPr/>
            <p:nvPr/>
          </p:nvSpPr>
          <p:spPr>
            <a:xfrm>
              <a:off x="5279925" y="1689925"/>
              <a:ext cx="46675" cy="51300"/>
            </a:xfrm>
            <a:custGeom>
              <a:avLst/>
              <a:gdLst/>
              <a:ahLst/>
              <a:cxnLst/>
              <a:rect l="l" t="t" r="r" b="b"/>
              <a:pathLst>
                <a:path w="1867" h="2052" extrusionOk="0">
                  <a:moveTo>
                    <a:pt x="1282" y="0"/>
                  </a:moveTo>
                  <a:cubicBezTo>
                    <a:pt x="1241" y="0"/>
                    <a:pt x="1198" y="5"/>
                    <a:pt x="1154" y="14"/>
                  </a:cubicBezTo>
                  <a:cubicBezTo>
                    <a:pt x="827" y="83"/>
                    <a:pt x="633" y="325"/>
                    <a:pt x="430" y="576"/>
                  </a:cubicBezTo>
                  <a:cubicBezTo>
                    <a:pt x="176" y="889"/>
                    <a:pt x="1" y="1200"/>
                    <a:pt x="165" y="1607"/>
                  </a:cubicBezTo>
                  <a:cubicBezTo>
                    <a:pt x="282" y="1894"/>
                    <a:pt x="505" y="2052"/>
                    <a:pt x="789" y="2052"/>
                  </a:cubicBezTo>
                  <a:cubicBezTo>
                    <a:pt x="843" y="2052"/>
                    <a:pt x="900" y="2046"/>
                    <a:pt x="959" y="2034"/>
                  </a:cubicBezTo>
                  <a:cubicBezTo>
                    <a:pt x="1385" y="1949"/>
                    <a:pt x="1551" y="1633"/>
                    <a:pt x="1673" y="1246"/>
                  </a:cubicBezTo>
                  <a:cubicBezTo>
                    <a:pt x="1771" y="940"/>
                    <a:pt x="1867" y="646"/>
                    <a:pt x="1744" y="333"/>
                  </a:cubicBezTo>
                  <a:cubicBezTo>
                    <a:pt x="1660" y="119"/>
                    <a:pt x="1492" y="0"/>
                    <a:pt x="128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855;p44"/>
            <p:cNvSpPr/>
            <p:nvPr/>
          </p:nvSpPr>
          <p:spPr>
            <a:xfrm>
              <a:off x="4210550" y="1076025"/>
              <a:ext cx="60225" cy="73775"/>
            </a:xfrm>
            <a:custGeom>
              <a:avLst/>
              <a:gdLst/>
              <a:ahLst/>
              <a:cxnLst/>
              <a:rect l="l" t="t" r="r" b="b"/>
              <a:pathLst>
                <a:path w="2409" h="2951" extrusionOk="0">
                  <a:moveTo>
                    <a:pt x="1644" y="1"/>
                  </a:moveTo>
                  <a:cubicBezTo>
                    <a:pt x="1480" y="1"/>
                    <a:pt x="1313" y="61"/>
                    <a:pt x="1173" y="200"/>
                  </a:cubicBezTo>
                  <a:cubicBezTo>
                    <a:pt x="853" y="516"/>
                    <a:pt x="621" y="945"/>
                    <a:pt x="398" y="1335"/>
                  </a:cubicBezTo>
                  <a:cubicBezTo>
                    <a:pt x="145" y="1779"/>
                    <a:pt x="0" y="2173"/>
                    <a:pt x="239" y="2656"/>
                  </a:cubicBezTo>
                  <a:cubicBezTo>
                    <a:pt x="320" y="2820"/>
                    <a:pt x="545" y="2951"/>
                    <a:pt x="734" y="2951"/>
                  </a:cubicBezTo>
                  <a:cubicBezTo>
                    <a:pt x="750" y="2951"/>
                    <a:pt x="766" y="2950"/>
                    <a:pt x="782" y="2948"/>
                  </a:cubicBezTo>
                  <a:cubicBezTo>
                    <a:pt x="1318" y="2881"/>
                    <a:pt x="1566" y="2546"/>
                    <a:pt x="1798" y="2087"/>
                  </a:cubicBezTo>
                  <a:cubicBezTo>
                    <a:pt x="2000" y="1687"/>
                    <a:pt x="2230" y="1257"/>
                    <a:pt x="2318" y="814"/>
                  </a:cubicBezTo>
                  <a:cubicBezTo>
                    <a:pt x="2409" y="351"/>
                    <a:pt x="2038" y="1"/>
                    <a:pt x="1644"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856;p44"/>
            <p:cNvSpPr/>
            <p:nvPr/>
          </p:nvSpPr>
          <p:spPr>
            <a:xfrm>
              <a:off x="4755275" y="2038925"/>
              <a:ext cx="29225" cy="28850"/>
            </a:xfrm>
            <a:custGeom>
              <a:avLst/>
              <a:gdLst/>
              <a:ahLst/>
              <a:cxnLst/>
              <a:rect l="l" t="t" r="r" b="b"/>
              <a:pathLst>
                <a:path w="1169" h="1154" extrusionOk="0">
                  <a:moveTo>
                    <a:pt x="511" y="0"/>
                  </a:moveTo>
                  <a:cubicBezTo>
                    <a:pt x="272" y="0"/>
                    <a:pt x="29" y="187"/>
                    <a:pt x="20" y="436"/>
                  </a:cubicBezTo>
                  <a:lnTo>
                    <a:pt x="20" y="436"/>
                  </a:lnTo>
                  <a:cubicBezTo>
                    <a:pt x="6" y="491"/>
                    <a:pt x="0" y="545"/>
                    <a:pt x="4" y="592"/>
                  </a:cubicBezTo>
                  <a:cubicBezTo>
                    <a:pt x="16" y="745"/>
                    <a:pt x="79" y="855"/>
                    <a:pt x="176" y="972"/>
                  </a:cubicBezTo>
                  <a:cubicBezTo>
                    <a:pt x="183" y="982"/>
                    <a:pt x="192" y="992"/>
                    <a:pt x="199" y="1001"/>
                  </a:cubicBezTo>
                  <a:cubicBezTo>
                    <a:pt x="274" y="1092"/>
                    <a:pt x="447" y="1154"/>
                    <a:pt x="570" y="1154"/>
                  </a:cubicBezTo>
                  <a:cubicBezTo>
                    <a:pt x="580" y="1154"/>
                    <a:pt x="589" y="1153"/>
                    <a:pt x="599" y="1153"/>
                  </a:cubicBezTo>
                  <a:cubicBezTo>
                    <a:pt x="720" y="1143"/>
                    <a:pt x="827" y="1104"/>
                    <a:pt x="923" y="1026"/>
                  </a:cubicBezTo>
                  <a:cubicBezTo>
                    <a:pt x="1150" y="842"/>
                    <a:pt x="1168" y="565"/>
                    <a:pt x="1047" y="313"/>
                  </a:cubicBezTo>
                  <a:cubicBezTo>
                    <a:pt x="1042" y="302"/>
                    <a:pt x="1036" y="290"/>
                    <a:pt x="1031" y="279"/>
                  </a:cubicBezTo>
                  <a:cubicBezTo>
                    <a:pt x="967" y="148"/>
                    <a:pt x="803" y="47"/>
                    <a:pt x="640" y="19"/>
                  </a:cubicBezTo>
                  <a:lnTo>
                    <a:pt x="640" y="19"/>
                  </a:lnTo>
                  <a:cubicBezTo>
                    <a:pt x="598" y="6"/>
                    <a:pt x="555" y="0"/>
                    <a:pt x="511"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290;p59"/>
          <p:cNvGrpSpPr/>
          <p:nvPr/>
        </p:nvGrpSpPr>
        <p:grpSpPr>
          <a:xfrm rot="3355951">
            <a:off x="11364265" y="4708406"/>
            <a:ext cx="1070273" cy="1875735"/>
            <a:chOff x="5876888" y="8274339"/>
            <a:chExt cx="1070266" cy="1875723"/>
          </a:xfrm>
        </p:grpSpPr>
        <p:grpSp>
          <p:nvGrpSpPr>
            <p:cNvPr id="756" name="Google Shape;7291;p59"/>
            <p:cNvGrpSpPr/>
            <p:nvPr/>
          </p:nvGrpSpPr>
          <p:grpSpPr>
            <a:xfrm>
              <a:off x="5876890" y="8274339"/>
              <a:ext cx="1070264" cy="1875723"/>
              <a:chOff x="5002750" y="3917350"/>
              <a:chExt cx="317275" cy="556050"/>
            </a:xfrm>
          </p:grpSpPr>
          <p:sp>
            <p:nvSpPr>
              <p:cNvPr id="776"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312;p59"/>
            <p:cNvGrpSpPr/>
            <p:nvPr/>
          </p:nvGrpSpPr>
          <p:grpSpPr>
            <a:xfrm>
              <a:off x="5876888" y="8274357"/>
              <a:ext cx="958017" cy="1593463"/>
              <a:chOff x="5398250" y="4107400"/>
              <a:chExt cx="284000" cy="472375"/>
            </a:xfrm>
          </p:grpSpPr>
          <p:sp>
            <p:nvSpPr>
              <p:cNvPr id="758"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 name="Google Shape;6821;p56"/>
          <p:cNvGrpSpPr/>
          <p:nvPr/>
        </p:nvGrpSpPr>
        <p:grpSpPr>
          <a:xfrm>
            <a:off x="93886" y="718294"/>
            <a:ext cx="1049172" cy="1823593"/>
            <a:chOff x="478200" y="97656"/>
            <a:chExt cx="1049172" cy="1823593"/>
          </a:xfrm>
        </p:grpSpPr>
        <p:grpSp>
          <p:nvGrpSpPr>
            <p:cNvPr id="658" name="Google Shape;6822;p56"/>
            <p:cNvGrpSpPr/>
            <p:nvPr/>
          </p:nvGrpSpPr>
          <p:grpSpPr>
            <a:xfrm>
              <a:off x="1242558" y="854839"/>
              <a:ext cx="272527" cy="309229"/>
              <a:chOff x="4815500" y="2496238"/>
              <a:chExt cx="68500" cy="77725"/>
            </a:xfrm>
          </p:grpSpPr>
          <p:sp>
            <p:nvSpPr>
              <p:cNvPr id="666"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827;p56"/>
            <p:cNvGrpSpPr/>
            <p:nvPr/>
          </p:nvGrpSpPr>
          <p:grpSpPr>
            <a:xfrm flipH="1">
              <a:off x="478200" y="97656"/>
              <a:ext cx="1049172" cy="1823593"/>
              <a:chOff x="4120650" y="2268767"/>
              <a:chExt cx="1306240" cy="2270409"/>
            </a:xfrm>
          </p:grpSpPr>
          <p:sp>
            <p:nvSpPr>
              <p:cNvPr id="660"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 name="Google Shape;5925;p51"/>
          <p:cNvGrpSpPr/>
          <p:nvPr/>
        </p:nvGrpSpPr>
        <p:grpSpPr>
          <a:xfrm rot="1511683" flipH="1">
            <a:off x="10867704" y="40611"/>
            <a:ext cx="1594190" cy="879343"/>
            <a:chOff x="4120650" y="2268767"/>
            <a:chExt cx="1984798" cy="1094799"/>
          </a:xfrm>
        </p:grpSpPr>
        <p:sp>
          <p:nvSpPr>
            <p:cNvPr id="671" name="Google Shape;5926;p51"/>
            <p:cNvSpPr/>
            <p:nvPr/>
          </p:nvSpPr>
          <p:spPr>
            <a:xfrm>
              <a:off x="5872906" y="302314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27;p51"/>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28;p51"/>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29;p51"/>
            <p:cNvSpPr/>
            <p:nvPr/>
          </p:nvSpPr>
          <p:spPr>
            <a:xfrm>
              <a:off x="5440528" y="3264138"/>
              <a:ext cx="81232" cy="81233"/>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30;p51"/>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31;p51"/>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956;p56"/>
          <p:cNvGrpSpPr/>
          <p:nvPr/>
        </p:nvGrpSpPr>
        <p:grpSpPr>
          <a:xfrm rot="8801576" flipH="1">
            <a:off x="10962162" y="5735859"/>
            <a:ext cx="925876" cy="1027846"/>
            <a:chOff x="6493431" y="9579487"/>
            <a:chExt cx="1076544" cy="1159567"/>
          </a:xfrm>
        </p:grpSpPr>
        <p:grpSp>
          <p:nvGrpSpPr>
            <p:cNvPr id="678" name="Google Shape;6957;p56"/>
            <p:cNvGrpSpPr/>
            <p:nvPr/>
          </p:nvGrpSpPr>
          <p:grpSpPr>
            <a:xfrm>
              <a:off x="6493431" y="9579487"/>
              <a:ext cx="1076544" cy="1159567"/>
              <a:chOff x="5822250" y="3574125"/>
              <a:chExt cx="507325" cy="546450"/>
            </a:xfrm>
          </p:grpSpPr>
          <p:sp>
            <p:nvSpPr>
              <p:cNvPr id="747"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966;p56"/>
            <p:cNvGrpSpPr/>
            <p:nvPr/>
          </p:nvGrpSpPr>
          <p:grpSpPr>
            <a:xfrm>
              <a:off x="6572917" y="9702881"/>
              <a:ext cx="917553" cy="912778"/>
              <a:chOff x="6472650" y="3854100"/>
              <a:chExt cx="432400" cy="430150"/>
            </a:xfrm>
          </p:grpSpPr>
          <p:sp>
            <p:nvSpPr>
              <p:cNvPr id="705"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7009;p56"/>
            <p:cNvGrpSpPr/>
            <p:nvPr/>
          </p:nvGrpSpPr>
          <p:grpSpPr>
            <a:xfrm>
              <a:off x="6661021" y="9835023"/>
              <a:ext cx="896810" cy="746148"/>
              <a:chOff x="5865300" y="4367350"/>
              <a:chExt cx="422625" cy="351625"/>
            </a:xfrm>
          </p:grpSpPr>
          <p:sp>
            <p:nvSpPr>
              <p:cNvPr id="681"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96"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603996" y="954448"/>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61578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 name="684 Rectángulo redondeado"/>
          <p:cNvSpPr/>
          <p:nvPr/>
        </p:nvSpPr>
        <p:spPr>
          <a:xfrm>
            <a:off x="872313" y="1480172"/>
            <a:ext cx="10707890" cy="3797300"/>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09" name="Google Shape;1377;p42"/>
          <p:cNvSpPr/>
          <p:nvPr/>
        </p:nvSpPr>
        <p:spPr>
          <a:xfrm>
            <a:off x="2742820" y="723562"/>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93E348C4-EF93-4AF4-B22F-7705A9CE529B}"/>
              </a:ext>
            </a:extLst>
          </p:cNvPr>
          <p:cNvSpPr>
            <a:spLocks noGrp="1"/>
          </p:cNvSpPr>
          <p:nvPr>
            <p:ph type="title"/>
          </p:nvPr>
        </p:nvSpPr>
        <p:spPr/>
        <p:txBody>
          <a:bodyPr/>
          <a:lstStyle/>
          <a:p>
            <a:r>
              <a:rPr lang="es-MX" dirty="0"/>
              <a:t>Propósito de la sesión</a:t>
            </a:r>
          </a:p>
        </p:txBody>
      </p:sp>
      <p:sp>
        <p:nvSpPr>
          <p:cNvPr id="3" name="Marcador de contenido 2">
            <a:extLst>
              <a:ext uri="{FF2B5EF4-FFF2-40B4-BE49-F238E27FC236}">
                <a16:creationId xmlns:a16="http://schemas.microsoft.com/office/drawing/2014/main" id="{903DDCEF-3BFF-4DB2-A438-E072B1EFE13B}"/>
              </a:ext>
            </a:extLst>
          </p:cNvPr>
          <p:cNvSpPr>
            <a:spLocks noGrp="1"/>
          </p:cNvSpPr>
          <p:nvPr>
            <p:ph idx="1"/>
          </p:nvPr>
        </p:nvSpPr>
        <p:spPr>
          <a:xfrm>
            <a:off x="1716227" y="1624947"/>
            <a:ext cx="8393162" cy="4555339"/>
          </a:xfrm>
        </p:spPr>
        <p:txBody>
          <a:bodyPr/>
          <a:lstStyle/>
          <a:p>
            <a:r>
              <a:rPr lang="es-ES" sz="2400" dirty="0"/>
              <a:t>Fortalecer la planeación didáctica, establecer estrategias de aprendizaje y ajustar y elaborar proyectos, que permitan el abordaje de contenidos y procesos de desarrollo de aprendizaje, considerando el uso de los Libros de Texto Gratuitos o materiales educativos con los que cuenta la escuela.</a:t>
            </a:r>
          </a:p>
        </p:txBody>
      </p:sp>
      <p:grpSp>
        <p:nvGrpSpPr>
          <p:cNvPr id="4" name="Google Shape;2882;p40"/>
          <p:cNvGrpSpPr/>
          <p:nvPr/>
        </p:nvGrpSpPr>
        <p:grpSpPr>
          <a:xfrm>
            <a:off x="8940810" y="-359994"/>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3702;p69"/>
          <p:cNvGrpSpPr/>
          <p:nvPr/>
        </p:nvGrpSpPr>
        <p:grpSpPr>
          <a:xfrm>
            <a:off x="6944002" y="4038687"/>
            <a:ext cx="4569242" cy="2747498"/>
            <a:chOff x="4833900" y="4337225"/>
            <a:chExt cx="1307575" cy="946675"/>
          </a:xfrm>
        </p:grpSpPr>
        <p:sp>
          <p:nvSpPr>
            <p:cNvPr id="211" name="Google Shape;3703;p69"/>
            <p:cNvSpPr/>
            <p:nvPr/>
          </p:nvSpPr>
          <p:spPr>
            <a:xfrm>
              <a:off x="4846450" y="4555650"/>
              <a:ext cx="1278450" cy="728250"/>
            </a:xfrm>
            <a:custGeom>
              <a:avLst/>
              <a:gdLst/>
              <a:ahLst/>
              <a:cxnLst/>
              <a:rect l="l" t="t" r="r" b="b"/>
              <a:pathLst>
                <a:path w="51138" h="29130" extrusionOk="0">
                  <a:moveTo>
                    <a:pt x="25995" y="12553"/>
                  </a:moveTo>
                  <a:cubicBezTo>
                    <a:pt x="26206" y="12553"/>
                    <a:pt x="26416" y="12556"/>
                    <a:pt x="26626" y="12564"/>
                  </a:cubicBezTo>
                  <a:cubicBezTo>
                    <a:pt x="26975" y="12578"/>
                    <a:pt x="29488" y="12698"/>
                    <a:pt x="28996" y="13500"/>
                  </a:cubicBezTo>
                  <a:cubicBezTo>
                    <a:pt x="28710" y="13830"/>
                    <a:pt x="28220" y="13915"/>
                    <a:pt x="27808" y="13992"/>
                  </a:cubicBezTo>
                  <a:cubicBezTo>
                    <a:pt x="27263" y="14094"/>
                    <a:pt x="26700" y="14126"/>
                    <a:pt x="26146" y="14141"/>
                  </a:cubicBezTo>
                  <a:cubicBezTo>
                    <a:pt x="25961" y="14146"/>
                    <a:pt x="25777" y="14148"/>
                    <a:pt x="25592" y="14148"/>
                  </a:cubicBezTo>
                  <a:cubicBezTo>
                    <a:pt x="25214" y="14148"/>
                    <a:pt x="24836" y="14137"/>
                    <a:pt x="24460" y="14114"/>
                  </a:cubicBezTo>
                  <a:cubicBezTo>
                    <a:pt x="23919" y="14080"/>
                    <a:pt x="23361" y="14028"/>
                    <a:pt x="22841" y="13873"/>
                  </a:cubicBezTo>
                  <a:cubicBezTo>
                    <a:pt x="22636" y="13811"/>
                    <a:pt x="22019" y="13600"/>
                    <a:pt x="22223" y="13288"/>
                  </a:cubicBezTo>
                  <a:cubicBezTo>
                    <a:pt x="22436" y="12961"/>
                    <a:pt x="22956" y="12820"/>
                    <a:pt x="23311" y="12740"/>
                  </a:cubicBezTo>
                  <a:cubicBezTo>
                    <a:pt x="23841" y="12622"/>
                    <a:pt x="24387" y="12595"/>
                    <a:pt x="24928" y="12575"/>
                  </a:cubicBezTo>
                  <a:cubicBezTo>
                    <a:pt x="25283" y="12562"/>
                    <a:pt x="25639" y="12553"/>
                    <a:pt x="25995" y="12553"/>
                  </a:cubicBezTo>
                  <a:close/>
                  <a:moveTo>
                    <a:pt x="28249" y="0"/>
                  </a:moveTo>
                  <a:cubicBezTo>
                    <a:pt x="26689" y="0"/>
                    <a:pt x="25129" y="53"/>
                    <a:pt x="23572" y="137"/>
                  </a:cubicBezTo>
                  <a:cubicBezTo>
                    <a:pt x="21172" y="266"/>
                    <a:pt x="18767" y="418"/>
                    <a:pt x="16387" y="766"/>
                  </a:cubicBezTo>
                  <a:cubicBezTo>
                    <a:pt x="14033" y="1110"/>
                    <a:pt x="11697" y="1669"/>
                    <a:pt x="9507" y="2612"/>
                  </a:cubicBezTo>
                  <a:cubicBezTo>
                    <a:pt x="7811" y="3342"/>
                    <a:pt x="6245" y="4371"/>
                    <a:pt x="4880" y="5613"/>
                  </a:cubicBezTo>
                  <a:cubicBezTo>
                    <a:pt x="2238" y="8018"/>
                    <a:pt x="273" y="11369"/>
                    <a:pt x="142" y="15002"/>
                  </a:cubicBezTo>
                  <a:cubicBezTo>
                    <a:pt x="1" y="18972"/>
                    <a:pt x="2198" y="22619"/>
                    <a:pt x="5432" y="24810"/>
                  </a:cubicBezTo>
                  <a:cubicBezTo>
                    <a:pt x="7264" y="26050"/>
                    <a:pt x="9417" y="26822"/>
                    <a:pt x="11529" y="27433"/>
                  </a:cubicBezTo>
                  <a:cubicBezTo>
                    <a:pt x="13802" y="28089"/>
                    <a:pt x="16139" y="28501"/>
                    <a:pt x="18490" y="28759"/>
                  </a:cubicBezTo>
                  <a:cubicBezTo>
                    <a:pt x="20877" y="29021"/>
                    <a:pt x="23283" y="29124"/>
                    <a:pt x="25683" y="29129"/>
                  </a:cubicBezTo>
                  <a:cubicBezTo>
                    <a:pt x="25734" y="29129"/>
                    <a:pt x="25785" y="29129"/>
                    <a:pt x="25835" y="29129"/>
                  </a:cubicBezTo>
                  <a:cubicBezTo>
                    <a:pt x="28251" y="29129"/>
                    <a:pt x="30668" y="29008"/>
                    <a:pt x="33065" y="28707"/>
                  </a:cubicBezTo>
                  <a:cubicBezTo>
                    <a:pt x="35492" y="28402"/>
                    <a:pt x="37910" y="27926"/>
                    <a:pt x="40243" y="27181"/>
                  </a:cubicBezTo>
                  <a:cubicBezTo>
                    <a:pt x="41348" y="26829"/>
                    <a:pt x="42418" y="26370"/>
                    <a:pt x="43453" y="25846"/>
                  </a:cubicBezTo>
                  <a:cubicBezTo>
                    <a:pt x="44372" y="25379"/>
                    <a:pt x="45289" y="24883"/>
                    <a:pt x="46135" y="24292"/>
                  </a:cubicBezTo>
                  <a:cubicBezTo>
                    <a:pt x="47579" y="23284"/>
                    <a:pt x="48746" y="21973"/>
                    <a:pt x="49568" y="20415"/>
                  </a:cubicBezTo>
                  <a:cubicBezTo>
                    <a:pt x="50493" y="18659"/>
                    <a:pt x="50977" y="16757"/>
                    <a:pt x="51081" y="14779"/>
                  </a:cubicBezTo>
                  <a:cubicBezTo>
                    <a:pt x="51138" y="13692"/>
                    <a:pt x="51073" y="12597"/>
                    <a:pt x="50841" y="11531"/>
                  </a:cubicBezTo>
                  <a:cubicBezTo>
                    <a:pt x="50448" y="9789"/>
                    <a:pt x="49752" y="8107"/>
                    <a:pt x="48693" y="6662"/>
                  </a:cubicBezTo>
                  <a:cubicBezTo>
                    <a:pt x="47612" y="5187"/>
                    <a:pt x="46193" y="3994"/>
                    <a:pt x="44582" y="3132"/>
                  </a:cubicBezTo>
                  <a:cubicBezTo>
                    <a:pt x="42667" y="2109"/>
                    <a:pt x="40525" y="1470"/>
                    <a:pt x="38416" y="991"/>
                  </a:cubicBezTo>
                  <a:cubicBezTo>
                    <a:pt x="36035" y="450"/>
                    <a:pt x="33592" y="182"/>
                    <a:pt x="31155" y="66"/>
                  </a:cubicBezTo>
                  <a:cubicBezTo>
                    <a:pt x="30187" y="20"/>
                    <a:pt x="29218" y="0"/>
                    <a:pt x="28249" y="0"/>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704;p69"/>
            <p:cNvSpPr/>
            <p:nvPr/>
          </p:nvSpPr>
          <p:spPr>
            <a:xfrm>
              <a:off x="4850550" y="4555600"/>
              <a:ext cx="1273375" cy="631450"/>
            </a:xfrm>
            <a:custGeom>
              <a:avLst/>
              <a:gdLst/>
              <a:ahLst/>
              <a:cxnLst/>
              <a:rect l="l" t="t" r="r" b="b"/>
              <a:pathLst>
                <a:path w="50935" h="25258" extrusionOk="0">
                  <a:moveTo>
                    <a:pt x="28084" y="1"/>
                  </a:moveTo>
                  <a:cubicBezTo>
                    <a:pt x="26525" y="1"/>
                    <a:pt x="24965" y="53"/>
                    <a:pt x="23409" y="137"/>
                  </a:cubicBezTo>
                  <a:cubicBezTo>
                    <a:pt x="22005" y="214"/>
                    <a:pt x="20601" y="296"/>
                    <a:pt x="19202" y="423"/>
                  </a:cubicBezTo>
                  <a:cubicBezTo>
                    <a:pt x="19000" y="884"/>
                    <a:pt x="18849" y="1371"/>
                    <a:pt x="18748" y="1869"/>
                  </a:cubicBezTo>
                  <a:cubicBezTo>
                    <a:pt x="18331" y="3938"/>
                    <a:pt x="18739" y="6134"/>
                    <a:pt x="19582" y="8046"/>
                  </a:cubicBezTo>
                  <a:cubicBezTo>
                    <a:pt x="20354" y="9797"/>
                    <a:pt x="21536" y="11451"/>
                    <a:pt x="23125" y="12547"/>
                  </a:cubicBezTo>
                  <a:cubicBezTo>
                    <a:pt x="22839" y="12073"/>
                    <a:pt x="22628" y="11558"/>
                    <a:pt x="22485" y="11022"/>
                  </a:cubicBezTo>
                  <a:cubicBezTo>
                    <a:pt x="21881" y="8741"/>
                    <a:pt x="24383" y="2584"/>
                    <a:pt x="25797" y="629"/>
                  </a:cubicBezTo>
                  <a:cubicBezTo>
                    <a:pt x="25812" y="608"/>
                    <a:pt x="25824" y="598"/>
                    <a:pt x="25833" y="598"/>
                  </a:cubicBezTo>
                  <a:cubicBezTo>
                    <a:pt x="26111" y="598"/>
                    <a:pt x="23757" y="9935"/>
                    <a:pt x="24880" y="12287"/>
                  </a:cubicBezTo>
                  <a:cubicBezTo>
                    <a:pt x="28155" y="3396"/>
                    <a:pt x="31023" y="2919"/>
                    <a:pt x="33494" y="2042"/>
                  </a:cubicBezTo>
                  <a:cubicBezTo>
                    <a:pt x="33494" y="2042"/>
                    <a:pt x="33494" y="2042"/>
                    <a:pt x="33494" y="2042"/>
                  </a:cubicBezTo>
                  <a:lnTo>
                    <a:pt x="33494" y="2042"/>
                  </a:lnTo>
                  <a:cubicBezTo>
                    <a:pt x="33521" y="2042"/>
                    <a:pt x="26508" y="7495"/>
                    <a:pt x="26868" y="12287"/>
                  </a:cubicBezTo>
                  <a:cubicBezTo>
                    <a:pt x="26868" y="12287"/>
                    <a:pt x="28355" y="10643"/>
                    <a:pt x="28866" y="10115"/>
                  </a:cubicBezTo>
                  <a:cubicBezTo>
                    <a:pt x="29898" y="9054"/>
                    <a:pt x="34382" y="6859"/>
                    <a:pt x="38491" y="6746"/>
                  </a:cubicBezTo>
                  <a:cubicBezTo>
                    <a:pt x="38623" y="6743"/>
                    <a:pt x="38761" y="6741"/>
                    <a:pt x="38903" y="6741"/>
                  </a:cubicBezTo>
                  <a:cubicBezTo>
                    <a:pt x="41260" y="6741"/>
                    <a:pt x="44879" y="7246"/>
                    <a:pt x="47723" y="8705"/>
                  </a:cubicBezTo>
                  <a:cubicBezTo>
                    <a:pt x="47724" y="8706"/>
                    <a:pt x="47706" y="8707"/>
                    <a:pt x="47668" y="8707"/>
                  </a:cubicBezTo>
                  <a:cubicBezTo>
                    <a:pt x="47562" y="8707"/>
                    <a:pt x="47308" y="8704"/>
                    <a:pt x="46934" y="8704"/>
                  </a:cubicBezTo>
                  <a:cubicBezTo>
                    <a:pt x="43693" y="8704"/>
                    <a:pt x="31422" y="8894"/>
                    <a:pt x="28331" y="12555"/>
                  </a:cubicBezTo>
                  <a:cubicBezTo>
                    <a:pt x="29336" y="12404"/>
                    <a:pt x="29946" y="12248"/>
                    <a:pt x="30563" y="12248"/>
                  </a:cubicBezTo>
                  <a:cubicBezTo>
                    <a:pt x="30728" y="12248"/>
                    <a:pt x="30893" y="12259"/>
                    <a:pt x="31066" y="12285"/>
                  </a:cubicBezTo>
                  <a:cubicBezTo>
                    <a:pt x="32468" y="12488"/>
                    <a:pt x="36813" y="13404"/>
                    <a:pt x="38033" y="14149"/>
                  </a:cubicBezTo>
                  <a:cubicBezTo>
                    <a:pt x="39341" y="14947"/>
                    <a:pt x="44396" y="17877"/>
                    <a:pt x="45025" y="19263"/>
                  </a:cubicBezTo>
                  <a:cubicBezTo>
                    <a:pt x="45025" y="19264"/>
                    <a:pt x="45025" y="19265"/>
                    <a:pt x="45023" y="19265"/>
                  </a:cubicBezTo>
                  <a:cubicBezTo>
                    <a:pt x="44938" y="19265"/>
                    <a:pt x="40664" y="16974"/>
                    <a:pt x="38797" y="16428"/>
                  </a:cubicBezTo>
                  <a:cubicBezTo>
                    <a:pt x="36672" y="15807"/>
                    <a:pt x="33586" y="14540"/>
                    <a:pt x="31069" y="14226"/>
                  </a:cubicBezTo>
                  <a:cubicBezTo>
                    <a:pt x="31069" y="14226"/>
                    <a:pt x="31068" y="14226"/>
                    <a:pt x="31068" y="14226"/>
                  </a:cubicBezTo>
                  <a:cubicBezTo>
                    <a:pt x="30914" y="14226"/>
                    <a:pt x="33662" y="23063"/>
                    <a:pt x="33659" y="23063"/>
                  </a:cubicBezTo>
                  <a:cubicBezTo>
                    <a:pt x="33659" y="23063"/>
                    <a:pt x="33659" y="23063"/>
                    <a:pt x="33659" y="23063"/>
                  </a:cubicBezTo>
                  <a:cubicBezTo>
                    <a:pt x="33444" y="22466"/>
                    <a:pt x="31649" y="20775"/>
                    <a:pt x="31356" y="20213"/>
                  </a:cubicBezTo>
                  <a:cubicBezTo>
                    <a:pt x="30334" y="18236"/>
                    <a:pt x="28869" y="16341"/>
                    <a:pt x="26954" y="15158"/>
                  </a:cubicBezTo>
                  <a:lnTo>
                    <a:pt x="26954" y="15158"/>
                  </a:lnTo>
                  <a:cubicBezTo>
                    <a:pt x="27384" y="16430"/>
                    <a:pt x="27651" y="17755"/>
                    <a:pt x="27651" y="19103"/>
                  </a:cubicBezTo>
                  <a:cubicBezTo>
                    <a:pt x="27651" y="20491"/>
                    <a:pt x="27264" y="24025"/>
                    <a:pt x="27255" y="24025"/>
                  </a:cubicBezTo>
                  <a:cubicBezTo>
                    <a:pt x="27255" y="24025"/>
                    <a:pt x="27255" y="24024"/>
                    <a:pt x="27255" y="24024"/>
                  </a:cubicBezTo>
                  <a:cubicBezTo>
                    <a:pt x="27253" y="23337"/>
                    <a:pt x="26677" y="21822"/>
                    <a:pt x="26517" y="21155"/>
                  </a:cubicBezTo>
                  <a:cubicBezTo>
                    <a:pt x="26217" y="19908"/>
                    <a:pt x="25703" y="18710"/>
                    <a:pt x="25027" y="17621"/>
                  </a:cubicBezTo>
                  <a:cubicBezTo>
                    <a:pt x="24393" y="16598"/>
                    <a:pt x="23597" y="15647"/>
                    <a:pt x="22613" y="14946"/>
                  </a:cubicBezTo>
                  <a:cubicBezTo>
                    <a:pt x="21725" y="17301"/>
                    <a:pt x="18083" y="23524"/>
                    <a:pt x="18063" y="23524"/>
                  </a:cubicBezTo>
                  <a:cubicBezTo>
                    <a:pt x="18063" y="23524"/>
                    <a:pt x="18063" y="23524"/>
                    <a:pt x="18063" y="23524"/>
                  </a:cubicBezTo>
                  <a:cubicBezTo>
                    <a:pt x="18826" y="20982"/>
                    <a:pt x="20572" y="16315"/>
                    <a:pt x="19964" y="13648"/>
                  </a:cubicBezTo>
                  <a:lnTo>
                    <a:pt x="19964" y="13648"/>
                  </a:lnTo>
                  <a:cubicBezTo>
                    <a:pt x="19467" y="14212"/>
                    <a:pt x="18877" y="14686"/>
                    <a:pt x="18251" y="15095"/>
                  </a:cubicBezTo>
                  <a:cubicBezTo>
                    <a:pt x="15684" y="16767"/>
                    <a:pt x="7720" y="19879"/>
                    <a:pt x="7647" y="19879"/>
                  </a:cubicBezTo>
                  <a:cubicBezTo>
                    <a:pt x="7646" y="19879"/>
                    <a:pt x="7646" y="19879"/>
                    <a:pt x="7646" y="19879"/>
                  </a:cubicBezTo>
                  <a:cubicBezTo>
                    <a:pt x="8210" y="19227"/>
                    <a:pt x="10880" y="17225"/>
                    <a:pt x="11549" y="16682"/>
                  </a:cubicBezTo>
                  <a:cubicBezTo>
                    <a:pt x="13835" y="14822"/>
                    <a:pt x="16555" y="13630"/>
                    <a:pt x="19138" y="12252"/>
                  </a:cubicBezTo>
                  <a:cubicBezTo>
                    <a:pt x="18639" y="11842"/>
                    <a:pt x="17921" y="11763"/>
                    <a:pt x="17271" y="11763"/>
                  </a:cubicBezTo>
                  <a:cubicBezTo>
                    <a:pt x="17141" y="11763"/>
                    <a:pt x="17014" y="11766"/>
                    <a:pt x="16892" y="11770"/>
                  </a:cubicBezTo>
                  <a:cubicBezTo>
                    <a:pt x="15255" y="11829"/>
                    <a:pt x="13654" y="12260"/>
                    <a:pt x="12073" y="12647"/>
                  </a:cubicBezTo>
                  <a:cubicBezTo>
                    <a:pt x="10971" y="12916"/>
                    <a:pt x="9883" y="13203"/>
                    <a:pt x="8802" y="13550"/>
                  </a:cubicBezTo>
                  <a:cubicBezTo>
                    <a:pt x="7538" y="13957"/>
                    <a:pt x="3849" y="15249"/>
                    <a:pt x="2566" y="15596"/>
                  </a:cubicBezTo>
                  <a:cubicBezTo>
                    <a:pt x="2566" y="15596"/>
                    <a:pt x="2565" y="15596"/>
                    <a:pt x="2565" y="15596"/>
                  </a:cubicBezTo>
                  <a:cubicBezTo>
                    <a:pt x="2526" y="15596"/>
                    <a:pt x="4902" y="13096"/>
                    <a:pt x="7160" y="12401"/>
                  </a:cubicBezTo>
                  <a:cubicBezTo>
                    <a:pt x="9028" y="11827"/>
                    <a:pt x="11998" y="10652"/>
                    <a:pt x="13920" y="10549"/>
                  </a:cubicBezTo>
                  <a:cubicBezTo>
                    <a:pt x="14516" y="10517"/>
                    <a:pt x="15012" y="10493"/>
                    <a:pt x="15467" y="10493"/>
                  </a:cubicBezTo>
                  <a:cubicBezTo>
                    <a:pt x="16477" y="10493"/>
                    <a:pt x="17281" y="10612"/>
                    <a:pt x="18500" y="11031"/>
                  </a:cubicBezTo>
                  <a:cubicBezTo>
                    <a:pt x="18292" y="10238"/>
                    <a:pt x="17712" y="9598"/>
                    <a:pt x="17103" y="9075"/>
                  </a:cubicBezTo>
                  <a:cubicBezTo>
                    <a:pt x="16479" y="8539"/>
                    <a:pt x="15779" y="8094"/>
                    <a:pt x="15064" y="7691"/>
                  </a:cubicBezTo>
                  <a:cubicBezTo>
                    <a:pt x="14361" y="7295"/>
                    <a:pt x="13650" y="6929"/>
                    <a:pt x="12889" y="6660"/>
                  </a:cubicBezTo>
                  <a:cubicBezTo>
                    <a:pt x="10810" y="5924"/>
                    <a:pt x="6413" y="5048"/>
                    <a:pt x="6469" y="5030"/>
                  </a:cubicBezTo>
                  <a:cubicBezTo>
                    <a:pt x="7468" y="4712"/>
                    <a:pt x="8509" y="4537"/>
                    <a:pt x="9558" y="4537"/>
                  </a:cubicBezTo>
                  <a:cubicBezTo>
                    <a:pt x="9588" y="4537"/>
                    <a:pt x="9618" y="4538"/>
                    <a:pt x="9648" y="4538"/>
                  </a:cubicBezTo>
                  <a:cubicBezTo>
                    <a:pt x="13261" y="4574"/>
                    <a:pt x="16461" y="6603"/>
                    <a:pt x="19080" y="8933"/>
                  </a:cubicBezTo>
                  <a:cubicBezTo>
                    <a:pt x="18943" y="8008"/>
                    <a:pt x="18699" y="7099"/>
                    <a:pt x="18383" y="6217"/>
                  </a:cubicBezTo>
                  <a:cubicBezTo>
                    <a:pt x="18084" y="5381"/>
                    <a:pt x="17721" y="4568"/>
                    <a:pt x="17316" y="3777"/>
                  </a:cubicBezTo>
                  <a:cubicBezTo>
                    <a:pt x="16971" y="3099"/>
                    <a:pt x="16516" y="2506"/>
                    <a:pt x="15948" y="2000"/>
                  </a:cubicBezTo>
                  <a:cubicBezTo>
                    <a:pt x="15552" y="1645"/>
                    <a:pt x="15123" y="1335"/>
                    <a:pt x="14695" y="1026"/>
                  </a:cubicBezTo>
                  <a:cubicBezTo>
                    <a:pt x="12862" y="1374"/>
                    <a:pt x="11055" y="1876"/>
                    <a:pt x="9340" y="2615"/>
                  </a:cubicBezTo>
                  <a:cubicBezTo>
                    <a:pt x="7644" y="3345"/>
                    <a:pt x="6078" y="4375"/>
                    <a:pt x="4714" y="5617"/>
                  </a:cubicBezTo>
                  <a:cubicBezTo>
                    <a:pt x="2180" y="7923"/>
                    <a:pt x="269" y="11100"/>
                    <a:pt x="1" y="14561"/>
                  </a:cubicBezTo>
                  <a:cubicBezTo>
                    <a:pt x="393" y="15987"/>
                    <a:pt x="1023" y="17345"/>
                    <a:pt x="1971" y="18488"/>
                  </a:cubicBezTo>
                  <a:cubicBezTo>
                    <a:pt x="3000" y="19728"/>
                    <a:pt x="4330" y="20666"/>
                    <a:pt x="5741" y="21424"/>
                  </a:cubicBezTo>
                  <a:cubicBezTo>
                    <a:pt x="9900" y="23656"/>
                    <a:pt x="14672" y="24122"/>
                    <a:pt x="19281" y="24684"/>
                  </a:cubicBezTo>
                  <a:cubicBezTo>
                    <a:pt x="21776" y="24988"/>
                    <a:pt x="24283" y="25229"/>
                    <a:pt x="26797" y="25255"/>
                  </a:cubicBezTo>
                  <a:cubicBezTo>
                    <a:pt x="26940" y="25257"/>
                    <a:pt x="27083" y="25257"/>
                    <a:pt x="27225" y="25257"/>
                  </a:cubicBezTo>
                  <a:cubicBezTo>
                    <a:pt x="29482" y="25257"/>
                    <a:pt x="31751" y="25082"/>
                    <a:pt x="33982" y="24751"/>
                  </a:cubicBezTo>
                  <a:cubicBezTo>
                    <a:pt x="36249" y="24415"/>
                    <a:pt x="38492" y="23876"/>
                    <a:pt x="40630" y="23040"/>
                  </a:cubicBezTo>
                  <a:cubicBezTo>
                    <a:pt x="41739" y="22607"/>
                    <a:pt x="42801" y="22084"/>
                    <a:pt x="43843" y="21510"/>
                  </a:cubicBezTo>
                  <a:cubicBezTo>
                    <a:pt x="44801" y="20982"/>
                    <a:pt x="45752" y="20433"/>
                    <a:pt x="46638" y="19789"/>
                  </a:cubicBezTo>
                  <a:cubicBezTo>
                    <a:pt x="48328" y="18561"/>
                    <a:pt x="49662" y="16909"/>
                    <a:pt x="50489" y="14988"/>
                  </a:cubicBezTo>
                  <a:cubicBezTo>
                    <a:pt x="50657" y="14599"/>
                    <a:pt x="50803" y="14200"/>
                    <a:pt x="50935" y="13799"/>
                  </a:cubicBezTo>
                  <a:cubicBezTo>
                    <a:pt x="50920" y="13038"/>
                    <a:pt x="50839" y="12277"/>
                    <a:pt x="50677" y="11532"/>
                  </a:cubicBezTo>
                  <a:cubicBezTo>
                    <a:pt x="50284" y="9788"/>
                    <a:pt x="49588" y="8108"/>
                    <a:pt x="48529" y="6663"/>
                  </a:cubicBezTo>
                  <a:cubicBezTo>
                    <a:pt x="47448" y="5187"/>
                    <a:pt x="46029" y="3995"/>
                    <a:pt x="44418" y="3133"/>
                  </a:cubicBezTo>
                  <a:cubicBezTo>
                    <a:pt x="42503" y="2110"/>
                    <a:pt x="40361" y="1471"/>
                    <a:pt x="38252" y="992"/>
                  </a:cubicBezTo>
                  <a:cubicBezTo>
                    <a:pt x="35871" y="451"/>
                    <a:pt x="33428" y="183"/>
                    <a:pt x="30991" y="67"/>
                  </a:cubicBezTo>
                  <a:cubicBezTo>
                    <a:pt x="30023" y="21"/>
                    <a:pt x="29053" y="1"/>
                    <a:pt x="28084"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705;p69"/>
            <p:cNvSpPr/>
            <p:nvPr/>
          </p:nvSpPr>
          <p:spPr>
            <a:xfrm>
              <a:off x="4892750" y="5002875"/>
              <a:ext cx="1218000" cy="281025"/>
            </a:xfrm>
            <a:custGeom>
              <a:avLst/>
              <a:gdLst/>
              <a:ahLst/>
              <a:cxnLst/>
              <a:rect l="l" t="t" r="r" b="b"/>
              <a:pathLst>
                <a:path w="48720" h="11241" extrusionOk="0">
                  <a:moveTo>
                    <a:pt x="48719" y="1"/>
                  </a:moveTo>
                  <a:lnTo>
                    <a:pt x="48719" y="1"/>
                  </a:lnTo>
                  <a:cubicBezTo>
                    <a:pt x="48291" y="1062"/>
                    <a:pt x="47811" y="2100"/>
                    <a:pt x="47100" y="3004"/>
                  </a:cubicBezTo>
                  <a:cubicBezTo>
                    <a:pt x="46528" y="3728"/>
                    <a:pt x="45833" y="4324"/>
                    <a:pt x="45024" y="4768"/>
                  </a:cubicBezTo>
                  <a:cubicBezTo>
                    <a:pt x="44142" y="5251"/>
                    <a:pt x="43197" y="5604"/>
                    <a:pt x="42307" y="6071"/>
                  </a:cubicBezTo>
                  <a:cubicBezTo>
                    <a:pt x="41441" y="6525"/>
                    <a:pt x="40704" y="7150"/>
                    <a:pt x="39755" y="7440"/>
                  </a:cubicBezTo>
                  <a:cubicBezTo>
                    <a:pt x="38888" y="7705"/>
                    <a:pt x="37978" y="7782"/>
                    <a:pt x="37097" y="7984"/>
                  </a:cubicBezTo>
                  <a:cubicBezTo>
                    <a:pt x="36172" y="8196"/>
                    <a:pt x="35304" y="8513"/>
                    <a:pt x="34431" y="8880"/>
                  </a:cubicBezTo>
                  <a:cubicBezTo>
                    <a:pt x="33595" y="9232"/>
                    <a:pt x="32748" y="9559"/>
                    <a:pt x="31839" y="9664"/>
                  </a:cubicBezTo>
                  <a:cubicBezTo>
                    <a:pt x="31201" y="9738"/>
                    <a:pt x="30553" y="9757"/>
                    <a:pt x="29906" y="9757"/>
                  </a:cubicBezTo>
                  <a:cubicBezTo>
                    <a:pt x="29444" y="9757"/>
                    <a:pt x="28983" y="9748"/>
                    <a:pt x="28525" y="9742"/>
                  </a:cubicBezTo>
                  <a:cubicBezTo>
                    <a:pt x="28011" y="9736"/>
                    <a:pt x="27495" y="9728"/>
                    <a:pt x="26980" y="9728"/>
                  </a:cubicBezTo>
                  <a:cubicBezTo>
                    <a:pt x="26411" y="9728"/>
                    <a:pt x="25842" y="9738"/>
                    <a:pt x="25274" y="9771"/>
                  </a:cubicBezTo>
                  <a:cubicBezTo>
                    <a:pt x="24178" y="9834"/>
                    <a:pt x="23099" y="10061"/>
                    <a:pt x="21997" y="10064"/>
                  </a:cubicBezTo>
                  <a:cubicBezTo>
                    <a:pt x="21989" y="10064"/>
                    <a:pt x="21981" y="10064"/>
                    <a:pt x="21973" y="10064"/>
                  </a:cubicBezTo>
                  <a:cubicBezTo>
                    <a:pt x="21009" y="10064"/>
                    <a:pt x="20052" y="9940"/>
                    <a:pt x="19100" y="9800"/>
                  </a:cubicBezTo>
                  <a:cubicBezTo>
                    <a:pt x="18065" y="9647"/>
                    <a:pt x="17033" y="9491"/>
                    <a:pt x="15987" y="9451"/>
                  </a:cubicBezTo>
                  <a:cubicBezTo>
                    <a:pt x="14975" y="9412"/>
                    <a:pt x="13967" y="9340"/>
                    <a:pt x="12968" y="9168"/>
                  </a:cubicBezTo>
                  <a:cubicBezTo>
                    <a:pt x="11990" y="8998"/>
                    <a:pt x="11033" y="8735"/>
                    <a:pt x="10102" y="8395"/>
                  </a:cubicBezTo>
                  <a:cubicBezTo>
                    <a:pt x="9619" y="8218"/>
                    <a:pt x="9149" y="8012"/>
                    <a:pt x="8658" y="7855"/>
                  </a:cubicBezTo>
                  <a:cubicBezTo>
                    <a:pt x="8185" y="7704"/>
                    <a:pt x="7702" y="7583"/>
                    <a:pt x="7219" y="7467"/>
                  </a:cubicBezTo>
                  <a:cubicBezTo>
                    <a:pt x="6285" y="7243"/>
                    <a:pt x="5339" y="7036"/>
                    <a:pt x="4453" y="6659"/>
                  </a:cubicBezTo>
                  <a:cubicBezTo>
                    <a:pt x="3755" y="6361"/>
                    <a:pt x="3231" y="5965"/>
                    <a:pt x="2718" y="5415"/>
                  </a:cubicBezTo>
                  <a:cubicBezTo>
                    <a:pt x="2222" y="4885"/>
                    <a:pt x="1758" y="4314"/>
                    <a:pt x="1201" y="3844"/>
                  </a:cubicBezTo>
                  <a:cubicBezTo>
                    <a:pt x="855" y="3551"/>
                    <a:pt x="441" y="3285"/>
                    <a:pt x="1" y="3248"/>
                  </a:cubicBezTo>
                  <a:lnTo>
                    <a:pt x="1" y="3248"/>
                  </a:lnTo>
                  <a:cubicBezTo>
                    <a:pt x="915" y="4692"/>
                    <a:pt x="2143" y="5950"/>
                    <a:pt x="3576" y="6921"/>
                  </a:cubicBezTo>
                  <a:cubicBezTo>
                    <a:pt x="5408" y="8161"/>
                    <a:pt x="7562" y="8933"/>
                    <a:pt x="9672" y="9544"/>
                  </a:cubicBezTo>
                  <a:cubicBezTo>
                    <a:pt x="11947" y="10200"/>
                    <a:pt x="14283" y="10612"/>
                    <a:pt x="16634" y="10870"/>
                  </a:cubicBezTo>
                  <a:cubicBezTo>
                    <a:pt x="19022" y="11132"/>
                    <a:pt x="21428" y="11235"/>
                    <a:pt x="23827" y="11240"/>
                  </a:cubicBezTo>
                  <a:cubicBezTo>
                    <a:pt x="23878" y="11240"/>
                    <a:pt x="23928" y="11240"/>
                    <a:pt x="23979" y="11240"/>
                  </a:cubicBezTo>
                  <a:cubicBezTo>
                    <a:pt x="26395" y="11240"/>
                    <a:pt x="28812" y="11119"/>
                    <a:pt x="31209" y="10818"/>
                  </a:cubicBezTo>
                  <a:cubicBezTo>
                    <a:pt x="33636" y="10513"/>
                    <a:pt x="36054" y="10037"/>
                    <a:pt x="38387" y="9292"/>
                  </a:cubicBezTo>
                  <a:cubicBezTo>
                    <a:pt x="39492" y="8940"/>
                    <a:pt x="40562" y="8481"/>
                    <a:pt x="41597" y="7957"/>
                  </a:cubicBezTo>
                  <a:cubicBezTo>
                    <a:pt x="42516" y="7490"/>
                    <a:pt x="43432" y="6994"/>
                    <a:pt x="44279" y="6403"/>
                  </a:cubicBezTo>
                  <a:cubicBezTo>
                    <a:pt x="45723" y="5395"/>
                    <a:pt x="46890" y="4084"/>
                    <a:pt x="47712" y="2526"/>
                  </a:cubicBezTo>
                  <a:cubicBezTo>
                    <a:pt x="48140" y="1713"/>
                    <a:pt x="48473" y="869"/>
                    <a:pt x="48719"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706;p69"/>
            <p:cNvSpPr/>
            <p:nvPr/>
          </p:nvSpPr>
          <p:spPr>
            <a:xfrm>
              <a:off x="5346950" y="4788550"/>
              <a:ext cx="267925" cy="106800"/>
            </a:xfrm>
            <a:custGeom>
              <a:avLst/>
              <a:gdLst/>
              <a:ahLst/>
              <a:cxnLst/>
              <a:rect l="l" t="t" r="r" b="b"/>
              <a:pathLst>
                <a:path w="10717" h="4272" extrusionOk="0">
                  <a:moveTo>
                    <a:pt x="5090" y="1"/>
                  </a:moveTo>
                  <a:cubicBezTo>
                    <a:pt x="5056" y="1"/>
                    <a:pt x="5021" y="2"/>
                    <a:pt x="4986" y="4"/>
                  </a:cubicBezTo>
                  <a:cubicBezTo>
                    <a:pt x="4365" y="40"/>
                    <a:pt x="3813" y="408"/>
                    <a:pt x="3205" y="534"/>
                  </a:cubicBezTo>
                  <a:cubicBezTo>
                    <a:pt x="2786" y="622"/>
                    <a:pt x="2349" y="591"/>
                    <a:pt x="1927" y="669"/>
                  </a:cubicBezTo>
                  <a:cubicBezTo>
                    <a:pt x="1128" y="818"/>
                    <a:pt x="397" y="1412"/>
                    <a:pt x="199" y="2202"/>
                  </a:cubicBezTo>
                  <a:cubicBezTo>
                    <a:pt x="0" y="2992"/>
                    <a:pt x="813" y="3891"/>
                    <a:pt x="2173" y="4271"/>
                  </a:cubicBezTo>
                  <a:cubicBezTo>
                    <a:pt x="1821" y="4074"/>
                    <a:pt x="1377" y="3720"/>
                    <a:pt x="1260" y="3334"/>
                  </a:cubicBezTo>
                  <a:cubicBezTo>
                    <a:pt x="1260" y="3334"/>
                    <a:pt x="1206" y="2741"/>
                    <a:pt x="1513" y="2478"/>
                  </a:cubicBezTo>
                  <a:cubicBezTo>
                    <a:pt x="1737" y="2286"/>
                    <a:pt x="1956" y="2135"/>
                    <a:pt x="2246" y="2075"/>
                  </a:cubicBezTo>
                  <a:cubicBezTo>
                    <a:pt x="3256" y="1864"/>
                    <a:pt x="4274" y="1650"/>
                    <a:pt x="5306" y="1647"/>
                  </a:cubicBezTo>
                  <a:cubicBezTo>
                    <a:pt x="5340" y="1647"/>
                    <a:pt x="5374" y="1647"/>
                    <a:pt x="5408" y="1647"/>
                  </a:cubicBezTo>
                  <a:cubicBezTo>
                    <a:pt x="6652" y="1647"/>
                    <a:pt x="7917" y="1725"/>
                    <a:pt x="9074" y="2176"/>
                  </a:cubicBezTo>
                  <a:cubicBezTo>
                    <a:pt x="9284" y="2257"/>
                    <a:pt x="9626" y="2602"/>
                    <a:pt x="9758" y="2783"/>
                  </a:cubicBezTo>
                  <a:cubicBezTo>
                    <a:pt x="10074" y="3221"/>
                    <a:pt x="9657" y="3778"/>
                    <a:pt x="9069" y="4268"/>
                  </a:cubicBezTo>
                  <a:cubicBezTo>
                    <a:pt x="9648" y="4177"/>
                    <a:pt x="10308" y="3740"/>
                    <a:pt x="10512" y="3191"/>
                  </a:cubicBezTo>
                  <a:cubicBezTo>
                    <a:pt x="10716" y="2645"/>
                    <a:pt x="10552" y="1965"/>
                    <a:pt x="10088" y="1608"/>
                  </a:cubicBezTo>
                  <a:cubicBezTo>
                    <a:pt x="9872" y="1442"/>
                    <a:pt x="9607" y="1349"/>
                    <a:pt x="9394" y="1178"/>
                  </a:cubicBezTo>
                  <a:cubicBezTo>
                    <a:pt x="9174" y="1003"/>
                    <a:pt x="9017" y="752"/>
                    <a:pt x="8776" y="607"/>
                  </a:cubicBezTo>
                  <a:cubicBezTo>
                    <a:pt x="8570" y="482"/>
                    <a:pt x="8337" y="451"/>
                    <a:pt x="8095" y="451"/>
                  </a:cubicBezTo>
                  <a:cubicBezTo>
                    <a:pt x="7858" y="451"/>
                    <a:pt x="7613" y="481"/>
                    <a:pt x="7375" y="481"/>
                  </a:cubicBezTo>
                  <a:cubicBezTo>
                    <a:pt x="7334" y="481"/>
                    <a:pt x="7294" y="480"/>
                    <a:pt x="7253" y="478"/>
                  </a:cubicBezTo>
                  <a:cubicBezTo>
                    <a:pt x="6514" y="440"/>
                    <a:pt x="5826" y="1"/>
                    <a:pt x="5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707;p69"/>
            <p:cNvSpPr/>
            <p:nvPr/>
          </p:nvSpPr>
          <p:spPr>
            <a:xfrm>
              <a:off x="4833900" y="4873825"/>
              <a:ext cx="1307575" cy="366875"/>
            </a:xfrm>
            <a:custGeom>
              <a:avLst/>
              <a:gdLst/>
              <a:ahLst/>
              <a:cxnLst/>
              <a:rect l="l" t="t" r="r" b="b"/>
              <a:pathLst>
                <a:path w="52303" h="14675" extrusionOk="0">
                  <a:moveTo>
                    <a:pt x="51534" y="1"/>
                  </a:moveTo>
                  <a:lnTo>
                    <a:pt x="51534" y="1"/>
                  </a:lnTo>
                  <a:cubicBezTo>
                    <a:pt x="50901" y="2726"/>
                    <a:pt x="48929" y="5030"/>
                    <a:pt x="46625" y="6617"/>
                  </a:cubicBezTo>
                  <a:cubicBezTo>
                    <a:pt x="44323" y="8204"/>
                    <a:pt x="41640" y="9146"/>
                    <a:pt x="38945" y="9893"/>
                  </a:cubicBezTo>
                  <a:cubicBezTo>
                    <a:pt x="34441" y="11141"/>
                    <a:pt x="29725" y="11877"/>
                    <a:pt x="25048" y="11877"/>
                  </a:cubicBezTo>
                  <a:cubicBezTo>
                    <a:pt x="20084" y="11877"/>
                    <a:pt x="15165" y="11048"/>
                    <a:pt x="10593" y="9123"/>
                  </a:cubicBezTo>
                  <a:cubicBezTo>
                    <a:pt x="9539" y="8681"/>
                    <a:pt x="8503" y="8178"/>
                    <a:pt x="7401" y="7870"/>
                  </a:cubicBezTo>
                  <a:cubicBezTo>
                    <a:pt x="6799" y="7702"/>
                    <a:pt x="6181" y="7592"/>
                    <a:pt x="5590" y="7389"/>
                  </a:cubicBezTo>
                  <a:cubicBezTo>
                    <a:pt x="2677" y="6390"/>
                    <a:pt x="827" y="3165"/>
                    <a:pt x="936" y="87"/>
                  </a:cubicBezTo>
                  <a:lnTo>
                    <a:pt x="936" y="87"/>
                  </a:lnTo>
                  <a:cubicBezTo>
                    <a:pt x="374" y="1838"/>
                    <a:pt x="1" y="4263"/>
                    <a:pt x="901" y="5463"/>
                  </a:cubicBezTo>
                  <a:cubicBezTo>
                    <a:pt x="1256" y="5936"/>
                    <a:pt x="1295" y="6280"/>
                    <a:pt x="1395" y="6863"/>
                  </a:cubicBezTo>
                  <a:cubicBezTo>
                    <a:pt x="1444" y="7142"/>
                    <a:pt x="1817" y="7642"/>
                    <a:pt x="2025" y="7833"/>
                  </a:cubicBezTo>
                  <a:cubicBezTo>
                    <a:pt x="2595" y="8352"/>
                    <a:pt x="3209" y="8277"/>
                    <a:pt x="3832" y="8820"/>
                  </a:cubicBezTo>
                  <a:cubicBezTo>
                    <a:pt x="4244" y="9177"/>
                    <a:pt x="4302" y="9799"/>
                    <a:pt x="4640" y="10227"/>
                  </a:cubicBezTo>
                  <a:cubicBezTo>
                    <a:pt x="5382" y="11166"/>
                    <a:pt x="6932" y="10716"/>
                    <a:pt x="7991" y="11271"/>
                  </a:cubicBezTo>
                  <a:cubicBezTo>
                    <a:pt x="8552" y="11565"/>
                    <a:pt x="8927" y="12119"/>
                    <a:pt x="9427" y="12507"/>
                  </a:cubicBezTo>
                  <a:cubicBezTo>
                    <a:pt x="9936" y="12902"/>
                    <a:pt x="10580" y="13107"/>
                    <a:pt x="11224" y="13107"/>
                  </a:cubicBezTo>
                  <a:cubicBezTo>
                    <a:pt x="11666" y="13107"/>
                    <a:pt x="12108" y="13010"/>
                    <a:pt x="12505" y="12812"/>
                  </a:cubicBezTo>
                  <a:cubicBezTo>
                    <a:pt x="13262" y="13621"/>
                    <a:pt x="14365" y="14091"/>
                    <a:pt x="15471" y="14091"/>
                  </a:cubicBezTo>
                  <a:cubicBezTo>
                    <a:pt x="15559" y="14091"/>
                    <a:pt x="15648" y="14088"/>
                    <a:pt x="15736" y="14082"/>
                  </a:cubicBezTo>
                  <a:cubicBezTo>
                    <a:pt x="16139" y="14053"/>
                    <a:pt x="16537" y="13966"/>
                    <a:pt x="16939" y="13963"/>
                  </a:cubicBezTo>
                  <a:cubicBezTo>
                    <a:pt x="16952" y="13963"/>
                    <a:pt x="16968" y="13962"/>
                    <a:pt x="16985" y="13962"/>
                  </a:cubicBezTo>
                  <a:cubicBezTo>
                    <a:pt x="17492" y="13962"/>
                    <a:pt x="19814" y="14033"/>
                    <a:pt x="20187" y="14084"/>
                  </a:cubicBezTo>
                  <a:cubicBezTo>
                    <a:pt x="21284" y="14236"/>
                    <a:pt x="22882" y="14674"/>
                    <a:pt x="24003" y="14674"/>
                  </a:cubicBezTo>
                  <a:cubicBezTo>
                    <a:pt x="24017" y="14674"/>
                    <a:pt x="24031" y="14674"/>
                    <a:pt x="24045" y="14674"/>
                  </a:cubicBezTo>
                  <a:cubicBezTo>
                    <a:pt x="26766" y="14646"/>
                    <a:pt x="26906" y="14162"/>
                    <a:pt x="29627" y="14135"/>
                  </a:cubicBezTo>
                  <a:cubicBezTo>
                    <a:pt x="29676" y="14134"/>
                    <a:pt x="29726" y="14134"/>
                    <a:pt x="29775" y="14134"/>
                  </a:cubicBezTo>
                  <a:cubicBezTo>
                    <a:pt x="30539" y="14134"/>
                    <a:pt x="31304" y="14189"/>
                    <a:pt x="32066" y="14189"/>
                  </a:cubicBezTo>
                  <a:cubicBezTo>
                    <a:pt x="32502" y="14189"/>
                    <a:pt x="32938" y="14171"/>
                    <a:pt x="33372" y="14114"/>
                  </a:cubicBezTo>
                  <a:cubicBezTo>
                    <a:pt x="34871" y="13918"/>
                    <a:pt x="36331" y="13340"/>
                    <a:pt x="37769" y="12877"/>
                  </a:cubicBezTo>
                  <a:cubicBezTo>
                    <a:pt x="39768" y="12231"/>
                    <a:pt x="41559" y="10725"/>
                    <a:pt x="43658" y="10637"/>
                  </a:cubicBezTo>
                  <a:cubicBezTo>
                    <a:pt x="45887" y="10544"/>
                    <a:pt x="46993" y="7859"/>
                    <a:pt x="49036" y="7221"/>
                  </a:cubicBezTo>
                  <a:cubicBezTo>
                    <a:pt x="50946" y="6625"/>
                    <a:pt x="52303" y="2913"/>
                    <a:pt x="51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708;p69"/>
            <p:cNvSpPr/>
            <p:nvPr/>
          </p:nvSpPr>
          <p:spPr>
            <a:xfrm>
              <a:off x="5193000" y="4934100"/>
              <a:ext cx="179100" cy="152250"/>
            </a:xfrm>
            <a:custGeom>
              <a:avLst/>
              <a:gdLst/>
              <a:ahLst/>
              <a:cxnLst/>
              <a:rect l="l" t="t" r="r" b="b"/>
              <a:pathLst>
                <a:path w="7164" h="6090" extrusionOk="0">
                  <a:moveTo>
                    <a:pt x="5551" y="0"/>
                  </a:moveTo>
                  <a:cubicBezTo>
                    <a:pt x="5357" y="0"/>
                    <a:pt x="5164" y="6"/>
                    <a:pt x="4973" y="17"/>
                  </a:cubicBezTo>
                  <a:cubicBezTo>
                    <a:pt x="3860" y="82"/>
                    <a:pt x="2731" y="324"/>
                    <a:pt x="1912" y="806"/>
                  </a:cubicBezTo>
                  <a:cubicBezTo>
                    <a:pt x="1102" y="1284"/>
                    <a:pt x="410" y="2001"/>
                    <a:pt x="258" y="2731"/>
                  </a:cubicBezTo>
                  <a:cubicBezTo>
                    <a:pt x="1" y="4150"/>
                    <a:pt x="1371" y="5732"/>
                    <a:pt x="4040" y="6088"/>
                  </a:cubicBezTo>
                  <a:cubicBezTo>
                    <a:pt x="4050" y="6089"/>
                    <a:pt x="4061" y="6090"/>
                    <a:pt x="4072" y="6090"/>
                  </a:cubicBezTo>
                  <a:cubicBezTo>
                    <a:pt x="4172" y="6090"/>
                    <a:pt x="4273" y="6028"/>
                    <a:pt x="4307" y="5958"/>
                  </a:cubicBezTo>
                  <a:cubicBezTo>
                    <a:pt x="4633" y="5299"/>
                    <a:pt x="4940" y="4695"/>
                    <a:pt x="5225" y="4135"/>
                  </a:cubicBezTo>
                  <a:cubicBezTo>
                    <a:pt x="6034" y="2543"/>
                    <a:pt x="6722" y="1269"/>
                    <a:pt x="7146" y="207"/>
                  </a:cubicBezTo>
                  <a:cubicBezTo>
                    <a:pt x="7163" y="162"/>
                    <a:pt x="7109" y="124"/>
                    <a:pt x="7017" y="109"/>
                  </a:cubicBezTo>
                  <a:cubicBezTo>
                    <a:pt x="6537" y="36"/>
                    <a:pt x="6041" y="0"/>
                    <a:pt x="5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709;p69"/>
            <p:cNvSpPr/>
            <p:nvPr/>
          </p:nvSpPr>
          <p:spPr>
            <a:xfrm>
              <a:off x="5213950" y="4940600"/>
              <a:ext cx="156075" cy="133600"/>
            </a:xfrm>
            <a:custGeom>
              <a:avLst/>
              <a:gdLst/>
              <a:ahLst/>
              <a:cxnLst/>
              <a:rect l="l" t="t" r="r" b="b"/>
              <a:pathLst>
                <a:path w="6243" h="5344" extrusionOk="0">
                  <a:moveTo>
                    <a:pt x="4864" y="0"/>
                  </a:moveTo>
                  <a:cubicBezTo>
                    <a:pt x="3963" y="0"/>
                    <a:pt x="3030" y="125"/>
                    <a:pt x="2333" y="383"/>
                  </a:cubicBezTo>
                  <a:cubicBezTo>
                    <a:pt x="1202" y="803"/>
                    <a:pt x="306" y="1596"/>
                    <a:pt x="165" y="2452"/>
                  </a:cubicBezTo>
                  <a:cubicBezTo>
                    <a:pt x="1" y="3451"/>
                    <a:pt x="1108" y="5060"/>
                    <a:pt x="3645" y="5343"/>
                  </a:cubicBezTo>
                  <a:cubicBezTo>
                    <a:pt x="4755" y="3106"/>
                    <a:pt x="5835" y="1131"/>
                    <a:pt x="6243" y="106"/>
                  </a:cubicBezTo>
                  <a:cubicBezTo>
                    <a:pt x="5820" y="36"/>
                    <a:pt x="5346" y="0"/>
                    <a:pt x="486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710;p69"/>
            <p:cNvSpPr/>
            <p:nvPr/>
          </p:nvSpPr>
          <p:spPr>
            <a:xfrm>
              <a:off x="5223200" y="4944750"/>
              <a:ext cx="141125" cy="119225"/>
            </a:xfrm>
            <a:custGeom>
              <a:avLst/>
              <a:gdLst/>
              <a:ahLst/>
              <a:cxnLst/>
              <a:rect l="l" t="t" r="r" b="b"/>
              <a:pathLst>
                <a:path w="5645" h="4769" extrusionOk="0">
                  <a:moveTo>
                    <a:pt x="4414" y="0"/>
                  </a:moveTo>
                  <a:cubicBezTo>
                    <a:pt x="3571" y="0"/>
                    <a:pt x="2663" y="115"/>
                    <a:pt x="2052" y="356"/>
                  </a:cubicBezTo>
                  <a:cubicBezTo>
                    <a:pt x="1068" y="745"/>
                    <a:pt x="285" y="1469"/>
                    <a:pt x="152" y="2229"/>
                  </a:cubicBezTo>
                  <a:cubicBezTo>
                    <a:pt x="1" y="3101"/>
                    <a:pt x="1184" y="4568"/>
                    <a:pt x="3281" y="4768"/>
                  </a:cubicBezTo>
                  <a:cubicBezTo>
                    <a:pt x="4263" y="2837"/>
                    <a:pt x="5253" y="1027"/>
                    <a:pt x="5645" y="95"/>
                  </a:cubicBezTo>
                  <a:cubicBezTo>
                    <a:pt x="5289" y="33"/>
                    <a:pt x="4861" y="0"/>
                    <a:pt x="4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711;p69"/>
            <p:cNvSpPr/>
            <p:nvPr/>
          </p:nvSpPr>
          <p:spPr>
            <a:xfrm>
              <a:off x="5230975" y="4975750"/>
              <a:ext cx="112800" cy="24275"/>
            </a:xfrm>
            <a:custGeom>
              <a:avLst/>
              <a:gdLst/>
              <a:ahLst/>
              <a:cxnLst/>
              <a:rect l="l" t="t" r="r" b="b"/>
              <a:pathLst>
                <a:path w="4512" h="971" extrusionOk="0">
                  <a:moveTo>
                    <a:pt x="58" y="0"/>
                  </a:moveTo>
                  <a:cubicBezTo>
                    <a:pt x="23" y="0"/>
                    <a:pt x="1" y="31"/>
                    <a:pt x="26" y="42"/>
                  </a:cubicBezTo>
                  <a:cubicBezTo>
                    <a:pt x="267" y="139"/>
                    <a:pt x="608" y="185"/>
                    <a:pt x="902" y="247"/>
                  </a:cubicBezTo>
                  <a:cubicBezTo>
                    <a:pt x="1244" y="319"/>
                    <a:pt x="1596" y="392"/>
                    <a:pt x="1955" y="467"/>
                  </a:cubicBezTo>
                  <a:cubicBezTo>
                    <a:pt x="2728" y="627"/>
                    <a:pt x="3539" y="793"/>
                    <a:pt x="4386" y="967"/>
                  </a:cubicBezTo>
                  <a:cubicBezTo>
                    <a:pt x="4395" y="969"/>
                    <a:pt x="4404" y="970"/>
                    <a:pt x="4413" y="970"/>
                  </a:cubicBezTo>
                  <a:cubicBezTo>
                    <a:pt x="4487" y="970"/>
                    <a:pt x="4511" y="899"/>
                    <a:pt x="4428" y="882"/>
                  </a:cubicBezTo>
                  <a:cubicBezTo>
                    <a:pt x="3586" y="712"/>
                    <a:pt x="2779" y="549"/>
                    <a:pt x="2010" y="391"/>
                  </a:cubicBezTo>
                  <a:cubicBezTo>
                    <a:pt x="1653" y="318"/>
                    <a:pt x="1303" y="245"/>
                    <a:pt x="960" y="174"/>
                  </a:cubicBezTo>
                  <a:cubicBezTo>
                    <a:pt x="669" y="113"/>
                    <a:pt x="373" y="24"/>
                    <a:pt x="63" y="1"/>
                  </a:cubicBezTo>
                  <a:cubicBezTo>
                    <a:pt x="61" y="0"/>
                    <a:pt x="59" y="0"/>
                    <a:pt x="5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712;p69"/>
            <p:cNvSpPr/>
            <p:nvPr/>
          </p:nvSpPr>
          <p:spPr>
            <a:xfrm>
              <a:off x="5228075" y="4997675"/>
              <a:ext cx="115925" cy="33650"/>
            </a:xfrm>
            <a:custGeom>
              <a:avLst/>
              <a:gdLst/>
              <a:ahLst/>
              <a:cxnLst/>
              <a:rect l="l" t="t" r="r" b="b"/>
              <a:pathLst>
                <a:path w="4637" h="1346" extrusionOk="0">
                  <a:moveTo>
                    <a:pt x="4520" y="0"/>
                  </a:moveTo>
                  <a:cubicBezTo>
                    <a:pt x="4509" y="0"/>
                    <a:pt x="4499" y="2"/>
                    <a:pt x="4487" y="5"/>
                  </a:cubicBezTo>
                  <a:cubicBezTo>
                    <a:pt x="3764" y="212"/>
                    <a:pt x="3026" y="425"/>
                    <a:pt x="2271" y="640"/>
                  </a:cubicBezTo>
                  <a:cubicBezTo>
                    <a:pt x="1885" y="750"/>
                    <a:pt x="1496" y="860"/>
                    <a:pt x="1101" y="971"/>
                  </a:cubicBezTo>
                  <a:cubicBezTo>
                    <a:pt x="756" y="1069"/>
                    <a:pt x="369" y="1149"/>
                    <a:pt x="41" y="1290"/>
                  </a:cubicBezTo>
                  <a:cubicBezTo>
                    <a:pt x="1" y="1307"/>
                    <a:pt x="19" y="1345"/>
                    <a:pt x="56" y="1345"/>
                  </a:cubicBezTo>
                  <a:cubicBezTo>
                    <a:pt x="59" y="1345"/>
                    <a:pt x="62" y="1345"/>
                    <a:pt x="65" y="1344"/>
                  </a:cubicBezTo>
                  <a:cubicBezTo>
                    <a:pt x="446" y="1291"/>
                    <a:pt x="834" y="1152"/>
                    <a:pt x="1195" y="1050"/>
                  </a:cubicBezTo>
                  <a:cubicBezTo>
                    <a:pt x="1576" y="943"/>
                    <a:pt x="1955" y="834"/>
                    <a:pt x="2328" y="728"/>
                  </a:cubicBezTo>
                  <a:cubicBezTo>
                    <a:pt x="3089" y="510"/>
                    <a:pt x="3832" y="296"/>
                    <a:pt x="4562" y="85"/>
                  </a:cubicBezTo>
                  <a:cubicBezTo>
                    <a:pt x="4636" y="63"/>
                    <a:pt x="4590" y="0"/>
                    <a:pt x="4520"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713;p69"/>
            <p:cNvSpPr/>
            <p:nvPr/>
          </p:nvSpPr>
          <p:spPr>
            <a:xfrm>
              <a:off x="5295125" y="4945475"/>
              <a:ext cx="46500" cy="52250"/>
            </a:xfrm>
            <a:custGeom>
              <a:avLst/>
              <a:gdLst/>
              <a:ahLst/>
              <a:cxnLst/>
              <a:rect l="l" t="t" r="r" b="b"/>
              <a:pathLst>
                <a:path w="1860" h="2090" extrusionOk="0">
                  <a:moveTo>
                    <a:pt x="47" y="1"/>
                  </a:moveTo>
                  <a:cubicBezTo>
                    <a:pt x="25" y="1"/>
                    <a:pt x="0" y="12"/>
                    <a:pt x="4" y="22"/>
                  </a:cubicBezTo>
                  <a:cubicBezTo>
                    <a:pt x="51" y="165"/>
                    <a:pt x="208" y="305"/>
                    <a:pt x="322" y="443"/>
                  </a:cubicBezTo>
                  <a:cubicBezTo>
                    <a:pt x="448" y="593"/>
                    <a:pt x="578" y="747"/>
                    <a:pt x="712" y="907"/>
                  </a:cubicBezTo>
                  <a:cubicBezTo>
                    <a:pt x="1014" y="1264"/>
                    <a:pt x="1342" y="1650"/>
                    <a:pt x="1697" y="2066"/>
                  </a:cubicBezTo>
                  <a:cubicBezTo>
                    <a:pt x="1712" y="2083"/>
                    <a:pt x="1736" y="2090"/>
                    <a:pt x="1760" y="2090"/>
                  </a:cubicBezTo>
                  <a:cubicBezTo>
                    <a:pt x="1810" y="2090"/>
                    <a:pt x="1860" y="2060"/>
                    <a:pt x="1829" y="2026"/>
                  </a:cubicBezTo>
                  <a:cubicBezTo>
                    <a:pt x="1469" y="1612"/>
                    <a:pt x="1138" y="1230"/>
                    <a:pt x="830" y="873"/>
                  </a:cubicBezTo>
                  <a:cubicBezTo>
                    <a:pt x="694" y="715"/>
                    <a:pt x="563" y="561"/>
                    <a:pt x="437" y="412"/>
                  </a:cubicBezTo>
                  <a:cubicBezTo>
                    <a:pt x="320" y="274"/>
                    <a:pt x="231" y="119"/>
                    <a:pt x="68" y="6"/>
                  </a:cubicBezTo>
                  <a:cubicBezTo>
                    <a:pt x="62" y="2"/>
                    <a:pt x="55" y="1"/>
                    <a:pt x="47"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714;p69"/>
            <p:cNvSpPr/>
            <p:nvPr/>
          </p:nvSpPr>
          <p:spPr>
            <a:xfrm>
              <a:off x="5325150" y="4990950"/>
              <a:ext cx="21300" cy="15225"/>
            </a:xfrm>
            <a:custGeom>
              <a:avLst/>
              <a:gdLst/>
              <a:ahLst/>
              <a:cxnLst/>
              <a:rect l="l" t="t" r="r" b="b"/>
              <a:pathLst>
                <a:path w="852" h="609" extrusionOk="0">
                  <a:moveTo>
                    <a:pt x="478" y="0"/>
                  </a:moveTo>
                  <a:cubicBezTo>
                    <a:pt x="450" y="0"/>
                    <a:pt x="421" y="1"/>
                    <a:pt x="393" y="4"/>
                  </a:cubicBezTo>
                  <a:cubicBezTo>
                    <a:pt x="272" y="14"/>
                    <a:pt x="155" y="52"/>
                    <a:pt x="87" y="113"/>
                  </a:cubicBezTo>
                  <a:cubicBezTo>
                    <a:pt x="26" y="166"/>
                    <a:pt x="0" y="245"/>
                    <a:pt x="12" y="309"/>
                  </a:cubicBezTo>
                  <a:cubicBezTo>
                    <a:pt x="22" y="366"/>
                    <a:pt x="66" y="433"/>
                    <a:pt x="132" y="480"/>
                  </a:cubicBezTo>
                  <a:cubicBezTo>
                    <a:pt x="248" y="560"/>
                    <a:pt x="421" y="604"/>
                    <a:pt x="579" y="609"/>
                  </a:cubicBezTo>
                  <a:cubicBezTo>
                    <a:pt x="673" y="426"/>
                    <a:pt x="764" y="248"/>
                    <a:pt x="852" y="76"/>
                  </a:cubicBezTo>
                  <a:cubicBezTo>
                    <a:pt x="749" y="29"/>
                    <a:pt x="616" y="0"/>
                    <a:pt x="47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715;p69"/>
            <p:cNvSpPr/>
            <p:nvPr/>
          </p:nvSpPr>
          <p:spPr>
            <a:xfrm>
              <a:off x="5326025" y="4992650"/>
              <a:ext cx="13650" cy="6850"/>
            </a:xfrm>
            <a:custGeom>
              <a:avLst/>
              <a:gdLst/>
              <a:ahLst/>
              <a:cxnLst/>
              <a:rect l="l" t="t" r="r" b="b"/>
              <a:pathLst>
                <a:path w="546" h="274" extrusionOk="0">
                  <a:moveTo>
                    <a:pt x="372" y="0"/>
                  </a:moveTo>
                  <a:cubicBezTo>
                    <a:pt x="364" y="0"/>
                    <a:pt x="355" y="1"/>
                    <a:pt x="347" y="2"/>
                  </a:cubicBezTo>
                  <a:cubicBezTo>
                    <a:pt x="321" y="4"/>
                    <a:pt x="294" y="10"/>
                    <a:pt x="271" y="17"/>
                  </a:cubicBezTo>
                  <a:cubicBezTo>
                    <a:pt x="222" y="30"/>
                    <a:pt x="180" y="50"/>
                    <a:pt x="145" y="74"/>
                  </a:cubicBezTo>
                  <a:cubicBezTo>
                    <a:pt x="82" y="116"/>
                    <a:pt x="1" y="229"/>
                    <a:pt x="125" y="266"/>
                  </a:cubicBezTo>
                  <a:cubicBezTo>
                    <a:pt x="144" y="271"/>
                    <a:pt x="164" y="274"/>
                    <a:pt x="184" y="274"/>
                  </a:cubicBezTo>
                  <a:cubicBezTo>
                    <a:pt x="220" y="274"/>
                    <a:pt x="253" y="264"/>
                    <a:pt x="275" y="245"/>
                  </a:cubicBezTo>
                  <a:cubicBezTo>
                    <a:pt x="295" y="226"/>
                    <a:pt x="304" y="208"/>
                    <a:pt x="325" y="188"/>
                  </a:cubicBezTo>
                  <a:cubicBezTo>
                    <a:pt x="338" y="175"/>
                    <a:pt x="358" y="165"/>
                    <a:pt x="381" y="158"/>
                  </a:cubicBezTo>
                  <a:cubicBezTo>
                    <a:pt x="394" y="155"/>
                    <a:pt x="397" y="154"/>
                    <a:pt x="397" y="154"/>
                  </a:cubicBezTo>
                  <a:lnTo>
                    <a:pt x="397" y="154"/>
                  </a:lnTo>
                  <a:cubicBezTo>
                    <a:pt x="397" y="154"/>
                    <a:pt x="389" y="156"/>
                    <a:pt x="391" y="156"/>
                  </a:cubicBezTo>
                  <a:cubicBezTo>
                    <a:pt x="392" y="156"/>
                    <a:pt x="397" y="156"/>
                    <a:pt x="409" y="153"/>
                  </a:cubicBezTo>
                  <a:cubicBezTo>
                    <a:pt x="443" y="147"/>
                    <a:pt x="463" y="137"/>
                    <a:pt x="490" y="125"/>
                  </a:cubicBezTo>
                  <a:cubicBezTo>
                    <a:pt x="546" y="101"/>
                    <a:pt x="537" y="35"/>
                    <a:pt x="471" y="17"/>
                  </a:cubicBezTo>
                  <a:cubicBezTo>
                    <a:pt x="438" y="9"/>
                    <a:pt x="408"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716;p69"/>
            <p:cNvSpPr/>
            <p:nvPr/>
          </p:nvSpPr>
          <p:spPr>
            <a:xfrm>
              <a:off x="5332350" y="4998850"/>
              <a:ext cx="7125" cy="3900"/>
            </a:xfrm>
            <a:custGeom>
              <a:avLst/>
              <a:gdLst/>
              <a:ahLst/>
              <a:cxnLst/>
              <a:rect l="l" t="t" r="r" b="b"/>
              <a:pathLst>
                <a:path w="285" h="156" extrusionOk="0">
                  <a:moveTo>
                    <a:pt x="146" y="1"/>
                  </a:moveTo>
                  <a:cubicBezTo>
                    <a:pt x="113" y="1"/>
                    <a:pt x="80" y="8"/>
                    <a:pt x="56" y="23"/>
                  </a:cubicBezTo>
                  <a:cubicBezTo>
                    <a:pt x="2" y="54"/>
                    <a:pt x="0" y="112"/>
                    <a:pt x="70" y="138"/>
                  </a:cubicBezTo>
                  <a:cubicBezTo>
                    <a:pt x="66" y="136"/>
                    <a:pt x="63" y="134"/>
                    <a:pt x="61" y="133"/>
                  </a:cubicBezTo>
                  <a:lnTo>
                    <a:pt x="61" y="133"/>
                  </a:lnTo>
                  <a:cubicBezTo>
                    <a:pt x="65" y="135"/>
                    <a:pt x="71" y="138"/>
                    <a:pt x="78" y="142"/>
                  </a:cubicBezTo>
                  <a:cubicBezTo>
                    <a:pt x="90" y="144"/>
                    <a:pt x="100" y="148"/>
                    <a:pt x="110" y="151"/>
                  </a:cubicBezTo>
                  <a:cubicBezTo>
                    <a:pt x="124" y="154"/>
                    <a:pt x="138" y="156"/>
                    <a:pt x="152" y="156"/>
                  </a:cubicBezTo>
                  <a:cubicBezTo>
                    <a:pt x="163" y="156"/>
                    <a:pt x="174" y="155"/>
                    <a:pt x="183" y="154"/>
                  </a:cubicBezTo>
                  <a:cubicBezTo>
                    <a:pt x="225" y="150"/>
                    <a:pt x="269" y="128"/>
                    <a:pt x="276" y="102"/>
                  </a:cubicBezTo>
                  <a:cubicBezTo>
                    <a:pt x="283" y="84"/>
                    <a:pt x="284" y="70"/>
                    <a:pt x="273" y="54"/>
                  </a:cubicBezTo>
                  <a:cubicBezTo>
                    <a:pt x="264" y="38"/>
                    <a:pt x="247" y="24"/>
                    <a:pt x="223" y="14"/>
                  </a:cubicBezTo>
                  <a:cubicBezTo>
                    <a:pt x="199" y="5"/>
                    <a:pt x="172"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717;p69"/>
            <p:cNvSpPr/>
            <p:nvPr/>
          </p:nvSpPr>
          <p:spPr>
            <a:xfrm>
              <a:off x="5287225" y="5030400"/>
              <a:ext cx="24675" cy="18175"/>
            </a:xfrm>
            <a:custGeom>
              <a:avLst/>
              <a:gdLst/>
              <a:ahLst/>
              <a:cxnLst/>
              <a:rect l="l" t="t" r="r" b="b"/>
              <a:pathLst>
                <a:path w="987" h="727" extrusionOk="0">
                  <a:moveTo>
                    <a:pt x="814" y="1"/>
                  </a:moveTo>
                  <a:cubicBezTo>
                    <a:pt x="777" y="1"/>
                    <a:pt x="738" y="11"/>
                    <a:pt x="706" y="35"/>
                  </a:cubicBezTo>
                  <a:cubicBezTo>
                    <a:pt x="480" y="211"/>
                    <a:pt x="207" y="415"/>
                    <a:pt x="40" y="631"/>
                  </a:cubicBezTo>
                  <a:cubicBezTo>
                    <a:pt x="0" y="683"/>
                    <a:pt x="68" y="727"/>
                    <a:pt x="137" y="727"/>
                  </a:cubicBezTo>
                  <a:cubicBezTo>
                    <a:pt x="160" y="727"/>
                    <a:pt x="184" y="722"/>
                    <a:pt x="204" y="710"/>
                  </a:cubicBezTo>
                  <a:cubicBezTo>
                    <a:pt x="357" y="626"/>
                    <a:pt x="481" y="514"/>
                    <a:pt x="605" y="412"/>
                  </a:cubicBezTo>
                  <a:cubicBezTo>
                    <a:pt x="715" y="323"/>
                    <a:pt x="835" y="234"/>
                    <a:pt x="923" y="136"/>
                  </a:cubicBezTo>
                  <a:cubicBezTo>
                    <a:pt x="987" y="64"/>
                    <a:pt x="906"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718;p69"/>
            <p:cNvSpPr/>
            <p:nvPr/>
          </p:nvSpPr>
          <p:spPr>
            <a:xfrm>
              <a:off x="5312650" y="5021225"/>
              <a:ext cx="10025" cy="6850"/>
            </a:xfrm>
            <a:custGeom>
              <a:avLst/>
              <a:gdLst/>
              <a:ahLst/>
              <a:cxnLst/>
              <a:rect l="l" t="t" r="r" b="b"/>
              <a:pathLst>
                <a:path w="401" h="274" extrusionOk="0">
                  <a:moveTo>
                    <a:pt x="245" y="0"/>
                  </a:moveTo>
                  <a:cubicBezTo>
                    <a:pt x="201" y="0"/>
                    <a:pt x="156" y="14"/>
                    <a:pt x="131" y="39"/>
                  </a:cubicBezTo>
                  <a:cubicBezTo>
                    <a:pt x="83" y="82"/>
                    <a:pt x="1" y="140"/>
                    <a:pt x="6" y="198"/>
                  </a:cubicBezTo>
                  <a:cubicBezTo>
                    <a:pt x="9" y="236"/>
                    <a:pt x="50" y="273"/>
                    <a:pt x="111" y="273"/>
                  </a:cubicBezTo>
                  <a:cubicBezTo>
                    <a:pt x="118" y="273"/>
                    <a:pt x="126" y="273"/>
                    <a:pt x="135" y="272"/>
                  </a:cubicBezTo>
                  <a:cubicBezTo>
                    <a:pt x="237" y="255"/>
                    <a:pt x="295" y="188"/>
                    <a:pt x="355" y="137"/>
                  </a:cubicBezTo>
                  <a:cubicBezTo>
                    <a:pt x="401" y="96"/>
                    <a:pt x="375" y="42"/>
                    <a:pt x="318" y="15"/>
                  </a:cubicBezTo>
                  <a:cubicBezTo>
                    <a:pt x="296" y="5"/>
                    <a:pt x="271" y="0"/>
                    <a:pt x="2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719;p69"/>
            <p:cNvSpPr/>
            <p:nvPr/>
          </p:nvSpPr>
          <p:spPr>
            <a:xfrm>
              <a:off x="5210150" y="5027925"/>
              <a:ext cx="13325" cy="13250"/>
            </a:xfrm>
            <a:custGeom>
              <a:avLst/>
              <a:gdLst/>
              <a:ahLst/>
              <a:cxnLst/>
              <a:rect l="l" t="t" r="r" b="b"/>
              <a:pathLst>
                <a:path w="533" h="530" extrusionOk="0">
                  <a:moveTo>
                    <a:pt x="146" y="1"/>
                  </a:moveTo>
                  <a:cubicBezTo>
                    <a:pt x="105" y="1"/>
                    <a:pt x="64" y="20"/>
                    <a:pt x="44" y="52"/>
                  </a:cubicBezTo>
                  <a:cubicBezTo>
                    <a:pt x="0" y="128"/>
                    <a:pt x="59" y="214"/>
                    <a:pt x="96" y="278"/>
                  </a:cubicBezTo>
                  <a:cubicBezTo>
                    <a:pt x="139" y="354"/>
                    <a:pt x="194" y="426"/>
                    <a:pt x="258" y="495"/>
                  </a:cubicBezTo>
                  <a:cubicBezTo>
                    <a:pt x="278" y="517"/>
                    <a:pt x="315" y="530"/>
                    <a:pt x="355" y="530"/>
                  </a:cubicBezTo>
                  <a:cubicBezTo>
                    <a:pt x="375" y="530"/>
                    <a:pt x="395" y="526"/>
                    <a:pt x="415" y="520"/>
                  </a:cubicBezTo>
                  <a:cubicBezTo>
                    <a:pt x="440" y="513"/>
                    <a:pt x="459" y="503"/>
                    <a:pt x="477" y="488"/>
                  </a:cubicBezTo>
                  <a:cubicBezTo>
                    <a:pt x="519" y="453"/>
                    <a:pt x="533" y="404"/>
                    <a:pt x="500" y="371"/>
                  </a:cubicBezTo>
                  <a:cubicBezTo>
                    <a:pt x="440" y="312"/>
                    <a:pt x="383" y="248"/>
                    <a:pt x="337" y="183"/>
                  </a:cubicBezTo>
                  <a:cubicBezTo>
                    <a:pt x="297" y="126"/>
                    <a:pt x="271" y="41"/>
                    <a:pt x="191" y="9"/>
                  </a:cubicBezTo>
                  <a:cubicBezTo>
                    <a:pt x="177" y="3"/>
                    <a:pt x="161"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720;p69"/>
            <p:cNvSpPr/>
            <p:nvPr/>
          </p:nvSpPr>
          <p:spPr>
            <a:xfrm>
              <a:off x="5222275" y="5042325"/>
              <a:ext cx="8525" cy="6475"/>
            </a:xfrm>
            <a:custGeom>
              <a:avLst/>
              <a:gdLst/>
              <a:ahLst/>
              <a:cxnLst/>
              <a:rect l="l" t="t" r="r" b="b"/>
              <a:pathLst>
                <a:path w="341" h="259" extrusionOk="0">
                  <a:moveTo>
                    <a:pt x="134" y="0"/>
                  </a:moveTo>
                  <a:cubicBezTo>
                    <a:pt x="70" y="0"/>
                    <a:pt x="0" y="43"/>
                    <a:pt x="4" y="90"/>
                  </a:cubicBezTo>
                  <a:cubicBezTo>
                    <a:pt x="7" y="120"/>
                    <a:pt x="21" y="144"/>
                    <a:pt x="36" y="168"/>
                  </a:cubicBezTo>
                  <a:cubicBezTo>
                    <a:pt x="58" y="206"/>
                    <a:pt x="79" y="238"/>
                    <a:pt x="135" y="253"/>
                  </a:cubicBezTo>
                  <a:cubicBezTo>
                    <a:pt x="149" y="257"/>
                    <a:pt x="163" y="259"/>
                    <a:pt x="177" y="259"/>
                  </a:cubicBezTo>
                  <a:cubicBezTo>
                    <a:pt x="255" y="259"/>
                    <a:pt x="340" y="206"/>
                    <a:pt x="334" y="146"/>
                  </a:cubicBezTo>
                  <a:cubicBezTo>
                    <a:pt x="331" y="102"/>
                    <a:pt x="299" y="77"/>
                    <a:pt x="257" y="51"/>
                  </a:cubicBezTo>
                  <a:cubicBezTo>
                    <a:pt x="229" y="35"/>
                    <a:pt x="203" y="15"/>
                    <a:pt x="167" y="5"/>
                  </a:cubicBezTo>
                  <a:cubicBezTo>
                    <a:pt x="157" y="2"/>
                    <a:pt x="14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721;p69"/>
            <p:cNvSpPr/>
            <p:nvPr/>
          </p:nvSpPr>
          <p:spPr>
            <a:xfrm>
              <a:off x="5222825" y="4984650"/>
              <a:ext cx="8050" cy="7175"/>
            </a:xfrm>
            <a:custGeom>
              <a:avLst/>
              <a:gdLst/>
              <a:ahLst/>
              <a:cxnLst/>
              <a:rect l="l" t="t" r="r" b="b"/>
              <a:pathLst>
                <a:path w="322" h="287" extrusionOk="0">
                  <a:moveTo>
                    <a:pt x="221" y="1"/>
                  </a:moveTo>
                  <a:cubicBezTo>
                    <a:pt x="179" y="1"/>
                    <a:pt x="132" y="15"/>
                    <a:pt x="103" y="44"/>
                  </a:cubicBezTo>
                  <a:cubicBezTo>
                    <a:pt x="48" y="102"/>
                    <a:pt x="0" y="185"/>
                    <a:pt x="0" y="246"/>
                  </a:cubicBezTo>
                  <a:cubicBezTo>
                    <a:pt x="0" y="272"/>
                    <a:pt x="33" y="286"/>
                    <a:pt x="70" y="286"/>
                  </a:cubicBezTo>
                  <a:cubicBezTo>
                    <a:pt x="98" y="286"/>
                    <a:pt x="129" y="279"/>
                    <a:pt x="152" y="262"/>
                  </a:cubicBezTo>
                  <a:cubicBezTo>
                    <a:pt x="227" y="209"/>
                    <a:pt x="286" y="127"/>
                    <a:pt x="307" y="65"/>
                  </a:cubicBezTo>
                  <a:cubicBezTo>
                    <a:pt x="322" y="24"/>
                    <a:pt x="276" y="1"/>
                    <a:pt x="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722;p69"/>
            <p:cNvSpPr/>
            <p:nvPr/>
          </p:nvSpPr>
          <p:spPr>
            <a:xfrm>
              <a:off x="5228575" y="4979825"/>
              <a:ext cx="5650" cy="3475"/>
            </a:xfrm>
            <a:custGeom>
              <a:avLst/>
              <a:gdLst/>
              <a:ahLst/>
              <a:cxnLst/>
              <a:rect l="l" t="t" r="r" b="b"/>
              <a:pathLst>
                <a:path w="226" h="139" extrusionOk="0">
                  <a:moveTo>
                    <a:pt x="141" y="0"/>
                  </a:moveTo>
                  <a:cubicBezTo>
                    <a:pt x="77" y="0"/>
                    <a:pt x="1" y="36"/>
                    <a:pt x="7" y="77"/>
                  </a:cubicBezTo>
                  <a:cubicBezTo>
                    <a:pt x="9" y="93"/>
                    <a:pt x="4" y="109"/>
                    <a:pt x="23" y="123"/>
                  </a:cubicBezTo>
                  <a:cubicBezTo>
                    <a:pt x="37" y="134"/>
                    <a:pt x="57" y="139"/>
                    <a:pt x="79" y="139"/>
                  </a:cubicBezTo>
                  <a:cubicBezTo>
                    <a:pt x="92" y="139"/>
                    <a:pt x="106" y="137"/>
                    <a:pt x="121" y="134"/>
                  </a:cubicBezTo>
                  <a:cubicBezTo>
                    <a:pt x="139" y="129"/>
                    <a:pt x="155" y="121"/>
                    <a:pt x="169" y="113"/>
                  </a:cubicBezTo>
                  <a:cubicBezTo>
                    <a:pt x="172" y="110"/>
                    <a:pt x="184" y="103"/>
                    <a:pt x="183" y="103"/>
                  </a:cubicBezTo>
                  <a:lnTo>
                    <a:pt x="183" y="103"/>
                  </a:lnTo>
                  <a:cubicBezTo>
                    <a:pt x="183" y="103"/>
                    <a:pt x="180" y="104"/>
                    <a:pt x="172" y="109"/>
                  </a:cubicBezTo>
                  <a:cubicBezTo>
                    <a:pt x="204" y="90"/>
                    <a:pt x="226" y="71"/>
                    <a:pt x="225" y="48"/>
                  </a:cubicBezTo>
                  <a:cubicBezTo>
                    <a:pt x="224" y="26"/>
                    <a:pt x="201" y="10"/>
                    <a:pt x="168" y="3"/>
                  </a:cubicBezTo>
                  <a:cubicBezTo>
                    <a:pt x="159" y="1"/>
                    <a:pt x="150" y="0"/>
                    <a:pt x="1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723;p69"/>
            <p:cNvSpPr/>
            <p:nvPr/>
          </p:nvSpPr>
          <p:spPr>
            <a:xfrm>
              <a:off x="5233400" y="4959400"/>
              <a:ext cx="10825" cy="6525"/>
            </a:xfrm>
            <a:custGeom>
              <a:avLst/>
              <a:gdLst/>
              <a:ahLst/>
              <a:cxnLst/>
              <a:rect l="l" t="t" r="r" b="b"/>
              <a:pathLst>
                <a:path w="433" h="261" extrusionOk="0">
                  <a:moveTo>
                    <a:pt x="303" y="1"/>
                  </a:moveTo>
                  <a:cubicBezTo>
                    <a:pt x="273" y="1"/>
                    <a:pt x="241" y="8"/>
                    <a:pt x="214" y="25"/>
                  </a:cubicBezTo>
                  <a:cubicBezTo>
                    <a:pt x="121" y="86"/>
                    <a:pt x="7" y="163"/>
                    <a:pt x="1" y="237"/>
                  </a:cubicBezTo>
                  <a:cubicBezTo>
                    <a:pt x="0" y="253"/>
                    <a:pt x="20" y="260"/>
                    <a:pt x="44" y="260"/>
                  </a:cubicBezTo>
                  <a:cubicBezTo>
                    <a:pt x="59" y="260"/>
                    <a:pt x="75" y="258"/>
                    <a:pt x="88" y="252"/>
                  </a:cubicBezTo>
                  <a:cubicBezTo>
                    <a:pt x="196" y="208"/>
                    <a:pt x="273" y="134"/>
                    <a:pt x="363" y="82"/>
                  </a:cubicBezTo>
                  <a:cubicBezTo>
                    <a:pt x="432" y="42"/>
                    <a:pt x="375" y="1"/>
                    <a:pt x="3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724;p69"/>
            <p:cNvSpPr/>
            <p:nvPr/>
          </p:nvSpPr>
          <p:spPr>
            <a:xfrm>
              <a:off x="5246050" y="4953750"/>
              <a:ext cx="7500" cy="3575"/>
            </a:xfrm>
            <a:custGeom>
              <a:avLst/>
              <a:gdLst/>
              <a:ahLst/>
              <a:cxnLst/>
              <a:rect l="l" t="t" r="r" b="b"/>
              <a:pathLst>
                <a:path w="300" h="143" extrusionOk="0">
                  <a:moveTo>
                    <a:pt x="202" y="0"/>
                  </a:moveTo>
                  <a:cubicBezTo>
                    <a:pt x="169" y="0"/>
                    <a:pt x="133" y="8"/>
                    <a:pt x="110" y="24"/>
                  </a:cubicBezTo>
                  <a:cubicBezTo>
                    <a:pt x="79" y="46"/>
                    <a:pt x="40" y="70"/>
                    <a:pt x="20" y="95"/>
                  </a:cubicBezTo>
                  <a:cubicBezTo>
                    <a:pt x="0" y="122"/>
                    <a:pt x="27" y="142"/>
                    <a:pt x="72" y="142"/>
                  </a:cubicBezTo>
                  <a:cubicBezTo>
                    <a:pt x="83" y="142"/>
                    <a:pt x="94" y="141"/>
                    <a:pt x="107" y="139"/>
                  </a:cubicBezTo>
                  <a:cubicBezTo>
                    <a:pt x="155" y="128"/>
                    <a:pt x="198" y="107"/>
                    <a:pt x="241" y="90"/>
                  </a:cubicBezTo>
                  <a:cubicBezTo>
                    <a:pt x="293" y="69"/>
                    <a:pt x="300" y="30"/>
                    <a:pt x="261" y="12"/>
                  </a:cubicBezTo>
                  <a:cubicBezTo>
                    <a:pt x="246" y="4"/>
                    <a:pt x="224" y="0"/>
                    <a:pt x="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725;p69"/>
            <p:cNvSpPr/>
            <p:nvPr/>
          </p:nvSpPr>
          <p:spPr>
            <a:xfrm>
              <a:off x="5252875" y="5000875"/>
              <a:ext cx="37050" cy="5700"/>
            </a:xfrm>
            <a:custGeom>
              <a:avLst/>
              <a:gdLst/>
              <a:ahLst/>
              <a:cxnLst/>
              <a:rect l="l" t="t" r="r" b="b"/>
              <a:pathLst>
                <a:path w="1482" h="228" extrusionOk="0">
                  <a:moveTo>
                    <a:pt x="1312" y="1"/>
                  </a:moveTo>
                  <a:cubicBezTo>
                    <a:pt x="1306" y="1"/>
                    <a:pt x="1299" y="1"/>
                    <a:pt x="1292" y="1"/>
                  </a:cubicBezTo>
                  <a:cubicBezTo>
                    <a:pt x="1068" y="21"/>
                    <a:pt x="849" y="45"/>
                    <a:pt x="627" y="69"/>
                  </a:cubicBezTo>
                  <a:cubicBezTo>
                    <a:pt x="435" y="90"/>
                    <a:pt x="222" y="98"/>
                    <a:pt x="45" y="162"/>
                  </a:cubicBezTo>
                  <a:cubicBezTo>
                    <a:pt x="11" y="174"/>
                    <a:pt x="1" y="205"/>
                    <a:pt x="40" y="212"/>
                  </a:cubicBezTo>
                  <a:cubicBezTo>
                    <a:pt x="100" y="223"/>
                    <a:pt x="164" y="227"/>
                    <a:pt x="229" y="227"/>
                  </a:cubicBezTo>
                  <a:cubicBezTo>
                    <a:pt x="352" y="227"/>
                    <a:pt x="481" y="213"/>
                    <a:pt x="604" y="205"/>
                  </a:cubicBezTo>
                  <a:cubicBezTo>
                    <a:pt x="845" y="190"/>
                    <a:pt x="1084" y="174"/>
                    <a:pt x="1325" y="151"/>
                  </a:cubicBezTo>
                  <a:cubicBezTo>
                    <a:pt x="1482" y="138"/>
                    <a:pt x="1455"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726;p69"/>
            <p:cNvSpPr/>
            <p:nvPr/>
          </p:nvSpPr>
          <p:spPr>
            <a:xfrm>
              <a:off x="5292200" y="4999175"/>
              <a:ext cx="16600" cy="4250"/>
            </a:xfrm>
            <a:custGeom>
              <a:avLst/>
              <a:gdLst/>
              <a:ahLst/>
              <a:cxnLst/>
              <a:rect l="l" t="t" r="r" b="b"/>
              <a:pathLst>
                <a:path w="664" h="170" extrusionOk="0">
                  <a:moveTo>
                    <a:pt x="490" y="1"/>
                  </a:moveTo>
                  <a:cubicBezTo>
                    <a:pt x="484" y="1"/>
                    <a:pt x="479" y="1"/>
                    <a:pt x="472" y="1"/>
                  </a:cubicBezTo>
                  <a:cubicBezTo>
                    <a:pt x="349" y="11"/>
                    <a:pt x="209" y="29"/>
                    <a:pt x="92" y="58"/>
                  </a:cubicBezTo>
                  <a:cubicBezTo>
                    <a:pt x="0" y="83"/>
                    <a:pt x="31" y="161"/>
                    <a:pt x="119" y="168"/>
                  </a:cubicBezTo>
                  <a:cubicBezTo>
                    <a:pt x="137" y="169"/>
                    <a:pt x="156" y="169"/>
                    <a:pt x="176" y="169"/>
                  </a:cubicBezTo>
                  <a:cubicBezTo>
                    <a:pt x="286" y="169"/>
                    <a:pt x="409" y="158"/>
                    <a:pt x="514" y="145"/>
                  </a:cubicBezTo>
                  <a:cubicBezTo>
                    <a:pt x="664" y="125"/>
                    <a:pt x="627" y="1"/>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727;p69"/>
            <p:cNvSpPr/>
            <p:nvPr/>
          </p:nvSpPr>
          <p:spPr>
            <a:xfrm>
              <a:off x="5292600" y="4969775"/>
              <a:ext cx="31300" cy="18900"/>
            </a:xfrm>
            <a:custGeom>
              <a:avLst/>
              <a:gdLst/>
              <a:ahLst/>
              <a:cxnLst/>
              <a:rect l="l" t="t" r="r" b="b"/>
              <a:pathLst>
                <a:path w="1252" h="756" extrusionOk="0">
                  <a:moveTo>
                    <a:pt x="69" y="0"/>
                  </a:moveTo>
                  <a:cubicBezTo>
                    <a:pt x="34" y="0"/>
                    <a:pt x="1" y="22"/>
                    <a:pt x="17" y="41"/>
                  </a:cubicBezTo>
                  <a:cubicBezTo>
                    <a:pt x="120" y="157"/>
                    <a:pt x="293" y="260"/>
                    <a:pt x="446" y="366"/>
                  </a:cubicBezTo>
                  <a:cubicBezTo>
                    <a:pt x="618" y="486"/>
                    <a:pt x="799" y="608"/>
                    <a:pt x="983" y="732"/>
                  </a:cubicBezTo>
                  <a:cubicBezTo>
                    <a:pt x="1008" y="749"/>
                    <a:pt x="1037" y="756"/>
                    <a:pt x="1067" y="756"/>
                  </a:cubicBezTo>
                  <a:cubicBezTo>
                    <a:pt x="1160" y="756"/>
                    <a:pt x="1251" y="686"/>
                    <a:pt x="1170" y="635"/>
                  </a:cubicBezTo>
                  <a:cubicBezTo>
                    <a:pt x="978" y="517"/>
                    <a:pt x="790" y="399"/>
                    <a:pt x="606" y="288"/>
                  </a:cubicBezTo>
                  <a:cubicBezTo>
                    <a:pt x="442" y="188"/>
                    <a:pt x="286" y="79"/>
                    <a:pt x="95" y="5"/>
                  </a:cubicBezTo>
                  <a:cubicBezTo>
                    <a:pt x="87" y="2"/>
                    <a:pt x="78"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728;p69"/>
            <p:cNvSpPr/>
            <p:nvPr/>
          </p:nvSpPr>
          <p:spPr>
            <a:xfrm>
              <a:off x="5283200" y="4964275"/>
              <a:ext cx="7800" cy="4025"/>
            </a:xfrm>
            <a:custGeom>
              <a:avLst/>
              <a:gdLst/>
              <a:ahLst/>
              <a:cxnLst/>
              <a:rect l="l" t="t" r="r" b="b"/>
              <a:pathLst>
                <a:path w="312" h="161" extrusionOk="0">
                  <a:moveTo>
                    <a:pt x="105" y="0"/>
                  </a:moveTo>
                  <a:cubicBezTo>
                    <a:pt x="56" y="0"/>
                    <a:pt x="0" y="23"/>
                    <a:pt x="12" y="53"/>
                  </a:cubicBezTo>
                  <a:cubicBezTo>
                    <a:pt x="22" y="77"/>
                    <a:pt x="48" y="96"/>
                    <a:pt x="75" y="113"/>
                  </a:cubicBezTo>
                  <a:cubicBezTo>
                    <a:pt x="87" y="123"/>
                    <a:pt x="100" y="132"/>
                    <a:pt x="112" y="139"/>
                  </a:cubicBezTo>
                  <a:cubicBezTo>
                    <a:pt x="136" y="155"/>
                    <a:pt x="162" y="160"/>
                    <a:pt x="199" y="161"/>
                  </a:cubicBezTo>
                  <a:cubicBezTo>
                    <a:pt x="201" y="161"/>
                    <a:pt x="202" y="161"/>
                    <a:pt x="204" y="161"/>
                  </a:cubicBezTo>
                  <a:cubicBezTo>
                    <a:pt x="270" y="161"/>
                    <a:pt x="312" y="127"/>
                    <a:pt x="309" y="94"/>
                  </a:cubicBezTo>
                  <a:cubicBezTo>
                    <a:pt x="307" y="63"/>
                    <a:pt x="259" y="50"/>
                    <a:pt x="220" y="34"/>
                  </a:cubicBezTo>
                  <a:cubicBezTo>
                    <a:pt x="190" y="21"/>
                    <a:pt x="162" y="6"/>
                    <a:pt x="122" y="1"/>
                  </a:cubicBezTo>
                  <a:cubicBezTo>
                    <a:pt x="117" y="0"/>
                    <a:pt x="111"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729;p69"/>
            <p:cNvSpPr/>
            <p:nvPr/>
          </p:nvSpPr>
          <p:spPr>
            <a:xfrm>
              <a:off x="5275025" y="4959925"/>
              <a:ext cx="6300" cy="3150"/>
            </a:xfrm>
            <a:custGeom>
              <a:avLst/>
              <a:gdLst/>
              <a:ahLst/>
              <a:cxnLst/>
              <a:rect l="l" t="t" r="r" b="b"/>
              <a:pathLst>
                <a:path w="252" h="126" extrusionOk="0">
                  <a:moveTo>
                    <a:pt x="50" y="86"/>
                  </a:moveTo>
                  <a:lnTo>
                    <a:pt x="50" y="86"/>
                  </a:lnTo>
                  <a:cubicBezTo>
                    <a:pt x="50" y="86"/>
                    <a:pt x="50" y="86"/>
                    <a:pt x="51" y="86"/>
                  </a:cubicBezTo>
                  <a:lnTo>
                    <a:pt x="50" y="86"/>
                  </a:lnTo>
                  <a:lnTo>
                    <a:pt x="50" y="86"/>
                  </a:lnTo>
                  <a:cubicBezTo>
                    <a:pt x="50" y="86"/>
                    <a:pt x="50" y="86"/>
                    <a:pt x="50" y="86"/>
                  </a:cubicBezTo>
                  <a:close/>
                  <a:moveTo>
                    <a:pt x="50" y="86"/>
                  </a:moveTo>
                  <a:lnTo>
                    <a:pt x="50" y="86"/>
                  </a:lnTo>
                  <a:cubicBezTo>
                    <a:pt x="50" y="86"/>
                    <a:pt x="50" y="87"/>
                    <a:pt x="50" y="87"/>
                  </a:cubicBezTo>
                  <a:lnTo>
                    <a:pt x="50" y="87"/>
                  </a:lnTo>
                  <a:cubicBezTo>
                    <a:pt x="50" y="86"/>
                    <a:pt x="50" y="86"/>
                    <a:pt x="50" y="86"/>
                  </a:cubicBezTo>
                  <a:close/>
                  <a:moveTo>
                    <a:pt x="104" y="0"/>
                  </a:moveTo>
                  <a:cubicBezTo>
                    <a:pt x="88" y="0"/>
                    <a:pt x="72" y="2"/>
                    <a:pt x="57" y="7"/>
                  </a:cubicBezTo>
                  <a:cubicBezTo>
                    <a:pt x="17" y="18"/>
                    <a:pt x="0" y="40"/>
                    <a:pt x="12" y="62"/>
                  </a:cubicBezTo>
                  <a:cubicBezTo>
                    <a:pt x="17" y="70"/>
                    <a:pt x="29" y="76"/>
                    <a:pt x="42" y="82"/>
                  </a:cubicBezTo>
                  <a:lnTo>
                    <a:pt x="42" y="82"/>
                  </a:lnTo>
                  <a:cubicBezTo>
                    <a:pt x="42" y="82"/>
                    <a:pt x="42" y="82"/>
                    <a:pt x="42" y="82"/>
                  </a:cubicBezTo>
                  <a:lnTo>
                    <a:pt x="42" y="82"/>
                  </a:lnTo>
                  <a:cubicBezTo>
                    <a:pt x="43" y="82"/>
                    <a:pt x="46" y="84"/>
                    <a:pt x="48" y="85"/>
                  </a:cubicBezTo>
                  <a:lnTo>
                    <a:pt x="48" y="85"/>
                  </a:lnTo>
                  <a:cubicBezTo>
                    <a:pt x="48" y="85"/>
                    <a:pt x="48" y="85"/>
                    <a:pt x="48" y="85"/>
                  </a:cubicBezTo>
                  <a:lnTo>
                    <a:pt x="48" y="85"/>
                  </a:lnTo>
                  <a:cubicBezTo>
                    <a:pt x="47" y="85"/>
                    <a:pt x="47" y="85"/>
                    <a:pt x="46" y="84"/>
                  </a:cubicBezTo>
                  <a:cubicBezTo>
                    <a:pt x="45" y="84"/>
                    <a:pt x="44" y="83"/>
                    <a:pt x="42" y="82"/>
                  </a:cubicBezTo>
                  <a:lnTo>
                    <a:pt x="42" y="82"/>
                  </a:lnTo>
                  <a:cubicBezTo>
                    <a:pt x="42" y="83"/>
                    <a:pt x="46" y="85"/>
                    <a:pt x="48" y="86"/>
                  </a:cubicBezTo>
                  <a:lnTo>
                    <a:pt x="48" y="86"/>
                  </a:lnTo>
                  <a:cubicBezTo>
                    <a:pt x="48" y="86"/>
                    <a:pt x="48" y="86"/>
                    <a:pt x="48" y="85"/>
                  </a:cubicBezTo>
                  <a:lnTo>
                    <a:pt x="48" y="85"/>
                  </a:lnTo>
                  <a:cubicBezTo>
                    <a:pt x="48" y="85"/>
                    <a:pt x="48" y="85"/>
                    <a:pt x="49" y="86"/>
                  </a:cubicBezTo>
                  <a:lnTo>
                    <a:pt x="49" y="86"/>
                  </a:lnTo>
                  <a:cubicBezTo>
                    <a:pt x="49" y="86"/>
                    <a:pt x="49" y="86"/>
                    <a:pt x="49" y="86"/>
                  </a:cubicBezTo>
                  <a:lnTo>
                    <a:pt x="49" y="86"/>
                  </a:lnTo>
                  <a:cubicBezTo>
                    <a:pt x="49" y="86"/>
                    <a:pt x="49" y="86"/>
                    <a:pt x="48" y="86"/>
                  </a:cubicBezTo>
                  <a:lnTo>
                    <a:pt x="48" y="86"/>
                  </a:lnTo>
                  <a:cubicBezTo>
                    <a:pt x="52" y="99"/>
                    <a:pt x="71" y="109"/>
                    <a:pt x="89" y="117"/>
                  </a:cubicBezTo>
                  <a:cubicBezTo>
                    <a:pt x="101" y="123"/>
                    <a:pt x="118" y="126"/>
                    <a:pt x="135" y="126"/>
                  </a:cubicBezTo>
                  <a:cubicBezTo>
                    <a:pt x="157" y="126"/>
                    <a:pt x="180" y="122"/>
                    <a:pt x="198" y="115"/>
                  </a:cubicBezTo>
                  <a:cubicBezTo>
                    <a:pt x="234" y="102"/>
                    <a:pt x="251" y="80"/>
                    <a:pt x="248" y="60"/>
                  </a:cubicBezTo>
                  <a:cubicBezTo>
                    <a:pt x="244" y="36"/>
                    <a:pt x="212" y="20"/>
                    <a:pt x="177" y="12"/>
                  </a:cubicBezTo>
                  <a:cubicBezTo>
                    <a:pt x="156" y="6"/>
                    <a:pt x="130"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730;p69"/>
            <p:cNvSpPr/>
            <p:nvPr/>
          </p:nvSpPr>
          <p:spPr>
            <a:xfrm>
              <a:off x="5338325" y="4954625"/>
              <a:ext cx="10750" cy="29400"/>
            </a:xfrm>
            <a:custGeom>
              <a:avLst/>
              <a:gdLst/>
              <a:ahLst/>
              <a:cxnLst/>
              <a:rect l="l" t="t" r="r" b="b"/>
              <a:pathLst>
                <a:path w="430" h="1176" extrusionOk="0">
                  <a:moveTo>
                    <a:pt x="329" y="1"/>
                  </a:moveTo>
                  <a:cubicBezTo>
                    <a:pt x="323" y="1"/>
                    <a:pt x="317" y="2"/>
                    <a:pt x="312" y="5"/>
                  </a:cubicBezTo>
                  <a:cubicBezTo>
                    <a:pt x="227" y="52"/>
                    <a:pt x="229" y="112"/>
                    <a:pt x="211" y="175"/>
                  </a:cubicBezTo>
                  <a:cubicBezTo>
                    <a:pt x="186" y="272"/>
                    <a:pt x="163" y="369"/>
                    <a:pt x="141" y="468"/>
                  </a:cubicBezTo>
                  <a:cubicBezTo>
                    <a:pt x="95" y="674"/>
                    <a:pt x="52" y="886"/>
                    <a:pt x="9" y="1106"/>
                  </a:cubicBezTo>
                  <a:cubicBezTo>
                    <a:pt x="1" y="1152"/>
                    <a:pt x="62" y="1176"/>
                    <a:pt x="126" y="1176"/>
                  </a:cubicBezTo>
                  <a:cubicBezTo>
                    <a:pt x="188" y="1176"/>
                    <a:pt x="252" y="1154"/>
                    <a:pt x="260" y="1109"/>
                  </a:cubicBezTo>
                  <a:cubicBezTo>
                    <a:pt x="296" y="896"/>
                    <a:pt x="327" y="690"/>
                    <a:pt x="355" y="491"/>
                  </a:cubicBezTo>
                  <a:cubicBezTo>
                    <a:pt x="369" y="399"/>
                    <a:pt x="380" y="308"/>
                    <a:pt x="390" y="217"/>
                  </a:cubicBezTo>
                  <a:cubicBezTo>
                    <a:pt x="396" y="145"/>
                    <a:pt x="430" y="68"/>
                    <a:pt x="355" y="8"/>
                  </a:cubicBezTo>
                  <a:cubicBezTo>
                    <a:pt x="349" y="3"/>
                    <a:pt x="339"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731;p69"/>
            <p:cNvSpPr/>
            <p:nvPr/>
          </p:nvSpPr>
          <p:spPr>
            <a:xfrm>
              <a:off x="5321800" y="4936525"/>
              <a:ext cx="17175" cy="2500"/>
            </a:xfrm>
            <a:custGeom>
              <a:avLst/>
              <a:gdLst/>
              <a:ahLst/>
              <a:cxnLst/>
              <a:rect l="l" t="t" r="r" b="b"/>
              <a:pathLst>
                <a:path w="687" h="100" extrusionOk="0">
                  <a:moveTo>
                    <a:pt x="481" y="0"/>
                  </a:moveTo>
                  <a:cubicBezTo>
                    <a:pt x="413" y="0"/>
                    <a:pt x="342" y="7"/>
                    <a:pt x="279" y="11"/>
                  </a:cubicBezTo>
                  <a:cubicBezTo>
                    <a:pt x="197" y="18"/>
                    <a:pt x="48" y="20"/>
                    <a:pt x="7" y="62"/>
                  </a:cubicBezTo>
                  <a:cubicBezTo>
                    <a:pt x="1" y="68"/>
                    <a:pt x="1" y="73"/>
                    <a:pt x="9" y="77"/>
                  </a:cubicBezTo>
                  <a:cubicBezTo>
                    <a:pt x="37" y="94"/>
                    <a:pt x="89" y="98"/>
                    <a:pt x="143" y="98"/>
                  </a:cubicBezTo>
                  <a:cubicBezTo>
                    <a:pt x="193" y="98"/>
                    <a:pt x="244" y="95"/>
                    <a:pt x="283" y="95"/>
                  </a:cubicBezTo>
                  <a:cubicBezTo>
                    <a:pt x="346" y="95"/>
                    <a:pt x="412" y="100"/>
                    <a:pt x="476" y="100"/>
                  </a:cubicBezTo>
                  <a:cubicBezTo>
                    <a:pt x="527" y="100"/>
                    <a:pt x="577" y="97"/>
                    <a:pt x="624" y="88"/>
                  </a:cubicBezTo>
                  <a:cubicBezTo>
                    <a:pt x="687" y="74"/>
                    <a:pt x="682" y="28"/>
                    <a:pt x="629" y="16"/>
                  </a:cubicBezTo>
                  <a:cubicBezTo>
                    <a:pt x="585" y="4"/>
                    <a:pt x="533"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732;p69"/>
            <p:cNvSpPr/>
            <p:nvPr/>
          </p:nvSpPr>
          <p:spPr>
            <a:xfrm>
              <a:off x="5316775" y="4942000"/>
              <a:ext cx="7875" cy="2075"/>
            </a:xfrm>
            <a:custGeom>
              <a:avLst/>
              <a:gdLst/>
              <a:ahLst/>
              <a:cxnLst/>
              <a:rect l="l" t="t" r="r" b="b"/>
              <a:pathLst>
                <a:path w="315" h="83" extrusionOk="0">
                  <a:moveTo>
                    <a:pt x="235" y="1"/>
                  </a:moveTo>
                  <a:cubicBezTo>
                    <a:pt x="228" y="1"/>
                    <a:pt x="220" y="1"/>
                    <a:pt x="212" y="3"/>
                  </a:cubicBezTo>
                  <a:cubicBezTo>
                    <a:pt x="148" y="11"/>
                    <a:pt x="65" y="23"/>
                    <a:pt x="19" y="49"/>
                  </a:cubicBezTo>
                  <a:cubicBezTo>
                    <a:pt x="1" y="57"/>
                    <a:pt x="1" y="76"/>
                    <a:pt x="31" y="80"/>
                  </a:cubicBezTo>
                  <a:cubicBezTo>
                    <a:pt x="54" y="82"/>
                    <a:pt x="77" y="82"/>
                    <a:pt x="100" y="82"/>
                  </a:cubicBezTo>
                  <a:cubicBezTo>
                    <a:pt x="129" y="82"/>
                    <a:pt x="159" y="81"/>
                    <a:pt x="189" y="81"/>
                  </a:cubicBezTo>
                  <a:cubicBezTo>
                    <a:pt x="201" y="81"/>
                    <a:pt x="213" y="82"/>
                    <a:pt x="225" y="82"/>
                  </a:cubicBezTo>
                  <a:cubicBezTo>
                    <a:pt x="227" y="82"/>
                    <a:pt x="229" y="82"/>
                    <a:pt x="231" y="82"/>
                  </a:cubicBezTo>
                  <a:cubicBezTo>
                    <a:pt x="278" y="82"/>
                    <a:pt x="315" y="56"/>
                    <a:pt x="311" y="36"/>
                  </a:cubicBezTo>
                  <a:cubicBezTo>
                    <a:pt x="308" y="16"/>
                    <a:pt x="275"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733;p69"/>
            <p:cNvSpPr/>
            <p:nvPr/>
          </p:nvSpPr>
          <p:spPr>
            <a:xfrm>
              <a:off x="5258350" y="5054475"/>
              <a:ext cx="17325" cy="9275"/>
            </a:xfrm>
            <a:custGeom>
              <a:avLst/>
              <a:gdLst/>
              <a:ahLst/>
              <a:cxnLst/>
              <a:rect l="l" t="t" r="r" b="b"/>
              <a:pathLst>
                <a:path w="693" h="371" extrusionOk="0">
                  <a:moveTo>
                    <a:pt x="133" y="0"/>
                  </a:moveTo>
                  <a:cubicBezTo>
                    <a:pt x="67" y="0"/>
                    <a:pt x="1" y="48"/>
                    <a:pt x="29" y="97"/>
                  </a:cubicBezTo>
                  <a:cubicBezTo>
                    <a:pt x="92" y="204"/>
                    <a:pt x="234" y="291"/>
                    <a:pt x="369" y="353"/>
                  </a:cubicBezTo>
                  <a:cubicBezTo>
                    <a:pt x="396" y="366"/>
                    <a:pt x="423" y="371"/>
                    <a:pt x="449" y="371"/>
                  </a:cubicBezTo>
                  <a:cubicBezTo>
                    <a:pt x="582" y="371"/>
                    <a:pt x="693" y="238"/>
                    <a:pt x="563" y="173"/>
                  </a:cubicBezTo>
                  <a:cubicBezTo>
                    <a:pt x="439" y="111"/>
                    <a:pt x="303" y="35"/>
                    <a:pt x="159" y="3"/>
                  </a:cubicBezTo>
                  <a:cubicBezTo>
                    <a:pt x="150" y="1"/>
                    <a:pt x="142" y="0"/>
                    <a:pt x="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734;p69"/>
            <p:cNvSpPr/>
            <p:nvPr/>
          </p:nvSpPr>
          <p:spPr>
            <a:xfrm>
              <a:off x="5274500" y="5061375"/>
              <a:ext cx="10550" cy="5775"/>
            </a:xfrm>
            <a:custGeom>
              <a:avLst/>
              <a:gdLst/>
              <a:ahLst/>
              <a:cxnLst/>
              <a:rect l="l" t="t" r="r" b="b"/>
              <a:pathLst>
                <a:path w="422" h="231" extrusionOk="0">
                  <a:moveTo>
                    <a:pt x="152" y="0"/>
                  </a:moveTo>
                  <a:cubicBezTo>
                    <a:pt x="97" y="0"/>
                    <a:pt x="50" y="22"/>
                    <a:pt x="26" y="59"/>
                  </a:cubicBezTo>
                  <a:cubicBezTo>
                    <a:pt x="0" y="98"/>
                    <a:pt x="22" y="140"/>
                    <a:pt x="61" y="165"/>
                  </a:cubicBezTo>
                  <a:cubicBezTo>
                    <a:pt x="98" y="190"/>
                    <a:pt x="145" y="211"/>
                    <a:pt x="192" y="224"/>
                  </a:cubicBezTo>
                  <a:cubicBezTo>
                    <a:pt x="208" y="228"/>
                    <a:pt x="225" y="230"/>
                    <a:pt x="241" y="230"/>
                  </a:cubicBezTo>
                  <a:cubicBezTo>
                    <a:pt x="302" y="230"/>
                    <a:pt x="359" y="202"/>
                    <a:pt x="387" y="159"/>
                  </a:cubicBezTo>
                  <a:cubicBezTo>
                    <a:pt x="422" y="103"/>
                    <a:pt x="379" y="38"/>
                    <a:pt x="309" y="20"/>
                  </a:cubicBezTo>
                  <a:cubicBezTo>
                    <a:pt x="262" y="6"/>
                    <a:pt x="207" y="1"/>
                    <a:pt x="156" y="0"/>
                  </a:cubicBezTo>
                  <a:cubicBezTo>
                    <a:pt x="155" y="0"/>
                    <a:pt x="153" y="0"/>
                    <a:pt x="1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735;p69"/>
            <p:cNvSpPr/>
            <p:nvPr/>
          </p:nvSpPr>
          <p:spPr>
            <a:xfrm>
              <a:off x="5352950" y="4942500"/>
              <a:ext cx="12625" cy="3250"/>
            </a:xfrm>
            <a:custGeom>
              <a:avLst/>
              <a:gdLst/>
              <a:ahLst/>
              <a:cxnLst/>
              <a:rect l="l" t="t" r="r" b="b"/>
              <a:pathLst>
                <a:path w="505" h="130" extrusionOk="0">
                  <a:moveTo>
                    <a:pt x="120" y="1"/>
                  </a:moveTo>
                  <a:cubicBezTo>
                    <a:pt x="84" y="1"/>
                    <a:pt x="48" y="5"/>
                    <a:pt x="22" y="19"/>
                  </a:cubicBezTo>
                  <a:cubicBezTo>
                    <a:pt x="5" y="27"/>
                    <a:pt x="0" y="40"/>
                    <a:pt x="12" y="53"/>
                  </a:cubicBezTo>
                  <a:cubicBezTo>
                    <a:pt x="39" y="76"/>
                    <a:pt x="94" y="82"/>
                    <a:pt x="143" y="90"/>
                  </a:cubicBezTo>
                  <a:cubicBezTo>
                    <a:pt x="194" y="99"/>
                    <a:pt x="244" y="112"/>
                    <a:pt x="294" y="124"/>
                  </a:cubicBezTo>
                  <a:cubicBezTo>
                    <a:pt x="312" y="128"/>
                    <a:pt x="329" y="130"/>
                    <a:pt x="345" y="130"/>
                  </a:cubicBezTo>
                  <a:cubicBezTo>
                    <a:pt x="443" y="130"/>
                    <a:pt x="504" y="62"/>
                    <a:pt x="398" y="36"/>
                  </a:cubicBezTo>
                  <a:cubicBezTo>
                    <a:pt x="335" y="20"/>
                    <a:pt x="269" y="10"/>
                    <a:pt x="199" y="5"/>
                  </a:cubicBezTo>
                  <a:cubicBezTo>
                    <a:pt x="175" y="3"/>
                    <a:pt x="147"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736;p69"/>
            <p:cNvSpPr/>
            <p:nvPr/>
          </p:nvSpPr>
          <p:spPr>
            <a:xfrm>
              <a:off x="4954850" y="4729000"/>
              <a:ext cx="233300" cy="146050"/>
            </a:xfrm>
            <a:custGeom>
              <a:avLst/>
              <a:gdLst/>
              <a:ahLst/>
              <a:cxnLst/>
              <a:rect l="l" t="t" r="r" b="b"/>
              <a:pathLst>
                <a:path w="9332" h="5842" extrusionOk="0">
                  <a:moveTo>
                    <a:pt x="1891" y="1"/>
                  </a:moveTo>
                  <a:cubicBezTo>
                    <a:pt x="1846" y="1"/>
                    <a:pt x="1801" y="11"/>
                    <a:pt x="1769" y="34"/>
                  </a:cubicBezTo>
                  <a:cubicBezTo>
                    <a:pt x="283" y="1101"/>
                    <a:pt x="0" y="2832"/>
                    <a:pt x="965" y="4160"/>
                  </a:cubicBezTo>
                  <a:cubicBezTo>
                    <a:pt x="1589" y="4989"/>
                    <a:pt x="2816" y="5576"/>
                    <a:pt x="4055" y="5779"/>
                  </a:cubicBezTo>
                  <a:cubicBezTo>
                    <a:pt x="4311" y="5821"/>
                    <a:pt x="4569" y="5841"/>
                    <a:pt x="4825" y="5841"/>
                  </a:cubicBezTo>
                  <a:cubicBezTo>
                    <a:pt x="5909" y="5841"/>
                    <a:pt x="6966" y="5485"/>
                    <a:pt x="7821" y="4959"/>
                  </a:cubicBezTo>
                  <a:cubicBezTo>
                    <a:pt x="8438" y="4579"/>
                    <a:pt x="8948" y="4104"/>
                    <a:pt x="9288" y="3573"/>
                  </a:cubicBezTo>
                  <a:cubicBezTo>
                    <a:pt x="9332" y="3503"/>
                    <a:pt x="9309" y="3423"/>
                    <a:pt x="9223" y="3379"/>
                  </a:cubicBezTo>
                  <a:cubicBezTo>
                    <a:pt x="7391" y="2444"/>
                    <a:pt x="5496" y="1616"/>
                    <a:pt x="3644" y="776"/>
                  </a:cubicBezTo>
                  <a:cubicBezTo>
                    <a:pt x="3090" y="525"/>
                    <a:pt x="2538" y="274"/>
                    <a:pt x="1990" y="21"/>
                  </a:cubicBezTo>
                  <a:cubicBezTo>
                    <a:pt x="1963" y="8"/>
                    <a:pt x="1927" y="1"/>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737;p69"/>
            <p:cNvSpPr/>
            <p:nvPr/>
          </p:nvSpPr>
          <p:spPr>
            <a:xfrm>
              <a:off x="4975875" y="4732800"/>
              <a:ext cx="202125" cy="126475"/>
            </a:xfrm>
            <a:custGeom>
              <a:avLst/>
              <a:gdLst/>
              <a:ahLst/>
              <a:cxnLst/>
              <a:rect l="l" t="t" r="r" b="b"/>
              <a:pathLst>
                <a:path w="8085" h="5059" extrusionOk="0">
                  <a:moveTo>
                    <a:pt x="1439" y="0"/>
                  </a:moveTo>
                  <a:cubicBezTo>
                    <a:pt x="0" y="1016"/>
                    <a:pt x="24" y="2710"/>
                    <a:pt x="761" y="3641"/>
                  </a:cubicBezTo>
                  <a:cubicBezTo>
                    <a:pt x="1454" y="4517"/>
                    <a:pt x="2807" y="5058"/>
                    <a:pt x="4179" y="5058"/>
                  </a:cubicBezTo>
                  <a:cubicBezTo>
                    <a:pt x="4302" y="5058"/>
                    <a:pt x="4424" y="5054"/>
                    <a:pt x="4547" y="5045"/>
                  </a:cubicBezTo>
                  <a:cubicBezTo>
                    <a:pt x="6016" y="4941"/>
                    <a:pt x="7476" y="4029"/>
                    <a:pt x="8085" y="3074"/>
                  </a:cubicBezTo>
                  <a:cubicBezTo>
                    <a:pt x="6361" y="2194"/>
                    <a:pt x="3628" y="1013"/>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738;p69"/>
            <p:cNvSpPr/>
            <p:nvPr/>
          </p:nvSpPr>
          <p:spPr>
            <a:xfrm>
              <a:off x="4986200" y="4738475"/>
              <a:ext cx="181700" cy="114150"/>
            </a:xfrm>
            <a:custGeom>
              <a:avLst/>
              <a:gdLst/>
              <a:ahLst/>
              <a:cxnLst/>
              <a:rect l="l" t="t" r="r" b="b"/>
              <a:pathLst>
                <a:path w="7268" h="4566" extrusionOk="0">
                  <a:moveTo>
                    <a:pt x="1259" y="0"/>
                  </a:moveTo>
                  <a:cubicBezTo>
                    <a:pt x="39" y="847"/>
                    <a:pt x="0" y="2488"/>
                    <a:pt x="682" y="3296"/>
                  </a:cubicBezTo>
                  <a:cubicBezTo>
                    <a:pt x="1339" y="4075"/>
                    <a:pt x="2592" y="4565"/>
                    <a:pt x="3827" y="4565"/>
                  </a:cubicBezTo>
                  <a:cubicBezTo>
                    <a:pt x="3898" y="4565"/>
                    <a:pt x="3970" y="4564"/>
                    <a:pt x="4041" y="4560"/>
                  </a:cubicBezTo>
                  <a:cubicBezTo>
                    <a:pt x="5325" y="4502"/>
                    <a:pt x="6758" y="3595"/>
                    <a:pt x="7268" y="2793"/>
                  </a:cubicBezTo>
                  <a:cubicBezTo>
                    <a:pt x="5725" y="2010"/>
                    <a:pt x="3221" y="90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739;p69"/>
            <p:cNvSpPr/>
            <p:nvPr/>
          </p:nvSpPr>
          <p:spPr>
            <a:xfrm>
              <a:off x="5025475" y="4768325"/>
              <a:ext cx="65975" cy="79500"/>
            </a:xfrm>
            <a:custGeom>
              <a:avLst/>
              <a:gdLst/>
              <a:ahLst/>
              <a:cxnLst/>
              <a:rect l="l" t="t" r="r" b="b"/>
              <a:pathLst>
                <a:path w="2639" h="3180" extrusionOk="0">
                  <a:moveTo>
                    <a:pt x="2549" y="1"/>
                  </a:moveTo>
                  <a:cubicBezTo>
                    <a:pt x="2530" y="1"/>
                    <a:pt x="2511" y="7"/>
                    <a:pt x="2497" y="23"/>
                  </a:cubicBezTo>
                  <a:cubicBezTo>
                    <a:pt x="2078" y="536"/>
                    <a:pt x="1650" y="1059"/>
                    <a:pt x="1214" y="1594"/>
                  </a:cubicBezTo>
                  <a:cubicBezTo>
                    <a:pt x="1002" y="1856"/>
                    <a:pt x="787" y="2119"/>
                    <a:pt x="573" y="2387"/>
                  </a:cubicBezTo>
                  <a:cubicBezTo>
                    <a:pt x="383" y="2623"/>
                    <a:pt x="133" y="2872"/>
                    <a:pt x="9" y="3135"/>
                  </a:cubicBezTo>
                  <a:cubicBezTo>
                    <a:pt x="0" y="3158"/>
                    <a:pt x="25" y="3180"/>
                    <a:pt x="51" y="3180"/>
                  </a:cubicBezTo>
                  <a:cubicBezTo>
                    <a:pt x="61" y="3180"/>
                    <a:pt x="71" y="3177"/>
                    <a:pt x="79" y="3170"/>
                  </a:cubicBezTo>
                  <a:cubicBezTo>
                    <a:pt x="328" y="2959"/>
                    <a:pt x="500" y="2680"/>
                    <a:pt x="688" y="2443"/>
                  </a:cubicBezTo>
                  <a:cubicBezTo>
                    <a:pt x="904" y="2175"/>
                    <a:pt x="1116" y="1910"/>
                    <a:pt x="1327" y="1648"/>
                  </a:cubicBezTo>
                  <a:cubicBezTo>
                    <a:pt x="1762" y="1113"/>
                    <a:pt x="2190" y="588"/>
                    <a:pt x="2608" y="75"/>
                  </a:cubicBezTo>
                  <a:cubicBezTo>
                    <a:pt x="2639" y="37"/>
                    <a:pt x="2594" y="1"/>
                    <a:pt x="2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740;p69"/>
            <p:cNvSpPr/>
            <p:nvPr/>
          </p:nvSpPr>
          <p:spPr>
            <a:xfrm>
              <a:off x="4985000" y="4768350"/>
              <a:ext cx="106700" cy="22825"/>
            </a:xfrm>
            <a:custGeom>
              <a:avLst/>
              <a:gdLst/>
              <a:ahLst/>
              <a:cxnLst/>
              <a:rect l="l" t="t" r="r" b="b"/>
              <a:pathLst>
                <a:path w="4268" h="913" extrusionOk="0">
                  <a:moveTo>
                    <a:pt x="4182" y="1"/>
                  </a:moveTo>
                  <a:cubicBezTo>
                    <a:pt x="4177" y="1"/>
                    <a:pt x="4171" y="1"/>
                    <a:pt x="4165" y="3"/>
                  </a:cubicBezTo>
                  <a:cubicBezTo>
                    <a:pt x="3476" y="138"/>
                    <a:pt x="2782" y="276"/>
                    <a:pt x="2080" y="416"/>
                  </a:cubicBezTo>
                  <a:cubicBezTo>
                    <a:pt x="1736" y="485"/>
                    <a:pt x="1390" y="555"/>
                    <a:pt x="1043" y="626"/>
                  </a:cubicBezTo>
                  <a:cubicBezTo>
                    <a:pt x="717" y="693"/>
                    <a:pt x="348" y="740"/>
                    <a:pt x="38" y="854"/>
                  </a:cubicBezTo>
                  <a:cubicBezTo>
                    <a:pt x="1" y="869"/>
                    <a:pt x="6" y="913"/>
                    <a:pt x="44" y="913"/>
                  </a:cubicBezTo>
                  <a:cubicBezTo>
                    <a:pt x="46" y="913"/>
                    <a:pt x="48" y="913"/>
                    <a:pt x="50" y="913"/>
                  </a:cubicBezTo>
                  <a:cubicBezTo>
                    <a:pt x="375" y="894"/>
                    <a:pt x="710" y="797"/>
                    <a:pt x="1024" y="732"/>
                  </a:cubicBezTo>
                  <a:cubicBezTo>
                    <a:pt x="1385" y="659"/>
                    <a:pt x="1745" y="586"/>
                    <a:pt x="2103" y="514"/>
                  </a:cubicBezTo>
                  <a:cubicBezTo>
                    <a:pt x="2806" y="372"/>
                    <a:pt x="3502" y="235"/>
                    <a:pt x="4191" y="97"/>
                  </a:cubicBezTo>
                  <a:cubicBezTo>
                    <a:pt x="4268" y="82"/>
                    <a:pt x="4250" y="1"/>
                    <a:pt x="4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741;p69"/>
            <p:cNvSpPr/>
            <p:nvPr/>
          </p:nvSpPr>
          <p:spPr>
            <a:xfrm>
              <a:off x="5088225" y="4771075"/>
              <a:ext cx="28525" cy="79600"/>
            </a:xfrm>
            <a:custGeom>
              <a:avLst/>
              <a:gdLst/>
              <a:ahLst/>
              <a:cxnLst/>
              <a:rect l="l" t="t" r="r" b="b"/>
              <a:pathLst>
                <a:path w="1141" h="3184" extrusionOk="0">
                  <a:moveTo>
                    <a:pt x="79" y="1"/>
                  </a:moveTo>
                  <a:cubicBezTo>
                    <a:pt x="40" y="1"/>
                    <a:pt x="0" y="23"/>
                    <a:pt x="12" y="60"/>
                  </a:cubicBezTo>
                  <a:cubicBezTo>
                    <a:pt x="178" y="579"/>
                    <a:pt x="348" y="1107"/>
                    <a:pt x="523" y="1643"/>
                  </a:cubicBezTo>
                  <a:cubicBezTo>
                    <a:pt x="605" y="1896"/>
                    <a:pt x="691" y="2152"/>
                    <a:pt x="775" y="2409"/>
                  </a:cubicBezTo>
                  <a:cubicBezTo>
                    <a:pt x="858" y="2656"/>
                    <a:pt x="912" y="2940"/>
                    <a:pt x="1062" y="3169"/>
                  </a:cubicBezTo>
                  <a:cubicBezTo>
                    <a:pt x="1069" y="3179"/>
                    <a:pt x="1082" y="3184"/>
                    <a:pt x="1097" y="3184"/>
                  </a:cubicBezTo>
                  <a:cubicBezTo>
                    <a:pt x="1118" y="3184"/>
                    <a:pt x="1141" y="3173"/>
                    <a:pt x="1139" y="3152"/>
                  </a:cubicBezTo>
                  <a:cubicBezTo>
                    <a:pt x="1121" y="2893"/>
                    <a:pt x="990" y="2628"/>
                    <a:pt x="907" y="2382"/>
                  </a:cubicBezTo>
                  <a:cubicBezTo>
                    <a:pt x="821" y="2126"/>
                    <a:pt x="737" y="1869"/>
                    <a:pt x="654" y="1617"/>
                  </a:cubicBezTo>
                  <a:cubicBezTo>
                    <a:pt x="479" y="1082"/>
                    <a:pt x="307" y="555"/>
                    <a:pt x="141" y="36"/>
                  </a:cubicBezTo>
                  <a:cubicBezTo>
                    <a:pt x="133" y="11"/>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742;p69"/>
            <p:cNvSpPr/>
            <p:nvPr/>
          </p:nvSpPr>
          <p:spPr>
            <a:xfrm>
              <a:off x="5076800" y="4764400"/>
              <a:ext cx="22050" cy="15700"/>
            </a:xfrm>
            <a:custGeom>
              <a:avLst/>
              <a:gdLst/>
              <a:ahLst/>
              <a:cxnLst/>
              <a:rect l="l" t="t" r="r" b="b"/>
              <a:pathLst>
                <a:path w="882" h="628" extrusionOk="0">
                  <a:moveTo>
                    <a:pt x="189" y="1"/>
                  </a:moveTo>
                  <a:cubicBezTo>
                    <a:pt x="85" y="70"/>
                    <a:pt x="8" y="176"/>
                    <a:pt x="4" y="289"/>
                  </a:cubicBezTo>
                  <a:cubicBezTo>
                    <a:pt x="1" y="354"/>
                    <a:pt x="32" y="430"/>
                    <a:pt x="78" y="482"/>
                  </a:cubicBezTo>
                  <a:cubicBezTo>
                    <a:pt x="132" y="543"/>
                    <a:pt x="224" y="599"/>
                    <a:pt x="318" y="617"/>
                  </a:cubicBezTo>
                  <a:cubicBezTo>
                    <a:pt x="350" y="624"/>
                    <a:pt x="382" y="627"/>
                    <a:pt x="415" y="627"/>
                  </a:cubicBezTo>
                  <a:cubicBezTo>
                    <a:pt x="493" y="627"/>
                    <a:pt x="572" y="609"/>
                    <a:pt x="639" y="576"/>
                  </a:cubicBezTo>
                  <a:cubicBezTo>
                    <a:pt x="769" y="514"/>
                    <a:pt x="854" y="415"/>
                    <a:pt x="881" y="313"/>
                  </a:cubicBezTo>
                  <a:cubicBezTo>
                    <a:pt x="650" y="209"/>
                    <a:pt x="418" y="105"/>
                    <a:pt x="189"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743;p69"/>
            <p:cNvSpPr/>
            <p:nvPr/>
          </p:nvSpPr>
          <p:spPr>
            <a:xfrm>
              <a:off x="5079400" y="4773125"/>
              <a:ext cx="13925" cy="5200"/>
            </a:xfrm>
            <a:custGeom>
              <a:avLst/>
              <a:gdLst/>
              <a:ahLst/>
              <a:cxnLst/>
              <a:rect l="l" t="t" r="r" b="b"/>
              <a:pathLst>
                <a:path w="557" h="208" extrusionOk="0">
                  <a:moveTo>
                    <a:pt x="148" y="0"/>
                  </a:moveTo>
                  <a:cubicBezTo>
                    <a:pt x="107" y="0"/>
                    <a:pt x="72" y="20"/>
                    <a:pt x="54" y="50"/>
                  </a:cubicBezTo>
                  <a:cubicBezTo>
                    <a:pt x="0" y="134"/>
                    <a:pt x="165" y="195"/>
                    <a:pt x="250" y="204"/>
                  </a:cubicBezTo>
                  <a:cubicBezTo>
                    <a:pt x="268" y="206"/>
                    <a:pt x="287" y="207"/>
                    <a:pt x="305" y="207"/>
                  </a:cubicBezTo>
                  <a:cubicBezTo>
                    <a:pt x="335" y="207"/>
                    <a:pt x="364" y="205"/>
                    <a:pt x="394" y="198"/>
                  </a:cubicBezTo>
                  <a:cubicBezTo>
                    <a:pt x="416" y="193"/>
                    <a:pt x="441" y="186"/>
                    <a:pt x="462" y="178"/>
                  </a:cubicBezTo>
                  <a:cubicBezTo>
                    <a:pt x="500" y="160"/>
                    <a:pt x="514" y="137"/>
                    <a:pt x="531" y="108"/>
                  </a:cubicBezTo>
                  <a:cubicBezTo>
                    <a:pt x="557" y="67"/>
                    <a:pt x="503" y="9"/>
                    <a:pt x="443" y="9"/>
                  </a:cubicBezTo>
                  <a:cubicBezTo>
                    <a:pt x="441" y="9"/>
                    <a:pt x="439" y="9"/>
                    <a:pt x="437" y="10"/>
                  </a:cubicBezTo>
                  <a:cubicBezTo>
                    <a:pt x="407" y="11"/>
                    <a:pt x="382" y="13"/>
                    <a:pt x="355" y="21"/>
                  </a:cubicBezTo>
                  <a:cubicBezTo>
                    <a:pt x="340" y="25"/>
                    <a:pt x="338" y="26"/>
                    <a:pt x="340" y="26"/>
                  </a:cubicBezTo>
                  <a:cubicBezTo>
                    <a:pt x="341" y="26"/>
                    <a:pt x="346" y="26"/>
                    <a:pt x="346" y="26"/>
                  </a:cubicBezTo>
                  <a:lnTo>
                    <a:pt x="346" y="26"/>
                  </a:lnTo>
                  <a:cubicBezTo>
                    <a:pt x="346" y="26"/>
                    <a:pt x="342" y="26"/>
                    <a:pt x="330" y="29"/>
                  </a:cubicBezTo>
                  <a:cubicBezTo>
                    <a:pt x="320" y="32"/>
                    <a:pt x="310" y="33"/>
                    <a:pt x="299" y="33"/>
                  </a:cubicBezTo>
                  <a:cubicBezTo>
                    <a:pt x="287" y="33"/>
                    <a:pt x="276" y="31"/>
                    <a:pt x="265" y="29"/>
                  </a:cubicBezTo>
                  <a:cubicBezTo>
                    <a:pt x="231" y="23"/>
                    <a:pt x="208" y="10"/>
                    <a:pt x="177" y="3"/>
                  </a:cubicBezTo>
                  <a:cubicBezTo>
                    <a:pt x="167" y="1"/>
                    <a:pt x="158"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744;p69"/>
            <p:cNvSpPr/>
            <p:nvPr/>
          </p:nvSpPr>
          <p:spPr>
            <a:xfrm>
              <a:off x="5080675" y="4768000"/>
              <a:ext cx="6300" cy="4325"/>
            </a:xfrm>
            <a:custGeom>
              <a:avLst/>
              <a:gdLst/>
              <a:ahLst/>
              <a:cxnLst/>
              <a:rect l="l" t="t" r="r" b="b"/>
              <a:pathLst>
                <a:path w="252" h="173" extrusionOk="0">
                  <a:moveTo>
                    <a:pt x="142" y="1"/>
                  </a:moveTo>
                  <a:cubicBezTo>
                    <a:pt x="123" y="1"/>
                    <a:pt x="104" y="4"/>
                    <a:pt x="88" y="10"/>
                  </a:cubicBezTo>
                  <a:cubicBezTo>
                    <a:pt x="71" y="19"/>
                    <a:pt x="52" y="30"/>
                    <a:pt x="42" y="43"/>
                  </a:cubicBezTo>
                  <a:cubicBezTo>
                    <a:pt x="39" y="50"/>
                    <a:pt x="34" y="58"/>
                    <a:pt x="29" y="64"/>
                  </a:cubicBezTo>
                  <a:cubicBezTo>
                    <a:pt x="26" y="78"/>
                    <a:pt x="25" y="85"/>
                    <a:pt x="24" y="85"/>
                  </a:cubicBezTo>
                  <a:cubicBezTo>
                    <a:pt x="24" y="85"/>
                    <a:pt x="25" y="80"/>
                    <a:pt x="26" y="69"/>
                  </a:cubicBezTo>
                  <a:lnTo>
                    <a:pt x="26" y="69"/>
                  </a:lnTo>
                  <a:cubicBezTo>
                    <a:pt x="1" y="122"/>
                    <a:pt x="57" y="168"/>
                    <a:pt x="123" y="172"/>
                  </a:cubicBezTo>
                  <a:cubicBezTo>
                    <a:pt x="127" y="173"/>
                    <a:pt x="130" y="173"/>
                    <a:pt x="133" y="173"/>
                  </a:cubicBezTo>
                  <a:cubicBezTo>
                    <a:pt x="185" y="173"/>
                    <a:pt x="228" y="144"/>
                    <a:pt x="245" y="107"/>
                  </a:cubicBezTo>
                  <a:cubicBezTo>
                    <a:pt x="252" y="91"/>
                    <a:pt x="251" y="71"/>
                    <a:pt x="243" y="55"/>
                  </a:cubicBezTo>
                  <a:cubicBezTo>
                    <a:pt x="234" y="37"/>
                    <a:pt x="220" y="25"/>
                    <a:pt x="199" y="14"/>
                  </a:cubicBezTo>
                  <a:cubicBezTo>
                    <a:pt x="184" y="5"/>
                    <a:pt x="163" y="1"/>
                    <a:pt x="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745;p69"/>
            <p:cNvSpPr/>
            <p:nvPr/>
          </p:nvSpPr>
          <p:spPr>
            <a:xfrm>
              <a:off x="5015675" y="4752575"/>
              <a:ext cx="27400" cy="7000"/>
            </a:xfrm>
            <a:custGeom>
              <a:avLst/>
              <a:gdLst/>
              <a:ahLst/>
              <a:cxnLst/>
              <a:rect l="l" t="t" r="r" b="b"/>
              <a:pathLst>
                <a:path w="1096" h="280" extrusionOk="0">
                  <a:moveTo>
                    <a:pt x="131" y="1"/>
                  </a:moveTo>
                  <a:cubicBezTo>
                    <a:pt x="55" y="1"/>
                    <a:pt x="0" y="87"/>
                    <a:pt x="76" y="114"/>
                  </a:cubicBezTo>
                  <a:cubicBezTo>
                    <a:pt x="321" y="201"/>
                    <a:pt x="634" y="240"/>
                    <a:pt x="904" y="278"/>
                  </a:cubicBezTo>
                  <a:cubicBezTo>
                    <a:pt x="913" y="279"/>
                    <a:pt x="921" y="280"/>
                    <a:pt x="929" y="280"/>
                  </a:cubicBezTo>
                  <a:cubicBezTo>
                    <a:pt x="1046" y="280"/>
                    <a:pt x="1096" y="159"/>
                    <a:pt x="975" y="126"/>
                  </a:cubicBezTo>
                  <a:cubicBezTo>
                    <a:pt x="851" y="91"/>
                    <a:pt x="713" y="75"/>
                    <a:pt x="581" y="54"/>
                  </a:cubicBezTo>
                  <a:cubicBezTo>
                    <a:pt x="434" y="32"/>
                    <a:pt x="284" y="3"/>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746;p69"/>
            <p:cNvSpPr/>
            <p:nvPr/>
          </p:nvSpPr>
          <p:spPr>
            <a:xfrm>
              <a:off x="5046475" y="4757325"/>
              <a:ext cx="9825" cy="4625"/>
            </a:xfrm>
            <a:custGeom>
              <a:avLst/>
              <a:gdLst/>
              <a:ahLst/>
              <a:cxnLst/>
              <a:rect l="l" t="t" r="r" b="b"/>
              <a:pathLst>
                <a:path w="393" h="185" extrusionOk="0">
                  <a:moveTo>
                    <a:pt x="141" y="1"/>
                  </a:moveTo>
                  <a:cubicBezTo>
                    <a:pt x="114" y="1"/>
                    <a:pt x="87" y="4"/>
                    <a:pt x="62" y="13"/>
                  </a:cubicBezTo>
                  <a:cubicBezTo>
                    <a:pt x="2" y="31"/>
                    <a:pt x="1" y="81"/>
                    <a:pt x="31" y="114"/>
                  </a:cubicBezTo>
                  <a:cubicBezTo>
                    <a:pt x="72" y="157"/>
                    <a:pt x="168" y="167"/>
                    <a:pt x="235" y="182"/>
                  </a:cubicBezTo>
                  <a:cubicBezTo>
                    <a:pt x="244" y="184"/>
                    <a:pt x="254" y="185"/>
                    <a:pt x="263" y="185"/>
                  </a:cubicBezTo>
                  <a:cubicBezTo>
                    <a:pt x="312" y="185"/>
                    <a:pt x="363" y="162"/>
                    <a:pt x="377" y="126"/>
                  </a:cubicBezTo>
                  <a:cubicBezTo>
                    <a:pt x="393" y="85"/>
                    <a:pt x="367" y="37"/>
                    <a:pt x="307" y="24"/>
                  </a:cubicBezTo>
                  <a:cubicBezTo>
                    <a:pt x="255" y="15"/>
                    <a:pt x="197"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747;p69"/>
            <p:cNvSpPr/>
            <p:nvPr/>
          </p:nvSpPr>
          <p:spPr>
            <a:xfrm>
              <a:off x="4971025" y="4785375"/>
              <a:ext cx="6600" cy="14625"/>
            </a:xfrm>
            <a:custGeom>
              <a:avLst/>
              <a:gdLst/>
              <a:ahLst/>
              <a:cxnLst/>
              <a:rect l="l" t="t" r="r" b="b"/>
              <a:pathLst>
                <a:path w="264" h="585" extrusionOk="0">
                  <a:moveTo>
                    <a:pt x="149" y="0"/>
                  </a:moveTo>
                  <a:cubicBezTo>
                    <a:pt x="139" y="0"/>
                    <a:pt x="129" y="1"/>
                    <a:pt x="118" y="3"/>
                  </a:cubicBezTo>
                  <a:cubicBezTo>
                    <a:pt x="65" y="10"/>
                    <a:pt x="21" y="49"/>
                    <a:pt x="16" y="87"/>
                  </a:cubicBezTo>
                  <a:cubicBezTo>
                    <a:pt x="4" y="173"/>
                    <a:pt x="0" y="257"/>
                    <a:pt x="6" y="343"/>
                  </a:cubicBezTo>
                  <a:cubicBezTo>
                    <a:pt x="11" y="415"/>
                    <a:pt x="11" y="518"/>
                    <a:pt x="84" y="569"/>
                  </a:cubicBezTo>
                  <a:cubicBezTo>
                    <a:pt x="101" y="579"/>
                    <a:pt x="120" y="585"/>
                    <a:pt x="139" y="585"/>
                  </a:cubicBezTo>
                  <a:cubicBezTo>
                    <a:pt x="171" y="585"/>
                    <a:pt x="202" y="570"/>
                    <a:pt x="220" y="544"/>
                  </a:cubicBezTo>
                  <a:cubicBezTo>
                    <a:pt x="263" y="479"/>
                    <a:pt x="236" y="391"/>
                    <a:pt x="236" y="324"/>
                  </a:cubicBezTo>
                  <a:cubicBezTo>
                    <a:pt x="236" y="247"/>
                    <a:pt x="244" y="169"/>
                    <a:pt x="257" y="91"/>
                  </a:cubicBezTo>
                  <a:cubicBezTo>
                    <a:pt x="263" y="51"/>
                    <a:pt x="228" y="15"/>
                    <a:pt x="180" y="4"/>
                  </a:cubicBezTo>
                  <a:cubicBezTo>
                    <a:pt x="170" y="1"/>
                    <a:pt x="159" y="0"/>
                    <a:pt x="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748;p69"/>
            <p:cNvSpPr/>
            <p:nvPr/>
          </p:nvSpPr>
          <p:spPr>
            <a:xfrm>
              <a:off x="4972975" y="4776300"/>
              <a:ext cx="6225" cy="6350"/>
            </a:xfrm>
            <a:custGeom>
              <a:avLst/>
              <a:gdLst/>
              <a:ahLst/>
              <a:cxnLst/>
              <a:rect l="l" t="t" r="r" b="b"/>
              <a:pathLst>
                <a:path w="249" h="254" extrusionOk="0">
                  <a:moveTo>
                    <a:pt x="136" y="0"/>
                  </a:moveTo>
                  <a:cubicBezTo>
                    <a:pt x="98" y="0"/>
                    <a:pt x="58" y="14"/>
                    <a:pt x="34" y="40"/>
                  </a:cubicBezTo>
                  <a:cubicBezTo>
                    <a:pt x="1" y="74"/>
                    <a:pt x="3" y="107"/>
                    <a:pt x="5" y="145"/>
                  </a:cubicBezTo>
                  <a:cubicBezTo>
                    <a:pt x="8" y="171"/>
                    <a:pt x="8" y="196"/>
                    <a:pt x="20" y="218"/>
                  </a:cubicBezTo>
                  <a:cubicBezTo>
                    <a:pt x="34" y="242"/>
                    <a:pt x="65" y="254"/>
                    <a:pt x="97" y="254"/>
                  </a:cubicBezTo>
                  <a:cubicBezTo>
                    <a:pt x="129" y="254"/>
                    <a:pt x="162" y="243"/>
                    <a:pt x="181" y="222"/>
                  </a:cubicBezTo>
                  <a:cubicBezTo>
                    <a:pt x="202" y="200"/>
                    <a:pt x="211" y="174"/>
                    <a:pt x="222" y="148"/>
                  </a:cubicBezTo>
                  <a:cubicBezTo>
                    <a:pt x="240" y="110"/>
                    <a:pt x="248" y="79"/>
                    <a:pt x="228" y="43"/>
                  </a:cubicBezTo>
                  <a:cubicBezTo>
                    <a:pt x="212" y="15"/>
                    <a:pt x="175"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749;p69"/>
            <p:cNvSpPr/>
            <p:nvPr/>
          </p:nvSpPr>
          <p:spPr>
            <a:xfrm>
              <a:off x="5006025" y="4831525"/>
              <a:ext cx="12500" cy="7650"/>
            </a:xfrm>
            <a:custGeom>
              <a:avLst/>
              <a:gdLst/>
              <a:ahLst/>
              <a:cxnLst/>
              <a:rect l="l" t="t" r="r" b="b"/>
              <a:pathLst>
                <a:path w="500" h="306" extrusionOk="0">
                  <a:moveTo>
                    <a:pt x="123" y="0"/>
                  </a:moveTo>
                  <a:cubicBezTo>
                    <a:pt x="57" y="0"/>
                    <a:pt x="1" y="58"/>
                    <a:pt x="31" y="105"/>
                  </a:cubicBezTo>
                  <a:cubicBezTo>
                    <a:pt x="77" y="178"/>
                    <a:pt x="181" y="253"/>
                    <a:pt x="274" y="294"/>
                  </a:cubicBezTo>
                  <a:cubicBezTo>
                    <a:pt x="293" y="302"/>
                    <a:pt x="312" y="306"/>
                    <a:pt x="330" y="306"/>
                  </a:cubicBezTo>
                  <a:cubicBezTo>
                    <a:pt x="422" y="306"/>
                    <a:pt x="500" y="218"/>
                    <a:pt x="433" y="155"/>
                  </a:cubicBezTo>
                  <a:cubicBezTo>
                    <a:pt x="364" y="93"/>
                    <a:pt x="249" y="26"/>
                    <a:pt x="146" y="3"/>
                  </a:cubicBezTo>
                  <a:cubicBezTo>
                    <a:pt x="138" y="1"/>
                    <a:pt x="130"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750;p69"/>
            <p:cNvSpPr/>
            <p:nvPr/>
          </p:nvSpPr>
          <p:spPr>
            <a:xfrm>
              <a:off x="5018300" y="4838500"/>
              <a:ext cx="6500" cy="4650"/>
            </a:xfrm>
            <a:custGeom>
              <a:avLst/>
              <a:gdLst/>
              <a:ahLst/>
              <a:cxnLst/>
              <a:rect l="l" t="t" r="r" b="b"/>
              <a:pathLst>
                <a:path w="260" h="186" extrusionOk="0">
                  <a:moveTo>
                    <a:pt x="110" y="0"/>
                  </a:moveTo>
                  <a:cubicBezTo>
                    <a:pt x="101" y="0"/>
                    <a:pt x="92" y="2"/>
                    <a:pt x="82" y="5"/>
                  </a:cubicBezTo>
                  <a:cubicBezTo>
                    <a:pt x="40" y="16"/>
                    <a:pt x="10" y="39"/>
                    <a:pt x="5" y="73"/>
                  </a:cubicBezTo>
                  <a:cubicBezTo>
                    <a:pt x="1" y="101"/>
                    <a:pt x="17" y="116"/>
                    <a:pt x="30" y="140"/>
                  </a:cubicBezTo>
                  <a:cubicBezTo>
                    <a:pt x="46" y="171"/>
                    <a:pt x="83" y="185"/>
                    <a:pt x="123" y="185"/>
                  </a:cubicBezTo>
                  <a:cubicBezTo>
                    <a:pt x="164" y="185"/>
                    <a:pt x="208" y="170"/>
                    <a:pt x="232" y="141"/>
                  </a:cubicBezTo>
                  <a:cubicBezTo>
                    <a:pt x="256" y="114"/>
                    <a:pt x="259" y="79"/>
                    <a:pt x="243" y="52"/>
                  </a:cubicBezTo>
                  <a:cubicBezTo>
                    <a:pt x="223" y="21"/>
                    <a:pt x="188" y="11"/>
                    <a:pt x="146" y="6"/>
                  </a:cubicBezTo>
                  <a:lnTo>
                    <a:pt x="146" y="6"/>
                  </a:lnTo>
                  <a:cubicBezTo>
                    <a:pt x="154" y="6"/>
                    <a:pt x="158" y="7"/>
                    <a:pt x="160" y="7"/>
                  </a:cubicBezTo>
                  <a:cubicBezTo>
                    <a:pt x="166" y="7"/>
                    <a:pt x="146" y="4"/>
                    <a:pt x="141" y="3"/>
                  </a:cubicBezTo>
                  <a:cubicBezTo>
                    <a:pt x="130" y="2"/>
                    <a:pt x="120"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751;p69"/>
            <p:cNvSpPr/>
            <p:nvPr/>
          </p:nvSpPr>
          <p:spPr>
            <a:xfrm>
              <a:off x="5037325" y="4859550"/>
              <a:ext cx="16125" cy="6425"/>
            </a:xfrm>
            <a:custGeom>
              <a:avLst/>
              <a:gdLst/>
              <a:ahLst/>
              <a:cxnLst/>
              <a:rect l="l" t="t" r="r" b="b"/>
              <a:pathLst>
                <a:path w="645" h="257" extrusionOk="0">
                  <a:moveTo>
                    <a:pt x="99" y="1"/>
                  </a:moveTo>
                  <a:cubicBezTo>
                    <a:pt x="95" y="1"/>
                    <a:pt x="91" y="1"/>
                    <a:pt x="88" y="1"/>
                  </a:cubicBezTo>
                  <a:cubicBezTo>
                    <a:pt x="42" y="3"/>
                    <a:pt x="0" y="44"/>
                    <a:pt x="24" y="77"/>
                  </a:cubicBezTo>
                  <a:cubicBezTo>
                    <a:pt x="104" y="183"/>
                    <a:pt x="287" y="224"/>
                    <a:pt x="433" y="253"/>
                  </a:cubicBezTo>
                  <a:cubicBezTo>
                    <a:pt x="444" y="255"/>
                    <a:pt x="454" y="256"/>
                    <a:pt x="464" y="256"/>
                  </a:cubicBezTo>
                  <a:cubicBezTo>
                    <a:pt x="588" y="256"/>
                    <a:pt x="645" y="92"/>
                    <a:pt x="508" y="75"/>
                  </a:cubicBezTo>
                  <a:cubicBezTo>
                    <a:pt x="375" y="56"/>
                    <a:pt x="236"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752;p69"/>
            <p:cNvSpPr/>
            <p:nvPr/>
          </p:nvSpPr>
          <p:spPr>
            <a:xfrm>
              <a:off x="5057975" y="4863400"/>
              <a:ext cx="9650" cy="4700"/>
            </a:xfrm>
            <a:custGeom>
              <a:avLst/>
              <a:gdLst/>
              <a:ahLst/>
              <a:cxnLst/>
              <a:rect l="l" t="t" r="r" b="b"/>
              <a:pathLst>
                <a:path w="386" h="188" extrusionOk="0">
                  <a:moveTo>
                    <a:pt x="268" y="0"/>
                  </a:moveTo>
                  <a:cubicBezTo>
                    <a:pt x="267" y="0"/>
                    <a:pt x="266" y="0"/>
                    <a:pt x="264" y="0"/>
                  </a:cubicBezTo>
                  <a:cubicBezTo>
                    <a:pt x="255" y="1"/>
                    <a:pt x="245" y="1"/>
                    <a:pt x="235" y="1"/>
                  </a:cubicBezTo>
                  <a:cubicBezTo>
                    <a:pt x="230" y="1"/>
                    <a:pt x="225" y="1"/>
                    <a:pt x="220" y="1"/>
                  </a:cubicBezTo>
                  <a:cubicBezTo>
                    <a:pt x="176" y="1"/>
                    <a:pt x="130" y="1"/>
                    <a:pt x="88" y="13"/>
                  </a:cubicBezTo>
                  <a:cubicBezTo>
                    <a:pt x="17" y="34"/>
                    <a:pt x="1" y="99"/>
                    <a:pt x="58" y="134"/>
                  </a:cubicBezTo>
                  <a:cubicBezTo>
                    <a:pt x="105" y="161"/>
                    <a:pt x="167" y="170"/>
                    <a:pt x="221" y="184"/>
                  </a:cubicBezTo>
                  <a:cubicBezTo>
                    <a:pt x="231" y="186"/>
                    <a:pt x="241" y="187"/>
                    <a:pt x="251" y="187"/>
                  </a:cubicBezTo>
                  <a:cubicBezTo>
                    <a:pt x="309" y="187"/>
                    <a:pt x="363" y="150"/>
                    <a:pt x="373" y="104"/>
                  </a:cubicBezTo>
                  <a:cubicBezTo>
                    <a:pt x="386" y="53"/>
                    <a:pt x="338"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753;p69"/>
            <p:cNvSpPr/>
            <p:nvPr/>
          </p:nvSpPr>
          <p:spPr>
            <a:xfrm>
              <a:off x="5019725" y="4788225"/>
              <a:ext cx="30950" cy="14875"/>
            </a:xfrm>
            <a:custGeom>
              <a:avLst/>
              <a:gdLst/>
              <a:ahLst/>
              <a:cxnLst/>
              <a:rect l="l" t="t" r="r" b="b"/>
              <a:pathLst>
                <a:path w="1238" h="595" extrusionOk="0">
                  <a:moveTo>
                    <a:pt x="1090" y="1"/>
                  </a:moveTo>
                  <a:cubicBezTo>
                    <a:pt x="1071" y="1"/>
                    <a:pt x="1052" y="5"/>
                    <a:pt x="1031" y="15"/>
                  </a:cubicBezTo>
                  <a:cubicBezTo>
                    <a:pt x="838" y="104"/>
                    <a:pt x="647" y="197"/>
                    <a:pt x="457" y="292"/>
                  </a:cubicBezTo>
                  <a:cubicBezTo>
                    <a:pt x="307" y="367"/>
                    <a:pt x="133" y="436"/>
                    <a:pt x="24" y="547"/>
                  </a:cubicBezTo>
                  <a:cubicBezTo>
                    <a:pt x="1" y="570"/>
                    <a:pt x="28" y="594"/>
                    <a:pt x="60" y="594"/>
                  </a:cubicBezTo>
                  <a:cubicBezTo>
                    <a:pt x="62" y="594"/>
                    <a:pt x="64" y="594"/>
                    <a:pt x="66" y="594"/>
                  </a:cubicBezTo>
                  <a:cubicBezTo>
                    <a:pt x="251" y="570"/>
                    <a:pt x="419" y="480"/>
                    <a:pt x="580" y="410"/>
                  </a:cubicBezTo>
                  <a:cubicBezTo>
                    <a:pt x="766" y="331"/>
                    <a:pt x="949" y="251"/>
                    <a:pt x="1130" y="167"/>
                  </a:cubicBezTo>
                  <a:cubicBezTo>
                    <a:pt x="1238" y="116"/>
                    <a:pt x="1186" y="1"/>
                    <a:pt x="1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754;p69"/>
            <p:cNvSpPr/>
            <p:nvPr/>
          </p:nvSpPr>
          <p:spPr>
            <a:xfrm>
              <a:off x="5051900" y="4781550"/>
              <a:ext cx="13775" cy="6950"/>
            </a:xfrm>
            <a:custGeom>
              <a:avLst/>
              <a:gdLst/>
              <a:ahLst/>
              <a:cxnLst/>
              <a:rect l="l" t="t" r="r" b="b"/>
              <a:pathLst>
                <a:path w="551" h="278" extrusionOk="0">
                  <a:moveTo>
                    <a:pt x="409" y="0"/>
                  </a:moveTo>
                  <a:cubicBezTo>
                    <a:pt x="392" y="0"/>
                    <a:pt x="374" y="4"/>
                    <a:pt x="355" y="12"/>
                  </a:cubicBezTo>
                  <a:cubicBezTo>
                    <a:pt x="254" y="52"/>
                    <a:pt x="136" y="105"/>
                    <a:pt x="54" y="166"/>
                  </a:cubicBezTo>
                  <a:cubicBezTo>
                    <a:pt x="0" y="203"/>
                    <a:pt x="31" y="277"/>
                    <a:pt x="101" y="277"/>
                  </a:cubicBezTo>
                  <a:cubicBezTo>
                    <a:pt x="109" y="277"/>
                    <a:pt x="117" y="276"/>
                    <a:pt x="126" y="274"/>
                  </a:cubicBezTo>
                  <a:cubicBezTo>
                    <a:pt x="236" y="250"/>
                    <a:pt x="353" y="202"/>
                    <a:pt x="450" y="156"/>
                  </a:cubicBezTo>
                  <a:cubicBezTo>
                    <a:pt x="550" y="108"/>
                    <a:pt x="503"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755;p69"/>
            <p:cNvSpPr/>
            <p:nvPr/>
          </p:nvSpPr>
          <p:spPr>
            <a:xfrm>
              <a:off x="5081650" y="4787500"/>
              <a:ext cx="7350" cy="32975"/>
            </a:xfrm>
            <a:custGeom>
              <a:avLst/>
              <a:gdLst/>
              <a:ahLst/>
              <a:cxnLst/>
              <a:rect l="l" t="t" r="r" b="b"/>
              <a:pathLst>
                <a:path w="294" h="1319" extrusionOk="0">
                  <a:moveTo>
                    <a:pt x="176" y="1"/>
                  </a:moveTo>
                  <a:cubicBezTo>
                    <a:pt x="118" y="1"/>
                    <a:pt x="60" y="28"/>
                    <a:pt x="57" y="84"/>
                  </a:cubicBezTo>
                  <a:cubicBezTo>
                    <a:pt x="48" y="290"/>
                    <a:pt x="38" y="497"/>
                    <a:pt x="32" y="706"/>
                  </a:cubicBezTo>
                  <a:cubicBezTo>
                    <a:pt x="25" y="897"/>
                    <a:pt x="1" y="1099"/>
                    <a:pt x="46" y="1289"/>
                  </a:cubicBezTo>
                  <a:cubicBezTo>
                    <a:pt x="51" y="1308"/>
                    <a:pt x="74" y="1318"/>
                    <a:pt x="97" y="1318"/>
                  </a:cubicBezTo>
                  <a:cubicBezTo>
                    <a:pt x="119" y="1318"/>
                    <a:pt x="140" y="1309"/>
                    <a:pt x="147" y="1290"/>
                  </a:cubicBezTo>
                  <a:cubicBezTo>
                    <a:pt x="217" y="1102"/>
                    <a:pt x="218" y="899"/>
                    <a:pt x="237" y="708"/>
                  </a:cubicBezTo>
                  <a:cubicBezTo>
                    <a:pt x="255" y="500"/>
                    <a:pt x="273" y="293"/>
                    <a:pt x="289" y="87"/>
                  </a:cubicBezTo>
                  <a:cubicBezTo>
                    <a:pt x="294" y="30"/>
                    <a:pt x="235" y="1"/>
                    <a:pt x="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756;p69"/>
            <p:cNvSpPr/>
            <p:nvPr/>
          </p:nvSpPr>
          <p:spPr>
            <a:xfrm>
              <a:off x="5080325" y="4824725"/>
              <a:ext cx="6250" cy="7350"/>
            </a:xfrm>
            <a:custGeom>
              <a:avLst/>
              <a:gdLst/>
              <a:ahLst/>
              <a:cxnLst/>
              <a:rect l="l" t="t" r="r" b="b"/>
              <a:pathLst>
                <a:path w="250" h="294" extrusionOk="0">
                  <a:moveTo>
                    <a:pt x="124" y="1"/>
                  </a:moveTo>
                  <a:cubicBezTo>
                    <a:pt x="99" y="1"/>
                    <a:pt x="75" y="8"/>
                    <a:pt x="54" y="23"/>
                  </a:cubicBezTo>
                  <a:cubicBezTo>
                    <a:pt x="24" y="46"/>
                    <a:pt x="9" y="67"/>
                    <a:pt x="7" y="97"/>
                  </a:cubicBezTo>
                  <a:cubicBezTo>
                    <a:pt x="5" y="114"/>
                    <a:pt x="5" y="131"/>
                    <a:pt x="4" y="149"/>
                  </a:cubicBezTo>
                  <a:cubicBezTo>
                    <a:pt x="3" y="187"/>
                    <a:pt x="0" y="223"/>
                    <a:pt x="20" y="259"/>
                  </a:cubicBezTo>
                  <a:cubicBezTo>
                    <a:pt x="33" y="283"/>
                    <a:pt x="60" y="293"/>
                    <a:pt x="88" y="293"/>
                  </a:cubicBezTo>
                  <a:cubicBezTo>
                    <a:pt x="119" y="293"/>
                    <a:pt x="152" y="281"/>
                    <a:pt x="171" y="260"/>
                  </a:cubicBezTo>
                  <a:cubicBezTo>
                    <a:pt x="198" y="232"/>
                    <a:pt x="205" y="198"/>
                    <a:pt x="214" y="165"/>
                  </a:cubicBezTo>
                  <a:cubicBezTo>
                    <a:pt x="228" y="124"/>
                    <a:pt x="250" y="80"/>
                    <a:pt x="219" y="43"/>
                  </a:cubicBezTo>
                  <a:cubicBezTo>
                    <a:pt x="197" y="17"/>
                    <a:pt x="161"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757;p69"/>
            <p:cNvSpPr/>
            <p:nvPr/>
          </p:nvSpPr>
          <p:spPr>
            <a:xfrm>
              <a:off x="5078500" y="4836800"/>
              <a:ext cx="5800" cy="5700"/>
            </a:xfrm>
            <a:custGeom>
              <a:avLst/>
              <a:gdLst/>
              <a:ahLst/>
              <a:cxnLst/>
              <a:rect l="l" t="t" r="r" b="b"/>
              <a:pathLst>
                <a:path w="232" h="228" extrusionOk="0">
                  <a:moveTo>
                    <a:pt x="14" y="128"/>
                  </a:moveTo>
                  <a:lnTo>
                    <a:pt x="14" y="128"/>
                  </a:lnTo>
                  <a:cubicBezTo>
                    <a:pt x="14" y="128"/>
                    <a:pt x="14" y="128"/>
                    <a:pt x="14" y="128"/>
                  </a:cubicBezTo>
                  <a:lnTo>
                    <a:pt x="14" y="128"/>
                  </a:lnTo>
                  <a:cubicBezTo>
                    <a:pt x="14" y="129"/>
                    <a:pt x="14" y="129"/>
                    <a:pt x="14" y="129"/>
                  </a:cubicBezTo>
                  <a:cubicBezTo>
                    <a:pt x="14" y="129"/>
                    <a:pt x="14" y="129"/>
                    <a:pt x="14" y="128"/>
                  </a:cubicBezTo>
                  <a:close/>
                  <a:moveTo>
                    <a:pt x="11" y="128"/>
                  </a:moveTo>
                  <a:cubicBezTo>
                    <a:pt x="11" y="129"/>
                    <a:pt x="11" y="130"/>
                    <a:pt x="10" y="131"/>
                  </a:cubicBezTo>
                  <a:lnTo>
                    <a:pt x="10" y="131"/>
                  </a:lnTo>
                  <a:cubicBezTo>
                    <a:pt x="11" y="130"/>
                    <a:pt x="11" y="129"/>
                    <a:pt x="11" y="128"/>
                  </a:cubicBezTo>
                  <a:close/>
                  <a:moveTo>
                    <a:pt x="10" y="131"/>
                  </a:moveTo>
                  <a:lnTo>
                    <a:pt x="10" y="131"/>
                  </a:lnTo>
                  <a:cubicBezTo>
                    <a:pt x="10" y="132"/>
                    <a:pt x="10" y="133"/>
                    <a:pt x="10" y="134"/>
                  </a:cubicBezTo>
                  <a:cubicBezTo>
                    <a:pt x="10" y="133"/>
                    <a:pt x="10" y="132"/>
                    <a:pt x="10" y="131"/>
                  </a:cubicBezTo>
                  <a:close/>
                  <a:moveTo>
                    <a:pt x="122" y="1"/>
                  </a:moveTo>
                  <a:cubicBezTo>
                    <a:pt x="117" y="1"/>
                    <a:pt x="111" y="1"/>
                    <a:pt x="106" y="2"/>
                  </a:cubicBezTo>
                  <a:cubicBezTo>
                    <a:pt x="66" y="5"/>
                    <a:pt x="21" y="30"/>
                    <a:pt x="10" y="63"/>
                  </a:cubicBezTo>
                  <a:cubicBezTo>
                    <a:pt x="5" y="83"/>
                    <a:pt x="0" y="106"/>
                    <a:pt x="12" y="125"/>
                  </a:cubicBezTo>
                  <a:lnTo>
                    <a:pt x="12" y="125"/>
                  </a:lnTo>
                  <a:cubicBezTo>
                    <a:pt x="12" y="126"/>
                    <a:pt x="11" y="127"/>
                    <a:pt x="11" y="128"/>
                  </a:cubicBezTo>
                  <a:lnTo>
                    <a:pt x="11" y="128"/>
                  </a:lnTo>
                  <a:cubicBezTo>
                    <a:pt x="11" y="127"/>
                    <a:pt x="12" y="126"/>
                    <a:pt x="12" y="126"/>
                  </a:cubicBezTo>
                  <a:lnTo>
                    <a:pt x="12" y="126"/>
                  </a:lnTo>
                  <a:cubicBezTo>
                    <a:pt x="12" y="126"/>
                    <a:pt x="13" y="126"/>
                    <a:pt x="13" y="127"/>
                  </a:cubicBezTo>
                  <a:lnTo>
                    <a:pt x="13" y="127"/>
                  </a:lnTo>
                  <a:cubicBezTo>
                    <a:pt x="13" y="127"/>
                    <a:pt x="13" y="129"/>
                    <a:pt x="12" y="131"/>
                  </a:cubicBezTo>
                  <a:cubicBezTo>
                    <a:pt x="7" y="146"/>
                    <a:pt x="3" y="164"/>
                    <a:pt x="8" y="179"/>
                  </a:cubicBezTo>
                  <a:cubicBezTo>
                    <a:pt x="20" y="209"/>
                    <a:pt x="50" y="227"/>
                    <a:pt x="87" y="227"/>
                  </a:cubicBezTo>
                  <a:cubicBezTo>
                    <a:pt x="94" y="227"/>
                    <a:pt x="101" y="227"/>
                    <a:pt x="108" y="225"/>
                  </a:cubicBezTo>
                  <a:cubicBezTo>
                    <a:pt x="159" y="218"/>
                    <a:pt x="188" y="181"/>
                    <a:pt x="205" y="147"/>
                  </a:cubicBezTo>
                  <a:cubicBezTo>
                    <a:pt x="224" y="114"/>
                    <a:pt x="232" y="74"/>
                    <a:pt x="210" y="43"/>
                  </a:cubicBezTo>
                  <a:cubicBezTo>
                    <a:pt x="191" y="17"/>
                    <a:pt x="159" y="1"/>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758;p69"/>
            <p:cNvSpPr/>
            <p:nvPr/>
          </p:nvSpPr>
          <p:spPr>
            <a:xfrm>
              <a:off x="5102250" y="4781525"/>
              <a:ext cx="41950" cy="28000"/>
            </a:xfrm>
            <a:custGeom>
              <a:avLst/>
              <a:gdLst/>
              <a:ahLst/>
              <a:cxnLst/>
              <a:rect l="l" t="t" r="r" b="b"/>
              <a:pathLst>
                <a:path w="1678" h="1120" extrusionOk="0">
                  <a:moveTo>
                    <a:pt x="179" y="1"/>
                  </a:moveTo>
                  <a:cubicBezTo>
                    <a:pt x="87" y="1"/>
                    <a:pt x="0" y="85"/>
                    <a:pt x="85" y="142"/>
                  </a:cubicBezTo>
                  <a:cubicBezTo>
                    <a:pt x="359" y="331"/>
                    <a:pt x="636" y="519"/>
                    <a:pt x="915" y="704"/>
                  </a:cubicBezTo>
                  <a:cubicBezTo>
                    <a:pt x="1056" y="798"/>
                    <a:pt x="1198" y="891"/>
                    <a:pt x="1342" y="982"/>
                  </a:cubicBezTo>
                  <a:cubicBezTo>
                    <a:pt x="1439" y="1043"/>
                    <a:pt x="1517" y="1111"/>
                    <a:pt x="1646" y="1119"/>
                  </a:cubicBezTo>
                  <a:cubicBezTo>
                    <a:pt x="1647" y="1119"/>
                    <a:pt x="1647" y="1119"/>
                    <a:pt x="1648" y="1119"/>
                  </a:cubicBezTo>
                  <a:cubicBezTo>
                    <a:pt x="1666" y="1119"/>
                    <a:pt x="1678" y="1105"/>
                    <a:pt x="1675" y="1092"/>
                  </a:cubicBezTo>
                  <a:cubicBezTo>
                    <a:pt x="1646" y="983"/>
                    <a:pt x="1518" y="916"/>
                    <a:pt x="1418" y="843"/>
                  </a:cubicBezTo>
                  <a:cubicBezTo>
                    <a:pt x="1294" y="751"/>
                    <a:pt x="1168" y="662"/>
                    <a:pt x="1042" y="573"/>
                  </a:cubicBezTo>
                  <a:cubicBezTo>
                    <a:pt x="780" y="388"/>
                    <a:pt x="518" y="204"/>
                    <a:pt x="256" y="24"/>
                  </a:cubicBezTo>
                  <a:cubicBezTo>
                    <a:pt x="232" y="8"/>
                    <a:pt x="20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759;p69"/>
            <p:cNvSpPr/>
            <p:nvPr/>
          </p:nvSpPr>
          <p:spPr>
            <a:xfrm>
              <a:off x="5148025" y="4834125"/>
              <a:ext cx="15625" cy="10825"/>
            </a:xfrm>
            <a:custGeom>
              <a:avLst/>
              <a:gdLst/>
              <a:ahLst/>
              <a:cxnLst/>
              <a:rect l="l" t="t" r="r" b="b"/>
              <a:pathLst>
                <a:path w="625" h="433" extrusionOk="0">
                  <a:moveTo>
                    <a:pt x="514" y="1"/>
                  </a:moveTo>
                  <a:cubicBezTo>
                    <a:pt x="505" y="1"/>
                    <a:pt x="496" y="2"/>
                    <a:pt x="487" y="5"/>
                  </a:cubicBezTo>
                  <a:cubicBezTo>
                    <a:pt x="368" y="41"/>
                    <a:pt x="291" y="134"/>
                    <a:pt x="201" y="203"/>
                  </a:cubicBezTo>
                  <a:cubicBezTo>
                    <a:pt x="135" y="253"/>
                    <a:pt x="0" y="320"/>
                    <a:pt x="6" y="399"/>
                  </a:cubicBezTo>
                  <a:cubicBezTo>
                    <a:pt x="6" y="414"/>
                    <a:pt x="15" y="420"/>
                    <a:pt x="29" y="425"/>
                  </a:cubicBezTo>
                  <a:cubicBezTo>
                    <a:pt x="44" y="430"/>
                    <a:pt x="59" y="432"/>
                    <a:pt x="75" y="432"/>
                  </a:cubicBezTo>
                  <a:cubicBezTo>
                    <a:pt x="164" y="432"/>
                    <a:pt x="265" y="361"/>
                    <a:pt x="329" y="324"/>
                  </a:cubicBezTo>
                  <a:cubicBezTo>
                    <a:pt x="432" y="264"/>
                    <a:pt x="564" y="198"/>
                    <a:pt x="606" y="100"/>
                  </a:cubicBezTo>
                  <a:cubicBezTo>
                    <a:pt x="624" y="55"/>
                    <a:pt x="574" y="1"/>
                    <a:pt x="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760;p69"/>
            <p:cNvSpPr/>
            <p:nvPr/>
          </p:nvSpPr>
          <p:spPr>
            <a:xfrm>
              <a:off x="5135750" y="4835725"/>
              <a:ext cx="8600" cy="4850"/>
            </a:xfrm>
            <a:custGeom>
              <a:avLst/>
              <a:gdLst/>
              <a:ahLst/>
              <a:cxnLst/>
              <a:rect l="l" t="t" r="r" b="b"/>
              <a:pathLst>
                <a:path w="344" h="194" extrusionOk="0">
                  <a:moveTo>
                    <a:pt x="233" y="0"/>
                  </a:moveTo>
                  <a:cubicBezTo>
                    <a:pt x="211" y="0"/>
                    <a:pt x="189" y="7"/>
                    <a:pt x="173" y="21"/>
                  </a:cubicBezTo>
                  <a:cubicBezTo>
                    <a:pt x="126" y="64"/>
                    <a:pt x="64" y="97"/>
                    <a:pt x="21" y="144"/>
                  </a:cubicBezTo>
                  <a:cubicBezTo>
                    <a:pt x="1" y="165"/>
                    <a:pt x="28" y="190"/>
                    <a:pt x="57" y="193"/>
                  </a:cubicBezTo>
                  <a:cubicBezTo>
                    <a:pt x="63" y="194"/>
                    <a:pt x="69" y="194"/>
                    <a:pt x="75" y="194"/>
                  </a:cubicBezTo>
                  <a:cubicBezTo>
                    <a:pt x="145" y="194"/>
                    <a:pt x="222" y="163"/>
                    <a:pt x="280" y="138"/>
                  </a:cubicBezTo>
                  <a:cubicBezTo>
                    <a:pt x="330" y="116"/>
                    <a:pt x="343" y="65"/>
                    <a:pt x="311" y="30"/>
                  </a:cubicBezTo>
                  <a:cubicBezTo>
                    <a:pt x="294" y="12"/>
                    <a:pt x="263"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761;p69"/>
            <p:cNvSpPr/>
            <p:nvPr/>
          </p:nvSpPr>
          <p:spPr>
            <a:xfrm>
              <a:off x="4992000" y="4750125"/>
              <a:ext cx="8900" cy="9650"/>
            </a:xfrm>
            <a:custGeom>
              <a:avLst/>
              <a:gdLst/>
              <a:ahLst/>
              <a:cxnLst/>
              <a:rect l="l" t="t" r="r" b="b"/>
              <a:pathLst>
                <a:path w="356" h="386" extrusionOk="0">
                  <a:moveTo>
                    <a:pt x="219" y="1"/>
                  </a:moveTo>
                  <a:cubicBezTo>
                    <a:pt x="173" y="1"/>
                    <a:pt x="125" y="18"/>
                    <a:pt x="100" y="58"/>
                  </a:cubicBezTo>
                  <a:cubicBezTo>
                    <a:pt x="47" y="145"/>
                    <a:pt x="0" y="250"/>
                    <a:pt x="15" y="344"/>
                  </a:cubicBezTo>
                  <a:cubicBezTo>
                    <a:pt x="19" y="372"/>
                    <a:pt x="50" y="386"/>
                    <a:pt x="83" y="386"/>
                  </a:cubicBezTo>
                  <a:cubicBezTo>
                    <a:pt x="108" y="386"/>
                    <a:pt x="134" y="378"/>
                    <a:pt x="151" y="362"/>
                  </a:cubicBezTo>
                  <a:cubicBezTo>
                    <a:pt x="228" y="287"/>
                    <a:pt x="274" y="191"/>
                    <a:pt x="321" y="105"/>
                  </a:cubicBezTo>
                  <a:cubicBezTo>
                    <a:pt x="355" y="42"/>
                    <a:pt x="28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762;p69"/>
            <p:cNvSpPr/>
            <p:nvPr/>
          </p:nvSpPr>
          <p:spPr>
            <a:xfrm>
              <a:off x="4998475" y="4744400"/>
              <a:ext cx="7000" cy="5125"/>
            </a:xfrm>
            <a:custGeom>
              <a:avLst/>
              <a:gdLst/>
              <a:ahLst/>
              <a:cxnLst/>
              <a:rect l="l" t="t" r="r" b="b"/>
              <a:pathLst>
                <a:path w="280" h="205" extrusionOk="0">
                  <a:moveTo>
                    <a:pt x="161" y="0"/>
                  </a:moveTo>
                  <a:cubicBezTo>
                    <a:pt x="124" y="0"/>
                    <a:pt x="87" y="13"/>
                    <a:pt x="63" y="38"/>
                  </a:cubicBezTo>
                  <a:cubicBezTo>
                    <a:pt x="40" y="61"/>
                    <a:pt x="24" y="91"/>
                    <a:pt x="11" y="118"/>
                  </a:cubicBezTo>
                  <a:cubicBezTo>
                    <a:pt x="0" y="147"/>
                    <a:pt x="9" y="179"/>
                    <a:pt x="45" y="195"/>
                  </a:cubicBezTo>
                  <a:cubicBezTo>
                    <a:pt x="61" y="201"/>
                    <a:pt x="77" y="204"/>
                    <a:pt x="93" y="204"/>
                  </a:cubicBezTo>
                  <a:cubicBezTo>
                    <a:pt x="116" y="204"/>
                    <a:pt x="139" y="198"/>
                    <a:pt x="160" y="188"/>
                  </a:cubicBezTo>
                  <a:cubicBezTo>
                    <a:pt x="192" y="169"/>
                    <a:pt x="223" y="148"/>
                    <a:pt x="246" y="123"/>
                  </a:cubicBezTo>
                  <a:cubicBezTo>
                    <a:pt x="279" y="87"/>
                    <a:pt x="271" y="33"/>
                    <a:pt x="221" y="13"/>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763;p69"/>
            <p:cNvSpPr/>
            <p:nvPr/>
          </p:nvSpPr>
          <p:spPr>
            <a:xfrm>
              <a:off x="5164275" y="4810800"/>
              <a:ext cx="8950" cy="8525"/>
            </a:xfrm>
            <a:custGeom>
              <a:avLst/>
              <a:gdLst/>
              <a:ahLst/>
              <a:cxnLst/>
              <a:rect l="l" t="t" r="r" b="b"/>
              <a:pathLst>
                <a:path w="358" h="341" extrusionOk="0">
                  <a:moveTo>
                    <a:pt x="225" y="0"/>
                  </a:moveTo>
                  <a:cubicBezTo>
                    <a:pt x="181" y="0"/>
                    <a:pt x="137" y="18"/>
                    <a:pt x="118" y="59"/>
                  </a:cubicBezTo>
                  <a:cubicBezTo>
                    <a:pt x="99" y="100"/>
                    <a:pt x="81" y="142"/>
                    <a:pt x="56" y="183"/>
                  </a:cubicBezTo>
                  <a:cubicBezTo>
                    <a:pt x="34" y="223"/>
                    <a:pt x="1" y="260"/>
                    <a:pt x="15" y="304"/>
                  </a:cubicBezTo>
                  <a:cubicBezTo>
                    <a:pt x="23" y="326"/>
                    <a:pt x="46" y="340"/>
                    <a:pt x="73" y="340"/>
                  </a:cubicBezTo>
                  <a:cubicBezTo>
                    <a:pt x="74" y="340"/>
                    <a:pt x="76" y="340"/>
                    <a:pt x="77" y="340"/>
                  </a:cubicBezTo>
                  <a:cubicBezTo>
                    <a:pt x="145" y="340"/>
                    <a:pt x="191" y="293"/>
                    <a:pt x="229" y="254"/>
                  </a:cubicBezTo>
                  <a:cubicBezTo>
                    <a:pt x="274" y="208"/>
                    <a:pt x="308" y="161"/>
                    <a:pt x="330" y="105"/>
                  </a:cubicBezTo>
                  <a:cubicBezTo>
                    <a:pt x="358" y="42"/>
                    <a:pt x="292"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764;p69"/>
            <p:cNvSpPr/>
            <p:nvPr/>
          </p:nvSpPr>
          <p:spPr>
            <a:xfrm>
              <a:off x="5233075" y="4613400"/>
              <a:ext cx="182500" cy="166875"/>
            </a:xfrm>
            <a:custGeom>
              <a:avLst/>
              <a:gdLst/>
              <a:ahLst/>
              <a:cxnLst/>
              <a:rect l="l" t="t" r="r" b="b"/>
              <a:pathLst>
                <a:path w="7300" h="6675" extrusionOk="0">
                  <a:moveTo>
                    <a:pt x="4178" y="0"/>
                  </a:moveTo>
                  <a:cubicBezTo>
                    <a:pt x="4114" y="0"/>
                    <a:pt x="4057" y="23"/>
                    <a:pt x="4025" y="69"/>
                  </a:cubicBezTo>
                  <a:cubicBezTo>
                    <a:pt x="2961" y="1554"/>
                    <a:pt x="2015" y="3155"/>
                    <a:pt x="998" y="4796"/>
                  </a:cubicBezTo>
                  <a:cubicBezTo>
                    <a:pt x="684" y="5302"/>
                    <a:pt x="365" y="5815"/>
                    <a:pt x="38" y="6332"/>
                  </a:cubicBezTo>
                  <a:cubicBezTo>
                    <a:pt x="0" y="6389"/>
                    <a:pt x="28" y="6464"/>
                    <a:pt x="116" y="6486"/>
                  </a:cubicBezTo>
                  <a:cubicBezTo>
                    <a:pt x="635" y="6615"/>
                    <a:pt x="1173" y="6675"/>
                    <a:pt x="1710" y="6675"/>
                  </a:cubicBezTo>
                  <a:cubicBezTo>
                    <a:pt x="3269" y="6675"/>
                    <a:pt x="4812" y="6173"/>
                    <a:pt x="5827" y="5426"/>
                  </a:cubicBezTo>
                  <a:cubicBezTo>
                    <a:pt x="6596" y="4845"/>
                    <a:pt x="7064" y="4027"/>
                    <a:pt x="7176" y="3289"/>
                  </a:cubicBezTo>
                  <a:cubicBezTo>
                    <a:pt x="7300" y="2473"/>
                    <a:pt x="6846" y="1685"/>
                    <a:pt x="6099" y="1044"/>
                  </a:cubicBezTo>
                  <a:cubicBezTo>
                    <a:pt x="5621" y="634"/>
                    <a:pt x="5002" y="276"/>
                    <a:pt x="4279" y="18"/>
                  </a:cubicBezTo>
                  <a:cubicBezTo>
                    <a:pt x="4245" y="6"/>
                    <a:pt x="4210" y="0"/>
                    <a:pt x="4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765;p69"/>
            <p:cNvSpPr/>
            <p:nvPr/>
          </p:nvSpPr>
          <p:spPr>
            <a:xfrm>
              <a:off x="5238350" y="4621025"/>
              <a:ext cx="163325" cy="148725"/>
            </a:xfrm>
            <a:custGeom>
              <a:avLst/>
              <a:gdLst/>
              <a:ahLst/>
              <a:cxnLst/>
              <a:rect l="l" t="t" r="r" b="b"/>
              <a:pathLst>
                <a:path w="6533" h="5949" extrusionOk="0">
                  <a:moveTo>
                    <a:pt x="3646" y="1"/>
                  </a:moveTo>
                  <a:cubicBezTo>
                    <a:pt x="2638" y="1409"/>
                    <a:pt x="1272" y="3748"/>
                    <a:pt x="1" y="5754"/>
                  </a:cubicBezTo>
                  <a:cubicBezTo>
                    <a:pt x="485" y="5890"/>
                    <a:pt x="989" y="5948"/>
                    <a:pt x="1487" y="5948"/>
                  </a:cubicBezTo>
                  <a:cubicBezTo>
                    <a:pt x="2984" y="5948"/>
                    <a:pt x="4435" y="5422"/>
                    <a:pt x="5174" y="4866"/>
                  </a:cubicBezTo>
                  <a:cubicBezTo>
                    <a:pt x="6099" y="4171"/>
                    <a:pt x="6532" y="3162"/>
                    <a:pt x="6326" y="2286"/>
                  </a:cubicBezTo>
                  <a:cubicBezTo>
                    <a:pt x="6110" y="1369"/>
                    <a:pt x="4955" y="431"/>
                    <a:pt x="3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766;p69"/>
            <p:cNvSpPr/>
            <p:nvPr/>
          </p:nvSpPr>
          <p:spPr>
            <a:xfrm>
              <a:off x="5247050" y="4628950"/>
              <a:ext cx="147025" cy="133650"/>
            </a:xfrm>
            <a:custGeom>
              <a:avLst/>
              <a:gdLst/>
              <a:ahLst/>
              <a:cxnLst/>
              <a:rect l="l" t="t" r="r" b="b"/>
              <a:pathLst>
                <a:path w="5881" h="5346" extrusionOk="0">
                  <a:moveTo>
                    <a:pt x="3279" y="0"/>
                  </a:moveTo>
                  <a:cubicBezTo>
                    <a:pt x="2389" y="1261"/>
                    <a:pt x="1121" y="3391"/>
                    <a:pt x="1" y="5167"/>
                  </a:cubicBezTo>
                  <a:cubicBezTo>
                    <a:pt x="408" y="5292"/>
                    <a:pt x="853" y="5345"/>
                    <a:pt x="1306" y="5345"/>
                  </a:cubicBezTo>
                  <a:cubicBezTo>
                    <a:pt x="2634" y="5345"/>
                    <a:pt x="4022" y="4884"/>
                    <a:pt x="4664" y="4388"/>
                  </a:cubicBezTo>
                  <a:cubicBezTo>
                    <a:pt x="5479" y="3758"/>
                    <a:pt x="5880" y="2846"/>
                    <a:pt x="5723" y="2064"/>
                  </a:cubicBezTo>
                  <a:cubicBezTo>
                    <a:pt x="5560" y="1253"/>
                    <a:pt x="4388" y="345"/>
                    <a:pt x="3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767;p69"/>
            <p:cNvSpPr/>
            <p:nvPr/>
          </p:nvSpPr>
          <p:spPr>
            <a:xfrm>
              <a:off x="5281350" y="4693175"/>
              <a:ext cx="109025" cy="25425"/>
            </a:xfrm>
            <a:custGeom>
              <a:avLst/>
              <a:gdLst/>
              <a:ahLst/>
              <a:cxnLst/>
              <a:rect l="l" t="t" r="r" b="b"/>
              <a:pathLst>
                <a:path w="4361" h="1017" extrusionOk="0">
                  <a:moveTo>
                    <a:pt x="121" y="0"/>
                  </a:moveTo>
                  <a:cubicBezTo>
                    <a:pt x="42" y="0"/>
                    <a:pt x="1" y="81"/>
                    <a:pt x="87" y="99"/>
                  </a:cubicBezTo>
                  <a:cubicBezTo>
                    <a:pt x="936" y="291"/>
                    <a:pt x="1731" y="470"/>
                    <a:pt x="2477" y="636"/>
                  </a:cubicBezTo>
                  <a:cubicBezTo>
                    <a:pt x="2818" y="713"/>
                    <a:pt x="3150" y="786"/>
                    <a:pt x="3472" y="856"/>
                  </a:cubicBezTo>
                  <a:cubicBezTo>
                    <a:pt x="3747" y="915"/>
                    <a:pt x="4029" y="1006"/>
                    <a:pt x="4307" y="1017"/>
                  </a:cubicBezTo>
                  <a:cubicBezTo>
                    <a:pt x="4308" y="1017"/>
                    <a:pt x="4309" y="1017"/>
                    <a:pt x="4310" y="1017"/>
                  </a:cubicBezTo>
                  <a:cubicBezTo>
                    <a:pt x="4338" y="1017"/>
                    <a:pt x="4360" y="982"/>
                    <a:pt x="4333" y="970"/>
                  </a:cubicBezTo>
                  <a:cubicBezTo>
                    <a:pt x="4101" y="872"/>
                    <a:pt x="3793" y="833"/>
                    <a:pt x="3520" y="773"/>
                  </a:cubicBezTo>
                  <a:cubicBezTo>
                    <a:pt x="3199" y="701"/>
                    <a:pt x="2869" y="627"/>
                    <a:pt x="2528" y="550"/>
                  </a:cubicBezTo>
                  <a:cubicBezTo>
                    <a:pt x="1784" y="382"/>
                    <a:pt x="994" y="199"/>
                    <a:pt x="148" y="4"/>
                  </a:cubicBezTo>
                  <a:cubicBezTo>
                    <a:pt x="138" y="1"/>
                    <a:pt x="129"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768;p69"/>
            <p:cNvSpPr/>
            <p:nvPr/>
          </p:nvSpPr>
          <p:spPr>
            <a:xfrm>
              <a:off x="5281800" y="4693125"/>
              <a:ext cx="48825" cy="66375"/>
            </a:xfrm>
            <a:custGeom>
              <a:avLst/>
              <a:gdLst/>
              <a:ahLst/>
              <a:cxnLst/>
              <a:rect l="l" t="t" r="r" b="b"/>
              <a:pathLst>
                <a:path w="1953" h="2655" extrusionOk="0">
                  <a:moveTo>
                    <a:pt x="107" y="1"/>
                  </a:moveTo>
                  <a:cubicBezTo>
                    <a:pt x="55" y="1"/>
                    <a:pt x="1" y="33"/>
                    <a:pt x="28" y="71"/>
                  </a:cubicBezTo>
                  <a:cubicBezTo>
                    <a:pt x="363" y="554"/>
                    <a:pt x="686" y="1019"/>
                    <a:pt x="1001" y="1467"/>
                  </a:cubicBezTo>
                  <a:cubicBezTo>
                    <a:pt x="1148" y="1678"/>
                    <a:pt x="1295" y="1886"/>
                    <a:pt x="1441" y="2090"/>
                  </a:cubicBezTo>
                  <a:cubicBezTo>
                    <a:pt x="1575" y="2278"/>
                    <a:pt x="1684" y="2495"/>
                    <a:pt x="1874" y="2648"/>
                  </a:cubicBezTo>
                  <a:cubicBezTo>
                    <a:pt x="1879" y="2653"/>
                    <a:pt x="1888" y="2655"/>
                    <a:pt x="1897" y="2655"/>
                  </a:cubicBezTo>
                  <a:cubicBezTo>
                    <a:pt x="1922" y="2655"/>
                    <a:pt x="1953" y="2639"/>
                    <a:pt x="1946" y="2620"/>
                  </a:cubicBezTo>
                  <a:cubicBezTo>
                    <a:pt x="1880" y="2424"/>
                    <a:pt x="1712" y="2246"/>
                    <a:pt x="1585" y="2066"/>
                  </a:cubicBezTo>
                  <a:cubicBezTo>
                    <a:pt x="1437" y="1854"/>
                    <a:pt x="1286" y="1639"/>
                    <a:pt x="1133" y="1420"/>
                  </a:cubicBezTo>
                  <a:cubicBezTo>
                    <a:pt x="822" y="973"/>
                    <a:pt x="503" y="510"/>
                    <a:pt x="173" y="29"/>
                  </a:cubicBezTo>
                  <a:cubicBezTo>
                    <a:pt x="160" y="9"/>
                    <a:pt x="134"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769;p69"/>
            <p:cNvSpPr/>
            <p:nvPr/>
          </p:nvSpPr>
          <p:spPr>
            <a:xfrm>
              <a:off x="5285600" y="4662100"/>
              <a:ext cx="100675" cy="32525"/>
            </a:xfrm>
            <a:custGeom>
              <a:avLst/>
              <a:gdLst/>
              <a:ahLst/>
              <a:cxnLst/>
              <a:rect l="l" t="t" r="r" b="b"/>
              <a:pathLst>
                <a:path w="4027" h="1301" extrusionOk="0">
                  <a:moveTo>
                    <a:pt x="3985" y="1"/>
                  </a:moveTo>
                  <a:cubicBezTo>
                    <a:pt x="3983" y="1"/>
                    <a:pt x="3980" y="1"/>
                    <a:pt x="3978" y="2"/>
                  </a:cubicBezTo>
                  <a:cubicBezTo>
                    <a:pt x="3698" y="43"/>
                    <a:pt x="3416" y="161"/>
                    <a:pt x="3142" y="249"/>
                  </a:cubicBezTo>
                  <a:cubicBezTo>
                    <a:pt x="2846" y="342"/>
                    <a:pt x="2545" y="436"/>
                    <a:pt x="2237" y="533"/>
                  </a:cubicBezTo>
                  <a:cubicBezTo>
                    <a:pt x="1555" y="746"/>
                    <a:pt x="835" y="968"/>
                    <a:pt x="81" y="1202"/>
                  </a:cubicBezTo>
                  <a:cubicBezTo>
                    <a:pt x="0" y="1226"/>
                    <a:pt x="34" y="1300"/>
                    <a:pt x="106" y="1300"/>
                  </a:cubicBezTo>
                  <a:cubicBezTo>
                    <a:pt x="117" y="1300"/>
                    <a:pt x="128" y="1299"/>
                    <a:pt x="140" y="1295"/>
                  </a:cubicBezTo>
                  <a:cubicBezTo>
                    <a:pt x="892" y="1060"/>
                    <a:pt x="1607" y="836"/>
                    <a:pt x="2286" y="621"/>
                  </a:cubicBezTo>
                  <a:cubicBezTo>
                    <a:pt x="2592" y="524"/>
                    <a:pt x="2892" y="429"/>
                    <a:pt x="3186" y="334"/>
                  </a:cubicBezTo>
                  <a:cubicBezTo>
                    <a:pt x="3459" y="247"/>
                    <a:pt x="3770" y="177"/>
                    <a:pt x="4003" y="51"/>
                  </a:cubicBezTo>
                  <a:cubicBezTo>
                    <a:pt x="4026" y="37"/>
                    <a:pt x="4015" y="1"/>
                    <a:pt x="39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770;p69"/>
            <p:cNvSpPr/>
            <p:nvPr/>
          </p:nvSpPr>
          <p:spPr>
            <a:xfrm>
              <a:off x="5277475" y="4686625"/>
              <a:ext cx="23725" cy="16925"/>
            </a:xfrm>
            <a:custGeom>
              <a:avLst/>
              <a:gdLst/>
              <a:ahLst/>
              <a:cxnLst/>
              <a:rect l="l" t="t" r="r" b="b"/>
              <a:pathLst>
                <a:path w="949" h="677" extrusionOk="0">
                  <a:moveTo>
                    <a:pt x="372" y="1"/>
                  </a:moveTo>
                  <a:cubicBezTo>
                    <a:pt x="248" y="201"/>
                    <a:pt x="125" y="402"/>
                    <a:pt x="1" y="603"/>
                  </a:cubicBezTo>
                  <a:cubicBezTo>
                    <a:pt x="99" y="648"/>
                    <a:pt x="227" y="677"/>
                    <a:pt x="360" y="677"/>
                  </a:cubicBezTo>
                  <a:cubicBezTo>
                    <a:pt x="403" y="677"/>
                    <a:pt x="446" y="674"/>
                    <a:pt x="488" y="667"/>
                  </a:cubicBezTo>
                  <a:cubicBezTo>
                    <a:pt x="588" y="654"/>
                    <a:pt x="697" y="613"/>
                    <a:pt x="769" y="566"/>
                  </a:cubicBezTo>
                  <a:cubicBezTo>
                    <a:pt x="851" y="513"/>
                    <a:pt x="918" y="432"/>
                    <a:pt x="933" y="358"/>
                  </a:cubicBezTo>
                  <a:cubicBezTo>
                    <a:pt x="948" y="275"/>
                    <a:pt x="902" y="191"/>
                    <a:pt x="818" y="129"/>
                  </a:cubicBezTo>
                  <a:cubicBezTo>
                    <a:pt x="702" y="44"/>
                    <a:pt x="535" y="1"/>
                    <a:pt x="372"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771;p69"/>
            <p:cNvSpPr/>
            <p:nvPr/>
          </p:nvSpPr>
          <p:spPr>
            <a:xfrm>
              <a:off x="5289625" y="4690475"/>
              <a:ext cx="8600" cy="9400"/>
            </a:xfrm>
            <a:custGeom>
              <a:avLst/>
              <a:gdLst/>
              <a:ahLst/>
              <a:cxnLst/>
              <a:rect l="l" t="t" r="r" b="b"/>
              <a:pathLst>
                <a:path w="344" h="376" extrusionOk="0">
                  <a:moveTo>
                    <a:pt x="133" y="1"/>
                  </a:moveTo>
                  <a:cubicBezTo>
                    <a:pt x="67" y="1"/>
                    <a:pt x="1" y="53"/>
                    <a:pt x="15" y="95"/>
                  </a:cubicBezTo>
                  <a:cubicBezTo>
                    <a:pt x="23" y="117"/>
                    <a:pt x="28" y="135"/>
                    <a:pt x="47" y="155"/>
                  </a:cubicBezTo>
                  <a:cubicBezTo>
                    <a:pt x="54" y="162"/>
                    <a:pt x="57" y="165"/>
                    <a:pt x="57" y="165"/>
                  </a:cubicBezTo>
                  <a:cubicBezTo>
                    <a:pt x="59" y="165"/>
                    <a:pt x="55" y="160"/>
                    <a:pt x="55" y="160"/>
                  </a:cubicBezTo>
                  <a:lnTo>
                    <a:pt x="55" y="160"/>
                  </a:lnTo>
                  <a:cubicBezTo>
                    <a:pt x="55" y="160"/>
                    <a:pt x="57" y="162"/>
                    <a:pt x="64" y="171"/>
                  </a:cubicBezTo>
                  <a:cubicBezTo>
                    <a:pt x="75" y="187"/>
                    <a:pt x="77" y="204"/>
                    <a:pt x="75" y="222"/>
                  </a:cubicBezTo>
                  <a:cubicBezTo>
                    <a:pt x="69" y="248"/>
                    <a:pt x="55" y="268"/>
                    <a:pt x="50" y="294"/>
                  </a:cubicBezTo>
                  <a:cubicBezTo>
                    <a:pt x="42" y="335"/>
                    <a:pt x="83" y="366"/>
                    <a:pt x="143" y="373"/>
                  </a:cubicBezTo>
                  <a:cubicBezTo>
                    <a:pt x="151" y="374"/>
                    <a:pt x="160" y="375"/>
                    <a:pt x="168" y="375"/>
                  </a:cubicBezTo>
                  <a:cubicBezTo>
                    <a:pt x="287" y="375"/>
                    <a:pt x="344" y="254"/>
                    <a:pt x="344" y="192"/>
                  </a:cubicBezTo>
                  <a:cubicBezTo>
                    <a:pt x="344" y="156"/>
                    <a:pt x="333" y="120"/>
                    <a:pt x="310" y="86"/>
                  </a:cubicBezTo>
                  <a:cubicBezTo>
                    <a:pt x="298" y="70"/>
                    <a:pt x="286" y="54"/>
                    <a:pt x="267" y="39"/>
                  </a:cubicBezTo>
                  <a:cubicBezTo>
                    <a:pt x="236" y="14"/>
                    <a:pt x="196" y="8"/>
                    <a:pt x="152" y="2"/>
                  </a:cubicBezTo>
                  <a:cubicBezTo>
                    <a:pt x="146" y="1"/>
                    <a:pt x="139" y="1"/>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772;p69"/>
            <p:cNvSpPr/>
            <p:nvPr/>
          </p:nvSpPr>
          <p:spPr>
            <a:xfrm>
              <a:off x="5282375" y="4696125"/>
              <a:ext cx="7275" cy="4350"/>
            </a:xfrm>
            <a:custGeom>
              <a:avLst/>
              <a:gdLst/>
              <a:ahLst/>
              <a:cxnLst/>
              <a:rect l="l" t="t" r="r" b="b"/>
              <a:pathLst>
                <a:path w="291" h="174" extrusionOk="0">
                  <a:moveTo>
                    <a:pt x="148" y="0"/>
                  </a:moveTo>
                  <a:cubicBezTo>
                    <a:pt x="124" y="0"/>
                    <a:pt x="101" y="6"/>
                    <a:pt x="81" y="13"/>
                  </a:cubicBezTo>
                  <a:cubicBezTo>
                    <a:pt x="53" y="25"/>
                    <a:pt x="38" y="38"/>
                    <a:pt x="22" y="56"/>
                  </a:cubicBezTo>
                  <a:cubicBezTo>
                    <a:pt x="1" y="81"/>
                    <a:pt x="11" y="119"/>
                    <a:pt x="40" y="141"/>
                  </a:cubicBezTo>
                  <a:cubicBezTo>
                    <a:pt x="55" y="152"/>
                    <a:pt x="76" y="163"/>
                    <a:pt x="99" y="168"/>
                  </a:cubicBezTo>
                  <a:cubicBezTo>
                    <a:pt x="110" y="169"/>
                    <a:pt x="122" y="172"/>
                    <a:pt x="134" y="173"/>
                  </a:cubicBezTo>
                  <a:cubicBezTo>
                    <a:pt x="155" y="173"/>
                    <a:pt x="166" y="172"/>
                    <a:pt x="168" y="172"/>
                  </a:cubicBezTo>
                  <a:cubicBezTo>
                    <a:pt x="170" y="172"/>
                    <a:pt x="162" y="173"/>
                    <a:pt x="143" y="173"/>
                  </a:cubicBezTo>
                  <a:cubicBezTo>
                    <a:pt x="148" y="173"/>
                    <a:pt x="152" y="174"/>
                    <a:pt x="157" y="174"/>
                  </a:cubicBezTo>
                  <a:cubicBezTo>
                    <a:pt x="235" y="174"/>
                    <a:pt x="290" y="124"/>
                    <a:pt x="284" y="76"/>
                  </a:cubicBezTo>
                  <a:cubicBezTo>
                    <a:pt x="279" y="34"/>
                    <a:pt x="226" y="4"/>
                    <a:pt x="164" y="1"/>
                  </a:cubicBezTo>
                  <a:cubicBezTo>
                    <a:pt x="158" y="0"/>
                    <a:pt x="153"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773;p69"/>
            <p:cNvSpPr/>
            <p:nvPr/>
          </p:nvSpPr>
          <p:spPr>
            <a:xfrm>
              <a:off x="5269750" y="4733150"/>
              <a:ext cx="8075" cy="19325"/>
            </a:xfrm>
            <a:custGeom>
              <a:avLst/>
              <a:gdLst/>
              <a:ahLst/>
              <a:cxnLst/>
              <a:rect l="l" t="t" r="r" b="b"/>
              <a:pathLst>
                <a:path w="323" h="773" extrusionOk="0">
                  <a:moveTo>
                    <a:pt x="206" y="0"/>
                  </a:moveTo>
                  <a:cubicBezTo>
                    <a:pt x="146" y="0"/>
                    <a:pt x="82" y="26"/>
                    <a:pt x="66" y="79"/>
                  </a:cubicBezTo>
                  <a:cubicBezTo>
                    <a:pt x="33" y="182"/>
                    <a:pt x="35" y="288"/>
                    <a:pt x="27" y="390"/>
                  </a:cubicBezTo>
                  <a:cubicBezTo>
                    <a:pt x="17" y="504"/>
                    <a:pt x="1" y="623"/>
                    <a:pt x="27" y="732"/>
                  </a:cubicBezTo>
                  <a:cubicBezTo>
                    <a:pt x="33" y="758"/>
                    <a:pt x="73" y="773"/>
                    <a:pt x="116" y="773"/>
                  </a:cubicBezTo>
                  <a:cubicBezTo>
                    <a:pt x="158" y="773"/>
                    <a:pt x="202" y="758"/>
                    <a:pt x="216" y="726"/>
                  </a:cubicBezTo>
                  <a:cubicBezTo>
                    <a:pt x="306" y="521"/>
                    <a:pt x="311" y="284"/>
                    <a:pt x="320" y="78"/>
                  </a:cubicBezTo>
                  <a:cubicBezTo>
                    <a:pt x="323" y="26"/>
                    <a:pt x="267"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774;p69"/>
            <p:cNvSpPr/>
            <p:nvPr/>
          </p:nvSpPr>
          <p:spPr>
            <a:xfrm>
              <a:off x="5271425" y="4721950"/>
              <a:ext cx="7600" cy="7275"/>
            </a:xfrm>
            <a:custGeom>
              <a:avLst/>
              <a:gdLst/>
              <a:ahLst/>
              <a:cxnLst/>
              <a:rect l="l" t="t" r="r" b="b"/>
              <a:pathLst>
                <a:path w="304" h="291" extrusionOk="0">
                  <a:moveTo>
                    <a:pt x="184" y="1"/>
                  </a:moveTo>
                  <a:cubicBezTo>
                    <a:pt x="183" y="1"/>
                    <a:pt x="182" y="1"/>
                    <a:pt x="181" y="1"/>
                  </a:cubicBezTo>
                  <a:cubicBezTo>
                    <a:pt x="112" y="2"/>
                    <a:pt x="37" y="36"/>
                    <a:pt x="32" y="84"/>
                  </a:cubicBezTo>
                  <a:cubicBezTo>
                    <a:pt x="24" y="146"/>
                    <a:pt x="1" y="220"/>
                    <a:pt x="61" y="270"/>
                  </a:cubicBezTo>
                  <a:cubicBezTo>
                    <a:pt x="77" y="284"/>
                    <a:pt x="100" y="290"/>
                    <a:pt x="125" y="290"/>
                  </a:cubicBezTo>
                  <a:cubicBezTo>
                    <a:pt x="161" y="290"/>
                    <a:pt x="200" y="277"/>
                    <a:pt x="226" y="258"/>
                  </a:cubicBezTo>
                  <a:cubicBezTo>
                    <a:pt x="288" y="215"/>
                    <a:pt x="287" y="140"/>
                    <a:pt x="296" y="87"/>
                  </a:cubicBezTo>
                  <a:cubicBezTo>
                    <a:pt x="304" y="43"/>
                    <a:pt x="254"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775;p69"/>
            <p:cNvSpPr/>
            <p:nvPr/>
          </p:nvSpPr>
          <p:spPr>
            <a:xfrm>
              <a:off x="5324450" y="4761700"/>
              <a:ext cx="18625" cy="7475"/>
            </a:xfrm>
            <a:custGeom>
              <a:avLst/>
              <a:gdLst/>
              <a:ahLst/>
              <a:cxnLst/>
              <a:rect l="l" t="t" r="r" b="b"/>
              <a:pathLst>
                <a:path w="745" h="299" extrusionOk="0">
                  <a:moveTo>
                    <a:pt x="661" y="1"/>
                  </a:moveTo>
                  <a:cubicBezTo>
                    <a:pt x="579" y="1"/>
                    <a:pt x="480" y="46"/>
                    <a:pt x="399" y="70"/>
                  </a:cubicBezTo>
                  <a:cubicBezTo>
                    <a:pt x="303" y="99"/>
                    <a:pt x="205" y="122"/>
                    <a:pt x="106" y="145"/>
                  </a:cubicBezTo>
                  <a:cubicBezTo>
                    <a:pt x="54" y="155"/>
                    <a:pt x="13" y="191"/>
                    <a:pt x="4" y="225"/>
                  </a:cubicBezTo>
                  <a:cubicBezTo>
                    <a:pt x="1" y="240"/>
                    <a:pt x="4" y="251"/>
                    <a:pt x="11" y="265"/>
                  </a:cubicBezTo>
                  <a:cubicBezTo>
                    <a:pt x="23" y="286"/>
                    <a:pt x="57" y="298"/>
                    <a:pt x="93" y="298"/>
                  </a:cubicBezTo>
                  <a:cubicBezTo>
                    <a:pt x="106" y="298"/>
                    <a:pt x="119" y="297"/>
                    <a:pt x="132" y="293"/>
                  </a:cubicBezTo>
                  <a:cubicBezTo>
                    <a:pt x="241" y="268"/>
                    <a:pt x="347" y="239"/>
                    <a:pt x="450" y="204"/>
                  </a:cubicBezTo>
                  <a:cubicBezTo>
                    <a:pt x="538" y="174"/>
                    <a:pt x="661" y="136"/>
                    <a:pt x="713" y="74"/>
                  </a:cubicBezTo>
                  <a:cubicBezTo>
                    <a:pt x="745" y="35"/>
                    <a:pt x="724" y="2"/>
                    <a:pt x="668" y="1"/>
                  </a:cubicBezTo>
                  <a:cubicBezTo>
                    <a:pt x="666" y="1"/>
                    <a:pt x="663" y="1"/>
                    <a:pt x="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776;p69"/>
            <p:cNvSpPr/>
            <p:nvPr/>
          </p:nvSpPr>
          <p:spPr>
            <a:xfrm>
              <a:off x="5311700" y="4767450"/>
              <a:ext cx="9775" cy="4225"/>
            </a:xfrm>
            <a:custGeom>
              <a:avLst/>
              <a:gdLst/>
              <a:ahLst/>
              <a:cxnLst/>
              <a:rect l="l" t="t" r="r" b="b"/>
              <a:pathLst>
                <a:path w="391" h="169" extrusionOk="0">
                  <a:moveTo>
                    <a:pt x="285" y="1"/>
                  </a:moveTo>
                  <a:cubicBezTo>
                    <a:pt x="261" y="1"/>
                    <a:pt x="237" y="4"/>
                    <a:pt x="213" y="6"/>
                  </a:cubicBezTo>
                  <a:cubicBezTo>
                    <a:pt x="160" y="10"/>
                    <a:pt x="119" y="16"/>
                    <a:pt x="73" y="44"/>
                  </a:cubicBezTo>
                  <a:cubicBezTo>
                    <a:pt x="1" y="86"/>
                    <a:pt x="18" y="158"/>
                    <a:pt x="94" y="167"/>
                  </a:cubicBezTo>
                  <a:cubicBezTo>
                    <a:pt x="103" y="168"/>
                    <a:pt x="111" y="169"/>
                    <a:pt x="119" y="169"/>
                  </a:cubicBezTo>
                  <a:cubicBezTo>
                    <a:pt x="160" y="169"/>
                    <a:pt x="196" y="157"/>
                    <a:pt x="239" y="143"/>
                  </a:cubicBezTo>
                  <a:cubicBezTo>
                    <a:pt x="272" y="131"/>
                    <a:pt x="305" y="121"/>
                    <a:pt x="332" y="104"/>
                  </a:cubicBezTo>
                  <a:cubicBezTo>
                    <a:pt x="390" y="70"/>
                    <a:pt x="377" y="11"/>
                    <a:pt x="315" y="3"/>
                  </a:cubicBezTo>
                  <a:cubicBezTo>
                    <a:pt x="305" y="1"/>
                    <a:pt x="295" y="1"/>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777;p69"/>
            <p:cNvSpPr/>
            <p:nvPr/>
          </p:nvSpPr>
          <p:spPr>
            <a:xfrm>
              <a:off x="5374475" y="4725800"/>
              <a:ext cx="8200" cy="7425"/>
            </a:xfrm>
            <a:custGeom>
              <a:avLst/>
              <a:gdLst/>
              <a:ahLst/>
              <a:cxnLst/>
              <a:rect l="l" t="t" r="r" b="b"/>
              <a:pathLst>
                <a:path w="328" h="297" extrusionOk="0">
                  <a:moveTo>
                    <a:pt x="225" y="0"/>
                  </a:moveTo>
                  <a:cubicBezTo>
                    <a:pt x="198" y="0"/>
                    <a:pt x="167" y="10"/>
                    <a:pt x="143" y="32"/>
                  </a:cubicBezTo>
                  <a:cubicBezTo>
                    <a:pt x="83" y="88"/>
                    <a:pt x="23" y="172"/>
                    <a:pt x="7" y="241"/>
                  </a:cubicBezTo>
                  <a:cubicBezTo>
                    <a:pt x="0" y="274"/>
                    <a:pt x="33" y="296"/>
                    <a:pt x="71" y="296"/>
                  </a:cubicBezTo>
                  <a:cubicBezTo>
                    <a:pt x="89" y="296"/>
                    <a:pt x="108" y="291"/>
                    <a:pt x="125" y="280"/>
                  </a:cubicBezTo>
                  <a:cubicBezTo>
                    <a:pt x="198" y="234"/>
                    <a:pt x="267" y="154"/>
                    <a:pt x="300" y="89"/>
                  </a:cubicBezTo>
                  <a:cubicBezTo>
                    <a:pt x="327" y="38"/>
                    <a:pt x="281"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778;p69"/>
            <p:cNvSpPr/>
            <p:nvPr/>
          </p:nvSpPr>
          <p:spPr>
            <a:xfrm>
              <a:off x="5380925" y="4720625"/>
              <a:ext cx="5300" cy="3850"/>
            </a:xfrm>
            <a:custGeom>
              <a:avLst/>
              <a:gdLst/>
              <a:ahLst/>
              <a:cxnLst/>
              <a:rect l="l" t="t" r="r" b="b"/>
              <a:pathLst>
                <a:path w="212" h="154" extrusionOk="0">
                  <a:moveTo>
                    <a:pt x="112" y="0"/>
                  </a:moveTo>
                  <a:cubicBezTo>
                    <a:pt x="88" y="0"/>
                    <a:pt x="64" y="7"/>
                    <a:pt x="45" y="19"/>
                  </a:cubicBezTo>
                  <a:cubicBezTo>
                    <a:pt x="15" y="37"/>
                    <a:pt x="6" y="62"/>
                    <a:pt x="5" y="88"/>
                  </a:cubicBezTo>
                  <a:cubicBezTo>
                    <a:pt x="5" y="81"/>
                    <a:pt x="4" y="79"/>
                    <a:pt x="4" y="79"/>
                  </a:cubicBezTo>
                  <a:cubicBezTo>
                    <a:pt x="3" y="79"/>
                    <a:pt x="2" y="89"/>
                    <a:pt x="2" y="91"/>
                  </a:cubicBezTo>
                  <a:cubicBezTo>
                    <a:pt x="1" y="104"/>
                    <a:pt x="1" y="115"/>
                    <a:pt x="7" y="126"/>
                  </a:cubicBezTo>
                  <a:cubicBezTo>
                    <a:pt x="22" y="143"/>
                    <a:pt x="42" y="154"/>
                    <a:pt x="68" y="154"/>
                  </a:cubicBezTo>
                  <a:cubicBezTo>
                    <a:pt x="73" y="154"/>
                    <a:pt x="79" y="153"/>
                    <a:pt x="84" y="152"/>
                  </a:cubicBezTo>
                  <a:cubicBezTo>
                    <a:pt x="114" y="149"/>
                    <a:pt x="128" y="134"/>
                    <a:pt x="151" y="122"/>
                  </a:cubicBezTo>
                  <a:cubicBezTo>
                    <a:pt x="212" y="88"/>
                    <a:pt x="197" y="19"/>
                    <a:pt x="138" y="3"/>
                  </a:cubicBezTo>
                  <a:cubicBezTo>
                    <a:pt x="129" y="1"/>
                    <a:pt x="121"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779;p69"/>
            <p:cNvSpPr/>
            <p:nvPr/>
          </p:nvSpPr>
          <p:spPr>
            <a:xfrm>
              <a:off x="5400200" y="4699825"/>
              <a:ext cx="6025" cy="8800"/>
            </a:xfrm>
            <a:custGeom>
              <a:avLst/>
              <a:gdLst/>
              <a:ahLst/>
              <a:cxnLst/>
              <a:rect l="l" t="t" r="r" b="b"/>
              <a:pathLst>
                <a:path w="241" h="352" extrusionOk="0">
                  <a:moveTo>
                    <a:pt x="147" y="0"/>
                  </a:moveTo>
                  <a:cubicBezTo>
                    <a:pt x="104" y="0"/>
                    <a:pt x="60" y="20"/>
                    <a:pt x="55" y="62"/>
                  </a:cubicBezTo>
                  <a:cubicBezTo>
                    <a:pt x="46" y="147"/>
                    <a:pt x="0" y="239"/>
                    <a:pt x="13" y="320"/>
                  </a:cubicBezTo>
                  <a:cubicBezTo>
                    <a:pt x="16" y="339"/>
                    <a:pt x="37" y="352"/>
                    <a:pt x="59" y="352"/>
                  </a:cubicBezTo>
                  <a:cubicBezTo>
                    <a:pt x="70" y="352"/>
                    <a:pt x="81" y="349"/>
                    <a:pt x="90" y="342"/>
                  </a:cubicBezTo>
                  <a:cubicBezTo>
                    <a:pt x="186" y="275"/>
                    <a:pt x="212" y="162"/>
                    <a:pt x="230" y="72"/>
                  </a:cubicBezTo>
                  <a:cubicBezTo>
                    <a:pt x="241" y="25"/>
                    <a:pt x="194" y="0"/>
                    <a:pt x="1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780;p69"/>
            <p:cNvSpPr/>
            <p:nvPr/>
          </p:nvSpPr>
          <p:spPr>
            <a:xfrm>
              <a:off x="5402375" y="4690425"/>
              <a:ext cx="4875" cy="5300"/>
            </a:xfrm>
            <a:custGeom>
              <a:avLst/>
              <a:gdLst/>
              <a:ahLst/>
              <a:cxnLst/>
              <a:rect l="l" t="t" r="r" b="b"/>
              <a:pathLst>
                <a:path w="195" h="212" extrusionOk="0">
                  <a:moveTo>
                    <a:pt x="102" y="0"/>
                  </a:moveTo>
                  <a:cubicBezTo>
                    <a:pt x="101" y="0"/>
                    <a:pt x="101" y="0"/>
                    <a:pt x="100" y="0"/>
                  </a:cubicBezTo>
                  <a:cubicBezTo>
                    <a:pt x="49" y="2"/>
                    <a:pt x="0" y="40"/>
                    <a:pt x="7" y="82"/>
                  </a:cubicBezTo>
                  <a:cubicBezTo>
                    <a:pt x="12" y="116"/>
                    <a:pt x="12" y="153"/>
                    <a:pt x="31" y="184"/>
                  </a:cubicBezTo>
                  <a:cubicBezTo>
                    <a:pt x="42" y="202"/>
                    <a:pt x="63" y="211"/>
                    <a:pt x="85" y="211"/>
                  </a:cubicBezTo>
                  <a:cubicBezTo>
                    <a:pt x="108" y="211"/>
                    <a:pt x="132" y="201"/>
                    <a:pt x="147" y="179"/>
                  </a:cubicBezTo>
                  <a:cubicBezTo>
                    <a:pt x="169" y="149"/>
                    <a:pt x="174" y="110"/>
                    <a:pt x="184" y="76"/>
                  </a:cubicBezTo>
                  <a:cubicBezTo>
                    <a:pt x="195" y="36"/>
                    <a:pt x="153"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781;p69"/>
            <p:cNvSpPr/>
            <p:nvPr/>
          </p:nvSpPr>
          <p:spPr>
            <a:xfrm>
              <a:off x="5317200" y="4717750"/>
              <a:ext cx="23950" cy="16025"/>
            </a:xfrm>
            <a:custGeom>
              <a:avLst/>
              <a:gdLst/>
              <a:ahLst/>
              <a:cxnLst/>
              <a:rect l="l" t="t" r="r" b="b"/>
              <a:pathLst>
                <a:path w="958" h="641" extrusionOk="0">
                  <a:moveTo>
                    <a:pt x="190" y="0"/>
                  </a:moveTo>
                  <a:cubicBezTo>
                    <a:pt x="97" y="0"/>
                    <a:pt x="0" y="77"/>
                    <a:pt x="77" y="132"/>
                  </a:cubicBezTo>
                  <a:cubicBezTo>
                    <a:pt x="224" y="239"/>
                    <a:pt x="373" y="339"/>
                    <a:pt x="520" y="435"/>
                  </a:cubicBezTo>
                  <a:cubicBezTo>
                    <a:pt x="636" y="512"/>
                    <a:pt x="745" y="601"/>
                    <a:pt x="896" y="638"/>
                  </a:cubicBezTo>
                  <a:cubicBezTo>
                    <a:pt x="900" y="640"/>
                    <a:pt x="905" y="640"/>
                    <a:pt x="909" y="640"/>
                  </a:cubicBezTo>
                  <a:cubicBezTo>
                    <a:pt x="937" y="640"/>
                    <a:pt x="957" y="617"/>
                    <a:pt x="950" y="599"/>
                  </a:cubicBezTo>
                  <a:cubicBezTo>
                    <a:pt x="900" y="488"/>
                    <a:pt x="766" y="407"/>
                    <a:pt x="659" y="321"/>
                  </a:cubicBezTo>
                  <a:cubicBezTo>
                    <a:pt x="533" y="221"/>
                    <a:pt x="405" y="121"/>
                    <a:pt x="268" y="23"/>
                  </a:cubicBezTo>
                  <a:cubicBezTo>
                    <a:pt x="245" y="7"/>
                    <a:pt x="218"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782;p69"/>
            <p:cNvSpPr/>
            <p:nvPr/>
          </p:nvSpPr>
          <p:spPr>
            <a:xfrm>
              <a:off x="5305650" y="4709150"/>
              <a:ext cx="12650" cy="7650"/>
            </a:xfrm>
            <a:custGeom>
              <a:avLst/>
              <a:gdLst/>
              <a:ahLst/>
              <a:cxnLst/>
              <a:rect l="l" t="t" r="r" b="b"/>
              <a:pathLst>
                <a:path w="506" h="306" extrusionOk="0">
                  <a:moveTo>
                    <a:pt x="180" y="0"/>
                  </a:moveTo>
                  <a:cubicBezTo>
                    <a:pt x="90" y="0"/>
                    <a:pt x="0" y="70"/>
                    <a:pt x="72" y="129"/>
                  </a:cubicBezTo>
                  <a:cubicBezTo>
                    <a:pt x="146" y="188"/>
                    <a:pt x="238" y="256"/>
                    <a:pt x="335" y="297"/>
                  </a:cubicBezTo>
                  <a:cubicBezTo>
                    <a:pt x="349" y="303"/>
                    <a:pt x="364" y="306"/>
                    <a:pt x="379" y="306"/>
                  </a:cubicBezTo>
                  <a:cubicBezTo>
                    <a:pt x="441" y="306"/>
                    <a:pt x="506" y="263"/>
                    <a:pt x="474" y="219"/>
                  </a:cubicBezTo>
                  <a:cubicBezTo>
                    <a:pt x="424" y="150"/>
                    <a:pt x="341" y="81"/>
                    <a:pt x="261" y="24"/>
                  </a:cubicBezTo>
                  <a:cubicBezTo>
                    <a:pt x="237" y="7"/>
                    <a:pt x="209"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783;p69"/>
            <p:cNvSpPr/>
            <p:nvPr/>
          </p:nvSpPr>
          <p:spPr>
            <a:xfrm>
              <a:off x="5310575" y="4687075"/>
              <a:ext cx="44750" cy="7625"/>
            </a:xfrm>
            <a:custGeom>
              <a:avLst/>
              <a:gdLst/>
              <a:ahLst/>
              <a:cxnLst/>
              <a:rect l="l" t="t" r="r" b="b"/>
              <a:pathLst>
                <a:path w="1790" h="305" extrusionOk="0">
                  <a:moveTo>
                    <a:pt x="1627" y="0"/>
                  </a:moveTo>
                  <a:cubicBezTo>
                    <a:pt x="1421" y="0"/>
                    <a:pt x="1208" y="30"/>
                    <a:pt x="1000" y="51"/>
                  </a:cubicBezTo>
                  <a:cubicBezTo>
                    <a:pt x="723" y="77"/>
                    <a:pt x="440" y="106"/>
                    <a:pt x="152" y="136"/>
                  </a:cubicBezTo>
                  <a:cubicBezTo>
                    <a:pt x="0" y="152"/>
                    <a:pt x="19" y="305"/>
                    <a:pt x="157" y="305"/>
                  </a:cubicBezTo>
                  <a:cubicBezTo>
                    <a:pt x="165" y="305"/>
                    <a:pt x="173" y="304"/>
                    <a:pt x="183" y="303"/>
                  </a:cubicBezTo>
                  <a:cubicBezTo>
                    <a:pt x="469" y="266"/>
                    <a:pt x="749" y="230"/>
                    <a:pt x="1025" y="193"/>
                  </a:cubicBezTo>
                  <a:cubicBezTo>
                    <a:pt x="1268" y="159"/>
                    <a:pt x="1522" y="137"/>
                    <a:pt x="1746" y="71"/>
                  </a:cubicBezTo>
                  <a:cubicBezTo>
                    <a:pt x="1789" y="57"/>
                    <a:pt x="1783" y="5"/>
                    <a:pt x="1734" y="3"/>
                  </a:cubicBezTo>
                  <a:cubicBezTo>
                    <a:pt x="1698" y="1"/>
                    <a:pt x="1663"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784;p69"/>
            <p:cNvSpPr/>
            <p:nvPr/>
          </p:nvSpPr>
          <p:spPr>
            <a:xfrm>
              <a:off x="5359625" y="4685250"/>
              <a:ext cx="9450" cy="3800"/>
            </a:xfrm>
            <a:custGeom>
              <a:avLst/>
              <a:gdLst/>
              <a:ahLst/>
              <a:cxnLst/>
              <a:rect l="l" t="t" r="r" b="b"/>
              <a:pathLst>
                <a:path w="378" h="152" extrusionOk="0">
                  <a:moveTo>
                    <a:pt x="143" y="1"/>
                  </a:moveTo>
                  <a:cubicBezTo>
                    <a:pt x="113" y="1"/>
                    <a:pt x="83" y="5"/>
                    <a:pt x="58" y="22"/>
                  </a:cubicBezTo>
                  <a:cubicBezTo>
                    <a:pt x="13" y="52"/>
                    <a:pt x="0" y="106"/>
                    <a:pt x="53" y="134"/>
                  </a:cubicBezTo>
                  <a:cubicBezTo>
                    <a:pt x="75" y="146"/>
                    <a:pt x="96" y="152"/>
                    <a:pt x="121" y="152"/>
                  </a:cubicBezTo>
                  <a:cubicBezTo>
                    <a:pt x="128" y="152"/>
                    <a:pt x="135" y="151"/>
                    <a:pt x="143" y="150"/>
                  </a:cubicBezTo>
                  <a:cubicBezTo>
                    <a:pt x="162" y="148"/>
                    <a:pt x="183" y="145"/>
                    <a:pt x="202" y="143"/>
                  </a:cubicBezTo>
                  <a:cubicBezTo>
                    <a:pt x="246" y="138"/>
                    <a:pt x="287" y="132"/>
                    <a:pt x="326" y="113"/>
                  </a:cubicBezTo>
                  <a:cubicBezTo>
                    <a:pt x="378" y="87"/>
                    <a:pt x="358" y="32"/>
                    <a:pt x="313" y="15"/>
                  </a:cubicBezTo>
                  <a:cubicBezTo>
                    <a:pt x="280" y="3"/>
                    <a:pt x="238" y="4"/>
                    <a:pt x="201" y="3"/>
                  </a:cubicBezTo>
                  <a:cubicBezTo>
                    <a:pt x="182" y="2"/>
                    <a:pt x="162"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785;p69"/>
            <p:cNvSpPr/>
            <p:nvPr/>
          </p:nvSpPr>
          <p:spPr>
            <a:xfrm>
              <a:off x="5373800" y="4684575"/>
              <a:ext cx="6575" cy="3600"/>
            </a:xfrm>
            <a:custGeom>
              <a:avLst/>
              <a:gdLst/>
              <a:ahLst/>
              <a:cxnLst/>
              <a:rect l="l" t="t" r="r" b="b"/>
              <a:pathLst>
                <a:path w="263" h="144" extrusionOk="0">
                  <a:moveTo>
                    <a:pt x="153" y="129"/>
                  </a:moveTo>
                  <a:lnTo>
                    <a:pt x="153" y="129"/>
                  </a:lnTo>
                  <a:cubicBezTo>
                    <a:pt x="152" y="129"/>
                    <a:pt x="152" y="129"/>
                    <a:pt x="152" y="129"/>
                  </a:cubicBezTo>
                  <a:lnTo>
                    <a:pt x="152" y="129"/>
                  </a:lnTo>
                  <a:cubicBezTo>
                    <a:pt x="151" y="129"/>
                    <a:pt x="150" y="129"/>
                    <a:pt x="153" y="129"/>
                  </a:cubicBezTo>
                  <a:close/>
                  <a:moveTo>
                    <a:pt x="156" y="129"/>
                  </a:moveTo>
                  <a:cubicBezTo>
                    <a:pt x="157" y="129"/>
                    <a:pt x="159" y="129"/>
                    <a:pt x="160" y="129"/>
                  </a:cubicBezTo>
                  <a:lnTo>
                    <a:pt x="160" y="129"/>
                  </a:lnTo>
                  <a:cubicBezTo>
                    <a:pt x="159" y="129"/>
                    <a:pt x="157" y="129"/>
                    <a:pt x="155" y="129"/>
                  </a:cubicBezTo>
                  <a:cubicBezTo>
                    <a:pt x="155" y="129"/>
                    <a:pt x="155" y="129"/>
                    <a:pt x="155" y="129"/>
                  </a:cubicBezTo>
                  <a:lnTo>
                    <a:pt x="155" y="129"/>
                  </a:lnTo>
                  <a:cubicBezTo>
                    <a:pt x="155" y="129"/>
                    <a:pt x="156" y="129"/>
                    <a:pt x="156" y="129"/>
                  </a:cubicBezTo>
                  <a:lnTo>
                    <a:pt x="156" y="129"/>
                  </a:lnTo>
                  <a:cubicBezTo>
                    <a:pt x="155" y="129"/>
                    <a:pt x="155" y="129"/>
                    <a:pt x="155" y="129"/>
                  </a:cubicBezTo>
                  <a:lnTo>
                    <a:pt x="155" y="129"/>
                  </a:lnTo>
                  <a:cubicBezTo>
                    <a:pt x="155" y="129"/>
                    <a:pt x="155" y="129"/>
                    <a:pt x="155" y="129"/>
                  </a:cubicBezTo>
                  <a:lnTo>
                    <a:pt x="155" y="129"/>
                  </a:lnTo>
                  <a:cubicBezTo>
                    <a:pt x="155" y="129"/>
                    <a:pt x="156" y="129"/>
                    <a:pt x="156" y="129"/>
                  </a:cubicBezTo>
                  <a:close/>
                  <a:moveTo>
                    <a:pt x="118" y="0"/>
                  </a:moveTo>
                  <a:cubicBezTo>
                    <a:pt x="92" y="0"/>
                    <a:pt x="66" y="6"/>
                    <a:pt x="44" y="18"/>
                  </a:cubicBezTo>
                  <a:cubicBezTo>
                    <a:pt x="16" y="36"/>
                    <a:pt x="0" y="64"/>
                    <a:pt x="8" y="93"/>
                  </a:cubicBezTo>
                  <a:cubicBezTo>
                    <a:pt x="17" y="118"/>
                    <a:pt x="48" y="141"/>
                    <a:pt x="84" y="143"/>
                  </a:cubicBezTo>
                  <a:cubicBezTo>
                    <a:pt x="107" y="143"/>
                    <a:pt x="133" y="142"/>
                    <a:pt x="153" y="130"/>
                  </a:cubicBezTo>
                  <a:lnTo>
                    <a:pt x="153" y="130"/>
                  </a:lnTo>
                  <a:cubicBezTo>
                    <a:pt x="156" y="130"/>
                    <a:pt x="159" y="130"/>
                    <a:pt x="161" y="129"/>
                  </a:cubicBezTo>
                  <a:lnTo>
                    <a:pt x="161" y="129"/>
                  </a:lnTo>
                  <a:cubicBezTo>
                    <a:pt x="163" y="129"/>
                    <a:pt x="165" y="129"/>
                    <a:pt x="167" y="129"/>
                  </a:cubicBezTo>
                  <a:cubicBezTo>
                    <a:pt x="181" y="129"/>
                    <a:pt x="195" y="128"/>
                    <a:pt x="208" y="123"/>
                  </a:cubicBezTo>
                  <a:cubicBezTo>
                    <a:pt x="244" y="109"/>
                    <a:pt x="263" y="83"/>
                    <a:pt x="251" y="53"/>
                  </a:cubicBezTo>
                  <a:cubicBezTo>
                    <a:pt x="238" y="22"/>
                    <a:pt x="196" y="11"/>
                    <a:pt x="158" y="4"/>
                  </a:cubicBezTo>
                  <a:cubicBezTo>
                    <a:pt x="145" y="2"/>
                    <a:pt x="132" y="0"/>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786;p69"/>
            <p:cNvSpPr/>
            <p:nvPr/>
          </p:nvSpPr>
          <p:spPr>
            <a:xfrm>
              <a:off x="5298475" y="4647050"/>
              <a:ext cx="35625" cy="33825"/>
            </a:xfrm>
            <a:custGeom>
              <a:avLst/>
              <a:gdLst/>
              <a:ahLst/>
              <a:cxnLst/>
              <a:rect l="l" t="t" r="r" b="b"/>
              <a:pathLst>
                <a:path w="1425" h="1353" extrusionOk="0">
                  <a:moveTo>
                    <a:pt x="1387" y="0"/>
                  </a:moveTo>
                  <a:cubicBezTo>
                    <a:pt x="1385" y="0"/>
                    <a:pt x="1382" y="0"/>
                    <a:pt x="1380" y="1"/>
                  </a:cubicBezTo>
                  <a:cubicBezTo>
                    <a:pt x="1236" y="30"/>
                    <a:pt x="1161" y="133"/>
                    <a:pt x="1074" y="215"/>
                  </a:cubicBezTo>
                  <a:cubicBezTo>
                    <a:pt x="964" y="318"/>
                    <a:pt x="856" y="424"/>
                    <a:pt x="749" y="529"/>
                  </a:cubicBezTo>
                  <a:cubicBezTo>
                    <a:pt x="523" y="753"/>
                    <a:pt x="296" y="978"/>
                    <a:pt x="69" y="1208"/>
                  </a:cubicBezTo>
                  <a:cubicBezTo>
                    <a:pt x="1" y="1276"/>
                    <a:pt x="91" y="1352"/>
                    <a:pt x="181" y="1352"/>
                  </a:cubicBezTo>
                  <a:cubicBezTo>
                    <a:pt x="215" y="1352"/>
                    <a:pt x="249" y="1342"/>
                    <a:pt x="274" y="1316"/>
                  </a:cubicBezTo>
                  <a:cubicBezTo>
                    <a:pt x="506" y="1079"/>
                    <a:pt x="732" y="843"/>
                    <a:pt x="952" y="609"/>
                  </a:cubicBezTo>
                  <a:cubicBezTo>
                    <a:pt x="1061" y="492"/>
                    <a:pt x="1170" y="377"/>
                    <a:pt x="1274" y="259"/>
                  </a:cubicBezTo>
                  <a:cubicBezTo>
                    <a:pt x="1344" y="182"/>
                    <a:pt x="1424" y="116"/>
                    <a:pt x="1418" y="19"/>
                  </a:cubicBezTo>
                  <a:cubicBezTo>
                    <a:pt x="1418" y="8"/>
                    <a:pt x="1402" y="0"/>
                    <a:pt x="1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787;p69"/>
            <p:cNvSpPr/>
            <p:nvPr/>
          </p:nvSpPr>
          <p:spPr>
            <a:xfrm>
              <a:off x="5362625" y="4631350"/>
              <a:ext cx="14725" cy="10250"/>
            </a:xfrm>
            <a:custGeom>
              <a:avLst/>
              <a:gdLst/>
              <a:ahLst/>
              <a:cxnLst/>
              <a:rect l="l" t="t" r="r" b="b"/>
              <a:pathLst>
                <a:path w="589" h="410" extrusionOk="0">
                  <a:moveTo>
                    <a:pt x="112" y="0"/>
                  </a:moveTo>
                  <a:cubicBezTo>
                    <a:pt x="55" y="0"/>
                    <a:pt x="0" y="47"/>
                    <a:pt x="31" y="91"/>
                  </a:cubicBezTo>
                  <a:cubicBezTo>
                    <a:pt x="86" y="173"/>
                    <a:pt x="203" y="224"/>
                    <a:pt x="294" y="285"/>
                  </a:cubicBezTo>
                  <a:cubicBezTo>
                    <a:pt x="355" y="325"/>
                    <a:pt x="440" y="410"/>
                    <a:pt x="525" y="410"/>
                  </a:cubicBezTo>
                  <a:cubicBezTo>
                    <a:pt x="529" y="410"/>
                    <a:pt x="533" y="410"/>
                    <a:pt x="537" y="409"/>
                  </a:cubicBezTo>
                  <a:cubicBezTo>
                    <a:pt x="550" y="407"/>
                    <a:pt x="557" y="400"/>
                    <a:pt x="562" y="390"/>
                  </a:cubicBezTo>
                  <a:cubicBezTo>
                    <a:pt x="588" y="321"/>
                    <a:pt x="475" y="238"/>
                    <a:pt x="418" y="188"/>
                  </a:cubicBezTo>
                  <a:cubicBezTo>
                    <a:pt x="340" y="119"/>
                    <a:pt x="251" y="27"/>
                    <a:pt x="131" y="2"/>
                  </a:cubicBezTo>
                  <a:cubicBezTo>
                    <a:pt x="124" y="1"/>
                    <a:pt x="118"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788;p69"/>
            <p:cNvSpPr/>
            <p:nvPr/>
          </p:nvSpPr>
          <p:spPr>
            <a:xfrm>
              <a:off x="5366650" y="4644875"/>
              <a:ext cx="6350" cy="5300"/>
            </a:xfrm>
            <a:custGeom>
              <a:avLst/>
              <a:gdLst/>
              <a:ahLst/>
              <a:cxnLst/>
              <a:rect l="l" t="t" r="r" b="b"/>
              <a:pathLst>
                <a:path w="254" h="212" extrusionOk="0">
                  <a:moveTo>
                    <a:pt x="94" y="0"/>
                  </a:moveTo>
                  <a:cubicBezTo>
                    <a:pt x="75" y="0"/>
                    <a:pt x="56" y="5"/>
                    <a:pt x="41" y="15"/>
                  </a:cubicBezTo>
                  <a:cubicBezTo>
                    <a:pt x="8" y="38"/>
                    <a:pt x="1" y="89"/>
                    <a:pt x="44" y="111"/>
                  </a:cubicBezTo>
                  <a:cubicBezTo>
                    <a:pt x="98" y="141"/>
                    <a:pt x="143" y="182"/>
                    <a:pt x="200" y="207"/>
                  </a:cubicBezTo>
                  <a:cubicBezTo>
                    <a:pt x="205" y="210"/>
                    <a:pt x="211" y="211"/>
                    <a:pt x="216" y="211"/>
                  </a:cubicBezTo>
                  <a:cubicBezTo>
                    <a:pt x="236" y="211"/>
                    <a:pt x="252" y="195"/>
                    <a:pt x="252" y="180"/>
                  </a:cubicBezTo>
                  <a:cubicBezTo>
                    <a:pt x="253" y="129"/>
                    <a:pt x="206" y="72"/>
                    <a:pt x="168" y="29"/>
                  </a:cubicBezTo>
                  <a:cubicBezTo>
                    <a:pt x="150" y="10"/>
                    <a:pt x="122"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789;p69"/>
            <p:cNvSpPr/>
            <p:nvPr/>
          </p:nvSpPr>
          <p:spPr>
            <a:xfrm>
              <a:off x="5269100" y="4764425"/>
              <a:ext cx="17525" cy="4450"/>
            </a:xfrm>
            <a:custGeom>
              <a:avLst/>
              <a:gdLst/>
              <a:ahLst/>
              <a:cxnLst/>
              <a:rect l="l" t="t" r="r" b="b"/>
              <a:pathLst>
                <a:path w="701" h="178" extrusionOk="0">
                  <a:moveTo>
                    <a:pt x="423" y="1"/>
                  </a:moveTo>
                  <a:cubicBezTo>
                    <a:pt x="350" y="1"/>
                    <a:pt x="275" y="4"/>
                    <a:pt x="205" y="6"/>
                  </a:cubicBezTo>
                  <a:cubicBezTo>
                    <a:pt x="30" y="9"/>
                    <a:pt x="0" y="177"/>
                    <a:pt x="170" y="177"/>
                  </a:cubicBezTo>
                  <a:cubicBezTo>
                    <a:pt x="170" y="177"/>
                    <a:pt x="171" y="177"/>
                    <a:pt x="171" y="177"/>
                  </a:cubicBezTo>
                  <a:cubicBezTo>
                    <a:pt x="318" y="176"/>
                    <a:pt x="490" y="163"/>
                    <a:pt x="630" y="112"/>
                  </a:cubicBezTo>
                  <a:cubicBezTo>
                    <a:pt x="701" y="88"/>
                    <a:pt x="692" y="26"/>
                    <a:pt x="630" y="15"/>
                  </a:cubicBezTo>
                  <a:cubicBezTo>
                    <a:pt x="567" y="4"/>
                    <a:pt x="496" y="1"/>
                    <a:pt x="4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790;p69"/>
            <p:cNvSpPr/>
            <p:nvPr/>
          </p:nvSpPr>
          <p:spPr>
            <a:xfrm>
              <a:off x="5259800" y="4763600"/>
              <a:ext cx="9425" cy="4275"/>
            </a:xfrm>
            <a:custGeom>
              <a:avLst/>
              <a:gdLst/>
              <a:ahLst/>
              <a:cxnLst/>
              <a:rect l="l" t="t" r="r" b="b"/>
              <a:pathLst>
                <a:path w="377" h="171" extrusionOk="0">
                  <a:moveTo>
                    <a:pt x="177" y="0"/>
                  </a:moveTo>
                  <a:cubicBezTo>
                    <a:pt x="116" y="0"/>
                    <a:pt x="47" y="28"/>
                    <a:pt x="26" y="67"/>
                  </a:cubicBezTo>
                  <a:cubicBezTo>
                    <a:pt x="1" y="112"/>
                    <a:pt x="29" y="158"/>
                    <a:pt x="99" y="167"/>
                  </a:cubicBezTo>
                  <a:cubicBezTo>
                    <a:pt x="122" y="170"/>
                    <a:pt x="147" y="171"/>
                    <a:pt x="172" y="171"/>
                  </a:cubicBezTo>
                  <a:cubicBezTo>
                    <a:pt x="194" y="171"/>
                    <a:pt x="217" y="170"/>
                    <a:pt x="239" y="168"/>
                  </a:cubicBezTo>
                  <a:cubicBezTo>
                    <a:pt x="286" y="164"/>
                    <a:pt x="340" y="142"/>
                    <a:pt x="357" y="111"/>
                  </a:cubicBezTo>
                  <a:cubicBezTo>
                    <a:pt x="376" y="79"/>
                    <a:pt x="362" y="50"/>
                    <a:pt x="323" y="34"/>
                  </a:cubicBezTo>
                  <a:cubicBezTo>
                    <a:pt x="289" y="20"/>
                    <a:pt x="245" y="7"/>
                    <a:pt x="202" y="2"/>
                  </a:cubicBezTo>
                  <a:cubicBezTo>
                    <a:pt x="194" y="1"/>
                    <a:pt x="185"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791;p69"/>
            <p:cNvSpPr/>
            <p:nvPr/>
          </p:nvSpPr>
          <p:spPr>
            <a:xfrm>
              <a:off x="5331200" y="4625075"/>
              <a:ext cx="12875" cy="6050"/>
            </a:xfrm>
            <a:custGeom>
              <a:avLst/>
              <a:gdLst/>
              <a:ahLst/>
              <a:cxnLst/>
              <a:rect l="l" t="t" r="r" b="b"/>
              <a:pathLst>
                <a:path w="515" h="242" extrusionOk="0">
                  <a:moveTo>
                    <a:pt x="131" y="1"/>
                  </a:moveTo>
                  <a:cubicBezTo>
                    <a:pt x="14" y="1"/>
                    <a:pt x="0" y="140"/>
                    <a:pt x="135" y="170"/>
                  </a:cubicBezTo>
                  <a:cubicBezTo>
                    <a:pt x="193" y="182"/>
                    <a:pt x="253" y="195"/>
                    <a:pt x="310" y="212"/>
                  </a:cubicBezTo>
                  <a:cubicBezTo>
                    <a:pt x="353" y="224"/>
                    <a:pt x="396" y="241"/>
                    <a:pt x="440" y="241"/>
                  </a:cubicBezTo>
                  <a:cubicBezTo>
                    <a:pt x="451" y="241"/>
                    <a:pt x="463" y="240"/>
                    <a:pt x="474" y="238"/>
                  </a:cubicBezTo>
                  <a:cubicBezTo>
                    <a:pt x="499" y="232"/>
                    <a:pt x="515" y="213"/>
                    <a:pt x="512" y="192"/>
                  </a:cubicBezTo>
                  <a:cubicBezTo>
                    <a:pt x="507" y="140"/>
                    <a:pt x="437" y="107"/>
                    <a:pt x="381" y="78"/>
                  </a:cubicBezTo>
                  <a:cubicBezTo>
                    <a:pt x="314" y="45"/>
                    <a:pt x="245" y="21"/>
                    <a:pt x="168" y="5"/>
                  </a:cubicBezTo>
                  <a:cubicBezTo>
                    <a:pt x="154" y="2"/>
                    <a:pt x="142" y="1"/>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792;p69"/>
            <p:cNvSpPr/>
            <p:nvPr/>
          </p:nvSpPr>
          <p:spPr>
            <a:xfrm>
              <a:off x="5577525" y="4589350"/>
              <a:ext cx="175325" cy="155550"/>
            </a:xfrm>
            <a:custGeom>
              <a:avLst/>
              <a:gdLst/>
              <a:ahLst/>
              <a:cxnLst/>
              <a:rect l="l" t="t" r="r" b="b"/>
              <a:pathLst>
                <a:path w="7013" h="6222" extrusionOk="0">
                  <a:moveTo>
                    <a:pt x="5537" y="0"/>
                  </a:moveTo>
                  <a:cubicBezTo>
                    <a:pt x="5478" y="0"/>
                    <a:pt x="5419" y="1"/>
                    <a:pt x="5359" y="3"/>
                  </a:cubicBezTo>
                  <a:cubicBezTo>
                    <a:pt x="4286" y="43"/>
                    <a:pt x="3028" y="408"/>
                    <a:pt x="2016" y="1217"/>
                  </a:cubicBezTo>
                  <a:cubicBezTo>
                    <a:pt x="1041" y="1997"/>
                    <a:pt x="248" y="3078"/>
                    <a:pt x="134" y="4005"/>
                  </a:cubicBezTo>
                  <a:cubicBezTo>
                    <a:pt x="0" y="5325"/>
                    <a:pt x="958" y="6221"/>
                    <a:pt x="2454" y="6221"/>
                  </a:cubicBezTo>
                  <a:cubicBezTo>
                    <a:pt x="2621" y="6221"/>
                    <a:pt x="2796" y="6210"/>
                    <a:pt x="2976" y="6187"/>
                  </a:cubicBezTo>
                  <a:cubicBezTo>
                    <a:pt x="3041" y="6180"/>
                    <a:pt x="3125" y="6120"/>
                    <a:pt x="3159" y="6067"/>
                  </a:cubicBezTo>
                  <a:cubicBezTo>
                    <a:pt x="3474" y="5602"/>
                    <a:pt x="3787" y="5143"/>
                    <a:pt x="4099" y="4687"/>
                  </a:cubicBezTo>
                  <a:cubicBezTo>
                    <a:pt x="5106" y="3216"/>
                    <a:pt x="6104" y="1797"/>
                    <a:pt x="6973" y="405"/>
                  </a:cubicBezTo>
                  <a:cubicBezTo>
                    <a:pt x="7013" y="341"/>
                    <a:pt x="6997" y="282"/>
                    <a:pt x="6941" y="258"/>
                  </a:cubicBezTo>
                  <a:cubicBezTo>
                    <a:pt x="6546" y="87"/>
                    <a:pt x="6066" y="0"/>
                    <a:pt x="5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793;p69"/>
            <p:cNvSpPr/>
            <p:nvPr/>
          </p:nvSpPr>
          <p:spPr>
            <a:xfrm>
              <a:off x="5596800" y="4599900"/>
              <a:ext cx="151575" cy="135675"/>
            </a:xfrm>
            <a:custGeom>
              <a:avLst/>
              <a:gdLst/>
              <a:ahLst/>
              <a:cxnLst/>
              <a:rect l="l" t="t" r="r" b="b"/>
              <a:pathLst>
                <a:path w="6063" h="5427" extrusionOk="0">
                  <a:moveTo>
                    <a:pt x="4864" y="1"/>
                  </a:moveTo>
                  <a:cubicBezTo>
                    <a:pt x="4158" y="1"/>
                    <a:pt x="3346" y="168"/>
                    <a:pt x="2631" y="540"/>
                  </a:cubicBezTo>
                  <a:cubicBezTo>
                    <a:pt x="1351" y="1204"/>
                    <a:pt x="306" y="2398"/>
                    <a:pt x="145" y="3466"/>
                  </a:cubicBezTo>
                  <a:cubicBezTo>
                    <a:pt x="1" y="4423"/>
                    <a:pt x="722" y="5426"/>
                    <a:pt x="2138" y="5426"/>
                  </a:cubicBezTo>
                  <a:cubicBezTo>
                    <a:pt x="2271" y="5426"/>
                    <a:pt x="2410" y="5417"/>
                    <a:pt x="2555" y="5399"/>
                  </a:cubicBezTo>
                  <a:cubicBezTo>
                    <a:pt x="3777" y="3591"/>
                    <a:pt x="5241" y="1522"/>
                    <a:pt x="6062" y="207"/>
                  </a:cubicBezTo>
                  <a:cubicBezTo>
                    <a:pt x="5746" y="73"/>
                    <a:pt x="5328" y="1"/>
                    <a:pt x="4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794;p69"/>
            <p:cNvSpPr/>
            <p:nvPr/>
          </p:nvSpPr>
          <p:spPr>
            <a:xfrm>
              <a:off x="5605400" y="4606200"/>
              <a:ext cx="136700" cy="122500"/>
            </a:xfrm>
            <a:custGeom>
              <a:avLst/>
              <a:gdLst/>
              <a:ahLst/>
              <a:cxnLst/>
              <a:rect l="l" t="t" r="r" b="b"/>
              <a:pathLst>
                <a:path w="5468" h="4900" extrusionOk="0">
                  <a:moveTo>
                    <a:pt x="4436" y="0"/>
                  </a:moveTo>
                  <a:cubicBezTo>
                    <a:pt x="3763" y="0"/>
                    <a:pt x="2970" y="155"/>
                    <a:pt x="2335" y="507"/>
                  </a:cubicBezTo>
                  <a:cubicBezTo>
                    <a:pt x="1243" y="1111"/>
                    <a:pt x="334" y="2166"/>
                    <a:pt x="161" y="3105"/>
                  </a:cubicBezTo>
                  <a:cubicBezTo>
                    <a:pt x="1" y="3957"/>
                    <a:pt x="745" y="4900"/>
                    <a:pt x="1967" y="4900"/>
                  </a:cubicBezTo>
                  <a:cubicBezTo>
                    <a:pt x="2071" y="4900"/>
                    <a:pt x="2177" y="4893"/>
                    <a:pt x="2287" y="4879"/>
                  </a:cubicBezTo>
                  <a:cubicBezTo>
                    <a:pt x="3381" y="3264"/>
                    <a:pt x="4723" y="1349"/>
                    <a:pt x="5468" y="164"/>
                  </a:cubicBezTo>
                  <a:cubicBezTo>
                    <a:pt x="5211" y="58"/>
                    <a:pt x="4846" y="0"/>
                    <a:pt x="4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795;p69"/>
            <p:cNvSpPr/>
            <p:nvPr/>
          </p:nvSpPr>
          <p:spPr>
            <a:xfrm>
              <a:off x="5614775" y="4652525"/>
              <a:ext cx="90275" cy="19700"/>
            </a:xfrm>
            <a:custGeom>
              <a:avLst/>
              <a:gdLst/>
              <a:ahLst/>
              <a:cxnLst/>
              <a:rect l="l" t="t" r="r" b="b"/>
              <a:pathLst>
                <a:path w="3611" h="788" extrusionOk="0">
                  <a:moveTo>
                    <a:pt x="70" y="0"/>
                  </a:moveTo>
                  <a:cubicBezTo>
                    <a:pt x="29" y="0"/>
                    <a:pt x="0" y="47"/>
                    <a:pt x="29" y="60"/>
                  </a:cubicBezTo>
                  <a:cubicBezTo>
                    <a:pt x="273" y="173"/>
                    <a:pt x="615" y="206"/>
                    <a:pt x="893" y="264"/>
                  </a:cubicBezTo>
                  <a:cubicBezTo>
                    <a:pt x="1205" y="329"/>
                    <a:pt x="1509" y="391"/>
                    <a:pt x="1806" y="450"/>
                  </a:cubicBezTo>
                  <a:cubicBezTo>
                    <a:pt x="2399" y="570"/>
                    <a:pt x="2963" y="680"/>
                    <a:pt x="3501" y="787"/>
                  </a:cubicBezTo>
                  <a:cubicBezTo>
                    <a:pt x="3504" y="787"/>
                    <a:pt x="3507" y="788"/>
                    <a:pt x="3511" y="788"/>
                  </a:cubicBezTo>
                  <a:cubicBezTo>
                    <a:pt x="3562" y="788"/>
                    <a:pt x="3611" y="711"/>
                    <a:pt x="3558" y="700"/>
                  </a:cubicBezTo>
                  <a:cubicBezTo>
                    <a:pt x="3024" y="592"/>
                    <a:pt x="2461" y="478"/>
                    <a:pt x="1869" y="357"/>
                  </a:cubicBezTo>
                  <a:cubicBezTo>
                    <a:pt x="1575" y="297"/>
                    <a:pt x="1272" y="233"/>
                    <a:pt x="961" y="168"/>
                  </a:cubicBezTo>
                  <a:cubicBezTo>
                    <a:pt x="683" y="108"/>
                    <a:pt x="395" y="11"/>
                    <a:pt x="71" y="0"/>
                  </a:cubicBezTo>
                  <a:cubicBezTo>
                    <a:pt x="71" y="0"/>
                    <a:pt x="70"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796;p69"/>
            <p:cNvSpPr/>
            <p:nvPr/>
          </p:nvSpPr>
          <p:spPr>
            <a:xfrm>
              <a:off x="5609300" y="4669925"/>
              <a:ext cx="95425" cy="44425"/>
            </a:xfrm>
            <a:custGeom>
              <a:avLst/>
              <a:gdLst/>
              <a:ahLst/>
              <a:cxnLst/>
              <a:rect l="l" t="t" r="r" b="b"/>
              <a:pathLst>
                <a:path w="3817" h="1777" extrusionOk="0">
                  <a:moveTo>
                    <a:pt x="3768" y="1"/>
                  </a:moveTo>
                  <a:cubicBezTo>
                    <a:pt x="3760" y="1"/>
                    <a:pt x="3750" y="3"/>
                    <a:pt x="3738" y="8"/>
                  </a:cubicBezTo>
                  <a:cubicBezTo>
                    <a:pt x="3168" y="272"/>
                    <a:pt x="2573" y="547"/>
                    <a:pt x="1953" y="833"/>
                  </a:cubicBezTo>
                  <a:cubicBezTo>
                    <a:pt x="1631" y="980"/>
                    <a:pt x="1301" y="1131"/>
                    <a:pt x="964" y="1286"/>
                  </a:cubicBezTo>
                  <a:cubicBezTo>
                    <a:pt x="665" y="1422"/>
                    <a:pt x="327" y="1552"/>
                    <a:pt x="33" y="1727"/>
                  </a:cubicBezTo>
                  <a:cubicBezTo>
                    <a:pt x="1" y="1748"/>
                    <a:pt x="10" y="1776"/>
                    <a:pt x="38" y="1776"/>
                  </a:cubicBezTo>
                  <a:cubicBezTo>
                    <a:pt x="43" y="1776"/>
                    <a:pt x="48" y="1775"/>
                    <a:pt x="54" y="1773"/>
                  </a:cubicBezTo>
                  <a:cubicBezTo>
                    <a:pt x="386" y="1668"/>
                    <a:pt x="723" y="1487"/>
                    <a:pt x="1032" y="1345"/>
                  </a:cubicBezTo>
                  <a:cubicBezTo>
                    <a:pt x="1356" y="1196"/>
                    <a:pt x="1672" y="1050"/>
                    <a:pt x="1981" y="907"/>
                  </a:cubicBezTo>
                  <a:cubicBezTo>
                    <a:pt x="2600" y="621"/>
                    <a:pt x="3191" y="345"/>
                    <a:pt x="3761" y="80"/>
                  </a:cubicBezTo>
                  <a:cubicBezTo>
                    <a:pt x="3817" y="55"/>
                    <a:pt x="3810" y="1"/>
                    <a:pt x="3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797;p69"/>
            <p:cNvSpPr/>
            <p:nvPr/>
          </p:nvSpPr>
          <p:spPr>
            <a:xfrm>
              <a:off x="5685950" y="4606425"/>
              <a:ext cx="17975" cy="63725"/>
            </a:xfrm>
            <a:custGeom>
              <a:avLst/>
              <a:gdLst/>
              <a:ahLst/>
              <a:cxnLst/>
              <a:rect l="l" t="t" r="r" b="b"/>
              <a:pathLst>
                <a:path w="719" h="2549" extrusionOk="0">
                  <a:moveTo>
                    <a:pt x="58" y="0"/>
                  </a:moveTo>
                  <a:cubicBezTo>
                    <a:pt x="38" y="0"/>
                    <a:pt x="11" y="17"/>
                    <a:pt x="11" y="35"/>
                  </a:cubicBezTo>
                  <a:cubicBezTo>
                    <a:pt x="0" y="256"/>
                    <a:pt x="88" y="468"/>
                    <a:pt x="136" y="668"/>
                  </a:cubicBezTo>
                  <a:cubicBezTo>
                    <a:pt x="187" y="875"/>
                    <a:pt x="238" y="1082"/>
                    <a:pt x="289" y="1284"/>
                  </a:cubicBezTo>
                  <a:cubicBezTo>
                    <a:pt x="394" y="1710"/>
                    <a:pt x="501" y="2126"/>
                    <a:pt x="605" y="2530"/>
                  </a:cubicBezTo>
                  <a:cubicBezTo>
                    <a:pt x="609" y="2543"/>
                    <a:pt x="620" y="2549"/>
                    <a:pt x="634" y="2549"/>
                  </a:cubicBezTo>
                  <a:cubicBezTo>
                    <a:pt x="668" y="2549"/>
                    <a:pt x="719" y="2514"/>
                    <a:pt x="710" y="2479"/>
                  </a:cubicBezTo>
                  <a:cubicBezTo>
                    <a:pt x="607" y="2076"/>
                    <a:pt x="502" y="1662"/>
                    <a:pt x="397" y="1237"/>
                  </a:cubicBezTo>
                  <a:cubicBezTo>
                    <a:pt x="347" y="1035"/>
                    <a:pt x="298" y="830"/>
                    <a:pt x="248" y="623"/>
                  </a:cubicBezTo>
                  <a:cubicBezTo>
                    <a:pt x="200" y="425"/>
                    <a:pt x="181" y="190"/>
                    <a:pt x="78" y="10"/>
                  </a:cubicBezTo>
                  <a:cubicBezTo>
                    <a:pt x="74" y="3"/>
                    <a:pt x="67"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798;p69"/>
            <p:cNvSpPr/>
            <p:nvPr/>
          </p:nvSpPr>
          <p:spPr>
            <a:xfrm>
              <a:off x="5691875" y="4663375"/>
              <a:ext cx="16900" cy="14875"/>
            </a:xfrm>
            <a:custGeom>
              <a:avLst/>
              <a:gdLst/>
              <a:ahLst/>
              <a:cxnLst/>
              <a:rect l="l" t="t" r="r" b="b"/>
              <a:pathLst>
                <a:path w="676" h="595" extrusionOk="0">
                  <a:moveTo>
                    <a:pt x="491" y="1"/>
                  </a:moveTo>
                  <a:cubicBezTo>
                    <a:pt x="458" y="1"/>
                    <a:pt x="423" y="5"/>
                    <a:pt x="386" y="12"/>
                  </a:cubicBezTo>
                  <a:cubicBezTo>
                    <a:pt x="295" y="31"/>
                    <a:pt x="200" y="80"/>
                    <a:pt x="130" y="147"/>
                  </a:cubicBezTo>
                  <a:cubicBezTo>
                    <a:pt x="68" y="206"/>
                    <a:pt x="25" y="288"/>
                    <a:pt x="12" y="353"/>
                  </a:cubicBezTo>
                  <a:cubicBezTo>
                    <a:pt x="0" y="407"/>
                    <a:pt x="11" y="471"/>
                    <a:pt x="42" y="509"/>
                  </a:cubicBezTo>
                  <a:cubicBezTo>
                    <a:pt x="87" y="567"/>
                    <a:pt x="172" y="594"/>
                    <a:pt x="264" y="594"/>
                  </a:cubicBezTo>
                  <a:cubicBezTo>
                    <a:pt x="277" y="594"/>
                    <a:pt x="291" y="594"/>
                    <a:pt x="305" y="593"/>
                  </a:cubicBezTo>
                  <a:cubicBezTo>
                    <a:pt x="429" y="412"/>
                    <a:pt x="553" y="233"/>
                    <a:pt x="675" y="55"/>
                  </a:cubicBezTo>
                  <a:cubicBezTo>
                    <a:pt x="632" y="20"/>
                    <a:pt x="567"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799;p69"/>
            <p:cNvSpPr/>
            <p:nvPr/>
          </p:nvSpPr>
          <p:spPr>
            <a:xfrm>
              <a:off x="5692675" y="4665250"/>
              <a:ext cx="11050" cy="7350"/>
            </a:xfrm>
            <a:custGeom>
              <a:avLst/>
              <a:gdLst/>
              <a:ahLst/>
              <a:cxnLst/>
              <a:rect l="l" t="t" r="r" b="b"/>
              <a:pathLst>
                <a:path w="442" h="294" extrusionOk="0">
                  <a:moveTo>
                    <a:pt x="352" y="0"/>
                  </a:moveTo>
                  <a:cubicBezTo>
                    <a:pt x="342" y="0"/>
                    <a:pt x="332" y="1"/>
                    <a:pt x="321" y="4"/>
                  </a:cubicBezTo>
                  <a:cubicBezTo>
                    <a:pt x="302" y="10"/>
                    <a:pt x="282" y="18"/>
                    <a:pt x="262" y="26"/>
                  </a:cubicBezTo>
                  <a:cubicBezTo>
                    <a:pt x="223" y="43"/>
                    <a:pt x="186" y="67"/>
                    <a:pt x="154" y="94"/>
                  </a:cubicBezTo>
                  <a:cubicBezTo>
                    <a:pt x="94" y="141"/>
                    <a:pt x="0" y="263"/>
                    <a:pt x="77" y="289"/>
                  </a:cubicBezTo>
                  <a:cubicBezTo>
                    <a:pt x="85" y="292"/>
                    <a:pt x="94" y="293"/>
                    <a:pt x="103" y="293"/>
                  </a:cubicBezTo>
                  <a:cubicBezTo>
                    <a:pt x="131" y="293"/>
                    <a:pt x="162" y="281"/>
                    <a:pt x="187" y="257"/>
                  </a:cubicBezTo>
                  <a:cubicBezTo>
                    <a:pt x="208" y="236"/>
                    <a:pt x="219" y="217"/>
                    <a:pt x="242" y="196"/>
                  </a:cubicBezTo>
                  <a:cubicBezTo>
                    <a:pt x="255" y="183"/>
                    <a:pt x="272" y="170"/>
                    <a:pt x="290" y="162"/>
                  </a:cubicBezTo>
                  <a:cubicBezTo>
                    <a:pt x="293" y="161"/>
                    <a:pt x="295" y="160"/>
                    <a:pt x="297" y="159"/>
                  </a:cubicBezTo>
                  <a:lnTo>
                    <a:pt x="297" y="159"/>
                  </a:lnTo>
                  <a:cubicBezTo>
                    <a:pt x="297" y="159"/>
                    <a:pt x="297" y="159"/>
                    <a:pt x="297" y="159"/>
                  </a:cubicBezTo>
                  <a:cubicBezTo>
                    <a:pt x="298" y="159"/>
                    <a:pt x="302" y="158"/>
                    <a:pt x="311" y="155"/>
                  </a:cubicBezTo>
                  <a:cubicBezTo>
                    <a:pt x="335" y="146"/>
                    <a:pt x="355" y="134"/>
                    <a:pt x="377" y="120"/>
                  </a:cubicBezTo>
                  <a:cubicBezTo>
                    <a:pt x="423" y="92"/>
                    <a:pt x="441" y="26"/>
                    <a:pt x="402" y="12"/>
                  </a:cubicBezTo>
                  <a:cubicBezTo>
                    <a:pt x="386" y="5"/>
                    <a:pt x="370"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800;p69"/>
            <p:cNvSpPr/>
            <p:nvPr/>
          </p:nvSpPr>
          <p:spPr>
            <a:xfrm>
              <a:off x="5696000" y="4671475"/>
              <a:ext cx="5225" cy="3800"/>
            </a:xfrm>
            <a:custGeom>
              <a:avLst/>
              <a:gdLst/>
              <a:ahLst/>
              <a:cxnLst/>
              <a:rect l="l" t="t" r="r" b="b"/>
              <a:pathLst>
                <a:path w="209" h="152" extrusionOk="0">
                  <a:moveTo>
                    <a:pt x="151" y="0"/>
                  </a:moveTo>
                  <a:cubicBezTo>
                    <a:pt x="125" y="0"/>
                    <a:pt x="95" y="10"/>
                    <a:pt x="68" y="30"/>
                  </a:cubicBezTo>
                  <a:cubicBezTo>
                    <a:pt x="21" y="65"/>
                    <a:pt x="1" y="122"/>
                    <a:pt x="41" y="141"/>
                  </a:cubicBezTo>
                  <a:lnTo>
                    <a:pt x="41" y="141"/>
                  </a:lnTo>
                  <a:cubicBezTo>
                    <a:pt x="42" y="142"/>
                    <a:pt x="44" y="143"/>
                    <a:pt x="46" y="144"/>
                  </a:cubicBezTo>
                  <a:cubicBezTo>
                    <a:pt x="52" y="147"/>
                    <a:pt x="58" y="148"/>
                    <a:pt x="64" y="150"/>
                  </a:cubicBezTo>
                  <a:cubicBezTo>
                    <a:pt x="68" y="151"/>
                    <a:pt x="73" y="151"/>
                    <a:pt x="78" y="151"/>
                  </a:cubicBezTo>
                  <a:cubicBezTo>
                    <a:pt x="89" y="151"/>
                    <a:pt x="102" y="149"/>
                    <a:pt x="114" y="147"/>
                  </a:cubicBezTo>
                  <a:cubicBezTo>
                    <a:pt x="144" y="139"/>
                    <a:pt x="180" y="113"/>
                    <a:pt x="193" y="88"/>
                  </a:cubicBezTo>
                  <a:cubicBezTo>
                    <a:pt x="203" y="71"/>
                    <a:pt x="208" y="56"/>
                    <a:pt x="207" y="41"/>
                  </a:cubicBezTo>
                  <a:cubicBezTo>
                    <a:pt x="206" y="26"/>
                    <a:pt x="198" y="14"/>
                    <a:pt x="186" y="7"/>
                  </a:cubicBezTo>
                  <a:cubicBezTo>
                    <a:pt x="176" y="2"/>
                    <a:pt x="164" y="0"/>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801;p69"/>
            <p:cNvSpPr/>
            <p:nvPr/>
          </p:nvSpPr>
          <p:spPr>
            <a:xfrm>
              <a:off x="5653700" y="4702800"/>
              <a:ext cx="19700" cy="16600"/>
            </a:xfrm>
            <a:custGeom>
              <a:avLst/>
              <a:gdLst/>
              <a:ahLst/>
              <a:cxnLst/>
              <a:rect l="l" t="t" r="r" b="b"/>
              <a:pathLst>
                <a:path w="788" h="664" extrusionOk="0">
                  <a:moveTo>
                    <a:pt x="712" y="1"/>
                  </a:moveTo>
                  <a:cubicBezTo>
                    <a:pt x="683" y="1"/>
                    <a:pt x="645" y="14"/>
                    <a:pt x="610" y="44"/>
                  </a:cubicBezTo>
                  <a:cubicBezTo>
                    <a:pt x="416" y="214"/>
                    <a:pt x="187" y="411"/>
                    <a:pt x="32" y="602"/>
                  </a:cubicBezTo>
                  <a:cubicBezTo>
                    <a:pt x="0" y="640"/>
                    <a:pt x="25" y="663"/>
                    <a:pt x="63" y="663"/>
                  </a:cubicBezTo>
                  <a:cubicBezTo>
                    <a:pt x="83" y="663"/>
                    <a:pt x="108" y="656"/>
                    <a:pt x="130" y="642"/>
                  </a:cubicBezTo>
                  <a:cubicBezTo>
                    <a:pt x="250" y="555"/>
                    <a:pt x="357" y="453"/>
                    <a:pt x="461" y="358"/>
                  </a:cubicBezTo>
                  <a:cubicBezTo>
                    <a:pt x="554" y="273"/>
                    <a:pt x="654" y="188"/>
                    <a:pt x="735" y="100"/>
                  </a:cubicBezTo>
                  <a:cubicBezTo>
                    <a:pt x="788" y="41"/>
                    <a:pt x="762"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802;p69"/>
            <p:cNvSpPr/>
            <p:nvPr/>
          </p:nvSpPr>
          <p:spPr>
            <a:xfrm>
              <a:off x="5675425" y="4693725"/>
              <a:ext cx="7500" cy="6275"/>
            </a:xfrm>
            <a:custGeom>
              <a:avLst/>
              <a:gdLst/>
              <a:ahLst/>
              <a:cxnLst/>
              <a:rect l="l" t="t" r="r" b="b"/>
              <a:pathLst>
                <a:path w="300" h="251" extrusionOk="0">
                  <a:moveTo>
                    <a:pt x="239" y="1"/>
                  </a:moveTo>
                  <a:cubicBezTo>
                    <a:pt x="205" y="1"/>
                    <a:pt x="161" y="20"/>
                    <a:pt x="133" y="47"/>
                  </a:cubicBezTo>
                  <a:cubicBezTo>
                    <a:pt x="87" y="92"/>
                    <a:pt x="18" y="149"/>
                    <a:pt x="6" y="198"/>
                  </a:cubicBezTo>
                  <a:cubicBezTo>
                    <a:pt x="0" y="225"/>
                    <a:pt x="13" y="250"/>
                    <a:pt x="45" y="250"/>
                  </a:cubicBezTo>
                  <a:cubicBezTo>
                    <a:pt x="54" y="250"/>
                    <a:pt x="64" y="249"/>
                    <a:pt x="76" y="244"/>
                  </a:cubicBezTo>
                  <a:cubicBezTo>
                    <a:pt x="149" y="218"/>
                    <a:pt x="206" y="156"/>
                    <a:pt x="259" y="105"/>
                  </a:cubicBezTo>
                  <a:cubicBezTo>
                    <a:pt x="300" y="67"/>
                    <a:pt x="298" y="23"/>
                    <a:pt x="267" y="6"/>
                  </a:cubicBezTo>
                  <a:cubicBezTo>
                    <a:pt x="259" y="2"/>
                    <a:pt x="249"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803;p69"/>
            <p:cNvSpPr/>
            <p:nvPr/>
          </p:nvSpPr>
          <p:spPr>
            <a:xfrm>
              <a:off x="5593075" y="4713650"/>
              <a:ext cx="11925" cy="10925"/>
            </a:xfrm>
            <a:custGeom>
              <a:avLst/>
              <a:gdLst/>
              <a:ahLst/>
              <a:cxnLst/>
              <a:rect l="l" t="t" r="r" b="b"/>
              <a:pathLst>
                <a:path w="477" h="437" extrusionOk="0">
                  <a:moveTo>
                    <a:pt x="152" y="1"/>
                  </a:moveTo>
                  <a:cubicBezTo>
                    <a:pt x="108" y="1"/>
                    <a:pt x="59" y="28"/>
                    <a:pt x="38" y="68"/>
                  </a:cubicBezTo>
                  <a:cubicBezTo>
                    <a:pt x="0" y="145"/>
                    <a:pt x="55" y="212"/>
                    <a:pt x="90" y="261"/>
                  </a:cubicBezTo>
                  <a:cubicBezTo>
                    <a:pt x="130" y="321"/>
                    <a:pt x="181" y="374"/>
                    <a:pt x="237" y="421"/>
                  </a:cubicBezTo>
                  <a:cubicBezTo>
                    <a:pt x="249" y="432"/>
                    <a:pt x="268" y="437"/>
                    <a:pt x="290" y="437"/>
                  </a:cubicBezTo>
                  <a:cubicBezTo>
                    <a:pt x="315" y="437"/>
                    <a:pt x="345" y="430"/>
                    <a:pt x="373" y="415"/>
                  </a:cubicBezTo>
                  <a:cubicBezTo>
                    <a:pt x="396" y="404"/>
                    <a:pt x="412" y="393"/>
                    <a:pt x="428" y="378"/>
                  </a:cubicBezTo>
                  <a:cubicBezTo>
                    <a:pt x="465" y="342"/>
                    <a:pt x="476" y="298"/>
                    <a:pt x="450" y="276"/>
                  </a:cubicBezTo>
                  <a:cubicBezTo>
                    <a:pt x="397" y="234"/>
                    <a:pt x="348" y="187"/>
                    <a:pt x="306" y="137"/>
                  </a:cubicBezTo>
                  <a:cubicBezTo>
                    <a:pt x="269" y="91"/>
                    <a:pt x="248" y="19"/>
                    <a:pt x="172" y="3"/>
                  </a:cubicBezTo>
                  <a:cubicBezTo>
                    <a:pt x="166" y="1"/>
                    <a:pt x="159" y="1"/>
                    <a:pt x="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804;p69"/>
            <p:cNvSpPr/>
            <p:nvPr/>
          </p:nvSpPr>
          <p:spPr>
            <a:xfrm>
              <a:off x="5603875" y="4724275"/>
              <a:ext cx="7025" cy="5175"/>
            </a:xfrm>
            <a:custGeom>
              <a:avLst/>
              <a:gdLst/>
              <a:ahLst/>
              <a:cxnLst/>
              <a:rect l="l" t="t" r="r" b="b"/>
              <a:pathLst>
                <a:path w="281" h="207" extrusionOk="0">
                  <a:moveTo>
                    <a:pt x="136" y="0"/>
                  </a:moveTo>
                  <a:cubicBezTo>
                    <a:pt x="79" y="0"/>
                    <a:pt x="0" y="54"/>
                    <a:pt x="2" y="98"/>
                  </a:cubicBezTo>
                  <a:cubicBezTo>
                    <a:pt x="3" y="122"/>
                    <a:pt x="17" y="137"/>
                    <a:pt x="28" y="155"/>
                  </a:cubicBezTo>
                  <a:cubicBezTo>
                    <a:pt x="46" y="182"/>
                    <a:pt x="61" y="204"/>
                    <a:pt x="109" y="206"/>
                  </a:cubicBezTo>
                  <a:cubicBezTo>
                    <a:pt x="111" y="207"/>
                    <a:pt x="114" y="207"/>
                    <a:pt x="116" y="207"/>
                  </a:cubicBezTo>
                  <a:cubicBezTo>
                    <a:pt x="186" y="207"/>
                    <a:pt x="280" y="142"/>
                    <a:pt x="278" y="88"/>
                  </a:cubicBezTo>
                  <a:cubicBezTo>
                    <a:pt x="276" y="52"/>
                    <a:pt x="253" y="37"/>
                    <a:pt x="217" y="24"/>
                  </a:cubicBezTo>
                  <a:cubicBezTo>
                    <a:pt x="194" y="14"/>
                    <a:pt x="172" y="3"/>
                    <a:pt x="142" y="0"/>
                  </a:cubicBezTo>
                  <a:cubicBezTo>
                    <a:pt x="140" y="0"/>
                    <a:pt x="138"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805;p69"/>
            <p:cNvSpPr/>
            <p:nvPr/>
          </p:nvSpPr>
          <p:spPr>
            <a:xfrm>
              <a:off x="5605450" y="4664700"/>
              <a:ext cx="8650" cy="9300"/>
            </a:xfrm>
            <a:custGeom>
              <a:avLst/>
              <a:gdLst/>
              <a:ahLst/>
              <a:cxnLst/>
              <a:rect l="l" t="t" r="r" b="b"/>
              <a:pathLst>
                <a:path w="346" h="372" extrusionOk="0">
                  <a:moveTo>
                    <a:pt x="256" y="1"/>
                  </a:moveTo>
                  <a:cubicBezTo>
                    <a:pt x="209" y="1"/>
                    <a:pt x="150" y="23"/>
                    <a:pt x="115" y="68"/>
                  </a:cubicBezTo>
                  <a:cubicBezTo>
                    <a:pt x="56" y="146"/>
                    <a:pt x="4" y="254"/>
                    <a:pt x="1" y="330"/>
                  </a:cubicBezTo>
                  <a:cubicBezTo>
                    <a:pt x="0" y="358"/>
                    <a:pt x="27" y="372"/>
                    <a:pt x="60" y="372"/>
                  </a:cubicBezTo>
                  <a:cubicBezTo>
                    <a:pt x="92" y="372"/>
                    <a:pt x="129" y="359"/>
                    <a:pt x="157" y="334"/>
                  </a:cubicBezTo>
                  <a:cubicBezTo>
                    <a:pt x="236" y="261"/>
                    <a:pt x="303" y="153"/>
                    <a:pt x="329" y="75"/>
                  </a:cubicBezTo>
                  <a:cubicBezTo>
                    <a:pt x="345" y="26"/>
                    <a:pt x="307" y="1"/>
                    <a:pt x="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806;p69"/>
            <p:cNvSpPr/>
            <p:nvPr/>
          </p:nvSpPr>
          <p:spPr>
            <a:xfrm>
              <a:off x="5611975" y="4658100"/>
              <a:ext cx="5950" cy="4650"/>
            </a:xfrm>
            <a:custGeom>
              <a:avLst/>
              <a:gdLst/>
              <a:ahLst/>
              <a:cxnLst/>
              <a:rect l="l" t="t" r="r" b="b"/>
              <a:pathLst>
                <a:path w="238" h="186" extrusionOk="0">
                  <a:moveTo>
                    <a:pt x="160" y="0"/>
                  </a:moveTo>
                  <a:cubicBezTo>
                    <a:pt x="90" y="0"/>
                    <a:pt x="1" y="56"/>
                    <a:pt x="6" y="111"/>
                  </a:cubicBezTo>
                  <a:cubicBezTo>
                    <a:pt x="7" y="133"/>
                    <a:pt x="1" y="153"/>
                    <a:pt x="18" y="170"/>
                  </a:cubicBezTo>
                  <a:cubicBezTo>
                    <a:pt x="31" y="181"/>
                    <a:pt x="48" y="186"/>
                    <a:pt x="68" y="186"/>
                  </a:cubicBezTo>
                  <a:cubicBezTo>
                    <a:pt x="84" y="186"/>
                    <a:pt x="102" y="183"/>
                    <a:pt x="121" y="177"/>
                  </a:cubicBezTo>
                  <a:cubicBezTo>
                    <a:pt x="142" y="169"/>
                    <a:pt x="158" y="157"/>
                    <a:pt x="174" y="144"/>
                  </a:cubicBezTo>
                  <a:cubicBezTo>
                    <a:pt x="177" y="141"/>
                    <a:pt x="189" y="131"/>
                    <a:pt x="189" y="131"/>
                  </a:cubicBezTo>
                  <a:lnTo>
                    <a:pt x="189" y="131"/>
                  </a:lnTo>
                  <a:cubicBezTo>
                    <a:pt x="188" y="131"/>
                    <a:pt x="185" y="133"/>
                    <a:pt x="177" y="139"/>
                  </a:cubicBezTo>
                  <a:lnTo>
                    <a:pt x="177" y="139"/>
                  </a:lnTo>
                  <a:cubicBezTo>
                    <a:pt x="210" y="115"/>
                    <a:pt x="236" y="87"/>
                    <a:pt x="236" y="56"/>
                  </a:cubicBezTo>
                  <a:cubicBezTo>
                    <a:pt x="238" y="29"/>
                    <a:pt x="215" y="8"/>
                    <a:pt x="181" y="2"/>
                  </a:cubicBezTo>
                  <a:cubicBezTo>
                    <a:pt x="174" y="1"/>
                    <a:pt x="16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807;p69"/>
            <p:cNvSpPr/>
            <p:nvPr/>
          </p:nvSpPr>
          <p:spPr>
            <a:xfrm>
              <a:off x="5618275" y="4628100"/>
              <a:ext cx="12525" cy="10200"/>
            </a:xfrm>
            <a:custGeom>
              <a:avLst/>
              <a:gdLst/>
              <a:ahLst/>
              <a:cxnLst/>
              <a:rect l="l" t="t" r="r" b="b"/>
              <a:pathLst>
                <a:path w="501" h="408" extrusionOk="0">
                  <a:moveTo>
                    <a:pt x="368" y="0"/>
                  </a:moveTo>
                  <a:cubicBezTo>
                    <a:pt x="334" y="0"/>
                    <a:pt x="297" y="12"/>
                    <a:pt x="264" y="40"/>
                  </a:cubicBezTo>
                  <a:cubicBezTo>
                    <a:pt x="154" y="137"/>
                    <a:pt x="17" y="260"/>
                    <a:pt x="3" y="374"/>
                  </a:cubicBezTo>
                  <a:cubicBezTo>
                    <a:pt x="1" y="396"/>
                    <a:pt x="22" y="407"/>
                    <a:pt x="48" y="407"/>
                  </a:cubicBezTo>
                  <a:cubicBezTo>
                    <a:pt x="65" y="407"/>
                    <a:pt x="83" y="403"/>
                    <a:pt x="99" y="394"/>
                  </a:cubicBezTo>
                  <a:cubicBezTo>
                    <a:pt x="223" y="322"/>
                    <a:pt x="313" y="209"/>
                    <a:pt x="421" y="126"/>
                  </a:cubicBezTo>
                  <a:cubicBezTo>
                    <a:pt x="501" y="64"/>
                    <a:pt x="445"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808;p69"/>
            <p:cNvSpPr/>
            <p:nvPr/>
          </p:nvSpPr>
          <p:spPr>
            <a:xfrm>
              <a:off x="5633425" y="4618925"/>
              <a:ext cx="8550" cy="5775"/>
            </a:xfrm>
            <a:custGeom>
              <a:avLst/>
              <a:gdLst/>
              <a:ahLst/>
              <a:cxnLst/>
              <a:rect l="l" t="t" r="r" b="b"/>
              <a:pathLst>
                <a:path w="342" h="231" extrusionOk="0">
                  <a:moveTo>
                    <a:pt x="242" y="1"/>
                  </a:moveTo>
                  <a:cubicBezTo>
                    <a:pt x="207" y="1"/>
                    <a:pt x="166" y="14"/>
                    <a:pt x="138" y="41"/>
                  </a:cubicBezTo>
                  <a:cubicBezTo>
                    <a:pt x="99" y="78"/>
                    <a:pt x="51" y="116"/>
                    <a:pt x="26" y="157"/>
                  </a:cubicBezTo>
                  <a:cubicBezTo>
                    <a:pt x="0" y="199"/>
                    <a:pt x="25" y="231"/>
                    <a:pt x="72" y="231"/>
                  </a:cubicBezTo>
                  <a:cubicBezTo>
                    <a:pt x="84" y="231"/>
                    <a:pt x="98" y="229"/>
                    <a:pt x="112" y="224"/>
                  </a:cubicBezTo>
                  <a:cubicBezTo>
                    <a:pt x="168" y="205"/>
                    <a:pt x="218" y="172"/>
                    <a:pt x="267" y="144"/>
                  </a:cubicBezTo>
                  <a:cubicBezTo>
                    <a:pt x="328" y="111"/>
                    <a:pt x="341" y="50"/>
                    <a:pt x="304" y="19"/>
                  </a:cubicBezTo>
                  <a:cubicBezTo>
                    <a:pt x="289" y="7"/>
                    <a:pt x="267" y="1"/>
                    <a:pt x="2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809;p69"/>
            <p:cNvSpPr/>
            <p:nvPr/>
          </p:nvSpPr>
          <p:spPr>
            <a:xfrm>
              <a:off x="5633025" y="4677950"/>
              <a:ext cx="31300" cy="8975"/>
            </a:xfrm>
            <a:custGeom>
              <a:avLst/>
              <a:gdLst/>
              <a:ahLst/>
              <a:cxnLst/>
              <a:rect l="l" t="t" r="r" b="b"/>
              <a:pathLst>
                <a:path w="1252" h="359" extrusionOk="0">
                  <a:moveTo>
                    <a:pt x="1155" y="1"/>
                  </a:moveTo>
                  <a:cubicBezTo>
                    <a:pt x="1146" y="1"/>
                    <a:pt x="1135" y="2"/>
                    <a:pt x="1124" y="4"/>
                  </a:cubicBezTo>
                  <a:cubicBezTo>
                    <a:pt x="939" y="46"/>
                    <a:pt x="752" y="92"/>
                    <a:pt x="562" y="142"/>
                  </a:cubicBezTo>
                  <a:cubicBezTo>
                    <a:pt x="396" y="184"/>
                    <a:pt x="211" y="216"/>
                    <a:pt x="46" y="302"/>
                  </a:cubicBezTo>
                  <a:cubicBezTo>
                    <a:pt x="15" y="319"/>
                    <a:pt x="1" y="354"/>
                    <a:pt x="35" y="357"/>
                  </a:cubicBezTo>
                  <a:cubicBezTo>
                    <a:pt x="49" y="358"/>
                    <a:pt x="64" y="359"/>
                    <a:pt x="79" y="359"/>
                  </a:cubicBezTo>
                  <a:cubicBezTo>
                    <a:pt x="216" y="359"/>
                    <a:pt x="375" y="316"/>
                    <a:pt x="520" y="286"/>
                  </a:cubicBezTo>
                  <a:cubicBezTo>
                    <a:pt x="722" y="244"/>
                    <a:pt x="921" y="200"/>
                    <a:pt x="1118" y="154"/>
                  </a:cubicBezTo>
                  <a:cubicBezTo>
                    <a:pt x="1237" y="126"/>
                    <a:pt x="1252" y="1"/>
                    <a:pt x="1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810;p69"/>
            <p:cNvSpPr/>
            <p:nvPr/>
          </p:nvSpPr>
          <p:spPr>
            <a:xfrm>
              <a:off x="5666675" y="4674425"/>
              <a:ext cx="12500" cy="5150"/>
            </a:xfrm>
            <a:custGeom>
              <a:avLst/>
              <a:gdLst/>
              <a:ahLst/>
              <a:cxnLst/>
              <a:rect l="l" t="t" r="r" b="b"/>
              <a:pathLst>
                <a:path w="500" h="206" extrusionOk="0">
                  <a:moveTo>
                    <a:pt x="412" y="1"/>
                  </a:moveTo>
                  <a:cubicBezTo>
                    <a:pt x="404" y="1"/>
                    <a:pt x="394" y="2"/>
                    <a:pt x="384" y="4"/>
                  </a:cubicBezTo>
                  <a:cubicBezTo>
                    <a:pt x="288" y="26"/>
                    <a:pt x="175" y="57"/>
                    <a:pt x="77" y="98"/>
                  </a:cubicBezTo>
                  <a:cubicBezTo>
                    <a:pt x="0" y="131"/>
                    <a:pt x="3" y="205"/>
                    <a:pt x="66" y="205"/>
                  </a:cubicBezTo>
                  <a:cubicBezTo>
                    <a:pt x="67" y="205"/>
                    <a:pt x="69" y="205"/>
                    <a:pt x="71" y="205"/>
                  </a:cubicBezTo>
                  <a:cubicBezTo>
                    <a:pt x="163" y="199"/>
                    <a:pt x="279" y="171"/>
                    <a:pt x="376" y="144"/>
                  </a:cubicBezTo>
                  <a:cubicBezTo>
                    <a:pt x="487" y="113"/>
                    <a:pt x="499"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811;p69"/>
            <p:cNvSpPr/>
            <p:nvPr/>
          </p:nvSpPr>
          <p:spPr>
            <a:xfrm>
              <a:off x="5675425" y="4641275"/>
              <a:ext cx="19575" cy="21000"/>
            </a:xfrm>
            <a:custGeom>
              <a:avLst/>
              <a:gdLst/>
              <a:ahLst/>
              <a:cxnLst/>
              <a:rect l="l" t="t" r="r" b="b"/>
              <a:pathLst>
                <a:path w="783" h="840" extrusionOk="0">
                  <a:moveTo>
                    <a:pt x="70" y="0"/>
                  </a:moveTo>
                  <a:cubicBezTo>
                    <a:pt x="40" y="0"/>
                    <a:pt x="1" y="31"/>
                    <a:pt x="10" y="54"/>
                  </a:cubicBezTo>
                  <a:cubicBezTo>
                    <a:pt x="62" y="201"/>
                    <a:pt x="174" y="319"/>
                    <a:pt x="266" y="438"/>
                  </a:cubicBezTo>
                  <a:cubicBezTo>
                    <a:pt x="366" y="567"/>
                    <a:pt x="467" y="693"/>
                    <a:pt x="566" y="819"/>
                  </a:cubicBezTo>
                  <a:cubicBezTo>
                    <a:pt x="577" y="833"/>
                    <a:pt x="593" y="839"/>
                    <a:pt x="612" y="839"/>
                  </a:cubicBezTo>
                  <a:cubicBezTo>
                    <a:pt x="683" y="839"/>
                    <a:pt x="783" y="754"/>
                    <a:pt x="738" y="702"/>
                  </a:cubicBezTo>
                  <a:cubicBezTo>
                    <a:pt x="634" y="580"/>
                    <a:pt x="529" y="458"/>
                    <a:pt x="420" y="335"/>
                  </a:cubicBezTo>
                  <a:cubicBezTo>
                    <a:pt x="320" y="221"/>
                    <a:pt x="227" y="93"/>
                    <a:pt x="87" y="5"/>
                  </a:cubicBezTo>
                  <a:cubicBezTo>
                    <a:pt x="82" y="2"/>
                    <a:pt x="76"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812;p69"/>
            <p:cNvSpPr/>
            <p:nvPr/>
          </p:nvSpPr>
          <p:spPr>
            <a:xfrm>
              <a:off x="5668725" y="4634225"/>
              <a:ext cx="6600" cy="5375"/>
            </a:xfrm>
            <a:custGeom>
              <a:avLst/>
              <a:gdLst/>
              <a:ahLst/>
              <a:cxnLst/>
              <a:rect l="l" t="t" r="r" b="b"/>
              <a:pathLst>
                <a:path w="264" h="215" extrusionOk="0">
                  <a:moveTo>
                    <a:pt x="106" y="1"/>
                  </a:moveTo>
                  <a:cubicBezTo>
                    <a:pt x="61" y="1"/>
                    <a:pt x="0" y="34"/>
                    <a:pt x="3" y="76"/>
                  </a:cubicBezTo>
                  <a:cubicBezTo>
                    <a:pt x="5" y="108"/>
                    <a:pt x="24" y="130"/>
                    <a:pt x="42" y="155"/>
                  </a:cubicBezTo>
                  <a:cubicBezTo>
                    <a:pt x="51" y="166"/>
                    <a:pt x="60" y="179"/>
                    <a:pt x="68" y="189"/>
                  </a:cubicBezTo>
                  <a:cubicBezTo>
                    <a:pt x="85" y="208"/>
                    <a:pt x="107" y="215"/>
                    <a:pt x="139" y="215"/>
                  </a:cubicBezTo>
                  <a:cubicBezTo>
                    <a:pt x="200" y="213"/>
                    <a:pt x="250" y="165"/>
                    <a:pt x="258" y="120"/>
                  </a:cubicBezTo>
                  <a:cubicBezTo>
                    <a:pt x="264" y="81"/>
                    <a:pt x="226" y="62"/>
                    <a:pt x="197" y="42"/>
                  </a:cubicBezTo>
                  <a:cubicBezTo>
                    <a:pt x="174" y="26"/>
                    <a:pt x="152" y="7"/>
                    <a:pt x="118" y="2"/>
                  </a:cubicBezTo>
                  <a:cubicBezTo>
                    <a:pt x="115" y="1"/>
                    <a:pt x="110"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813;p69"/>
            <p:cNvSpPr/>
            <p:nvPr/>
          </p:nvSpPr>
          <p:spPr>
            <a:xfrm>
              <a:off x="5662175" y="4628225"/>
              <a:ext cx="5900" cy="4475"/>
            </a:xfrm>
            <a:custGeom>
              <a:avLst/>
              <a:gdLst/>
              <a:ahLst/>
              <a:cxnLst/>
              <a:rect l="l" t="t" r="r" b="b"/>
              <a:pathLst>
                <a:path w="236" h="179" extrusionOk="0">
                  <a:moveTo>
                    <a:pt x="35" y="121"/>
                  </a:moveTo>
                  <a:lnTo>
                    <a:pt x="35" y="121"/>
                  </a:lnTo>
                  <a:cubicBezTo>
                    <a:pt x="35" y="121"/>
                    <a:pt x="35" y="121"/>
                    <a:pt x="35" y="121"/>
                  </a:cubicBezTo>
                  <a:cubicBezTo>
                    <a:pt x="35" y="121"/>
                    <a:pt x="36" y="121"/>
                    <a:pt x="36" y="121"/>
                  </a:cubicBezTo>
                  <a:lnTo>
                    <a:pt x="36" y="121"/>
                  </a:lnTo>
                  <a:cubicBezTo>
                    <a:pt x="36" y="121"/>
                    <a:pt x="36" y="121"/>
                    <a:pt x="36" y="121"/>
                  </a:cubicBezTo>
                  <a:lnTo>
                    <a:pt x="36" y="121"/>
                  </a:lnTo>
                  <a:cubicBezTo>
                    <a:pt x="35" y="121"/>
                    <a:pt x="35" y="121"/>
                    <a:pt x="35" y="121"/>
                  </a:cubicBezTo>
                  <a:close/>
                  <a:moveTo>
                    <a:pt x="38" y="123"/>
                  </a:moveTo>
                  <a:cubicBezTo>
                    <a:pt x="38" y="123"/>
                    <a:pt x="38" y="123"/>
                    <a:pt x="38" y="123"/>
                  </a:cubicBezTo>
                  <a:cubicBezTo>
                    <a:pt x="38" y="123"/>
                    <a:pt x="38" y="123"/>
                    <a:pt x="38" y="123"/>
                  </a:cubicBezTo>
                  <a:lnTo>
                    <a:pt x="38" y="123"/>
                  </a:lnTo>
                  <a:cubicBezTo>
                    <a:pt x="38" y="123"/>
                    <a:pt x="38" y="123"/>
                    <a:pt x="38" y="123"/>
                  </a:cubicBezTo>
                  <a:close/>
                  <a:moveTo>
                    <a:pt x="115" y="1"/>
                  </a:moveTo>
                  <a:cubicBezTo>
                    <a:pt x="99" y="1"/>
                    <a:pt x="82" y="4"/>
                    <a:pt x="65" y="12"/>
                  </a:cubicBezTo>
                  <a:cubicBezTo>
                    <a:pt x="23" y="30"/>
                    <a:pt x="0" y="63"/>
                    <a:pt x="9" y="90"/>
                  </a:cubicBezTo>
                  <a:cubicBezTo>
                    <a:pt x="12" y="102"/>
                    <a:pt x="23" y="112"/>
                    <a:pt x="34" y="120"/>
                  </a:cubicBezTo>
                  <a:lnTo>
                    <a:pt x="34" y="120"/>
                  </a:lnTo>
                  <a:cubicBezTo>
                    <a:pt x="34" y="121"/>
                    <a:pt x="35" y="121"/>
                    <a:pt x="36" y="122"/>
                  </a:cubicBezTo>
                  <a:lnTo>
                    <a:pt x="36" y="122"/>
                  </a:lnTo>
                  <a:cubicBezTo>
                    <a:pt x="33" y="143"/>
                    <a:pt x="50" y="158"/>
                    <a:pt x="65" y="168"/>
                  </a:cubicBezTo>
                  <a:cubicBezTo>
                    <a:pt x="74" y="175"/>
                    <a:pt x="88" y="178"/>
                    <a:pt x="103" y="178"/>
                  </a:cubicBezTo>
                  <a:cubicBezTo>
                    <a:pt x="125" y="178"/>
                    <a:pt x="150" y="172"/>
                    <a:pt x="169" y="162"/>
                  </a:cubicBezTo>
                  <a:cubicBezTo>
                    <a:pt x="206" y="144"/>
                    <a:pt x="229" y="113"/>
                    <a:pt x="232" y="84"/>
                  </a:cubicBezTo>
                  <a:cubicBezTo>
                    <a:pt x="235" y="51"/>
                    <a:pt x="209" y="29"/>
                    <a:pt x="180" y="17"/>
                  </a:cubicBezTo>
                  <a:cubicBezTo>
                    <a:pt x="161" y="8"/>
                    <a:pt x="13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814;p69"/>
            <p:cNvSpPr/>
            <p:nvPr/>
          </p:nvSpPr>
          <p:spPr>
            <a:xfrm>
              <a:off x="5706700" y="4620300"/>
              <a:ext cx="19500" cy="35525"/>
            </a:xfrm>
            <a:custGeom>
              <a:avLst/>
              <a:gdLst/>
              <a:ahLst/>
              <a:cxnLst/>
              <a:rect l="l" t="t" r="r" b="b"/>
              <a:pathLst>
                <a:path w="780" h="1421" extrusionOk="0">
                  <a:moveTo>
                    <a:pt x="739" y="1"/>
                  </a:moveTo>
                  <a:cubicBezTo>
                    <a:pt x="734" y="1"/>
                    <a:pt x="729" y="3"/>
                    <a:pt x="723" y="6"/>
                  </a:cubicBezTo>
                  <a:cubicBezTo>
                    <a:pt x="636" y="71"/>
                    <a:pt x="609" y="149"/>
                    <a:pt x="567" y="232"/>
                  </a:cubicBezTo>
                  <a:cubicBezTo>
                    <a:pt x="504" y="356"/>
                    <a:pt x="442" y="480"/>
                    <a:pt x="381" y="604"/>
                  </a:cubicBezTo>
                  <a:cubicBezTo>
                    <a:pt x="260" y="852"/>
                    <a:pt x="140" y="1102"/>
                    <a:pt x="23" y="1351"/>
                  </a:cubicBezTo>
                  <a:cubicBezTo>
                    <a:pt x="0" y="1398"/>
                    <a:pt x="28" y="1420"/>
                    <a:pt x="68" y="1420"/>
                  </a:cubicBezTo>
                  <a:cubicBezTo>
                    <a:pt x="113" y="1420"/>
                    <a:pt x="172" y="1393"/>
                    <a:pt x="197" y="1342"/>
                  </a:cubicBezTo>
                  <a:cubicBezTo>
                    <a:pt x="308" y="1104"/>
                    <a:pt x="417" y="866"/>
                    <a:pt x="526" y="628"/>
                  </a:cubicBezTo>
                  <a:cubicBezTo>
                    <a:pt x="577" y="514"/>
                    <a:pt x="629" y="399"/>
                    <a:pt x="677" y="284"/>
                  </a:cubicBezTo>
                  <a:cubicBezTo>
                    <a:pt x="717" y="193"/>
                    <a:pt x="779" y="92"/>
                    <a:pt x="753" y="11"/>
                  </a:cubicBezTo>
                  <a:cubicBezTo>
                    <a:pt x="752" y="5"/>
                    <a:pt x="746" y="1"/>
                    <a:pt x="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815;p69"/>
            <p:cNvSpPr/>
            <p:nvPr/>
          </p:nvSpPr>
          <p:spPr>
            <a:xfrm>
              <a:off x="5713500" y="4593675"/>
              <a:ext cx="14800" cy="3950"/>
            </a:xfrm>
            <a:custGeom>
              <a:avLst/>
              <a:gdLst/>
              <a:ahLst/>
              <a:cxnLst/>
              <a:rect l="l" t="t" r="r" b="b"/>
              <a:pathLst>
                <a:path w="592" h="158" extrusionOk="0">
                  <a:moveTo>
                    <a:pt x="412" y="1"/>
                  </a:moveTo>
                  <a:cubicBezTo>
                    <a:pt x="364" y="1"/>
                    <a:pt x="314" y="6"/>
                    <a:pt x="269" y="9"/>
                  </a:cubicBezTo>
                  <a:cubicBezTo>
                    <a:pt x="197" y="13"/>
                    <a:pt x="68" y="10"/>
                    <a:pt x="11" y="75"/>
                  </a:cubicBezTo>
                  <a:cubicBezTo>
                    <a:pt x="3" y="83"/>
                    <a:pt x="0" y="92"/>
                    <a:pt x="5" y="100"/>
                  </a:cubicBezTo>
                  <a:cubicBezTo>
                    <a:pt x="25" y="138"/>
                    <a:pt x="92" y="141"/>
                    <a:pt x="154" y="141"/>
                  </a:cubicBezTo>
                  <a:cubicBezTo>
                    <a:pt x="168" y="141"/>
                    <a:pt x="181" y="141"/>
                    <a:pt x="194" y="141"/>
                  </a:cubicBezTo>
                  <a:cubicBezTo>
                    <a:pt x="206" y="141"/>
                    <a:pt x="218" y="141"/>
                    <a:pt x="228" y="142"/>
                  </a:cubicBezTo>
                  <a:cubicBezTo>
                    <a:pt x="288" y="146"/>
                    <a:pt x="349" y="157"/>
                    <a:pt x="410" y="157"/>
                  </a:cubicBezTo>
                  <a:cubicBezTo>
                    <a:pt x="444" y="157"/>
                    <a:pt x="478" y="154"/>
                    <a:pt x="512" y="144"/>
                  </a:cubicBezTo>
                  <a:cubicBezTo>
                    <a:pt x="570" y="127"/>
                    <a:pt x="592" y="55"/>
                    <a:pt x="557" y="31"/>
                  </a:cubicBezTo>
                  <a:cubicBezTo>
                    <a:pt x="519" y="7"/>
                    <a:pt x="467"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816;p69"/>
            <p:cNvSpPr/>
            <p:nvPr/>
          </p:nvSpPr>
          <p:spPr>
            <a:xfrm>
              <a:off x="5706450" y="4601800"/>
              <a:ext cx="7325" cy="3150"/>
            </a:xfrm>
            <a:custGeom>
              <a:avLst/>
              <a:gdLst/>
              <a:ahLst/>
              <a:cxnLst/>
              <a:rect l="l" t="t" r="r" b="b"/>
              <a:pathLst>
                <a:path w="293" h="126" extrusionOk="0">
                  <a:moveTo>
                    <a:pt x="233" y="1"/>
                  </a:moveTo>
                  <a:cubicBezTo>
                    <a:pt x="228" y="1"/>
                    <a:pt x="223" y="1"/>
                    <a:pt x="217" y="2"/>
                  </a:cubicBezTo>
                  <a:cubicBezTo>
                    <a:pt x="159" y="11"/>
                    <a:pt x="82" y="28"/>
                    <a:pt x="31" y="66"/>
                  </a:cubicBezTo>
                  <a:cubicBezTo>
                    <a:pt x="11" y="80"/>
                    <a:pt x="1" y="108"/>
                    <a:pt x="28" y="114"/>
                  </a:cubicBezTo>
                  <a:cubicBezTo>
                    <a:pt x="78" y="125"/>
                    <a:pt x="138" y="119"/>
                    <a:pt x="190" y="125"/>
                  </a:cubicBezTo>
                  <a:cubicBezTo>
                    <a:pt x="193" y="125"/>
                    <a:pt x="196" y="125"/>
                    <a:pt x="199" y="125"/>
                  </a:cubicBezTo>
                  <a:cubicBezTo>
                    <a:pt x="238" y="125"/>
                    <a:pt x="278" y="88"/>
                    <a:pt x="285" y="57"/>
                  </a:cubicBezTo>
                  <a:cubicBezTo>
                    <a:pt x="292" y="24"/>
                    <a:pt x="26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817;p69"/>
            <p:cNvSpPr/>
            <p:nvPr/>
          </p:nvSpPr>
          <p:spPr>
            <a:xfrm>
              <a:off x="5631700" y="4727950"/>
              <a:ext cx="12100" cy="5550"/>
            </a:xfrm>
            <a:custGeom>
              <a:avLst/>
              <a:gdLst/>
              <a:ahLst/>
              <a:cxnLst/>
              <a:rect l="l" t="t" r="r" b="b"/>
              <a:pathLst>
                <a:path w="484" h="222" extrusionOk="0">
                  <a:moveTo>
                    <a:pt x="121" y="1"/>
                  </a:moveTo>
                  <a:cubicBezTo>
                    <a:pt x="71" y="1"/>
                    <a:pt x="0" y="55"/>
                    <a:pt x="19" y="89"/>
                  </a:cubicBezTo>
                  <a:cubicBezTo>
                    <a:pt x="54" y="156"/>
                    <a:pt x="145" y="194"/>
                    <a:pt x="234" y="218"/>
                  </a:cubicBezTo>
                  <a:cubicBezTo>
                    <a:pt x="242" y="220"/>
                    <a:pt x="250" y="221"/>
                    <a:pt x="258" y="221"/>
                  </a:cubicBezTo>
                  <a:cubicBezTo>
                    <a:pt x="358" y="221"/>
                    <a:pt x="483" y="89"/>
                    <a:pt x="393" y="60"/>
                  </a:cubicBezTo>
                  <a:cubicBezTo>
                    <a:pt x="312" y="35"/>
                    <a:pt x="224" y="2"/>
                    <a:pt x="124" y="1"/>
                  </a:cubicBezTo>
                  <a:cubicBezTo>
                    <a:pt x="123" y="1"/>
                    <a:pt x="122"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818;p69"/>
            <p:cNvSpPr/>
            <p:nvPr/>
          </p:nvSpPr>
          <p:spPr>
            <a:xfrm>
              <a:off x="5642300" y="4730100"/>
              <a:ext cx="7150" cy="4000"/>
            </a:xfrm>
            <a:custGeom>
              <a:avLst/>
              <a:gdLst/>
              <a:ahLst/>
              <a:cxnLst/>
              <a:rect l="l" t="t" r="r" b="b"/>
              <a:pathLst>
                <a:path w="286" h="160" extrusionOk="0">
                  <a:moveTo>
                    <a:pt x="213" y="0"/>
                  </a:moveTo>
                  <a:cubicBezTo>
                    <a:pt x="184" y="0"/>
                    <a:pt x="152" y="4"/>
                    <a:pt x="120" y="11"/>
                  </a:cubicBezTo>
                  <a:cubicBezTo>
                    <a:pt x="82" y="19"/>
                    <a:pt x="45" y="40"/>
                    <a:pt x="22" y="72"/>
                  </a:cubicBezTo>
                  <a:cubicBezTo>
                    <a:pt x="1" y="102"/>
                    <a:pt x="10" y="129"/>
                    <a:pt x="33" y="139"/>
                  </a:cubicBezTo>
                  <a:cubicBezTo>
                    <a:pt x="55" y="150"/>
                    <a:pt x="84" y="158"/>
                    <a:pt x="114" y="159"/>
                  </a:cubicBezTo>
                  <a:cubicBezTo>
                    <a:pt x="116" y="159"/>
                    <a:pt x="118" y="159"/>
                    <a:pt x="120" y="159"/>
                  </a:cubicBezTo>
                  <a:cubicBezTo>
                    <a:pt x="168" y="159"/>
                    <a:pt x="225" y="125"/>
                    <a:pt x="254" y="85"/>
                  </a:cubicBezTo>
                  <a:cubicBezTo>
                    <a:pt x="285" y="41"/>
                    <a:pt x="268" y="3"/>
                    <a:pt x="222" y="0"/>
                  </a:cubicBezTo>
                  <a:cubicBezTo>
                    <a:pt x="219" y="0"/>
                    <a:pt x="216"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819;p69"/>
            <p:cNvSpPr/>
            <p:nvPr/>
          </p:nvSpPr>
          <p:spPr>
            <a:xfrm>
              <a:off x="5735775" y="4603625"/>
              <a:ext cx="8950" cy="4700"/>
            </a:xfrm>
            <a:custGeom>
              <a:avLst/>
              <a:gdLst/>
              <a:ahLst/>
              <a:cxnLst/>
              <a:rect l="l" t="t" r="r" b="b"/>
              <a:pathLst>
                <a:path w="358" h="188" extrusionOk="0">
                  <a:moveTo>
                    <a:pt x="104" y="1"/>
                  </a:moveTo>
                  <a:cubicBezTo>
                    <a:pt x="79" y="1"/>
                    <a:pt x="53" y="6"/>
                    <a:pt x="28" y="23"/>
                  </a:cubicBezTo>
                  <a:cubicBezTo>
                    <a:pt x="11" y="35"/>
                    <a:pt x="0" y="54"/>
                    <a:pt x="3" y="69"/>
                  </a:cubicBezTo>
                  <a:cubicBezTo>
                    <a:pt x="11" y="104"/>
                    <a:pt x="48" y="113"/>
                    <a:pt x="79" y="127"/>
                  </a:cubicBezTo>
                  <a:cubicBezTo>
                    <a:pt x="111" y="142"/>
                    <a:pt x="141" y="161"/>
                    <a:pt x="171" y="178"/>
                  </a:cubicBezTo>
                  <a:cubicBezTo>
                    <a:pt x="181" y="185"/>
                    <a:pt x="194" y="188"/>
                    <a:pt x="206" y="188"/>
                  </a:cubicBezTo>
                  <a:cubicBezTo>
                    <a:pt x="277" y="188"/>
                    <a:pt x="358" y="96"/>
                    <a:pt x="296" y="58"/>
                  </a:cubicBezTo>
                  <a:cubicBezTo>
                    <a:pt x="259" y="33"/>
                    <a:pt x="218" y="18"/>
                    <a:pt x="168" y="8"/>
                  </a:cubicBezTo>
                  <a:cubicBezTo>
                    <a:pt x="149" y="5"/>
                    <a:pt x="127" y="1"/>
                    <a:pt x="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820;p69"/>
            <p:cNvSpPr/>
            <p:nvPr/>
          </p:nvSpPr>
          <p:spPr>
            <a:xfrm>
              <a:off x="5812725" y="4743625"/>
              <a:ext cx="203475" cy="129400"/>
            </a:xfrm>
            <a:custGeom>
              <a:avLst/>
              <a:gdLst/>
              <a:ahLst/>
              <a:cxnLst/>
              <a:rect l="l" t="t" r="r" b="b"/>
              <a:pathLst>
                <a:path w="8139" h="5176" extrusionOk="0">
                  <a:moveTo>
                    <a:pt x="3298" y="0"/>
                  </a:moveTo>
                  <a:cubicBezTo>
                    <a:pt x="1571" y="23"/>
                    <a:pt x="139" y="945"/>
                    <a:pt x="6" y="2332"/>
                  </a:cubicBezTo>
                  <a:cubicBezTo>
                    <a:pt x="1" y="2388"/>
                    <a:pt x="63" y="2451"/>
                    <a:pt x="128" y="2474"/>
                  </a:cubicBezTo>
                  <a:cubicBezTo>
                    <a:pt x="707" y="2683"/>
                    <a:pt x="1287" y="2894"/>
                    <a:pt x="1865" y="3105"/>
                  </a:cubicBezTo>
                  <a:cubicBezTo>
                    <a:pt x="3786" y="3807"/>
                    <a:pt x="5704" y="4537"/>
                    <a:pt x="7651" y="5163"/>
                  </a:cubicBezTo>
                  <a:cubicBezTo>
                    <a:pt x="7676" y="5172"/>
                    <a:pt x="7700" y="5176"/>
                    <a:pt x="7722" y="5176"/>
                  </a:cubicBezTo>
                  <a:cubicBezTo>
                    <a:pt x="7782" y="5176"/>
                    <a:pt x="7830" y="5149"/>
                    <a:pt x="7852" y="5102"/>
                  </a:cubicBezTo>
                  <a:cubicBezTo>
                    <a:pt x="8071" y="4624"/>
                    <a:pt x="8138" y="4081"/>
                    <a:pt x="8061" y="3535"/>
                  </a:cubicBezTo>
                  <a:cubicBezTo>
                    <a:pt x="7931" y="2621"/>
                    <a:pt x="7420" y="1677"/>
                    <a:pt x="6447" y="1026"/>
                  </a:cubicBezTo>
                  <a:cubicBezTo>
                    <a:pt x="5556" y="430"/>
                    <a:pt x="4360" y="0"/>
                    <a:pt x="3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821;p69"/>
            <p:cNvSpPr/>
            <p:nvPr/>
          </p:nvSpPr>
          <p:spPr>
            <a:xfrm>
              <a:off x="5823550" y="4756425"/>
              <a:ext cx="182775" cy="113775"/>
            </a:xfrm>
            <a:custGeom>
              <a:avLst/>
              <a:gdLst/>
              <a:ahLst/>
              <a:cxnLst/>
              <a:rect l="l" t="t" r="r" b="b"/>
              <a:pathLst>
                <a:path w="7311" h="4551" extrusionOk="0">
                  <a:moveTo>
                    <a:pt x="2886" y="0"/>
                  </a:moveTo>
                  <a:cubicBezTo>
                    <a:pt x="1639" y="0"/>
                    <a:pt x="98" y="742"/>
                    <a:pt x="1" y="2072"/>
                  </a:cubicBezTo>
                  <a:cubicBezTo>
                    <a:pt x="2304" y="2898"/>
                    <a:pt x="5067" y="3959"/>
                    <a:pt x="6903" y="4550"/>
                  </a:cubicBezTo>
                  <a:cubicBezTo>
                    <a:pt x="7310" y="3696"/>
                    <a:pt x="7146" y="2400"/>
                    <a:pt x="6343" y="1515"/>
                  </a:cubicBezTo>
                  <a:cubicBezTo>
                    <a:pt x="5539" y="630"/>
                    <a:pt x="4174" y="14"/>
                    <a:pt x="2922" y="0"/>
                  </a:cubicBezTo>
                  <a:cubicBezTo>
                    <a:pt x="2910" y="0"/>
                    <a:pt x="2898" y="0"/>
                    <a:pt x="2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822;p69"/>
            <p:cNvSpPr/>
            <p:nvPr/>
          </p:nvSpPr>
          <p:spPr>
            <a:xfrm>
              <a:off x="5832550" y="4762350"/>
              <a:ext cx="164750" cy="102375"/>
            </a:xfrm>
            <a:custGeom>
              <a:avLst/>
              <a:gdLst/>
              <a:ahLst/>
              <a:cxnLst/>
              <a:rect l="l" t="t" r="r" b="b"/>
              <a:pathLst>
                <a:path w="6590" h="4095" extrusionOk="0">
                  <a:moveTo>
                    <a:pt x="2587" y="1"/>
                  </a:moveTo>
                  <a:cubicBezTo>
                    <a:pt x="1484" y="1"/>
                    <a:pt x="63" y="755"/>
                    <a:pt x="0" y="1864"/>
                  </a:cubicBezTo>
                  <a:cubicBezTo>
                    <a:pt x="2058" y="2603"/>
                    <a:pt x="4603" y="3563"/>
                    <a:pt x="6242" y="4095"/>
                  </a:cubicBezTo>
                  <a:cubicBezTo>
                    <a:pt x="6590" y="3380"/>
                    <a:pt x="6446" y="2103"/>
                    <a:pt x="5717" y="1341"/>
                  </a:cubicBezTo>
                  <a:cubicBezTo>
                    <a:pt x="4988" y="580"/>
                    <a:pt x="3767" y="34"/>
                    <a:pt x="2655" y="2"/>
                  </a:cubicBezTo>
                  <a:cubicBezTo>
                    <a:pt x="2632" y="1"/>
                    <a:pt x="2610"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823;p69"/>
            <p:cNvSpPr/>
            <p:nvPr/>
          </p:nvSpPr>
          <p:spPr>
            <a:xfrm>
              <a:off x="5903850" y="4763600"/>
              <a:ext cx="32050" cy="74500"/>
            </a:xfrm>
            <a:custGeom>
              <a:avLst/>
              <a:gdLst/>
              <a:ahLst/>
              <a:cxnLst/>
              <a:rect l="l" t="t" r="r" b="b"/>
              <a:pathLst>
                <a:path w="1282" h="2980" extrusionOk="0">
                  <a:moveTo>
                    <a:pt x="1236" y="0"/>
                  </a:moveTo>
                  <a:cubicBezTo>
                    <a:pt x="1227" y="0"/>
                    <a:pt x="1218" y="3"/>
                    <a:pt x="1213" y="9"/>
                  </a:cubicBezTo>
                  <a:cubicBezTo>
                    <a:pt x="1065" y="193"/>
                    <a:pt x="1005" y="442"/>
                    <a:pt x="917" y="654"/>
                  </a:cubicBezTo>
                  <a:cubicBezTo>
                    <a:pt x="817" y="899"/>
                    <a:pt x="719" y="1143"/>
                    <a:pt x="621" y="1386"/>
                  </a:cubicBezTo>
                  <a:cubicBezTo>
                    <a:pt x="417" y="1894"/>
                    <a:pt x="216" y="2404"/>
                    <a:pt x="15" y="2913"/>
                  </a:cubicBezTo>
                  <a:cubicBezTo>
                    <a:pt x="1" y="2950"/>
                    <a:pt x="47" y="2980"/>
                    <a:pt x="86" y="2980"/>
                  </a:cubicBezTo>
                  <a:cubicBezTo>
                    <a:pt x="105" y="2980"/>
                    <a:pt x="123" y="2972"/>
                    <a:pt x="131" y="2955"/>
                  </a:cubicBezTo>
                  <a:cubicBezTo>
                    <a:pt x="332" y="2445"/>
                    <a:pt x="533" y="1935"/>
                    <a:pt x="736" y="1427"/>
                  </a:cubicBezTo>
                  <a:cubicBezTo>
                    <a:pt x="834" y="1183"/>
                    <a:pt x="932" y="940"/>
                    <a:pt x="1032" y="696"/>
                  </a:cubicBezTo>
                  <a:cubicBezTo>
                    <a:pt x="1118" y="483"/>
                    <a:pt x="1251" y="265"/>
                    <a:pt x="1280" y="34"/>
                  </a:cubicBezTo>
                  <a:cubicBezTo>
                    <a:pt x="1282" y="14"/>
                    <a:pt x="1257" y="0"/>
                    <a:pt x="1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824;p69"/>
            <p:cNvSpPr/>
            <p:nvPr/>
          </p:nvSpPr>
          <p:spPr>
            <a:xfrm>
              <a:off x="5860975" y="4765425"/>
              <a:ext cx="46675" cy="72700"/>
            </a:xfrm>
            <a:custGeom>
              <a:avLst/>
              <a:gdLst/>
              <a:ahLst/>
              <a:cxnLst/>
              <a:rect l="l" t="t" r="r" b="b"/>
              <a:pathLst>
                <a:path w="1867" h="2908" extrusionOk="0">
                  <a:moveTo>
                    <a:pt x="37" y="1"/>
                  </a:moveTo>
                  <a:cubicBezTo>
                    <a:pt x="18" y="1"/>
                    <a:pt x="0" y="14"/>
                    <a:pt x="7" y="32"/>
                  </a:cubicBezTo>
                  <a:cubicBezTo>
                    <a:pt x="87" y="262"/>
                    <a:pt x="265" y="497"/>
                    <a:pt x="400" y="717"/>
                  </a:cubicBezTo>
                  <a:cubicBezTo>
                    <a:pt x="544" y="952"/>
                    <a:pt x="689" y="1188"/>
                    <a:pt x="836" y="1424"/>
                  </a:cubicBezTo>
                  <a:cubicBezTo>
                    <a:pt x="1136" y="1909"/>
                    <a:pt x="1439" y="2393"/>
                    <a:pt x="1741" y="2877"/>
                  </a:cubicBezTo>
                  <a:cubicBezTo>
                    <a:pt x="1754" y="2899"/>
                    <a:pt x="1777" y="2908"/>
                    <a:pt x="1798" y="2908"/>
                  </a:cubicBezTo>
                  <a:cubicBezTo>
                    <a:pt x="1834" y="2908"/>
                    <a:pt x="1866" y="2881"/>
                    <a:pt x="1844" y="2844"/>
                  </a:cubicBezTo>
                  <a:cubicBezTo>
                    <a:pt x="1542" y="2361"/>
                    <a:pt x="1239" y="1877"/>
                    <a:pt x="939" y="1392"/>
                  </a:cubicBezTo>
                  <a:cubicBezTo>
                    <a:pt x="787" y="1148"/>
                    <a:pt x="637" y="904"/>
                    <a:pt x="486" y="659"/>
                  </a:cubicBezTo>
                  <a:cubicBezTo>
                    <a:pt x="357" y="446"/>
                    <a:pt x="243" y="209"/>
                    <a:pt x="68" y="14"/>
                  </a:cubicBezTo>
                  <a:cubicBezTo>
                    <a:pt x="59" y="5"/>
                    <a:pt x="4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825;p69"/>
            <p:cNvSpPr/>
            <p:nvPr/>
          </p:nvSpPr>
          <p:spPr>
            <a:xfrm>
              <a:off x="5906275" y="4812650"/>
              <a:ext cx="85625" cy="24625"/>
            </a:xfrm>
            <a:custGeom>
              <a:avLst/>
              <a:gdLst/>
              <a:ahLst/>
              <a:cxnLst/>
              <a:rect l="l" t="t" r="r" b="b"/>
              <a:pathLst>
                <a:path w="3425" h="985" extrusionOk="0">
                  <a:moveTo>
                    <a:pt x="3362" y="0"/>
                  </a:moveTo>
                  <a:cubicBezTo>
                    <a:pt x="3361" y="0"/>
                    <a:pt x="3360" y="0"/>
                    <a:pt x="3359" y="0"/>
                  </a:cubicBezTo>
                  <a:cubicBezTo>
                    <a:pt x="3082" y="21"/>
                    <a:pt x="2817" y="124"/>
                    <a:pt x="2564" y="194"/>
                  </a:cubicBezTo>
                  <a:cubicBezTo>
                    <a:pt x="2295" y="266"/>
                    <a:pt x="2030" y="340"/>
                    <a:pt x="1763" y="413"/>
                  </a:cubicBezTo>
                  <a:cubicBezTo>
                    <a:pt x="1195" y="572"/>
                    <a:pt x="628" y="732"/>
                    <a:pt x="62" y="892"/>
                  </a:cubicBezTo>
                  <a:cubicBezTo>
                    <a:pt x="1" y="909"/>
                    <a:pt x="43" y="985"/>
                    <a:pt x="102" y="985"/>
                  </a:cubicBezTo>
                  <a:cubicBezTo>
                    <a:pt x="108" y="985"/>
                    <a:pt x="114" y="984"/>
                    <a:pt x="120" y="982"/>
                  </a:cubicBezTo>
                  <a:cubicBezTo>
                    <a:pt x="687" y="823"/>
                    <a:pt x="1254" y="663"/>
                    <a:pt x="1823" y="504"/>
                  </a:cubicBezTo>
                  <a:lnTo>
                    <a:pt x="2622" y="284"/>
                  </a:lnTo>
                  <a:cubicBezTo>
                    <a:pt x="2876" y="214"/>
                    <a:pt x="3173" y="165"/>
                    <a:pt x="3395" y="53"/>
                  </a:cubicBezTo>
                  <a:cubicBezTo>
                    <a:pt x="3425" y="40"/>
                    <a:pt x="3396" y="0"/>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826;p69"/>
            <p:cNvSpPr/>
            <p:nvPr/>
          </p:nvSpPr>
          <p:spPr>
            <a:xfrm>
              <a:off x="5896100" y="4827075"/>
              <a:ext cx="20700" cy="14275"/>
            </a:xfrm>
            <a:custGeom>
              <a:avLst/>
              <a:gdLst/>
              <a:ahLst/>
              <a:cxnLst/>
              <a:rect l="l" t="t" r="r" b="b"/>
              <a:pathLst>
                <a:path w="828" h="571" extrusionOk="0">
                  <a:moveTo>
                    <a:pt x="363" y="0"/>
                  </a:moveTo>
                  <a:cubicBezTo>
                    <a:pt x="288" y="0"/>
                    <a:pt x="204" y="18"/>
                    <a:pt x="149" y="52"/>
                  </a:cubicBezTo>
                  <a:cubicBezTo>
                    <a:pt x="50" y="113"/>
                    <a:pt x="1" y="212"/>
                    <a:pt x="1" y="307"/>
                  </a:cubicBezTo>
                  <a:lnTo>
                    <a:pt x="716" y="570"/>
                  </a:lnTo>
                  <a:cubicBezTo>
                    <a:pt x="791" y="501"/>
                    <a:pt x="827" y="400"/>
                    <a:pt x="801" y="290"/>
                  </a:cubicBezTo>
                  <a:cubicBezTo>
                    <a:pt x="783" y="210"/>
                    <a:pt x="725" y="129"/>
                    <a:pt x="639" y="77"/>
                  </a:cubicBezTo>
                  <a:cubicBezTo>
                    <a:pt x="562" y="30"/>
                    <a:pt x="456" y="1"/>
                    <a:pt x="370" y="0"/>
                  </a:cubicBezTo>
                  <a:cubicBezTo>
                    <a:pt x="367" y="0"/>
                    <a:pt x="365"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827;p69"/>
            <p:cNvSpPr/>
            <p:nvPr/>
          </p:nvSpPr>
          <p:spPr>
            <a:xfrm>
              <a:off x="5904200" y="4828525"/>
              <a:ext cx="9900" cy="7975"/>
            </a:xfrm>
            <a:custGeom>
              <a:avLst/>
              <a:gdLst/>
              <a:ahLst/>
              <a:cxnLst/>
              <a:rect l="l" t="t" r="r" b="b"/>
              <a:pathLst>
                <a:path w="396" h="319" extrusionOk="0">
                  <a:moveTo>
                    <a:pt x="87" y="0"/>
                  </a:moveTo>
                  <a:cubicBezTo>
                    <a:pt x="58" y="0"/>
                    <a:pt x="33" y="9"/>
                    <a:pt x="19" y="33"/>
                  </a:cubicBezTo>
                  <a:cubicBezTo>
                    <a:pt x="0" y="65"/>
                    <a:pt x="11" y="105"/>
                    <a:pt x="53" y="133"/>
                  </a:cubicBezTo>
                  <a:cubicBezTo>
                    <a:pt x="78" y="148"/>
                    <a:pt x="103" y="157"/>
                    <a:pt x="130" y="173"/>
                  </a:cubicBezTo>
                  <a:cubicBezTo>
                    <a:pt x="148" y="183"/>
                    <a:pt x="163" y="198"/>
                    <a:pt x="171" y="213"/>
                  </a:cubicBezTo>
                  <a:cubicBezTo>
                    <a:pt x="173" y="216"/>
                    <a:pt x="174" y="218"/>
                    <a:pt x="175" y="220"/>
                  </a:cubicBezTo>
                  <a:lnTo>
                    <a:pt x="175" y="220"/>
                  </a:lnTo>
                  <a:cubicBezTo>
                    <a:pt x="175" y="219"/>
                    <a:pt x="175" y="219"/>
                    <a:pt x="175" y="219"/>
                  </a:cubicBezTo>
                  <a:lnTo>
                    <a:pt x="175" y="219"/>
                  </a:lnTo>
                  <a:cubicBezTo>
                    <a:pt x="174" y="219"/>
                    <a:pt x="175" y="222"/>
                    <a:pt x="180" y="231"/>
                  </a:cubicBezTo>
                  <a:cubicBezTo>
                    <a:pt x="190" y="252"/>
                    <a:pt x="204" y="268"/>
                    <a:pt x="221" y="286"/>
                  </a:cubicBezTo>
                  <a:cubicBezTo>
                    <a:pt x="240" y="307"/>
                    <a:pt x="275" y="319"/>
                    <a:pt x="307" y="319"/>
                  </a:cubicBezTo>
                  <a:cubicBezTo>
                    <a:pt x="334" y="319"/>
                    <a:pt x="358" y="311"/>
                    <a:pt x="369" y="293"/>
                  </a:cubicBezTo>
                  <a:cubicBezTo>
                    <a:pt x="383" y="268"/>
                    <a:pt x="396" y="246"/>
                    <a:pt x="387" y="215"/>
                  </a:cubicBezTo>
                  <a:cubicBezTo>
                    <a:pt x="382" y="199"/>
                    <a:pt x="372" y="180"/>
                    <a:pt x="362" y="164"/>
                  </a:cubicBezTo>
                  <a:cubicBezTo>
                    <a:pt x="341" y="131"/>
                    <a:pt x="312" y="100"/>
                    <a:pt x="278" y="74"/>
                  </a:cubicBezTo>
                  <a:cubicBezTo>
                    <a:pt x="237" y="42"/>
                    <a:pt x="151"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828;p69"/>
            <p:cNvSpPr/>
            <p:nvPr/>
          </p:nvSpPr>
          <p:spPr>
            <a:xfrm>
              <a:off x="5900400" y="4831350"/>
              <a:ext cx="5350" cy="4200"/>
            </a:xfrm>
            <a:custGeom>
              <a:avLst/>
              <a:gdLst/>
              <a:ahLst/>
              <a:cxnLst/>
              <a:rect l="l" t="t" r="r" b="b"/>
              <a:pathLst>
                <a:path w="214" h="168" extrusionOk="0">
                  <a:moveTo>
                    <a:pt x="82" y="0"/>
                  </a:moveTo>
                  <a:cubicBezTo>
                    <a:pt x="56" y="0"/>
                    <a:pt x="33" y="9"/>
                    <a:pt x="19" y="28"/>
                  </a:cubicBezTo>
                  <a:cubicBezTo>
                    <a:pt x="28" y="21"/>
                    <a:pt x="32" y="18"/>
                    <a:pt x="32" y="18"/>
                  </a:cubicBezTo>
                  <a:lnTo>
                    <a:pt x="32" y="18"/>
                  </a:lnTo>
                  <a:cubicBezTo>
                    <a:pt x="33" y="18"/>
                    <a:pt x="27" y="22"/>
                    <a:pt x="16" y="31"/>
                  </a:cubicBezTo>
                  <a:cubicBezTo>
                    <a:pt x="12" y="38"/>
                    <a:pt x="9" y="44"/>
                    <a:pt x="6" y="50"/>
                  </a:cubicBezTo>
                  <a:cubicBezTo>
                    <a:pt x="1" y="64"/>
                    <a:pt x="2" y="80"/>
                    <a:pt x="6" y="95"/>
                  </a:cubicBezTo>
                  <a:cubicBezTo>
                    <a:pt x="13" y="121"/>
                    <a:pt x="43" y="152"/>
                    <a:pt x="76" y="160"/>
                  </a:cubicBezTo>
                  <a:cubicBezTo>
                    <a:pt x="92" y="165"/>
                    <a:pt x="105" y="167"/>
                    <a:pt x="119" y="167"/>
                  </a:cubicBezTo>
                  <a:cubicBezTo>
                    <a:pt x="126" y="167"/>
                    <a:pt x="133" y="167"/>
                    <a:pt x="141" y="165"/>
                  </a:cubicBezTo>
                  <a:cubicBezTo>
                    <a:pt x="162" y="162"/>
                    <a:pt x="179" y="153"/>
                    <a:pt x="189" y="139"/>
                  </a:cubicBezTo>
                  <a:cubicBezTo>
                    <a:pt x="213" y="111"/>
                    <a:pt x="209" y="66"/>
                    <a:pt x="172" y="34"/>
                  </a:cubicBezTo>
                  <a:cubicBezTo>
                    <a:pt x="147" y="13"/>
                    <a:pt x="113"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829;p69"/>
            <p:cNvSpPr/>
            <p:nvPr/>
          </p:nvSpPr>
          <p:spPr>
            <a:xfrm>
              <a:off x="5845775" y="4800475"/>
              <a:ext cx="21200" cy="14025"/>
            </a:xfrm>
            <a:custGeom>
              <a:avLst/>
              <a:gdLst/>
              <a:ahLst/>
              <a:cxnLst/>
              <a:rect l="l" t="t" r="r" b="b"/>
              <a:pathLst>
                <a:path w="848" h="561" extrusionOk="0">
                  <a:moveTo>
                    <a:pt x="77" y="0"/>
                  </a:moveTo>
                  <a:cubicBezTo>
                    <a:pt x="26" y="0"/>
                    <a:pt x="0" y="58"/>
                    <a:pt x="38" y="96"/>
                  </a:cubicBezTo>
                  <a:cubicBezTo>
                    <a:pt x="132" y="187"/>
                    <a:pt x="251" y="264"/>
                    <a:pt x="363" y="341"/>
                  </a:cubicBezTo>
                  <a:cubicBezTo>
                    <a:pt x="462" y="409"/>
                    <a:pt x="563" y="485"/>
                    <a:pt x="671" y="543"/>
                  </a:cubicBezTo>
                  <a:cubicBezTo>
                    <a:pt x="694" y="555"/>
                    <a:pt x="717" y="561"/>
                    <a:pt x="736" y="561"/>
                  </a:cubicBezTo>
                  <a:cubicBezTo>
                    <a:pt x="811" y="561"/>
                    <a:pt x="847" y="482"/>
                    <a:pt x="769" y="425"/>
                  </a:cubicBezTo>
                  <a:cubicBezTo>
                    <a:pt x="569" y="281"/>
                    <a:pt x="341" y="112"/>
                    <a:pt x="111" y="8"/>
                  </a:cubicBezTo>
                  <a:cubicBezTo>
                    <a:pt x="99" y="3"/>
                    <a:pt x="88"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830;p69"/>
            <p:cNvSpPr/>
            <p:nvPr/>
          </p:nvSpPr>
          <p:spPr>
            <a:xfrm>
              <a:off x="5868775" y="4816200"/>
              <a:ext cx="8650" cy="5775"/>
            </a:xfrm>
            <a:custGeom>
              <a:avLst/>
              <a:gdLst/>
              <a:ahLst/>
              <a:cxnLst/>
              <a:rect l="l" t="t" r="r" b="b"/>
              <a:pathLst>
                <a:path w="346" h="231" extrusionOk="0">
                  <a:moveTo>
                    <a:pt x="84" y="0"/>
                  </a:moveTo>
                  <a:cubicBezTo>
                    <a:pt x="40" y="0"/>
                    <a:pt x="0" y="25"/>
                    <a:pt x="17" y="68"/>
                  </a:cubicBezTo>
                  <a:cubicBezTo>
                    <a:pt x="40" y="130"/>
                    <a:pt x="119" y="171"/>
                    <a:pt x="180" y="212"/>
                  </a:cubicBezTo>
                  <a:cubicBezTo>
                    <a:pt x="199" y="225"/>
                    <a:pt x="222" y="231"/>
                    <a:pt x="244" y="231"/>
                  </a:cubicBezTo>
                  <a:cubicBezTo>
                    <a:pt x="273" y="231"/>
                    <a:pt x="300" y="220"/>
                    <a:pt x="316" y="203"/>
                  </a:cubicBezTo>
                  <a:cubicBezTo>
                    <a:pt x="345" y="171"/>
                    <a:pt x="325" y="119"/>
                    <a:pt x="279" y="90"/>
                  </a:cubicBezTo>
                  <a:cubicBezTo>
                    <a:pt x="227" y="57"/>
                    <a:pt x="158" y="2"/>
                    <a:pt x="92" y="0"/>
                  </a:cubicBezTo>
                  <a:cubicBezTo>
                    <a:pt x="89" y="0"/>
                    <a:pt x="87" y="0"/>
                    <a:pt x="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831;p69"/>
            <p:cNvSpPr/>
            <p:nvPr/>
          </p:nvSpPr>
          <p:spPr>
            <a:xfrm>
              <a:off x="5849575" y="4754475"/>
              <a:ext cx="14875" cy="8200"/>
            </a:xfrm>
            <a:custGeom>
              <a:avLst/>
              <a:gdLst/>
              <a:ahLst/>
              <a:cxnLst/>
              <a:rect l="l" t="t" r="r" b="b"/>
              <a:pathLst>
                <a:path w="595" h="328" extrusionOk="0">
                  <a:moveTo>
                    <a:pt x="466" y="1"/>
                  </a:moveTo>
                  <a:cubicBezTo>
                    <a:pt x="393" y="1"/>
                    <a:pt x="322" y="35"/>
                    <a:pt x="266" y="59"/>
                  </a:cubicBezTo>
                  <a:cubicBezTo>
                    <a:pt x="186" y="92"/>
                    <a:pt x="112" y="131"/>
                    <a:pt x="42" y="176"/>
                  </a:cubicBezTo>
                  <a:cubicBezTo>
                    <a:pt x="10" y="197"/>
                    <a:pt x="0" y="239"/>
                    <a:pt x="25" y="272"/>
                  </a:cubicBezTo>
                  <a:cubicBezTo>
                    <a:pt x="35" y="287"/>
                    <a:pt x="46" y="297"/>
                    <a:pt x="62" y="307"/>
                  </a:cubicBezTo>
                  <a:cubicBezTo>
                    <a:pt x="85" y="321"/>
                    <a:pt x="111" y="328"/>
                    <a:pt x="136" y="328"/>
                  </a:cubicBezTo>
                  <a:cubicBezTo>
                    <a:pt x="155" y="328"/>
                    <a:pt x="173" y="323"/>
                    <a:pt x="187" y="313"/>
                  </a:cubicBezTo>
                  <a:cubicBezTo>
                    <a:pt x="251" y="271"/>
                    <a:pt x="316" y="233"/>
                    <a:pt x="386" y="199"/>
                  </a:cubicBezTo>
                  <a:cubicBezTo>
                    <a:pt x="447" y="169"/>
                    <a:pt x="540" y="146"/>
                    <a:pt x="572" y="94"/>
                  </a:cubicBezTo>
                  <a:cubicBezTo>
                    <a:pt x="594" y="58"/>
                    <a:pt x="568" y="18"/>
                    <a:pt x="515" y="6"/>
                  </a:cubicBezTo>
                  <a:cubicBezTo>
                    <a:pt x="499" y="2"/>
                    <a:pt x="482"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832;p69"/>
            <p:cNvSpPr/>
            <p:nvPr/>
          </p:nvSpPr>
          <p:spPr>
            <a:xfrm>
              <a:off x="5842150" y="4762625"/>
              <a:ext cx="7250" cy="4975"/>
            </a:xfrm>
            <a:custGeom>
              <a:avLst/>
              <a:gdLst/>
              <a:ahLst/>
              <a:cxnLst/>
              <a:rect l="l" t="t" r="r" b="b"/>
              <a:pathLst>
                <a:path w="290" h="199" extrusionOk="0">
                  <a:moveTo>
                    <a:pt x="184" y="0"/>
                  </a:moveTo>
                  <a:cubicBezTo>
                    <a:pt x="181" y="0"/>
                    <a:pt x="178" y="0"/>
                    <a:pt x="175" y="1"/>
                  </a:cubicBezTo>
                  <a:cubicBezTo>
                    <a:pt x="147" y="3"/>
                    <a:pt x="123" y="13"/>
                    <a:pt x="100" y="23"/>
                  </a:cubicBezTo>
                  <a:cubicBezTo>
                    <a:pt x="61" y="39"/>
                    <a:pt x="31" y="52"/>
                    <a:pt x="18" y="87"/>
                  </a:cubicBezTo>
                  <a:cubicBezTo>
                    <a:pt x="1" y="136"/>
                    <a:pt x="59" y="198"/>
                    <a:pt x="126" y="198"/>
                  </a:cubicBezTo>
                  <a:cubicBezTo>
                    <a:pt x="130" y="198"/>
                    <a:pt x="134" y="198"/>
                    <a:pt x="138" y="198"/>
                  </a:cubicBezTo>
                  <a:cubicBezTo>
                    <a:pt x="184" y="194"/>
                    <a:pt x="206" y="175"/>
                    <a:pt x="230" y="147"/>
                  </a:cubicBezTo>
                  <a:cubicBezTo>
                    <a:pt x="246" y="130"/>
                    <a:pt x="266" y="113"/>
                    <a:pt x="273" y="90"/>
                  </a:cubicBezTo>
                  <a:cubicBezTo>
                    <a:pt x="289" y="51"/>
                    <a:pt x="239"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833;p69"/>
            <p:cNvSpPr/>
            <p:nvPr/>
          </p:nvSpPr>
          <p:spPr>
            <a:xfrm>
              <a:off x="5910475" y="4758625"/>
              <a:ext cx="12000" cy="5150"/>
            </a:xfrm>
            <a:custGeom>
              <a:avLst/>
              <a:gdLst/>
              <a:ahLst/>
              <a:cxnLst/>
              <a:rect l="l" t="t" r="r" b="b"/>
              <a:pathLst>
                <a:path w="480" h="206" extrusionOk="0">
                  <a:moveTo>
                    <a:pt x="101" y="0"/>
                  </a:moveTo>
                  <a:cubicBezTo>
                    <a:pt x="93" y="0"/>
                    <a:pt x="85" y="1"/>
                    <a:pt x="77" y="1"/>
                  </a:cubicBezTo>
                  <a:cubicBezTo>
                    <a:pt x="12" y="5"/>
                    <a:pt x="1" y="75"/>
                    <a:pt x="57" y="109"/>
                  </a:cubicBezTo>
                  <a:cubicBezTo>
                    <a:pt x="139" y="158"/>
                    <a:pt x="262" y="193"/>
                    <a:pt x="355" y="204"/>
                  </a:cubicBezTo>
                  <a:cubicBezTo>
                    <a:pt x="361" y="205"/>
                    <a:pt x="367" y="205"/>
                    <a:pt x="373" y="205"/>
                  </a:cubicBezTo>
                  <a:cubicBezTo>
                    <a:pt x="468" y="205"/>
                    <a:pt x="479" y="96"/>
                    <a:pt x="379" y="57"/>
                  </a:cubicBezTo>
                  <a:cubicBezTo>
                    <a:pt x="299" y="25"/>
                    <a:pt x="188" y="0"/>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834;p69"/>
            <p:cNvSpPr/>
            <p:nvPr/>
          </p:nvSpPr>
          <p:spPr>
            <a:xfrm>
              <a:off x="5923750" y="4762100"/>
              <a:ext cx="5950" cy="3975"/>
            </a:xfrm>
            <a:custGeom>
              <a:avLst/>
              <a:gdLst/>
              <a:ahLst/>
              <a:cxnLst/>
              <a:rect l="l" t="t" r="r" b="b"/>
              <a:pathLst>
                <a:path w="238" h="159" extrusionOk="0">
                  <a:moveTo>
                    <a:pt x="112" y="0"/>
                  </a:moveTo>
                  <a:cubicBezTo>
                    <a:pt x="108" y="0"/>
                    <a:pt x="104" y="1"/>
                    <a:pt x="99" y="1"/>
                  </a:cubicBezTo>
                  <a:cubicBezTo>
                    <a:pt x="74" y="5"/>
                    <a:pt x="49" y="2"/>
                    <a:pt x="28" y="17"/>
                  </a:cubicBezTo>
                  <a:cubicBezTo>
                    <a:pt x="2" y="33"/>
                    <a:pt x="0" y="60"/>
                    <a:pt x="17" y="90"/>
                  </a:cubicBezTo>
                  <a:cubicBezTo>
                    <a:pt x="25" y="104"/>
                    <a:pt x="38" y="114"/>
                    <a:pt x="52" y="124"/>
                  </a:cubicBezTo>
                  <a:cubicBezTo>
                    <a:pt x="55" y="125"/>
                    <a:pt x="65" y="132"/>
                    <a:pt x="66" y="132"/>
                  </a:cubicBezTo>
                  <a:cubicBezTo>
                    <a:pt x="67" y="132"/>
                    <a:pt x="64" y="130"/>
                    <a:pt x="57" y="125"/>
                  </a:cubicBezTo>
                  <a:lnTo>
                    <a:pt x="57" y="125"/>
                  </a:lnTo>
                  <a:cubicBezTo>
                    <a:pt x="83" y="144"/>
                    <a:pt x="110" y="158"/>
                    <a:pt x="143" y="158"/>
                  </a:cubicBezTo>
                  <a:cubicBezTo>
                    <a:pt x="146" y="158"/>
                    <a:pt x="149" y="158"/>
                    <a:pt x="152" y="158"/>
                  </a:cubicBezTo>
                  <a:cubicBezTo>
                    <a:pt x="185" y="156"/>
                    <a:pt x="212" y="137"/>
                    <a:pt x="221" y="114"/>
                  </a:cubicBezTo>
                  <a:cubicBezTo>
                    <a:pt x="237" y="65"/>
                    <a:pt x="179"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835;p69"/>
            <p:cNvSpPr/>
            <p:nvPr/>
          </p:nvSpPr>
          <p:spPr>
            <a:xfrm>
              <a:off x="5952200" y="4764275"/>
              <a:ext cx="13025" cy="7350"/>
            </a:xfrm>
            <a:custGeom>
              <a:avLst/>
              <a:gdLst/>
              <a:ahLst/>
              <a:cxnLst/>
              <a:rect l="l" t="t" r="r" b="b"/>
              <a:pathLst>
                <a:path w="521" h="294" extrusionOk="0">
                  <a:moveTo>
                    <a:pt x="54" y="1"/>
                  </a:moveTo>
                  <a:cubicBezTo>
                    <a:pt x="53" y="1"/>
                    <a:pt x="51" y="1"/>
                    <a:pt x="50" y="1"/>
                  </a:cubicBezTo>
                  <a:cubicBezTo>
                    <a:pt x="8" y="1"/>
                    <a:pt x="0" y="43"/>
                    <a:pt x="24" y="69"/>
                  </a:cubicBezTo>
                  <a:cubicBezTo>
                    <a:pt x="105" y="148"/>
                    <a:pt x="237" y="203"/>
                    <a:pt x="333" y="271"/>
                  </a:cubicBezTo>
                  <a:cubicBezTo>
                    <a:pt x="355" y="286"/>
                    <a:pt x="377" y="293"/>
                    <a:pt x="398" y="293"/>
                  </a:cubicBezTo>
                  <a:cubicBezTo>
                    <a:pt x="472" y="293"/>
                    <a:pt x="521" y="205"/>
                    <a:pt x="434" y="151"/>
                  </a:cubicBezTo>
                  <a:cubicBezTo>
                    <a:pt x="326" y="84"/>
                    <a:pt x="186"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836;p69"/>
            <p:cNvSpPr/>
            <p:nvPr/>
          </p:nvSpPr>
          <p:spPr>
            <a:xfrm>
              <a:off x="5967900" y="4773825"/>
              <a:ext cx="7525" cy="5375"/>
            </a:xfrm>
            <a:custGeom>
              <a:avLst/>
              <a:gdLst/>
              <a:ahLst/>
              <a:cxnLst/>
              <a:rect l="l" t="t" r="r" b="b"/>
              <a:pathLst>
                <a:path w="301" h="215" extrusionOk="0">
                  <a:moveTo>
                    <a:pt x="71" y="1"/>
                  </a:moveTo>
                  <a:cubicBezTo>
                    <a:pt x="26" y="1"/>
                    <a:pt x="0" y="34"/>
                    <a:pt x="22" y="75"/>
                  </a:cubicBezTo>
                  <a:cubicBezTo>
                    <a:pt x="43" y="114"/>
                    <a:pt x="83" y="147"/>
                    <a:pt x="116" y="180"/>
                  </a:cubicBezTo>
                  <a:cubicBezTo>
                    <a:pt x="139" y="203"/>
                    <a:pt x="172" y="215"/>
                    <a:pt x="202" y="215"/>
                  </a:cubicBezTo>
                  <a:cubicBezTo>
                    <a:pt x="226" y="215"/>
                    <a:pt x="249" y="208"/>
                    <a:pt x="265" y="194"/>
                  </a:cubicBezTo>
                  <a:cubicBezTo>
                    <a:pt x="301" y="163"/>
                    <a:pt x="290" y="104"/>
                    <a:pt x="238" y="74"/>
                  </a:cubicBezTo>
                  <a:cubicBezTo>
                    <a:pt x="194" y="50"/>
                    <a:pt x="150" y="19"/>
                    <a:pt x="101" y="5"/>
                  </a:cubicBezTo>
                  <a:cubicBezTo>
                    <a:pt x="90" y="2"/>
                    <a:pt x="80"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837;p69"/>
            <p:cNvSpPr/>
            <p:nvPr/>
          </p:nvSpPr>
          <p:spPr>
            <a:xfrm>
              <a:off x="5891675" y="4780175"/>
              <a:ext cx="9400" cy="23075"/>
            </a:xfrm>
            <a:custGeom>
              <a:avLst/>
              <a:gdLst/>
              <a:ahLst/>
              <a:cxnLst/>
              <a:rect l="l" t="t" r="r" b="b"/>
              <a:pathLst>
                <a:path w="376" h="923" extrusionOk="0">
                  <a:moveTo>
                    <a:pt x="58" y="1"/>
                  </a:moveTo>
                  <a:cubicBezTo>
                    <a:pt x="45" y="1"/>
                    <a:pt x="35" y="6"/>
                    <a:pt x="32" y="17"/>
                  </a:cubicBezTo>
                  <a:cubicBezTo>
                    <a:pt x="0" y="130"/>
                    <a:pt x="43" y="262"/>
                    <a:pt x="66" y="385"/>
                  </a:cubicBezTo>
                  <a:cubicBezTo>
                    <a:pt x="95" y="541"/>
                    <a:pt x="128" y="695"/>
                    <a:pt x="166" y="851"/>
                  </a:cubicBezTo>
                  <a:cubicBezTo>
                    <a:pt x="178" y="899"/>
                    <a:pt x="227" y="922"/>
                    <a:pt x="273" y="922"/>
                  </a:cubicBezTo>
                  <a:cubicBezTo>
                    <a:pt x="326" y="922"/>
                    <a:pt x="375" y="892"/>
                    <a:pt x="362" y="836"/>
                  </a:cubicBezTo>
                  <a:cubicBezTo>
                    <a:pt x="329" y="691"/>
                    <a:pt x="288" y="547"/>
                    <a:pt x="247" y="402"/>
                  </a:cubicBezTo>
                  <a:cubicBezTo>
                    <a:pt x="211" y="277"/>
                    <a:pt x="190" y="136"/>
                    <a:pt x="99" y="20"/>
                  </a:cubicBezTo>
                  <a:cubicBezTo>
                    <a:pt x="90" y="8"/>
                    <a:pt x="73"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838;p69"/>
            <p:cNvSpPr/>
            <p:nvPr/>
          </p:nvSpPr>
          <p:spPr>
            <a:xfrm>
              <a:off x="5897850" y="4806150"/>
              <a:ext cx="6225" cy="9275"/>
            </a:xfrm>
            <a:custGeom>
              <a:avLst/>
              <a:gdLst/>
              <a:ahLst/>
              <a:cxnLst/>
              <a:rect l="l" t="t" r="r" b="b"/>
              <a:pathLst>
                <a:path w="249" h="371" extrusionOk="0">
                  <a:moveTo>
                    <a:pt x="71" y="1"/>
                  </a:moveTo>
                  <a:cubicBezTo>
                    <a:pt x="37" y="1"/>
                    <a:pt x="6" y="18"/>
                    <a:pt x="5" y="49"/>
                  </a:cubicBezTo>
                  <a:cubicBezTo>
                    <a:pt x="1" y="126"/>
                    <a:pt x="23" y="221"/>
                    <a:pt x="49" y="301"/>
                  </a:cubicBezTo>
                  <a:cubicBezTo>
                    <a:pt x="64" y="349"/>
                    <a:pt x="110" y="370"/>
                    <a:pt x="153" y="370"/>
                  </a:cubicBezTo>
                  <a:cubicBezTo>
                    <a:pt x="203" y="370"/>
                    <a:pt x="248" y="341"/>
                    <a:pt x="237" y="288"/>
                  </a:cubicBezTo>
                  <a:cubicBezTo>
                    <a:pt x="218" y="209"/>
                    <a:pt x="190" y="117"/>
                    <a:pt x="145" y="40"/>
                  </a:cubicBezTo>
                  <a:cubicBezTo>
                    <a:pt x="129" y="13"/>
                    <a:pt x="99"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839;p69"/>
            <p:cNvSpPr/>
            <p:nvPr/>
          </p:nvSpPr>
          <p:spPr>
            <a:xfrm>
              <a:off x="5917700" y="4808500"/>
              <a:ext cx="29975" cy="18525"/>
            </a:xfrm>
            <a:custGeom>
              <a:avLst/>
              <a:gdLst/>
              <a:ahLst/>
              <a:cxnLst/>
              <a:rect l="l" t="t" r="r" b="b"/>
              <a:pathLst>
                <a:path w="1199" h="741" extrusionOk="0">
                  <a:moveTo>
                    <a:pt x="1130" y="0"/>
                  </a:moveTo>
                  <a:cubicBezTo>
                    <a:pt x="1125" y="0"/>
                    <a:pt x="1120" y="1"/>
                    <a:pt x="1115" y="2"/>
                  </a:cubicBezTo>
                  <a:cubicBezTo>
                    <a:pt x="928" y="64"/>
                    <a:pt x="768" y="175"/>
                    <a:pt x="608" y="270"/>
                  </a:cubicBezTo>
                  <a:cubicBezTo>
                    <a:pt x="430" y="376"/>
                    <a:pt x="255" y="481"/>
                    <a:pt x="80" y="589"/>
                  </a:cubicBezTo>
                  <a:cubicBezTo>
                    <a:pt x="0" y="637"/>
                    <a:pt x="89" y="740"/>
                    <a:pt x="175" y="740"/>
                  </a:cubicBezTo>
                  <a:cubicBezTo>
                    <a:pt x="193" y="740"/>
                    <a:pt x="210" y="736"/>
                    <a:pt x="226" y="726"/>
                  </a:cubicBezTo>
                  <a:cubicBezTo>
                    <a:pt x="396" y="614"/>
                    <a:pt x="566" y="502"/>
                    <a:pt x="734" y="391"/>
                  </a:cubicBezTo>
                  <a:cubicBezTo>
                    <a:pt x="888" y="289"/>
                    <a:pt x="1061" y="191"/>
                    <a:pt x="1177" y="61"/>
                  </a:cubicBezTo>
                  <a:cubicBezTo>
                    <a:pt x="1199" y="37"/>
                    <a:pt x="1165" y="0"/>
                    <a:pt x="1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840;p69"/>
            <p:cNvSpPr/>
            <p:nvPr/>
          </p:nvSpPr>
          <p:spPr>
            <a:xfrm>
              <a:off x="5949625" y="4802000"/>
              <a:ext cx="6975" cy="5400"/>
            </a:xfrm>
            <a:custGeom>
              <a:avLst/>
              <a:gdLst/>
              <a:ahLst/>
              <a:cxnLst/>
              <a:rect l="l" t="t" r="r" b="b"/>
              <a:pathLst>
                <a:path w="279" h="216" extrusionOk="0">
                  <a:moveTo>
                    <a:pt x="190" y="1"/>
                  </a:moveTo>
                  <a:cubicBezTo>
                    <a:pt x="186" y="1"/>
                    <a:pt x="182" y="1"/>
                    <a:pt x="178" y="2"/>
                  </a:cubicBezTo>
                  <a:cubicBezTo>
                    <a:pt x="137" y="8"/>
                    <a:pt x="108" y="24"/>
                    <a:pt x="77" y="44"/>
                  </a:cubicBezTo>
                  <a:cubicBezTo>
                    <a:pt x="63" y="53"/>
                    <a:pt x="49" y="60"/>
                    <a:pt x="34" y="70"/>
                  </a:cubicBezTo>
                  <a:cubicBezTo>
                    <a:pt x="11" y="85"/>
                    <a:pt x="1" y="103"/>
                    <a:pt x="1" y="130"/>
                  </a:cubicBezTo>
                  <a:cubicBezTo>
                    <a:pt x="0" y="180"/>
                    <a:pt x="60" y="216"/>
                    <a:pt x="117" y="216"/>
                  </a:cubicBezTo>
                  <a:cubicBezTo>
                    <a:pt x="118" y="216"/>
                    <a:pt x="119" y="216"/>
                    <a:pt x="121" y="216"/>
                  </a:cubicBezTo>
                  <a:cubicBezTo>
                    <a:pt x="168" y="216"/>
                    <a:pt x="191" y="183"/>
                    <a:pt x="218" y="157"/>
                  </a:cubicBezTo>
                  <a:cubicBezTo>
                    <a:pt x="239" y="137"/>
                    <a:pt x="263" y="116"/>
                    <a:pt x="270" y="87"/>
                  </a:cubicBezTo>
                  <a:cubicBezTo>
                    <a:pt x="279" y="52"/>
                    <a:pt x="241" y="1"/>
                    <a:pt x="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841;p69"/>
            <p:cNvSpPr/>
            <p:nvPr/>
          </p:nvSpPr>
          <p:spPr>
            <a:xfrm>
              <a:off x="5958225" y="4796125"/>
              <a:ext cx="6025" cy="4500"/>
            </a:xfrm>
            <a:custGeom>
              <a:avLst/>
              <a:gdLst/>
              <a:ahLst/>
              <a:cxnLst/>
              <a:rect l="l" t="t" r="r" b="b"/>
              <a:pathLst>
                <a:path w="241" h="180" extrusionOk="0">
                  <a:moveTo>
                    <a:pt x="77" y="29"/>
                  </a:moveTo>
                  <a:cubicBezTo>
                    <a:pt x="77" y="29"/>
                    <a:pt x="76" y="30"/>
                    <a:pt x="76" y="30"/>
                  </a:cubicBezTo>
                  <a:cubicBezTo>
                    <a:pt x="76" y="30"/>
                    <a:pt x="76" y="30"/>
                    <a:pt x="76" y="30"/>
                  </a:cubicBezTo>
                  <a:lnTo>
                    <a:pt x="76" y="30"/>
                  </a:lnTo>
                  <a:cubicBezTo>
                    <a:pt x="76" y="29"/>
                    <a:pt x="77" y="29"/>
                    <a:pt x="77" y="29"/>
                  </a:cubicBezTo>
                  <a:lnTo>
                    <a:pt x="77" y="29"/>
                  </a:lnTo>
                  <a:cubicBezTo>
                    <a:pt x="77" y="29"/>
                    <a:pt x="77" y="29"/>
                    <a:pt x="77" y="29"/>
                  </a:cubicBezTo>
                  <a:close/>
                  <a:moveTo>
                    <a:pt x="140" y="0"/>
                  </a:moveTo>
                  <a:cubicBezTo>
                    <a:pt x="132" y="0"/>
                    <a:pt x="125" y="1"/>
                    <a:pt x="118" y="3"/>
                  </a:cubicBezTo>
                  <a:cubicBezTo>
                    <a:pt x="101" y="7"/>
                    <a:pt x="90" y="17"/>
                    <a:pt x="80" y="27"/>
                  </a:cubicBezTo>
                  <a:cubicBezTo>
                    <a:pt x="80" y="27"/>
                    <a:pt x="80" y="27"/>
                    <a:pt x="80" y="27"/>
                  </a:cubicBezTo>
                  <a:lnTo>
                    <a:pt x="80" y="27"/>
                  </a:lnTo>
                  <a:cubicBezTo>
                    <a:pt x="79" y="27"/>
                    <a:pt x="79" y="27"/>
                    <a:pt x="78" y="27"/>
                  </a:cubicBezTo>
                  <a:lnTo>
                    <a:pt x="78" y="27"/>
                  </a:lnTo>
                  <a:cubicBezTo>
                    <a:pt x="79" y="26"/>
                    <a:pt x="81" y="25"/>
                    <a:pt x="82" y="25"/>
                  </a:cubicBezTo>
                  <a:lnTo>
                    <a:pt x="82" y="25"/>
                  </a:lnTo>
                  <a:cubicBezTo>
                    <a:pt x="81" y="25"/>
                    <a:pt x="79" y="26"/>
                    <a:pt x="77" y="27"/>
                  </a:cubicBezTo>
                  <a:lnTo>
                    <a:pt x="77" y="27"/>
                  </a:lnTo>
                  <a:cubicBezTo>
                    <a:pt x="54" y="29"/>
                    <a:pt x="37" y="43"/>
                    <a:pt x="23" y="56"/>
                  </a:cubicBezTo>
                  <a:cubicBezTo>
                    <a:pt x="0" y="77"/>
                    <a:pt x="9" y="114"/>
                    <a:pt x="29" y="139"/>
                  </a:cubicBezTo>
                  <a:cubicBezTo>
                    <a:pt x="52" y="166"/>
                    <a:pt x="88" y="180"/>
                    <a:pt x="123" y="180"/>
                  </a:cubicBezTo>
                  <a:cubicBezTo>
                    <a:pt x="125" y="180"/>
                    <a:pt x="126" y="180"/>
                    <a:pt x="127" y="180"/>
                  </a:cubicBezTo>
                  <a:cubicBezTo>
                    <a:pt x="166" y="178"/>
                    <a:pt x="193" y="155"/>
                    <a:pt x="210" y="129"/>
                  </a:cubicBezTo>
                  <a:cubicBezTo>
                    <a:pt x="226" y="104"/>
                    <a:pt x="240" y="70"/>
                    <a:pt x="216" y="38"/>
                  </a:cubicBezTo>
                  <a:cubicBezTo>
                    <a:pt x="198" y="13"/>
                    <a:pt x="169"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842;p69"/>
            <p:cNvSpPr/>
            <p:nvPr/>
          </p:nvSpPr>
          <p:spPr>
            <a:xfrm>
              <a:off x="5925575" y="4838175"/>
              <a:ext cx="49000" cy="12375"/>
            </a:xfrm>
            <a:custGeom>
              <a:avLst/>
              <a:gdLst/>
              <a:ahLst/>
              <a:cxnLst/>
              <a:rect l="l" t="t" r="r" b="b"/>
              <a:pathLst>
                <a:path w="1960" h="495" extrusionOk="0">
                  <a:moveTo>
                    <a:pt x="103" y="0"/>
                  </a:moveTo>
                  <a:cubicBezTo>
                    <a:pt x="1" y="0"/>
                    <a:pt x="11" y="142"/>
                    <a:pt x="134" y="166"/>
                  </a:cubicBezTo>
                  <a:cubicBezTo>
                    <a:pt x="457" y="234"/>
                    <a:pt x="780" y="298"/>
                    <a:pt x="1103" y="363"/>
                  </a:cubicBezTo>
                  <a:cubicBezTo>
                    <a:pt x="1259" y="394"/>
                    <a:pt x="1416" y="423"/>
                    <a:pt x="1571" y="452"/>
                  </a:cubicBezTo>
                  <a:cubicBezTo>
                    <a:pt x="1660" y="467"/>
                    <a:pt x="1756" y="494"/>
                    <a:pt x="1843" y="494"/>
                  </a:cubicBezTo>
                  <a:cubicBezTo>
                    <a:pt x="1878" y="494"/>
                    <a:pt x="1911" y="490"/>
                    <a:pt x="1942" y="479"/>
                  </a:cubicBezTo>
                  <a:cubicBezTo>
                    <a:pt x="1955" y="473"/>
                    <a:pt x="1960" y="458"/>
                    <a:pt x="1947" y="449"/>
                  </a:cubicBezTo>
                  <a:cubicBezTo>
                    <a:pt x="1861" y="376"/>
                    <a:pt x="1754" y="362"/>
                    <a:pt x="1642" y="335"/>
                  </a:cubicBezTo>
                  <a:cubicBezTo>
                    <a:pt x="1474" y="294"/>
                    <a:pt x="1305" y="257"/>
                    <a:pt x="1138" y="220"/>
                  </a:cubicBezTo>
                  <a:cubicBezTo>
                    <a:pt x="803" y="146"/>
                    <a:pt x="468" y="74"/>
                    <a:pt x="133" y="4"/>
                  </a:cubicBezTo>
                  <a:cubicBezTo>
                    <a:pt x="122" y="1"/>
                    <a:pt x="112" y="0"/>
                    <a:pt x="1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843;p69"/>
            <p:cNvSpPr/>
            <p:nvPr/>
          </p:nvSpPr>
          <p:spPr>
            <a:xfrm>
              <a:off x="6004100" y="4834850"/>
              <a:ext cx="6300" cy="13250"/>
            </a:xfrm>
            <a:custGeom>
              <a:avLst/>
              <a:gdLst/>
              <a:ahLst/>
              <a:cxnLst/>
              <a:rect l="l" t="t" r="r" b="b"/>
              <a:pathLst>
                <a:path w="252" h="530" extrusionOk="0">
                  <a:moveTo>
                    <a:pt x="84" y="1"/>
                  </a:moveTo>
                  <a:cubicBezTo>
                    <a:pt x="78" y="1"/>
                    <a:pt x="73" y="2"/>
                    <a:pt x="68" y="6"/>
                  </a:cubicBezTo>
                  <a:cubicBezTo>
                    <a:pt x="1" y="42"/>
                    <a:pt x="30" y="154"/>
                    <a:pt x="30" y="217"/>
                  </a:cubicBezTo>
                  <a:cubicBezTo>
                    <a:pt x="30" y="304"/>
                    <a:pt x="3" y="396"/>
                    <a:pt x="46" y="484"/>
                  </a:cubicBezTo>
                  <a:cubicBezTo>
                    <a:pt x="61" y="514"/>
                    <a:pt x="101" y="530"/>
                    <a:pt x="136" y="530"/>
                  </a:cubicBezTo>
                  <a:cubicBezTo>
                    <a:pt x="162" y="530"/>
                    <a:pt x="186" y="522"/>
                    <a:pt x="198" y="505"/>
                  </a:cubicBezTo>
                  <a:cubicBezTo>
                    <a:pt x="251" y="432"/>
                    <a:pt x="222" y="322"/>
                    <a:pt x="207" y="231"/>
                  </a:cubicBezTo>
                  <a:cubicBezTo>
                    <a:pt x="194" y="166"/>
                    <a:pt x="189" y="48"/>
                    <a:pt x="104" y="7"/>
                  </a:cubicBezTo>
                  <a:cubicBezTo>
                    <a:pt x="97" y="3"/>
                    <a:pt x="90"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844;p69"/>
            <p:cNvSpPr/>
            <p:nvPr/>
          </p:nvSpPr>
          <p:spPr>
            <a:xfrm>
              <a:off x="5994325" y="4829950"/>
              <a:ext cx="4425" cy="6025"/>
            </a:xfrm>
            <a:custGeom>
              <a:avLst/>
              <a:gdLst/>
              <a:ahLst/>
              <a:cxnLst/>
              <a:rect l="l" t="t" r="r" b="b"/>
              <a:pathLst>
                <a:path w="177" h="241" extrusionOk="0">
                  <a:moveTo>
                    <a:pt x="35" y="1"/>
                  </a:moveTo>
                  <a:cubicBezTo>
                    <a:pt x="23" y="1"/>
                    <a:pt x="13" y="5"/>
                    <a:pt x="10" y="17"/>
                  </a:cubicBezTo>
                  <a:cubicBezTo>
                    <a:pt x="0" y="64"/>
                    <a:pt x="11" y="116"/>
                    <a:pt x="5" y="165"/>
                  </a:cubicBezTo>
                  <a:cubicBezTo>
                    <a:pt x="0" y="204"/>
                    <a:pt x="54" y="240"/>
                    <a:pt x="98" y="241"/>
                  </a:cubicBezTo>
                  <a:cubicBezTo>
                    <a:pt x="100" y="241"/>
                    <a:pt x="102" y="241"/>
                    <a:pt x="104" y="241"/>
                  </a:cubicBezTo>
                  <a:cubicBezTo>
                    <a:pt x="148" y="241"/>
                    <a:pt x="177" y="208"/>
                    <a:pt x="165" y="172"/>
                  </a:cubicBezTo>
                  <a:cubicBezTo>
                    <a:pt x="147" y="120"/>
                    <a:pt x="124" y="53"/>
                    <a:pt x="72" y="13"/>
                  </a:cubicBezTo>
                  <a:cubicBezTo>
                    <a:pt x="62" y="6"/>
                    <a:pt x="48"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845;p69"/>
            <p:cNvSpPr/>
            <p:nvPr/>
          </p:nvSpPr>
          <p:spPr>
            <a:xfrm>
              <a:off x="5829925" y="4784050"/>
              <a:ext cx="9225" cy="8225"/>
            </a:xfrm>
            <a:custGeom>
              <a:avLst/>
              <a:gdLst/>
              <a:ahLst/>
              <a:cxnLst/>
              <a:rect l="l" t="t" r="r" b="b"/>
              <a:pathLst>
                <a:path w="369" h="329" extrusionOk="0">
                  <a:moveTo>
                    <a:pt x="286" y="0"/>
                  </a:moveTo>
                  <a:cubicBezTo>
                    <a:pt x="279" y="0"/>
                    <a:pt x="271" y="1"/>
                    <a:pt x="264" y="4"/>
                  </a:cubicBezTo>
                  <a:cubicBezTo>
                    <a:pt x="166" y="39"/>
                    <a:pt x="94" y="117"/>
                    <a:pt x="43" y="190"/>
                  </a:cubicBezTo>
                  <a:cubicBezTo>
                    <a:pt x="0" y="253"/>
                    <a:pt x="84" y="328"/>
                    <a:pt x="156" y="328"/>
                  </a:cubicBezTo>
                  <a:cubicBezTo>
                    <a:pt x="181" y="328"/>
                    <a:pt x="204" y="319"/>
                    <a:pt x="221" y="298"/>
                  </a:cubicBezTo>
                  <a:cubicBezTo>
                    <a:pt x="272" y="231"/>
                    <a:pt x="336" y="156"/>
                    <a:pt x="359" y="76"/>
                  </a:cubicBezTo>
                  <a:cubicBezTo>
                    <a:pt x="368" y="42"/>
                    <a:pt x="328" y="0"/>
                    <a:pt x="2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846;p69"/>
            <p:cNvSpPr/>
            <p:nvPr/>
          </p:nvSpPr>
          <p:spPr>
            <a:xfrm>
              <a:off x="5827950" y="4792700"/>
              <a:ext cx="5525" cy="5200"/>
            </a:xfrm>
            <a:custGeom>
              <a:avLst/>
              <a:gdLst/>
              <a:ahLst/>
              <a:cxnLst/>
              <a:rect l="l" t="t" r="r" b="b"/>
              <a:pathLst>
                <a:path w="221" h="208" extrusionOk="0">
                  <a:moveTo>
                    <a:pt x="120" y="1"/>
                  </a:moveTo>
                  <a:cubicBezTo>
                    <a:pt x="96" y="1"/>
                    <a:pt x="74" y="10"/>
                    <a:pt x="61" y="24"/>
                  </a:cubicBezTo>
                  <a:cubicBezTo>
                    <a:pt x="41" y="45"/>
                    <a:pt x="25" y="70"/>
                    <a:pt x="15" y="93"/>
                  </a:cubicBezTo>
                  <a:cubicBezTo>
                    <a:pt x="1" y="133"/>
                    <a:pt x="35" y="179"/>
                    <a:pt x="86" y="199"/>
                  </a:cubicBezTo>
                  <a:cubicBezTo>
                    <a:pt x="100" y="205"/>
                    <a:pt x="115" y="208"/>
                    <a:pt x="129" y="208"/>
                  </a:cubicBezTo>
                  <a:cubicBezTo>
                    <a:pt x="166" y="208"/>
                    <a:pt x="199" y="189"/>
                    <a:pt x="209" y="162"/>
                  </a:cubicBezTo>
                  <a:cubicBezTo>
                    <a:pt x="217" y="137"/>
                    <a:pt x="220" y="107"/>
                    <a:pt x="217" y="80"/>
                  </a:cubicBezTo>
                  <a:cubicBezTo>
                    <a:pt x="215" y="50"/>
                    <a:pt x="194" y="21"/>
                    <a:pt x="154" y="8"/>
                  </a:cubicBezTo>
                  <a:cubicBezTo>
                    <a:pt x="143" y="3"/>
                    <a:pt x="131"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847;p69"/>
            <p:cNvSpPr/>
            <p:nvPr/>
          </p:nvSpPr>
          <p:spPr>
            <a:xfrm>
              <a:off x="5990500" y="4857525"/>
              <a:ext cx="7350" cy="8125"/>
            </a:xfrm>
            <a:custGeom>
              <a:avLst/>
              <a:gdLst/>
              <a:ahLst/>
              <a:cxnLst/>
              <a:rect l="l" t="t" r="r" b="b"/>
              <a:pathLst>
                <a:path w="294" h="325" extrusionOk="0">
                  <a:moveTo>
                    <a:pt x="198" y="0"/>
                  </a:moveTo>
                  <a:cubicBezTo>
                    <a:pt x="192" y="0"/>
                    <a:pt x="187" y="1"/>
                    <a:pt x="182" y="2"/>
                  </a:cubicBezTo>
                  <a:cubicBezTo>
                    <a:pt x="136" y="17"/>
                    <a:pt x="125" y="55"/>
                    <a:pt x="108" y="89"/>
                  </a:cubicBezTo>
                  <a:cubicBezTo>
                    <a:pt x="88" y="125"/>
                    <a:pt x="66" y="157"/>
                    <a:pt x="42" y="190"/>
                  </a:cubicBezTo>
                  <a:cubicBezTo>
                    <a:pt x="0" y="251"/>
                    <a:pt x="83" y="325"/>
                    <a:pt x="153" y="325"/>
                  </a:cubicBezTo>
                  <a:cubicBezTo>
                    <a:pt x="177" y="325"/>
                    <a:pt x="200" y="316"/>
                    <a:pt x="215" y="295"/>
                  </a:cubicBezTo>
                  <a:cubicBezTo>
                    <a:pt x="244" y="254"/>
                    <a:pt x="263" y="208"/>
                    <a:pt x="274" y="157"/>
                  </a:cubicBezTo>
                  <a:cubicBezTo>
                    <a:pt x="282" y="113"/>
                    <a:pt x="293" y="59"/>
                    <a:pt x="247" y="19"/>
                  </a:cubicBezTo>
                  <a:cubicBezTo>
                    <a:pt x="233" y="7"/>
                    <a:pt x="215" y="0"/>
                    <a:pt x="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848;p69"/>
            <p:cNvSpPr/>
            <p:nvPr/>
          </p:nvSpPr>
          <p:spPr>
            <a:xfrm>
              <a:off x="5571975" y="4916950"/>
              <a:ext cx="200025" cy="163325"/>
            </a:xfrm>
            <a:custGeom>
              <a:avLst/>
              <a:gdLst/>
              <a:ahLst/>
              <a:cxnLst/>
              <a:rect l="l" t="t" r="r" b="b"/>
              <a:pathLst>
                <a:path w="8001" h="6533" extrusionOk="0">
                  <a:moveTo>
                    <a:pt x="2757" y="1"/>
                  </a:moveTo>
                  <a:cubicBezTo>
                    <a:pt x="2721" y="1"/>
                    <a:pt x="2682" y="9"/>
                    <a:pt x="2648" y="29"/>
                  </a:cubicBezTo>
                  <a:cubicBezTo>
                    <a:pt x="774" y="1092"/>
                    <a:pt x="0" y="2722"/>
                    <a:pt x="258" y="3970"/>
                  </a:cubicBezTo>
                  <a:cubicBezTo>
                    <a:pt x="418" y="4677"/>
                    <a:pt x="1004" y="5351"/>
                    <a:pt x="1732" y="5809"/>
                  </a:cubicBezTo>
                  <a:cubicBezTo>
                    <a:pt x="2528" y="6311"/>
                    <a:pt x="3679" y="6532"/>
                    <a:pt x="4926" y="6532"/>
                  </a:cubicBezTo>
                  <a:cubicBezTo>
                    <a:pt x="4971" y="6532"/>
                    <a:pt x="5016" y="6532"/>
                    <a:pt x="5061" y="6532"/>
                  </a:cubicBezTo>
                  <a:cubicBezTo>
                    <a:pt x="5931" y="6520"/>
                    <a:pt x="6875" y="6397"/>
                    <a:pt x="7806" y="6144"/>
                  </a:cubicBezTo>
                  <a:cubicBezTo>
                    <a:pt x="7939" y="6108"/>
                    <a:pt x="8000" y="6036"/>
                    <a:pt x="7946" y="5965"/>
                  </a:cubicBezTo>
                  <a:cubicBezTo>
                    <a:pt x="6782" y="4422"/>
                    <a:pt x="5409" y="2930"/>
                    <a:pt x="4080" y="1422"/>
                  </a:cubicBezTo>
                  <a:cubicBezTo>
                    <a:pt x="3679" y="965"/>
                    <a:pt x="3278" y="510"/>
                    <a:pt x="2884" y="49"/>
                  </a:cubicBezTo>
                  <a:cubicBezTo>
                    <a:pt x="2858" y="19"/>
                    <a:pt x="2809" y="1"/>
                    <a:pt x="2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849;p69"/>
            <p:cNvSpPr/>
            <p:nvPr/>
          </p:nvSpPr>
          <p:spPr>
            <a:xfrm>
              <a:off x="5586525" y="4924200"/>
              <a:ext cx="179475" cy="146050"/>
            </a:xfrm>
            <a:custGeom>
              <a:avLst/>
              <a:gdLst/>
              <a:ahLst/>
              <a:cxnLst/>
              <a:rect l="l" t="t" r="r" b="b"/>
              <a:pathLst>
                <a:path w="7179" h="5842" extrusionOk="0">
                  <a:moveTo>
                    <a:pt x="2511" y="0"/>
                  </a:moveTo>
                  <a:cubicBezTo>
                    <a:pt x="619" y="986"/>
                    <a:pt x="0" y="2647"/>
                    <a:pt x="205" y="3566"/>
                  </a:cubicBezTo>
                  <a:cubicBezTo>
                    <a:pt x="393" y="4426"/>
                    <a:pt x="1222" y="5194"/>
                    <a:pt x="2336" y="5572"/>
                  </a:cubicBezTo>
                  <a:cubicBezTo>
                    <a:pt x="2873" y="5753"/>
                    <a:pt x="3563" y="5841"/>
                    <a:pt x="4305" y="5841"/>
                  </a:cubicBezTo>
                  <a:cubicBezTo>
                    <a:pt x="5248" y="5841"/>
                    <a:pt x="6275" y="5699"/>
                    <a:pt x="7178" y="5425"/>
                  </a:cubicBezTo>
                  <a:cubicBezTo>
                    <a:pt x="6077" y="3969"/>
                    <a:pt x="4077" y="1824"/>
                    <a:pt x="2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850;p69"/>
            <p:cNvSpPr/>
            <p:nvPr/>
          </p:nvSpPr>
          <p:spPr>
            <a:xfrm>
              <a:off x="5593425" y="4933200"/>
              <a:ext cx="162025" cy="131325"/>
            </a:xfrm>
            <a:custGeom>
              <a:avLst/>
              <a:gdLst/>
              <a:ahLst/>
              <a:cxnLst/>
              <a:rect l="l" t="t" r="r" b="b"/>
              <a:pathLst>
                <a:path w="6481" h="5253" extrusionOk="0">
                  <a:moveTo>
                    <a:pt x="2320" y="0"/>
                  </a:moveTo>
                  <a:cubicBezTo>
                    <a:pt x="696" y="784"/>
                    <a:pt x="1" y="2382"/>
                    <a:pt x="198" y="3200"/>
                  </a:cubicBezTo>
                  <a:cubicBezTo>
                    <a:pt x="384" y="3972"/>
                    <a:pt x="1134" y="4675"/>
                    <a:pt x="2116" y="5023"/>
                  </a:cubicBezTo>
                  <a:cubicBezTo>
                    <a:pt x="2559" y="5180"/>
                    <a:pt x="3161" y="5253"/>
                    <a:pt x="3809" y="5253"/>
                  </a:cubicBezTo>
                  <a:cubicBezTo>
                    <a:pt x="4714" y="5253"/>
                    <a:pt x="5708" y="5111"/>
                    <a:pt x="6481" y="4859"/>
                  </a:cubicBezTo>
                  <a:cubicBezTo>
                    <a:pt x="5499" y="3572"/>
                    <a:pt x="3707" y="1612"/>
                    <a:pt x="2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851;p69"/>
            <p:cNvSpPr/>
            <p:nvPr/>
          </p:nvSpPr>
          <p:spPr>
            <a:xfrm>
              <a:off x="5604175" y="4988050"/>
              <a:ext cx="102450" cy="50375"/>
            </a:xfrm>
            <a:custGeom>
              <a:avLst/>
              <a:gdLst/>
              <a:ahLst/>
              <a:cxnLst/>
              <a:rect l="l" t="t" r="r" b="b"/>
              <a:pathLst>
                <a:path w="4098" h="2015" extrusionOk="0">
                  <a:moveTo>
                    <a:pt x="3996" y="0"/>
                  </a:moveTo>
                  <a:cubicBezTo>
                    <a:pt x="3980" y="0"/>
                    <a:pt x="3961" y="4"/>
                    <a:pt x="3941" y="14"/>
                  </a:cubicBezTo>
                  <a:cubicBezTo>
                    <a:pt x="3077" y="436"/>
                    <a:pt x="2302" y="816"/>
                    <a:pt x="1603" y="1162"/>
                  </a:cubicBezTo>
                  <a:cubicBezTo>
                    <a:pt x="1292" y="1316"/>
                    <a:pt x="994" y="1463"/>
                    <a:pt x="709" y="1605"/>
                  </a:cubicBezTo>
                  <a:cubicBezTo>
                    <a:pt x="470" y="1723"/>
                    <a:pt x="197" y="1828"/>
                    <a:pt x="16" y="1974"/>
                  </a:cubicBezTo>
                  <a:cubicBezTo>
                    <a:pt x="0" y="1987"/>
                    <a:pt x="17" y="2014"/>
                    <a:pt x="42" y="2014"/>
                  </a:cubicBezTo>
                  <a:cubicBezTo>
                    <a:pt x="45" y="2014"/>
                    <a:pt x="48" y="2014"/>
                    <a:pt x="52" y="2013"/>
                  </a:cubicBezTo>
                  <a:cubicBezTo>
                    <a:pt x="300" y="1940"/>
                    <a:pt x="534" y="1794"/>
                    <a:pt x="772" y="1677"/>
                  </a:cubicBezTo>
                  <a:cubicBezTo>
                    <a:pt x="1058" y="1537"/>
                    <a:pt x="1357" y="1390"/>
                    <a:pt x="1670" y="1239"/>
                  </a:cubicBezTo>
                  <a:cubicBezTo>
                    <a:pt x="2372" y="898"/>
                    <a:pt x="3152" y="523"/>
                    <a:pt x="4019" y="104"/>
                  </a:cubicBezTo>
                  <a:cubicBezTo>
                    <a:pt x="4098" y="65"/>
                    <a:pt x="4064" y="0"/>
                    <a:pt x="3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852;p69"/>
            <p:cNvSpPr/>
            <p:nvPr/>
          </p:nvSpPr>
          <p:spPr>
            <a:xfrm>
              <a:off x="5596025" y="4982600"/>
              <a:ext cx="111050" cy="8375"/>
            </a:xfrm>
            <a:custGeom>
              <a:avLst/>
              <a:gdLst/>
              <a:ahLst/>
              <a:cxnLst/>
              <a:rect l="l" t="t" r="r" b="b"/>
              <a:pathLst>
                <a:path w="4442" h="335" extrusionOk="0">
                  <a:moveTo>
                    <a:pt x="288" y="0"/>
                  </a:moveTo>
                  <a:cubicBezTo>
                    <a:pt x="206" y="0"/>
                    <a:pt x="126" y="4"/>
                    <a:pt x="47" y="14"/>
                  </a:cubicBezTo>
                  <a:cubicBezTo>
                    <a:pt x="15" y="19"/>
                    <a:pt x="1" y="64"/>
                    <a:pt x="34" y="71"/>
                  </a:cubicBezTo>
                  <a:cubicBezTo>
                    <a:pt x="288" y="129"/>
                    <a:pt x="588" y="118"/>
                    <a:pt x="868" y="134"/>
                  </a:cubicBezTo>
                  <a:cubicBezTo>
                    <a:pt x="1202" y="152"/>
                    <a:pt x="1547" y="172"/>
                    <a:pt x="1902" y="192"/>
                  </a:cubicBezTo>
                  <a:cubicBezTo>
                    <a:pt x="2643" y="235"/>
                    <a:pt x="3435" y="283"/>
                    <a:pt x="4283" y="335"/>
                  </a:cubicBezTo>
                  <a:cubicBezTo>
                    <a:pt x="4286" y="335"/>
                    <a:pt x="4289" y="335"/>
                    <a:pt x="4292" y="335"/>
                  </a:cubicBezTo>
                  <a:cubicBezTo>
                    <a:pt x="4391" y="335"/>
                    <a:pt x="4441" y="226"/>
                    <a:pt x="4337" y="220"/>
                  </a:cubicBezTo>
                  <a:cubicBezTo>
                    <a:pt x="3483" y="172"/>
                    <a:pt x="2684" y="127"/>
                    <a:pt x="1937" y="87"/>
                  </a:cubicBezTo>
                  <a:cubicBezTo>
                    <a:pt x="1592" y="70"/>
                    <a:pt x="1257" y="51"/>
                    <a:pt x="933" y="36"/>
                  </a:cubicBezTo>
                  <a:cubicBezTo>
                    <a:pt x="721" y="26"/>
                    <a:pt x="500"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853;p69"/>
            <p:cNvSpPr/>
            <p:nvPr/>
          </p:nvSpPr>
          <p:spPr>
            <a:xfrm>
              <a:off x="5669450" y="4991275"/>
              <a:ext cx="35300" cy="75575"/>
            </a:xfrm>
            <a:custGeom>
              <a:avLst/>
              <a:gdLst/>
              <a:ahLst/>
              <a:cxnLst/>
              <a:rect l="l" t="t" r="r" b="b"/>
              <a:pathLst>
                <a:path w="1412" h="3023" extrusionOk="0">
                  <a:moveTo>
                    <a:pt x="1326" y="1"/>
                  </a:moveTo>
                  <a:cubicBezTo>
                    <a:pt x="1288" y="1"/>
                    <a:pt x="1247" y="16"/>
                    <a:pt x="1232" y="49"/>
                  </a:cubicBezTo>
                  <a:cubicBezTo>
                    <a:pt x="975" y="641"/>
                    <a:pt x="735" y="1193"/>
                    <a:pt x="513" y="1711"/>
                  </a:cubicBezTo>
                  <a:cubicBezTo>
                    <a:pt x="414" y="1941"/>
                    <a:pt x="318" y="2165"/>
                    <a:pt x="228" y="2383"/>
                  </a:cubicBezTo>
                  <a:cubicBezTo>
                    <a:pt x="142" y="2584"/>
                    <a:pt x="13" y="2795"/>
                    <a:pt x="2" y="2994"/>
                  </a:cubicBezTo>
                  <a:cubicBezTo>
                    <a:pt x="1" y="3011"/>
                    <a:pt x="25" y="3022"/>
                    <a:pt x="47" y="3022"/>
                  </a:cubicBezTo>
                  <a:cubicBezTo>
                    <a:pt x="59" y="3022"/>
                    <a:pt x="70" y="3019"/>
                    <a:pt x="77" y="3011"/>
                  </a:cubicBezTo>
                  <a:cubicBezTo>
                    <a:pt x="221" y="2835"/>
                    <a:pt x="274" y="2612"/>
                    <a:pt x="362" y="2408"/>
                  </a:cubicBezTo>
                  <a:cubicBezTo>
                    <a:pt x="455" y="2190"/>
                    <a:pt x="553" y="1964"/>
                    <a:pt x="655" y="1732"/>
                  </a:cubicBezTo>
                  <a:cubicBezTo>
                    <a:pt x="883" y="1213"/>
                    <a:pt x="1129" y="658"/>
                    <a:pt x="1394" y="63"/>
                  </a:cubicBezTo>
                  <a:cubicBezTo>
                    <a:pt x="1412" y="23"/>
                    <a:pt x="1371"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854;p69"/>
            <p:cNvSpPr/>
            <p:nvPr/>
          </p:nvSpPr>
          <p:spPr>
            <a:xfrm>
              <a:off x="5686425" y="4981350"/>
              <a:ext cx="25550" cy="19400"/>
            </a:xfrm>
            <a:custGeom>
              <a:avLst/>
              <a:gdLst/>
              <a:ahLst/>
              <a:cxnLst/>
              <a:rect l="l" t="t" r="r" b="b"/>
              <a:pathLst>
                <a:path w="1022" h="776" extrusionOk="0">
                  <a:moveTo>
                    <a:pt x="524" y="0"/>
                  </a:moveTo>
                  <a:cubicBezTo>
                    <a:pt x="352" y="50"/>
                    <a:pt x="179" y="148"/>
                    <a:pt x="83" y="271"/>
                  </a:cubicBezTo>
                  <a:cubicBezTo>
                    <a:pt x="28" y="341"/>
                    <a:pt x="1" y="431"/>
                    <a:pt x="7" y="501"/>
                  </a:cubicBezTo>
                  <a:cubicBezTo>
                    <a:pt x="13" y="579"/>
                    <a:pt x="66" y="665"/>
                    <a:pt x="147" y="713"/>
                  </a:cubicBezTo>
                  <a:cubicBezTo>
                    <a:pt x="216" y="755"/>
                    <a:pt x="312" y="775"/>
                    <a:pt x="414" y="775"/>
                  </a:cubicBezTo>
                  <a:cubicBezTo>
                    <a:pt x="449" y="775"/>
                    <a:pt x="485" y="773"/>
                    <a:pt x="521" y="768"/>
                  </a:cubicBezTo>
                  <a:cubicBezTo>
                    <a:pt x="715" y="742"/>
                    <a:pt x="899" y="662"/>
                    <a:pt x="1021" y="560"/>
                  </a:cubicBezTo>
                  <a:cubicBezTo>
                    <a:pt x="856" y="373"/>
                    <a:pt x="691" y="187"/>
                    <a:pt x="52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855;p69"/>
            <p:cNvSpPr/>
            <p:nvPr/>
          </p:nvSpPr>
          <p:spPr>
            <a:xfrm>
              <a:off x="5687275" y="4991425"/>
              <a:ext cx="16400" cy="7250"/>
            </a:xfrm>
            <a:custGeom>
              <a:avLst/>
              <a:gdLst/>
              <a:ahLst/>
              <a:cxnLst/>
              <a:rect l="l" t="t" r="r" b="b"/>
              <a:pathLst>
                <a:path w="656" h="290" extrusionOk="0">
                  <a:moveTo>
                    <a:pt x="229" y="1"/>
                  </a:moveTo>
                  <a:cubicBezTo>
                    <a:pt x="193" y="1"/>
                    <a:pt x="155" y="12"/>
                    <a:pt x="124" y="31"/>
                  </a:cubicBezTo>
                  <a:cubicBezTo>
                    <a:pt x="1" y="105"/>
                    <a:pt x="124" y="218"/>
                    <a:pt x="205" y="253"/>
                  </a:cubicBezTo>
                  <a:cubicBezTo>
                    <a:pt x="249" y="272"/>
                    <a:pt x="304" y="286"/>
                    <a:pt x="362" y="289"/>
                  </a:cubicBezTo>
                  <a:cubicBezTo>
                    <a:pt x="378" y="289"/>
                    <a:pt x="396" y="290"/>
                    <a:pt x="414" y="290"/>
                  </a:cubicBezTo>
                  <a:cubicBezTo>
                    <a:pt x="427" y="290"/>
                    <a:pt x="440" y="290"/>
                    <a:pt x="452" y="289"/>
                  </a:cubicBezTo>
                  <a:cubicBezTo>
                    <a:pt x="507" y="284"/>
                    <a:pt x="544" y="262"/>
                    <a:pt x="587" y="237"/>
                  </a:cubicBezTo>
                  <a:cubicBezTo>
                    <a:pt x="655" y="198"/>
                    <a:pt x="642" y="116"/>
                    <a:pt x="571" y="102"/>
                  </a:cubicBezTo>
                  <a:cubicBezTo>
                    <a:pt x="537" y="95"/>
                    <a:pt x="509" y="89"/>
                    <a:pt x="472" y="89"/>
                  </a:cubicBezTo>
                  <a:cubicBezTo>
                    <a:pt x="446" y="89"/>
                    <a:pt x="449" y="90"/>
                    <a:pt x="454" y="91"/>
                  </a:cubicBezTo>
                  <a:lnTo>
                    <a:pt x="454" y="91"/>
                  </a:lnTo>
                  <a:cubicBezTo>
                    <a:pt x="451" y="91"/>
                    <a:pt x="446" y="90"/>
                    <a:pt x="439" y="90"/>
                  </a:cubicBezTo>
                  <a:cubicBezTo>
                    <a:pt x="412" y="89"/>
                    <a:pt x="386" y="80"/>
                    <a:pt x="369" y="69"/>
                  </a:cubicBezTo>
                  <a:cubicBezTo>
                    <a:pt x="339" y="53"/>
                    <a:pt x="324" y="32"/>
                    <a:pt x="295" y="16"/>
                  </a:cubicBezTo>
                  <a:cubicBezTo>
                    <a:pt x="275" y="5"/>
                    <a:pt x="25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856;p69"/>
            <p:cNvSpPr/>
            <p:nvPr/>
          </p:nvSpPr>
          <p:spPr>
            <a:xfrm>
              <a:off x="5693050" y="4986100"/>
              <a:ext cx="8150" cy="4975"/>
            </a:xfrm>
            <a:custGeom>
              <a:avLst/>
              <a:gdLst/>
              <a:ahLst/>
              <a:cxnLst/>
              <a:rect l="l" t="t" r="r" b="b"/>
              <a:pathLst>
                <a:path w="326" h="199" extrusionOk="0">
                  <a:moveTo>
                    <a:pt x="213" y="0"/>
                  </a:moveTo>
                  <a:cubicBezTo>
                    <a:pt x="204" y="0"/>
                    <a:pt x="196" y="1"/>
                    <a:pt x="187" y="2"/>
                  </a:cubicBezTo>
                  <a:cubicBezTo>
                    <a:pt x="161" y="5"/>
                    <a:pt x="133" y="12"/>
                    <a:pt x="109" y="25"/>
                  </a:cubicBezTo>
                  <a:cubicBezTo>
                    <a:pt x="99" y="31"/>
                    <a:pt x="88" y="38"/>
                    <a:pt x="77" y="44"/>
                  </a:cubicBezTo>
                  <a:cubicBezTo>
                    <a:pt x="74" y="47"/>
                    <a:pt x="71" y="49"/>
                    <a:pt x="69" y="52"/>
                  </a:cubicBezTo>
                  <a:lnTo>
                    <a:pt x="69" y="52"/>
                  </a:lnTo>
                  <a:cubicBezTo>
                    <a:pt x="0" y="101"/>
                    <a:pt x="22" y="167"/>
                    <a:pt x="88" y="189"/>
                  </a:cubicBezTo>
                  <a:cubicBezTo>
                    <a:pt x="105" y="195"/>
                    <a:pt x="124" y="198"/>
                    <a:pt x="143" y="198"/>
                  </a:cubicBezTo>
                  <a:cubicBezTo>
                    <a:pt x="189" y="198"/>
                    <a:pt x="238" y="182"/>
                    <a:pt x="275" y="155"/>
                  </a:cubicBezTo>
                  <a:cubicBezTo>
                    <a:pt x="299" y="138"/>
                    <a:pt x="313" y="116"/>
                    <a:pt x="319" y="96"/>
                  </a:cubicBezTo>
                  <a:cubicBezTo>
                    <a:pt x="325" y="73"/>
                    <a:pt x="319" y="56"/>
                    <a:pt x="308" y="37"/>
                  </a:cubicBezTo>
                  <a:cubicBezTo>
                    <a:pt x="293" y="14"/>
                    <a:pt x="254"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857;p69"/>
            <p:cNvSpPr/>
            <p:nvPr/>
          </p:nvSpPr>
          <p:spPr>
            <a:xfrm>
              <a:off x="5639100" y="4951400"/>
              <a:ext cx="25475" cy="13100"/>
            </a:xfrm>
            <a:custGeom>
              <a:avLst/>
              <a:gdLst/>
              <a:ahLst/>
              <a:cxnLst/>
              <a:rect l="l" t="t" r="r" b="b"/>
              <a:pathLst>
                <a:path w="1019" h="524" extrusionOk="0">
                  <a:moveTo>
                    <a:pt x="155" y="1"/>
                  </a:moveTo>
                  <a:cubicBezTo>
                    <a:pt x="85" y="1"/>
                    <a:pt x="1" y="80"/>
                    <a:pt x="52" y="124"/>
                  </a:cubicBezTo>
                  <a:cubicBezTo>
                    <a:pt x="233" y="282"/>
                    <a:pt x="511" y="403"/>
                    <a:pt x="752" y="511"/>
                  </a:cubicBezTo>
                  <a:cubicBezTo>
                    <a:pt x="771" y="520"/>
                    <a:pt x="791" y="523"/>
                    <a:pt x="811" y="523"/>
                  </a:cubicBezTo>
                  <a:cubicBezTo>
                    <a:pt x="918" y="523"/>
                    <a:pt x="1019" y="412"/>
                    <a:pt x="928" y="349"/>
                  </a:cubicBezTo>
                  <a:cubicBezTo>
                    <a:pt x="827" y="277"/>
                    <a:pt x="699" y="225"/>
                    <a:pt x="581" y="170"/>
                  </a:cubicBezTo>
                  <a:cubicBezTo>
                    <a:pt x="451" y="108"/>
                    <a:pt x="320" y="39"/>
                    <a:pt x="174" y="3"/>
                  </a:cubicBezTo>
                  <a:cubicBezTo>
                    <a:pt x="168" y="1"/>
                    <a:pt x="16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858;p69"/>
            <p:cNvSpPr/>
            <p:nvPr/>
          </p:nvSpPr>
          <p:spPr>
            <a:xfrm>
              <a:off x="5666275" y="4964325"/>
              <a:ext cx="10400" cy="6550"/>
            </a:xfrm>
            <a:custGeom>
              <a:avLst/>
              <a:gdLst/>
              <a:ahLst/>
              <a:cxnLst/>
              <a:rect l="l" t="t" r="r" b="b"/>
              <a:pathLst>
                <a:path w="416" h="262" extrusionOk="0">
                  <a:moveTo>
                    <a:pt x="140" y="1"/>
                  </a:moveTo>
                  <a:cubicBezTo>
                    <a:pt x="131" y="1"/>
                    <a:pt x="121" y="1"/>
                    <a:pt x="111" y="2"/>
                  </a:cubicBezTo>
                  <a:cubicBezTo>
                    <a:pt x="37" y="11"/>
                    <a:pt x="0" y="69"/>
                    <a:pt x="8" y="114"/>
                  </a:cubicBezTo>
                  <a:cubicBezTo>
                    <a:pt x="19" y="176"/>
                    <a:pt x="109" y="212"/>
                    <a:pt x="168" y="245"/>
                  </a:cubicBezTo>
                  <a:cubicBezTo>
                    <a:pt x="186" y="256"/>
                    <a:pt x="210" y="261"/>
                    <a:pt x="235" y="261"/>
                  </a:cubicBezTo>
                  <a:cubicBezTo>
                    <a:pt x="277" y="261"/>
                    <a:pt x="324" y="247"/>
                    <a:pt x="356" y="217"/>
                  </a:cubicBezTo>
                  <a:cubicBezTo>
                    <a:pt x="405" y="172"/>
                    <a:pt x="415" y="107"/>
                    <a:pt x="360" y="79"/>
                  </a:cubicBezTo>
                  <a:cubicBezTo>
                    <a:pt x="295" y="47"/>
                    <a:pt x="228"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859;p69"/>
            <p:cNvSpPr/>
            <p:nvPr/>
          </p:nvSpPr>
          <p:spPr>
            <a:xfrm>
              <a:off x="5583650" y="4976350"/>
              <a:ext cx="8525" cy="13200"/>
            </a:xfrm>
            <a:custGeom>
              <a:avLst/>
              <a:gdLst/>
              <a:ahLst/>
              <a:cxnLst/>
              <a:rect l="l" t="t" r="r" b="b"/>
              <a:pathLst>
                <a:path w="341" h="528" extrusionOk="0">
                  <a:moveTo>
                    <a:pt x="240" y="1"/>
                  </a:moveTo>
                  <a:cubicBezTo>
                    <a:pt x="201" y="1"/>
                    <a:pt x="161" y="25"/>
                    <a:pt x="145" y="58"/>
                  </a:cubicBezTo>
                  <a:cubicBezTo>
                    <a:pt x="108" y="132"/>
                    <a:pt x="77" y="208"/>
                    <a:pt x="53" y="286"/>
                  </a:cubicBezTo>
                  <a:cubicBezTo>
                    <a:pt x="32" y="351"/>
                    <a:pt x="0" y="439"/>
                    <a:pt x="34" y="500"/>
                  </a:cubicBezTo>
                  <a:cubicBezTo>
                    <a:pt x="46" y="518"/>
                    <a:pt x="66" y="528"/>
                    <a:pt x="86" y="528"/>
                  </a:cubicBezTo>
                  <a:cubicBezTo>
                    <a:pt x="104" y="528"/>
                    <a:pt x="122" y="521"/>
                    <a:pt x="137" y="507"/>
                  </a:cubicBezTo>
                  <a:cubicBezTo>
                    <a:pt x="191" y="461"/>
                    <a:pt x="201" y="381"/>
                    <a:pt x="224" y="320"/>
                  </a:cubicBezTo>
                  <a:cubicBezTo>
                    <a:pt x="250" y="250"/>
                    <a:pt x="283" y="182"/>
                    <a:pt x="321" y="114"/>
                  </a:cubicBezTo>
                  <a:cubicBezTo>
                    <a:pt x="340" y="79"/>
                    <a:pt x="327" y="37"/>
                    <a:pt x="295" y="16"/>
                  </a:cubicBezTo>
                  <a:cubicBezTo>
                    <a:pt x="280" y="6"/>
                    <a:pt x="266" y="2"/>
                    <a:pt x="249" y="1"/>
                  </a:cubicBezTo>
                  <a:cubicBezTo>
                    <a:pt x="246" y="1"/>
                    <a:pt x="243" y="1"/>
                    <a:pt x="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860;p69"/>
            <p:cNvSpPr/>
            <p:nvPr/>
          </p:nvSpPr>
          <p:spPr>
            <a:xfrm>
              <a:off x="5590750" y="4967950"/>
              <a:ext cx="5700" cy="6175"/>
            </a:xfrm>
            <a:custGeom>
              <a:avLst/>
              <a:gdLst/>
              <a:ahLst/>
              <a:cxnLst/>
              <a:rect l="l" t="t" r="r" b="b"/>
              <a:pathLst>
                <a:path w="228" h="247" extrusionOk="0">
                  <a:moveTo>
                    <a:pt x="142" y="0"/>
                  </a:moveTo>
                  <a:cubicBezTo>
                    <a:pt x="120" y="0"/>
                    <a:pt x="97" y="7"/>
                    <a:pt x="78" y="21"/>
                  </a:cubicBezTo>
                  <a:cubicBezTo>
                    <a:pt x="41" y="48"/>
                    <a:pt x="28" y="80"/>
                    <a:pt x="17" y="117"/>
                  </a:cubicBezTo>
                  <a:cubicBezTo>
                    <a:pt x="10" y="142"/>
                    <a:pt x="0" y="166"/>
                    <a:pt x="2" y="191"/>
                  </a:cubicBezTo>
                  <a:cubicBezTo>
                    <a:pt x="4" y="225"/>
                    <a:pt x="37" y="246"/>
                    <a:pt x="72" y="246"/>
                  </a:cubicBezTo>
                  <a:cubicBezTo>
                    <a:pt x="90" y="246"/>
                    <a:pt x="108" y="241"/>
                    <a:pt x="123" y="230"/>
                  </a:cubicBezTo>
                  <a:cubicBezTo>
                    <a:pt x="147" y="214"/>
                    <a:pt x="162" y="191"/>
                    <a:pt x="181" y="168"/>
                  </a:cubicBezTo>
                  <a:cubicBezTo>
                    <a:pt x="208" y="135"/>
                    <a:pt x="227" y="109"/>
                    <a:pt x="226" y="67"/>
                  </a:cubicBezTo>
                  <a:cubicBezTo>
                    <a:pt x="224" y="25"/>
                    <a:pt x="185"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861;p69"/>
            <p:cNvSpPr/>
            <p:nvPr/>
          </p:nvSpPr>
          <p:spPr>
            <a:xfrm>
              <a:off x="5596125" y="5022425"/>
              <a:ext cx="6950" cy="7000"/>
            </a:xfrm>
            <a:custGeom>
              <a:avLst/>
              <a:gdLst/>
              <a:ahLst/>
              <a:cxnLst/>
              <a:rect l="l" t="t" r="r" b="b"/>
              <a:pathLst>
                <a:path w="278" h="280" extrusionOk="0">
                  <a:moveTo>
                    <a:pt x="71" y="0"/>
                  </a:moveTo>
                  <a:cubicBezTo>
                    <a:pt x="35" y="0"/>
                    <a:pt x="0" y="23"/>
                    <a:pt x="3" y="56"/>
                  </a:cubicBezTo>
                  <a:cubicBezTo>
                    <a:pt x="9" y="121"/>
                    <a:pt x="54" y="199"/>
                    <a:pt x="102" y="250"/>
                  </a:cubicBezTo>
                  <a:cubicBezTo>
                    <a:pt x="121" y="271"/>
                    <a:pt x="149" y="280"/>
                    <a:pt x="175" y="280"/>
                  </a:cubicBezTo>
                  <a:cubicBezTo>
                    <a:pt x="228" y="280"/>
                    <a:pt x="278" y="244"/>
                    <a:pt x="259" y="195"/>
                  </a:cubicBezTo>
                  <a:cubicBezTo>
                    <a:pt x="234" y="133"/>
                    <a:pt x="178" y="58"/>
                    <a:pt x="115" y="13"/>
                  </a:cubicBezTo>
                  <a:cubicBezTo>
                    <a:pt x="102" y="4"/>
                    <a:pt x="8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862;p69"/>
            <p:cNvSpPr/>
            <p:nvPr/>
          </p:nvSpPr>
          <p:spPr>
            <a:xfrm>
              <a:off x="5601600" y="5030425"/>
              <a:ext cx="4625" cy="3625"/>
            </a:xfrm>
            <a:custGeom>
              <a:avLst/>
              <a:gdLst/>
              <a:ahLst/>
              <a:cxnLst/>
              <a:rect l="l" t="t" r="r" b="b"/>
              <a:pathLst>
                <a:path w="185" h="145" extrusionOk="0">
                  <a:moveTo>
                    <a:pt x="76" y="1"/>
                  </a:moveTo>
                  <a:cubicBezTo>
                    <a:pt x="49" y="1"/>
                    <a:pt x="27" y="10"/>
                    <a:pt x="14" y="28"/>
                  </a:cubicBezTo>
                  <a:cubicBezTo>
                    <a:pt x="0" y="47"/>
                    <a:pt x="7" y="62"/>
                    <a:pt x="7" y="81"/>
                  </a:cubicBezTo>
                  <a:cubicBezTo>
                    <a:pt x="7" y="119"/>
                    <a:pt x="54" y="145"/>
                    <a:pt x="100" y="145"/>
                  </a:cubicBezTo>
                  <a:cubicBezTo>
                    <a:pt x="115" y="145"/>
                    <a:pt x="130" y="142"/>
                    <a:pt x="144" y="135"/>
                  </a:cubicBezTo>
                  <a:cubicBezTo>
                    <a:pt x="169" y="124"/>
                    <a:pt x="185" y="100"/>
                    <a:pt x="184" y="78"/>
                  </a:cubicBezTo>
                  <a:cubicBezTo>
                    <a:pt x="182" y="52"/>
                    <a:pt x="161" y="34"/>
                    <a:pt x="134" y="21"/>
                  </a:cubicBezTo>
                  <a:lnTo>
                    <a:pt x="134" y="21"/>
                  </a:lnTo>
                  <a:cubicBezTo>
                    <a:pt x="140" y="24"/>
                    <a:pt x="143" y="25"/>
                    <a:pt x="143" y="25"/>
                  </a:cubicBezTo>
                  <a:cubicBezTo>
                    <a:pt x="145" y="25"/>
                    <a:pt x="134" y="18"/>
                    <a:pt x="132" y="17"/>
                  </a:cubicBezTo>
                  <a:cubicBezTo>
                    <a:pt x="119" y="9"/>
                    <a:pt x="107" y="3"/>
                    <a:pt x="91" y="1"/>
                  </a:cubicBezTo>
                  <a:cubicBezTo>
                    <a:pt x="86" y="1"/>
                    <a:pt x="81"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863;p69"/>
            <p:cNvSpPr/>
            <p:nvPr/>
          </p:nvSpPr>
          <p:spPr>
            <a:xfrm>
              <a:off x="5607425" y="5049150"/>
              <a:ext cx="9975" cy="6825"/>
            </a:xfrm>
            <a:custGeom>
              <a:avLst/>
              <a:gdLst/>
              <a:ahLst/>
              <a:cxnLst/>
              <a:rect l="l" t="t" r="r" b="b"/>
              <a:pathLst>
                <a:path w="399" h="273" extrusionOk="0">
                  <a:moveTo>
                    <a:pt x="49" y="1"/>
                  </a:moveTo>
                  <a:cubicBezTo>
                    <a:pt x="24" y="1"/>
                    <a:pt x="0" y="14"/>
                    <a:pt x="3" y="35"/>
                  </a:cubicBezTo>
                  <a:cubicBezTo>
                    <a:pt x="18" y="120"/>
                    <a:pt x="124" y="195"/>
                    <a:pt x="209" y="253"/>
                  </a:cubicBezTo>
                  <a:cubicBezTo>
                    <a:pt x="229" y="267"/>
                    <a:pt x="251" y="273"/>
                    <a:pt x="272" y="273"/>
                  </a:cubicBezTo>
                  <a:cubicBezTo>
                    <a:pt x="342" y="273"/>
                    <a:pt x="399" y="209"/>
                    <a:pt x="328" y="167"/>
                  </a:cubicBezTo>
                  <a:cubicBezTo>
                    <a:pt x="241" y="117"/>
                    <a:pt x="168" y="42"/>
                    <a:pt x="72" y="5"/>
                  </a:cubicBezTo>
                  <a:cubicBezTo>
                    <a:pt x="65" y="2"/>
                    <a:pt x="57" y="1"/>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864;p69"/>
            <p:cNvSpPr/>
            <p:nvPr/>
          </p:nvSpPr>
          <p:spPr>
            <a:xfrm>
              <a:off x="5619400" y="5057600"/>
              <a:ext cx="7050" cy="4050"/>
            </a:xfrm>
            <a:custGeom>
              <a:avLst/>
              <a:gdLst/>
              <a:ahLst/>
              <a:cxnLst/>
              <a:rect l="l" t="t" r="r" b="b"/>
              <a:pathLst>
                <a:path w="282" h="162" extrusionOk="0">
                  <a:moveTo>
                    <a:pt x="73" y="0"/>
                  </a:moveTo>
                  <a:cubicBezTo>
                    <a:pt x="27" y="0"/>
                    <a:pt x="0" y="32"/>
                    <a:pt x="23" y="65"/>
                  </a:cubicBezTo>
                  <a:cubicBezTo>
                    <a:pt x="44" y="94"/>
                    <a:pt x="82" y="117"/>
                    <a:pt x="114" y="141"/>
                  </a:cubicBezTo>
                  <a:cubicBezTo>
                    <a:pt x="133" y="155"/>
                    <a:pt x="158" y="162"/>
                    <a:pt x="182" y="162"/>
                  </a:cubicBezTo>
                  <a:cubicBezTo>
                    <a:pt x="209" y="162"/>
                    <a:pt x="235" y="154"/>
                    <a:pt x="251" y="140"/>
                  </a:cubicBezTo>
                  <a:cubicBezTo>
                    <a:pt x="282" y="111"/>
                    <a:pt x="270" y="66"/>
                    <a:pt x="219" y="45"/>
                  </a:cubicBezTo>
                  <a:cubicBezTo>
                    <a:pt x="179" y="30"/>
                    <a:pt x="137" y="9"/>
                    <a:pt x="91" y="2"/>
                  </a:cubicBezTo>
                  <a:cubicBezTo>
                    <a:pt x="85" y="1"/>
                    <a:pt x="79"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865;p69"/>
            <p:cNvSpPr/>
            <p:nvPr/>
          </p:nvSpPr>
          <p:spPr>
            <a:xfrm>
              <a:off x="5617825" y="4996650"/>
              <a:ext cx="32350" cy="7025"/>
            </a:xfrm>
            <a:custGeom>
              <a:avLst/>
              <a:gdLst/>
              <a:ahLst/>
              <a:cxnLst/>
              <a:rect l="l" t="t" r="r" b="b"/>
              <a:pathLst>
                <a:path w="1294" h="281" extrusionOk="0">
                  <a:moveTo>
                    <a:pt x="1168" y="1"/>
                  </a:moveTo>
                  <a:cubicBezTo>
                    <a:pt x="1160" y="1"/>
                    <a:pt x="1151" y="1"/>
                    <a:pt x="1142" y="2"/>
                  </a:cubicBezTo>
                  <a:cubicBezTo>
                    <a:pt x="922" y="33"/>
                    <a:pt x="708" y="69"/>
                    <a:pt x="499" y="107"/>
                  </a:cubicBezTo>
                  <a:cubicBezTo>
                    <a:pt x="340" y="135"/>
                    <a:pt x="167" y="152"/>
                    <a:pt x="29" y="220"/>
                  </a:cubicBezTo>
                  <a:cubicBezTo>
                    <a:pt x="1" y="234"/>
                    <a:pt x="14" y="265"/>
                    <a:pt x="42" y="270"/>
                  </a:cubicBezTo>
                  <a:cubicBezTo>
                    <a:pt x="84" y="278"/>
                    <a:pt x="128" y="281"/>
                    <a:pt x="173" y="281"/>
                  </a:cubicBezTo>
                  <a:cubicBezTo>
                    <a:pt x="293" y="281"/>
                    <a:pt x="421" y="259"/>
                    <a:pt x="542" y="246"/>
                  </a:cubicBezTo>
                  <a:cubicBezTo>
                    <a:pt x="737" y="224"/>
                    <a:pt x="937" y="200"/>
                    <a:pt x="1142" y="172"/>
                  </a:cubicBezTo>
                  <a:cubicBezTo>
                    <a:pt x="1283" y="153"/>
                    <a:pt x="1293" y="1"/>
                    <a:pt x="1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866;p69"/>
            <p:cNvSpPr/>
            <p:nvPr/>
          </p:nvSpPr>
          <p:spPr>
            <a:xfrm>
              <a:off x="5652825" y="4994225"/>
              <a:ext cx="15850" cy="4950"/>
            </a:xfrm>
            <a:custGeom>
              <a:avLst/>
              <a:gdLst/>
              <a:ahLst/>
              <a:cxnLst/>
              <a:rect l="l" t="t" r="r" b="b"/>
              <a:pathLst>
                <a:path w="634" h="198" extrusionOk="0">
                  <a:moveTo>
                    <a:pt x="496" y="1"/>
                  </a:moveTo>
                  <a:cubicBezTo>
                    <a:pt x="489" y="1"/>
                    <a:pt x="482" y="1"/>
                    <a:pt x="475" y="2"/>
                  </a:cubicBezTo>
                  <a:cubicBezTo>
                    <a:pt x="353" y="14"/>
                    <a:pt x="207" y="35"/>
                    <a:pt x="92" y="71"/>
                  </a:cubicBezTo>
                  <a:cubicBezTo>
                    <a:pt x="12" y="96"/>
                    <a:pt x="0" y="191"/>
                    <a:pt x="91" y="196"/>
                  </a:cubicBezTo>
                  <a:cubicBezTo>
                    <a:pt x="111" y="197"/>
                    <a:pt x="131" y="198"/>
                    <a:pt x="152" y="198"/>
                  </a:cubicBezTo>
                  <a:cubicBezTo>
                    <a:pt x="255" y="198"/>
                    <a:pt x="368" y="186"/>
                    <a:pt x="470" y="172"/>
                  </a:cubicBezTo>
                  <a:cubicBezTo>
                    <a:pt x="615" y="149"/>
                    <a:pt x="633" y="1"/>
                    <a:pt x="4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867;p69"/>
            <p:cNvSpPr/>
            <p:nvPr/>
          </p:nvSpPr>
          <p:spPr>
            <a:xfrm>
              <a:off x="5660425" y="5007050"/>
              <a:ext cx="27825" cy="28350"/>
            </a:xfrm>
            <a:custGeom>
              <a:avLst/>
              <a:gdLst/>
              <a:ahLst/>
              <a:cxnLst/>
              <a:rect l="l" t="t" r="r" b="b"/>
              <a:pathLst>
                <a:path w="1113" h="1134" extrusionOk="0">
                  <a:moveTo>
                    <a:pt x="944" y="1"/>
                  </a:moveTo>
                  <a:cubicBezTo>
                    <a:pt x="899" y="1"/>
                    <a:pt x="851" y="16"/>
                    <a:pt x="820" y="52"/>
                  </a:cubicBezTo>
                  <a:cubicBezTo>
                    <a:pt x="662" y="243"/>
                    <a:pt x="508" y="428"/>
                    <a:pt x="363" y="611"/>
                  </a:cubicBezTo>
                  <a:cubicBezTo>
                    <a:pt x="234" y="769"/>
                    <a:pt x="86" y="927"/>
                    <a:pt x="11" y="1091"/>
                  </a:cubicBezTo>
                  <a:cubicBezTo>
                    <a:pt x="0" y="1114"/>
                    <a:pt x="31" y="1134"/>
                    <a:pt x="62" y="1134"/>
                  </a:cubicBezTo>
                  <a:cubicBezTo>
                    <a:pt x="75" y="1134"/>
                    <a:pt x="88" y="1131"/>
                    <a:pt x="98" y="1123"/>
                  </a:cubicBezTo>
                  <a:cubicBezTo>
                    <a:pt x="275" y="995"/>
                    <a:pt x="407" y="830"/>
                    <a:pt x="549" y="675"/>
                  </a:cubicBezTo>
                  <a:cubicBezTo>
                    <a:pt x="712" y="499"/>
                    <a:pt x="878" y="315"/>
                    <a:pt x="1049" y="126"/>
                  </a:cubicBezTo>
                  <a:cubicBezTo>
                    <a:pt x="1113" y="57"/>
                    <a:pt x="1032" y="1"/>
                    <a:pt x="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868;p69"/>
            <p:cNvSpPr/>
            <p:nvPr/>
          </p:nvSpPr>
          <p:spPr>
            <a:xfrm>
              <a:off x="5652375" y="5038175"/>
              <a:ext cx="7375" cy="5525"/>
            </a:xfrm>
            <a:custGeom>
              <a:avLst/>
              <a:gdLst/>
              <a:ahLst/>
              <a:cxnLst/>
              <a:rect l="l" t="t" r="r" b="b"/>
              <a:pathLst>
                <a:path w="295" h="221" extrusionOk="0">
                  <a:moveTo>
                    <a:pt x="190" y="0"/>
                  </a:moveTo>
                  <a:cubicBezTo>
                    <a:pt x="182" y="0"/>
                    <a:pt x="173" y="1"/>
                    <a:pt x="163" y="3"/>
                  </a:cubicBezTo>
                  <a:cubicBezTo>
                    <a:pt x="127" y="11"/>
                    <a:pt x="102" y="22"/>
                    <a:pt x="83" y="44"/>
                  </a:cubicBezTo>
                  <a:cubicBezTo>
                    <a:pt x="73" y="57"/>
                    <a:pt x="62" y="70"/>
                    <a:pt x="52" y="82"/>
                  </a:cubicBezTo>
                  <a:cubicBezTo>
                    <a:pt x="29" y="109"/>
                    <a:pt x="9" y="136"/>
                    <a:pt x="5" y="167"/>
                  </a:cubicBezTo>
                  <a:cubicBezTo>
                    <a:pt x="0" y="201"/>
                    <a:pt x="42" y="220"/>
                    <a:pt x="86" y="220"/>
                  </a:cubicBezTo>
                  <a:cubicBezTo>
                    <a:pt x="100" y="220"/>
                    <a:pt x="114" y="218"/>
                    <a:pt x="126" y="214"/>
                  </a:cubicBezTo>
                  <a:cubicBezTo>
                    <a:pt x="163" y="203"/>
                    <a:pt x="190" y="179"/>
                    <a:pt x="216" y="159"/>
                  </a:cubicBezTo>
                  <a:cubicBezTo>
                    <a:pt x="251" y="132"/>
                    <a:pt x="294" y="108"/>
                    <a:pt x="291" y="69"/>
                  </a:cubicBezTo>
                  <a:cubicBezTo>
                    <a:pt x="287" y="32"/>
                    <a:pt x="245"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869;p69"/>
            <p:cNvSpPr/>
            <p:nvPr/>
          </p:nvSpPr>
          <p:spPr>
            <a:xfrm>
              <a:off x="5645250" y="5046300"/>
              <a:ext cx="6000" cy="4125"/>
            </a:xfrm>
            <a:custGeom>
              <a:avLst/>
              <a:gdLst/>
              <a:ahLst/>
              <a:cxnLst/>
              <a:rect l="l" t="t" r="r" b="b"/>
              <a:pathLst>
                <a:path w="240" h="165" extrusionOk="0">
                  <a:moveTo>
                    <a:pt x="37" y="64"/>
                  </a:moveTo>
                  <a:lnTo>
                    <a:pt x="37" y="64"/>
                  </a:lnTo>
                  <a:cubicBezTo>
                    <a:pt x="37" y="64"/>
                    <a:pt x="37" y="65"/>
                    <a:pt x="37" y="65"/>
                  </a:cubicBezTo>
                  <a:lnTo>
                    <a:pt x="37" y="65"/>
                  </a:lnTo>
                  <a:cubicBezTo>
                    <a:pt x="37" y="65"/>
                    <a:pt x="37" y="65"/>
                    <a:pt x="37" y="65"/>
                  </a:cubicBezTo>
                  <a:lnTo>
                    <a:pt x="37" y="65"/>
                  </a:lnTo>
                  <a:cubicBezTo>
                    <a:pt x="37" y="65"/>
                    <a:pt x="37" y="65"/>
                    <a:pt x="37" y="64"/>
                  </a:cubicBezTo>
                  <a:close/>
                  <a:moveTo>
                    <a:pt x="37" y="64"/>
                  </a:moveTo>
                  <a:cubicBezTo>
                    <a:pt x="37" y="64"/>
                    <a:pt x="37" y="65"/>
                    <a:pt x="37" y="65"/>
                  </a:cubicBezTo>
                  <a:lnTo>
                    <a:pt x="37" y="65"/>
                  </a:lnTo>
                  <a:cubicBezTo>
                    <a:pt x="36" y="65"/>
                    <a:pt x="36" y="66"/>
                    <a:pt x="35" y="66"/>
                  </a:cubicBezTo>
                  <a:cubicBezTo>
                    <a:pt x="34" y="67"/>
                    <a:pt x="33" y="68"/>
                    <a:pt x="32" y="68"/>
                  </a:cubicBezTo>
                  <a:lnTo>
                    <a:pt x="32" y="68"/>
                  </a:lnTo>
                  <a:cubicBezTo>
                    <a:pt x="32" y="67"/>
                    <a:pt x="35" y="65"/>
                    <a:pt x="37" y="64"/>
                  </a:cubicBezTo>
                  <a:close/>
                  <a:moveTo>
                    <a:pt x="136" y="0"/>
                  </a:moveTo>
                  <a:cubicBezTo>
                    <a:pt x="111" y="0"/>
                    <a:pt x="85" y="6"/>
                    <a:pt x="69" y="18"/>
                  </a:cubicBezTo>
                  <a:cubicBezTo>
                    <a:pt x="54" y="31"/>
                    <a:pt x="38" y="46"/>
                    <a:pt x="37" y="63"/>
                  </a:cubicBezTo>
                  <a:lnTo>
                    <a:pt x="37" y="63"/>
                  </a:lnTo>
                  <a:cubicBezTo>
                    <a:pt x="35" y="65"/>
                    <a:pt x="32" y="67"/>
                    <a:pt x="32" y="68"/>
                  </a:cubicBezTo>
                  <a:lnTo>
                    <a:pt x="32" y="68"/>
                  </a:lnTo>
                  <a:cubicBezTo>
                    <a:pt x="20" y="76"/>
                    <a:pt x="10" y="86"/>
                    <a:pt x="7" y="98"/>
                  </a:cubicBezTo>
                  <a:cubicBezTo>
                    <a:pt x="0" y="126"/>
                    <a:pt x="21" y="152"/>
                    <a:pt x="62" y="161"/>
                  </a:cubicBezTo>
                  <a:cubicBezTo>
                    <a:pt x="71" y="163"/>
                    <a:pt x="80" y="164"/>
                    <a:pt x="89" y="164"/>
                  </a:cubicBezTo>
                  <a:cubicBezTo>
                    <a:pt x="122" y="164"/>
                    <a:pt x="153" y="151"/>
                    <a:pt x="179" y="136"/>
                  </a:cubicBezTo>
                  <a:cubicBezTo>
                    <a:pt x="210" y="120"/>
                    <a:pt x="239" y="95"/>
                    <a:pt x="238" y="67"/>
                  </a:cubicBezTo>
                  <a:cubicBezTo>
                    <a:pt x="237" y="40"/>
                    <a:pt x="216" y="17"/>
                    <a:pt x="176" y="5"/>
                  </a:cubicBezTo>
                  <a:cubicBezTo>
                    <a:pt x="165" y="2"/>
                    <a:pt x="151"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870;p69"/>
            <p:cNvSpPr/>
            <p:nvPr/>
          </p:nvSpPr>
          <p:spPr>
            <a:xfrm>
              <a:off x="5705750" y="5007475"/>
              <a:ext cx="24175" cy="38975"/>
            </a:xfrm>
            <a:custGeom>
              <a:avLst/>
              <a:gdLst/>
              <a:ahLst/>
              <a:cxnLst/>
              <a:rect l="l" t="t" r="r" b="b"/>
              <a:pathLst>
                <a:path w="967" h="1559" extrusionOk="0">
                  <a:moveTo>
                    <a:pt x="204" y="1"/>
                  </a:moveTo>
                  <a:cubicBezTo>
                    <a:pt x="108" y="1"/>
                    <a:pt x="0" y="53"/>
                    <a:pt x="34" y="123"/>
                  </a:cubicBezTo>
                  <a:cubicBezTo>
                    <a:pt x="164" y="398"/>
                    <a:pt x="297" y="667"/>
                    <a:pt x="432" y="935"/>
                  </a:cubicBezTo>
                  <a:cubicBezTo>
                    <a:pt x="499" y="1068"/>
                    <a:pt x="568" y="1199"/>
                    <a:pt x="640" y="1329"/>
                  </a:cubicBezTo>
                  <a:cubicBezTo>
                    <a:pt x="687" y="1415"/>
                    <a:pt x="710" y="1502"/>
                    <a:pt x="842" y="1555"/>
                  </a:cubicBezTo>
                  <a:cubicBezTo>
                    <a:pt x="847" y="1558"/>
                    <a:pt x="852" y="1559"/>
                    <a:pt x="858" y="1559"/>
                  </a:cubicBezTo>
                  <a:cubicBezTo>
                    <a:pt x="873" y="1559"/>
                    <a:pt x="889" y="1552"/>
                    <a:pt x="895" y="1543"/>
                  </a:cubicBezTo>
                  <a:cubicBezTo>
                    <a:pt x="967" y="1441"/>
                    <a:pt x="889" y="1336"/>
                    <a:pt x="849" y="1235"/>
                  </a:cubicBezTo>
                  <a:cubicBezTo>
                    <a:pt x="798" y="1109"/>
                    <a:pt x="745" y="983"/>
                    <a:pt x="689" y="858"/>
                  </a:cubicBezTo>
                  <a:cubicBezTo>
                    <a:pt x="573" y="594"/>
                    <a:pt x="452" y="327"/>
                    <a:pt x="328" y="58"/>
                  </a:cubicBezTo>
                  <a:cubicBezTo>
                    <a:pt x="309" y="18"/>
                    <a:pt x="258" y="1"/>
                    <a:pt x="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871;p69"/>
            <p:cNvSpPr/>
            <p:nvPr/>
          </p:nvSpPr>
          <p:spPr>
            <a:xfrm>
              <a:off x="5702625" y="5071425"/>
              <a:ext cx="22275" cy="4250"/>
            </a:xfrm>
            <a:custGeom>
              <a:avLst/>
              <a:gdLst/>
              <a:ahLst/>
              <a:cxnLst/>
              <a:rect l="l" t="t" r="r" b="b"/>
              <a:pathLst>
                <a:path w="891" h="170" extrusionOk="0">
                  <a:moveTo>
                    <a:pt x="695" y="0"/>
                  </a:moveTo>
                  <a:cubicBezTo>
                    <a:pt x="578" y="0"/>
                    <a:pt x="458" y="25"/>
                    <a:pt x="344" y="36"/>
                  </a:cubicBezTo>
                  <a:cubicBezTo>
                    <a:pt x="242" y="46"/>
                    <a:pt x="64" y="41"/>
                    <a:pt x="8" y="95"/>
                  </a:cubicBezTo>
                  <a:cubicBezTo>
                    <a:pt x="0" y="104"/>
                    <a:pt x="3" y="112"/>
                    <a:pt x="13" y="120"/>
                  </a:cubicBezTo>
                  <a:cubicBezTo>
                    <a:pt x="59" y="159"/>
                    <a:pt x="164" y="166"/>
                    <a:pt x="259" y="166"/>
                  </a:cubicBezTo>
                  <a:cubicBezTo>
                    <a:pt x="301" y="166"/>
                    <a:pt x="341" y="164"/>
                    <a:pt x="373" y="164"/>
                  </a:cubicBezTo>
                  <a:cubicBezTo>
                    <a:pt x="520" y="162"/>
                    <a:pt x="704" y="169"/>
                    <a:pt x="827" y="118"/>
                  </a:cubicBezTo>
                  <a:cubicBezTo>
                    <a:pt x="891" y="90"/>
                    <a:pt x="876" y="18"/>
                    <a:pt x="789" y="6"/>
                  </a:cubicBezTo>
                  <a:cubicBezTo>
                    <a:pt x="758" y="2"/>
                    <a:pt x="727" y="0"/>
                    <a:pt x="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72;p69"/>
            <p:cNvSpPr/>
            <p:nvPr/>
          </p:nvSpPr>
          <p:spPr>
            <a:xfrm>
              <a:off x="5694550" y="5065500"/>
              <a:ext cx="9850" cy="3025"/>
            </a:xfrm>
            <a:custGeom>
              <a:avLst/>
              <a:gdLst/>
              <a:ahLst/>
              <a:cxnLst/>
              <a:rect l="l" t="t" r="r" b="b"/>
              <a:pathLst>
                <a:path w="394" h="121" extrusionOk="0">
                  <a:moveTo>
                    <a:pt x="286" y="1"/>
                  </a:moveTo>
                  <a:cubicBezTo>
                    <a:pt x="279" y="1"/>
                    <a:pt x="273" y="1"/>
                    <a:pt x="266" y="2"/>
                  </a:cubicBezTo>
                  <a:cubicBezTo>
                    <a:pt x="191" y="16"/>
                    <a:pt x="109" y="17"/>
                    <a:pt x="37" y="32"/>
                  </a:cubicBezTo>
                  <a:cubicBezTo>
                    <a:pt x="1" y="40"/>
                    <a:pt x="8" y="67"/>
                    <a:pt x="32" y="78"/>
                  </a:cubicBezTo>
                  <a:cubicBezTo>
                    <a:pt x="94" y="109"/>
                    <a:pt x="198" y="118"/>
                    <a:pt x="280" y="121"/>
                  </a:cubicBezTo>
                  <a:cubicBezTo>
                    <a:pt x="283" y="121"/>
                    <a:pt x="286" y="121"/>
                    <a:pt x="289" y="121"/>
                  </a:cubicBezTo>
                  <a:cubicBezTo>
                    <a:pt x="347" y="121"/>
                    <a:pt x="393" y="92"/>
                    <a:pt x="389" y="59"/>
                  </a:cubicBezTo>
                  <a:cubicBezTo>
                    <a:pt x="385" y="30"/>
                    <a:pt x="339"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73;p69"/>
            <p:cNvSpPr/>
            <p:nvPr/>
          </p:nvSpPr>
          <p:spPr>
            <a:xfrm>
              <a:off x="5615425" y="4943800"/>
              <a:ext cx="12100" cy="10675"/>
            </a:xfrm>
            <a:custGeom>
              <a:avLst/>
              <a:gdLst/>
              <a:ahLst/>
              <a:cxnLst/>
              <a:rect l="l" t="t" r="r" b="b"/>
              <a:pathLst>
                <a:path w="484" h="427" extrusionOk="0">
                  <a:moveTo>
                    <a:pt x="342" y="0"/>
                  </a:moveTo>
                  <a:cubicBezTo>
                    <a:pt x="307" y="0"/>
                    <a:pt x="267" y="14"/>
                    <a:pt x="234" y="47"/>
                  </a:cubicBezTo>
                  <a:cubicBezTo>
                    <a:pt x="139" y="140"/>
                    <a:pt x="45" y="253"/>
                    <a:pt x="12" y="363"/>
                  </a:cubicBezTo>
                  <a:cubicBezTo>
                    <a:pt x="0" y="403"/>
                    <a:pt x="32" y="426"/>
                    <a:pt x="70" y="426"/>
                  </a:cubicBezTo>
                  <a:cubicBezTo>
                    <a:pt x="87" y="426"/>
                    <a:pt x="106" y="421"/>
                    <a:pt x="122" y="411"/>
                  </a:cubicBezTo>
                  <a:cubicBezTo>
                    <a:pt x="229" y="343"/>
                    <a:pt x="321" y="240"/>
                    <a:pt x="407" y="150"/>
                  </a:cubicBezTo>
                  <a:cubicBezTo>
                    <a:pt x="483" y="71"/>
                    <a:pt x="423" y="0"/>
                    <a:pt x="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74;p69"/>
            <p:cNvSpPr/>
            <p:nvPr/>
          </p:nvSpPr>
          <p:spPr>
            <a:xfrm>
              <a:off x="5626475" y="4937750"/>
              <a:ext cx="8250" cy="6125"/>
            </a:xfrm>
            <a:custGeom>
              <a:avLst/>
              <a:gdLst/>
              <a:ahLst/>
              <a:cxnLst/>
              <a:rect l="l" t="t" r="r" b="b"/>
              <a:pathLst>
                <a:path w="330" h="245" extrusionOk="0">
                  <a:moveTo>
                    <a:pt x="218" y="1"/>
                  </a:moveTo>
                  <a:cubicBezTo>
                    <a:pt x="189" y="1"/>
                    <a:pt x="158" y="10"/>
                    <a:pt x="130" y="30"/>
                  </a:cubicBezTo>
                  <a:cubicBezTo>
                    <a:pt x="96" y="56"/>
                    <a:pt x="63" y="88"/>
                    <a:pt x="37" y="119"/>
                  </a:cubicBezTo>
                  <a:cubicBezTo>
                    <a:pt x="10" y="151"/>
                    <a:pt x="1" y="195"/>
                    <a:pt x="26" y="221"/>
                  </a:cubicBezTo>
                  <a:cubicBezTo>
                    <a:pt x="41" y="237"/>
                    <a:pt x="62" y="244"/>
                    <a:pt x="86" y="244"/>
                  </a:cubicBezTo>
                  <a:cubicBezTo>
                    <a:pt x="102" y="244"/>
                    <a:pt x="119" y="241"/>
                    <a:pt x="137" y="234"/>
                  </a:cubicBezTo>
                  <a:cubicBezTo>
                    <a:pt x="176" y="219"/>
                    <a:pt x="219" y="198"/>
                    <a:pt x="253" y="174"/>
                  </a:cubicBezTo>
                  <a:cubicBezTo>
                    <a:pt x="307" y="137"/>
                    <a:pt x="330" y="66"/>
                    <a:pt x="294" y="29"/>
                  </a:cubicBezTo>
                  <a:cubicBezTo>
                    <a:pt x="275" y="11"/>
                    <a:pt x="24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75;p69"/>
            <p:cNvSpPr/>
            <p:nvPr/>
          </p:nvSpPr>
          <p:spPr>
            <a:xfrm>
              <a:off x="5741125" y="5057225"/>
              <a:ext cx="17575" cy="6025"/>
            </a:xfrm>
            <a:custGeom>
              <a:avLst/>
              <a:gdLst/>
              <a:ahLst/>
              <a:cxnLst/>
              <a:rect l="l" t="t" r="r" b="b"/>
              <a:pathLst>
                <a:path w="703" h="241" extrusionOk="0">
                  <a:moveTo>
                    <a:pt x="473" y="0"/>
                  </a:moveTo>
                  <a:cubicBezTo>
                    <a:pt x="441" y="0"/>
                    <a:pt x="407" y="6"/>
                    <a:pt x="374" y="19"/>
                  </a:cubicBezTo>
                  <a:cubicBezTo>
                    <a:pt x="308" y="47"/>
                    <a:pt x="245" y="73"/>
                    <a:pt x="178" y="95"/>
                  </a:cubicBezTo>
                  <a:cubicBezTo>
                    <a:pt x="113" y="117"/>
                    <a:pt x="40" y="134"/>
                    <a:pt x="14" y="173"/>
                  </a:cubicBezTo>
                  <a:cubicBezTo>
                    <a:pt x="1" y="194"/>
                    <a:pt x="14" y="214"/>
                    <a:pt x="42" y="225"/>
                  </a:cubicBezTo>
                  <a:cubicBezTo>
                    <a:pt x="71" y="236"/>
                    <a:pt x="103" y="240"/>
                    <a:pt x="137" y="240"/>
                  </a:cubicBezTo>
                  <a:cubicBezTo>
                    <a:pt x="192" y="240"/>
                    <a:pt x="250" y="229"/>
                    <a:pt x="300" y="220"/>
                  </a:cubicBezTo>
                  <a:cubicBezTo>
                    <a:pt x="398" y="202"/>
                    <a:pt x="487" y="176"/>
                    <a:pt x="571" y="141"/>
                  </a:cubicBezTo>
                  <a:cubicBezTo>
                    <a:pt x="702" y="88"/>
                    <a:pt x="602" y="0"/>
                    <a:pt x="4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76;p69"/>
            <p:cNvSpPr/>
            <p:nvPr/>
          </p:nvSpPr>
          <p:spPr>
            <a:xfrm>
              <a:off x="5780875" y="4628900"/>
              <a:ext cx="57725" cy="53425"/>
            </a:xfrm>
            <a:custGeom>
              <a:avLst/>
              <a:gdLst/>
              <a:ahLst/>
              <a:cxnLst/>
              <a:rect l="l" t="t" r="r" b="b"/>
              <a:pathLst>
                <a:path w="2309" h="2137" extrusionOk="0">
                  <a:moveTo>
                    <a:pt x="1228" y="1"/>
                  </a:moveTo>
                  <a:cubicBezTo>
                    <a:pt x="1214" y="1"/>
                    <a:pt x="1201" y="1"/>
                    <a:pt x="1188" y="1"/>
                  </a:cubicBezTo>
                  <a:cubicBezTo>
                    <a:pt x="956" y="7"/>
                    <a:pt x="718" y="72"/>
                    <a:pt x="527" y="204"/>
                  </a:cubicBezTo>
                  <a:cubicBezTo>
                    <a:pt x="331" y="338"/>
                    <a:pt x="176" y="542"/>
                    <a:pt x="96" y="766"/>
                  </a:cubicBezTo>
                  <a:cubicBezTo>
                    <a:pt x="19" y="985"/>
                    <a:pt x="1" y="1246"/>
                    <a:pt x="82" y="1469"/>
                  </a:cubicBezTo>
                  <a:cubicBezTo>
                    <a:pt x="157" y="1673"/>
                    <a:pt x="304" y="1845"/>
                    <a:pt x="487" y="1959"/>
                  </a:cubicBezTo>
                  <a:cubicBezTo>
                    <a:pt x="679" y="2078"/>
                    <a:pt x="904" y="2137"/>
                    <a:pt x="1131" y="2137"/>
                  </a:cubicBezTo>
                  <a:cubicBezTo>
                    <a:pt x="1378" y="2137"/>
                    <a:pt x="1625" y="2067"/>
                    <a:pt x="1827" y="1928"/>
                  </a:cubicBezTo>
                  <a:cubicBezTo>
                    <a:pt x="2018" y="1799"/>
                    <a:pt x="2152" y="1615"/>
                    <a:pt x="2227" y="1398"/>
                  </a:cubicBezTo>
                  <a:cubicBezTo>
                    <a:pt x="2308" y="1163"/>
                    <a:pt x="2301" y="909"/>
                    <a:pt x="2231" y="672"/>
                  </a:cubicBezTo>
                  <a:cubicBezTo>
                    <a:pt x="2161" y="456"/>
                    <a:pt x="2017" y="264"/>
                    <a:pt x="1819" y="150"/>
                  </a:cubicBezTo>
                  <a:cubicBezTo>
                    <a:pt x="1642" y="46"/>
                    <a:pt x="1431" y="1"/>
                    <a:pt x="122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77;p69"/>
            <p:cNvSpPr/>
            <p:nvPr/>
          </p:nvSpPr>
          <p:spPr>
            <a:xfrm>
              <a:off x="5811650" y="4628950"/>
              <a:ext cx="22125" cy="16700"/>
            </a:xfrm>
            <a:custGeom>
              <a:avLst/>
              <a:gdLst/>
              <a:ahLst/>
              <a:cxnLst/>
              <a:rect l="l" t="t" r="r" b="b"/>
              <a:pathLst>
                <a:path w="885" h="668" extrusionOk="0">
                  <a:moveTo>
                    <a:pt x="32" y="0"/>
                  </a:moveTo>
                  <a:lnTo>
                    <a:pt x="32" y="0"/>
                  </a:lnTo>
                  <a:cubicBezTo>
                    <a:pt x="0" y="107"/>
                    <a:pt x="13" y="254"/>
                    <a:pt x="33" y="339"/>
                  </a:cubicBezTo>
                  <a:cubicBezTo>
                    <a:pt x="68" y="478"/>
                    <a:pt x="167" y="607"/>
                    <a:pt x="308" y="649"/>
                  </a:cubicBezTo>
                  <a:cubicBezTo>
                    <a:pt x="349" y="662"/>
                    <a:pt x="391" y="667"/>
                    <a:pt x="432" y="667"/>
                  </a:cubicBezTo>
                  <a:cubicBezTo>
                    <a:pt x="606" y="667"/>
                    <a:pt x="772" y="569"/>
                    <a:pt x="885" y="433"/>
                  </a:cubicBezTo>
                  <a:cubicBezTo>
                    <a:pt x="809" y="318"/>
                    <a:pt x="708" y="218"/>
                    <a:pt x="587" y="149"/>
                  </a:cubicBezTo>
                  <a:cubicBezTo>
                    <a:pt x="421" y="52"/>
                    <a:pt x="225" y="5"/>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78;p69"/>
            <p:cNvSpPr/>
            <p:nvPr/>
          </p:nvSpPr>
          <p:spPr>
            <a:xfrm>
              <a:off x="5781175" y="4650150"/>
              <a:ext cx="56800" cy="32150"/>
            </a:xfrm>
            <a:custGeom>
              <a:avLst/>
              <a:gdLst/>
              <a:ahLst/>
              <a:cxnLst/>
              <a:rect l="l" t="t" r="r" b="b"/>
              <a:pathLst>
                <a:path w="2272" h="1286" extrusionOk="0">
                  <a:moveTo>
                    <a:pt x="58" y="0"/>
                  </a:moveTo>
                  <a:lnTo>
                    <a:pt x="58" y="0"/>
                  </a:lnTo>
                  <a:cubicBezTo>
                    <a:pt x="4" y="199"/>
                    <a:pt x="0" y="424"/>
                    <a:pt x="70" y="617"/>
                  </a:cubicBezTo>
                  <a:cubicBezTo>
                    <a:pt x="145" y="822"/>
                    <a:pt x="292" y="993"/>
                    <a:pt x="475" y="1108"/>
                  </a:cubicBezTo>
                  <a:cubicBezTo>
                    <a:pt x="667" y="1227"/>
                    <a:pt x="892" y="1286"/>
                    <a:pt x="1119" y="1286"/>
                  </a:cubicBezTo>
                  <a:cubicBezTo>
                    <a:pt x="1366" y="1286"/>
                    <a:pt x="1613" y="1216"/>
                    <a:pt x="1815" y="1077"/>
                  </a:cubicBezTo>
                  <a:cubicBezTo>
                    <a:pt x="2006" y="946"/>
                    <a:pt x="2140" y="764"/>
                    <a:pt x="2215" y="547"/>
                  </a:cubicBezTo>
                  <a:cubicBezTo>
                    <a:pt x="2248" y="451"/>
                    <a:pt x="2267" y="353"/>
                    <a:pt x="2272" y="255"/>
                  </a:cubicBezTo>
                  <a:lnTo>
                    <a:pt x="2272" y="255"/>
                  </a:lnTo>
                  <a:cubicBezTo>
                    <a:pt x="2219" y="395"/>
                    <a:pt x="2078" y="537"/>
                    <a:pt x="1946" y="624"/>
                  </a:cubicBezTo>
                  <a:cubicBezTo>
                    <a:pt x="1698" y="787"/>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9;p69"/>
            <p:cNvSpPr/>
            <p:nvPr/>
          </p:nvSpPr>
          <p:spPr>
            <a:xfrm>
              <a:off x="5810125" y="4635150"/>
              <a:ext cx="16100" cy="9225"/>
            </a:xfrm>
            <a:custGeom>
              <a:avLst/>
              <a:gdLst/>
              <a:ahLst/>
              <a:cxnLst/>
              <a:rect l="l" t="t" r="r" b="b"/>
              <a:pathLst>
                <a:path w="644" h="369" extrusionOk="0">
                  <a:moveTo>
                    <a:pt x="184" y="1"/>
                  </a:moveTo>
                  <a:cubicBezTo>
                    <a:pt x="153" y="1"/>
                    <a:pt x="122" y="3"/>
                    <a:pt x="93" y="8"/>
                  </a:cubicBezTo>
                  <a:cubicBezTo>
                    <a:pt x="1" y="21"/>
                    <a:pt x="7" y="168"/>
                    <a:pt x="93" y="188"/>
                  </a:cubicBezTo>
                  <a:cubicBezTo>
                    <a:pt x="167" y="205"/>
                    <a:pt x="243" y="200"/>
                    <a:pt x="314" y="225"/>
                  </a:cubicBezTo>
                  <a:cubicBezTo>
                    <a:pt x="374" y="247"/>
                    <a:pt x="412" y="286"/>
                    <a:pt x="451" y="335"/>
                  </a:cubicBezTo>
                  <a:cubicBezTo>
                    <a:pt x="470" y="358"/>
                    <a:pt x="493" y="368"/>
                    <a:pt x="516" y="368"/>
                  </a:cubicBezTo>
                  <a:cubicBezTo>
                    <a:pt x="581" y="368"/>
                    <a:pt x="644" y="284"/>
                    <a:pt x="609" y="214"/>
                  </a:cubicBezTo>
                  <a:cubicBezTo>
                    <a:pt x="535" y="67"/>
                    <a:pt x="347"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0;p69"/>
            <p:cNvSpPr/>
            <p:nvPr/>
          </p:nvSpPr>
          <p:spPr>
            <a:xfrm>
              <a:off x="5826450" y="4644775"/>
              <a:ext cx="5500" cy="5025"/>
            </a:xfrm>
            <a:custGeom>
              <a:avLst/>
              <a:gdLst/>
              <a:ahLst/>
              <a:cxnLst/>
              <a:rect l="l" t="t" r="r" b="b"/>
              <a:pathLst>
                <a:path w="220" h="201" extrusionOk="0">
                  <a:moveTo>
                    <a:pt x="25" y="47"/>
                  </a:moveTo>
                  <a:cubicBezTo>
                    <a:pt x="25" y="47"/>
                    <a:pt x="25" y="48"/>
                    <a:pt x="25" y="48"/>
                  </a:cubicBezTo>
                  <a:lnTo>
                    <a:pt x="25" y="48"/>
                  </a:lnTo>
                  <a:cubicBezTo>
                    <a:pt x="25" y="48"/>
                    <a:pt x="25" y="48"/>
                    <a:pt x="25" y="47"/>
                  </a:cubicBezTo>
                  <a:close/>
                  <a:moveTo>
                    <a:pt x="96" y="0"/>
                  </a:moveTo>
                  <a:cubicBezTo>
                    <a:pt x="47" y="0"/>
                    <a:pt x="0" y="48"/>
                    <a:pt x="11" y="97"/>
                  </a:cubicBezTo>
                  <a:lnTo>
                    <a:pt x="11" y="97"/>
                  </a:lnTo>
                  <a:cubicBezTo>
                    <a:pt x="10" y="107"/>
                    <a:pt x="11" y="117"/>
                    <a:pt x="13" y="125"/>
                  </a:cubicBezTo>
                  <a:cubicBezTo>
                    <a:pt x="23" y="150"/>
                    <a:pt x="37" y="167"/>
                    <a:pt x="59" y="182"/>
                  </a:cubicBezTo>
                  <a:cubicBezTo>
                    <a:pt x="60" y="184"/>
                    <a:pt x="63" y="186"/>
                    <a:pt x="64" y="187"/>
                  </a:cubicBezTo>
                  <a:cubicBezTo>
                    <a:pt x="75" y="196"/>
                    <a:pt x="95" y="200"/>
                    <a:pt x="113" y="200"/>
                  </a:cubicBezTo>
                  <a:cubicBezTo>
                    <a:pt x="122" y="200"/>
                    <a:pt x="131" y="199"/>
                    <a:pt x="138" y="197"/>
                  </a:cubicBezTo>
                  <a:cubicBezTo>
                    <a:pt x="159" y="191"/>
                    <a:pt x="175" y="178"/>
                    <a:pt x="189" y="162"/>
                  </a:cubicBezTo>
                  <a:cubicBezTo>
                    <a:pt x="220" y="121"/>
                    <a:pt x="211" y="73"/>
                    <a:pt x="180" y="34"/>
                  </a:cubicBezTo>
                  <a:cubicBezTo>
                    <a:pt x="179" y="33"/>
                    <a:pt x="178" y="31"/>
                    <a:pt x="177" y="29"/>
                  </a:cubicBezTo>
                  <a:cubicBezTo>
                    <a:pt x="162" y="10"/>
                    <a:pt x="134" y="0"/>
                    <a:pt x="107" y="0"/>
                  </a:cubicBezTo>
                  <a:cubicBezTo>
                    <a:pt x="105" y="0"/>
                    <a:pt x="103" y="0"/>
                    <a:pt x="101" y="0"/>
                  </a:cubicBezTo>
                  <a:lnTo>
                    <a:pt x="101" y="0"/>
                  </a:lnTo>
                  <a:cubicBezTo>
                    <a:pt x="99" y="0"/>
                    <a:pt x="98" y="0"/>
                    <a:pt x="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81;p69"/>
            <p:cNvSpPr/>
            <p:nvPr/>
          </p:nvSpPr>
          <p:spPr>
            <a:xfrm>
              <a:off x="5110775" y="4949675"/>
              <a:ext cx="57650" cy="53425"/>
            </a:xfrm>
            <a:custGeom>
              <a:avLst/>
              <a:gdLst/>
              <a:ahLst/>
              <a:cxnLst/>
              <a:rect l="l" t="t" r="r" b="b"/>
              <a:pathLst>
                <a:path w="2306" h="2137" extrusionOk="0">
                  <a:moveTo>
                    <a:pt x="1227" y="0"/>
                  </a:moveTo>
                  <a:cubicBezTo>
                    <a:pt x="1214" y="0"/>
                    <a:pt x="1200" y="0"/>
                    <a:pt x="1187" y="1"/>
                  </a:cubicBezTo>
                  <a:cubicBezTo>
                    <a:pt x="956" y="7"/>
                    <a:pt x="717" y="72"/>
                    <a:pt x="526" y="204"/>
                  </a:cubicBezTo>
                  <a:cubicBezTo>
                    <a:pt x="330" y="338"/>
                    <a:pt x="175" y="542"/>
                    <a:pt x="95" y="765"/>
                  </a:cubicBezTo>
                  <a:cubicBezTo>
                    <a:pt x="18" y="985"/>
                    <a:pt x="0" y="1246"/>
                    <a:pt x="82" y="1468"/>
                  </a:cubicBezTo>
                  <a:cubicBezTo>
                    <a:pt x="156" y="1672"/>
                    <a:pt x="303" y="1844"/>
                    <a:pt x="487" y="1959"/>
                  </a:cubicBezTo>
                  <a:cubicBezTo>
                    <a:pt x="678" y="2077"/>
                    <a:pt x="904" y="2136"/>
                    <a:pt x="1130" y="2136"/>
                  </a:cubicBezTo>
                  <a:cubicBezTo>
                    <a:pt x="1377" y="2136"/>
                    <a:pt x="1624" y="2066"/>
                    <a:pt x="1826" y="1928"/>
                  </a:cubicBezTo>
                  <a:cubicBezTo>
                    <a:pt x="2017" y="1798"/>
                    <a:pt x="2151" y="1615"/>
                    <a:pt x="2226" y="1397"/>
                  </a:cubicBezTo>
                  <a:cubicBezTo>
                    <a:pt x="2306" y="1161"/>
                    <a:pt x="2300" y="908"/>
                    <a:pt x="2230" y="672"/>
                  </a:cubicBezTo>
                  <a:cubicBezTo>
                    <a:pt x="2160" y="455"/>
                    <a:pt x="2016" y="263"/>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882;p69"/>
            <p:cNvSpPr/>
            <p:nvPr/>
          </p:nvSpPr>
          <p:spPr>
            <a:xfrm>
              <a:off x="5141525" y="4949675"/>
              <a:ext cx="22100" cy="16700"/>
            </a:xfrm>
            <a:custGeom>
              <a:avLst/>
              <a:gdLst/>
              <a:ahLst/>
              <a:cxnLst/>
              <a:rect l="l" t="t" r="r" b="b"/>
              <a:pathLst>
                <a:path w="884" h="668" extrusionOk="0">
                  <a:moveTo>
                    <a:pt x="31" y="1"/>
                  </a:moveTo>
                  <a:lnTo>
                    <a:pt x="31" y="1"/>
                  </a:lnTo>
                  <a:cubicBezTo>
                    <a:pt x="1" y="108"/>
                    <a:pt x="12" y="254"/>
                    <a:pt x="33" y="340"/>
                  </a:cubicBezTo>
                  <a:cubicBezTo>
                    <a:pt x="68" y="479"/>
                    <a:pt x="167" y="608"/>
                    <a:pt x="307" y="650"/>
                  </a:cubicBezTo>
                  <a:cubicBezTo>
                    <a:pt x="348" y="662"/>
                    <a:pt x="390" y="668"/>
                    <a:pt x="431" y="668"/>
                  </a:cubicBezTo>
                  <a:cubicBezTo>
                    <a:pt x="605" y="668"/>
                    <a:pt x="772" y="568"/>
                    <a:pt x="884" y="434"/>
                  </a:cubicBezTo>
                  <a:cubicBezTo>
                    <a:pt x="808" y="317"/>
                    <a:pt x="708" y="218"/>
                    <a:pt x="586" y="149"/>
                  </a:cubicBezTo>
                  <a:cubicBezTo>
                    <a:pt x="420" y="52"/>
                    <a:pt x="224" y="6"/>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883;p69"/>
            <p:cNvSpPr/>
            <p:nvPr/>
          </p:nvSpPr>
          <p:spPr>
            <a:xfrm>
              <a:off x="5111025" y="4970900"/>
              <a:ext cx="56800" cy="32175"/>
            </a:xfrm>
            <a:custGeom>
              <a:avLst/>
              <a:gdLst/>
              <a:ahLst/>
              <a:cxnLst/>
              <a:rect l="l" t="t" r="r" b="b"/>
              <a:pathLst>
                <a:path w="2272" h="1287" extrusionOk="0">
                  <a:moveTo>
                    <a:pt x="58" y="1"/>
                  </a:moveTo>
                  <a:lnTo>
                    <a:pt x="58" y="1"/>
                  </a:lnTo>
                  <a:cubicBezTo>
                    <a:pt x="5" y="200"/>
                    <a:pt x="1" y="424"/>
                    <a:pt x="70" y="617"/>
                  </a:cubicBezTo>
                  <a:cubicBezTo>
                    <a:pt x="145" y="822"/>
                    <a:pt x="291" y="993"/>
                    <a:pt x="476" y="1109"/>
                  </a:cubicBezTo>
                  <a:cubicBezTo>
                    <a:pt x="667" y="1227"/>
                    <a:pt x="893" y="1286"/>
                    <a:pt x="1119" y="1286"/>
                  </a:cubicBezTo>
                  <a:cubicBezTo>
                    <a:pt x="1366" y="1286"/>
                    <a:pt x="1613" y="1216"/>
                    <a:pt x="1815" y="1078"/>
                  </a:cubicBezTo>
                  <a:cubicBezTo>
                    <a:pt x="2006" y="947"/>
                    <a:pt x="2140" y="765"/>
                    <a:pt x="2215" y="547"/>
                  </a:cubicBezTo>
                  <a:cubicBezTo>
                    <a:pt x="2248" y="451"/>
                    <a:pt x="2267" y="353"/>
                    <a:pt x="2272" y="255"/>
                  </a:cubicBezTo>
                  <a:lnTo>
                    <a:pt x="2272" y="255"/>
                  </a:lnTo>
                  <a:cubicBezTo>
                    <a:pt x="2220" y="396"/>
                    <a:pt x="2078" y="537"/>
                    <a:pt x="1945" y="624"/>
                  </a:cubicBezTo>
                  <a:cubicBezTo>
                    <a:pt x="1697" y="787"/>
                    <a:pt x="1434" y="860"/>
                    <a:pt x="1184" y="860"/>
                  </a:cubicBezTo>
                  <a:cubicBezTo>
                    <a:pt x="643" y="860"/>
                    <a:pt x="167" y="518"/>
                    <a:pt x="5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884;p69"/>
            <p:cNvSpPr/>
            <p:nvPr/>
          </p:nvSpPr>
          <p:spPr>
            <a:xfrm>
              <a:off x="5139975" y="4955925"/>
              <a:ext cx="16125" cy="9200"/>
            </a:xfrm>
            <a:custGeom>
              <a:avLst/>
              <a:gdLst/>
              <a:ahLst/>
              <a:cxnLst/>
              <a:rect l="l" t="t" r="r" b="b"/>
              <a:pathLst>
                <a:path w="645" h="368" extrusionOk="0">
                  <a:moveTo>
                    <a:pt x="184" y="0"/>
                  </a:moveTo>
                  <a:cubicBezTo>
                    <a:pt x="153" y="0"/>
                    <a:pt x="122" y="2"/>
                    <a:pt x="94" y="7"/>
                  </a:cubicBezTo>
                  <a:cubicBezTo>
                    <a:pt x="1" y="21"/>
                    <a:pt x="7" y="167"/>
                    <a:pt x="94" y="188"/>
                  </a:cubicBezTo>
                  <a:cubicBezTo>
                    <a:pt x="167" y="204"/>
                    <a:pt x="243" y="199"/>
                    <a:pt x="313" y="225"/>
                  </a:cubicBezTo>
                  <a:cubicBezTo>
                    <a:pt x="374" y="246"/>
                    <a:pt x="411" y="286"/>
                    <a:pt x="451" y="334"/>
                  </a:cubicBezTo>
                  <a:cubicBezTo>
                    <a:pt x="470" y="358"/>
                    <a:pt x="493" y="368"/>
                    <a:pt x="516" y="368"/>
                  </a:cubicBezTo>
                  <a:cubicBezTo>
                    <a:pt x="581" y="368"/>
                    <a:pt x="644" y="284"/>
                    <a:pt x="609" y="213"/>
                  </a:cubicBezTo>
                  <a:cubicBezTo>
                    <a:pt x="535" y="66"/>
                    <a:pt x="347"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885;p69"/>
            <p:cNvSpPr/>
            <p:nvPr/>
          </p:nvSpPr>
          <p:spPr>
            <a:xfrm>
              <a:off x="5156325" y="4965525"/>
              <a:ext cx="5475" cy="5025"/>
            </a:xfrm>
            <a:custGeom>
              <a:avLst/>
              <a:gdLst/>
              <a:ahLst/>
              <a:cxnLst/>
              <a:rect l="l" t="t" r="r" b="b"/>
              <a:pathLst>
                <a:path w="219" h="201" extrusionOk="0">
                  <a:moveTo>
                    <a:pt x="24" y="48"/>
                  </a:moveTo>
                  <a:cubicBezTo>
                    <a:pt x="24" y="48"/>
                    <a:pt x="24" y="48"/>
                    <a:pt x="24" y="49"/>
                  </a:cubicBezTo>
                  <a:lnTo>
                    <a:pt x="24" y="49"/>
                  </a:lnTo>
                  <a:cubicBezTo>
                    <a:pt x="24" y="48"/>
                    <a:pt x="24" y="48"/>
                    <a:pt x="24" y="48"/>
                  </a:cubicBezTo>
                  <a:close/>
                  <a:moveTo>
                    <a:pt x="94" y="0"/>
                  </a:moveTo>
                  <a:cubicBezTo>
                    <a:pt x="47" y="0"/>
                    <a:pt x="0" y="48"/>
                    <a:pt x="10" y="97"/>
                  </a:cubicBezTo>
                  <a:lnTo>
                    <a:pt x="10" y="97"/>
                  </a:lnTo>
                  <a:cubicBezTo>
                    <a:pt x="9" y="107"/>
                    <a:pt x="10" y="117"/>
                    <a:pt x="13" y="125"/>
                  </a:cubicBezTo>
                  <a:cubicBezTo>
                    <a:pt x="22" y="151"/>
                    <a:pt x="35" y="167"/>
                    <a:pt x="58" y="183"/>
                  </a:cubicBezTo>
                  <a:cubicBezTo>
                    <a:pt x="59" y="185"/>
                    <a:pt x="61" y="186"/>
                    <a:pt x="63" y="187"/>
                  </a:cubicBezTo>
                  <a:cubicBezTo>
                    <a:pt x="75" y="196"/>
                    <a:pt x="94" y="201"/>
                    <a:pt x="112" y="201"/>
                  </a:cubicBezTo>
                  <a:cubicBezTo>
                    <a:pt x="121" y="201"/>
                    <a:pt x="130" y="199"/>
                    <a:pt x="137" y="197"/>
                  </a:cubicBezTo>
                  <a:cubicBezTo>
                    <a:pt x="158" y="191"/>
                    <a:pt x="174" y="179"/>
                    <a:pt x="188" y="162"/>
                  </a:cubicBezTo>
                  <a:cubicBezTo>
                    <a:pt x="219" y="121"/>
                    <a:pt x="210" y="74"/>
                    <a:pt x="180" y="34"/>
                  </a:cubicBezTo>
                  <a:cubicBezTo>
                    <a:pt x="179" y="33"/>
                    <a:pt x="178" y="31"/>
                    <a:pt x="176" y="29"/>
                  </a:cubicBezTo>
                  <a:cubicBezTo>
                    <a:pt x="162" y="11"/>
                    <a:pt x="133" y="1"/>
                    <a:pt x="106" y="1"/>
                  </a:cubicBezTo>
                  <a:cubicBezTo>
                    <a:pt x="104" y="1"/>
                    <a:pt x="103" y="1"/>
                    <a:pt x="102" y="1"/>
                  </a:cubicBezTo>
                  <a:lnTo>
                    <a:pt x="102" y="1"/>
                  </a:lnTo>
                  <a:cubicBezTo>
                    <a:pt x="99" y="0"/>
                    <a:pt x="97"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886;p69"/>
            <p:cNvSpPr/>
            <p:nvPr/>
          </p:nvSpPr>
          <p:spPr>
            <a:xfrm>
              <a:off x="5521575" y="4938975"/>
              <a:ext cx="57650" cy="53425"/>
            </a:xfrm>
            <a:custGeom>
              <a:avLst/>
              <a:gdLst/>
              <a:ahLst/>
              <a:cxnLst/>
              <a:rect l="l" t="t" r="r" b="b"/>
              <a:pathLst>
                <a:path w="2306" h="2137" extrusionOk="0">
                  <a:moveTo>
                    <a:pt x="1227" y="0"/>
                  </a:moveTo>
                  <a:cubicBezTo>
                    <a:pt x="1214" y="0"/>
                    <a:pt x="1201" y="1"/>
                    <a:pt x="1188" y="1"/>
                  </a:cubicBezTo>
                  <a:cubicBezTo>
                    <a:pt x="956" y="7"/>
                    <a:pt x="718" y="72"/>
                    <a:pt x="526" y="204"/>
                  </a:cubicBezTo>
                  <a:cubicBezTo>
                    <a:pt x="330" y="338"/>
                    <a:pt x="176" y="542"/>
                    <a:pt x="95" y="766"/>
                  </a:cubicBezTo>
                  <a:cubicBezTo>
                    <a:pt x="18" y="985"/>
                    <a:pt x="0" y="1246"/>
                    <a:pt x="82" y="1467"/>
                  </a:cubicBezTo>
                  <a:cubicBezTo>
                    <a:pt x="156" y="1673"/>
                    <a:pt x="303" y="1845"/>
                    <a:pt x="487" y="1959"/>
                  </a:cubicBezTo>
                  <a:cubicBezTo>
                    <a:pt x="678" y="2078"/>
                    <a:pt x="904" y="2136"/>
                    <a:pt x="1130" y="2136"/>
                  </a:cubicBezTo>
                  <a:cubicBezTo>
                    <a:pt x="1377" y="2136"/>
                    <a:pt x="1624" y="2066"/>
                    <a:pt x="1827" y="1928"/>
                  </a:cubicBezTo>
                  <a:cubicBezTo>
                    <a:pt x="2017" y="1798"/>
                    <a:pt x="2151" y="1615"/>
                    <a:pt x="2226" y="1397"/>
                  </a:cubicBezTo>
                  <a:cubicBezTo>
                    <a:pt x="2306" y="1162"/>
                    <a:pt x="2301" y="909"/>
                    <a:pt x="2231" y="672"/>
                  </a:cubicBezTo>
                  <a:cubicBezTo>
                    <a:pt x="2160" y="455"/>
                    <a:pt x="2016" y="264"/>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887;p69"/>
            <p:cNvSpPr/>
            <p:nvPr/>
          </p:nvSpPr>
          <p:spPr>
            <a:xfrm>
              <a:off x="5552325" y="4939000"/>
              <a:ext cx="22125" cy="16675"/>
            </a:xfrm>
            <a:custGeom>
              <a:avLst/>
              <a:gdLst/>
              <a:ahLst/>
              <a:cxnLst/>
              <a:rect l="l" t="t" r="r" b="b"/>
              <a:pathLst>
                <a:path w="885" h="667" extrusionOk="0">
                  <a:moveTo>
                    <a:pt x="31" y="0"/>
                  </a:moveTo>
                  <a:cubicBezTo>
                    <a:pt x="1" y="108"/>
                    <a:pt x="12" y="255"/>
                    <a:pt x="33" y="339"/>
                  </a:cubicBezTo>
                  <a:cubicBezTo>
                    <a:pt x="68" y="478"/>
                    <a:pt x="167" y="607"/>
                    <a:pt x="307" y="649"/>
                  </a:cubicBezTo>
                  <a:cubicBezTo>
                    <a:pt x="348" y="661"/>
                    <a:pt x="390" y="667"/>
                    <a:pt x="431" y="667"/>
                  </a:cubicBezTo>
                  <a:cubicBezTo>
                    <a:pt x="605" y="667"/>
                    <a:pt x="772" y="568"/>
                    <a:pt x="884" y="433"/>
                  </a:cubicBezTo>
                  <a:cubicBezTo>
                    <a:pt x="808" y="316"/>
                    <a:pt x="708" y="217"/>
                    <a:pt x="586" y="148"/>
                  </a:cubicBezTo>
                  <a:cubicBezTo>
                    <a:pt x="420" y="52"/>
                    <a:pt x="225" y="5"/>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888;p69"/>
            <p:cNvSpPr/>
            <p:nvPr/>
          </p:nvSpPr>
          <p:spPr>
            <a:xfrm>
              <a:off x="5521850" y="4960225"/>
              <a:ext cx="56825" cy="32150"/>
            </a:xfrm>
            <a:custGeom>
              <a:avLst/>
              <a:gdLst/>
              <a:ahLst/>
              <a:cxnLst/>
              <a:rect l="l" t="t" r="r" b="b"/>
              <a:pathLst>
                <a:path w="2273" h="1286" extrusionOk="0">
                  <a:moveTo>
                    <a:pt x="58" y="0"/>
                  </a:moveTo>
                  <a:lnTo>
                    <a:pt x="58" y="0"/>
                  </a:lnTo>
                  <a:cubicBezTo>
                    <a:pt x="5" y="199"/>
                    <a:pt x="1" y="424"/>
                    <a:pt x="71" y="616"/>
                  </a:cubicBezTo>
                  <a:cubicBezTo>
                    <a:pt x="145" y="822"/>
                    <a:pt x="292" y="993"/>
                    <a:pt x="476" y="1108"/>
                  </a:cubicBezTo>
                  <a:cubicBezTo>
                    <a:pt x="667" y="1227"/>
                    <a:pt x="893" y="1285"/>
                    <a:pt x="1119" y="1285"/>
                  </a:cubicBezTo>
                  <a:cubicBezTo>
                    <a:pt x="1366" y="1285"/>
                    <a:pt x="1613" y="1215"/>
                    <a:pt x="1816" y="1077"/>
                  </a:cubicBezTo>
                  <a:cubicBezTo>
                    <a:pt x="2006" y="946"/>
                    <a:pt x="2140" y="764"/>
                    <a:pt x="2215" y="546"/>
                  </a:cubicBezTo>
                  <a:cubicBezTo>
                    <a:pt x="2248" y="451"/>
                    <a:pt x="2267" y="353"/>
                    <a:pt x="2272" y="255"/>
                  </a:cubicBezTo>
                  <a:lnTo>
                    <a:pt x="2272" y="255"/>
                  </a:lnTo>
                  <a:cubicBezTo>
                    <a:pt x="2220" y="395"/>
                    <a:pt x="2077" y="537"/>
                    <a:pt x="1946" y="624"/>
                  </a:cubicBezTo>
                  <a:cubicBezTo>
                    <a:pt x="1698" y="786"/>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889;p69"/>
            <p:cNvSpPr/>
            <p:nvPr/>
          </p:nvSpPr>
          <p:spPr>
            <a:xfrm>
              <a:off x="5550800" y="4945225"/>
              <a:ext cx="16100" cy="9200"/>
            </a:xfrm>
            <a:custGeom>
              <a:avLst/>
              <a:gdLst/>
              <a:ahLst/>
              <a:cxnLst/>
              <a:rect l="l" t="t" r="r" b="b"/>
              <a:pathLst>
                <a:path w="644" h="368" extrusionOk="0">
                  <a:moveTo>
                    <a:pt x="183" y="0"/>
                  </a:moveTo>
                  <a:cubicBezTo>
                    <a:pt x="152" y="0"/>
                    <a:pt x="121" y="3"/>
                    <a:pt x="93" y="8"/>
                  </a:cubicBezTo>
                  <a:cubicBezTo>
                    <a:pt x="0" y="21"/>
                    <a:pt x="7" y="167"/>
                    <a:pt x="93" y="188"/>
                  </a:cubicBezTo>
                  <a:cubicBezTo>
                    <a:pt x="166" y="204"/>
                    <a:pt x="242" y="199"/>
                    <a:pt x="312" y="225"/>
                  </a:cubicBezTo>
                  <a:cubicBezTo>
                    <a:pt x="373" y="247"/>
                    <a:pt x="410" y="286"/>
                    <a:pt x="450" y="334"/>
                  </a:cubicBezTo>
                  <a:cubicBezTo>
                    <a:pt x="470" y="358"/>
                    <a:pt x="493" y="368"/>
                    <a:pt x="515" y="368"/>
                  </a:cubicBezTo>
                  <a:cubicBezTo>
                    <a:pt x="581" y="368"/>
                    <a:pt x="643" y="284"/>
                    <a:pt x="608" y="214"/>
                  </a:cubicBezTo>
                  <a:cubicBezTo>
                    <a:pt x="535" y="67"/>
                    <a:pt x="34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890;p69"/>
            <p:cNvSpPr/>
            <p:nvPr/>
          </p:nvSpPr>
          <p:spPr>
            <a:xfrm>
              <a:off x="5567125" y="4954850"/>
              <a:ext cx="5475" cy="5000"/>
            </a:xfrm>
            <a:custGeom>
              <a:avLst/>
              <a:gdLst/>
              <a:ahLst/>
              <a:cxnLst/>
              <a:rect l="l" t="t" r="r" b="b"/>
              <a:pathLst>
                <a:path w="219" h="200" extrusionOk="0">
                  <a:moveTo>
                    <a:pt x="24" y="47"/>
                  </a:moveTo>
                  <a:cubicBezTo>
                    <a:pt x="24" y="47"/>
                    <a:pt x="24" y="48"/>
                    <a:pt x="24" y="48"/>
                  </a:cubicBezTo>
                  <a:lnTo>
                    <a:pt x="24" y="48"/>
                  </a:lnTo>
                  <a:cubicBezTo>
                    <a:pt x="24" y="48"/>
                    <a:pt x="24" y="47"/>
                    <a:pt x="24" y="47"/>
                  </a:cubicBezTo>
                  <a:close/>
                  <a:moveTo>
                    <a:pt x="105" y="0"/>
                  </a:moveTo>
                  <a:cubicBezTo>
                    <a:pt x="102" y="0"/>
                    <a:pt x="99" y="0"/>
                    <a:pt x="96" y="1"/>
                  </a:cubicBezTo>
                  <a:lnTo>
                    <a:pt x="96" y="1"/>
                  </a:lnTo>
                  <a:cubicBezTo>
                    <a:pt x="96" y="1"/>
                    <a:pt x="95" y="1"/>
                    <a:pt x="94" y="1"/>
                  </a:cubicBezTo>
                  <a:cubicBezTo>
                    <a:pt x="47" y="1"/>
                    <a:pt x="1" y="47"/>
                    <a:pt x="10" y="96"/>
                  </a:cubicBezTo>
                  <a:lnTo>
                    <a:pt x="10" y="96"/>
                  </a:lnTo>
                  <a:cubicBezTo>
                    <a:pt x="10" y="106"/>
                    <a:pt x="11" y="116"/>
                    <a:pt x="13" y="124"/>
                  </a:cubicBezTo>
                  <a:cubicBezTo>
                    <a:pt x="22" y="150"/>
                    <a:pt x="36" y="167"/>
                    <a:pt x="58" y="182"/>
                  </a:cubicBezTo>
                  <a:cubicBezTo>
                    <a:pt x="59" y="184"/>
                    <a:pt x="61" y="185"/>
                    <a:pt x="63" y="186"/>
                  </a:cubicBezTo>
                  <a:cubicBezTo>
                    <a:pt x="75" y="196"/>
                    <a:pt x="94" y="200"/>
                    <a:pt x="112" y="200"/>
                  </a:cubicBezTo>
                  <a:cubicBezTo>
                    <a:pt x="121" y="200"/>
                    <a:pt x="130" y="199"/>
                    <a:pt x="138" y="197"/>
                  </a:cubicBezTo>
                  <a:cubicBezTo>
                    <a:pt x="158" y="190"/>
                    <a:pt x="175" y="179"/>
                    <a:pt x="188" y="162"/>
                  </a:cubicBezTo>
                  <a:cubicBezTo>
                    <a:pt x="219" y="120"/>
                    <a:pt x="211" y="73"/>
                    <a:pt x="180" y="34"/>
                  </a:cubicBezTo>
                  <a:cubicBezTo>
                    <a:pt x="179" y="33"/>
                    <a:pt x="178" y="31"/>
                    <a:pt x="177" y="30"/>
                  </a:cubicBezTo>
                  <a:cubicBezTo>
                    <a:pt x="162" y="11"/>
                    <a:pt x="132"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891;p69"/>
            <p:cNvSpPr/>
            <p:nvPr/>
          </p:nvSpPr>
          <p:spPr>
            <a:xfrm>
              <a:off x="5260250" y="4586750"/>
              <a:ext cx="57675" cy="53425"/>
            </a:xfrm>
            <a:custGeom>
              <a:avLst/>
              <a:gdLst/>
              <a:ahLst/>
              <a:cxnLst/>
              <a:rect l="l" t="t" r="r" b="b"/>
              <a:pathLst>
                <a:path w="2307" h="2137" extrusionOk="0">
                  <a:moveTo>
                    <a:pt x="1233" y="0"/>
                  </a:moveTo>
                  <a:cubicBezTo>
                    <a:pt x="1218" y="0"/>
                    <a:pt x="1203" y="1"/>
                    <a:pt x="1189" y="1"/>
                  </a:cubicBezTo>
                  <a:cubicBezTo>
                    <a:pt x="957" y="7"/>
                    <a:pt x="719" y="71"/>
                    <a:pt x="526" y="204"/>
                  </a:cubicBezTo>
                  <a:cubicBezTo>
                    <a:pt x="330" y="338"/>
                    <a:pt x="176" y="542"/>
                    <a:pt x="96" y="766"/>
                  </a:cubicBezTo>
                  <a:cubicBezTo>
                    <a:pt x="19" y="985"/>
                    <a:pt x="1" y="1246"/>
                    <a:pt x="82" y="1468"/>
                  </a:cubicBezTo>
                  <a:cubicBezTo>
                    <a:pt x="157" y="1673"/>
                    <a:pt x="304" y="1844"/>
                    <a:pt x="488" y="1959"/>
                  </a:cubicBezTo>
                  <a:cubicBezTo>
                    <a:pt x="679" y="2078"/>
                    <a:pt x="904" y="2137"/>
                    <a:pt x="1131" y="2137"/>
                  </a:cubicBezTo>
                  <a:cubicBezTo>
                    <a:pt x="1378" y="2137"/>
                    <a:pt x="1625" y="2067"/>
                    <a:pt x="1828" y="1928"/>
                  </a:cubicBezTo>
                  <a:cubicBezTo>
                    <a:pt x="2018" y="1797"/>
                    <a:pt x="2152" y="1615"/>
                    <a:pt x="2227" y="1398"/>
                  </a:cubicBezTo>
                  <a:cubicBezTo>
                    <a:pt x="2307" y="1162"/>
                    <a:pt x="2302" y="908"/>
                    <a:pt x="2231" y="672"/>
                  </a:cubicBezTo>
                  <a:cubicBezTo>
                    <a:pt x="2162" y="456"/>
                    <a:pt x="2017" y="264"/>
                    <a:pt x="1818" y="149"/>
                  </a:cubicBezTo>
                  <a:cubicBezTo>
                    <a:pt x="1644" y="47"/>
                    <a:pt x="1435" y="0"/>
                    <a:pt x="1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892;p69"/>
            <p:cNvSpPr/>
            <p:nvPr/>
          </p:nvSpPr>
          <p:spPr>
            <a:xfrm>
              <a:off x="5291025" y="4586775"/>
              <a:ext cx="22150" cy="16700"/>
            </a:xfrm>
            <a:custGeom>
              <a:avLst/>
              <a:gdLst/>
              <a:ahLst/>
              <a:cxnLst/>
              <a:rect l="l" t="t" r="r" b="b"/>
              <a:pathLst>
                <a:path w="886" h="668" extrusionOk="0">
                  <a:moveTo>
                    <a:pt x="32" y="0"/>
                  </a:moveTo>
                  <a:cubicBezTo>
                    <a:pt x="0" y="106"/>
                    <a:pt x="11" y="254"/>
                    <a:pt x="34" y="338"/>
                  </a:cubicBezTo>
                  <a:cubicBezTo>
                    <a:pt x="68" y="477"/>
                    <a:pt x="168" y="606"/>
                    <a:pt x="308" y="649"/>
                  </a:cubicBezTo>
                  <a:cubicBezTo>
                    <a:pt x="350" y="662"/>
                    <a:pt x="391" y="667"/>
                    <a:pt x="432" y="667"/>
                  </a:cubicBezTo>
                  <a:cubicBezTo>
                    <a:pt x="606" y="667"/>
                    <a:pt x="773" y="568"/>
                    <a:pt x="885" y="433"/>
                  </a:cubicBezTo>
                  <a:cubicBezTo>
                    <a:pt x="809" y="317"/>
                    <a:pt x="708" y="218"/>
                    <a:pt x="587" y="148"/>
                  </a:cubicBezTo>
                  <a:cubicBezTo>
                    <a:pt x="421" y="52"/>
                    <a:pt x="226" y="5"/>
                    <a:pt x="3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893;p69"/>
            <p:cNvSpPr/>
            <p:nvPr/>
          </p:nvSpPr>
          <p:spPr>
            <a:xfrm>
              <a:off x="5260550" y="4607975"/>
              <a:ext cx="56800" cy="32175"/>
            </a:xfrm>
            <a:custGeom>
              <a:avLst/>
              <a:gdLst/>
              <a:ahLst/>
              <a:cxnLst/>
              <a:rect l="l" t="t" r="r" b="b"/>
              <a:pathLst>
                <a:path w="2272" h="1287" extrusionOk="0">
                  <a:moveTo>
                    <a:pt x="59" y="0"/>
                  </a:moveTo>
                  <a:lnTo>
                    <a:pt x="59" y="0"/>
                  </a:lnTo>
                  <a:cubicBezTo>
                    <a:pt x="4" y="200"/>
                    <a:pt x="1" y="425"/>
                    <a:pt x="70" y="618"/>
                  </a:cubicBezTo>
                  <a:cubicBezTo>
                    <a:pt x="145" y="823"/>
                    <a:pt x="292" y="994"/>
                    <a:pt x="476" y="1108"/>
                  </a:cubicBezTo>
                  <a:cubicBezTo>
                    <a:pt x="667" y="1227"/>
                    <a:pt x="893" y="1286"/>
                    <a:pt x="1119" y="1286"/>
                  </a:cubicBezTo>
                  <a:cubicBezTo>
                    <a:pt x="1366" y="1286"/>
                    <a:pt x="1613" y="1216"/>
                    <a:pt x="1816" y="1077"/>
                  </a:cubicBezTo>
                  <a:cubicBezTo>
                    <a:pt x="2006" y="947"/>
                    <a:pt x="2140" y="765"/>
                    <a:pt x="2215" y="547"/>
                  </a:cubicBezTo>
                  <a:cubicBezTo>
                    <a:pt x="2249" y="452"/>
                    <a:pt x="2266" y="354"/>
                    <a:pt x="2271" y="256"/>
                  </a:cubicBezTo>
                  <a:lnTo>
                    <a:pt x="2271" y="256"/>
                  </a:lnTo>
                  <a:cubicBezTo>
                    <a:pt x="2219" y="396"/>
                    <a:pt x="2077" y="536"/>
                    <a:pt x="1946" y="624"/>
                  </a:cubicBezTo>
                  <a:cubicBezTo>
                    <a:pt x="1698" y="787"/>
                    <a:pt x="1434" y="860"/>
                    <a:pt x="1184" y="860"/>
                  </a:cubicBezTo>
                  <a:cubicBezTo>
                    <a:pt x="643" y="860"/>
                    <a:pt x="167" y="518"/>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894;p69"/>
            <p:cNvSpPr/>
            <p:nvPr/>
          </p:nvSpPr>
          <p:spPr>
            <a:xfrm>
              <a:off x="5305775" y="4602600"/>
              <a:ext cx="5525" cy="5050"/>
            </a:xfrm>
            <a:custGeom>
              <a:avLst/>
              <a:gdLst/>
              <a:ahLst/>
              <a:cxnLst/>
              <a:rect l="l" t="t" r="r" b="b"/>
              <a:pathLst>
                <a:path w="221" h="202" extrusionOk="0">
                  <a:moveTo>
                    <a:pt x="26" y="48"/>
                  </a:moveTo>
                  <a:cubicBezTo>
                    <a:pt x="26" y="48"/>
                    <a:pt x="26" y="49"/>
                    <a:pt x="26" y="49"/>
                  </a:cubicBezTo>
                  <a:lnTo>
                    <a:pt x="26" y="49"/>
                  </a:lnTo>
                  <a:cubicBezTo>
                    <a:pt x="26" y="49"/>
                    <a:pt x="26" y="49"/>
                    <a:pt x="26" y="48"/>
                  </a:cubicBezTo>
                  <a:close/>
                  <a:moveTo>
                    <a:pt x="95" y="1"/>
                  </a:moveTo>
                  <a:cubicBezTo>
                    <a:pt x="47" y="1"/>
                    <a:pt x="1" y="48"/>
                    <a:pt x="11" y="98"/>
                  </a:cubicBezTo>
                  <a:lnTo>
                    <a:pt x="11" y="98"/>
                  </a:lnTo>
                  <a:cubicBezTo>
                    <a:pt x="11" y="108"/>
                    <a:pt x="12" y="118"/>
                    <a:pt x="14" y="126"/>
                  </a:cubicBezTo>
                  <a:cubicBezTo>
                    <a:pt x="23" y="151"/>
                    <a:pt x="38" y="168"/>
                    <a:pt x="59" y="183"/>
                  </a:cubicBezTo>
                  <a:cubicBezTo>
                    <a:pt x="60" y="184"/>
                    <a:pt x="63" y="187"/>
                    <a:pt x="64" y="188"/>
                  </a:cubicBezTo>
                  <a:cubicBezTo>
                    <a:pt x="77" y="197"/>
                    <a:pt x="96" y="201"/>
                    <a:pt x="114" y="201"/>
                  </a:cubicBezTo>
                  <a:cubicBezTo>
                    <a:pt x="124" y="201"/>
                    <a:pt x="133" y="200"/>
                    <a:pt x="140" y="198"/>
                  </a:cubicBezTo>
                  <a:cubicBezTo>
                    <a:pt x="160" y="191"/>
                    <a:pt x="177" y="179"/>
                    <a:pt x="189" y="163"/>
                  </a:cubicBezTo>
                  <a:cubicBezTo>
                    <a:pt x="220" y="122"/>
                    <a:pt x="213" y="74"/>
                    <a:pt x="182" y="35"/>
                  </a:cubicBezTo>
                  <a:cubicBezTo>
                    <a:pt x="180" y="34"/>
                    <a:pt x="179" y="31"/>
                    <a:pt x="178" y="30"/>
                  </a:cubicBezTo>
                  <a:cubicBezTo>
                    <a:pt x="163" y="11"/>
                    <a:pt x="134" y="1"/>
                    <a:pt x="107" y="1"/>
                  </a:cubicBezTo>
                  <a:cubicBezTo>
                    <a:pt x="106" y="1"/>
                    <a:pt x="105" y="1"/>
                    <a:pt x="103" y="1"/>
                  </a:cubicBezTo>
                  <a:lnTo>
                    <a:pt x="103" y="1"/>
                  </a:lnTo>
                  <a:cubicBezTo>
                    <a:pt x="101" y="1"/>
                    <a:pt x="9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895;p69"/>
            <p:cNvSpPr/>
            <p:nvPr/>
          </p:nvSpPr>
          <p:spPr>
            <a:xfrm>
              <a:off x="5720125" y="4872675"/>
              <a:ext cx="162250" cy="174500"/>
            </a:xfrm>
            <a:custGeom>
              <a:avLst/>
              <a:gdLst/>
              <a:ahLst/>
              <a:cxnLst/>
              <a:rect l="l" t="t" r="r" b="b"/>
              <a:pathLst>
                <a:path w="6490" h="6980" extrusionOk="0">
                  <a:moveTo>
                    <a:pt x="1569" y="1"/>
                  </a:moveTo>
                  <a:cubicBezTo>
                    <a:pt x="1110" y="1"/>
                    <a:pt x="131" y="652"/>
                    <a:pt x="62" y="964"/>
                  </a:cubicBezTo>
                  <a:cubicBezTo>
                    <a:pt x="1" y="1241"/>
                    <a:pt x="653" y="1954"/>
                    <a:pt x="807" y="2190"/>
                  </a:cubicBezTo>
                  <a:cubicBezTo>
                    <a:pt x="1129" y="2691"/>
                    <a:pt x="1453" y="3191"/>
                    <a:pt x="1777" y="3693"/>
                  </a:cubicBezTo>
                  <a:cubicBezTo>
                    <a:pt x="2423" y="4694"/>
                    <a:pt x="3070" y="5695"/>
                    <a:pt x="3715" y="6697"/>
                  </a:cubicBezTo>
                  <a:cubicBezTo>
                    <a:pt x="3775" y="6788"/>
                    <a:pt x="3836" y="6882"/>
                    <a:pt x="3931" y="6935"/>
                  </a:cubicBezTo>
                  <a:cubicBezTo>
                    <a:pt x="3989" y="6967"/>
                    <a:pt x="4051" y="6980"/>
                    <a:pt x="4114" y="6980"/>
                  </a:cubicBezTo>
                  <a:cubicBezTo>
                    <a:pt x="4249" y="6980"/>
                    <a:pt x="4392" y="6921"/>
                    <a:pt x="4516" y="6858"/>
                  </a:cubicBezTo>
                  <a:cubicBezTo>
                    <a:pt x="5080" y="6571"/>
                    <a:pt x="5602" y="6207"/>
                    <a:pt x="6064" y="5776"/>
                  </a:cubicBezTo>
                  <a:cubicBezTo>
                    <a:pt x="6276" y="5576"/>
                    <a:pt x="6489" y="5329"/>
                    <a:pt x="6481" y="5039"/>
                  </a:cubicBezTo>
                  <a:cubicBezTo>
                    <a:pt x="6474" y="4849"/>
                    <a:pt x="6374" y="4677"/>
                    <a:pt x="6270" y="4517"/>
                  </a:cubicBezTo>
                  <a:cubicBezTo>
                    <a:pt x="5470" y="3296"/>
                    <a:pt x="4666" y="2516"/>
                    <a:pt x="3488" y="1446"/>
                  </a:cubicBezTo>
                  <a:cubicBezTo>
                    <a:pt x="2792" y="812"/>
                    <a:pt x="1946" y="163"/>
                    <a:pt x="1710" y="31"/>
                  </a:cubicBezTo>
                  <a:cubicBezTo>
                    <a:pt x="1672" y="10"/>
                    <a:pt x="1624"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896;p69"/>
            <p:cNvSpPr/>
            <p:nvPr/>
          </p:nvSpPr>
          <p:spPr>
            <a:xfrm>
              <a:off x="5719050" y="4871150"/>
              <a:ext cx="165350" cy="177600"/>
            </a:xfrm>
            <a:custGeom>
              <a:avLst/>
              <a:gdLst/>
              <a:ahLst/>
              <a:cxnLst/>
              <a:rect l="l" t="t" r="r" b="b"/>
              <a:pathLst>
                <a:path w="6614" h="7104" extrusionOk="0">
                  <a:moveTo>
                    <a:pt x="1573" y="133"/>
                  </a:moveTo>
                  <a:cubicBezTo>
                    <a:pt x="1675" y="133"/>
                    <a:pt x="1762" y="168"/>
                    <a:pt x="1870" y="242"/>
                  </a:cubicBezTo>
                  <a:cubicBezTo>
                    <a:pt x="2440" y="631"/>
                    <a:pt x="2975" y="1088"/>
                    <a:pt x="3486" y="1550"/>
                  </a:cubicBezTo>
                  <a:cubicBezTo>
                    <a:pt x="4441" y="2419"/>
                    <a:pt x="5369" y="3309"/>
                    <a:pt x="6102" y="4378"/>
                  </a:cubicBezTo>
                  <a:cubicBezTo>
                    <a:pt x="6322" y="4700"/>
                    <a:pt x="6591" y="5050"/>
                    <a:pt x="6359" y="5442"/>
                  </a:cubicBezTo>
                  <a:cubicBezTo>
                    <a:pt x="6186" y="5734"/>
                    <a:pt x="5880" y="5965"/>
                    <a:pt x="5617" y="6172"/>
                  </a:cubicBezTo>
                  <a:cubicBezTo>
                    <a:pt x="5325" y="6400"/>
                    <a:pt x="5013" y="6604"/>
                    <a:pt x="4687" y="6781"/>
                  </a:cubicBezTo>
                  <a:cubicBezTo>
                    <a:pt x="4533" y="6863"/>
                    <a:pt x="4351" y="6980"/>
                    <a:pt x="4171" y="6980"/>
                  </a:cubicBezTo>
                  <a:cubicBezTo>
                    <a:pt x="4169" y="6980"/>
                    <a:pt x="4166" y="6980"/>
                    <a:pt x="4164" y="6979"/>
                  </a:cubicBezTo>
                  <a:cubicBezTo>
                    <a:pt x="3903" y="6972"/>
                    <a:pt x="3776" y="6672"/>
                    <a:pt x="3654" y="6482"/>
                  </a:cubicBezTo>
                  <a:cubicBezTo>
                    <a:pt x="2810" y="5174"/>
                    <a:pt x="1966" y="3868"/>
                    <a:pt x="1124" y="2560"/>
                  </a:cubicBezTo>
                  <a:cubicBezTo>
                    <a:pt x="862" y="2154"/>
                    <a:pt x="532" y="1789"/>
                    <a:pt x="288" y="1375"/>
                  </a:cubicBezTo>
                  <a:cubicBezTo>
                    <a:pt x="183" y="1199"/>
                    <a:pt x="116" y="1057"/>
                    <a:pt x="255" y="887"/>
                  </a:cubicBezTo>
                  <a:cubicBezTo>
                    <a:pt x="383" y="732"/>
                    <a:pt x="553" y="608"/>
                    <a:pt x="718" y="498"/>
                  </a:cubicBezTo>
                  <a:cubicBezTo>
                    <a:pt x="923" y="361"/>
                    <a:pt x="1147" y="237"/>
                    <a:pt x="1384" y="165"/>
                  </a:cubicBezTo>
                  <a:cubicBezTo>
                    <a:pt x="1456" y="144"/>
                    <a:pt x="1517" y="133"/>
                    <a:pt x="1573" y="133"/>
                  </a:cubicBezTo>
                  <a:close/>
                  <a:moveTo>
                    <a:pt x="1594" y="1"/>
                  </a:moveTo>
                  <a:cubicBezTo>
                    <a:pt x="1577" y="1"/>
                    <a:pt x="1559" y="2"/>
                    <a:pt x="1541" y="4"/>
                  </a:cubicBezTo>
                  <a:cubicBezTo>
                    <a:pt x="1345" y="24"/>
                    <a:pt x="1154" y="111"/>
                    <a:pt x="980" y="199"/>
                  </a:cubicBezTo>
                  <a:cubicBezTo>
                    <a:pt x="758" y="313"/>
                    <a:pt x="546" y="452"/>
                    <a:pt x="356" y="613"/>
                  </a:cubicBezTo>
                  <a:cubicBezTo>
                    <a:pt x="243" y="710"/>
                    <a:pt x="94" y="837"/>
                    <a:pt x="51" y="988"/>
                  </a:cubicBezTo>
                  <a:cubicBezTo>
                    <a:pt x="1" y="1163"/>
                    <a:pt x="128" y="1359"/>
                    <a:pt x="217" y="1498"/>
                  </a:cubicBezTo>
                  <a:cubicBezTo>
                    <a:pt x="351" y="1710"/>
                    <a:pt x="511" y="1905"/>
                    <a:pt x="664" y="2103"/>
                  </a:cubicBezTo>
                  <a:cubicBezTo>
                    <a:pt x="892" y="2397"/>
                    <a:pt x="1080" y="2721"/>
                    <a:pt x="1281" y="3033"/>
                  </a:cubicBezTo>
                  <a:cubicBezTo>
                    <a:pt x="1526" y="3412"/>
                    <a:pt x="1769" y="3791"/>
                    <a:pt x="2014" y="4168"/>
                  </a:cubicBezTo>
                  <a:cubicBezTo>
                    <a:pt x="2510" y="4937"/>
                    <a:pt x="3006" y="5705"/>
                    <a:pt x="3501" y="6475"/>
                  </a:cubicBezTo>
                  <a:cubicBezTo>
                    <a:pt x="3661" y="6721"/>
                    <a:pt x="3818" y="7103"/>
                    <a:pt x="4162" y="7103"/>
                  </a:cubicBezTo>
                  <a:cubicBezTo>
                    <a:pt x="4163" y="7103"/>
                    <a:pt x="4164" y="7103"/>
                    <a:pt x="4165" y="7103"/>
                  </a:cubicBezTo>
                  <a:cubicBezTo>
                    <a:pt x="4501" y="7100"/>
                    <a:pt x="4857" y="6838"/>
                    <a:pt x="5129" y="6667"/>
                  </a:cubicBezTo>
                  <a:cubicBezTo>
                    <a:pt x="5452" y="6464"/>
                    <a:pt x="5757" y="6233"/>
                    <a:pt x="6042" y="5978"/>
                  </a:cubicBezTo>
                  <a:cubicBezTo>
                    <a:pt x="6278" y="5767"/>
                    <a:pt x="6553" y="5509"/>
                    <a:pt x="6582" y="5173"/>
                  </a:cubicBezTo>
                  <a:cubicBezTo>
                    <a:pt x="6614" y="4792"/>
                    <a:pt x="6299" y="4437"/>
                    <a:pt x="6093" y="4148"/>
                  </a:cubicBezTo>
                  <a:cubicBezTo>
                    <a:pt x="5872" y="3836"/>
                    <a:pt x="5635" y="3534"/>
                    <a:pt x="5383" y="3247"/>
                  </a:cubicBezTo>
                  <a:cubicBezTo>
                    <a:pt x="4826" y="2608"/>
                    <a:pt x="4201" y="2033"/>
                    <a:pt x="3576" y="1462"/>
                  </a:cubicBezTo>
                  <a:cubicBezTo>
                    <a:pt x="3576" y="1462"/>
                    <a:pt x="3575" y="1462"/>
                    <a:pt x="3575" y="1461"/>
                  </a:cubicBezTo>
                  <a:lnTo>
                    <a:pt x="3575" y="1461"/>
                  </a:lnTo>
                  <a:cubicBezTo>
                    <a:pt x="3065" y="999"/>
                    <a:pt x="2532" y="549"/>
                    <a:pt x="1965" y="155"/>
                  </a:cubicBezTo>
                  <a:cubicBezTo>
                    <a:pt x="1841" y="69"/>
                    <a:pt x="1739" y="1"/>
                    <a:pt x="1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897;p69"/>
            <p:cNvSpPr/>
            <p:nvPr/>
          </p:nvSpPr>
          <p:spPr>
            <a:xfrm>
              <a:off x="5728100" y="4687475"/>
              <a:ext cx="228000" cy="78225"/>
            </a:xfrm>
            <a:custGeom>
              <a:avLst/>
              <a:gdLst/>
              <a:ahLst/>
              <a:cxnLst/>
              <a:rect l="l" t="t" r="r" b="b"/>
              <a:pathLst>
                <a:path w="9120" h="3129" extrusionOk="0">
                  <a:moveTo>
                    <a:pt x="7272" y="1"/>
                  </a:moveTo>
                  <a:cubicBezTo>
                    <a:pt x="4951" y="1"/>
                    <a:pt x="2631" y="398"/>
                    <a:pt x="444" y="1174"/>
                  </a:cubicBezTo>
                  <a:cubicBezTo>
                    <a:pt x="315" y="1220"/>
                    <a:pt x="180" y="1272"/>
                    <a:pt x="99" y="1384"/>
                  </a:cubicBezTo>
                  <a:cubicBezTo>
                    <a:pt x="0" y="1520"/>
                    <a:pt x="15" y="1705"/>
                    <a:pt x="39" y="1872"/>
                  </a:cubicBezTo>
                  <a:cubicBezTo>
                    <a:pt x="93" y="2235"/>
                    <a:pt x="180" y="2592"/>
                    <a:pt x="298" y="2940"/>
                  </a:cubicBezTo>
                  <a:cubicBezTo>
                    <a:pt x="317" y="2998"/>
                    <a:pt x="341" y="3060"/>
                    <a:pt x="391" y="3096"/>
                  </a:cubicBezTo>
                  <a:cubicBezTo>
                    <a:pt x="422" y="3119"/>
                    <a:pt x="456" y="3128"/>
                    <a:pt x="491" y="3128"/>
                  </a:cubicBezTo>
                  <a:cubicBezTo>
                    <a:pt x="579" y="3128"/>
                    <a:pt x="676" y="3069"/>
                    <a:pt x="754" y="3014"/>
                  </a:cubicBezTo>
                  <a:cubicBezTo>
                    <a:pt x="1891" y="2193"/>
                    <a:pt x="3277" y="1776"/>
                    <a:pt x="4664" y="1573"/>
                  </a:cubicBezTo>
                  <a:cubicBezTo>
                    <a:pt x="6051" y="1369"/>
                    <a:pt x="7460" y="1365"/>
                    <a:pt x="8861" y="1292"/>
                  </a:cubicBezTo>
                  <a:cubicBezTo>
                    <a:pt x="8919" y="1290"/>
                    <a:pt x="8981" y="1285"/>
                    <a:pt x="9024" y="1247"/>
                  </a:cubicBezTo>
                  <a:cubicBezTo>
                    <a:pt x="9120" y="1167"/>
                    <a:pt x="9068" y="1015"/>
                    <a:pt x="9008" y="906"/>
                  </a:cubicBezTo>
                  <a:cubicBezTo>
                    <a:pt x="8863" y="637"/>
                    <a:pt x="8716" y="368"/>
                    <a:pt x="8570" y="98"/>
                  </a:cubicBezTo>
                  <a:lnTo>
                    <a:pt x="8461" y="36"/>
                  </a:lnTo>
                  <a:cubicBezTo>
                    <a:pt x="8065" y="12"/>
                    <a:pt x="7669" y="1"/>
                    <a:pt x="7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898;p69"/>
            <p:cNvSpPr/>
            <p:nvPr/>
          </p:nvSpPr>
          <p:spPr>
            <a:xfrm>
              <a:off x="5725550" y="4685950"/>
              <a:ext cx="232150" cy="81175"/>
            </a:xfrm>
            <a:custGeom>
              <a:avLst/>
              <a:gdLst/>
              <a:ahLst/>
              <a:cxnLst/>
              <a:rect l="l" t="t" r="r" b="b"/>
              <a:pathLst>
                <a:path w="9286" h="3247" extrusionOk="0">
                  <a:moveTo>
                    <a:pt x="7358" y="127"/>
                  </a:moveTo>
                  <a:cubicBezTo>
                    <a:pt x="7394" y="127"/>
                    <a:pt x="7429" y="127"/>
                    <a:pt x="7465" y="128"/>
                  </a:cubicBezTo>
                  <a:cubicBezTo>
                    <a:pt x="7647" y="129"/>
                    <a:pt x="7831" y="132"/>
                    <a:pt x="8013" y="138"/>
                  </a:cubicBezTo>
                  <a:cubicBezTo>
                    <a:pt x="8028" y="138"/>
                    <a:pt x="8044" y="139"/>
                    <a:pt x="8060" y="139"/>
                  </a:cubicBezTo>
                  <a:cubicBezTo>
                    <a:pt x="8128" y="139"/>
                    <a:pt x="8203" y="135"/>
                    <a:pt x="8278" y="135"/>
                  </a:cubicBezTo>
                  <a:cubicBezTo>
                    <a:pt x="8377" y="135"/>
                    <a:pt x="8475" y="141"/>
                    <a:pt x="8554" y="169"/>
                  </a:cubicBezTo>
                  <a:cubicBezTo>
                    <a:pt x="8675" y="210"/>
                    <a:pt x="8724" y="395"/>
                    <a:pt x="8781" y="498"/>
                  </a:cubicBezTo>
                  <a:cubicBezTo>
                    <a:pt x="8872" y="667"/>
                    <a:pt x="8964" y="834"/>
                    <a:pt x="9056" y="1003"/>
                  </a:cubicBezTo>
                  <a:cubicBezTo>
                    <a:pt x="9059" y="1008"/>
                    <a:pt x="9062" y="1012"/>
                    <a:pt x="9066" y="1016"/>
                  </a:cubicBezTo>
                  <a:lnTo>
                    <a:pt x="9066" y="1016"/>
                  </a:lnTo>
                  <a:cubicBezTo>
                    <a:pt x="9082" y="1045"/>
                    <a:pt x="9105" y="1085"/>
                    <a:pt x="9103" y="1112"/>
                  </a:cubicBezTo>
                  <a:cubicBezTo>
                    <a:pt x="9100" y="1157"/>
                    <a:pt x="9012" y="1266"/>
                    <a:pt x="8961" y="1291"/>
                  </a:cubicBezTo>
                  <a:cubicBezTo>
                    <a:pt x="8936" y="1303"/>
                    <a:pt x="8898" y="1306"/>
                    <a:pt x="8858" y="1306"/>
                  </a:cubicBezTo>
                  <a:cubicBezTo>
                    <a:pt x="8813" y="1306"/>
                    <a:pt x="8765" y="1302"/>
                    <a:pt x="8731" y="1302"/>
                  </a:cubicBezTo>
                  <a:cubicBezTo>
                    <a:pt x="8726" y="1302"/>
                    <a:pt x="8723" y="1302"/>
                    <a:pt x="8719" y="1302"/>
                  </a:cubicBezTo>
                  <a:lnTo>
                    <a:pt x="8193" y="1326"/>
                  </a:lnTo>
                  <a:cubicBezTo>
                    <a:pt x="7843" y="1340"/>
                    <a:pt x="7492" y="1353"/>
                    <a:pt x="7141" y="1369"/>
                  </a:cubicBezTo>
                  <a:cubicBezTo>
                    <a:pt x="6467" y="1400"/>
                    <a:pt x="5795" y="1442"/>
                    <a:pt x="5125" y="1524"/>
                  </a:cubicBezTo>
                  <a:cubicBezTo>
                    <a:pt x="3945" y="1669"/>
                    <a:pt x="2767" y="1946"/>
                    <a:pt x="1703" y="2488"/>
                  </a:cubicBezTo>
                  <a:cubicBezTo>
                    <a:pt x="1438" y="2622"/>
                    <a:pt x="1183" y="2772"/>
                    <a:pt x="940" y="2941"/>
                  </a:cubicBezTo>
                  <a:cubicBezTo>
                    <a:pt x="887" y="2977"/>
                    <a:pt x="833" y="3030"/>
                    <a:pt x="775" y="3058"/>
                  </a:cubicBezTo>
                  <a:cubicBezTo>
                    <a:pt x="731" y="3078"/>
                    <a:pt x="725" y="3089"/>
                    <a:pt x="714" y="3089"/>
                  </a:cubicBezTo>
                  <a:cubicBezTo>
                    <a:pt x="702" y="3089"/>
                    <a:pt x="683" y="3073"/>
                    <a:pt x="591" y="3038"/>
                  </a:cubicBezTo>
                  <a:cubicBezTo>
                    <a:pt x="411" y="2968"/>
                    <a:pt x="488" y="3019"/>
                    <a:pt x="433" y="2913"/>
                  </a:cubicBezTo>
                  <a:cubicBezTo>
                    <a:pt x="361" y="2769"/>
                    <a:pt x="333" y="2578"/>
                    <a:pt x="296" y="2421"/>
                  </a:cubicBezTo>
                  <a:cubicBezTo>
                    <a:pt x="222" y="2111"/>
                    <a:pt x="38" y="1574"/>
                    <a:pt x="386" y="1374"/>
                  </a:cubicBezTo>
                  <a:cubicBezTo>
                    <a:pt x="657" y="1218"/>
                    <a:pt x="1008" y="1144"/>
                    <a:pt x="1304" y="1051"/>
                  </a:cubicBezTo>
                  <a:cubicBezTo>
                    <a:pt x="2583" y="652"/>
                    <a:pt x="3903" y="380"/>
                    <a:pt x="5235" y="240"/>
                  </a:cubicBezTo>
                  <a:cubicBezTo>
                    <a:pt x="5940" y="166"/>
                    <a:pt x="6649" y="127"/>
                    <a:pt x="7358" y="127"/>
                  </a:cubicBezTo>
                  <a:close/>
                  <a:moveTo>
                    <a:pt x="7364" y="0"/>
                  </a:moveTo>
                  <a:cubicBezTo>
                    <a:pt x="6759" y="0"/>
                    <a:pt x="6153" y="27"/>
                    <a:pt x="5549" y="81"/>
                  </a:cubicBezTo>
                  <a:cubicBezTo>
                    <a:pt x="4022" y="218"/>
                    <a:pt x="2508" y="526"/>
                    <a:pt x="1049" y="998"/>
                  </a:cubicBezTo>
                  <a:cubicBezTo>
                    <a:pt x="784" y="1085"/>
                    <a:pt x="400" y="1150"/>
                    <a:pt x="195" y="1356"/>
                  </a:cubicBezTo>
                  <a:cubicBezTo>
                    <a:pt x="0" y="1553"/>
                    <a:pt x="64" y="1861"/>
                    <a:pt x="107" y="2104"/>
                  </a:cubicBezTo>
                  <a:cubicBezTo>
                    <a:pt x="138" y="2285"/>
                    <a:pt x="178" y="2464"/>
                    <a:pt x="225" y="2641"/>
                  </a:cubicBezTo>
                  <a:cubicBezTo>
                    <a:pt x="266" y="2795"/>
                    <a:pt x="299" y="2980"/>
                    <a:pt x="382" y="3118"/>
                  </a:cubicBezTo>
                  <a:cubicBezTo>
                    <a:pt x="438" y="3212"/>
                    <a:pt x="510" y="3246"/>
                    <a:pt x="588" y="3246"/>
                  </a:cubicBezTo>
                  <a:cubicBezTo>
                    <a:pt x="698" y="3246"/>
                    <a:pt x="818" y="3176"/>
                    <a:pt x="917" y="3108"/>
                  </a:cubicBezTo>
                  <a:cubicBezTo>
                    <a:pt x="2125" y="2263"/>
                    <a:pt x="3558" y="1852"/>
                    <a:pt x="5007" y="1662"/>
                  </a:cubicBezTo>
                  <a:cubicBezTo>
                    <a:pt x="5889" y="1547"/>
                    <a:pt x="6779" y="1507"/>
                    <a:pt x="7668" y="1470"/>
                  </a:cubicBezTo>
                  <a:cubicBezTo>
                    <a:pt x="8110" y="1452"/>
                    <a:pt x="8583" y="1480"/>
                    <a:pt x="9021" y="1410"/>
                  </a:cubicBezTo>
                  <a:cubicBezTo>
                    <a:pt x="9286" y="1369"/>
                    <a:pt x="9262" y="1134"/>
                    <a:pt x="9167" y="940"/>
                  </a:cubicBezTo>
                  <a:lnTo>
                    <a:pt x="9167" y="940"/>
                  </a:lnTo>
                  <a:cubicBezTo>
                    <a:pt x="9167" y="939"/>
                    <a:pt x="9166" y="937"/>
                    <a:pt x="9165" y="936"/>
                  </a:cubicBezTo>
                  <a:lnTo>
                    <a:pt x="9165" y="936"/>
                  </a:lnTo>
                  <a:cubicBezTo>
                    <a:pt x="9165" y="936"/>
                    <a:pt x="9165" y="936"/>
                    <a:pt x="9165" y="936"/>
                  </a:cubicBezTo>
                  <a:cubicBezTo>
                    <a:pt x="9164" y="934"/>
                    <a:pt x="9164" y="933"/>
                    <a:pt x="9163" y="931"/>
                  </a:cubicBezTo>
                  <a:lnTo>
                    <a:pt x="9163" y="931"/>
                  </a:lnTo>
                  <a:lnTo>
                    <a:pt x="8910" y="465"/>
                  </a:lnTo>
                  <a:cubicBezTo>
                    <a:pt x="8848" y="351"/>
                    <a:pt x="8794" y="179"/>
                    <a:pt x="8693" y="99"/>
                  </a:cubicBezTo>
                  <a:cubicBezTo>
                    <a:pt x="8628" y="45"/>
                    <a:pt x="8566" y="35"/>
                    <a:pt x="8485" y="30"/>
                  </a:cubicBezTo>
                  <a:cubicBezTo>
                    <a:pt x="8276" y="17"/>
                    <a:pt x="8068" y="11"/>
                    <a:pt x="7858" y="6"/>
                  </a:cubicBezTo>
                  <a:cubicBezTo>
                    <a:pt x="7694" y="2"/>
                    <a:pt x="7529" y="0"/>
                    <a:pt x="7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899;p69"/>
            <p:cNvSpPr/>
            <p:nvPr/>
          </p:nvSpPr>
          <p:spPr>
            <a:xfrm>
              <a:off x="5490025" y="4584375"/>
              <a:ext cx="120000" cy="123825"/>
            </a:xfrm>
            <a:custGeom>
              <a:avLst/>
              <a:gdLst/>
              <a:ahLst/>
              <a:cxnLst/>
              <a:rect l="l" t="t" r="r" b="b"/>
              <a:pathLst>
                <a:path w="4800" h="4953" extrusionOk="0">
                  <a:moveTo>
                    <a:pt x="2728" y="0"/>
                  </a:moveTo>
                  <a:cubicBezTo>
                    <a:pt x="2640" y="0"/>
                    <a:pt x="2547" y="6"/>
                    <a:pt x="2467" y="45"/>
                  </a:cubicBezTo>
                  <a:cubicBezTo>
                    <a:pt x="2385" y="84"/>
                    <a:pt x="2320" y="154"/>
                    <a:pt x="2261" y="223"/>
                  </a:cubicBezTo>
                  <a:cubicBezTo>
                    <a:pt x="1543" y="1057"/>
                    <a:pt x="1046" y="2054"/>
                    <a:pt x="557" y="3038"/>
                  </a:cubicBezTo>
                  <a:cubicBezTo>
                    <a:pt x="282" y="3591"/>
                    <a:pt x="0" y="4174"/>
                    <a:pt x="37" y="4790"/>
                  </a:cubicBezTo>
                  <a:cubicBezTo>
                    <a:pt x="426" y="4898"/>
                    <a:pt x="829" y="4952"/>
                    <a:pt x="1233" y="4952"/>
                  </a:cubicBezTo>
                  <a:cubicBezTo>
                    <a:pt x="1494" y="4952"/>
                    <a:pt x="1755" y="4930"/>
                    <a:pt x="2012" y="4884"/>
                  </a:cubicBezTo>
                  <a:cubicBezTo>
                    <a:pt x="2112" y="4866"/>
                    <a:pt x="2259" y="4346"/>
                    <a:pt x="2334" y="4003"/>
                  </a:cubicBezTo>
                  <a:lnTo>
                    <a:pt x="2359" y="3858"/>
                  </a:lnTo>
                  <a:cubicBezTo>
                    <a:pt x="2866" y="2547"/>
                    <a:pt x="3715" y="1372"/>
                    <a:pt x="4799" y="480"/>
                  </a:cubicBezTo>
                  <a:cubicBezTo>
                    <a:pt x="4164" y="181"/>
                    <a:pt x="3465" y="16"/>
                    <a:pt x="2763" y="0"/>
                  </a:cubicBezTo>
                  <a:cubicBezTo>
                    <a:pt x="2751" y="0"/>
                    <a:pt x="2740" y="0"/>
                    <a:pt x="27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900;p69"/>
            <p:cNvSpPr/>
            <p:nvPr/>
          </p:nvSpPr>
          <p:spPr>
            <a:xfrm>
              <a:off x="5488525" y="4582450"/>
              <a:ext cx="123400" cy="127325"/>
            </a:xfrm>
            <a:custGeom>
              <a:avLst/>
              <a:gdLst/>
              <a:ahLst/>
              <a:cxnLst/>
              <a:rect l="l" t="t" r="r" b="b"/>
              <a:pathLst>
                <a:path w="4936" h="5093" extrusionOk="0">
                  <a:moveTo>
                    <a:pt x="2905" y="125"/>
                  </a:moveTo>
                  <a:cubicBezTo>
                    <a:pt x="3178" y="125"/>
                    <a:pt x="3478" y="193"/>
                    <a:pt x="3705" y="240"/>
                  </a:cubicBezTo>
                  <a:cubicBezTo>
                    <a:pt x="4064" y="313"/>
                    <a:pt x="4412" y="427"/>
                    <a:pt x="4747" y="574"/>
                  </a:cubicBezTo>
                  <a:lnTo>
                    <a:pt x="4747" y="574"/>
                  </a:lnTo>
                  <a:cubicBezTo>
                    <a:pt x="3825" y="1358"/>
                    <a:pt x="3074" y="2336"/>
                    <a:pt x="2566" y="3436"/>
                  </a:cubicBezTo>
                  <a:cubicBezTo>
                    <a:pt x="2474" y="3638"/>
                    <a:pt x="2381" y="3836"/>
                    <a:pt x="2339" y="4054"/>
                  </a:cubicBezTo>
                  <a:cubicBezTo>
                    <a:pt x="2291" y="4300"/>
                    <a:pt x="2229" y="4571"/>
                    <a:pt x="2120" y="4797"/>
                  </a:cubicBezTo>
                  <a:cubicBezTo>
                    <a:pt x="2046" y="4949"/>
                    <a:pt x="1941" y="4925"/>
                    <a:pt x="1771" y="4943"/>
                  </a:cubicBezTo>
                  <a:cubicBezTo>
                    <a:pt x="1612" y="4960"/>
                    <a:pt x="1453" y="4968"/>
                    <a:pt x="1294" y="4968"/>
                  </a:cubicBezTo>
                  <a:cubicBezTo>
                    <a:pt x="1274" y="4968"/>
                    <a:pt x="1254" y="4968"/>
                    <a:pt x="1235" y="4967"/>
                  </a:cubicBezTo>
                  <a:cubicBezTo>
                    <a:pt x="870" y="4962"/>
                    <a:pt x="512" y="4910"/>
                    <a:pt x="161" y="4819"/>
                  </a:cubicBezTo>
                  <a:lnTo>
                    <a:pt x="161" y="4819"/>
                  </a:lnTo>
                  <a:cubicBezTo>
                    <a:pt x="146" y="3946"/>
                    <a:pt x="679" y="3112"/>
                    <a:pt x="1070" y="2360"/>
                  </a:cubicBezTo>
                  <a:cubicBezTo>
                    <a:pt x="1262" y="1991"/>
                    <a:pt x="1463" y="1627"/>
                    <a:pt x="1685" y="1275"/>
                  </a:cubicBezTo>
                  <a:cubicBezTo>
                    <a:pt x="1803" y="1089"/>
                    <a:pt x="1926" y="908"/>
                    <a:pt x="2056" y="732"/>
                  </a:cubicBezTo>
                  <a:cubicBezTo>
                    <a:pt x="2198" y="542"/>
                    <a:pt x="2352" y="300"/>
                    <a:pt x="2558" y="177"/>
                  </a:cubicBezTo>
                  <a:lnTo>
                    <a:pt x="2558" y="177"/>
                  </a:lnTo>
                  <a:cubicBezTo>
                    <a:pt x="2662" y="140"/>
                    <a:pt x="2781" y="125"/>
                    <a:pt x="2905" y="125"/>
                  </a:cubicBezTo>
                  <a:close/>
                  <a:moveTo>
                    <a:pt x="2895" y="0"/>
                  </a:moveTo>
                  <a:cubicBezTo>
                    <a:pt x="2761" y="0"/>
                    <a:pt x="2632" y="16"/>
                    <a:pt x="2517" y="59"/>
                  </a:cubicBezTo>
                  <a:lnTo>
                    <a:pt x="2517" y="59"/>
                  </a:lnTo>
                  <a:cubicBezTo>
                    <a:pt x="2510" y="60"/>
                    <a:pt x="2503" y="63"/>
                    <a:pt x="2496" y="67"/>
                  </a:cubicBezTo>
                  <a:cubicBezTo>
                    <a:pt x="2309" y="178"/>
                    <a:pt x="2178" y="370"/>
                    <a:pt x="2046" y="540"/>
                  </a:cubicBezTo>
                  <a:cubicBezTo>
                    <a:pt x="1916" y="707"/>
                    <a:pt x="1792" y="881"/>
                    <a:pt x="1677" y="1059"/>
                  </a:cubicBezTo>
                  <a:cubicBezTo>
                    <a:pt x="1414" y="1457"/>
                    <a:pt x="1182" y="1875"/>
                    <a:pt x="962" y="2297"/>
                  </a:cubicBezTo>
                  <a:cubicBezTo>
                    <a:pt x="555" y="3080"/>
                    <a:pt x="0" y="3952"/>
                    <a:pt x="36" y="4868"/>
                  </a:cubicBezTo>
                  <a:cubicBezTo>
                    <a:pt x="38" y="4895"/>
                    <a:pt x="55" y="4921"/>
                    <a:pt x="83" y="4929"/>
                  </a:cubicBezTo>
                  <a:cubicBezTo>
                    <a:pt x="435" y="5023"/>
                    <a:pt x="794" y="5081"/>
                    <a:pt x="1159" y="5091"/>
                  </a:cubicBezTo>
                  <a:cubicBezTo>
                    <a:pt x="1203" y="5092"/>
                    <a:pt x="1248" y="5093"/>
                    <a:pt x="1293" y="5093"/>
                  </a:cubicBezTo>
                  <a:cubicBezTo>
                    <a:pt x="1427" y="5093"/>
                    <a:pt x="1562" y="5087"/>
                    <a:pt x="1694" y="5076"/>
                  </a:cubicBezTo>
                  <a:cubicBezTo>
                    <a:pt x="1809" y="5065"/>
                    <a:pt x="2020" y="5071"/>
                    <a:pt x="2121" y="5010"/>
                  </a:cubicBezTo>
                  <a:cubicBezTo>
                    <a:pt x="2252" y="4931"/>
                    <a:pt x="2298" y="4685"/>
                    <a:pt x="2339" y="4551"/>
                  </a:cubicBezTo>
                  <a:cubicBezTo>
                    <a:pt x="2405" y="4335"/>
                    <a:pt x="2431" y="4102"/>
                    <a:pt x="2507" y="3889"/>
                  </a:cubicBezTo>
                  <a:cubicBezTo>
                    <a:pt x="2725" y="3262"/>
                    <a:pt x="3092" y="2658"/>
                    <a:pt x="3478" y="2122"/>
                  </a:cubicBezTo>
                  <a:cubicBezTo>
                    <a:pt x="3888" y="1556"/>
                    <a:pt x="4369" y="1047"/>
                    <a:pt x="4906" y="602"/>
                  </a:cubicBezTo>
                  <a:cubicBezTo>
                    <a:pt x="4936" y="577"/>
                    <a:pt x="4928" y="519"/>
                    <a:pt x="4893" y="504"/>
                  </a:cubicBezTo>
                  <a:cubicBezTo>
                    <a:pt x="4501" y="322"/>
                    <a:pt x="4089" y="185"/>
                    <a:pt x="3664" y="104"/>
                  </a:cubicBezTo>
                  <a:cubicBezTo>
                    <a:pt x="3436" y="61"/>
                    <a:pt x="3156" y="0"/>
                    <a:pt x="2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901;p69"/>
            <p:cNvSpPr/>
            <p:nvPr/>
          </p:nvSpPr>
          <p:spPr>
            <a:xfrm>
              <a:off x="5157550" y="4616975"/>
              <a:ext cx="94200" cy="117625"/>
            </a:xfrm>
            <a:custGeom>
              <a:avLst/>
              <a:gdLst/>
              <a:ahLst/>
              <a:cxnLst/>
              <a:rect l="l" t="t" r="r" b="b"/>
              <a:pathLst>
                <a:path w="3768" h="4705" extrusionOk="0">
                  <a:moveTo>
                    <a:pt x="3464" y="1"/>
                  </a:moveTo>
                  <a:cubicBezTo>
                    <a:pt x="3405" y="1"/>
                    <a:pt x="3343" y="7"/>
                    <a:pt x="3287" y="14"/>
                  </a:cubicBezTo>
                  <a:cubicBezTo>
                    <a:pt x="2192" y="159"/>
                    <a:pt x="1096" y="304"/>
                    <a:pt x="1" y="448"/>
                  </a:cubicBezTo>
                  <a:cubicBezTo>
                    <a:pt x="303" y="1439"/>
                    <a:pt x="605" y="2430"/>
                    <a:pt x="907" y="3420"/>
                  </a:cubicBezTo>
                  <a:cubicBezTo>
                    <a:pt x="999" y="3723"/>
                    <a:pt x="1179" y="4616"/>
                    <a:pt x="1563" y="4695"/>
                  </a:cubicBezTo>
                  <a:cubicBezTo>
                    <a:pt x="1592" y="4701"/>
                    <a:pt x="1626" y="4704"/>
                    <a:pt x="1663" y="4704"/>
                  </a:cubicBezTo>
                  <a:cubicBezTo>
                    <a:pt x="1896" y="4704"/>
                    <a:pt x="2253" y="4592"/>
                    <a:pt x="2437" y="4528"/>
                  </a:cubicBezTo>
                  <a:cubicBezTo>
                    <a:pt x="2732" y="4424"/>
                    <a:pt x="2947" y="4445"/>
                    <a:pt x="3067" y="4147"/>
                  </a:cubicBezTo>
                  <a:cubicBezTo>
                    <a:pt x="3185" y="3850"/>
                    <a:pt x="3339" y="2181"/>
                    <a:pt x="3526" y="1472"/>
                  </a:cubicBezTo>
                  <a:cubicBezTo>
                    <a:pt x="3633" y="1068"/>
                    <a:pt x="3767" y="664"/>
                    <a:pt x="3762" y="254"/>
                  </a:cubicBezTo>
                  <a:cubicBezTo>
                    <a:pt x="3762" y="187"/>
                    <a:pt x="3755" y="114"/>
                    <a:pt x="3694" y="63"/>
                  </a:cubicBezTo>
                  <a:cubicBezTo>
                    <a:pt x="3638" y="15"/>
                    <a:pt x="3553" y="1"/>
                    <a:pt x="3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902;p69"/>
            <p:cNvSpPr/>
            <p:nvPr/>
          </p:nvSpPr>
          <p:spPr>
            <a:xfrm>
              <a:off x="5155725" y="4615375"/>
              <a:ext cx="98400" cy="120825"/>
            </a:xfrm>
            <a:custGeom>
              <a:avLst/>
              <a:gdLst/>
              <a:ahLst/>
              <a:cxnLst/>
              <a:rect l="l" t="t" r="r" b="b"/>
              <a:pathLst>
                <a:path w="3936" h="4833" extrusionOk="0">
                  <a:moveTo>
                    <a:pt x="3523" y="125"/>
                  </a:moveTo>
                  <a:cubicBezTo>
                    <a:pt x="3592" y="125"/>
                    <a:pt x="3659" y="136"/>
                    <a:pt x="3720" y="170"/>
                  </a:cubicBezTo>
                  <a:lnTo>
                    <a:pt x="3720" y="170"/>
                  </a:lnTo>
                  <a:cubicBezTo>
                    <a:pt x="3720" y="171"/>
                    <a:pt x="3721" y="171"/>
                    <a:pt x="3721" y="171"/>
                  </a:cubicBezTo>
                  <a:cubicBezTo>
                    <a:pt x="3860" y="332"/>
                    <a:pt x="3737" y="733"/>
                    <a:pt x="3697" y="911"/>
                  </a:cubicBezTo>
                  <a:cubicBezTo>
                    <a:pt x="3649" y="1128"/>
                    <a:pt x="3583" y="1340"/>
                    <a:pt x="3528" y="1553"/>
                  </a:cubicBezTo>
                  <a:cubicBezTo>
                    <a:pt x="3464" y="1811"/>
                    <a:pt x="3421" y="2074"/>
                    <a:pt x="3381" y="2336"/>
                  </a:cubicBezTo>
                  <a:cubicBezTo>
                    <a:pt x="3295" y="2877"/>
                    <a:pt x="3242" y="3425"/>
                    <a:pt x="3136" y="3964"/>
                  </a:cubicBezTo>
                  <a:cubicBezTo>
                    <a:pt x="3088" y="4209"/>
                    <a:pt x="3006" y="4378"/>
                    <a:pt x="2744" y="4456"/>
                  </a:cubicBezTo>
                  <a:cubicBezTo>
                    <a:pt x="2443" y="4547"/>
                    <a:pt x="2135" y="4673"/>
                    <a:pt x="1819" y="4702"/>
                  </a:cubicBezTo>
                  <a:cubicBezTo>
                    <a:pt x="1805" y="4703"/>
                    <a:pt x="1790" y="4703"/>
                    <a:pt x="1776" y="4703"/>
                  </a:cubicBezTo>
                  <a:cubicBezTo>
                    <a:pt x="1257" y="4703"/>
                    <a:pt x="1152" y="3855"/>
                    <a:pt x="1038" y="3467"/>
                  </a:cubicBezTo>
                  <a:cubicBezTo>
                    <a:pt x="754" y="2497"/>
                    <a:pt x="449" y="1531"/>
                    <a:pt x="154" y="563"/>
                  </a:cubicBezTo>
                  <a:lnTo>
                    <a:pt x="154" y="563"/>
                  </a:lnTo>
                  <a:cubicBezTo>
                    <a:pt x="742" y="486"/>
                    <a:pt x="1332" y="408"/>
                    <a:pt x="1922" y="329"/>
                  </a:cubicBezTo>
                  <a:lnTo>
                    <a:pt x="2825" y="209"/>
                  </a:lnTo>
                  <a:cubicBezTo>
                    <a:pt x="2976" y="190"/>
                    <a:pt x="3127" y="169"/>
                    <a:pt x="3278" y="151"/>
                  </a:cubicBezTo>
                  <a:cubicBezTo>
                    <a:pt x="3356" y="140"/>
                    <a:pt x="3440" y="125"/>
                    <a:pt x="3523" y="125"/>
                  </a:cubicBezTo>
                  <a:close/>
                  <a:moveTo>
                    <a:pt x="3514" y="0"/>
                  </a:moveTo>
                  <a:cubicBezTo>
                    <a:pt x="3379" y="0"/>
                    <a:pt x="3240" y="32"/>
                    <a:pt x="3114" y="49"/>
                  </a:cubicBezTo>
                  <a:cubicBezTo>
                    <a:pt x="2772" y="94"/>
                    <a:pt x="2430" y="139"/>
                    <a:pt x="2087" y="184"/>
                  </a:cubicBezTo>
                  <a:cubicBezTo>
                    <a:pt x="1416" y="273"/>
                    <a:pt x="745" y="362"/>
                    <a:pt x="74" y="449"/>
                  </a:cubicBezTo>
                  <a:cubicBezTo>
                    <a:pt x="36" y="455"/>
                    <a:pt x="1" y="486"/>
                    <a:pt x="13" y="528"/>
                  </a:cubicBezTo>
                  <a:cubicBezTo>
                    <a:pt x="317" y="1527"/>
                    <a:pt x="636" y="2523"/>
                    <a:pt x="926" y="3527"/>
                  </a:cubicBezTo>
                  <a:cubicBezTo>
                    <a:pt x="1039" y="3917"/>
                    <a:pt x="1156" y="4758"/>
                    <a:pt x="1667" y="4825"/>
                  </a:cubicBezTo>
                  <a:cubicBezTo>
                    <a:pt x="1703" y="4830"/>
                    <a:pt x="1740" y="4832"/>
                    <a:pt x="1777" y="4832"/>
                  </a:cubicBezTo>
                  <a:cubicBezTo>
                    <a:pt x="2067" y="4832"/>
                    <a:pt x="2365" y="4697"/>
                    <a:pt x="2632" y="4617"/>
                  </a:cubicBezTo>
                  <a:cubicBezTo>
                    <a:pt x="2889" y="4541"/>
                    <a:pt x="3112" y="4480"/>
                    <a:pt x="3207" y="4201"/>
                  </a:cubicBezTo>
                  <a:cubicBezTo>
                    <a:pt x="3280" y="3986"/>
                    <a:pt x="3299" y="3748"/>
                    <a:pt x="3332" y="3527"/>
                  </a:cubicBezTo>
                  <a:cubicBezTo>
                    <a:pt x="3384" y="3176"/>
                    <a:pt x="3430" y="2826"/>
                    <a:pt x="3484" y="2476"/>
                  </a:cubicBezTo>
                  <a:cubicBezTo>
                    <a:pt x="3536" y="2126"/>
                    <a:pt x="3596" y="1779"/>
                    <a:pt x="3688" y="1438"/>
                  </a:cubicBezTo>
                  <a:cubicBezTo>
                    <a:pt x="3760" y="1172"/>
                    <a:pt x="3839" y="905"/>
                    <a:pt x="3875" y="631"/>
                  </a:cubicBezTo>
                  <a:cubicBezTo>
                    <a:pt x="3898" y="453"/>
                    <a:pt x="3936" y="246"/>
                    <a:pt x="3821" y="97"/>
                  </a:cubicBezTo>
                  <a:lnTo>
                    <a:pt x="3821" y="97"/>
                  </a:lnTo>
                  <a:cubicBezTo>
                    <a:pt x="3817" y="89"/>
                    <a:pt x="3811" y="82"/>
                    <a:pt x="3803" y="76"/>
                  </a:cubicBezTo>
                  <a:lnTo>
                    <a:pt x="3803" y="76"/>
                  </a:lnTo>
                  <a:cubicBezTo>
                    <a:pt x="3798" y="71"/>
                    <a:pt x="3792" y="68"/>
                    <a:pt x="3787" y="66"/>
                  </a:cubicBezTo>
                  <a:lnTo>
                    <a:pt x="3787" y="66"/>
                  </a:lnTo>
                  <a:cubicBezTo>
                    <a:pt x="3704" y="16"/>
                    <a:pt x="3610" y="0"/>
                    <a:pt x="3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903;p69"/>
            <p:cNvSpPr/>
            <p:nvPr/>
          </p:nvSpPr>
          <p:spPr>
            <a:xfrm>
              <a:off x="4990450" y="4871350"/>
              <a:ext cx="193250" cy="103875"/>
            </a:xfrm>
            <a:custGeom>
              <a:avLst/>
              <a:gdLst/>
              <a:ahLst/>
              <a:cxnLst/>
              <a:rect l="l" t="t" r="r" b="b"/>
              <a:pathLst>
                <a:path w="7730" h="4155" extrusionOk="0">
                  <a:moveTo>
                    <a:pt x="7322" y="1"/>
                  </a:moveTo>
                  <a:cubicBezTo>
                    <a:pt x="4787" y="436"/>
                    <a:pt x="2315" y="1229"/>
                    <a:pt x="1" y="2350"/>
                  </a:cubicBezTo>
                  <a:cubicBezTo>
                    <a:pt x="275" y="2984"/>
                    <a:pt x="614" y="3591"/>
                    <a:pt x="1013" y="4155"/>
                  </a:cubicBezTo>
                  <a:cubicBezTo>
                    <a:pt x="3041" y="3048"/>
                    <a:pt x="5165" y="2120"/>
                    <a:pt x="7355" y="1383"/>
                  </a:cubicBezTo>
                  <a:cubicBezTo>
                    <a:pt x="7430" y="1357"/>
                    <a:pt x="7636" y="1329"/>
                    <a:pt x="7679" y="1262"/>
                  </a:cubicBezTo>
                  <a:cubicBezTo>
                    <a:pt x="7730" y="1186"/>
                    <a:pt x="7674" y="1085"/>
                    <a:pt x="7658" y="996"/>
                  </a:cubicBezTo>
                  <a:cubicBezTo>
                    <a:pt x="7602" y="677"/>
                    <a:pt x="7462" y="357"/>
                    <a:pt x="7404" y="38"/>
                  </a:cubicBezTo>
                  <a:lnTo>
                    <a:pt x="7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904;p69"/>
            <p:cNvSpPr/>
            <p:nvPr/>
          </p:nvSpPr>
          <p:spPr>
            <a:xfrm>
              <a:off x="4988825" y="4870025"/>
              <a:ext cx="196600" cy="106725"/>
            </a:xfrm>
            <a:custGeom>
              <a:avLst/>
              <a:gdLst/>
              <a:ahLst/>
              <a:cxnLst/>
              <a:rect l="l" t="t" r="r" b="b"/>
              <a:pathLst>
                <a:path w="7864" h="4269" extrusionOk="0">
                  <a:moveTo>
                    <a:pt x="7340" y="124"/>
                  </a:moveTo>
                  <a:cubicBezTo>
                    <a:pt x="7366" y="124"/>
                    <a:pt x="7391" y="127"/>
                    <a:pt x="7415" y="135"/>
                  </a:cubicBezTo>
                  <a:lnTo>
                    <a:pt x="7415" y="135"/>
                  </a:lnTo>
                  <a:cubicBezTo>
                    <a:pt x="7486" y="460"/>
                    <a:pt x="7658" y="791"/>
                    <a:pt x="7677" y="1120"/>
                  </a:cubicBezTo>
                  <a:cubicBezTo>
                    <a:pt x="7690" y="1337"/>
                    <a:pt x="7564" y="1328"/>
                    <a:pt x="7404" y="1375"/>
                  </a:cubicBezTo>
                  <a:cubicBezTo>
                    <a:pt x="7230" y="1425"/>
                    <a:pt x="7059" y="1492"/>
                    <a:pt x="6889" y="1553"/>
                  </a:cubicBezTo>
                  <a:cubicBezTo>
                    <a:pt x="6215" y="1790"/>
                    <a:pt x="5549" y="2045"/>
                    <a:pt x="4890" y="2318"/>
                  </a:cubicBezTo>
                  <a:cubicBezTo>
                    <a:pt x="3595" y="2855"/>
                    <a:pt x="2330" y="3458"/>
                    <a:pt x="1099" y="4127"/>
                  </a:cubicBezTo>
                  <a:lnTo>
                    <a:pt x="1099" y="4127"/>
                  </a:lnTo>
                  <a:cubicBezTo>
                    <a:pt x="729" y="3592"/>
                    <a:pt x="411" y="3027"/>
                    <a:pt x="147" y="2433"/>
                  </a:cubicBezTo>
                  <a:lnTo>
                    <a:pt x="147" y="2433"/>
                  </a:lnTo>
                  <a:cubicBezTo>
                    <a:pt x="1332" y="1865"/>
                    <a:pt x="2556" y="1379"/>
                    <a:pt x="3809" y="983"/>
                  </a:cubicBezTo>
                  <a:cubicBezTo>
                    <a:pt x="4422" y="791"/>
                    <a:pt x="5041" y="620"/>
                    <a:pt x="5667" y="470"/>
                  </a:cubicBezTo>
                  <a:cubicBezTo>
                    <a:pt x="5991" y="393"/>
                    <a:pt x="6318" y="321"/>
                    <a:pt x="6646" y="255"/>
                  </a:cubicBezTo>
                  <a:cubicBezTo>
                    <a:pt x="6796" y="224"/>
                    <a:pt x="6948" y="195"/>
                    <a:pt x="7100" y="167"/>
                  </a:cubicBezTo>
                  <a:cubicBezTo>
                    <a:pt x="7179" y="153"/>
                    <a:pt x="7262" y="124"/>
                    <a:pt x="7340" y="124"/>
                  </a:cubicBezTo>
                  <a:close/>
                  <a:moveTo>
                    <a:pt x="7316" y="1"/>
                  </a:moveTo>
                  <a:cubicBezTo>
                    <a:pt x="7158" y="1"/>
                    <a:pt x="6988" y="61"/>
                    <a:pt x="6840" y="90"/>
                  </a:cubicBezTo>
                  <a:cubicBezTo>
                    <a:pt x="6512" y="153"/>
                    <a:pt x="6184" y="223"/>
                    <a:pt x="5858" y="297"/>
                  </a:cubicBezTo>
                  <a:cubicBezTo>
                    <a:pt x="5182" y="453"/>
                    <a:pt x="4511" y="635"/>
                    <a:pt x="3849" y="841"/>
                  </a:cubicBezTo>
                  <a:cubicBezTo>
                    <a:pt x="2543" y="1248"/>
                    <a:pt x="1268" y="1754"/>
                    <a:pt x="36" y="2348"/>
                  </a:cubicBezTo>
                  <a:cubicBezTo>
                    <a:pt x="3" y="2363"/>
                    <a:pt x="1" y="2404"/>
                    <a:pt x="14" y="2433"/>
                  </a:cubicBezTo>
                  <a:cubicBezTo>
                    <a:pt x="291" y="3068"/>
                    <a:pt x="628" y="3671"/>
                    <a:pt x="1026" y="4238"/>
                  </a:cubicBezTo>
                  <a:cubicBezTo>
                    <a:pt x="1039" y="4257"/>
                    <a:pt x="1059" y="4268"/>
                    <a:pt x="1081" y="4268"/>
                  </a:cubicBezTo>
                  <a:cubicBezTo>
                    <a:pt x="1091" y="4268"/>
                    <a:pt x="1101" y="4266"/>
                    <a:pt x="1112" y="4259"/>
                  </a:cubicBezTo>
                  <a:cubicBezTo>
                    <a:pt x="2498" y="3505"/>
                    <a:pt x="3926" y="2831"/>
                    <a:pt x="5392" y="2246"/>
                  </a:cubicBezTo>
                  <a:cubicBezTo>
                    <a:pt x="6085" y="1970"/>
                    <a:pt x="6794" y="1669"/>
                    <a:pt x="7515" y="1475"/>
                  </a:cubicBezTo>
                  <a:cubicBezTo>
                    <a:pt x="7711" y="1421"/>
                    <a:pt x="7864" y="1379"/>
                    <a:pt x="7815" y="1142"/>
                  </a:cubicBezTo>
                  <a:cubicBezTo>
                    <a:pt x="7741" y="786"/>
                    <a:pt x="7606" y="445"/>
                    <a:pt x="7533" y="89"/>
                  </a:cubicBezTo>
                  <a:lnTo>
                    <a:pt x="7533" y="89"/>
                  </a:lnTo>
                  <a:cubicBezTo>
                    <a:pt x="7534" y="76"/>
                    <a:pt x="7531" y="63"/>
                    <a:pt x="7522" y="52"/>
                  </a:cubicBezTo>
                  <a:lnTo>
                    <a:pt x="7522" y="52"/>
                  </a:lnTo>
                  <a:cubicBezTo>
                    <a:pt x="7512" y="36"/>
                    <a:pt x="7496" y="29"/>
                    <a:pt x="7479" y="28"/>
                  </a:cubicBezTo>
                  <a:lnTo>
                    <a:pt x="7479" y="28"/>
                  </a:lnTo>
                  <a:cubicBezTo>
                    <a:pt x="7427" y="8"/>
                    <a:pt x="7372" y="1"/>
                    <a:pt x="7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905;p69"/>
            <p:cNvSpPr/>
            <p:nvPr/>
          </p:nvSpPr>
          <p:spPr>
            <a:xfrm>
              <a:off x="5342550" y="4955600"/>
              <a:ext cx="93550" cy="164500"/>
            </a:xfrm>
            <a:custGeom>
              <a:avLst/>
              <a:gdLst/>
              <a:ahLst/>
              <a:cxnLst/>
              <a:rect l="l" t="t" r="r" b="b"/>
              <a:pathLst>
                <a:path w="3742" h="6580" extrusionOk="0">
                  <a:moveTo>
                    <a:pt x="2476" y="0"/>
                  </a:moveTo>
                  <a:cubicBezTo>
                    <a:pt x="2354" y="0"/>
                    <a:pt x="2240" y="10"/>
                    <a:pt x="2179" y="77"/>
                  </a:cubicBezTo>
                  <a:cubicBezTo>
                    <a:pt x="2071" y="193"/>
                    <a:pt x="1850" y="910"/>
                    <a:pt x="1671" y="1300"/>
                  </a:cubicBezTo>
                  <a:cubicBezTo>
                    <a:pt x="1013" y="2741"/>
                    <a:pt x="468" y="4233"/>
                    <a:pt x="44" y="5758"/>
                  </a:cubicBezTo>
                  <a:cubicBezTo>
                    <a:pt x="21" y="5844"/>
                    <a:pt x="0" y="5943"/>
                    <a:pt x="53" y="6014"/>
                  </a:cubicBezTo>
                  <a:cubicBezTo>
                    <a:pt x="93" y="6066"/>
                    <a:pt x="161" y="6085"/>
                    <a:pt x="225" y="6101"/>
                  </a:cubicBezTo>
                  <a:cubicBezTo>
                    <a:pt x="882" y="6260"/>
                    <a:pt x="1540" y="6420"/>
                    <a:pt x="2198" y="6580"/>
                  </a:cubicBezTo>
                  <a:cubicBezTo>
                    <a:pt x="2786" y="4429"/>
                    <a:pt x="3301" y="2259"/>
                    <a:pt x="3741" y="73"/>
                  </a:cubicBezTo>
                  <a:lnTo>
                    <a:pt x="3741" y="73"/>
                  </a:lnTo>
                  <a:cubicBezTo>
                    <a:pt x="3739" y="83"/>
                    <a:pt x="3709" y="87"/>
                    <a:pt x="3659" y="87"/>
                  </a:cubicBezTo>
                  <a:cubicBezTo>
                    <a:pt x="3432" y="87"/>
                    <a:pt x="2805" y="1"/>
                    <a:pt x="2707" y="1"/>
                  </a:cubicBezTo>
                  <a:cubicBezTo>
                    <a:pt x="2705" y="1"/>
                    <a:pt x="2703" y="1"/>
                    <a:pt x="2701" y="1"/>
                  </a:cubicBezTo>
                  <a:cubicBezTo>
                    <a:pt x="2679" y="2"/>
                    <a:pt x="2656" y="2"/>
                    <a:pt x="2633" y="2"/>
                  </a:cubicBezTo>
                  <a:cubicBezTo>
                    <a:pt x="2582" y="2"/>
                    <a:pt x="2528" y="0"/>
                    <a:pt x="24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906;p69"/>
            <p:cNvSpPr/>
            <p:nvPr/>
          </p:nvSpPr>
          <p:spPr>
            <a:xfrm>
              <a:off x="5340250" y="4953650"/>
              <a:ext cx="97625" cy="167975"/>
            </a:xfrm>
            <a:custGeom>
              <a:avLst/>
              <a:gdLst/>
              <a:ahLst/>
              <a:cxnLst/>
              <a:rect l="l" t="t" r="r" b="b"/>
              <a:pathLst>
                <a:path w="3905" h="6719" extrusionOk="0">
                  <a:moveTo>
                    <a:pt x="2601" y="129"/>
                  </a:moveTo>
                  <a:cubicBezTo>
                    <a:pt x="2697" y="129"/>
                    <a:pt x="2794" y="140"/>
                    <a:pt x="2867" y="146"/>
                  </a:cubicBezTo>
                  <a:cubicBezTo>
                    <a:pt x="3004" y="156"/>
                    <a:pt x="3142" y="175"/>
                    <a:pt x="3280" y="189"/>
                  </a:cubicBezTo>
                  <a:cubicBezTo>
                    <a:pt x="3358" y="197"/>
                    <a:pt x="3544" y="242"/>
                    <a:pt x="3694" y="242"/>
                  </a:cubicBezTo>
                  <a:cubicBezTo>
                    <a:pt x="3714" y="242"/>
                    <a:pt x="3733" y="242"/>
                    <a:pt x="3752" y="240"/>
                  </a:cubicBezTo>
                  <a:lnTo>
                    <a:pt x="3752" y="240"/>
                  </a:lnTo>
                  <a:cubicBezTo>
                    <a:pt x="3319" y="2371"/>
                    <a:pt x="2818" y="4485"/>
                    <a:pt x="2246" y="6582"/>
                  </a:cubicBezTo>
                  <a:lnTo>
                    <a:pt x="2246" y="6582"/>
                  </a:lnTo>
                  <a:cubicBezTo>
                    <a:pt x="1899" y="6497"/>
                    <a:pt x="1550" y="6413"/>
                    <a:pt x="1203" y="6329"/>
                  </a:cubicBezTo>
                  <a:cubicBezTo>
                    <a:pt x="1019" y="6284"/>
                    <a:pt x="834" y="6239"/>
                    <a:pt x="650" y="6195"/>
                  </a:cubicBezTo>
                  <a:cubicBezTo>
                    <a:pt x="437" y="6144"/>
                    <a:pt x="176" y="6149"/>
                    <a:pt x="198" y="5855"/>
                  </a:cubicBezTo>
                  <a:cubicBezTo>
                    <a:pt x="211" y="5682"/>
                    <a:pt x="302" y="5488"/>
                    <a:pt x="351" y="5323"/>
                  </a:cubicBezTo>
                  <a:cubicBezTo>
                    <a:pt x="404" y="5146"/>
                    <a:pt x="458" y="4969"/>
                    <a:pt x="515" y="4794"/>
                  </a:cubicBezTo>
                  <a:cubicBezTo>
                    <a:pt x="631" y="4429"/>
                    <a:pt x="753" y="4066"/>
                    <a:pt x="884" y="3706"/>
                  </a:cubicBezTo>
                  <a:cubicBezTo>
                    <a:pt x="1141" y="2991"/>
                    <a:pt x="1426" y="2286"/>
                    <a:pt x="1737" y="1593"/>
                  </a:cubicBezTo>
                  <a:cubicBezTo>
                    <a:pt x="1848" y="1346"/>
                    <a:pt x="1950" y="1100"/>
                    <a:pt x="2044" y="848"/>
                  </a:cubicBezTo>
                  <a:cubicBezTo>
                    <a:pt x="2118" y="647"/>
                    <a:pt x="2180" y="371"/>
                    <a:pt x="2317" y="199"/>
                  </a:cubicBezTo>
                  <a:cubicBezTo>
                    <a:pt x="2318" y="199"/>
                    <a:pt x="2318" y="198"/>
                    <a:pt x="2319" y="197"/>
                  </a:cubicBezTo>
                  <a:lnTo>
                    <a:pt x="2319" y="197"/>
                  </a:lnTo>
                  <a:cubicBezTo>
                    <a:pt x="2386" y="143"/>
                    <a:pt x="2493" y="129"/>
                    <a:pt x="2601" y="129"/>
                  </a:cubicBezTo>
                  <a:close/>
                  <a:moveTo>
                    <a:pt x="2620" y="1"/>
                  </a:moveTo>
                  <a:cubicBezTo>
                    <a:pt x="2483" y="1"/>
                    <a:pt x="2351" y="21"/>
                    <a:pt x="2250" y="92"/>
                  </a:cubicBezTo>
                  <a:lnTo>
                    <a:pt x="2250" y="92"/>
                  </a:lnTo>
                  <a:cubicBezTo>
                    <a:pt x="2242" y="96"/>
                    <a:pt x="2234" y="102"/>
                    <a:pt x="2226" y="111"/>
                  </a:cubicBezTo>
                  <a:cubicBezTo>
                    <a:pt x="2226" y="111"/>
                    <a:pt x="2226" y="111"/>
                    <a:pt x="2226" y="111"/>
                  </a:cubicBezTo>
                  <a:lnTo>
                    <a:pt x="2226" y="111"/>
                  </a:lnTo>
                  <a:cubicBezTo>
                    <a:pt x="2218" y="118"/>
                    <a:pt x="2212" y="126"/>
                    <a:pt x="2209" y="134"/>
                  </a:cubicBezTo>
                  <a:lnTo>
                    <a:pt x="2209" y="134"/>
                  </a:lnTo>
                  <a:cubicBezTo>
                    <a:pt x="2132" y="240"/>
                    <a:pt x="2089" y="373"/>
                    <a:pt x="2043" y="493"/>
                  </a:cubicBezTo>
                  <a:cubicBezTo>
                    <a:pt x="1955" y="719"/>
                    <a:pt x="1875" y="946"/>
                    <a:pt x="1785" y="1171"/>
                  </a:cubicBezTo>
                  <a:cubicBezTo>
                    <a:pt x="1550" y="1749"/>
                    <a:pt x="1282" y="2312"/>
                    <a:pt x="1055" y="2893"/>
                  </a:cubicBezTo>
                  <a:cubicBezTo>
                    <a:pt x="808" y="3520"/>
                    <a:pt x="585" y="4155"/>
                    <a:pt x="381" y="4796"/>
                  </a:cubicBezTo>
                  <a:cubicBezTo>
                    <a:pt x="282" y="5110"/>
                    <a:pt x="186" y="5426"/>
                    <a:pt x="97" y="5744"/>
                  </a:cubicBezTo>
                  <a:cubicBezTo>
                    <a:pt x="54" y="5901"/>
                    <a:pt x="0" y="6089"/>
                    <a:pt x="169" y="6190"/>
                  </a:cubicBezTo>
                  <a:cubicBezTo>
                    <a:pt x="286" y="6259"/>
                    <a:pt x="447" y="6272"/>
                    <a:pt x="576" y="6304"/>
                  </a:cubicBezTo>
                  <a:cubicBezTo>
                    <a:pt x="761" y="6350"/>
                    <a:pt x="945" y="6393"/>
                    <a:pt x="1129" y="6438"/>
                  </a:cubicBezTo>
                  <a:cubicBezTo>
                    <a:pt x="1510" y="6531"/>
                    <a:pt x="1891" y="6624"/>
                    <a:pt x="2275" y="6717"/>
                  </a:cubicBezTo>
                  <a:cubicBezTo>
                    <a:pt x="2280" y="6718"/>
                    <a:pt x="2285" y="6719"/>
                    <a:pt x="2290" y="6719"/>
                  </a:cubicBezTo>
                  <a:cubicBezTo>
                    <a:pt x="2318" y="6719"/>
                    <a:pt x="2344" y="6701"/>
                    <a:pt x="2352" y="6673"/>
                  </a:cubicBezTo>
                  <a:cubicBezTo>
                    <a:pt x="2940" y="4521"/>
                    <a:pt x="3453" y="2352"/>
                    <a:pt x="3895" y="166"/>
                  </a:cubicBezTo>
                  <a:cubicBezTo>
                    <a:pt x="3904" y="120"/>
                    <a:pt x="3871" y="90"/>
                    <a:pt x="3836" y="90"/>
                  </a:cubicBezTo>
                  <a:cubicBezTo>
                    <a:pt x="3816" y="90"/>
                    <a:pt x="3795" y="99"/>
                    <a:pt x="3780" y="119"/>
                  </a:cubicBezTo>
                  <a:cubicBezTo>
                    <a:pt x="3794" y="100"/>
                    <a:pt x="3775" y="96"/>
                    <a:pt x="3748" y="96"/>
                  </a:cubicBezTo>
                  <a:cubicBezTo>
                    <a:pt x="3724" y="96"/>
                    <a:pt x="3694" y="99"/>
                    <a:pt x="3675" y="99"/>
                  </a:cubicBezTo>
                  <a:cubicBezTo>
                    <a:pt x="3674" y="99"/>
                    <a:pt x="3672" y="99"/>
                    <a:pt x="3671" y="99"/>
                  </a:cubicBezTo>
                  <a:cubicBezTo>
                    <a:pt x="3610" y="96"/>
                    <a:pt x="3549" y="90"/>
                    <a:pt x="3488" y="85"/>
                  </a:cubicBezTo>
                  <a:cubicBezTo>
                    <a:pt x="3331" y="70"/>
                    <a:pt x="3175" y="53"/>
                    <a:pt x="3019" y="34"/>
                  </a:cubicBezTo>
                  <a:cubicBezTo>
                    <a:pt x="2901" y="22"/>
                    <a:pt x="2759" y="1"/>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907;p69"/>
            <p:cNvSpPr/>
            <p:nvPr/>
          </p:nvSpPr>
          <p:spPr>
            <a:xfrm>
              <a:off x="5817950" y="4827650"/>
              <a:ext cx="1500" cy="1375"/>
            </a:xfrm>
            <a:custGeom>
              <a:avLst/>
              <a:gdLst/>
              <a:ahLst/>
              <a:cxnLst/>
              <a:rect l="l" t="t" r="r" b="b"/>
              <a:pathLst>
                <a:path w="60" h="55" extrusionOk="0">
                  <a:moveTo>
                    <a:pt x="60" y="1"/>
                  </a:moveTo>
                  <a:lnTo>
                    <a:pt x="1" y="55"/>
                  </a:lnTo>
                  <a:cubicBezTo>
                    <a:pt x="4" y="54"/>
                    <a:pt x="9" y="54"/>
                    <a:pt x="13" y="52"/>
                  </a:cubicBezTo>
                  <a:cubicBezTo>
                    <a:pt x="29" y="35"/>
                    <a:pt x="44" y="17"/>
                    <a:pt x="60"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908;p69"/>
            <p:cNvSpPr/>
            <p:nvPr/>
          </p:nvSpPr>
          <p:spPr>
            <a:xfrm>
              <a:off x="5816325" y="4826075"/>
              <a:ext cx="4825" cy="4500"/>
            </a:xfrm>
            <a:custGeom>
              <a:avLst/>
              <a:gdLst/>
              <a:ahLst/>
              <a:cxnLst/>
              <a:rect l="l" t="t" r="r" b="b"/>
              <a:pathLst>
                <a:path w="193" h="180" extrusionOk="0">
                  <a:moveTo>
                    <a:pt x="125" y="0"/>
                  </a:moveTo>
                  <a:cubicBezTo>
                    <a:pt x="109" y="0"/>
                    <a:pt x="92" y="7"/>
                    <a:pt x="79" y="19"/>
                  </a:cubicBezTo>
                  <a:cubicBezTo>
                    <a:pt x="63" y="34"/>
                    <a:pt x="46" y="50"/>
                    <a:pt x="28" y="65"/>
                  </a:cubicBezTo>
                  <a:lnTo>
                    <a:pt x="28" y="65"/>
                  </a:lnTo>
                  <a:cubicBezTo>
                    <a:pt x="24" y="69"/>
                    <a:pt x="20" y="73"/>
                    <a:pt x="16" y="77"/>
                  </a:cubicBezTo>
                  <a:lnTo>
                    <a:pt x="16" y="77"/>
                  </a:lnTo>
                  <a:cubicBezTo>
                    <a:pt x="12" y="83"/>
                    <a:pt x="8" y="89"/>
                    <a:pt x="6" y="95"/>
                  </a:cubicBezTo>
                  <a:lnTo>
                    <a:pt x="6" y="95"/>
                  </a:lnTo>
                  <a:cubicBezTo>
                    <a:pt x="1" y="108"/>
                    <a:pt x="0" y="122"/>
                    <a:pt x="4" y="134"/>
                  </a:cubicBezTo>
                  <a:cubicBezTo>
                    <a:pt x="6" y="139"/>
                    <a:pt x="8" y="143"/>
                    <a:pt x="10" y="148"/>
                  </a:cubicBezTo>
                  <a:lnTo>
                    <a:pt x="10" y="148"/>
                  </a:lnTo>
                  <a:cubicBezTo>
                    <a:pt x="13" y="153"/>
                    <a:pt x="16" y="158"/>
                    <a:pt x="21" y="162"/>
                  </a:cubicBezTo>
                  <a:cubicBezTo>
                    <a:pt x="31" y="172"/>
                    <a:pt x="43" y="177"/>
                    <a:pt x="56" y="179"/>
                  </a:cubicBezTo>
                  <a:lnTo>
                    <a:pt x="56" y="179"/>
                  </a:lnTo>
                  <a:cubicBezTo>
                    <a:pt x="60" y="179"/>
                    <a:pt x="64" y="180"/>
                    <a:pt x="68" y="180"/>
                  </a:cubicBezTo>
                  <a:cubicBezTo>
                    <a:pt x="73" y="180"/>
                    <a:pt x="78" y="179"/>
                    <a:pt x="82" y="178"/>
                  </a:cubicBezTo>
                  <a:cubicBezTo>
                    <a:pt x="105" y="173"/>
                    <a:pt x="120" y="163"/>
                    <a:pt x="135" y="144"/>
                  </a:cubicBezTo>
                  <a:cubicBezTo>
                    <a:pt x="146" y="132"/>
                    <a:pt x="157" y="121"/>
                    <a:pt x="169" y="107"/>
                  </a:cubicBezTo>
                  <a:lnTo>
                    <a:pt x="169" y="107"/>
                  </a:lnTo>
                  <a:cubicBezTo>
                    <a:pt x="169" y="107"/>
                    <a:pt x="169" y="107"/>
                    <a:pt x="169" y="107"/>
                  </a:cubicBezTo>
                  <a:cubicBezTo>
                    <a:pt x="192" y="81"/>
                    <a:pt x="193" y="44"/>
                    <a:pt x="169" y="19"/>
                  </a:cubicBezTo>
                  <a:cubicBezTo>
                    <a:pt x="157" y="6"/>
                    <a:pt x="141" y="0"/>
                    <a:pt x="125"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909;p69"/>
            <p:cNvSpPr/>
            <p:nvPr/>
          </p:nvSpPr>
          <p:spPr>
            <a:xfrm>
              <a:off x="5799700" y="4828600"/>
              <a:ext cx="131650" cy="93825"/>
            </a:xfrm>
            <a:custGeom>
              <a:avLst/>
              <a:gdLst/>
              <a:ahLst/>
              <a:cxnLst/>
              <a:rect l="l" t="t" r="r" b="b"/>
              <a:pathLst>
                <a:path w="5266" h="3753" extrusionOk="0">
                  <a:moveTo>
                    <a:pt x="879" y="0"/>
                  </a:moveTo>
                  <a:cubicBezTo>
                    <a:pt x="834" y="0"/>
                    <a:pt x="789" y="4"/>
                    <a:pt x="744" y="13"/>
                  </a:cubicBezTo>
                  <a:cubicBezTo>
                    <a:pt x="584" y="192"/>
                    <a:pt x="424" y="371"/>
                    <a:pt x="263" y="548"/>
                  </a:cubicBezTo>
                  <a:cubicBezTo>
                    <a:pt x="191" y="630"/>
                    <a:pt x="116" y="713"/>
                    <a:pt x="85" y="817"/>
                  </a:cubicBezTo>
                  <a:cubicBezTo>
                    <a:pt x="0" y="1104"/>
                    <a:pt x="270" y="1361"/>
                    <a:pt x="510" y="1539"/>
                  </a:cubicBezTo>
                  <a:cubicBezTo>
                    <a:pt x="1411" y="2202"/>
                    <a:pt x="2310" y="2866"/>
                    <a:pt x="3210" y="3530"/>
                  </a:cubicBezTo>
                  <a:cubicBezTo>
                    <a:pt x="3336" y="3622"/>
                    <a:pt x="3468" y="3717"/>
                    <a:pt x="3623" y="3744"/>
                  </a:cubicBezTo>
                  <a:cubicBezTo>
                    <a:pt x="3654" y="3750"/>
                    <a:pt x="3685" y="3752"/>
                    <a:pt x="3715" y="3752"/>
                  </a:cubicBezTo>
                  <a:cubicBezTo>
                    <a:pt x="4084" y="3752"/>
                    <a:pt x="4364" y="3358"/>
                    <a:pt x="4550" y="3015"/>
                  </a:cubicBezTo>
                  <a:cubicBezTo>
                    <a:pt x="4755" y="2636"/>
                    <a:pt x="4958" y="2257"/>
                    <a:pt x="5163" y="1878"/>
                  </a:cubicBezTo>
                  <a:cubicBezTo>
                    <a:pt x="5212" y="1784"/>
                    <a:pt x="5265" y="1679"/>
                    <a:pt x="5237" y="1577"/>
                  </a:cubicBezTo>
                  <a:cubicBezTo>
                    <a:pt x="5202" y="1451"/>
                    <a:pt x="5065" y="1390"/>
                    <a:pt x="4944" y="1344"/>
                  </a:cubicBezTo>
                  <a:cubicBezTo>
                    <a:pt x="3753" y="891"/>
                    <a:pt x="2548" y="474"/>
                    <a:pt x="1334" y="93"/>
                  </a:cubicBezTo>
                  <a:cubicBezTo>
                    <a:pt x="1187" y="46"/>
                    <a:pt x="1032" y="0"/>
                    <a:pt x="879"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910;p69"/>
            <p:cNvSpPr/>
            <p:nvPr/>
          </p:nvSpPr>
          <p:spPr>
            <a:xfrm>
              <a:off x="5798150" y="4826850"/>
              <a:ext cx="134575" cy="97100"/>
            </a:xfrm>
            <a:custGeom>
              <a:avLst/>
              <a:gdLst/>
              <a:ahLst/>
              <a:cxnLst/>
              <a:rect l="l" t="t" r="r" b="b"/>
              <a:pathLst>
                <a:path w="5383" h="3884" extrusionOk="0">
                  <a:moveTo>
                    <a:pt x="989" y="131"/>
                  </a:moveTo>
                  <a:cubicBezTo>
                    <a:pt x="1093" y="131"/>
                    <a:pt x="1210" y="172"/>
                    <a:pt x="1306" y="200"/>
                  </a:cubicBezTo>
                  <a:cubicBezTo>
                    <a:pt x="1707" y="317"/>
                    <a:pt x="2104" y="453"/>
                    <a:pt x="2501" y="585"/>
                  </a:cubicBezTo>
                  <a:cubicBezTo>
                    <a:pt x="2950" y="736"/>
                    <a:pt x="3398" y="890"/>
                    <a:pt x="3845" y="1050"/>
                  </a:cubicBezTo>
                  <a:cubicBezTo>
                    <a:pt x="4074" y="1133"/>
                    <a:pt x="4304" y="1216"/>
                    <a:pt x="4533" y="1302"/>
                  </a:cubicBezTo>
                  <a:cubicBezTo>
                    <a:pt x="4726" y="1374"/>
                    <a:pt x="5148" y="1452"/>
                    <a:pt x="5237" y="1661"/>
                  </a:cubicBezTo>
                  <a:lnTo>
                    <a:pt x="5237" y="1661"/>
                  </a:lnTo>
                  <a:cubicBezTo>
                    <a:pt x="5253" y="1857"/>
                    <a:pt x="5086" y="2070"/>
                    <a:pt x="4999" y="2236"/>
                  </a:cubicBezTo>
                  <a:cubicBezTo>
                    <a:pt x="4897" y="2426"/>
                    <a:pt x="4794" y="2616"/>
                    <a:pt x="4692" y="2806"/>
                  </a:cubicBezTo>
                  <a:cubicBezTo>
                    <a:pt x="4530" y="3107"/>
                    <a:pt x="4367" y="3477"/>
                    <a:pt x="4065" y="3668"/>
                  </a:cubicBezTo>
                  <a:cubicBezTo>
                    <a:pt x="3972" y="3726"/>
                    <a:pt x="3880" y="3751"/>
                    <a:pt x="3790" y="3751"/>
                  </a:cubicBezTo>
                  <a:cubicBezTo>
                    <a:pt x="3492" y="3751"/>
                    <a:pt x="3215" y="3480"/>
                    <a:pt x="2975" y="3303"/>
                  </a:cubicBezTo>
                  <a:cubicBezTo>
                    <a:pt x="2635" y="3052"/>
                    <a:pt x="2294" y="2802"/>
                    <a:pt x="1954" y="2551"/>
                  </a:cubicBezTo>
                  <a:cubicBezTo>
                    <a:pt x="1614" y="2300"/>
                    <a:pt x="1274" y="2050"/>
                    <a:pt x="934" y="1798"/>
                  </a:cubicBezTo>
                  <a:cubicBezTo>
                    <a:pt x="666" y="1600"/>
                    <a:pt x="53" y="1270"/>
                    <a:pt x="232" y="854"/>
                  </a:cubicBezTo>
                  <a:cubicBezTo>
                    <a:pt x="311" y="673"/>
                    <a:pt x="506" y="512"/>
                    <a:pt x="636" y="366"/>
                  </a:cubicBezTo>
                  <a:cubicBezTo>
                    <a:pt x="730" y="262"/>
                    <a:pt x="797" y="148"/>
                    <a:pt x="954" y="133"/>
                  </a:cubicBezTo>
                  <a:cubicBezTo>
                    <a:pt x="965" y="132"/>
                    <a:pt x="977" y="131"/>
                    <a:pt x="989" y="131"/>
                  </a:cubicBezTo>
                  <a:close/>
                  <a:moveTo>
                    <a:pt x="935" y="1"/>
                  </a:moveTo>
                  <a:cubicBezTo>
                    <a:pt x="871" y="1"/>
                    <a:pt x="810" y="11"/>
                    <a:pt x="760" y="39"/>
                  </a:cubicBezTo>
                  <a:cubicBezTo>
                    <a:pt x="671" y="88"/>
                    <a:pt x="588" y="231"/>
                    <a:pt x="520" y="307"/>
                  </a:cubicBezTo>
                  <a:cubicBezTo>
                    <a:pt x="425" y="412"/>
                    <a:pt x="326" y="515"/>
                    <a:pt x="236" y="623"/>
                  </a:cubicBezTo>
                  <a:cubicBezTo>
                    <a:pt x="0" y="906"/>
                    <a:pt x="44" y="1192"/>
                    <a:pt x="291" y="1451"/>
                  </a:cubicBezTo>
                  <a:cubicBezTo>
                    <a:pt x="431" y="1597"/>
                    <a:pt x="608" y="1713"/>
                    <a:pt x="770" y="1832"/>
                  </a:cubicBezTo>
                  <a:lnTo>
                    <a:pt x="1463" y="2342"/>
                  </a:lnTo>
                  <a:cubicBezTo>
                    <a:pt x="1902" y="2666"/>
                    <a:pt x="2341" y="2989"/>
                    <a:pt x="2779" y="3312"/>
                  </a:cubicBezTo>
                  <a:cubicBezTo>
                    <a:pt x="3058" y="3517"/>
                    <a:pt x="3402" y="3883"/>
                    <a:pt x="3780" y="3883"/>
                  </a:cubicBezTo>
                  <a:cubicBezTo>
                    <a:pt x="3808" y="3883"/>
                    <a:pt x="3836" y="3881"/>
                    <a:pt x="3865" y="3877"/>
                  </a:cubicBezTo>
                  <a:cubicBezTo>
                    <a:pt x="4248" y="3818"/>
                    <a:pt x="4495" y="3426"/>
                    <a:pt x="4665" y="3116"/>
                  </a:cubicBezTo>
                  <a:cubicBezTo>
                    <a:pt x="4808" y="2858"/>
                    <a:pt x="4946" y="2595"/>
                    <a:pt x="5086" y="2334"/>
                  </a:cubicBezTo>
                  <a:cubicBezTo>
                    <a:pt x="5193" y="2137"/>
                    <a:pt x="5382" y="1900"/>
                    <a:pt x="5362" y="1664"/>
                  </a:cubicBezTo>
                  <a:lnTo>
                    <a:pt x="5362" y="1664"/>
                  </a:lnTo>
                  <a:cubicBezTo>
                    <a:pt x="5364" y="1654"/>
                    <a:pt x="5363" y="1643"/>
                    <a:pt x="5358" y="1630"/>
                  </a:cubicBezTo>
                  <a:cubicBezTo>
                    <a:pt x="5303" y="1496"/>
                    <a:pt x="5206" y="1430"/>
                    <a:pt x="5075" y="1374"/>
                  </a:cubicBezTo>
                  <a:cubicBezTo>
                    <a:pt x="4834" y="1271"/>
                    <a:pt x="4582" y="1187"/>
                    <a:pt x="4336" y="1096"/>
                  </a:cubicBezTo>
                  <a:cubicBezTo>
                    <a:pt x="3828" y="910"/>
                    <a:pt x="3316" y="730"/>
                    <a:pt x="2803" y="555"/>
                  </a:cubicBezTo>
                  <a:cubicBezTo>
                    <a:pt x="2294" y="383"/>
                    <a:pt x="1783" y="196"/>
                    <a:pt x="1265" y="59"/>
                  </a:cubicBezTo>
                  <a:cubicBezTo>
                    <a:pt x="1174" y="34"/>
                    <a:pt x="1050" y="1"/>
                    <a:pt x="935"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911;p69"/>
            <p:cNvSpPr/>
            <p:nvPr/>
          </p:nvSpPr>
          <p:spPr>
            <a:xfrm>
              <a:off x="5425050" y="4591975"/>
              <a:ext cx="83250" cy="118650"/>
            </a:xfrm>
            <a:custGeom>
              <a:avLst/>
              <a:gdLst/>
              <a:ahLst/>
              <a:cxnLst/>
              <a:rect l="l" t="t" r="r" b="b"/>
              <a:pathLst>
                <a:path w="3330" h="4746" extrusionOk="0">
                  <a:moveTo>
                    <a:pt x="2215" y="0"/>
                  </a:moveTo>
                  <a:cubicBezTo>
                    <a:pt x="1881" y="0"/>
                    <a:pt x="1548" y="13"/>
                    <a:pt x="1215" y="37"/>
                  </a:cubicBezTo>
                  <a:cubicBezTo>
                    <a:pt x="1105" y="46"/>
                    <a:pt x="991" y="57"/>
                    <a:pt x="894" y="112"/>
                  </a:cubicBezTo>
                  <a:cubicBezTo>
                    <a:pt x="756" y="190"/>
                    <a:pt x="682" y="342"/>
                    <a:pt x="620" y="488"/>
                  </a:cubicBezTo>
                  <a:cubicBezTo>
                    <a:pt x="102" y="1714"/>
                    <a:pt x="1" y="3111"/>
                    <a:pt x="333" y="4399"/>
                  </a:cubicBezTo>
                  <a:cubicBezTo>
                    <a:pt x="359" y="4499"/>
                    <a:pt x="393" y="4606"/>
                    <a:pt x="476" y="4667"/>
                  </a:cubicBezTo>
                  <a:cubicBezTo>
                    <a:pt x="539" y="4711"/>
                    <a:pt x="619" y="4723"/>
                    <a:pt x="697" y="4731"/>
                  </a:cubicBezTo>
                  <a:cubicBezTo>
                    <a:pt x="798" y="4740"/>
                    <a:pt x="900" y="4745"/>
                    <a:pt x="1003" y="4745"/>
                  </a:cubicBezTo>
                  <a:cubicBezTo>
                    <a:pt x="1158" y="4745"/>
                    <a:pt x="1313" y="4734"/>
                    <a:pt x="1465" y="4711"/>
                  </a:cubicBezTo>
                  <a:cubicBezTo>
                    <a:pt x="1538" y="4701"/>
                    <a:pt x="1615" y="4685"/>
                    <a:pt x="1668" y="4636"/>
                  </a:cubicBezTo>
                  <a:cubicBezTo>
                    <a:pt x="1735" y="4574"/>
                    <a:pt x="1751" y="4477"/>
                    <a:pt x="1768" y="4389"/>
                  </a:cubicBezTo>
                  <a:cubicBezTo>
                    <a:pt x="1807" y="4180"/>
                    <a:pt x="1869" y="3979"/>
                    <a:pt x="1931" y="3777"/>
                  </a:cubicBezTo>
                  <a:cubicBezTo>
                    <a:pt x="2250" y="2753"/>
                    <a:pt x="2569" y="1727"/>
                    <a:pt x="3016" y="752"/>
                  </a:cubicBezTo>
                  <a:cubicBezTo>
                    <a:pt x="3116" y="534"/>
                    <a:pt x="3223" y="318"/>
                    <a:pt x="3330" y="102"/>
                  </a:cubicBezTo>
                  <a:lnTo>
                    <a:pt x="3203" y="36"/>
                  </a:lnTo>
                  <a:cubicBezTo>
                    <a:pt x="2874" y="12"/>
                    <a:pt x="2545" y="0"/>
                    <a:pt x="2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912;p69"/>
            <p:cNvSpPr/>
            <p:nvPr/>
          </p:nvSpPr>
          <p:spPr>
            <a:xfrm>
              <a:off x="5425900" y="4589925"/>
              <a:ext cx="84075" cy="122275"/>
            </a:xfrm>
            <a:custGeom>
              <a:avLst/>
              <a:gdLst/>
              <a:ahLst/>
              <a:cxnLst/>
              <a:rect l="l" t="t" r="r" b="b"/>
              <a:pathLst>
                <a:path w="3363" h="4891" extrusionOk="0">
                  <a:moveTo>
                    <a:pt x="2718" y="143"/>
                  </a:moveTo>
                  <a:cubicBezTo>
                    <a:pt x="2891" y="143"/>
                    <a:pt x="3066" y="155"/>
                    <a:pt x="3212" y="214"/>
                  </a:cubicBezTo>
                  <a:lnTo>
                    <a:pt x="3212" y="214"/>
                  </a:lnTo>
                  <a:cubicBezTo>
                    <a:pt x="2613" y="1442"/>
                    <a:pt x="2169" y="2723"/>
                    <a:pt x="1780" y="4033"/>
                  </a:cubicBezTo>
                  <a:cubicBezTo>
                    <a:pt x="1733" y="4188"/>
                    <a:pt x="1713" y="4354"/>
                    <a:pt x="1664" y="4508"/>
                  </a:cubicBezTo>
                  <a:cubicBezTo>
                    <a:pt x="1587" y="4750"/>
                    <a:pt x="1381" y="4746"/>
                    <a:pt x="1164" y="4759"/>
                  </a:cubicBezTo>
                  <a:cubicBezTo>
                    <a:pt x="1092" y="4764"/>
                    <a:pt x="1019" y="4766"/>
                    <a:pt x="945" y="4766"/>
                  </a:cubicBezTo>
                  <a:cubicBezTo>
                    <a:pt x="851" y="4766"/>
                    <a:pt x="756" y="4762"/>
                    <a:pt x="664" y="4751"/>
                  </a:cubicBezTo>
                  <a:cubicBezTo>
                    <a:pt x="393" y="4719"/>
                    <a:pt x="358" y="4472"/>
                    <a:pt x="309" y="4249"/>
                  </a:cubicBezTo>
                  <a:cubicBezTo>
                    <a:pt x="166" y="3592"/>
                    <a:pt x="134" y="2911"/>
                    <a:pt x="212" y="2245"/>
                  </a:cubicBezTo>
                  <a:cubicBezTo>
                    <a:pt x="258" y="1858"/>
                    <a:pt x="340" y="1477"/>
                    <a:pt x="458" y="1107"/>
                  </a:cubicBezTo>
                  <a:cubicBezTo>
                    <a:pt x="518" y="917"/>
                    <a:pt x="583" y="726"/>
                    <a:pt x="666" y="546"/>
                  </a:cubicBezTo>
                  <a:cubicBezTo>
                    <a:pt x="774" y="309"/>
                    <a:pt x="921" y="204"/>
                    <a:pt x="1183" y="181"/>
                  </a:cubicBezTo>
                  <a:cubicBezTo>
                    <a:pt x="1184" y="181"/>
                    <a:pt x="1186" y="181"/>
                    <a:pt x="1187" y="181"/>
                  </a:cubicBezTo>
                  <a:lnTo>
                    <a:pt x="1187" y="181"/>
                  </a:lnTo>
                  <a:cubicBezTo>
                    <a:pt x="1513" y="158"/>
                    <a:pt x="1840" y="145"/>
                    <a:pt x="2166" y="145"/>
                  </a:cubicBezTo>
                  <a:cubicBezTo>
                    <a:pt x="2238" y="145"/>
                    <a:pt x="2311" y="146"/>
                    <a:pt x="2383" y="147"/>
                  </a:cubicBezTo>
                  <a:cubicBezTo>
                    <a:pt x="2393" y="147"/>
                    <a:pt x="2404" y="147"/>
                    <a:pt x="2415" y="147"/>
                  </a:cubicBezTo>
                  <a:cubicBezTo>
                    <a:pt x="2510" y="147"/>
                    <a:pt x="2613" y="143"/>
                    <a:pt x="2718" y="143"/>
                  </a:cubicBezTo>
                  <a:close/>
                  <a:moveTo>
                    <a:pt x="2198" y="20"/>
                  </a:moveTo>
                  <a:cubicBezTo>
                    <a:pt x="1860" y="20"/>
                    <a:pt x="1520" y="33"/>
                    <a:pt x="1182" y="57"/>
                  </a:cubicBezTo>
                  <a:lnTo>
                    <a:pt x="1182" y="57"/>
                  </a:lnTo>
                  <a:cubicBezTo>
                    <a:pt x="1182" y="57"/>
                    <a:pt x="1181" y="57"/>
                    <a:pt x="1181" y="57"/>
                  </a:cubicBezTo>
                  <a:cubicBezTo>
                    <a:pt x="1181" y="57"/>
                    <a:pt x="1181" y="57"/>
                    <a:pt x="1181" y="57"/>
                  </a:cubicBezTo>
                  <a:lnTo>
                    <a:pt x="1181" y="57"/>
                  </a:lnTo>
                  <a:cubicBezTo>
                    <a:pt x="1180" y="57"/>
                    <a:pt x="1179" y="57"/>
                    <a:pt x="1178" y="57"/>
                  </a:cubicBezTo>
                  <a:lnTo>
                    <a:pt x="1178" y="57"/>
                  </a:lnTo>
                  <a:cubicBezTo>
                    <a:pt x="855" y="84"/>
                    <a:pt x="676" y="212"/>
                    <a:pt x="545" y="510"/>
                  </a:cubicBezTo>
                  <a:cubicBezTo>
                    <a:pt x="391" y="861"/>
                    <a:pt x="274" y="1232"/>
                    <a:pt x="192" y="1608"/>
                  </a:cubicBezTo>
                  <a:cubicBezTo>
                    <a:pt x="26" y="2365"/>
                    <a:pt x="1" y="3151"/>
                    <a:pt x="120" y="3919"/>
                  </a:cubicBezTo>
                  <a:cubicBezTo>
                    <a:pt x="149" y="4113"/>
                    <a:pt x="186" y="4308"/>
                    <a:pt x="240" y="4497"/>
                  </a:cubicBezTo>
                  <a:cubicBezTo>
                    <a:pt x="274" y="4622"/>
                    <a:pt x="318" y="4747"/>
                    <a:pt x="436" y="4817"/>
                  </a:cubicBezTo>
                  <a:cubicBezTo>
                    <a:pt x="546" y="4881"/>
                    <a:pt x="694" y="4881"/>
                    <a:pt x="815" y="4886"/>
                  </a:cubicBezTo>
                  <a:cubicBezTo>
                    <a:pt x="872" y="4889"/>
                    <a:pt x="929" y="4890"/>
                    <a:pt x="987" y="4890"/>
                  </a:cubicBezTo>
                  <a:cubicBezTo>
                    <a:pt x="1141" y="4890"/>
                    <a:pt x="1297" y="4879"/>
                    <a:pt x="1448" y="4853"/>
                  </a:cubicBezTo>
                  <a:cubicBezTo>
                    <a:pt x="1784" y="4796"/>
                    <a:pt x="1773" y="4537"/>
                    <a:pt x="1846" y="4255"/>
                  </a:cubicBezTo>
                  <a:cubicBezTo>
                    <a:pt x="1958" y="3824"/>
                    <a:pt x="2103" y="3401"/>
                    <a:pt x="2240" y="2977"/>
                  </a:cubicBezTo>
                  <a:cubicBezTo>
                    <a:pt x="2546" y="2028"/>
                    <a:pt x="2906" y="1111"/>
                    <a:pt x="3348" y="215"/>
                  </a:cubicBezTo>
                  <a:cubicBezTo>
                    <a:pt x="3363" y="185"/>
                    <a:pt x="3358" y="145"/>
                    <a:pt x="3327" y="130"/>
                  </a:cubicBezTo>
                  <a:cubicBezTo>
                    <a:pt x="3077" y="1"/>
                    <a:pt x="2782" y="31"/>
                    <a:pt x="2505" y="24"/>
                  </a:cubicBezTo>
                  <a:cubicBezTo>
                    <a:pt x="2403" y="21"/>
                    <a:pt x="2301" y="20"/>
                    <a:pt x="2198"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913;p69"/>
            <p:cNvSpPr/>
            <p:nvPr/>
          </p:nvSpPr>
          <p:spPr>
            <a:xfrm>
              <a:off x="5055475" y="4668575"/>
              <a:ext cx="116475" cy="107875"/>
            </a:xfrm>
            <a:custGeom>
              <a:avLst/>
              <a:gdLst/>
              <a:ahLst/>
              <a:cxnLst/>
              <a:rect l="l" t="t" r="r" b="b"/>
              <a:pathLst>
                <a:path w="4659" h="4315" extrusionOk="0">
                  <a:moveTo>
                    <a:pt x="1401" y="0"/>
                  </a:moveTo>
                  <a:cubicBezTo>
                    <a:pt x="1394" y="0"/>
                    <a:pt x="1387" y="1"/>
                    <a:pt x="1380" y="1"/>
                  </a:cubicBezTo>
                  <a:cubicBezTo>
                    <a:pt x="1258" y="12"/>
                    <a:pt x="1161" y="106"/>
                    <a:pt x="1078" y="196"/>
                  </a:cubicBezTo>
                  <a:lnTo>
                    <a:pt x="69" y="1266"/>
                  </a:lnTo>
                  <a:cubicBezTo>
                    <a:pt x="35" y="1301"/>
                    <a:pt x="1" y="1343"/>
                    <a:pt x="3" y="1391"/>
                  </a:cubicBezTo>
                  <a:cubicBezTo>
                    <a:pt x="7" y="1435"/>
                    <a:pt x="42" y="1470"/>
                    <a:pt x="74" y="1500"/>
                  </a:cubicBezTo>
                  <a:cubicBezTo>
                    <a:pt x="1295" y="2614"/>
                    <a:pt x="2564" y="3758"/>
                    <a:pt x="4129" y="4287"/>
                  </a:cubicBezTo>
                  <a:cubicBezTo>
                    <a:pt x="4171" y="4301"/>
                    <a:pt x="4216" y="4315"/>
                    <a:pt x="4259" y="4315"/>
                  </a:cubicBezTo>
                  <a:cubicBezTo>
                    <a:pt x="4281" y="4315"/>
                    <a:pt x="4302" y="4311"/>
                    <a:pt x="4322" y="4303"/>
                  </a:cubicBezTo>
                  <a:cubicBezTo>
                    <a:pt x="4371" y="4282"/>
                    <a:pt x="4404" y="4234"/>
                    <a:pt x="4432" y="4187"/>
                  </a:cubicBezTo>
                  <a:cubicBezTo>
                    <a:pt x="4587" y="3925"/>
                    <a:pt x="4659" y="3613"/>
                    <a:pt x="4635" y="3309"/>
                  </a:cubicBezTo>
                  <a:lnTo>
                    <a:pt x="4482" y="3187"/>
                  </a:lnTo>
                  <a:cubicBezTo>
                    <a:pt x="3458" y="2352"/>
                    <a:pt x="2549" y="1376"/>
                    <a:pt x="1790" y="295"/>
                  </a:cubicBezTo>
                  <a:cubicBezTo>
                    <a:pt x="1692" y="157"/>
                    <a:pt x="1566"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914;p69"/>
            <p:cNvSpPr/>
            <p:nvPr/>
          </p:nvSpPr>
          <p:spPr>
            <a:xfrm>
              <a:off x="5053575" y="4667050"/>
              <a:ext cx="119650" cy="110900"/>
            </a:xfrm>
            <a:custGeom>
              <a:avLst/>
              <a:gdLst/>
              <a:ahLst/>
              <a:cxnLst/>
              <a:rect l="l" t="t" r="r" b="b"/>
              <a:pathLst>
                <a:path w="4786" h="4436" extrusionOk="0">
                  <a:moveTo>
                    <a:pt x="1478" y="134"/>
                  </a:moveTo>
                  <a:cubicBezTo>
                    <a:pt x="1524" y="134"/>
                    <a:pt x="1574" y="149"/>
                    <a:pt x="1628" y="183"/>
                  </a:cubicBezTo>
                  <a:cubicBezTo>
                    <a:pt x="1726" y="246"/>
                    <a:pt x="1789" y="354"/>
                    <a:pt x="1855" y="447"/>
                  </a:cubicBezTo>
                  <a:cubicBezTo>
                    <a:pt x="2087" y="769"/>
                    <a:pt x="2328" y="1085"/>
                    <a:pt x="2584" y="1388"/>
                  </a:cubicBezTo>
                  <a:cubicBezTo>
                    <a:pt x="3165" y="2077"/>
                    <a:pt x="3809" y="2710"/>
                    <a:pt x="4504" y="3282"/>
                  </a:cubicBezTo>
                  <a:lnTo>
                    <a:pt x="4504" y="3282"/>
                  </a:lnTo>
                  <a:cubicBezTo>
                    <a:pt x="4507" y="3286"/>
                    <a:pt x="4510" y="3289"/>
                    <a:pt x="4514" y="3292"/>
                  </a:cubicBezTo>
                  <a:cubicBezTo>
                    <a:pt x="4576" y="3342"/>
                    <a:pt x="4635" y="3377"/>
                    <a:pt x="4652" y="3441"/>
                  </a:cubicBezTo>
                  <a:cubicBezTo>
                    <a:pt x="4704" y="3638"/>
                    <a:pt x="4588" y="3952"/>
                    <a:pt x="4503" y="4125"/>
                  </a:cubicBezTo>
                  <a:cubicBezTo>
                    <a:pt x="4447" y="4237"/>
                    <a:pt x="4360" y="4275"/>
                    <a:pt x="4263" y="4275"/>
                  </a:cubicBezTo>
                  <a:cubicBezTo>
                    <a:pt x="4121" y="4275"/>
                    <a:pt x="3957" y="4194"/>
                    <a:pt x="3833" y="4142"/>
                  </a:cubicBezTo>
                  <a:cubicBezTo>
                    <a:pt x="3640" y="4062"/>
                    <a:pt x="3453" y="3973"/>
                    <a:pt x="3268" y="3875"/>
                  </a:cubicBezTo>
                  <a:cubicBezTo>
                    <a:pt x="2562" y="3503"/>
                    <a:pt x="1921" y="3022"/>
                    <a:pt x="1313" y="2510"/>
                  </a:cubicBezTo>
                  <a:cubicBezTo>
                    <a:pt x="1012" y="2257"/>
                    <a:pt x="721" y="1995"/>
                    <a:pt x="430" y="1732"/>
                  </a:cubicBezTo>
                  <a:cubicBezTo>
                    <a:pt x="372" y="1678"/>
                    <a:pt x="296" y="1626"/>
                    <a:pt x="247" y="1564"/>
                  </a:cubicBezTo>
                  <a:cubicBezTo>
                    <a:pt x="142" y="1435"/>
                    <a:pt x="197" y="1362"/>
                    <a:pt x="300" y="1253"/>
                  </a:cubicBezTo>
                  <a:cubicBezTo>
                    <a:pt x="469" y="1073"/>
                    <a:pt x="636" y="895"/>
                    <a:pt x="805" y="717"/>
                  </a:cubicBezTo>
                  <a:cubicBezTo>
                    <a:pt x="950" y="563"/>
                    <a:pt x="1088" y="399"/>
                    <a:pt x="1241" y="255"/>
                  </a:cubicBezTo>
                  <a:cubicBezTo>
                    <a:pt x="1314" y="187"/>
                    <a:pt x="1390" y="134"/>
                    <a:pt x="1478" y="134"/>
                  </a:cubicBezTo>
                  <a:close/>
                  <a:moveTo>
                    <a:pt x="1483" y="1"/>
                  </a:moveTo>
                  <a:cubicBezTo>
                    <a:pt x="1377" y="1"/>
                    <a:pt x="1280" y="53"/>
                    <a:pt x="1197" y="125"/>
                  </a:cubicBezTo>
                  <a:cubicBezTo>
                    <a:pt x="984" y="311"/>
                    <a:pt x="798" y="543"/>
                    <a:pt x="604" y="749"/>
                  </a:cubicBezTo>
                  <a:cubicBezTo>
                    <a:pt x="435" y="928"/>
                    <a:pt x="200" y="1114"/>
                    <a:pt x="67" y="1322"/>
                  </a:cubicBezTo>
                  <a:cubicBezTo>
                    <a:pt x="0" y="1427"/>
                    <a:pt x="6" y="1499"/>
                    <a:pt x="89" y="1590"/>
                  </a:cubicBezTo>
                  <a:cubicBezTo>
                    <a:pt x="234" y="1751"/>
                    <a:pt x="418" y="1892"/>
                    <a:pt x="579" y="2036"/>
                  </a:cubicBezTo>
                  <a:cubicBezTo>
                    <a:pt x="773" y="2211"/>
                    <a:pt x="969" y="2383"/>
                    <a:pt x="1169" y="2553"/>
                  </a:cubicBezTo>
                  <a:cubicBezTo>
                    <a:pt x="1907" y="3181"/>
                    <a:pt x="2696" y="3768"/>
                    <a:pt x="3583" y="4170"/>
                  </a:cubicBezTo>
                  <a:cubicBezTo>
                    <a:pt x="3793" y="4266"/>
                    <a:pt x="4032" y="4392"/>
                    <a:pt x="4261" y="4431"/>
                  </a:cubicBezTo>
                  <a:cubicBezTo>
                    <a:pt x="4281" y="4434"/>
                    <a:pt x="4300" y="4436"/>
                    <a:pt x="4319" y="4436"/>
                  </a:cubicBezTo>
                  <a:cubicBezTo>
                    <a:pt x="4481" y="4436"/>
                    <a:pt x="4556" y="4306"/>
                    <a:pt x="4626" y="4158"/>
                  </a:cubicBezTo>
                  <a:cubicBezTo>
                    <a:pt x="4731" y="3936"/>
                    <a:pt x="4785" y="3687"/>
                    <a:pt x="4777" y="3443"/>
                  </a:cubicBezTo>
                  <a:cubicBezTo>
                    <a:pt x="4772" y="3310"/>
                    <a:pt x="4702" y="3284"/>
                    <a:pt x="4603" y="3202"/>
                  </a:cubicBezTo>
                  <a:cubicBezTo>
                    <a:pt x="3808" y="2551"/>
                    <a:pt x="3080" y="1819"/>
                    <a:pt x="2439" y="1016"/>
                  </a:cubicBezTo>
                  <a:cubicBezTo>
                    <a:pt x="2274" y="809"/>
                    <a:pt x="2117" y="598"/>
                    <a:pt x="1963" y="384"/>
                  </a:cubicBezTo>
                  <a:cubicBezTo>
                    <a:pt x="1862" y="245"/>
                    <a:pt x="1756" y="73"/>
                    <a:pt x="1583" y="17"/>
                  </a:cubicBezTo>
                  <a:cubicBezTo>
                    <a:pt x="1549" y="6"/>
                    <a:pt x="1515" y="1"/>
                    <a:pt x="1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915;p69"/>
            <p:cNvSpPr/>
            <p:nvPr/>
          </p:nvSpPr>
          <p:spPr>
            <a:xfrm>
              <a:off x="5428600" y="4999725"/>
              <a:ext cx="61025" cy="127025"/>
            </a:xfrm>
            <a:custGeom>
              <a:avLst/>
              <a:gdLst/>
              <a:ahLst/>
              <a:cxnLst/>
              <a:rect l="l" t="t" r="r" b="b"/>
              <a:pathLst>
                <a:path w="2441" h="5081" extrusionOk="0">
                  <a:moveTo>
                    <a:pt x="2262" y="0"/>
                  </a:moveTo>
                  <a:cubicBezTo>
                    <a:pt x="1606" y="60"/>
                    <a:pt x="952" y="175"/>
                    <a:pt x="316" y="348"/>
                  </a:cubicBezTo>
                  <a:cubicBezTo>
                    <a:pt x="125" y="1919"/>
                    <a:pt x="20" y="3499"/>
                    <a:pt x="0" y="5081"/>
                  </a:cubicBezTo>
                  <a:cubicBezTo>
                    <a:pt x="820" y="5015"/>
                    <a:pt x="1637" y="4894"/>
                    <a:pt x="2441" y="4717"/>
                  </a:cubicBezTo>
                  <a:cubicBezTo>
                    <a:pt x="2408" y="3214"/>
                    <a:pt x="2358" y="1714"/>
                    <a:pt x="2292" y="213"/>
                  </a:cubicBezTo>
                  <a:lnTo>
                    <a:pt x="2262" y="0"/>
                  </a:ln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916;p69"/>
            <p:cNvSpPr/>
            <p:nvPr/>
          </p:nvSpPr>
          <p:spPr>
            <a:xfrm>
              <a:off x="5427025" y="4998125"/>
              <a:ext cx="64175" cy="130225"/>
            </a:xfrm>
            <a:custGeom>
              <a:avLst/>
              <a:gdLst/>
              <a:ahLst/>
              <a:cxnLst/>
              <a:rect l="l" t="t" r="r" b="b"/>
              <a:pathLst>
                <a:path w="2567" h="5209" extrusionOk="0">
                  <a:moveTo>
                    <a:pt x="2272" y="135"/>
                  </a:moveTo>
                  <a:cubicBezTo>
                    <a:pt x="2364" y="826"/>
                    <a:pt x="2345" y="1547"/>
                    <a:pt x="2370" y="2244"/>
                  </a:cubicBezTo>
                  <a:cubicBezTo>
                    <a:pt x="2398" y="3074"/>
                    <a:pt x="2421" y="3903"/>
                    <a:pt x="2439" y="4732"/>
                  </a:cubicBezTo>
                  <a:lnTo>
                    <a:pt x="2439" y="4732"/>
                  </a:lnTo>
                  <a:cubicBezTo>
                    <a:pt x="1675" y="4897"/>
                    <a:pt x="904" y="5013"/>
                    <a:pt x="127" y="5080"/>
                  </a:cubicBezTo>
                  <a:lnTo>
                    <a:pt x="127" y="5080"/>
                  </a:lnTo>
                  <a:cubicBezTo>
                    <a:pt x="149" y="3537"/>
                    <a:pt x="253" y="1996"/>
                    <a:pt x="436" y="465"/>
                  </a:cubicBezTo>
                  <a:lnTo>
                    <a:pt x="436" y="465"/>
                  </a:lnTo>
                  <a:cubicBezTo>
                    <a:pt x="1040" y="306"/>
                    <a:pt x="1652" y="196"/>
                    <a:pt x="2272" y="135"/>
                  </a:cubicBezTo>
                  <a:close/>
                  <a:moveTo>
                    <a:pt x="2331" y="1"/>
                  </a:moveTo>
                  <a:cubicBezTo>
                    <a:pt x="2329" y="1"/>
                    <a:pt x="2327" y="1"/>
                    <a:pt x="2325" y="1"/>
                  </a:cubicBezTo>
                  <a:cubicBezTo>
                    <a:pt x="1662" y="63"/>
                    <a:pt x="1006" y="179"/>
                    <a:pt x="362" y="352"/>
                  </a:cubicBezTo>
                  <a:cubicBezTo>
                    <a:pt x="332" y="360"/>
                    <a:pt x="320" y="384"/>
                    <a:pt x="316" y="412"/>
                  </a:cubicBezTo>
                  <a:cubicBezTo>
                    <a:pt x="126" y="1984"/>
                    <a:pt x="21" y="3563"/>
                    <a:pt x="0" y="5145"/>
                  </a:cubicBezTo>
                  <a:cubicBezTo>
                    <a:pt x="0" y="5177"/>
                    <a:pt x="28" y="5209"/>
                    <a:pt x="60" y="5209"/>
                  </a:cubicBezTo>
                  <a:cubicBezTo>
                    <a:pt x="61" y="5209"/>
                    <a:pt x="62" y="5209"/>
                    <a:pt x="63" y="5209"/>
                  </a:cubicBezTo>
                  <a:cubicBezTo>
                    <a:pt x="891" y="5142"/>
                    <a:pt x="1710" y="5019"/>
                    <a:pt x="2520" y="4843"/>
                  </a:cubicBezTo>
                  <a:cubicBezTo>
                    <a:pt x="2546" y="4838"/>
                    <a:pt x="2566" y="4809"/>
                    <a:pt x="2566" y="4782"/>
                  </a:cubicBezTo>
                  <a:cubicBezTo>
                    <a:pt x="2547" y="3908"/>
                    <a:pt x="2522" y="3035"/>
                    <a:pt x="2493" y="2161"/>
                  </a:cubicBezTo>
                  <a:cubicBezTo>
                    <a:pt x="2468" y="1463"/>
                    <a:pt x="2485" y="743"/>
                    <a:pt x="2386" y="49"/>
                  </a:cubicBezTo>
                  <a:cubicBezTo>
                    <a:pt x="2383" y="29"/>
                    <a:pt x="2374" y="17"/>
                    <a:pt x="2362" y="10"/>
                  </a:cubicBezTo>
                  <a:lnTo>
                    <a:pt x="2362" y="10"/>
                  </a:lnTo>
                  <a:cubicBezTo>
                    <a:pt x="2354" y="4"/>
                    <a:pt x="2344" y="1"/>
                    <a:pt x="2331"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917;p69"/>
            <p:cNvSpPr/>
            <p:nvPr/>
          </p:nvSpPr>
          <p:spPr>
            <a:xfrm>
              <a:off x="5180275" y="4668250"/>
              <a:ext cx="22525" cy="53475"/>
            </a:xfrm>
            <a:custGeom>
              <a:avLst/>
              <a:gdLst/>
              <a:ahLst/>
              <a:cxnLst/>
              <a:rect l="l" t="t" r="r" b="b"/>
              <a:pathLst>
                <a:path w="901" h="2139" extrusionOk="0">
                  <a:moveTo>
                    <a:pt x="270" y="0"/>
                  </a:moveTo>
                  <a:cubicBezTo>
                    <a:pt x="227" y="0"/>
                    <a:pt x="183" y="17"/>
                    <a:pt x="153" y="49"/>
                  </a:cubicBezTo>
                  <a:cubicBezTo>
                    <a:pt x="1" y="210"/>
                    <a:pt x="88" y="380"/>
                    <a:pt x="138" y="570"/>
                  </a:cubicBezTo>
                  <a:cubicBezTo>
                    <a:pt x="196" y="797"/>
                    <a:pt x="253" y="1025"/>
                    <a:pt x="305" y="1255"/>
                  </a:cubicBezTo>
                  <a:cubicBezTo>
                    <a:pt x="334" y="1390"/>
                    <a:pt x="410" y="2139"/>
                    <a:pt x="659" y="2139"/>
                  </a:cubicBezTo>
                  <a:cubicBezTo>
                    <a:pt x="686" y="2139"/>
                    <a:pt x="716" y="2130"/>
                    <a:pt x="747" y="2110"/>
                  </a:cubicBezTo>
                  <a:cubicBezTo>
                    <a:pt x="900" y="2016"/>
                    <a:pt x="875" y="1853"/>
                    <a:pt x="854" y="1694"/>
                  </a:cubicBezTo>
                  <a:cubicBezTo>
                    <a:pt x="825" y="1480"/>
                    <a:pt x="776" y="1267"/>
                    <a:pt x="729" y="1056"/>
                  </a:cubicBezTo>
                  <a:cubicBezTo>
                    <a:pt x="684" y="851"/>
                    <a:pt x="637" y="648"/>
                    <a:pt x="585" y="446"/>
                  </a:cubicBezTo>
                  <a:cubicBezTo>
                    <a:pt x="537" y="259"/>
                    <a:pt x="524" y="66"/>
                    <a:pt x="314" y="6"/>
                  </a:cubicBezTo>
                  <a:cubicBezTo>
                    <a:pt x="300" y="2"/>
                    <a:pt x="285" y="0"/>
                    <a:pt x="27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918;p69"/>
            <p:cNvSpPr/>
            <p:nvPr/>
          </p:nvSpPr>
          <p:spPr>
            <a:xfrm>
              <a:off x="5174550" y="4641775"/>
              <a:ext cx="12650" cy="17675"/>
            </a:xfrm>
            <a:custGeom>
              <a:avLst/>
              <a:gdLst/>
              <a:ahLst/>
              <a:cxnLst/>
              <a:rect l="l" t="t" r="r" b="b"/>
              <a:pathLst>
                <a:path w="506" h="707" extrusionOk="0">
                  <a:moveTo>
                    <a:pt x="247" y="0"/>
                  </a:moveTo>
                  <a:cubicBezTo>
                    <a:pt x="232" y="0"/>
                    <a:pt x="199" y="3"/>
                    <a:pt x="185" y="8"/>
                  </a:cubicBezTo>
                  <a:cubicBezTo>
                    <a:pt x="98" y="43"/>
                    <a:pt x="1" y="125"/>
                    <a:pt x="14" y="233"/>
                  </a:cubicBezTo>
                  <a:cubicBezTo>
                    <a:pt x="27" y="343"/>
                    <a:pt x="45" y="465"/>
                    <a:pt x="97" y="564"/>
                  </a:cubicBezTo>
                  <a:cubicBezTo>
                    <a:pt x="122" y="615"/>
                    <a:pt x="165" y="653"/>
                    <a:pt x="197" y="670"/>
                  </a:cubicBezTo>
                  <a:cubicBezTo>
                    <a:pt x="236" y="691"/>
                    <a:pt x="271" y="707"/>
                    <a:pt x="309" y="707"/>
                  </a:cubicBezTo>
                  <a:cubicBezTo>
                    <a:pt x="331" y="707"/>
                    <a:pt x="354" y="701"/>
                    <a:pt x="380" y="688"/>
                  </a:cubicBezTo>
                  <a:cubicBezTo>
                    <a:pt x="465" y="645"/>
                    <a:pt x="506" y="549"/>
                    <a:pt x="506" y="439"/>
                  </a:cubicBezTo>
                  <a:cubicBezTo>
                    <a:pt x="506" y="352"/>
                    <a:pt x="493" y="256"/>
                    <a:pt x="473" y="172"/>
                  </a:cubicBezTo>
                  <a:cubicBezTo>
                    <a:pt x="448" y="73"/>
                    <a:pt x="347" y="0"/>
                    <a:pt x="247"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919;p69"/>
            <p:cNvSpPr/>
            <p:nvPr/>
          </p:nvSpPr>
          <p:spPr>
            <a:xfrm>
              <a:off x="5499425" y="4653225"/>
              <a:ext cx="22675" cy="37650"/>
            </a:xfrm>
            <a:custGeom>
              <a:avLst/>
              <a:gdLst/>
              <a:ahLst/>
              <a:cxnLst/>
              <a:rect l="l" t="t" r="r" b="b"/>
              <a:pathLst>
                <a:path w="907" h="1506" extrusionOk="0">
                  <a:moveTo>
                    <a:pt x="611" y="1"/>
                  </a:moveTo>
                  <a:cubicBezTo>
                    <a:pt x="540" y="1"/>
                    <a:pt x="472" y="34"/>
                    <a:pt x="438" y="112"/>
                  </a:cubicBezTo>
                  <a:cubicBezTo>
                    <a:pt x="342" y="333"/>
                    <a:pt x="260" y="563"/>
                    <a:pt x="183" y="789"/>
                  </a:cubicBezTo>
                  <a:cubicBezTo>
                    <a:pt x="118" y="985"/>
                    <a:pt x="0" y="1213"/>
                    <a:pt x="54" y="1421"/>
                  </a:cubicBezTo>
                  <a:cubicBezTo>
                    <a:pt x="68" y="1472"/>
                    <a:pt x="118" y="1505"/>
                    <a:pt x="168" y="1505"/>
                  </a:cubicBezTo>
                  <a:cubicBezTo>
                    <a:pt x="187" y="1505"/>
                    <a:pt x="207" y="1501"/>
                    <a:pt x="224" y="1490"/>
                  </a:cubicBezTo>
                  <a:cubicBezTo>
                    <a:pt x="407" y="1377"/>
                    <a:pt x="476" y="1137"/>
                    <a:pt x="564" y="949"/>
                  </a:cubicBezTo>
                  <a:cubicBezTo>
                    <a:pt x="666" y="733"/>
                    <a:pt x="767" y="509"/>
                    <a:pt x="849" y="285"/>
                  </a:cubicBezTo>
                  <a:cubicBezTo>
                    <a:pt x="907" y="129"/>
                    <a:pt x="752" y="1"/>
                    <a:pt x="611"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920;p69"/>
            <p:cNvSpPr/>
            <p:nvPr/>
          </p:nvSpPr>
          <p:spPr>
            <a:xfrm>
              <a:off x="5519775" y="4624625"/>
              <a:ext cx="17600" cy="24200"/>
            </a:xfrm>
            <a:custGeom>
              <a:avLst/>
              <a:gdLst/>
              <a:ahLst/>
              <a:cxnLst/>
              <a:rect l="l" t="t" r="r" b="b"/>
              <a:pathLst>
                <a:path w="704" h="968" extrusionOk="0">
                  <a:moveTo>
                    <a:pt x="486" y="0"/>
                  </a:moveTo>
                  <a:cubicBezTo>
                    <a:pt x="433" y="0"/>
                    <a:pt x="380" y="18"/>
                    <a:pt x="340" y="55"/>
                  </a:cubicBezTo>
                  <a:cubicBezTo>
                    <a:pt x="232" y="157"/>
                    <a:pt x="192" y="331"/>
                    <a:pt x="130" y="463"/>
                  </a:cubicBezTo>
                  <a:cubicBezTo>
                    <a:pt x="68" y="597"/>
                    <a:pt x="0" y="718"/>
                    <a:pt x="15" y="869"/>
                  </a:cubicBezTo>
                  <a:cubicBezTo>
                    <a:pt x="20" y="919"/>
                    <a:pt x="58" y="968"/>
                    <a:pt x="109" y="968"/>
                  </a:cubicBezTo>
                  <a:cubicBezTo>
                    <a:pt x="118" y="968"/>
                    <a:pt x="128" y="966"/>
                    <a:pt x="138" y="963"/>
                  </a:cubicBezTo>
                  <a:cubicBezTo>
                    <a:pt x="295" y="913"/>
                    <a:pt x="377" y="795"/>
                    <a:pt x="469" y="662"/>
                  </a:cubicBezTo>
                  <a:cubicBezTo>
                    <a:pt x="566" y="520"/>
                    <a:pt x="680" y="375"/>
                    <a:pt x="695" y="202"/>
                  </a:cubicBezTo>
                  <a:cubicBezTo>
                    <a:pt x="704" y="75"/>
                    <a:pt x="595" y="0"/>
                    <a:pt x="486"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921;p69"/>
            <p:cNvSpPr/>
            <p:nvPr/>
          </p:nvSpPr>
          <p:spPr>
            <a:xfrm>
              <a:off x="5749825" y="4721875"/>
              <a:ext cx="44225" cy="21200"/>
            </a:xfrm>
            <a:custGeom>
              <a:avLst/>
              <a:gdLst/>
              <a:ahLst/>
              <a:cxnLst/>
              <a:rect l="l" t="t" r="r" b="b"/>
              <a:pathLst>
                <a:path w="1769" h="848" extrusionOk="0">
                  <a:moveTo>
                    <a:pt x="1435" y="1"/>
                  </a:moveTo>
                  <a:cubicBezTo>
                    <a:pt x="1218" y="1"/>
                    <a:pt x="984" y="112"/>
                    <a:pt x="792" y="189"/>
                  </a:cubicBezTo>
                  <a:cubicBezTo>
                    <a:pt x="558" y="283"/>
                    <a:pt x="290" y="387"/>
                    <a:pt x="110" y="570"/>
                  </a:cubicBezTo>
                  <a:cubicBezTo>
                    <a:pt x="0" y="681"/>
                    <a:pt x="96" y="847"/>
                    <a:pt x="234" y="847"/>
                  </a:cubicBezTo>
                  <a:cubicBezTo>
                    <a:pt x="245" y="847"/>
                    <a:pt x="257" y="846"/>
                    <a:pt x="269" y="843"/>
                  </a:cubicBezTo>
                  <a:cubicBezTo>
                    <a:pt x="510" y="793"/>
                    <a:pt x="740" y="661"/>
                    <a:pt x="975" y="584"/>
                  </a:cubicBezTo>
                  <a:cubicBezTo>
                    <a:pt x="1200" y="509"/>
                    <a:pt x="1457" y="493"/>
                    <a:pt x="1648" y="347"/>
                  </a:cubicBezTo>
                  <a:cubicBezTo>
                    <a:pt x="1769" y="254"/>
                    <a:pt x="1694" y="46"/>
                    <a:pt x="1560" y="15"/>
                  </a:cubicBezTo>
                  <a:cubicBezTo>
                    <a:pt x="1520" y="5"/>
                    <a:pt x="1478" y="1"/>
                    <a:pt x="14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922;p69"/>
            <p:cNvSpPr/>
            <p:nvPr/>
          </p:nvSpPr>
          <p:spPr>
            <a:xfrm>
              <a:off x="5799600" y="4715025"/>
              <a:ext cx="23350" cy="11450"/>
            </a:xfrm>
            <a:custGeom>
              <a:avLst/>
              <a:gdLst/>
              <a:ahLst/>
              <a:cxnLst/>
              <a:rect l="l" t="t" r="r" b="b"/>
              <a:pathLst>
                <a:path w="934" h="458" extrusionOk="0">
                  <a:moveTo>
                    <a:pt x="630" y="0"/>
                  </a:moveTo>
                  <a:cubicBezTo>
                    <a:pt x="526" y="0"/>
                    <a:pt x="429" y="36"/>
                    <a:pt x="333" y="72"/>
                  </a:cubicBezTo>
                  <a:cubicBezTo>
                    <a:pt x="237" y="111"/>
                    <a:pt x="145" y="147"/>
                    <a:pt x="71" y="216"/>
                  </a:cubicBezTo>
                  <a:cubicBezTo>
                    <a:pt x="0" y="284"/>
                    <a:pt x="30" y="431"/>
                    <a:pt x="133" y="449"/>
                  </a:cubicBezTo>
                  <a:cubicBezTo>
                    <a:pt x="173" y="455"/>
                    <a:pt x="211" y="458"/>
                    <a:pt x="249" y="458"/>
                  </a:cubicBezTo>
                  <a:cubicBezTo>
                    <a:pt x="300" y="458"/>
                    <a:pt x="350" y="454"/>
                    <a:pt x="402" y="451"/>
                  </a:cubicBezTo>
                  <a:cubicBezTo>
                    <a:pt x="501" y="446"/>
                    <a:pt x="599" y="451"/>
                    <a:pt x="697" y="425"/>
                  </a:cubicBezTo>
                  <a:cubicBezTo>
                    <a:pt x="934" y="360"/>
                    <a:pt x="882" y="4"/>
                    <a:pt x="639" y="0"/>
                  </a:cubicBezTo>
                  <a:cubicBezTo>
                    <a:pt x="636" y="0"/>
                    <a:pt x="633" y="0"/>
                    <a:pt x="63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923;p69"/>
            <p:cNvSpPr/>
            <p:nvPr/>
          </p:nvSpPr>
          <p:spPr>
            <a:xfrm>
              <a:off x="5755400" y="4884975"/>
              <a:ext cx="44150" cy="45500"/>
            </a:xfrm>
            <a:custGeom>
              <a:avLst/>
              <a:gdLst/>
              <a:ahLst/>
              <a:cxnLst/>
              <a:rect l="l" t="t" r="r" b="b"/>
              <a:pathLst>
                <a:path w="1766" h="1820" extrusionOk="0">
                  <a:moveTo>
                    <a:pt x="142" y="1"/>
                  </a:moveTo>
                  <a:cubicBezTo>
                    <a:pt x="70" y="1"/>
                    <a:pt x="1" y="59"/>
                    <a:pt x="24" y="141"/>
                  </a:cubicBezTo>
                  <a:cubicBezTo>
                    <a:pt x="74" y="310"/>
                    <a:pt x="217" y="426"/>
                    <a:pt x="337" y="548"/>
                  </a:cubicBezTo>
                  <a:cubicBezTo>
                    <a:pt x="479" y="692"/>
                    <a:pt x="618" y="841"/>
                    <a:pt x="753" y="990"/>
                  </a:cubicBezTo>
                  <a:cubicBezTo>
                    <a:pt x="888" y="1141"/>
                    <a:pt x="1020" y="1295"/>
                    <a:pt x="1149" y="1452"/>
                  </a:cubicBezTo>
                  <a:cubicBezTo>
                    <a:pt x="1268" y="1599"/>
                    <a:pt x="1357" y="1752"/>
                    <a:pt x="1546" y="1813"/>
                  </a:cubicBezTo>
                  <a:cubicBezTo>
                    <a:pt x="1560" y="1817"/>
                    <a:pt x="1575" y="1820"/>
                    <a:pt x="1590" y="1820"/>
                  </a:cubicBezTo>
                  <a:cubicBezTo>
                    <a:pt x="1678" y="1820"/>
                    <a:pt x="1766" y="1742"/>
                    <a:pt x="1759" y="1649"/>
                  </a:cubicBezTo>
                  <a:cubicBezTo>
                    <a:pt x="1747" y="1456"/>
                    <a:pt x="1632" y="1338"/>
                    <a:pt x="1510" y="1195"/>
                  </a:cubicBezTo>
                  <a:cubicBezTo>
                    <a:pt x="1369" y="1034"/>
                    <a:pt x="1223" y="875"/>
                    <a:pt x="1072" y="723"/>
                  </a:cubicBezTo>
                  <a:cubicBezTo>
                    <a:pt x="928" y="579"/>
                    <a:pt x="782" y="440"/>
                    <a:pt x="629" y="307"/>
                  </a:cubicBezTo>
                  <a:cubicBezTo>
                    <a:pt x="494" y="190"/>
                    <a:pt x="342" y="30"/>
                    <a:pt x="159" y="2"/>
                  </a:cubicBezTo>
                  <a:cubicBezTo>
                    <a:pt x="154" y="1"/>
                    <a:pt x="148" y="1"/>
                    <a:pt x="142"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924;p69"/>
            <p:cNvSpPr/>
            <p:nvPr/>
          </p:nvSpPr>
          <p:spPr>
            <a:xfrm>
              <a:off x="5801625" y="4937600"/>
              <a:ext cx="37900" cy="46950"/>
            </a:xfrm>
            <a:custGeom>
              <a:avLst/>
              <a:gdLst/>
              <a:ahLst/>
              <a:cxnLst/>
              <a:rect l="l" t="t" r="r" b="b"/>
              <a:pathLst>
                <a:path w="1516" h="1878" extrusionOk="0">
                  <a:moveTo>
                    <a:pt x="211" y="0"/>
                  </a:moveTo>
                  <a:cubicBezTo>
                    <a:pt x="99" y="0"/>
                    <a:pt x="0" y="110"/>
                    <a:pt x="69" y="236"/>
                  </a:cubicBezTo>
                  <a:cubicBezTo>
                    <a:pt x="211" y="500"/>
                    <a:pt x="397" y="742"/>
                    <a:pt x="562" y="993"/>
                  </a:cubicBezTo>
                  <a:cubicBezTo>
                    <a:pt x="728" y="1245"/>
                    <a:pt x="866" y="1516"/>
                    <a:pt x="1033" y="1768"/>
                  </a:cubicBezTo>
                  <a:cubicBezTo>
                    <a:pt x="1085" y="1845"/>
                    <a:pt x="1156" y="1878"/>
                    <a:pt x="1224" y="1878"/>
                  </a:cubicBezTo>
                  <a:cubicBezTo>
                    <a:pt x="1374" y="1878"/>
                    <a:pt x="1515" y="1720"/>
                    <a:pt x="1430" y="1536"/>
                  </a:cubicBezTo>
                  <a:cubicBezTo>
                    <a:pt x="1299" y="1252"/>
                    <a:pt x="1105" y="990"/>
                    <a:pt x="925" y="737"/>
                  </a:cubicBezTo>
                  <a:cubicBezTo>
                    <a:pt x="749" y="491"/>
                    <a:pt x="557" y="235"/>
                    <a:pt x="322" y="42"/>
                  </a:cubicBezTo>
                  <a:cubicBezTo>
                    <a:pt x="287" y="13"/>
                    <a:pt x="248" y="0"/>
                    <a:pt x="211"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925;p69"/>
            <p:cNvSpPr/>
            <p:nvPr/>
          </p:nvSpPr>
          <p:spPr>
            <a:xfrm>
              <a:off x="5410300" y="4967750"/>
              <a:ext cx="16675" cy="36875"/>
            </a:xfrm>
            <a:custGeom>
              <a:avLst/>
              <a:gdLst/>
              <a:ahLst/>
              <a:cxnLst/>
              <a:rect l="l" t="t" r="r" b="b"/>
              <a:pathLst>
                <a:path w="667" h="1475" extrusionOk="0">
                  <a:moveTo>
                    <a:pt x="454" y="1"/>
                  </a:moveTo>
                  <a:cubicBezTo>
                    <a:pt x="393" y="1"/>
                    <a:pt x="335" y="30"/>
                    <a:pt x="306" y="97"/>
                  </a:cubicBezTo>
                  <a:cubicBezTo>
                    <a:pt x="218" y="295"/>
                    <a:pt x="176" y="506"/>
                    <a:pt x="129" y="716"/>
                  </a:cubicBezTo>
                  <a:cubicBezTo>
                    <a:pt x="84" y="918"/>
                    <a:pt x="0" y="1130"/>
                    <a:pt x="49" y="1335"/>
                  </a:cubicBezTo>
                  <a:cubicBezTo>
                    <a:pt x="72" y="1432"/>
                    <a:pt x="146" y="1475"/>
                    <a:pt x="224" y="1475"/>
                  </a:cubicBezTo>
                  <a:cubicBezTo>
                    <a:pt x="294" y="1475"/>
                    <a:pt x="367" y="1441"/>
                    <a:pt x="413" y="1382"/>
                  </a:cubicBezTo>
                  <a:cubicBezTo>
                    <a:pt x="531" y="1226"/>
                    <a:pt x="538" y="988"/>
                    <a:pt x="577" y="799"/>
                  </a:cubicBezTo>
                  <a:cubicBezTo>
                    <a:pt x="617" y="601"/>
                    <a:pt x="666" y="397"/>
                    <a:pt x="666" y="195"/>
                  </a:cubicBezTo>
                  <a:cubicBezTo>
                    <a:pt x="666" y="82"/>
                    <a:pt x="556" y="1"/>
                    <a:pt x="45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926;p69"/>
            <p:cNvSpPr/>
            <p:nvPr/>
          </p:nvSpPr>
          <p:spPr>
            <a:xfrm>
              <a:off x="5394025" y="5016950"/>
              <a:ext cx="20375" cy="46600"/>
            </a:xfrm>
            <a:custGeom>
              <a:avLst/>
              <a:gdLst/>
              <a:ahLst/>
              <a:cxnLst/>
              <a:rect l="l" t="t" r="r" b="b"/>
              <a:pathLst>
                <a:path w="815" h="1864" extrusionOk="0">
                  <a:moveTo>
                    <a:pt x="609" y="1"/>
                  </a:moveTo>
                  <a:cubicBezTo>
                    <a:pt x="550" y="1"/>
                    <a:pt x="495" y="28"/>
                    <a:pt x="467" y="93"/>
                  </a:cubicBezTo>
                  <a:cubicBezTo>
                    <a:pt x="348" y="365"/>
                    <a:pt x="289" y="668"/>
                    <a:pt x="223" y="957"/>
                  </a:cubicBezTo>
                  <a:cubicBezTo>
                    <a:pt x="170" y="1192"/>
                    <a:pt x="0" y="1563"/>
                    <a:pt x="151" y="1778"/>
                  </a:cubicBezTo>
                  <a:cubicBezTo>
                    <a:pt x="187" y="1830"/>
                    <a:pt x="244" y="1863"/>
                    <a:pt x="303" y="1863"/>
                  </a:cubicBezTo>
                  <a:cubicBezTo>
                    <a:pt x="331" y="1863"/>
                    <a:pt x="360" y="1856"/>
                    <a:pt x="388" y="1840"/>
                  </a:cubicBezTo>
                  <a:cubicBezTo>
                    <a:pt x="621" y="1703"/>
                    <a:pt x="620" y="1321"/>
                    <a:pt x="671" y="1079"/>
                  </a:cubicBezTo>
                  <a:cubicBezTo>
                    <a:pt x="732" y="790"/>
                    <a:pt x="809" y="485"/>
                    <a:pt x="814" y="187"/>
                  </a:cubicBezTo>
                  <a:cubicBezTo>
                    <a:pt x="815" y="79"/>
                    <a:pt x="708" y="1"/>
                    <a:pt x="609"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927;p69"/>
            <p:cNvSpPr/>
            <p:nvPr/>
          </p:nvSpPr>
          <p:spPr>
            <a:xfrm>
              <a:off x="5389325" y="5075050"/>
              <a:ext cx="10950" cy="14175"/>
            </a:xfrm>
            <a:custGeom>
              <a:avLst/>
              <a:gdLst/>
              <a:ahLst/>
              <a:cxnLst/>
              <a:rect l="l" t="t" r="r" b="b"/>
              <a:pathLst>
                <a:path w="438" h="567" extrusionOk="0">
                  <a:moveTo>
                    <a:pt x="238" y="1"/>
                  </a:moveTo>
                  <a:cubicBezTo>
                    <a:pt x="216" y="1"/>
                    <a:pt x="193" y="6"/>
                    <a:pt x="174" y="17"/>
                  </a:cubicBezTo>
                  <a:cubicBezTo>
                    <a:pt x="102" y="58"/>
                    <a:pt x="56" y="135"/>
                    <a:pt x="36" y="216"/>
                  </a:cubicBezTo>
                  <a:cubicBezTo>
                    <a:pt x="29" y="241"/>
                    <a:pt x="26" y="266"/>
                    <a:pt x="24" y="292"/>
                  </a:cubicBezTo>
                  <a:cubicBezTo>
                    <a:pt x="24" y="296"/>
                    <a:pt x="24" y="300"/>
                    <a:pt x="23" y="303"/>
                  </a:cubicBezTo>
                  <a:lnTo>
                    <a:pt x="23" y="303"/>
                  </a:lnTo>
                  <a:cubicBezTo>
                    <a:pt x="1" y="378"/>
                    <a:pt x="44" y="460"/>
                    <a:pt x="97" y="511"/>
                  </a:cubicBezTo>
                  <a:cubicBezTo>
                    <a:pt x="135" y="545"/>
                    <a:pt x="187" y="567"/>
                    <a:pt x="239" y="567"/>
                  </a:cubicBezTo>
                  <a:cubicBezTo>
                    <a:pt x="271" y="567"/>
                    <a:pt x="303" y="559"/>
                    <a:pt x="330" y="540"/>
                  </a:cubicBezTo>
                  <a:cubicBezTo>
                    <a:pt x="406" y="491"/>
                    <a:pt x="438" y="410"/>
                    <a:pt x="419" y="323"/>
                  </a:cubicBezTo>
                  <a:cubicBezTo>
                    <a:pt x="410" y="282"/>
                    <a:pt x="395" y="249"/>
                    <a:pt x="373" y="221"/>
                  </a:cubicBezTo>
                  <a:lnTo>
                    <a:pt x="373" y="221"/>
                  </a:lnTo>
                  <a:cubicBezTo>
                    <a:pt x="372" y="220"/>
                    <a:pt x="372" y="219"/>
                    <a:pt x="372" y="218"/>
                  </a:cubicBezTo>
                  <a:lnTo>
                    <a:pt x="372" y="203"/>
                  </a:lnTo>
                  <a:cubicBezTo>
                    <a:pt x="370" y="210"/>
                    <a:pt x="370" y="214"/>
                    <a:pt x="369" y="216"/>
                  </a:cubicBezTo>
                  <a:lnTo>
                    <a:pt x="369" y="216"/>
                  </a:lnTo>
                  <a:cubicBezTo>
                    <a:pt x="369" y="216"/>
                    <a:pt x="369" y="216"/>
                    <a:pt x="369" y="216"/>
                  </a:cubicBezTo>
                  <a:lnTo>
                    <a:pt x="369" y="216"/>
                  </a:lnTo>
                  <a:cubicBezTo>
                    <a:pt x="369" y="217"/>
                    <a:pt x="369" y="217"/>
                    <a:pt x="369" y="217"/>
                  </a:cubicBezTo>
                  <a:cubicBezTo>
                    <a:pt x="369" y="217"/>
                    <a:pt x="370" y="212"/>
                    <a:pt x="372" y="202"/>
                  </a:cubicBezTo>
                  <a:lnTo>
                    <a:pt x="380" y="136"/>
                  </a:lnTo>
                  <a:cubicBezTo>
                    <a:pt x="388" y="54"/>
                    <a:pt x="312" y="1"/>
                    <a:pt x="238"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928;p69"/>
            <p:cNvSpPr/>
            <p:nvPr/>
          </p:nvSpPr>
          <p:spPr>
            <a:xfrm>
              <a:off x="5012900" y="4905725"/>
              <a:ext cx="56300" cy="26900"/>
            </a:xfrm>
            <a:custGeom>
              <a:avLst/>
              <a:gdLst/>
              <a:ahLst/>
              <a:cxnLst/>
              <a:rect l="l" t="t" r="r" b="b"/>
              <a:pathLst>
                <a:path w="2252" h="1076" extrusionOk="0">
                  <a:moveTo>
                    <a:pt x="1995" y="1"/>
                  </a:moveTo>
                  <a:cubicBezTo>
                    <a:pt x="1981" y="1"/>
                    <a:pt x="1966" y="2"/>
                    <a:pt x="1951" y="5"/>
                  </a:cubicBezTo>
                  <a:cubicBezTo>
                    <a:pt x="1581" y="75"/>
                    <a:pt x="1245" y="213"/>
                    <a:pt x="906" y="371"/>
                  </a:cubicBezTo>
                  <a:cubicBezTo>
                    <a:pt x="746" y="445"/>
                    <a:pt x="589" y="523"/>
                    <a:pt x="436" y="610"/>
                  </a:cubicBezTo>
                  <a:cubicBezTo>
                    <a:pt x="292" y="690"/>
                    <a:pt x="115" y="769"/>
                    <a:pt x="36" y="922"/>
                  </a:cubicBezTo>
                  <a:cubicBezTo>
                    <a:pt x="0" y="995"/>
                    <a:pt x="45" y="1067"/>
                    <a:pt x="123" y="1074"/>
                  </a:cubicBezTo>
                  <a:cubicBezTo>
                    <a:pt x="133" y="1075"/>
                    <a:pt x="144" y="1076"/>
                    <a:pt x="155" y="1076"/>
                  </a:cubicBezTo>
                  <a:cubicBezTo>
                    <a:pt x="291" y="1076"/>
                    <a:pt x="420" y="999"/>
                    <a:pt x="544" y="946"/>
                  </a:cubicBezTo>
                  <a:cubicBezTo>
                    <a:pt x="714" y="872"/>
                    <a:pt x="884" y="799"/>
                    <a:pt x="1056" y="730"/>
                  </a:cubicBezTo>
                  <a:cubicBezTo>
                    <a:pt x="1386" y="603"/>
                    <a:pt x="1722" y="498"/>
                    <a:pt x="2049" y="362"/>
                  </a:cubicBezTo>
                  <a:cubicBezTo>
                    <a:pt x="2251" y="277"/>
                    <a:pt x="2198" y="1"/>
                    <a:pt x="199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929;p69"/>
            <p:cNvSpPr/>
            <p:nvPr/>
          </p:nvSpPr>
          <p:spPr>
            <a:xfrm>
              <a:off x="5069925" y="4893625"/>
              <a:ext cx="36925" cy="14125"/>
            </a:xfrm>
            <a:custGeom>
              <a:avLst/>
              <a:gdLst/>
              <a:ahLst/>
              <a:cxnLst/>
              <a:rect l="l" t="t" r="r" b="b"/>
              <a:pathLst>
                <a:path w="1477" h="565" extrusionOk="0">
                  <a:moveTo>
                    <a:pt x="1187" y="1"/>
                  </a:moveTo>
                  <a:cubicBezTo>
                    <a:pt x="906" y="1"/>
                    <a:pt x="621" y="141"/>
                    <a:pt x="364" y="244"/>
                  </a:cubicBezTo>
                  <a:cubicBezTo>
                    <a:pt x="314" y="265"/>
                    <a:pt x="1" y="378"/>
                    <a:pt x="105" y="492"/>
                  </a:cubicBezTo>
                  <a:cubicBezTo>
                    <a:pt x="157" y="547"/>
                    <a:pt x="231" y="565"/>
                    <a:pt x="311" y="565"/>
                  </a:cubicBezTo>
                  <a:cubicBezTo>
                    <a:pt x="417" y="565"/>
                    <a:pt x="533" y="534"/>
                    <a:pt x="621" y="522"/>
                  </a:cubicBezTo>
                  <a:cubicBezTo>
                    <a:pt x="858" y="490"/>
                    <a:pt x="1099" y="475"/>
                    <a:pt x="1310" y="354"/>
                  </a:cubicBezTo>
                  <a:cubicBezTo>
                    <a:pt x="1477" y="259"/>
                    <a:pt x="1398" y="6"/>
                    <a:pt x="1214" y="1"/>
                  </a:cubicBezTo>
                  <a:cubicBezTo>
                    <a:pt x="1205" y="1"/>
                    <a:pt x="1196" y="1"/>
                    <a:pt x="1187"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930;p69"/>
            <p:cNvSpPr/>
            <p:nvPr/>
          </p:nvSpPr>
          <p:spPr>
            <a:xfrm>
              <a:off x="5154950" y="4874450"/>
              <a:ext cx="17075" cy="11275"/>
            </a:xfrm>
            <a:custGeom>
              <a:avLst/>
              <a:gdLst/>
              <a:ahLst/>
              <a:cxnLst/>
              <a:rect l="l" t="t" r="r" b="b"/>
              <a:pathLst>
                <a:path w="683" h="451" extrusionOk="0">
                  <a:moveTo>
                    <a:pt x="442" y="0"/>
                  </a:moveTo>
                  <a:cubicBezTo>
                    <a:pt x="424" y="0"/>
                    <a:pt x="405" y="3"/>
                    <a:pt x="386" y="8"/>
                  </a:cubicBezTo>
                  <a:cubicBezTo>
                    <a:pt x="340" y="21"/>
                    <a:pt x="293" y="39"/>
                    <a:pt x="247" y="54"/>
                  </a:cubicBezTo>
                  <a:cubicBezTo>
                    <a:pt x="183" y="74"/>
                    <a:pt x="120" y="98"/>
                    <a:pt x="73" y="146"/>
                  </a:cubicBezTo>
                  <a:cubicBezTo>
                    <a:pt x="1" y="214"/>
                    <a:pt x="6" y="371"/>
                    <a:pt x="108" y="417"/>
                  </a:cubicBezTo>
                  <a:cubicBezTo>
                    <a:pt x="162" y="440"/>
                    <a:pt x="215" y="451"/>
                    <a:pt x="272" y="451"/>
                  </a:cubicBezTo>
                  <a:cubicBezTo>
                    <a:pt x="281" y="451"/>
                    <a:pt x="291" y="450"/>
                    <a:pt x="301" y="450"/>
                  </a:cubicBezTo>
                  <a:cubicBezTo>
                    <a:pt x="348" y="448"/>
                    <a:pt x="397" y="450"/>
                    <a:pt x="445" y="446"/>
                  </a:cubicBezTo>
                  <a:cubicBezTo>
                    <a:pt x="578" y="434"/>
                    <a:pt x="683" y="335"/>
                    <a:pt x="664" y="193"/>
                  </a:cubicBezTo>
                  <a:cubicBezTo>
                    <a:pt x="648" y="81"/>
                    <a:pt x="551" y="0"/>
                    <a:pt x="442"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931;p69"/>
            <p:cNvSpPr/>
            <p:nvPr/>
          </p:nvSpPr>
          <p:spPr>
            <a:xfrm>
              <a:off x="5548450" y="4590250"/>
              <a:ext cx="13650" cy="10125"/>
            </a:xfrm>
            <a:custGeom>
              <a:avLst/>
              <a:gdLst/>
              <a:ahLst/>
              <a:cxnLst/>
              <a:rect l="l" t="t" r="r" b="b"/>
              <a:pathLst>
                <a:path w="546" h="405" extrusionOk="0">
                  <a:moveTo>
                    <a:pt x="255" y="0"/>
                  </a:moveTo>
                  <a:cubicBezTo>
                    <a:pt x="1" y="0"/>
                    <a:pt x="1" y="404"/>
                    <a:pt x="255" y="404"/>
                  </a:cubicBezTo>
                  <a:cubicBezTo>
                    <a:pt x="257" y="404"/>
                    <a:pt x="258" y="404"/>
                    <a:pt x="260" y="404"/>
                  </a:cubicBezTo>
                  <a:lnTo>
                    <a:pt x="286" y="404"/>
                  </a:lnTo>
                  <a:cubicBezTo>
                    <a:pt x="545" y="399"/>
                    <a:pt x="545" y="3"/>
                    <a:pt x="286" y="0"/>
                  </a:cubicBezTo>
                  <a:lnTo>
                    <a:pt x="260" y="0"/>
                  </a:lnTo>
                  <a:cubicBezTo>
                    <a:pt x="258" y="0"/>
                    <a:pt x="257" y="0"/>
                    <a:pt x="255"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932;p69"/>
            <p:cNvSpPr/>
            <p:nvPr/>
          </p:nvSpPr>
          <p:spPr>
            <a:xfrm>
              <a:off x="5917075" y="4706150"/>
              <a:ext cx="24325" cy="10475"/>
            </a:xfrm>
            <a:custGeom>
              <a:avLst/>
              <a:gdLst/>
              <a:ahLst/>
              <a:cxnLst/>
              <a:rect l="l" t="t" r="r" b="b"/>
              <a:pathLst>
                <a:path w="973" h="419" extrusionOk="0">
                  <a:moveTo>
                    <a:pt x="614" y="1"/>
                  </a:moveTo>
                  <a:cubicBezTo>
                    <a:pt x="589" y="1"/>
                    <a:pt x="564" y="1"/>
                    <a:pt x="537" y="2"/>
                  </a:cubicBezTo>
                  <a:cubicBezTo>
                    <a:pt x="412" y="4"/>
                    <a:pt x="284" y="4"/>
                    <a:pt x="159" y="31"/>
                  </a:cubicBezTo>
                  <a:cubicBezTo>
                    <a:pt x="1" y="67"/>
                    <a:pt x="30" y="278"/>
                    <a:pt x="159" y="326"/>
                  </a:cubicBezTo>
                  <a:cubicBezTo>
                    <a:pt x="278" y="370"/>
                    <a:pt x="408" y="383"/>
                    <a:pt x="531" y="404"/>
                  </a:cubicBezTo>
                  <a:cubicBezTo>
                    <a:pt x="584" y="412"/>
                    <a:pt x="631" y="418"/>
                    <a:pt x="675" y="418"/>
                  </a:cubicBezTo>
                  <a:cubicBezTo>
                    <a:pt x="752" y="418"/>
                    <a:pt x="821" y="399"/>
                    <a:pt x="898" y="339"/>
                  </a:cubicBezTo>
                  <a:cubicBezTo>
                    <a:pt x="972" y="282"/>
                    <a:pt x="955" y="159"/>
                    <a:pt x="898" y="100"/>
                  </a:cubicBezTo>
                  <a:cubicBezTo>
                    <a:pt x="815" y="13"/>
                    <a:pt x="720" y="1"/>
                    <a:pt x="61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933;p69"/>
            <p:cNvSpPr/>
            <p:nvPr/>
          </p:nvSpPr>
          <p:spPr>
            <a:xfrm>
              <a:off x="5848675" y="5008700"/>
              <a:ext cx="13825" cy="15425"/>
            </a:xfrm>
            <a:custGeom>
              <a:avLst/>
              <a:gdLst/>
              <a:ahLst/>
              <a:cxnLst/>
              <a:rect l="l" t="t" r="r" b="b"/>
              <a:pathLst>
                <a:path w="553" h="617" extrusionOk="0">
                  <a:moveTo>
                    <a:pt x="135" y="1"/>
                  </a:moveTo>
                  <a:cubicBezTo>
                    <a:pt x="66" y="1"/>
                    <a:pt x="3" y="48"/>
                    <a:pt x="1" y="130"/>
                  </a:cubicBezTo>
                  <a:cubicBezTo>
                    <a:pt x="0" y="237"/>
                    <a:pt x="51" y="356"/>
                    <a:pt x="89" y="454"/>
                  </a:cubicBezTo>
                  <a:cubicBezTo>
                    <a:pt x="127" y="549"/>
                    <a:pt x="212" y="616"/>
                    <a:pt x="306" y="616"/>
                  </a:cubicBezTo>
                  <a:cubicBezTo>
                    <a:pt x="341" y="616"/>
                    <a:pt x="377" y="607"/>
                    <a:pt x="413" y="586"/>
                  </a:cubicBezTo>
                  <a:cubicBezTo>
                    <a:pt x="537" y="512"/>
                    <a:pt x="553" y="344"/>
                    <a:pt x="458" y="241"/>
                  </a:cubicBezTo>
                  <a:cubicBezTo>
                    <a:pt x="387" y="165"/>
                    <a:pt x="297" y="60"/>
                    <a:pt x="201" y="15"/>
                  </a:cubicBezTo>
                  <a:cubicBezTo>
                    <a:pt x="180" y="5"/>
                    <a:pt x="157" y="1"/>
                    <a:pt x="1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934;p69"/>
            <p:cNvSpPr/>
            <p:nvPr/>
          </p:nvSpPr>
          <p:spPr>
            <a:xfrm>
              <a:off x="5436175" y="4669050"/>
              <a:ext cx="13225" cy="33850"/>
            </a:xfrm>
            <a:custGeom>
              <a:avLst/>
              <a:gdLst/>
              <a:ahLst/>
              <a:cxnLst/>
              <a:rect l="l" t="t" r="r" b="b"/>
              <a:pathLst>
                <a:path w="529" h="1354" extrusionOk="0">
                  <a:moveTo>
                    <a:pt x="306" y="1"/>
                  </a:moveTo>
                  <a:cubicBezTo>
                    <a:pt x="191" y="1"/>
                    <a:pt x="68" y="73"/>
                    <a:pt x="52" y="218"/>
                  </a:cubicBezTo>
                  <a:cubicBezTo>
                    <a:pt x="13" y="550"/>
                    <a:pt x="0" y="1063"/>
                    <a:pt x="255" y="1318"/>
                  </a:cubicBezTo>
                  <a:cubicBezTo>
                    <a:pt x="279" y="1342"/>
                    <a:pt x="309" y="1353"/>
                    <a:pt x="339" y="1353"/>
                  </a:cubicBezTo>
                  <a:cubicBezTo>
                    <a:pt x="391" y="1353"/>
                    <a:pt x="443" y="1320"/>
                    <a:pt x="460" y="1264"/>
                  </a:cubicBezTo>
                  <a:cubicBezTo>
                    <a:pt x="509" y="1106"/>
                    <a:pt x="476" y="930"/>
                    <a:pt x="474" y="767"/>
                  </a:cubicBezTo>
                  <a:cubicBezTo>
                    <a:pt x="471" y="582"/>
                    <a:pt x="485" y="401"/>
                    <a:pt x="509" y="218"/>
                  </a:cubicBezTo>
                  <a:cubicBezTo>
                    <a:pt x="528" y="74"/>
                    <a:pt x="422" y="1"/>
                    <a:pt x="30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935;p69"/>
            <p:cNvSpPr/>
            <p:nvPr/>
          </p:nvSpPr>
          <p:spPr>
            <a:xfrm>
              <a:off x="5437250" y="4643950"/>
              <a:ext cx="13575" cy="17850"/>
            </a:xfrm>
            <a:custGeom>
              <a:avLst/>
              <a:gdLst/>
              <a:ahLst/>
              <a:cxnLst/>
              <a:rect l="l" t="t" r="r" b="b"/>
              <a:pathLst>
                <a:path w="543" h="714" extrusionOk="0">
                  <a:moveTo>
                    <a:pt x="300" y="0"/>
                  </a:moveTo>
                  <a:cubicBezTo>
                    <a:pt x="200" y="0"/>
                    <a:pt x="98" y="58"/>
                    <a:pt x="76" y="163"/>
                  </a:cubicBezTo>
                  <a:cubicBezTo>
                    <a:pt x="43" y="315"/>
                    <a:pt x="0" y="480"/>
                    <a:pt x="62" y="628"/>
                  </a:cubicBezTo>
                  <a:cubicBezTo>
                    <a:pt x="88" y="689"/>
                    <a:pt x="143" y="713"/>
                    <a:pt x="200" y="713"/>
                  </a:cubicBezTo>
                  <a:cubicBezTo>
                    <a:pt x="251" y="713"/>
                    <a:pt x="304" y="694"/>
                    <a:pt x="341" y="664"/>
                  </a:cubicBezTo>
                  <a:cubicBezTo>
                    <a:pt x="395" y="619"/>
                    <a:pt x="416" y="553"/>
                    <a:pt x="443" y="492"/>
                  </a:cubicBezTo>
                  <a:cubicBezTo>
                    <a:pt x="472" y="424"/>
                    <a:pt x="491" y="355"/>
                    <a:pt x="511" y="284"/>
                  </a:cubicBezTo>
                  <a:cubicBezTo>
                    <a:pt x="543" y="171"/>
                    <a:pt x="470" y="33"/>
                    <a:pt x="354" y="6"/>
                  </a:cubicBezTo>
                  <a:cubicBezTo>
                    <a:pt x="336" y="2"/>
                    <a:pt x="318" y="0"/>
                    <a:pt x="30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936;p69"/>
            <p:cNvSpPr/>
            <p:nvPr/>
          </p:nvSpPr>
          <p:spPr>
            <a:xfrm>
              <a:off x="5449750" y="4593375"/>
              <a:ext cx="15325" cy="17275"/>
            </a:xfrm>
            <a:custGeom>
              <a:avLst/>
              <a:gdLst/>
              <a:ahLst/>
              <a:cxnLst/>
              <a:rect l="l" t="t" r="r" b="b"/>
              <a:pathLst>
                <a:path w="613" h="691" extrusionOk="0">
                  <a:moveTo>
                    <a:pt x="360" y="1"/>
                  </a:moveTo>
                  <a:cubicBezTo>
                    <a:pt x="282" y="1"/>
                    <a:pt x="205" y="41"/>
                    <a:pt x="163" y="112"/>
                  </a:cubicBezTo>
                  <a:cubicBezTo>
                    <a:pt x="123" y="181"/>
                    <a:pt x="93" y="260"/>
                    <a:pt x="61" y="335"/>
                  </a:cubicBezTo>
                  <a:cubicBezTo>
                    <a:pt x="20" y="432"/>
                    <a:pt x="1" y="513"/>
                    <a:pt x="47" y="598"/>
                  </a:cubicBezTo>
                  <a:lnTo>
                    <a:pt x="47" y="598"/>
                  </a:lnTo>
                  <a:cubicBezTo>
                    <a:pt x="48" y="600"/>
                    <a:pt x="48" y="603"/>
                    <a:pt x="50" y="605"/>
                  </a:cubicBezTo>
                  <a:cubicBezTo>
                    <a:pt x="62" y="654"/>
                    <a:pt x="111" y="690"/>
                    <a:pt x="160" y="690"/>
                  </a:cubicBezTo>
                  <a:cubicBezTo>
                    <a:pt x="170" y="690"/>
                    <a:pt x="180" y="689"/>
                    <a:pt x="190" y="685"/>
                  </a:cubicBezTo>
                  <a:cubicBezTo>
                    <a:pt x="191" y="685"/>
                    <a:pt x="193" y="684"/>
                    <a:pt x="195" y="683"/>
                  </a:cubicBezTo>
                  <a:lnTo>
                    <a:pt x="195" y="683"/>
                  </a:lnTo>
                  <a:cubicBezTo>
                    <a:pt x="292" y="682"/>
                    <a:pt x="351" y="628"/>
                    <a:pt x="415" y="541"/>
                  </a:cubicBezTo>
                  <a:cubicBezTo>
                    <a:pt x="462" y="475"/>
                    <a:pt x="513" y="411"/>
                    <a:pt x="553" y="340"/>
                  </a:cubicBezTo>
                  <a:cubicBezTo>
                    <a:pt x="612" y="233"/>
                    <a:pt x="578" y="94"/>
                    <a:pt x="472" y="31"/>
                  </a:cubicBezTo>
                  <a:cubicBezTo>
                    <a:pt x="437" y="11"/>
                    <a:pt x="399" y="1"/>
                    <a:pt x="360"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937;p69"/>
            <p:cNvSpPr/>
            <p:nvPr/>
          </p:nvSpPr>
          <p:spPr>
            <a:xfrm>
              <a:off x="5827050" y="4837925"/>
              <a:ext cx="43950" cy="23050"/>
            </a:xfrm>
            <a:custGeom>
              <a:avLst/>
              <a:gdLst/>
              <a:ahLst/>
              <a:cxnLst/>
              <a:rect l="l" t="t" r="r" b="b"/>
              <a:pathLst>
                <a:path w="1758" h="922" extrusionOk="0">
                  <a:moveTo>
                    <a:pt x="166" y="1"/>
                  </a:moveTo>
                  <a:cubicBezTo>
                    <a:pt x="119" y="1"/>
                    <a:pt x="74" y="7"/>
                    <a:pt x="34" y="22"/>
                  </a:cubicBezTo>
                  <a:cubicBezTo>
                    <a:pt x="11" y="29"/>
                    <a:pt x="1" y="52"/>
                    <a:pt x="13" y="72"/>
                  </a:cubicBezTo>
                  <a:cubicBezTo>
                    <a:pt x="76" y="185"/>
                    <a:pt x="191" y="229"/>
                    <a:pt x="304" y="288"/>
                  </a:cubicBezTo>
                  <a:cubicBezTo>
                    <a:pt x="451" y="366"/>
                    <a:pt x="601" y="438"/>
                    <a:pt x="747" y="517"/>
                  </a:cubicBezTo>
                  <a:cubicBezTo>
                    <a:pt x="1014" y="662"/>
                    <a:pt x="1278" y="881"/>
                    <a:pt x="1583" y="920"/>
                  </a:cubicBezTo>
                  <a:cubicBezTo>
                    <a:pt x="1589" y="921"/>
                    <a:pt x="1595" y="922"/>
                    <a:pt x="1602" y="922"/>
                  </a:cubicBezTo>
                  <a:cubicBezTo>
                    <a:pt x="1733" y="922"/>
                    <a:pt x="1758" y="745"/>
                    <a:pt x="1691" y="660"/>
                  </a:cubicBezTo>
                  <a:cubicBezTo>
                    <a:pt x="1508" y="427"/>
                    <a:pt x="1140" y="328"/>
                    <a:pt x="871" y="224"/>
                  </a:cubicBezTo>
                  <a:cubicBezTo>
                    <a:pt x="686" y="152"/>
                    <a:pt x="396" y="1"/>
                    <a:pt x="166"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938;p69"/>
            <p:cNvSpPr/>
            <p:nvPr/>
          </p:nvSpPr>
          <p:spPr>
            <a:xfrm>
              <a:off x="5879200" y="4861875"/>
              <a:ext cx="20125" cy="12350"/>
            </a:xfrm>
            <a:custGeom>
              <a:avLst/>
              <a:gdLst/>
              <a:ahLst/>
              <a:cxnLst/>
              <a:rect l="l" t="t" r="r" b="b"/>
              <a:pathLst>
                <a:path w="805" h="494" extrusionOk="0">
                  <a:moveTo>
                    <a:pt x="139" y="1"/>
                  </a:moveTo>
                  <a:cubicBezTo>
                    <a:pt x="103" y="1"/>
                    <a:pt x="68" y="5"/>
                    <a:pt x="33" y="15"/>
                  </a:cubicBezTo>
                  <a:cubicBezTo>
                    <a:pt x="16" y="20"/>
                    <a:pt x="1" y="41"/>
                    <a:pt x="7" y="60"/>
                  </a:cubicBezTo>
                  <a:cubicBezTo>
                    <a:pt x="46" y="158"/>
                    <a:pt x="123" y="226"/>
                    <a:pt x="201" y="294"/>
                  </a:cubicBezTo>
                  <a:cubicBezTo>
                    <a:pt x="298" y="382"/>
                    <a:pt x="397" y="493"/>
                    <a:pt x="535" y="493"/>
                  </a:cubicBezTo>
                  <a:cubicBezTo>
                    <a:pt x="538" y="493"/>
                    <a:pt x="542" y="493"/>
                    <a:pt x="546" y="493"/>
                  </a:cubicBezTo>
                  <a:cubicBezTo>
                    <a:pt x="682" y="487"/>
                    <a:pt x="804" y="327"/>
                    <a:pt x="715" y="199"/>
                  </a:cubicBezTo>
                  <a:cubicBezTo>
                    <a:pt x="665" y="129"/>
                    <a:pt x="623" y="86"/>
                    <a:pt x="538" y="70"/>
                  </a:cubicBezTo>
                  <a:cubicBezTo>
                    <a:pt x="476" y="56"/>
                    <a:pt x="416" y="42"/>
                    <a:pt x="354" y="30"/>
                  </a:cubicBezTo>
                  <a:cubicBezTo>
                    <a:pt x="283" y="17"/>
                    <a:pt x="211" y="1"/>
                    <a:pt x="139"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939;p69"/>
            <p:cNvSpPr/>
            <p:nvPr/>
          </p:nvSpPr>
          <p:spPr>
            <a:xfrm>
              <a:off x="5440025" y="5013125"/>
              <a:ext cx="15225" cy="56700"/>
            </a:xfrm>
            <a:custGeom>
              <a:avLst/>
              <a:gdLst/>
              <a:ahLst/>
              <a:cxnLst/>
              <a:rect l="l" t="t" r="r" b="b"/>
              <a:pathLst>
                <a:path w="609" h="2268" extrusionOk="0">
                  <a:moveTo>
                    <a:pt x="290" y="0"/>
                  </a:moveTo>
                  <a:cubicBezTo>
                    <a:pt x="238" y="0"/>
                    <a:pt x="188" y="26"/>
                    <a:pt x="160" y="88"/>
                  </a:cubicBezTo>
                  <a:cubicBezTo>
                    <a:pt x="17" y="406"/>
                    <a:pt x="57" y="834"/>
                    <a:pt x="49" y="1177"/>
                  </a:cubicBezTo>
                  <a:cubicBezTo>
                    <a:pt x="44" y="1363"/>
                    <a:pt x="40" y="1550"/>
                    <a:pt x="36" y="1735"/>
                  </a:cubicBezTo>
                  <a:cubicBezTo>
                    <a:pt x="31" y="1915"/>
                    <a:pt x="1" y="2090"/>
                    <a:pt x="146" y="2219"/>
                  </a:cubicBezTo>
                  <a:cubicBezTo>
                    <a:pt x="184" y="2252"/>
                    <a:pt x="225" y="2267"/>
                    <a:pt x="267" y="2267"/>
                  </a:cubicBezTo>
                  <a:cubicBezTo>
                    <a:pt x="311" y="2267"/>
                    <a:pt x="354" y="2251"/>
                    <a:pt x="393" y="2219"/>
                  </a:cubicBezTo>
                  <a:cubicBezTo>
                    <a:pt x="533" y="2105"/>
                    <a:pt x="517" y="1940"/>
                    <a:pt x="520" y="1776"/>
                  </a:cubicBezTo>
                  <a:cubicBezTo>
                    <a:pt x="523" y="1589"/>
                    <a:pt x="527" y="1401"/>
                    <a:pt x="531" y="1216"/>
                  </a:cubicBezTo>
                  <a:cubicBezTo>
                    <a:pt x="538" y="884"/>
                    <a:pt x="609" y="443"/>
                    <a:pt x="483" y="131"/>
                  </a:cubicBezTo>
                  <a:cubicBezTo>
                    <a:pt x="454" y="57"/>
                    <a:pt x="369" y="0"/>
                    <a:pt x="290"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940;p69"/>
            <p:cNvSpPr/>
            <p:nvPr/>
          </p:nvSpPr>
          <p:spPr>
            <a:xfrm>
              <a:off x="5442100" y="5084025"/>
              <a:ext cx="12050" cy="15750"/>
            </a:xfrm>
            <a:custGeom>
              <a:avLst/>
              <a:gdLst/>
              <a:ahLst/>
              <a:cxnLst/>
              <a:rect l="l" t="t" r="r" b="b"/>
              <a:pathLst>
                <a:path w="482" h="630" extrusionOk="0">
                  <a:moveTo>
                    <a:pt x="187" y="0"/>
                  </a:moveTo>
                  <a:cubicBezTo>
                    <a:pt x="166" y="0"/>
                    <a:pt x="147" y="16"/>
                    <a:pt x="139" y="36"/>
                  </a:cubicBezTo>
                  <a:cubicBezTo>
                    <a:pt x="93" y="157"/>
                    <a:pt x="0" y="296"/>
                    <a:pt x="5" y="426"/>
                  </a:cubicBezTo>
                  <a:cubicBezTo>
                    <a:pt x="9" y="560"/>
                    <a:pt x="108" y="630"/>
                    <a:pt x="210" y="630"/>
                  </a:cubicBezTo>
                  <a:cubicBezTo>
                    <a:pt x="294" y="630"/>
                    <a:pt x="381" y="581"/>
                    <a:pt x="418" y="481"/>
                  </a:cubicBezTo>
                  <a:cubicBezTo>
                    <a:pt x="481" y="307"/>
                    <a:pt x="355" y="97"/>
                    <a:pt x="208" y="6"/>
                  </a:cubicBezTo>
                  <a:cubicBezTo>
                    <a:pt x="201" y="2"/>
                    <a:pt x="194" y="0"/>
                    <a:pt x="187"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941;p69"/>
            <p:cNvSpPr/>
            <p:nvPr/>
          </p:nvSpPr>
          <p:spPr>
            <a:xfrm>
              <a:off x="5070025" y="4699275"/>
              <a:ext cx="52200" cy="45725"/>
            </a:xfrm>
            <a:custGeom>
              <a:avLst/>
              <a:gdLst/>
              <a:ahLst/>
              <a:cxnLst/>
              <a:rect l="l" t="t" r="r" b="b"/>
              <a:pathLst>
                <a:path w="2088" h="1829" extrusionOk="0">
                  <a:moveTo>
                    <a:pt x="232" y="1"/>
                  </a:moveTo>
                  <a:cubicBezTo>
                    <a:pt x="115" y="1"/>
                    <a:pt x="1" y="111"/>
                    <a:pt x="86" y="233"/>
                  </a:cubicBezTo>
                  <a:cubicBezTo>
                    <a:pt x="494" y="813"/>
                    <a:pt x="1044" y="1316"/>
                    <a:pt x="1584" y="1771"/>
                  </a:cubicBezTo>
                  <a:cubicBezTo>
                    <a:pt x="1632" y="1811"/>
                    <a:pt x="1685" y="1828"/>
                    <a:pt x="1736" y="1828"/>
                  </a:cubicBezTo>
                  <a:cubicBezTo>
                    <a:pt x="1924" y="1828"/>
                    <a:pt x="2088" y="1597"/>
                    <a:pt x="1910" y="1444"/>
                  </a:cubicBezTo>
                  <a:cubicBezTo>
                    <a:pt x="1377" y="988"/>
                    <a:pt x="880" y="484"/>
                    <a:pt x="338" y="38"/>
                  </a:cubicBezTo>
                  <a:cubicBezTo>
                    <a:pt x="307" y="12"/>
                    <a:pt x="269" y="1"/>
                    <a:pt x="232"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942;p69"/>
            <p:cNvSpPr/>
            <p:nvPr/>
          </p:nvSpPr>
          <p:spPr>
            <a:xfrm>
              <a:off x="5123825" y="4745900"/>
              <a:ext cx="25700" cy="16925"/>
            </a:xfrm>
            <a:custGeom>
              <a:avLst/>
              <a:gdLst/>
              <a:ahLst/>
              <a:cxnLst/>
              <a:rect l="l" t="t" r="r" b="b"/>
              <a:pathLst>
                <a:path w="1028" h="677" extrusionOk="0">
                  <a:moveTo>
                    <a:pt x="244" y="0"/>
                  </a:moveTo>
                  <a:cubicBezTo>
                    <a:pt x="126" y="0"/>
                    <a:pt x="1" y="118"/>
                    <a:pt x="86" y="238"/>
                  </a:cubicBezTo>
                  <a:cubicBezTo>
                    <a:pt x="207" y="408"/>
                    <a:pt x="424" y="519"/>
                    <a:pt x="593" y="639"/>
                  </a:cubicBezTo>
                  <a:cubicBezTo>
                    <a:pt x="630" y="665"/>
                    <a:pt x="668" y="676"/>
                    <a:pt x="704" y="676"/>
                  </a:cubicBezTo>
                  <a:cubicBezTo>
                    <a:pt x="890" y="676"/>
                    <a:pt x="1028" y="370"/>
                    <a:pt x="815" y="260"/>
                  </a:cubicBezTo>
                  <a:lnTo>
                    <a:pt x="549" y="121"/>
                  </a:lnTo>
                  <a:cubicBezTo>
                    <a:pt x="459" y="74"/>
                    <a:pt x="369" y="16"/>
                    <a:pt x="269" y="2"/>
                  </a:cubicBezTo>
                  <a:cubicBezTo>
                    <a:pt x="260" y="1"/>
                    <a:pt x="252" y="0"/>
                    <a:pt x="244"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943;p69"/>
            <p:cNvSpPr/>
            <p:nvPr/>
          </p:nvSpPr>
          <p:spPr>
            <a:xfrm>
              <a:off x="5152950" y="4759700"/>
              <a:ext cx="10575" cy="10525"/>
            </a:xfrm>
            <a:custGeom>
              <a:avLst/>
              <a:gdLst/>
              <a:ahLst/>
              <a:cxnLst/>
              <a:rect l="l" t="t" r="r" b="b"/>
              <a:pathLst>
                <a:path w="423" h="421" extrusionOk="0">
                  <a:moveTo>
                    <a:pt x="212" y="0"/>
                  </a:moveTo>
                  <a:cubicBezTo>
                    <a:pt x="158" y="0"/>
                    <a:pt x="102" y="24"/>
                    <a:pt x="64" y="62"/>
                  </a:cubicBezTo>
                  <a:cubicBezTo>
                    <a:pt x="28" y="98"/>
                    <a:pt x="0" y="158"/>
                    <a:pt x="2" y="211"/>
                  </a:cubicBezTo>
                  <a:cubicBezTo>
                    <a:pt x="4" y="264"/>
                    <a:pt x="23" y="321"/>
                    <a:pt x="64" y="359"/>
                  </a:cubicBezTo>
                  <a:cubicBezTo>
                    <a:pt x="105" y="397"/>
                    <a:pt x="155" y="421"/>
                    <a:pt x="212" y="421"/>
                  </a:cubicBezTo>
                  <a:cubicBezTo>
                    <a:pt x="266" y="421"/>
                    <a:pt x="322" y="397"/>
                    <a:pt x="360" y="359"/>
                  </a:cubicBezTo>
                  <a:cubicBezTo>
                    <a:pt x="396" y="323"/>
                    <a:pt x="423" y="263"/>
                    <a:pt x="422" y="211"/>
                  </a:cubicBezTo>
                  <a:cubicBezTo>
                    <a:pt x="419" y="156"/>
                    <a:pt x="401" y="99"/>
                    <a:pt x="360" y="62"/>
                  </a:cubicBezTo>
                  <a:cubicBezTo>
                    <a:pt x="319" y="25"/>
                    <a:pt x="268" y="0"/>
                    <a:pt x="21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944;p69"/>
            <p:cNvSpPr/>
            <p:nvPr/>
          </p:nvSpPr>
          <p:spPr>
            <a:xfrm>
              <a:off x="5124950" y="4968050"/>
              <a:ext cx="14850" cy="17600"/>
            </a:xfrm>
            <a:custGeom>
              <a:avLst/>
              <a:gdLst/>
              <a:ahLst/>
              <a:cxnLst/>
              <a:rect l="l" t="t" r="r" b="b"/>
              <a:pathLst>
                <a:path w="594" h="704" extrusionOk="0">
                  <a:moveTo>
                    <a:pt x="226" y="0"/>
                  </a:moveTo>
                  <a:cubicBezTo>
                    <a:pt x="198" y="0"/>
                    <a:pt x="170" y="7"/>
                    <a:pt x="150" y="22"/>
                  </a:cubicBezTo>
                  <a:cubicBezTo>
                    <a:pt x="40" y="105"/>
                    <a:pt x="0" y="236"/>
                    <a:pt x="31" y="370"/>
                  </a:cubicBezTo>
                  <a:cubicBezTo>
                    <a:pt x="61" y="501"/>
                    <a:pt x="134" y="594"/>
                    <a:pt x="238" y="671"/>
                  </a:cubicBezTo>
                  <a:cubicBezTo>
                    <a:pt x="268" y="693"/>
                    <a:pt x="304" y="703"/>
                    <a:pt x="341" y="703"/>
                  </a:cubicBezTo>
                  <a:cubicBezTo>
                    <a:pt x="413" y="703"/>
                    <a:pt x="488" y="666"/>
                    <a:pt x="528" y="613"/>
                  </a:cubicBezTo>
                  <a:cubicBezTo>
                    <a:pt x="593" y="527"/>
                    <a:pt x="594" y="395"/>
                    <a:pt x="510" y="318"/>
                  </a:cubicBezTo>
                  <a:cubicBezTo>
                    <a:pt x="490" y="298"/>
                    <a:pt x="470" y="278"/>
                    <a:pt x="453" y="255"/>
                  </a:cubicBezTo>
                  <a:lnTo>
                    <a:pt x="453" y="255"/>
                  </a:lnTo>
                  <a:cubicBezTo>
                    <a:pt x="459" y="262"/>
                    <a:pt x="461" y="265"/>
                    <a:pt x="461" y="265"/>
                  </a:cubicBezTo>
                  <a:cubicBezTo>
                    <a:pt x="462" y="265"/>
                    <a:pt x="456" y="257"/>
                    <a:pt x="450" y="250"/>
                  </a:cubicBezTo>
                  <a:cubicBezTo>
                    <a:pt x="447" y="245"/>
                    <a:pt x="445" y="241"/>
                    <a:pt x="443" y="239"/>
                  </a:cubicBezTo>
                  <a:lnTo>
                    <a:pt x="443" y="239"/>
                  </a:lnTo>
                  <a:cubicBezTo>
                    <a:pt x="441" y="236"/>
                    <a:pt x="439" y="229"/>
                    <a:pt x="434" y="219"/>
                  </a:cubicBezTo>
                  <a:lnTo>
                    <a:pt x="434" y="219"/>
                  </a:lnTo>
                  <a:cubicBezTo>
                    <a:pt x="434" y="219"/>
                    <a:pt x="434" y="219"/>
                    <a:pt x="434" y="219"/>
                  </a:cubicBezTo>
                  <a:cubicBezTo>
                    <a:pt x="435" y="219"/>
                    <a:pt x="419" y="188"/>
                    <a:pt x="415" y="180"/>
                  </a:cubicBezTo>
                  <a:lnTo>
                    <a:pt x="415" y="180"/>
                  </a:lnTo>
                  <a:cubicBezTo>
                    <a:pt x="411" y="170"/>
                    <a:pt x="400" y="144"/>
                    <a:pt x="401" y="144"/>
                  </a:cubicBezTo>
                  <a:lnTo>
                    <a:pt x="401" y="144"/>
                  </a:lnTo>
                  <a:cubicBezTo>
                    <a:pt x="401" y="144"/>
                    <a:pt x="401" y="144"/>
                    <a:pt x="401" y="144"/>
                  </a:cubicBezTo>
                  <a:cubicBezTo>
                    <a:pt x="383" y="107"/>
                    <a:pt x="362" y="79"/>
                    <a:pt x="337" y="46"/>
                  </a:cubicBezTo>
                  <a:cubicBezTo>
                    <a:pt x="315" y="17"/>
                    <a:pt x="269" y="0"/>
                    <a:pt x="226"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945;p69"/>
            <p:cNvSpPr/>
            <p:nvPr/>
          </p:nvSpPr>
          <p:spPr>
            <a:xfrm>
              <a:off x="5538575" y="4952300"/>
              <a:ext cx="17000" cy="21150"/>
            </a:xfrm>
            <a:custGeom>
              <a:avLst/>
              <a:gdLst/>
              <a:ahLst/>
              <a:cxnLst/>
              <a:rect l="l" t="t" r="r" b="b"/>
              <a:pathLst>
                <a:path w="680" h="846" extrusionOk="0">
                  <a:moveTo>
                    <a:pt x="238" y="1"/>
                  </a:moveTo>
                  <a:cubicBezTo>
                    <a:pt x="212" y="1"/>
                    <a:pt x="185" y="8"/>
                    <a:pt x="159" y="23"/>
                  </a:cubicBezTo>
                  <a:cubicBezTo>
                    <a:pt x="3" y="119"/>
                    <a:pt x="1" y="338"/>
                    <a:pt x="26" y="503"/>
                  </a:cubicBezTo>
                  <a:cubicBezTo>
                    <a:pt x="53" y="675"/>
                    <a:pt x="173" y="814"/>
                    <a:pt x="351" y="843"/>
                  </a:cubicBezTo>
                  <a:cubicBezTo>
                    <a:pt x="363" y="845"/>
                    <a:pt x="375" y="846"/>
                    <a:pt x="387" y="846"/>
                  </a:cubicBezTo>
                  <a:cubicBezTo>
                    <a:pt x="573" y="846"/>
                    <a:pt x="680" y="609"/>
                    <a:pt x="499" y="492"/>
                  </a:cubicBezTo>
                  <a:lnTo>
                    <a:pt x="499" y="492"/>
                  </a:lnTo>
                  <a:cubicBezTo>
                    <a:pt x="500" y="493"/>
                    <a:pt x="501" y="493"/>
                    <a:pt x="501" y="493"/>
                  </a:cubicBezTo>
                  <a:cubicBezTo>
                    <a:pt x="504" y="493"/>
                    <a:pt x="491" y="479"/>
                    <a:pt x="489" y="479"/>
                  </a:cubicBezTo>
                  <a:lnTo>
                    <a:pt x="489" y="479"/>
                  </a:lnTo>
                  <a:cubicBezTo>
                    <a:pt x="489" y="479"/>
                    <a:pt x="489" y="480"/>
                    <a:pt x="490" y="483"/>
                  </a:cubicBezTo>
                  <a:lnTo>
                    <a:pt x="490" y="483"/>
                  </a:lnTo>
                  <a:cubicBezTo>
                    <a:pt x="471" y="451"/>
                    <a:pt x="450" y="401"/>
                    <a:pt x="440" y="373"/>
                  </a:cubicBezTo>
                  <a:cubicBezTo>
                    <a:pt x="419" y="320"/>
                    <a:pt x="408" y="258"/>
                    <a:pt x="398" y="199"/>
                  </a:cubicBezTo>
                  <a:lnTo>
                    <a:pt x="398" y="199"/>
                  </a:lnTo>
                  <a:cubicBezTo>
                    <a:pt x="422" y="96"/>
                    <a:pt x="334" y="1"/>
                    <a:pt x="23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946;p69"/>
            <p:cNvSpPr/>
            <p:nvPr/>
          </p:nvSpPr>
          <p:spPr>
            <a:xfrm>
              <a:off x="5793425" y="4648250"/>
              <a:ext cx="14375" cy="16375"/>
            </a:xfrm>
            <a:custGeom>
              <a:avLst/>
              <a:gdLst/>
              <a:ahLst/>
              <a:cxnLst/>
              <a:rect l="l" t="t" r="r" b="b"/>
              <a:pathLst>
                <a:path w="575" h="655" extrusionOk="0">
                  <a:moveTo>
                    <a:pt x="305" y="1"/>
                  </a:moveTo>
                  <a:cubicBezTo>
                    <a:pt x="272" y="1"/>
                    <a:pt x="238" y="13"/>
                    <a:pt x="207" y="38"/>
                  </a:cubicBezTo>
                  <a:cubicBezTo>
                    <a:pt x="0" y="215"/>
                    <a:pt x="39" y="655"/>
                    <a:pt x="365" y="655"/>
                  </a:cubicBezTo>
                  <a:cubicBezTo>
                    <a:pt x="365" y="655"/>
                    <a:pt x="365" y="655"/>
                    <a:pt x="366" y="655"/>
                  </a:cubicBezTo>
                  <a:cubicBezTo>
                    <a:pt x="479" y="655"/>
                    <a:pt x="571" y="561"/>
                    <a:pt x="573" y="446"/>
                  </a:cubicBezTo>
                  <a:cubicBezTo>
                    <a:pt x="575" y="393"/>
                    <a:pt x="567" y="341"/>
                    <a:pt x="538" y="294"/>
                  </a:cubicBezTo>
                  <a:cubicBezTo>
                    <a:pt x="535" y="290"/>
                    <a:pt x="502" y="240"/>
                    <a:pt x="500" y="240"/>
                  </a:cubicBezTo>
                  <a:lnTo>
                    <a:pt x="500" y="240"/>
                  </a:lnTo>
                  <a:cubicBezTo>
                    <a:pt x="500" y="240"/>
                    <a:pt x="501" y="242"/>
                    <a:pt x="504" y="247"/>
                  </a:cubicBezTo>
                  <a:cubicBezTo>
                    <a:pt x="507" y="253"/>
                    <a:pt x="509" y="256"/>
                    <a:pt x="509" y="256"/>
                  </a:cubicBezTo>
                  <a:cubicBezTo>
                    <a:pt x="509" y="256"/>
                    <a:pt x="490" y="226"/>
                    <a:pt x="489" y="225"/>
                  </a:cubicBezTo>
                  <a:cubicBezTo>
                    <a:pt x="485" y="218"/>
                    <a:pt x="468" y="190"/>
                    <a:pt x="464" y="184"/>
                  </a:cubicBezTo>
                  <a:lnTo>
                    <a:pt x="464" y="184"/>
                  </a:lnTo>
                  <a:cubicBezTo>
                    <a:pt x="459" y="173"/>
                    <a:pt x="453" y="157"/>
                    <a:pt x="448" y="145"/>
                  </a:cubicBezTo>
                  <a:lnTo>
                    <a:pt x="448" y="145"/>
                  </a:lnTo>
                  <a:cubicBezTo>
                    <a:pt x="448" y="145"/>
                    <a:pt x="448" y="145"/>
                    <a:pt x="448" y="145"/>
                  </a:cubicBezTo>
                  <a:cubicBezTo>
                    <a:pt x="449" y="145"/>
                    <a:pt x="446" y="130"/>
                    <a:pt x="445" y="130"/>
                  </a:cubicBezTo>
                  <a:cubicBezTo>
                    <a:pt x="445" y="130"/>
                    <a:pt x="445" y="132"/>
                    <a:pt x="445" y="136"/>
                  </a:cubicBezTo>
                  <a:cubicBezTo>
                    <a:pt x="437" y="53"/>
                    <a:pt x="374" y="1"/>
                    <a:pt x="305"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947;p69"/>
            <p:cNvSpPr/>
            <p:nvPr/>
          </p:nvSpPr>
          <p:spPr>
            <a:xfrm>
              <a:off x="5285125" y="4606550"/>
              <a:ext cx="13700" cy="18325"/>
            </a:xfrm>
            <a:custGeom>
              <a:avLst/>
              <a:gdLst/>
              <a:ahLst/>
              <a:cxnLst/>
              <a:rect l="l" t="t" r="r" b="b"/>
              <a:pathLst>
                <a:path w="548" h="733" extrusionOk="0">
                  <a:moveTo>
                    <a:pt x="188" y="1"/>
                  </a:moveTo>
                  <a:cubicBezTo>
                    <a:pt x="118" y="1"/>
                    <a:pt x="30" y="59"/>
                    <a:pt x="20" y="133"/>
                  </a:cubicBezTo>
                  <a:cubicBezTo>
                    <a:pt x="13" y="179"/>
                    <a:pt x="5" y="220"/>
                    <a:pt x="18" y="268"/>
                  </a:cubicBezTo>
                  <a:cubicBezTo>
                    <a:pt x="22" y="288"/>
                    <a:pt x="32" y="307"/>
                    <a:pt x="40" y="326"/>
                  </a:cubicBezTo>
                  <a:lnTo>
                    <a:pt x="40" y="326"/>
                  </a:lnTo>
                  <a:cubicBezTo>
                    <a:pt x="39" y="325"/>
                    <a:pt x="39" y="324"/>
                    <a:pt x="39" y="324"/>
                  </a:cubicBezTo>
                  <a:lnTo>
                    <a:pt x="39" y="324"/>
                  </a:lnTo>
                  <a:cubicBezTo>
                    <a:pt x="37" y="324"/>
                    <a:pt x="41" y="340"/>
                    <a:pt x="45" y="350"/>
                  </a:cubicBezTo>
                  <a:lnTo>
                    <a:pt x="45" y="350"/>
                  </a:lnTo>
                  <a:cubicBezTo>
                    <a:pt x="45" y="361"/>
                    <a:pt x="45" y="374"/>
                    <a:pt x="45" y="386"/>
                  </a:cubicBezTo>
                  <a:lnTo>
                    <a:pt x="45" y="386"/>
                  </a:lnTo>
                  <a:cubicBezTo>
                    <a:pt x="40" y="400"/>
                    <a:pt x="36" y="417"/>
                    <a:pt x="33" y="432"/>
                  </a:cubicBezTo>
                  <a:cubicBezTo>
                    <a:pt x="0" y="554"/>
                    <a:pt x="72" y="696"/>
                    <a:pt x="199" y="726"/>
                  </a:cubicBezTo>
                  <a:cubicBezTo>
                    <a:pt x="218" y="731"/>
                    <a:pt x="238" y="733"/>
                    <a:pt x="258" y="733"/>
                  </a:cubicBezTo>
                  <a:cubicBezTo>
                    <a:pt x="363" y="733"/>
                    <a:pt x="464" y="669"/>
                    <a:pt x="493" y="560"/>
                  </a:cubicBezTo>
                  <a:cubicBezTo>
                    <a:pt x="547" y="345"/>
                    <a:pt x="453" y="11"/>
                    <a:pt x="194" y="1"/>
                  </a:cubicBezTo>
                  <a:cubicBezTo>
                    <a:pt x="192" y="1"/>
                    <a:pt x="190" y="1"/>
                    <a:pt x="18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948;p69"/>
            <p:cNvSpPr/>
            <p:nvPr/>
          </p:nvSpPr>
          <p:spPr>
            <a:xfrm>
              <a:off x="5218950" y="4815200"/>
              <a:ext cx="24575" cy="23175"/>
            </a:xfrm>
            <a:custGeom>
              <a:avLst/>
              <a:gdLst/>
              <a:ahLst/>
              <a:cxnLst/>
              <a:rect l="l" t="t" r="r" b="b"/>
              <a:pathLst>
                <a:path w="983" h="927" extrusionOk="0">
                  <a:moveTo>
                    <a:pt x="453" y="1"/>
                  </a:moveTo>
                  <a:cubicBezTo>
                    <a:pt x="394" y="1"/>
                    <a:pt x="339" y="14"/>
                    <a:pt x="287" y="41"/>
                  </a:cubicBezTo>
                  <a:cubicBezTo>
                    <a:pt x="229" y="61"/>
                    <a:pt x="181" y="92"/>
                    <a:pt x="138" y="136"/>
                  </a:cubicBezTo>
                  <a:cubicBezTo>
                    <a:pt x="93" y="179"/>
                    <a:pt x="60" y="228"/>
                    <a:pt x="43" y="286"/>
                  </a:cubicBezTo>
                  <a:cubicBezTo>
                    <a:pt x="13" y="341"/>
                    <a:pt x="1" y="401"/>
                    <a:pt x="3" y="465"/>
                  </a:cubicBezTo>
                  <a:cubicBezTo>
                    <a:pt x="8" y="506"/>
                    <a:pt x="14" y="547"/>
                    <a:pt x="19" y="589"/>
                  </a:cubicBezTo>
                  <a:cubicBezTo>
                    <a:pt x="42" y="667"/>
                    <a:pt x="81" y="736"/>
                    <a:pt x="138" y="794"/>
                  </a:cubicBezTo>
                  <a:cubicBezTo>
                    <a:pt x="230" y="873"/>
                    <a:pt x="342" y="927"/>
                    <a:pt x="466" y="927"/>
                  </a:cubicBezTo>
                  <a:lnTo>
                    <a:pt x="506" y="927"/>
                  </a:lnTo>
                  <a:cubicBezTo>
                    <a:pt x="629" y="925"/>
                    <a:pt x="756" y="883"/>
                    <a:pt x="843" y="791"/>
                  </a:cubicBezTo>
                  <a:cubicBezTo>
                    <a:pt x="868" y="764"/>
                    <a:pt x="900" y="721"/>
                    <a:pt x="920" y="690"/>
                  </a:cubicBezTo>
                  <a:cubicBezTo>
                    <a:pt x="961" y="624"/>
                    <a:pt x="983" y="541"/>
                    <a:pt x="983" y="464"/>
                  </a:cubicBezTo>
                  <a:cubicBezTo>
                    <a:pt x="983" y="342"/>
                    <a:pt x="928" y="222"/>
                    <a:pt x="843" y="136"/>
                  </a:cubicBezTo>
                  <a:cubicBezTo>
                    <a:pt x="751" y="46"/>
                    <a:pt x="632" y="2"/>
                    <a:pt x="506" y="1"/>
                  </a:cubicBezTo>
                  <a:lnTo>
                    <a:pt x="466" y="1"/>
                  </a:lnTo>
                  <a:cubicBezTo>
                    <a:pt x="462" y="1"/>
                    <a:pt x="457"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949;p69"/>
            <p:cNvSpPr/>
            <p:nvPr/>
          </p:nvSpPr>
          <p:spPr>
            <a:xfrm>
              <a:off x="5276400" y="4822400"/>
              <a:ext cx="25875" cy="22825"/>
            </a:xfrm>
            <a:custGeom>
              <a:avLst/>
              <a:gdLst/>
              <a:ahLst/>
              <a:cxnLst/>
              <a:rect l="l" t="t" r="r" b="b"/>
              <a:pathLst>
                <a:path w="1035" h="913" extrusionOk="0">
                  <a:moveTo>
                    <a:pt x="417" y="0"/>
                  </a:moveTo>
                  <a:cubicBezTo>
                    <a:pt x="406" y="0"/>
                    <a:pt x="395" y="1"/>
                    <a:pt x="384" y="2"/>
                  </a:cubicBezTo>
                  <a:cubicBezTo>
                    <a:pt x="319" y="2"/>
                    <a:pt x="260" y="18"/>
                    <a:pt x="205" y="50"/>
                  </a:cubicBezTo>
                  <a:cubicBezTo>
                    <a:pt x="164" y="73"/>
                    <a:pt x="131" y="104"/>
                    <a:pt x="106" y="142"/>
                  </a:cubicBezTo>
                  <a:cubicBezTo>
                    <a:pt x="43" y="223"/>
                    <a:pt x="1" y="351"/>
                    <a:pt x="42" y="453"/>
                  </a:cubicBezTo>
                  <a:cubicBezTo>
                    <a:pt x="45" y="462"/>
                    <a:pt x="49" y="474"/>
                    <a:pt x="54" y="484"/>
                  </a:cubicBezTo>
                  <a:cubicBezTo>
                    <a:pt x="66" y="534"/>
                    <a:pt x="89" y="577"/>
                    <a:pt x="122" y="614"/>
                  </a:cubicBezTo>
                  <a:lnTo>
                    <a:pt x="129" y="622"/>
                  </a:lnTo>
                  <a:lnTo>
                    <a:pt x="129" y="622"/>
                  </a:lnTo>
                  <a:cubicBezTo>
                    <a:pt x="137" y="642"/>
                    <a:pt x="146" y="660"/>
                    <a:pt x="155" y="676"/>
                  </a:cubicBezTo>
                  <a:cubicBezTo>
                    <a:pt x="203" y="756"/>
                    <a:pt x="263" y="801"/>
                    <a:pt x="339" y="853"/>
                  </a:cubicBezTo>
                  <a:cubicBezTo>
                    <a:pt x="399" y="894"/>
                    <a:pt x="484" y="913"/>
                    <a:pt x="565" y="913"/>
                  </a:cubicBezTo>
                  <a:cubicBezTo>
                    <a:pt x="607" y="913"/>
                    <a:pt x="648" y="908"/>
                    <a:pt x="684" y="898"/>
                  </a:cubicBezTo>
                  <a:cubicBezTo>
                    <a:pt x="788" y="869"/>
                    <a:pt x="900" y="789"/>
                    <a:pt x="952" y="692"/>
                  </a:cubicBezTo>
                  <a:cubicBezTo>
                    <a:pt x="1008" y="588"/>
                    <a:pt x="1034" y="461"/>
                    <a:pt x="997" y="347"/>
                  </a:cubicBezTo>
                  <a:cubicBezTo>
                    <a:pt x="962" y="239"/>
                    <a:pt x="895" y="132"/>
                    <a:pt x="791" y="79"/>
                  </a:cubicBezTo>
                  <a:cubicBezTo>
                    <a:pt x="708" y="37"/>
                    <a:pt x="633" y="6"/>
                    <a:pt x="539" y="6"/>
                  </a:cubicBezTo>
                  <a:cubicBezTo>
                    <a:pt x="527" y="6"/>
                    <a:pt x="515" y="6"/>
                    <a:pt x="503" y="8"/>
                  </a:cubicBezTo>
                  <a:lnTo>
                    <a:pt x="503" y="8"/>
                  </a:lnTo>
                  <a:cubicBezTo>
                    <a:pt x="474" y="3"/>
                    <a:pt x="445"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950;p69"/>
            <p:cNvSpPr/>
            <p:nvPr/>
          </p:nvSpPr>
          <p:spPr>
            <a:xfrm>
              <a:off x="5248250" y="4857225"/>
              <a:ext cx="23800" cy="20025"/>
            </a:xfrm>
            <a:custGeom>
              <a:avLst/>
              <a:gdLst/>
              <a:ahLst/>
              <a:cxnLst/>
              <a:rect l="l" t="t" r="r" b="b"/>
              <a:pathLst>
                <a:path w="952" h="801" extrusionOk="0">
                  <a:moveTo>
                    <a:pt x="530" y="0"/>
                  </a:moveTo>
                  <a:cubicBezTo>
                    <a:pt x="474" y="0"/>
                    <a:pt x="421" y="10"/>
                    <a:pt x="368" y="28"/>
                  </a:cubicBezTo>
                  <a:lnTo>
                    <a:pt x="368" y="28"/>
                  </a:lnTo>
                  <a:cubicBezTo>
                    <a:pt x="371" y="27"/>
                    <a:pt x="373" y="26"/>
                    <a:pt x="375" y="25"/>
                  </a:cubicBezTo>
                  <a:lnTo>
                    <a:pt x="375" y="25"/>
                  </a:lnTo>
                  <a:cubicBezTo>
                    <a:pt x="333" y="32"/>
                    <a:pt x="287" y="36"/>
                    <a:pt x="246" y="47"/>
                  </a:cubicBezTo>
                  <a:cubicBezTo>
                    <a:pt x="113" y="86"/>
                    <a:pt x="0" y="215"/>
                    <a:pt x="5" y="356"/>
                  </a:cubicBezTo>
                  <a:cubicBezTo>
                    <a:pt x="10" y="460"/>
                    <a:pt x="51" y="551"/>
                    <a:pt x="133" y="614"/>
                  </a:cubicBezTo>
                  <a:cubicBezTo>
                    <a:pt x="169" y="642"/>
                    <a:pt x="206" y="669"/>
                    <a:pt x="245" y="692"/>
                  </a:cubicBezTo>
                  <a:lnTo>
                    <a:pt x="245" y="692"/>
                  </a:lnTo>
                  <a:cubicBezTo>
                    <a:pt x="250" y="695"/>
                    <a:pt x="255" y="699"/>
                    <a:pt x="261" y="704"/>
                  </a:cubicBezTo>
                  <a:cubicBezTo>
                    <a:pt x="308" y="740"/>
                    <a:pt x="357" y="772"/>
                    <a:pt x="417" y="787"/>
                  </a:cubicBezTo>
                  <a:cubicBezTo>
                    <a:pt x="449" y="796"/>
                    <a:pt x="483" y="801"/>
                    <a:pt x="519" y="801"/>
                  </a:cubicBezTo>
                  <a:cubicBezTo>
                    <a:pt x="604" y="801"/>
                    <a:pt x="693" y="776"/>
                    <a:pt x="759" y="730"/>
                  </a:cubicBezTo>
                  <a:cubicBezTo>
                    <a:pt x="836" y="675"/>
                    <a:pt x="908" y="603"/>
                    <a:pt x="929" y="508"/>
                  </a:cubicBezTo>
                  <a:cubicBezTo>
                    <a:pt x="951" y="412"/>
                    <a:pt x="946" y="306"/>
                    <a:pt x="892" y="222"/>
                  </a:cubicBezTo>
                  <a:cubicBezTo>
                    <a:pt x="833" y="128"/>
                    <a:pt x="742" y="37"/>
                    <a:pt x="630" y="11"/>
                  </a:cubicBezTo>
                  <a:cubicBezTo>
                    <a:pt x="596" y="4"/>
                    <a:pt x="563"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951;p69"/>
            <p:cNvSpPr/>
            <p:nvPr/>
          </p:nvSpPr>
          <p:spPr>
            <a:xfrm>
              <a:off x="5206075" y="4910450"/>
              <a:ext cx="24450" cy="22525"/>
            </a:xfrm>
            <a:custGeom>
              <a:avLst/>
              <a:gdLst/>
              <a:ahLst/>
              <a:cxnLst/>
              <a:rect l="l" t="t" r="r" b="b"/>
              <a:pathLst>
                <a:path w="978" h="901" extrusionOk="0">
                  <a:moveTo>
                    <a:pt x="554" y="1"/>
                  </a:moveTo>
                  <a:cubicBezTo>
                    <a:pt x="522" y="1"/>
                    <a:pt x="491" y="5"/>
                    <a:pt x="461" y="14"/>
                  </a:cubicBezTo>
                  <a:cubicBezTo>
                    <a:pt x="350" y="44"/>
                    <a:pt x="225" y="146"/>
                    <a:pt x="207" y="267"/>
                  </a:cubicBezTo>
                  <a:cubicBezTo>
                    <a:pt x="199" y="320"/>
                    <a:pt x="187" y="370"/>
                    <a:pt x="169" y="422"/>
                  </a:cubicBezTo>
                  <a:cubicBezTo>
                    <a:pt x="169" y="424"/>
                    <a:pt x="168" y="425"/>
                    <a:pt x="168" y="427"/>
                  </a:cubicBezTo>
                  <a:lnTo>
                    <a:pt x="168" y="427"/>
                  </a:lnTo>
                  <a:cubicBezTo>
                    <a:pt x="167" y="429"/>
                    <a:pt x="165" y="431"/>
                    <a:pt x="164" y="433"/>
                  </a:cubicBezTo>
                  <a:cubicBezTo>
                    <a:pt x="152" y="457"/>
                    <a:pt x="140" y="479"/>
                    <a:pt x="125" y="502"/>
                  </a:cubicBezTo>
                  <a:cubicBezTo>
                    <a:pt x="55" y="607"/>
                    <a:pt x="0" y="760"/>
                    <a:pt x="122" y="850"/>
                  </a:cubicBezTo>
                  <a:cubicBezTo>
                    <a:pt x="170" y="887"/>
                    <a:pt x="223" y="901"/>
                    <a:pt x="277" y="901"/>
                  </a:cubicBezTo>
                  <a:cubicBezTo>
                    <a:pt x="359" y="901"/>
                    <a:pt x="444" y="868"/>
                    <a:pt x="519" y="834"/>
                  </a:cubicBezTo>
                  <a:cubicBezTo>
                    <a:pt x="629" y="783"/>
                    <a:pt x="729" y="708"/>
                    <a:pt x="814" y="621"/>
                  </a:cubicBezTo>
                  <a:cubicBezTo>
                    <a:pt x="977" y="453"/>
                    <a:pt x="943" y="168"/>
                    <a:pt x="740" y="50"/>
                  </a:cubicBezTo>
                  <a:cubicBezTo>
                    <a:pt x="686" y="18"/>
                    <a:pt x="62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952;p69"/>
            <p:cNvSpPr/>
            <p:nvPr/>
          </p:nvSpPr>
          <p:spPr>
            <a:xfrm>
              <a:off x="5306175" y="4883800"/>
              <a:ext cx="23500" cy="20475"/>
            </a:xfrm>
            <a:custGeom>
              <a:avLst/>
              <a:gdLst/>
              <a:ahLst/>
              <a:cxnLst/>
              <a:rect l="l" t="t" r="r" b="b"/>
              <a:pathLst>
                <a:path w="940" h="819" extrusionOk="0">
                  <a:moveTo>
                    <a:pt x="481" y="0"/>
                  </a:moveTo>
                  <a:cubicBezTo>
                    <a:pt x="411" y="0"/>
                    <a:pt x="341" y="18"/>
                    <a:pt x="276" y="54"/>
                  </a:cubicBezTo>
                  <a:cubicBezTo>
                    <a:pt x="242" y="74"/>
                    <a:pt x="209" y="91"/>
                    <a:pt x="177" y="116"/>
                  </a:cubicBezTo>
                  <a:cubicBezTo>
                    <a:pt x="126" y="156"/>
                    <a:pt x="80" y="185"/>
                    <a:pt x="46" y="244"/>
                  </a:cubicBezTo>
                  <a:cubicBezTo>
                    <a:pt x="1" y="323"/>
                    <a:pt x="2" y="400"/>
                    <a:pt x="13" y="491"/>
                  </a:cubicBezTo>
                  <a:cubicBezTo>
                    <a:pt x="21" y="541"/>
                    <a:pt x="67" y="608"/>
                    <a:pt x="99" y="642"/>
                  </a:cubicBezTo>
                  <a:cubicBezTo>
                    <a:pt x="120" y="662"/>
                    <a:pt x="163" y="692"/>
                    <a:pt x="192" y="714"/>
                  </a:cubicBezTo>
                  <a:cubicBezTo>
                    <a:pt x="218" y="733"/>
                    <a:pt x="248" y="749"/>
                    <a:pt x="276" y="765"/>
                  </a:cubicBezTo>
                  <a:cubicBezTo>
                    <a:pt x="340" y="802"/>
                    <a:pt x="410" y="819"/>
                    <a:pt x="480" y="819"/>
                  </a:cubicBezTo>
                  <a:cubicBezTo>
                    <a:pt x="587" y="819"/>
                    <a:pt x="693" y="777"/>
                    <a:pt x="776" y="700"/>
                  </a:cubicBezTo>
                  <a:cubicBezTo>
                    <a:pt x="780" y="698"/>
                    <a:pt x="783" y="694"/>
                    <a:pt x="786" y="692"/>
                  </a:cubicBezTo>
                  <a:cubicBezTo>
                    <a:pt x="940" y="548"/>
                    <a:pt x="940" y="272"/>
                    <a:pt x="786" y="127"/>
                  </a:cubicBezTo>
                  <a:cubicBezTo>
                    <a:pt x="783" y="125"/>
                    <a:pt x="780" y="121"/>
                    <a:pt x="776" y="118"/>
                  </a:cubicBezTo>
                  <a:cubicBezTo>
                    <a:pt x="694" y="41"/>
                    <a:pt x="588"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953;p69"/>
            <p:cNvSpPr/>
            <p:nvPr/>
          </p:nvSpPr>
          <p:spPr>
            <a:xfrm>
              <a:off x="5370600" y="4908800"/>
              <a:ext cx="21475" cy="20325"/>
            </a:xfrm>
            <a:custGeom>
              <a:avLst/>
              <a:gdLst/>
              <a:ahLst/>
              <a:cxnLst/>
              <a:rect l="l" t="t" r="r" b="b"/>
              <a:pathLst>
                <a:path w="859" h="813" extrusionOk="0">
                  <a:moveTo>
                    <a:pt x="434" y="0"/>
                  </a:moveTo>
                  <a:cubicBezTo>
                    <a:pt x="432" y="0"/>
                    <a:pt x="430" y="0"/>
                    <a:pt x="428" y="0"/>
                  </a:cubicBezTo>
                  <a:cubicBezTo>
                    <a:pt x="392" y="5"/>
                    <a:pt x="357" y="9"/>
                    <a:pt x="321" y="15"/>
                  </a:cubicBezTo>
                  <a:cubicBezTo>
                    <a:pt x="289" y="28"/>
                    <a:pt x="257" y="42"/>
                    <a:pt x="226" y="55"/>
                  </a:cubicBezTo>
                  <a:cubicBezTo>
                    <a:pt x="180" y="81"/>
                    <a:pt x="142" y="115"/>
                    <a:pt x="114" y="158"/>
                  </a:cubicBezTo>
                  <a:cubicBezTo>
                    <a:pt x="80" y="197"/>
                    <a:pt x="57" y="243"/>
                    <a:pt x="44" y="295"/>
                  </a:cubicBezTo>
                  <a:cubicBezTo>
                    <a:pt x="43" y="297"/>
                    <a:pt x="43" y="300"/>
                    <a:pt x="42" y="302"/>
                  </a:cubicBezTo>
                  <a:cubicBezTo>
                    <a:pt x="0" y="434"/>
                    <a:pt x="43" y="601"/>
                    <a:pt x="145" y="694"/>
                  </a:cubicBezTo>
                  <a:cubicBezTo>
                    <a:pt x="223" y="766"/>
                    <a:pt x="320" y="812"/>
                    <a:pt x="429" y="812"/>
                  </a:cubicBezTo>
                  <a:cubicBezTo>
                    <a:pt x="435" y="813"/>
                    <a:pt x="440" y="813"/>
                    <a:pt x="446" y="813"/>
                  </a:cubicBezTo>
                  <a:cubicBezTo>
                    <a:pt x="495" y="813"/>
                    <a:pt x="541" y="800"/>
                    <a:pt x="584" y="777"/>
                  </a:cubicBezTo>
                  <a:cubicBezTo>
                    <a:pt x="634" y="761"/>
                    <a:pt x="676" y="734"/>
                    <a:pt x="714" y="694"/>
                  </a:cubicBezTo>
                  <a:cubicBezTo>
                    <a:pt x="813" y="595"/>
                    <a:pt x="859" y="437"/>
                    <a:pt x="817" y="302"/>
                  </a:cubicBezTo>
                  <a:cubicBezTo>
                    <a:pt x="816" y="300"/>
                    <a:pt x="816" y="297"/>
                    <a:pt x="815" y="295"/>
                  </a:cubicBezTo>
                  <a:cubicBezTo>
                    <a:pt x="801" y="262"/>
                    <a:pt x="787" y="230"/>
                    <a:pt x="774" y="199"/>
                  </a:cubicBezTo>
                  <a:cubicBezTo>
                    <a:pt x="749" y="153"/>
                    <a:pt x="715" y="116"/>
                    <a:pt x="671" y="87"/>
                  </a:cubicBezTo>
                  <a:cubicBezTo>
                    <a:pt x="647" y="63"/>
                    <a:pt x="617" y="44"/>
                    <a:pt x="583" y="35"/>
                  </a:cubicBezTo>
                  <a:cubicBezTo>
                    <a:pt x="536" y="12"/>
                    <a:pt x="487" y="0"/>
                    <a:pt x="4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954;p69"/>
            <p:cNvSpPr/>
            <p:nvPr/>
          </p:nvSpPr>
          <p:spPr>
            <a:xfrm>
              <a:off x="5185850" y="4955075"/>
              <a:ext cx="21550" cy="22275"/>
            </a:xfrm>
            <a:custGeom>
              <a:avLst/>
              <a:gdLst/>
              <a:ahLst/>
              <a:cxnLst/>
              <a:rect l="l" t="t" r="r" b="b"/>
              <a:pathLst>
                <a:path w="862" h="891" extrusionOk="0">
                  <a:moveTo>
                    <a:pt x="439" y="0"/>
                  </a:moveTo>
                  <a:cubicBezTo>
                    <a:pt x="367" y="0"/>
                    <a:pt x="298" y="18"/>
                    <a:pt x="236" y="55"/>
                  </a:cubicBezTo>
                  <a:cubicBezTo>
                    <a:pt x="176" y="90"/>
                    <a:pt x="127" y="137"/>
                    <a:pt x="93" y="198"/>
                  </a:cubicBezTo>
                  <a:cubicBezTo>
                    <a:pt x="84" y="209"/>
                    <a:pt x="76" y="223"/>
                    <a:pt x="68" y="234"/>
                  </a:cubicBezTo>
                  <a:cubicBezTo>
                    <a:pt x="67" y="237"/>
                    <a:pt x="65" y="239"/>
                    <a:pt x="63" y="242"/>
                  </a:cubicBezTo>
                  <a:cubicBezTo>
                    <a:pt x="49" y="275"/>
                    <a:pt x="34" y="310"/>
                    <a:pt x="21" y="343"/>
                  </a:cubicBezTo>
                  <a:cubicBezTo>
                    <a:pt x="2" y="400"/>
                    <a:pt x="0" y="457"/>
                    <a:pt x="13" y="513"/>
                  </a:cubicBezTo>
                  <a:cubicBezTo>
                    <a:pt x="13" y="537"/>
                    <a:pt x="16" y="558"/>
                    <a:pt x="23" y="579"/>
                  </a:cubicBezTo>
                  <a:cubicBezTo>
                    <a:pt x="37" y="613"/>
                    <a:pt x="52" y="646"/>
                    <a:pt x="65" y="681"/>
                  </a:cubicBezTo>
                  <a:cubicBezTo>
                    <a:pt x="88" y="709"/>
                    <a:pt x="110" y="738"/>
                    <a:pt x="131" y="768"/>
                  </a:cubicBezTo>
                  <a:cubicBezTo>
                    <a:pt x="160" y="789"/>
                    <a:pt x="188" y="811"/>
                    <a:pt x="218" y="833"/>
                  </a:cubicBezTo>
                  <a:cubicBezTo>
                    <a:pt x="266" y="864"/>
                    <a:pt x="318" y="881"/>
                    <a:pt x="374" y="883"/>
                  </a:cubicBezTo>
                  <a:cubicBezTo>
                    <a:pt x="393" y="888"/>
                    <a:pt x="412" y="891"/>
                    <a:pt x="431" y="891"/>
                  </a:cubicBezTo>
                  <a:cubicBezTo>
                    <a:pt x="450" y="891"/>
                    <a:pt x="468" y="888"/>
                    <a:pt x="487" y="883"/>
                  </a:cubicBezTo>
                  <a:cubicBezTo>
                    <a:pt x="526" y="883"/>
                    <a:pt x="560" y="873"/>
                    <a:pt x="594" y="855"/>
                  </a:cubicBezTo>
                  <a:cubicBezTo>
                    <a:pt x="630" y="845"/>
                    <a:pt x="661" y="827"/>
                    <a:pt x="688" y="801"/>
                  </a:cubicBezTo>
                  <a:cubicBezTo>
                    <a:pt x="734" y="771"/>
                    <a:pt x="770" y="732"/>
                    <a:pt x="797" y="682"/>
                  </a:cubicBezTo>
                  <a:cubicBezTo>
                    <a:pt x="809" y="665"/>
                    <a:pt x="816" y="645"/>
                    <a:pt x="823" y="625"/>
                  </a:cubicBezTo>
                  <a:cubicBezTo>
                    <a:pt x="850" y="573"/>
                    <a:pt x="862" y="518"/>
                    <a:pt x="861" y="460"/>
                  </a:cubicBezTo>
                  <a:cubicBezTo>
                    <a:pt x="856" y="423"/>
                    <a:pt x="850" y="383"/>
                    <a:pt x="845" y="346"/>
                  </a:cubicBezTo>
                  <a:cubicBezTo>
                    <a:pt x="843" y="342"/>
                    <a:pt x="842" y="337"/>
                    <a:pt x="840" y="333"/>
                  </a:cubicBezTo>
                  <a:cubicBezTo>
                    <a:pt x="823" y="289"/>
                    <a:pt x="805" y="244"/>
                    <a:pt x="786" y="199"/>
                  </a:cubicBezTo>
                  <a:cubicBezTo>
                    <a:pt x="749" y="139"/>
                    <a:pt x="702" y="91"/>
                    <a:pt x="641" y="55"/>
                  </a:cubicBezTo>
                  <a:cubicBezTo>
                    <a:pt x="578" y="19"/>
                    <a:pt x="511" y="1"/>
                    <a:pt x="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955;p69"/>
            <p:cNvSpPr/>
            <p:nvPr/>
          </p:nvSpPr>
          <p:spPr>
            <a:xfrm>
              <a:off x="5065325" y="4968000"/>
              <a:ext cx="25725" cy="24550"/>
            </a:xfrm>
            <a:custGeom>
              <a:avLst/>
              <a:gdLst/>
              <a:ahLst/>
              <a:cxnLst/>
              <a:rect l="l" t="t" r="r" b="b"/>
              <a:pathLst>
                <a:path w="1029" h="982" extrusionOk="0">
                  <a:moveTo>
                    <a:pt x="601" y="0"/>
                  </a:moveTo>
                  <a:cubicBezTo>
                    <a:pt x="500" y="0"/>
                    <a:pt x="400" y="31"/>
                    <a:pt x="315" y="87"/>
                  </a:cubicBezTo>
                  <a:cubicBezTo>
                    <a:pt x="267" y="119"/>
                    <a:pt x="218" y="155"/>
                    <a:pt x="177" y="196"/>
                  </a:cubicBezTo>
                  <a:cubicBezTo>
                    <a:pt x="101" y="274"/>
                    <a:pt x="74" y="340"/>
                    <a:pt x="36" y="439"/>
                  </a:cubicBezTo>
                  <a:cubicBezTo>
                    <a:pt x="0" y="534"/>
                    <a:pt x="26" y="687"/>
                    <a:pt x="81" y="769"/>
                  </a:cubicBezTo>
                  <a:cubicBezTo>
                    <a:pt x="132" y="850"/>
                    <a:pt x="197" y="907"/>
                    <a:pt x="285" y="944"/>
                  </a:cubicBezTo>
                  <a:cubicBezTo>
                    <a:pt x="339" y="967"/>
                    <a:pt x="401" y="982"/>
                    <a:pt x="462" y="982"/>
                  </a:cubicBezTo>
                  <a:cubicBezTo>
                    <a:pt x="497" y="982"/>
                    <a:pt x="531" y="977"/>
                    <a:pt x="563" y="967"/>
                  </a:cubicBezTo>
                  <a:cubicBezTo>
                    <a:pt x="664" y="934"/>
                    <a:pt x="772" y="869"/>
                    <a:pt x="820" y="769"/>
                  </a:cubicBezTo>
                  <a:cubicBezTo>
                    <a:pt x="831" y="745"/>
                    <a:pt x="843" y="721"/>
                    <a:pt x="856" y="698"/>
                  </a:cubicBezTo>
                  <a:lnTo>
                    <a:pt x="856" y="698"/>
                  </a:lnTo>
                  <a:cubicBezTo>
                    <a:pt x="861" y="693"/>
                    <a:pt x="866" y="688"/>
                    <a:pt x="871" y="684"/>
                  </a:cubicBezTo>
                  <a:cubicBezTo>
                    <a:pt x="907" y="650"/>
                    <a:pt x="931" y="603"/>
                    <a:pt x="960" y="563"/>
                  </a:cubicBezTo>
                  <a:cubicBezTo>
                    <a:pt x="1029" y="470"/>
                    <a:pt x="1021" y="333"/>
                    <a:pt x="979" y="232"/>
                  </a:cubicBezTo>
                  <a:cubicBezTo>
                    <a:pt x="933" y="128"/>
                    <a:pt x="850" y="53"/>
                    <a:pt x="737" y="20"/>
                  </a:cubicBezTo>
                  <a:cubicBezTo>
                    <a:pt x="692" y="7"/>
                    <a:pt x="646"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956;p69"/>
            <p:cNvSpPr/>
            <p:nvPr/>
          </p:nvSpPr>
          <p:spPr>
            <a:xfrm>
              <a:off x="5082150" y="5005150"/>
              <a:ext cx="23000" cy="25250"/>
            </a:xfrm>
            <a:custGeom>
              <a:avLst/>
              <a:gdLst/>
              <a:ahLst/>
              <a:cxnLst/>
              <a:rect l="l" t="t" r="r" b="b"/>
              <a:pathLst>
                <a:path w="920" h="1010" extrusionOk="0">
                  <a:moveTo>
                    <a:pt x="497" y="1"/>
                  </a:moveTo>
                  <a:cubicBezTo>
                    <a:pt x="475" y="1"/>
                    <a:pt x="453" y="3"/>
                    <a:pt x="433" y="8"/>
                  </a:cubicBezTo>
                  <a:cubicBezTo>
                    <a:pt x="397" y="17"/>
                    <a:pt x="364" y="32"/>
                    <a:pt x="333" y="51"/>
                  </a:cubicBezTo>
                  <a:cubicBezTo>
                    <a:pt x="294" y="83"/>
                    <a:pt x="274" y="98"/>
                    <a:pt x="272" y="98"/>
                  </a:cubicBezTo>
                  <a:cubicBezTo>
                    <a:pt x="271" y="98"/>
                    <a:pt x="281" y="89"/>
                    <a:pt x="302" y="72"/>
                  </a:cubicBezTo>
                  <a:lnTo>
                    <a:pt x="302" y="72"/>
                  </a:lnTo>
                  <a:cubicBezTo>
                    <a:pt x="279" y="91"/>
                    <a:pt x="253" y="111"/>
                    <a:pt x="228" y="130"/>
                  </a:cubicBezTo>
                  <a:cubicBezTo>
                    <a:pt x="196" y="161"/>
                    <a:pt x="168" y="197"/>
                    <a:pt x="143" y="234"/>
                  </a:cubicBezTo>
                  <a:lnTo>
                    <a:pt x="143" y="234"/>
                  </a:lnTo>
                  <a:cubicBezTo>
                    <a:pt x="133" y="244"/>
                    <a:pt x="124" y="255"/>
                    <a:pt x="115" y="266"/>
                  </a:cubicBezTo>
                  <a:cubicBezTo>
                    <a:pt x="72" y="322"/>
                    <a:pt x="37" y="383"/>
                    <a:pt x="26" y="453"/>
                  </a:cubicBezTo>
                  <a:cubicBezTo>
                    <a:pt x="0" y="613"/>
                    <a:pt x="19" y="762"/>
                    <a:pt x="139" y="884"/>
                  </a:cubicBezTo>
                  <a:cubicBezTo>
                    <a:pt x="223" y="967"/>
                    <a:pt x="330" y="1009"/>
                    <a:pt x="443" y="1009"/>
                  </a:cubicBezTo>
                  <a:cubicBezTo>
                    <a:pt x="465" y="1009"/>
                    <a:pt x="488" y="1007"/>
                    <a:pt x="510" y="1004"/>
                  </a:cubicBezTo>
                  <a:cubicBezTo>
                    <a:pt x="645" y="987"/>
                    <a:pt x="763" y="915"/>
                    <a:pt x="833" y="793"/>
                  </a:cubicBezTo>
                  <a:cubicBezTo>
                    <a:pt x="920" y="646"/>
                    <a:pt x="899" y="497"/>
                    <a:pt x="833" y="348"/>
                  </a:cubicBezTo>
                  <a:cubicBezTo>
                    <a:pt x="818" y="315"/>
                    <a:pt x="799" y="284"/>
                    <a:pt x="776" y="257"/>
                  </a:cubicBezTo>
                  <a:lnTo>
                    <a:pt x="776" y="257"/>
                  </a:lnTo>
                  <a:cubicBezTo>
                    <a:pt x="776" y="255"/>
                    <a:pt x="775" y="254"/>
                    <a:pt x="774" y="252"/>
                  </a:cubicBezTo>
                  <a:lnTo>
                    <a:pt x="774" y="252"/>
                  </a:lnTo>
                  <a:cubicBezTo>
                    <a:pt x="771" y="225"/>
                    <a:pt x="764" y="199"/>
                    <a:pt x="751" y="175"/>
                  </a:cubicBezTo>
                  <a:lnTo>
                    <a:pt x="732" y="128"/>
                  </a:lnTo>
                  <a:cubicBezTo>
                    <a:pt x="695" y="43"/>
                    <a:pt x="591" y="1"/>
                    <a:pt x="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957;p69"/>
            <p:cNvSpPr/>
            <p:nvPr/>
          </p:nvSpPr>
          <p:spPr>
            <a:xfrm>
              <a:off x="5139500" y="5034825"/>
              <a:ext cx="23350" cy="26300"/>
            </a:xfrm>
            <a:custGeom>
              <a:avLst/>
              <a:gdLst/>
              <a:ahLst/>
              <a:cxnLst/>
              <a:rect l="l" t="t" r="r" b="b"/>
              <a:pathLst>
                <a:path w="934" h="1052" extrusionOk="0">
                  <a:moveTo>
                    <a:pt x="430" y="1"/>
                  </a:moveTo>
                  <a:cubicBezTo>
                    <a:pt x="335" y="1"/>
                    <a:pt x="247" y="37"/>
                    <a:pt x="169" y="104"/>
                  </a:cubicBezTo>
                  <a:cubicBezTo>
                    <a:pt x="72" y="187"/>
                    <a:pt x="17" y="331"/>
                    <a:pt x="11" y="454"/>
                  </a:cubicBezTo>
                  <a:cubicBezTo>
                    <a:pt x="5" y="542"/>
                    <a:pt x="0" y="637"/>
                    <a:pt x="32" y="719"/>
                  </a:cubicBezTo>
                  <a:cubicBezTo>
                    <a:pt x="75" y="829"/>
                    <a:pt x="133" y="934"/>
                    <a:pt x="242" y="992"/>
                  </a:cubicBezTo>
                  <a:cubicBezTo>
                    <a:pt x="315" y="1031"/>
                    <a:pt x="389" y="1051"/>
                    <a:pt x="467" y="1051"/>
                  </a:cubicBezTo>
                  <a:cubicBezTo>
                    <a:pt x="489" y="1051"/>
                    <a:pt x="511" y="1050"/>
                    <a:pt x="533" y="1047"/>
                  </a:cubicBezTo>
                  <a:cubicBezTo>
                    <a:pt x="753" y="1017"/>
                    <a:pt x="934" y="826"/>
                    <a:pt x="929" y="598"/>
                  </a:cubicBezTo>
                  <a:cubicBezTo>
                    <a:pt x="927" y="503"/>
                    <a:pt x="904" y="429"/>
                    <a:pt x="866" y="342"/>
                  </a:cubicBezTo>
                  <a:cubicBezTo>
                    <a:pt x="858" y="324"/>
                    <a:pt x="851" y="307"/>
                    <a:pt x="841" y="289"/>
                  </a:cubicBezTo>
                  <a:cubicBezTo>
                    <a:pt x="813" y="226"/>
                    <a:pt x="775" y="176"/>
                    <a:pt x="727" y="132"/>
                  </a:cubicBezTo>
                  <a:lnTo>
                    <a:pt x="727" y="132"/>
                  </a:lnTo>
                  <a:cubicBezTo>
                    <a:pt x="729" y="133"/>
                    <a:pt x="730" y="135"/>
                    <a:pt x="732" y="136"/>
                  </a:cubicBezTo>
                  <a:cubicBezTo>
                    <a:pt x="670" y="83"/>
                    <a:pt x="607" y="32"/>
                    <a:pt x="525" y="12"/>
                  </a:cubicBezTo>
                  <a:cubicBezTo>
                    <a:pt x="493" y="5"/>
                    <a:pt x="461" y="1"/>
                    <a:pt x="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958;p69"/>
            <p:cNvSpPr/>
            <p:nvPr/>
          </p:nvSpPr>
          <p:spPr>
            <a:xfrm>
              <a:off x="5197475" y="4860200"/>
              <a:ext cx="16250" cy="13100"/>
            </a:xfrm>
            <a:custGeom>
              <a:avLst/>
              <a:gdLst/>
              <a:ahLst/>
              <a:cxnLst/>
              <a:rect l="l" t="t" r="r" b="b"/>
              <a:pathLst>
                <a:path w="650" h="524" extrusionOk="0">
                  <a:moveTo>
                    <a:pt x="304" y="0"/>
                  </a:moveTo>
                  <a:cubicBezTo>
                    <a:pt x="282" y="0"/>
                    <a:pt x="259" y="3"/>
                    <a:pt x="235" y="10"/>
                  </a:cubicBezTo>
                  <a:cubicBezTo>
                    <a:pt x="176" y="25"/>
                    <a:pt x="127" y="56"/>
                    <a:pt x="89" y="101"/>
                  </a:cubicBezTo>
                  <a:lnTo>
                    <a:pt x="89" y="101"/>
                  </a:lnTo>
                  <a:cubicBezTo>
                    <a:pt x="62" y="124"/>
                    <a:pt x="38" y="151"/>
                    <a:pt x="21" y="186"/>
                  </a:cubicBezTo>
                  <a:cubicBezTo>
                    <a:pt x="7" y="212"/>
                    <a:pt x="0" y="251"/>
                    <a:pt x="21" y="278"/>
                  </a:cubicBezTo>
                  <a:cubicBezTo>
                    <a:pt x="29" y="289"/>
                    <a:pt x="37" y="300"/>
                    <a:pt x="44" y="311"/>
                  </a:cubicBezTo>
                  <a:lnTo>
                    <a:pt x="44" y="311"/>
                  </a:lnTo>
                  <a:cubicBezTo>
                    <a:pt x="51" y="339"/>
                    <a:pt x="61" y="365"/>
                    <a:pt x="78" y="392"/>
                  </a:cubicBezTo>
                  <a:cubicBezTo>
                    <a:pt x="122" y="463"/>
                    <a:pt x="204" y="524"/>
                    <a:pt x="291" y="524"/>
                  </a:cubicBezTo>
                  <a:cubicBezTo>
                    <a:pt x="295" y="524"/>
                    <a:pt x="300" y="523"/>
                    <a:pt x="305" y="523"/>
                  </a:cubicBezTo>
                  <a:cubicBezTo>
                    <a:pt x="321" y="521"/>
                    <a:pt x="336" y="521"/>
                    <a:pt x="351" y="521"/>
                  </a:cubicBezTo>
                  <a:cubicBezTo>
                    <a:pt x="352" y="521"/>
                    <a:pt x="353" y="521"/>
                    <a:pt x="354" y="521"/>
                  </a:cubicBezTo>
                  <a:cubicBezTo>
                    <a:pt x="529" y="521"/>
                    <a:pt x="650" y="318"/>
                    <a:pt x="557" y="165"/>
                  </a:cubicBezTo>
                  <a:cubicBezTo>
                    <a:pt x="548" y="153"/>
                    <a:pt x="541" y="142"/>
                    <a:pt x="532" y="129"/>
                  </a:cubicBezTo>
                  <a:cubicBezTo>
                    <a:pt x="474" y="53"/>
                    <a:pt x="396"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959;p69"/>
            <p:cNvSpPr/>
            <p:nvPr/>
          </p:nvSpPr>
          <p:spPr>
            <a:xfrm>
              <a:off x="4945975" y="4858750"/>
              <a:ext cx="33575" cy="23675"/>
            </a:xfrm>
            <a:custGeom>
              <a:avLst/>
              <a:gdLst/>
              <a:ahLst/>
              <a:cxnLst/>
              <a:rect l="l" t="t" r="r" b="b"/>
              <a:pathLst>
                <a:path w="1343" h="947" extrusionOk="0">
                  <a:moveTo>
                    <a:pt x="845" y="0"/>
                  </a:moveTo>
                  <a:cubicBezTo>
                    <a:pt x="457" y="0"/>
                    <a:pt x="1" y="399"/>
                    <a:pt x="230" y="775"/>
                  </a:cubicBezTo>
                  <a:cubicBezTo>
                    <a:pt x="300" y="890"/>
                    <a:pt x="420" y="947"/>
                    <a:pt x="546" y="947"/>
                  </a:cubicBezTo>
                  <a:cubicBezTo>
                    <a:pt x="588" y="947"/>
                    <a:pt x="632" y="940"/>
                    <a:pt x="674" y="927"/>
                  </a:cubicBezTo>
                  <a:cubicBezTo>
                    <a:pt x="782" y="893"/>
                    <a:pt x="877" y="819"/>
                    <a:pt x="934" y="721"/>
                  </a:cubicBezTo>
                  <a:cubicBezTo>
                    <a:pt x="942" y="708"/>
                    <a:pt x="946" y="701"/>
                    <a:pt x="946" y="699"/>
                  </a:cubicBezTo>
                  <a:lnTo>
                    <a:pt x="946" y="699"/>
                  </a:lnTo>
                  <a:cubicBezTo>
                    <a:pt x="948" y="697"/>
                    <a:pt x="950" y="695"/>
                    <a:pt x="952" y="692"/>
                  </a:cubicBezTo>
                  <a:cubicBezTo>
                    <a:pt x="1073" y="572"/>
                    <a:pt x="1343" y="367"/>
                    <a:pt x="1196" y="167"/>
                  </a:cubicBezTo>
                  <a:cubicBezTo>
                    <a:pt x="1110" y="50"/>
                    <a:pt x="982"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960;p69"/>
            <p:cNvSpPr/>
            <p:nvPr/>
          </p:nvSpPr>
          <p:spPr>
            <a:xfrm>
              <a:off x="4985050" y="4882150"/>
              <a:ext cx="26025" cy="30350"/>
            </a:xfrm>
            <a:custGeom>
              <a:avLst/>
              <a:gdLst/>
              <a:ahLst/>
              <a:cxnLst/>
              <a:rect l="l" t="t" r="r" b="b"/>
              <a:pathLst>
                <a:path w="1041" h="1214" extrusionOk="0">
                  <a:moveTo>
                    <a:pt x="699" y="1"/>
                  </a:moveTo>
                  <a:cubicBezTo>
                    <a:pt x="677" y="1"/>
                    <a:pt x="654" y="3"/>
                    <a:pt x="630" y="7"/>
                  </a:cubicBezTo>
                  <a:cubicBezTo>
                    <a:pt x="453" y="38"/>
                    <a:pt x="332" y="219"/>
                    <a:pt x="231" y="352"/>
                  </a:cubicBezTo>
                  <a:cubicBezTo>
                    <a:pt x="191" y="404"/>
                    <a:pt x="150" y="454"/>
                    <a:pt x="112" y="507"/>
                  </a:cubicBezTo>
                  <a:cubicBezTo>
                    <a:pt x="40" y="610"/>
                    <a:pt x="26" y="719"/>
                    <a:pt x="17" y="840"/>
                  </a:cubicBezTo>
                  <a:cubicBezTo>
                    <a:pt x="0" y="1045"/>
                    <a:pt x="203" y="1213"/>
                    <a:pt x="399" y="1213"/>
                  </a:cubicBezTo>
                  <a:cubicBezTo>
                    <a:pt x="460" y="1213"/>
                    <a:pt x="520" y="1197"/>
                    <a:pt x="573" y="1160"/>
                  </a:cubicBezTo>
                  <a:cubicBezTo>
                    <a:pt x="664" y="1096"/>
                    <a:pt x="751" y="1035"/>
                    <a:pt x="801" y="934"/>
                  </a:cubicBezTo>
                  <a:cubicBezTo>
                    <a:pt x="841" y="853"/>
                    <a:pt x="871" y="765"/>
                    <a:pt x="906" y="682"/>
                  </a:cubicBezTo>
                  <a:cubicBezTo>
                    <a:pt x="965" y="538"/>
                    <a:pt x="1041" y="361"/>
                    <a:pt x="983" y="207"/>
                  </a:cubicBezTo>
                  <a:cubicBezTo>
                    <a:pt x="932" y="73"/>
                    <a:pt x="830" y="1"/>
                    <a:pt x="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961;p69"/>
            <p:cNvSpPr/>
            <p:nvPr/>
          </p:nvSpPr>
          <p:spPr>
            <a:xfrm>
              <a:off x="4895175" y="4893050"/>
              <a:ext cx="27600" cy="31500"/>
            </a:xfrm>
            <a:custGeom>
              <a:avLst/>
              <a:gdLst/>
              <a:ahLst/>
              <a:cxnLst/>
              <a:rect l="l" t="t" r="r" b="b"/>
              <a:pathLst>
                <a:path w="1104" h="1260" extrusionOk="0">
                  <a:moveTo>
                    <a:pt x="894" y="715"/>
                  </a:moveTo>
                  <a:lnTo>
                    <a:pt x="894" y="715"/>
                  </a:lnTo>
                  <a:cubicBezTo>
                    <a:pt x="893" y="718"/>
                    <a:pt x="892" y="721"/>
                    <a:pt x="891" y="725"/>
                  </a:cubicBezTo>
                  <a:lnTo>
                    <a:pt x="891" y="725"/>
                  </a:lnTo>
                  <a:cubicBezTo>
                    <a:pt x="891" y="725"/>
                    <a:pt x="892" y="721"/>
                    <a:pt x="894" y="715"/>
                  </a:cubicBezTo>
                  <a:close/>
                  <a:moveTo>
                    <a:pt x="765" y="1"/>
                  </a:moveTo>
                  <a:cubicBezTo>
                    <a:pt x="584" y="1"/>
                    <a:pt x="414" y="123"/>
                    <a:pt x="293" y="251"/>
                  </a:cubicBezTo>
                  <a:cubicBezTo>
                    <a:pt x="128" y="427"/>
                    <a:pt x="47" y="614"/>
                    <a:pt x="21" y="853"/>
                  </a:cubicBezTo>
                  <a:cubicBezTo>
                    <a:pt x="1" y="1055"/>
                    <a:pt x="194" y="1231"/>
                    <a:pt x="377" y="1256"/>
                  </a:cubicBezTo>
                  <a:cubicBezTo>
                    <a:pt x="394" y="1258"/>
                    <a:pt x="412" y="1259"/>
                    <a:pt x="430" y="1259"/>
                  </a:cubicBezTo>
                  <a:cubicBezTo>
                    <a:pt x="607" y="1259"/>
                    <a:pt x="786" y="1144"/>
                    <a:pt x="828" y="962"/>
                  </a:cubicBezTo>
                  <a:cubicBezTo>
                    <a:pt x="840" y="906"/>
                    <a:pt x="855" y="851"/>
                    <a:pt x="869" y="796"/>
                  </a:cubicBezTo>
                  <a:cubicBezTo>
                    <a:pt x="876" y="772"/>
                    <a:pt x="883" y="748"/>
                    <a:pt x="891" y="725"/>
                  </a:cubicBezTo>
                  <a:lnTo>
                    <a:pt x="891" y="725"/>
                  </a:lnTo>
                  <a:cubicBezTo>
                    <a:pt x="891" y="725"/>
                    <a:pt x="891" y="725"/>
                    <a:pt x="891" y="725"/>
                  </a:cubicBezTo>
                  <a:cubicBezTo>
                    <a:pt x="891" y="725"/>
                    <a:pt x="893" y="721"/>
                    <a:pt x="896" y="710"/>
                  </a:cubicBezTo>
                  <a:lnTo>
                    <a:pt x="896" y="710"/>
                  </a:lnTo>
                  <a:cubicBezTo>
                    <a:pt x="895" y="712"/>
                    <a:pt x="895" y="713"/>
                    <a:pt x="894" y="715"/>
                  </a:cubicBezTo>
                  <a:lnTo>
                    <a:pt x="894" y="715"/>
                  </a:lnTo>
                  <a:cubicBezTo>
                    <a:pt x="896" y="709"/>
                    <a:pt x="898" y="704"/>
                    <a:pt x="899" y="699"/>
                  </a:cubicBezTo>
                  <a:lnTo>
                    <a:pt x="899" y="699"/>
                  </a:lnTo>
                  <a:cubicBezTo>
                    <a:pt x="898" y="703"/>
                    <a:pt x="897" y="707"/>
                    <a:pt x="896" y="710"/>
                  </a:cubicBezTo>
                  <a:lnTo>
                    <a:pt x="896" y="710"/>
                  </a:lnTo>
                  <a:cubicBezTo>
                    <a:pt x="899" y="703"/>
                    <a:pt x="903" y="693"/>
                    <a:pt x="907" y="684"/>
                  </a:cubicBezTo>
                  <a:cubicBezTo>
                    <a:pt x="983" y="545"/>
                    <a:pt x="1062" y="463"/>
                    <a:pt x="1086" y="297"/>
                  </a:cubicBezTo>
                  <a:cubicBezTo>
                    <a:pt x="1103" y="171"/>
                    <a:pt x="984" y="49"/>
                    <a:pt x="873" y="16"/>
                  </a:cubicBezTo>
                  <a:cubicBezTo>
                    <a:pt x="837" y="5"/>
                    <a:pt x="80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962;p69"/>
            <p:cNvSpPr/>
            <p:nvPr/>
          </p:nvSpPr>
          <p:spPr>
            <a:xfrm>
              <a:off x="4951475" y="4958800"/>
              <a:ext cx="24675" cy="29725"/>
            </a:xfrm>
            <a:custGeom>
              <a:avLst/>
              <a:gdLst/>
              <a:ahLst/>
              <a:cxnLst/>
              <a:rect l="l" t="t" r="r" b="b"/>
              <a:pathLst>
                <a:path w="987" h="1189" extrusionOk="0">
                  <a:moveTo>
                    <a:pt x="785" y="0"/>
                  </a:moveTo>
                  <a:cubicBezTo>
                    <a:pt x="767" y="0"/>
                    <a:pt x="747" y="3"/>
                    <a:pt x="727" y="9"/>
                  </a:cubicBezTo>
                  <a:cubicBezTo>
                    <a:pt x="371" y="112"/>
                    <a:pt x="0" y="693"/>
                    <a:pt x="251" y="1032"/>
                  </a:cubicBezTo>
                  <a:cubicBezTo>
                    <a:pt x="328" y="1136"/>
                    <a:pt x="430" y="1188"/>
                    <a:pt x="533" y="1188"/>
                  </a:cubicBezTo>
                  <a:cubicBezTo>
                    <a:pt x="636" y="1188"/>
                    <a:pt x="738" y="1136"/>
                    <a:pt x="814" y="1032"/>
                  </a:cubicBezTo>
                  <a:cubicBezTo>
                    <a:pt x="922" y="888"/>
                    <a:pt x="889" y="738"/>
                    <a:pt x="902" y="575"/>
                  </a:cubicBezTo>
                  <a:cubicBezTo>
                    <a:pt x="912" y="465"/>
                    <a:pt x="955" y="361"/>
                    <a:pt x="969" y="251"/>
                  </a:cubicBezTo>
                  <a:cubicBezTo>
                    <a:pt x="986" y="128"/>
                    <a:pt x="911"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963;p69"/>
            <p:cNvSpPr/>
            <p:nvPr/>
          </p:nvSpPr>
          <p:spPr>
            <a:xfrm>
              <a:off x="5004975" y="5004925"/>
              <a:ext cx="28425" cy="27200"/>
            </a:xfrm>
            <a:custGeom>
              <a:avLst/>
              <a:gdLst/>
              <a:ahLst/>
              <a:cxnLst/>
              <a:rect l="l" t="t" r="r" b="b"/>
              <a:pathLst>
                <a:path w="1137" h="1088" extrusionOk="0">
                  <a:moveTo>
                    <a:pt x="792" y="0"/>
                  </a:moveTo>
                  <a:cubicBezTo>
                    <a:pt x="670" y="0"/>
                    <a:pt x="565" y="83"/>
                    <a:pt x="471" y="153"/>
                  </a:cubicBezTo>
                  <a:cubicBezTo>
                    <a:pt x="369" y="229"/>
                    <a:pt x="276" y="317"/>
                    <a:pt x="182" y="401"/>
                  </a:cubicBezTo>
                  <a:cubicBezTo>
                    <a:pt x="1" y="563"/>
                    <a:pt x="43" y="864"/>
                    <a:pt x="223" y="1003"/>
                  </a:cubicBezTo>
                  <a:cubicBezTo>
                    <a:pt x="297" y="1060"/>
                    <a:pt x="383" y="1087"/>
                    <a:pt x="469" y="1087"/>
                  </a:cubicBezTo>
                  <a:cubicBezTo>
                    <a:pt x="605" y="1087"/>
                    <a:pt x="739" y="1018"/>
                    <a:pt x="816" y="890"/>
                  </a:cubicBezTo>
                  <a:cubicBezTo>
                    <a:pt x="930" y="698"/>
                    <a:pt x="1136" y="430"/>
                    <a:pt x="1070" y="197"/>
                  </a:cubicBezTo>
                  <a:cubicBezTo>
                    <a:pt x="1036" y="75"/>
                    <a:pt x="931" y="11"/>
                    <a:pt x="813" y="1"/>
                  </a:cubicBezTo>
                  <a:cubicBezTo>
                    <a:pt x="806" y="1"/>
                    <a:pt x="799" y="0"/>
                    <a:pt x="7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964;p69"/>
            <p:cNvSpPr/>
            <p:nvPr/>
          </p:nvSpPr>
          <p:spPr>
            <a:xfrm>
              <a:off x="4911375" y="4956450"/>
              <a:ext cx="18875" cy="19775"/>
            </a:xfrm>
            <a:custGeom>
              <a:avLst/>
              <a:gdLst/>
              <a:ahLst/>
              <a:cxnLst/>
              <a:rect l="l" t="t" r="r" b="b"/>
              <a:pathLst>
                <a:path w="755" h="791" extrusionOk="0">
                  <a:moveTo>
                    <a:pt x="682" y="347"/>
                  </a:moveTo>
                  <a:lnTo>
                    <a:pt x="682" y="347"/>
                  </a:lnTo>
                  <a:cubicBezTo>
                    <a:pt x="682" y="348"/>
                    <a:pt x="681" y="349"/>
                    <a:pt x="681" y="350"/>
                  </a:cubicBezTo>
                  <a:cubicBezTo>
                    <a:pt x="681" y="349"/>
                    <a:pt x="682" y="348"/>
                    <a:pt x="682" y="347"/>
                  </a:cubicBezTo>
                  <a:close/>
                  <a:moveTo>
                    <a:pt x="689" y="342"/>
                  </a:moveTo>
                  <a:cubicBezTo>
                    <a:pt x="688" y="346"/>
                    <a:pt x="688" y="350"/>
                    <a:pt x="687" y="354"/>
                  </a:cubicBezTo>
                  <a:cubicBezTo>
                    <a:pt x="687" y="350"/>
                    <a:pt x="688" y="346"/>
                    <a:pt x="689" y="342"/>
                  </a:cubicBezTo>
                  <a:close/>
                  <a:moveTo>
                    <a:pt x="471" y="0"/>
                  </a:moveTo>
                  <a:cubicBezTo>
                    <a:pt x="399" y="0"/>
                    <a:pt x="329" y="25"/>
                    <a:pt x="265" y="58"/>
                  </a:cubicBezTo>
                  <a:lnTo>
                    <a:pt x="265" y="58"/>
                  </a:lnTo>
                  <a:cubicBezTo>
                    <a:pt x="202" y="85"/>
                    <a:pt x="147" y="124"/>
                    <a:pt x="103" y="182"/>
                  </a:cubicBezTo>
                  <a:cubicBezTo>
                    <a:pt x="5" y="309"/>
                    <a:pt x="1" y="487"/>
                    <a:pt x="89" y="622"/>
                  </a:cubicBezTo>
                  <a:cubicBezTo>
                    <a:pt x="158" y="727"/>
                    <a:pt x="264" y="790"/>
                    <a:pt x="385" y="790"/>
                  </a:cubicBezTo>
                  <a:cubicBezTo>
                    <a:pt x="402" y="790"/>
                    <a:pt x="418" y="789"/>
                    <a:pt x="435" y="787"/>
                  </a:cubicBezTo>
                  <a:cubicBezTo>
                    <a:pt x="496" y="778"/>
                    <a:pt x="548" y="757"/>
                    <a:pt x="598" y="719"/>
                  </a:cubicBezTo>
                  <a:cubicBezTo>
                    <a:pt x="653" y="678"/>
                    <a:pt x="712" y="610"/>
                    <a:pt x="722" y="539"/>
                  </a:cubicBezTo>
                  <a:cubicBezTo>
                    <a:pt x="733" y="458"/>
                    <a:pt x="754" y="390"/>
                    <a:pt x="728" y="308"/>
                  </a:cubicBezTo>
                  <a:cubicBezTo>
                    <a:pt x="725" y="295"/>
                    <a:pt x="721" y="284"/>
                    <a:pt x="716" y="272"/>
                  </a:cubicBezTo>
                  <a:lnTo>
                    <a:pt x="716" y="272"/>
                  </a:lnTo>
                  <a:cubicBezTo>
                    <a:pt x="728" y="217"/>
                    <a:pt x="719" y="157"/>
                    <a:pt x="691" y="110"/>
                  </a:cubicBezTo>
                  <a:cubicBezTo>
                    <a:pt x="650" y="39"/>
                    <a:pt x="582" y="10"/>
                    <a:pt x="502" y="2"/>
                  </a:cubicBezTo>
                  <a:cubicBezTo>
                    <a:pt x="491" y="1"/>
                    <a:pt x="481" y="0"/>
                    <a:pt x="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965;p69"/>
            <p:cNvSpPr/>
            <p:nvPr/>
          </p:nvSpPr>
          <p:spPr>
            <a:xfrm>
              <a:off x="5202025" y="5083925"/>
              <a:ext cx="21100" cy="25425"/>
            </a:xfrm>
            <a:custGeom>
              <a:avLst/>
              <a:gdLst/>
              <a:ahLst/>
              <a:cxnLst/>
              <a:rect l="l" t="t" r="r" b="b"/>
              <a:pathLst>
                <a:path w="844" h="1017" extrusionOk="0">
                  <a:moveTo>
                    <a:pt x="505" y="1"/>
                  </a:moveTo>
                  <a:cubicBezTo>
                    <a:pt x="479" y="1"/>
                    <a:pt x="452" y="4"/>
                    <a:pt x="426" y="10"/>
                  </a:cubicBezTo>
                  <a:cubicBezTo>
                    <a:pt x="279" y="45"/>
                    <a:pt x="155" y="179"/>
                    <a:pt x="90" y="310"/>
                  </a:cubicBezTo>
                  <a:cubicBezTo>
                    <a:pt x="46" y="398"/>
                    <a:pt x="11" y="486"/>
                    <a:pt x="6" y="586"/>
                  </a:cubicBezTo>
                  <a:cubicBezTo>
                    <a:pt x="0" y="708"/>
                    <a:pt x="72" y="837"/>
                    <a:pt x="162" y="916"/>
                  </a:cubicBezTo>
                  <a:cubicBezTo>
                    <a:pt x="239" y="983"/>
                    <a:pt x="327" y="1017"/>
                    <a:pt x="416" y="1017"/>
                  </a:cubicBezTo>
                  <a:cubicBezTo>
                    <a:pt x="504" y="1017"/>
                    <a:pt x="593" y="983"/>
                    <a:pt x="670" y="916"/>
                  </a:cubicBezTo>
                  <a:cubicBezTo>
                    <a:pt x="726" y="868"/>
                    <a:pt x="768" y="813"/>
                    <a:pt x="798" y="745"/>
                  </a:cubicBezTo>
                  <a:cubicBezTo>
                    <a:pt x="832" y="667"/>
                    <a:pt x="829" y="594"/>
                    <a:pt x="830" y="511"/>
                  </a:cubicBezTo>
                  <a:cubicBezTo>
                    <a:pt x="832" y="486"/>
                    <a:pt x="837" y="458"/>
                    <a:pt x="836" y="433"/>
                  </a:cubicBezTo>
                  <a:lnTo>
                    <a:pt x="836" y="433"/>
                  </a:lnTo>
                  <a:cubicBezTo>
                    <a:pt x="841" y="408"/>
                    <a:pt x="843" y="383"/>
                    <a:pt x="843" y="359"/>
                  </a:cubicBezTo>
                  <a:cubicBezTo>
                    <a:pt x="842" y="319"/>
                    <a:pt x="837" y="278"/>
                    <a:pt x="828" y="239"/>
                  </a:cubicBezTo>
                  <a:cubicBezTo>
                    <a:pt x="797" y="90"/>
                    <a:pt x="650" y="1"/>
                    <a:pt x="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966;p69"/>
            <p:cNvSpPr/>
            <p:nvPr/>
          </p:nvSpPr>
          <p:spPr>
            <a:xfrm>
              <a:off x="5186875" y="4767825"/>
              <a:ext cx="28075" cy="18175"/>
            </a:xfrm>
            <a:custGeom>
              <a:avLst/>
              <a:gdLst/>
              <a:ahLst/>
              <a:cxnLst/>
              <a:rect l="l" t="t" r="r" b="b"/>
              <a:pathLst>
                <a:path w="1123" h="727" extrusionOk="0">
                  <a:moveTo>
                    <a:pt x="670" y="1"/>
                  </a:moveTo>
                  <a:cubicBezTo>
                    <a:pt x="663" y="1"/>
                    <a:pt x="657" y="1"/>
                    <a:pt x="651" y="1"/>
                  </a:cubicBezTo>
                  <a:cubicBezTo>
                    <a:pt x="583" y="5"/>
                    <a:pt x="522" y="24"/>
                    <a:pt x="457" y="40"/>
                  </a:cubicBezTo>
                  <a:cubicBezTo>
                    <a:pt x="367" y="63"/>
                    <a:pt x="275" y="85"/>
                    <a:pt x="182" y="98"/>
                  </a:cubicBezTo>
                  <a:cubicBezTo>
                    <a:pt x="93" y="111"/>
                    <a:pt x="23" y="211"/>
                    <a:pt x="13" y="294"/>
                  </a:cubicBezTo>
                  <a:cubicBezTo>
                    <a:pt x="0" y="396"/>
                    <a:pt x="47" y="468"/>
                    <a:pt x="125" y="529"/>
                  </a:cubicBezTo>
                  <a:cubicBezTo>
                    <a:pt x="227" y="607"/>
                    <a:pt x="333" y="661"/>
                    <a:pt x="457" y="699"/>
                  </a:cubicBezTo>
                  <a:cubicBezTo>
                    <a:pt x="520" y="717"/>
                    <a:pt x="580" y="726"/>
                    <a:pt x="638" y="726"/>
                  </a:cubicBezTo>
                  <a:cubicBezTo>
                    <a:pt x="741" y="726"/>
                    <a:pt x="840" y="697"/>
                    <a:pt x="944" y="645"/>
                  </a:cubicBezTo>
                  <a:cubicBezTo>
                    <a:pt x="1065" y="586"/>
                    <a:pt x="1123" y="432"/>
                    <a:pt x="1106" y="307"/>
                  </a:cubicBezTo>
                  <a:cubicBezTo>
                    <a:pt x="1091" y="186"/>
                    <a:pt x="993" y="42"/>
                    <a:pt x="863" y="24"/>
                  </a:cubicBezTo>
                  <a:cubicBezTo>
                    <a:pt x="798" y="14"/>
                    <a:pt x="735"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967;p69"/>
            <p:cNvSpPr/>
            <p:nvPr/>
          </p:nvSpPr>
          <p:spPr>
            <a:xfrm>
              <a:off x="5244550" y="4680550"/>
              <a:ext cx="26675" cy="27725"/>
            </a:xfrm>
            <a:custGeom>
              <a:avLst/>
              <a:gdLst/>
              <a:ahLst/>
              <a:cxnLst/>
              <a:rect l="l" t="t" r="r" b="b"/>
              <a:pathLst>
                <a:path w="1067" h="1109" extrusionOk="0">
                  <a:moveTo>
                    <a:pt x="636" y="0"/>
                  </a:moveTo>
                  <a:cubicBezTo>
                    <a:pt x="149" y="0"/>
                    <a:pt x="1" y="676"/>
                    <a:pt x="299" y="982"/>
                  </a:cubicBezTo>
                  <a:cubicBezTo>
                    <a:pt x="384" y="1069"/>
                    <a:pt x="495" y="1109"/>
                    <a:pt x="606" y="1109"/>
                  </a:cubicBezTo>
                  <a:cubicBezTo>
                    <a:pt x="797" y="1109"/>
                    <a:pt x="987" y="990"/>
                    <a:pt x="1040" y="786"/>
                  </a:cubicBezTo>
                  <a:cubicBezTo>
                    <a:pt x="1067" y="682"/>
                    <a:pt x="1051" y="588"/>
                    <a:pt x="1055" y="485"/>
                  </a:cubicBezTo>
                  <a:cubicBezTo>
                    <a:pt x="1065" y="237"/>
                    <a:pt x="902" y="0"/>
                    <a:pt x="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968;p69"/>
            <p:cNvSpPr/>
            <p:nvPr/>
          </p:nvSpPr>
          <p:spPr>
            <a:xfrm>
              <a:off x="5320275" y="4794575"/>
              <a:ext cx="23025" cy="23525"/>
            </a:xfrm>
            <a:custGeom>
              <a:avLst/>
              <a:gdLst/>
              <a:ahLst/>
              <a:cxnLst/>
              <a:rect l="l" t="t" r="r" b="b"/>
              <a:pathLst>
                <a:path w="921" h="941" extrusionOk="0">
                  <a:moveTo>
                    <a:pt x="288" y="1"/>
                  </a:moveTo>
                  <a:cubicBezTo>
                    <a:pt x="173" y="1"/>
                    <a:pt x="51" y="55"/>
                    <a:pt x="19" y="178"/>
                  </a:cubicBezTo>
                  <a:cubicBezTo>
                    <a:pt x="1" y="247"/>
                    <a:pt x="10" y="311"/>
                    <a:pt x="36" y="374"/>
                  </a:cubicBezTo>
                  <a:cubicBezTo>
                    <a:pt x="52" y="417"/>
                    <a:pt x="68" y="448"/>
                    <a:pt x="87" y="485"/>
                  </a:cubicBezTo>
                  <a:cubicBezTo>
                    <a:pt x="89" y="488"/>
                    <a:pt x="92" y="494"/>
                    <a:pt x="95" y="500"/>
                  </a:cubicBezTo>
                  <a:lnTo>
                    <a:pt x="95" y="500"/>
                  </a:lnTo>
                  <a:cubicBezTo>
                    <a:pt x="100" y="510"/>
                    <a:pt x="104" y="521"/>
                    <a:pt x="109" y="532"/>
                  </a:cubicBezTo>
                  <a:lnTo>
                    <a:pt x="109" y="532"/>
                  </a:lnTo>
                  <a:cubicBezTo>
                    <a:pt x="110" y="535"/>
                    <a:pt x="112" y="542"/>
                    <a:pt x="116" y="553"/>
                  </a:cubicBezTo>
                  <a:cubicBezTo>
                    <a:pt x="135" y="625"/>
                    <a:pt x="169" y="687"/>
                    <a:pt x="220" y="742"/>
                  </a:cubicBezTo>
                  <a:cubicBezTo>
                    <a:pt x="253" y="776"/>
                    <a:pt x="289" y="806"/>
                    <a:pt x="320" y="842"/>
                  </a:cubicBezTo>
                  <a:cubicBezTo>
                    <a:pt x="377" y="907"/>
                    <a:pt x="471" y="940"/>
                    <a:pt x="563" y="940"/>
                  </a:cubicBezTo>
                  <a:cubicBezTo>
                    <a:pt x="624" y="940"/>
                    <a:pt x="685" y="925"/>
                    <a:pt x="732" y="894"/>
                  </a:cubicBezTo>
                  <a:cubicBezTo>
                    <a:pt x="865" y="809"/>
                    <a:pt x="921" y="664"/>
                    <a:pt x="889" y="511"/>
                  </a:cubicBezTo>
                  <a:cubicBezTo>
                    <a:pt x="866" y="404"/>
                    <a:pt x="832" y="286"/>
                    <a:pt x="752" y="208"/>
                  </a:cubicBezTo>
                  <a:cubicBezTo>
                    <a:pt x="700" y="156"/>
                    <a:pt x="623" y="109"/>
                    <a:pt x="556" y="78"/>
                  </a:cubicBezTo>
                  <a:cubicBezTo>
                    <a:pt x="475" y="41"/>
                    <a:pt x="389" y="1"/>
                    <a:pt x="298" y="1"/>
                  </a:cubicBezTo>
                  <a:cubicBezTo>
                    <a:pt x="294" y="1"/>
                    <a:pt x="291"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969;p69"/>
            <p:cNvSpPr/>
            <p:nvPr/>
          </p:nvSpPr>
          <p:spPr>
            <a:xfrm>
              <a:off x="5099275" y="4639100"/>
              <a:ext cx="36375" cy="27625"/>
            </a:xfrm>
            <a:custGeom>
              <a:avLst/>
              <a:gdLst/>
              <a:ahLst/>
              <a:cxnLst/>
              <a:rect l="l" t="t" r="r" b="b"/>
              <a:pathLst>
                <a:path w="1455" h="1105" extrusionOk="0">
                  <a:moveTo>
                    <a:pt x="384" y="0"/>
                  </a:moveTo>
                  <a:cubicBezTo>
                    <a:pt x="194" y="0"/>
                    <a:pt x="0" y="76"/>
                    <a:pt x="7" y="296"/>
                  </a:cubicBezTo>
                  <a:cubicBezTo>
                    <a:pt x="13" y="509"/>
                    <a:pt x="181" y="630"/>
                    <a:pt x="342" y="741"/>
                  </a:cubicBezTo>
                  <a:cubicBezTo>
                    <a:pt x="451" y="815"/>
                    <a:pt x="581" y="922"/>
                    <a:pt x="663" y="987"/>
                  </a:cubicBezTo>
                  <a:cubicBezTo>
                    <a:pt x="757" y="1062"/>
                    <a:pt x="867" y="1105"/>
                    <a:pt x="975" y="1105"/>
                  </a:cubicBezTo>
                  <a:cubicBezTo>
                    <a:pt x="1091" y="1105"/>
                    <a:pt x="1203" y="1055"/>
                    <a:pt x="1289" y="944"/>
                  </a:cubicBezTo>
                  <a:cubicBezTo>
                    <a:pt x="1455" y="728"/>
                    <a:pt x="1368" y="482"/>
                    <a:pt x="1171" y="330"/>
                  </a:cubicBezTo>
                  <a:cubicBezTo>
                    <a:pt x="1003" y="200"/>
                    <a:pt x="813" y="108"/>
                    <a:pt x="614" y="37"/>
                  </a:cubicBezTo>
                  <a:cubicBezTo>
                    <a:pt x="549" y="14"/>
                    <a:pt x="467" y="0"/>
                    <a:pt x="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970;p69"/>
            <p:cNvSpPr/>
            <p:nvPr/>
          </p:nvSpPr>
          <p:spPr>
            <a:xfrm>
              <a:off x="5136025" y="4677000"/>
              <a:ext cx="22175" cy="23250"/>
            </a:xfrm>
            <a:custGeom>
              <a:avLst/>
              <a:gdLst/>
              <a:ahLst/>
              <a:cxnLst/>
              <a:rect l="l" t="t" r="r" b="b"/>
              <a:pathLst>
                <a:path w="887" h="930" extrusionOk="0">
                  <a:moveTo>
                    <a:pt x="623" y="75"/>
                  </a:moveTo>
                  <a:lnTo>
                    <a:pt x="623" y="75"/>
                  </a:lnTo>
                  <a:cubicBezTo>
                    <a:pt x="624" y="75"/>
                    <a:pt x="624" y="75"/>
                    <a:pt x="625" y="75"/>
                  </a:cubicBezTo>
                  <a:lnTo>
                    <a:pt x="625" y="75"/>
                  </a:lnTo>
                  <a:cubicBezTo>
                    <a:pt x="628" y="77"/>
                    <a:pt x="630" y="80"/>
                    <a:pt x="633" y="82"/>
                  </a:cubicBezTo>
                  <a:lnTo>
                    <a:pt x="633" y="82"/>
                  </a:lnTo>
                  <a:cubicBezTo>
                    <a:pt x="630" y="79"/>
                    <a:pt x="626" y="77"/>
                    <a:pt x="623" y="75"/>
                  </a:cubicBezTo>
                  <a:close/>
                  <a:moveTo>
                    <a:pt x="408" y="0"/>
                  </a:moveTo>
                  <a:cubicBezTo>
                    <a:pt x="394" y="0"/>
                    <a:pt x="379" y="1"/>
                    <a:pt x="364" y="4"/>
                  </a:cubicBezTo>
                  <a:lnTo>
                    <a:pt x="364" y="4"/>
                  </a:lnTo>
                  <a:cubicBezTo>
                    <a:pt x="360" y="4"/>
                    <a:pt x="357" y="3"/>
                    <a:pt x="354" y="3"/>
                  </a:cubicBezTo>
                  <a:cubicBezTo>
                    <a:pt x="289" y="3"/>
                    <a:pt x="203" y="46"/>
                    <a:pt x="162" y="91"/>
                  </a:cubicBezTo>
                  <a:cubicBezTo>
                    <a:pt x="133" y="122"/>
                    <a:pt x="112" y="155"/>
                    <a:pt x="97" y="192"/>
                  </a:cubicBezTo>
                  <a:lnTo>
                    <a:pt x="97" y="192"/>
                  </a:lnTo>
                  <a:cubicBezTo>
                    <a:pt x="94" y="199"/>
                    <a:pt x="91" y="206"/>
                    <a:pt x="88" y="212"/>
                  </a:cubicBezTo>
                  <a:lnTo>
                    <a:pt x="88" y="212"/>
                  </a:lnTo>
                  <a:cubicBezTo>
                    <a:pt x="85" y="216"/>
                    <a:pt x="83" y="219"/>
                    <a:pt x="82" y="223"/>
                  </a:cubicBezTo>
                  <a:cubicBezTo>
                    <a:pt x="62" y="259"/>
                    <a:pt x="47" y="300"/>
                    <a:pt x="36" y="340"/>
                  </a:cubicBezTo>
                  <a:cubicBezTo>
                    <a:pt x="33" y="352"/>
                    <a:pt x="28" y="362"/>
                    <a:pt x="25" y="374"/>
                  </a:cubicBezTo>
                  <a:cubicBezTo>
                    <a:pt x="0" y="454"/>
                    <a:pt x="16" y="535"/>
                    <a:pt x="27" y="617"/>
                  </a:cubicBezTo>
                  <a:cubicBezTo>
                    <a:pt x="41" y="649"/>
                    <a:pt x="56" y="685"/>
                    <a:pt x="69" y="718"/>
                  </a:cubicBezTo>
                  <a:cubicBezTo>
                    <a:pt x="97" y="767"/>
                    <a:pt x="133" y="807"/>
                    <a:pt x="179" y="838"/>
                  </a:cubicBezTo>
                  <a:cubicBezTo>
                    <a:pt x="248" y="890"/>
                    <a:pt x="336" y="929"/>
                    <a:pt x="424" y="929"/>
                  </a:cubicBezTo>
                  <a:cubicBezTo>
                    <a:pt x="428" y="929"/>
                    <a:pt x="433" y="929"/>
                    <a:pt x="437" y="929"/>
                  </a:cubicBezTo>
                  <a:cubicBezTo>
                    <a:pt x="628" y="919"/>
                    <a:pt x="791" y="803"/>
                    <a:pt x="846" y="618"/>
                  </a:cubicBezTo>
                  <a:cubicBezTo>
                    <a:pt x="886" y="486"/>
                    <a:pt x="856" y="361"/>
                    <a:pt x="795" y="242"/>
                  </a:cubicBezTo>
                  <a:cubicBezTo>
                    <a:pt x="752" y="159"/>
                    <a:pt x="684" y="99"/>
                    <a:pt x="603" y="62"/>
                  </a:cubicBezTo>
                  <a:lnTo>
                    <a:pt x="603" y="62"/>
                  </a:lnTo>
                  <a:cubicBezTo>
                    <a:pt x="543" y="25"/>
                    <a:pt x="479" y="0"/>
                    <a:pt x="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971;p69"/>
            <p:cNvSpPr/>
            <p:nvPr/>
          </p:nvSpPr>
          <p:spPr>
            <a:xfrm>
              <a:off x="4984650" y="4695925"/>
              <a:ext cx="40300" cy="24575"/>
            </a:xfrm>
            <a:custGeom>
              <a:avLst/>
              <a:gdLst/>
              <a:ahLst/>
              <a:cxnLst/>
              <a:rect l="l" t="t" r="r" b="b"/>
              <a:pathLst>
                <a:path w="1612" h="983" extrusionOk="0">
                  <a:moveTo>
                    <a:pt x="528" y="0"/>
                  </a:moveTo>
                  <a:cubicBezTo>
                    <a:pt x="131" y="0"/>
                    <a:pt x="0" y="568"/>
                    <a:pt x="340" y="762"/>
                  </a:cubicBezTo>
                  <a:cubicBezTo>
                    <a:pt x="470" y="836"/>
                    <a:pt x="624" y="880"/>
                    <a:pt x="764" y="931"/>
                  </a:cubicBezTo>
                  <a:cubicBezTo>
                    <a:pt x="857" y="964"/>
                    <a:pt x="949" y="982"/>
                    <a:pt x="1042" y="982"/>
                  </a:cubicBezTo>
                  <a:cubicBezTo>
                    <a:pt x="1117" y="982"/>
                    <a:pt x="1193" y="970"/>
                    <a:pt x="1270" y="945"/>
                  </a:cubicBezTo>
                  <a:cubicBezTo>
                    <a:pt x="1549" y="854"/>
                    <a:pt x="1611" y="547"/>
                    <a:pt x="1433" y="330"/>
                  </a:cubicBezTo>
                  <a:cubicBezTo>
                    <a:pt x="1320" y="192"/>
                    <a:pt x="1171" y="119"/>
                    <a:pt x="998" y="82"/>
                  </a:cubicBezTo>
                  <a:cubicBezTo>
                    <a:pt x="849" y="50"/>
                    <a:pt x="698" y="6"/>
                    <a:pt x="545" y="1"/>
                  </a:cubicBezTo>
                  <a:cubicBezTo>
                    <a:pt x="539" y="0"/>
                    <a:pt x="533"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972;p69"/>
            <p:cNvSpPr/>
            <p:nvPr/>
          </p:nvSpPr>
          <p:spPr>
            <a:xfrm>
              <a:off x="5029600" y="4676550"/>
              <a:ext cx="20175" cy="20600"/>
            </a:xfrm>
            <a:custGeom>
              <a:avLst/>
              <a:gdLst/>
              <a:ahLst/>
              <a:cxnLst/>
              <a:rect l="l" t="t" r="r" b="b"/>
              <a:pathLst>
                <a:path w="807" h="824" extrusionOk="0">
                  <a:moveTo>
                    <a:pt x="350" y="0"/>
                  </a:moveTo>
                  <a:cubicBezTo>
                    <a:pt x="322" y="0"/>
                    <a:pt x="294" y="4"/>
                    <a:pt x="265" y="12"/>
                  </a:cubicBezTo>
                  <a:cubicBezTo>
                    <a:pt x="229" y="22"/>
                    <a:pt x="193" y="38"/>
                    <a:pt x="160" y="55"/>
                  </a:cubicBezTo>
                  <a:cubicBezTo>
                    <a:pt x="77" y="101"/>
                    <a:pt x="1" y="217"/>
                    <a:pt x="12" y="313"/>
                  </a:cubicBezTo>
                  <a:cubicBezTo>
                    <a:pt x="17" y="359"/>
                    <a:pt x="5" y="377"/>
                    <a:pt x="24" y="436"/>
                  </a:cubicBezTo>
                  <a:cubicBezTo>
                    <a:pt x="27" y="445"/>
                    <a:pt x="30" y="455"/>
                    <a:pt x="33" y="464"/>
                  </a:cubicBezTo>
                  <a:lnTo>
                    <a:pt x="33" y="464"/>
                  </a:lnTo>
                  <a:cubicBezTo>
                    <a:pt x="35" y="490"/>
                    <a:pt x="39" y="516"/>
                    <a:pt x="47" y="540"/>
                  </a:cubicBezTo>
                  <a:cubicBezTo>
                    <a:pt x="75" y="621"/>
                    <a:pt x="115" y="687"/>
                    <a:pt x="185" y="740"/>
                  </a:cubicBezTo>
                  <a:cubicBezTo>
                    <a:pt x="258" y="795"/>
                    <a:pt x="327" y="813"/>
                    <a:pt x="418" y="822"/>
                  </a:cubicBezTo>
                  <a:cubicBezTo>
                    <a:pt x="426" y="823"/>
                    <a:pt x="433" y="823"/>
                    <a:pt x="440" y="823"/>
                  </a:cubicBezTo>
                  <a:cubicBezTo>
                    <a:pt x="534" y="823"/>
                    <a:pt x="622" y="769"/>
                    <a:pt x="690" y="710"/>
                  </a:cubicBezTo>
                  <a:cubicBezTo>
                    <a:pt x="738" y="662"/>
                    <a:pt x="771" y="606"/>
                    <a:pt x="789" y="540"/>
                  </a:cubicBezTo>
                  <a:cubicBezTo>
                    <a:pt x="807" y="472"/>
                    <a:pt x="807" y="404"/>
                    <a:pt x="789" y="336"/>
                  </a:cubicBezTo>
                  <a:cubicBezTo>
                    <a:pt x="763" y="268"/>
                    <a:pt x="742" y="208"/>
                    <a:pt x="686" y="155"/>
                  </a:cubicBezTo>
                  <a:cubicBezTo>
                    <a:pt x="670" y="139"/>
                    <a:pt x="651" y="125"/>
                    <a:pt x="632" y="111"/>
                  </a:cubicBezTo>
                  <a:cubicBezTo>
                    <a:pt x="605" y="90"/>
                    <a:pt x="580" y="70"/>
                    <a:pt x="551" y="54"/>
                  </a:cubicBezTo>
                  <a:cubicBezTo>
                    <a:pt x="486" y="23"/>
                    <a:pt x="420"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973;p69"/>
            <p:cNvSpPr/>
            <p:nvPr/>
          </p:nvSpPr>
          <p:spPr>
            <a:xfrm>
              <a:off x="5044475" y="4728375"/>
              <a:ext cx="20075" cy="18225"/>
            </a:xfrm>
            <a:custGeom>
              <a:avLst/>
              <a:gdLst/>
              <a:ahLst/>
              <a:cxnLst/>
              <a:rect l="l" t="t" r="r" b="b"/>
              <a:pathLst>
                <a:path w="803" h="729" extrusionOk="0">
                  <a:moveTo>
                    <a:pt x="316" y="1"/>
                  </a:moveTo>
                  <a:cubicBezTo>
                    <a:pt x="275" y="1"/>
                    <a:pt x="235" y="5"/>
                    <a:pt x="201" y="16"/>
                  </a:cubicBezTo>
                  <a:cubicBezTo>
                    <a:pt x="87" y="51"/>
                    <a:pt x="18" y="151"/>
                    <a:pt x="11" y="267"/>
                  </a:cubicBezTo>
                  <a:cubicBezTo>
                    <a:pt x="1" y="459"/>
                    <a:pt x="157" y="688"/>
                    <a:pt x="351" y="721"/>
                  </a:cubicBezTo>
                  <a:cubicBezTo>
                    <a:pt x="381" y="726"/>
                    <a:pt x="411" y="729"/>
                    <a:pt x="440" y="729"/>
                  </a:cubicBezTo>
                  <a:cubicBezTo>
                    <a:pt x="526" y="729"/>
                    <a:pt x="606" y="703"/>
                    <a:pt x="674" y="635"/>
                  </a:cubicBezTo>
                  <a:cubicBezTo>
                    <a:pt x="750" y="559"/>
                    <a:pt x="802" y="418"/>
                    <a:pt x="758" y="311"/>
                  </a:cubicBezTo>
                  <a:cubicBezTo>
                    <a:pt x="731" y="246"/>
                    <a:pt x="704" y="183"/>
                    <a:pt x="650" y="133"/>
                  </a:cubicBezTo>
                  <a:cubicBezTo>
                    <a:pt x="601" y="88"/>
                    <a:pt x="551" y="59"/>
                    <a:pt x="490" y="33"/>
                  </a:cubicBezTo>
                  <a:cubicBezTo>
                    <a:pt x="442" y="12"/>
                    <a:pt x="378" y="1"/>
                    <a:pt x="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974;p69"/>
            <p:cNvSpPr/>
            <p:nvPr/>
          </p:nvSpPr>
          <p:spPr>
            <a:xfrm>
              <a:off x="4911350" y="4782000"/>
              <a:ext cx="37550" cy="20975"/>
            </a:xfrm>
            <a:custGeom>
              <a:avLst/>
              <a:gdLst/>
              <a:ahLst/>
              <a:cxnLst/>
              <a:rect l="l" t="t" r="r" b="b"/>
              <a:pathLst>
                <a:path w="1502" h="839" extrusionOk="0">
                  <a:moveTo>
                    <a:pt x="1006" y="0"/>
                  </a:moveTo>
                  <a:cubicBezTo>
                    <a:pt x="650" y="0"/>
                    <a:pt x="81" y="234"/>
                    <a:pt x="18" y="623"/>
                  </a:cubicBezTo>
                  <a:cubicBezTo>
                    <a:pt x="1" y="732"/>
                    <a:pt x="63" y="832"/>
                    <a:pt x="182" y="838"/>
                  </a:cubicBezTo>
                  <a:cubicBezTo>
                    <a:pt x="189" y="838"/>
                    <a:pt x="196" y="838"/>
                    <a:pt x="203" y="838"/>
                  </a:cubicBezTo>
                  <a:cubicBezTo>
                    <a:pt x="341" y="838"/>
                    <a:pt x="473" y="781"/>
                    <a:pt x="608" y="751"/>
                  </a:cubicBezTo>
                  <a:cubicBezTo>
                    <a:pt x="750" y="719"/>
                    <a:pt x="889" y="729"/>
                    <a:pt x="1035" y="724"/>
                  </a:cubicBezTo>
                  <a:cubicBezTo>
                    <a:pt x="1500" y="706"/>
                    <a:pt x="1501" y="19"/>
                    <a:pt x="1035" y="1"/>
                  </a:cubicBezTo>
                  <a:cubicBezTo>
                    <a:pt x="1026" y="0"/>
                    <a:pt x="1016" y="0"/>
                    <a:pt x="1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975;p69"/>
            <p:cNvSpPr/>
            <p:nvPr/>
          </p:nvSpPr>
          <p:spPr>
            <a:xfrm>
              <a:off x="4925900" y="4813625"/>
              <a:ext cx="28925" cy="20200"/>
            </a:xfrm>
            <a:custGeom>
              <a:avLst/>
              <a:gdLst/>
              <a:ahLst/>
              <a:cxnLst/>
              <a:rect l="l" t="t" r="r" b="b"/>
              <a:pathLst>
                <a:path w="1157" h="808" extrusionOk="0">
                  <a:moveTo>
                    <a:pt x="579" y="1"/>
                  </a:moveTo>
                  <a:cubicBezTo>
                    <a:pt x="429" y="1"/>
                    <a:pt x="275" y="56"/>
                    <a:pt x="156" y="162"/>
                  </a:cubicBezTo>
                  <a:cubicBezTo>
                    <a:pt x="1" y="299"/>
                    <a:pt x="43" y="583"/>
                    <a:pt x="223" y="677"/>
                  </a:cubicBezTo>
                  <a:cubicBezTo>
                    <a:pt x="305" y="722"/>
                    <a:pt x="402" y="758"/>
                    <a:pt x="492" y="785"/>
                  </a:cubicBezTo>
                  <a:cubicBezTo>
                    <a:pt x="546" y="801"/>
                    <a:pt x="598" y="807"/>
                    <a:pt x="648" y="807"/>
                  </a:cubicBezTo>
                  <a:cubicBezTo>
                    <a:pt x="718" y="807"/>
                    <a:pt x="785" y="795"/>
                    <a:pt x="858" y="778"/>
                  </a:cubicBezTo>
                  <a:cubicBezTo>
                    <a:pt x="1079" y="729"/>
                    <a:pt x="1156" y="467"/>
                    <a:pt x="1059" y="285"/>
                  </a:cubicBezTo>
                  <a:cubicBezTo>
                    <a:pt x="958" y="92"/>
                    <a:pt x="771" y="1"/>
                    <a:pt x="5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976;p69"/>
            <p:cNvSpPr/>
            <p:nvPr/>
          </p:nvSpPr>
          <p:spPr>
            <a:xfrm>
              <a:off x="4890150" y="4852800"/>
              <a:ext cx="19425" cy="15750"/>
            </a:xfrm>
            <a:custGeom>
              <a:avLst/>
              <a:gdLst/>
              <a:ahLst/>
              <a:cxnLst/>
              <a:rect l="l" t="t" r="r" b="b"/>
              <a:pathLst>
                <a:path w="777" h="630" extrusionOk="0">
                  <a:moveTo>
                    <a:pt x="413" y="1"/>
                  </a:moveTo>
                  <a:cubicBezTo>
                    <a:pt x="316" y="1"/>
                    <a:pt x="243" y="44"/>
                    <a:pt x="169" y="105"/>
                  </a:cubicBezTo>
                  <a:cubicBezTo>
                    <a:pt x="96" y="166"/>
                    <a:pt x="36" y="257"/>
                    <a:pt x="20" y="351"/>
                  </a:cubicBezTo>
                  <a:cubicBezTo>
                    <a:pt x="1" y="491"/>
                    <a:pt x="78" y="623"/>
                    <a:pt x="231" y="626"/>
                  </a:cubicBezTo>
                  <a:cubicBezTo>
                    <a:pt x="245" y="627"/>
                    <a:pt x="270" y="630"/>
                    <a:pt x="293" y="630"/>
                  </a:cubicBezTo>
                  <a:cubicBezTo>
                    <a:pt x="317" y="630"/>
                    <a:pt x="340" y="627"/>
                    <a:pt x="349" y="618"/>
                  </a:cubicBezTo>
                  <a:lnTo>
                    <a:pt x="349" y="618"/>
                  </a:lnTo>
                  <a:cubicBezTo>
                    <a:pt x="345" y="622"/>
                    <a:pt x="328" y="623"/>
                    <a:pt x="321" y="623"/>
                  </a:cubicBezTo>
                  <a:cubicBezTo>
                    <a:pt x="316" y="623"/>
                    <a:pt x="316" y="622"/>
                    <a:pt x="333" y="620"/>
                  </a:cubicBezTo>
                  <a:cubicBezTo>
                    <a:pt x="339" y="620"/>
                    <a:pt x="344" y="619"/>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78" y="614"/>
                    <a:pt x="408" y="609"/>
                    <a:pt x="438" y="605"/>
                  </a:cubicBezTo>
                  <a:cubicBezTo>
                    <a:pt x="495" y="594"/>
                    <a:pt x="545" y="580"/>
                    <a:pt x="592" y="543"/>
                  </a:cubicBezTo>
                  <a:cubicBezTo>
                    <a:pt x="612" y="528"/>
                    <a:pt x="626" y="516"/>
                    <a:pt x="643" y="500"/>
                  </a:cubicBezTo>
                  <a:cubicBezTo>
                    <a:pt x="650" y="493"/>
                    <a:pt x="666" y="480"/>
                    <a:pt x="665" y="480"/>
                  </a:cubicBezTo>
                  <a:lnTo>
                    <a:pt x="665" y="480"/>
                  </a:lnTo>
                  <a:cubicBezTo>
                    <a:pt x="665" y="480"/>
                    <a:pt x="662" y="483"/>
                    <a:pt x="652" y="490"/>
                  </a:cubicBezTo>
                  <a:lnTo>
                    <a:pt x="652" y="490"/>
                  </a:lnTo>
                  <a:cubicBezTo>
                    <a:pt x="731" y="427"/>
                    <a:pt x="777" y="347"/>
                    <a:pt x="762" y="242"/>
                  </a:cubicBezTo>
                  <a:cubicBezTo>
                    <a:pt x="750" y="142"/>
                    <a:pt x="676" y="51"/>
                    <a:pt x="576" y="26"/>
                  </a:cubicBezTo>
                  <a:cubicBezTo>
                    <a:pt x="528" y="13"/>
                    <a:pt x="477" y="3"/>
                    <a:pt x="426" y="1"/>
                  </a:cubicBezTo>
                  <a:cubicBezTo>
                    <a:pt x="422" y="1"/>
                    <a:pt x="417"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977;p69"/>
            <p:cNvSpPr/>
            <p:nvPr/>
          </p:nvSpPr>
          <p:spPr>
            <a:xfrm>
              <a:off x="5090350" y="5050150"/>
              <a:ext cx="21975" cy="25250"/>
            </a:xfrm>
            <a:custGeom>
              <a:avLst/>
              <a:gdLst/>
              <a:ahLst/>
              <a:cxnLst/>
              <a:rect l="l" t="t" r="r" b="b"/>
              <a:pathLst>
                <a:path w="879" h="1010" extrusionOk="0">
                  <a:moveTo>
                    <a:pt x="443" y="0"/>
                  </a:moveTo>
                  <a:cubicBezTo>
                    <a:pt x="253" y="0"/>
                    <a:pt x="126" y="165"/>
                    <a:pt x="64" y="327"/>
                  </a:cubicBezTo>
                  <a:cubicBezTo>
                    <a:pt x="0" y="492"/>
                    <a:pt x="26" y="675"/>
                    <a:pt x="121" y="824"/>
                  </a:cubicBezTo>
                  <a:cubicBezTo>
                    <a:pt x="192" y="936"/>
                    <a:pt x="323" y="1010"/>
                    <a:pt x="454" y="1010"/>
                  </a:cubicBezTo>
                  <a:cubicBezTo>
                    <a:pt x="515" y="1010"/>
                    <a:pt x="576" y="994"/>
                    <a:pt x="632" y="958"/>
                  </a:cubicBezTo>
                  <a:cubicBezTo>
                    <a:pt x="797" y="851"/>
                    <a:pt x="878" y="623"/>
                    <a:pt x="766" y="446"/>
                  </a:cubicBezTo>
                  <a:cubicBezTo>
                    <a:pt x="763" y="442"/>
                    <a:pt x="754" y="424"/>
                    <a:pt x="748" y="414"/>
                  </a:cubicBezTo>
                  <a:lnTo>
                    <a:pt x="748" y="414"/>
                  </a:lnTo>
                  <a:cubicBezTo>
                    <a:pt x="746" y="410"/>
                    <a:pt x="744" y="405"/>
                    <a:pt x="743" y="401"/>
                  </a:cubicBezTo>
                  <a:lnTo>
                    <a:pt x="743" y="401"/>
                  </a:lnTo>
                  <a:cubicBezTo>
                    <a:pt x="742" y="398"/>
                    <a:pt x="741" y="395"/>
                    <a:pt x="740" y="389"/>
                  </a:cubicBezTo>
                  <a:cubicBezTo>
                    <a:pt x="737" y="379"/>
                    <a:pt x="734" y="367"/>
                    <a:pt x="731" y="355"/>
                  </a:cubicBezTo>
                  <a:lnTo>
                    <a:pt x="731" y="355"/>
                  </a:lnTo>
                  <a:cubicBezTo>
                    <a:pt x="733" y="334"/>
                    <a:pt x="724" y="298"/>
                    <a:pt x="723" y="287"/>
                  </a:cubicBezTo>
                  <a:cubicBezTo>
                    <a:pt x="719" y="253"/>
                    <a:pt x="717" y="242"/>
                    <a:pt x="717" y="242"/>
                  </a:cubicBezTo>
                  <a:lnTo>
                    <a:pt x="717" y="242"/>
                  </a:lnTo>
                  <a:cubicBezTo>
                    <a:pt x="717" y="242"/>
                    <a:pt x="717" y="243"/>
                    <a:pt x="717" y="245"/>
                  </a:cubicBezTo>
                  <a:lnTo>
                    <a:pt x="717" y="245"/>
                  </a:lnTo>
                  <a:cubicBezTo>
                    <a:pt x="714" y="221"/>
                    <a:pt x="711" y="206"/>
                    <a:pt x="704" y="184"/>
                  </a:cubicBezTo>
                  <a:cubicBezTo>
                    <a:pt x="663" y="74"/>
                    <a:pt x="580" y="8"/>
                    <a:pt x="462" y="1"/>
                  </a:cubicBezTo>
                  <a:cubicBezTo>
                    <a:pt x="455" y="1"/>
                    <a:pt x="449" y="0"/>
                    <a:pt x="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978;p69"/>
            <p:cNvSpPr/>
            <p:nvPr/>
          </p:nvSpPr>
          <p:spPr>
            <a:xfrm>
              <a:off x="5149850" y="5085250"/>
              <a:ext cx="21925" cy="22825"/>
            </a:xfrm>
            <a:custGeom>
              <a:avLst/>
              <a:gdLst/>
              <a:ahLst/>
              <a:cxnLst/>
              <a:rect l="l" t="t" r="r" b="b"/>
              <a:pathLst>
                <a:path w="877" h="913" extrusionOk="0">
                  <a:moveTo>
                    <a:pt x="440" y="1"/>
                  </a:moveTo>
                  <a:cubicBezTo>
                    <a:pt x="351" y="1"/>
                    <a:pt x="262" y="33"/>
                    <a:pt x="205" y="97"/>
                  </a:cubicBezTo>
                  <a:cubicBezTo>
                    <a:pt x="198" y="104"/>
                    <a:pt x="193" y="111"/>
                    <a:pt x="186" y="118"/>
                  </a:cubicBezTo>
                  <a:cubicBezTo>
                    <a:pt x="191" y="114"/>
                    <a:pt x="197" y="110"/>
                    <a:pt x="202" y="105"/>
                  </a:cubicBezTo>
                  <a:lnTo>
                    <a:pt x="202" y="105"/>
                  </a:lnTo>
                  <a:cubicBezTo>
                    <a:pt x="157" y="144"/>
                    <a:pt x="118" y="187"/>
                    <a:pt x="90" y="245"/>
                  </a:cubicBezTo>
                  <a:cubicBezTo>
                    <a:pt x="36" y="358"/>
                    <a:pt x="1" y="490"/>
                    <a:pt x="46" y="614"/>
                  </a:cubicBezTo>
                  <a:cubicBezTo>
                    <a:pt x="77" y="700"/>
                    <a:pt x="118" y="768"/>
                    <a:pt x="191" y="825"/>
                  </a:cubicBezTo>
                  <a:cubicBezTo>
                    <a:pt x="256" y="876"/>
                    <a:pt x="340" y="913"/>
                    <a:pt x="425" y="913"/>
                  </a:cubicBezTo>
                  <a:cubicBezTo>
                    <a:pt x="430" y="913"/>
                    <a:pt x="434" y="913"/>
                    <a:pt x="439" y="913"/>
                  </a:cubicBezTo>
                  <a:cubicBezTo>
                    <a:pt x="511" y="909"/>
                    <a:pt x="581" y="891"/>
                    <a:pt x="645" y="858"/>
                  </a:cubicBezTo>
                  <a:cubicBezTo>
                    <a:pt x="741" y="807"/>
                    <a:pt x="797" y="711"/>
                    <a:pt x="832" y="614"/>
                  </a:cubicBezTo>
                  <a:cubicBezTo>
                    <a:pt x="877" y="490"/>
                    <a:pt x="844" y="358"/>
                    <a:pt x="788" y="245"/>
                  </a:cubicBezTo>
                  <a:cubicBezTo>
                    <a:pt x="754" y="175"/>
                    <a:pt x="710" y="132"/>
                    <a:pt x="654" y="89"/>
                  </a:cubicBezTo>
                  <a:lnTo>
                    <a:pt x="654" y="89"/>
                  </a:lnTo>
                  <a:cubicBezTo>
                    <a:pt x="667" y="98"/>
                    <a:pt x="679" y="108"/>
                    <a:pt x="691" y="118"/>
                  </a:cubicBezTo>
                  <a:cubicBezTo>
                    <a:pt x="685" y="112"/>
                    <a:pt x="680" y="106"/>
                    <a:pt x="674" y="97"/>
                  </a:cubicBezTo>
                  <a:cubicBezTo>
                    <a:pt x="617" y="33"/>
                    <a:pt x="528" y="1"/>
                    <a:pt x="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979;p69"/>
            <p:cNvSpPr/>
            <p:nvPr/>
          </p:nvSpPr>
          <p:spPr>
            <a:xfrm>
              <a:off x="5395775" y="4759400"/>
              <a:ext cx="27775" cy="27900"/>
            </a:xfrm>
            <a:custGeom>
              <a:avLst/>
              <a:gdLst/>
              <a:ahLst/>
              <a:cxnLst/>
              <a:rect l="l" t="t" r="r" b="b"/>
              <a:pathLst>
                <a:path w="1111" h="1116" extrusionOk="0">
                  <a:moveTo>
                    <a:pt x="374" y="1"/>
                  </a:moveTo>
                  <a:cubicBezTo>
                    <a:pt x="368" y="1"/>
                    <a:pt x="363" y="1"/>
                    <a:pt x="358" y="1"/>
                  </a:cubicBezTo>
                  <a:cubicBezTo>
                    <a:pt x="222" y="8"/>
                    <a:pt x="62" y="99"/>
                    <a:pt x="36" y="245"/>
                  </a:cubicBezTo>
                  <a:cubicBezTo>
                    <a:pt x="0" y="453"/>
                    <a:pt x="95" y="584"/>
                    <a:pt x="201" y="747"/>
                  </a:cubicBezTo>
                  <a:cubicBezTo>
                    <a:pt x="333" y="946"/>
                    <a:pt x="464" y="1115"/>
                    <a:pt x="727" y="1115"/>
                  </a:cubicBezTo>
                  <a:cubicBezTo>
                    <a:pt x="730" y="1115"/>
                    <a:pt x="733" y="1115"/>
                    <a:pt x="736" y="1115"/>
                  </a:cubicBezTo>
                  <a:cubicBezTo>
                    <a:pt x="882" y="1113"/>
                    <a:pt x="1056" y="1006"/>
                    <a:pt x="1082" y="851"/>
                  </a:cubicBezTo>
                  <a:cubicBezTo>
                    <a:pt x="1108" y="708"/>
                    <a:pt x="1110" y="596"/>
                    <a:pt x="1031" y="467"/>
                  </a:cubicBezTo>
                  <a:cubicBezTo>
                    <a:pt x="977" y="379"/>
                    <a:pt x="911" y="322"/>
                    <a:pt x="833" y="260"/>
                  </a:cubicBezTo>
                  <a:cubicBezTo>
                    <a:pt x="699" y="154"/>
                    <a:pt x="555" y="1"/>
                    <a:pt x="3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980;p69"/>
            <p:cNvSpPr/>
            <p:nvPr/>
          </p:nvSpPr>
          <p:spPr>
            <a:xfrm>
              <a:off x="5429725" y="4732275"/>
              <a:ext cx="25200" cy="30525"/>
            </a:xfrm>
            <a:custGeom>
              <a:avLst/>
              <a:gdLst/>
              <a:ahLst/>
              <a:cxnLst/>
              <a:rect l="l" t="t" r="r" b="b"/>
              <a:pathLst>
                <a:path w="1008" h="1221" extrusionOk="0">
                  <a:moveTo>
                    <a:pt x="371" y="0"/>
                  </a:moveTo>
                  <a:cubicBezTo>
                    <a:pt x="186" y="0"/>
                    <a:pt x="1" y="150"/>
                    <a:pt x="12" y="350"/>
                  </a:cubicBezTo>
                  <a:cubicBezTo>
                    <a:pt x="20" y="480"/>
                    <a:pt x="54" y="601"/>
                    <a:pt x="100" y="720"/>
                  </a:cubicBezTo>
                  <a:cubicBezTo>
                    <a:pt x="128" y="791"/>
                    <a:pt x="154" y="865"/>
                    <a:pt x="193" y="928"/>
                  </a:cubicBezTo>
                  <a:cubicBezTo>
                    <a:pt x="237" y="995"/>
                    <a:pt x="295" y="1054"/>
                    <a:pt x="350" y="1112"/>
                  </a:cubicBezTo>
                  <a:cubicBezTo>
                    <a:pt x="416" y="1182"/>
                    <a:pt x="520" y="1221"/>
                    <a:pt x="622" y="1221"/>
                  </a:cubicBezTo>
                  <a:cubicBezTo>
                    <a:pt x="687" y="1221"/>
                    <a:pt x="751" y="1205"/>
                    <a:pt x="804" y="1171"/>
                  </a:cubicBezTo>
                  <a:cubicBezTo>
                    <a:pt x="954" y="1075"/>
                    <a:pt x="1007" y="918"/>
                    <a:pt x="976" y="747"/>
                  </a:cubicBezTo>
                  <a:cubicBezTo>
                    <a:pt x="929" y="487"/>
                    <a:pt x="769" y="194"/>
                    <a:pt x="538" y="47"/>
                  </a:cubicBezTo>
                  <a:cubicBezTo>
                    <a:pt x="487" y="15"/>
                    <a:pt x="429"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981;p69"/>
            <p:cNvSpPr/>
            <p:nvPr/>
          </p:nvSpPr>
          <p:spPr>
            <a:xfrm>
              <a:off x="5477300" y="4744475"/>
              <a:ext cx="22075" cy="31475"/>
            </a:xfrm>
            <a:custGeom>
              <a:avLst/>
              <a:gdLst/>
              <a:ahLst/>
              <a:cxnLst/>
              <a:rect l="l" t="t" r="r" b="b"/>
              <a:pathLst>
                <a:path w="883" h="1259" extrusionOk="0">
                  <a:moveTo>
                    <a:pt x="587" y="1"/>
                  </a:moveTo>
                  <a:cubicBezTo>
                    <a:pt x="407" y="1"/>
                    <a:pt x="285" y="131"/>
                    <a:pt x="194" y="288"/>
                  </a:cubicBezTo>
                  <a:cubicBezTo>
                    <a:pt x="94" y="456"/>
                    <a:pt x="4" y="654"/>
                    <a:pt x="3" y="852"/>
                  </a:cubicBezTo>
                  <a:cubicBezTo>
                    <a:pt x="1" y="1057"/>
                    <a:pt x="160" y="1228"/>
                    <a:pt x="359" y="1254"/>
                  </a:cubicBezTo>
                  <a:cubicBezTo>
                    <a:pt x="379" y="1257"/>
                    <a:pt x="398" y="1258"/>
                    <a:pt x="418" y="1258"/>
                  </a:cubicBezTo>
                  <a:cubicBezTo>
                    <a:pt x="602" y="1258"/>
                    <a:pt x="740" y="1136"/>
                    <a:pt x="809" y="961"/>
                  </a:cubicBezTo>
                  <a:cubicBezTo>
                    <a:pt x="859" y="835"/>
                    <a:pt x="854" y="686"/>
                    <a:pt x="867" y="551"/>
                  </a:cubicBezTo>
                  <a:cubicBezTo>
                    <a:pt x="872" y="499"/>
                    <a:pt x="880" y="444"/>
                    <a:pt x="881" y="393"/>
                  </a:cubicBezTo>
                  <a:cubicBezTo>
                    <a:pt x="882" y="358"/>
                    <a:pt x="879" y="327"/>
                    <a:pt x="874" y="291"/>
                  </a:cubicBezTo>
                  <a:cubicBezTo>
                    <a:pt x="873" y="285"/>
                    <a:pt x="872" y="280"/>
                    <a:pt x="872" y="276"/>
                  </a:cubicBezTo>
                  <a:lnTo>
                    <a:pt x="872" y="276"/>
                  </a:lnTo>
                  <a:cubicBezTo>
                    <a:pt x="872" y="275"/>
                    <a:pt x="872" y="275"/>
                    <a:pt x="872" y="274"/>
                  </a:cubicBezTo>
                  <a:cubicBezTo>
                    <a:pt x="866" y="160"/>
                    <a:pt x="792" y="33"/>
                    <a:pt x="670" y="10"/>
                  </a:cubicBezTo>
                  <a:cubicBezTo>
                    <a:pt x="641" y="4"/>
                    <a:pt x="613"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982;p69"/>
            <p:cNvSpPr/>
            <p:nvPr/>
          </p:nvSpPr>
          <p:spPr>
            <a:xfrm>
              <a:off x="5545575" y="4715000"/>
              <a:ext cx="21350" cy="22325"/>
            </a:xfrm>
            <a:custGeom>
              <a:avLst/>
              <a:gdLst/>
              <a:ahLst/>
              <a:cxnLst/>
              <a:rect l="l" t="t" r="r" b="b"/>
              <a:pathLst>
                <a:path w="854" h="893" extrusionOk="0">
                  <a:moveTo>
                    <a:pt x="429" y="0"/>
                  </a:moveTo>
                  <a:cubicBezTo>
                    <a:pt x="361" y="0"/>
                    <a:pt x="292" y="26"/>
                    <a:pt x="226" y="79"/>
                  </a:cubicBezTo>
                  <a:lnTo>
                    <a:pt x="226" y="79"/>
                  </a:lnTo>
                  <a:cubicBezTo>
                    <a:pt x="253" y="57"/>
                    <a:pt x="262" y="49"/>
                    <a:pt x="261" y="49"/>
                  </a:cubicBezTo>
                  <a:lnTo>
                    <a:pt x="261" y="49"/>
                  </a:lnTo>
                  <a:cubicBezTo>
                    <a:pt x="259" y="49"/>
                    <a:pt x="202" y="91"/>
                    <a:pt x="181" y="113"/>
                  </a:cubicBezTo>
                  <a:cubicBezTo>
                    <a:pt x="140" y="155"/>
                    <a:pt x="127" y="184"/>
                    <a:pt x="106" y="231"/>
                  </a:cubicBezTo>
                  <a:cubicBezTo>
                    <a:pt x="51" y="355"/>
                    <a:pt x="1" y="469"/>
                    <a:pt x="55" y="607"/>
                  </a:cubicBezTo>
                  <a:cubicBezTo>
                    <a:pt x="85" y="689"/>
                    <a:pt x="123" y="754"/>
                    <a:pt x="194" y="808"/>
                  </a:cubicBezTo>
                  <a:cubicBezTo>
                    <a:pt x="255" y="856"/>
                    <a:pt x="335" y="892"/>
                    <a:pt x="415" y="892"/>
                  </a:cubicBezTo>
                  <a:cubicBezTo>
                    <a:pt x="419" y="892"/>
                    <a:pt x="423" y="892"/>
                    <a:pt x="428" y="892"/>
                  </a:cubicBezTo>
                  <a:cubicBezTo>
                    <a:pt x="496" y="890"/>
                    <a:pt x="563" y="871"/>
                    <a:pt x="623" y="839"/>
                  </a:cubicBezTo>
                  <a:cubicBezTo>
                    <a:pt x="716" y="790"/>
                    <a:pt x="766" y="700"/>
                    <a:pt x="802" y="607"/>
                  </a:cubicBezTo>
                  <a:cubicBezTo>
                    <a:pt x="853" y="473"/>
                    <a:pt x="804" y="354"/>
                    <a:pt x="750" y="231"/>
                  </a:cubicBezTo>
                  <a:cubicBezTo>
                    <a:pt x="736" y="199"/>
                    <a:pt x="724" y="177"/>
                    <a:pt x="701" y="148"/>
                  </a:cubicBezTo>
                  <a:cubicBezTo>
                    <a:pt x="689" y="129"/>
                    <a:pt x="676" y="114"/>
                    <a:pt x="660" y="99"/>
                  </a:cubicBezTo>
                  <a:cubicBezTo>
                    <a:pt x="616" y="64"/>
                    <a:pt x="594" y="47"/>
                    <a:pt x="593" y="47"/>
                  </a:cubicBezTo>
                  <a:lnTo>
                    <a:pt x="593" y="47"/>
                  </a:lnTo>
                  <a:cubicBezTo>
                    <a:pt x="592" y="47"/>
                    <a:pt x="606" y="58"/>
                    <a:pt x="633" y="81"/>
                  </a:cubicBezTo>
                  <a:cubicBezTo>
                    <a:pt x="568" y="27"/>
                    <a:pt x="499"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983;p69"/>
            <p:cNvSpPr/>
            <p:nvPr/>
          </p:nvSpPr>
          <p:spPr>
            <a:xfrm>
              <a:off x="5375350" y="4595625"/>
              <a:ext cx="32475" cy="27150"/>
            </a:xfrm>
            <a:custGeom>
              <a:avLst/>
              <a:gdLst/>
              <a:ahLst/>
              <a:cxnLst/>
              <a:rect l="l" t="t" r="r" b="b"/>
              <a:pathLst>
                <a:path w="1299" h="1086" extrusionOk="0">
                  <a:moveTo>
                    <a:pt x="295" y="1"/>
                  </a:moveTo>
                  <a:cubicBezTo>
                    <a:pt x="267" y="1"/>
                    <a:pt x="238" y="3"/>
                    <a:pt x="207" y="8"/>
                  </a:cubicBezTo>
                  <a:cubicBezTo>
                    <a:pt x="55" y="34"/>
                    <a:pt x="0" y="206"/>
                    <a:pt x="22" y="337"/>
                  </a:cubicBezTo>
                  <a:cubicBezTo>
                    <a:pt x="47" y="498"/>
                    <a:pt x="197" y="625"/>
                    <a:pt x="306" y="739"/>
                  </a:cubicBezTo>
                  <a:cubicBezTo>
                    <a:pt x="443" y="879"/>
                    <a:pt x="564" y="1003"/>
                    <a:pt x="754" y="1069"/>
                  </a:cubicBezTo>
                  <a:cubicBezTo>
                    <a:pt x="787" y="1080"/>
                    <a:pt x="821" y="1085"/>
                    <a:pt x="856" y="1085"/>
                  </a:cubicBezTo>
                  <a:cubicBezTo>
                    <a:pt x="995" y="1085"/>
                    <a:pt x="1144" y="1005"/>
                    <a:pt x="1207" y="885"/>
                  </a:cubicBezTo>
                  <a:cubicBezTo>
                    <a:pt x="1299" y="713"/>
                    <a:pt x="1258" y="548"/>
                    <a:pt x="1144" y="400"/>
                  </a:cubicBezTo>
                  <a:cubicBezTo>
                    <a:pt x="1039" y="265"/>
                    <a:pt x="866" y="201"/>
                    <a:pt x="714" y="132"/>
                  </a:cubicBezTo>
                  <a:cubicBezTo>
                    <a:pt x="571" y="66"/>
                    <a:pt x="446"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984;p69"/>
            <p:cNvSpPr/>
            <p:nvPr/>
          </p:nvSpPr>
          <p:spPr>
            <a:xfrm>
              <a:off x="5407025" y="4572400"/>
              <a:ext cx="22625" cy="26150"/>
            </a:xfrm>
            <a:custGeom>
              <a:avLst/>
              <a:gdLst/>
              <a:ahLst/>
              <a:cxnLst/>
              <a:rect l="l" t="t" r="r" b="b"/>
              <a:pathLst>
                <a:path w="905" h="1046" extrusionOk="0">
                  <a:moveTo>
                    <a:pt x="535" y="1"/>
                  </a:moveTo>
                  <a:cubicBezTo>
                    <a:pt x="410" y="1"/>
                    <a:pt x="282" y="58"/>
                    <a:pt x="223" y="173"/>
                  </a:cubicBezTo>
                  <a:cubicBezTo>
                    <a:pt x="135" y="348"/>
                    <a:pt x="1" y="545"/>
                    <a:pt x="79" y="747"/>
                  </a:cubicBezTo>
                  <a:cubicBezTo>
                    <a:pt x="131" y="882"/>
                    <a:pt x="215" y="989"/>
                    <a:pt x="362" y="1031"/>
                  </a:cubicBezTo>
                  <a:cubicBezTo>
                    <a:pt x="398" y="1041"/>
                    <a:pt x="434" y="1045"/>
                    <a:pt x="470" y="1045"/>
                  </a:cubicBezTo>
                  <a:cubicBezTo>
                    <a:pt x="576" y="1045"/>
                    <a:pt x="681" y="1004"/>
                    <a:pt x="756" y="927"/>
                  </a:cubicBezTo>
                  <a:cubicBezTo>
                    <a:pt x="864" y="817"/>
                    <a:pt x="904" y="683"/>
                    <a:pt x="895" y="532"/>
                  </a:cubicBezTo>
                  <a:cubicBezTo>
                    <a:pt x="892" y="471"/>
                    <a:pt x="888" y="412"/>
                    <a:pt x="884" y="352"/>
                  </a:cubicBezTo>
                  <a:cubicBezTo>
                    <a:pt x="873" y="201"/>
                    <a:pt x="781" y="47"/>
                    <a:pt x="623" y="10"/>
                  </a:cubicBezTo>
                  <a:cubicBezTo>
                    <a:pt x="595" y="4"/>
                    <a:pt x="565" y="1"/>
                    <a:pt x="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985;p69"/>
            <p:cNvSpPr/>
            <p:nvPr/>
          </p:nvSpPr>
          <p:spPr>
            <a:xfrm>
              <a:off x="5327100" y="4579875"/>
              <a:ext cx="20900" cy="20225"/>
            </a:xfrm>
            <a:custGeom>
              <a:avLst/>
              <a:gdLst/>
              <a:ahLst/>
              <a:cxnLst/>
              <a:rect l="l" t="t" r="r" b="b"/>
              <a:pathLst>
                <a:path w="836" h="809" extrusionOk="0">
                  <a:moveTo>
                    <a:pt x="419" y="0"/>
                  </a:moveTo>
                  <a:cubicBezTo>
                    <a:pt x="284" y="0"/>
                    <a:pt x="150" y="62"/>
                    <a:pt x="91" y="186"/>
                  </a:cubicBezTo>
                  <a:cubicBezTo>
                    <a:pt x="86" y="196"/>
                    <a:pt x="82" y="206"/>
                    <a:pt x="77" y="215"/>
                  </a:cubicBezTo>
                  <a:cubicBezTo>
                    <a:pt x="15" y="345"/>
                    <a:pt x="1" y="484"/>
                    <a:pt x="77" y="613"/>
                  </a:cubicBezTo>
                  <a:cubicBezTo>
                    <a:pt x="148" y="733"/>
                    <a:pt x="279" y="809"/>
                    <a:pt x="418" y="809"/>
                  </a:cubicBezTo>
                  <a:cubicBezTo>
                    <a:pt x="557" y="809"/>
                    <a:pt x="689" y="733"/>
                    <a:pt x="760" y="613"/>
                  </a:cubicBezTo>
                  <a:cubicBezTo>
                    <a:pt x="836" y="483"/>
                    <a:pt x="821" y="345"/>
                    <a:pt x="760" y="215"/>
                  </a:cubicBezTo>
                  <a:cubicBezTo>
                    <a:pt x="755" y="205"/>
                    <a:pt x="751" y="195"/>
                    <a:pt x="746" y="186"/>
                  </a:cubicBezTo>
                  <a:cubicBezTo>
                    <a:pt x="687" y="62"/>
                    <a:pt x="553"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986;p69"/>
            <p:cNvSpPr/>
            <p:nvPr/>
          </p:nvSpPr>
          <p:spPr>
            <a:xfrm>
              <a:off x="5219800" y="4587575"/>
              <a:ext cx="21875" cy="21425"/>
            </a:xfrm>
            <a:custGeom>
              <a:avLst/>
              <a:gdLst/>
              <a:ahLst/>
              <a:cxnLst/>
              <a:rect l="l" t="t" r="r" b="b"/>
              <a:pathLst>
                <a:path w="875" h="857" extrusionOk="0">
                  <a:moveTo>
                    <a:pt x="22" y="273"/>
                  </a:moveTo>
                  <a:lnTo>
                    <a:pt x="22" y="273"/>
                  </a:lnTo>
                  <a:cubicBezTo>
                    <a:pt x="22" y="273"/>
                    <a:pt x="22" y="274"/>
                    <a:pt x="21" y="274"/>
                  </a:cubicBezTo>
                  <a:lnTo>
                    <a:pt x="21" y="274"/>
                  </a:lnTo>
                  <a:cubicBezTo>
                    <a:pt x="21" y="274"/>
                    <a:pt x="21" y="274"/>
                    <a:pt x="21" y="274"/>
                  </a:cubicBezTo>
                  <a:cubicBezTo>
                    <a:pt x="21" y="274"/>
                    <a:pt x="22" y="273"/>
                    <a:pt x="22" y="273"/>
                  </a:cubicBezTo>
                  <a:close/>
                  <a:moveTo>
                    <a:pt x="386" y="0"/>
                  </a:moveTo>
                  <a:cubicBezTo>
                    <a:pt x="341" y="0"/>
                    <a:pt x="296" y="7"/>
                    <a:pt x="254" y="22"/>
                  </a:cubicBezTo>
                  <a:lnTo>
                    <a:pt x="254" y="22"/>
                  </a:lnTo>
                  <a:cubicBezTo>
                    <a:pt x="249" y="23"/>
                    <a:pt x="244" y="24"/>
                    <a:pt x="239" y="25"/>
                  </a:cubicBezTo>
                  <a:lnTo>
                    <a:pt x="165" y="56"/>
                  </a:lnTo>
                  <a:cubicBezTo>
                    <a:pt x="129" y="74"/>
                    <a:pt x="102" y="100"/>
                    <a:pt x="79" y="134"/>
                  </a:cubicBezTo>
                  <a:cubicBezTo>
                    <a:pt x="45" y="181"/>
                    <a:pt x="28" y="226"/>
                    <a:pt x="20" y="280"/>
                  </a:cubicBezTo>
                  <a:lnTo>
                    <a:pt x="20" y="280"/>
                  </a:lnTo>
                  <a:cubicBezTo>
                    <a:pt x="1" y="348"/>
                    <a:pt x="1" y="421"/>
                    <a:pt x="20" y="490"/>
                  </a:cubicBezTo>
                  <a:cubicBezTo>
                    <a:pt x="34" y="536"/>
                    <a:pt x="54" y="587"/>
                    <a:pt x="81" y="626"/>
                  </a:cubicBezTo>
                  <a:cubicBezTo>
                    <a:pt x="126" y="692"/>
                    <a:pt x="176" y="751"/>
                    <a:pt x="246" y="793"/>
                  </a:cubicBezTo>
                  <a:cubicBezTo>
                    <a:pt x="318" y="835"/>
                    <a:pt x="398" y="852"/>
                    <a:pt x="481" y="857"/>
                  </a:cubicBezTo>
                  <a:cubicBezTo>
                    <a:pt x="485" y="857"/>
                    <a:pt x="489" y="857"/>
                    <a:pt x="494" y="857"/>
                  </a:cubicBezTo>
                  <a:cubicBezTo>
                    <a:pt x="583" y="857"/>
                    <a:pt x="694" y="808"/>
                    <a:pt x="752" y="744"/>
                  </a:cubicBezTo>
                  <a:cubicBezTo>
                    <a:pt x="816" y="675"/>
                    <a:pt x="874" y="573"/>
                    <a:pt x="864" y="474"/>
                  </a:cubicBezTo>
                  <a:cubicBezTo>
                    <a:pt x="860" y="437"/>
                    <a:pt x="858" y="396"/>
                    <a:pt x="849" y="360"/>
                  </a:cubicBezTo>
                  <a:cubicBezTo>
                    <a:pt x="846" y="351"/>
                    <a:pt x="816" y="278"/>
                    <a:pt x="800" y="246"/>
                  </a:cubicBezTo>
                  <a:cubicBezTo>
                    <a:pt x="764" y="175"/>
                    <a:pt x="696" y="116"/>
                    <a:pt x="630" y="74"/>
                  </a:cubicBezTo>
                  <a:cubicBezTo>
                    <a:pt x="591" y="49"/>
                    <a:pt x="543" y="31"/>
                    <a:pt x="499" y="17"/>
                  </a:cubicBezTo>
                  <a:cubicBezTo>
                    <a:pt x="464" y="6"/>
                    <a:pt x="425" y="0"/>
                    <a:pt x="3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987;p69"/>
            <p:cNvSpPr/>
            <p:nvPr/>
          </p:nvSpPr>
          <p:spPr>
            <a:xfrm>
              <a:off x="5517050" y="4570050"/>
              <a:ext cx="22250" cy="21925"/>
            </a:xfrm>
            <a:custGeom>
              <a:avLst/>
              <a:gdLst/>
              <a:ahLst/>
              <a:cxnLst/>
              <a:rect l="l" t="t" r="r" b="b"/>
              <a:pathLst>
                <a:path w="890" h="877" extrusionOk="0">
                  <a:moveTo>
                    <a:pt x="589" y="1"/>
                  </a:moveTo>
                  <a:cubicBezTo>
                    <a:pt x="483" y="1"/>
                    <a:pt x="371" y="48"/>
                    <a:pt x="294" y="109"/>
                  </a:cubicBezTo>
                  <a:cubicBezTo>
                    <a:pt x="140" y="227"/>
                    <a:pt x="0" y="419"/>
                    <a:pt x="74" y="624"/>
                  </a:cubicBezTo>
                  <a:cubicBezTo>
                    <a:pt x="131" y="778"/>
                    <a:pt x="262" y="877"/>
                    <a:pt x="410" y="877"/>
                  </a:cubicBezTo>
                  <a:cubicBezTo>
                    <a:pt x="467" y="877"/>
                    <a:pt x="526" y="862"/>
                    <a:pt x="584" y="831"/>
                  </a:cubicBezTo>
                  <a:cubicBezTo>
                    <a:pt x="734" y="750"/>
                    <a:pt x="781" y="590"/>
                    <a:pt x="819" y="437"/>
                  </a:cubicBezTo>
                  <a:cubicBezTo>
                    <a:pt x="853" y="294"/>
                    <a:pt x="889" y="130"/>
                    <a:pt x="737" y="39"/>
                  </a:cubicBezTo>
                  <a:cubicBezTo>
                    <a:pt x="692" y="12"/>
                    <a:pt x="641"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988;p69"/>
            <p:cNvSpPr/>
            <p:nvPr/>
          </p:nvSpPr>
          <p:spPr>
            <a:xfrm>
              <a:off x="5474800" y="4565350"/>
              <a:ext cx="19800" cy="21075"/>
            </a:xfrm>
            <a:custGeom>
              <a:avLst/>
              <a:gdLst/>
              <a:ahLst/>
              <a:cxnLst/>
              <a:rect l="l" t="t" r="r" b="b"/>
              <a:pathLst>
                <a:path w="792" h="843" extrusionOk="0">
                  <a:moveTo>
                    <a:pt x="450" y="1"/>
                  </a:moveTo>
                  <a:cubicBezTo>
                    <a:pt x="438" y="1"/>
                    <a:pt x="425" y="3"/>
                    <a:pt x="398" y="7"/>
                  </a:cubicBezTo>
                  <a:cubicBezTo>
                    <a:pt x="343" y="14"/>
                    <a:pt x="353" y="12"/>
                    <a:pt x="305" y="33"/>
                  </a:cubicBezTo>
                  <a:cubicBezTo>
                    <a:pt x="250" y="55"/>
                    <a:pt x="203" y="92"/>
                    <a:pt x="161" y="133"/>
                  </a:cubicBezTo>
                  <a:cubicBezTo>
                    <a:pt x="127" y="165"/>
                    <a:pt x="98" y="206"/>
                    <a:pt x="73" y="246"/>
                  </a:cubicBezTo>
                  <a:cubicBezTo>
                    <a:pt x="13" y="343"/>
                    <a:pt x="1" y="457"/>
                    <a:pt x="29" y="566"/>
                  </a:cubicBezTo>
                  <a:cubicBezTo>
                    <a:pt x="60" y="679"/>
                    <a:pt x="141" y="765"/>
                    <a:pt x="248" y="810"/>
                  </a:cubicBezTo>
                  <a:cubicBezTo>
                    <a:pt x="297" y="831"/>
                    <a:pt x="352" y="843"/>
                    <a:pt x="408" y="843"/>
                  </a:cubicBezTo>
                  <a:cubicBezTo>
                    <a:pt x="471" y="843"/>
                    <a:pt x="533" y="827"/>
                    <a:pt x="584" y="791"/>
                  </a:cubicBezTo>
                  <a:cubicBezTo>
                    <a:pt x="630" y="758"/>
                    <a:pt x="668" y="729"/>
                    <a:pt x="702" y="685"/>
                  </a:cubicBezTo>
                  <a:cubicBezTo>
                    <a:pt x="735" y="648"/>
                    <a:pt x="758" y="604"/>
                    <a:pt x="771" y="554"/>
                  </a:cubicBezTo>
                  <a:cubicBezTo>
                    <a:pt x="776" y="519"/>
                    <a:pt x="780" y="485"/>
                    <a:pt x="785" y="451"/>
                  </a:cubicBezTo>
                  <a:cubicBezTo>
                    <a:pt x="791" y="394"/>
                    <a:pt x="786" y="365"/>
                    <a:pt x="776" y="299"/>
                  </a:cubicBezTo>
                  <a:cubicBezTo>
                    <a:pt x="771" y="266"/>
                    <a:pt x="766" y="245"/>
                    <a:pt x="752" y="212"/>
                  </a:cubicBezTo>
                  <a:cubicBezTo>
                    <a:pt x="734" y="169"/>
                    <a:pt x="712" y="130"/>
                    <a:pt x="678" y="97"/>
                  </a:cubicBezTo>
                  <a:cubicBezTo>
                    <a:pt x="642" y="64"/>
                    <a:pt x="580" y="22"/>
                    <a:pt x="532" y="13"/>
                  </a:cubicBezTo>
                  <a:cubicBezTo>
                    <a:pt x="482" y="5"/>
                    <a:pt x="467" y="1"/>
                    <a:pt x="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989;p69"/>
            <p:cNvSpPr/>
            <p:nvPr/>
          </p:nvSpPr>
          <p:spPr>
            <a:xfrm>
              <a:off x="5615025" y="4571050"/>
              <a:ext cx="23650" cy="20775"/>
            </a:xfrm>
            <a:custGeom>
              <a:avLst/>
              <a:gdLst/>
              <a:ahLst/>
              <a:cxnLst/>
              <a:rect l="l" t="t" r="r" b="b"/>
              <a:pathLst>
                <a:path w="946" h="831" extrusionOk="0">
                  <a:moveTo>
                    <a:pt x="597" y="0"/>
                  </a:moveTo>
                  <a:cubicBezTo>
                    <a:pt x="535" y="0"/>
                    <a:pt x="473" y="11"/>
                    <a:pt x="417" y="27"/>
                  </a:cubicBezTo>
                  <a:cubicBezTo>
                    <a:pt x="241" y="79"/>
                    <a:pt x="59" y="196"/>
                    <a:pt x="24" y="388"/>
                  </a:cubicBezTo>
                  <a:cubicBezTo>
                    <a:pt x="0" y="514"/>
                    <a:pt x="20" y="634"/>
                    <a:pt x="114" y="728"/>
                  </a:cubicBezTo>
                  <a:cubicBezTo>
                    <a:pt x="180" y="794"/>
                    <a:pt x="270" y="831"/>
                    <a:pt x="361" y="831"/>
                  </a:cubicBezTo>
                  <a:cubicBezTo>
                    <a:pt x="392" y="831"/>
                    <a:pt x="423" y="826"/>
                    <a:pt x="454" y="818"/>
                  </a:cubicBezTo>
                  <a:cubicBezTo>
                    <a:pt x="498" y="806"/>
                    <a:pt x="544" y="787"/>
                    <a:pt x="585" y="764"/>
                  </a:cubicBezTo>
                  <a:cubicBezTo>
                    <a:pt x="649" y="726"/>
                    <a:pt x="671" y="680"/>
                    <a:pt x="711" y="633"/>
                  </a:cubicBezTo>
                  <a:lnTo>
                    <a:pt x="711" y="633"/>
                  </a:lnTo>
                  <a:cubicBezTo>
                    <a:pt x="709" y="636"/>
                    <a:pt x="708" y="638"/>
                    <a:pt x="708" y="638"/>
                  </a:cubicBezTo>
                  <a:cubicBezTo>
                    <a:pt x="709" y="638"/>
                    <a:pt x="716" y="631"/>
                    <a:pt x="730" y="615"/>
                  </a:cubicBezTo>
                  <a:cubicBezTo>
                    <a:pt x="746" y="595"/>
                    <a:pt x="762" y="576"/>
                    <a:pt x="778" y="557"/>
                  </a:cubicBezTo>
                  <a:cubicBezTo>
                    <a:pt x="818" y="512"/>
                    <a:pt x="864" y="473"/>
                    <a:pt x="891" y="419"/>
                  </a:cubicBezTo>
                  <a:cubicBezTo>
                    <a:pt x="945" y="312"/>
                    <a:pt x="945" y="187"/>
                    <a:pt x="858" y="96"/>
                  </a:cubicBezTo>
                  <a:cubicBezTo>
                    <a:pt x="789" y="26"/>
                    <a:pt x="694" y="0"/>
                    <a:pt x="5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990;p69"/>
            <p:cNvSpPr/>
            <p:nvPr/>
          </p:nvSpPr>
          <p:spPr>
            <a:xfrm>
              <a:off x="5566700" y="4641675"/>
              <a:ext cx="26300" cy="25400"/>
            </a:xfrm>
            <a:custGeom>
              <a:avLst/>
              <a:gdLst/>
              <a:ahLst/>
              <a:cxnLst/>
              <a:rect l="l" t="t" r="r" b="b"/>
              <a:pathLst>
                <a:path w="1052" h="1016" extrusionOk="0">
                  <a:moveTo>
                    <a:pt x="591" y="1"/>
                  </a:moveTo>
                  <a:cubicBezTo>
                    <a:pt x="562" y="1"/>
                    <a:pt x="533" y="4"/>
                    <a:pt x="504" y="10"/>
                  </a:cubicBezTo>
                  <a:cubicBezTo>
                    <a:pt x="92" y="90"/>
                    <a:pt x="1" y="770"/>
                    <a:pt x="372" y="961"/>
                  </a:cubicBezTo>
                  <a:cubicBezTo>
                    <a:pt x="442" y="997"/>
                    <a:pt x="515" y="1015"/>
                    <a:pt x="587" y="1015"/>
                  </a:cubicBezTo>
                  <a:cubicBezTo>
                    <a:pt x="694" y="1015"/>
                    <a:pt x="798" y="975"/>
                    <a:pt x="885" y="896"/>
                  </a:cubicBezTo>
                  <a:cubicBezTo>
                    <a:pt x="1051" y="743"/>
                    <a:pt x="1032" y="548"/>
                    <a:pt x="995" y="352"/>
                  </a:cubicBezTo>
                  <a:cubicBezTo>
                    <a:pt x="958" y="145"/>
                    <a:pt x="791" y="1"/>
                    <a:pt x="5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991;p69"/>
            <p:cNvSpPr/>
            <p:nvPr/>
          </p:nvSpPr>
          <p:spPr>
            <a:xfrm>
              <a:off x="5593700" y="4755100"/>
              <a:ext cx="22450" cy="24100"/>
            </a:xfrm>
            <a:custGeom>
              <a:avLst/>
              <a:gdLst/>
              <a:ahLst/>
              <a:cxnLst/>
              <a:rect l="l" t="t" r="r" b="b"/>
              <a:pathLst>
                <a:path w="898" h="964" extrusionOk="0">
                  <a:moveTo>
                    <a:pt x="692" y="188"/>
                  </a:moveTo>
                  <a:cubicBezTo>
                    <a:pt x="694" y="190"/>
                    <a:pt x="696" y="192"/>
                    <a:pt x="699" y="194"/>
                  </a:cubicBezTo>
                  <a:cubicBezTo>
                    <a:pt x="696" y="192"/>
                    <a:pt x="694" y="190"/>
                    <a:pt x="692" y="188"/>
                  </a:cubicBezTo>
                  <a:close/>
                  <a:moveTo>
                    <a:pt x="386" y="1"/>
                  </a:moveTo>
                  <a:cubicBezTo>
                    <a:pt x="325" y="1"/>
                    <a:pt x="272" y="18"/>
                    <a:pt x="211" y="44"/>
                  </a:cubicBezTo>
                  <a:cubicBezTo>
                    <a:pt x="108" y="90"/>
                    <a:pt x="37" y="215"/>
                    <a:pt x="16" y="322"/>
                  </a:cubicBezTo>
                  <a:cubicBezTo>
                    <a:pt x="0" y="402"/>
                    <a:pt x="1" y="479"/>
                    <a:pt x="15" y="556"/>
                  </a:cubicBezTo>
                  <a:lnTo>
                    <a:pt x="15" y="556"/>
                  </a:lnTo>
                  <a:cubicBezTo>
                    <a:pt x="21" y="656"/>
                    <a:pt x="72" y="755"/>
                    <a:pt x="140" y="824"/>
                  </a:cubicBezTo>
                  <a:cubicBezTo>
                    <a:pt x="203" y="889"/>
                    <a:pt x="268" y="918"/>
                    <a:pt x="351" y="948"/>
                  </a:cubicBezTo>
                  <a:cubicBezTo>
                    <a:pt x="388" y="953"/>
                    <a:pt x="428" y="958"/>
                    <a:pt x="465" y="963"/>
                  </a:cubicBezTo>
                  <a:cubicBezTo>
                    <a:pt x="470" y="964"/>
                    <a:pt x="476" y="964"/>
                    <a:pt x="481" y="964"/>
                  </a:cubicBezTo>
                  <a:cubicBezTo>
                    <a:pt x="534" y="964"/>
                    <a:pt x="584" y="951"/>
                    <a:pt x="630" y="926"/>
                  </a:cubicBezTo>
                  <a:cubicBezTo>
                    <a:pt x="712" y="891"/>
                    <a:pt x="791" y="833"/>
                    <a:pt x="834" y="751"/>
                  </a:cubicBezTo>
                  <a:cubicBezTo>
                    <a:pt x="870" y="684"/>
                    <a:pt x="889" y="611"/>
                    <a:pt x="892" y="535"/>
                  </a:cubicBezTo>
                  <a:cubicBezTo>
                    <a:pt x="898" y="421"/>
                    <a:pt x="839" y="313"/>
                    <a:pt x="767" y="232"/>
                  </a:cubicBezTo>
                  <a:cubicBezTo>
                    <a:pt x="735" y="197"/>
                    <a:pt x="703" y="173"/>
                    <a:pt x="668" y="154"/>
                  </a:cubicBezTo>
                  <a:lnTo>
                    <a:pt x="668" y="154"/>
                  </a:lnTo>
                  <a:cubicBezTo>
                    <a:pt x="655" y="134"/>
                    <a:pt x="641" y="115"/>
                    <a:pt x="619" y="96"/>
                  </a:cubicBezTo>
                  <a:cubicBezTo>
                    <a:pt x="563" y="45"/>
                    <a:pt x="502" y="13"/>
                    <a:pt x="426" y="3"/>
                  </a:cubicBezTo>
                  <a:cubicBezTo>
                    <a:pt x="412" y="1"/>
                    <a:pt x="398" y="1"/>
                    <a:pt x="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992;p69"/>
            <p:cNvSpPr/>
            <p:nvPr/>
          </p:nvSpPr>
          <p:spPr>
            <a:xfrm>
              <a:off x="5270275" y="4783300"/>
              <a:ext cx="18475" cy="18400"/>
            </a:xfrm>
            <a:custGeom>
              <a:avLst/>
              <a:gdLst/>
              <a:ahLst/>
              <a:cxnLst/>
              <a:rect l="l" t="t" r="r" b="b"/>
              <a:pathLst>
                <a:path w="739" h="736" extrusionOk="0">
                  <a:moveTo>
                    <a:pt x="387" y="0"/>
                  </a:moveTo>
                  <a:cubicBezTo>
                    <a:pt x="384" y="0"/>
                    <a:pt x="381" y="0"/>
                    <a:pt x="378" y="0"/>
                  </a:cubicBezTo>
                  <a:cubicBezTo>
                    <a:pt x="346" y="4"/>
                    <a:pt x="315" y="10"/>
                    <a:pt x="283" y="14"/>
                  </a:cubicBezTo>
                  <a:cubicBezTo>
                    <a:pt x="222" y="30"/>
                    <a:pt x="169" y="61"/>
                    <a:pt x="124" y="106"/>
                  </a:cubicBezTo>
                  <a:cubicBezTo>
                    <a:pt x="120" y="111"/>
                    <a:pt x="118" y="116"/>
                    <a:pt x="114" y="119"/>
                  </a:cubicBezTo>
                  <a:cubicBezTo>
                    <a:pt x="79" y="152"/>
                    <a:pt x="55" y="190"/>
                    <a:pt x="41" y="234"/>
                  </a:cubicBezTo>
                  <a:cubicBezTo>
                    <a:pt x="30" y="258"/>
                    <a:pt x="22" y="273"/>
                    <a:pt x="17" y="297"/>
                  </a:cubicBezTo>
                  <a:cubicBezTo>
                    <a:pt x="0" y="359"/>
                    <a:pt x="0" y="420"/>
                    <a:pt x="17" y="482"/>
                  </a:cubicBezTo>
                  <a:cubicBezTo>
                    <a:pt x="34" y="539"/>
                    <a:pt x="63" y="591"/>
                    <a:pt x="107" y="633"/>
                  </a:cubicBezTo>
                  <a:cubicBezTo>
                    <a:pt x="149" y="675"/>
                    <a:pt x="200" y="705"/>
                    <a:pt x="258" y="722"/>
                  </a:cubicBezTo>
                  <a:cubicBezTo>
                    <a:pt x="289" y="731"/>
                    <a:pt x="321" y="736"/>
                    <a:pt x="352" y="736"/>
                  </a:cubicBezTo>
                  <a:cubicBezTo>
                    <a:pt x="382" y="736"/>
                    <a:pt x="411" y="732"/>
                    <a:pt x="441" y="724"/>
                  </a:cubicBezTo>
                  <a:cubicBezTo>
                    <a:pt x="464" y="719"/>
                    <a:pt x="480" y="710"/>
                    <a:pt x="504" y="700"/>
                  </a:cubicBezTo>
                  <a:cubicBezTo>
                    <a:pt x="548" y="686"/>
                    <a:pt x="587" y="662"/>
                    <a:pt x="619" y="627"/>
                  </a:cubicBezTo>
                  <a:cubicBezTo>
                    <a:pt x="623" y="623"/>
                    <a:pt x="628" y="621"/>
                    <a:pt x="632" y="617"/>
                  </a:cubicBezTo>
                  <a:cubicBezTo>
                    <a:pt x="666" y="585"/>
                    <a:pt x="691" y="545"/>
                    <a:pt x="706" y="500"/>
                  </a:cubicBezTo>
                  <a:cubicBezTo>
                    <a:pt x="728" y="458"/>
                    <a:pt x="738" y="412"/>
                    <a:pt x="737" y="361"/>
                  </a:cubicBezTo>
                  <a:cubicBezTo>
                    <a:pt x="738" y="313"/>
                    <a:pt x="728" y="266"/>
                    <a:pt x="706" y="222"/>
                  </a:cubicBezTo>
                  <a:cubicBezTo>
                    <a:pt x="692" y="178"/>
                    <a:pt x="666" y="138"/>
                    <a:pt x="632" y="106"/>
                  </a:cubicBezTo>
                  <a:cubicBezTo>
                    <a:pt x="565" y="46"/>
                    <a:pt x="479" y="0"/>
                    <a:pt x="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993;p69"/>
            <p:cNvSpPr/>
            <p:nvPr/>
          </p:nvSpPr>
          <p:spPr>
            <a:xfrm>
              <a:off x="5450700" y="4932025"/>
              <a:ext cx="21575" cy="28550"/>
            </a:xfrm>
            <a:custGeom>
              <a:avLst/>
              <a:gdLst/>
              <a:ahLst/>
              <a:cxnLst/>
              <a:rect l="l" t="t" r="r" b="b"/>
              <a:pathLst>
                <a:path w="863" h="1142" extrusionOk="0">
                  <a:moveTo>
                    <a:pt x="317" y="0"/>
                  </a:moveTo>
                  <a:cubicBezTo>
                    <a:pt x="219" y="0"/>
                    <a:pt x="117" y="46"/>
                    <a:pt x="79" y="135"/>
                  </a:cubicBezTo>
                  <a:cubicBezTo>
                    <a:pt x="0" y="314"/>
                    <a:pt x="31" y="470"/>
                    <a:pt x="58" y="657"/>
                  </a:cubicBezTo>
                  <a:cubicBezTo>
                    <a:pt x="85" y="853"/>
                    <a:pt x="156" y="1016"/>
                    <a:pt x="344" y="1106"/>
                  </a:cubicBezTo>
                  <a:cubicBezTo>
                    <a:pt x="393" y="1129"/>
                    <a:pt x="445" y="1141"/>
                    <a:pt x="496" y="1141"/>
                  </a:cubicBezTo>
                  <a:cubicBezTo>
                    <a:pt x="594" y="1141"/>
                    <a:pt x="687" y="1096"/>
                    <a:pt x="744" y="1000"/>
                  </a:cubicBezTo>
                  <a:cubicBezTo>
                    <a:pt x="863" y="800"/>
                    <a:pt x="828" y="623"/>
                    <a:pt x="733" y="422"/>
                  </a:cubicBezTo>
                  <a:cubicBezTo>
                    <a:pt x="663" y="274"/>
                    <a:pt x="596" y="125"/>
                    <a:pt x="454" y="36"/>
                  </a:cubicBezTo>
                  <a:cubicBezTo>
                    <a:pt x="415" y="12"/>
                    <a:pt x="367"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994;p69"/>
            <p:cNvSpPr/>
            <p:nvPr/>
          </p:nvSpPr>
          <p:spPr>
            <a:xfrm>
              <a:off x="5489850" y="4949875"/>
              <a:ext cx="23575" cy="25175"/>
            </a:xfrm>
            <a:custGeom>
              <a:avLst/>
              <a:gdLst/>
              <a:ahLst/>
              <a:cxnLst/>
              <a:rect l="l" t="t" r="r" b="b"/>
              <a:pathLst>
                <a:path w="943" h="1007" extrusionOk="0">
                  <a:moveTo>
                    <a:pt x="500" y="0"/>
                  </a:moveTo>
                  <a:cubicBezTo>
                    <a:pt x="376" y="0"/>
                    <a:pt x="270" y="81"/>
                    <a:pt x="218" y="213"/>
                  </a:cubicBezTo>
                  <a:cubicBezTo>
                    <a:pt x="203" y="250"/>
                    <a:pt x="209" y="293"/>
                    <a:pt x="197" y="332"/>
                  </a:cubicBezTo>
                  <a:cubicBezTo>
                    <a:pt x="195" y="336"/>
                    <a:pt x="194" y="339"/>
                    <a:pt x="194" y="340"/>
                  </a:cubicBezTo>
                  <a:lnTo>
                    <a:pt x="194" y="340"/>
                  </a:lnTo>
                  <a:cubicBezTo>
                    <a:pt x="193" y="341"/>
                    <a:pt x="193" y="342"/>
                    <a:pt x="193" y="342"/>
                  </a:cubicBezTo>
                  <a:lnTo>
                    <a:pt x="193" y="342"/>
                  </a:lnTo>
                  <a:cubicBezTo>
                    <a:pt x="194" y="336"/>
                    <a:pt x="202" y="306"/>
                    <a:pt x="201" y="306"/>
                  </a:cubicBezTo>
                  <a:lnTo>
                    <a:pt x="201" y="306"/>
                  </a:lnTo>
                  <a:cubicBezTo>
                    <a:pt x="201" y="306"/>
                    <a:pt x="199" y="314"/>
                    <a:pt x="193" y="335"/>
                  </a:cubicBezTo>
                  <a:cubicBezTo>
                    <a:pt x="191" y="340"/>
                    <a:pt x="190" y="345"/>
                    <a:pt x="189" y="348"/>
                  </a:cubicBezTo>
                  <a:lnTo>
                    <a:pt x="189" y="348"/>
                  </a:lnTo>
                  <a:cubicBezTo>
                    <a:pt x="177" y="366"/>
                    <a:pt x="162" y="386"/>
                    <a:pt x="159" y="389"/>
                  </a:cubicBezTo>
                  <a:cubicBezTo>
                    <a:pt x="1" y="608"/>
                    <a:pt x="167" y="928"/>
                    <a:pt x="405" y="993"/>
                  </a:cubicBezTo>
                  <a:cubicBezTo>
                    <a:pt x="438" y="1002"/>
                    <a:pt x="472" y="1007"/>
                    <a:pt x="506" y="1007"/>
                  </a:cubicBezTo>
                  <a:cubicBezTo>
                    <a:pt x="724" y="1007"/>
                    <a:pt x="942" y="829"/>
                    <a:pt x="925" y="597"/>
                  </a:cubicBezTo>
                  <a:cubicBezTo>
                    <a:pt x="911" y="397"/>
                    <a:pt x="843" y="136"/>
                    <a:pt x="648" y="38"/>
                  </a:cubicBezTo>
                  <a:cubicBezTo>
                    <a:pt x="597" y="12"/>
                    <a:pt x="547"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995;p69"/>
            <p:cNvSpPr/>
            <p:nvPr/>
          </p:nvSpPr>
          <p:spPr>
            <a:xfrm>
              <a:off x="5505475" y="4918325"/>
              <a:ext cx="21675" cy="21375"/>
            </a:xfrm>
            <a:custGeom>
              <a:avLst/>
              <a:gdLst/>
              <a:ahLst/>
              <a:cxnLst/>
              <a:rect l="l" t="t" r="r" b="b"/>
              <a:pathLst>
                <a:path w="867" h="855" extrusionOk="0">
                  <a:moveTo>
                    <a:pt x="439" y="1"/>
                  </a:moveTo>
                  <a:cubicBezTo>
                    <a:pt x="416" y="1"/>
                    <a:pt x="393" y="4"/>
                    <a:pt x="370" y="9"/>
                  </a:cubicBezTo>
                  <a:cubicBezTo>
                    <a:pt x="332" y="9"/>
                    <a:pt x="296" y="19"/>
                    <a:pt x="264" y="38"/>
                  </a:cubicBezTo>
                  <a:cubicBezTo>
                    <a:pt x="213" y="54"/>
                    <a:pt x="166" y="84"/>
                    <a:pt x="129" y="125"/>
                  </a:cubicBezTo>
                  <a:lnTo>
                    <a:pt x="63" y="210"/>
                  </a:lnTo>
                  <a:lnTo>
                    <a:pt x="21" y="310"/>
                  </a:lnTo>
                  <a:cubicBezTo>
                    <a:pt x="2" y="365"/>
                    <a:pt x="0" y="422"/>
                    <a:pt x="13" y="478"/>
                  </a:cubicBezTo>
                  <a:cubicBezTo>
                    <a:pt x="15" y="532"/>
                    <a:pt x="31" y="585"/>
                    <a:pt x="62" y="632"/>
                  </a:cubicBezTo>
                  <a:cubicBezTo>
                    <a:pt x="92" y="695"/>
                    <a:pt x="164" y="769"/>
                    <a:pt x="227" y="797"/>
                  </a:cubicBezTo>
                  <a:lnTo>
                    <a:pt x="327" y="839"/>
                  </a:lnTo>
                  <a:lnTo>
                    <a:pt x="439" y="855"/>
                  </a:lnTo>
                  <a:lnTo>
                    <a:pt x="552" y="839"/>
                  </a:lnTo>
                  <a:cubicBezTo>
                    <a:pt x="605" y="827"/>
                    <a:pt x="654" y="801"/>
                    <a:pt x="695" y="765"/>
                  </a:cubicBezTo>
                  <a:cubicBezTo>
                    <a:pt x="727" y="747"/>
                    <a:pt x="752" y="721"/>
                    <a:pt x="770" y="690"/>
                  </a:cubicBezTo>
                  <a:cubicBezTo>
                    <a:pt x="796" y="664"/>
                    <a:pt x="814" y="633"/>
                    <a:pt x="825" y="597"/>
                  </a:cubicBezTo>
                  <a:cubicBezTo>
                    <a:pt x="844" y="565"/>
                    <a:pt x="853" y="529"/>
                    <a:pt x="853" y="492"/>
                  </a:cubicBezTo>
                  <a:cubicBezTo>
                    <a:pt x="866" y="436"/>
                    <a:pt x="863" y="380"/>
                    <a:pt x="845" y="324"/>
                  </a:cubicBezTo>
                  <a:lnTo>
                    <a:pt x="841" y="317"/>
                  </a:lnTo>
                  <a:cubicBezTo>
                    <a:pt x="829" y="261"/>
                    <a:pt x="803" y="214"/>
                    <a:pt x="765" y="173"/>
                  </a:cubicBezTo>
                  <a:cubicBezTo>
                    <a:pt x="746" y="140"/>
                    <a:pt x="722" y="116"/>
                    <a:pt x="690" y="96"/>
                  </a:cubicBezTo>
                  <a:cubicBezTo>
                    <a:pt x="674" y="81"/>
                    <a:pt x="657" y="67"/>
                    <a:pt x="638" y="59"/>
                  </a:cubicBezTo>
                  <a:lnTo>
                    <a:pt x="537" y="17"/>
                  </a:lnTo>
                  <a:cubicBezTo>
                    <a:pt x="505" y="6"/>
                    <a:pt x="472"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996;p69"/>
            <p:cNvSpPr/>
            <p:nvPr/>
          </p:nvSpPr>
          <p:spPr>
            <a:xfrm>
              <a:off x="5273100" y="5096775"/>
              <a:ext cx="23475" cy="29050"/>
            </a:xfrm>
            <a:custGeom>
              <a:avLst/>
              <a:gdLst/>
              <a:ahLst/>
              <a:cxnLst/>
              <a:rect l="l" t="t" r="r" b="b"/>
              <a:pathLst>
                <a:path w="939" h="1162" extrusionOk="0">
                  <a:moveTo>
                    <a:pt x="653" y="0"/>
                  </a:moveTo>
                  <a:cubicBezTo>
                    <a:pt x="587" y="0"/>
                    <a:pt x="520" y="27"/>
                    <a:pt x="471" y="68"/>
                  </a:cubicBezTo>
                  <a:cubicBezTo>
                    <a:pt x="376" y="148"/>
                    <a:pt x="326" y="275"/>
                    <a:pt x="253" y="373"/>
                  </a:cubicBezTo>
                  <a:cubicBezTo>
                    <a:pt x="162" y="495"/>
                    <a:pt x="112" y="600"/>
                    <a:pt x="69" y="745"/>
                  </a:cubicBezTo>
                  <a:cubicBezTo>
                    <a:pt x="1" y="981"/>
                    <a:pt x="194" y="1161"/>
                    <a:pt x="402" y="1161"/>
                  </a:cubicBezTo>
                  <a:cubicBezTo>
                    <a:pt x="455" y="1161"/>
                    <a:pt x="509" y="1149"/>
                    <a:pt x="560" y="1123"/>
                  </a:cubicBezTo>
                  <a:cubicBezTo>
                    <a:pt x="784" y="1010"/>
                    <a:pt x="893" y="819"/>
                    <a:pt x="919" y="574"/>
                  </a:cubicBezTo>
                  <a:cubicBezTo>
                    <a:pt x="939" y="393"/>
                    <a:pt x="924" y="210"/>
                    <a:pt x="804" y="67"/>
                  </a:cubicBezTo>
                  <a:cubicBezTo>
                    <a:pt x="764" y="20"/>
                    <a:pt x="709" y="0"/>
                    <a:pt x="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997;p69"/>
            <p:cNvSpPr/>
            <p:nvPr/>
          </p:nvSpPr>
          <p:spPr>
            <a:xfrm>
              <a:off x="5317450" y="5073925"/>
              <a:ext cx="17375" cy="18175"/>
            </a:xfrm>
            <a:custGeom>
              <a:avLst/>
              <a:gdLst/>
              <a:ahLst/>
              <a:cxnLst/>
              <a:rect l="l" t="t" r="r" b="b"/>
              <a:pathLst>
                <a:path w="695" h="727" extrusionOk="0">
                  <a:moveTo>
                    <a:pt x="266" y="0"/>
                  </a:moveTo>
                  <a:cubicBezTo>
                    <a:pt x="222" y="0"/>
                    <a:pt x="179" y="14"/>
                    <a:pt x="139" y="54"/>
                  </a:cubicBezTo>
                  <a:cubicBezTo>
                    <a:pt x="121" y="72"/>
                    <a:pt x="102" y="93"/>
                    <a:pt x="88" y="114"/>
                  </a:cubicBezTo>
                  <a:cubicBezTo>
                    <a:pt x="82" y="125"/>
                    <a:pt x="80" y="131"/>
                    <a:pt x="82" y="131"/>
                  </a:cubicBezTo>
                  <a:cubicBezTo>
                    <a:pt x="82" y="131"/>
                    <a:pt x="83" y="130"/>
                    <a:pt x="84" y="129"/>
                  </a:cubicBezTo>
                  <a:lnTo>
                    <a:pt x="84" y="129"/>
                  </a:lnTo>
                  <a:cubicBezTo>
                    <a:pt x="76" y="140"/>
                    <a:pt x="68" y="151"/>
                    <a:pt x="60" y="163"/>
                  </a:cubicBezTo>
                  <a:cubicBezTo>
                    <a:pt x="0" y="262"/>
                    <a:pt x="2" y="369"/>
                    <a:pt x="19" y="481"/>
                  </a:cubicBezTo>
                  <a:cubicBezTo>
                    <a:pt x="29" y="549"/>
                    <a:pt x="87" y="615"/>
                    <a:pt x="138" y="654"/>
                  </a:cubicBezTo>
                  <a:cubicBezTo>
                    <a:pt x="198" y="700"/>
                    <a:pt x="265" y="726"/>
                    <a:pt x="340" y="727"/>
                  </a:cubicBezTo>
                  <a:cubicBezTo>
                    <a:pt x="343" y="727"/>
                    <a:pt x="345" y="727"/>
                    <a:pt x="348" y="727"/>
                  </a:cubicBezTo>
                  <a:cubicBezTo>
                    <a:pt x="443" y="727"/>
                    <a:pt x="505" y="687"/>
                    <a:pt x="577" y="629"/>
                  </a:cubicBezTo>
                  <a:cubicBezTo>
                    <a:pt x="695" y="536"/>
                    <a:pt x="695" y="343"/>
                    <a:pt x="631" y="224"/>
                  </a:cubicBezTo>
                  <a:cubicBezTo>
                    <a:pt x="606" y="178"/>
                    <a:pt x="574" y="141"/>
                    <a:pt x="535" y="108"/>
                  </a:cubicBezTo>
                  <a:cubicBezTo>
                    <a:pt x="497" y="71"/>
                    <a:pt x="453" y="44"/>
                    <a:pt x="400" y="30"/>
                  </a:cubicBezTo>
                  <a:cubicBezTo>
                    <a:pt x="392" y="27"/>
                    <a:pt x="387" y="25"/>
                    <a:pt x="386" y="25"/>
                  </a:cubicBezTo>
                  <a:lnTo>
                    <a:pt x="386" y="25"/>
                  </a:lnTo>
                  <a:cubicBezTo>
                    <a:pt x="385" y="25"/>
                    <a:pt x="397" y="31"/>
                    <a:pt x="422" y="41"/>
                  </a:cubicBezTo>
                  <a:cubicBezTo>
                    <a:pt x="371" y="20"/>
                    <a:pt x="318"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998;p69"/>
            <p:cNvSpPr/>
            <p:nvPr/>
          </p:nvSpPr>
          <p:spPr>
            <a:xfrm>
              <a:off x="5329075" y="5118950"/>
              <a:ext cx="23275" cy="25700"/>
            </a:xfrm>
            <a:custGeom>
              <a:avLst/>
              <a:gdLst/>
              <a:ahLst/>
              <a:cxnLst/>
              <a:rect l="l" t="t" r="r" b="b"/>
              <a:pathLst>
                <a:path w="931" h="1028" extrusionOk="0">
                  <a:moveTo>
                    <a:pt x="465" y="1"/>
                  </a:moveTo>
                  <a:cubicBezTo>
                    <a:pt x="401" y="1"/>
                    <a:pt x="337" y="25"/>
                    <a:pt x="275" y="75"/>
                  </a:cubicBezTo>
                  <a:cubicBezTo>
                    <a:pt x="157" y="168"/>
                    <a:pt x="107" y="355"/>
                    <a:pt x="54" y="489"/>
                  </a:cubicBezTo>
                  <a:cubicBezTo>
                    <a:pt x="0" y="621"/>
                    <a:pt x="63" y="810"/>
                    <a:pt x="163" y="903"/>
                  </a:cubicBezTo>
                  <a:cubicBezTo>
                    <a:pt x="246" y="979"/>
                    <a:pt x="348" y="1028"/>
                    <a:pt x="464" y="1028"/>
                  </a:cubicBezTo>
                  <a:cubicBezTo>
                    <a:pt x="574" y="1028"/>
                    <a:pt x="689" y="981"/>
                    <a:pt x="766" y="903"/>
                  </a:cubicBezTo>
                  <a:cubicBezTo>
                    <a:pt x="864" y="805"/>
                    <a:pt x="931" y="625"/>
                    <a:pt x="875" y="489"/>
                  </a:cubicBezTo>
                  <a:cubicBezTo>
                    <a:pt x="821" y="355"/>
                    <a:pt x="772" y="171"/>
                    <a:pt x="654" y="75"/>
                  </a:cubicBezTo>
                  <a:cubicBezTo>
                    <a:pt x="593" y="26"/>
                    <a:pt x="529" y="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999;p69"/>
            <p:cNvSpPr/>
            <p:nvPr/>
          </p:nvSpPr>
          <p:spPr>
            <a:xfrm>
              <a:off x="5405050" y="5136075"/>
              <a:ext cx="16550" cy="16925"/>
            </a:xfrm>
            <a:custGeom>
              <a:avLst/>
              <a:gdLst/>
              <a:ahLst/>
              <a:cxnLst/>
              <a:rect l="l" t="t" r="r" b="b"/>
              <a:pathLst>
                <a:path w="662" h="677" extrusionOk="0">
                  <a:moveTo>
                    <a:pt x="369" y="0"/>
                  </a:moveTo>
                  <a:cubicBezTo>
                    <a:pt x="367" y="0"/>
                    <a:pt x="365" y="1"/>
                    <a:pt x="363" y="1"/>
                  </a:cubicBezTo>
                  <a:cubicBezTo>
                    <a:pt x="287" y="11"/>
                    <a:pt x="220" y="34"/>
                    <a:pt x="160" y="85"/>
                  </a:cubicBezTo>
                  <a:cubicBezTo>
                    <a:pt x="154" y="90"/>
                    <a:pt x="134" y="103"/>
                    <a:pt x="132" y="111"/>
                  </a:cubicBezTo>
                  <a:cubicBezTo>
                    <a:pt x="153" y="97"/>
                    <a:pt x="163" y="90"/>
                    <a:pt x="163" y="90"/>
                  </a:cubicBezTo>
                  <a:lnTo>
                    <a:pt x="163" y="90"/>
                  </a:lnTo>
                  <a:cubicBezTo>
                    <a:pt x="164" y="90"/>
                    <a:pt x="155" y="96"/>
                    <a:pt x="137" y="109"/>
                  </a:cubicBezTo>
                  <a:cubicBezTo>
                    <a:pt x="124" y="118"/>
                    <a:pt x="113" y="127"/>
                    <a:pt x="102" y="137"/>
                  </a:cubicBezTo>
                  <a:cubicBezTo>
                    <a:pt x="34" y="208"/>
                    <a:pt x="22" y="293"/>
                    <a:pt x="15" y="387"/>
                  </a:cubicBezTo>
                  <a:cubicBezTo>
                    <a:pt x="0" y="553"/>
                    <a:pt x="159" y="677"/>
                    <a:pt x="312" y="677"/>
                  </a:cubicBezTo>
                  <a:cubicBezTo>
                    <a:pt x="336" y="677"/>
                    <a:pt x="360" y="674"/>
                    <a:pt x="383" y="668"/>
                  </a:cubicBezTo>
                  <a:cubicBezTo>
                    <a:pt x="557" y="620"/>
                    <a:pt x="662" y="399"/>
                    <a:pt x="557" y="240"/>
                  </a:cubicBezTo>
                  <a:cubicBezTo>
                    <a:pt x="534" y="204"/>
                    <a:pt x="519" y="170"/>
                    <a:pt x="486" y="137"/>
                  </a:cubicBezTo>
                  <a:cubicBezTo>
                    <a:pt x="478" y="130"/>
                    <a:pt x="469" y="123"/>
                    <a:pt x="461" y="116"/>
                  </a:cubicBezTo>
                  <a:lnTo>
                    <a:pt x="461" y="116"/>
                  </a:lnTo>
                  <a:cubicBezTo>
                    <a:pt x="446" y="93"/>
                    <a:pt x="437" y="78"/>
                    <a:pt x="431" y="53"/>
                  </a:cubicBezTo>
                  <a:cubicBezTo>
                    <a:pt x="426" y="28"/>
                    <a:pt x="398"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000;p69"/>
            <p:cNvSpPr/>
            <p:nvPr/>
          </p:nvSpPr>
          <p:spPr>
            <a:xfrm>
              <a:off x="5513450" y="5025325"/>
              <a:ext cx="21525" cy="29600"/>
            </a:xfrm>
            <a:custGeom>
              <a:avLst/>
              <a:gdLst/>
              <a:ahLst/>
              <a:cxnLst/>
              <a:rect l="l" t="t" r="r" b="b"/>
              <a:pathLst>
                <a:path w="861" h="1184" extrusionOk="0">
                  <a:moveTo>
                    <a:pt x="419" y="1"/>
                  </a:moveTo>
                  <a:cubicBezTo>
                    <a:pt x="374" y="1"/>
                    <a:pt x="328" y="14"/>
                    <a:pt x="288" y="32"/>
                  </a:cubicBezTo>
                  <a:cubicBezTo>
                    <a:pt x="1" y="169"/>
                    <a:pt x="11" y="671"/>
                    <a:pt x="113" y="913"/>
                  </a:cubicBezTo>
                  <a:cubicBezTo>
                    <a:pt x="178" y="1067"/>
                    <a:pt x="305" y="1184"/>
                    <a:pt x="467" y="1184"/>
                  </a:cubicBezTo>
                  <a:cubicBezTo>
                    <a:pt x="498" y="1184"/>
                    <a:pt x="531" y="1179"/>
                    <a:pt x="565" y="1170"/>
                  </a:cubicBezTo>
                  <a:cubicBezTo>
                    <a:pt x="769" y="1114"/>
                    <a:pt x="860" y="913"/>
                    <a:pt x="821" y="718"/>
                  </a:cubicBezTo>
                  <a:cubicBezTo>
                    <a:pt x="778" y="492"/>
                    <a:pt x="722" y="171"/>
                    <a:pt x="525" y="31"/>
                  </a:cubicBezTo>
                  <a:cubicBezTo>
                    <a:pt x="493" y="9"/>
                    <a:pt x="456"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001;p69"/>
            <p:cNvSpPr/>
            <p:nvPr/>
          </p:nvSpPr>
          <p:spPr>
            <a:xfrm>
              <a:off x="5543025" y="5008500"/>
              <a:ext cx="22950" cy="21625"/>
            </a:xfrm>
            <a:custGeom>
              <a:avLst/>
              <a:gdLst/>
              <a:ahLst/>
              <a:cxnLst/>
              <a:rect l="l" t="t" r="r" b="b"/>
              <a:pathLst>
                <a:path w="918" h="865" extrusionOk="0">
                  <a:moveTo>
                    <a:pt x="447" y="0"/>
                  </a:moveTo>
                  <a:cubicBezTo>
                    <a:pt x="323" y="0"/>
                    <a:pt x="193" y="45"/>
                    <a:pt x="113" y="143"/>
                  </a:cubicBezTo>
                  <a:cubicBezTo>
                    <a:pt x="52" y="216"/>
                    <a:pt x="1" y="301"/>
                    <a:pt x="7" y="401"/>
                  </a:cubicBezTo>
                  <a:cubicBezTo>
                    <a:pt x="12" y="494"/>
                    <a:pt x="44" y="591"/>
                    <a:pt x="115" y="658"/>
                  </a:cubicBezTo>
                  <a:cubicBezTo>
                    <a:pt x="120" y="663"/>
                    <a:pt x="124" y="667"/>
                    <a:pt x="129" y="673"/>
                  </a:cubicBezTo>
                  <a:cubicBezTo>
                    <a:pt x="125" y="669"/>
                    <a:pt x="122" y="665"/>
                    <a:pt x="118" y="660"/>
                  </a:cubicBezTo>
                  <a:lnTo>
                    <a:pt x="118" y="660"/>
                  </a:lnTo>
                  <a:cubicBezTo>
                    <a:pt x="134" y="680"/>
                    <a:pt x="151" y="700"/>
                    <a:pt x="169" y="719"/>
                  </a:cubicBezTo>
                  <a:cubicBezTo>
                    <a:pt x="227" y="777"/>
                    <a:pt x="324" y="827"/>
                    <a:pt x="404" y="850"/>
                  </a:cubicBezTo>
                  <a:cubicBezTo>
                    <a:pt x="439" y="860"/>
                    <a:pt x="474" y="865"/>
                    <a:pt x="509" y="865"/>
                  </a:cubicBezTo>
                  <a:cubicBezTo>
                    <a:pt x="599" y="865"/>
                    <a:pt x="685" y="833"/>
                    <a:pt x="757" y="777"/>
                  </a:cubicBezTo>
                  <a:cubicBezTo>
                    <a:pt x="802" y="750"/>
                    <a:pt x="837" y="711"/>
                    <a:pt x="862" y="663"/>
                  </a:cubicBezTo>
                  <a:cubicBezTo>
                    <a:pt x="900" y="600"/>
                    <a:pt x="917" y="532"/>
                    <a:pt x="917" y="458"/>
                  </a:cubicBezTo>
                  <a:cubicBezTo>
                    <a:pt x="912" y="417"/>
                    <a:pt x="911" y="374"/>
                    <a:pt x="899" y="333"/>
                  </a:cubicBezTo>
                  <a:cubicBezTo>
                    <a:pt x="878" y="264"/>
                    <a:pt x="838" y="193"/>
                    <a:pt x="786" y="142"/>
                  </a:cubicBezTo>
                  <a:cubicBezTo>
                    <a:pt x="757" y="112"/>
                    <a:pt x="720" y="85"/>
                    <a:pt x="686" y="63"/>
                  </a:cubicBezTo>
                  <a:cubicBezTo>
                    <a:pt x="626" y="22"/>
                    <a:pt x="580" y="14"/>
                    <a:pt x="513" y="5"/>
                  </a:cubicBezTo>
                  <a:cubicBezTo>
                    <a:pt x="491" y="2"/>
                    <a:pt x="469"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002;p69"/>
            <p:cNvSpPr/>
            <p:nvPr/>
          </p:nvSpPr>
          <p:spPr>
            <a:xfrm>
              <a:off x="5575475" y="5065375"/>
              <a:ext cx="26925" cy="25875"/>
            </a:xfrm>
            <a:custGeom>
              <a:avLst/>
              <a:gdLst/>
              <a:ahLst/>
              <a:cxnLst/>
              <a:rect l="l" t="t" r="r" b="b"/>
              <a:pathLst>
                <a:path w="1077" h="1035" extrusionOk="0">
                  <a:moveTo>
                    <a:pt x="356" y="0"/>
                  </a:moveTo>
                  <a:cubicBezTo>
                    <a:pt x="293" y="0"/>
                    <a:pt x="230" y="21"/>
                    <a:pt x="168" y="74"/>
                  </a:cubicBezTo>
                  <a:cubicBezTo>
                    <a:pt x="0" y="218"/>
                    <a:pt x="121" y="457"/>
                    <a:pt x="198" y="610"/>
                  </a:cubicBezTo>
                  <a:cubicBezTo>
                    <a:pt x="231" y="676"/>
                    <a:pt x="267" y="732"/>
                    <a:pt x="312" y="789"/>
                  </a:cubicBezTo>
                  <a:cubicBezTo>
                    <a:pt x="386" y="886"/>
                    <a:pt x="469" y="940"/>
                    <a:pt x="575" y="994"/>
                  </a:cubicBezTo>
                  <a:cubicBezTo>
                    <a:pt x="628" y="1021"/>
                    <a:pt x="683" y="1035"/>
                    <a:pt x="739" y="1035"/>
                  </a:cubicBezTo>
                  <a:cubicBezTo>
                    <a:pt x="805" y="1035"/>
                    <a:pt x="870" y="1015"/>
                    <a:pt x="927" y="970"/>
                  </a:cubicBezTo>
                  <a:cubicBezTo>
                    <a:pt x="1025" y="892"/>
                    <a:pt x="1076" y="761"/>
                    <a:pt x="1040" y="638"/>
                  </a:cubicBezTo>
                  <a:cubicBezTo>
                    <a:pt x="1008" y="528"/>
                    <a:pt x="975" y="424"/>
                    <a:pt x="900" y="336"/>
                  </a:cubicBezTo>
                  <a:cubicBezTo>
                    <a:pt x="836" y="263"/>
                    <a:pt x="763" y="206"/>
                    <a:pt x="687" y="148"/>
                  </a:cubicBezTo>
                  <a:cubicBezTo>
                    <a:pt x="586" y="72"/>
                    <a:pt x="471" y="0"/>
                    <a:pt x="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003;p69"/>
            <p:cNvSpPr/>
            <p:nvPr/>
          </p:nvSpPr>
          <p:spPr>
            <a:xfrm>
              <a:off x="5544475" y="5079350"/>
              <a:ext cx="20425" cy="21500"/>
            </a:xfrm>
            <a:custGeom>
              <a:avLst/>
              <a:gdLst/>
              <a:ahLst/>
              <a:cxnLst/>
              <a:rect l="l" t="t" r="r" b="b"/>
              <a:pathLst>
                <a:path w="817" h="860" extrusionOk="0">
                  <a:moveTo>
                    <a:pt x="617" y="109"/>
                  </a:moveTo>
                  <a:lnTo>
                    <a:pt x="617" y="109"/>
                  </a:lnTo>
                  <a:cubicBezTo>
                    <a:pt x="620" y="111"/>
                    <a:pt x="623" y="114"/>
                    <a:pt x="626" y="116"/>
                  </a:cubicBezTo>
                  <a:cubicBezTo>
                    <a:pt x="623" y="114"/>
                    <a:pt x="620" y="111"/>
                    <a:pt x="617" y="109"/>
                  </a:cubicBezTo>
                  <a:close/>
                  <a:moveTo>
                    <a:pt x="670" y="158"/>
                  </a:moveTo>
                  <a:cubicBezTo>
                    <a:pt x="674" y="163"/>
                    <a:pt x="677" y="167"/>
                    <a:pt x="681" y="171"/>
                  </a:cubicBezTo>
                  <a:lnTo>
                    <a:pt x="681" y="171"/>
                  </a:lnTo>
                  <a:cubicBezTo>
                    <a:pt x="677" y="167"/>
                    <a:pt x="674" y="163"/>
                    <a:pt x="670" y="158"/>
                  </a:cubicBezTo>
                  <a:close/>
                  <a:moveTo>
                    <a:pt x="353" y="1"/>
                  </a:moveTo>
                  <a:cubicBezTo>
                    <a:pt x="292" y="1"/>
                    <a:pt x="230" y="14"/>
                    <a:pt x="186" y="48"/>
                  </a:cubicBezTo>
                  <a:cubicBezTo>
                    <a:pt x="131" y="87"/>
                    <a:pt x="119" y="95"/>
                    <a:pt x="85" y="141"/>
                  </a:cubicBezTo>
                  <a:cubicBezTo>
                    <a:pt x="55" y="179"/>
                    <a:pt x="37" y="218"/>
                    <a:pt x="21" y="264"/>
                  </a:cubicBezTo>
                  <a:cubicBezTo>
                    <a:pt x="7" y="306"/>
                    <a:pt x="1" y="355"/>
                    <a:pt x="2" y="399"/>
                  </a:cubicBezTo>
                  <a:cubicBezTo>
                    <a:pt x="4" y="493"/>
                    <a:pt x="32" y="587"/>
                    <a:pt x="84" y="664"/>
                  </a:cubicBezTo>
                  <a:cubicBezTo>
                    <a:pt x="143" y="752"/>
                    <a:pt x="217" y="812"/>
                    <a:pt x="317" y="843"/>
                  </a:cubicBezTo>
                  <a:cubicBezTo>
                    <a:pt x="350" y="854"/>
                    <a:pt x="384" y="860"/>
                    <a:pt x="418" y="860"/>
                  </a:cubicBezTo>
                  <a:cubicBezTo>
                    <a:pt x="504" y="860"/>
                    <a:pt x="590" y="826"/>
                    <a:pt x="658" y="774"/>
                  </a:cubicBezTo>
                  <a:cubicBezTo>
                    <a:pt x="701" y="747"/>
                    <a:pt x="734" y="710"/>
                    <a:pt x="759" y="664"/>
                  </a:cubicBezTo>
                  <a:cubicBezTo>
                    <a:pt x="787" y="620"/>
                    <a:pt x="802" y="571"/>
                    <a:pt x="805" y="519"/>
                  </a:cubicBezTo>
                  <a:cubicBezTo>
                    <a:pt x="817" y="467"/>
                    <a:pt x="815" y="415"/>
                    <a:pt x="799" y="363"/>
                  </a:cubicBezTo>
                  <a:cubicBezTo>
                    <a:pt x="781" y="297"/>
                    <a:pt x="748" y="240"/>
                    <a:pt x="698" y="190"/>
                  </a:cubicBezTo>
                  <a:cubicBezTo>
                    <a:pt x="692" y="184"/>
                    <a:pt x="686" y="178"/>
                    <a:pt x="681" y="171"/>
                  </a:cubicBezTo>
                  <a:lnTo>
                    <a:pt x="681" y="171"/>
                  </a:lnTo>
                  <a:cubicBezTo>
                    <a:pt x="693" y="187"/>
                    <a:pt x="704" y="202"/>
                    <a:pt x="716" y="218"/>
                  </a:cubicBezTo>
                  <a:lnTo>
                    <a:pt x="716" y="218"/>
                  </a:lnTo>
                  <a:cubicBezTo>
                    <a:pt x="675" y="165"/>
                    <a:pt x="647" y="134"/>
                    <a:pt x="602" y="97"/>
                  </a:cubicBezTo>
                  <a:lnTo>
                    <a:pt x="602" y="97"/>
                  </a:lnTo>
                  <a:cubicBezTo>
                    <a:pt x="607" y="101"/>
                    <a:pt x="612" y="105"/>
                    <a:pt x="617" y="109"/>
                  </a:cubicBezTo>
                  <a:lnTo>
                    <a:pt x="617" y="109"/>
                  </a:lnTo>
                  <a:cubicBezTo>
                    <a:pt x="605" y="99"/>
                    <a:pt x="594" y="91"/>
                    <a:pt x="583" y="82"/>
                  </a:cubicBezTo>
                  <a:lnTo>
                    <a:pt x="583" y="82"/>
                  </a:lnTo>
                  <a:cubicBezTo>
                    <a:pt x="574" y="75"/>
                    <a:pt x="564" y="67"/>
                    <a:pt x="553" y="59"/>
                  </a:cubicBezTo>
                  <a:lnTo>
                    <a:pt x="553" y="59"/>
                  </a:lnTo>
                  <a:cubicBezTo>
                    <a:pt x="556" y="61"/>
                    <a:pt x="559" y="64"/>
                    <a:pt x="561" y="66"/>
                  </a:cubicBezTo>
                  <a:lnTo>
                    <a:pt x="561" y="66"/>
                  </a:lnTo>
                  <a:cubicBezTo>
                    <a:pt x="531" y="44"/>
                    <a:pt x="498" y="26"/>
                    <a:pt x="456" y="14"/>
                  </a:cubicBezTo>
                  <a:cubicBezTo>
                    <a:pt x="425" y="5"/>
                    <a:pt x="389"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004;p69"/>
            <p:cNvSpPr/>
            <p:nvPr/>
          </p:nvSpPr>
          <p:spPr>
            <a:xfrm>
              <a:off x="5581725" y="5122175"/>
              <a:ext cx="22100" cy="25200"/>
            </a:xfrm>
            <a:custGeom>
              <a:avLst/>
              <a:gdLst/>
              <a:ahLst/>
              <a:cxnLst/>
              <a:rect l="l" t="t" r="r" b="b"/>
              <a:pathLst>
                <a:path w="884" h="1008" extrusionOk="0">
                  <a:moveTo>
                    <a:pt x="165" y="211"/>
                  </a:moveTo>
                  <a:lnTo>
                    <a:pt x="165" y="211"/>
                  </a:lnTo>
                  <a:cubicBezTo>
                    <a:pt x="150" y="230"/>
                    <a:pt x="135" y="250"/>
                    <a:pt x="122" y="270"/>
                  </a:cubicBezTo>
                  <a:lnTo>
                    <a:pt x="122" y="270"/>
                  </a:lnTo>
                  <a:cubicBezTo>
                    <a:pt x="131" y="248"/>
                    <a:pt x="145" y="228"/>
                    <a:pt x="165" y="211"/>
                  </a:cubicBezTo>
                  <a:close/>
                  <a:moveTo>
                    <a:pt x="313" y="1"/>
                  </a:moveTo>
                  <a:cubicBezTo>
                    <a:pt x="215" y="1"/>
                    <a:pt x="115" y="49"/>
                    <a:pt x="90" y="155"/>
                  </a:cubicBezTo>
                  <a:cubicBezTo>
                    <a:pt x="80" y="200"/>
                    <a:pt x="78" y="239"/>
                    <a:pt x="88" y="286"/>
                  </a:cubicBezTo>
                  <a:cubicBezTo>
                    <a:pt x="89" y="289"/>
                    <a:pt x="92" y="301"/>
                    <a:pt x="95" y="311"/>
                  </a:cubicBezTo>
                  <a:lnTo>
                    <a:pt x="95" y="311"/>
                  </a:lnTo>
                  <a:cubicBezTo>
                    <a:pt x="95" y="312"/>
                    <a:pt x="95" y="314"/>
                    <a:pt x="95" y="315"/>
                  </a:cubicBezTo>
                  <a:lnTo>
                    <a:pt x="95" y="315"/>
                  </a:lnTo>
                  <a:cubicBezTo>
                    <a:pt x="72" y="357"/>
                    <a:pt x="53" y="401"/>
                    <a:pt x="39" y="448"/>
                  </a:cubicBezTo>
                  <a:cubicBezTo>
                    <a:pt x="1" y="578"/>
                    <a:pt x="37" y="702"/>
                    <a:pt x="95" y="821"/>
                  </a:cubicBezTo>
                  <a:cubicBezTo>
                    <a:pt x="154" y="941"/>
                    <a:pt x="293" y="1007"/>
                    <a:pt x="427" y="1007"/>
                  </a:cubicBezTo>
                  <a:cubicBezTo>
                    <a:pt x="494" y="1007"/>
                    <a:pt x="559" y="991"/>
                    <a:pt x="614" y="958"/>
                  </a:cubicBezTo>
                  <a:cubicBezTo>
                    <a:pt x="794" y="845"/>
                    <a:pt x="884" y="649"/>
                    <a:pt x="832" y="437"/>
                  </a:cubicBezTo>
                  <a:cubicBezTo>
                    <a:pt x="816" y="368"/>
                    <a:pt x="784" y="305"/>
                    <a:pt x="741" y="250"/>
                  </a:cubicBezTo>
                  <a:cubicBezTo>
                    <a:pt x="724" y="221"/>
                    <a:pt x="702" y="198"/>
                    <a:pt x="672" y="181"/>
                  </a:cubicBezTo>
                  <a:cubicBezTo>
                    <a:pt x="646" y="160"/>
                    <a:pt x="633" y="150"/>
                    <a:pt x="632" y="150"/>
                  </a:cubicBezTo>
                  <a:lnTo>
                    <a:pt x="632" y="150"/>
                  </a:lnTo>
                  <a:cubicBezTo>
                    <a:pt x="632" y="150"/>
                    <a:pt x="640" y="157"/>
                    <a:pt x="655" y="169"/>
                  </a:cubicBezTo>
                  <a:cubicBezTo>
                    <a:pt x="670" y="182"/>
                    <a:pt x="677" y="188"/>
                    <a:pt x="677" y="188"/>
                  </a:cubicBezTo>
                  <a:cubicBezTo>
                    <a:pt x="677" y="188"/>
                    <a:pt x="665" y="178"/>
                    <a:pt x="642" y="160"/>
                  </a:cubicBezTo>
                  <a:cubicBezTo>
                    <a:pt x="641" y="159"/>
                    <a:pt x="640" y="159"/>
                    <a:pt x="640" y="158"/>
                  </a:cubicBezTo>
                  <a:lnTo>
                    <a:pt x="640" y="158"/>
                  </a:lnTo>
                  <a:cubicBezTo>
                    <a:pt x="641" y="159"/>
                    <a:pt x="642" y="159"/>
                    <a:pt x="643" y="160"/>
                  </a:cubicBezTo>
                  <a:cubicBezTo>
                    <a:pt x="619" y="142"/>
                    <a:pt x="607" y="133"/>
                    <a:pt x="606" y="133"/>
                  </a:cubicBezTo>
                  <a:lnTo>
                    <a:pt x="606" y="133"/>
                  </a:lnTo>
                  <a:cubicBezTo>
                    <a:pt x="606" y="133"/>
                    <a:pt x="617" y="141"/>
                    <a:pt x="640" y="158"/>
                  </a:cubicBezTo>
                  <a:lnTo>
                    <a:pt x="640" y="158"/>
                  </a:lnTo>
                  <a:cubicBezTo>
                    <a:pt x="600" y="137"/>
                    <a:pt x="569" y="98"/>
                    <a:pt x="529" y="72"/>
                  </a:cubicBezTo>
                  <a:cubicBezTo>
                    <a:pt x="492" y="49"/>
                    <a:pt x="450" y="31"/>
                    <a:pt x="409" y="17"/>
                  </a:cubicBezTo>
                  <a:cubicBezTo>
                    <a:pt x="379" y="6"/>
                    <a:pt x="346" y="1"/>
                    <a:pt x="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005;p69"/>
            <p:cNvSpPr/>
            <p:nvPr/>
          </p:nvSpPr>
          <p:spPr>
            <a:xfrm>
              <a:off x="5500550" y="5108550"/>
              <a:ext cx="25275" cy="32725"/>
            </a:xfrm>
            <a:custGeom>
              <a:avLst/>
              <a:gdLst/>
              <a:ahLst/>
              <a:cxnLst/>
              <a:rect l="l" t="t" r="r" b="b"/>
              <a:pathLst>
                <a:path w="1011" h="1309" extrusionOk="0">
                  <a:moveTo>
                    <a:pt x="484" y="0"/>
                  </a:moveTo>
                  <a:cubicBezTo>
                    <a:pt x="354" y="0"/>
                    <a:pt x="237" y="72"/>
                    <a:pt x="192" y="218"/>
                  </a:cubicBezTo>
                  <a:cubicBezTo>
                    <a:pt x="172" y="285"/>
                    <a:pt x="170" y="351"/>
                    <a:pt x="172" y="419"/>
                  </a:cubicBezTo>
                  <a:cubicBezTo>
                    <a:pt x="172" y="428"/>
                    <a:pt x="171" y="438"/>
                    <a:pt x="170" y="447"/>
                  </a:cubicBezTo>
                  <a:lnTo>
                    <a:pt x="170" y="447"/>
                  </a:lnTo>
                  <a:cubicBezTo>
                    <a:pt x="169" y="454"/>
                    <a:pt x="166" y="464"/>
                    <a:pt x="163" y="479"/>
                  </a:cubicBezTo>
                  <a:cubicBezTo>
                    <a:pt x="154" y="511"/>
                    <a:pt x="143" y="543"/>
                    <a:pt x="133" y="575"/>
                  </a:cubicBezTo>
                  <a:lnTo>
                    <a:pt x="133" y="575"/>
                  </a:lnTo>
                  <a:cubicBezTo>
                    <a:pt x="133" y="575"/>
                    <a:pt x="133" y="574"/>
                    <a:pt x="133" y="574"/>
                  </a:cubicBezTo>
                  <a:lnTo>
                    <a:pt x="133" y="574"/>
                  </a:lnTo>
                  <a:cubicBezTo>
                    <a:pt x="132" y="574"/>
                    <a:pt x="78" y="741"/>
                    <a:pt x="72" y="764"/>
                  </a:cubicBezTo>
                  <a:cubicBezTo>
                    <a:pt x="0" y="1086"/>
                    <a:pt x="245" y="1308"/>
                    <a:pt x="501" y="1308"/>
                  </a:cubicBezTo>
                  <a:cubicBezTo>
                    <a:pt x="637" y="1308"/>
                    <a:pt x="777" y="1245"/>
                    <a:pt x="873" y="1102"/>
                  </a:cubicBezTo>
                  <a:cubicBezTo>
                    <a:pt x="993" y="926"/>
                    <a:pt x="1010" y="681"/>
                    <a:pt x="950" y="479"/>
                  </a:cubicBezTo>
                  <a:cubicBezTo>
                    <a:pt x="900" y="318"/>
                    <a:pt x="805" y="106"/>
                    <a:pt x="640" y="34"/>
                  </a:cubicBezTo>
                  <a:cubicBezTo>
                    <a:pt x="589" y="11"/>
                    <a:pt x="535" y="0"/>
                    <a:pt x="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006;p69"/>
            <p:cNvSpPr/>
            <p:nvPr/>
          </p:nvSpPr>
          <p:spPr>
            <a:xfrm>
              <a:off x="5458325" y="5136375"/>
              <a:ext cx="24075" cy="22625"/>
            </a:xfrm>
            <a:custGeom>
              <a:avLst/>
              <a:gdLst/>
              <a:ahLst/>
              <a:cxnLst/>
              <a:rect l="l" t="t" r="r" b="b"/>
              <a:pathLst>
                <a:path w="963" h="905" extrusionOk="0">
                  <a:moveTo>
                    <a:pt x="348" y="63"/>
                  </a:moveTo>
                  <a:cubicBezTo>
                    <a:pt x="348" y="63"/>
                    <a:pt x="348" y="63"/>
                    <a:pt x="347" y="63"/>
                  </a:cubicBezTo>
                  <a:lnTo>
                    <a:pt x="347" y="63"/>
                  </a:lnTo>
                  <a:cubicBezTo>
                    <a:pt x="347" y="64"/>
                    <a:pt x="347" y="64"/>
                    <a:pt x="346" y="64"/>
                  </a:cubicBezTo>
                  <a:lnTo>
                    <a:pt x="346" y="64"/>
                  </a:lnTo>
                  <a:cubicBezTo>
                    <a:pt x="347" y="64"/>
                    <a:pt x="347" y="63"/>
                    <a:pt x="348" y="63"/>
                  </a:cubicBezTo>
                  <a:close/>
                  <a:moveTo>
                    <a:pt x="548" y="1"/>
                  </a:moveTo>
                  <a:cubicBezTo>
                    <a:pt x="466" y="1"/>
                    <a:pt x="393" y="27"/>
                    <a:pt x="327" y="76"/>
                  </a:cubicBezTo>
                  <a:lnTo>
                    <a:pt x="327" y="76"/>
                  </a:lnTo>
                  <a:cubicBezTo>
                    <a:pt x="283" y="105"/>
                    <a:pt x="246" y="142"/>
                    <a:pt x="206" y="179"/>
                  </a:cubicBezTo>
                  <a:cubicBezTo>
                    <a:pt x="0" y="366"/>
                    <a:pt x="63" y="715"/>
                    <a:pt x="291" y="847"/>
                  </a:cubicBezTo>
                  <a:cubicBezTo>
                    <a:pt x="356" y="885"/>
                    <a:pt x="434" y="905"/>
                    <a:pt x="511" y="905"/>
                  </a:cubicBezTo>
                  <a:cubicBezTo>
                    <a:pt x="548" y="905"/>
                    <a:pt x="585" y="900"/>
                    <a:pt x="620" y="891"/>
                  </a:cubicBezTo>
                  <a:cubicBezTo>
                    <a:pt x="772" y="849"/>
                    <a:pt x="866" y="736"/>
                    <a:pt x="918" y="593"/>
                  </a:cubicBezTo>
                  <a:cubicBezTo>
                    <a:pt x="960" y="474"/>
                    <a:pt x="963" y="321"/>
                    <a:pt x="887" y="213"/>
                  </a:cubicBezTo>
                  <a:lnTo>
                    <a:pt x="887" y="213"/>
                  </a:lnTo>
                  <a:cubicBezTo>
                    <a:pt x="882" y="203"/>
                    <a:pt x="877" y="192"/>
                    <a:pt x="872" y="182"/>
                  </a:cubicBezTo>
                  <a:cubicBezTo>
                    <a:pt x="824" y="78"/>
                    <a:pt x="707" y="18"/>
                    <a:pt x="600" y="4"/>
                  </a:cubicBezTo>
                  <a:cubicBezTo>
                    <a:pt x="582" y="2"/>
                    <a:pt x="565" y="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007;p69"/>
            <p:cNvSpPr/>
            <p:nvPr/>
          </p:nvSpPr>
          <p:spPr>
            <a:xfrm>
              <a:off x="5159375" y="4917575"/>
              <a:ext cx="22425" cy="22250"/>
            </a:xfrm>
            <a:custGeom>
              <a:avLst/>
              <a:gdLst/>
              <a:ahLst/>
              <a:cxnLst/>
              <a:rect l="l" t="t" r="r" b="b"/>
              <a:pathLst>
                <a:path w="897" h="890" extrusionOk="0">
                  <a:moveTo>
                    <a:pt x="504" y="1"/>
                  </a:moveTo>
                  <a:cubicBezTo>
                    <a:pt x="465" y="4"/>
                    <a:pt x="418" y="7"/>
                    <a:pt x="385" y="16"/>
                  </a:cubicBezTo>
                  <a:cubicBezTo>
                    <a:pt x="312" y="35"/>
                    <a:pt x="256" y="70"/>
                    <a:pt x="201" y="121"/>
                  </a:cubicBezTo>
                  <a:cubicBezTo>
                    <a:pt x="185" y="136"/>
                    <a:pt x="171" y="150"/>
                    <a:pt x="155" y="163"/>
                  </a:cubicBezTo>
                  <a:cubicBezTo>
                    <a:pt x="50" y="264"/>
                    <a:pt x="1" y="437"/>
                    <a:pt x="46" y="578"/>
                  </a:cubicBezTo>
                  <a:cubicBezTo>
                    <a:pt x="80" y="683"/>
                    <a:pt x="144" y="775"/>
                    <a:pt x="242" y="831"/>
                  </a:cubicBezTo>
                  <a:cubicBezTo>
                    <a:pt x="292" y="862"/>
                    <a:pt x="344" y="879"/>
                    <a:pt x="401" y="882"/>
                  </a:cubicBezTo>
                  <a:cubicBezTo>
                    <a:pt x="424" y="887"/>
                    <a:pt x="448" y="890"/>
                    <a:pt x="472" y="890"/>
                  </a:cubicBezTo>
                  <a:cubicBezTo>
                    <a:pt x="505" y="890"/>
                    <a:pt x="538" y="884"/>
                    <a:pt x="571" y="873"/>
                  </a:cubicBezTo>
                  <a:cubicBezTo>
                    <a:pt x="643" y="853"/>
                    <a:pt x="705" y="817"/>
                    <a:pt x="758" y="764"/>
                  </a:cubicBezTo>
                  <a:cubicBezTo>
                    <a:pt x="812" y="712"/>
                    <a:pt x="848" y="648"/>
                    <a:pt x="869" y="576"/>
                  </a:cubicBezTo>
                  <a:cubicBezTo>
                    <a:pt x="871" y="554"/>
                    <a:pt x="875" y="533"/>
                    <a:pt x="877" y="512"/>
                  </a:cubicBezTo>
                  <a:cubicBezTo>
                    <a:pt x="894" y="457"/>
                    <a:pt x="896" y="405"/>
                    <a:pt x="885" y="351"/>
                  </a:cubicBezTo>
                  <a:cubicBezTo>
                    <a:pt x="885" y="330"/>
                    <a:pt x="882" y="310"/>
                    <a:pt x="876" y="290"/>
                  </a:cubicBezTo>
                  <a:cubicBezTo>
                    <a:pt x="866" y="248"/>
                    <a:pt x="849" y="217"/>
                    <a:pt x="828" y="182"/>
                  </a:cubicBezTo>
                  <a:cubicBezTo>
                    <a:pt x="794" y="125"/>
                    <a:pt x="751" y="81"/>
                    <a:pt x="694" y="48"/>
                  </a:cubicBezTo>
                  <a:cubicBezTo>
                    <a:pt x="634" y="18"/>
                    <a:pt x="572" y="2"/>
                    <a:pt x="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008;p69"/>
            <p:cNvSpPr/>
            <p:nvPr/>
          </p:nvSpPr>
          <p:spPr>
            <a:xfrm>
              <a:off x="5644550" y="4769850"/>
              <a:ext cx="33075" cy="24000"/>
            </a:xfrm>
            <a:custGeom>
              <a:avLst/>
              <a:gdLst/>
              <a:ahLst/>
              <a:cxnLst/>
              <a:rect l="l" t="t" r="r" b="b"/>
              <a:pathLst>
                <a:path w="1323" h="960" extrusionOk="0">
                  <a:moveTo>
                    <a:pt x="361" y="1"/>
                  </a:moveTo>
                  <a:cubicBezTo>
                    <a:pt x="326" y="1"/>
                    <a:pt x="291" y="4"/>
                    <a:pt x="258" y="13"/>
                  </a:cubicBezTo>
                  <a:cubicBezTo>
                    <a:pt x="118" y="52"/>
                    <a:pt x="27" y="175"/>
                    <a:pt x="17" y="316"/>
                  </a:cubicBezTo>
                  <a:cubicBezTo>
                    <a:pt x="0" y="530"/>
                    <a:pt x="197" y="652"/>
                    <a:pt x="353" y="753"/>
                  </a:cubicBezTo>
                  <a:cubicBezTo>
                    <a:pt x="498" y="845"/>
                    <a:pt x="646" y="929"/>
                    <a:pt x="819" y="954"/>
                  </a:cubicBezTo>
                  <a:cubicBezTo>
                    <a:pt x="847" y="957"/>
                    <a:pt x="876" y="959"/>
                    <a:pt x="904" y="959"/>
                  </a:cubicBezTo>
                  <a:cubicBezTo>
                    <a:pt x="1042" y="959"/>
                    <a:pt x="1179" y="912"/>
                    <a:pt x="1249" y="778"/>
                  </a:cubicBezTo>
                  <a:cubicBezTo>
                    <a:pt x="1322" y="638"/>
                    <a:pt x="1322" y="425"/>
                    <a:pt x="1190" y="316"/>
                  </a:cubicBezTo>
                  <a:cubicBezTo>
                    <a:pt x="1083" y="228"/>
                    <a:pt x="983" y="161"/>
                    <a:pt x="853" y="115"/>
                  </a:cubicBezTo>
                  <a:cubicBezTo>
                    <a:pt x="770" y="85"/>
                    <a:pt x="687" y="62"/>
                    <a:pt x="601" y="41"/>
                  </a:cubicBezTo>
                  <a:cubicBezTo>
                    <a:pt x="525" y="20"/>
                    <a:pt x="442" y="1"/>
                    <a:pt x="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009;p69"/>
            <p:cNvSpPr/>
            <p:nvPr/>
          </p:nvSpPr>
          <p:spPr>
            <a:xfrm>
              <a:off x="5656025" y="4808075"/>
              <a:ext cx="34550" cy="23225"/>
            </a:xfrm>
            <a:custGeom>
              <a:avLst/>
              <a:gdLst/>
              <a:ahLst/>
              <a:cxnLst/>
              <a:rect l="l" t="t" r="r" b="b"/>
              <a:pathLst>
                <a:path w="1382" h="929" extrusionOk="0">
                  <a:moveTo>
                    <a:pt x="400" y="1"/>
                  </a:moveTo>
                  <a:cubicBezTo>
                    <a:pt x="346" y="1"/>
                    <a:pt x="292" y="7"/>
                    <a:pt x="238" y="24"/>
                  </a:cubicBezTo>
                  <a:cubicBezTo>
                    <a:pt x="121" y="63"/>
                    <a:pt x="1" y="181"/>
                    <a:pt x="9" y="315"/>
                  </a:cubicBezTo>
                  <a:cubicBezTo>
                    <a:pt x="25" y="537"/>
                    <a:pt x="193" y="619"/>
                    <a:pt x="372" y="702"/>
                  </a:cubicBezTo>
                  <a:cubicBezTo>
                    <a:pt x="538" y="779"/>
                    <a:pt x="681" y="887"/>
                    <a:pt x="863" y="920"/>
                  </a:cubicBezTo>
                  <a:cubicBezTo>
                    <a:pt x="894" y="926"/>
                    <a:pt x="925" y="929"/>
                    <a:pt x="956" y="929"/>
                  </a:cubicBezTo>
                  <a:cubicBezTo>
                    <a:pt x="1093" y="929"/>
                    <a:pt x="1221" y="871"/>
                    <a:pt x="1296" y="744"/>
                  </a:cubicBezTo>
                  <a:cubicBezTo>
                    <a:pt x="1382" y="599"/>
                    <a:pt x="1359" y="395"/>
                    <a:pt x="1236" y="280"/>
                  </a:cubicBezTo>
                  <a:cubicBezTo>
                    <a:pt x="1058" y="110"/>
                    <a:pt x="843" y="55"/>
                    <a:pt x="606" y="21"/>
                  </a:cubicBezTo>
                  <a:cubicBezTo>
                    <a:pt x="536" y="11"/>
                    <a:pt x="468" y="1"/>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010;p69"/>
            <p:cNvSpPr/>
            <p:nvPr/>
          </p:nvSpPr>
          <p:spPr>
            <a:xfrm>
              <a:off x="5680050" y="4730575"/>
              <a:ext cx="27825" cy="21425"/>
            </a:xfrm>
            <a:custGeom>
              <a:avLst/>
              <a:gdLst/>
              <a:ahLst/>
              <a:cxnLst/>
              <a:rect l="l" t="t" r="r" b="b"/>
              <a:pathLst>
                <a:path w="1113" h="857" extrusionOk="0">
                  <a:moveTo>
                    <a:pt x="594" y="1"/>
                  </a:moveTo>
                  <a:cubicBezTo>
                    <a:pt x="506" y="1"/>
                    <a:pt x="420" y="24"/>
                    <a:pt x="338" y="59"/>
                  </a:cubicBezTo>
                  <a:cubicBezTo>
                    <a:pt x="226" y="107"/>
                    <a:pt x="134" y="179"/>
                    <a:pt x="70" y="284"/>
                  </a:cubicBezTo>
                  <a:cubicBezTo>
                    <a:pt x="31" y="347"/>
                    <a:pt x="9" y="419"/>
                    <a:pt x="6" y="493"/>
                  </a:cubicBezTo>
                  <a:cubicBezTo>
                    <a:pt x="0" y="602"/>
                    <a:pt x="74" y="751"/>
                    <a:pt x="176" y="797"/>
                  </a:cubicBezTo>
                  <a:cubicBezTo>
                    <a:pt x="236" y="825"/>
                    <a:pt x="288" y="847"/>
                    <a:pt x="359" y="847"/>
                  </a:cubicBezTo>
                  <a:cubicBezTo>
                    <a:pt x="393" y="847"/>
                    <a:pt x="428" y="842"/>
                    <a:pt x="460" y="831"/>
                  </a:cubicBezTo>
                  <a:cubicBezTo>
                    <a:pt x="461" y="831"/>
                    <a:pt x="461" y="831"/>
                    <a:pt x="462" y="831"/>
                  </a:cubicBezTo>
                  <a:lnTo>
                    <a:pt x="462" y="831"/>
                  </a:lnTo>
                  <a:cubicBezTo>
                    <a:pt x="465" y="831"/>
                    <a:pt x="468" y="831"/>
                    <a:pt x="471" y="831"/>
                  </a:cubicBezTo>
                  <a:lnTo>
                    <a:pt x="471" y="831"/>
                  </a:lnTo>
                  <a:cubicBezTo>
                    <a:pt x="484" y="835"/>
                    <a:pt x="498" y="838"/>
                    <a:pt x="512" y="842"/>
                  </a:cubicBezTo>
                  <a:cubicBezTo>
                    <a:pt x="554" y="852"/>
                    <a:pt x="593" y="856"/>
                    <a:pt x="632" y="856"/>
                  </a:cubicBezTo>
                  <a:cubicBezTo>
                    <a:pt x="686" y="856"/>
                    <a:pt x="738" y="848"/>
                    <a:pt x="795" y="835"/>
                  </a:cubicBezTo>
                  <a:cubicBezTo>
                    <a:pt x="1001" y="786"/>
                    <a:pt x="1112" y="556"/>
                    <a:pt x="1065" y="360"/>
                  </a:cubicBezTo>
                  <a:cubicBezTo>
                    <a:pt x="1022" y="189"/>
                    <a:pt x="897" y="67"/>
                    <a:pt x="728" y="19"/>
                  </a:cubicBezTo>
                  <a:cubicBezTo>
                    <a:pt x="683" y="7"/>
                    <a:pt x="638"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011;p69"/>
            <p:cNvSpPr/>
            <p:nvPr/>
          </p:nvSpPr>
          <p:spPr>
            <a:xfrm>
              <a:off x="5715200" y="4780350"/>
              <a:ext cx="33675" cy="20775"/>
            </a:xfrm>
            <a:custGeom>
              <a:avLst/>
              <a:gdLst/>
              <a:ahLst/>
              <a:cxnLst/>
              <a:rect l="l" t="t" r="r" b="b"/>
              <a:pathLst>
                <a:path w="1347" h="831" extrusionOk="0">
                  <a:moveTo>
                    <a:pt x="685" y="1"/>
                  </a:moveTo>
                  <a:cubicBezTo>
                    <a:pt x="503" y="1"/>
                    <a:pt x="317" y="55"/>
                    <a:pt x="176" y="149"/>
                  </a:cubicBezTo>
                  <a:cubicBezTo>
                    <a:pt x="69" y="221"/>
                    <a:pt x="0" y="354"/>
                    <a:pt x="39" y="484"/>
                  </a:cubicBezTo>
                  <a:cubicBezTo>
                    <a:pt x="46" y="508"/>
                    <a:pt x="56" y="528"/>
                    <a:pt x="66" y="548"/>
                  </a:cubicBezTo>
                  <a:lnTo>
                    <a:pt x="69" y="555"/>
                  </a:lnTo>
                  <a:cubicBezTo>
                    <a:pt x="113" y="651"/>
                    <a:pt x="228" y="698"/>
                    <a:pt x="326" y="703"/>
                  </a:cubicBezTo>
                  <a:cubicBezTo>
                    <a:pt x="430" y="708"/>
                    <a:pt x="498" y="710"/>
                    <a:pt x="599" y="747"/>
                  </a:cubicBezTo>
                  <a:cubicBezTo>
                    <a:pt x="682" y="777"/>
                    <a:pt x="628" y="775"/>
                    <a:pt x="744" y="807"/>
                  </a:cubicBezTo>
                  <a:cubicBezTo>
                    <a:pt x="816" y="826"/>
                    <a:pt x="897" y="823"/>
                    <a:pt x="971" y="829"/>
                  </a:cubicBezTo>
                  <a:cubicBezTo>
                    <a:pt x="978" y="830"/>
                    <a:pt x="985" y="830"/>
                    <a:pt x="992" y="830"/>
                  </a:cubicBezTo>
                  <a:cubicBezTo>
                    <a:pt x="1121" y="830"/>
                    <a:pt x="1245" y="727"/>
                    <a:pt x="1290" y="615"/>
                  </a:cubicBezTo>
                  <a:cubicBezTo>
                    <a:pt x="1347" y="473"/>
                    <a:pt x="1309" y="349"/>
                    <a:pt x="1218" y="232"/>
                  </a:cubicBezTo>
                  <a:cubicBezTo>
                    <a:pt x="1094" y="71"/>
                    <a:pt x="892" y="1"/>
                    <a:pt x="6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012;p69"/>
            <p:cNvSpPr/>
            <p:nvPr/>
          </p:nvSpPr>
          <p:spPr>
            <a:xfrm>
              <a:off x="5541025" y="4755475"/>
              <a:ext cx="33100" cy="28800"/>
            </a:xfrm>
            <a:custGeom>
              <a:avLst/>
              <a:gdLst/>
              <a:ahLst/>
              <a:cxnLst/>
              <a:rect l="l" t="t" r="r" b="b"/>
              <a:pathLst>
                <a:path w="1324" h="1152" extrusionOk="0">
                  <a:moveTo>
                    <a:pt x="861" y="907"/>
                  </a:moveTo>
                  <a:cubicBezTo>
                    <a:pt x="863" y="907"/>
                    <a:pt x="848" y="921"/>
                    <a:pt x="832" y="931"/>
                  </a:cubicBezTo>
                  <a:lnTo>
                    <a:pt x="832" y="931"/>
                  </a:lnTo>
                  <a:cubicBezTo>
                    <a:pt x="834" y="930"/>
                    <a:pt x="835" y="929"/>
                    <a:pt x="836" y="928"/>
                  </a:cubicBezTo>
                  <a:cubicBezTo>
                    <a:pt x="853" y="912"/>
                    <a:pt x="860" y="907"/>
                    <a:pt x="861" y="907"/>
                  </a:cubicBezTo>
                  <a:close/>
                  <a:moveTo>
                    <a:pt x="767" y="0"/>
                  </a:moveTo>
                  <a:cubicBezTo>
                    <a:pt x="729" y="0"/>
                    <a:pt x="690" y="5"/>
                    <a:pt x="652" y="16"/>
                  </a:cubicBezTo>
                  <a:cubicBezTo>
                    <a:pt x="553" y="44"/>
                    <a:pt x="466" y="99"/>
                    <a:pt x="387" y="161"/>
                  </a:cubicBezTo>
                  <a:cubicBezTo>
                    <a:pt x="259" y="259"/>
                    <a:pt x="149" y="376"/>
                    <a:pt x="84" y="526"/>
                  </a:cubicBezTo>
                  <a:cubicBezTo>
                    <a:pt x="1" y="720"/>
                    <a:pt x="15" y="928"/>
                    <a:pt x="191" y="1065"/>
                  </a:cubicBezTo>
                  <a:cubicBezTo>
                    <a:pt x="263" y="1120"/>
                    <a:pt x="362" y="1151"/>
                    <a:pt x="460" y="1151"/>
                  </a:cubicBezTo>
                  <a:cubicBezTo>
                    <a:pt x="566" y="1151"/>
                    <a:pt x="670" y="1114"/>
                    <a:pt x="738" y="1030"/>
                  </a:cubicBezTo>
                  <a:cubicBezTo>
                    <a:pt x="767" y="995"/>
                    <a:pt x="798" y="964"/>
                    <a:pt x="831" y="933"/>
                  </a:cubicBezTo>
                  <a:lnTo>
                    <a:pt x="831" y="933"/>
                  </a:lnTo>
                  <a:cubicBezTo>
                    <a:pt x="848" y="923"/>
                    <a:pt x="867" y="907"/>
                    <a:pt x="883" y="898"/>
                  </a:cubicBezTo>
                  <a:cubicBezTo>
                    <a:pt x="922" y="877"/>
                    <a:pt x="963" y="864"/>
                    <a:pt x="1001" y="844"/>
                  </a:cubicBezTo>
                  <a:cubicBezTo>
                    <a:pt x="1097" y="793"/>
                    <a:pt x="1150" y="704"/>
                    <a:pt x="1207" y="619"/>
                  </a:cubicBezTo>
                  <a:cubicBezTo>
                    <a:pt x="1324" y="448"/>
                    <a:pt x="1243" y="182"/>
                    <a:pt x="1068" y="87"/>
                  </a:cubicBezTo>
                  <a:cubicBezTo>
                    <a:pt x="976" y="36"/>
                    <a:pt x="873" y="0"/>
                    <a:pt x="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013;p69"/>
            <p:cNvSpPr/>
            <p:nvPr/>
          </p:nvSpPr>
          <p:spPr>
            <a:xfrm>
              <a:off x="5716375" y="4657175"/>
              <a:ext cx="26900" cy="27850"/>
            </a:xfrm>
            <a:custGeom>
              <a:avLst/>
              <a:gdLst/>
              <a:ahLst/>
              <a:cxnLst/>
              <a:rect l="l" t="t" r="r" b="b"/>
              <a:pathLst>
                <a:path w="1076" h="1114" extrusionOk="0">
                  <a:moveTo>
                    <a:pt x="721" y="902"/>
                  </a:moveTo>
                  <a:cubicBezTo>
                    <a:pt x="716" y="909"/>
                    <a:pt x="711" y="914"/>
                    <a:pt x="708" y="918"/>
                  </a:cubicBezTo>
                  <a:lnTo>
                    <a:pt x="708" y="918"/>
                  </a:lnTo>
                  <a:cubicBezTo>
                    <a:pt x="712" y="913"/>
                    <a:pt x="716" y="908"/>
                    <a:pt x="721" y="902"/>
                  </a:cubicBezTo>
                  <a:close/>
                  <a:moveTo>
                    <a:pt x="643" y="0"/>
                  </a:moveTo>
                  <a:cubicBezTo>
                    <a:pt x="565" y="0"/>
                    <a:pt x="487" y="20"/>
                    <a:pt x="418" y="61"/>
                  </a:cubicBezTo>
                  <a:cubicBezTo>
                    <a:pt x="319" y="118"/>
                    <a:pt x="242" y="215"/>
                    <a:pt x="175" y="307"/>
                  </a:cubicBezTo>
                  <a:cubicBezTo>
                    <a:pt x="122" y="379"/>
                    <a:pt x="83" y="451"/>
                    <a:pt x="53" y="536"/>
                  </a:cubicBezTo>
                  <a:cubicBezTo>
                    <a:pt x="42" y="570"/>
                    <a:pt x="31" y="602"/>
                    <a:pt x="25" y="637"/>
                  </a:cubicBezTo>
                  <a:cubicBezTo>
                    <a:pt x="0" y="753"/>
                    <a:pt x="24" y="832"/>
                    <a:pt x="68" y="941"/>
                  </a:cubicBezTo>
                  <a:cubicBezTo>
                    <a:pt x="99" y="1013"/>
                    <a:pt x="207" y="1086"/>
                    <a:pt x="282" y="1103"/>
                  </a:cubicBezTo>
                  <a:cubicBezTo>
                    <a:pt x="311" y="1111"/>
                    <a:pt x="338" y="1114"/>
                    <a:pt x="365" y="1114"/>
                  </a:cubicBezTo>
                  <a:cubicBezTo>
                    <a:pt x="428" y="1114"/>
                    <a:pt x="488" y="1096"/>
                    <a:pt x="552" y="1067"/>
                  </a:cubicBezTo>
                  <a:cubicBezTo>
                    <a:pt x="618" y="1038"/>
                    <a:pt x="651" y="991"/>
                    <a:pt x="691" y="939"/>
                  </a:cubicBezTo>
                  <a:lnTo>
                    <a:pt x="691" y="939"/>
                  </a:lnTo>
                  <a:cubicBezTo>
                    <a:pt x="693" y="939"/>
                    <a:pt x="726" y="901"/>
                    <a:pt x="736" y="891"/>
                  </a:cubicBezTo>
                  <a:cubicBezTo>
                    <a:pt x="756" y="870"/>
                    <a:pt x="777" y="850"/>
                    <a:pt x="798" y="829"/>
                  </a:cubicBezTo>
                  <a:lnTo>
                    <a:pt x="798" y="829"/>
                  </a:lnTo>
                  <a:cubicBezTo>
                    <a:pt x="807" y="824"/>
                    <a:pt x="816" y="819"/>
                    <a:pt x="826" y="813"/>
                  </a:cubicBezTo>
                  <a:cubicBezTo>
                    <a:pt x="972" y="719"/>
                    <a:pt x="1075" y="586"/>
                    <a:pt x="1072" y="403"/>
                  </a:cubicBezTo>
                  <a:cubicBezTo>
                    <a:pt x="1070" y="261"/>
                    <a:pt x="1011" y="148"/>
                    <a:pt x="890" y="71"/>
                  </a:cubicBezTo>
                  <a:cubicBezTo>
                    <a:pt x="816" y="24"/>
                    <a:pt x="729" y="0"/>
                    <a:pt x="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014;p69"/>
            <p:cNvSpPr/>
            <p:nvPr/>
          </p:nvSpPr>
          <p:spPr>
            <a:xfrm>
              <a:off x="5749675" y="4676725"/>
              <a:ext cx="25550" cy="21675"/>
            </a:xfrm>
            <a:custGeom>
              <a:avLst/>
              <a:gdLst/>
              <a:ahLst/>
              <a:cxnLst/>
              <a:rect l="l" t="t" r="r" b="b"/>
              <a:pathLst>
                <a:path w="1022" h="867" extrusionOk="0">
                  <a:moveTo>
                    <a:pt x="516" y="0"/>
                  </a:moveTo>
                  <a:cubicBezTo>
                    <a:pt x="508" y="0"/>
                    <a:pt x="500" y="0"/>
                    <a:pt x="493" y="1"/>
                  </a:cubicBezTo>
                  <a:cubicBezTo>
                    <a:pt x="425" y="6"/>
                    <a:pt x="362" y="15"/>
                    <a:pt x="300" y="41"/>
                  </a:cubicBezTo>
                  <a:cubicBezTo>
                    <a:pt x="267" y="56"/>
                    <a:pt x="235" y="68"/>
                    <a:pt x="203" y="82"/>
                  </a:cubicBezTo>
                  <a:cubicBezTo>
                    <a:pt x="76" y="138"/>
                    <a:pt x="2" y="301"/>
                    <a:pt x="2" y="432"/>
                  </a:cubicBezTo>
                  <a:cubicBezTo>
                    <a:pt x="1" y="564"/>
                    <a:pt x="74" y="727"/>
                    <a:pt x="200" y="783"/>
                  </a:cubicBezTo>
                  <a:cubicBezTo>
                    <a:pt x="215" y="789"/>
                    <a:pt x="231" y="798"/>
                    <a:pt x="246" y="804"/>
                  </a:cubicBezTo>
                  <a:cubicBezTo>
                    <a:pt x="313" y="842"/>
                    <a:pt x="385" y="861"/>
                    <a:pt x="463" y="861"/>
                  </a:cubicBezTo>
                  <a:cubicBezTo>
                    <a:pt x="472" y="862"/>
                    <a:pt x="482" y="865"/>
                    <a:pt x="492" y="866"/>
                  </a:cubicBezTo>
                  <a:cubicBezTo>
                    <a:pt x="500" y="866"/>
                    <a:pt x="508" y="866"/>
                    <a:pt x="516" y="866"/>
                  </a:cubicBezTo>
                  <a:cubicBezTo>
                    <a:pt x="580" y="866"/>
                    <a:pt x="645" y="850"/>
                    <a:pt x="709" y="837"/>
                  </a:cubicBezTo>
                  <a:lnTo>
                    <a:pt x="810" y="794"/>
                  </a:lnTo>
                  <a:cubicBezTo>
                    <a:pt x="858" y="769"/>
                    <a:pt x="897" y="733"/>
                    <a:pt x="926" y="686"/>
                  </a:cubicBezTo>
                  <a:cubicBezTo>
                    <a:pt x="981" y="615"/>
                    <a:pt x="1021" y="524"/>
                    <a:pt x="1017" y="433"/>
                  </a:cubicBezTo>
                  <a:cubicBezTo>
                    <a:pt x="1013" y="358"/>
                    <a:pt x="995" y="287"/>
                    <a:pt x="960" y="221"/>
                  </a:cubicBezTo>
                  <a:cubicBezTo>
                    <a:pt x="916" y="138"/>
                    <a:pt x="805" y="47"/>
                    <a:pt x="710" y="30"/>
                  </a:cubicBezTo>
                  <a:cubicBezTo>
                    <a:pt x="647" y="18"/>
                    <a:pt x="581"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015;p69"/>
            <p:cNvSpPr/>
            <p:nvPr/>
          </p:nvSpPr>
          <p:spPr>
            <a:xfrm>
              <a:off x="5766650" y="4601275"/>
              <a:ext cx="39900" cy="23550"/>
            </a:xfrm>
            <a:custGeom>
              <a:avLst/>
              <a:gdLst/>
              <a:ahLst/>
              <a:cxnLst/>
              <a:rect l="l" t="t" r="r" b="b"/>
              <a:pathLst>
                <a:path w="1596" h="942" extrusionOk="0">
                  <a:moveTo>
                    <a:pt x="986" y="0"/>
                  </a:moveTo>
                  <a:cubicBezTo>
                    <a:pt x="672" y="0"/>
                    <a:pt x="337" y="194"/>
                    <a:pt x="159" y="432"/>
                  </a:cubicBezTo>
                  <a:cubicBezTo>
                    <a:pt x="0" y="645"/>
                    <a:pt x="217" y="940"/>
                    <a:pt x="451" y="941"/>
                  </a:cubicBezTo>
                  <a:cubicBezTo>
                    <a:pt x="606" y="941"/>
                    <a:pt x="751" y="891"/>
                    <a:pt x="901" y="859"/>
                  </a:cubicBezTo>
                  <a:cubicBezTo>
                    <a:pt x="966" y="844"/>
                    <a:pt x="1030" y="833"/>
                    <a:pt x="1091" y="812"/>
                  </a:cubicBezTo>
                  <a:cubicBezTo>
                    <a:pt x="1199" y="776"/>
                    <a:pt x="1275" y="716"/>
                    <a:pt x="1362" y="648"/>
                  </a:cubicBezTo>
                  <a:cubicBezTo>
                    <a:pt x="1595" y="464"/>
                    <a:pt x="1435" y="111"/>
                    <a:pt x="1200" y="33"/>
                  </a:cubicBezTo>
                  <a:cubicBezTo>
                    <a:pt x="1131" y="11"/>
                    <a:pt x="1059"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016;p69"/>
            <p:cNvSpPr/>
            <p:nvPr/>
          </p:nvSpPr>
          <p:spPr>
            <a:xfrm>
              <a:off x="5861425" y="4615000"/>
              <a:ext cx="30575" cy="16625"/>
            </a:xfrm>
            <a:custGeom>
              <a:avLst/>
              <a:gdLst/>
              <a:ahLst/>
              <a:cxnLst/>
              <a:rect l="l" t="t" r="r" b="b"/>
              <a:pathLst>
                <a:path w="1223" h="665" extrusionOk="0">
                  <a:moveTo>
                    <a:pt x="706" y="1"/>
                  </a:moveTo>
                  <a:cubicBezTo>
                    <a:pt x="620" y="1"/>
                    <a:pt x="533" y="17"/>
                    <a:pt x="446" y="46"/>
                  </a:cubicBezTo>
                  <a:cubicBezTo>
                    <a:pt x="291" y="98"/>
                    <a:pt x="134" y="168"/>
                    <a:pt x="48" y="312"/>
                  </a:cubicBezTo>
                  <a:cubicBezTo>
                    <a:pt x="1" y="389"/>
                    <a:pt x="37" y="476"/>
                    <a:pt x="104" y="526"/>
                  </a:cubicBezTo>
                  <a:cubicBezTo>
                    <a:pt x="218" y="610"/>
                    <a:pt x="364" y="624"/>
                    <a:pt x="500" y="646"/>
                  </a:cubicBezTo>
                  <a:cubicBezTo>
                    <a:pt x="573" y="657"/>
                    <a:pt x="639" y="665"/>
                    <a:pt x="702" y="665"/>
                  </a:cubicBezTo>
                  <a:cubicBezTo>
                    <a:pt x="809" y="665"/>
                    <a:pt x="908" y="644"/>
                    <a:pt x="1022" y="588"/>
                  </a:cubicBezTo>
                  <a:cubicBezTo>
                    <a:pt x="1223" y="488"/>
                    <a:pt x="1197" y="193"/>
                    <a:pt x="1022" y="88"/>
                  </a:cubicBezTo>
                  <a:cubicBezTo>
                    <a:pt x="920" y="27"/>
                    <a:pt x="814"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017;p69"/>
            <p:cNvSpPr/>
            <p:nvPr/>
          </p:nvSpPr>
          <p:spPr>
            <a:xfrm>
              <a:off x="5872650" y="4648175"/>
              <a:ext cx="36575" cy="22925"/>
            </a:xfrm>
            <a:custGeom>
              <a:avLst/>
              <a:gdLst/>
              <a:ahLst/>
              <a:cxnLst/>
              <a:rect l="l" t="t" r="r" b="b"/>
              <a:pathLst>
                <a:path w="1463" h="917" extrusionOk="0">
                  <a:moveTo>
                    <a:pt x="953" y="1"/>
                  </a:moveTo>
                  <a:cubicBezTo>
                    <a:pt x="899" y="1"/>
                    <a:pt x="846" y="6"/>
                    <a:pt x="787" y="19"/>
                  </a:cubicBezTo>
                  <a:cubicBezTo>
                    <a:pt x="725" y="31"/>
                    <a:pt x="662" y="46"/>
                    <a:pt x="602" y="63"/>
                  </a:cubicBezTo>
                  <a:cubicBezTo>
                    <a:pt x="443" y="105"/>
                    <a:pt x="299" y="150"/>
                    <a:pt x="173" y="260"/>
                  </a:cubicBezTo>
                  <a:cubicBezTo>
                    <a:pt x="1" y="406"/>
                    <a:pt x="47" y="723"/>
                    <a:pt x="245" y="827"/>
                  </a:cubicBezTo>
                  <a:cubicBezTo>
                    <a:pt x="385" y="900"/>
                    <a:pt x="536" y="907"/>
                    <a:pt x="691" y="912"/>
                  </a:cubicBezTo>
                  <a:cubicBezTo>
                    <a:pt x="746" y="914"/>
                    <a:pt x="804" y="917"/>
                    <a:pt x="862" y="917"/>
                  </a:cubicBezTo>
                  <a:cubicBezTo>
                    <a:pt x="952" y="917"/>
                    <a:pt x="1044" y="909"/>
                    <a:pt x="1123" y="878"/>
                  </a:cubicBezTo>
                  <a:cubicBezTo>
                    <a:pt x="1302" y="807"/>
                    <a:pt x="1462" y="655"/>
                    <a:pt x="1452" y="446"/>
                  </a:cubicBezTo>
                  <a:cubicBezTo>
                    <a:pt x="1444" y="267"/>
                    <a:pt x="1320" y="41"/>
                    <a:pt x="1123" y="14"/>
                  </a:cubicBezTo>
                  <a:cubicBezTo>
                    <a:pt x="1062" y="6"/>
                    <a:pt x="1007"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018;p69"/>
            <p:cNvSpPr/>
            <p:nvPr/>
          </p:nvSpPr>
          <p:spPr>
            <a:xfrm>
              <a:off x="5948500" y="4655675"/>
              <a:ext cx="27625" cy="20925"/>
            </a:xfrm>
            <a:custGeom>
              <a:avLst/>
              <a:gdLst/>
              <a:ahLst/>
              <a:cxnLst/>
              <a:rect l="l" t="t" r="r" b="b"/>
              <a:pathLst>
                <a:path w="1105" h="837" extrusionOk="0">
                  <a:moveTo>
                    <a:pt x="516" y="0"/>
                  </a:moveTo>
                  <a:cubicBezTo>
                    <a:pt x="409" y="0"/>
                    <a:pt x="287" y="22"/>
                    <a:pt x="206" y="80"/>
                  </a:cubicBezTo>
                  <a:cubicBezTo>
                    <a:pt x="51" y="189"/>
                    <a:pt x="1" y="404"/>
                    <a:pt x="146" y="549"/>
                  </a:cubicBezTo>
                  <a:cubicBezTo>
                    <a:pt x="184" y="586"/>
                    <a:pt x="228" y="616"/>
                    <a:pt x="273" y="642"/>
                  </a:cubicBezTo>
                  <a:cubicBezTo>
                    <a:pt x="286" y="650"/>
                    <a:pt x="292" y="653"/>
                    <a:pt x="292" y="653"/>
                  </a:cubicBezTo>
                  <a:cubicBezTo>
                    <a:pt x="293" y="653"/>
                    <a:pt x="280" y="644"/>
                    <a:pt x="267" y="633"/>
                  </a:cubicBezTo>
                  <a:lnTo>
                    <a:pt x="267" y="633"/>
                  </a:lnTo>
                  <a:cubicBezTo>
                    <a:pt x="289" y="651"/>
                    <a:pt x="376" y="705"/>
                    <a:pt x="367" y="705"/>
                  </a:cubicBezTo>
                  <a:cubicBezTo>
                    <a:pt x="365" y="705"/>
                    <a:pt x="359" y="702"/>
                    <a:pt x="346" y="697"/>
                  </a:cubicBezTo>
                  <a:cubicBezTo>
                    <a:pt x="337" y="692"/>
                    <a:pt x="332" y="690"/>
                    <a:pt x="331" y="690"/>
                  </a:cubicBezTo>
                  <a:lnTo>
                    <a:pt x="331" y="690"/>
                  </a:lnTo>
                  <a:cubicBezTo>
                    <a:pt x="323" y="690"/>
                    <a:pt x="390" y="734"/>
                    <a:pt x="390" y="734"/>
                  </a:cubicBezTo>
                  <a:cubicBezTo>
                    <a:pt x="433" y="767"/>
                    <a:pt x="453" y="781"/>
                    <a:pt x="504" y="803"/>
                  </a:cubicBezTo>
                  <a:cubicBezTo>
                    <a:pt x="561" y="827"/>
                    <a:pt x="620" y="837"/>
                    <a:pt x="680" y="837"/>
                  </a:cubicBezTo>
                  <a:cubicBezTo>
                    <a:pt x="723" y="837"/>
                    <a:pt x="766" y="832"/>
                    <a:pt x="809" y="823"/>
                  </a:cubicBezTo>
                  <a:cubicBezTo>
                    <a:pt x="1020" y="781"/>
                    <a:pt x="1105" y="549"/>
                    <a:pt x="1071" y="363"/>
                  </a:cubicBezTo>
                  <a:cubicBezTo>
                    <a:pt x="1026" y="127"/>
                    <a:pt x="797" y="22"/>
                    <a:pt x="582" y="3"/>
                  </a:cubicBezTo>
                  <a:cubicBezTo>
                    <a:pt x="561" y="1"/>
                    <a:pt x="539"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019;p69"/>
            <p:cNvSpPr/>
            <p:nvPr/>
          </p:nvSpPr>
          <p:spPr>
            <a:xfrm>
              <a:off x="5744350" y="4829100"/>
              <a:ext cx="36450" cy="25050"/>
            </a:xfrm>
            <a:custGeom>
              <a:avLst/>
              <a:gdLst/>
              <a:ahLst/>
              <a:cxnLst/>
              <a:rect l="l" t="t" r="r" b="b"/>
              <a:pathLst>
                <a:path w="1458" h="1002" extrusionOk="0">
                  <a:moveTo>
                    <a:pt x="405" y="0"/>
                  </a:moveTo>
                  <a:cubicBezTo>
                    <a:pt x="200" y="0"/>
                    <a:pt x="0" y="69"/>
                    <a:pt x="35" y="322"/>
                  </a:cubicBezTo>
                  <a:cubicBezTo>
                    <a:pt x="60" y="516"/>
                    <a:pt x="308" y="595"/>
                    <a:pt x="448" y="691"/>
                  </a:cubicBezTo>
                  <a:cubicBezTo>
                    <a:pt x="618" y="807"/>
                    <a:pt x="752" y="941"/>
                    <a:pt x="957" y="992"/>
                  </a:cubicBezTo>
                  <a:cubicBezTo>
                    <a:pt x="982" y="999"/>
                    <a:pt x="1008" y="1002"/>
                    <a:pt x="1035" y="1002"/>
                  </a:cubicBezTo>
                  <a:cubicBezTo>
                    <a:pt x="1245" y="1002"/>
                    <a:pt x="1458" y="801"/>
                    <a:pt x="1373" y="577"/>
                  </a:cubicBezTo>
                  <a:cubicBezTo>
                    <a:pt x="1308" y="407"/>
                    <a:pt x="1232" y="295"/>
                    <a:pt x="1075" y="201"/>
                  </a:cubicBezTo>
                  <a:cubicBezTo>
                    <a:pt x="949" y="125"/>
                    <a:pt x="810" y="68"/>
                    <a:pt x="668" y="33"/>
                  </a:cubicBezTo>
                  <a:cubicBezTo>
                    <a:pt x="594" y="15"/>
                    <a:pt x="499" y="0"/>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020;p69"/>
            <p:cNvSpPr/>
            <p:nvPr/>
          </p:nvSpPr>
          <p:spPr>
            <a:xfrm>
              <a:off x="5773275" y="4782450"/>
              <a:ext cx="26325" cy="20625"/>
            </a:xfrm>
            <a:custGeom>
              <a:avLst/>
              <a:gdLst/>
              <a:ahLst/>
              <a:cxnLst/>
              <a:rect l="l" t="t" r="r" b="b"/>
              <a:pathLst>
                <a:path w="1053" h="825" extrusionOk="0">
                  <a:moveTo>
                    <a:pt x="517" y="0"/>
                  </a:moveTo>
                  <a:cubicBezTo>
                    <a:pt x="499" y="0"/>
                    <a:pt x="482" y="1"/>
                    <a:pt x="465" y="2"/>
                  </a:cubicBezTo>
                  <a:cubicBezTo>
                    <a:pt x="351" y="12"/>
                    <a:pt x="252" y="45"/>
                    <a:pt x="162" y="115"/>
                  </a:cubicBezTo>
                  <a:cubicBezTo>
                    <a:pt x="96" y="165"/>
                    <a:pt x="47" y="224"/>
                    <a:pt x="24" y="306"/>
                  </a:cubicBezTo>
                  <a:cubicBezTo>
                    <a:pt x="1" y="383"/>
                    <a:pt x="2" y="497"/>
                    <a:pt x="55" y="567"/>
                  </a:cubicBezTo>
                  <a:cubicBezTo>
                    <a:pt x="95" y="620"/>
                    <a:pt x="127" y="660"/>
                    <a:pt x="182" y="696"/>
                  </a:cubicBezTo>
                  <a:cubicBezTo>
                    <a:pt x="223" y="722"/>
                    <a:pt x="265" y="729"/>
                    <a:pt x="307" y="743"/>
                  </a:cubicBezTo>
                  <a:cubicBezTo>
                    <a:pt x="329" y="750"/>
                    <a:pt x="352" y="757"/>
                    <a:pt x="374" y="765"/>
                  </a:cubicBezTo>
                  <a:lnTo>
                    <a:pt x="374" y="765"/>
                  </a:lnTo>
                  <a:cubicBezTo>
                    <a:pt x="407" y="781"/>
                    <a:pt x="442" y="798"/>
                    <a:pt x="479" y="806"/>
                  </a:cubicBezTo>
                  <a:cubicBezTo>
                    <a:pt x="536" y="821"/>
                    <a:pt x="583" y="818"/>
                    <a:pt x="637" y="825"/>
                  </a:cubicBezTo>
                  <a:cubicBezTo>
                    <a:pt x="631" y="824"/>
                    <a:pt x="626" y="823"/>
                    <a:pt x="620" y="822"/>
                  </a:cubicBezTo>
                  <a:lnTo>
                    <a:pt x="620" y="822"/>
                  </a:lnTo>
                  <a:cubicBezTo>
                    <a:pt x="629" y="823"/>
                    <a:pt x="639" y="823"/>
                    <a:pt x="648" y="823"/>
                  </a:cubicBezTo>
                  <a:cubicBezTo>
                    <a:pt x="763" y="823"/>
                    <a:pt x="868" y="781"/>
                    <a:pt x="945" y="682"/>
                  </a:cubicBezTo>
                  <a:cubicBezTo>
                    <a:pt x="1034" y="567"/>
                    <a:pt x="1052" y="397"/>
                    <a:pt x="975" y="269"/>
                  </a:cubicBezTo>
                  <a:cubicBezTo>
                    <a:pt x="923" y="184"/>
                    <a:pt x="861" y="111"/>
                    <a:pt x="773" y="62"/>
                  </a:cubicBezTo>
                  <a:cubicBezTo>
                    <a:pt x="695" y="20"/>
                    <a:pt x="605"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021;p69"/>
            <p:cNvSpPr/>
            <p:nvPr/>
          </p:nvSpPr>
          <p:spPr>
            <a:xfrm>
              <a:off x="5806650" y="4747900"/>
              <a:ext cx="22575" cy="20125"/>
            </a:xfrm>
            <a:custGeom>
              <a:avLst/>
              <a:gdLst/>
              <a:ahLst/>
              <a:cxnLst/>
              <a:rect l="l" t="t" r="r" b="b"/>
              <a:pathLst>
                <a:path w="903" h="805" extrusionOk="0">
                  <a:moveTo>
                    <a:pt x="444" y="0"/>
                  </a:moveTo>
                  <a:cubicBezTo>
                    <a:pt x="425" y="0"/>
                    <a:pt x="410" y="3"/>
                    <a:pt x="384" y="7"/>
                  </a:cubicBezTo>
                  <a:cubicBezTo>
                    <a:pt x="380" y="6"/>
                    <a:pt x="377" y="6"/>
                    <a:pt x="373" y="6"/>
                  </a:cubicBezTo>
                  <a:cubicBezTo>
                    <a:pt x="355" y="6"/>
                    <a:pt x="338" y="10"/>
                    <a:pt x="322" y="17"/>
                  </a:cubicBezTo>
                  <a:cubicBezTo>
                    <a:pt x="287" y="30"/>
                    <a:pt x="253" y="45"/>
                    <a:pt x="219" y="60"/>
                  </a:cubicBezTo>
                  <a:cubicBezTo>
                    <a:pt x="209" y="65"/>
                    <a:pt x="198" y="69"/>
                    <a:pt x="188" y="75"/>
                  </a:cubicBezTo>
                  <a:cubicBezTo>
                    <a:pt x="131" y="108"/>
                    <a:pt x="86" y="153"/>
                    <a:pt x="52" y="211"/>
                  </a:cubicBezTo>
                  <a:cubicBezTo>
                    <a:pt x="17" y="270"/>
                    <a:pt x="1" y="333"/>
                    <a:pt x="1" y="403"/>
                  </a:cubicBezTo>
                  <a:cubicBezTo>
                    <a:pt x="1" y="471"/>
                    <a:pt x="18" y="535"/>
                    <a:pt x="52" y="595"/>
                  </a:cubicBezTo>
                  <a:cubicBezTo>
                    <a:pt x="84" y="651"/>
                    <a:pt x="129" y="695"/>
                    <a:pt x="186" y="730"/>
                  </a:cubicBezTo>
                  <a:cubicBezTo>
                    <a:pt x="196" y="735"/>
                    <a:pt x="207" y="739"/>
                    <a:pt x="217" y="744"/>
                  </a:cubicBezTo>
                  <a:cubicBezTo>
                    <a:pt x="250" y="760"/>
                    <a:pt x="285" y="774"/>
                    <a:pt x="320" y="788"/>
                  </a:cubicBezTo>
                  <a:cubicBezTo>
                    <a:pt x="336" y="795"/>
                    <a:pt x="353" y="799"/>
                    <a:pt x="371" y="799"/>
                  </a:cubicBezTo>
                  <a:cubicBezTo>
                    <a:pt x="374" y="799"/>
                    <a:pt x="378" y="798"/>
                    <a:pt x="382" y="798"/>
                  </a:cubicBezTo>
                  <a:cubicBezTo>
                    <a:pt x="408" y="802"/>
                    <a:pt x="423" y="804"/>
                    <a:pt x="442" y="804"/>
                  </a:cubicBezTo>
                  <a:cubicBezTo>
                    <a:pt x="448" y="804"/>
                    <a:pt x="456" y="804"/>
                    <a:pt x="464" y="803"/>
                  </a:cubicBezTo>
                  <a:lnTo>
                    <a:pt x="502" y="800"/>
                  </a:lnTo>
                  <a:cubicBezTo>
                    <a:pt x="507" y="800"/>
                    <a:pt x="511" y="800"/>
                    <a:pt x="515" y="800"/>
                  </a:cubicBezTo>
                  <a:cubicBezTo>
                    <a:pt x="565" y="800"/>
                    <a:pt x="612" y="789"/>
                    <a:pt x="656" y="765"/>
                  </a:cubicBezTo>
                  <a:cubicBezTo>
                    <a:pt x="704" y="750"/>
                    <a:pt x="748" y="721"/>
                    <a:pt x="784" y="683"/>
                  </a:cubicBezTo>
                  <a:cubicBezTo>
                    <a:pt x="822" y="646"/>
                    <a:pt x="849" y="604"/>
                    <a:pt x="866" y="555"/>
                  </a:cubicBezTo>
                  <a:cubicBezTo>
                    <a:pt x="890" y="507"/>
                    <a:pt x="902" y="457"/>
                    <a:pt x="900" y="401"/>
                  </a:cubicBezTo>
                  <a:cubicBezTo>
                    <a:pt x="895" y="298"/>
                    <a:pt x="862" y="193"/>
                    <a:pt x="785" y="121"/>
                  </a:cubicBezTo>
                  <a:cubicBezTo>
                    <a:pt x="758" y="100"/>
                    <a:pt x="730" y="80"/>
                    <a:pt x="704" y="59"/>
                  </a:cubicBezTo>
                  <a:cubicBezTo>
                    <a:pt x="643" y="23"/>
                    <a:pt x="576" y="4"/>
                    <a:pt x="506" y="4"/>
                  </a:cubicBezTo>
                  <a:lnTo>
                    <a:pt x="466" y="1"/>
                  </a:lnTo>
                  <a:cubicBezTo>
                    <a:pt x="458" y="1"/>
                    <a:pt x="451"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022;p69"/>
            <p:cNvSpPr/>
            <p:nvPr/>
          </p:nvSpPr>
          <p:spPr>
            <a:xfrm>
              <a:off x="5976425" y="4718125"/>
              <a:ext cx="44200" cy="21900"/>
            </a:xfrm>
            <a:custGeom>
              <a:avLst/>
              <a:gdLst/>
              <a:ahLst/>
              <a:cxnLst/>
              <a:rect l="l" t="t" r="r" b="b"/>
              <a:pathLst>
                <a:path w="1768" h="876" extrusionOk="0">
                  <a:moveTo>
                    <a:pt x="1033" y="5"/>
                  </a:moveTo>
                  <a:cubicBezTo>
                    <a:pt x="971" y="5"/>
                    <a:pt x="909" y="8"/>
                    <a:pt x="848" y="8"/>
                  </a:cubicBezTo>
                  <a:cubicBezTo>
                    <a:pt x="635" y="9"/>
                    <a:pt x="437" y="0"/>
                    <a:pt x="244" y="103"/>
                  </a:cubicBezTo>
                  <a:cubicBezTo>
                    <a:pt x="1" y="234"/>
                    <a:pt x="48" y="551"/>
                    <a:pt x="244" y="690"/>
                  </a:cubicBezTo>
                  <a:cubicBezTo>
                    <a:pt x="409" y="808"/>
                    <a:pt x="614" y="812"/>
                    <a:pt x="809" y="839"/>
                  </a:cubicBezTo>
                  <a:cubicBezTo>
                    <a:pt x="931" y="856"/>
                    <a:pt x="1043" y="875"/>
                    <a:pt x="1152" y="875"/>
                  </a:cubicBezTo>
                  <a:cubicBezTo>
                    <a:pt x="1261" y="875"/>
                    <a:pt x="1368" y="856"/>
                    <a:pt x="1482" y="798"/>
                  </a:cubicBezTo>
                  <a:cubicBezTo>
                    <a:pt x="1767" y="652"/>
                    <a:pt x="1712" y="271"/>
                    <a:pt x="1482" y="112"/>
                  </a:cubicBezTo>
                  <a:cubicBezTo>
                    <a:pt x="1349" y="20"/>
                    <a:pt x="1192" y="5"/>
                    <a:pt x="1033"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023;p69"/>
            <p:cNvSpPr/>
            <p:nvPr/>
          </p:nvSpPr>
          <p:spPr>
            <a:xfrm>
              <a:off x="5998175" y="4690950"/>
              <a:ext cx="23375" cy="19200"/>
            </a:xfrm>
            <a:custGeom>
              <a:avLst/>
              <a:gdLst/>
              <a:ahLst/>
              <a:cxnLst/>
              <a:rect l="l" t="t" r="r" b="b"/>
              <a:pathLst>
                <a:path w="935" h="768" extrusionOk="0">
                  <a:moveTo>
                    <a:pt x="300" y="715"/>
                  </a:moveTo>
                  <a:cubicBezTo>
                    <a:pt x="314" y="717"/>
                    <a:pt x="329" y="719"/>
                    <a:pt x="343" y="721"/>
                  </a:cubicBezTo>
                  <a:lnTo>
                    <a:pt x="343" y="721"/>
                  </a:lnTo>
                  <a:cubicBezTo>
                    <a:pt x="346" y="722"/>
                    <a:pt x="348" y="722"/>
                    <a:pt x="350" y="723"/>
                  </a:cubicBezTo>
                  <a:lnTo>
                    <a:pt x="350" y="723"/>
                  </a:lnTo>
                  <a:cubicBezTo>
                    <a:pt x="333" y="720"/>
                    <a:pt x="316" y="718"/>
                    <a:pt x="300" y="715"/>
                  </a:cubicBezTo>
                  <a:close/>
                  <a:moveTo>
                    <a:pt x="512" y="0"/>
                  </a:moveTo>
                  <a:cubicBezTo>
                    <a:pt x="450" y="0"/>
                    <a:pt x="388" y="10"/>
                    <a:pt x="336" y="28"/>
                  </a:cubicBezTo>
                  <a:cubicBezTo>
                    <a:pt x="223" y="64"/>
                    <a:pt x="120" y="138"/>
                    <a:pt x="59" y="241"/>
                  </a:cubicBezTo>
                  <a:cubicBezTo>
                    <a:pt x="26" y="298"/>
                    <a:pt x="1" y="360"/>
                    <a:pt x="4" y="430"/>
                  </a:cubicBezTo>
                  <a:cubicBezTo>
                    <a:pt x="8" y="524"/>
                    <a:pt x="54" y="642"/>
                    <a:pt x="150" y="688"/>
                  </a:cubicBezTo>
                  <a:cubicBezTo>
                    <a:pt x="206" y="715"/>
                    <a:pt x="257" y="731"/>
                    <a:pt x="317" y="731"/>
                  </a:cubicBezTo>
                  <a:cubicBezTo>
                    <a:pt x="332" y="731"/>
                    <a:pt x="347" y="730"/>
                    <a:pt x="362" y="728"/>
                  </a:cubicBezTo>
                  <a:lnTo>
                    <a:pt x="362" y="728"/>
                  </a:lnTo>
                  <a:cubicBezTo>
                    <a:pt x="362" y="728"/>
                    <a:pt x="362" y="728"/>
                    <a:pt x="362" y="728"/>
                  </a:cubicBezTo>
                  <a:cubicBezTo>
                    <a:pt x="362" y="728"/>
                    <a:pt x="363" y="728"/>
                    <a:pt x="364" y="728"/>
                  </a:cubicBezTo>
                  <a:lnTo>
                    <a:pt x="364" y="728"/>
                  </a:lnTo>
                  <a:cubicBezTo>
                    <a:pt x="366" y="728"/>
                    <a:pt x="368" y="728"/>
                    <a:pt x="371" y="728"/>
                  </a:cubicBezTo>
                  <a:lnTo>
                    <a:pt x="371" y="728"/>
                  </a:lnTo>
                  <a:cubicBezTo>
                    <a:pt x="423" y="751"/>
                    <a:pt x="473" y="767"/>
                    <a:pt x="535" y="768"/>
                  </a:cubicBezTo>
                  <a:cubicBezTo>
                    <a:pt x="538" y="768"/>
                    <a:pt x="541" y="768"/>
                    <a:pt x="545" y="768"/>
                  </a:cubicBezTo>
                  <a:cubicBezTo>
                    <a:pt x="597" y="768"/>
                    <a:pt x="638" y="757"/>
                    <a:pt x="681" y="741"/>
                  </a:cubicBezTo>
                  <a:lnTo>
                    <a:pt x="681" y="741"/>
                  </a:lnTo>
                  <a:cubicBezTo>
                    <a:pt x="675" y="744"/>
                    <a:pt x="668" y="747"/>
                    <a:pt x="661" y="750"/>
                  </a:cubicBezTo>
                  <a:cubicBezTo>
                    <a:pt x="672" y="746"/>
                    <a:pt x="681" y="744"/>
                    <a:pt x="691" y="742"/>
                  </a:cubicBezTo>
                  <a:cubicBezTo>
                    <a:pt x="828" y="716"/>
                    <a:pt x="934" y="560"/>
                    <a:pt x="931" y="425"/>
                  </a:cubicBezTo>
                  <a:cubicBezTo>
                    <a:pt x="929" y="272"/>
                    <a:pt x="858" y="138"/>
                    <a:pt x="728" y="54"/>
                  </a:cubicBezTo>
                  <a:cubicBezTo>
                    <a:pt x="669" y="16"/>
                    <a:pt x="590" y="0"/>
                    <a:pt x="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024;p69"/>
            <p:cNvSpPr/>
            <p:nvPr/>
          </p:nvSpPr>
          <p:spPr>
            <a:xfrm>
              <a:off x="6028450" y="4781300"/>
              <a:ext cx="39975" cy="22650"/>
            </a:xfrm>
            <a:custGeom>
              <a:avLst/>
              <a:gdLst/>
              <a:ahLst/>
              <a:cxnLst/>
              <a:rect l="l" t="t" r="r" b="b"/>
              <a:pathLst>
                <a:path w="1599" h="906" extrusionOk="0">
                  <a:moveTo>
                    <a:pt x="424" y="0"/>
                  </a:moveTo>
                  <a:cubicBezTo>
                    <a:pt x="352" y="0"/>
                    <a:pt x="280" y="8"/>
                    <a:pt x="210" y="29"/>
                  </a:cubicBezTo>
                  <a:cubicBezTo>
                    <a:pt x="78" y="68"/>
                    <a:pt x="1" y="265"/>
                    <a:pt x="122" y="364"/>
                  </a:cubicBezTo>
                  <a:cubicBezTo>
                    <a:pt x="256" y="475"/>
                    <a:pt x="413" y="535"/>
                    <a:pt x="562" y="621"/>
                  </a:cubicBezTo>
                  <a:cubicBezTo>
                    <a:pt x="727" y="715"/>
                    <a:pt x="864" y="844"/>
                    <a:pt x="1052" y="893"/>
                  </a:cubicBezTo>
                  <a:cubicBezTo>
                    <a:pt x="1083" y="902"/>
                    <a:pt x="1114" y="905"/>
                    <a:pt x="1143" y="905"/>
                  </a:cubicBezTo>
                  <a:cubicBezTo>
                    <a:pt x="1428" y="905"/>
                    <a:pt x="1599" y="545"/>
                    <a:pt x="1387" y="319"/>
                  </a:cubicBezTo>
                  <a:cubicBezTo>
                    <a:pt x="1234" y="158"/>
                    <a:pt x="1013" y="99"/>
                    <a:pt x="801" y="53"/>
                  </a:cubicBezTo>
                  <a:cubicBezTo>
                    <a:pt x="678" y="26"/>
                    <a:pt x="551"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025;p69"/>
            <p:cNvSpPr/>
            <p:nvPr/>
          </p:nvSpPr>
          <p:spPr>
            <a:xfrm>
              <a:off x="6043075" y="4749550"/>
              <a:ext cx="27250" cy="20775"/>
            </a:xfrm>
            <a:custGeom>
              <a:avLst/>
              <a:gdLst/>
              <a:ahLst/>
              <a:cxnLst/>
              <a:rect l="l" t="t" r="r" b="b"/>
              <a:pathLst>
                <a:path w="1090" h="831" extrusionOk="0">
                  <a:moveTo>
                    <a:pt x="448" y="782"/>
                  </a:moveTo>
                  <a:lnTo>
                    <a:pt x="448" y="782"/>
                  </a:lnTo>
                  <a:cubicBezTo>
                    <a:pt x="450" y="782"/>
                    <a:pt x="452" y="783"/>
                    <a:pt x="453" y="784"/>
                  </a:cubicBezTo>
                  <a:cubicBezTo>
                    <a:pt x="452" y="783"/>
                    <a:pt x="450" y="782"/>
                    <a:pt x="448" y="782"/>
                  </a:cubicBezTo>
                  <a:close/>
                  <a:moveTo>
                    <a:pt x="544" y="813"/>
                  </a:moveTo>
                  <a:cubicBezTo>
                    <a:pt x="550" y="814"/>
                    <a:pt x="555" y="815"/>
                    <a:pt x="560" y="816"/>
                  </a:cubicBezTo>
                  <a:lnTo>
                    <a:pt x="560" y="816"/>
                  </a:lnTo>
                  <a:cubicBezTo>
                    <a:pt x="555" y="815"/>
                    <a:pt x="549" y="814"/>
                    <a:pt x="544" y="813"/>
                  </a:cubicBezTo>
                  <a:close/>
                  <a:moveTo>
                    <a:pt x="528" y="0"/>
                  </a:moveTo>
                  <a:cubicBezTo>
                    <a:pt x="484" y="0"/>
                    <a:pt x="439" y="5"/>
                    <a:pt x="397" y="15"/>
                  </a:cubicBezTo>
                  <a:cubicBezTo>
                    <a:pt x="309" y="35"/>
                    <a:pt x="216" y="77"/>
                    <a:pt x="150" y="139"/>
                  </a:cubicBezTo>
                  <a:cubicBezTo>
                    <a:pt x="10" y="278"/>
                    <a:pt x="1" y="490"/>
                    <a:pt x="134" y="637"/>
                  </a:cubicBezTo>
                  <a:cubicBezTo>
                    <a:pt x="205" y="716"/>
                    <a:pt x="307" y="735"/>
                    <a:pt x="404" y="766"/>
                  </a:cubicBezTo>
                  <a:lnTo>
                    <a:pt x="404" y="766"/>
                  </a:lnTo>
                  <a:cubicBezTo>
                    <a:pt x="421" y="775"/>
                    <a:pt x="439" y="783"/>
                    <a:pt x="457" y="791"/>
                  </a:cubicBezTo>
                  <a:cubicBezTo>
                    <a:pt x="501" y="809"/>
                    <a:pt x="546" y="817"/>
                    <a:pt x="591" y="822"/>
                  </a:cubicBezTo>
                  <a:lnTo>
                    <a:pt x="591" y="822"/>
                  </a:lnTo>
                  <a:cubicBezTo>
                    <a:pt x="620" y="828"/>
                    <a:pt x="648" y="831"/>
                    <a:pt x="676" y="831"/>
                  </a:cubicBezTo>
                  <a:cubicBezTo>
                    <a:pt x="792" y="831"/>
                    <a:pt x="901" y="782"/>
                    <a:pt x="976" y="685"/>
                  </a:cubicBezTo>
                  <a:cubicBezTo>
                    <a:pt x="1063" y="571"/>
                    <a:pt x="1089" y="391"/>
                    <a:pt x="1006" y="266"/>
                  </a:cubicBezTo>
                  <a:cubicBezTo>
                    <a:pt x="928" y="153"/>
                    <a:pt x="842" y="55"/>
                    <a:pt x="702" y="21"/>
                  </a:cubicBezTo>
                  <a:cubicBezTo>
                    <a:pt x="646" y="8"/>
                    <a:pt x="587"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026;p69"/>
            <p:cNvSpPr/>
            <p:nvPr/>
          </p:nvSpPr>
          <p:spPr>
            <a:xfrm>
              <a:off x="5625525" y="4878750"/>
              <a:ext cx="32600" cy="22725"/>
            </a:xfrm>
            <a:custGeom>
              <a:avLst/>
              <a:gdLst/>
              <a:ahLst/>
              <a:cxnLst/>
              <a:rect l="l" t="t" r="r" b="b"/>
              <a:pathLst>
                <a:path w="1304" h="909" extrusionOk="0">
                  <a:moveTo>
                    <a:pt x="409" y="1"/>
                  </a:moveTo>
                  <a:cubicBezTo>
                    <a:pt x="305" y="1"/>
                    <a:pt x="205" y="22"/>
                    <a:pt x="120" y="70"/>
                  </a:cubicBezTo>
                  <a:cubicBezTo>
                    <a:pt x="1" y="137"/>
                    <a:pt x="3" y="283"/>
                    <a:pt x="80" y="377"/>
                  </a:cubicBezTo>
                  <a:cubicBezTo>
                    <a:pt x="168" y="485"/>
                    <a:pt x="300" y="536"/>
                    <a:pt x="408" y="621"/>
                  </a:cubicBezTo>
                  <a:cubicBezTo>
                    <a:pt x="534" y="719"/>
                    <a:pt x="623" y="814"/>
                    <a:pt x="774" y="877"/>
                  </a:cubicBezTo>
                  <a:cubicBezTo>
                    <a:pt x="825" y="898"/>
                    <a:pt x="876" y="908"/>
                    <a:pt x="924" y="908"/>
                  </a:cubicBezTo>
                  <a:cubicBezTo>
                    <a:pt x="1145" y="908"/>
                    <a:pt x="1304" y="697"/>
                    <a:pt x="1196" y="454"/>
                  </a:cubicBezTo>
                  <a:cubicBezTo>
                    <a:pt x="1081" y="198"/>
                    <a:pt x="724" y="1"/>
                    <a:pt x="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027;p69"/>
            <p:cNvSpPr/>
            <p:nvPr/>
          </p:nvSpPr>
          <p:spPr>
            <a:xfrm>
              <a:off x="5587375" y="4911550"/>
              <a:ext cx="22900" cy="21250"/>
            </a:xfrm>
            <a:custGeom>
              <a:avLst/>
              <a:gdLst/>
              <a:ahLst/>
              <a:cxnLst/>
              <a:rect l="l" t="t" r="r" b="b"/>
              <a:pathLst>
                <a:path w="916" h="850" extrusionOk="0">
                  <a:moveTo>
                    <a:pt x="294" y="0"/>
                  </a:moveTo>
                  <a:cubicBezTo>
                    <a:pt x="201" y="0"/>
                    <a:pt x="110" y="35"/>
                    <a:pt x="59" y="126"/>
                  </a:cubicBezTo>
                  <a:cubicBezTo>
                    <a:pt x="0" y="234"/>
                    <a:pt x="21" y="346"/>
                    <a:pt x="64" y="454"/>
                  </a:cubicBezTo>
                  <a:cubicBezTo>
                    <a:pt x="85" y="506"/>
                    <a:pt x="104" y="554"/>
                    <a:pt x="137" y="599"/>
                  </a:cubicBezTo>
                  <a:cubicBezTo>
                    <a:pt x="174" y="651"/>
                    <a:pt x="214" y="698"/>
                    <a:pt x="258" y="745"/>
                  </a:cubicBezTo>
                  <a:cubicBezTo>
                    <a:pt x="324" y="814"/>
                    <a:pt x="420" y="850"/>
                    <a:pt x="516" y="850"/>
                  </a:cubicBezTo>
                  <a:cubicBezTo>
                    <a:pt x="610" y="850"/>
                    <a:pt x="705" y="815"/>
                    <a:pt x="769" y="745"/>
                  </a:cubicBezTo>
                  <a:cubicBezTo>
                    <a:pt x="899" y="603"/>
                    <a:pt x="916" y="372"/>
                    <a:pt x="769" y="233"/>
                  </a:cubicBezTo>
                  <a:cubicBezTo>
                    <a:pt x="723" y="189"/>
                    <a:pt x="676" y="150"/>
                    <a:pt x="624" y="112"/>
                  </a:cubicBezTo>
                  <a:cubicBezTo>
                    <a:pt x="575" y="76"/>
                    <a:pt x="518" y="57"/>
                    <a:pt x="461" y="33"/>
                  </a:cubicBezTo>
                  <a:cubicBezTo>
                    <a:pt x="410" y="13"/>
                    <a:pt x="351" y="0"/>
                    <a:pt x="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028;p69"/>
            <p:cNvSpPr/>
            <p:nvPr/>
          </p:nvSpPr>
          <p:spPr>
            <a:xfrm>
              <a:off x="5664800" y="4857250"/>
              <a:ext cx="26100" cy="23100"/>
            </a:xfrm>
            <a:custGeom>
              <a:avLst/>
              <a:gdLst/>
              <a:ahLst/>
              <a:cxnLst/>
              <a:rect l="l" t="t" r="r" b="b"/>
              <a:pathLst>
                <a:path w="1044" h="924" extrusionOk="0">
                  <a:moveTo>
                    <a:pt x="389" y="1"/>
                  </a:moveTo>
                  <a:cubicBezTo>
                    <a:pt x="351" y="1"/>
                    <a:pt x="312" y="6"/>
                    <a:pt x="274" y="18"/>
                  </a:cubicBezTo>
                  <a:cubicBezTo>
                    <a:pt x="167" y="50"/>
                    <a:pt x="88" y="121"/>
                    <a:pt x="45" y="222"/>
                  </a:cubicBezTo>
                  <a:cubicBezTo>
                    <a:pt x="6" y="318"/>
                    <a:pt x="0" y="448"/>
                    <a:pt x="64" y="538"/>
                  </a:cubicBezTo>
                  <a:cubicBezTo>
                    <a:pt x="85" y="566"/>
                    <a:pt x="105" y="598"/>
                    <a:pt x="130" y="622"/>
                  </a:cubicBezTo>
                  <a:cubicBezTo>
                    <a:pt x="146" y="638"/>
                    <a:pt x="165" y="650"/>
                    <a:pt x="184" y="663"/>
                  </a:cubicBezTo>
                  <a:lnTo>
                    <a:pt x="184" y="663"/>
                  </a:lnTo>
                  <a:cubicBezTo>
                    <a:pt x="185" y="664"/>
                    <a:pt x="185" y="664"/>
                    <a:pt x="186" y="665"/>
                  </a:cubicBezTo>
                  <a:cubicBezTo>
                    <a:pt x="195" y="677"/>
                    <a:pt x="207" y="687"/>
                    <a:pt x="218" y="698"/>
                  </a:cubicBezTo>
                  <a:cubicBezTo>
                    <a:pt x="255" y="736"/>
                    <a:pt x="292" y="772"/>
                    <a:pt x="328" y="811"/>
                  </a:cubicBezTo>
                  <a:cubicBezTo>
                    <a:pt x="401" y="887"/>
                    <a:pt x="502" y="924"/>
                    <a:pt x="602" y="924"/>
                  </a:cubicBezTo>
                  <a:cubicBezTo>
                    <a:pt x="689" y="924"/>
                    <a:pt x="777" y="896"/>
                    <a:pt x="846" y="842"/>
                  </a:cubicBezTo>
                  <a:cubicBezTo>
                    <a:pt x="1003" y="720"/>
                    <a:pt x="1043" y="507"/>
                    <a:pt x="948" y="333"/>
                  </a:cubicBezTo>
                  <a:cubicBezTo>
                    <a:pt x="882" y="213"/>
                    <a:pt x="780" y="119"/>
                    <a:pt x="655" y="65"/>
                  </a:cubicBezTo>
                  <a:cubicBezTo>
                    <a:pt x="571" y="29"/>
                    <a:pt x="480" y="1"/>
                    <a:pt x="3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029;p69"/>
            <p:cNvSpPr/>
            <p:nvPr/>
          </p:nvSpPr>
          <p:spPr>
            <a:xfrm>
              <a:off x="5707975" y="4928525"/>
              <a:ext cx="24725" cy="26600"/>
            </a:xfrm>
            <a:custGeom>
              <a:avLst/>
              <a:gdLst/>
              <a:ahLst/>
              <a:cxnLst/>
              <a:rect l="l" t="t" r="r" b="b"/>
              <a:pathLst>
                <a:path w="989" h="1064" extrusionOk="0">
                  <a:moveTo>
                    <a:pt x="160" y="573"/>
                  </a:moveTo>
                  <a:cubicBezTo>
                    <a:pt x="160" y="573"/>
                    <a:pt x="160" y="573"/>
                    <a:pt x="161" y="574"/>
                  </a:cubicBezTo>
                  <a:lnTo>
                    <a:pt x="161" y="574"/>
                  </a:lnTo>
                  <a:cubicBezTo>
                    <a:pt x="161" y="575"/>
                    <a:pt x="161" y="576"/>
                    <a:pt x="161" y="576"/>
                  </a:cubicBezTo>
                  <a:lnTo>
                    <a:pt x="161" y="576"/>
                  </a:lnTo>
                  <a:cubicBezTo>
                    <a:pt x="161" y="576"/>
                    <a:pt x="161" y="576"/>
                    <a:pt x="160" y="576"/>
                  </a:cubicBezTo>
                  <a:lnTo>
                    <a:pt x="160" y="576"/>
                  </a:lnTo>
                  <a:cubicBezTo>
                    <a:pt x="160" y="575"/>
                    <a:pt x="160" y="574"/>
                    <a:pt x="160" y="573"/>
                  </a:cubicBezTo>
                  <a:close/>
                  <a:moveTo>
                    <a:pt x="165" y="603"/>
                  </a:moveTo>
                  <a:cubicBezTo>
                    <a:pt x="165" y="604"/>
                    <a:pt x="165" y="604"/>
                    <a:pt x="165" y="604"/>
                  </a:cubicBezTo>
                  <a:cubicBezTo>
                    <a:pt x="165" y="604"/>
                    <a:pt x="165" y="604"/>
                    <a:pt x="165" y="603"/>
                  </a:cubicBezTo>
                  <a:close/>
                  <a:moveTo>
                    <a:pt x="302" y="1"/>
                  </a:moveTo>
                  <a:cubicBezTo>
                    <a:pt x="153" y="1"/>
                    <a:pt x="16" y="69"/>
                    <a:pt x="5" y="249"/>
                  </a:cubicBezTo>
                  <a:cubicBezTo>
                    <a:pt x="1" y="310"/>
                    <a:pt x="26" y="369"/>
                    <a:pt x="58" y="420"/>
                  </a:cubicBezTo>
                  <a:cubicBezTo>
                    <a:pt x="70" y="439"/>
                    <a:pt x="84" y="457"/>
                    <a:pt x="97" y="476"/>
                  </a:cubicBezTo>
                  <a:cubicBezTo>
                    <a:pt x="108" y="489"/>
                    <a:pt x="119" y="503"/>
                    <a:pt x="129" y="517"/>
                  </a:cubicBezTo>
                  <a:lnTo>
                    <a:pt x="129" y="517"/>
                  </a:lnTo>
                  <a:cubicBezTo>
                    <a:pt x="130" y="519"/>
                    <a:pt x="132" y="521"/>
                    <a:pt x="133" y="523"/>
                  </a:cubicBezTo>
                  <a:cubicBezTo>
                    <a:pt x="134" y="526"/>
                    <a:pt x="141" y="539"/>
                    <a:pt x="148" y="551"/>
                  </a:cubicBezTo>
                  <a:lnTo>
                    <a:pt x="148" y="551"/>
                  </a:lnTo>
                  <a:cubicBezTo>
                    <a:pt x="147" y="547"/>
                    <a:pt x="147" y="544"/>
                    <a:pt x="148" y="544"/>
                  </a:cubicBezTo>
                  <a:lnTo>
                    <a:pt x="148" y="544"/>
                  </a:lnTo>
                  <a:cubicBezTo>
                    <a:pt x="148" y="544"/>
                    <a:pt x="150" y="548"/>
                    <a:pt x="154" y="561"/>
                  </a:cubicBezTo>
                  <a:lnTo>
                    <a:pt x="154" y="561"/>
                  </a:lnTo>
                  <a:cubicBezTo>
                    <a:pt x="152" y="558"/>
                    <a:pt x="150" y="555"/>
                    <a:pt x="148" y="551"/>
                  </a:cubicBezTo>
                  <a:lnTo>
                    <a:pt x="148" y="551"/>
                  </a:lnTo>
                  <a:cubicBezTo>
                    <a:pt x="150" y="558"/>
                    <a:pt x="152" y="566"/>
                    <a:pt x="156" y="571"/>
                  </a:cubicBezTo>
                  <a:lnTo>
                    <a:pt x="156" y="571"/>
                  </a:lnTo>
                  <a:cubicBezTo>
                    <a:pt x="156" y="571"/>
                    <a:pt x="156" y="570"/>
                    <a:pt x="156" y="570"/>
                  </a:cubicBezTo>
                  <a:lnTo>
                    <a:pt x="156" y="570"/>
                  </a:lnTo>
                  <a:cubicBezTo>
                    <a:pt x="155" y="567"/>
                    <a:pt x="154" y="564"/>
                    <a:pt x="154" y="561"/>
                  </a:cubicBezTo>
                  <a:lnTo>
                    <a:pt x="154" y="561"/>
                  </a:lnTo>
                  <a:cubicBezTo>
                    <a:pt x="155" y="563"/>
                    <a:pt x="156" y="565"/>
                    <a:pt x="157" y="567"/>
                  </a:cubicBezTo>
                  <a:lnTo>
                    <a:pt x="157" y="567"/>
                  </a:lnTo>
                  <a:cubicBezTo>
                    <a:pt x="156" y="568"/>
                    <a:pt x="156" y="569"/>
                    <a:pt x="156" y="570"/>
                  </a:cubicBezTo>
                  <a:lnTo>
                    <a:pt x="156" y="570"/>
                  </a:lnTo>
                  <a:cubicBezTo>
                    <a:pt x="156" y="571"/>
                    <a:pt x="156" y="572"/>
                    <a:pt x="157" y="573"/>
                  </a:cubicBezTo>
                  <a:lnTo>
                    <a:pt x="157" y="573"/>
                  </a:lnTo>
                  <a:cubicBezTo>
                    <a:pt x="156" y="572"/>
                    <a:pt x="156" y="572"/>
                    <a:pt x="156" y="571"/>
                  </a:cubicBezTo>
                  <a:lnTo>
                    <a:pt x="156" y="571"/>
                  </a:lnTo>
                  <a:cubicBezTo>
                    <a:pt x="95" y="828"/>
                    <a:pt x="307" y="1063"/>
                    <a:pt x="557" y="1063"/>
                  </a:cubicBezTo>
                  <a:cubicBezTo>
                    <a:pt x="574" y="1063"/>
                    <a:pt x="592" y="1062"/>
                    <a:pt x="610" y="1060"/>
                  </a:cubicBezTo>
                  <a:cubicBezTo>
                    <a:pt x="734" y="1044"/>
                    <a:pt x="842" y="977"/>
                    <a:pt x="908" y="865"/>
                  </a:cubicBezTo>
                  <a:cubicBezTo>
                    <a:pt x="989" y="730"/>
                    <a:pt x="970" y="590"/>
                    <a:pt x="908" y="453"/>
                  </a:cubicBezTo>
                  <a:cubicBezTo>
                    <a:pt x="836" y="295"/>
                    <a:pt x="723" y="158"/>
                    <a:pt x="569" y="71"/>
                  </a:cubicBezTo>
                  <a:cubicBezTo>
                    <a:pt x="495" y="28"/>
                    <a:pt x="396" y="1"/>
                    <a:pt x="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030;p69"/>
            <p:cNvSpPr/>
            <p:nvPr/>
          </p:nvSpPr>
          <p:spPr>
            <a:xfrm>
              <a:off x="5710050" y="4850450"/>
              <a:ext cx="20675" cy="18050"/>
            </a:xfrm>
            <a:custGeom>
              <a:avLst/>
              <a:gdLst/>
              <a:ahLst/>
              <a:cxnLst/>
              <a:rect l="l" t="t" r="r" b="b"/>
              <a:pathLst>
                <a:path w="827" h="722" extrusionOk="0">
                  <a:moveTo>
                    <a:pt x="46" y="150"/>
                  </a:moveTo>
                  <a:cubicBezTo>
                    <a:pt x="46" y="150"/>
                    <a:pt x="43" y="158"/>
                    <a:pt x="36" y="175"/>
                  </a:cubicBezTo>
                  <a:lnTo>
                    <a:pt x="36" y="175"/>
                  </a:lnTo>
                  <a:cubicBezTo>
                    <a:pt x="36" y="174"/>
                    <a:pt x="37" y="173"/>
                    <a:pt x="37" y="172"/>
                  </a:cubicBezTo>
                  <a:cubicBezTo>
                    <a:pt x="43" y="157"/>
                    <a:pt x="46" y="150"/>
                    <a:pt x="46" y="150"/>
                  </a:cubicBezTo>
                  <a:close/>
                  <a:moveTo>
                    <a:pt x="34" y="180"/>
                  </a:moveTo>
                  <a:cubicBezTo>
                    <a:pt x="33" y="183"/>
                    <a:pt x="32" y="185"/>
                    <a:pt x="31" y="188"/>
                  </a:cubicBezTo>
                  <a:cubicBezTo>
                    <a:pt x="32" y="185"/>
                    <a:pt x="33" y="183"/>
                    <a:pt x="34" y="180"/>
                  </a:cubicBezTo>
                  <a:close/>
                  <a:moveTo>
                    <a:pt x="339" y="0"/>
                  </a:moveTo>
                  <a:cubicBezTo>
                    <a:pt x="212" y="0"/>
                    <a:pt x="84" y="58"/>
                    <a:pt x="34" y="180"/>
                  </a:cubicBezTo>
                  <a:lnTo>
                    <a:pt x="34" y="180"/>
                  </a:lnTo>
                  <a:cubicBezTo>
                    <a:pt x="34" y="179"/>
                    <a:pt x="35" y="177"/>
                    <a:pt x="36" y="175"/>
                  </a:cubicBezTo>
                  <a:lnTo>
                    <a:pt x="36" y="175"/>
                  </a:lnTo>
                  <a:cubicBezTo>
                    <a:pt x="31" y="188"/>
                    <a:pt x="28" y="194"/>
                    <a:pt x="28" y="194"/>
                  </a:cubicBezTo>
                  <a:cubicBezTo>
                    <a:pt x="28" y="194"/>
                    <a:pt x="29" y="192"/>
                    <a:pt x="31" y="188"/>
                  </a:cubicBezTo>
                  <a:lnTo>
                    <a:pt x="31" y="188"/>
                  </a:lnTo>
                  <a:cubicBezTo>
                    <a:pt x="4" y="253"/>
                    <a:pt x="1" y="317"/>
                    <a:pt x="15" y="385"/>
                  </a:cubicBezTo>
                  <a:cubicBezTo>
                    <a:pt x="32" y="461"/>
                    <a:pt x="79" y="528"/>
                    <a:pt x="133" y="581"/>
                  </a:cubicBezTo>
                  <a:cubicBezTo>
                    <a:pt x="189" y="638"/>
                    <a:pt x="253" y="682"/>
                    <a:pt x="331" y="708"/>
                  </a:cubicBezTo>
                  <a:cubicBezTo>
                    <a:pt x="362" y="718"/>
                    <a:pt x="393" y="722"/>
                    <a:pt x="424" y="722"/>
                  </a:cubicBezTo>
                  <a:cubicBezTo>
                    <a:pt x="474" y="722"/>
                    <a:pt x="523" y="712"/>
                    <a:pt x="574" y="704"/>
                  </a:cubicBezTo>
                  <a:cubicBezTo>
                    <a:pt x="727" y="678"/>
                    <a:pt x="826" y="480"/>
                    <a:pt x="780" y="341"/>
                  </a:cubicBezTo>
                  <a:cubicBezTo>
                    <a:pt x="754" y="262"/>
                    <a:pt x="728" y="191"/>
                    <a:pt x="667" y="132"/>
                  </a:cubicBezTo>
                  <a:cubicBezTo>
                    <a:pt x="606" y="72"/>
                    <a:pt x="521" y="33"/>
                    <a:pt x="438" y="12"/>
                  </a:cubicBezTo>
                  <a:cubicBezTo>
                    <a:pt x="406" y="4"/>
                    <a:pt x="372"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031;p69"/>
            <p:cNvSpPr/>
            <p:nvPr/>
          </p:nvSpPr>
          <p:spPr>
            <a:xfrm>
              <a:off x="5626275" y="4828050"/>
              <a:ext cx="16125" cy="15925"/>
            </a:xfrm>
            <a:custGeom>
              <a:avLst/>
              <a:gdLst/>
              <a:ahLst/>
              <a:cxnLst/>
              <a:rect l="l" t="t" r="r" b="b"/>
              <a:pathLst>
                <a:path w="645" h="637" extrusionOk="0">
                  <a:moveTo>
                    <a:pt x="322" y="0"/>
                  </a:moveTo>
                  <a:cubicBezTo>
                    <a:pt x="241" y="0"/>
                    <a:pt x="155" y="35"/>
                    <a:pt x="96" y="93"/>
                  </a:cubicBezTo>
                  <a:cubicBezTo>
                    <a:pt x="42" y="148"/>
                    <a:pt x="1" y="238"/>
                    <a:pt x="4" y="318"/>
                  </a:cubicBezTo>
                  <a:cubicBezTo>
                    <a:pt x="12" y="491"/>
                    <a:pt x="143" y="636"/>
                    <a:pt x="322" y="636"/>
                  </a:cubicBezTo>
                  <a:cubicBezTo>
                    <a:pt x="404" y="636"/>
                    <a:pt x="490" y="600"/>
                    <a:pt x="548" y="544"/>
                  </a:cubicBezTo>
                  <a:cubicBezTo>
                    <a:pt x="602" y="488"/>
                    <a:pt x="645" y="398"/>
                    <a:pt x="641" y="318"/>
                  </a:cubicBezTo>
                  <a:cubicBezTo>
                    <a:pt x="632" y="146"/>
                    <a:pt x="501"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032;p69"/>
            <p:cNvSpPr/>
            <p:nvPr/>
          </p:nvSpPr>
          <p:spPr>
            <a:xfrm>
              <a:off x="5591100" y="4796900"/>
              <a:ext cx="20750" cy="18325"/>
            </a:xfrm>
            <a:custGeom>
              <a:avLst/>
              <a:gdLst/>
              <a:ahLst/>
              <a:cxnLst/>
              <a:rect l="l" t="t" r="r" b="b"/>
              <a:pathLst>
                <a:path w="830" h="733" extrusionOk="0">
                  <a:moveTo>
                    <a:pt x="415" y="1"/>
                  </a:moveTo>
                  <a:cubicBezTo>
                    <a:pt x="398" y="1"/>
                    <a:pt x="381" y="2"/>
                    <a:pt x="364" y="5"/>
                  </a:cubicBezTo>
                  <a:cubicBezTo>
                    <a:pt x="286" y="14"/>
                    <a:pt x="206" y="47"/>
                    <a:pt x="152" y="106"/>
                  </a:cubicBezTo>
                  <a:cubicBezTo>
                    <a:pt x="96" y="167"/>
                    <a:pt x="61" y="224"/>
                    <a:pt x="34" y="304"/>
                  </a:cubicBezTo>
                  <a:cubicBezTo>
                    <a:pt x="1" y="398"/>
                    <a:pt x="33" y="547"/>
                    <a:pt x="114" y="611"/>
                  </a:cubicBezTo>
                  <a:cubicBezTo>
                    <a:pt x="179" y="662"/>
                    <a:pt x="230" y="698"/>
                    <a:pt x="313" y="721"/>
                  </a:cubicBezTo>
                  <a:cubicBezTo>
                    <a:pt x="344" y="729"/>
                    <a:pt x="376" y="733"/>
                    <a:pt x="407" y="733"/>
                  </a:cubicBezTo>
                  <a:cubicBezTo>
                    <a:pt x="536" y="733"/>
                    <a:pt x="661" y="665"/>
                    <a:pt x="730" y="552"/>
                  </a:cubicBezTo>
                  <a:cubicBezTo>
                    <a:pt x="731" y="549"/>
                    <a:pt x="733" y="547"/>
                    <a:pt x="735" y="544"/>
                  </a:cubicBezTo>
                  <a:cubicBezTo>
                    <a:pt x="829" y="386"/>
                    <a:pt x="778" y="136"/>
                    <a:pt x="606" y="52"/>
                  </a:cubicBezTo>
                  <a:lnTo>
                    <a:pt x="598" y="48"/>
                  </a:lnTo>
                  <a:cubicBezTo>
                    <a:pt x="538" y="19"/>
                    <a:pt x="479"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033;p69"/>
            <p:cNvSpPr/>
            <p:nvPr/>
          </p:nvSpPr>
          <p:spPr>
            <a:xfrm>
              <a:off x="5218225" y="4736225"/>
              <a:ext cx="18625" cy="18450"/>
            </a:xfrm>
            <a:custGeom>
              <a:avLst/>
              <a:gdLst/>
              <a:ahLst/>
              <a:cxnLst/>
              <a:rect l="l" t="t" r="r" b="b"/>
              <a:pathLst>
                <a:path w="745" h="738" extrusionOk="0">
                  <a:moveTo>
                    <a:pt x="372" y="1"/>
                  </a:moveTo>
                  <a:cubicBezTo>
                    <a:pt x="355" y="1"/>
                    <a:pt x="339" y="3"/>
                    <a:pt x="323" y="8"/>
                  </a:cubicBezTo>
                  <a:cubicBezTo>
                    <a:pt x="289" y="8"/>
                    <a:pt x="258" y="17"/>
                    <a:pt x="229" y="32"/>
                  </a:cubicBezTo>
                  <a:cubicBezTo>
                    <a:pt x="200" y="42"/>
                    <a:pt x="172" y="57"/>
                    <a:pt x="149" y="80"/>
                  </a:cubicBezTo>
                  <a:cubicBezTo>
                    <a:pt x="109" y="106"/>
                    <a:pt x="77" y="141"/>
                    <a:pt x="55" y="183"/>
                  </a:cubicBezTo>
                  <a:cubicBezTo>
                    <a:pt x="53" y="186"/>
                    <a:pt x="52" y="187"/>
                    <a:pt x="50" y="190"/>
                  </a:cubicBezTo>
                  <a:cubicBezTo>
                    <a:pt x="17" y="245"/>
                    <a:pt x="2" y="305"/>
                    <a:pt x="1" y="368"/>
                  </a:cubicBezTo>
                  <a:cubicBezTo>
                    <a:pt x="2" y="433"/>
                    <a:pt x="17" y="492"/>
                    <a:pt x="50" y="548"/>
                  </a:cubicBezTo>
                  <a:cubicBezTo>
                    <a:pt x="51" y="551"/>
                    <a:pt x="52" y="552"/>
                    <a:pt x="55" y="554"/>
                  </a:cubicBezTo>
                  <a:cubicBezTo>
                    <a:pt x="74" y="579"/>
                    <a:pt x="93" y="603"/>
                    <a:pt x="113" y="629"/>
                  </a:cubicBezTo>
                  <a:cubicBezTo>
                    <a:pt x="138" y="649"/>
                    <a:pt x="161" y="667"/>
                    <a:pt x="187" y="687"/>
                  </a:cubicBezTo>
                  <a:cubicBezTo>
                    <a:pt x="217" y="700"/>
                    <a:pt x="246" y="712"/>
                    <a:pt x="275" y="724"/>
                  </a:cubicBezTo>
                  <a:cubicBezTo>
                    <a:pt x="304" y="733"/>
                    <a:pt x="333" y="738"/>
                    <a:pt x="363" y="738"/>
                  </a:cubicBezTo>
                  <a:cubicBezTo>
                    <a:pt x="382" y="738"/>
                    <a:pt x="402" y="736"/>
                    <a:pt x="422" y="731"/>
                  </a:cubicBezTo>
                  <a:cubicBezTo>
                    <a:pt x="455" y="731"/>
                    <a:pt x="486" y="722"/>
                    <a:pt x="515" y="706"/>
                  </a:cubicBezTo>
                  <a:cubicBezTo>
                    <a:pt x="546" y="697"/>
                    <a:pt x="573" y="682"/>
                    <a:pt x="595" y="659"/>
                  </a:cubicBezTo>
                  <a:cubicBezTo>
                    <a:pt x="623" y="642"/>
                    <a:pt x="645" y="620"/>
                    <a:pt x="661" y="593"/>
                  </a:cubicBezTo>
                  <a:cubicBezTo>
                    <a:pt x="693" y="557"/>
                    <a:pt x="716" y="516"/>
                    <a:pt x="727" y="467"/>
                  </a:cubicBezTo>
                  <a:cubicBezTo>
                    <a:pt x="745" y="419"/>
                    <a:pt x="745" y="322"/>
                    <a:pt x="727" y="272"/>
                  </a:cubicBezTo>
                  <a:cubicBezTo>
                    <a:pt x="715" y="243"/>
                    <a:pt x="702" y="214"/>
                    <a:pt x="690" y="184"/>
                  </a:cubicBezTo>
                  <a:cubicBezTo>
                    <a:pt x="671" y="160"/>
                    <a:pt x="651" y="135"/>
                    <a:pt x="632" y="110"/>
                  </a:cubicBezTo>
                  <a:cubicBezTo>
                    <a:pt x="608" y="90"/>
                    <a:pt x="583" y="71"/>
                    <a:pt x="557" y="52"/>
                  </a:cubicBezTo>
                  <a:cubicBezTo>
                    <a:pt x="515" y="24"/>
                    <a:pt x="470" y="11"/>
                    <a:pt x="421" y="8"/>
                  </a:cubicBezTo>
                  <a:cubicBezTo>
                    <a:pt x="405" y="3"/>
                    <a:pt x="388" y="1"/>
                    <a:pt x="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034;p69"/>
            <p:cNvSpPr/>
            <p:nvPr/>
          </p:nvSpPr>
          <p:spPr>
            <a:xfrm>
              <a:off x="5973075" y="4897500"/>
              <a:ext cx="28100" cy="23475"/>
            </a:xfrm>
            <a:custGeom>
              <a:avLst/>
              <a:gdLst/>
              <a:ahLst/>
              <a:cxnLst/>
              <a:rect l="l" t="t" r="r" b="b"/>
              <a:pathLst>
                <a:path w="1124" h="939" extrusionOk="0">
                  <a:moveTo>
                    <a:pt x="309" y="0"/>
                  </a:moveTo>
                  <a:cubicBezTo>
                    <a:pt x="237" y="0"/>
                    <a:pt x="171" y="29"/>
                    <a:pt x="120" y="111"/>
                  </a:cubicBezTo>
                  <a:cubicBezTo>
                    <a:pt x="1" y="306"/>
                    <a:pt x="197" y="508"/>
                    <a:pt x="310" y="650"/>
                  </a:cubicBezTo>
                  <a:cubicBezTo>
                    <a:pt x="359" y="711"/>
                    <a:pt x="409" y="776"/>
                    <a:pt x="467" y="830"/>
                  </a:cubicBezTo>
                  <a:cubicBezTo>
                    <a:pt x="548" y="906"/>
                    <a:pt x="643" y="939"/>
                    <a:pt x="741" y="939"/>
                  </a:cubicBezTo>
                  <a:cubicBezTo>
                    <a:pt x="813" y="939"/>
                    <a:pt x="888" y="921"/>
                    <a:pt x="959" y="888"/>
                  </a:cubicBezTo>
                  <a:cubicBezTo>
                    <a:pt x="1061" y="841"/>
                    <a:pt x="1120" y="713"/>
                    <a:pt x="1121" y="606"/>
                  </a:cubicBezTo>
                  <a:cubicBezTo>
                    <a:pt x="1123" y="412"/>
                    <a:pt x="1005" y="274"/>
                    <a:pt x="833" y="206"/>
                  </a:cubicBezTo>
                  <a:cubicBezTo>
                    <a:pt x="834" y="206"/>
                    <a:pt x="776" y="183"/>
                    <a:pt x="770" y="181"/>
                  </a:cubicBezTo>
                  <a:lnTo>
                    <a:pt x="770" y="181"/>
                  </a:lnTo>
                  <a:cubicBezTo>
                    <a:pt x="735" y="166"/>
                    <a:pt x="701" y="149"/>
                    <a:pt x="667" y="132"/>
                  </a:cubicBezTo>
                  <a:cubicBezTo>
                    <a:pt x="562" y="80"/>
                    <a:pt x="428"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035;p69"/>
            <p:cNvSpPr/>
            <p:nvPr/>
          </p:nvSpPr>
          <p:spPr>
            <a:xfrm>
              <a:off x="6043275" y="4832975"/>
              <a:ext cx="32125" cy="23525"/>
            </a:xfrm>
            <a:custGeom>
              <a:avLst/>
              <a:gdLst/>
              <a:ahLst/>
              <a:cxnLst/>
              <a:rect l="l" t="t" r="r" b="b"/>
              <a:pathLst>
                <a:path w="1285" h="941" extrusionOk="0">
                  <a:moveTo>
                    <a:pt x="556" y="0"/>
                  </a:moveTo>
                  <a:cubicBezTo>
                    <a:pt x="495" y="0"/>
                    <a:pt x="435" y="7"/>
                    <a:pt x="377" y="23"/>
                  </a:cubicBezTo>
                  <a:cubicBezTo>
                    <a:pt x="77" y="105"/>
                    <a:pt x="0" y="474"/>
                    <a:pt x="201" y="693"/>
                  </a:cubicBezTo>
                  <a:cubicBezTo>
                    <a:pt x="318" y="821"/>
                    <a:pt x="512" y="896"/>
                    <a:pt x="677" y="930"/>
                  </a:cubicBezTo>
                  <a:cubicBezTo>
                    <a:pt x="711" y="937"/>
                    <a:pt x="747" y="941"/>
                    <a:pt x="782" y="941"/>
                  </a:cubicBezTo>
                  <a:cubicBezTo>
                    <a:pt x="980" y="941"/>
                    <a:pt x="1178" y="826"/>
                    <a:pt x="1227" y="619"/>
                  </a:cubicBezTo>
                  <a:cubicBezTo>
                    <a:pt x="1284" y="366"/>
                    <a:pt x="1149" y="157"/>
                    <a:pt x="914" y="69"/>
                  </a:cubicBezTo>
                  <a:cubicBezTo>
                    <a:pt x="804" y="28"/>
                    <a:pt x="679" y="0"/>
                    <a:pt x="5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036;p69"/>
            <p:cNvSpPr/>
            <p:nvPr/>
          </p:nvSpPr>
          <p:spPr>
            <a:xfrm>
              <a:off x="6036325" y="4882825"/>
              <a:ext cx="31625" cy="29050"/>
            </a:xfrm>
            <a:custGeom>
              <a:avLst/>
              <a:gdLst/>
              <a:ahLst/>
              <a:cxnLst/>
              <a:rect l="l" t="t" r="r" b="b"/>
              <a:pathLst>
                <a:path w="1265" h="1162" extrusionOk="0">
                  <a:moveTo>
                    <a:pt x="280" y="743"/>
                  </a:moveTo>
                  <a:cubicBezTo>
                    <a:pt x="282" y="743"/>
                    <a:pt x="284" y="744"/>
                    <a:pt x="285" y="744"/>
                  </a:cubicBezTo>
                  <a:lnTo>
                    <a:pt x="285" y="744"/>
                  </a:lnTo>
                  <a:cubicBezTo>
                    <a:pt x="287" y="747"/>
                    <a:pt x="290" y="750"/>
                    <a:pt x="293" y="755"/>
                  </a:cubicBezTo>
                  <a:lnTo>
                    <a:pt x="293" y="755"/>
                  </a:lnTo>
                  <a:cubicBezTo>
                    <a:pt x="293" y="756"/>
                    <a:pt x="294" y="757"/>
                    <a:pt x="294" y="758"/>
                  </a:cubicBezTo>
                  <a:lnTo>
                    <a:pt x="294" y="758"/>
                  </a:lnTo>
                  <a:cubicBezTo>
                    <a:pt x="288" y="751"/>
                    <a:pt x="283" y="745"/>
                    <a:pt x="280" y="743"/>
                  </a:cubicBezTo>
                  <a:close/>
                  <a:moveTo>
                    <a:pt x="307" y="782"/>
                  </a:moveTo>
                  <a:cubicBezTo>
                    <a:pt x="317" y="802"/>
                    <a:pt x="325" y="823"/>
                    <a:pt x="328" y="831"/>
                  </a:cubicBezTo>
                  <a:cubicBezTo>
                    <a:pt x="321" y="815"/>
                    <a:pt x="314" y="798"/>
                    <a:pt x="307" y="782"/>
                  </a:cubicBezTo>
                  <a:close/>
                  <a:moveTo>
                    <a:pt x="469" y="0"/>
                  </a:moveTo>
                  <a:cubicBezTo>
                    <a:pt x="378" y="0"/>
                    <a:pt x="322" y="27"/>
                    <a:pt x="242" y="63"/>
                  </a:cubicBezTo>
                  <a:cubicBezTo>
                    <a:pt x="69" y="138"/>
                    <a:pt x="1" y="422"/>
                    <a:pt x="109" y="569"/>
                  </a:cubicBezTo>
                  <a:cubicBezTo>
                    <a:pt x="151" y="628"/>
                    <a:pt x="197" y="690"/>
                    <a:pt x="259" y="730"/>
                  </a:cubicBezTo>
                  <a:lnTo>
                    <a:pt x="259" y="730"/>
                  </a:lnTo>
                  <a:cubicBezTo>
                    <a:pt x="266" y="736"/>
                    <a:pt x="273" y="743"/>
                    <a:pt x="280" y="750"/>
                  </a:cubicBezTo>
                  <a:cubicBezTo>
                    <a:pt x="285" y="755"/>
                    <a:pt x="291" y="761"/>
                    <a:pt x="296" y="767"/>
                  </a:cubicBezTo>
                  <a:lnTo>
                    <a:pt x="296" y="767"/>
                  </a:lnTo>
                  <a:cubicBezTo>
                    <a:pt x="301" y="785"/>
                    <a:pt x="305" y="804"/>
                    <a:pt x="311" y="822"/>
                  </a:cubicBezTo>
                  <a:cubicBezTo>
                    <a:pt x="352" y="937"/>
                    <a:pt x="415" y="1035"/>
                    <a:pt x="523" y="1098"/>
                  </a:cubicBezTo>
                  <a:cubicBezTo>
                    <a:pt x="591" y="1137"/>
                    <a:pt x="680" y="1161"/>
                    <a:pt x="765" y="1161"/>
                  </a:cubicBezTo>
                  <a:cubicBezTo>
                    <a:pt x="805" y="1161"/>
                    <a:pt x="844" y="1156"/>
                    <a:pt x="879" y="1144"/>
                  </a:cubicBezTo>
                  <a:cubicBezTo>
                    <a:pt x="1121" y="1066"/>
                    <a:pt x="1264" y="827"/>
                    <a:pt x="1202" y="576"/>
                  </a:cubicBezTo>
                  <a:cubicBezTo>
                    <a:pt x="1152" y="386"/>
                    <a:pt x="1005" y="226"/>
                    <a:pt x="845" y="118"/>
                  </a:cubicBezTo>
                  <a:cubicBezTo>
                    <a:pt x="781" y="75"/>
                    <a:pt x="708" y="46"/>
                    <a:pt x="634" y="26"/>
                  </a:cubicBezTo>
                  <a:cubicBezTo>
                    <a:pt x="584" y="13"/>
                    <a:pt x="512"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037;p69"/>
            <p:cNvSpPr/>
            <p:nvPr/>
          </p:nvSpPr>
          <p:spPr>
            <a:xfrm>
              <a:off x="6089325" y="4868150"/>
              <a:ext cx="19750" cy="19625"/>
            </a:xfrm>
            <a:custGeom>
              <a:avLst/>
              <a:gdLst/>
              <a:ahLst/>
              <a:cxnLst/>
              <a:rect l="l" t="t" r="r" b="b"/>
              <a:pathLst>
                <a:path w="790" h="785" extrusionOk="0">
                  <a:moveTo>
                    <a:pt x="396" y="1"/>
                  </a:moveTo>
                  <a:cubicBezTo>
                    <a:pt x="295" y="1"/>
                    <a:pt x="189" y="45"/>
                    <a:pt x="118" y="115"/>
                  </a:cubicBezTo>
                  <a:cubicBezTo>
                    <a:pt x="80" y="151"/>
                    <a:pt x="52" y="193"/>
                    <a:pt x="37" y="242"/>
                  </a:cubicBezTo>
                  <a:cubicBezTo>
                    <a:pt x="13" y="289"/>
                    <a:pt x="1" y="339"/>
                    <a:pt x="4" y="393"/>
                  </a:cubicBezTo>
                  <a:cubicBezTo>
                    <a:pt x="9" y="495"/>
                    <a:pt x="41" y="600"/>
                    <a:pt x="118" y="670"/>
                  </a:cubicBezTo>
                  <a:cubicBezTo>
                    <a:pt x="196" y="739"/>
                    <a:pt x="289" y="784"/>
                    <a:pt x="396" y="784"/>
                  </a:cubicBezTo>
                  <a:cubicBezTo>
                    <a:pt x="495" y="784"/>
                    <a:pt x="602" y="741"/>
                    <a:pt x="673" y="670"/>
                  </a:cubicBezTo>
                  <a:cubicBezTo>
                    <a:pt x="711" y="634"/>
                    <a:pt x="738" y="593"/>
                    <a:pt x="753" y="543"/>
                  </a:cubicBezTo>
                  <a:cubicBezTo>
                    <a:pt x="778" y="497"/>
                    <a:pt x="789" y="447"/>
                    <a:pt x="787" y="393"/>
                  </a:cubicBezTo>
                  <a:cubicBezTo>
                    <a:pt x="782" y="291"/>
                    <a:pt x="750" y="185"/>
                    <a:pt x="673" y="115"/>
                  </a:cubicBezTo>
                  <a:cubicBezTo>
                    <a:pt x="595" y="45"/>
                    <a:pt x="50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038;p69"/>
            <p:cNvSpPr/>
            <p:nvPr/>
          </p:nvSpPr>
          <p:spPr>
            <a:xfrm>
              <a:off x="5924100" y="4918000"/>
              <a:ext cx="31400" cy="28600"/>
            </a:xfrm>
            <a:custGeom>
              <a:avLst/>
              <a:gdLst/>
              <a:ahLst/>
              <a:cxnLst/>
              <a:rect l="l" t="t" r="r" b="b"/>
              <a:pathLst>
                <a:path w="1256" h="1144" extrusionOk="0">
                  <a:moveTo>
                    <a:pt x="469" y="0"/>
                  </a:moveTo>
                  <a:cubicBezTo>
                    <a:pt x="339" y="0"/>
                    <a:pt x="205" y="67"/>
                    <a:pt x="129" y="165"/>
                  </a:cubicBezTo>
                  <a:cubicBezTo>
                    <a:pt x="1" y="334"/>
                    <a:pt x="25" y="550"/>
                    <a:pt x="162" y="706"/>
                  </a:cubicBezTo>
                  <a:cubicBezTo>
                    <a:pt x="213" y="765"/>
                    <a:pt x="269" y="824"/>
                    <a:pt x="321" y="881"/>
                  </a:cubicBezTo>
                  <a:cubicBezTo>
                    <a:pt x="393" y="960"/>
                    <a:pt x="476" y="1021"/>
                    <a:pt x="560" y="1084"/>
                  </a:cubicBezTo>
                  <a:cubicBezTo>
                    <a:pt x="614" y="1124"/>
                    <a:pt x="703" y="1144"/>
                    <a:pt x="783" y="1144"/>
                  </a:cubicBezTo>
                  <a:cubicBezTo>
                    <a:pt x="825" y="1144"/>
                    <a:pt x="864" y="1139"/>
                    <a:pt x="895" y="1129"/>
                  </a:cubicBezTo>
                  <a:cubicBezTo>
                    <a:pt x="987" y="1099"/>
                    <a:pt x="1062" y="1049"/>
                    <a:pt x="1121" y="972"/>
                  </a:cubicBezTo>
                  <a:cubicBezTo>
                    <a:pt x="1255" y="799"/>
                    <a:pt x="1235" y="562"/>
                    <a:pt x="1088" y="402"/>
                  </a:cubicBezTo>
                  <a:cubicBezTo>
                    <a:pt x="965" y="270"/>
                    <a:pt x="808" y="164"/>
                    <a:pt x="660" y="59"/>
                  </a:cubicBezTo>
                  <a:cubicBezTo>
                    <a:pt x="603" y="18"/>
                    <a:pt x="536"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039;p69"/>
            <p:cNvSpPr/>
            <p:nvPr/>
          </p:nvSpPr>
          <p:spPr>
            <a:xfrm>
              <a:off x="5823525" y="4896525"/>
              <a:ext cx="19500" cy="20875"/>
            </a:xfrm>
            <a:custGeom>
              <a:avLst/>
              <a:gdLst/>
              <a:ahLst/>
              <a:cxnLst/>
              <a:rect l="l" t="t" r="r" b="b"/>
              <a:pathLst>
                <a:path w="780" h="835" extrusionOk="0">
                  <a:moveTo>
                    <a:pt x="329" y="1"/>
                  </a:moveTo>
                  <a:cubicBezTo>
                    <a:pt x="285" y="1"/>
                    <a:pt x="245" y="10"/>
                    <a:pt x="208" y="29"/>
                  </a:cubicBezTo>
                  <a:cubicBezTo>
                    <a:pt x="180" y="37"/>
                    <a:pt x="155" y="51"/>
                    <a:pt x="135" y="72"/>
                  </a:cubicBezTo>
                  <a:cubicBezTo>
                    <a:pt x="110" y="86"/>
                    <a:pt x="89" y="107"/>
                    <a:pt x="75" y="132"/>
                  </a:cubicBezTo>
                  <a:cubicBezTo>
                    <a:pt x="54" y="152"/>
                    <a:pt x="41" y="176"/>
                    <a:pt x="33" y="205"/>
                  </a:cubicBezTo>
                  <a:cubicBezTo>
                    <a:pt x="10" y="246"/>
                    <a:pt x="1" y="288"/>
                    <a:pt x="2" y="334"/>
                  </a:cubicBezTo>
                  <a:cubicBezTo>
                    <a:pt x="5" y="410"/>
                    <a:pt x="12" y="484"/>
                    <a:pt x="33" y="559"/>
                  </a:cubicBezTo>
                  <a:cubicBezTo>
                    <a:pt x="67" y="681"/>
                    <a:pt x="170" y="793"/>
                    <a:pt x="296" y="823"/>
                  </a:cubicBezTo>
                  <a:cubicBezTo>
                    <a:pt x="330" y="831"/>
                    <a:pt x="364" y="835"/>
                    <a:pt x="398" y="835"/>
                  </a:cubicBezTo>
                  <a:cubicBezTo>
                    <a:pt x="464" y="835"/>
                    <a:pt x="528" y="819"/>
                    <a:pt x="588" y="784"/>
                  </a:cubicBezTo>
                  <a:cubicBezTo>
                    <a:pt x="670" y="736"/>
                    <a:pt x="736" y="650"/>
                    <a:pt x="762" y="559"/>
                  </a:cubicBezTo>
                  <a:cubicBezTo>
                    <a:pt x="780" y="492"/>
                    <a:pt x="780" y="425"/>
                    <a:pt x="762" y="358"/>
                  </a:cubicBezTo>
                  <a:cubicBezTo>
                    <a:pt x="744" y="293"/>
                    <a:pt x="712" y="238"/>
                    <a:pt x="665" y="191"/>
                  </a:cubicBezTo>
                  <a:cubicBezTo>
                    <a:pt x="652" y="174"/>
                    <a:pt x="640" y="154"/>
                    <a:pt x="623" y="140"/>
                  </a:cubicBezTo>
                  <a:cubicBezTo>
                    <a:pt x="605" y="126"/>
                    <a:pt x="588" y="112"/>
                    <a:pt x="571" y="98"/>
                  </a:cubicBezTo>
                  <a:cubicBezTo>
                    <a:pt x="526" y="61"/>
                    <a:pt x="481" y="28"/>
                    <a:pt x="424" y="13"/>
                  </a:cubicBezTo>
                  <a:lnTo>
                    <a:pt x="335" y="1"/>
                  </a:lnTo>
                  <a:cubicBezTo>
                    <a:pt x="333" y="1"/>
                    <a:pt x="331"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040;p69"/>
            <p:cNvSpPr/>
            <p:nvPr/>
          </p:nvSpPr>
          <p:spPr>
            <a:xfrm>
              <a:off x="5887950" y="4943125"/>
              <a:ext cx="24675" cy="26100"/>
            </a:xfrm>
            <a:custGeom>
              <a:avLst/>
              <a:gdLst/>
              <a:ahLst/>
              <a:cxnLst/>
              <a:rect l="l" t="t" r="r" b="b"/>
              <a:pathLst>
                <a:path w="987" h="1044" extrusionOk="0">
                  <a:moveTo>
                    <a:pt x="345" y="0"/>
                  </a:moveTo>
                  <a:cubicBezTo>
                    <a:pt x="207" y="0"/>
                    <a:pt x="59" y="77"/>
                    <a:pt x="31" y="227"/>
                  </a:cubicBezTo>
                  <a:cubicBezTo>
                    <a:pt x="1" y="383"/>
                    <a:pt x="40" y="514"/>
                    <a:pt x="103" y="655"/>
                  </a:cubicBezTo>
                  <a:cubicBezTo>
                    <a:pt x="150" y="763"/>
                    <a:pt x="217" y="846"/>
                    <a:pt x="295" y="934"/>
                  </a:cubicBezTo>
                  <a:cubicBezTo>
                    <a:pt x="362" y="1009"/>
                    <a:pt x="459" y="1044"/>
                    <a:pt x="556" y="1044"/>
                  </a:cubicBezTo>
                  <a:cubicBezTo>
                    <a:pt x="644" y="1044"/>
                    <a:pt x="732" y="1016"/>
                    <a:pt x="801" y="963"/>
                  </a:cubicBezTo>
                  <a:cubicBezTo>
                    <a:pt x="959" y="841"/>
                    <a:pt x="986" y="641"/>
                    <a:pt x="901" y="466"/>
                  </a:cubicBezTo>
                  <a:cubicBezTo>
                    <a:pt x="851" y="366"/>
                    <a:pt x="793" y="282"/>
                    <a:pt x="715" y="199"/>
                  </a:cubicBezTo>
                  <a:cubicBezTo>
                    <a:pt x="638" y="119"/>
                    <a:pt x="527" y="29"/>
                    <a:pt x="414" y="7"/>
                  </a:cubicBezTo>
                  <a:cubicBezTo>
                    <a:pt x="392" y="3"/>
                    <a:pt x="369" y="0"/>
                    <a:pt x="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041;p69"/>
            <p:cNvSpPr/>
            <p:nvPr/>
          </p:nvSpPr>
          <p:spPr>
            <a:xfrm>
              <a:off x="5949875" y="4971500"/>
              <a:ext cx="22325" cy="32175"/>
            </a:xfrm>
            <a:custGeom>
              <a:avLst/>
              <a:gdLst/>
              <a:ahLst/>
              <a:cxnLst/>
              <a:rect l="l" t="t" r="r" b="b"/>
              <a:pathLst>
                <a:path w="893" h="1287" extrusionOk="0">
                  <a:moveTo>
                    <a:pt x="293" y="1"/>
                  </a:moveTo>
                  <a:cubicBezTo>
                    <a:pt x="215" y="1"/>
                    <a:pt x="129" y="25"/>
                    <a:pt x="95" y="103"/>
                  </a:cubicBezTo>
                  <a:cubicBezTo>
                    <a:pt x="0" y="323"/>
                    <a:pt x="117" y="529"/>
                    <a:pt x="130" y="756"/>
                  </a:cubicBezTo>
                  <a:cubicBezTo>
                    <a:pt x="140" y="905"/>
                    <a:pt x="145" y="1062"/>
                    <a:pt x="256" y="1175"/>
                  </a:cubicBezTo>
                  <a:cubicBezTo>
                    <a:pt x="329" y="1248"/>
                    <a:pt x="423" y="1286"/>
                    <a:pt x="519" y="1286"/>
                  </a:cubicBezTo>
                  <a:cubicBezTo>
                    <a:pt x="583" y="1286"/>
                    <a:pt x="648" y="1269"/>
                    <a:pt x="706" y="1234"/>
                  </a:cubicBezTo>
                  <a:cubicBezTo>
                    <a:pt x="817" y="1168"/>
                    <a:pt x="893" y="1045"/>
                    <a:pt x="890" y="913"/>
                  </a:cubicBezTo>
                  <a:cubicBezTo>
                    <a:pt x="885" y="717"/>
                    <a:pt x="801" y="530"/>
                    <a:pt x="711" y="360"/>
                  </a:cubicBezTo>
                  <a:cubicBezTo>
                    <a:pt x="635" y="216"/>
                    <a:pt x="515" y="26"/>
                    <a:pt x="342" y="4"/>
                  </a:cubicBezTo>
                  <a:cubicBezTo>
                    <a:pt x="326" y="2"/>
                    <a:pt x="310" y="1"/>
                    <a:pt x="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042;p69"/>
            <p:cNvSpPr/>
            <p:nvPr/>
          </p:nvSpPr>
          <p:spPr>
            <a:xfrm>
              <a:off x="5980700" y="4941700"/>
              <a:ext cx="23500" cy="23250"/>
            </a:xfrm>
            <a:custGeom>
              <a:avLst/>
              <a:gdLst/>
              <a:ahLst/>
              <a:cxnLst/>
              <a:rect l="l" t="t" r="r" b="b"/>
              <a:pathLst>
                <a:path w="940" h="930" extrusionOk="0">
                  <a:moveTo>
                    <a:pt x="357" y="0"/>
                  </a:moveTo>
                  <a:cubicBezTo>
                    <a:pt x="326" y="0"/>
                    <a:pt x="296" y="4"/>
                    <a:pt x="265" y="13"/>
                  </a:cubicBezTo>
                  <a:cubicBezTo>
                    <a:pt x="207" y="30"/>
                    <a:pt x="156" y="59"/>
                    <a:pt x="112" y="102"/>
                  </a:cubicBezTo>
                  <a:cubicBezTo>
                    <a:pt x="20" y="195"/>
                    <a:pt x="1" y="314"/>
                    <a:pt x="23" y="438"/>
                  </a:cubicBezTo>
                  <a:cubicBezTo>
                    <a:pt x="42" y="547"/>
                    <a:pt x="104" y="631"/>
                    <a:pt x="165" y="723"/>
                  </a:cubicBezTo>
                  <a:cubicBezTo>
                    <a:pt x="242" y="838"/>
                    <a:pt x="364" y="929"/>
                    <a:pt x="510" y="929"/>
                  </a:cubicBezTo>
                  <a:cubicBezTo>
                    <a:pt x="515" y="929"/>
                    <a:pt x="520" y="929"/>
                    <a:pt x="525" y="929"/>
                  </a:cubicBezTo>
                  <a:cubicBezTo>
                    <a:pt x="635" y="924"/>
                    <a:pt x="738" y="886"/>
                    <a:pt x="818" y="806"/>
                  </a:cubicBezTo>
                  <a:cubicBezTo>
                    <a:pt x="893" y="731"/>
                    <a:pt x="940" y="620"/>
                    <a:pt x="940" y="512"/>
                  </a:cubicBezTo>
                  <a:cubicBezTo>
                    <a:pt x="940" y="360"/>
                    <a:pt x="859" y="236"/>
                    <a:pt x="734" y="154"/>
                  </a:cubicBezTo>
                  <a:cubicBezTo>
                    <a:pt x="644" y="93"/>
                    <a:pt x="559" y="31"/>
                    <a:pt x="449" y="13"/>
                  </a:cubicBezTo>
                  <a:cubicBezTo>
                    <a:pt x="418" y="4"/>
                    <a:pt x="388"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043;p69"/>
            <p:cNvSpPr/>
            <p:nvPr/>
          </p:nvSpPr>
          <p:spPr>
            <a:xfrm>
              <a:off x="6048050" y="4939550"/>
              <a:ext cx="20750" cy="19675"/>
            </a:xfrm>
            <a:custGeom>
              <a:avLst/>
              <a:gdLst/>
              <a:ahLst/>
              <a:cxnLst/>
              <a:rect l="l" t="t" r="r" b="b"/>
              <a:pathLst>
                <a:path w="830" h="787" extrusionOk="0">
                  <a:moveTo>
                    <a:pt x="46" y="456"/>
                  </a:moveTo>
                  <a:lnTo>
                    <a:pt x="46" y="456"/>
                  </a:lnTo>
                  <a:cubicBezTo>
                    <a:pt x="46" y="458"/>
                    <a:pt x="46" y="460"/>
                    <a:pt x="46" y="461"/>
                  </a:cubicBezTo>
                  <a:cubicBezTo>
                    <a:pt x="46" y="460"/>
                    <a:pt x="46" y="458"/>
                    <a:pt x="46" y="456"/>
                  </a:cubicBezTo>
                  <a:close/>
                  <a:moveTo>
                    <a:pt x="54" y="452"/>
                  </a:moveTo>
                  <a:cubicBezTo>
                    <a:pt x="56" y="456"/>
                    <a:pt x="57" y="459"/>
                    <a:pt x="59" y="462"/>
                  </a:cubicBezTo>
                  <a:lnTo>
                    <a:pt x="54" y="452"/>
                  </a:lnTo>
                  <a:close/>
                  <a:moveTo>
                    <a:pt x="310" y="1"/>
                  </a:moveTo>
                  <a:cubicBezTo>
                    <a:pt x="249" y="1"/>
                    <a:pt x="189" y="15"/>
                    <a:pt x="131" y="47"/>
                  </a:cubicBezTo>
                  <a:cubicBezTo>
                    <a:pt x="31" y="104"/>
                    <a:pt x="0" y="212"/>
                    <a:pt x="13" y="320"/>
                  </a:cubicBezTo>
                  <a:lnTo>
                    <a:pt x="13" y="320"/>
                  </a:lnTo>
                  <a:cubicBezTo>
                    <a:pt x="11" y="309"/>
                    <a:pt x="10" y="298"/>
                    <a:pt x="8" y="287"/>
                  </a:cubicBezTo>
                  <a:cubicBezTo>
                    <a:pt x="7" y="281"/>
                    <a:pt x="7" y="278"/>
                    <a:pt x="7" y="278"/>
                  </a:cubicBezTo>
                  <a:lnTo>
                    <a:pt x="7" y="278"/>
                  </a:lnTo>
                  <a:cubicBezTo>
                    <a:pt x="7" y="278"/>
                    <a:pt x="9" y="293"/>
                    <a:pt x="13" y="324"/>
                  </a:cubicBezTo>
                  <a:lnTo>
                    <a:pt x="13" y="324"/>
                  </a:lnTo>
                  <a:cubicBezTo>
                    <a:pt x="13" y="322"/>
                    <a:pt x="13" y="321"/>
                    <a:pt x="13" y="320"/>
                  </a:cubicBezTo>
                  <a:lnTo>
                    <a:pt x="13" y="320"/>
                  </a:lnTo>
                  <a:cubicBezTo>
                    <a:pt x="13" y="321"/>
                    <a:pt x="13" y="323"/>
                    <a:pt x="13" y="325"/>
                  </a:cubicBezTo>
                  <a:lnTo>
                    <a:pt x="13" y="325"/>
                  </a:lnTo>
                  <a:cubicBezTo>
                    <a:pt x="13" y="325"/>
                    <a:pt x="13" y="324"/>
                    <a:pt x="13" y="324"/>
                  </a:cubicBezTo>
                  <a:lnTo>
                    <a:pt x="13" y="324"/>
                  </a:lnTo>
                  <a:cubicBezTo>
                    <a:pt x="13" y="325"/>
                    <a:pt x="13" y="326"/>
                    <a:pt x="14" y="328"/>
                  </a:cubicBezTo>
                  <a:lnTo>
                    <a:pt x="14" y="328"/>
                  </a:lnTo>
                  <a:cubicBezTo>
                    <a:pt x="15" y="341"/>
                    <a:pt x="17" y="355"/>
                    <a:pt x="18" y="369"/>
                  </a:cubicBezTo>
                  <a:cubicBezTo>
                    <a:pt x="23" y="382"/>
                    <a:pt x="28" y="395"/>
                    <a:pt x="34" y="408"/>
                  </a:cubicBezTo>
                  <a:lnTo>
                    <a:pt x="34" y="408"/>
                  </a:lnTo>
                  <a:cubicBezTo>
                    <a:pt x="40" y="481"/>
                    <a:pt x="58" y="538"/>
                    <a:pt x="91" y="604"/>
                  </a:cubicBezTo>
                  <a:cubicBezTo>
                    <a:pt x="131" y="684"/>
                    <a:pt x="229" y="751"/>
                    <a:pt x="312" y="774"/>
                  </a:cubicBezTo>
                  <a:cubicBezTo>
                    <a:pt x="342" y="782"/>
                    <a:pt x="376" y="786"/>
                    <a:pt x="410" y="786"/>
                  </a:cubicBezTo>
                  <a:cubicBezTo>
                    <a:pt x="477" y="786"/>
                    <a:pt x="547" y="770"/>
                    <a:pt x="599" y="736"/>
                  </a:cubicBezTo>
                  <a:cubicBezTo>
                    <a:pt x="774" y="624"/>
                    <a:pt x="829" y="413"/>
                    <a:pt x="732" y="229"/>
                  </a:cubicBezTo>
                  <a:cubicBezTo>
                    <a:pt x="673" y="118"/>
                    <a:pt x="553" y="47"/>
                    <a:pt x="435" y="18"/>
                  </a:cubicBezTo>
                  <a:cubicBezTo>
                    <a:pt x="393" y="7"/>
                    <a:pt x="351" y="1"/>
                    <a:pt x="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044;p69"/>
            <p:cNvSpPr/>
            <p:nvPr/>
          </p:nvSpPr>
          <p:spPr>
            <a:xfrm>
              <a:off x="6006075" y="4979800"/>
              <a:ext cx="22425" cy="23350"/>
            </a:xfrm>
            <a:custGeom>
              <a:avLst/>
              <a:gdLst/>
              <a:ahLst/>
              <a:cxnLst/>
              <a:rect l="l" t="t" r="r" b="b"/>
              <a:pathLst>
                <a:path w="897" h="934" extrusionOk="0">
                  <a:moveTo>
                    <a:pt x="371" y="0"/>
                  </a:moveTo>
                  <a:cubicBezTo>
                    <a:pt x="291" y="0"/>
                    <a:pt x="215" y="27"/>
                    <a:pt x="151" y="78"/>
                  </a:cubicBezTo>
                  <a:cubicBezTo>
                    <a:pt x="111" y="103"/>
                    <a:pt x="80" y="136"/>
                    <a:pt x="58" y="178"/>
                  </a:cubicBezTo>
                  <a:cubicBezTo>
                    <a:pt x="27" y="232"/>
                    <a:pt x="10" y="291"/>
                    <a:pt x="10" y="357"/>
                  </a:cubicBezTo>
                  <a:cubicBezTo>
                    <a:pt x="0" y="444"/>
                    <a:pt x="25" y="529"/>
                    <a:pt x="42" y="614"/>
                  </a:cubicBezTo>
                  <a:cubicBezTo>
                    <a:pt x="74" y="759"/>
                    <a:pt x="206" y="878"/>
                    <a:pt x="346" y="918"/>
                  </a:cubicBezTo>
                  <a:cubicBezTo>
                    <a:pt x="384" y="928"/>
                    <a:pt x="422" y="933"/>
                    <a:pt x="460" y="933"/>
                  </a:cubicBezTo>
                  <a:cubicBezTo>
                    <a:pt x="556" y="933"/>
                    <a:pt x="648" y="900"/>
                    <a:pt x="726" y="840"/>
                  </a:cubicBezTo>
                  <a:cubicBezTo>
                    <a:pt x="832" y="758"/>
                    <a:pt x="897" y="636"/>
                    <a:pt x="897" y="498"/>
                  </a:cubicBezTo>
                  <a:cubicBezTo>
                    <a:pt x="897" y="420"/>
                    <a:pt x="876" y="347"/>
                    <a:pt x="837" y="280"/>
                  </a:cubicBezTo>
                  <a:cubicBezTo>
                    <a:pt x="799" y="214"/>
                    <a:pt x="747" y="162"/>
                    <a:pt x="681" y="124"/>
                  </a:cubicBezTo>
                  <a:cubicBezTo>
                    <a:pt x="660" y="109"/>
                    <a:pt x="636" y="91"/>
                    <a:pt x="614" y="76"/>
                  </a:cubicBezTo>
                  <a:cubicBezTo>
                    <a:pt x="569" y="44"/>
                    <a:pt x="516" y="27"/>
                    <a:pt x="464" y="13"/>
                  </a:cubicBezTo>
                  <a:cubicBezTo>
                    <a:pt x="433" y="4"/>
                    <a:pt x="401"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045;p69"/>
            <p:cNvSpPr/>
            <p:nvPr/>
          </p:nvSpPr>
          <p:spPr>
            <a:xfrm>
              <a:off x="5900475" y="5040500"/>
              <a:ext cx="21125" cy="20975"/>
            </a:xfrm>
            <a:custGeom>
              <a:avLst/>
              <a:gdLst/>
              <a:ahLst/>
              <a:cxnLst/>
              <a:rect l="l" t="t" r="r" b="b"/>
              <a:pathLst>
                <a:path w="845" h="839" extrusionOk="0">
                  <a:moveTo>
                    <a:pt x="295" y="1"/>
                  </a:moveTo>
                  <a:cubicBezTo>
                    <a:pt x="258" y="1"/>
                    <a:pt x="221" y="6"/>
                    <a:pt x="186" y="16"/>
                  </a:cubicBezTo>
                  <a:cubicBezTo>
                    <a:pt x="72" y="47"/>
                    <a:pt x="1" y="169"/>
                    <a:pt x="32" y="285"/>
                  </a:cubicBezTo>
                  <a:cubicBezTo>
                    <a:pt x="42" y="325"/>
                    <a:pt x="61" y="365"/>
                    <a:pt x="77" y="402"/>
                  </a:cubicBezTo>
                  <a:cubicBezTo>
                    <a:pt x="82" y="414"/>
                    <a:pt x="84" y="419"/>
                    <a:pt x="85" y="419"/>
                  </a:cubicBezTo>
                  <a:cubicBezTo>
                    <a:pt x="85" y="419"/>
                    <a:pt x="70" y="382"/>
                    <a:pt x="70" y="382"/>
                  </a:cubicBezTo>
                  <a:lnTo>
                    <a:pt x="70" y="382"/>
                  </a:lnTo>
                  <a:cubicBezTo>
                    <a:pt x="70" y="382"/>
                    <a:pt x="71" y="386"/>
                    <a:pt x="76" y="397"/>
                  </a:cubicBezTo>
                  <a:cubicBezTo>
                    <a:pt x="88" y="424"/>
                    <a:pt x="99" y="452"/>
                    <a:pt x="112" y="480"/>
                  </a:cubicBezTo>
                  <a:lnTo>
                    <a:pt x="112" y="480"/>
                  </a:lnTo>
                  <a:cubicBezTo>
                    <a:pt x="112" y="490"/>
                    <a:pt x="122" y="514"/>
                    <a:pt x="122" y="520"/>
                  </a:cubicBezTo>
                  <a:cubicBezTo>
                    <a:pt x="137" y="603"/>
                    <a:pt x="178" y="674"/>
                    <a:pt x="236" y="735"/>
                  </a:cubicBezTo>
                  <a:cubicBezTo>
                    <a:pt x="298" y="803"/>
                    <a:pt x="395" y="839"/>
                    <a:pt x="490" y="839"/>
                  </a:cubicBezTo>
                  <a:cubicBezTo>
                    <a:pt x="552" y="839"/>
                    <a:pt x="614" y="823"/>
                    <a:pt x="665" y="791"/>
                  </a:cubicBezTo>
                  <a:cubicBezTo>
                    <a:pt x="716" y="758"/>
                    <a:pt x="758" y="715"/>
                    <a:pt x="790" y="665"/>
                  </a:cubicBezTo>
                  <a:cubicBezTo>
                    <a:pt x="845" y="580"/>
                    <a:pt x="840" y="486"/>
                    <a:pt x="826" y="393"/>
                  </a:cubicBezTo>
                  <a:cubicBezTo>
                    <a:pt x="806" y="245"/>
                    <a:pt x="660" y="143"/>
                    <a:pt x="542" y="70"/>
                  </a:cubicBezTo>
                  <a:cubicBezTo>
                    <a:pt x="470" y="27"/>
                    <a:pt x="382"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046;p69"/>
            <p:cNvSpPr/>
            <p:nvPr/>
          </p:nvSpPr>
          <p:spPr>
            <a:xfrm>
              <a:off x="5916700" y="4997500"/>
              <a:ext cx="20600" cy="20725"/>
            </a:xfrm>
            <a:custGeom>
              <a:avLst/>
              <a:gdLst/>
              <a:ahLst/>
              <a:cxnLst/>
              <a:rect l="l" t="t" r="r" b="b"/>
              <a:pathLst>
                <a:path w="824" h="829" extrusionOk="0">
                  <a:moveTo>
                    <a:pt x="385" y="0"/>
                  </a:moveTo>
                  <a:cubicBezTo>
                    <a:pt x="351" y="0"/>
                    <a:pt x="318" y="6"/>
                    <a:pt x="288" y="14"/>
                  </a:cubicBezTo>
                  <a:cubicBezTo>
                    <a:pt x="227" y="30"/>
                    <a:pt x="175" y="61"/>
                    <a:pt x="132" y="104"/>
                  </a:cubicBezTo>
                  <a:cubicBezTo>
                    <a:pt x="119" y="115"/>
                    <a:pt x="108" y="128"/>
                    <a:pt x="101" y="144"/>
                  </a:cubicBezTo>
                  <a:cubicBezTo>
                    <a:pt x="70" y="176"/>
                    <a:pt x="49" y="215"/>
                    <a:pt x="37" y="258"/>
                  </a:cubicBezTo>
                  <a:lnTo>
                    <a:pt x="37" y="258"/>
                  </a:lnTo>
                  <a:cubicBezTo>
                    <a:pt x="37" y="259"/>
                    <a:pt x="37" y="259"/>
                    <a:pt x="37" y="259"/>
                  </a:cubicBezTo>
                  <a:cubicBezTo>
                    <a:pt x="11" y="309"/>
                    <a:pt x="0" y="361"/>
                    <a:pt x="3" y="418"/>
                  </a:cubicBezTo>
                  <a:cubicBezTo>
                    <a:pt x="8" y="454"/>
                    <a:pt x="12" y="490"/>
                    <a:pt x="17" y="527"/>
                  </a:cubicBezTo>
                  <a:cubicBezTo>
                    <a:pt x="30" y="581"/>
                    <a:pt x="55" y="627"/>
                    <a:pt x="91" y="666"/>
                  </a:cubicBezTo>
                  <a:cubicBezTo>
                    <a:pt x="119" y="711"/>
                    <a:pt x="158" y="747"/>
                    <a:pt x="205" y="772"/>
                  </a:cubicBezTo>
                  <a:cubicBezTo>
                    <a:pt x="237" y="787"/>
                    <a:pt x="271" y="799"/>
                    <a:pt x="303" y="814"/>
                  </a:cubicBezTo>
                  <a:cubicBezTo>
                    <a:pt x="335" y="823"/>
                    <a:pt x="367" y="828"/>
                    <a:pt x="399" y="828"/>
                  </a:cubicBezTo>
                  <a:cubicBezTo>
                    <a:pt x="422" y="828"/>
                    <a:pt x="444" y="826"/>
                    <a:pt x="467" y="821"/>
                  </a:cubicBezTo>
                  <a:cubicBezTo>
                    <a:pt x="520" y="819"/>
                    <a:pt x="572" y="802"/>
                    <a:pt x="618" y="772"/>
                  </a:cubicBezTo>
                  <a:cubicBezTo>
                    <a:pt x="645" y="751"/>
                    <a:pt x="674" y="730"/>
                    <a:pt x="701" y="707"/>
                  </a:cubicBezTo>
                  <a:cubicBezTo>
                    <a:pt x="741" y="670"/>
                    <a:pt x="769" y="627"/>
                    <a:pt x="786" y="576"/>
                  </a:cubicBezTo>
                  <a:cubicBezTo>
                    <a:pt x="812" y="527"/>
                    <a:pt x="823" y="474"/>
                    <a:pt x="820" y="418"/>
                  </a:cubicBezTo>
                  <a:cubicBezTo>
                    <a:pt x="815" y="382"/>
                    <a:pt x="810" y="346"/>
                    <a:pt x="807" y="309"/>
                  </a:cubicBezTo>
                  <a:cubicBezTo>
                    <a:pt x="794" y="256"/>
                    <a:pt x="769" y="210"/>
                    <a:pt x="733" y="169"/>
                  </a:cubicBezTo>
                  <a:cubicBezTo>
                    <a:pt x="705" y="124"/>
                    <a:pt x="666" y="89"/>
                    <a:pt x="618" y="63"/>
                  </a:cubicBezTo>
                  <a:cubicBezTo>
                    <a:pt x="577" y="41"/>
                    <a:pt x="534" y="26"/>
                    <a:pt x="489" y="17"/>
                  </a:cubicBezTo>
                  <a:lnTo>
                    <a:pt x="489" y="17"/>
                  </a:lnTo>
                  <a:cubicBezTo>
                    <a:pt x="458" y="4"/>
                    <a:pt x="438"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047;p69"/>
            <p:cNvSpPr/>
            <p:nvPr/>
          </p:nvSpPr>
          <p:spPr>
            <a:xfrm>
              <a:off x="5733475" y="4980600"/>
              <a:ext cx="21000" cy="18200"/>
            </a:xfrm>
            <a:custGeom>
              <a:avLst/>
              <a:gdLst/>
              <a:ahLst/>
              <a:cxnLst/>
              <a:rect l="l" t="t" r="r" b="b"/>
              <a:pathLst>
                <a:path w="840" h="728" extrusionOk="0">
                  <a:moveTo>
                    <a:pt x="157" y="1"/>
                  </a:moveTo>
                  <a:cubicBezTo>
                    <a:pt x="142" y="1"/>
                    <a:pt x="126" y="1"/>
                    <a:pt x="110" y="2"/>
                  </a:cubicBezTo>
                  <a:cubicBezTo>
                    <a:pt x="58" y="10"/>
                    <a:pt x="1" y="48"/>
                    <a:pt x="6" y="108"/>
                  </a:cubicBezTo>
                  <a:cubicBezTo>
                    <a:pt x="26" y="306"/>
                    <a:pt x="110" y="509"/>
                    <a:pt x="266" y="639"/>
                  </a:cubicBezTo>
                  <a:cubicBezTo>
                    <a:pt x="332" y="694"/>
                    <a:pt x="417" y="728"/>
                    <a:pt x="501" y="728"/>
                  </a:cubicBezTo>
                  <a:cubicBezTo>
                    <a:pt x="576" y="728"/>
                    <a:pt x="649" y="701"/>
                    <a:pt x="706" y="639"/>
                  </a:cubicBezTo>
                  <a:cubicBezTo>
                    <a:pt x="811" y="525"/>
                    <a:pt x="840" y="311"/>
                    <a:pt x="706" y="200"/>
                  </a:cubicBezTo>
                  <a:cubicBezTo>
                    <a:pt x="656" y="159"/>
                    <a:pt x="608" y="111"/>
                    <a:pt x="551" y="84"/>
                  </a:cubicBezTo>
                  <a:cubicBezTo>
                    <a:pt x="492" y="57"/>
                    <a:pt x="439" y="41"/>
                    <a:pt x="377" y="27"/>
                  </a:cubicBezTo>
                  <a:cubicBezTo>
                    <a:pt x="304" y="14"/>
                    <a:pt x="232" y="1"/>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048;p69"/>
            <p:cNvSpPr/>
            <p:nvPr/>
          </p:nvSpPr>
          <p:spPr>
            <a:xfrm>
              <a:off x="5672300" y="4926250"/>
              <a:ext cx="18200" cy="18625"/>
            </a:xfrm>
            <a:custGeom>
              <a:avLst/>
              <a:gdLst/>
              <a:ahLst/>
              <a:cxnLst/>
              <a:rect l="l" t="t" r="r" b="b"/>
              <a:pathLst>
                <a:path w="728" h="745" extrusionOk="0">
                  <a:moveTo>
                    <a:pt x="370" y="1"/>
                  </a:moveTo>
                  <a:cubicBezTo>
                    <a:pt x="350" y="1"/>
                    <a:pt x="331" y="3"/>
                    <a:pt x="311" y="7"/>
                  </a:cubicBezTo>
                  <a:cubicBezTo>
                    <a:pt x="264" y="10"/>
                    <a:pt x="219" y="25"/>
                    <a:pt x="177" y="50"/>
                  </a:cubicBezTo>
                  <a:cubicBezTo>
                    <a:pt x="101" y="99"/>
                    <a:pt x="33" y="172"/>
                    <a:pt x="13" y="265"/>
                  </a:cubicBezTo>
                  <a:cubicBezTo>
                    <a:pt x="8" y="298"/>
                    <a:pt x="3" y="329"/>
                    <a:pt x="0" y="361"/>
                  </a:cubicBezTo>
                  <a:cubicBezTo>
                    <a:pt x="0" y="427"/>
                    <a:pt x="17" y="485"/>
                    <a:pt x="49" y="542"/>
                  </a:cubicBezTo>
                  <a:cubicBezTo>
                    <a:pt x="69" y="582"/>
                    <a:pt x="98" y="613"/>
                    <a:pt x="130" y="643"/>
                  </a:cubicBezTo>
                  <a:cubicBezTo>
                    <a:pt x="153" y="660"/>
                    <a:pt x="176" y="679"/>
                    <a:pt x="201" y="697"/>
                  </a:cubicBezTo>
                  <a:cubicBezTo>
                    <a:pt x="229" y="708"/>
                    <a:pt x="256" y="720"/>
                    <a:pt x="285" y="732"/>
                  </a:cubicBezTo>
                  <a:cubicBezTo>
                    <a:pt x="316" y="736"/>
                    <a:pt x="346" y="739"/>
                    <a:pt x="377" y="744"/>
                  </a:cubicBezTo>
                  <a:cubicBezTo>
                    <a:pt x="382" y="744"/>
                    <a:pt x="386" y="744"/>
                    <a:pt x="390" y="744"/>
                  </a:cubicBezTo>
                  <a:cubicBezTo>
                    <a:pt x="433" y="744"/>
                    <a:pt x="474" y="735"/>
                    <a:pt x="511" y="715"/>
                  </a:cubicBezTo>
                  <a:cubicBezTo>
                    <a:pt x="541" y="707"/>
                    <a:pt x="567" y="691"/>
                    <a:pt x="589" y="670"/>
                  </a:cubicBezTo>
                  <a:cubicBezTo>
                    <a:pt x="614" y="654"/>
                    <a:pt x="635" y="634"/>
                    <a:pt x="650" y="608"/>
                  </a:cubicBezTo>
                  <a:cubicBezTo>
                    <a:pt x="672" y="586"/>
                    <a:pt x="687" y="560"/>
                    <a:pt x="696" y="531"/>
                  </a:cubicBezTo>
                  <a:cubicBezTo>
                    <a:pt x="717" y="489"/>
                    <a:pt x="728" y="444"/>
                    <a:pt x="725" y="397"/>
                  </a:cubicBezTo>
                  <a:cubicBezTo>
                    <a:pt x="724" y="387"/>
                    <a:pt x="724" y="378"/>
                    <a:pt x="723" y="370"/>
                  </a:cubicBezTo>
                  <a:cubicBezTo>
                    <a:pt x="718" y="337"/>
                    <a:pt x="713" y="306"/>
                    <a:pt x="709" y="274"/>
                  </a:cubicBezTo>
                  <a:cubicBezTo>
                    <a:pt x="698" y="242"/>
                    <a:pt x="683" y="210"/>
                    <a:pt x="670" y="179"/>
                  </a:cubicBezTo>
                  <a:cubicBezTo>
                    <a:pt x="646" y="138"/>
                    <a:pt x="616" y="103"/>
                    <a:pt x="577" y="78"/>
                  </a:cubicBezTo>
                  <a:cubicBezTo>
                    <a:pt x="542" y="46"/>
                    <a:pt x="502" y="26"/>
                    <a:pt x="455" y="14"/>
                  </a:cubicBezTo>
                  <a:cubicBezTo>
                    <a:pt x="427" y="5"/>
                    <a:pt x="398" y="1"/>
                    <a:pt x="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049;p69"/>
            <p:cNvSpPr/>
            <p:nvPr/>
          </p:nvSpPr>
          <p:spPr>
            <a:xfrm>
              <a:off x="5626275" y="5099250"/>
              <a:ext cx="23900" cy="27100"/>
            </a:xfrm>
            <a:custGeom>
              <a:avLst/>
              <a:gdLst/>
              <a:ahLst/>
              <a:cxnLst/>
              <a:rect l="l" t="t" r="r" b="b"/>
              <a:pathLst>
                <a:path w="956" h="1084" extrusionOk="0">
                  <a:moveTo>
                    <a:pt x="353" y="1"/>
                  </a:moveTo>
                  <a:cubicBezTo>
                    <a:pt x="174" y="1"/>
                    <a:pt x="7" y="162"/>
                    <a:pt x="3" y="349"/>
                  </a:cubicBezTo>
                  <a:cubicBezTo>
                    <a:pt x="1" y="438"/>
                    <a:pt x="8" y="558"/>
                    <a:pt x="32" y="640"/>
                  </a:cubicBezTo>
                  <a:cubicBezTo>
                    <a:pt x="68" y="769"/>
                    <a:pt x="145" y="865"/>
                    <a:pt x="229" y="965"/>
                  </a:cubicBezTo>
                  <a:cubicBezTo>
                    <a:pt x="296" y="1043"/>
                    <a:pt x="408" y="1083"/>
                    <a:pt x="517" y="1083"/>
                  </a:cubicBezTo>
                  <a:cubicBezTo>
                    <a:pt x="592" y="1083"/>
                    <a:pt x="665" y="1065"/>
                    <a:pt x="723" y="1028"/>
                  </a:cubicBezTo>
                  <a:cubicBezTo>
                    <a:pt x="877" y="929"/>
                    <a:pt x="956" y="749"/>
                    <a:pt x="910" y="569"/>
                  </a:cubicBezTo>
                  <a:cubicBezTo>
                    <a:pt x="878" y="443"/>
                    <a:pt x="833" y="324"/>
                    <a:pt x="740" y="229"/>
                  </a:cubicBezTo>
                  <a:cubicBezTo>
                    <a:pt x="710" y="199"/>
                    <a:pt x="675" y="169"/>
                    <a:pt x="639" y="144"/>
                  </a:cubicBezTo>
                  <a:lnTo>
                    <a:pt x="639" y="144"/>
                  </a:lnTo>
                  <a:cubicBezTo>
                    <a:pt x="635" y="140"/>
                    <a:pt x="628" y="134"/>
                    <a:pt x="617" y="125"/>
                  </a:cubicBezTo>
                  <a:cubicBezTo>
                    <a:pt x="586" y="99"/>
                    <a:pt x="554" y="74"/>
                    <a:pt x="521" y="53"/>
                  </a:cubicBezTo>
                  <a:cubicBezTo>
                    <a:pt x="467" y="17"/>
                    <a:pt x="410"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050;p69"/>
            <p:cNvSpPr/>
            <p:nvPr/>
          </p:nvSpPr>
          <p:spPr>
            <a:xfrm>
              <a:off x="5690425" y="5107475"/>
              <a:ext cx="23000" cy="25675"/>
            </a:xfrm>
            <a:custGeom>
              <a:avLst/>
              <a:gdLst/>
              <a:ahLst/>
              <a:cxnLst/>
              <a:rect l="l" t="t" r="r" b="b"/>
              <a:pathLst>
                <a:path w="920" h="1027" extrusionOk="0">
                  <a:moveTo>
                    <a:pt x="96" y="357"/>
                  </a:moveTo>
                  <a:cubicBezTo>
                    <a:pt x="96" y="360"/>
                    <a:pt x="96" y="363"/>
                    <a:pt x="96" y="366"/>
                  </a:cubicBezTo>
                  <a:cubicBezTo>
                    <a:pt x="95" y="391"/>
                    <a:pt x="90" y="403"/>
                    <a:pt x="88" y="403"/>
                  </a:cubicBezTo>
                  <a:cubicBezTo>
                    <a:pt x="85" y="403"/>
                    <a:pt x="85" y="387"/>
                    <a:pt x="96" y="357"/>
                  </a:cubicBezTo>
                  <a:close/>
                  <a:moveTo>
                    <a:pt x="247" y="1"/>
                  </a:moveTo>
                  <a:cubicBezTo>
                    <a:pt x="137" y="1"/>
                    <a:pt x="55" y="134"/>
                    <a:pt x="80" y="238"/>
                  </a:cubicBezTo>
                  <a:cubicBezTo>
                    <a:pt x="84" y="254"/>
                    <a:pt x="88" y="271"/>
                    <a:pt x="91" y="289"/>
                  </a:cubicBezTo>
                  <a:cubicBezTo>
                    <a:pt x="93" y="296"/>
                    <a:pt x="94" y="302"/>
                    <a:pt x="95" y="309"/>
                  </a:cubicBezTo>
                  <a:lnTo>
                    <a:pt x="95" y="309"/>
                  </a:lnTo>
                  <a:cubicBezTo>
                    <a:pt x="95" y="310"/>
                    <a:pt x="95" y="313"/>
                    <a:pt x="96" y="315"/>
                  </a:cubicBezTo>
                  <a:cubicBezTo>
                    <a:pt x="96" y="321"/>
                    <a:pt x="96" y="328"/>
                    <a:pt x="96" y="334"/>
                  </a:cubicBezTo>
                  <a:lnTo>
                    <a:pt x="96" y="334"/>
                  </a:lnTo>
                  <a:cubicBezTo>
                    <a:pt x="77" y="371"/>
                    <a:pt x="53" y="430"/>
                    <a:pt x="55" y="430"/>
                  </a:cubicBezTo>
                  <a:cubicBezTo>
                    <a:pt x="56" y="430"/>
                    <a:pt x="64" y="415"/>
                    <a:pt x="83" y="374"/>
                  </a:cubicBezTo>
                  <a:lnTo>
                    <a:pt x="83" y="374"/>
                  </a:lnTo>
                  <a:cubicBezTo>
                    <a:pt x="17" y="516"/>
                    <a:pt x="1" y="675"/>
                    <a:pt x="83" y="815"/>
                  </a:cubicBezTo>
                  <a:cubicBezTo>
                    <a:pt x="162" y="949"/>
                    <a:pt x="308" y="1027"/>
                    <a:pt x="460" y="1027"/>
                  </a:cubicBezTo>
                  <a:cubicBezTo>
                    <a:pt x="479" y="1027"/>
                    <a:pt x="498" y="1026"/>
                    <a:pt x="517" y="1023"/>
                  </a:cubicBezTo>
                  <a:cubicBezTo>
                    <a:pt x="671" y="1003"/>
                    <a:pt x="796" y="907"/>
                    <a:pt x="857" y="763"/>
                  </a:cubicBezTo>
                  <a:cubicBezTo>
                    <a:pt x="920" y="614"/>
                    <a:pt x="899" y="399"/>
                    <a:pt x="766" y="286"/>
                  </a:cubicBezTo>
                  <a:cubicBezTo>
                    <a:pt x="709" y="238"/>
                    <a:pt x="656" y="190"/>
                    <a:pt x="585" y="161"/>
                  </a:cubicBezTo>
                  <a:cubicBezTo>
                    <a:pt x="581" y="159"/>
                    <a:pt x="576" y="157"/>
                    <a:pt x="568" y="155"/>
                  </a:cubicBezTo>
                  <a:lnTo>
                    <a:pt x="568" y="155"/>
                  </a:lnTo>
                  <a:cubicBezTo>
                    <a:pt x="575" y="154"/>
                    <a:pt x="553" y="145"/>
                    <a:pt x="529" y="130"/>
                  </a:cubicBezTo>
                  <a:cubicBezTo>
                    <a:pt x="459" y="82"/>
                    <a:pt x="384" y="47"/>
                    <a:pt x="305" y="13"/>
                  </a:cubicBezTo>
                  <a:cubicBezTo>
                    <a:pt x="285" y="5"/>
                    <a:pt x="265"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051;p69"/>
            <p:cNvSpPr/>
            <p:nvPr/>
          </p:nvSpPr>
          <p:spPr>
            <a:xfrm>
              <a:off x="5745150" y="5083925"/>
              <a:ext cx="20675" cy="20150"/>
            </a:xfrm>
            <a:custGeom>
              <a:avLst/>
              <a:gdLst/>
              <a:ahLst/>
              <a:cxnLst/>
              <a:rect l="l" t="t" r="r" b="b"/>
              <a:pathLst>
                <a:path w="827" h="806" extrusionOk="0">
                  <a:moveTo>
                    <a:pt x="5" y="388"/>
                  </a:moveTo>
                  <a:cubicBezTo>
                    <a:pt x="4" y="390"/>
                    <a:pt x="4" y="391"/>
                    <a:pt x="4" y="393"/>
                  </a:cubicBezTo>
                  <a:lnTo>
                    <a:pt x="4" y="393"/>
                  </a:lnTo>
                  <a:cubicBezTo>
                    <a:pt x="4" y="392"/>
                    <a:pt x="4" y="392"/>
                    <a:pt x="4" y="391"/>
                  </a:cubicBezTo>
                  <a:lnTo>
                    <a:pt x="4" y="391"/>
                  </a:lnTo>
                  <a:cubicBezTo>
                    <a:pt x="4" y="390"/>
                    <a:pt x="4" y="389"/>
                    <a:pt x="5" y="388"/>
                  </a:cubicBezTo>
                  <a:close/>
                  <a:moveTo>
                    <a:pt x="391" y="1"/>
                  </a:moveTo>
                  <a:cubicBezTo>
                    <a:pt x="362" y="1"/>
                    <a:pt x="334" y="4"/>
                    <a:pt x="306" y="12"/>
                  </a:cubicBezTo>
                  <a:lnTo>
                    <a:pt x="306" y="12"/>
                  </a:lnTo>
                  <a:cubicBezTo>
                    <a:pt x="233" y="16"/>
                    <a:pt x="144" y="56"/>
                    <a:pt x="96" y="107"/>
                  </a:cubicBezTo>
                  <a:cubicBezTo>
                    <a:pt x="36" y="175"/>
                    <a:pt x="9" y="247"/>
                    <a:pt x="3" y="337"/>
                  </a:cubicBezTo>
                  <a:cubicBezTo>
                    <a:pt x="1" y="359"/>
                    <a:pt x="2" y="382"/>
                    <a:pt x="4" y="404"/>
                  </a:cubicBezTo>
                  <a:lnTo>
                    <a:pt x="4" y="404"/>
                  </a:lnTo>
                  <a:cubicBezTo>
                    <a:pt x="4" y="438"/>
                    <a:pt x="8" y="472"/>
                    <a:pt x="18" y="505"/>
                  </a:cubicBezTo>
                  <a:cubicBezTo>
                    <a:pt x="40" y="573"/>
                    <a:pt x="75" y="638"/>
                    <a:pt x="127" y="686"/>
                  </a:cubicBezTo>
                  <a:cubicBezTo>
                    <a:pt x="204" y="758"/>
                    <a:pt x="308" y="806"/>
                    <a:pt x="413" y="806"/>
                  </a:cubicBezTo>
                  <a:cubicBezTo>
                    <a:pt x="448" y="806"/>
                    <a:pt x="484" y="801"/>
                    <a:pt x="518" y="789"/>
                  </a:cubicBezTo>
                  <a:cubicBezTo>
                    <a:pt x="617" y="757"/>
                    <a:pt x="703" y="697"/>
                    <a:pt x="757" y="605"/>
                  </a:cubicBezTo>
                  <a:cubicBezTo>
                    <a:pt x="811" y="515"/>
                    <a:pt x="826" y="397"/>
                    <a:pt x="797" y="296"/>
                  </a:cubicBezTo>
                  <a:cubicBezTo>
                    <a:pt x="762" y="170"/>
                    <a:pt x="652" y="41"/>
                    <a:pt x="518" y="16"/>
                  </a:cubicBezTo>
                  <a:cubicBezTo>
                    <a:pt x="476" y="8"/>
                    <a:pt x="433"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052;p69"/>
            <p:cNvSpPr/>
            <p:nvPr/>
          </p:nvSpPr>
          <p:spPr>
            <a:xfrm>
              <a:off x="5763625" y="5031175"/>
              <a:ext cx="25950" cy="24775"/>
            </a:xfrm>
            <a:custGeom>
              <a:avLst/>
              <a:gdLst/>
              <a:ahLst/>
              <a:cxnLst/>
              <a:rect l="l" t="t" r="r" b="b"/>
              <a:pathLst>
                <a:path w="1038" h="991" extrusionOk="0">
                  <a:moveTo>
                    <a:pt x="440" y="0"/>
                  </a:moveTo>
                  <a:cubicBezTo>
                    <a:pt x="420" y="0"/>
                    <a:pt x="399" y="2"/>
                    <a:pt x="379" y="4"/>
                  </a:cubicBezTo>
                  <a:cubicBezTo>
                    <a:pt x="291" y="17"/>
                    <a:pt x="201" y="53"/>
                    <a:pt x="141" y="120"/>
                  </a:cubicBezTo>
                  <a:cubicBezTo>
                    <a:pt x="92" y="172"/>
                    <a:pt x="55" y="234"/>
                    <a:pt x="33" y="302"/>
                  </a:cubicBezTo>
                  <a:cubicBezTo>
                    <a:pt x="1" y="401"/>
                    <a:pt x="23" y="532"/>
                    <a:pt x="75" y="621"/>
                  </a:cubicBezTo>
                  <a:cubicBezTo>
                    <a:pt x="94" y="654"/>
                    <a:pt x="113" y="688"/>
                    <a:pt x="134" y="719"/>
                  </a:cubicBezTo>
                  <a:cubicBezTo>
                    <a:pt x="160" y="757"/>
                    <a:pt x="198" y="805"/>
                    <a:pt x="231" y="843"/>
                  </a:cubicBezTo>
                  <a:cubicBezTo>
                    <a:pt x="286" y="910"/>
                    <a:pt x="368" y="952"/>
                    <a:pt x="451" y="975"/>
                  </a:cubicBezTo>
                  <a:cubicBezTo>
                    <a:pt x="489" y="986"/>
                    <a:pt x="528" y="991"/>
                    <a:pt x="567" y="991"/>
                  </a:cubicBezTo>
                  <a:cubicBezTo>
                    <a:pt x="683" y="991"/>
                    <a:pt x="798" y="945"/>
                    <a:pt x="883" y="862"/>
                  </a:cubicBezTo>
                  <a:cubicBezTo>
                    <a:pt x="995" y="750"/>
                    <a:pt x="1037" y="584"/>
                    <a:pt x="996" y="430"/>
                  </a:cubicBezTo>
                  <a:cubicBezTo>
                    <a:pt x="974" y="348"/>
                    <a:pt x="932" y="265"/>
                    <a:pt x="865" y="210"/>
                  </a:cubicBezTo>
                  <a:cubicBezTo>
                    <a:pt x="826" y="178"/>
                    <a:pt x="779" y="138"/>
                    <a:pt x="739" y="113"/>
                  </a:cubicBezTo>
                  <a:cubicBezTo>
                    <a:pt x="709" y="91"/>
                    <a:pt x="676" y="74"/>
                    <a:pt x="644" y="54"/>
                  </a:cubicBezTo>
                  <a:cubicBezTo>
                    <a:pt x="581" y="17"/>
                    <a:pt x="511" y="0"/>
                    <a:pt x="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053;p69"/>
            <p:cNvSpPr/>
            <p:nvPr/>
          </p:nvSpPr>
          <p:spPr>
            <a:xfrm>
              <a:off x="5829175" y="5064850"/>
              <a:ext cx="26625" cy="28125"/>
            </a:xfrm>
            <a:custGeom>
              <a:avLst/>
              <a:gdLst/>
              <a:ahLst/>
              <a:cxnLst/>
              <a:rect l="l" t="t" r="r" b="b"/>
              <a:pathLst>
                <a:path w="1065" h="1125" extrusionOk="0">
                  <a:moveTo>
                    <a:pt x="416" y="0"/>
                  </a:moveTo>
                  <a:cubicBezTo>
                    <a:pt x="349" y="0"/>
                    <a:pt x="283" y="13"/>
                    <a:pt x="223" y="52"/>
                  </a:cubicBezTo>
                  <a:cubicBezTo>
                    <a:pt x="127" y="115"/>
                    <a:pt x="72" y="193"/>
                    <a:pt x="33" y="299"/>
                  </a:cubicBezTo>
                  <a:cubicBezTo>
                    <a:pt x="3" y="382"/>
                    <a:pt x="0" y="485"/>
                    <a:pt x="23" y="568"/>
                  </a:cubicBezTo>
                  <a:cubicBezTo>
                    <a:pt x="39" y="630"/>
                    <a:pt x="75" y="693"/>
                    <a:pt x="103" y="753"/>
                  </a:cubicBezTo>
                  <a:cubicBezTo>
                    <a:pt x="145" y="844"/>
                    <a:pt x="209" y="919"/>
                    <a:pt x="273" y="996"/>
                  </a:cubicBezTo>
                  <a:cubicBezTo>
                    <a:pt x="304" y="1018"/>
                    <a:pt x="333" y="1042"/>
                    <a:pt x="364" y="1067"/>
                  </a:cubicBezTo>
                  <a:cubicBezTo>
                    <a:pt x="416" y="1100"/>
                    <a:pt x="471" y="1117"/>
                    <a:pt x="532" y="1119"/>
                  </a:cubicBezTo>
                  <a:cubicBezTo>
                    <a:pt x="554" y="1123"/>
                    <a:pt x="578" y="1124"/>
                    <a:pt x="601" y="1124"/>
                  </a:cubicBezTo>
                  <a:cubicBezTo>
                    <a:pt x="677" y="1124"/>
                    <a:pt x="755" y="1107"/>
                    <a:pt x="820" y="1067"/>
                  </a:cubicBezTo>
                  <a:cubicBezTo>
                    <a:pt x="883" y="1025"/>
                    <a:pt x="939" y="970"/>
                    <a:pt x="980" y="906"/>
                  </a:cubicBezTo>
                  <a:cubicBezTo>
                    <a:pt x="1034" y="822"/>
                    <a:pt x="1065" y="655"/>
                    <a:pt x="1026" y="559"/>
                  </a:cubicBezTo>
                  <a:cubicBezTo>
                    <a:pt x="986" y="466"/>
                    <a:pt x="955" y="372"/>
                    <a:pt x="893" y="291"/>
                  </a:cubicBezTo>
                  <a:cubicBezTo>
                    <a:pt x="863" y="254"/>
                    <a:pt x="835" y="216"/>
                    <a:pt x="805" y="178"/>
                  </a:cubicBezTo>
                  <a:cubicBezTo>
                    <a:pt x="740" y="95"/>
                    <a:pt x="644" y="27"/>
                    <a:pt x="538" y="11"/>
                  </a:cubicBezTo>
                  <a:cubicBezTo>
                    <a:pt x="497" y="5"/>
                    <a:pt x="456"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054;p69"/>
            <p:cNvSpPr/>
            <p:nvPr/>
          </p:nvSpPr>
          <p:spPr>
            <a:xfrm>
              <a:off x="5512350" y="4724450"/>
              <a:ext cx="22425" cy="24075"/>
            </a:xfrm>
            <a:custGeom>
              <a:avLst/>
              <a:gdLst/>
              <a:ahLst/>
              <a:cxnLst/>
              <a:rect l="l" t="t" r="r" b="b"/>
              <a:pathLst>
                <a:path w="897" h="963" extrusionOk="0">
                  <a:moveTo>
                    <a:pt x="464" y="0"/>
                  </a:moveTo>
                  <a:cubicBezTo>
                    <a:pt x="459" y="0"/>
                    <a:pt x="455" y="0"/>
                    <a:pt x="451" y="1"/>
                  </a:cubicBezTo>
                  <a:cubicBezTo>
                    <a:pt x="337" y="6"/>
                    <a:pt x="219" y="44"/>
                    <a:pt x="139" y="129"/>
                  </a:cubicBezTo>
                  <a:cubicBezTo>
                    <a:pt x="116" y="159"/>
                    <a:pt x="92" y="189"/>
                    <a:pt x="71" y="219"/>
                  </a:cubicBezTo>
                  <a:cubicBezTo>
                    <a:pt x="30" y="287"/>
                    <a:pt x="11" y="361"/>
                    <a:pt x="10" y="442"/>
                  </a:cubicBezTo>
                  <a:cubicBezTo>
                    <a:pt x="1" y="510"/>
                    <a:pt x="14" y="578"/>
                    <a:pt x="31" y="644"/>
                  </a:cubicBezTo>
                  <a:cubicBezTo>
                    <a:pt x="46" y="679"/>
                    <a:pt x="61" y="714"/>
                    <a:pt x="76" y="747"/>
                  </a:cubicBezTo>
                  <a:cubicBezTo>
                    <a:pt x="103" y="797"/>
                    <a:pt x="140" y="838"/>
                    <a:pt x="188" y="869"/>
                  </a:cubicBezTo>
                  <a:cubicBezTo>
                    <a:pt x="215" y="896"/>
                    <a:pt x="247" y="915"/>
                    <a:pt x="283" y="925"/>
                  </a:cubicBezTo>
                  <a:cubicBezTo>
                    <a:pt x="331" y="950"/>
                    <a:pt x="382" y="962"/>
                    <a:pt x="438" y="962"/>
                  </a:cubicBezTo>
                  <a:cubicBezTo>
                    <a:pt x="442" y="962"/>
                    <a:pt x="447" y="962"/>
                    <a:pt x="451" y="962"/>
                  </a:cubicBezTo>
                  <a:lnTo>
                    <a:pt x="566" y="947"/>
                  </a:lnTo>
                  <a:cubicBezTo>
                    <a:pt x="601" y="932"/>
                    <a:pt x="636" y="917"/>
                    <a:pt x="669" y="902"/>
                  </a:cubicBezTo>
                  <a:cubicBezTo>
                    <a:pt x="720" y="875"/>
                    <a:pt x="761" y="838"/>
                    <a:pt x="792" y="791"/>
                  </a:cubicBezTo>
                  <a:cubicBezTo>
                    <a:pt x="832" y="749"/>
                    <a:pt x="858" y="698"/>
                    <a:pt x="870" y="643"/>
                  </a:cubicBezTo>
                  <a:cubicBezTo>
                    <a:pt x="874" y="627"/>
                    <a:pt x="879" y="613"/>
                    <a:pt x="881" y="597"/>
                  </a:cubicBezTo>
                  <a:cubicBezTo>
                    <a:pt x="886" y="558"/>
                    <a:pt x="891" y="519"/>
                    <a:pt x="896" y="479"/>
                  </a:cubicBezTo>
                  <a:cubicBezTo>
                    <a:pt x="896" y="477"/>
                    <a:pt x="895" y="473"/>
                    <a:pt x="895" y="469"/>
                  </a:cubicBezTo>
                  <a:cubicBezTo>
                    <a:pt x="894" y="461"/>
                    <a:pt x="892" y="451"/>
                    <a:pt x="891" y="442"/>
                  </a:cubicBezTo>
                  <a:cubicBezTo>
                    <a:pt x="894" y="381"/>
                    <a:pt x="881" y="324"/>
                    <a:pt x="854" y="272"/>
                  </a:cubicBezTo>
                  <a:cubicBezTo>
                    <a:pt x="835" y="217"/>
                    <a:pt x="806" y="170"/>
                    <a:pt x="762" y="129"/>
                  </a:cubicBezTo>
                  <a:cubicBezTo>
                    <a:pt x="722" y="87"/>
                    <a:pt x="674" y="56"/>
                    <a:pt x="621" y="39"/>
                  </a:cubicBezTo>
                  <a:cubicBezTo>
                    <a:pt x="571" y="13"/>
                    <a:pt x="519" y="0"/>
                    <a:pt x="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055;p69"/>
            <p:cNvSpPr/>
            <p:nvPr/>
          </p:nvSpPr>
          <p:spPr>
            <a:xfrm>
              <a:off x="4960750" y="5017800"/>
              <a:ext cx="20050" cy="18350"/>
            </a:xfrm>
            <a:custGeom>
              <a:avLst/>
              <a:gdLst/>
              <a:ahLst/>
              <a:cxnLst/>
              <a:rect l="l" t="t" r="r" b="b"/>
              <a:pathLst>
                <a:path w="802" h="734" extrusionOk="0">
                  <a:moveTo>
                    <a:pt x="432" y="0"/>
                  </a:moveTo>
                  <a:cubicBezTo>
                    <a:pt x="400" y="0"/>
                    <a:pt x="369" y="5"/>
                    <a:pt x="337" y="13"/>
                  </a:cubicBezTo>
                  <a:cubicBezTo>
                    <a:pt x="276" y="29"/>
                    <a:pt x="224" y="60"/>
                    <a:pt x="179" y="106"/>
                  </a:cubicBezTo>
                  <a:cubicBezTo>
                    <a:pt x="168" y="114"/>
                    <a:pt x="158" y="121"/>
                    <a:pt x="149" y="129"/>
                  </a:cubicBezTo>
                  <a:cubicBezTo>
                    <a:pt x="118" y="153"/>
                    <a:pt x="97" y="186"/>
                    <a:pt x="75" y="218"/>
                  </a:cubicBezTo>
                  <a:cubicBezTo>
                    <a:pt x="49" y="255"/>
                    <a:pt x="30" y="299"/>
                    <a:pt x="20" y="343"/>
                  </a:cubicBezTo>
                  <a:cubicBezTo>
                    <a:pt x="0" y="415"/>
                    <a:pt x="9" y="509"/>
                    <a:pt x="50" y="573"/>
                  </a:cubicBezTo>
                  <a:cubicBezTo>
                    <a:pt x="65" y="594"/>
                    <a:pt x="81" y="614"/>
                    <a:pt x="96" y="634"/>
                  </a:cubicBezTo>
                  <a:cubicBezTo>
                    <a:pt x="133" y="670"/>
                    <a:pt x="178" y="696"/>
                    <a:pt x="227" y="710"/>
                  </a:cubicBezTo>
                  <a:cubicBezTo>
                    <a:pt x="269" y="726"/>
                    <a:pt x="313" y="733"/>
                    <a:pt x="357" y="733"/>
                  </a:cubicBezTo>
                  <a:cubicBezTo>
                    <a:pt x="415" y="733"/>
                    <a:pt x="472" y="722"/>
                    <a:pt x="528" y="706"/>
                  </a:cubicBezTo>
                  <a:cubicBezTo>
                    <a:pt x="644" y="673"/>
                    <a:pt x="752" y="576"/>
                    <a:pt x="778" y="455"/>
                  </a:cubicBezTo>
                  <a:cubicBezTo>
                    <a:pt x="801" y="361"/>
                    <a:pt x="793" y="263"/>
                    <a:pt x="742" y="178"/>
                  </a:cubicBezTo>
                  <a:cubicBezTo>
                    <a:pt x="698" y="99"/>
                    <a:pt x="616" y="37"/>
                    <a:pt x="528" y="13"/>
                  </a:cubicBezTo>
                  <a:cubicBezTo>
                    <a:pt x="496" y="5"/>
                    <a:pt x="464" y="0"/>
                    <a:pt x="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056;p69"/>
            <p:cNvSpPr/>
            <p:nvPr/>
          </p:nvSpPr>
          <p:spPr>
            <a:xfrm>
              <a:off x="5153450" y="4599950"/>
              <a:ext cx="20525" cy="20475"/>
            </a:xfrm>
            <a:custGeom>
              <a:avLst/>
              <a:gdLst/>
              <a:ahLst/>
              <a:cxnLst/>
              <a:rect l="l" t="t" r="r" b="b"/>
              <a:pathLst>
                <a:path w="821" h="819" extrusionOk="0">
                  <a:moveTo>
                    <a:pt x="401" y="13"/>
                  </a:moveTo>
                  <a:cubicBezTo>
                    <a:pt x="401" y="13"/>
                    <a:pt x="401" y="13"/>
                    <a:pt x="402" y="13"/>
                  </a:cubicBezTo>
                  <a:lnTo>
                    <a:pt x="402" y="13"/>
                  </a:lnTo>
                  <a:cubicBezTo>
                    <a:pt x="399" y="13"/>
                    <a:pt x="397" y="13"/>
                    <a:pt x="395" y="13"/>
                  </a:cubicBezTo>
                  <a:lnTo>
                    <a:pt x="395" y="13"/>
                  </a:lnTo>
                  <a:cubicBezTo>
                    <a:pt x="397" y="13"/>
                    <a:pt x="399" y="13"/>
                    <a:pt x="401" y="13"/>
                  </a:cubicBezTo>
                  <a:close/>
                  <a:moveTo>
                    <a:pt x="381" y="1"/>
                  </a:moveTo>
                  <a:cubicBezTo>
                    <a:pt x="379" y="1"/>
                    <a:pt x="378" y="1"/>
                    <a:pt x="377" y="1"/>
                  </a:cubicBezTo>
                  <a:cubicBezTo>
                    <a:pt x="293" y="1"/>
                    <a:pt x="194" y="23"/>
                    <a:pt x="137" y="93"/>
                  </a:cubicBezTo>
                  <a:cubicBezTo>
                    <a:pt x="114" y="119"/>
                    <a:pt x="88" y="145"/>
                    <a:pt x="72" y="176"/>
                  </a:cubicBezTo>
                  <a:cubicBezTo>
                    <a:pt x="57" y="204"/>
                    <a:pt x="45" y="234"/>
                    <a:pt x="36" y="265"/>
                  </a:cubicBezTo>
                  <a:lnTo>
                    <a:pt x="36" y="265"/>
                  </a:lnTo>
                  <a:cubicBezTo>
                    <a:pt x="30" y="279"/>
                    <a:pt x="25" y="294"/>
                    <a:pt x="20" y="308"/>
                  </a:cubicBezTo>
                  <a:cubicBezTo>
                    <a:pt x="4" y="362"/>
                    <a:pt x="1" y="414"/>
                    <a:pt x="12" y="469"/>
                  </a:cubicBezTo>
                  <a:cubicBezTo>
                    <a:pt x="15" y="522"/>
                    <a:pt x="31" y="572"/>
                    <a:pt x="61" y="618"/>
                  </a:cubicBezTo>
                  <a:cubicBezTo>
                    <a:pt x="112" y="706"/>
                    <a:pt x="204" y="777"/>
                    <a:pt x="302" y="804"/>
                  </a:cubicBezTo>
                  <a:cubicBezTo>
                    <a:pt x="333" y="813"/>
                    <a:pt x="365" y="818"/>
                    <a:pt x="396" y="818"/>
                  </a:cubicBezTo>
                  <a:cubicBezTo>
                    <a:pt x="418" y="818"/>
                    <a:pt x="440" y="816"/>
                    <a:pt x="463" y="811"/>
                  </a:cubicBezTo>
                  <a:cubicBezTo>
                    <a:pt x="516" y="809"/>
                    <a:pt x="566" y="793"/>
                    <a:pt x="612" y="763"/>
                  </a:cubicBezTo>
                  <a:cubicBezTo>
                    <a:pt x="699" y="708"/>
                    <a:pt x="774" y="625"/>
                    <a:pt x="797" y="522"/>
                  </a:cubicBezTo>
                  <a:cubicBezTo>
                    <a:pt x="820" y="419"/>
                    <a:pt x="815" y="304"/>
                    <a:pt x="756" y="212"/>
                  </a:cubicBezTo>
                  <a:cubicBezTo>
                    <a:pt x="736" y="185"/>
                    <a:pt x="714" y="158"/>
                    <a:pt x="693" y="131"/>
                  </a:cubicBezTo>
                  <a:cubicBezTo>
                    <a:pt x="657" y="93"/>
                    <a:pt x="613" y="64"/>
                    <a:pt x="563" y="47"/>
                  </a:cubicBezTo>
                  <a:cubicBezTo>
                    <a:pt x="536" y="33"/>
                    <a:pt x="508" y="23"/>
                    <a:pt x="478" y="17"/>
                  </a:cubicBezTo>
                  <a:lnTo>
                    <a:pt x="478" y="17"/>
                  </a:lnTo>
                  <a:cubicBezTo>
                    <a:pt x="447" y="7"/>
                    <a:pt x="415" y="1"/>
                    <a:pt x="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057;p69"/>
            <p:cNvSpPr/>
            <p:nvPr/>
          </p:nvSpPr>
          <p:spPr>
            <a:xfrm>
              <a:off x="5843150" y="4669050"/>
              <a:ext cx="18300" cy="18125"/>
            </a:xfrm>
            <a:custGeom>
              <a:avLst/>
              <a:gdLst/>
              <a:ahLst/>
              <a:cxnLst/>
              <a:rect l="l" t="t" r="r" b="b"/>
              <a:pathLst>
                <a:path w="732" h="725" extrusionOk="0">
                  <a:moveTo>
                    <a:pt x="391" y="0"/>
                  </a:moveTo>
                  <a:cubicBezTo>
                    <a:pt x="365" y="0"/>
                    <a:pt x="339" y="5"/>
                    <a:pt x="313" y="13"/>
                  </a:cubicBezTo>
                  <a:cubicBezTo>
                    <a:pt x="237" y="25"/>
                    <a:pt x="179" y="78"/>
                    <a:pt x="129" y="132"/>
                  </a:cubicBezTo>
                  <a:cubicBezTo>
                    <a:pt x="45" y="218"/>
                    <a:pt x="1" y="352"/>
                    <a:pt x="40" y="470"/>
                  </a:cubicBezTo>
                  <a:cubicBezTo>
                    <a:pt x="68" y="556"/>
                    <a:pt x="119" y="632"/>
                    <a:pt x="200" y="678"/>
                  </a:cubicBezTo>
                  <a:cubicBezTo>
                    <a:pt x="252" y="708"/>
                    <a:pt x="316" y="724"/>
                    <a:pt x="380" y="724"/>
                  </a:cubicBezTo>
                  <a:cubicBezTo>
                    <a:pt x="410" y="724"/>
                    <a:pt x="439" y="721"/>
                    <a:pt x="468" y="713"/>
                  </a:cubicBezTo>
                  <a:cubicBezTo>
                    <a:pt x="526" y="695"/>
                    <a:pt x="577" y="667"/>
                    <a:pt x="621" y="623"/>
                  </a:cubicBezTo>
                  <a:cubicBezTo>
                    <a:pt x="663" y="577"/>
                    <a:pt x="694" y="525"/>
                    <a:pt x="710" y="468"/>
                  </a:cubicBezTo>
                  <a:cubicBezTo>
                    <a:pt x="712" y="453"/>
                    <a:pt x="715" y="441"/>
                    <a:pt x="717" y="426"/>
                  </a:cubicBezTo>
                  <a:cubicBezTo>
                    <a:pt x="720" y="410"/>
                    <a:pt x="722" y="394"/>
                    <a:pt x="724" y="378"/>
                  </a:cubicBezTo>
                  <a:cubicBezTo>
                    <a:pt x="732" y="348"/>
                    <a:pt x="732" y="318"/>
                    <a:pt x="724" y="288"/>
                  </a:cubicBezTo>
                  <a:cubicBezTo>
                    <a:pt x="724" y="259"/>
                    <a:pt x="716" y="231"/>
                    <a:pt x="701" y="205"/>
                  </a:cubicBezTo>
                  <a:cubicBezTo>
                    <a:pt x="695" y="189"/>
                    <a:pt x="689" y="175"/>
                    <a:pt x="681" y="162"/>
                  </a:cubicBezTo>
                  <a:cubicBezTo>
                    <a:pt x="665" y="139"/>
                    <a:pt x="648" y="117"/>
                    <a:pt x="629" y="96"/>
                  </a:cubicBezTo>
                  <a:cubicBezTo>
                    <a:pt x="601" y="64"/>
                    <a:pt x="566" y="41"/>
                    <a:pt x="525" y="29"/>
                  </a:cubicBezTo>
                  <a:cubicBezTo>
                    <a:pt x="500" y="14"/>
                    <a:pt x="473" y="6"/>
                    <a:pt x="443" y="6"/>
                  </a:cubicBezTo>
                  <a:cubicBezTo>
                    <a:pt x="426" y="2"/>
                    <a:pt x="408"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058;p69"/>
            <p:cNvSpPr/>
            <p:nvPr/>
          </p:nvSpPr>
          <p:spPr>
            <a:xfrm>
              <a:off x="5674475" y="4569250"/>
              <a:ext cx="19225" cy="19025"/>
            </a:xfrm>
            <a:custGeom>
              <a:avLst/>
              <a:gdLst/>
              <a:ahLst/>
              <a:cxnLst/>
              <a:rect l="l" t="t" r="r" b="b"/>
              <a:pathLst>
                <a:path w="769" h="761" extrusionOk="0">
                  <a:moveTo>
                    <a:pt x="412" y="0"/>
                  </a:moveTo>
                  <a:cubicBezTo>
                    <a:pt x="372" y="4"/>
                    <a:pt x="320" y="6"/>
                    <a:pt x="289" y="16"/>
                  </a:cubicBezTo>
                  <a:cubicBezTo>
                    <a:pt x="259" y="28"/>
                    <a:pt x="229" y="42"/>
                    <a:pt x="199" y="53"/>
                  </a:cubicBezTo>
                  <a:cubicBezTo>
                    <a:pt x="173" y="73"/>
                    <a:pt x="149" y="91"/>
                    <a:pt x="123" y="112"/>
                  </a:cubicBezTo>
                  <a:cubicBezTo>
                    <a:pt x="111" y="126"/>
                    <a:pt x="100" y="142"/>
                    <a:pt x="88" y="156"/>
                  </a:cubicBezTo>
                  <a:cubicBezTo>
                    <a:pt x="74" y="168"/>
                    <a:pt x="64" y="184"/>
                    <a:pt x="56" y="201"/>
                  </a:cubicBezTo>
                  <a:cubicBezTo>
                    <a:pt x="43" y="230"/>
                    <a:pt x="32" y="260"/>
                    <a:pt x="18" y="290"/>
                  </a:cubicBezTo>
                  <a:cubicBezTo>
                    <a:pt x="3" y="338"/>
                    <a:pt x="1" y="389"/>
                    <a:pt x="12" y="438"/>
                  </a:cubicBezTo>
                  <a:cubicBezTo>
                    <a:pt x="12" y="471"/>
                    <a:pt x="21" y="502"/>
                    <a:pt x="38" y="532"/>
                  </a:cubicBezTo>
                  <a:cubicBezTo>
                    <a:pt x="53" y="579"/>
                    <a:pt x="79" y="619"/>
                    <a:pt x="115" y="652"/>
                  </a:cubicBezTo>
                  <a:cubicBezTo>
                    <a:pt x="141" y="671"/>
                    <a:pt x="166" y="691"/>
                    <a:pt x="191" y="709"/>
                  </a:cubicBezTo>
                  <a:cubicBezTo>
                    <a:pt x="220" y="723"/>
                    <a:pt x="250" y="734"/>
                    <a:pt x="280" y="747"/>
                  </a:cubicBezTo>
                  <a:cubicBezTo>
                    <a:pt x="308" y="756"/>
                    <a:pt x="337" y="761"/>
                    <a:pt x="366" y="761"/>
                  </a:cubicBezTo>
                  <a:cubicBezTo>
                    <a:pt x="387" y="761"/>
                    <a:pt x="408" y="758"/>
                    <a:pt x="428" y="754"/>
                  </a:cubicBezTo>
                  <a:cubicBezTo>
                    <a:pt x="476" y="753"/>
                    <a:pt x="521" y="738"/>
                    <a:pt x="565" y="712"/>
                  </a:cubicBezTo>
                  <a:cubicBezTo>
                    <a:pt x="597" y="695"/>
                    <a:pt x="626" y="672"/>
                    <a:pt x="651" y="647"/>
                  </a:cubicBezTo>
                  <a:cubicBezTo>
                    <a:pt x="695" y="600"/>
                    <a:pt x="737" y="540"/>
                    <a:pt x="752" y="478"/>
                  </a:cubicBezTo>
                  <a:cubicBezTo>
                    <a:pt x="760" y="437"/>
                    <a:pt x="763" y="395"/>
                    <a:pt x="768" y="356"/>
                  </a:cubicBezTo>
                  <a:cubicBezTo>
                    <a:pt x="769" y="307"/>
                    <a:pt x="758" y="261"/>
                    <a:pt x="737" y="219"/>
                  </a:cubicBezTo>
                  <a:cubicBezTo>
                    <a:pt x="722" y="176"/>
                    <a:pt x="697" y="136"/>
                    <a:pt x="662" y="105"/>
                  </a:cubicBezTo>
                  <a:cubicBezTo>
                    <a:pt x="639" y="86"/>
                    <a:pt x="615" y="67"/>
                    <a:pt x="590" y="49"/>
                  </a:cubicBezTo>
                  <a:cubicBezTo>
                    <a:pt x="536" y="17"/>
                    <a:pt x="475"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059;p69"/>
            <p:cNvSpPr/>
            <p:nvPr/>
          </p:nvSpPr>
          <p:spPr>
            <a:xfrm>
              <a:off x="5944975" y="4870700"/>
              <a:ext cx="19400" cy="20350"/>
            </a:xfrm>
            <a:custGeom>
              <a:avLst/>
              <a:gdLst/>
              <a:ahLst/>
              <a:cxnLst/>
              <a:rect l="l" t="t" r="r" b="b"/>
              <a:pathLst>
                <a:path w="776" h="814" extrusionOk="0">
                  <a:moveTo>
                    <a:pt x="391" y="0"/>
                  </a:moveTo>
                  <a:cubicBezTo>
                    <a:pt x="363" y="0"/>
                    <a:pt x="336" y="5"/>
                    <a:pt x="308" y="13"/>
                  </a:cubicBezTo>
                  <a:cubicBezTo>
                    <a:pt x="215" y="43"/>
                    <a:pt x="142" y="99"/>
                    <a:pt x="89" y="181"/>
                  </a:cubicBezTo>
                  <a:cubicBezTo>
                    <a:pt x="79" y="198"/>
                    <a:pt x="68" y="214"/>
                    <a:pt x="57" y="233"/>
                  </a:cubicBezTo>
                  <a:cubicBezTo>
                    <a:pt x="14" y="304"/>
                    <a:pt x="7" y="377"/>
                    <a:pt x="1" y="457"/>
                  </a:cubicBezTo>
                  <a:cubicBezTo>
                    <a:pt x="4" y="490"/>
                    <a:pt x="9" y="520"/>
                    <a:pt x="13" y="552"/>
                  </a:cubicBezTo>
                  <a:cubicBezTo>
                    <a:pt x="24" y="580"/>
                    <a:pt x="38" y="609"/>
                    <a:pt x="49" y="637"/>
                  </a:cubicBezTo>
                  <a:cubicBezTo>
                    <a:pt x="68" y="662"/>
                    <a:pt x="86" y="686"/>
                    <a:pt x="105" y="709"/>
                  </a:cubicBezTo>
                  <a:cubicBezTo>
                    <a:pt x="137" y="744"/>
                    <a:pt x="176" y="769"/>
                    <a:pt x="219" y="783"/>
                  </a:cubicBezTo>
                  <a:cubicBezTo>
                    <a:pt x="248" y="800"/>
                    <a:pt x="277" y="807"/>
                    <a:pt x="310" y="807"/>
                  </a:cubicBezTo>
                  <a:cubicBezTo>
                    <a:pt x="326" y="812"/>
                    <a:pt x="341" y="814"/>
                    <a:pt x="357" y="814"/>
                  </a:cubicBezTo>
                  <a:cubicBezTo>
                    <a:pt x="373" y="814"/>
                    <a:pt x="389" y="812"/>
                    <a:pt x="405" y="807"/>
                  </a:cubicBezTo>
                  <a:cubicBezTo>
                    <a:pt x="437" y="807"/>
                    <a:pt x="466" y="800"/>
                    <a:pt x="495" y="783"/>
                  </a:cubicBezTo>
                  <a:cubicBezTo>
                    <a:pt x="542" y="770"/>
                    <a:pt x="580" y="745"/>
                    <a:pt x="612" y="711"/>
                  </a:cubicBezTo>
                  <a:cubicBezTo>
                    <a:pt x="619" y="704"/>
                    <a:pt x="626" y="699"/>
                    <a:pt x="632" y="693"/>
                  </a:cubicBezTo>
                  <a:cubicBezTo>
                    <a:pt x="691" y="639"/>
                    <a:pt x="708" y="589"/>
                    <a:pt x="735" y="518"/>
                  </a:cubicBezTo>
                  <a:cubicBezTo>
                    <a:pt x="744" y="501"/>
                    <a:pt x="751" y="481"/>
                    <a:pt x="758" y="464"/>
                  </a:cubicBezTo>
                  <a:cubicBezTo>
                    <a:pt x="774" y="414"/>
                    <a:pt x="776" y="367"/>
                    <a:pt x="764" y="317"/>
                  </a:cubicBezTo>
                  <a:cubicBezTo>
                    <a:pt x="761" y="269"/>
                    <a:pt x="748" y="224"/>
                    <a:pt x="720" y="181"/>
                  </a:cubicBezTo>
                  <a:cubicBezTo>
                    <a:pt x="701" y="157"/>
                    <a:pt x="682" y="132"/>
                    <a:pt x="663" y="108"/>
                  </a:cubicBezTo>
                  <a:cubicBezTo>
                    <a:pt x="630" y="72"/>
                    <a:pt x="591" y="47"/>
                    <a:pt x="547" y="32"/>
                  </a:cubicBezTo>
                  <a:cubicBezTo>
                    <a:pt x="518" y="15"/>
                    <a:pt x="487" y="7"/>
                    <a:pt x="454" y="7"/>
                  </a:cubicBezTo>
                  <a:cubicBezTo>
                    <a:pt x="433" y="3"/>
                    <a:pt x="412"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060;p69"/>
            <p:cNvSpPr/>
            <p:nvPr/>
          </p:nvSpPr>
          <p:spPr>
            <a:xfrm>
              <a:off x="5786650" y="4872875"/>
              <a:ext cx="18225" cy="18425"/>
            </a:xfrm>
            <a:custGeom>
              <a:avLst/>
              <a:gdLst/>
              <a:ahLst/>
              <a:cxnLst/>
              <a:rect l="l" t="t" r="r" b="b"/>
              <a:pathLst>
                <a:path w="729" h="737" extrusionOk="0">
                  <a:moveTo>
                    <a:pt x="353" y="0"/>
                  </a:moveTo>
                  <a:cubicBezTo>
                    <a:pt x="308" y="0"/>
                    <a:pt x="266" y="11"/>
                    <a:pt x="225" y="32"/>
                  </a:cubicBezTo>
                  <a:cubicBezTo>
                    <a:pt x="181" y="45"/>
                    <a:pt x="142" y="70"/>
                    <a:pt x="110" y="106"/>
                  </a:cubicBezTo>
                  <a:cubicBezTo>
                    <a:pt x="65" y="151"/>
                    <a:pt x="34" y="204"/>
                    <a:pt x="17" y="264"/>
                  </a:cubicBezTo>
                  <a:cubicBezTo>
                    <a:pt x="1" y="327"/>
                    <a:pt x="1" y="392"/>
                    <a:pt x="17" y="455"/>
                  </a:cubicBezTo>
                  <a:cubicBezTo>
                    <a:pt x="45" y="529"/>
                    <a:pt x="61" y="563"/>
                    <a:pt x="115" y="624"/>
                  </a:cubicBezTo>
                  <a:cubicBezTo>
                    <a:pt x="120" y="629"/>
                    <a:pt x="126" y="633"/>
                    <a:pt x="131" y="641"/>
                  </a:cubicBezTo>
                  <a:cubicBezTo>
                    <a:pt x="161" y="673"/>
                    <a:pt x="197" y="695"/>
                    <a:pt x="238" y="709"/>
                  </a:cubicBezTo>
                  <a:cubicBezTo>
                    <a:pt x="273" y="727"/>
                    <a:pt x="311" y="737"/>
                    <a:pt x="352" y="737"/>
                  </a:cubicBezTo>
                  <a:cubicBezTo>
                    <a:pt x="356" y="737"/>
                    <a:pt x="360" y="737"/>
                    <a:pt x="365" y="736"/>
                  </a:cubicBezTo>
                  <a:cubicBezTo>
                    <a:pt x="450" y="733"/>
                    <a:pt x="539" y="707"/>
                    <a:pt x="599" y="641"/>
                  </a:cubicBezTo>
                  <a:cubicBezTo>
                    <a:pt x="604" y="635"/>
                    <a:pt x="609" y="630"/>
                    <a:pt x="614" y="624"/>
                  </a:cubicBezTo>
                  <a:cubicBezTo>
                    <a:pt x="668" y="563"/>
                    <a:pt x="683" y="531"/>
                    <a:pt x="712" y="455"/>
                  </a:cubicBezTo>
                  <a:cubicBezTo>
                    <a:pt x="728" y="392"/>
                    <a:pt x="728" y="327"/>
                    <a:pt x="712" y="264"/>
                  </a:cubicBezTo>
                  <a:cubicBezTo>
                    <a:pt x="694" y="204"/>
                    <a:pt x="663" y="151"/>
                    <a:pt x="619" y="106"/>
                  </a:cubicBezTo>
                  <a:cubicBezTo>
                    <a:pt x="548" y="42"/>
                    <a:pt x="461" y="1"/>
                    <a:pt x="365" y="1"/>
                  </a:cubicBezTo>
                  <a:cubicBezTo>
                    <a:pt x="361" y="0"/>
                    <a:pt x="357" y="0"/>
                    <a:pt x="3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061;p69"/>
            <p:cNvSpPr/>
            <p:nvPr/>
          </p:nvSpPr>
          <p:spPr>
            <a:xfrm>
              <a:off x="5687475" y="4892700"/>
              <a:ext cx="18350" cy="18250"/>
            </a:xfrm>
            <a:custGeom>
              <a:avLst/>
              <a:gdLst/>
              <a:ahLst/>
              <a:cxnLst/>
              <a:rect l="l" t="t" r="r" b="b"/>
              <a:pathLst>
                <a:path w="734" h="730" extrusionOk="0">
                  <a:moveTo>
                    <a:pt x="355" y="1"/>
                  </a:moveTo>
                  <a:cubicBezTo>
                    <a:pt x="309" y="1"/>
                    <a:pt x="267" y="11"/>
                    <a:pt x="227" y="32"/>
                  </a:cubicBezTo>
                  <a:cubicBezTo>
                    <a:pt x="182" y="45"/>
                    <a:pt x="141" y="71"/>
                    <a:pt x="109" y="107"/>
                  </a:cubicBezTo>
                  <a:cubicBezTo>
                    <a:pt x="73" y="141"/>
                    <a:pt x="49" y="179"/>
                    <a:pt x="33" y="225"/>
                  </a:cubicBezTo>
                  <a:cubicBezTo>
                    <a:pt x="11" y="269"/>
                    <a:pt x="0" y="315"/>
                    <a:pt x="2" y="365"/>
                  </a:cubicBezTo>
                  <a:cubicBezTo>
                    <a:pt x="6" y="460"/>
                    <a:pt x="37" y="558"/>
                    <a:pt x="109" y="623"/>
                  </a:cubicBezTo>
                  <a:cubicBezTo>
                    <a:pt x="181" y="688"/>
                    <a:pt x="268" y="730"/>
                    <a:pt x="367" y="730"/>
                  </a:cubicBezTo>
                  <a:cubicBezTo>
                    <a:pt x="369" y="730"/>
                    <a:pt x="372" y="730"/>
                    <a:pt x="374" y="730"/>
                  </a:cubicBezTo>
                  <a:cubicBezTo>
                    <a:pt x="422" y="730"/>
                    <a:pt x="466" y="719"/>
                    <a:pt x="507" y="699"/>
                  </a:cubicBezTo>
                  <a:cubicBezTo>
                    <a:pt x="553" y="684"/>
                    <a:pt x="593" y="659"/>
                    <a:pt x="625" y="623"/>
                  </a:cubicBezTo>
                  <a:cubicBezTo>
                    <a:pt x="661" y="590"/>
                    <a:pt x="686" y="550"/>
                    <a:pt x="701" y="506"/>
                  </a:cubicBezTo>
                  <a:cubicBezTo>
                    <a:pt x="724" y="462"/>
                    <a:pt x="734" y="415"/>
                    <a:pt x="731" y="365"/>
                  </a:cubicBezTo>
                  <a:cubicBezTo>
                    <a:pt x="728" y="271"/>
                    <a:pt x="697" y="173"/>
                    <a:pt x="625" y="107"/>
                  </a:cubicBezTo>
                  <a:cubicBezTo>
                    <a:pt x="554" y="42"/>
                    <a:pt x="465" y="1"/>
                    <a:pt x="367" y="1"/>
                  </a:cubicBezTo>
                  <a:cubicBezTo>
                    <a:pt x="363" y="1"/>
                    <a:pt x="35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062;p69"/>
            <p:cNvSpPr/>
            <p:nvPr/>
          </p:nvSpPr>
          <p:spPr>
            <a:xfrm>
              <a:off x="5549550" y="4915550"/>
              <a:ext cx="17025" cy="13200"/>
            </a:xfrm>
            <a:custGeom>
              <a:avLst/>
              <a:gdLst/>
              <a:ahLst/>
              <a:cxnLst/>
              <a:rect l="l" t="t" r="r" b="b"/>
              <a:pathLst>
                <a:path w="681" h="528" extrusionOk="0">
                  <a:moveTo>
                    <a:pt x="341" y="0"/>
                  </a:moveTo>
                  <a:cubicBezTo>
                    <a:pt x="1" y="0"/>
                    <a:pt x="1" y="528"/>
                    <a:pt x="341" y="528"/>
                  </a:cubicBezTo>
                  <a:cubicBezTo>
                    <a:pt x="681" y="528"/>
                    <a:pt x="681" y="0"/>
                    <a:pt x="3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063;p69"/>
            <p:cNvSpPr/>
            <p:nvPr/>
          </p:nvSpPr>
          <p:spPr>
            <a:xfrm>
              <a:off x="5449200" y="4974250"/>
              <a:ext cx="17550" cy="17425"/>
            </a:xfrm>
            <a:custGeom>
              <a:avLst/>
              <a:gdLst/>
              <a:ahLst/>
              <a:cxnLst/>
              <a:rect l="l" t="t" r="r" b="b"/>
              <a:pathLst>
                <a:path w="702" h="697" extrusionOk="0">
                  <a:moveTo>
                    <a:pt x="351" y="1"/>
                  </a:moveTo>
                  <a:cubicBezTo>
                    <a:pt x="262" y="1"/>
                    <a:pt x="169" y="39"/>
                    <a:pt x="105" y="102"/>
                  </a:cubicBezTo>
                  <a:cubicBezTo>
                    <a:pt x="72" y="133"/>
                    <a:pt x="47" y="171"/>
                    <a:pt x="33" y="214"/>
                  </a:cubicBezTo>
                  <a:cubicBezTo>
                    <a:pt x="11" y="255"/>
                    <a:pt x="1" y="301"/>
                    <a:pt x="4" y="348"/>
                  </a:cubicBezTo>
                  <a:cubicBezTo>
                    <a:pt x="7" y="439"/>
                    <a:pt x="37" y="532"/>
                    <a:pt x="105" y="594"/>
                  </a:cubicBezTo>
                  <a:cubicBezTo>
                    <a:pt x="174" y="656"/>
                    <a:pt x="257" y="696"/>
                    <a:pt x="351" y="696"/>
                  </a:cubicBezTo>
                  <a:cubicBezTo>
                    <a:pt x="440" y="696"/>
                    <a:pt x="534" y="657"/>
                    <a:pt x="597" y="594"/>
                  </a:cubicBezTo>
                  <a:cubicBezTo>
                    <a:pt x="630" y="564"/>
                    <a:pt x="655" y="526"/>
                    <a:pt x="669" y="482"/>
                  </a:cubicBezTo>
                  <a:cubicBezTo>
                    <a:pt x="691" y="441"/>
                    <a:pt x="701" y="396"/>
                    <a:pt x="699" y="348"/>
                  </a:cubicBezTo>
                  <a:cubicBezTo>
                    <a:pt x="695" y="258"/>
                    <a:pt x="665" y="166"/>
                    <a:pt x="597" y="102"/>
                  </a:cubicBezTo>
                  <a:cubicBezTo>
                    <a:pt x="529" y="40"/>
                    <a:pt x="445" y="1"/>
                    <a:pt x="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064;p69"/>
            <p:cNvSpPr/>
            <p:nvPr/>
          </p:nvSpPr>
          <p:spPr>
            <a:xfrm>
              <a:off x="5404650" y="4928350"/>
              <a:ext cx="13800" cy="13925"/>
            </a:xfrm>
            <a:custGeom>
              <a:avLst/>
              <a:gdLst/>
              <a:ahLst/>
              <a:cxnLst/>
              <a:rect l="l" t="t" r="r" b="b"/>
              <a:pathLst>
                <a:path w="552" h="557" extrusionOk="0">
                  <a:moveTo>
                    <a:pt x="281" y="0"/>
                  </a:moveTo>
                  <a:cubicBezTo>
                    <a:pt x="205" y="0"/>
                    <a:pt x="137" y="33"/>
                    <a:pt x="82" y="86"/>
                  </a:cubicBezTo>
                  <a:cubicBezTo>
                    <a:pt x="68" y="103"/>
                    <a:pt x="54" y="123"/>
                    <a:pt x="40" y="142"/>
                  </a:cubicBezTo>
                  <a:cubicBezTo>
                    <a:pt x="20" y="172"/>
                    <a:pt x="9" y="206"/>
                    <a:pt x="8" y="243"/>
                  </a:cubicBezTo>
                  <a:cubicBezTo>
                    <a:pt x="1" y="267"/>
                    <a:pt x="1" y="292"/>
                    <a:pt x="8" y="315"/>
                  </a:cubicBezTo>
                  <a:cubicBezTo>
                    <a:pt x="9" y="351"/>
                    <a:pt x="20" y="385"/>
                    <a:pt x="40" y="417"/>
                  </a:cubicBezTo>
                  <a:cubicBezTo>
                    <a:pt x="42" y="423"/>
                    <a:pt x="45" y="431"/>
                    <a:pt x="49" y="437"/>
                  </a:cubicBezTo>
                  <a:cubicBezTo>
                    <a:pt x="62" y="454"/>
                    <a:pt x="75" y="469"/>
                    <a:pt x="86" y="487"/>
                  </a:cubicBezTo>
                  <a:cubicBezTo>
                    <a:pt x="108" y="509"/>
                    <a:pt x="134" y="526"/>
                    <a:pt x="165" y="536"/>
                  </a:cubicBezTo>
                  <a:cubicBezTo>
                    <a:pt x="196" y="550"/>
                    <a:pt x="227" y="557"/>
                    <a:pt x="260" y="557"/>
                  </a:cubicBezTo>
                  <a:cubicBezTo>
                    <a:pt x="280" y="557"/>
                    <a:pt x="302" y="554"/>
                    <a:pt x="323" y="549"/>
                  </a:cubicBezTo>
                  <a:cubicBezTo>
                    <a:pt x="333" y="546"/>
                    <a:pt x="340" y="545"/>
                    <a:pt x="349" y="541"/>
                  </a:cubicBezTo>
                  <a:lnTo>
                    <a:pt x="415" y="515"/>
                  </a:lnTo>
                  <a:cubicBezTo>
                    <a:pt x="447" y="498"/>
                    <a:pt x="473" y="473"/>
                    <a:pt x="490" y="444"/>
                  </a:cubicBezTo>
                  <a:cubicBezTo>
                    <a:pt x="508" y="427"/>
                    <a:pt x="519" y="406"/>
                    <a:pt x="525" y="383"/>
                  </a:cubicBezTo>
                  <a:cubicBezTo>
                    <a:pt x="542" y="351"/>
                    <a:pt x="550" y="316"/>
                    <a:pt x="549" y="278"/>
                  </a:cubicBezTo>
                  <a:cubicBezTo>
                    <a:pt x="551" y="254"/>
                    <a:pt x="546" y="220"/>
                    <a:pt x="540" y="196"/>
                  </a:cubicBezTo>
                  <a:cubicBezTo>
                    <a:pt x="528" y="154"/>
                    <a:pt x="501" y="107"/>
                    <a:pt x="469" y="77"/>
                  </a:cubicBezTo>
                  <a:cubicBezTo>
                    <a:pt x="418" y="30"/>
                    <a:pt x="358" y="3"/>
                    <a:pt x="288" y="0"/>
                  </a:cubicBezTo>
                  <a:cubicBezTo>
                    <a:pt x="286" y="0"/>
                    <a:pt x="284"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065;p69"/>
            <p:cNvSpPr/>
            <p:nvPr/>
          </p:nvSpPr>
          <p:spPr>
            <a:xfrm>
              <a:off x="5351175" y="4992625"/>
              <a:ext cx="17700" cy="17625"/>
            </a:xfrm>
            <a:custGeom>
              <a:avLst/>
              <a:gdLst/>
              <a:ahLst/>
              <a:cxnLst/>
              <a:rect l="l" t="t" r="r" b="b"/>
              <a:pathLst>
                <a:path w="708" h="705" extrusionOk="0">
                  <a:moveTo>
                    <a:pt x="447" y="0"/>
                  </a:moveTo>
                  <a:cubicBezTo>
                    <a:pt x="327" y="0"/>
                    <a:pt x="189" y="77"/>
                    <a:pt x="119" y="160"/>
                  </a:cubicBezTo>
                  <a:cubicBezTo>
                    <a:pt x="47" y="247"/>
                    <a:pt x="0" y="356"/>
                    <a:pt x="36" y="472"/>
                  </a:cubicBezTo>
                  <a:cubicBezTo>
                    <a:pt x="62" y="550"/>
                    <a:pt x="110" y="619"/>
                    <a:pt x="184" y="662"/>
                  </a:cubicBezTo>
                  <a:cubicBezTo>
                    <a:pt x="231" y="690"/>
                    <a:pt x="290" y="705"/>
                    <a:pt x="348" y="705"/>
                  </a:cubicBezTo>
                  <a:cubicBezTo>
                    <a:pt x="376" y="705"/>
                    <a:pt x="403" y="701"/>
                    <a:pt x="429" y="694"/>
                  </a:cubicBezTo>
                  <a:cubicBezTo>
                    <a:pt x="546" y="662"/>
                    <a:pt x="609" y="578"/>
                    <a:pt x="653" y="472"/>
                  </a:cubicBezTo>
                  <a:cubicBezTo>
                    <a:pt x="707" y="333"/>
                    <a:pt x="691" y="82"/>
                    <a:pt x="534" y="16"/>
                  </a:cubicBezTo>
                  <a:cubicBezTo>
                    <a:pt x="507" y="5"/>
                    <a:pt x="478"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066;p69"/>
            <p:cNvSpPr/>
            <p:nvPr/>
          </p:nvSpPr>
          <p:spPr>
            <a:xfrm>
              <a:off x="5334625" y="5023975"/>
              <a:ext cx="21550" cy="22600"/>
            </a:xfrm>
            <a:custGeom>
              <a:avLst/>
              <a:gdLst/>
              <a:ahLst/>
              <a:cxnLst/>
              <a:rect l="l" t="t" r="r" b="b"/>
              <a:pathLst>
                <a:path w="862" h="904" extrusionOk="0">
                  <a:moveTo>
                    <a:pt x="441" y="1"/>
                  </a:moveTo>
                  <a:cubicBezTo>
                    <a:pt x="437" y="1"/>
                    <a:pt x="433" y="1"/>
                    <a:pt x="428" y="1"/>
                  </a:cubicBezTo>
                  <a:cubicBezTo>
                    <a:pt x="389" y="6"/>
                    <a:pt x="352" y="11"/>
                    <a:pt x="313" y="16"/>
                  </a:cubicBezTo>
                  <a:cubicBezTo>
                    <a:pt x="240" y="37"/>
                    <a:pt x="177" y="73"/>
                    <a:pt x="124" y="127"/>
                  </a:cubicBezTo>
                  <a:cubicBezTo>
                    <a:pt x="49" y="210"/>
                    <a:pt x="1" y="315"/>
                    <a:pt x="1" y="431"/>
                  </a:cubicBezTo>
                  <a:cubicBezTo>
                    <a:pt x="1" y="522"/>
                    <a:pt x="12" y="612"/>
                    <a:pt x="63" y="692"/>
                  </a:cubicBezTo>
                  <a:cubicBezTo>
                    <a:pt x="143" y="821"/>
                    <a:pt x="276" y="904"/>
                    <a:pt x="429" y="904"/>
                  </a:cubicBezTo>
                  <a:cubicBezTo>
                    <a:pt x="584" y="904"/>
                    <a:pt x="717" y="821"/>
                    <a:pt x="796" y="692"/>
                  </a:cubicBezTo>
                  <a:cubicBezTo>
                    <a:pt x="847" y="612"/>
                    <a:pt x="858" y="522"/>
                    <a:pt x="858" y="431"/>
                  </a:cubicBezTo>
                  <a:cubicBezTo>
                    <a:pt x="861" y="372"/>
                    <a:pt x="848" y="316"/>
                    <a:pt x="821" y="265"/>
                  </a:cubicBezTo>
                  <a:cubicBezTo>
                    <a:pt x="805" y="212"/>
                    <a:pt x="775" y="166"/>
                    <a:pt x="732" y="127"/>
                  </a:cubicBezTo>
                  <a:cubicBezTo>
                    <a:pt x="693" y="84"/>
                    <a:pt x="647" y="54"/>
                    <a:pt x="594" y="38"/>
                  </a:cubicBezTo>
                  <a:cubicBezTo>
                    <a:pt x="546" y="13"/>
                    <a:pt x="495" y="1"/>
                    <a:pt x="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067;p69"/>
            <p:cNvSpPr/>
            <p:nvPr/>
          </p:nvSpPr>
          <p:spPr>
            <a:xfrm>
              <a:off x="5971150" y="4753325"/>
              <a:ext cx="18250" cy="16550"/>
            </a:xfrm>
            <a:custGeom>
              <a:avLst/>
              <a:gdLst/>
              <a:ahLst/>
              <a:cxnLst/>
              <a:rect l="l" t="t" r="r" b="b"/>
              <a:pathLst>
                <a:path w="730" h="662" extrusionOk="0">
                  <a:moveTo>
                    <a:pt x="323" y="1"/>
                  </a:moveTo>
                  <a:cubicBezTo>
                    <a:pt x="299" y="1"/>
                    <a:pt x="276" y="3"/>
                    <a:pt x="252" y="10"/>
                  </a:cubicBezTo>
                  <a:cubicBezTo>
                    <a:pt x="186" y="29"/>
                    <a:pt x="130" y="69"/>
                    <a:pt x="89" y="122"/>
                  </a:cubicBezTo>
                  <a:cubicBezTo>
                    <a:pt x="15" y="218"/>
                    <a:pt x="1" y="359"/>
                    <a:pt x="65" y="468"/>
                  </a:cubicBezTo>
                  <a:cubicBezTo>
                    <a:pt x="104" y="532"/>
                    <a:pt x="156" y="580"/>
                    <a:pt x="223" y="612"/>
                  </a:cubicBezTo>
                  <a:cubicBezTo>
                    <a:pt x="248" y="622"/>
                    <a:pt x="274" y="633"/>
                    <a:pt x="298" y="643"/>
                  </a:cubicBezTo>
                  <a:cubicBezTo>
                    <a:pt x="330" y="647"/>
                    <a:pt x="361" y="652"/>
                    <a:pt x="393" y="656"/>
                  </a:cubicBezTo>
                  <a:lnTo>
                    <a:pt x="428" y="660"/>
                  </a:lnTo>
                  <a:cubicBezTo>
                    <a:pt x="435" y="661"/>
                    <a:pt x="441" y="661"/>
                    <a:pt x="448" y="661"/>
                  </a:cubicBezTo>
                  <a:cubicBezTo>
                    <a:pt x="539" y="661"/>
                    <a:pt x="633" y="591"/>
                    <a:pt x="677" y="518"/>
                  </a:cubicBezTo>
                  <a:cubicBezTo>
                    <a:pt x="729" y="428"/>
                    <a:pt x="727" y="317"/>
                    <a:pt x="677" y="229"/>
                  </a:cubicBezTo>
                  <a:cubicBezTo>
                    <a:pt x="654" y="188"/>
                    <a:pt x="633" y="148"/>
                    <a:pt x="598" y="116"/>
                  </a:cubicBezTo>
                  <a:cubicBezTo>
                    <a:pt x="547" y="70"/>
                    <a:pt x="488" y="21"/>
                    <a:pt x="418" y="10"/>
                  </a:cubicBezTo>
                  <a:cubicBezTo>
                    <a:pt x="386" y="5"/>
                    <a:pt x="354"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068;p69"/>
            <p:cNvSpPr/>
            <p:nvPr/>
          </p:nvSpPr>
          <p:spPr>
            <a:xfrm>
              <a:off x="5363475" y="4764550"/>
              <a:ext cx="15025" cy="14950"/>
            </a:xfrm>
            <a:custGeom>
              <a:avLst/>
              <a:gdLst/>
              <a:ahLst/>
              <a:cxnLst/>
              <a:rect l="l" t="t" r="r" b="b"/>
              <a:pathLst>
                <a:path w="601" h="598" extrusionOk="0">
                  <a:moveTo>
                    <a:pt x="301" y="0"/>
                  </a:moveTo>
                  <a:cubicBezTo>
                    <a:pt x="225" y="0"/>
                    <a:pt x="143" y="33"/>
                    <a:pt x="90" y="88"/>
                  </a:cubicBezTo>
                  <a:cubicBezTo>
                    <a:pt x="60" y="114"/>
                    <a:pt x="39" y="146"/>
                    <a:pt x="28" y="184"/>
                  </a:cubicBezTo>
                  <a:cubicBezTo>
                    <a:pt x="8" y="220"/>
                    <a:pt x="1" y="258"/>
                    <a:pt x="2" y="299"/>
                  </a:cubicBezTo>
                  <a:cubicBezTo>
                    <a:pt x="6" y="376"/>
                    <a:pt x="30" y="456"/>
                    <a:pt x="90" y="510"/>
                  </a:cubicBezTo>
                  <a:cubicBezTo>
                    <a:pt x="148" y="564"/>
                    <a:pt x="219" y="598"/>
                    <a:pt x="301" y="598"/>
                  </a:cubicBezTo>
                  <a:cubicBezTo>
                    <a:pt x="377" y="598"/>
                    <a:pt x="457" y="564"/>
                    <a:pt x="512" y="510"/>
                  </a:cubicBezTo>
                  <a:cubicBezTo>
                    <a:pt x="542" y="482"/>
                    <a:pt x="563" y="450"/>
                    <a:pt x="574" y="413"/>
                  </a:cubicBezTo>
                  <a:cubicBezTo>
                    <a:pt x="594" y="377"/>
                    <a:pt x="601" y="340"/>
                    <a:pt x="600" y="299"/>
                  </a:cubicBezTo>
                  <a:cubicBezTo>
                    <a:pt x="596" y="222"/>
                    <a:pt x="571" y="141"/>
                    <a:pt x="512" y="88"/>
                  </a:cubicBezTo>
                  <a:cubicBezTo>
                    <a:pt x="454" y="33"/>
                    <a:pt x="382"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069;p69"/>
            <p:cNvSpPr/>
            <p:nvPr/>
          </p:nvSpPr>
          <p:spPr>
            <a:xfrm>
              <a:off x="5350650" y="4799250"/>
              <a:ext cx="14450" cy="14325"/>
            </a:xfrm>
            <a:custGeom>
              <a:avLst/>
              <a:gdLst/>
              <a:ahLst/>
              <a:cxnLst/>
              <a:rect l="l" t="t" r="r" b="b"/>
              <a:pathLst>
                <a:path w="578" h="573" extrusionOk="0">
                  <a:moveTo>
                    <a:pt x="289" y="0"/>
                  </a:moveTo>
                  <a:cubicBezTo>
                    <a:pt x="216" y="0"/>
                    <a:pt x="140" y="32"/>
                    <a:pt x="87" y="84"/>
                  </a:cubicBezTo>
                  <a:cubicBezTo>
                    <a:pt x="38" y="133"/>
                    <a:pt x="1" y="215"/>
                    <a:pt x="4" y="287"/>
                  </a:cubicBezTo>
                  <a:cubicBezTo>
                    <a:pt x="7" y="360"/>
                    <a:pt x="31" y="437"/>
                    <a:pt x="87" y="489"/>
                  </a:cubicBezTo>
                  <a:cubicBezTo>
                    <a:pt x="144" y="540"/>
                    <a:pt x="212" y="572"/>
                    <a:pt x="289" y="572"/>
                  </a:cubicBezTo>
                  <a:cubicBezTo>
                    <a:pt x="362" y="572"/>
                    <a:pt x="439" y="540"/>
                    <a:pt x="491" y="489"/>
                  </a:cubicBezTo>
                  <a:cubicBezTo>
                    <a:pt x="541" y="439"/>
                    <a:pt x="578" y="359"/>
                    <a:pt x="576" y="287"/>
                  </a:cubicBezTo>
                  <a:cubicBezTo>
                    <a:pt x="572" y="213"/>
                    <a:pt x="548" y="135"/>
                    <a:pt x="491" y="84"/>
                  </a:cubicBezTo>
                  <a:cubicBezTo>
                    <a:pt x="437" y="32"/>
                    <a:pt x="367"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070;p69"/>
            <p:cNvSpPr/>
            <p:nvPr/>
          </p:nvSpPr>
          <p:spPr>
            <a:xfrm>
              <a:off x="5313425" y="4847025"/>
              <a:ext cx="16425" cy="15775"/>
            </a:xfrm>
            <a:custGeom>
              <a:avLst/>
              <a:gdLst/>
              <a:ahLst/>
              <a:cxnLst/>
              <a:rect l="l" t="t" r="r" b="b"/>
              <a:pathLst>
                <a:path w="657" h="631" extrusionOk="0">
                  <a:moveTo>
                    <a:pt x="337" y="1"/>
                  </a:moveTo>
                  <a:cubicBezTo>
                    <a:pt x="282" y="1"/>
                    <a:pt x="227" y="14"/>
                    <a:pt x="182" y="43"/>
                  </a:cubicBezTo>
                  <a:cubicBezTo>
                    <a:pt x="130" y="77"/>
                    <a:pt x="82" y="112"/>
                    <a:pt x="50" y="167"/>
                  </a:cubicBezTo>
                  <a:cubicBezTo>
                    <a:pt x="36" y="191"/>
                    <a:pt x="25" y="216"/>
                    <a:pt x="17" y="242"/>
                  </a:cubicBezTo>
                  <a:cubicBezTo>
                    <a:pt x="1" y="301"/>
                    <a:pt x="6" y="327"/>
                    <a:pt x="16" y="386"/>
                  </a:cubicBezTo>
                  <a:cubicBezTo>
                    <a:pt x="19" y="402"/>
                    <a:pt x="22" y="404"/>
                    <a:pt x="32" y="424"/>
                  </a:cubicBezTo>
                  <a:cubicBezTo>
                    <a:pt x="48" y="465"/>
                    <a:pt x="57" y="488"/>
                    <a:pt x="94" y="522"/>
                  </a:cubicBezTo>
                  <a:cubicBezTo>
                    <a:pt x="122" y="547"/>
                    <a:pt x="151" y="568"/>
                    <a:pt x="182" y="587"/>
                  </a:cubicBezTo>
                  <a:cubicBezTo>
                    <a:pt x="227" y="617"/>
                    <a:pt x="281" y="630"/>
                    <a:pt x="335" y="630"/>
                  </a:cubicBezTo>
                  <a:cubicBezTo>
                    <a:pt x="394" y="630"/>
                    <a:pt x="452" y="615"/>
                    <a:pt x="500" y="587"/>
                  </a:cubicBezTo>
                  <a:cubicBezTo>
                    <a:pt x="596" y="532"/>
                    <a:pt x="656" y="427"/>
                    <a:pt x="656" y="315"/>
                  </a:cubicBezTo>
                  <a:cubicBezTo>
                    <a:pt x="656" y="205"/>
                    <a:pt x="596" y="100"/>
                    <a:pt x="500" y="43"/>
                  </a:cubicBezTo>
                  <a:cubicBezTo>
                    <a:pt x="453" y="16"/>
                    <a:pt x="395" y="1"/>
                    <a:pt x="3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071;p69"/>
            <p:cNvSpPr/>
            <p:nvPr/>
          </p:nvSpPr>
          <p:spPr>
            <a:xfrm>
              <a:off x="5268975" y="4910825"/>
              <a:ext cx="21675" cy="20850"/>
            </a:xfrm>
            <a:custGeom>
              <a:avLst/>
              <a:gdLst/>
              <a:ahLst/>
              <a:cxnLst/>
              <a:rect l="l" t="t" r="r" b="b"/>
              <a:pathLst>
                <a:path w="867" h="834" extrusionOk="0">
                  <a:moveTo>
                    <a:pt x="435" y="0"/>
                  </a:moveTo>
                  <a:cubicBezTo>
                    <a:pt x="383" y="0"/>
                    <a:pt x="333" y="13"/>
                    <a:pt x="288" y="37"/>
                  </a:cubicBezTo>
                  <a:cubicBezTo>
                    <a:pt x="257" y="50"/>
                    <a:pt x="247" y="51"/>
                    <a:pt x="227" y="67"/>
                  </a:cubicBezTo>
                  <a:cubicBezTo>
                    <a:pt x="208" y="79"/>
                    <a:pt x="190" y="93"/>
                    <a:pt x="174" y="108"/>
                  </a:cubicBezTo>
                  <a:cubicBezTo>
                    <a:pt x="143" y="125"/>
                    <a:pt x="118" y="150"/>
                    <a:pt x="100" y="181"/>
                  </a:cubicBezTo>
                  <a:cubicBezTo>
                    <a:pt x="87" y="195"/>
                    <a:pt x="76" y="210"/>
                    <a:pt x="67" y="226"/>
                  </a:cubicBezTo>
                  <a:cubicBezTo>
                    <a:pt x="63" y="232"/>
                    <a:pt x="61" y="238"/>
                    <a:pt x="57" y="244"/>
                  </a:cubicBezTo>
                  <a:cubicBezTo>
                    <a:pt x="21" y="305"/>
                    <a:pt x="4" y="371"/>
                    <a:pt x="4" y="442"/>
                  </a:cubicBezTo>
                  <a:cubicBezTo>
                    <a:pt x="1" y="495"/>
                    <a:pt x="12" y="546"/>
                    <a:pt x="37" y="592"/>
                  </a:cubicBezTo>
                  <a:cubicBezTo>
                    <a:pt x="52" y="641"/>
                    <a:pt x="79" y="682"/>
                    <a:pt x="118" y="717"/>
                  </a:cubicBezTo>
                  <a:cubicBezTo>
                    <a:pt x="166" y="763"/>
                    <a:pt x="223" y="797"/>
                    <a:pt x="289" y="817"/>
                  </a:cubicBezTo>
                  <a:cubicBezTo>
                    <a:pt x="330" y="823"/>
                    <a:pt x="373" y="833"/>
                    <a:pt x="414" y="833"/>
                  </a:cubicBezTo>
                  <a:cubicBezTo>
                    <a:pt x="416" y="833"/>
                    <a:pt x="417" y="833"/>
                    <a:pt x="419" y="833"/>
                  </a:cubicBezTo>
                  <a:cubicBezTo>
                    <a:pt x="455" y="828"/>
                    <a:pt x="491" y="823"/>
                    <a:pt x="527" y="819"/>
                  </a:cubicBezTo>
                  <a:cubicBezTo>
                    <a:pt x="531" y="818"/>
                    <a:pt x="535" y="818"/>
                    <a:pt x="537" y="816"/>
                  </a:cubicBezTo>
                  <a:cubicBezTo>
                    <a:pt x="561" y="810"/>
                    <a:pt x="581" y="799"/>
                    <a:pt x="605" y="790"/>
                  </a:cubicBezTo>
                  <a:cubicBezTo>
                    <a:pt x="640" y="781"/>
                    <a:pt x="671" y="763"/>
                    <a:pt x="697" y="737"/>
                  </a:cubicBezTo>
                  <a:cubicBezTo>
                    <a:pt x="727" y="720"/>
                    <a:pt x="752" y="695"/>
                    <a:pt x="770" y="664"/>
                  </a:cubicBezTo>
                  <a:cubicBezTo>
                    <a:pt x="795" y="639"/>
                    <a:pt x="814" y="609"/>
                    <a:pt x="823" y="573"/>
                  </a:cubicBezTo>
                  <a:cubicBezTo>
                    <a:pt x="834" y="556"/>
                    <a:pt x="841" y="540"/>
                    <a:pt x="845" y="520"/>
                  </a:cubicBezTo>
                  <a:cubicBezTo>
                    <a:pt x="847" y="510"/>
                    <a:pt x="849" y="500"/>
                    <a:pt x="851" y="490"/>
                  </a:cubicBezTo>
                  <a:cubicBezTo>
                    <a:pt x="855" y="457"/>
                    <a:pt x="860" y="424"/>
                    <a:pt x="864" y="391"/>
                  </a:cubicBezTo>
                  <a:cubicBezTo>
                    <a:pt x="867" y="340"/>
                    <a:pt x="855" y="292"/>
                    <a:pt x="832" y="247"/>
                  </a:cubicBezTo>
                  <a:cubicBezTo>
                    <a:pt x="823" y="215"/>
                    <a:pt x="808" y="187"/>
                    <a:pt x="784" y="164"/>
                  </a:cubicBezTo>
                  <a:cubicBezTo>
                    <a:pt x="758" y="123"/>
                    <a:pt x="722" y="92"/>
                    <a:pt x="680" y="68"/>
                  </a:cubicBezTo>
                  <a:cubicBezTo>
                    <a:pt x="674" y="66"/>
                    <a:pt x="667" y="61"/>
                    <a:pt x="659" y="58"/>
                  </a:cubicBezTo>
                  <a:cubicBezTo>
                    <a:pt x="630" y="46"/>
                    <a:pt x="587" y="24"/>
                    <a:pt x="556" y="15"/>
                  </a:cubicBezTo>
                  <a:cubicBezTo>
                    <a:pt x="520" y="10"/>
                    <a:pt x="483" y="5"/>
                    <a:pt x="447" y="1"/>
                  </a:cubicBezTo>
                  <a:cubicBezTo>
                    <a:pt x="443" y="0"/>
                    <a:pt x="439" y="0"/>
                    <a:pt x="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072;p69"/>
            <p:cNvSpPr/>
            <p:nvPr/>
          </p:nvSpPr>
          <p:spPr>
            <a:xfrm>
              <a:off x="5114650" y="4931650"/>
              <a:ext cx="17125" cy="16875"/>
            </a:xfrm>
            <a:custGeom>
              <a:avLst/>
              <a:gdLst/>
              <a:ahLst/>
              <a:cxnLst/>
              <a:rect l="l" t="t" r="r" b="b"/>
              <a:pathLst>
                <a:path w="685" h="675" extrusionOk="0">
                  <a:moveTo>
                    <a:pt x="447" y="629"/>
                  </a:moveTo>
                  <a:lnTo>
                    <a:pt x="447" y="629"/>
                  </a:lnTo>
                  <a:cubicBezTo>
                    <a:pt x="446" y="629"/>
                    <a:pt x="446" y="629"/>
                    <a:pt x="445" y="630"/>
                  </a:cubicBezTo>
                  <a:lnTo>
                    <a:pt x="445" y="630"/>
                  </a:lnTo>
                  <a:cubicBezTo>
                    <a:pt x="446" y="629"/>
                    <a:pt x="446" y="629"/>
                    <a:pt x="447" y="629"/>
                  </a:cubicBezTo>
                  <a:close/>
                  <a:moveTo>
                    <a:pt x="350" y="0"/>
                  </a:moveTo>
                  <a:cubicBezTo>
                    <a:pt x="336" y="0"/>
                    <a:pt x="321" y="2"/>
                    <a:pt x="307" y="6"/>
                  </a:cubicBezTo>
                  <a:cubicBezTo>
                    <a:pt x="279" y="6"/>
                    <a:pt x="252" y="14"/>
                    <a:pt x="228" y="28"/>
                  </a:cubicBezTo>
                  <a:cubicBezTo>
                    <a:pt x="181" y="48"/>
                    <a:pt x="160" y="54"/>
                    <a:pt x="119" y="98"/>
                  </a:cubicBezTo>
                  <a:cubicBezTo>
                    <a:pt x="69" y="151"/>
                    <a:pt x="42" y="201"/>
                    <a:pt x="17" y="269"/>
                  </a:cubicBezTo>
                  <a:cubicBezTo>
                    <a:pt x="2" y="313"/>
                    <a:pt x="1" y="362"/>
                    <a:pt x="6" y="407"/>
                  </a:cubicBezTo>
                  <a:cubicBezTo>
                    <a:pt x="9" y="429"/>
                    <a:pt x="10" y="447"/>
                    <a:pt x="17" y="468"/>
                  </a:cubicBezTo>
                  <a:cubicBezTo>
                    <a:pt x="31" y="516"/>
                    <a:pt x="54" y="557"/>
                    <a:pt x="89" y="593"/>
                  </a:cubicBezTo>
                  <a:cubicBezTo>
                    <a:pt x="115" y="620"/>
                    <a:pt x="145" y="640"/>
                    <a:pt x="181" y="651"/>
                  </a:cubicBezTo>
                  <a:cubicBezTo>
                    <a:pt x="218" y="666"/>
                    <a:pt x="257" y="675"/>
                    <a:pt x="296" y="675"/>
                  </a:cubicBezTo>
                  <a:cubicBezTo>
                    <a:pt x="344" y="675"/>
                    <a:pt x="391" y="663"/>
                    <a:pt x="433" y="636"/>
                  </a:cubicBezTo>
                  <a:cubicBezTo>
                    <a:pt x="437" y="634"/>
                    <a:pt x="441" y="632"/>
                    <a:pt x="445" y="630"/>
                  </a:cubicBezTo>
                  <a:lnTo>
                    <a:pt x="445" y="630"/>
                  </a:lnTo>
                  <a:cubicBezTo>
                    <a:pt x="442" y="631"/>
                    <a:pt x="440" y="632"/>
                    <a:pt x="437" y="633"/>
                  </a:cubicBezTo>
                  <a:lnTo>
                    <a:pt x="437" y="633"/>
                  </a:lnTo>
                  <a:cubicBezTo>
                    <a:pt x="446" y="629"/>
                    <a:pt x="454" y="624"/>
                    <a:pt x="463" y="619"/>
                  </a:cubicBezTo>
                  <a:cubicBezTo>
                    <a:pt x="463" y="618"/>
                    <a:pt x="463" y="618"/>
                    <a:pt x="464" y="618"/>
                  </a:cubicBezTo>
                  <a:lnTo>
                    <a:pt x="464" y="618"/>
                  </a:lnTo>
                  <a:cubicBezTo>
                    <a:pt x="492" y="605"/>
                    <a:pt x="517" y="590"/>
                    <a:pt x="543" y="570"/>
                  </a:cubicBezTo>
                  <a:cubicBezTo>
                    <a:pt x="568" y="557"/>
                    <a:pt x="586" y="537"/>
                    <a:pt x="600" y="514"/>
                  </a:cubicBezTo>
                  <a:cubicBezTo>
                    <a:pt x="619" y="492"/>
                    <a:pt x="635" y="469"/>
                    <a:pt x="645" y="443"/>
                  </a:cubicBezTo>
                  <a:lnTo>
                    <a:pt x="645" y="443"/>
                  </a:lnTo>
                  <a:cubicBezTo>
                    <a:pt x="661" y="413"/>
                    <a:pt x="672" y="380"/>
                    <a:pt x="676" y="346"/>
                  </a:cubicBezTo>
                  <a:cubicBezTo>
                    <a:pt x="684" y="289"/>
                    <a:pt x="677" y="220"/>
                    <a:pt x="644" y="171"/>
                  </a:cubicBezTo>
                  <a:cubicBezTo>
                    <a:pt x="628" y="150"/>
                    <a:pt x="612" y="124"/>
                    <a:pt x="592" y="104"/>
                  </a:cubicBezTo>
                  <a:cubicBezTo>
                    <a:pt x="573" y="85"/>
                    <a:pt x="545" y="63"/>
                    <a:pt x="520" y="49"/>
                  </a:cubicBezTo>
                  <a:lnTo>
                    <a:pt x="512" y="45"/>
                  </a:lnTo>
                  <a:cubicBezTo>
                    <a:pt x="500" y="38"/>
                    <a:pt x="486" y="33"/>
                    <a:pt x="473" y="28"/>
                  </a:cubicBezTo>
                  <a:cubicBezTo>
                    <a:pt x="448" y="14"/>
                    <a:pt x="421" y="6"/>
                    <a:pt x="392" y="6"/>
                  </a:cubicBezTo>
                  <a:cubicBezTo>
                    <a:pt x="378" y="2"/>
                    <a:pt x="364"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073;p69"/>
            <p:cNvSpPr/>
            <p:nvPr/>
          </p:nvSpPr>
          <p:spPr>
            <a:xfrm>
              <a:off x="5030575" y="4969775"/>
              <a:ext cx="15400" cy="14950"/>
            </a:xfrm>
            <a:custGeom>
              <a:avLst/>
              <a:gdLst/>
              <a:ahLst/>
              <a:cxnLst/>
              <a:rect l="l" t="t" r="r" b="b"/>
              <a:pathLst>
                <a:path w="616" h="598" extrusionOk="0">
                  <a:moveTo>
                    <a:pt x="343" y="0"/>
                  </a:moveTo>
                  <a:cubicBezTo>
                    <a:pt x="340" y="0"/>
                    <a:pt x="336" y="0"/>
                    <a:pt x="332" y="1"/>
                  </a:cubicBezTo>
                  <a:cubicBezTo>
                    <a:pt x="257" y="4"/>
                    <a:pt x="186" y="28"/>
                    <a:pt x="131" y="83"/>
                  </a:cubicBezTo>
                  <a:lnTo>
                    <a:pt x="102" y="111"/>
                  </a:lnTo>
                  <a:cubicBezTo>
                    <a:pt x="31" y="182"/>
                    <a:pt x="0" y="290"/>
                    <a:pt x="29" y="387"/>
                  </a:cubicBezTo>
                  <a:cubicBezTo>
                    <a:pt x="59" y="482"/>
                    <a:pt x="129" y="557"/>
                    <a:pt x="225" y="585"/>
                  </a:cubicBezTo>
                  <a:cubicBezTo>
                    <a:pt x="226" y="585"/>
                    <a:pt x="227" y="587"/>
                    <a:pt x="229" y="587"/>
                  </a:cubicBezTo>
                  <a:cubicBezTo>
                    <a:pt x="253" y="594"/>
                    <a:pt x="277" y="597"/>
                    <a:pt x="301" y="597"/>
                  </a:cubicBezTo>
                  <a:cubicBezTo>
                    <a:pt x="376" y="597"/>
                    <a:pt x="450" y="566"/>
                    <a:pt x="504" y="513"/>
                  </a:cubicBezTo>
                  <a:lnTo>
                    <a:pt x="533" y="485"/>
                  </a:lnTo>
                  <a:cubicBezTo>
                    <a:pt x="584" y="433"/>
                    <a:pt x="615" y="357"/>
                    <a:pt x="615" y="284"/>
                  </a:cubicBezTo>
                  <a:cubicBezTo>
                    <a:pt x="615" y="214"/>
                    <a:pt x="584" y="131"/>
                    <a:pt x="533" y="83"/>
                  </a:cubicBezTo>
                  <a:cubicBezTo>
                    <a:pt x="481" y="36"/>
                    <a:pt x="414" y="0"/>
                    <a:pt x="3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074;p69"/>
            <p:cNvSpPr/>
            <p:nvPr/>
          </p:nvSpPr>
          <p:spPr>
            <a:xfrm>
              <a:off x="4878275" y="5025475"/>
              <a:ext cx="116900" cy="67300"/>
            </a:xfrm>
            <a:custGeom>
              <a:avLst/>
              <a:gdLst/>
              <a:ahLst/>
              <a:cxnLst/>
              <a:rect l="l" t="t" r="r" b="b"/>
              <a:pathLst>
                <a:path w="4676" h="2692" extrusionOk="0">
                  <a:moveTo>
                    <a:pt x="386" y="0"/>
                  </a:moveTo>
                  <a:cubicBezTo>
                    <a:pt x="326" y="0"/>
                    <a:pt x="270" y="33"/>
                    <a:pt x="228" y="87"/>
                  </a:cubicBezTo>
                  <a:cubicBezTo>
                    <a:pt x="0" y="389"/>
                    <a:pt x="378" y="995"/>
                    <a:pt x="561" y="1241"/>
                  </a:cubicBezTo>
                  <a:cubicBezTo>
                    <a:pt x="819" y="1588"/>
                    <a:pt x="1151" y="1859"/>
                    <a:pt x="1549" y="2028"/>
                  </a:cubicBezTo>
                  <a:cubicBezTo>
                    <a:pt x="2356" y="2369"/>
                    <a:pt x="3327" y="2146"/>
                    <a:pt x="4075" y="2644"/>
                  </a:cubicBezTo>
                  <a:cubicBezTo>
                    <a:pt x="4124" y="2677"/>
                    <a:pt x="4175" y="2691"/>
                    <a:pt x="4225" y="2691"/>
                  </a:cubicBezTo>
                  <a:cubicBezTo>
                    <a:pt x="4468" y="2691"/>
                    <a:pt x="4676" y="2347"/>
                    <a:pt x="4451" y="2157"/>
                  </a:cubicBezTo>
                  <a:cubicBezTo>
                    <a:pt x="3766" y="1569"/>
                    <a:pt x="2874" y="1720"/>
                    <a:pt x="2052" y="1525"/>
                  </a:cubicBezTo>
                  <a:cubicBezTo>
                    <a:pt x="1684" y="1438"/>
                    <a:pt x="1364" y="1250"/>
                    <a:pt x="1102" y="974"/>
                  </a:cubicBezTo>
                  <a:cubicBezTo>
                    <a:pt x="967" y="833"/>
                    <a:pt x="855" y="669"/>
                    <a:pt x="764" y="495"/>
                  </a:cubicBezTo>
                  <a:cubicBezTo>
                    <a:pt x="681" y="336"/>
                    <a:pt x="640" y="114"/>
                    <a:pt x="470" y="22"/>
                  </a:cubicBezTo>
                  <a:cubicBezTo>
                    <a:pt x="442" y="7"/>
                    <a:pt x="414" y="0"/>
                    <a:pt x="3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075;p69"/>
            <p:cNvSpPr/>
            <p:nvPr/>
          </p:nvSpPr>
          <p:spPr>
            <a:xfrm>
              <a:off x="4965425" y="5100975"/>
              <a:ext cx="152950" cy="33125"/>
            </a:xfrm>
            <a:custGeom>
              <a:avLst/>
              <a:gdLst/>
              <a:ahLst/>
              <a:cxnLst/>
              <a:rect l="l" t="t" r="r" b="b"/>
              <a:pathLst>
                <a:path w="6118" h="1325" extrusionOk="0">
                  <a:moveTo>
                    <a:pt x="187" y="0"/>
                  </a:moveTo>
                  <a:cubicBezTo>
                    <a:pt x="58" y="0"/>
                    <a:pt x="1" y="163"/>
                    <a:pt x="85" y="253"/>
                  </a:cubicBezTo>
                  <a:cubicBezTo>
                    <a:pt x="408" y="600"/>
                    <a:pt x="956" y="792"/>
                    <a:pt x="1404" y="909"/>
                  </a:cubicBezTo>
                  <a:cubicBezTo>
                    <a:pt x="1688" y="983"/>
                    <a:pt x="1971" y="1019"/>
                    <a:pt x="2255" y="1019"/>
                  </a:cubicBezTo>
                  <a:cubicBezTo>
                    <a:pt x="2460" y="1019"/>
                    <a:pt x="2666" y="1000"/>
                    <a:pt x="2874" y="962"/>
                  </a:cubicBezTo>
                  <a:cubicBezTo>
                    <a:pt x="3272" y="888"/>
                    <a:pt x="3655" y="787"/>
                    <a:pt x="4057" y="787"/>
                  </a:cubicBezTo>
                  <a:cubicBezTo>
                    <a:pt x="4127" y="787"/>
                    <a:pt x="4198" y="790"/>
                    <a:pt x="4269" y="797"/>
                  </a:cubicBezTo>
                  <a:cubicBezTo>
                    <a:pt x="4722" y="840"/>
                    <a:pt x="5145" y="1012"/>
                    <a:pt x="5517" y="1268"/>
                  </a:cubicBezTo>
                  <a:cubicBezTo>
                    <a:pt x="5575" y="1307"/>
                    <a:pt x="5631" y="1324"/>
                    <a:pt x="5684" y="1324"/>
                  </a:cubicBezTo>
                  <a:cubicBezTo>
                    <a:pt x="5945" y="1324"/>
                    <a:pt x="6118" y="911"/>
                    <a:pt x="5838" y="718"/>
                  </a:cubicBezTo>
                  <a:cubicBezTo>
                    <a:pt x="5279" y="334"/>
                    <a:pt x="4662" y="169"/>
                    <a:pt x="4024" y="169"/>
                  </a:cubicBezTo>
                  <a:cubicBezTo>
                    <a:pt x="3724" y="169"/>
                    <a:pt x="3419" y="205"/>
                    <a:pt x="3114" y="272"/>
                  </a:cubicBezTo>
                  <a:cubicBezTo>
                    <a:pt x="2776" y="347"/>
                    <a:pt x="2450" y="410"/>
                    <a:pt x="2115" y="410"/>
                  </a:cubicBezTo>
                  <a:cubicBezTo>
                    <a:pt x="1969" y="410"/>
                    <a:pt x="1820" y="398"/>
                    <a:pt x="1668" y="369"/>
                  </a:cubicBezTo>
                  <a:cubicBezTo>
                    <a:pt x="1420" y="321"/>
                    <a:pt x="1173" y="252"/>
                    <a:pt x="931" y="173"/>
                  </a:cubicBezTo>
                  <a:cubicBezTo>
                    <a:pt x="687" y="93"/>
                    <a:pt x="447" y="4"/>
                    <a:pt x="187"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076;p69"/>
            <p:cNvSpPr/>
            <p:nvPr/>
          </p:nvSpPr>
          <p:spPr>
            <a:xfrm>
              <a:off x="5045250" y="5139800"/>
              <a:ext cx="164875" cy="28150"/>
            </a:xfrm>
            <a:custGeom>
              <a:avLst/>
              <a:gdLst/>
              <a:ahLst/>
              <a:cxnLst/>
              <a:rect l="l" t="t" r="r" b="b"/>
              <a:pathLst>
                <a:path w="6595" h="1126" extrusionOk="0">
                  <a:moveTo>
                    <a:pt x="5754" y="1"/>
                  </a:moveTo>
                  <a:cubicBezTo>
                    <a:pt x="5402" y="1"/>
                    <a:pt x="5051" y="115"/>
                    <a:pt x="4723" y="249"/>
                  </a:cubicBezTo>
                  <a:cubicBezTo>
                    <a:pt x="4472" y="350"/>
                    <a:pt x="4218" y="464"/>
                    <a:pt x="3950" y="508"/>
                  </a:cubicBezTo>
                  <a:cubicBezTo>
                    <a:pt x="3852" y="525"/>
                    <a:pt x="3754" y="532"/>
                    <a:pt x="3655" y="532"/>
                  </a:cubicBezTo>
                  <a:cubicBezTo>
                    <a:pt x="3457" y="532"/>
                    <a:pt x="3257" y="503"/>
                    <a:pt x="3066" y="462"/>
                  </a:cubicBezTo>
                  <a:cubicBezTo>
                    <a:pt x="2515" y="342"/>
                    <a:pt x="1987" y="126"/>
                    <a:pt x="1428" y="42"/>
                  </a:cubicBezTo>
                  <a:cubicBezTo>
                    <a:pt x="1274" y="19"/>
                    <a:pt x="1114" y="3"/>
                    <a:pt x="953" y="3"/>
                  </a:cubicBezTo>
                  <a:cubicBezTo>
                    <a:pt x="623" y="3"/>
                    <a:pt x="293" y="70"/>
                    <a:pt x="29" y="276"/>
                  </a:cubicBezTo>
                  <a:cubicBezTo>
                    <a:pt x="1" y="298"/>
                    <a:pt x="22" y="349"/>
                    <a:pt x="54" y="349"/>
                  </a:cubicBezTo>
                  <a:cubicBezTo>
                    <a:pt x="55" y="349"/>
                    <a:pt x="56" y="349"/>
                    <a:pt x="57" y="349"/>
                  </a:cubicBezTo>
                  <a:cubicBezTo>
                    <a:pt x="188" y="335"/>
                    <a:pt x="315" y="328"/>
                    <a:pt x="441" y="328"/>
                  </a:cubicBezTo>
                  <a:cubicBezTo>
                    <a:pt x="822" y="328"/>
                    <a:pt x="1185" y="391"/>
                    <a:pt x="1564" y="522"/>
                  </a:cubicBezTo>
                  <a:cubicBezTo>
                    <a:pt x="2077" y="698"/>
                    <a:pt x="2571" y="941"/>
                    <a:pt x="3105" y="1060"/>
                  </a:cubicBezTo>
                  <a:cubicBezTo>
                    <a:pt x="3303" y="1103"/>
                    <a:pt x="3496" y="1125"/>
                    <a:pt x="3688" y="1125"/>
                  </a:cubicBezTo>
                  <a:cubicBezTo>
                    <a:pt x="4010" y="1125"/>
                    <a:pt x="4326" y="1064"/>
                    <a:pt x="4645" y="945"/>
                  </a:cubicBezTo>
                  <a:cubicBezTo>
                    <a:pt x="4991" y="817"/>
                    <a:pt x="5358" y="636"/>
                    <a:pt x="5729" y="636"/>
                  </a:cubicBezTo>
                  <a:cubicBezTo>
                    <a:pt x="5849" y="636"/>
                    <a:pt x="5968" y="655"/>
                    <a:pt x="6088" y="700"/>
                  </a:cubicBezTo>
                  <a:cubicBezTo>
                    <a:pt x="6128" y="715"/>
                    <a:pt x="6166" y="722"/>
                    <a:pt x="6200" y="722"/>
                  </a:cubicBezTo>
                  <a:cubicBezTo>
                    <a:pt x="6498" y="722"/>
                    <a:pt x="6595" y="218"/>
                    <a:pt x="6256" y="90"/>
                  </a:cubicBezTo>
                  <a:cubicBezTo>
                    <a:pt x="6090" y="27"/>
                    <a:pt x="5922" y="1"/>
                    <a:pt x="575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077;p69"/>
            <p:cNvSpPr/>
            <p:nvPr/>
          </p:nvSpPr>
          <p:spPr>
            <a:xfrm>
              <a:off x="5112700" y="5163500"/>
              <a:ext cx="170475" cy="29375"/>
            </a:xfrm>
            <a:custGeom>
              <a:avLst/>
              <a:gdLst/>
              <a:ahLst/>
              <a:cxnLst/>
              <a:rect l="l" t="t" r="r" b="b"/>
              <a:pathLst>
                <a:path w="6819" h="1175" extrusionOk="0">
                  <a:moveTo>
                    <a:pt x="3051" y="0"/>
                  </a:moveTo>
                  <a:cubicBezTo>
                    <a:pt x="2548" y="0"/>
                    <a:pt x="2092" y="237"/>
                    <a:pt x="1646" y="451"/>
                  </a:cubicBezTo>
                  <a:cubicBezTo>
                    <a:pt x="1399" y="569"/>
                    <a:pt x="1151" y="666"/>
                    <a:pt x="883" y="729"/>
                  </a:cubicBezTo>
                  <a:cubicBezTo>
                    <a:pt x="599" y="796"/>
                    <a:pt x="315" y="817"/>
                    <a:pt x="38" y="903"/>
                  </a:cubicBezTo>
                  <a:cubicBezTo>
                    <a:pt x="5" y="914"/>
                    <a:pt x="1" y="956"/>
                    <a:pt x="27" y="974"/>
                  </a:cubicBezTo>
                  <a:cubicBezTo>
                    <a:pt x="248" y="1120"/>
                    <a:pt x="509" y="1175"/>
                    <a:pt x="777" y="1175"/>
                  </a:cubicBezTo>
                  <a:cubicBezTo>
                    <a:pt x="1064" y="1175"/>
                    <a:pt x="1359" y="1111"/>
                    <a:pt x="1617" y="1028"/>
                  </a:cubicBezTo>
                  <a:cubicBezTo>
                    <a:pt x="2084" y="878"/>
                    <a:pt x="2541" y="592"/>
                    <a:pt x="3041" y="592"/>
                  </a:cubicBezTo>
                  <a:cubicBezTo>
                    <a:pt x="3097" y="592"/>
                    <a:pt x="3153" y="596"/>
                    <a:pt x="3210" y="603"/>
                  </a:cubicBezTo>
                  <a:cubicBezTo>
                    <a:pt x="3491" y="640"/>
                    <a:pt x="3761" y="754"/>
                    <a:pt x="4030" y="840"/>
                  </a:cubicBezTo>
                  <a:cubicBezTo>
                    <a:pt x="4305" y="928"/>
                    <a:pt x="4586" y="986"/>
                    <a:pt x="4874" y="1016"/>
                  </a:cubicBezTo>
                  <a:cubicBezTo>
                    <a:pt x="5030" y="1033"/>
                    <a:pt x="5198" y="1044"/>
                    <a:pt x="5370" y="1044"/>
                  </a:cubicBezTo>
                  <a:cubicBezTo>
                    <a:pt x="5809" y="1044"/>
                    <a:pt x="6271" y="974"/>
                    <a:pt x="6621" y="754"/>
                  </a:cubicBezTo>
                  <a:cubicBezTo>
                    <a:pt x="6819" y="628"/>
                    <a:pt x="6766" y="260"/>
                    <a:pt x="6512" y="260"/>
                  </a:cubicBezTo>
                  <a:cubicBezTo>
                    <a:pt x="6504" y="260"/>
                    <a:pt x="6496" y="260"/>
                    <a:pt x="6488" y="261"/>
                  </a:cubicBezTo>
                  <a:cubicBezTo>
                    <a:pt x="6204" y="286"/>
                    <a:pt x="5937" y="369"/>
                    <a:pt x="5654" y="400"/>
                  </a:cubicBezTo>
                  <a:cubicBezTo>
                    <a:pt x="5520" y="415"/>
                    <a:pt x="5385" y="423"/>
                    <a:pt x="5249" y="423"/>
                  </a:cubicBezTo>
                  <a:cubicBezTo>
                    <a:pt x="5099" y="423"/>
                    <a:pt x="4948" y="413"/>
                    <a:pt x="4800" y="393"/>
                  </a:cubicBezTo>
                  <a:cubicBezTo>
                    <a:pt x="4246" y="318"/>
                    <a:pt x="3738" y="50"/>
                    <a:pt x="3180" y="5"/>
                  </a:cubicBezTo>
                  <a:cubicBezTo>
                    <a:pt x="3137" y="2"/>
                    <a:pt x="3094" y="0"/>
                    <a:pt x="3051"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078;p69"/>
            <p:cNvSpPr/>
            <p:nvPr/>
          </p:nvSpPr>
          <p:spPr>
            <a:xfrm>
              <a:off x="5190675" y="5172825"/>
              <a:ext cx="185375" cy="43975"/>
            </a:xfrm>
            <a:custGeom>
              <a:avLst/>
              <a:gdLst/>
              <a:ahLst/>
              <a:cxnLst/>
              <a:rect l="l" t="t" r="r" b="b"/>
              <a:pathLst>
                <a:path w="7415" h="1759" extrusionOk="0">
                  <a:moveTo>
                    <a:pt x="5863" y="1"/>
                  </a:moveTo>
                  <a:cubicBezTo>
                    <a:pt x="5649" y="1"/>
                    <a:pt x="5435" y="18"/>
                    <a:pt x="5224" y="57"/>
                  </a:cubicBezTo>
                  <a:cubicBezTo>
                    <a:pt x="4611" y="169"/>
                    <a:pt x="4144" y="551"/>
                    <a:pt x="3621" y="858"/>
                  </a:cubicBezTo>
                  <a:cubicBezTo>
                    <a:pt x="3153" y="1134"/>
                    <a:pt x="2633" y="1229"/>
                    <a:pt x="2100" y="1229"/>
                  </a:cubicBezTo>
                  <a:cubicBezTo>
                    <a:pt x="2042" y="1229"/>
                    <a:pt x="1984" y="1228"/>
                    <a:pt x="1926" y="1226"/>
                  </a:cubicBezTo>
                  <a:cubicBezTo>
                    <a:pt x="1297" y="1201"/>
                    <a:pt x="690" y="1027"/>
                    <a:pt x="66" y="990"/>
                  </a:cubicBezTo>
                  <a:cubicBezTo>
                    <a:pt x="64" y="990"/>
                    <a:pt x="62" y="989"/>
                    <a:pt x="61" y="989"/>
                  </a:cubicBezTo>
                  <a:cubicBezTo>
                    <a:pt x="13" y="989"/>
                    <a:pt x="0" y="1059"/>
                    <a:pt x="41" y="1083"/>
                  </a:cubicBezTo>
                  <a:cubicBezTo>
                    <a:pt x="560" y="1397"/>
                    <a:pt x="1195" y="1601"/>
                    <a:pt x="1789" y="1700"/>
                  </a:cubicBezTo>
                  <a:cubicBezTo>
                    <a:pt x="2014" y="1737"/>
                    <a:pt x="2242" y="1759"/>
                    <a:pt x="2468" y="1759"/>
                  </a:cubicBezTo>
                  <a:cubicBezTo>
                    <a:pt x="2847" y="1759"/>
                    <a:pt x="3222" y="1698"/>
                    <a:pt x="3579" y="1551"/>
                  </a:cubicBezTo>
                  <a:cubicBezTo>
                    <a:pt x="4125" y="1326"/>
                    <a:pt x="4569" y="883"/>
                    <a:pt x="5136" y="711"/>
                  </a:cubicBezTo>
                  <a:cubicBezTo>
                    <a:pt x="5370" y="640"/>
                    <a:pt x="5608" y="616"/>
                    <a:pt x="5847" y="616"/>
                  </a:cubicBezTo>
                  <a:cubicBezTo>
                    <a:pt x="6250" y="616"/>
                    <a:pt x="6657" y="685"/>
                    <a:pt x="7057" y="716"/>
                  </a:cubicBezTo>
                  <a:cubicBezTo>
                    <a:pt x="7064" y="716"/>
                    <a:pt x="7071" y="716"/>
                    <a:pt x="7078" y="716"/>
                  </a:cubicBezTo>
                  <a:cubicBezTo>
                    <a:pt x="7370" y="716"/>
                    <a:pt x="7414" y="255"/>
                    <a:pt x="7129" y="180"/>
                  </a:cubicBezTo>
                  <a:cubicBezTo>
                    <a:pt x="6718" y="71"/>
                    <a:pt x="6290" y="1"/>
                    <a:pt x="586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079;p69"/>
            <p:cNvSpPr/>
            <p:nvPr/>
          </p:nvSpPr>
          <p:spPr>
            <a:xfrm>
              <a:off x="5306000" y="5178875"/>
              <a:ext cx="275375" cy="43875"/>
            </a:xfrm>
            <a:custGeom>
              <a:avLst/>
              <a:gdLst/>
              <a:ahLst/>
              <a:cxnLst/>
              <a:rect l="l" t="t" r="r" b="b"/>
              <a:pathLst>
                <a:path w="11015" h="1755" extrusionOk="0">
                  <a:moveTo>
                    <a:pt x="6901" y="1"/>
                  </a:moveTo>
                  <a:cubicBezTo>
                    <a:pt x="6713" y="1"/>
                    <a:pt x="6525" y="14"/>
                    <a:pt x="6337" y="45"/>
                  </a:cubicBezTo>
                  <a:cubicBezTo>
                    <a:pt x="5596" y="166"/>
                    <a:pt x="5041" y="651"/>
                    <a:pt x="4388" y="975"/>
                  </a:cubicBezTo>
                  <a:cubicBezTo>
                    <a:pt x="4039" y="1149"/>
                    <a:pt x="3666" y="1205"/>
                    <a:pt x="3289" y="1205"/>
                  </a:cubicBezTo>
                  <a:cubicBezTo>
                    <a:pt x="2963" y="1205"/>
                    <a:pt x="2634" y="1164"/>
                    <a:pt x="2312" y="1122"/>
                  </a:cubicBezTo>
                  <a:cubicBezTo>
                    <a:pt x="1972" y="1078"/>
                    <a:pt x="1614" y="1031"/>
                    <a:pt x="1260" y="1031"/>
                  </a:cubicBezTo>
                  <a:cubicBezTo>
                    <a:pt x="832" y="1031"/>
                    <a:pt x="410" y="1099"/>
                    <a:pt x="36" y="1320"/>
                  </a:cubicBezTo>
                  <a:cubicBezTo>
                    <a:pt x="0" y="1344"/>
                    <a:pt x="22" y="1394"/>
                    <a:pt x="60" y="1394"/>
                  </a:cubicBezTo>
                  <a:cubicBezTo>
                    <a:pt x="63" y="1394"/>
                    <a:pt x="66" y="1393"/>
                    <a:pt x="69" y="1393"/>
                  </a:cubicBezTo>
                  <a:cubicBezTo>
                    <a:pt x="248" y="1360"/>
                    <a:pt x="427" y="1346"/>
                    <a:pt x="606" y="1346"/>
                  </a:cubicBezTo>
                  <a:cubicBezTo>
                    <a:pt x="1572" y="1346"/>
                    <a:pt x="2529" y="1754"/>
                    <a:pt x="3488" y="1754"/>
                  </a:cubicBezTo>
                  <a:cubicBezTo>
                    <a:pt x="3771" y="1754"/>
                    <a:pt x="4055" y="1719"/>
                    <a:pt x="4338" y="1627"/>
                  </a:cubicBezTo>
                  <a:cubicBezTo>
                    <a:pt x="5021" y="1406"/>
                    <a:pt x="5557" y="875"/>
                    <a:pt x="6250" y="694"/>
                  </a:cubicBezTo>
                  <a:cubicBezTo>
                    <a:pt x="6478" y="634"/>
                    <a:pt x="6709" y="611"/>
                    <a:pt x="6942" y="611"/>
                  </a:cubicBezTo>
                  <a:cubicBezTo>
                    <a:pt x="7406" y="611"/>
                    <a:pt x="7875" y="703"/>
                    <a:pt x="8326" y="780"/>
                  </a:cubicBezTo>
                  <a:cubicBezTo>
                    <a:pt x="8764" y="854"/>
                    <a:pt x="9207" y="926"/>
                    <a:pt x="9646" y="926"/>
                  </a:cubicBezTo>
                  <a:cubicBezTo>
                    <a:pt x="10006" y="926"/>
                    <a:pt x="10363" y="878"/>
                    <a:pt x="10711" y="744"/>
                  </a:cubicBezTo>
                  <a:cubicBezTo>
                    <a:pt x="11015" y="626"/>
                    <a:pt x="10936" y="184"/>
                    <a:pt x="10651" y="184"/>
                  </a:cubicBezTo>
                  <a:cubicBezTo>
                    <a:pt x="10623" y="184"/>
                    <a:pt x="10593" y="188"/>
                    <a:pt x="10561" y="197"/>
                  </a:cubicBezTo>
                  <a:cubicBezTo>
                    <a:pt x="10267" y="283"/>
                    <a:pt x="9973" y="315"/>
                    <a:pt x="9677" y="315"/>
                  </a:cubicBezTo>
                  <a:cubicBezTo>
                    <a:pt x="8756" y="315"/>
                    <a:pt x="7828" y="1"/>
                    <a:pt x="6901"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080;p69"/>
            <p:cNvSpPr/>
            <p:nvPr/>
          </p:nvSpPr>
          <p:spPr>
            <a:xfrm>
              <a:off x="5440075" y="5168000"/>
              <a:ext cx="203925" cy="59850"/>
            </a:xfrm>
            <a:custGeom>
              <a:avLst/>
              <a:gdLst/>
              <a:ahLst/>
              <a:cxnLst/>
              <a:rect l="l" t="t" r="r" b="b"/>
              <a:pathLst>
                <a:path w="8157" h="2394" extrusionOk="0">
                  <a:moveTo>
                    <a:pt x="7786" y="0"/>
                  </a:moveTo>
                  <a:cubicBezTo>
                    <a:pt x="7647" y="0"/>
                    <a:pt x="7536" y="101"/>
                    <a:pt x="7484" y="234"/>
                  </a:cubicBezTo>
                  <a:cubicBezTo>
                    <a:pt x="6993" y="1490"/>
                    <a:pt x="5448" y="1768"/>
                    <a:pt x="4267" y="1775"/>
                  </a:cubicBezTo>
                  <a:cubicBezTo>
                    <a:pt x="4242" y="1775"/>
                    <a:pt x="4216" y="1776"/>
                    <a:pt x="4190" y="1776"/>
                  </a:cubicBezTo>
                  <a:cubicBezTo>
                    <a:pt x="3663" y="1776"/>
                    <a:pt x="3137" y="1741"/>
                    <a:pt x="2610" y="1741"/>
                  </a:cubicBezTo>
                  <a:cubicBezTo>
                    <a:pt x="2404" y="1741"/>
                    <a:pt x="2199" y="1746"/>
                    <a:pt x="1993" y="1761"/>
                  </a:cubicBezTo>
                  <a:cubicBezTo>
                    <a:pt x="1313" y="1811"/>
                    <a:pt x="594" y="1925"/>
                    <a:pt x="28" y="2330"/>
                  </a:cubicBezTo>
                  <a:cubicBezTo>
                    <a:pt x="0" y="2349"/>
                    <a:pt x="12" y="2394"/>
                    <a:pt x="45" y="2394"/>
                  </a:cubicBezTo>
                  <a:cubicBezTo>
                    <a:pt x="48" y="2394"/>
                    <a:pt x="52" y="2394"/>
                    <a:pt x="55" y="2393"/>
                  </a:cubicBezTo>
                  <a:cubicBezTo>
                    <a:pt x="642" y="2251"/>
                    <a:pt x="1218" y="2185"/>
                    <a:pt x="1807" y="2185"/>
                  </a:cubicBezTo>
                  <a:cubicBezTo>
                    <a:pt x="1992" y="2185"/>
                    <a:pt x="2178" y="2191"/>
                    <a:pt x="2366" y="2204"/>
                  </a:cubicBezTo>
                  <a:cubicBezTo>
                    <a:pt x="3080" y="2253"/>
                    <a:pt x="3794" y="2340"/>
                    <a:pt x="4510" y="2340"/>
                  </a:cubicBezTo>
                  <a:cubicBezTo>
                    <a:pt x="4604" y="2340"/>
                    <a:pt x="4697" y="2338"/>
                    <a:pt x="4791" y="2335"/>
                  </a:cubicBezTo>
                  <a:cubicBezTo>
                    <a:pt x="6136" y="2286"/>
                    <a:pt x="7559" y="1729"/>
                    <a:pt x="8093" y="401"/>
                  </a:cubicBezTo>
                  <a:cubicBezTo>
                    <a:pt x="8157" y="241"/>
                    <a:pt x="8023" y="55"/>
                    <a:pt x="7872" y="13"/>
                  </a:cubicBezTo>
                  <a:cubicBezTo>
                    <a:pt x="7843" y="4"/>
                    <a:pt x="7814" y="0"/>
                    <a:pt x="77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081;p69"/>
            <p:cNvSpPr/>
            <p:nvPr/>
          </p:nvSpPr>
          <p:spPr>
            <a:xfrm>
              <a:off x="5626175" y="5129250"/>
              <a:ext cx="195200" cy="92275"/>
            </a:xfrm>
            <a:custGeom>
              <a:avLst/>
              <a:gdLst/>
              <a:ahLst/>
              <a:cxnLst/>
              <a:rect l="l" t="t" r="r" b="b"/>
              <a:pathLst>
                <a:path w="7808" h="3691" extrusionOk="0">
                  <a:moveTo>
                    <a:pt x="7355" y="1"/>
                  </a:moveTo>
                  <a:cubicBezTo>
                    <a:pt x="7307" y="1"/>
                    <a:pt x="7256" y="14"/>
                    <a:pt x="7204" y="43"/>
                  </a:cubicBezTo>
                  <a:cubicBezTo>
                    <a:pt x="6537" y="419"/>
                    <a:pt x="5829" y="697"/>
                    <a:pt x="5085" y="879"/>
                  </a:cubicBezTo>
                  <a:cubicBezTo>
                    <a:pt x="4350" y="1058"/>
                    <a:pt x="3602" y="1064"/>
                    <a:pt x="2862" y="1198"/>
                  </a:cubicBezTo>
                  <a:cubicBezTo>
                    <a:pt x="2177" y="1324"/>
                    <a:pt x="1590" y="1624"/>
                    <a:pt x="1134" y="2156"/>
                  </a:cubicBezTo>
                  <a:cubicBezTo>
                    <a:pt x="926" y="2397"/>
                    <a:pt x="739" y="2654"/>
                    <a:pt x="551" y="2909"/>
                  </a:cubicBezTo>
                  <a:cubicBezTo>
                    <a:pt x="450" y="3043"/>
                    <a:pt x="346" y="3179"/>
                    <a:pt x="234" y="3305"/>
                  </a:cubicBezTo>
                  <a:cubicBezTo>
                    <a:pt x="143" y="3409"/>
                    <a:pt x="44" y="3489"/>
                    <a:pt x="8" y="3628"/>
                  </a:cubicBezTo>
                  <a:cubicBezTo>
                    <a:pt x="1" y="3659"/>
                    <a:pt x="25" y="3685"/>
                    <a:pt x="56" y="3689"/>
                  </a:cubicBezTo>
                  <a:cubicBezTo>
                    <a:pt x="67" y="3690"/>
                    <a:pt x="78" y="3691"/>
                    <a:pt x="88" y="3691"/>
                  </a:cubicBezTo>
                  <a:cubicBezTo>
                    <a:pt x="345" y="3691"/>
                    <a:pt x="610" y="3405"/>
                    <a:pt x="778" y="3238"/>
                  </a:cubicBezTo>
                  <a:cubicBezTo>
                    <a:pt x="996" y="3020"/>
                    <a:pt x="1191" y="2779"/>
                    <a:pt x="1405" y="2556"/>
                  </a:cubicBezTo>
                  <a:cubicBezTo>
                    <a:pt x="1636" y="2316"/>
                    <a:pt x="1887" y="2094"/>
                    <a:pt x="2192" y="1956"/>
                  </a:cubicBezTo>
                  <a:cubicBezTo>
                    <a:pt x="2502" y="1817"/>
                    <a:pt x="2845" y="1763"/>
                    <a:pt x="3179" y="1726"/>
                  </a:cubicBezTo>
                  <a:cubicBezTo>
                    <a:pt x="3922" y="1643"/>
                    <a:pt x="4661" y="1614"/>
                    <a:pt x="5390" y="1429"/>
                  </a:cubicBezTo>
                  <a:cubicBezTo>
                    <a:pt x="6132" y="1241"/>
                    <a:pt x="6848" y="949"/>
                    <a:pt x="7514" y="575"/>
                  </a:cubicBezTo>
                  <a:cubicBezTo>
                    <a:pt x="7808" y="411"/>
                    <a:pt x="7628" y="1"/>
                    <a:pt x="735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082;p69"/>
            <p:cNvSpPr/>
            <p:nvPr/>
          </p:nvSpPr>
          <p:spPr>
            <a:xfrm>
              <a:off x="5659500" y="5107275"/>
              <a:ext cx="211850" cy="115050"/>
            </a:xfrm>
            <a:custGeom>
              <a:avLst/>
              <a:gdLst/>
              <a:ahLst/>
              <a:cxnLst/>
              <a:rect l="l" t="t" r="r" b="b"/>
              <a:pathLst>
                <a:path w="8474" h="4602" extrusionOk="0">
                  <a:moveTo>
                    <a:pt x="8062" y="1"/>
                  </a:moveTo>
                  <a:cubicBezTo>
                    <a:pt x="7890" y="1"/>
                    <a:pt x="7702" y="153"/>
                    <a:pt x="7736" y="378"/>
                  </a:cubicBezTo>
                  <a:cubicBezTo>
                    <a:pt x="7826" y="970"/>
                    <a:pt x="7387" y="1453"/>
                    <a:pt x="6921" y="1743"/>
                  </a:cubicBezTo>
                  <a:cubicBezTo>
                    <a:pt x="6393" y="2074"/>
                    <a:pt x="5793" y="2302"/>
                    <a:pt x="5198" y="2482"/>
                  </a:cubicBezTo>
                  <a:cubicBezTo>
                    <a:pt x="4563" y="2674"/>
                    <a:pt x="3914" y="2774"/>
                    <a:pt x="3259" y="2874"/>
                  </a:cubicBezTo>
                  <a:cubicBezTo>
                    <a:pt x="2652" y="2965"/>
                    <a:pt x="2032" y="3059"/>
                    <a:pt x="1459" y="3289"/>
                  </a:cubicBezTo>
                  <a:cubicBezTo>
                    <a:pt x="1161" y="3410"/>
                    <a:pt x="865" y="3550"/>
                    <a:pt x="610" y="3746"/>
                  </a:cubicBezTo>
                  <a:cubicBezTo>
                    <a:pt x="377" y="3923"/>
                    <a:pt x="116" y="4134"/>
                    <a:pt x="30" y="4426"/>
                  </a:cubicBezTo>
                  <a:cubicBezTo>
                    <a:pt x="0" y="4527"/>
                    <a:pt x="84" y="4602"/>
                    <a:pt x="173" y="4602"/>
                  </a:cubicBezTo>
                  <a:cubicBezTo>
                    <a:pt x="195" y="4602"/>
                    <a:pt x="218" y="4597"/>
                    <a:pt x="240" y="4587"/>
                  </a:cubicBezTo>
                  <a:cubicBezTo>
                    <a:pt x="499" y="4460"/>
                    <a:pt x="713" y="4241"/>
                    <a:pt x="966" y="4096"/>
                  </a:cubicBezTo>
                  <a:cubicBezTo>
                    <a:pt x="1219" y="3951"/>
                    <a:pt x="1483" y="3842"/>
                    <a:pt x="1761" y="3753"/>
                  </a:cubicBezTo>
                  <a:cubicBezTo>
                    <a:pt x="2414" y="3549"/>
                    <a:pt x="3090" y="3482"/>
                    <a:pt x="3764" y="3388"/>
                  </a:cubicBezTo>
                  <a:cubicBezTo>
                    <a:pt x="4444" y="3292"/>
                    <a:pt x="5113" y="3149"/>
                    <a:pt x="5762" y="2922"/>
                  </a:cubicBezTo>
                  <a:cubicBezTo>
                    <a:pt x="6371" y="2710"/>
                    <a:pt x="7002" y="2455"/>
                    <a:pt x="7516" y="2058"/>
                  </a:cubicBezTo>
                  <a:cubicBezTo>
                    <a:pt x="8076" y="1625"/>
                    <a:pt x="8473" y="943"/>
                    <a:pt x="8316" y="219"/>
                  </a:cubicBezTo>
                  <a:cubicBezTo>
                    <a:pt x="8282" y="66"/>
                    <a:pt x="8176" y="1"/>
                    <a:pt x="80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083;p69"/>
            <p:cNvSpPr/>
            <p:nvPr/>
          </p:nvSpPr>
          <p:spPr>
            <a:xfrm>
              <a:off x="5875050" y="5029600"/>
              <a:ext cx="152800" cy="115175"/>
            </a:xfrm>
            <a:custGeom>
              <a:avLst/>
              <a:gdLst/>
              <a:ahLst/>
              <a:cxnLst/>
              <a:rect l="l" t="t" r="r" b="b"/>
              <a:pathLst>
                <a:path w="6112" h="4607" extrusionOk="0">
                  <a:moveTo>
                    <a:pt x="5736" y="1"/>
                  </a:moveTo>
                  <a:cubicBezTo>
                    <a:pt x="5631" y="1"/>
                    <a:pt x="5527" y="62"/>
                    <a:pt x="5485" y="191"/>
                  </a:cubicBezTo>
                  <a:cubicBezTo>
                    <a:pt x="5437" y="343"/>
                    <a:pt x="5443" y="505"/>
                    <a:pt x="5400" y="659"/>
                  </a:cubicBezTo>
                  <a:cubicBezTo>
                    <a:pt x="5362" y="789"/>
                    <a:pt x="5309" y="910"/>
                    <a:pt x="5241" y="1026"/>
                  </a:cubicBezTo>
                  <a:cubicBezTo>
                    <a:pt x="5099" y="1267"/>
                    <a:pt x="4902" y="1476"/>
                    <a:pt x="4681" y="1646"/>
                  </a:cubicBezTo>
                  <a:cubicBezTo>
                    <a:pt x="4130" y="2071"/>
                    <a:pt x="3429" y="2246"/>
                    <a:pt x="2772" y="2430"/>
                  </a:cubicBezTo>
                  <a:cubicBezTo>
                    <a:pt x="2143" y="2603"/>
                    <a:pt x="1509" y="2804"/>
                    <a:pt x="964" y="3173"/>
                  </a:cubicBezTo>
                  <a:cubicBezTo>
                    <a:pt x="523" y="3470"/>
                    <a:pt x="1" y="3962"/>
                    <a:pt x="36" y="4540"/>
                  </a:cubicBezTo>
                  <a:cubicBezTo>
                    <a:pt x="38" y="4577"/>
                    <a:pt x="72" y="4607"/>
                    <a:pt x="106" y="4607"/>
                  </a:cubicBezTo>
                  <a:cubicBezTo>
                    <a:pt x="122" y="4607"/>
                    <a:pt x="138" y="4601"/>
                    <a:pt x="151" y="4586"/>
                  </a:cubicBezTo>
                  <a:cubicBezTo>
                    <a:pt x="347" y="4370"/>
                    <a:pt x="511" y="4125"/>
                    <a:pt x="727" y="3926"/>
                  </a:cubicBezTo>
                  <a:cubicBezTo>
                    <a:pt x="955" y="3718"/>
                    <a:pt x="1228" y="3553"/>
                    <a:pt x="1506" y="3419"/>
                  </a:cubicBezTo>
                  <a:cubicBezTo>
                    <a:pt x="2143" y="3113"/>
                    <a:pt x="2857" y="3004"/>
                    <a:pt x="3531" y="2812"/>
                  </a:cubicBezTo>
                  <a:cubicBezTo>
                    <a:pt x="4192" y="2623"/>
                    <a:pt x="4831" y="2357"/>
                    <a:pt x="5330" y="1871"/>
                  </a:cubicBezTo>
                  <a:cubicBezTo>
                    <a:pt x="5551" y="1657"/>
                    <a:pt x="5745" y="1400"/>
                    <a:pt x="5871" y="1117"/>
                  </a:cubicBezTo>
                  <a:cubicBezTo>
                    <a:pt x="5990" y="848"/>
                    <a:pt x="6112" y="480"/>
                    <a:pt x="6004" y="191"/>
                  </a:cubicBezTo>
                  <a:cubicBezTo>
                    <a:pt x="5957" y="67"/>
                    <a:pt x="5845" y="1"/>
                    <a:pt x="573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084;p69"/>
            <p:cNvSpPr/>
            <p:nvPr/>
          </p:nvSpPr>
          <p:spPr>
            <a:xfrm>
              <a:off x="5913350" y="5113850"/>
              <a:ext cx="47750" cy="17225"/>
            </a:xfrm>
            <a:custGeom>
              <a:avLst/>
              <a:gdLst/>
              <a:ahLst/>
              <a:cxnLst/>
              <a:rect l="l" t="t" r="r" b="b"/>
              <a:pathLst>
                <a:path w="1910" h="689" extrusionOk="0">
                  <a:moveTo>
                    <a:pt x="1632" y="1"/>
                  </a:moveTo>
                  <a:cubicBezTo>
                    <a:pt x="1610" y="1"/>
                    <a:pt x="1586" y="5"/>
                    <a:pt x="1560" y="16"/>
                  </a:cubicBezTo>
                  <a:cubicBezTo>
                    <a:pt x="1057" y="226"/>
                    <a:pt x="546" y="412"/>
                    <a:pt x="39" y="612"/>
                  </a:cubicBezTo>
                  <a:cubicBezTo>
                    <a:pt x="0" y="627"/>
                    <a:pt x="3" y="689"/>
                    <a:pt x="49" y="689"/>
                  </a:cubicBezTo>
                  <a:cubicBezTo>
                    <a:pt x="50" y="689"/>
                    <a:pt x="50" y="689"/>
                    <a:pt x="51" y="689"/>
                  </a:cubicBezTo>
                  <a:cubicBezTo>
                    <a:pt x="603" y="674"/>
                    <a:pt x="1142" y="571"/>
                    <a:pt x="1673" y="421"/>
                  </a:cubicBezTo>
                  <a:cubicBezTo>
                    <a:pt x="1910" y="353"/>
                    <a:pt x="1827" y="1"/>
                    <a:pt x="163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085;p69"/>
            <p:cNvSpPr/>
            <p:nvPr/>
          </p:nvSpPr>
          <p:spPr>
            <a:xfrm>
              <a:off x="6033925" y="4931900"/>
              <a:ext cx="77175" cy="125750"/>
            </a:xfrm>
            <a:custGeom>
              <a:avLst/>
              <a:gdLst/>
              <a:ahLst/>
              <a:cxnLst/>
              <a:rect l="l" t="t" r="r" b="b"/>
              <a:pathLst>
                <a:path w="3087" h="5030" extrusionOk="0">
                  <a:moveTo>
                    <a:pt x="2776" y="1"/>
                  </a:moveTo>
                  <a:cubicBezTo>
                    <a:pt x="2651" y="1"/>
                    <a:pt x="2523" y="88"/>
                    <a:pt x="2499" y="259"/>
                  </a:cubicBezTo>
                  <a:cubicBezTo>
                    <a:pt x="2437" y="724"/>
                    <a:pt x="2296" y="1193"/>
                    <a:pt x="1992" y="1559"/>
                  </a:cubicBezTo>
                  <a:cubicBezTo>
                    <a:pt x="1714" y="1894"/>
                    <a:pt x="1334" y="2123"/>
                    <a:pt x="1030" y="2430"/>
                  </a:cubicBezTo>
                  <a:cubicBezTo>
                    <a:pt x="695" y="2770"/>
                    <a:pt x="515" y="3177"/>
                    <a:pt x="510" y="3656"/>
                  </a:cubicBezTo>
                  <a:cubicBezTo>
                    <a:pt x="506" y="3923"/>
                    <a:pt x="563" y="4180"/>
                    <a:pt x="452" y="4434"/>
                  </a:cubicBezTo>
                  <a:cubicBezTo>
                    <a:pt x="362" y="4642"/>
                    <a:pt x="192" y="4808"/>
                    <a:pt x="26" y="4958"/>
                  </a:cubicBezTo>
                  <a:cubicBezTo>
                    <a:pt x="0" y="4980"/>
                    <a:pt x="20" y="5030"/>
                    <a:pt x="56" y="5030"/>
                  </a:cubicBezTo>
                  <a:cubicBezTo>
                    <a:pt x="56" y="5030"/>
                    <a:pt x="56" y="5030"/>
                    <a:pt x="57" y="5030"/>
                  </a:cubicBezTo>
                  <a:cubicBezTo>
                    <a:pt x="531" y="5004"/>
                    <a:pt x="864" y="4593"/>
                    <a:pt x="1000" y="4168"/>
                  </a:cubicBezTo>
                  <a:cubicBezTo>
                    <a:pt x="1087" y="3893"/>
                    <a:pt x="1077" y="3607"/>
                    <a:pt x="1154" y="3331"/>
                  </a:cubicBezTo>
                  <a:cubicBezTo>
                    <a:pt x="1215" y="3115"/>
                    <a:pt x="1360" y="2947"/>
                    <a:pt x="1520" y="2795"/>
                  </a:cubicBezTo>
                  <a:cubicBezTo>
                    <a:pt x="1877" y="2458"/>
                    <a:pt x="2282" y="2198"/>
                    <a:pt x="2572" y="1795"/>
                  </a:cubicBezTo>
                  <a:cubicBezTo>
                    <a:pt x="2891" y="1356"/>
                    <a:pt x="3087" y="804"/>
                    <a:pt x="3036" y="259"/>
                  </a:cubicBezTo>
                  <a:cubicBezTo>
                    <a:pt x="3020" y="86"/>
                    <a:pt x="2899" y="1"/>
                    <a:pt x="277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086;p69"/>
            <p:cNvSpPr/>
            <p:nvPr/>
          </p:nvSpPr>
          <p:spPr>
            <a:xfrm>
              <a:off x="6068075" y="4893625"/>
              <a:ext cx="62250" cy="134750"/>
            </a:xfrm>
            <a:custGeom>
              <a:avLst/>
              <a:gdLst/>
              <a:ahLst/>
              <a:cxnLst/>
              <a:rect l="l" t="t" r="r" b="b"/>
              <a:pathLst>
                <a:path w="2490" h="5390" extrusionOk="0">
                  <a:moveTo>
                    <a:pt x="2077" y="1"/>
                  </a:moveTo>
                  <a:cubicBezTo>
                    <a:pt x="1988" y="1"/>
                    <a:pt x="1901" y="39"/>
                    <a:pt x="1864" y="127"/>
                  </a:cubicBezTo>
                  <a:cubicBezTo>
                    <a:pt x="1763" y="366"/>
                    <a:pt x="1849" y="608"/>
                    <a:pt x="1867" y="859"/>
                  </a:cubicBezTo>
                  <a:cubicBezTo>
                    <a:pt x="1884" y="1105"/>
                    <a:pt x="1879" y="1352"/>
                    <a:pt x="1855" y="1598"/>
                  </a:cubicBezTo>
                  <a:cubicBezTo>
                    <a:pt x="1807" y="2067"/>
                    <a:pt x="1669" y="2534"/>
                    <a:pt x="1464" y="2959"/>
                  </a:cubicBezTo>
                  <a:cubicBezTo>
                    <a:pt x="1252" y="3399"/>
                    <a:pt x="957" y="3764"/>
                    <a:pt x="648" y="4140"/>
                  </a:cubicBezTo>
                  <a:cubicBezTo>
                    <a:pt x="493" y="4329"/>
                    <a:pt x="339" y="4519"/>
                    <a:pt x="221" y="4733"/>
                  </a:cubicBezTo>
                  <a:cubicBezTo>
                    <a:pt x="133" y="4893"/>
                    <a:pt x="1" y="5155"/>
                    <a:pt x="117" y="5328"/>
                  </a:cubicBezTo>
                  <a:cubicBezTo>
                    <a:pt x="142" y="5364"/>
                    <a:pt x="182" y="5389"/>
                    <a:pt x="225" y="5389"/>
                  </a:cubicBezTo>
                  <a:cubicBezTo>
                    <a:pt x="235" y="5389"/>
                    <a:pt x="246" y="5388"/>
                    <a:pt x="256" y="5385"/>
                  </a:cubicBezTo>
                  <a:cubicBezTo>
                    <a:pt x="454" y="5328"/>
                    <a:pt x="572" y="5045"/>
                    <a:pt x="694" y="4892"/>
                  </a:cubicBezTo>
                  <a:cubicBezTo>
                    <a:pt x="855" y="4692"/>
                    <a:pt x="1033" y="4509"/>
                    <a:pt x="1206" y="4320"/>
                  </a:cubicBezTo>
                  <a:cubicBezTo>
                    <a:pt x="1551" y="3950"/>
                    <a:pt x="1847" y="3535"/>
                    <a:pt x="2054" y="3072"/>
                  </a:cubicBezTo>
                  <a:cubicBezTo>
                    <a:pt x="2266" y="2600"/>
                    <a:pt x="2397" y="2110"/>
                    <a:pt x="2455" y="1598"/>
                  </a:cubicBezTo>
                  <a:cubicBezTo>
                    <a:pt x="2482" y="1352"/>
                    <a:pt x="2489" y="1105"/>
                    <a:pt x="2476" y="859"/>
                  </a:cubicBezTo>
                  <a:cubicBezTo>
                    <a:pt x="2462" y="606"/>
                    <a:pt x="2469" y="260"/>
                    <a:pt x="2276" y="74"/>
                  </a:cubicBezTo>
                  <a:cubicBezTo>
                    <a:pt x="2227" y="27"/>
                    <a:pt x="2152" y="1"/>
                    <a:pt x="2077"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087;p69"/>
            <p:cNvSpPr/>
            <p:nvPr/>
          </p:nvSpPr>
          <p:spPr>
            <a:xfrm>
              <a:off x="4846350" y="4946850"/>
              <a:ext cx="68950" cy="84975"/>
            </a:xfrm>
            <a:custGeom>
              <a:avLst/>
              <a:gdLst/>
              <a:ahLst/>
              <a:cxnLst/>
              <a:rect l="l" t="t" r="r" b="b"/>
              <a:pathLst>
                <a:path w="2758" h="3399" extrusionOk="0">
                  <a:moveTo>
                    <a:pt x="409" y="0"/>
                  </a:moveTo>
                  <a:cubicBezTo>
                    <a:pt x="396" y="0"/>
                    <a:pt x="384" y="2"/>
                    <a:pt x="371" y="7"/>
                  </a:cubicBezTo>
                  <a:cubicBezTo>
                    <a:pt x="1" y="130"/>
                    <a:pt x="35" y="676"/>
                    <a:pt x="107" y="978"/>
                  </a:cubicBezTo>
                  <a:cubicBezTo>
                    <a:pt x="201" y="1375"/>
                    <a:pt x="415" y="1742"/>
                    <a:pt x="648" y="2073"/>
                  </a:cubicBezTo>
                  <a:cubicBezTo>
                    <a:pt x="1071" y="2671"/>
                    <a:pt x="1655" y="3369"/>
                    <a:pt x="2445" y="3398"/>
                  </a:cubicBezTo>
                  <a:cubicBezTo>
                    <a:pt x="2450" y="3398"/>
                    <a:pt x="2454" y="3398"/>
                    <a:pt x="2459" y="3398"/>
                  </a:cubicBezTo>
                  <a:cubicBezTo>
                    <a:pt x="2757" y="3398"/>
                    <a:pt x="2754" y="2999"/>
                    <a:pt x="2513" y="2897"/>
                  </a:cubicBezTo>
                  <a:cubicBezTo>
                    <a:pt x="1939" y="2656"/>
                    <a:pt x="1516" y="2279"/>
                    <a:pt x="1153" y="1778"/>
                  </a:cubicBezTo>
                  <a:cubicBezTo>
                    <a:pt x="963" y="1517"/>
                    <a:pt x="779" y="1236"/>
                    <a:pt x="684" y="925"/>
                  </a:cubicBezTo>
                  <a:cubicBezTo>
                    <a:pt x="639" y="777"/>
                    <a:pt x="613" y="629"/>
                    <a:pt x="608" y="474"/>
                  </a:cubicBezTo>
                  <a:cubicBezTo>
                    <a:pt x="604" y="340"/>
                    <a:pt x="613" y="190"/>
                    <a:pt x="535" y="75"/>
                  </a:cubicBezTo>
                  <a:cubicBezTo>
                    <a:pt x="509" y="32"/>
                    <a:pt x="461" y="0"/>
                    <a:pt x="409"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088;p69"/>
            <p:cNvSpPr/>
            <p:nvPr/>
          </p:nvSpPr>
          <p:spPr>
            <a:xfrm>
              <a:off x="5006925" y="5087900"/>
              <a:ext cx="24750" cy="12925"/>
            </a:xfrm>
            <a:custGeom>
              <a:avLst/>
              <a:gdLst/>
              <a:ahLst/>
              <a:cxnLst/>
              <a:rect l="l" t="t" r="r" b="b"/>
              <a:pathLst>
                <a:path w="990" h="517" extrusionOk="0">
                  <a:moveTo>
                    <a:pt x="570" y="0"/>
                  </a:moveTo>
                  <a:cubicBezTo>
                    <a:pt x="441" y="0"/>
                    <a:pt x="312" y="3"/>
                    <a:pt x="188" y="27"/>
                  </a:cubicBezTo>
                  <a:cubicBezTo>
                    <a:pt x="39" y="56"/>
                    <a:pt x="0" y="301"/>
                    <a:pt x="144" y="365"/>
                  </a:cubicBezTo>
                  <a:cubicBezTo>
                    <a:pt x="302" y="436"/>
                    <a:pt x="476" y="470"/>
                    <a:pt x="645" y="510"/>
                  </a:cubicBezTo>
                  <a:cubicBezTo>
                    <a:pt x="666" y="514"/>
                    <a:pt x="687" y="517"/>
                    <a:pt x="708" y="517"/>
                  </a:cubicBezTo>
                  <a:cubicBezTo>
                    <a:pt x="836" y="517"/>
                    <a:pt x="951" y="429"/>
                    <a:pt x="969" y="294"/>
                  </a:cubicBezTo>
                  <a:cubicBezTo>
                    <a:pt x="989" y="142"/>
                    <a:pt x="872" y="1"/>
                    <a:pt x="715" y="1"/>
                  </a:cubicBezTo>
                  <a:cubicBezTo>
                    <a:pt x="714" y="1"/>
                    <a:pt x="714" y="1"/>
                    <a:pt x="713" y="1"/>
                  </a:cubicBezTo>
                  <a:cubicBezTo>
                    <a:pt x="666" y="1"/>
                    <a:pt x="618" y="0"/>
                    <a:pt x="570"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089;p69"/>
            <p:cNvSpPr/>
            <p:nvPr/>
          </p:nvSpPr>
          <p:spPr>
            <a:xfrm>
              <a:off x="4977925" y="5125550"/>
              <a:ext cx="47650" cy="18650"/>
            </a:xfrm>
            <a:custGeom>
              <a:avLst/>
              <a:gdLst/>
              <a:ahLst/>
              <a:cxnLst/>
              <a:rect l="l" t="t" r="r" b="b"/>
              <a:pathLst>
                <a:path w="1906" h="746" extrusionOk="0">
                  <a:moveTo>
                    <a:pt x="144" y="1"/>
                  </a:moveTo>
                  <a:cubicBezTo>
                    <a:pt x="45" y="1"/>
                    <a:pt x="0" y="145"/>
                    <a:pt x="65" y="220"/>
                  </a:cubicBezTo>
                  <a:cubicBezTo>
                    <a:pt x="354" y="553"/>
                    <a:pt x="824" y="746"/>
                    <a:pt x="1274" y="746"/>
                  </a:cubicBezTo>
                  <a:cubicBezTo>
                    <a:pt x="1414" y="746"/>
                    <a:pt x="1551" y="727"/>
                    <a:pt x="1680" y="689"/>
                  </a:cubicBezTo>
                  <a:cubicBezTo>
                    <a:pt x="1905" y="622"/>
                    <a:pt x="1864" y="278"/>
                    <a:pt x="1625" y="276"/>
                  </a:cubicBezTo>
                  <a:cubicBezTo>
                    <a:pt x="1380" y="274"/>
                    <a:pt x="1121" y="279"/>
                    <a:pt x="879" y="235"/>
                  </a:cubicBezTo>
                  <a:cubicBezTo>
                    <a:pt x="637" y="191"/>
                    <a:pt x="414" y="98"/>
                    <a:pt x="187" y="10"/>
                  </a:cubicBezTo>
                  <a:cubicBezTo>
                    <a:pt x="172" y="4"/>
                    <a:pt x="157" y="1"/>
                    <a:pt x="14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090;p69"/>
            <p:cNvSpPr/>
            <p:nvPr/>
          </p:nvSpPr>
          <p:spPr>
            <a:xfrm>
              <a:off x="5362500" y="4804825"/>
              <a:ext cx="63225" cy="61800"/>
            </a:xfrm>
            <a:custGeom>
              <a:avLst/>
              <a:gdLst/>
              <a:ahLst/>
              <a:cxnLst/>
              <a:rect l="l" t="t" r="r" b="b"/>
              <a:pathLst>
                <a:path w="2529" h="2472" extrusionOk="0">
                  <a:moveTo>
                    <a:pt x="2293" y="0"/>
                  </a:moveTo>
                  <a:cubicBezTo>
                    <a:pt x="2272" y="0"/>
                    <a:pt x="2250" y="3"/>
                    <a:pt x="2227" y="10"/>
                  </a:cubicBezTo>
                  <a:cubicBezTo>
                    <a:pt x="2057" y="60"/>
                    <a:pt x="1944" y="200"/>
                    <a:pt x="1787" y="272"/>
                  </a:cubicBezTo>
                  <a:cubicBezTo>
                    <a:pt x="1633" y="341"/>
                    <a:pt x="1473" y="341"/>
                    <a:pt x="1309" y="350"/>
                  </a:cubicBezTo>
                  <a:cubicBezTo>
                    <a:pt x="963" y="370"/>
                    <a:pt x="656" y="456"/>
                    <a:pt x="409" y="710"/>
                  </a:cubicBezTo>
                  <a:cubicBezTo>
                    <a:pt x="191" y="933"/>
                    <a:pt x="59" y="1230"/>
                    <a:pt x="30" y="1540"/>
                  </a:cubicBezTo>
                  <a:cubicBezTo>
                    <a:pt x="1" y="1838"/>
                    <a:pt x="41" y="2266"/>
                    <a:pt x="300" y="2461"/>
                  </a:cubicBezTo>
                  <a:cubicBezTo>
                    <a:pt x="310" y="2468"/>
                    <a:pt x="322" y="2472"/>
                    <a:pt x="333" y="2472"/>
                  </a:cubicBezTo>
                  <a:cubicBezTo>
                    <a:pt x="366" y="2472"/>
                    <a:pt x="399" y="2443"/>
                    <a:pt x="411" y="2413"/>
                  </a:cubicBezTo>
                  <a:cubicBezTo>
                    <a:pt x="466" y="2271"/>
                    <a:pt x="447" y="2099"/>
                    <a:pt x="449" y="1950"/>
                  </a:cubicBezTo>
                  <a:cubicBezTo>
                    <a:pt x="452" y="1792"/>
                    <a:pt x="458" y="1642"/>
                    <a:pt x="500" y="1489"/>
                  </a:cubicBezTo>
                  <a:cubicBezTo>
                    <a:pt x="562" y="1251"/>
                    <a:pt x="722" y="1010"/>
                    <a:pt x="962" y="922"/>
                  </a:cubicBezTo>
                  <a:cubicBezTo>
                    <a:pt x="1081" y="879"/>
                    <a:pt x="1207" y="872"/>
                    <a:pt x="1335" y="872"/>
                  </a:cubicBezTo>
                  <a:cubicBezTo>
                    <a:pt x="1395" y="872"/>
                    <a:pt x="1456" y="873"/>
                    <a:pt x="1516" y="873"/>
                  </a:cubicBezTo>
                  <a:cubicBezTo>
                    <a:pt x="1638" y="873"/>
                    <a:pt x="1760" y="867"/>
                    <a:pt x="1877" y="829"/>
                  </a:cubicBezTo>
                  <a:cubicBezTo>
                    <a:pt x="2125" y="750"/>
                    <a:pt x="2465" y="575"/>
                    <a:pt x="2508" y="291"/>
                  </a:cubicBezTo>
                  <a:cubicBezTo>
                    <a:pt x="2529" y="148"/>
                    <a:pt x="2439" y="0"/>
                    <a:pt x="229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091;p69"/>
            <p:cNvSpPr/>
            <p:nvPr/>
          </p:nvSpPr>
          <p:spPr>
            <a:xfrm>
              <a:off x="5399000" y="4798950"/>
              <a:ext cx="50850" cy="39525"/>
            </a:xfrm>
            <a:custGeom>
              <a:avLst/>
              <a:gdLst/>
              <a:ahLst/>
              <a:cxnLst/>
              <a:rect l="l" t="t" r="r" b="b"/>
              <a:pathLst>
                <a:path w="2034" h="1581" extrusionOk="0">
                  <a:moveTo>
                    <a:pt x="1723" y="1"/>
                  </a:moveTo>
                  <a:cubicBezTo>
                    <a:pt x="1609" y="1"/>
                    <a:pt x="1499" y="77"/>
                    <a:pt x="1491" y="235"/>
                  </a:cubicBezTo>
                  <a:cubicBezTo>
                    <a:pt x="1476" y="554"/>
                    <a:pt x="1267" y="829"/>
                    <a:pt x="1009" y="1005"/>
                  </a:cubicBezTo>
                  <a:cubicBezTo>
                    <a:pt x="868" y="1101"/>
                    <a:pt x="714" y="1171"/>
                    <a:pt x="555" y="1233"/>
                  </a:cubicBezTo>
                  <a:cubicBezTo>
                    <a:pt x="383" y="1300"/>
                    <a:pt x="204" y="1408"/>
                    <a:pt x="30" y="1460"/>
                  </a:cubicBezTo>
                  <a:cubicBezTo>
                    <a:pt x="0" y="1469"/>
                    <a:pt x="9" y="1508"/>
                    <a:pt x="38" y="1512"/>
                  </a:cubicBezTo>
                  <a:cubicBezTo>
                    <a:pt x="226" y="1533"/>
                    <a:pt x="385" y="1581"/>
                    <a:pt x="568" y="1581"/>
                  </a:cubicBezTo>
                  <a:cubicBezTo>
                    <a:pt x="609" y="1581"/>
                    <a:pt x="652" y="1578"/>
                    <a:pt x="696" y="1573"/>
                  </a:cubicBezTo>
                  <a:cubicBezTo>
                    <a:pt x="932" y="1542"/>
                    <a:pt x="1167" y="1482"/>
                    <a:pt x="1373" y="1358"/>
                  </a:cubicBezTo>
                  <a:cubicBezTo>
                    <a:pt x="1756" y="1129"/>
                    <a:pt x="2033" y="690"/>
                    <a:pt x="1978" y="235"/>
                  </a:cubicBezTo>
                  <a:cubicBezTo>
                    <a:pt x="1959" y="81"/>
                    <a:pt x="1839" y="1"/>
                    <a:pt x="172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092;p69"/>
            <p:cNvSpPr/>
            <p:nvPr/>
          </p:nvSpPr>
          <p:spPr>
            <a:xfrm>
              <a:off x="5449800" y="4793800"/>
              <a:ext cx="34375" cy="33900"/>
            </a:xfrm>
            <a:custGeom>
              <a:avLst/>
              <a:gdLst/>
              <a:ahLst/>
              <a:cxnLst/>
              <a:rect l="l" t="t" r="r" b="b"/>
              <a:pathLst>
                <a:path w="1375" h="1356" extrusionOk="0">
                  <a:moveTo>
                    <a:pt x="1104" y="1"/>
                  </a:moveTo>
                  <a:cubicBezTo>
                    <a:pt x="1030" y="1"/>
                    <a:pt x="953" y="36"/>
                    <a:pt x="895" y="117"/>
                  </a:cubicBezTo>
                  <a:cubicBezTo>
                    <a:pt x="749" y="322"/>
                    <a:pt x="678" y="560"/>
                    <a:pt x="505" y="753"/>
                  </a:cubicBezTo>
                  <a:cubicBezTo>
                    <a:pt x="367" y="905"/>
                    <a:pt x="100" y="1042"/>
                    <a:pt x="21" y="1229"/>
                  </a:cubicBezTo>
                  <a:cubicBezTo>
                    <a:pt x="0" y="1275"/>
                    <a:pt x="17" y="1314"/>
                    <a:pt x="62" y="1332"/>
                  </a:cubicBezTo>
                  <a:cubicBezTo>
                    <a:pt x="101" y="1348"/>
                    <a:pt x="143" y="1355"/>
                    <a:pt x="185" y="1355"/>
                  </a:cubicBezTo>
                  <a:cubicBezTo>
                    <a:pt x="404" y="1355"/>
                    <a:pt x="659" y="1171"/>
                    <a:pt x="806" y="1053"/>
                  </a:cubicBezTo>
                  <a:cubicBezTo>
                    <a:pt x="1032" y="872"/>
                    <a:pt x="1297" y="602"/>
                    <a:pt x="1345" y="307"/>
                  </a:cubicBezTo>
                  <a:cubicBezTo>
                    <a:pt x="1374" y="126"/>
                    <a:pt x="1244" y="1"/>
                    <a:pt x="110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093;p69"/>
            <p:cNvSpPr/>
            <p:nvPr/>
          </p:nvSpPr>
          <p:spPr>
            <a:xfrm>
              <a:off x="5473625" y="4800125"/>
              <a:ext cx="45275" cy="26825"/>
            </a:xfrm>
            <a:custGeom>
              <a:avLst/>
              <a:gdLst/>
              <a:ahLst/>
              <a:cxnLst/>
              <a:rect l="l" t="t" r="r" b="b"/>
              <a:pathLst>
                <a:path w="1811" h="1073" extrusionOk="0">
                  <a:moveTo>
                    <a:pt x="1495" y="1"/>
                  </a:moveTo>
                  <a:cubicBezTo>
                    <a:pt x="1475" y="1"/>
                    <a:pt x="1455" y="3"/>
                    <a:pt x="1434" y="7"/>
                  </a:cubicBezTo>
                  <a:cubicBezTo>
                    <a:pt x="1289" y="40"/>
                    <a:pt x="1196" y="136"/>
                    <a:pt x="1079" y="222"/>
                  </a:cubicBezTo>
                  <a:cubicBezTo>
                    <a:pt x="955" y="312"/>
                    <a:pt x="825" y="391"/>
                    <a:pt x="691" y="465"/>
                  </a:cubicBezTo>
                  <a:cubicBezTo>
                    <a:pt x="480" y="585"/>
                    <a:pt x="176" y="680"/>
                    <a:pt x="31" y="882"/>
                  </a:cubicBezTo>
                  <a:cubicBezTo>
                    <a:pt x="1" y="927"/>
                    <a:pt x="21" y="1007"/>
                    <a:pt x="70" y="1030"/>
                  </a:cubicBezTo>
                  <a:cubicBezTo>
                    <a:pt x="138" y="1060"/>
                    <a:pt x="213" y="1072"/>
                    <a:pt x="291" y="1072"/>
                  </a:cubicBezTo>
                  <a:cubicBezTo>
                    <a:pt x="501" y="1072"/>
                    <a:pt x="732" y="982"/>
                    <a:pt x="909" y="908"/>
                  </a:cubicBezTo>
                  <a:cubicBezTo>
                    <a:pt x="1171" y="800"/>
                    <a:pt x="1582" y="641"/>
                    <a:pt x="1719" y="378"/>
                  </a:cubicBezTo>
                  <a:cubicBezTo>
                    <a:pt x="1811" y="199"/>
                    <a:pt x="1682" y="1"/>
                    <a:pt x="149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094;p69"/>
            <p:cNvSpPr/>
            <p:nvPr/>
          </p:nvSpPr>
          <p:spPr>
            <a:xfrm>
              <a:off x="5505875" y="4802075"/>
              <a:ext cx="71275" cy="27000"/>
            </a:xfrm>
            <a:custGeom>
              <a:avLst/>
              <a:gdLst/>
              <a:ahLst/>
              <a:cxnLst/>
              <a:rect l="l" t="t" r="r" b="b"/>
              <a:pathLst>
                <a:path w="2851" h="1080" extrusionOk="0">
                  <a:moveTo>
                    <a:pt x="1753" y="0"/>
                  </a:moveTo>
                  <a:cubicBezTo>
                    <a:pt x="1656" y="0"/>
                    <a:pt x="1559" y="12"/>
                    <a:pt x="1464" y="37"/>
                  </a:cubicBezTo>
                  <a:cubicBezTo>
                    <a:pt x="1166" y="115"/>
                    <a:pt x="964" y="326"/>
                    <a:pt x="720" y="495"/>
                  </a:cubicBezTo>
                  <a:cubicBezTo>
                    <a:pt x="583" y="589"/>
                    <a:pt x="439" y="649"/>
                    <a:pt x="285" y="713"/>
                  </a:cubicBezTo>
                  <a:cubicBezTo>
                    <a:pt x="186" y="754"/>
                    <a:pt x="73" y="794"/>
                    <a:pt x="6" y="882"/>
                  </a:cubicBezTo>
                  <a:cubicBezTo>
                    <a:pt x="1" y="888"/>
                    <a:pt x="2" y="898"/>
                    <a:pt x="6" y="906"/>
                  </a:cubicBezTo>
                  <a:cubicBezTo>
                    <a:pt x="77" y="1043"/>
                    <a:pt x="258" y="1080"/>
                    <a:pt x="416" y="1080"/>
                  </a:cubicBezTo>
                  <a:cubicBezTo>
                    <a:pt x="468" y="1080"/>
                    <a:pt x="518" y="1076"/>
                    <a:pt x="560" y="1070"/>
                  </a:cubicBezTo>
                  <a:cubicBezTo>
                    <a:pt x="846" y="1030"/>
                    <a:pt x="1078" y="888"/>
                    <a:pt x="1308" y="721"/>
                  </a:cubicBezTo>
                  <a:cubicBezTo>
                    <a:pt x="1458" y="609"/>
                    <a:pt x="1605" y="532"/>
                    <a:pt x="1783" y="532"/>
                  </a:cubicBezTo>
                  <a:cubicBezTo>
                    <a:pt x="1815" y="532"/>
                    <a:pt x="1848" y="534"/>
                    <a:pt x="1883" y="540"/>
                  </a:cubicBezTo>
                  <a:cubicBezTo>
                    <a:pt x="1984" y="555"/>
                    <a:pt x="2080" y="592"/>
                    <a:pt x="2164" y="650"/>
                  </a:cubicBezTo>
                  <a:cubicBezTo>
                    <a:pt x="2258" y="715"/>
                    <a:pt x="2310" y="813"/>
                    <a:pt x="2398" y="882"/>
                  </a:cubicBezTo>
                  <a:cubicBezTo>
                    <a:pt x="2452" y="924"/>
                    <a:pt x="2514" y="943"/>
                    <a:pt x="2573" y="943"/>
                  </a:cubicBezTo>
                  <a:cubicBezTo>
                    <a:pt x="2719" y="943"/>
                    <a:pt x="2850" y="825"/>
                    <a:pt x="2809" y="643"/>
                  </a:cubicBezTo>
                  <a:cubicBezTo>
                    <a:pt x="2752" y="395"/>
                    <a:pt x="2483" y="207"/>
                    <a:pt x="2264" y="110"/>
                  </a:cubicBezTo>
                  <a:cubicBezTo>
                    <a:pt x="2103" y="39"/>
                    <a:pt x="1928" y="0"/>
                    <a:pt x="175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095;p69"/>
            <p:cNvSpPr/>
            <p:nvPr/>
          </p:nvSpPr>
          <p:spPr>
            <a:xfrm>
              <a:off x="5569175" y="4827325"/>
              <a:ext cx="25850" cy="14600"/>
            </a:xfrm>
            <a:custGeom>
              <a:avLst/>
              <a:gdLst/>
              <a:ahLst/>
              <a:cxnLst/>
              <a:rect l="l" t="t" r="r" b="b"/>
              <a:pathLst>
                <a:path w="1034" h="584" extrusionOk="0">
                  <a:moveTo>
                    <a:pt x="608" y="0"/>
                  </a:moveTo>
                  <a:cubicBezTo>
                    <a:pt x="434" y="0"/>
                    <a:pt x="264" y="98"/>
                    <a:pt x="133" y="212"/>
                  </a:cubicBezTo>
                  <a:cubicBezTo>
                    <a:pt x="66" y="272"/>
                    <a:pt x="4" y="347"/>
                    <a:pt x="1" y="442"/>
                  </a:cubicBezTo>
                  <a:cubicBezTo>
                    <a:pt x="2" y="474"/>
                    <a:pt x="2" y="547"/>
                    <a:pt x="39" y="560"/>
                  </a:cubicBezTo>
                  <a:cubicBezTo>
                    <a:pt x="87" y="577"/>
                    <a:pt x="129" y="583"/>
                    <a:pt x="171" y="583"/>
                  </a:cubicBezTo>
                  <a:cubicBezTo>
                    <a:pt x="230" y="583"/>
                    <a:pt x="288" y="572"/>
                    <a:pt x="355" y="565"/>
                  </a:cubicBezTo>
                  <a:cubicBezTo>
                    <a:pt x="382" y="563"/>
                    <a:pt x="409" y="561"/>
                    <a:pt x="437" y="561"/>
                  </a:cubicBezTo>
                  <a:cubicBezTo>
                    <a:pt x="454" y="561"/>
                    <a:pt x="472" y="562"/>
                    <a:pt x="488" y="563"/>
                  </a:cubicBezTo>
                  <a:cubicBezTo>
                    <a:pt x="528" y="566"/>
                    <a:pt x="565" y="580"/>
                    <a:pt x="603" y="580"/>
                  </a:cubicBezTo>
                  <a:cubicBezTo>
                    <a:pt x="654" y="580"/>
                    <a:pt x="704" y="562"/>
                    <a:pt x="754" y="551"/>
                  </a:cubicBezTo>
                  <a:cubicBezTo>
                    <a:pt x="1034" y="484"/>
                    <a:pt x="992" y="110"/>
                    <a:pt x="754" y="25"/>
                  </a:cubicBezTo>
                  <a:cubicBezTo>
                    <a:pt x="706" y="8"/>
                    <a:pt x="657" y="0"/>
                    <a:pt x="608"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096;p69"/>
            <p:cNvSpPr/>
            <p:nvPr/>
          </p:nvSpPr>
          <p:spPr>
            <a:xfrm>
              <a:off x="5589850" y="4840450"/>
              <a:ext cx="19050" cy="13600"/>
            </a:xfrm>
            <a:custGeom>
              <a:avLst/>
              <a:gdLst/>
              <a:ahLst/>
              <a:cxnLst/>
              <a:rect l="l" t="t" r="r" b="b"/>
              <a:pathLst>
                <a:path w="762" h="544" extrusionOk="0">
                  <a:moveTo>
                    <a:pt x="473" y="1"/>
                  </a:moveTo>
                  <a:cubicBezTo>
                    <a:pt x="427" y="1"/>
                    <a:pt x="379" y="12"/>
                    <a:pt x="334" y="35"/>
                  </a:cubicBezTo>
                  <a:cubicBezTo>
                    <a:pt x="254" y="74"/>
                    <a:pt x="167" y="116"/>
                    <a:pt x="105" y="180"/>
                  </a:cubicBezTo>
                  <a:cubicBezTo>
                    <a:pt x="36" y="250"/>
                    <a:pt x="0" y="365"/>
                    <a:pt x="69" y="444"/>
                  </a:cubicBezTo>
                  <a:cubicBezTo>
                    <a:pt x="142" y="526"/>
                    <a:pt x="244" y="543"/>
                    <a:pt x="348" y="543"/>
                  </a:cubicBezTo>
                  <a:cubicBezTo>
                    <a:pt x="389" y="543"/>
                    <a:pt x="430" y="540"/>
                    <a:pt x="470" y="538"/>
                  </a:cubicBezTo>
                  <a:cubicBezTo>
                    <a:pt x="594" y="532"/>
                    <a:pt x="695" y="459"/>
                    <a:pt x="732" y="340"/>
                  </a:cubicBezTo>
                  <a:cubicBezTo>
                    <a:pt x="733" y="335"/>
                    <a:pt x="736" y="329"/>
                    <a:pt x="737" y="324"/>
                  </a:cubicBezTo>
                  <a:cubicBezTo>
                    <a:pt x="762" y="243"/>
                    <a:pt x="736" y="145"/>
                    <a:pt x="675" y="89"/>
                  </a:cubicBezTo>
                  <a:cubicBezTo>
                    <a:pt x="671" y="85"/>
                    <a:pt x="666" y="82"/>
                    <a:pt x="662" y="77"/>
                  </a:cubicBezTo>
                  <a:cubicBezTo>
                    <a:pt x="607" y="26"/>
                    <a:pt x="541" y="1"/>
                    <a:pt x="47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097;p69"/>
            <p:cNvSpPr/>
            <p:nvPr/>
          </p:nvSpPr>
          <p:spPr>
            <a:xfrm>
              <a:off x="5057700" y="5160075"/>
              <a:ext cx="55800" cy="18625"/>
            </a:xfrm>
            <a:custGeom>
              <a:avLst/>
              <a:gdLst/>
              <a:ahLst/>
              <a:cxnLst/>
              <a:rect l="l" t="t" r="r" b="b"/>
              <a:pathLst>
                <a:path w="2232" h="745" extrusionOk="0">
                  <a:moveTo>
                    <a:pt x="150" y="1"/>
                  </a:moveTo>
                  <a:cubicBezTo>
                    <a:pt x="143" y="1"/>
                    <a:pt x="135" y="1"/>
                    <a:pt x="128" y="1"/>
                  </a:cubicBezTo>
                  <a:cubicBezTo>
                    <a:pt x="62" y="5"/>
                    <a:pt x="0" y="70"/>
                    <a:pt x="25" y="138"/>
                  </a:cubicBezTo>
                  <a:cubicBezTo>
                    <a:pt x="130" y="444"/>
                    <a:pt x="553" y="593"/>
                    <a:pt x="837" y="671"/>
                  </a:cubicBezTo>
                  <a:cubicBezTo>
                    <a:pt x="1015" y="720"/>
                    <a:pt x="1196" y="745"/>
                    <a:pt x="1377" y="745"/>
                  </a:cubicBezTo>
                  <a:cubicBezTo>
                    <a:pt x="1566" y="745"/>
                    <a:pt x="1755" y="718"/>
                    <a:pt x="1940" y="665"/>
                  </a:cubicBezTo>
                  <a:cubicBezTo>
                    <a:pt x="2232" y="581"/>
                    <a:pt x="2137" y="175"/>
                    <a:pt x="1867" y="175"/>
                  </a:cubicBezTo>
                  <a:cubicBezTo>
                    <a:pt x="1848" y="175"/>
                    <a:pt x="1829" y="177"/>
                    <a:pt x="1808" y="182"/>
                  </a:cubicBezTo>
                  <a:cubicBezTo>
                    <a:pt x="1634" y="218"/>
                    <a:pt x="1453" y="239"/>
                    <a:pt x="1274" y="239"/>
                  </a:cubicBezTo>
                  <a:cubicBezTo>
                    <a:pt x="1158" y="239"/>
                    <a:pt x="1042" y="230"/>
                    <a:pt x="929" y="212"/>
                  </a:cubicBezTo>
                  <a:cubicBezTo>
                    <a:pt x="676" y="170"/>
                    <a:pt x="406" y="1"/>
                    <a:pt x="150"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098;p69"/>
            <p:cNvSpPr/>
            <p:nvPr/>
          </p:nvSpPr>
          <p:spPr>
            <a:xfrm>
              <a:off x="5229675" y="5153775"/>
              <a:ext cx="24600" cy="9050"/>
            </a:xfrm>
            <a:custGeom>
              <a:avLst/>
              <a:gdLst/>
              <a:ahLst/>
              <a:cxnLst/>
              <a:rect l="l" t="t" r="r" b="b"/>
              <a:pathLst>
                <a:path w="984" h="362" extrusionOk="0">
                  <a:moveTo>
                    <a:pt x="719" y="1"/>
                  </a:moveTo>
                  <a:cubicBezTo>
                    <a:pt x="591" y="1"/>
                    <a:pt x="465" y="7"/>
                    <a:pt x="337" y="27"/>
                  </a:cubicBezTo>
                  <a:cubicBezTo>
                    <a:pt x="231" y="43"/>
                    <a:pt x="95" y="52"/>
                    <a:pt x="22" y="141"/>
                  </a:cubicBezTo>
                  <a:cubicBezTo>
                    <a:pt x="0" y="166"/>
                    <a:pt x="0" y="195"/>
                    <a:pt x="22" y="221"/>
                  </a:cubicBezTo>
                  <a:cubicBezTo>
                    <a:pt x="94" y="310"/>
                    <a:pt x="231" y="319"/>
                    <a:pt x="337" y="336"/>
                  </a:cubicBezTo>
                  <a:cubicBezTo>
                    <a:pt x="475" y="356"/>
                    <a:pt x="610" y="361"/>
                    <a:pt x="752" y="361"/>
                  </a:cubicBezTo>
                  <a:cubicBezTo>
                    <a:pt x="983" y="360"/>
                    <a:pt x="983" y="3"/>
                    <a:pt x="752" y="1"/>
                  </a:cubicBezTo>
                  <a:cubicBezTo>
                    <a:pt x="741" y="1"/>
                    <a:pt x="730" y="1"/>
                    <a:pt x="71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099;p69"/>
            <p:cNvSpPr/>
            <p:nvPr/>
          </p:nvSpPr>
          <p:spPr>
            <a:xfrm>
              <a:off x="5382175" y="5181050"/>
              <a:ext cx="35625" cy="12250"/>
            </a:xfrm>
            <a:custGeom>
              <a:avLst/>
              <a:gdLst/>
              <a:ahLst/>
              <a:cxnLst/>
              <a:rect l="l" t="t" r="r" b="b"/>
              <a:pathLst>
                <a:path w="1425" h="490" extrusionOk="0">
                  <a:moveTo>
                    <a:pt x="762" y="1"/>
                  </a:moveTo>
                  <a:cubicBezTo>
                    <a:pt x="544" y="1"/>
                    <a:pt x="321" y="34"/>
                    <a:pt x="140" y="102"/>
                  </a:cubicBezTo>
                  <a:cubicBezTo>
                    <a:pt x="49" y="135"/>
                    <a:pt x="0" y="285"/>
                    <a:pt x="109" y="335"/>
                  </a:cubicBezTo>
                  <a:cubicBezTo>
                    <a:pt x="335" y="438"/>
                    <a:pt x="622" y="490"/>
                    <a:pt x="892" y="490"/>
                  </a:cubicBezTo>
                  <a:cubicBezTo>
                    <a:pt x="1004" y="490"/>
                    <a:pt x="1113" y="481"/>
                    <a:pt x="1213" y="463"/>
                  </a:cubicBezTo>
                  <a:cubicBezTo>
                    <a:pt x="1424" y="424"/>
                    <a:pt x="1408" y="102"/>
                    <a:pt x="1213" y="53"/>
                  </a:cubicBezTo>
                  <a:cubicBezTo>
                    <a:pt x="1077" y="18"/>
                    <a:pt x="921" y="1"/>
                    <a:pt x="7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100;p69"/>
            <p:cNvSpPr/>
            <p:nvPr/>
          </p:nvSpPr>
          <p:spPr>
            <a:xfrm>
              <a:off x="5585625" y="5165925"/>
              <a:ext cx="26500" cy="18850"/>
            </a:xfrm>
            <a:custGeom>
              <a:avLst/>
              <a:gdLst/>
              <a:ahLst/>
              <a:cxnLst/>
              <a:rect l="l" t="t" r="r" b="b"/>
              <a:pathLst>
                <a:path w="1060" h="754" extrusionOk="0">
                  <a:moveTo>
                    <a:pt x="779" y="1"/>
                  </a:moveTo>
                  <a:cubicBezTo>
                    <a:pt x="712" y="1"/>
                    <a:pt x="645" y="26"/>
                    <a:pt x="592" y="74"/>
                  </a:cubicBezTo>
                  <a:cubicBezTo>
                    <a:pt x="515" y="145"/>
                    <a:pt x="433" y="212"/>
                    <a:pt x="347" y="272"/>
                  </a:cubicBezTo>
                  <a:cubicBezTo>
                    <a:pt x="251" y="341"/>
                    <a:pt x="135" y="389"/>
                    <a:pt x="68" y="488"/>
                  </a:cubicBezTo>
                  <a:cubicBezTo>
                    <a:pt x="0" y="589"/>
                    <a:pt x="76" y="695"/>
                    <a:pt x="168" y="734"/>
                  </a:cubicBezTo>
                  <a:cubicBezTo>
                    <a:pt x="201" y="748"/>
                    <a:pt x="237" y="753"/>
                    <a:pt x="274" y="753"/>
                  </a:cubicBezTo>
                  <a:cubicBezTo>
                    <a:pt x="377" y="753"/>
                    <a:pt x="491" y="712"/>
                    <a:pt x="575" y="678"/>
                  </a:cubicBezTo>
                  <a:cubicBezTo>
                    <a:pt x="720" y="621"/>
                    <a:pt x="840" y="543"/>
                    <a:pt x="957" y="439"/>
                  </a:cubicBezTo>
                  <a:cubicBezTo>
                    <a:pt x="1060" y="344"/>
                    <a:pt x="1052" y="169"/>
                    <a:pt x="957" y="74"/>
                  </a:cubicBezTo>
                  <a:cubicBezTo>
                    <a:pt x="906" y="24"/>
                    <a:pt x="843" y="1"/>
                    <a:pt x="77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101;p69"/>
            <p:cNvSpPr/>
            <p:nvPr/>
          </p:nvSpPr>
          <p:spPr>
            <a:xfrm>
              <a:off x="4974850" y="4337225"/>
              <a:ext cx="538800" cy="285925"/>
            </a:xfrm>
            <a:custGeom>
              <a:avLst/>
              <a:gdLst/>
              <a:ahLst/>
              <a:cxnLst/>
              <a:rect l="l" t="t" r="r" b="b"/>
              <a:pathLst>
                <a:path w="21552" h="11437" extrusionOk="0">
                  <a:moveTo>
                    <a:pt x="15876" y="0"/>
                  </a:moveTo>
                  <a:cubicBezTo>
                    <a:pt x="15828" y="0"/>
                    <a:pt x="15780" y="27"/>
                    <a:pt x="15757" y="79"/>
                  </a:cubicBezTo>
                  <a:cubicBezTo>
                    <a:pt x="15012" y="1762"/>
                    <a:pt x="12424" y="2493"/>
                    <a:pt x="10793" y="2754"/>
                  </a:cubicBezTo>
                  <a:cubicBezTo>
                    <a:pt x="10234" y="2843"/>
                    <a:pt x="9545" y="2915"/>
                    <a:pt x="8833" y="2915"/>
                  </a:cubicBezTo>
                  <a:cubicBezTo>
                    <a:pt x="7483" y="2915"/>
                    <a:pt x="6047" y="2656"/>
                    <a:pt x="5241" y="1763"/>
                  </a:cubicBezTo>
                  <a:cubicBezTo>
                    <a:pt x="5214" y="1733"/>
                    <a:pt x="5179" y="1719"/>
                    <a:pt x="5144" y="1719"/>
                  </a:cubicBezTo>
                  <a:cubicBezTo>
                    <a:pt x="5085" y="1719"/>
                    <a:pt x="5029" y="1760"/>
                    <a:pt x="5019" y="1828"/>
                  </a:cubicBezTo>
                  <a:cubicBezTo>
                    <a:pt x="4854" y="3008"/>
                    <a:pt x="3950" y="4162"/>
                    <a:pt x="2765" y="4450"/>
                  </a:cubicBezTo>
                  <a:cubicBezTo>
                    <a:pt x="2505" y="4513"/>
                    <a:pt x="2240" y="4539"/>
                    <a:pt x="1974" y="4539"/>
                  </a:cubicBezTo>
                  <a:cubicBezTo>
                    <a:pt x="1369" y="4539"/>
                    <a:pt x="756" y="4406"/>
                    <a:pt x="172" y="4283"/>
                  </a:cubicBezTo>
                  <a:cubicBezTo>
                    <a:pt x="165" y="4282"/>
                    <a:pt x="159" y="4281"/>
                    <a:pt x="152" y="4281"/>
                  </a:cubicBezTo>
                  <a:cubicBezTo>
                    <a:pt x="70" y="4281"/>
                    <a:pt x="0" y="4387"/>
                    <a:pt x="43" y="4460"/>
                  </a:cubicBezTo>
                  <a:cubicBezTo>
                    <a:pt x="1408" y="6800"/>
                    <a:pt x="2597" y="9232"/>
                    <a:pt x="4246" y="11392"/>
                  </a:cubicBezTo>
                  <a:cubicBezTo>
                    <a:pt x="4270" y="11423"/>
                    <a:pt x="4306" y="11437"/>
                    <a:pt x="4342" y="11437"/>
                  </a:cubicBezTo>
                  <a:cubicBezTo>
                    <a:pt x="4360" y="11437"/>
                    <a:pt x="4378" y="11434"/>
                    <a:pt x="4395" y="11427"/>
                  </a:cubicBezTo>
                  <a:cubicBezTo>
                    <a:pt x="6794" y="10544"/>
                    <a:pt x="9383" y="10060"/>
                    <a:pt x="11899" y="9656"/>
                  </a:cubicBezTo>
                  <a:cubicBezTo>
                    <a:pt x="14145" y="9296"/>
                    <a:pt x="16466" y="8979"/>
                    <a:pt x="18757" y="8979"/>
                  </a:cubicBezTo>
                  <a:cubicBezTo>
                    <a:pt x="19032" y="8979"/>
                    <a:pt x="19307" y="8983"/>
                    <a:pt x="19581" y="8993"/>
                  </a:cubicBezTo>
                  <a:cubicBezTo>
                    <a:pt x="19582" y="8993"/>
                    <a:pt x="19583" y="8993"/>
                    <a:pt x="19584" y="8993"/>
                  </a:cubicBezTo>
                  <a:cubicBezTo>
                    <a:pt x="19636" y="8993"/>
                    <a:pt x="19692" y="8967"/>
                    <a:pt x="19711" y="8912"/>
                  </a:cubicBezTo>
                  <a:cubicBezTo>
                    <a:pt x="20602" y="6345"/>
                    <a:pt x="20972" y="3662"/>
                    <a:pt x="21536" y="1014"/>
                  </a:cubicBezTo>
                  <a:cubicBezTo>
                    <a:pt x="21551" y="942"/>
                    <a:pt x="21479" y="874"/>
                    <a:pt x="21408" y="874"/>
                  </a:cubicBezTo>
                  <a:cubicBezTo>
                    <a:pt x="21391" y="874"/>
                    <a:pt x="21374" y="878"/>
                    <a:pt x="21358" y="888"/>
                  </a:cubicBezTo>
                  <a:cubicBezTo>
                    <a:pt x="20585" y="1337"/>
                    <a:pt x="19846" y="1717"/>
                    <a:pt x="18948" y="1857"/>
                  </a:cubicBezTo>
                  <a:cubicBezTo>
                    <a:pt x="18911" y="1859"/>
                    <a:pt x="18874" y="1859"/>
                    <a:pt x="18837" y="1859"/>
                  </a:cubicBezTo>
                  <a:cubicBezTo>
                    <a:pt x="17649" y="1859"/>
                    <a:pt x="16515" y="1144"/>
                    <a:pt x="15989" y="71"/>
                  </a:cubicBezTo>
                  <a:cubicBezTo>
                    <a:pt x="15965" y="24"/>
                    <a:pt x="15920" y="0"/>
                    <a:pt x="15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102;p69"/>
            <p:cNvSpPr/>
            <p:nvPr/>
          </p:nvSpPr>
          <p:spPr>
            <a:xfrm>
              <a:off x="5072175" y="4528475"/>
              <a:ext cx="399925" cy="80750"/>
            </a:xfrm>
            <a:custGeom>
              <a:avLst/>
              <a:gdLst/>
              <a:ahLst/>
              <a:cxnLst/>
              <a:rect l="l" t="t" r="r" b="b"/>
              <a:pathLst>
                <a:path w="15997" h="3230" extrusionOk="0">
                  <a:moveTo>
                    <a:pt x="15134" y="1"/>
                  </a:moveTo>
                  <a:cubicBezTo>
                    <a:pt x="12663" y="1"/>
                    <a:pt x="10199" y="207"/>
                    <a:pt x="7765" y="645"/>
                  </a:cubicBezTo>
                  <a:cubicBezTo>
                    <a:pt x="5227" y="1102"/>
                    <a:pt x="2508" y="1706"/>
                    <a:pt x="178" y="2841"/>
                  </a:cubicBezTo>
                  <a:cubicBezTo>
                    <a:pt x="1" y="2928"/>
                    <a:pt x="54" y="3230"/>
                    <a:pt x="237" y="3230"/>
                  </a:cubicBezTo>
                  <a:cubicBezTo>
                    <a:pt x="254" y="3230"/>
                    <a:pt x="273" y="3227"/>
                    <a:pt x="292" y="3222"/>
                  </a:cubicBezTo>
                  <a:cubicBezTo>
                    <a:pt x="2741" y="2503"/>
                    <a:pt x="5102" y="1653"/>
                    <a:pt x="7623" y="1185"/>
                  </a:cubicBezTo>
                  <a:cubicBezTo>
                    <a:pt x="10089" y="727"/>
                    <a:pt x="12587" y="505"/>
                    <a:pt x="15094" y="505"/>
                  </a:cubicBezTo>
                  <a:cubicBezTo>
                    <a:pt x="15268" y="505"/>
                    <a:pt x="15442" y="506"/>
                    <a:pt x="15616" y="508"/>
                  </a:cubicBezTo>
                  <a:cubicBezTo>
                    <a:pt x="15617" y="508"/>
                    <a:pt x="15618" y="508"/>
                    <a:pt x="15619" y="508"/>
                  </a:cubicBezTo>
                  <a:cubicBezTo>
                    <a:pt x="15940" y="508"/>
                    <a:pt x="15997" y="8"/>
                    <a:pt x="15672" y="4"/>
                  </a:cubicBezTo>
                  <a:cubicBezTo>
                    <a:pt x="15493" y="2"/>
                    <a:pt x="15313" y="1"/>
                    <a:pt x="15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103;p69"/>
            <p:cNvSpPr/>
            <p:nvPr/>
          </p:nvSpPr>
          <p:spPr>
            <a:xfrm>
              <a:off x="4995075" y="4376025"/>
              <a:ext cx="509900" cy="102675"/>
            </a:xfrm>
            <a:custGeom>
              <a:avLst/>
              <a:gdLst/>
              <a:ahLst/>
              <a:cxnLst/>
              <a:rect l="l" t="t" r="r" b="b"/>
              <a:pathLst>
                <a:path w="20396" h="4107" extrusionOk="0">
                  <a:moveTo>
                    <a:pt x="14766" y="1"/>
                  </a:moveTo>
                  <a:cubicBezTo>
                    <a:pt x="14707" y="1"/>
                    <a:pt x="14647" y="20"/>
                    <a:pt x="14601" y="58"/>
                  </a:cubicBezTo>
                  <a:cubicBezTo>
                    <a:pt x="13300" y="1132"/>
                    <a:pt x="11573" y="1403"/>
                    <a:pt x="9967" y="1737"/>
                  </a:cubicBezTo>
                  <a:cubicBezTo>
                    <a:pt x="9184" y="1899"/>
                    <a:pt x="8416" y="1984"/>
                    <a:pt x="7651" y="1984"/>
                  </a:cubicBezTo>
                  <a:cubicBezTo>
                    <a:pt x="6746" y="1984"/>
                    <a:pt x="5846" y="1864"/>
                    <a:pt x="4931" y="1613"/>
                  </a:cubicBezTo>
                  <a:cubicBezTo>
                    <a:pt x="4900" y="1604"/>
                    <a:pt x="4869" y="1599"/>
                    <a:pt x="4839" y="1599"/>
                  </a:cubicBezTo>
                  <a:cubicBezTo>
                    <a:pt x="4761" y="1599"/>
                    <a:pt x="4692" y="1632"/>
                    <a:pt x="4635" y="1701"/>
                  </a:cubicBezTo>
                  <a:cubicBezTo>
                    <a:pt x="3413" y="3198"/>
                    <a:pt x="1956" y="3435"/>
                    <a:pt x="166" y="3732"/>
                  </a:cubicBezTo>
                  <a:cubicBezTo>
                    <a:pt x="0" y="3760"/>
                    <a:pt x="26" y="3980"/>
                    <a:pt x="175" y="4014"/>
                  </a:cubicBezTo>
                  <a:cubicBezTo>
                    <a:pt x="456" y="4077"/>
                    <a:pt x="729" y="4106"/>
                    <a:pt x="996" y="4106"/>
                  </a:cubicBezTo>
                  <a:cubicBezTo>
                    <a:pt x="2355" y="4106"/>
                    <a:pt x="3545" y="3355"/>
                    <a:pt x="4602" y="2501"/>
                  </a:cubicBezTo>
                  <a:cubicBezTo>
                    <a:pt x="4844" y="2307"/>
                    <a:pt x="5125" y="2242"/>
                    <a:pt x="5426" y="2242"/>
                  </a:cubicBezTo>
                  <a:cubicBezTo>
                    <a:pt x="6005" y="2242"/>
                    <a:pt x="6658" y="2483"/>
                    <a:pt x="7243" y="2508"/>
                  </a:cubicBezTo>
                  <a:cubicBezTo>
                    <a:pt x="7364" y="2513"/>
                    <a:pt x="7484" y="2515"/>
                    <a:pt x="7605" y="2515"/>
                  </a:cubicBezTo>
                  <a:cubicBezTo>
                    <a:pt x="8495" y="2515"/>
                    <a:pt x="9363" y="2380"/>
                    <a:pt x="10239" y="2197"/>
                  </a:cubicBezTo>
                  <a:cubicBezTo>
                    <a:pt x="11158" y="2006"/>
                    <a:pt x="12089" y="1826"/>
                    <a:pt x="12980" y="1520"/>
                  </a:cubicBezTo>
                  <a:cubicBezTo>
                    <a:pt x="13462" y="1353"/>
                    <a:pt x="13897" y="1131"/>
                    <a:pt x="14343" y="892"/>
                  </a:cubicBezTo>
                  <a:cubicBezTo>
                    <a:pt x="14575" y="768"/>
                    <a:pt x="14668" y="712"/>
                    <a:pt x="14764" y="712"/>
                  </a:cubicBezTo>
                  <a:cubicBezTo>
                    <a:pt x="14856" y="712"/>
                    <a:pt x="14951" y="762"/>
                    <a:pt x="15172" y="851"/>
                  </a:cubicBezTo>
                  <a:cubicBezTo>
                    <a:pt x="16062" y="1209"/>
                    <a:pt x="16880" y="1386"/>
                    <a:pt x="17708" y="1386"/>
                  </a:cubicBezTo>
                  <a:cubicBezTo>
                    <a:pt x="18479" y="1386"/>
                    <a:pt x="19259" y="1232"/>
                    <a:pt x="20114" y="930"/>
                  </a:cubicBezTo>
                  <a:cubicBezTo>
                    <a:pt x="20395" y="831"/>
                    <a:pt x="20251" y="444"/>
                    <a:pt x="19995" y="444"/>
                  </a:cubicBezTo>
                  <a:cubicBezTo>
                    <a:pt x="19965" y="444"/>
                    <a:pt x="19933" y="449"/>
                    <a:pt x="19901" y="461"/>
                  </a:cubicBezTo>
                  <a:cubicBezTo>
                    <a:pt x="19128" y="734"/>
                    <a:pt x="18330" y="909"/>
                    <a:pt x="17549" y="909"/>
                  </a:cubicBezTo>
                  <a:cubicBezTo>
                    <a:pt x="16625" y="909"/>
                    <a:pt x="15724" y="664"/>
                    <a:pt x="14915" y="49"/>
                  </a:cubicBezTo>
                  <a:cubicBezTo>
                    <a:pt x="14873" y="17"/>
                    <a:pt x="14820" y="1"/>
                    <a:pt x="14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104;p69"/>
            <p:cNvSpPr/>
            <p:nvPr/>
          </p:nvSpPr>
          <p:spPr>
            <a:xfrm>
              <a:off x="5034625" y="4510100"/>
              <a:ext cx="40075" cy="36525"/>
            </a:xfrm>
            <a:custGeom>
              <a:avLst/>
              <a:gdLst/>
              <a:ahLst/>
              <a:cxnLst/>
              <a:rect l="l" t="t" r="r" b="b"/>
              <a:pathLst>
                <a:path w="1603" h="1461" extrusionOk="0">
                  <a:moveTo>
                    <a:pt x="800" y="0"/>
                  </a:moveTo>
                  <a:cubicBezTo>
                    <a:pt x="763" y="0"/>
                    <a:pt x="725" y="3"/>
                    <a:pt x="686" y="10"/>
                  </a:cubicBezTo>
                  <a:cubicBezTo>
                    <a:pt x="309" y="70"/>
                    <a:pt x="1" y="460"/>
                    <a:pt x="80" y="846"/>
                  </a:cubicBezTo>
                  <a:cubicBezTo>
                    <a:pt x="154" y="1196"/>
                    <a:pt x="448" y="1461"/>
                    <a:pt x="802" y="1461"/>
                  </a:cubicBezTo>
                  <a:cubicBezTo>
                    <a:pt x="839" y="1461"/>
                    <a:pt x="878" y="1458"/>
                    <a:pt x="917" y="1451"/>
                  </a:cubicBezTo>
                  <a:cubicBezTo>
                    <a:pt x="1294" y="1390"/>
                    <a:pt x="1602" y="1002"/>
                    <a:pt x="1522" y="616"/>
                  </a:cubicBezTo>
                  <a:cubicBezTo>
                    <a:pt x="1449" y="265"/>
                    <a:pt x="1155"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105;p69"/>
            <p:cNvSpPr/>
            <p:nvPr/>
          </p:nvSpPr>
          <p:spPr>
            <a:xfrm>
              <a:off x="5443500" y="4444525"/>
              <a:ext cx="40075" cy="36550"/>
            </a:xfrm>
            <a:custGeom>
              <a:avLst/>
              <a:gdLst/>
              <a:ahLst/>
              <a:cxnLst/>
              <a:rect l="l" t="t" r="r" b="b"/>
              <a:pathLst>
                <a:path w="1603" h="1462" extrusionOk="0">
                  <a:moveTo>
                    <a:pt x="800" y="1"/>
                  </a:moveTo>
                  <a:cubicBezTo>
                    <a:pt x="763" y="1"/>
                    <a:pt x="725" y="4"/>
                    <a:pt x="686" y="10"/>
                  </a:cubicBezTo>
                  <a:cubicBezTo>
                    <a:pt x="309" y="71"/>
                    <a:pt x="1" y="460"/>
                    <a:pt x="80" y="847"/>
                  </a:cubicBezTo>
                  <a:cubicBezTo>
                    <a:pt x="153" y="1197"/>
                    <a:pt x="446" y="1461"/>
                    <a:pt x="800" y="1461"/>
                  </a:cubicBezTo>
                  <a:cubicBezTo>
                    <a:pt x="838" y="1461"/>
                    <a:pt x="877" y="1458"/>
                    <a:pt x="917" y="1452"/>
                  </a:cubicBezTo>
                  <a:cubicBezTo>
                    <a:pt x="1294" y="1391"/>
                    <a:pt x="1602" y="1002"/>
                    <a:pt x="1522" y="616"/>
                  </a:cubicBezTo>
                  <a:cubicBezTo>
                    <a:pt x="1450" y="265"/>
                    <a:pt x="1155"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106;p69"/>
            <p:cNvSpPr/>
            <p:nvPr/>
          </p:nvSpPr>
          <p:spPr>
            <a:xfrm>
              <a:off x="5230000" y="4457025"/>
              <a:ext cx="54700" cy="40150"/>
            </a:xfrm>
            <a:custGeom>
              <a:avLst/>
              <a:gdLst/>
              <a:ahLst/>
              <a:cxnLst/>
              <a:rect l="l" t="t" r="r" b="b"/>
              <a:pathLst>
                <a:path w="2188" h="1606" extrusionOk="0">
                  <a:moveTo>
                    <a:pt x="1112" y="1"/>
                  </a:moveTo>
                  <a:cubicBezTo>
                    <a:pt x="1066" y="1"/>
                    <a:pt x="1017" y="5"/>
                    <a:pt x="967" y="13"/>
                  </a:cubicBezTo>
                  <a:cubicBezTo>
                    <a:pt x="1" y="167"/>
                    <a:pt x="181" y="1605"/>
                    <a:pt x="1078" y="1605"/>
                  </a:cubicBezTo>
                  <a:cubicBezTo>
                    <a:pt x="1124" y="1605"/>
                    <a:pt x="1171" y="1601"/>
                    <a:pt x="1221" y="1594"/>
                  </a:cubicBezTo>
                  <a:cubicBezTo>
                    <a:pt x="2188" y="1438"/>
                    <a:pt x="2008" y="1"/>
                    <a:pt x="1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107;p69"/>
            <p:cNvSpPr/>
            <p:nvPr/>
          </p:nvSpPr>
          <p:spPr>
            <a:xfrm>
              <a:off x="5136300" y="4478750"/>
              <a:ext cx="49650" cy="36450"/>
            </a:xfrm>
            <a:custGeom>
              <a:avLst/>
              <a:gdLst/>
              <a:ahLst/>
              <a:cxnLst/>
              <a:rect l="l" t="t" r="r" b="b"/>
              <a:pathLst>
                <a:path w="1986" h="1458" extrusionOk="0">
                  <a:moveTo>
                    <a:pt x="1008" y="1"/>
                  </a:moveTo>
                  <a:cubicBezTo>
                    <a:pt x="966" y="1"/>
                    <a:pt x="923" y="4"/>
                    <a:pt x="878" y="11"/>
                  </a:cubicBezTo>
                  <a:cubicBezTo>
                    <a:pt x="0" y="153"/>
                    <a:pt x="164" y="1458"/>
                    <a:pt x="977" y="1458"/>
                  </a:cubicBezTo>
                  <a:cubicBezTo>
                    <a:pt x="1019" y="1458"/>
                    <a:pt x="1063" y="1454"/>
                    <a:pt x="1108" y="1447"/>
                  </a:cubicBezTo>
                  <a:cubicBezTo>
                    <a:pt x="1986" y="1306"/>
                    <a:pt x="1822"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108;p69"/>
            <p:cNvSpPr/>
            <p:nvPr/>
          </p:nvSpPr>
          <p:spPr>
            <a:xfrm>
              <a:off x="5329400" y="4447775"/>
              <a:ext cx="49675" cy="36425"/>
            </a:xfrm>
            <a:custGeom>
              <a:avLst/>
              <a:gdLst/>
              <a:ahLst/>
              <a:cxnLst/>
              <a:rect l="l" t="t" r="r" b="b"/>
              <a:pathLst>
                <a:path w="1987" h="1457" extrusionOk="0">
                  <a:moveTo>
                    <a:pt x="1009" y="1"/>
                  </a:moveTo>
                  <a:cubicBezTo>
                    <a:pt x="967" y="1"/>
                    <a:pt x="923" y="4"/>
                    <a:pt x="878" y="12"/>
                  </a:cubicBezTo>
                  <a:cubicBezTo>
                    <a:pt x="0" y="154"/>
                    <a:pt x="164" y="1457"/>
                    <a:pt x="977" y="1457"/>
                  </a:cubicBezTo>
                  <a:cubicBezTo>
                    <a:pt x="1019" y="1457"/>
                    <a:pt x="1063" y="1454"/>
                    <a:pt x="1108" y="1446"/>
                  </a:cubicBezTo>
                  <a:cubicBezTo>
                    <a:pt x="1986" y="1306"/>
                    <a:pt x="182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109;p69"/>
            <p:cNvSpPr/>
            <p:nvPr/>
          </p:nvSpPr>
          <p:spPr>
            <a:xfrm>
              <a:off x="5089350" y="4503275"/>
              <a:ext cx="24175" cy="20300"/>
            </a:xfrm>
            <a:custGeom>
              <a:avLst/>
              <a:gdLst/>
              <a:ahLst/>
              <a:cxnLst/>
              <a:rect l="l" t="t" r="r" b="b"/>
              <a:pathLst>
                <a:path w="967" h="812" extrusionOk="0">
                  <a:moveTo>
                    <a:pt x="562" y="1"/>
                  </a:moveTo>
                  <a:cubicBezTo>
                    <a:pt x="206" y="1"/>
                    <a:pt x="0" y="443"/>
                    <a:pt x="275" y="700"/>
                  </a:cubicBezTo>
                  <a:cubicBezTo>
                    <a:pt x="352" y="772"/>
                    <a:pt x="453" y="811"/>
                    <a:pt x="556" y="811"/>
                  </a:cubicBezTo>
                  <a:cubicBezTo>
                    <a:pt x="612" y="811"/>
                    <a:pt x="667" y="800"/>
                    <a:pt x="720" y="776"/>
                  </a:cubicBezTo>
                  <a:cubicBezTo>
                    <a:pt x="890" y="699"/>
                    <a:pt x="966" y="523"/>
                    <a:pt x="952" y="342"/>
                  </a:cubicBezTo>
                  <a:cubicBezTo>
                    <a:pt x="952" y="336"/>
                    <a:pt x="951" y="331"/>
                    <a:pt x="951" y="324"/>
                  </a:cubicBezTo>
                  <a:cubicBezTo>
                    <a:pt x="939" y="163"/>
                    <a:pt x="772" y="15"/>
                    <a:pt x="614" y="3"/>
                  </a:cubicBezTo>
                  <a:cubicBezTo>
                    <a:pt x="607" y="3"/>
                    <a:pt x="601" y="2"/>
                    <a:pt x="595" y="2"/>
                  </a:cubicBezTo>
                  <a:cubicBezTo>
                    <a:pt x="584" y="1"/>
                    <a:pt x="573" y="1"/>
                    <a:pt x="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110;p69"/>
            <p:cNvSpPr/>
            <p:nvPr/>
          </p:nvSpPr>
          <p:spPr>
            <a:xfrm>
              <a:off x="5401175" y="4451050"/>
              <a:ext cx="22025" cy="20550"/>
            </a:xfrm>
            <a:custGeom>
              <a:avLst/>
              <a:gdLst/>
              <a:ahLst/>
              <a:cxnLst/>
              <a:rect l="l" t="t" r="r" b="b"/>
              <a:pathLst>
                <a:path w="881" h="822" extrusionOk="0">
                  <a:moveTo>
                    <a:pt x="545" y="787"/>
                  </a:moveTo>
                  <a:cubicBezTo>
                    <a:pt x="545" y="787"/>
                    <a:pt x="545" y="787"/>
                    <a:pt x="545" y="788"/>
                  </a:cubicBezTo>
                  <a:cubicBezTo>
                    <a:pt x="545" y="787"/>
                    <a:pt x="545" y="787"/>
                    <a:pt x="545" y="787"/>
                  </a:cubicBezTo>
                  <a:close/>
                  <a:moveTo>
                    <a:pt x="486" y="0"/>
                  </a:moveTo>
                  <a:cubicBezTo>
                    <a:pt x="320" y="0"/>
                    <a:pt x="158" y="109"/>
                    <a:pt x="95" y="267"/>
                  </a:cubicBezTo>
                  <a:cubicBezTo>
                    <a:pt x="0" y="506"/>
                    <a:pt x="188" y="821"/>
                    <a:pt x="449" y="821"/>
                  </a:cubicBezTo>
                  <a:cubicBezTo>
                    <a:pt x="477" y="821"/>
                    <a:pt x="505" y="818"/>
                    <a:pt x="534" y="810"/>
                  </a:cubicBezTo>
                  <a:cubicBezTo>
                    <a:pt x="538" y="809"/>
                    <a:pt x="542" y="809"/>
                    <a:pt x="545" y="808"/>
                  </a:cubicBezTo>
                  <a:cubicBezTo>
                    <a:pt x="684" y="772"/>
                    <a:pt x="797" y="700"/>
                    <a:pt x="852" y="560"/>
                  </a:cubicBezTo>
                  <a:cubicBezTo>
                    <a:pt x="872" y="508"/>
                    <a:pt x="881" y="447"/>
                    <a:pt x="878" y="385"/>
                  </a:cubicBezTo>
                  <a:lnTo>
                    <a:pt x="878" y="385"/>
                  </a:lnTo>
                  <a:cubicBezTo>
                    <a:pt x="875" y="245"/>
                    <a:pt x="798" y="105"/>
                    <a:pt x="638" y="32"/>
                  </a:cubicBezTo>
                  <a:cubicBezTo>
                    <a:pt x="588" y="10"/>
                    <a:pt x="537"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111;p69"/>
            <p:cNvSpPr/>
            <p:nvPr/>
          </p:nvSpPr>
          <p:spPr>
            <a:xfrm>
              <a:off x="5194975" y="4475900"/>
              <a:ext cx="27025" cy="19825"/>
            </a:xfrm>
            <a:custGeom>
              <a:avLst/>
              <a:gdLst/>
              <a:ahLst/>
              <a:cxnLst/>
              <a:rect l="l" t="t" r="r" b="b"/>
              <a:pathLst>
                <a:path w="1081" h="793" extrusionOk="0">
                  <a:moveTo>
                    <a:pt x="547" y="0"/>
                  </a:moveTo>
                  <a:cubicBezTo>
                    <a:pt x="525" y="0"/>
                    <a:pt x="501" y="2"/>
                    <a:pt x="477" y="6"/>
                  </a:cubicBezTo>
                  <a:cubicBezTo>
                    <a:pt x="1" y="83"/>
                    <a:pt x="89" y="793"/>
                    <a:pt x="531" y="793"/>
                  </a:cubicBezTo>
                  <a:cubicBezTo>
                    <a:pt x="554" y="793"/>
                    <a:pt x="577" y="791"/>
                    <a:pt x="602" y="787"/>
                  </a:cubicBezTo>
                  <a:cubicBezTo>
                    <a:pt x="1081" y="711"/>
                    <a:pt x="990" y="0"/>
                    <a:pt x="5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112;p69"/>
            <p:cNvSpPr/>
            <p:nvPr/>
          </p:nvSpPr>
          <p:spPr>
            <a:xfrm>
              <a:off x="5293000" y="4460175"/>
              <a:ext cx="27025" cy="19850"/>
            </a:xfrm>
            <a:custGeom>
              <a:avLst/>
              <a:gdLst/>
              <a:ahLst/>
              <a:cxnLst/>
              <a:rect l="l" t="t" r="r" b="b"/>
              <a:pathLst>
                <a:path w="1081" h="794" extrusionOk="0">
                  <a:moveTo>
                    <a:pt x="548" y="1"/>
                  </a:moveTo>
                  <a:cubicBezTo>
                    <a:pt x="525" y="1"/>
                    <a:pt x="502" y="2"/>
                    <a:pt x="478" y="6"/>
                  </a:cubicBezTo>
                  <a:cubicBezTo>
                    <a:pt x="0" y="84"/>
                    <a:pt x="90" y="793"/>
                    <a:pt x="531" y="793"/>
                  </a:cubicBezTo>
                  <a:cubicBezTo>
                    <a:pt x="554" y="793"/>
                    <a:pt x="578" y="791"/>
                    <a:pt x="602" y="787"/>
                  </a:cubicBezTo>
                  <a:cubicBezTo>
                    <a:pt x="1081" y="711"/>
                    <a:pt x="991"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113;p69"/>
            <p:cNvSpPr/>
            <p:nvPr/>
          </p:nvSpPr>
          <p:spPr>
            <a:xfrm>
              <a:off x="5452925" y="4495350"/>
              <a:ext cx="17375" cy="34100"/>
            </a:xfrm>
            <a:custGeom>
              <a:avLst/>
              <a:gdLst/>
              <a:ahLst/>
              <a:cxnLst/>
              <a:rect l="l" t="t" r="r" b="b"/>
              <a:pathLst>
                <a:path w="695" h="1364" extrusionOk="0">
                  <a:moveTo>
                    <a:pt x="541" y="1"/>
                  </a:moveTo>
                  <a:cubicBezTo>
                    <a:pt x="503" y="1"/>
                    <a:pt x="465" y="18"/>
                    <a:pt x="435" y="61"/>
                  </a:cubicBezTo>
                  <a:cubicBezTo>
                    <a:pt x="227" y="353"/>
                    <a:pt x="108" y="790"/>
                    <a:pt x="31" y="1140"/>
                  </a:cubicBezTo>
                  <a:cubicBezTo>
                    <a:pt x="0" y="1280"/>
                    <a:pt x="118" y="1364"/>
                    <a:pt x="236" y="1364"/>
                  </a:cubicBezTo>
                  <a:cubicBezTo>
                    <a:pt x="317" y="1364"/>
                    <a:pt x="398" y="1324"/>
                    <a:pt x="433" y="1237"/>
                  </a:cubicBezTo>
                  <a:cubicBezTo>
                    <a:pt x="502" y="1061"/>
                    <a:pt x="546" y="871"/>
                    <a:pt x="595" y="686"/>
                  </a:cubicBezTo>
                  <a:cubicBezTo>
                    <a:pt x="643" y="510"/>
                    <a:pt x="695" y="342"/>
                    <a:pt x="690" y="158"/>
                  </a:cubicBezTo>
                  <a:cubicBezTo>
                    <a:pt x="688" y="71"/>
                    <a:pt x="616" y="1"/>
                    <a:pt x="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114;p69"/>
            <p:cNvSpPr/>
            <p:nvPr/>
          </p:nvSpPr>
          <p:spPr>
            <a:xfrm>
              <a:off x="5447900" y="4534375"/>
              <a:ext cx="11925" cy="11225"/>
            </a:xfrm>
            <a:custGeom>
              <a:avLst/>
              <a:gdLst/>
              <a:ahLst/>
              <a:cxnLst/>
              <a:rect l="l" t="t" r="r" b="b"/>
              <a:pathLst>
                <a:path w="477" h="449" extrusionOk="0">
                  <a:moveTo>
                    <a:pt x="266" y="0"/>
                  </a:moveTo>
                  <a:cubicBezTo>
                    <a:pt x="215" y="0"/>
                    <a:pt x="162" y="22"/>
                    <a:pt x="121" y="66"/>
                  </a:cubicBezTo>
                  <a:lnTo>
                    <a:pt x="107" y="79"/>
                  </a:lnTo>
                  <a:cubicBezTo>
                    <a:pt x="0" y="188"/>
                    <a:pt x="6" y="375"/>
                    <a:pt x="163" y="435"/>
                  </a:cubicBezTo>
                  <a:cubicBezTo>
                    <a:pt x="186" y="444"/>
                    <a:pt x="209" y="448"/>
                    <a:pt x="233" y="448"/>
                  </a:cubicBezTo>
                  <a:cubicBezTo>
                    <a:pt x="355" y="448"/>
                    <a:pt x="476" y="340"/>
                    <a:pt x="444" y="207"/>
                  </a:cubicBezTo>
                  <a:cubicBezTo>
                    <a:pt x="438" y="185"/>
                    <a:pt x="433" y="161"/>
                    <a:pt x="429" y="138"/>
                  </a:cubicBezTo>
                  <a:cubicBezTo>
                    <a:pt x="410" y="46"/>
                    <a:pt x="341"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115;p69"/>
            <p:cNvSpPr/>
            <p:nvPr/>
          </p:nvSpPr>
          <p:spPr>
            <a:xfrm>
              <a:off x="5369675" y="4357300"/>
              <a:ext cx="29650" cy="26275"/>
            </a:xfrm>
            <a:custGeom>
              <a:avLst/>
              <a:gdLst/>
              <a:ahLst/>
              <a:cxnLst/>
              <a:rect l="l" t="t" r="r" b="b"/>
              <a:pathLst>
                <a:path w="1186" h="1051" extrusionOk="0">
                  <a:moveTo>
                    <a:pt x="220" y="1"/>
                  </a:moveTo>
                  <a:cubicBezTo>
                    <a:pt x="151" y="1"/>
                    <a:pt x="84" y="50"/>
                    <a:pt x="69" y="131"/>
                  </a:cubicBezTo>
                  <a:cubicBezTo>
                    <a:pt x="1" y="529"/>
                    <a:pt x="537" y="1050"/>
                    <a:pt x="931" y="1050"/>
                  </a:cubicBezTo>
                  <a:cubicBezTo>
                    <a:pt x="945" y="1050"/>
                    <a:pt x="958" y="1049"/>
                    <a:pt x="972" y="1048"/>
                  </a:cubicBezTo>
                  <a:cubicBezTo>
                    <a:pt x="1114" y="1034"/>
                    <a:pt x="1185" y="842"/>
                    <a:pt x="1090" y="736"/>
                  </a:cubicBezTo>
                  <a:cubicBezTo>
                    <a:pt x="966" y="600"/>
                    <a:pt x="770" y="557"/>
                    <a:pt x="632" y="431"/>
                  </a:cubicBezTo>
                  <a:cubicBezTo>
                    <a:pt x="510" y="319"/>
                    <a:pt x="441" y="172"/>
                    <a:pt x="332" y="52"/>
                  </a:cubicBezTo>
                  <a:cubicBezTo>
                    <a:pt x="300" y="17"/>
                    <a:pt x="26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116;p69"/>
            <p:cNvSpPr/>
            <p:nvPr/>
          </p:nvSpPr>
          <p:spPr>
            <a:xfrm>
              <a:off x="5403850" y="4382075"/>
              <a:ext cx="13725" cy="10325"/>
            </a:xfrm>
            <a:custGeom>
              <a:avLst/>
              <a:gdLst/>
              <a:ahLst/>
              <a:cxnLst/>
              <a:rect l="l" t="t" r="r" b="b"/>
              <a:pathLst>
                <a:path w="549" h="413" extrusionOk="0">
                  <a:moveTo>
                    <a:pt x="213" y="0"/>
                  </a:moveTo>
                  <a:cubicBezTo>
                    <a:pt x="199" y="0"/>
                    <a:pt x="185" y="1"/>
                    <a:pt x="170" y="2"/>
                  </a:cubicBezTo>
                  <a:cubicBezTo>
                    <a:pt x="74" y="12"/>
                    <a:pt x="1" y="137"/>
                    <a:pt x="51" y="223"/>
                  </a:cubicBezTo>
                  <a:cubicBezTo>
                    <a:pt x="78" y="269"/>
                    <a:pt x="107" y="302"/>
                    <a:pt x="144" y="342"/>
                  </a:cubicBezTo>
                  <a:cubicBezTo>
                    <a:pt x="190" y="388"/>
                    <a:pt x="250" y="413"/>
                    <a:pt x="308" y="413"/>
                  </a:cubicBezTo>
                  <a:cubicBezTo>
                    <a:pt x="375" y="413"/>
                    <a:pt x="440" y="380"/>
                    <a:pt x="479" y="310"/>
                  </a:cubicBezTo>
                  <a:cubicBezTo>
                    <a:pt x="548" y="181"/>
                    <a:pt x="465" y="32"/>
                    <a:pt x="324" y="11"/>
                  </a:cubicBezTo>
                  <a:cubicBezTo>
                    <a:pt x="286" y="5"/>
                    <a:pt x="251"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117;p69"/>
            <p:cNvSpPr/>
            <p:nvPr/>
          </p:nvSpPr>
          <p:spPr>
            <a:xfrm>
              <a:off x="5091425" y="4397250"/>
              <a:ext cx="21850" cy="24900"/>
            </a:xfrm>
            <a:custGeom>
              <a:avLst/>
              <a:gdLst/>
              <a:ahLst/>
              <a:cxnLst/>
              <a:rect l="l" t="t" r="r" b="b"/>
              <a:pathLst>
                <a:path w="874" h="996" extrusionOk="0">
                  <a:moveTo>
                    <a:pt x="668" y="0"/>
                  </a:moveTo>
                  <a:cubicBezTo>
                    <a:pt x="628" y="0"/>
                    <a:pt x="587" y="13"/>
                    <a:pt x="554" y="40"/>
                  </a:cubicBezTo>
                  <a:cubicBezTo>
                    <a:pt x="436" y="133"/>
                    <a:pt x="389" y="320"/>
                    <a:pt x="309" y="448"/>
                  </a:cubicBezTo>
                  <a:cubicBezTo>
                    <a:pt x="222" y="585"/>
                    <a:pt x="98" y="700"/>
                    <a:pt x="31" y="849"/>
                  </a:cubicBezTo>
                  <a:cubicBezTo>
                    <a:pt x="0" y="913"/>
                    <a:pt x="56" y="995"/>
                    <a:pt x="125" y="995"/>
                  </a:cubicBezTo>
                  <a:cubicBezTo>
                    <a:pt x="132" y="995"/>
                    <a:pt x="139" y="995"/>
                    <a:pt x="147" y="993"/>
                  </a:cubicBezTo>
                  <a:cubicBezTo>
                    <a:pt x="335" y="947"/>
                    <a:pt x="477" y="801"/>
                    <a:pt x="604" y="662"/>
                  </a:cubicBezTo>
                  <a:cubicBezTo>
                    <a:pt x="725" y="528"/>
                    <a:pt x="873" y="342"/>
                    <a:pt x="850" y="152"/>
                  </a:cubicBezTo>
                  <a:cubicBezTo>
                    <a:pt x="839" y="57"/>
                    <a:pt x="754" y="0"/>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118;p69"/>
            <p:cNvSpPr/>
            <p:nvPr/>
          </p:nvSpPr>
          <p:spPr>
            <a:xfrm>
              <a:off x="5011550" y="4490750"/>
              <a:ext cx="15925" cy="17125"/>
            </a:xfrm>
            <a:custGeom>
              <a:avLst/>
              <a:gdLst/>
              <a:ahLst/>
              <a:cxnLst/>
              <a:rect l="l" t="t" r="r" b="b"/>
              <a:pathLst>
                <a:path w="637" h="685" extrusionOk="0">
                  <a:moveTo>
                    <a:pt x="184" y="1"/>
                  </a:moveTo>
                  <a:cubicBezTo>
                    <a:pt x="87" y="1"/>
                    <a:pt x="1" y="82"/>
                    <a:pt x="6" y="208"/>
                  </a:cubicBezTo>
                  <a:cubicBezTo>
                    <a:pt x="11" y="360"/>
                    <a:pt x="111" y="499"/>
                    <a:pt x="214" y="606"/>
                  </a:cubicBezTo>
                  <a:cubicBezTo>
                    <a:pt x="262" y="655"/>
                    <a:pt x="325" y="684"/>
                    <a:pt x="390" y="684"/>
                  </a:cubicBezTo>
                  <a:cubicBezTo>
                    <a:pt x="436" y="684"/>
                    <a:pt x="482" y="669"/>
                    <a:pt x="523" y="636"/>
                  </a:cubicBezTo>
                  <a:cubicBezTo>
                    <a:pt x="610" y="565"/>
                    <a:pt x="636" y="413"/>
                    <a:pt x="553" y="327"/>
                  </a:cubicBezTo>
                  <a:cubicBezTo>
                    <a:pt x="472" y="242"/>
                    <a:pt x="411" y="143"/>
                    <a:pt x="327" y="62"/>
                  </a:cubicBezTo>
                  <a:cubicBezTo>
                    <a:pt x="283" y="20"/>
                    <a:pt x="232"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821;p56"/>
          <p:cNvGrpSpPr/>
          <p:nvPr/>
        </p:nvGrpSpPr>
        <p:grpSpPr>
          <a:xfrm>
            <a:off x="93886" y="718294"/>
            <a:ext cx="1049172" cy="1823593"/>
            <a:chOff x="478200" y="97656"/>
            <a:chExt cx="1049172" cy="1823593"/>
          </a:xfrm>
        </p:grpSpPr>
        <p:grpSp>
          <p:nvGrpSpPr>
            <p:cNvPr id="628" name="Google Shape;6822;p56"/>
            <p:cNvGrpSpPr/>
            <p:nvPr/>
          </p:nvGrpSpPr>
          <p:grpSpPr>
            <a:xfrm>
              <a:off x="1242558" y="854839"/>
              <a:ext cx="272527" cy="309229"/>
              <a:chOff x="4815500" y="2496238"/>
              <a:chExt cx="68500" cy="77725"/>
            </a:xfrm>
          </p:grpSpPr>
          <p:sp>
            <p:nvSpPr>
              <p:cNvPr id="636"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827;p56"/>
            <p:cNvGrpSpPr/>
            <p:nvPr/>
          </p:nvGrpSpPr>
          <p:grpSpPr>
            <a:xfrm flipH="1">
              <a:off x="478200" y="97656"/>
              <a:ext cx="1049172" cy="1823593"/>
              <a:chOff x="4120650" y="2268767"/>
              <a:chExt cx="1306240" cy="2270409"/>
            </a:xfrm>
          </p:grpSpPr>
          <p:sp>
            <p:nvSpPr>
              <p:cNvPr id="630"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 name="Google Shape;6821;p56"/>
          <p:cNvGrpSpPr/>
          <p:nvPr/>
        </p:nvGrpSpPr>
        <p:grpSpPr>
          <a:xfrm>
            <a:off x="-218411" y="-397373"/>
            <a:ext cx="1759901" cy="2395373"/>
            <a:chOff x="478200" y="97656"/>
            <a:chExt cx="1049172" cy="1823593"/>
          </a:xfrm>
        </p:grpSpPr>
        <p:grpSp>
          <p:nvGrpSpPr>
            <p:cNvPr id="641" name="Google Shape;6822;p56"/>
            <p:cNvGrpSpPr/>
            <p:nvPr/>
          </p:nvGrpSpPr>
          <p:grpSpPr>
            <a:xfrm>
              <a:off x="1242558" y="854839"/>
              <a:ext cx="272527" cy="309229"/>
              <a:chOff x="4815500" y="2496238"/>
              <a:chExt cx="68500" cy="77725"/>
            </a:xfrm>
          </p:grpSpPr>
          <p:sp>
            <p:nvSpPr>
              <p:cNvPr id="64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827;p56"/>
            <p:cNvGrpSpPr/>
            <p:nvPr/>
          </p:nvGrpSpPr>
          <p:grpSpPr>
            <a:xfrm flipH="1">
              <a:off x="478200" y="97656"/>
              <a:ext cx="1049172" cy="1823593"/>
              <a:chOff x="4120650" y="2268767"/>
              <a:chExt cx="1306240" cy="2270409"/>
            </a:xfrm>
          </p:grpSpPr>
          <p:sp>
            <p:nvSpPr>
              <p:cNvPr id="64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 name="Google Shape;1104;p36"/>
          <p:cNvGrpSpPr/>
          <p:nvPr/>
        </p:nvGrpSpPr>
        <p:grpSpPr>
          <a:xfrm>
            <a:off x="496834" y="3932852"/>
            <a:ext cx="2048091" cy="2672304"/>
            <a:chOff x="5723250" y="1790201"/>
            <a:chExt cx="2263411" cy="2789873"/>
          </a:xfrm>
        </p:grpSpPr>
        <p:grpSp>
          <p:nvGrpSpPr>
            <p:cNvPr id="654" name="Google Shape;1105;p36"/>
            <p:cNvGrpSpPr/>
            <p:nvPr/>
          </p:nvGrpSpPr>
          <p:grpSpPr>
            <a:xfrm>
              <a:off x="5723250" y="2111368"/>
              <a:ext cx="2263411" cy="2468706"/>
              <a:chOff x="3419875" y="2650868"/>
              <a:chExt cx="2263411" cy="2468706"/>
            </a:xfrm>
          </p:grpSpPr>
          <p:sp>
            <p:nvSpPr>
              <p:cNvPr id="679" name="Google Shape;1106;p36"/>
              <p:cNvSpPr/>
              <p:nvPr/>
            </p:nvSpPr>
            <p:spPr>
              <a:xfrm>
                <a:off x="3716677" y="4385617"/>
                <a:ext cx="1769182" cy="733957"/>
              </a:xfrm>
              <a:custGeom>
                <a:avLst/>
                <a:gdLst/>
                <a:ahLst/>
                <a:cxnLst/>
                <a:rect l="l" t="t" r="r" b="b"/>
                <a:pathLst>
                  <a:path w="14938" h="6197" extrusionOk="0">
                    <a:moveTo>
                      <a:pt x="11166" y="1"/>
                    </a:moveTo>
                    <a:cubicBezTo>
                      <a:pt x="10899" y="1"/>
                      <a:pt x="10632" y="4"/>
                      <a:pt x="10365" y="7"/>
                    </a:cubicBezTo>
                    <a:cubicBezTo>
                      <a:pt x="6909" y="50"/>
                      <a:pt x="3452" y="144"/>
                      <a:pt x="0" y="323"/>
                    </a:cubicBezTo>
                    <a:cubicBezTo>
                      <a:pt x="202" y="2121"/>
                      <a:pt x="311" y="4066"/>
                      <a:pt x="394" y="5945"/>
                    </a:cubicBezTo>
                    <a:cubicBezTo>
                      <a:pt x="640" y="6114"/>
                      <a:pt x="937" y="6197"/>
                      <a:pt x="1239" y="6197"/>
                    </a:cubicBezTo>
                    <a:cubicBezTo>
                      <a:pt x="1555" y="6197"/>
                      <a:pt x="1876" y="6105"/>
                      <a:pt x="2147" y="5924"/>
                    </a:cubicBezTo>
                    <a:cubicBezTo>
                      <a:pt x="2165" y="5305"/>
                      <a:pt x="2185" y="4689"/>
                      <a:pt x="2119" y="4093"/>
                    </a:cubicBezTo>
                    <a:lnTo>
                      <a:pt x="2119" y="4093"/>
                    </a:lnTo>
                    <a:cubicBezTo>
                      <a:pt x="3508" y="4151"/>
                      <a:pt x="4899" y="4181"/>
                      <a:pt x="6286" y="4181"/>
                    </a:cubicBezTo>
                    <a:cubicBezTo>
                      <a:pt x="8417" y="4181"/>
                      <a:pt x="10538" y="4111"/>
                      <a:pt x="12632" y="3968"/>
                    </a:cubicBezTo>
                    <a:lnTo>
                      <a:pt x="12632" y="3968"/>
                    </a:lnTo>
                    <a:cubicBezTo>
                      <a:pt x="12631" y="4622"/>
                      <a:pt x="12630" y="5275"/>
                      <a:pt x="12590" y="6001"/>
                    </a:cubicBezTo>
                    <a:cubicBezTo>
                      <a:pt x="12868" y="6099"/>
                      <a:pt x="13162" y="6147"/>
                      <a:pt x="13456" y="6147"/>
                    </a:cubicBezTo>
                    <a:cubicBezTo>
                      <a:pt x="13898" y="6147"/>
                      <a:pt x="14340" y="6037"/>
                      <a:pt x="14728" y="5816"/>
                    </a:cubicBezTo>
                    <a:cubicBezTo>
                      <a:pt x="14713" y="4043"/>
                      <a:pt x="14782" y="2267"/>
                      <a:pt x="14937" y="500"/>
                    </a:cubicBezTo>
                    <a:cubicBezTo>
                      <a:pt x="13794" y="72"/>
                      <a:pt x="12482" y="1"/>
                      <a:pt x="11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107;p36"/>
              <p:cNvSpPr/>
              <p:nvPr/>
            </p:nvSpPr>
            <p:spPr>
              <a:xfrm>
                <a:off x="3419875" y="2766108"/>
                <a:ext cx="2263411" cy="2067563"/>
              </a:xfrm>
              <a:custGeom>
                <a:avLst/>
                <a:gdLst/>
                <a:ahLst/>
                <a:cxnLst/>
                <a:rect l="l" t="t" r="r" b="b"/>
                <a:pathLst>
                  <a:path w="19111" h="17457" extrusionOk="0">
                    <a:moveTo>
                      <a:pt x="11293" y="0"/>
                    </a:moveTo>
                    <a:cubicBezTo>
                      <a:pt x="11157" y="0"/>
                      <a:pt x="11016" y="43"/>
                      <a:pt x="10889" y="95"/>
                    </a:cubicBezTo>
                    <a:cubicBezTo>
                      <a:pt x="10250" y="356"/>
                      <a:pt x="9697" y="822"/>
                      <a:pt x="9332" y="1406"/>
                    </a:cubicBezTo>
                    <a:cubicBezTo>
                      <a:pt x="9011" y="1106"/>
                      <a:pt x="8721" y="887"/>
                      <a:pt x="8407" y="713"/>
                    </a:cubicBezTo>
                    <a:cubicBezTo>
                      <a:pt x="8296" y="651"/>
                      <a:pt x="8160" y="598"/>
                      <a:pt x="8037" y="598"/>
                    </a:cubicBezTo>
                    <a:cubicBezTo>
                      <a:pt x="7957" y="598"/>
                      <a:pt x="7883" y="620"/>
                      <a:pt x="7823" y="677"/>
                    </a:cubicBezTo>
                    <a:cubicBezTo>
                      <a:pt x="7672" y="822"/>
                      <a:pt x="7743" y="1080"/>
                      <a:pt x="7872" y="1245"/>
                    </a:cubicBezTo>
                    <a:cubicBezTo>
                      <a:pt x="7999" y="1408"/>
                      <a:pt x="8180" y="1543"/>
                      <a:pt x="8245" y="1741"/>
                    </a:cubicBezTo>
                    <a:cubicBezTo>
                      <a:pt x="7856" y="1664"/>
                      <a:pt x="7465" y="1626"/>
                      <a:pt x="7078" y="1626"/>
                    </a:cubicBezTo>
                    <a:cubicBezTo>
                      <a:pt x="5898" y="1626"/>
                      <a:pt x="4748" y="1973"/>
                      <a:pt x="3774" y="2599"/>
                    </a:cubicBezTo>
                    <a:cubicBezTo>
                      <a:pt x="3439" y="2814"/>
                      <a:pt x="3113" y="3074"/>
                      <a:pt x="2935" y="3433"/>
                    </a:cubicBezTo>
                    <a:cubicBezTo>
                      <a:pt x="2757" y="3789"/>
                      <a:pt x="2764" y="4265"/>
                      <a:pt x="3055" y="4622"/>
                    </a:cubicBezTo>
                    <a:cubicBezTo>
                      <a:pt x="2796" y="4713"/>
                      <a:pt x="2533" y="4805"/>
                      <a:pt x="2305" y="4959"/>
                    </a:cubicBezTo>
                    <a:cubicBezTo>
                      <a:pt x="2077" y="5112"/>
                      <a:pt x="1883" y="5335"/>
                      <a:pt x="1824" y="5604"/>
                    </a:cubicBezTo>
                    <a:cubicBezTo>
                      <a:pt x="1763" y="5872"/>
                      <a:pt x="1862" y="6185"/>
                      <a:pt x="2069" y="6440"/>
                    </a:cubicBezTo>
                    <a:cubicBezTo>
                      <a:pt x="1455" y="6794"/>
                      <a:pt x="957" y="7349"/>
                      <a:pt x="672" y="7997"/>
                    </a:cubicBezTo>
                    <a:cubicBezTo>
                      <a:pt x="558" y="8258"/>
                      <a:pt x="476" y="8554"/>
                      <a:pt x="558" y="8826"/>
                    </a:cubicBezTo>
                    <a:cubicBezTo>
                      <a:pt x="629" y="9063"/>
                      <a:pt x="866" y="9262"/>
                      <a:pt x="1058" y="9262"/>
                    </a:cubicBezTo>
                    <a:cubicBezTo>
                      <a:pt x="1086" y="9262"/>
                      <a:pt x="1113" y="9258"/>
                      <a:pt x="1138" y="9249"/>
                    </a:cubicBezTo>
                    <a:lnTo>
                      <a:pt x="1138" y="9249"/>
                    </a:lnTo>
                    <a:cubicBezTo>
                      <a:pt x="652" y="9773"/>
                      <a:pt x="299" y="10423"/>
                      <a:pt x="132" y="11118"/>
                    </a:cubicBezTo>
                    <a:cubicBezTo>
                      <a:pt x="34" y="11525"/>
                      <a:pt x="0" y="11968"/>
                      <a:pt x="168" y="12353"/>
                    </a:cubicBezTo>
                    <a:cubicBezTo>
                      <a:pt x="336" y="12736"/>
                      <a:pt x="754" y="13034"/>
                      <a:pt x="1132" y="13047"/>
                    </a:cubicBezTo>
                    <a:cubicBezTo>
                      <a:pt x="918" y="13436"/>
                      <a:pt x="857" y="13908"/>
                      <a:pt x="964" y="14339"/>
                    </a:cubicBezTo>
                    <a:cubicBezTo>
                      <a:pt x="1012" y="14531"/>
                      <a:pt x="1102" y="14729"/>
                      <a:pt x="1272" y="14834"/>
                    </a:cubicBezTo>
                    <a:cubicBezTo>
                      <a:pt x="1335" y="14873"/>
                      <a:pt x="1412" y="14893"/>
                      <a:pt x="1488" y="14893"/>
                    </a:cubicBezTo>
                    <a:cubicBezTo>
                      <a:pt x="1613" y="14893"/>
                      <a:pt x="1735" y="14838"/>
                      <a:pt x="1790" y="14727"/>
                    </a:cubicBezTo>
                    <a:lnTo>
                      <a:pt x="1790" y="14727"/>
                    </a:lnTo>
                    <a:cubicBezTo>
                      <a:pt x="1761" y="14977"/>
                      <a:pt x="1764" y="15237"/>
                      <a:pt x="1850" y="15473"/>
                    </a:cubicBezTo>
                    <a:cubicBezTo>
                      <a:pt x="1935" y="15711"/>
                      <a:pt x="2108" y="15922"/>
                      <a:pt x="2345" y="16013"/>
                    </a:cubicBezTo>
                    <a:cubicBezTo>
                      <a:pt x="2419" y="16041"/>
                      <a:pt x="2499" y="16055"/>
                      <a:pt x="2578" y="16055"/>
                    </a:cubicBezTo>
                    <a:cubicBezTo>
                      <a:pt x="2749" y="16055"/>
                      <a:pt x="2916" y="15990"/>
                      <a:pt x="3007" y="15868"/>
                    </a:cubicBezTo>
                    <a:cubicBezTo>
                      <a:pt x="3341" y="16677"/>
                      <a:pt x="4170" y="17255"/>
                      <a:pt x="5044" y="17287"/>
                    </a:cubicBezTo>
                    <a:cubicBezTo>
                      <a:pt x="5070" y="17288"/>
                      <a:pt x="5095" y="17289"/>
                      <a:pt x="5120" y="17289"/>
                    </a:cubicBezTo>
                    <a:cubicBezTo>
                      <a:pt x="5968" y="17289"/>
                      <a:pt x="6803" y="16777"/>
                      <a:pt x="7284" y="15905"/>
                    </a:cubicBezTo>
                    <a:lnTo>
                      <a:pt x="7284" y="15905"/>
                    </a:lnTo>
                    <a:cubicBezTo>
                      <a:pt x="7151" y="16488"/>
                      <a:pt x="7492" y="17141"/>
                      <a:pt x="8045" y="17369"/>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8"/>
                    </a:cubicBezTo>
                    <a:cubicBezTo>
                      <a:pt x="10969" y="17274"/>
                      <a:pt x="11309" y="16999"/>
                      <a:pt x="11453" y="16629"/>
                    </a:cubicBezTo>
                    <a:cubicBezTo>
                      <a:pt x="11696" y="17067"/>
                      <a:pt x="12191" y="17350"/>
                      <a:pt x="12690" y="17350"/>
                    </a:cubicBezTo>
                    <a:cubicBezTo>
                      <a:pt x="12740" y="17350"/>
                      <a:pt x="12790" y="17347"/>
                      <a:pt x="12839" y="17342"/>
                    </a:cubicBezTo>
                    <a:cubicBezTo>
                      <a:pt x="13386" y="17277"/>
                      <a:pt x="13876" y="16860"/>
                      <a:pt x="14025" y="16331"/>
                    </a:cubicBezTo>
                    <a:cubicBezTo>
                      <a:pt x="14249" y="16853"/>
                      <a:pt x="14812" y="17205"/>
                      <a:pt x="15378" y="17205"/>
                    </a:cubicBezTo>
                    <a:cubicBezTo>
                      <a:pt x="15458" y="17205"/>
                      <a:pt x="15539" y="17198"/>
                      <a:pt x="15619" y="17183"/>
                    </a:cubicBezTo>
                    <a:cubicBezTo>
                      <a:pt x="16260" y="17065"/>
                      <a:pt x="16777" y="16466"/>
                      <a:pt x="16979" y="15787"/>
                    </a:cubicBezTo>
                    <a:cubicBezTo>
                      <a:pt x="17048" y="16112"/>
                      <a:pt x="17384" y="16324"/>
                      <a:pt x="17716" y="16324"/>
                    </a:cubicBezTo>
                    <a:cubicBezTo>
                      <a:pt x="17801" y="16324"/>
                      <a:pt x="17886" y="16310"/>
                      <a:pt x="17965" y="16281"/>
                    </a:cubicBezTo>
                    <a:cubicBezTo>
                      <a:pt x="18357" y="16138"/>
                      <a:pt x="18596" y="15703"/>
                      <a:pt x="18583" y="15286"/>
                    </a:cubicBezTo>
                    <a:cubicBezTo>
                      <a:pt x="18570" y="14869"/>
                      <a:pt x="18344" y="14481"/>
                      <a:pt x="18038" y="14196"/>
                    </a:cubicBezTo>
                    <a:cubicBezTo>
                      <a:pt x="18508" y="14154"/>
                      <a:pt x="18894" y="13745"/>
                      <a:pt x="19002" y="13285"/>
                    </a:cubicBezTo>
                    <a:cubicBezTo>
                      <a:pt x="19111" y="12826"/>
                      <a:pt x="18981" y="12336"/>
                      <a:pt x="18748" y="11926"/>
                    </a:cubicBezTo>
                    <a:cubicBezTo>
                      <a:pt x="18516" y="11515"/>
                      <a:pt x="18184" y="11170"/>
                      <a:pt x="17865" y="10725"/>
                    </a:cubicBezTo>
                    <a:lnTo>
                      <a:pt x="17865" y="10725"/>
                    </a:lnTo>
                    <a:cubicBezTo>
                      <a:pt x="17963" y="10790"/>
                      <a:pt x="18078" y="10820"/>
                      <a:pt x="18195" y="10820"/>
                    </a:cubicBezTo>
                    <a:cubicBezTo>
                      <a:pt x="18375" y="10820"/>
                      <a:pt x="18560" y="10749"/>
                      <a:pt x="18693" y="10624"/>
                    </a:cubicBezTo>
                    <a:cubicBezTo>
                      <a:pt x="18913" y="10420"/>
                      <a:pt x="19003" y="10105"/>
                      <a:pt x="18991" y="9805"/>
                    </a:cubicBezTo>
                    <a:cubicBezTo>
                      <a:pt x="18977" y="9507"/>
                      <a:pt x="18872" y="9220"/>
                      <a:pt x="18748" y="8946"/>
                    </a:cubicBezTo>
                    <a:cubicBezTo>
                      <a:pt x="18399" y="8175"/>
                      <a:pt x="17891" y="7475"/>
                      <a:pt x="17289" y="6922"/>
                    </a:cubicBezTo>
                    <a:lnTo>
                      <a:pt x="17289" y="6922"/>
                    </a:lnTo>
                    <a:cubicBezTo>
                      <a:pt x="17293" y="6922"/>
                      <a:pt x="17297" y="6922"/>
                      <a:pt x="17302" y="6922"/>
                    </a:cubicBezTo>
                    <a:cubicBezTo>
                      <a:pt x="17633" y="6922"/>
                      <a:pt x="17914" y="6635"/>
                      <a:pt x="18000" y="6314"/>
                    </a:cubicBezTo>
                    <a:cubicBezTo>
                      <a:pt x="18085" y="5988"/>
                      <a:pt x="18011" y="5642"/>
                      <a:pt x="17902" y="5324"/>
                    </a:cubicBezTo>
                    <a:cubicBezTo>
                      <a:pt x="17591" y="4426"/>
                      <a:pt x="17000" y="3629"/>
                      <a:pt x="16229" y="3074"/>
                    </a:cubicBezTo>
                    <a:lnTo>
                      <a:pt x="16229" y="3074"/>
                    </a:lnTo>
                    <a:cubicBezTo>
                      <a:pt x="16274" y="3092"/>
                      <a:pt x="16322" y="3100"/>
                      <a:pt x="16370" y="3100"/>
                    </a:cubicBezTo>
                    <a:cubicBezTo>
                      <a:pt x="16567" y="3100"/>
                      <a:pt x="16765" y="2961"/>
                      <a:pt x="16838" y="2771"/>
                    </a:cubicBezTo>
                    <a:cubicBezTo>
                      <a:pt x="16929" y="2537"/>
                      <a:pt x="16852" y="2260"/>
                      <a:pt x="16693" y="2064"/>
                    </a:cubicBezTo>
                    <a:cubicBezTo>
                      <a:pt x="16534" y="1867"/>
                      <a:pt x="16305" y="1741"/>
                      <a:pt x="16070" y="1650"/>
                    </a:cubicBezTo>
                    <a:cubicBezTo>
                      <a:pt x="15728" y="1516"/>
                      <a:pt x="15360" y="1449"/>
                      <a:pt x="14993" y="1449"/>
                    </a:cubicBezTo>
                    <a:cubicBezTo>
                      <a:pt x="14779" y="1449"/>
                      <a:pt x="14565" y="1472"/>
                      <a:pt x="14356" y="1518"/>
                    </a:cubicBezTo>
                    <a:cubicBezTo>
                      <a:pt x="14436" y="1374"/>
                      <a:pt x="14646" y="1135"/>
                      <a:pt x="14590" y="874"/>
                    </a:cubicBezTo>
                    <a:cubicBezTo>
                      <a:pt x="14553" y="682"/>
                      <a:pt x="14380" y="540"/>
                      <a:pt x="14193" y="488"/>
                    </a:cubicBezTo>
                    <a:cubicBezTo>
                      <a:pt x="14110" y="464"/>
                      <a:pt x="14024" y="455"/>
                      <a:pt x="13938" y="455"/>
                    </a:cubicBezTo>
                    <a:cubicBezTo>
                      <a:pt x="13830" y="455"/>
                      <a:pt x="13721" y="470"/>
                      <a:pt x="13614" y="488"/>
                    </a:cubicBezTo>
                    <a:cubicBezTo>
                      <a:pt x="12835" y="620"/>
                      <a:pt x="12088" y="931"/>
                      <a:pt x="11448" y="1393"/>
                    </a:cubicBezTo>
                    <a:cubicBezTo>
                      <a:pt x="11635" y="1111"/>
                      <a:pt x="11761" y="901"/>
                      <a:pt x="11792" y="665"/>
                    </a:cubicBezTo>
                    <a:cubicBezTo>
                      <a:pt x="11824" y="429"/>
                      <a:pt x="11736" y="160"/>
                      <a:pt x="11524" y="52"/>
                    </a:cubicBezTo>
                    <a:cubicBezTo>
                      <a:pt x="11452" y="15"/>
                      <a:pt x="11373" y="0"/>
                      <a:pt x="11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108;p36"/>
              <p:cNvSpPr/>
              <p:nvPr/>
            </p:nvSpPr>
            <p:spPr>
              <a:xfrm>
                <a:off x="3419875" y="2650868"/>
                <a:ext cx="2263411" cy="2067563"/>
              </a:xfrm>
              <a:custGeom>
                <a:avLst/>
                <a:gdLst/>
                <a:ahLst/>
                <a:cxnLst/>
                <a:rect l="l" t="t" r="r" b="b"/>
                <a:pathLst>
                  <a:path w="19111" h="17457" extrusionOk="0">
                    <a:moveTo>
                      <a:pt x="11295" y="0"/>
                    </a:moveTo>
                    <a:cubicBezTo>
                      <a:pt x="11158" y="0"/>
                      <a:pt x="11017" y="44"/>
                      <a:pt x="10889" y="96"/>
                    </a:cubicBezTo>
                    <a:cubicBezTo>
                      <a:pt x="10250" y="357"/>
                      <a:pt x="9697" y="821"/>
                      <a:pt x="9332" y="1406"/>
                    </a:cubicBezTo>
                    <a:cubicBezTo>
                      <a:pt x="9011" y="1107"/>
                      <a:pt x="8721" y="888"/>
                      <a:pt x="8407" y="713"/>
                    </a:cubicBezTo>
                    <a:cubicBezTo>
                      <a:pt x="8296" y="652"/>
                      <a:pt x="8160" y="598"/>
                      <a:pt x="8036" y="598"/>
                    </a:cubicBezTo>
                    <a:cubicBezTo>
                      <a:pt x="7957" y="598"/>
                      <a:pt x="7882" y="620"/>
                      <a:pt x="7823" y="677"/>
                    </a:cubicBezTo>
                    <a:cubicBezTo>
                      <a:pt x="7672" y="821"/>
                      <a:pt x="7743" y="1081"/>
                      <a:pt x="7872" y="1245"/>
                    </a:cubicBezTo>
                    <a:cubicBezTo>
                      <a:pt x="7999" y="1409"/>
                      <a:pt x="8180" y="1543"/>
                      <a:pt x="8245" y="1740"/>
                    </a:cubicBezTo>
                    <a:cubicBezTo>
                      <a:pt x="7857" y="1664"/>
                      <a:pt x="7466" y="1627"/>
                      <a:pt x="7079" y="1627"/>
                    </a:cubicBezTo>
                    <a:cubicBezTo>
                      <a:pt x="5898" y="1627"/>
                      <a:pt x="4748" y="1972"/>
                      <a:pt x="3774" y="2599"/>
                    </a:cubicBezTo>
                    <a:cubicBezTo>
                      <a:pt x="3439" y="2814"/>
                      <a:pt x="3113" y="3074"/>
                      <a:pt x="2935" y="3433"/>
                    </a:cubicBezTo>
                    <a:cubicBezTo>
                      <a:pt x="2757" y="3790"/>
                      <a:pt x="2764" y="4265"/>
                      <a:pt x="3055" y="4621"/>
                    </a:cubicBezTo>
                    <a:cubicBezTo>
                      <a:pt x="2796" y="4713"/>
                      <a:pt x="2533" y="4806"/>
                      <a:pt x="2305" y="4959"/>
                    </a:cubicBezTo>
                    <a:cubicBezTo>
                      <a:pt x="2077" y="5113"/>
                      <a:pt x="1883" y="5335"/>
                      <a:pt x="1824" y="5604"/>
                    </a:cubicBezTo>
                    <a:cubicBezTo>
                      <a:pt x="1763" y="5872"/>
                      <a:pt x="1862" y="6184"/>
                      <a:pt x="2069" y="6440"/>
                    </a:cubicBezTo>
                    <a:cubicBezTo>
                      <a:pt x="1455" y="6794"/>
                      <a:pt x="957" y="7349"/>
                      <a:pt x="672" y="7997"/>
                    </a:cubicBezTo>
                    <a:cubicBezTo>
                      <a:pt x="558" y="8258"/>
                      <a:pt x="476" y="8554"/>
                      <a:pt x="558" y="8826"/>
                    </a:cubicBezTo>
                    <a:cubicBezTo>
                      <a:pt x="629" y="9064"/>
                      <a:pt x="867" y="9263"/>
                      <a:pt x="1058" y="9263"/>
                    </a:cubicBezTo>
                    <a:cubicBezTo>
                      <a:pt x="1086" y="9263"/>
                      <a:pt x="1113" y="9259"/>
                      <a:pt x="1138" y="9250"/>
                    </a:cubicBezTo>
                    <a:lnTo>
                      <a:pt x="1138" y="9250"/>
                    </a:lnTo>
                    <a:cubicBezTo>
                      <a:pt x="652" y="9773"/>
                      <a:pt x="299" y="10423"/>
                      <a:pt x="132" y="11118"/>
                    </a:cubicBezTo>
                    <a:cubicBezTo>
                      <a:pt x="34" y="11526"/>
                      <a:pt x="0" y="11969"/>
                      <a:pt x="168" y="12353"/>
                    </a:cubicBezTo>
                    <a:cubicBezTo>
                      <a:pt x="336" y="12736"/>
                      <a:pt x="754" y="13034"/>
                      <a:pt x="1132" y="13048"/>
                    </a:cubicBezTo>
                    <a:cubicBezTo>
                      <a:pt x="918" y="13436"/>
                      <a:pt x="857" y="13908"/>
                      <a:pt x="964" y="14340"/>
                    </a:cubicBezTo>
                    <a:cubicBezTo>
                      <a:pt x="1012" y="14532"/>
                      <a:pt x="1102" y="14730"/>
                      <a:pt x="1272" y="14834"/>
                    </a:cubicBezTo>
                    <a:cubicBezTo>
                      <a:pt x="1335" y="14874"/>
                      <a:pt x="1411" y="14893"/>
                      <a:pt x="1487" y="14893"/>
                    </a:cubicBezTo>
                    <a:cubicBezTo>
                      <a:pt x="1612" y="14893"/>
                      <a:pt x="1735" y="14839"/>
                      <a:pt x="1790" y="14727"/>
                    </a:cubicBezTo>
                    <a:lnTo>
                      <a:pt x="1790" y="14727"/>
                    </a:lnTo>
                    <a:cubicBezTo>
                      <a:pt x="1761" y="14977"/>
                      <a:pt x="1764" y="15237"/>
                      <a:pt x="1850" y="15473"/>
                    </a:cubicBezTo>
                    <a:cubicBezTo>
                      <a:pt x="1935" y="15711"/>
                      <a:pt x="2108" y="15923"/>
                      <a:pt x="2345" y="16013"/>
                    </a:cubicBezTo>
                    <a:cubicBezTo>
                      <a:pt x="2419" y="16041"/>
                      <a:pt x="2499" y="16055"/>
                      <a:pt x="2578" y="16055"/>
                    </a:cubicBezTo>
                    <a:cubicBezTo>
                      <a:pt x="2749" y="16055"/>
                      <a:pt x="2916" y="15990"/>
                      <a:pt x="3007" y="15868"/>
                    </a:cubicBezTo>
                    <a:cubicBezTo>
                      <a:pt x="3341" y="16677"/>
                      <a:pt x="4170" y="17255"/>
                      <a:pt x="5044" y="17288"/>
                    </a:cubicBezTo>
                    <a:cubicBezTo>
                      <a:pt x="5070" y="17289"/>
                      <a:pt x="5095" y="17290"/>
                      <a:pt x="5120" y="17290"/>
                    </a:cubicBezTo>
                    <a:cubicBezTo>
                      <a:pt x="5968" y="17290"/>
                      <a:pt x="6803" y="16778"/>
                      <a:pt x="7284" y="15905"/>
                    </a:cubicBezTo>
                    <a:lnTo>
                      <a:pt x="7284" y="15905"/>
                    </a:lnTo>
                    <a:cubicBezTo>
                      <a:pt x="7151" y="16488"/>
                      <a:pt x="7492" y="17142"/>
                      <a:pt x="8045" y="17368"/>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7"/>
                    </a:cubicBezTo>
                    <a:cubicBezTo>
                      <a:pt x="10969" y="17274"/>
                      <a:pt x="11309" y="16999"/>
                      <a:pt x="11453" y="16629"/>
                    </a:cubicBezTo>
                    <a:cubicBezTo>
                      <a:pt x="11696" y="17067"/>
                      <a:pt x="12191" y="17350"/>
                      <a:pt x="12690" y="17350"/>
                    </a:cubicBezTo>
                    <a:cubicBezTo>
                      <a:pt x="12740" y="17350"/>
                      <a:pt x="12789" y="17347"/>
                      <a:pt x="12839" y="17341"/>
                    </a:cubicBezTo>
                    <a:cubicBezTo>
                      <a:pt x="13386" y="17278"/>
                      <a:pt x="13876" y="16861"/>
                      <a:pt x="14025" y="16331"/>
                    </a:cubicBezTo>
                    <a:cubicBezTo>
                      <a:pt x="14249" y="16855"/>
                      <a:pt x="14813" y="17206"/>
                      <a:pt x="15379" y="17206"/>
                    </a:cubicBezTo>
                    <a:cubicBezTo>
                      <a:pt x="15459" y="17206"/>
                      <a:pt x="15540" y="17199"/>
                      <a:pt x="15619" y="17184"/>
                    </a:cubicBezTo>
                    <a:cubicBezTo>
                      <a:pt x="16260" y="17065"/>
                      <a:pt x="16777" y="16466"/>
                      <a:pt x="16979" y="15788"/>
                    </a:cubicBezTo>
                    <a:cubicBezTo>
                      <a:pt x="17048" y="16112"/>
                      <a:pt x="17384" y="16324"/>
                      <a:pt x="17716" y="16324"/>
                    </a:cubicBezTo>
                    <a:cubicBezTo>
                      <a:pt x="17801" y="16324"/>
                      <a:pt x="17886" y="16310"/>
                      <a:pt x="17965" y="16281"/>
                    </a:cubicBezTo>
                    <a:cubicBezTo>
                      <a:pt x="18357" y="16138"/>
                      <a:pt x="18596" y="15702"/>
                      <a:pt x="18583" y="15286"/>
                    </a:cubicBezTo>
                    <a:cubicBezTo>
                      <a:pt x="18570" y="14869"/>
                      <a:pt x="18344" y="14481"/>
                      <a:pt x="18038" y="14196"/>
                    </a:cubicBezTo>
                    <a:cubicBezTo>
                      <a:pt x="18508" y="14154"/>
                      <a:pt x="18894" y="13746"/>
                      <a:pt x="19002" y="13285"/>
                    </a:cubicBezTo>
                    <a:cubicBezTo>
                      <a:pt x="19111" y="12826"/>
                      <a:pt x="18981" y="12336"/>
                      <a:pt x="18748" y="11925"/>
                    </a:cubicBezTo>
                    <a:cubicBezTo>
                      <a:pt x="18516" y="11516"/>
                      <a:pt x="18184" y="11170"/>
                      <a:pt x="17865" y="10725"/>
                    </a:cubicBezTo>
                    <a:lnTo>
                      <a:pt x="17865" y="10725"/>
                    </a:lnTo>
                    <a:cubicBezTo>
                      <a:pt x="17963" y="10791"/>
                      <a:pt x="18078" y="10821"/>
                      <a:pt x="18195" y="10821"/>
                    </a:cubicBezTo>
                    <a:cubicBezTo>
                      <a:pt x="18375" y="10821"/>
                      <a:pt x="18560" y="10749"/>
                      <a:pt x="18693" y="10625"/>
                    </a:cubicBezTo>
                    <a:cubicBezTo>
                      <a:pt x="18913" y="10420"/>
                      <a:pt x="19003" y="10105"/>
                      <a:pt x="18991" y="9805"/>
                    </a:cubicBezTo>
                    <a:cubicBezTo>
                      <a:pt x="18977" y="9507"/>
                      <a:pt x="18872" y="9219"/>
                      <a:pt x="18748" y="8945"/>
                    </a:cubicBezTo>
                    <a:cubicBezTo>
                      <a:pt x="18399" y="8174"/>
                      <a:pt x="17891" y="7475"/>
                      <a:pt x="17289" y="6922"/>
                    </a:cubicBezTo>
                    <a:lnTo>
                      <a:pt x="17289" y="6922"/>
                    </a:lnTo>
                    <a:cubicBezTo>
                      <a:pt x="17293" y="6922"/>
                      <a:pt x="17298" y="6922"/>
                      <a:pt x="17302" y="6922"/>
                    </a:cubicBezTo>
                    <a:cubicBezTo>
                      <a:pt x="17633" y="6922"/>
                      <a:pt x="17914" y="6636"/>
                      <a:pt x="18000" y="6314"/>
                    </a:cubicBezTo>
                    <a:cubicBezTo>
                      <a:pt x="18085" y="5988"/>
                      <a:pt x="18011" y="5641"/>
                      <a:pt x="17902" y="5324"/>
                    </a:cubicBezTo>
                    <a:cubicBezTo>
                      <a:pt x="17591" y="4427"/>
                      <a:pt x="17000" y="3630"/>
                      <a:pt x="16229" y="3074"/>
                    </a:cubicBezTo>
                    <a:lnTo>
                      <a:pt x="16229" y="3074"/>
                    </a:lnTo>
                    <a:cubicBezTo>
                      <a:pt x="16275" y="3092"/>
                      <a:pt x="16323" y="3100"/>
                      <a:pt x="16371" y="3100"/>
                    </a:cubicBezTo>
                    <a:cubicBezTo>
                      <a:pt x="16568" y="3100"/>
                      <a:pt x="16765" y="2960"/>
                      <a:pt x="16838" y="2771"/>
                    </a:cubicBezTo>
                    <a:cubicBezTo>
                      <a:pt x="16929" y="2537"/>
                      <a:pt x="16852" y="2259"/>
                      <a:pt x="16693" y="2063"/>
                    </a:cubicBezTo>
                    <a:cubicBezTo>
                      <a:pt x="16534" y="1868"/>
                      <a:pt x="16305" y="1740"/>
                      <a:pt x="16070" y="1650"/>
                    </a:cubicBezTo>
                    <a:cubicBezTo>
                      <a:pt x="15728" y="1516"/>
                      <a:pt x="15362" y="1449"/>
                      <a:pt x="14995" y="1449"/>
                    </a:cubicBezTo>
                    <a:cubicBezTo>
                      <a:pt x="14781" y="1449"/>
                      <a:pt x="14566" y="1472"/>
                      <a:pt x="14356" y="1519"/>
                    </a:cubicBezTo>
                    <a:cubicBezTo>
                      <a:pt x="14436" y="1373"/>
                      <a:pt x="14646" y="1134"/>
                      <a:pt x="14590" y="874"/>
                    </a:cubicBezTo>
                    <a:cubicBezTo>
                      <a:pt x="14553" y="682"/>
                      <a:pt x="14380" y="540"/>
                      <a:pt x="14193" y="488"/>
                    </a:cubicBezTo>
                    <a:cubicBezTo>
                      <a:pt x="14110" y="465"/>
                      <a:pt x="14025" y="456"/>
                      <a:pt x="13939" y="456"/>
                    </a:cubicBezTo>
                    <a:cubicBezTo>
                      <a:pt x="13831" y="456"/>
                      <a:pt x="13721" y="470"/>
                      <a:pt x="13614" y="488"/>
                    </a:cubicBezTo>
                    <a:cubicBezTo>
                      <a:pt x="12835" y="619"/>
                      <a:pt x="12088" y="931"/>
                      <a:pt x="11448" y="1394"/>
                    </a:cubicBezTo>
                    <a:cubicBezTo>
                      <a:pt x="11635" y="1112"/>
                      <a:pt x="11761" y="901"/>
                      <a:pt x="11792" y="665"/>
                    </a:cubicBezTo>
                    <a:cubicBezTo>
                      <a:pt x="11824" y="430"/>
                      <a:pt x="11736" y="160"/>
                      <a:pt x="11524" y="51"/>
                    </a:cubicBezTo>
                    <a:cubicBezTo>
                      <a:pt x="11452" y="15"/>
                      <a:pt x="11374" y="0"/>
                      <a:pt x="11295"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109;p36"/>
              <p:cNvSpPr/>
              <p:nvPr/>
            </p:nvSpPr>
            <p:spPr>
              <a:xfrm>
                <a:off x="5131046" y="4231056"/>
                <a:ext cx="165454" cy="223018"/>
              </a:xfrm>
              <a:custGeom>
                <a:avLst/>
                <a:gdLst/>
                <a:ahLst/>
                <a:cxnLst/>
                <a:rect l="l" t="t" r="r" b="b"/>
                <a:pathLst>
                  <a:path w="1397" h="1883" extrusionOk="0">
                    <a:moveTo>
                      <a:pt x="946" y="1"/>
                    </a:moveTo>
                    <a:cubicBezTo>
                      <a:pt x="942" y="1"/>
                      <a:pt x="938" y="3"/>
                      <a:pt x="934" y="6"/>
                    </a:cubicBezTo>
                    <a:cubicBezTo>
                      <a:pt x="927" y="13"/>
                      <a:pt x="927" y="23"/>
                      <a:pt x="933" y="30"/>
                    </a:cubicBezTo>
                    <a:cubicBezTo>
                      <a:pt x="1031" y="133"/>
                      <a:pt x="1127" y="237"/>
                      <a:pt x="1203" y="354"/>
                    </a:cubicBezTo>
                    <a:cubicBezTo>
                      <a:pt x="1278" y="469"/>
                      <a:pt x="1329" y="602"/>
                      <a:pt x="1331" y="738"/>
                    </a:cubicBezTo>
                    <a:cubicBezTo>
                      <a:pt x="1336" y="873"/>
                      <a:pt x="1287" y="1010"/>
                      <a:pt x="1178" y="1084"/>
                    </a:cubicBezTo>
                    <a:cubicBezTo>
                      <a:pt x="1120" y="1126"/>
                      <a:pt x="1047" y="1151"/>
                      <a:pt x="977" y="1151"/>
                    </a:cubicBezTo>
                    <a:cubicBezTo>
                      <a:pt x="920" y="1151"/>
                      <a:pt x="866" y="1135"/>
                      <a:pt x="822" y="1101"/>
                    </a:cubicBezTo>
                    <a:cubicBezTo>
                      <a:pt x="816" y="1096"/>
                      <a:pt x="808" y="1094"/>
                      <a:pt x="800" y="1094"/>
                    </a:cubicBezTo>
                    <a:cubicBezTo>
                      <a:pt x="791" y="1094"/>
                      <a:pt x="783" y="1097"/>
                      <a:pt x="776" y="1103"/>
                    </a:cubicBezTo>
                    <a:cubicBezTo>
                      <a:pt x="762" y="1115"/>
                      <a:pt x="760" y="1137"/>
                      <a:pt x="773" y="1152"/>
                    </a:cubicBezTo>
                    <a:cubicBezTo>
                      <a:pt x="866" y="1255"/>
                      <a:pt x="893" y="1410"/>
                      <a:pt x="854" y="1542"/>
                    </a:cubicBezTo>
                    <a:cubicBezTo>
                      <a:pt x="818" y="1678"/>
                      <a:pt x="698" y="1778"/>
                      <a:pt x="559" y="1806"/>
                    </a:cubicBezTo>
                    <a:cubicBezTo>
                      <a:pt x="530" y="1813"/>
                      <a:pt x="500" y="1816"/>
                      <a:pt x="470" y="1816"/>
                    </a:cubicBezTo>
                    <a:cubicBezTo>
                      <a:pt x="360" y="1816"/>
                      <a:pt x="250" y="1772"/>
                      <a:pt x="178" y="1685"/>
                    </a:cubicBezTo>
                    <a:cubicBezTo>
                      <a:pt x="85" y="1578"/>
                      <a:pt x="44" y="1422"/>
                      <a:pt x="88" y="1282"/>
                    </a:cubicBezTo>
                    <a:cubicBezTo>
                      <a:pt x="91" y="1275"/>
                      <a:pt x="87" y="1264"/>
                      <a:pt x="79" y="1263"/>
                    </a:cubicBezTo>
                    <a:cubicBezTo>
                      <a:pt x="77" y="1263"/>
                      <a:pt x="75" y="1262"/>
                      <a:pt x="73" y="1262"/>
                    </a:cubicBezTo>
                    <a:cubicBezTo>
                      <a:pt x="66" y="1262"/>
                      <a:pt x="60" y="1266"/>
                      <a:pt x="57" y="1274"/>
                    </a:cubicBezTo>
                    <a:cubicBezTo>
                      <a:pt x="1" y="1422"/>
                      <a:pt x="34" y="1598"/>
                      <a:pt x="136" y="1723"/>
                    </a:cubicBezTo>
                    <a:cubicBezTo>
                      <a:pt x="187" y="1784"/>
                      <a:pt x="255" y="1833"/>
                      <a:pt x="333" y="1859"/>
                    </a:cubicBezTo>
                    <a:cubicBezTo>
                      <a:pt x="381" y="1875"/>
                      <a:pt x="431" y="1883"/>
                      <a:pt x="481" y="1883"/>
                    </a:cubicBezTo>
                    <a:cubicBezTo>
                      <a:pt x="512" y="1883"/>
                      <a:pt x="543" y="1880"/>
                      <a:pt x="574" y="1874"/>
                    </a:cubicBezTo>
                    <a:cubicBezTo>
                      <a:pt x="653" y="1858"/>
                      <a:pt x="729" y="1823"/>
                      <a:pt x="792" y="1770"/>
                    </a:cubicBezTo>
                    <a:cubicBezTo>
                      <a:pt x="854" y="1717"/>
                      <a:pt x="901" y="1644"/>
                      <a:pt x="924" y="1565"/>
                    </a:cubicBezTo>
                    <a:cubicBezTo>
                      <a:pt x="960" y="1450"/>
                      <a:pt x="951" y="1322"/>
                      <a:pt x="899" y="1213"/>
                    </a:cubicBezTo>
                    <a:lnTo>
                      <a:pt x="899" y="1213"/>
                    </a:lnTo>
                    <a:cubicBezTo>
                      <a:pt x="923" y="1218"/>
                      <a:pt x="948" y="1221"/>
                      <a:pt x="972" y="1221"/>
                    </a:cubicBezTo>
                    <a:cubicBezTo>
                      <a:pt x="982" y="1221"/>
                      <a:pt x="993" y="1220"/>
                      <a:pt x="1003" y="1219"/>
                    </a:cubicBezTo>
                    <a:cubicBezTo>
                      <a:pt x="1081" y="1213"/>
                      <a:pt x="1156" y="1185"/>
                      <a:pt x="1219" y="1139"/>
                    </a:cubicBezTo>
                    <a:cubicBezTo>
                      <a:pt x="1250" y="1117"/>
                      <a:pt x="1277" y="1088"/>
                      <a:pt x="1302" y="1058"/>
                    </a:cubicBezTo>
                    <a:cubicBezTo>
                      <a:pt x="1325" y="1027"/>
                      <a:pt x="1344" y="993"/>
                      <a:pt x="1358" y="958"/>
                    </a:cubicBezTo>
                    <a:cubicBezTo>
                      <a:pt x="1386" y="888"/>
                      <a:pt x="1396" y="811"/>
                      <a:pt x="1393" y="737"/>
                    </a:cubicBezTo>
                    <a:cubicBezTo>
                      <a:pt x="1387" y="587"/>
                      <a:pt x="1328" y="445"/>
                      <a:pt x="1245" y="327"/>
                    </a:cubicBezTo>
                    <a:cubicBezTo>
                      <a:pt x="1162" y="207"/>
                      <a:pt x="1060" y="107"/>
                      <a:pt x="958" y="6"/>
                    </a:cubicBezTo>
                    <a:cubicBezTo>
                      <a:pt x="955" y="3"/>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110;p36"/>
              <p:cNvSpPr/>
              <p:nvPr/>
            </p:nvSpPr>
            <p:spPr>
              <a:xfrm>
                <a:off x="3750313" y="4224069"/>
                <a:ext cx="264584" cy="192935"/>
              </a:xfrm>
              <a:custGeom>
                <a:avLst/>
                <a:gdLst/>
                <a:ahLst/>
                <a:cxnLst/>
                <a:rect l="l" t="t" r="r" b="b"/>
                <a:pathLst>
                  <a:path w="2234" h="1629" extrusionOk="0">
                    <a:moveTo>
                      <a:pt x="1079" y="471"/>
                    </a:moveTo>
                    <a:lnTo>
                      <a:pt x="1079" y="471"/>
                    </a:lnTo>
                    <a:cubicBezTo>
                      <a:pt x="1098" y="503"/>
                      <a:pt x="1113" y="538"/>
                      <a:pt x="1123" y="574"/>
                    </a:cubicBezTo>
                    <a:cubicBezTo>
                      <a:pt x="1134" y="625"/>
                      <a:pt x="1136" y="677"/>
                      <a:pt x="1131" y="729"/>
                    </a:cubicBezTo>
                    <a:cubicBezTo>
                      <a:pt x="1120" y="834"/>
                      <a:pt x="1077" y="934"/>
                      <a:pt x="1009" y="1013"/>
                    </a:cubicBezTo>
                    <a:cubicBezTo>
                      <a:pt x="982" y="1045"/>
                      <a:pt x="951" y="1071"/>
                      <a:pt x="918" y="1094"/>
                    </a:cubicBezTo>
                    <a:lnTo>
                      <a:pt x="918" y="1094"/>
                    </a:lnTo>
                    <a:cubicBezTo>
                      <a:pt x="910" y="1063"/>
                      <a:pt x="905" y="1032"/>
                      <a:pt x="901" y="1001"/>
                    </a:cubicBezTo>
                    <a:cubicBezTo>
                      <a:pt x="881" y="810"/>
                      <a:pt x="946" y="608"/>
                      <a:pt x="1079" y="471"/>
                    </a:cubicBezTo>
                    <a:close/>
                    <a:moveTo>
                      <a:pt x="268" y="1"/>
                    </a:moveTo>
                    <a:cubicBezTo>
                      <a:pt x="264" y="1"/>
                      <a:pt x="260" y="2"/>
                      <a:pt x="256" y="5"/>
                    </a:cubicBezTo>
                    <a:cubicBezTo>
                      <a:pt x="95" y="167"/>
                      <a:pt x="1" y="400"/>
                      <a:pt x="19" y="632"/>
                    </a:cubicBezTo>
                    <a:cubicBezTo>
                      <a:pt x="28" y="749"/>
                      <a:pt x="66" y="865"/>
                      <a:pt x="135" y="961"/>
                    </a:cubicBezTo>
                    <a:cubicBezTo>
                      <a:pt x="204" y="1057"/>
                      <a:pt x="298" y="1133"/>
                      <a:pt x="406" y="1182"/>
                    </a:cubicBezTo>
                    <a:cubicBezTo>
                      <a:pt x="488" y="1218"/>
                      <a:pt x="576" y="1238"/>
                      <a:pt x="666" y="1238"/>
                    </a:cubicBezTo>
                    <a:cubicBezTo>
                      <a:pt x="695" y="1238"/>
                      <a:pt x="725" y="1236"/>
                      <a:pt x="754" y="1232"/>
                    </a:cubicBezTo>
                    <a:cubicBezTo>
                      <a:pt x="798" y="1224"/>
                      <a:pt x="841" y="1213"/>
                      <a:pt x="882" y="1195"/>
                    </a:cubicBezTo>
                    <a:lnTo>
                      <a:pt x="882" y="1195"/>
                    </a:lnTo>
                    <a:cubicBezTo>
                      <a:pt x="902" y="1241"/>
                      <a:pt x="926" y="1285"/>
                      <a:pt x="954" y="1325"/>
                    </a:cubicBezTo>
                    <a:cubicBezTo>
                      <a:pt x="1022" y="1418"/>
                      <a:pt x="1110" y="1492"/>
                      <a:pt x="1211" y="1546"/>
                    </a:cubicBezTo>
                    <a:cubicBezTo>
                      <a:pt x="1311" y="1598"/>
                      <a:pt x="1423" y="1627"/>
                      <a:pt x="1537" y="1629"/>
                    </a:cubicBezTo>
                    <a:cubicBezTo>
                      <a:pt x="1593" y="1629"/>
                      <a:pt x="1650" y="1622"/>
                      <a:pt x="1704" y="1610"/>
                    </a:cubicBezTo>
                    <a:cubicBezTo>
                      <a:pt x="1760" y="1595"/>
                      <a:pt x="1813" y="1573"/>
                      <a:pt x="1863" y="1547"/>
                    </a:cubicBezTo>
                    <a:cubicBezTo>
                      <a:pt x="2059" y="1439"/>
                      <a:pt x="2204" y="1239"/>
                      <a:pt x="2233" y="1016"/>
                    </a:cubicBezTo>
                    <a:cubicBezTo>
                      <a:pt x="2234" y="1007"/>
                      <a:pt x="2227" y="997"/>
                      <a:pt x="2218" y="996"/>
                    </a:cubicBezTo>
                    <a:cubicBezTo>
                      <a:pt x="2217" y="996"/>
                      <a:pt x="2217" y="996"/>
                      <a:pt x="2216" y="996"/>
                    </a:cubicBezTo>
                    <a:cubicBezTo>
                      <a:pt x="2207" y="996"/>
                      <a:pt x="2199" y="1002"/>
                      <a:pt x="2198" y="1011"/>
                    </a:cubicBezTo>
                    <a:cubicBezTo>
                      <a:pt x="2167" y="1221"/>
                      <a:pt x="2025" y="1407"/>
                      <a:pt x="1839" y="1503"/>
                    </a:cubicBezTo>
                    <a:cubicBezTo>
                      <a:pt x="1792" y="1526"/>
                      <a:pt x="1744" y="1544"/>
                      <a:pt x="1693" y="1558"/>
                    </a:cubicBezTo>
                    <a:cubicBezTo>
                      <a:pt x="1642" y="1568"/>
                      <a:pt x="1590" y="1573"/>
                      <a:pt x="1538" y="1573"/>
                    </a:cubicBezTo>
                    <a:cubicBezTo>
                      <a:pt x="1433" y="1570"/>
                      <a:pt x="1332" y="1542"/>
                      <a:pt x="1240" y="1492"/>
                    </a:cubicBezTo>
                    <a:cubicBezTo>
                      <a:pt x="1147" y="1442"/>
                      <a:pt x="1068" y="1372"/>
                      <a:pt x="1008" y="1288"/>
                    </a:cubicBezTo>
                    <a:cubicBezTo>
                      <a:pt x="981" y="1249"/>
                      <a:pt x="959" y="1208"/>
                      <a:pt x="941" y="1165"/>
                    </a:cubicBezTo>
                    <a:lnTo>
                      <a:pt x="941" y="1165"/>
                    </a:lnTo>
                    <a:cubicBezTo>
                      <a:pt x="987" y="1137"/>
                      <a:pt x="1029" y="1102"/>
                      <a:pt x="1064" y="1062"/>
                    </a:cubicBezTo>
                    <a:cubicBezTo>
                      <a:pt x="1142" y="970"/>
                      <a:pt x="1192" y="857"/>
                      <a:pt x="1204" y="737"/>
                    </a:cubicBezTo>
                    <a:cubicBezTo>
                      <a:pt x="1209" y="677"/>
                      <a:pt x="1207" y="616"/>
                      <a:pt x="1193" y="557"/>
                    </a:cubicBezTo>
                    <a:cubicBezTo>
                      <a:pt x="1177" y="499"/>
                      <a:pt x="1151" y="443"/>
                      <a:pt x="1115" y="393"/>
                    </a:cubicBezTo>
                    <a:lnTo>
                      <a:pt x="1111" y="391"/>
                    </a:lnTo>
                    <a:cubicBezTo>
                      <a:pt x="1105" y="383"/>
                      <a:pt x="1095" y="379"/>
                      <a:pt x="1086" y="379"/>
                    </a:cubicBezTo>
                    <a:cubicBezTo>
                      <a:pt x="1077" y="379"/>
                      <a:pt x="1069" y="382"/>
                      <a:pt x="1062" y="388"/>
                    </a:cubicBezTo>
                    <a:cubicBezTo>
                      <a:pt x="892" y="543"/>
                      <a:pt x="810" y="781"/>
                      <a:pt x="834" y="1008"/>
                    </a:cubicBezTo>
                    <a:cubicBezTo>
                      <a:pt x="839" y="1048"/>
                      <a:pt x="847" y="1088"/>
                      <a:pt x="858" y="1127"/>
                    </a:cubicBezTo>
                    <a:lnTo>
                      <a:pt x="858" y="1127"/>
                    </a:lnTo>
                    <a:cubicBezTo>
                      <a:pt x="821" y="1143"/>
                      <a:pt x="782" y="1154"/>
                      <a:pt x="743" y="1162"/>
                    </a:cubicBezTo>
                    <a:cubicBezTo>
                      <a:pt x="718" y="1166"/>
                      <a:pt x="692" y="1167"/>
                      <a:pt x="667" y="1167"/>
                    </a:cubicBezTo>
                    <a:cubicBezTo>
                      <a:pt x="588" y="1167"/>
                      <a:pt x="507" y="1149"/>
                      <a:pt x="433" y="1117"/>
                    </a:cubicBezTo>
                    <a:cubicBezTo>
                      <a:pt x="337" y="1074"/>
                      <a:pt x="250" y="1007"/>
                      <a:pt x="186" y="922"/>
                    </a:cubicBezTo>
                    <a:cubicBezTo>
                      <a:pt x="124" y="836"/>
                      <a:pt x="86" y="731"/>
                      <a:pt x="76" y="625"/>
                    </a:cubicBezTo>
                    <a:cubicBezTo>
                      <a:pt x="55" y="412"/>
                      <a:pt x="131" y="187"/>
                      <a:pt x="281" y="26"/>
                    </a:cubicBezTo>
                    <a:cubicBezTo>
                      <a:pt x="286" y="20"/>
                      <a:pt x="286" y="9"/>
                      <a:pt x="280" y="5"/>
                    </a:cubicBezTo>
                    <a:cubicBezTo>
                      <a:pt x="277" y="2"/>
                      <a:pt x="27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111;p36"/>
              <p:cNvSpPr/>
              <p:nvPr/>
            </p:nvSpPr>
            <p:spPr>
              <a:xfrm>
                <a:off x="4859590" y="4527268"/>
                <a:ext cx="43229" cy="52113"/>
              </a:xfrm>
              <a:custGeom>
                <a:avLst/>
                <a:gdLst/>
                <a:ahLst/>
                <a:cxnLst/>
                <a:rect l="l" t="t" r="r" b="b"/>
                <a:pathLst>
                  <a:path w="365" h="440" extrusionOk="0">
                    <a:moveTo>
                      <a:pt x="21" y="1"/>
                    </a:moveTo>
                    <a:cubicBezTo>
                      <a:pt x="18" y="1"/>
                      <a:pt x="15" y="1"/>
                      <a:pt x="12" y="3"/>
                    </a:cubicBezTo>
                    <a:cubicBezTo>
                      <a:pt x="3" y="8"/>
                      <a:pt x="1" y="19"/>
                      <a:pt x="6" y="26"/>
                    </a:cubicBezTo>
                    <a:cubicBezTo>
                      <a:pt x="51" y="102"/>
                      <a:pt x="101" y="174"/>
                      <a:pt x="155" y="243"/>
                    </a:cubicBezTo>
                    <a:cubicBezTo>
                      <a:pt x="208" y="312"/>
                      <a:pt x="264" y="378"/>
                      <a:pt x="333" y="436"/>
                    </a:cubicBezTo>
                    <a:cubicBezTo>
                      <a:pt x="336" y="438"/>
                      <a:pt x="340" y="440"/>
                      <a:pt x="344" y="440"/>
                    </a:cubicBezTo>
                    <a:cubicBezTo>
                      <a:pt x="347" y="440"/>
                      <a:pt x="350" y="439"/>
                      <a:pt x="353" y="438"/>
                    </a:cubicBezTo>
                    <a:cubicBezTo>
                      <a:pt x="361" y="435"/>
                      <a:pt x="364" y="424"/>
                      <a:pt x="360" y="415"/>
                    </a:cubicBezTo>
                    <a:cubicBezTo>
                      <a:pt x="322" y="336"/>
                      <a:pt x="267" y="266"/>
                      <a:pt x="212" y="198"/>
                    </a:cubicBezTo>
                    <a:cubicBezTo>
                      <a:pt x="156" y="132"/>
                      <a:pt x="99" y="66"/>
                      <a:pt x="33" y="5"/>
                    </a:cubicBezTo>
                    <a:cubicBezTo>
                      <a:pt x="29" y="2"/>
                      <a:pt x="25"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1112;p36"/>
            <p:cNvSpPr/>
            <p:nvPr/>
          </p:nvSpPr>
          <p:spPr>
            <a:xfrm rot="325609">
              <a:off x="6187140" y="2973791"/>
              <a:ext cx="180810" cy="480668"/>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113;p36"/>
            <p:cNvSpPr/>
            <p:nvPr/>
          </p:nvSpPr>
          <p:spPr>
            <a:xfrm>
              <a:off x="6214900" y="2426675"/>
              <a:ext cx="1236626" cy="1406320"/>
            </a:xfrm>
            <a:custGeom>
              <a:avLst/>
              <a:gdLst/>
              <a:ahLst/>
              <a:cxnLst/>
              <a:rect l="l" t="t" r="r" b="b"/>
              <a:pathLst>
                <a:path w="12122" h="12827" extrusionOk="0">
                  <a:moveTo>
                    <a:pt x="6697" y="0"/>
                  </a:moveTo>
                  <a:cubicBezTo>
                    <a:pt x="5927" y="0"/>
                    <a:pt x="5141" y="168"/>
                    <a:pt x="4384" y="504"/>
                  </a:cubicBezTo>
                  <a:cubicBezTo>
                    <a:pt x="2895" y="1164"/>
                    <a:pt x="1643" y="2420"/>
                    <a:pt x="904" y="3995"/>
                  </a:cubicBezTo>
                  <a:cubicBezTo>
                    <a:pt x="165" y="5571"/>
                    <a:pt x="1" y="7336"/>
                    <a:pt x="446" y="8904"/>
                  </a:cubicBezTo>
                  <a:cubicBezTo>
                    <a:pt x="889" y="10471"/>
                    <a:pt x="1908" y="11712"/>
                    <a:pt x="3275" y="12354"/>
                  </a:cubicBezTo>
                  <a:cubicBezTo>
                    <a:pt x="3949" y="12669"/>
                    <a:pt x="4679" y="12827"/>
                    <a:pt x="5426" y="12827"/>
                  </a:cubicBezTo>
                  <a:cubicBezTo>
                    <a:pt x="6195" y="12827"/>
                    <a:pt x="6981" y="12659"/>
                    <a:pt x="7738" y="12323"/>
                  </a:cubicBezTo>
                  <a:cubicBezTo>
                    <a:pt x="9227" y="11663"/>
                    <a:pt x="10479" y="10407"/>
                    <a:pt x="11218" y="8832"/>
                  </a:cubicBezTo>
                  <a:cubicBezTo>
                    <a:pt x="11957" y="7256"/>
                    <a:pt x="12121" y="5490"/>
                    <a:pt x="11678" y="3923"/>
                  </a:cubicBezTo>
                  <a:cubicBezTo>
                    <a:pt x="11233" y="2356"/>
                    <a:pt x="10215" y="1115"/>
                    <a:pt x="8847" y="473"/>
                  </a:cubicBezTo>
                  <a:cubicBezTo>
                    <a:pt x="8173" y="158"/>
                    <a:pt x="7443" y="0"/>
                    <a:pt x="6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114;p36"/>
            <p:cNvSpPr/>
            <p:nvPr/>
          </p:nvSpPr>
          <p:spPr>
            <a:xfrm>
              <a:off x="6277537" y="2600430"/>
              <a:ext cx="271453" cy="329138"/>
            </a:xfrm>
            <a:custGeom>
              <a:avLst/>
              <a:gdLst/>
              <a:ahLst/>
              <a:cxnLst/>
              <a:rect l="l" t="t" r="r" b="b"/>
              <a:pathLst>
                <a:path w="2292" h="2779" extrusionOk="0">
                  <a:moveTo>
                    <a:pt x="1285" y="0"/>
                  </a:moveTo>
                  <a:cubicBezTo>
                    <a:pt x="866" y="990"/>
                    <a:pt x="343" y="1949"/>
                    <a:pt x="0" y="2610"/>
                  </a:cubicBezTo>
                  <a:cubicBezTo>
                    <a:pt x="336" y="2697"/>
                    <a:pt x="836" y="2779"/>
                    <a:pt x="1534" y="2779"/>
                  </a:cubicBezTo>
                  <a:cubicBezTo>
                    <a:pt x="1765" y="2779"/>
                    <a:pt x="2017" y="2770"/>
                    <a:pt x="2292" y="2749"/>
                  </a:cubicBezTo>
                  <a:cubicBezTo>
                    <a:pt x="2292" y="2749"/>
                    <a:pt x="1527" y="1912"/>
                    <a:pt x="12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115;p36"/>
            <p:cNvSpPr/>
            <p:nvPr/>
          </p:nvSpPr>
          <p:spPr>
            <a:xfrm>
              <a:off x="6429847" y="2037261"/>
              <a:ext cx="1072666" cy="898704"/>
            </a:xfrm>
            <a:custGeom>
              <a:avLst/>
              <a:gdLst/>
              <a:ahLst/>
              <a:cxnLst/>
              <a:rect l="l" t="t" r="r" b="b"/>
              <a:pathLst>
                <a:path w="9057" h="7588" extrusionOk="0">
                  <a:moveTo>
                    <a:pt x="4501" y="1"/>
                  </a:moveTo>
                  <a:cubicBezTo>
                    <a:pt x="4482" y="1"/>
                    <a:pt x="4441" y="1"/>
                    <a:pt x="4381" y="5"/>
                  </a:cubicBezTo>
                  <a:cubicBezTo>
                    <a:pt x="2026" y="167"/>
                    <a:pt x="1575" y="2850"/>
                    <a:pt x="1575" y="2850"/>
                  </a:cubicBezTo>
                  <a:lnTo>
                    <a:pt x="654" y="2829"/>
                  </a:lnTo>
                  <a:cubicBezTo>
                    <a:pt x="590" y="3007"/>
                    <a:pt x="532" y="3195"/>
                    <a:pt x="482" y="3397"/>
                  </a:cubicBezTo>
                  <a:cubicBezTo>
                    <a:pt x="363" y="3837"/>
                    <a:pt x="193" y="4299"/>
                    <a:pt x="0" y="4754"/>
                  </a:cubicBezTo>
                  <a:cubicBezTo>
                    <a:pt x="241" y="6668"/>
                    <a:pt x="1007" y="7504"/>
                    <a:pt x="1007" y="7504"/>
                  </a:cubicBezTo>
                  <a:cubicBezTo>
                    <a:pt x="1007" y="7504"/>
                    <a:pt x="1388" y="7588"/>
                    <a:pt x="1868" y="7588"/>
                  </a:cubicBezTo>
                  <a:cubicBezTo>
                    <a:pt x="2120" y="7588"/>
                    <a:pt x="2400" y="7564"/>
                    <a:pt x="2664" y="7494"/>
                  </a:cubicBezTo>
                  <a:cubicBezTo>
                    <a:pt x="3433" y="7289"/>
                    <a:pt x="5278" y="7380"/>
                    <a:pt x="6998" y="5907"/>
                  </a:cubicBezTo>
                  <a:cubicBezTo>
                    <a:pt x="8718" y="4430"/>
                    <a:pt x="9057" y="990"/>
                    <a:pt x="5615" y="129"/>
                  </a:cubicBezTo>
                  <a:cubicBezTo>
                    <a:pt x="5519" y="105"/>
                    <a:pt x="5429" y="85"/>
                    <a:pt x="5339" y="69"/>
                  </a:cubicBezTo>
                  <a:cubicBezTo>
                    <a:pt x="5079" y="30"/>
                    <a:pt x="4805" y="5"/>
                    <a:pt x="4513" y="1"/>
                  </a:cubicBezTo>
                  <a:cubicBezTo>
                    <a:pt x="4513" y="1"/>
                    <a:pt x="4509" y="1"/>
                    <a:pt x="450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116;p36"/>
            <p:cNvSpPr/>
            <p:nvPr/>
          </p:nvSpPr>
          <p:spPr>
            <a:xfrm>
              <a:off x="6202211" y="2045315"/>
              <a:ext cx="1329078" cy="1094126"/>
            </a:xfrm>
            <a:custGeom>
              <a:avLst/>
              <a:gdLst/>
              <a:ahLst/>
              <a:cxnLst/>
              <a:rect l="l" t="t" r="r" b="b"/>
              <a:pathLst>
                <a:path w="11222" h="9238" extrusionOk="0">
                  <a:moveTo>
                    <a:pt x="7261" y="1"/>
                  </a:moveTo>
                  <a:lnTo>
                    <a:pt x="7261" y="1"/>
                  </a:lnTo>
                  <a:cubicBezTo>
                    <a:pt x="7351" y="17"/>
                    <a:pt x="7443" y="37"/>
                    <a:pt x="7537" y="61"/>
                  </a:cubicBezTo>
                  <a:cubicBezTo>
                    <a:pt x="10979" y="922"/>
                    <a:pt x="10640" y="4364"/>
                    <a:pt x="8920" y="5839"/>
                  </a:cubicBezTo>
                  <a:cubicBezTo>
                    <a:pt x="7200" y="7314"/>
                    <a:pt x="5355" y="7221"/>
                    <a:pt x="4586" y="7426"/>
                  </a:cubicBezTo>
                  <a:cubicBezTo>
                    <a:pt x="4322" y="7496"/>
                    <a:pt x="4042" y="7520"/>
                    <a:pt x="3789" y="7520"/>
                  </a:cubicBezTo>
                  <a:cubicBezTo>
                    <a:pt x="3310" y="7520"/>
                    <a:pt x="2928" y="7436"/>
                    <a:pt x="2928" y="7436"/>
                  </a:cubicBezTo>
                  <a:cubicBezTo>
                    <a:pt x="2653" y="7457"/>
                    <a:pt x="2402" y="7466"/>
                    <a:pt x="2171" y="7466"/>
                  </a:cubicBezTo>
                  <a:cubicBezTo>
                    <a:pt x="1473" y="7466"/>
                    <a:pt x="972" y="7383"/>
                    <a:pt x="638" y="7295"/>
                  </a:cubicBezTo>
                  <a:cubicBezTo>
                    <a:pt x="549" y="7467"/>
                    <a:pt x="471" y="7623"/>
                    <a:pt x="411" y="7749"/>
                  </a:cubicBezTo>
                  <a:cubicBezTo>
                    <a:pt x="309" y="7967"/>
                    <a:pt x="130" y="8414"/>
                    <a:pt x="1" y="8987"/>
                  </a:cubicBezTo>
                  <a:cubicBezTo>
                    <a:pt x="612" y="9104"/>
                    <a:pt x="1583" y="9238"/>
                    <a:pt x="2813" y="9238"/>
                  </a:cubicBezTo>
                  <a:cubicBezTo>
                    <a:pt x="3701" y="9238"/>
                    <a:pt x="4725" y="9168"/>
                    <a:pt x="5847" y="8972"/>
                  </a:cubicBezTo>
                  <a:cubicBezTo>
                    <a:pt x="8402" y="8527"/>
                    <a:pt x="10194" y="7196"/>
                    <a:pt x="11118" y="6345"/>
                  </a:cubicBezTo>
                  <a:cubicBezTo>
                    <a:pt x="11221" y="5279"/>
                    <a:pt x="11155" y="4105"/>
                    <a:pt x="10807" y="3054"/>
                  </a:cubicBezTo>
                  <a:cubicBezTo>
                    <a:pt x="10310" y="1546"/>
                    <a:pt x="9233" y="297"/>
                    <a:pt x="726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117;p36"/>
            <p:cNvSpPr/>
            <p:nvPr/>
          </p:nvSpPr>
          <p:spPr>
            <a:xfrm>
              <a:off x="6466088" y="2173819"/>
              <a:ext cx="915266" cy="751012"/>
            </a:xfrm>
            <a:custGeom>
              <a:avLst/>
              <a:gdLst/>
              <a:ahLst/>
              <a:cxnLst/>
              <a:rect l="l" t="t" r="r" b="b"/>
              <a:pathLst>
                <a:path w="7728" h="6341" extrusionOk="0">
                  <a:moveTo>
                    <a:pt x="2778" y="0"/>
                  </a:moveTo>
                  <a:cubicBezTo>
                    <a:pt x="1950" y="0"/>
                    <a:pt x="1237" y="384"/>
                    <a:pt x="913" y="1433"/>
                  </a:cubicBezTo>
                  <a:cubicBezTo>
                    <a:pt x="1" y="4394"/>
                    <a:pt x="2358" y="6341"/>
                    <a:pt x="2358" y="6341"/>
                  </a:cubicBezTo>
                  <a:cubicBezTo>
                    <a:pt x="6785" y="5890"/>
                    <a:pt x="7728" y="3430"/>
                    <a:pt x="6785" y="2120"/>
                  </a:cubicBezTo>
                  <a:cubicBezTo>
                    <a:pt x="6176" y="1274"/>
                    <a:pt x="4286" y="0"/>
                    <a:pt x="2778"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118;p36"/>
            <p:cNvSpPr/>
            <p:nvPr/>
          </p:nvSpPr>
          <p:spPr>
            <a:xfrm>
              <a:off x="6428425" y="2293678"/>
              <a:ext cx="231777" cy="226453"/>
            </a:xfrm>
            <a:custGeom>
              <a:avLst/>
              <a:gdLst/>
              <a:ahLst/>
              <a:cxnLst/>
              <a:rect l="l" t="t" r="r" b="b"/>
              <a:pathLst>
                <a:path w="1957" h="1912" extrusionOk="0">
                  <a:moveTo>
                    <a:pt x="1225" y="0"/>
                  </a:moveTo>
                  <a:cubicBezTo>
                    <a:pt x="993" y="0"/>
                    <a:pt x="736" y="125"/>
                    <a:pt x="498" y="517"/>
                  </a:cubicBezTo>
                  <a:cubicBezTo>
                    <a:pt x="0" y="1338"/>
                    <a:pt x="499" y="1911"/>
                    <a:pt x="1085" y="1911"/>
                  </a:cubicBezTo>
                  <a:cubicBezTo>
                    <a:pt x="1269" y="1911"/>
                    <a:pt x="1462" y="1855"/>
                    <a:pt x="1635" y="1732"/>
                  </a:cubicBezTo>
                  <a:lnTo>
                    <a:pt x="1956" y="383"/>
                  </a:lnTo>
                  <a:cubicBezTo>
                    <a:pt x="1956" y="383"/>
                    <a:pt x="1631" y="0"/>
                    <a:pt x="1225"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119;p36"/>
            <p:cNvSpPr/>
            <p:nvPr/>
          </p:nvSpPr>
          <p:spPr>
            <a:xfrm>
              <a:off x="6515002" y="2335841"/>
              <a:ext cx="128976" cy="148047"/>
            </a:xfrm>
            <a:custGeom>
              <a:avLst/>
              <a:gdLst/>
              <a:ahLst/>
              <a:cxnLst/>
              <a:rect l="l" t="t" r="r" b="b"/>
              <a:pathLst>
                <a:path w="1089" h="1250" extrusionOk="0">
                  <a:moveTo>
                    <a:pt x="375" y="0"/>
                  </a:moveTo>
                  <a:cubicBezTo>
                    <a:pt x="184" y="0"/>
                    <a:pt x="24" y="95"/>
                    <a:pt x="16" y="100"/>
                  </a:cubicBezTo>
                  <a:cubicBezTo>
                    <a:pt x="4" y="107"/>
                    <a:pt x="0" y="122"/>
                    <a:pt x="6" y="135"/>
                  </a:cubicBezTo>
                  <a:cubicBezTo>
                    <a:pt x="10" y="142"/>
                    <a:pt x="18" y="146"/>
                    <a:pt x="25" y="146"/>
                  </a:cubicBezTo>
                  <a:cubicBezTo>
                    <a:pt x="30" y="146"/>
                    <a:pt x="35" y="144"/>
                    <a:pt x="39" y="142"/>
                  </a:cubicBezTo>
                  <a:cubicBezTo>
                    <a:pt x="40" y="141"/>
                    <a:pt x="195" y="49"/>
                    <a:pt x="375" y="49"/>
                  </a:cubicBezTo>
                  <a:cubicBezTo>
                    <a:pt x="416" y="49"/>
                    <a:pt x="457" y="54"/>
                    <a:pt x="499" y="65"/>
                  </a:cubicBezTo>
                  <a:cubicBezTo>
                    <a:pt x="630" y="102"/>
                    <a:pt x="735" y="198"/>
                    <a:pt x="810" y="352"/>
                  </a:cubicBezTo>
                  <a:cubicBezTo>
                    <a:pt x="1026" y="789"/>
                    <a:pt x="515" y="1201"/>
                    <a:pt x="510" y="1205"/>
                  </a:cubicBezTo>
                  <a:cubicBezTo>
                    <a:pt x="499" y="1214"/>
                    <a:pt x="496" y="1230"/>
                    <a:pt x="504" y="1240"/>
                  </a:cubicBezTo>
                  <a:cubicBezTo>
                    <a:pt x="507" y="1242"/>
                    <a:pt x="510" y="1246"/>
                    <a:pt x="512" y="1247"/>
                  </a:cubicBezTo>
                  <a:cubicBezTo>
                    <a:pt x="516" y="1249"/>
                    <a:pt x="520" y="1250"/>
                    <a:pt x="524" y="1250"/>
                  </a:cubicBezTo>
                  <a:cubicBezTo>
                    <a:pt x="529" y="1250"/>
                    <a:pt x="534" y="1248"/>
                    <a:pt x="538" y="1246"/>
                  </a:cubicBezTo>
                  <a:cubicBezTo>
                    <a:pt x="543" y="1240"/>
                    <a:pt x="1089" y="804"/>
                    <a:pt x="855" y="329"/>
                  </a:cubicBezTo>
                  <a:cubicBezTo>
                    <a:pt x="772" y="163"/>
                    <a:pt x="658" y="59"/>
                    <a:pt x="513" y="18"/>
                  </a:cubicBezTo>
                  <a:cubicBezTo>
                    <a:pt x="466" y="5"/>
                    <a:pt x="420"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120;p36"/>
            <p:cNvSpPr/>
            <p:nvPr/>
          </p:nvSpPr>
          <p:spPr>
            <a:xfrm>
              <a:off x="6497829" y="2005994"/>
              <a:ext cx="929241" cy="864712"/>
            </a:xfrm>
            <a:custGeom>
              <a:avLst/>
              <a:gdLst/>
              <a:ahLst/>
              <a:cxnLst/>
              <a:rect l="l" t="t" r="r" b="b"/>
              <a:pathLst>
                <a:path w="7846" h="7301" extrusionOk="0">
                  <a:moveTo>
                    <a:pt x="3540" y="0"/>
                  </a:moveTo>
                  <a:cubicBezTo>
                    <a:pt x="2485" y="0"/>
                    <a:pt x="1632" y="442"/>
                    <a:pt x="1183" y="1180"/>
                  </a:cubicBezTo>
                  <a:cubicBezTo>
                    <a:pt x="1183" y="1180"/>
                    <a:pt x="676" y="1918"/>
                    <a:pt x="303" y="3641"/>
                  </a:cubicBezTo>
                  <a:cubicBezTo>
                    <a:pt x="0" y="5036"/>
                    <a:pt x="820" y="6641"/>
                    <a:pt x="2500" y="7119"/>
                  </a:cubicBezTo>
                  <a:cubicBezTo>
                    <a:pt x="2904" y="7234"/>
                    <a:pt x="3322" y="7300"/>
                    <a:pt x="3737" y="7300"/>
                  </a:cubicBezTo>
                  <a:cubicBezTo>
                    <a:pt x="4946" y="7300"/>
                    <a:pt x="6131" y="6735"/>
                    <a:pt x="6861" y="5144"/>
                  </a:cubicBezTo>
                  <a:cubicBezTo>
                    <a:pt x="7845" y="3006"/>
                    <a:pt x="6753" y="1046"/>
                    <a:pt x="5578" y="493"/>
                  </a:cubicBezTo>
                  <a:cubicBezTo>
                    <a:pt x="4857" y="154"/>
                    <a:pt x="4163" y="0"/>
                    <a:pt x="3540"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121;p36"/>
            <p:cNvSpPr/>
            <p:nvPr/>
          </p:nvSpPr>
          <p:spPr>
            <a:xfrm>
              <a:off x="7200750" y="2558977"/>
              <a:ext cx="225856" cy="230953"/>
            </a:xfrm>
            <a:custGeom>
              <a:avLst/>
              <a:gdLst/>
              <a:ahLst/>
              <a:cxnLst/>
              <a:rect l="l" t="t" r="r" b="b"/>
              <a:pathLst>
                <a:path w="1907" h="1950" extrusionOk="0">
                  <a:moveTo>
                    <a:pt x="817" y="1"/>
                  </a:moveTo>
                  <a:cubicBezTo>
                    <a:pt x="720" y="1"/>
                    <a:pt x="657" y="10"/>
                    <a:pt x="657" y="10"/>
                  </a:cubicBezTo>
                  <a:lnTo>
                    <a:pt x="0" y="1238"/>
                  </a:lnTo>
                  <a:cubicBezTo>
                    <a:pt x="120" y="1678"/>
                    <a:pt x="515" y="1950"/>
                    <a:pt x="902" y="1950"/>
                  </a:cubicBezTo>
                  <a:cubicBezTo>
                    <a:pt x="1279" y="1950"/>
                    <a:pt x="1648" y="1691"/>
                    <a:pt x="1749" y="1077"/>
                  </a:cubicBezTo>
                  <a:cubicBezTo>
                    <a:pt x="1907" y="108"/>
                    <a:pt x="1157" y="1"/>
                    <a:pt x="817"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122;p36"/>
            <p:cNvSpPr/>
            <p:nvPr/>
          </p:nvSpPr>
          <p:spPr>
            <a:xfrm>
              <a:off x="7021082" y="2310969"/>
              <a:ext cx="173626" cy="147099"/>
            </a:xfrm>
            <a:custGeom>
              <a:avLst/>
              <a:gdLst/>
              <a:ahLst/>
              <a:cxnLst/>
              <a:rect l="l" t="t" r="r" b="b"/>
              <a:pathLst>
                <a:path w="1466" h="1242" extrusionOk="0">
                  <a:moveTo>
                    <a:pt x="341" y="0"/>
                  </a:moveTo>
                  <a:cubicBezTo>
                    <a:pt x="247" y="0"/>
                    <a:pt x="179" y="49"/>
                    <a:pt x="124" y="119"/>
                  </a:cubicBezTo>
                  <a:cubicBezTo>
                    <a:pt x="0" y="278"/>
                    <a:pt x="74" y="574"/>
                    <a:pt x="358" y="855"/>
                  </a:cubicBezTo>
                  <a:cubicBezTo>
                    <a:pt x="605" y="1101"/>
                    <a:pt x="802" y="1242"/>
                    <a:pt x="963" y="1242"/>
                  </a:cubicBezTo>
                  <a:cubicBezTo>
                    <a:pt x="1022" y="1242"/>
                    <a:pt x="1075" y="1223"/>
                    <a:pt x="1125" y="1184"/>
                  </a:cubicBezTo>
                  <a:cubicBezTo>
                    <a:pt x="1125" y="1184"/>
                    <a:pt x="1465" y="930"/>
                    <a:pt x="973" y="416"/>
                  </a:cubicBezTo>
                  <a:cubicBezTo>
                    <a:pt x="678" y="108"/>
                    <a:pt x="481" y="0"/>
                    <a:pt x="34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123;p36"/>
            <p:cNvSpPr/>
            <p:nvPr/>
          </p:nvSpPr>
          <p:spPr>
            <a:xfrm>
              <a:off x="6650968" y="2254830"/>
              <a:ext cx="186298" cy="94987"/>
            </a:xfrm>
            <a:custGeom>
              <a:avLst/>
              <a:gdLst/>
              <a:ahLst/>
              <a:cxnLst/>
              <a:rect l="l" t="t" r="r" b="b"/>
              <a:pathLst>
                <a:path w="1573" h="802" extrusionOk="0">
                  <a:moveTo>
                    <a:pt x="1128" y="0"/>
                  </a:moveTo>
                  <a:cubicBezTo>
                    <a:pt x="1016" y="0"/>
                    <a:pt x="875" y="15"/>
                    <a:pt x="702" y="48"/>
                  </a:cubicBezTo>
                  <a:cubicBezTo>
                    <a:pt x="0" y="179"/>
                    <a:pt x="131" y="582"/>
                    <a:pt x="131" y="582"/>
                  </a:cubicBezTo>
                  <a:cubicBezTo>
                    <a:pt x="176" y="738"/>
                    <a:pt x="319" y="801"/>
                    <a:pt x="554" y="801"/>
                  </a:cubicBezTo>
                  <a:cubicBezTo>
                    <a:pt x="665" y="801"/>
                    <a:pt x="796" y="787"/>
                    <a:pt x="948" y="762"/>
                  </a:cubicBezTo>
                  <a:cubicBezTo>
                    <a:pt x="1340" y="697"/>
                    <a:pt x="1573" y="501"/>
                    <a:pt x="1564" y="299"/>
                  </a:cubicBezTo>
                  <a:cubicBezTo>
                    <a:pt x="1559" y="134"/>
                    <a:pt x="1469" y="0"/>
                    <a:pt x="1128"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124;p36"/>
            <p:cNvSpPr/>
            <p:nvPr/>
          </p:nvSpPr>
          <p:spPr>
            <a:xfrm>
              <a:off x="7229412" y="2609431"/>
              <a:ext cx="160124" cy="115713"/>
            </a:xfrm>
            <a:custGeom>
              <a:avLst/>
              <a:gdLst/>
              <a:ahLst/>
              <a:cxnLst/>
              <a:rect l="l" t="t" r="r" b="b"/>
              <a:pathLst>
                <a:path w="1352" h="977" extrusionOk="0">
                  <a:moveTo>
                    <a:pt x="778" y="1"/>
                  </a:moveTo>
                  <a:cubicBezTo>
                    <a:pt x="694" y="1"/>
                    <a:pt x="606" y="19"/>
                    <a:pt x="513" y="56"/>
                  </a:cubicBezTo>
                  <a:cubicBezTo>
                    <a:pt x="1" y="258"/>
                    <a:pt x="145" y="948"/>
                    <a:pt x="147" y="956"/>
                  </a:cubicBezTo>
                  <a:cubicBezTo>
                    <a:pt x="147" y="964"/>
                    <a:pt x="154" y="973"/>
                    <a:pt x="165" y="975"/>
                  </a:cubicBezTo>
                  <a:cubicBezTo>
                    <a:pt x="167" y="976"/>
                    <a:pt x="168" y="976"/>
                    <a:pt x="170" y="976"/>
                  </a:cubicBezTo>
                  <a:cubicBezTo>
                    <a:pt x="172" y="976"/>
                    <a:pt x="173" y="976"/>
                    <a:pt x="175" y="975"/>
                  </a:cubicBezTo>
                  <a:cubicBezTo>
                    <a:pt x="189" y="973"/>
                    <a:pt x="198" y="958"/>
                    <a:pt x="195" y="945"/>
                  </a:cubicBezTo>
                  <a:cubicBezTo>
                    <a:pt x="194" y="938"/>
                    <a:pt x="58" y="290"/>
                    <a:pt x="530" y="104"/>
                  </a:cubicBezTo>
                  <a:cubicBezTo>
                    <a:pt x="618" y="70"/>
                    <a:pt x="701" y="52"/>
                    <a:pt x="779" y="52"/>
                  </a:cubicBezTo>
                  <a:cubicBezTo>
                    <a:pt x="850" y="52"/>
                    <a:pt x="916" y="66"/>
                    <a:pt x="978" y="94"/>
                  </a:cubicBezTo>
                  <a:cubicBezTo>
                    <a:pt x="1205" y="197"/>
                    <a:pt x="1299" y="454"/>
                    <a:pt x="1299" y="457"/>
                  </a:cubicBezTo>
                  <a:cubicBezTo>
                    <a:pt x="1303" y="467"/>
                    <a:pt x="1314" y="474"/>
                    <a:pt x="1324" y="474"/>
                  </a:cubicBezTo>
                  <a:cubicBezTo>
                    <a:pt x="1327" y="474"/>
                    <a:pt x="1329" y="473"/>
                    <a:pt x="1332" y="472"/>
                  </a:cubicBezTo>
                  <a:cubicBezTo>
                    <a:pt x="1345" y="467"/>
                    <a:pt x="1351" y="453"/>
                    <a:pt x="1347" y="440"/>
                  </a:cubicBezTo>
                  <a:cubicBezTo>
                    <a:pt x="1344" y="428"/>
                    <a:pt x="1246" y="160"/>
                    <a:pt x="999" y="47"/>
                  </a:cubicBezTo>
                  <a:cubicBezTo>
                    <a:pt x="930" y="16"/>
                    <a:pt x="856" y="1"/>
                    <a:pt x="77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125;p36"/>
            <p:cNvSpPr/>
            <p:nvPr/>
          </p:nvSpPr>
          <p:spPr>
            <a:xfrm>
              <a:off x="7248243" y="2650884"/>
              <a:ext cx="88945" cy="32452"/>
            </a:xfrm>
            <a:custGeom>
              <a:avLst/>
              <a:gdLst/>
              <a:ahLst/>
              <a:cxnLst/>
              <a:rect l="l" t="t" r="r" b="b"/>
              <a:pathLst>
                <a:path w="751" h="274" extrusionOk="0">
                  <a:moveTo>
                    <a:pt x="272" y="0"/>
                  </a:moveTo>
                  <a:cubicBezTo>
                    <a:pt x="191" y="0"/>
                    <a:pt x="104" y="22"/>
                    <a:pt x="16" y="80"/>
                  </a:cubicBezTo>
                  <a:cubicBezTo>
                    <a:pt x="5" y="87"/>
                    <a:pt x="0" y="103"/>
                    <a:pt x="9" y="114"/>
                  </a:cubicBezTo>
                  <a:cubicBezTo>
                    <a:pt x="13" y="122"/>
                    <a:pt x="22" y="126"/>
                    <a:pt x="30" y="126"/>
                  </a:cubicBezTo>
                  <a:cubicBezTo>
                    <a:pt x="35" y="126"/>
                    <a:pt x="40" y="125"/>
                    <a:pt x="44" y="122"/>
                  </a:cubicBezTo>
                  <a:cubicBezTo>
                    <a:pt x="122" y="72"/>
                    <a:pt x="200" y="52"/>
                    <a:pt x="273" y="52"/>
                  </a:cubicBezTo>
                  <a:cubicBezTo>
                    <a:pt x="513" y="52"/>
                    <a:pt x="702" y="264"/>
                    <a:pt x="704" y="267"/>
                  </a:cubicBezTo>
                  <a:cubicBezTo>
                    <a:pt x="708" y="269"/>
                    <a:pt x="712" y="272"/>
                    <a:pt x="717" y="274"/>
                  </a:cubicBezTo>
                  <a:cubicBezTo>
                    <a:pt x="719" y="274"/>
                    <a:pt x="721" y="274"/>
                    <a:pt x="722" y="274"/>
                  </a:cubicBezTo>
                  <a:cubicBezTo>
                    <a:pt x="728" y="274"/>
                    <a:pt x="734" y="272"/>
                    <a:pt x="739" y="268"/>
                  </a:cubicBezTo>
                  <a:cubicBezTo>
                    <a:pt x="749" y="259"/>
                    <a:pt x="751" y="243"/>
                    <a:pt x="742" y="233"/>
                  </a:cubicBezTo>
                  <a:cubicBezTo>
                    <a:pt x="739" y="230"/>
                    <a:pt x="535" y="0"/>
                    <a:pt x="2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126;p36"/>
            <p:cNvSpPr/>
            <p:nvPr/>
          </p:nvSpPr>
          <p:spPr>
            <a:xfrm>
              <a:off x="6945045" y="2583375"/>
              <a:ext cx="197431" cy="105054"/>
            </a:xfrm>
            <a:custGeom>
              <a:avLst/>
              <a:gdLst/>
              <a:ahLst/>
              <a:cxnLst/>
              <a:rect l="l" t="t" r="r" b="b"/>
              <a:pathLst>
                <a:path w="1667" h="887" extrusionOk="0">
                  <a:moveTo>
                    <a:pt x="815" y="0"/>
                  </a:moveTo>
                  <a:cubicBezTo>
                    <a:pt x="368" y="0"/>
                    <a:pt x="8" y="191"/>
                    <a:pt x="4" y="429"/>
                  </a:cubicBezTo>
                  <a:cubicBezTo>
                    <a:pt x="0" y="674"/>
                    <a:pt x="367" y="879"/>
                    <a:pt x="826" y="886"/>
                  </a:cubicBezTo>
                  <a:cubicBezTo>
                    <a:pt x="835" y="886"/>
                    <a:pt x="845" y="886"/>
                    <a:pt x="854" y="886"/>
                  </a:cubicBezTo>
                  <a:cubicBezTo>
                    <a:pt x="1299" y="886"/>
                    <a:pt x="1658" y="697"/>
                    <a:pt x="1662" y="458"/>
                  </a:cubicBezTo>
                  <a:cubicBezTo>
                    <a:pt x="1666" y="213"/>
                    <a:pt x="1299" y="9"/>
                    <a:pt x="840" y="1"/>
                  </a:cubicBezTo>
                  <a:cubicBezTo>
                    <a:pt x="832" y="0"/>
                    <a:pt x="823" y="0"/>
                    <a:pt x="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127;p36"/>
            <p:cNvSpPr/>
            <p:nvPr/>
          </p:nvSpPr>
          <p:spPr>
            <a:xfrm>
              <a:off x="6562969" y="2489454"/>
              <a:ext cx="202050" cy="127676"/>
            </a:xfrm>
            <a:custGeom>
              <a:avLst/>
              <a:gdLst/>
              <a:ahLst/>
              <a:cxnLst/>
              <a:rect l="l" t="t" r="r" b="b"/>
              <a:pathLst>
                <a:path w="1706" h="1078" extrusionOk="0">
                  <a:moveTo>
                    <a:pt x="493" y="0"/>
                  </a:moveTo>
                  <a:cubicBezTo>
                    <a:pt x="308" y="0"/>
                    <a:pt x="164" y="60"/>
                    <a:pt x="107" y="177"/>
                  </a:cubicBezTo>
                  <a:cubicBezTo>
                    <a:pt x="0" y="397"/>
                    <a:pt x="247" y="736"/>
                    <a:pt x="659" y="937"/>
                  </a:cubicBezTo>
                  <a:cubicBezTo>
                    <a:pt x="852" y="1031"/>
                    <a:pt x="1048" y="1078"/>
                    <a:pt x="1211" y="1078"/>
                  </a:cubicBezTo>
                  <a:cubicBezTo>
                    <a:pt x="1397" y="1078"/>
                    <a:pt x="1541" y="1019"/>
                    <a:pt x="1598" y="902"/>
                  </a:cubicBezTo>
                  <a:cubicBezTo>
                    <a:pt x="1705" y="682"/>
                    <a:pt x="1457" y="340"/>
                    <a:pt x="1046" y="141"/>
                  </a:cubicBezTo>
                  <a:cubicBezTo>
                    <a:pt x="852" y="47"/>
                    <a:pt x="657" y="0"/>
                    <a:pt x="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128;p36"/>
            <p:cNvSpPr/>
            <p:nvPr/>
          </p:nvSpPr>
          <p:spPr>
            <a:xfrm>
              <a:off x="6572326" y="1992018"/>
              <a:ext cx="853561" cy="569447"/>
            </a:xfrm>
            <a:custGeom>
              <a:avLst/>
              <a:gdLst/>
              <a:ahLst/>
              <a:cxnLst/>
              <a:rect l="l" t="t" r="r" b="b"/>
              <a:pathLst>
                <a:path w="7207" h="4808" extrusionOk="0">
                  <a:moveTo>
                    <a:pt x="2649" y="0"/>
                  </a:moveTo>
                  <a:cubicBezTo>
                    <a:pt x="1619" y="0"/>
                    <a:pt x="364" y="456"/>
                    <a:pt x="1" y="2536"/>
                  </a:cubicBezTo>
                  <a:cubicBezTo>
                    <a:pt x="1" y="2536"/>
                    <a:pt x="1979" y="1681"/>
                    <a:pt x="2724" y="643"/>
                  </a:cubicBezTo>
                  <a:lnTo>
                    <a:pt x="2724" y="643"/>
                  </a:lnTo>
                  <a:cubicBezTo>
                    <a:pt x="2724" y="644"/>
                    <a:pt x="2688" y="2206"/>
                    <a:pt x="3433" y="2317"/>
                  </a:cubicBezTo>
                  <a:cubicBezTo>
                    <a:pt x="3472" y="2323"/>
                    <a:pt x="3509" y="2325"/>
                    <a:pt x="3545" y="2325"/>
                  </a:cubicBezTo>
                  <a:cubicBezTo>
                    <a:pt x="4185" y="2325"/>
                    <a:pt x="4251" y="1438"/>
                    <a:pt x="4251" y="1438"/>
                  </a:cubicBezTo>
                  <a:cubicBezTo>
                    <a:pt x="4251" y="1438"/>
                    <a:pt x="4398" y="3564"/>
                    <a:pt x="5118" y="3623"/>
                  </a:cubicBezTo>
                  <a:cubicBezTo>
                    <a:pt x="5147" y="3626"/>
                    <a:pt x="5174" y="3627"/>
                    <a:pt x="5201" y="3627"/>
                  </a:cubicBezTo>
                  <a:cubicBezTo>
                    <a:pt x="5636" y="3627"/>
                    <a:pt x="5780" y="3312"/>
                    <a:pt x="5828" y="3113"/>
                  </a:cubicBezTo>
                  <a:lnTo>
                    <a:pt x="5828" y="3113"/>
                  </a:lnTo>
                  <a:cubicBezTo>
                    <a:pt x="5774" y="3549"/>
                    <a:pt x="5695" y="4728"/>
                    <a:pt x="6400" y="4807"/>
                  </a:cubicBezTo>
                  <a:cubicBezTo>
                    <a:pt x="7145" y="3477"/>
                    <a:pt x="7207" y="887"/>
                    <a:pt x="4116" y="277"/>
                  </a:cubicBezTo>
                  <a:cubicBezTo>
                    <a:pt x="4116" y="277"/>
                    <a:pt x="3451" y="0"/>
                    <a:pt x="264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129;p36"/>
            <p:cNvSpPr/>
            <p:nvPr/>
          </p:nvSpPr>
          <p:spPr>
            <a:xfrm>
              <a:off x="6651560" y="1826088"/>
              <a:ext cx="854035" cy="404464"/>
            </a:xfrm>
            <a:custGeom>
              <a:avLst/>
              <a:gdLst/>
              <a:ahLst/>
              <a:cxnLst/>
              <a:rect l="l" t="t" r="r" b="b"/>
              <a:pathLst>
                <a:path w="7211" h="3415" extrusionOk="0">
                  <a:moveTo>
                    <a:pt x="52" y="0"/>
                  </a:moveTo>
                  <a:lnTo>
                    <a:pt x="52" y="0"/>
                  </a:lnTo>
                  <a:cubicBezTo>
                    <a:pt x="1" y="113"/>
                    <a:pt x="24" y="232"/>
                    <a:pt x="58" y="321"/>
                  </a:cubicBezTo>
                  <a:cubicBezTo>
                    <a:pt x="93" y="414"/>
                    <a:pt x="145" y="492"/>
                    <a:pt x="199" y="565"/>
                  </a:cubicBezTo>
                  <a:cubicBezTo>
                    <a:pt x="308" y="710"/>
                    <a:pt x="432" y="835"/>
                    <a:pt x="561" y="954"/>
                  </a:cubicBezTo>
                  <a:cubicBezTo>
                    <a:pt x="819" y="1188"/>
                    <a:pt x="1100" y="1389"/>
                    <a:pt x="1388" y="1579"/>
                  </a:cubicBezTo>
                  <a:cubicBezTo>
                    <a:pt x="1965" y="1952"/>
                    <a:pt x="2574" y="2270"/>
                    <a:pt x="3201" y="2546"/>
                  </a:cubicBezTo>
                  <a:cubicBezTo>
                    <a:pt x="3828" y="2822"/>
                    <a:pt x="4473" y="3060"/>
                    <a:pt x="5141" y="3227"/>
                  </a:cubicBezTo>
                  <a:cubicBezTo>
                    <a:pt x="5476" y="3310"/>
                    <a:pt x="5817" y="3377"/>
                    <a:pt x="6166" y="3404"/>
                  </a:cubicBezTo>
                  <a:cubicBezTo>
                    <a:pt x="6246" y="3411"/>
                    <a:pt x="6328" y="3415"/>
                    <a:pt x="6410" y="3415"/>
                  </a:cubicBezTo>
                  <a:cubicBezTo>
                    <a:pt x="6505" y="3415"/>
                    <a:pt x="6601" y="3410"/>
                    <a:pt x="6698" y="3398"/>
                  </a:cubicBezTo>
                  <a:cubicBezTo>
                    <a:pt x="6788" y="3387"/>
                    <a:pt x="6880" y="3368"/>
                    <a:pt x="6973" y="3331"/>
                  </a:cubicBezTo>
                  <a:cubicBezTo>
                    <a:pt x="7063" y="3295"/>
                    <a:pt x="7166" y="3227"/>
                    <a:pt x="7211" y="3112"/>
                  </a:cubicBezTo>
                  <a:lnTo>
                    <a:pt x="7049" y="3041"/>
                  </a:lnTo>
                  <a:cubicBezTo>
                    <a:pt x="6999" y="3125"/>
                    <a:pt x="6833" y="3156"/>
                    <a:pt x="6679" y="3158"/>
                  </a:cubicBezTo>
                  <a:cubicBezTo>
                    <a:pt x="6672" y="3158"/>
                    <a:pt x="6665" y="3158"/>
                    <a:pt x="6658" y="3158"/>
                  </a:cubicBezTo>
                  <a:cubicBezTo>
                    <a:pt x="6508" y="3158"/>
                    <a:pt x="6353" y="3138"/>
                    <a:pt x="6199" y="3116"/>
                  </a:cubicBezTo>
                  <a:cubicBezTo>
                    <a:pt x="5876" y="3061"/>
                    <a:pt x="5553" y="2981"/>
                    <a:pt x="5234" y="2887"/>
                  </a:cubicBezTo>
                  <a:cubicBezTo>
                    <a:pt x="4596" y="2699"/>
                    <a:pt x="3967" y="2465"/>
                    <a:pt x="3350" y="2204"/>
                  </a:cubicBezTo>
                  <a:cubicBezTo>
                    <a:pt x="2736" y="1938"/>
                    <a:pt x="2131" y="1644"/>
                    <a:pt x="1557" y="1306"/>
                  </a:cubicBezTo>
                  <a:cubicBezTo>
                    <a:pt x="1270" y="1138"/>
                    <a:pt x="989" y="956"/>
                    <a:pt x="730" y="754"/>
                  </a:cubicBezTo>
                  <a:cubicBezTo>
                    <a:pt x="602" y="652"/>
                    <a:pt x="477" y="544"/>
                    <a:pt x="374" y="425"/>
                  </a:cubicBezTo>
                  <a:cubicBezTo>
                    <a:pt x="274" y="311"/>
                    <a:pt x="182" y="165"/>
                    <a:pt x="213" y="70"/>
                  </a:cubicBez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130;p36"/>
            <p:cNvSpPr/>
            <p:nvPr/>
          </p:nvSpPr>
          <p:spPr>
            <a:xfrm>
              <a:off x="6657482" y="1790201"/>
              <a:ext cx="854035" cy="404583"/>
            </a:xfrm>
            <a:custGeom>
              <a:avLst/>
              <a:gdLst/>
              <a:ahLst/>
              <a:cxnLst/>
              <a:rect l="l" t="t" r="r" b="b"/>
              <a:pathLst>
                <a:path w="7211" h="3416" extrusionOk="0">
                  <a:moveTo>
                    <a:pt x="802" y="1"/>
                  </a:moveTo>
                  <a:cubicBezTo>
                    <a:pt x="706" y="1"/>
                    <a:pt x="610" y="6"/>
                    <a:pt x="513" y="18"/>
                  </a:cubicBezTo>
                  <a:cubicBezTo>
                    <a:pt x="424" y="29"/>
                    <a:pt x="331" y="48"/>
                    <a:pt x="239" y="84"/>
                  </a:cubicBezTo>
                  <a:cubicBezTo>
                    <a:pt x="149" y="121"/>
                    <a:pt x="46" y="189"/>
                    <a:pt x="1" y="303"/>
                  </a:cubicBezTo>
                  <a:lnTo>
                    <a:pt x="162" y="374"/>
                  </a:lnTo>
                  <a:cubicBezTo>
                    <a:pt x="213" y="290"/>
                    <a:pt x="380" y="258"/>
                    <a:pt x="532" y="257"/>
                  </a:cubicBezTo>
                  <a:cubicBezTo>
                    <a:pt x="542" y="257"/>
                    <a:pt x="553" y="257"/>
                    <a:pt x="564" y="257"/>
                  </a:cubicBezTo>
                  <a:cubicBezTo>
                    <a:pt x="710" y="257"/>
                    <a:pt x="862" y="277"/>
                    <a:pt x="1012" y="300"/>
                  </a:cubicBezTo>
                  <a:cubicBezTo>
                    <a:pt x="1335" y="353"/>
                    <a:pt x="1658" y="435"/>
                    <a:pt x="1977" y="528"/>
                  </a:cubicBezTo>
                  <a:cubicBezTo>
                    <a:pt x="2616" y="717"/>
                    <a:pt x="3245" y="950"/>
                    <a:pt x="3861" y="1212"/>
                  </a:cubicBezTo>
                  <a:cubicBezTo>
                    <a:pt x="4476" y="1477"/>
                    <a:pt x="5080" y="1770"/>
                    <a:pt x="5654" y="2109"/>
                  </a:cubicBezTo>
                  <a:cubicBezTo>
                    <a:pt x="5942" y="2278"/>
                    <a:pt x="6222" y="2460"/>
                    <a:pt x="6481" y="2661"/>
                  </a:cubicBezTo>
                  <a:cubicBezTo>
                    <a:pt x="6611" y="2763"/>
                    <a:pt x="6736" y="2872"/>
                    <a:pt x="6838" y="2989"/>
                  </a:cubicBezTo>
                  <a:cubicBezTo>
                    <a:pt x="6939" y="3104"/>
                    <a:pt x="7029" y="3250"/>
                    <a:pt x="6998" y="3346"/>
                  </a:cubicBezTo>
                  <a:lnTo>
                    <a:pt x="7160" y="3415"/>
                  </a:lnTo>
                  <a:cubicBezTo>
                    <a:pt x="7211" y="3302"/>
                    <a:pt x="7189" y="3184"/>
                    <a:pt x="7153" y="3094"/>
                  </a:cubicBezTo>
                  <a:cubicBezTo>
                    <a:pt x="7118" y="3002"/>
                    <a:pt x="7066" y="2924"/>
                    <a:pt x="7013" y="2850"/>
                  </a:cubicBezTo>
                  <a:cubicBezTo>
                    <a:pt x="6903" y="2706"/>
                    <a:pt x="6779" y="2581"/>
                    <a:pt x="6650" y="2462"/>
                  </a:cubicBezTo>
                  <a:cubicBezTo>
                    <a:pt x="6393" y="2228"/>
                    <a:pt x="6112" y="2026"/>
                    <a:pt x="5824" y="1837"/>
                  </a:cubicBezTo>
                  <a:cubicBezTo>
                    <a:pt x="5247" y="1463"/>
                    <a:pt x="4637" y="1145"/>
                    <a:pt x="4011" y="869"/>
                  </a:cubicBezTo>
                  <a:cubicBezTo>
                    <a:pt x="3384" y="593"/>
                    <a:pt x="2740" y="355"/>
                    <a:pt x="2070" y="189"/>
                  </a:cubicBezTo>
                  <a:cubicBezTo>
                    <a:pt x="1735" y="105"/>
                    <a:pt x="1396" y="39"/>
                    <a:pt x="1047" y="11"/>
                  </a:cubicBezTo>
                  <a:cubicBezTo>
                    <a:pt x="965" y="5"/>
                    <a:pt x="884" y="1"/>
                    <a:pt x="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131;p36"/>
            <p:cNvSpPr/>
            <p:nvPr/>
          </p:nvSpPr>
          <p:spPr>
            <a:xfrm>
              <a:off x="6183850" y="2406900"/>
              <a:ext cx="1361292" cy="1454345"/>
            </a:xfrm>
            <a:custGeom>
              <a:avLst/>
              <a:gdLst/>
              <a:ahLst/>
              <a:cxnLst/>
              <a:rect l="l" t="t" r="r" b="b"/>
              <a:pathLst>
                <a:path w="11494" h="12065" extrusionOk="0">
                  <a:moveTo>
                    <a:pt x="10962" y="1"/>
                  </a:moveTo>
                  <a:lnTo>
                    <a:pt x="10962" y="1"/>
                  </a:lnTo>
                  <a:cubicBezTo>
                    <a:pt x="11052" y="1136"/>
                    <a:pt x="10912" y="2277"/>
                    <a:pt x="10652" y="3177"/>
                  </a:cubicBezTo>
                  <a:cubicBezTo>
                    <a:pt x="9959" y="5577"/>
                    <a:pt x="8824" y="10384"/>
                    <a:pt x="4965" y="10384"/>
                  </a:cubicBezTo>
                  <a:cubicBezTo>
                    <a:pt x="4338" y="10384"/>
                    <a:pt x="3639" y="10257"/>
                    <a:pt x="2859" y="9973"/>
                  </a:cubicBezTo>
                  <a:cubicBezTo>
                    <a:pt x="1254" y="9284"/>
                    <a:pt x="409" y="8320"/>
                    <a:pt x="1" y="7324"/>
                  </a:cubicBezTo>
                  <a:lnTo>
                    <a:pt x="1" y="7324"/>
                  </a:lnTo>
                  <a:cubicBezTo>
                    <a:pt x="18" y="8820"/>
                    <a:pt x="672" y="10574"/>
                    <a:pt x="3186" y="11654"/>
                  </a:cubicBezTo>
                  <a:cubicBezTo>
                    <a:pt x="3966" y="11938"/>
                    <a:pt x="4665" y="12064"/>
                    <a:pt x="5292" y="12064"/>
                  </a:cubicBezTo>
                  <a:cubicBezTo>
                    <a:pt x="9153" y="12064"/>
                    <a:pt x="10287" y="7258"/>
                    <a:pt x="10980" y="4857"/>
                  </a:cubicBezTo>
                  <a:cubicBezTo>
                    <a:pt x="11371" y="3505"/>
                    <a:pt x="11493" y="1606"/>
                    <a:pt x="10962"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132;p36"/>
            <p:cNvSpPr/>
            <p:nvPr/>
          </p:nvSpPr>
          <p:spPr>
            <a:xfrm>
              <a:off x="6772720" y="2497226"/>
              <a:ext cx="112172" cy="61724"/>
            </a:xfrm>
            <a:custGeom>
              <a:avLst/>
              <a:gdLst/>
              <a:ahLst/>
              <a:cxnLst/>
              <a:rect l="l" t="t" r="r" b="b"/>
              <a:pathLst>
                <a:path w="985" h="542" extrusionOk="0">
                  <a:moveTo>
                    <a:pt x="446" y="0"/>
                  </a:moveTo>
                  <a:cubicBezTo>
                    <a:pt x="409" y="0"/>
                    <a:pt x="370" y="3"/>
                    <a:pt x="329" y="9"/>
                  </a:cubicBezTo>
                  <a:cubicBezTo>
                    <a:pt x="208" y="25"/>
                    <a:pt x="122" y="74"/>
                    <a:pt x="83" y="156"/>
                  </a:cubicBezTo>
                  <a:cubicBezTo>
                    <a:pt x="1" y="311"/>
                    <a:pt x="109" y="522"/>
                    <a:pt x="116" y="528"/>
                  </a:cubicBezTo>
                  <a:cubicBezTo>
                    <a:pt x="119" y="538"/>
                    <a:pt x="126" y="541"/>
                    <a:pt x="136" y="541"/>
                  </a:cubicBezTo>
                  <a:cubicBezTo>
                    <a:pt x="139" y="541"/>
                    <a:pt x="145" y="541"/>
                    <a:pt x="149" y="538"/>
                  </a:cubicBezTo>
                  <a:cubicBezTo>
                    <a:pt x="162" y="535"/>
                    <a:pt x="165" y="518"/>
                    <a:pt x="159" y="505"/>
                  </a:cubicBezTo>
                  <a:cubicBezTo>
                    <a:pt x="156" y="499"/>
                    <a:pt x="60" y="308"/>
                    <a:pt x="126" y="180"/>
                  </a:cubicBezTo>
                  <a:cubicBezTo>
                    <a:pt x="159" y="114"/>
                    <a:pt x="231" y="71"/>
                    <a:pt x="336" y="58"/>
                  </a:cubicBezTo>
                  <a:cubicBezTo>
                    <a:pt x="375" y="52"/>
                    <a:pt x="412" y="50"/>
                    <a:pt x="446" y="50"/>
                  </a:cubicBezTo>
                  <a:cubicBezTo>
                    <a:pt x="817" y="50"/>
                    <a:pt x="925" y="346"/>
                    <a:pt x="931" y="361"/>
                  </a:cubicBezTo>
                  <a:cubicBezTo>
                    <a:pt x="934" y="371"/>
                    <a:pt x="946" y="378"/>
                    <a:pt x="958" y="378"/>
                  </a:cubicBezTo>
                  <a:cubicBezTo>
                    <a:pt x="960" y="378"/>
                    <a:pt x="962" y="378"/>
                    <a:pt x="964" y="377"/>
                  </a:cubicBezTo>
                  <a:cubicBezTo>
                    <a:pt x="977" y="370"/>
                    <a:pt x="984" y="358"/>
                    <a:pt x="977" y="344"/>
                  </a:cubicBezTo>
                  <a:cubicBezTo>
                    <a:pt x="977" y="341"/>
                    <a:pt x="853"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133;p36"/>
            <p:cNvSpPr/>
            <p:nvPr/>
          </p:nvSpPr>
          <p:spPr>
            <a:xfrm>
              <a:off x="6780236" y="2631720"/>
              <a:ext cx="92926" cy="21182"/>
            </a:xfrm>
            <a:custGeom>
              <a:avLst/>
              <a:gdLst/>
              <a:ahLst/>
              <a:cxnLst/>
              <a:rect l="l" t="t" r="r" b="b"/>
              <a:pathLst>
                <a:path w="816" h="186" extrusionOk="0">
                  <a:moveTo>
                    <a:pt x="23" y="1"/>
                  </a:moveTo>
                  <a:cubicBezTo>
                    <a:pt x="17" y="1"/>
                    <a:pt x="11" y="5"/>
                    <a:pt x="7" y="11"/>
                  </a:cubicBezTo>
                  <a:cubicBezTo>
                    <a:pt x="0" y="14"/>
                    <a:pt x="0" y="21"/>
                    <a:pt x="0" y="28"/>
                  </a:cubicBezTo>
                  <a:cubicBezTo>
                    <a:pt x="0" y="34"/>
                    <a:pt x="4" y="40"/>
                    <a:pt x="11" y="48"/>
                  </a:cubicBezTo>
                  <a:cubicBezTo>
                    <a:pt x="122" y="136"/>
                    <a:pt x="267" y="186"/>
                    <a:pt x="418" y="186"/>
                  </a:cubicBezTo>
                  <a:cubicBezTo>
                    <a:pt x="559" y="186"/>
                    <a:pt x="697" y="143"/>
                    <a:pt x="806" y="60"/>
                  </a:cubicBezTo>
                  <a:cubicBezTo>
                    <a:pt x="812" y="57"/>
                    <a:pt x="815" y="51"/>
                    <a:pt x="815" y="44"/>
                  </a:cubicBezTo>
                  <a:cubicBezTo>
                    <a:pt x="815" y="37"/>
                    <a:pt x="815" y="31"/>
                    <a:pt x="812" y="28"/>
                  </a:cubicBezTo>
                  <a:cubicBezTo>
                    <a:pt x="806" y="21"/>
                    <a:pt x="803" y="18"/>
                    <a:pt x="796" y="18"/>
                  </a:cubicBezTo>
                  <a:cubicBezTo>
                    <a:pt x="793" y="17"/>
                    <a:pt x="790" y="16"/>
                    <a:pt x="788" y="16"/>
                  </a:cubicBezTo>
                  <a:cubicBezTo>
                    <a:pt x="783" y="16"/>
                    <a:pt x="779" y="18"/>
                    <a:pt x="776" y="21"/>
                  </a:cubicBezTo>
                  <a:cubicBezTo>
                    <a:pt x="673" y="97"/>
                    <a:pt x="545" y="135"/>
                    <a:pt x="417" y="135"/>
                  </a:cubicBezTo>
                  <a:cubicBezTo>
                    <a:pt x="282" y="135"/>
                    <a:pt x="147" y="93"/>
                    <a:pt x="40" y="8"/>
                  </a:cubicBezTo>
                  <a:cubicBezTo>
                    <a:pt x="37" y="1"/>
                    <a:pt x="30" y="1"/>
                    <a:pt x="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134;p36"/>
            <p:cNvSpPr/>
            <p:nvPr/>
          </p:nvSpPr>
          <p:spPr>
            <a:xfrm>
              <a:off x="6603151" y="2402477"/>
              <a:ext cx="156243" cy="102950"/>
            </a:xfrm>
            <a:custGeom>
              <a:avLst/>
              <a:gdLst/>
              <a:ahLst/>
              <a:cxnLst/>
              <a:rect l="l" t="t" r="r" b="b"/>
              <a:pathLst>
                <a:path w="1372" h="904" extrusionOk="0">
                  <a:moveTo>
                    <a:pt x="113" y="1"/>
                  </a:moveTo>
                  <a:cubicBezTo>
                    <a:pt x="109" y="1"/>
                    <a:pt x="104" y="3"/>
                    <a:pt x="99" y="6"/>
                  </a:cubicBezTo>
                  <a:cubicBezTo>
                    <a:pt x="93" y="9"/>
                    <a:pt x="90" y="16"/>
                    <a:pt x="90" y="22"/>
                  </a:cubicBezTo>
                  <a:cubicBezTo>
                    <a:pt x="90" y="29"/>
                    <a:pt x="0" y="726"/>
                    <a:pt x="550" y="880"/>
                  </a:cubicBezTo>
                  <a:cubicBezTo>
                    <a:pt x="606" y="897"/>
                    <a:pt x="662" y="903"/>
                    <a:pt x="714" y="903"/>
                  </a:cubicBezTo>
                  <a:cubicBezTo>
                    <a:pt x="1155" y="903"/>
                    <a:pt x="1365" y="384"/>
                    <a:pt x="1365" y="377"/>
                  </a:cubicBezTo>
                  <a:cubicBezTo>
                    <a:pt x="1372" y="364"/>
                    <a:pt x="1365" y="351"/>
                    <a:pt x="1352" y="345"/>
                  </a:cubicBezTo>
                  <a:lnTo>
                    <a:pt x="1332" y="345"/>
                  </a:lnTo>
                  <a:cubicBezTo>
                    <a:pt x="1325" y="348"/>
                    <a:pt x="1322" y="354"/>
                    <a:pt x="1319" y="361"/>
                  </a:cubicBezTo>
                  <a:cubicBezTo>
                    <a:pt x="1316" y="367"/>
                    <a:pt x="1121" y="852"/>
                    <a:pt x="715" y="852"/>
                  </a:cubicBezTo>
                  <a:cubicBezTo>
                    <a:pt x="667" y="852"/>
                    <a:pt x="616" y="845"/>
                    <a:pt x="563" y="831"/>
                  </a:cubicBezTo>
                  <a:cubicBezTo>
                    <a:pt x="56" y="689"/>
                    <a:pt x="138" y="35"/>
                    <a:pt x="138" y="29"/>
                  </a:cubicBezTo>
                  <a:cubicBezTo>
                    <a:pt x="142" y="16"/>
                    <a:pt x="132" y="2"/>
                    <a:pt x="119" y="2"/>
                  </a:cubicBezTo>
                  <a:cubicBezTo>
                    <a:pt x="117" y="1"/>
                    <a:pt x="115" y="1"/>
                    <a:pt x="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135;p36"/>
            <p:cNvSpPr/>
            <p:nvPr/>
          </p:nvSpPr>
          <p:spPr>
            <a:xfrm>
              <a:off x="6966318" y="2489938"/>
              <a:ext cx="158407" cy="102380"/>
            </a:xfrm>
            <a:custGeom>
              <a:avLst/>
              <a:gdLst/>
              <a:ahLst/>
              <a:cxnLst/>
              <a:rect l="l" t="t" r="r" b="b"/>
              <a:pathLst>
                <a:path w="1391" h="899" extrusionOk="0">
                  <a:moveTo>
                    <a:pt x="142" y="0"/>
                  </a:moveTo>
                  <a:cubicBezTo>
                    <a:pt x="135" y="0"/>
                    <a:pt x="128" y="3"/>
                    <a:pt x="122" y="7"/>
                  </a:cubicBezTo>
                  <a:cubicBezTo>
                    <a:pt x="116" y="10"/>
                    <a:pt x="112" y="17"/>
                    <a:pt x="112" y="23"/>
                  </a:cubicBezTo>
                  <a:cubicBezTo>
                    <a:pt x="108" y="30"/>
                    <a:pt x="0" y="721"/>
                    <a:pt x="550" y="875"/>
                  </a:cubicBezTo>
                  <a:cubicBezTo>
                    <a:pt x="606" y="888"/>
                    <a:pt x="661" y="898"/>
                    <a:pt x="717" y="898"/>
                  </a:cubicBezTo>
                  <a:cubicBezTo>
                    <a:pt x="1154" y="898"/>
                    <a:pt x="1384" y="385"/>
                    <a:pt x="1387" y="378"/>
                  </a:cubicBezTo>
                  <a:cubicBezTo>
                    <a:pt x="1387" y="372"/>
                    <a:pt x="1391" y="365"/>
                    <a:pt x="1387" y="358"/>
                  </a:cubicBezTo>
                  <a:cubicBezTo>
                    <a:pt x="1384" y="352"/>
                    <a:pt x="1381" y="349"/>
                    <a:pt x="1375" y="346"/>
                  </a:cubicBezTo>
                  <a:cubicBezTo>
                    <a:pt x="1371" y="344"/>
                    <a:pt x="1368" y="343"/>
                    <a:pt x="1365" y="343"/>
                  </a:cubicBezTo>
                  <a:cubicBezTo>
                    <a:pt x="1361" y="343"/>
                    <a:pt x="1358" y="344"/>
                    <a:pt x="1355" y="346"/>
                  </a:cubicBezTo>
                  <a:cubicBezTo>
                    <a:pt x="1348" y="349"/>
                    <a:pt x="1345" y="352"/>
                    <a:pt x="1342" y="358"/>
                  </a:cubicBezTo>
                  <a:cubicBezTo>
                    <a:pt x="1339" y="365"/>
                    <a:pt x="1122" y="847"/>
                    <a:pt x="714" y="847"/>
                  </a:cubicBezTo>
                  <a:cubicBezTo>
                    <a:pt x="666" y="847"/>
                    <a:pt x="615" y="840"/>
                    <a:pt x="562" y="825"/>
                  </a:cubicBezTo>
                  <a:cubicBezTo>
                    <a:pt x="56" y="684"/>
                    <a:pt x="158" y="36"/>
                    <a:pt x="161" y="30"/>
                  </a:cubicBezTo>
                  <a:cubicBezTo>
                    <a:pt x="161" y="17"/>
                    <a:pt x="155" y="3"/>
                    <a:pt x="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6"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580199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938010" y="2032000"/>
            <a:ext cx="10707890" cy="3797300"/>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D1720D31-0767-4CBF-ADC3-1ADCC1111ED5}"/>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504ED13A-8E64-4D96-A0F5-DB7892DBE614}"/>
              </a:ext>
            </a:extLst>
          </p:cNvPr>
          <p:cNvSpPr>
            <a:spLocks noGrp="1"/>
          </p:cNvSpPr>
          <p:nvPr>
            <p:ph idx="1"/>
          </p:nvPr>
        </p:nvSpPr>
        <p:spPr>
          <a:xfrm>
            <a:off x="1319555" y="2268463"/>
            <a:ext cx="10070347" cy="3594135"/>
          </a:xfrm>
        </p:spPr>
        <p:txBody>
          <a:bodyPr/>
          <a:lstStyle/>
          <a:p>
            <a:pPr marL="0" indent="0">
              <a:buNone/>
            </a:pPr>
            <a:r>
              <a:rPr lang="es-ES" sz="2400" dirty="0"/>
              <a:t>En este segundo día del Taller Intensivo de Formación Continua para</a:t>
            </a:r>
          </a:p>
          <a:p>
            <a:pPr marL="0" indent="0">
              <a:buNone/>
            </a:pPr>
            <a:r>
              <a:rPr lang="es-ES" sz="2400" dirty="0"/>
              <a:t>Docentes reflexionarán acerca de la importancia de la planeación</a:t>
            </a:r>
          </a:p>
          <a:p>
            <a:pPr marL="0" indent="0">
              <a:buNone/>
            </a:pPr>
            <a:r>
              <a:rPr lang="es-ES" sz="2400" dirty="0"/>
              <a:t>didáctica para el trabajo docente, como una oportunidad de anticipar</a:t>
            </a:r>
          </a:p>
          <a:p>
            <a:pPr marL="0" indent="0">
              <a:buNone/>
            </a:pPr>
            <a:r>
              <a:rPr lang="es-ES" sz="2400" dirty="0"/>
              <a:t>posibles rutas para el desarrollo de los aprendizajes de sus estudiantes.</a:t>
            </a:r>
          </a:p>
          <a:p>
            <a:pPr marL="0" indent="0">
              <a:buNone/>
            </a:pPr>
            <a:r>
              <a:rPr lang="es-ES" sz="2400" dirty="0"/>
              <a:t>Como resultado de los nuevos significados que dan a la planeación</a:t>
            </a:r>
          </a:p>
          <a:p>
            <a:pPr marL="0" indent="0">
              <a:buNone/>
            </a:pPr>
            <a:r>
              <a:rPr lang="es-ES" sz="2400" dirty="0"/>
              <a:t>didáctica, tomarán acuerdos sobre los elementos a considerar en este</a:t>
            </a:r>
          </a:p>
          <a:p>
            <a:pPr marL="0" indent="0">
              <a:buNone/>
            </a:pPr>
            <a:r>
              <a:rPr lang="es-ES" sz="2400" dirty="0"/>
              <a:t>ejercicio de organización del trabajo docente.</a:t>
            </a:r>
            <a:endParaRPr lang="es-MX" sz="2400" dirty="0"/>
          </a:p>
        </p:txBody>
      </p:sp>
      <p:grpSp>
        <p:nvGrpSpPr>
          <p:cNvPr id="4" name="Google Shape;2882;p40"/>
          <p:cNvGrpSpPr/>
          <p:nvPr/>
        </p:nvGrpSpPr>
        <p:grpSpPr>
          <a:xfrm>
            <a:off x="-56011" y="-360579"/>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5" y="718294"/>
            <a:ext cx="1354399" cy="2240806"/>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7290;p59"/>
          <p:cNvGrpSpPr/>
          <p:nvPr/>
        </p:nvGrpSpPr>
        <p:grpSpPr>
          <a:xfrm rot="20792177">
            <a:off x="11033531" y="912668"/>
            <a:ext cx="1396470" cy="2705196"/>
            <a:chOff x="5876888" y="8274339"/>
            <a:chExt cx="1070266" cy="1875723"/>
          </a:xfrm>
        </p:grpSpPr>
        <p:grpSp>
          <p:nvGrpSpPr>
            <p:cNvPr id="224" name="Google Shape;7291;p59"/>
            <p:cNvGrpSpPr/>
            <p:nvPr/>
          </p:nvGrpSpPr>
          <p:grpSpPr>
            <a:xfrm>
              <a:off x="5876890" y="8274339"/>
              <a:ext cx="1070264" cy="1875723"/>
              <a:chOff x="5002750" y="3917350"/>
              <a:chExt cx="317275" cy="556050"/>
            </a:xfrm>
          </p:grpSpPr>
          <p:sp>
            <p:nvSpPr>
              <p:cNvPr id="244"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7312;p59"/>
            <p:cNvGrpSpPr/>
            <p:nvPr/>
          </p:nvGrpSpPr>
          <p:grpSpPr>
            <a:xfrm>
              <a:off x="5876888" y="8274357"/>
              <a:ext cx="958017" cy="1593463"/>
              <a:chOff x="5398250" y="4107400"/>
              <a:chExt cx="284000" cy="472375"/>
            </a:xfrm>
          </p:grpSpPr>
          <p:sp>
            <p:nvSpPr>
              <p:cNvPr id="226"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 name="Google Shape;6956;p56"/>
          <p:cNvGrpSpPr/>
          <p:nvPr/>
        </p:nvGrpSpPr>
        <p:grpSpPr>
          <a:xfrm rot="8801576" flipH="1">
            <a:off x="5508680" y="1394604"/>
            <a:ext cx="1076493" cy="1159512"/>
            <a:chOff x="6493431" y="9579487"/>
            <a:chExt cx="1076544" cy="1159567"/>
          </a:xfrm>
        </p:grpSpPr>
        <p:grpSp>
          <p:nvGrpSpPr>
            <p:cNvPr id="265" name="Google Shape;6957;p56"/>
            <p:cNvGrpSpPr/>
            <p:nvPr/>
          </p:nvGrpSpPr>
          <p:grpSpPr>
            <a:xfrm>
              <a:off x="6493431" y="9579487"/>
              <a:ext cx="1076544" cy="1159567"/>
              <a:chOff x="5822250" y="3574125"/>
              <a:chExt cx="507325" cy="546450"/>
            </a:xfrm>
          </p:grpSpPr>
          <p:sp>
            <p:nvSpPr>
              <p:cNvPr id="334"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6966;p56"/>
            <p:cNvGrpSpPr/>
            <p:nvPr/>
          </p:nvGrpSpPr>
          <p:grpSpPr>
            <a:xfrm>
              <a:off x="6572917" y="9702881"/>
              <a:ext cx="917553" cy="912778"/>
              <a:chOff x="6472650" y="3854100"/>
              <a:chExt cx="432400" cy="430150"/>
            </a:xfrm>
          </p:grpSpPr>
          <p:sp>
            <p:nvSpPr>
              <p:cNvPr id="292"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7009;p56"/>
            <p:cNvGrpSpPr/>
            <p:nvPr/>
          </p:nvGrpSpPr>
          <p:grpSpPr>
            <a:xfrm>
              <a:off x="6661021" y="9835023"/>
              <a:ext cx="896810" cy="746148"/>
              <a:chOff x="5865300" y="4367350"/>
              <a:chExt cx="422625" cy="351625"/>
            </a:xfrm>
          </p:grpSpPr>
          <p:sp>
            <p:nvSpPr>
              <p:cNvPr id="268"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42"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85174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222 Rectángulo redondeado"/>
          <p:cNvSpPr/>
          <p:nvPr/>
        </p:nvSpPr>
        <p:spPr>
          <a:xfrm>
            <a:off x="790963" y="2153086"/>
            <a:ext cx="10707890" cy="3797300"/>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09" name="Google Shape;1377;p42"/>
          <p:cNvSpPr/>
          <p:nvPr/>
        </p:nvSpPr>
        <p:spPr>
          <a:xfrm>
            <a:off x="2679340" y="1259924"/>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D0893EDD-6490-47E1-8620-E1CFA811E51F}"/>
              </a:ext>
            </a:extLst>
          </p:cNvPr>
          <p:cNvSpPr>
            <a:spLocks noGrp="1"/>
          </p:cNvSpPr>
          <p:nvPr>
            <p:ph type="title"/>
          </p:nvPr>
        </p:nvSpPr>
        <p:spPr>
          <a:xfrm>
            <a:off x="518467" y="1096893"/>
            <a:ext cx="10895859" cy="763553"/>
          </a:xfrm>
        </p:spPr>
        <p:txBody>
          <a:bodyPr/>
          <a:lstStyle/>
          <a:p>
            <a:r>
              <a:rPr lang="es-MX" dirty="0"/>
              <a:t>¿Por qué planeamos?</a:t>
            </a:r>
          </a:p>
        </p:txBody>
      </p:sp>
      <p:sp>
        <p:nvSpPr>
          <p:cNvPr id="3" name="Marcador de contenido 2">
            <a:extLst>
              <a:ext uri="{FF2B5EF4-FFF2-40B4-BE49-F238E27FC236}">
                <a16:creationId xmlns:a16="http://schemas.microsoft.com/office/drawing/2014/main" id="{432D2A21-6407-450A-B268-AE9762BDFB94}"/>
              </a:ext>
            </a:extLst>
          </p:cNvPr>
          <p:cNvSpPr>
            <a:spLocks noGrp="1"/>
          </p:cNvSpPr>
          <p:nvPr>
            <p:ph idx="1"/>
          </p:nvPr>
        </p:nvSpPr>
        <p:spPr>
          <a:xfrm>
            <a:off x="1130771" y="2268463"/>
            <a:ext cx="10006798" cy="3111535"/>
          </a:xfrm>
        </p:spPr>
        <p:txBody>
          <a:bodyPr>
            <a:noAutofit/>
          </a:bodyPr>
          <a:lstStyle/>
          <a:p>
            <a:pPr marL="0" indent="0">
              <a:buNone/>
            </a:pPr>
            <a:r>
              <a:rPr lang="es-ES" sz="2400" b="1" dirty="0"/>
              <a:t>Dialoguen acerca del sentido de la planeación didáctica.</a:t>
            </a:r>
          </a:p>
          <a:p>
            <a:pPr marL="0" indent="0">
              <a:buNone/>
            </a:pPr>
            <a:r>
              <a:rPr lang="es-ES" sz="2400" b="1" dirty="0"/>
              <a:t>Algunas preguntas que pueden orientar el diálogo son:</a:t>
            </a:r>
          </a:p>
          <a:p>
            <a:r>
              <a:rPr lang="es-ES" sz="2400" b="1" dirty="0"/>
              <a:t>¿Para qué planeamos?, ¿cuál es el propósito de la planeación didáctica?</a:t>
            </a:r>
          </a:p>
          <a:p>
            <a:r>
              <a:rPr lang="es-ES" sz="2400" b="1" dirty="0"/>
              <a:t>¿Quiénes participan en la planeación didáctica? ¿A quién(es) sirve?</a:t>
            </a:r>
          </a:p>
          <a:p>
            <a:r>
              <a:rPr lang="es-ES" sz="2400" b="1" dirty="0"/>
              <a:t>¿Es posible realizar actividades formativas sin haber planeado?, ¿por qué?</a:t>
            </a:r>
            <a:endParaRPr lang="es-MX" sz="2400" b="1" dirty="0"/>
          </a:p>
        </p:txBody>
      </p:sp>
      <p:grpSp>
        <p:nvGrpSpPr>
          <p:cNvPr id="4" name="Google Shape;2882;p40"/>
          <p:cNvGrpSpPr/>
          <p:nvPr/>
        </p:nvGrpSpPr>
        <p:grpSpPr>
          <a:xfrm>
            <a:off x="8433601" y="-3305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6821;p56"/>
          <p:cNvGrpSpPr/>
          <p:nvPr/>
        </p:nvGrpSpPr>
        <p:grpSpPr>
          <a:xfrm>
            <a:off x="93886" y="202896"/>
            <a:ext cx="1823814" cy="2338991"/>
            <a:chOff x="478200" y="97656"/>
            <a:chExt cx="1049172" cy="1823593"/>
          </a:xfrm>
        </p:grpSpPr>
        <p:grpSp>
          <p:nvGrpSpPr>
            <p:cNvPr id="211" name="Google Shape;6822;p56"/>
            <p:cNvGrpSpPr/>
            <p:nvPr/>
          </p:nvGrpSpPr>
          <p:grpSpPr>
            <a:xfrm>
              <a:off x="1242558" y="854839"/>
              <a:ext cx="272527" cy="309229"/>
              <a:chOff x="4815500" y="2496238"/>
              <a:chExt cx="68500" cy="77725"/>
            </a:xfrm>
          </p:grpSpPr>
          <p:sp>
            <p:nvSpPr>
              <p:cNvPr id="21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6827;p56"/>
            <p:cNvGrpSpPr/>
            <p:nvPr/>
          </p:nvGrpSpPr>
          <p:grpSpPr>
            <a:xfrm flipH="1">
              <a:off x="478200" y="97656"/>
              <a:ext cx="1049172" cy="1823593"/>
              <a:chOff x="4120650" y="2268767"/>
              <a:chExt cx="1306240" cy="2270409"/>
            </a:xfrm>
          </p:grpSpPr>
          <p:sp>
            <p:nvSpPr>
              <p:cNvPr id="21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 name="Google Shape;4119;p69"/>
          <p:cNvGrpSpPr/>
          <p:nvPr/>
        </p:nvGrpSpPr>
        <p:grpSpPr>
          <a:xfrm>
            <a:off x="9435765" y="5422231"/>
            <a:ext cx="2662450" cy="1534595"/>
            <a:chOff x="5803984" y="2452984"/>
            <a:chExt cx="2620028" cy="2014787"/>
          </a:xfrm>
        </p:grpSpPr>
        <p:sp>
          <p:nvSpPr>
            <p:cNvPr id="225" name="Google Shape;4120;p69"/>
            <p:cNvSpPr/>
            <p:nvPr/>
          </p:nvSpPr>
          <p:spPr>
            <a:xfrm>
              <a:off x="6364864" y="3194130"/>
              <a:ext cx="403563" cy="1152801"/>
            </a:xfrm>
            <a:custGeom>
              <a:avLst/>
              <a:gdLst/>
              <a:ahLst/>
              <a:cxnLst/>
              <a:rect l="l" t="t" r="r" b="b"/>
              <a:pathLst>
                <a:path w="9725" h="27780" extrusionOk="0">
                  <a:moveTo>
                    <a:pt x="4428" y="1"/>
                  </a:moveTo>
                  <a:lnTo>
                    <a:pt x="1" y="27755"/>
                  </a:lnTo>
                  <a:cubicBezTo>
                    <a:pt x="389" y="27771"/>
                    <a:pt x="768" y="27779"/>
                    <a:pt x="1138" y="27779"/>
                  </a:cubicBezTo>
                  <a:cubicBezTo>
                    <a:pt x="6310" y="27779"/>
                    <a:pt x="9637" y="26254"/>
                    <a:pt x="9637" y="26254"/>
                  </a:cubicBezTo>
                  <a:cubicBezTo>
                    <a:pt x="9637" y="26254"/>
                    <a:pt x="9724" y="25369"/>
                    <a:pt x="9550" y="15919"/>
                  </a:cubicBezTo>
                  <a:cubicBezTo>
                    <a:pt x="9376" y="3169"/>
                    <a:pt x="4428" y="1"/>
                    <a:pt x="4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121;p69"/>
            <p:cNvSpPr/>
            <p:nvPr/>
          </p:nvSpPr>
          <p:spPr>
            <a:xfrm>
              <a:off x="6345942" y="3198611"/>
              <a:ext cx="403522" cy="1152801"/>
            </a:xfrm>
            <a:custGeom>
              <a:avLst/>
              <a:gdLst/>
              <a:ahLst/>
              <a:cxnLst/>
              <a:rect l="l" t="t" r="r" b="b"/>
              <a:pathLst>
                <a:path w="9724" h="27780" extrusionOk="0">
                  <a:moveTo>
                    <a:pt x="4429" y="1"/>
                  </a:moveTo>
                  <a:lnTo>
                    <a:pt x="0" y="27755"/>
                  </a:lnTo>
                  <a:cubicBezTo>
                    <a:pt x="389" y="27772"/>
                    <a:pt x="768" y="27779"/>
                    <a:pt x="1138" y="27779"/>
                  </a:cubicBezTo>
                  <a:cubicBezTo>
                    <a:pt x="6310" y="27779"/>
                    <a:pt x="9636" y="26254"/>
                    <a:pt x="9636" y="26254"/>
                  </a:cubicBezTo>
                  <a:cubicBezTo>
                    <a:pt x="9636" y="26254"/>
                    <a:pt x="9724" y="25369"/>
                    <a:pt x="9551" y="15919"/>
                  </a:cubicBezTo>
                  <a:cubicBezTo>
                    <a:pt x="9376" y="3169"/>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122;p69"/>
            <p:cNvSpPr/>
            <p:nvPr/>
          </p:nvSpPr>
          <p:spPr>
            <a:xfrm>
              <a:off x="5873700" y="3194130"/>
              <a:ext cx="403480" cy="1152801"/>
            </a:xfrm>
            <a:custGeom>
              <a:avLst/>
              <a:gdLst/>
              <a:ahLst/>
              <a:cxnLst/>
              <a:rect l="l" t="t" r="r" b="b"/>
              <a:pathLst>
                <a:path w="9723" h="27780" extrusionOk="0">
                  <a:moveTo>
                    <a:pt x="5295" y="1"/>
                  </a:moveTo>
                  <a:cubicBezTo>
                    <a:pt x="5295" y="1"/>
                    <a:pt x="347" y="3169"/>
                    <a:pt x="173" y="15919"/>
                  </a:cubicBezTo>
                  <a:cubicBezTo>
                    <a:pt x="0" y="25369"/>
                    <a:pt x="87" y="26254"/>
                    <a:pt x="87" y="26254"/>
                  </a:cubicBezTo>
                  <a:cubicBezTo>
                    <a:pt x="87" y="26254"/>
                    <a:pt x="3414" y="27779"/>
                    <a:pt x="8585" y="27779"/>
                  </a:cubicBezTo>
                  <a:cubicBezTo>
                    <a:pt x="8955" y="27779"/>
                    <a:pt x="9334" y="27771"/>
                    <a:pt x="9722" y="27755"/>
                  </a:cubicBezTo>
                  <a:lnTo>
                    <a:pt x="52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123;p69"/>
            <p:cNvSpPr/>
            <p:nvPr/>
          </p:nvSpPr>
          <p:spPr>
            <a:xfrm>
              <a:off x="5892540" y="3198611"/>
              <a:ext cx="403522" cy="1152801"/>
            </a:xfrm>
            <a:custGeom>
              <a:avLst/>
              <a:gdLst/>
              <a:ahLst/>
              <a:cxnLst/>
              <a:rect l="l" t="t" r="r" b="b"/>
              <a:pathLst>
                <a:path w="9724" h="27780" extrusionOk="0">
                  <a:moveTo>
                    <a:pt x="5297" y="1"/>
                  </a:moveTo>
                  <a:cubicBezTo>
                    <a:pt x="5297" y="1"/>
                    <a:pt x="348" y="3169"/>
                    <a:pt x="175" y="15919"/>
                  </a:cubicBezTo>
                  <a:cubicBezTo>
                    <a:pt x="0" y="25369"/>
                    <a:pt x="88" y="26254"/>
                    <a:pt x="88" y="26254"/>
                  </a:cubicBezTo>
                  <a:cubicBezTo>
                    <a:pt x="88" y="26254"/>
                    <a:pt x="3415" y="27779"/>
                    <a:pt x="8586" y="27779"/>
                  </a:cubicBezTo>
                  <a:cubicBezTo>
                    <a:pt x="8956" y="27779"/>
                    <a:pt x="9336" y="27772"/>
                    <a:pt x="9724" y="27755"/>
                  </a:cubicBezTo>
                  <a:lnTo>
                    <a:pt x="52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124;p69"/>
            <p:cNvSpPr/>
            <p:nvPr/>
          </p:nvSpPr>
          <p:spPr>
            <a:xfrm>
              <a:off x="5930303" y="3175165"/>
              <a:ext cx="775090" cy="1218533"/>
            </a:xfrm>
            <a:custGeom>
              <a:avLst/>
              <a:gdLst/>
              <a:ahLst/>
              <a:cxnLst/>
              <a:rect l="l" t="t" r="r" b="b"/>
              <a:pathLst>
                <a:path w="18678" h="29364" extrusionOk="0">
                  <a:moveTo>
                    <a:pt x="5014" y="1"/>
                  </a:moveTo>
                  <a:cubicBezTo>
                    <a:pt x="4936" y="1"/>
                    <a:pt x="4887" y="8"/>
                    <a:pt x="4873" y="24"/>
                  </a:cubicBezTo>
                  <a:cubicBezTo>
                    <a:pt x="4873" y="24"/>
                    <a:pt x="619" y="4797"/>
                    <a:pt x="310" y="14694"/>
                  </a:cubicBezTo>
                  <a:cubicBezTo>
                    <a:pt x="0" y="24589"/>
                    <a:pt x="155" y="27800"/>
                    <a:pt x="155" y="27800"/>
                  </a:cubicBezTo>
                  <a:cubicBezTo>
                    <a:pt x="155" y="27800"/>
                    <a:pt x="3111" y="29330"/>
                    <a:pt x="9244" y="29362"/>
                  </a:cubicBezTo>
                  <a:lnTo>
                    <a:pt x="9244" y="29364"/>
                  </a:lnTo>
                  <a:cubicBezTo>
                    <a:pt x="9275" y="29364"/>
                    <a:pt x="9308" y="29362"/>
                    <a:pt x="9340" y="29362"/>
                  </a:cubicBezTo>
                  <a:cubicBezTo>
                    <a:pt x="9372" y="29362"/>
                    <a:pt x="9404" y="29364"/>
                    <a:pt x="9437" y="29364"/>
                  </a:cubicBezTo>
                  <a:lnTo>
                    <a:pt x="9437" y="29362"/>
                  </a:lnTo>
                  <a:cubicBezTo>
                    <a:pt x="15569" y="29330"/>
                    <a:pt x="18525" y="27800"/>
                    <a:pt x="18525" y="27800"/>
                  </a:cubicBezTo>
                  <a:cubicBezTo>
                    <a:pt x="18525" y="27800"/>
                    <a:pt x="18677" y="24589"/>
                    <a:pt x="18368" y="14694"/>
                  </a:cubicBezTo>
                  <a:cubicBezTo>
                    <a:pt x="18059" y="4797"/>
                    <a:pt x="13806" y="24"/>
                    <a:pt x="13806" y="24"/>
                  </a:cubicBezTo>
                  <a:cubicBezTo>
                    <a:pt x="13792" y="8"/>
                    <a:pt x="13742" y="1"/>
                    <a:pt x="13664" y="1"/>
                  </a:cubicBezTo>
                  <a:cubicBezTo>
                    <a:pt x="12958" y="1"/>
                    <a:pt x="9916" y="586"/>
                    <a:pt x="9339" y="699"/>
                  </a:cubicBezTo>
                  <a:cubicBezTo>
                    <a:pt x="8761" y="586"/>
                    <a:pt x="5719" y="1"/>
                    <a:pt x="5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125;p69"/>
            <p:cNvSpPr/>
            <p:nvPr/>
          </p:nvSpPr>
          <p:spPr>
            <a:xfrm>
              <a:off x="6118867" y="3488804"/>
              <a:ext cx="377005" cy="72538"/>
            </a:xfrm>
            <a:custGeom>
              <a:avLst/>
              <a:gdLst/>
              <a:ahLst/>
              <a:cxnLst/>
              <a:rect l="l" t="t" r="r" b="b"/>
              <a:pathLst>
                <a:path w="9085" h="1748" extrusionOk="0">
                  <a:moveTo>
                    <a:pt x="3768" y="0"/>
                  </a:moveTo>
                  <a:cubicBezTo>
                    <a:pt x="1504" y="0"/>
                    <a:pt x="0" y="149"/>
                    <a:pt x="0" y="149"/>
                  </a:cubicBezTo>
                  <a:lnTo>
                    <a:pt x="31" y="1550"/>
                  </a:lnTo>
                  <a:cubicBezTo>
                    <a:pt x="661" y="1541"/>
                    <a:pt x="1855" y="1500"/>
                    <a:pt x="3351" y="1500"/>
                  </a:cubicBezTo>
                  <a:cubicBezTo>
                    <a:pt x="4997" y="1500"/>
                    <a:pt x="7010" y="1550"/>
                    <a:pt x="9042" y="1748"/>
                  </a:cubicBezTo>
                  <a:lnTo>
                    <a:pt x="9085" y="286"/>
                  </a:lnTo>
                  <a:cubicBezTo>
                    <a:pt x="7121" y="66"/>
                    <a:pt x="5276" y="0"/>
                    <a:pt x="3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126;p69"/>
            <p:cNvSpPr/>
            <p:nvPr/>
          </p:nvSpPr>
          <p:spPr>
            <a:xfrm>
              <a:off x="6125839" y="3550261"/>
              <a:ext cx="362688" cy="208608"/>
            </a:xfrm>
            <a:custGeom>
              <a:avLst/>
              <a:gdLst/>
              <a:ahLst/>
              <a:cxnLst/>
              <a:rect l="l" t="t" r="r" b="b"/>
              <a:pathLst>
                <a:path w="8740" h="5027" extrusionOk="0">
                  <a:moveTo>
                    <a:pt x="3212" y="0"/>
                  </a:moveTo>
                  <a:cubicBezTo>
                    <a:pt x="1764" y="0"/>
                    <a:pt x="610" y="40"/>
                    <a:pt x="0" y="48"/>
                  </a:cubicBezTo>
                  <a:lnTo>
                    <a:pt x="103" y="4696"/>
                  </a:lnTo>
                  <a:cubicBezTo>
                    <a:pt x="2831" y="4974"/>
                    <a:pt x="5472" y="5026"/>
                    <a:pt x="7067" y="5026"/>
                  </a:cubicBezTo>
                  <a:cubicBezTo>
                    <a:pt x="8022" y="5026"/>
                    <a:pt x="8602" y="5008"/>
                    <a:pt x="8602" y="5008"/>
                  </a:cubicBezTo>
                  <a:lnTo>
                    <a:pt x="8739" y="241"/>
                  </a:lnTo>
                  <a:cubicBezTo>
                    <a:pt x="6764" y="49"/>
                    <a:pt x="4810" y="0"/>
                    <a:pt x="3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127;p69"/>
            <p:cNvSpPr/>
            <p:nvPr/>
          </p:nvSpPr>
          <p:spPr>
            <a:xfrm>
              <a:off x="6143226" y="3504158"/>
              <a:ext cx="38551" cy="37597"/>
            </a:xfrm>
            <a:custGeom>
              <a:avLst/>
              <a:gdLst/>
              <a:ahLst/>
              <a:cxnLst/>
              <a:rect l="l" t="t" r="r" b="b"/>
              <a:pathLst>
                <a:path w="929" h="906" extrusionOk="0">
                  <a:moveTo>
                    <a:pt x="464" y="0"/>
                  </a:moveTo>
                  <a:cubicBezTo>
                    <a:pt x="209" y="0"/>
                    <a:pt x="1" y="203"/>
                    <a:pt x="1" y="454"/>
                  </a:cubicBezTo>
                  <a:cubicBezTo>
                    <a:pt x="1" y="703"/>
                    <a:pt x="209" y="906"/>
                    <a:pt x="464" y="906"/>
                  </a:cubicBezTo>
                  <a:cubicBezTo>
                    <a:pt x="721" y="906"/>
                    <a:pt x="928" y="703"/>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128;p69"/>
            <p:cNvSpPr/>
            <p:nvPr/>
          </p:nvSpPr>
          <p:spPr>
            <a:xfrm>
              <a:off x="6147500" y="3508307"/>
              <a:ext cx="30003" cy="29339"/>
            </a:xfrm>
            <a:custGeom>
              <a:avLst/>
              <a:gdLst/>
              <a:ahLst/>
              <a:cxnLst/>
              <a:rect l="l" t="t" r="r" b="b"/>
              <a:pathLst>
                <a:path w="723" h="707" extrusionOk="0">
                  <a:moveTo>
                    <a:pt x="361" y="0"/>
                  </a:moveTo>
                  <a:cubicBezTo>
                    <a:pt x="162" y="0"/>
                    <a:pt x="1" y="158"/>
                    <a:pt x="1" y="354"/>
                  </a:cubicBezTo>
                  <a:cubicBezTo>
                    <a:pt x="1" y="548"/>
                    <a:pt x="162" y="706"/>
                    <a:pt x="361" y="706"/>
                  </a:cubicBezTo>
                  <a:cubicBezTo>
                    <a:pt x="561" y="706"/>
                    <a:pt x="722" y="548"/>
                    <a:pt x="722" y="354"/>
                  </a:cubicBezTo>
                  <a:cubicBezTo>
                    <a:pt x="722" y="158"/>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129;p69"/>
            <p:cNvSpPr/>
            <p:nvPr/>
          </p:nvSpPr>
          <p:spPr>
            <a:xfrm>
              <a:off x="6155426" y="3510590"/>
              <a:ext cx="20666" cy="18881"/>
            </a:xfrm>
            <a:custGeom>
              <a:avLst/>
              <a:gdLst/>
              <a:ahLst/>
              <a:cxnLst/>
              <a:rect l="l" t="t" r="r" b="b"/>
              <a:pathLst>
                <a:path w="498" h="455" extrusionOk="0">
                  <a:moveTo>
                    <a:pt x="159" y="1"/>
                  </a:moveTo>
                  <a:cubicBezTo>
                    <a:pt x="0" y="30"/>
                    <a:pt x="136" y="156"/>
                    <a:pt x="236" y="186"/>
                  </a:cubicBezTo>
                  <a:cubicBezTo>
                    <a:pt x="335" y="214"/>
                    <a:pt x="365" y="424"/>
                    <a:pt x="389" y="449"/>
                  </a:cubicBezTo>
                  <a:cubicBezTo>
                    <a:pt x="392" y="453"/>
                    <a:pt x="397" y="455"/>
                    <a:pt x="403" y="455"/>
                  </a:cubicBezTo>
                  <a:cubicBezTo>
                    <a:pt x="436" y="455"/>
                    <a:pt x="498" y="389"/>
                    <a:pt x="453"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130;p69"/>
            <p:cNvSpPr/>
            <p:nvPr/>
          </p:nvSpPr>
          <p:spPr>
            <a:xfrm>
              <a:off x="6206925" y="3500423"/>
              <a:ext cx="38510" cy="37680"/>
            </a:xfrm>
            <a:custGeom>
              <a:avLst/>
              <a:gdLst/>
              <a:ahLst/>
              <a:cxnLst/>
              <a:rect l="l" t="t" r="r" b="b"/>
              <a:pathLst>
                <a:path w="928" h="908" extrusionOk="0">
                  <a:moveTo>
                    <a:pt x="464" y="0"/>
                  </a:moveTo>
                  <a:cubicBezTo>
                    <a:pt x="207" y="0"/>
                    <a:pt x="0" y="205"/>
                    <a:pt x="0" y="454"/>
                  </a:cubicBezTo>
                  <a:cubicBezTo>
                    <a:pt x="0" y="704"/>
                    <a:pt x="207" y="907"/>
                    <a:pt x="464" y="907"/>
                  </a:cubicBezTo>
                  <a:cubicBezTo>
                    <a:pt x="720" y="907"/>
                    <a:pt x="928" y="704"/>
                    <a:pt x="928" y="454"/>
                  </a:cubicBezTo>
                  <a:cubicBezTo>
                    <a:pt x="928" y="203"/>
                    <a:pt x="720"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131;p69"/>
            <p:cNvSpPr/>
            <p:nvPr/>
          </p:nvSpPr>
          <p:spPr>
            <a:xfrm>
              <a:off x="6211199" y="3504614"/>
              <a:ext cx="29961" cy="29339"/>
            </a:xfrm>
            <a:custGeom>
              <a:avLst/>
              <a:gdLst/>
              <a:ahLst/>
              <a:cxnLst/>
              <a:rect l="l" t="t" r="r" b="b"/>
              <a:pathLst>
                <a:path w="722" h="707" extrusionOk="0">
                  <a:moveTo>
                    <a:pt x="361" y="0"/>
                  </a:moveTo>
                  <a:cubicBezTo>
                    <a:pt x="161" y="0"/>
                    <a:pt x="0" y="157"/>
                    <a:pt x="0" y="353"/>
                  </a:cubicBezTo>
                  <a:cubicBezTo>
                    <a:pt x="0" y="549"/>
                    <a:pt x="163" y="706"/>
                    <a:pt x="361" y="706"/>
                  </a:cubicBezTo>
                  <a:cubicBezTo>
                    <a:pt x="561" y="706"/>
                    <a:pt x="722" y="548"/>
                    <a:pt x="722" y="353"/>
                  </a:cubicBezTo>
                  <a:cubicBezTo>
                    <a:pt x="722" y="159"/>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132;p69"/>
            <p:cNvSpPr/>
            <p:nvPr/>
          </p:nvSpPr>
          <p:spPr>
            <a:xfrm>
              <a:off x="6219125" y="3506938"/>
              <a:ext cx="20707" cy="18798"/>
            </a:xfrm>
            <a:custGeom>
              <a:avLst/>
              <a:gdLst/>
              <a:ahLst/>
              <a:cxnLst/>
              <a:rect l="l" t="t" r="r" b="b"/>
              <a:pathLst>
                <a:path w="499" h="453" extrusionOk="0">
                  <a:moveTo>
                    <a:pt x="160" y="0"/>
                  </a:moveTo>
                  <a:cubicBezTo>
                    <a:pt x="1" y="29"/>
                    <a:pt x="138" y="157"/>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133;p69"/>
            <p:cNvSpPr/>
            <p:nvPr/>
          </p:nvSpPr>
          <p:spPr>
            <a:xfrm>
              <a:off x="6282658" y="3500423"/>
              <a:ext cx="38510" cy="37680"/>
            </a:xfrm>
            <a:custGeom>
              <a:avLst/>
              <a:gdLst/>
              <a:ahLst/>
              <a:cxnLst/>
              <a:rect l="l" t="t" r="r" b="b"/>
              <a:pathLst>
                <a:path w="928" h="908" extrusionOk="0">
                  <a:moveTo>
                    <a:pt x="464" y="0"/>
                  </a:moveTo>
                  <a:cubicBezTo>
                    <a:pt x="208" y="0"/>
                    <a:pt x="0" y="205"/>
                    <a:pt x="0" y="454"/>
                  </a:cubicBezTo>
                  <a:cubicBezTo>
                    <a:pt x="0"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134;p69"/>
            <p:cNvSpPr/>
            <p:nvPr/>
          </p:nvSpPr>
          <p:spPr>
            <a:xfrm>
              <a:off x="6286932" y="3504614"/>
              <a:ext cx="29961" cy="29339"/>
            </a:xfrm>
            <a:custGeom>
              <a:avLst/>
              <a:gdLst/>
              <a:ahLst/>
              <a:cxnLst/>
              <a:rect l="l" t="t" r="r" b="b"/>
              <a:pathLst>
                <a:path w="722" h="707" extrusionOk="0">
                  <a:moveTo>
                    <a:pt x="361" y="0"/>
                  </a:moveTo>
                  <a:cubicBezTo>
                    <a:pt x="162" y="0"/>
                    <a:pt x="0" y="157"/>
                    <a:pt x="0" y="353"/>
                  </a:cubicBezTo>
                  <a:cubicBezTo>
                    <a:pt x="0" y="549"/>
                    <a:pt x="163" y="706"/>
                    <a:pt x="361" y="706"/>
                  </a:cubicBezTo>
                  <a:cubicBezTo>
                    <a:pt x="561" y="706"/>
                    <a:pt x="722" y="548"/>
                    <a:pt x="722" y="353"/>
                  </a:cubicBezTo>
                  <a:cubicBezTo>
                    <a:pt x="722" y="159"/>
                    <a:pt x="560"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135;p69"/>
            <p:cNvSpPr/>
            <p:nvPr/>
          </p:nvSpPr>
          <p:spPr>
            <a:xfrm>
              <a:off x="6294817" y="3506938"/>
              <a:ext cx="20707" cy="18798"/>
            </a:xfrm>
            <a:custGeom>
              <a:avLst/>
              <a:gdLst/>
              <a:ahLst/>
              <a:cxnLst/>
              <a:rect l="l" t="t" r="r" b="b"/>
              <a:pathLst>
                <a:path w="499" h="453" extrusionOk="0">
                  <a:moveTo>
                    <a:pt x="160" y="0"/>
                  </a:moveTo>
                  <a:lnTo>
                    <a:pt x="160" y="0"/>
                  </a:lnTo>
                  <a:cubicBezTo>
                    <a:pt x="1" y="29"/>
                    <a:pt x="137" y="156"/>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136;p69"/>
            <p:cNvSpPr/>
            <p:nvPr/>
          </p:nvSpPr>
          <p:spPr>
            <a:xfrm>
              <a:off x="6355569" y="3501377"/>
              <a:ext cx="38510" cy="37680"/>
            </a:xfrm>
            <a:custGeom>
              <a:avLst/>
              <a:gdLst/>
              <a:ahLst/>
              <a:cxnLst/>
              <a:rect l="l" t="t" r="r" b="b"/>
              <a:pathLst>
                <a:path w="928" h="908" extrusionOk="0">
                  <a:moveTo>
                    <a:pt x="464" y="0"/>
                  </a:moveTo>
                  <a:cubicBezTo>
                    <a:pt x="208" y="0"/>
                    <a:pt x="0" y="202"/>
                    <a:pt x="0" y="454"/>
                  </a:cubicBezTo>
                  <a:cubicBezTo>
                    <a:pt x="0" y="704"/>
                    <a:pt x="208" y="907"/>
                    <a:pt x="464" y="907"/>
                  </a:cubicBezTo>
                  <a:cubicBezTo>
                    <a:pt x="721" y="907"/>
                    <a:pt x="928" y="704"/>
                    <a:pt x="928" y="454"/>
                  </a:cubicBezTo>
                  <a:cubicBezTo>
                    <a:pt x="928" y="202"/>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137;p69"/>
            <p:cNvSpPr/>
            <p:nvPr/>
          </p:nvSpPr>
          <p:spPr>
            <a:xfrm>
              <a:off x="6359843" y="3505527"/>
              <a:ext cx="29961" cy="29339"/>
            </a:xfrm>
            <a:custGeom>
              <a:avLst/>
              <a:gdLst/>
              <a:ahLst/>
              <a:cxnLst/>
              <a:rect l="l" t="t" r="r" b="b"/>
              <a:pathLst>
                <a:path w="722" h="707" extrusionOk="0">
                  <a:moveTo>
                    <a:pt x="361" y="0"/>
                  </a:moveTo>
                  <a:cubicBezTo>
                    <a:pt x="162" y="0"/>
                    <a:pt x="0" y="159"/>
                    <a:pt x="0" y="354"/>
                  </a:cubicBezTo>
                  <a:cubicBezTo>
                    <a:pt x="0" y="549"/>
                    <a:pt x="163" y="706"/>
                    <a:pt x="361" y="706"/>
                  </a:cubicBezTo>
                  <a:cubicBezTo>
                    <a:pt x="561" y="706"/>
                    <a:pt x="722" y="547"/>
                    <a:pt x="722" y="354"/>
                  </a:cubicBezTo>
                  <a:cubicBezTo>
                    <a:pt x="722" y="159"/>
                    <a:pt x="561" y="1"/>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138;p69"/>
            <p:cNvSpPr/>
            <p:nvPr/>
          </p:nvSpPr>
          <p:spPr>
            <a:xfrm>
              <a:off x="6367769" y="3507809"/>
              <a:ext cx="20666" cy="18881"/>
            </a:xfrm>
            <a:custGeom>
              <a:avLst/>
              <a:gdLst/>
              <a:ahLst/>
              <a:cxnLst/>
              <a:rect l="l" t="t" r="r" b="b"/>
              <a:pathLst>
                <a:path w="498" h="455" extrusionOk="0">
                  <a:moveTo>
                    <a:pt x="159" y="1"/>
                  </a:moveTo>
                  <a:lnTo>
                    <a:pt x="159" y="1"/>
                  </a:lnTo>
                  <a:cubicBezTo>
                    <a:pt x="0" y="31"/>
                    <a:pt x="136" y="156"/>
                    <a:pt x="236" y="186"/>
                  </a:cubicBezTo>
                  <a:cubicBezTo>
                    <a:pt x="335" y="214"/>
                    <a:pt x="365" y="424"/>
                    <a:pt x="389" y="449"/>
                  </a:cubicBezTo>
                  <a:cubicBezTo>
                    <a:pt x="392" y="452"/>
                    <a:pt x="397" y="454"/>
                    <a:pt x="402" y="454"/>
                  </a:cubicBezTo>
                  <a:cubicBezTo>
                    <a:pt x="435" y="454"/>
                    <a:pt x="497" y="390"/>
                    <a:pt x="452"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139;p69"/>
            <p:cNvSpPr/>
            <p:nvPr/>
          </p:nvSpPr>
          <p:spPr>
            <a:xfrm>
              <a:off x="6433128" y="3508722"/>
              <a:ext cx="38551" cy="37680"/>
            </a:xfrm>
            <a:custGeom>
              <a:avLst/>
              <a:gdLst/>
              <a:ahLst/>
              <a:cxnLst/>
              <a:rect l="l" t="t" r="r" b="b"/>
              <a:pathLst>
                <a:path w="929" h="908" extrusionOk="0">
                  <a:moveTo>
                    <a:pt x="464" y="0"/>
                  </a:moveTo>
                  <a:cubicBezTo>
                    <a:pt x="208" y="0"/>
                    <a:pt x="1" y="203"/>
                    <a:pt x="1" y="454"/>
                  </a:cubicBezTo>
                  <a:cubicBezTo>
                    <a:pt x="1"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140;p69"/>
            <p:cNvSpPr/>
            <p:nvPr/>
          </p:nvSpPr>
          <p:spPr>
            <a:xfrm>
              <a:off x="6437402" y="3512872"/>
              <a:ext cx="30003" cy="29380"/>
            </a:xfrm>
            <a:custGeom>
              <a:avLst/>
              <a:gdLst/>
              <a:ahLst/>
              <a:cxnLst/>
              <a:rect l="l" t="t" r="r" b="b"/>
              <a:pathLst>
                <a:path w="723" h="708" extrusionOk="0">
                  <a:moveTo>
                    <a:pt x="361" y="0"/>
                  </a:moveTo>
                  <a:cubicBezTo>
                    <a:pt x="162" y="0"/>
                    <a:pt x="1" y="159"/>
                    <a:pt x="1" y="354"/>
                  </a:cubicBezTo>
                  <a:cubicBezTo>
                    <a:pt x="1" y="550"/>
                    <a:pt x="164" y="707"/>
                    <a:pt x="361" y="707"/>
                  </a:cubicBezTo>
                  <a:cubicBezTo>
                    <a:pt x="561" y="707"/>
                    <a:pt x="722" y="549"/>
                    <a:pt x="722" y="354"/>
                  </a:cubicBezTo>
                  <a:cubicBezTo>
                    <a:pt x="722" y="159"/>
                    <a:pt x="561" y="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141;p69"/>
            <p:cNvSpPr/>
            <p:nvPr/>
          </p:nvSpPr>
          <p:spPr>
            <a:xfrm>
              <a:off x="6445328" y="3515154"/>
              <a:ext cx="20666" cy="18881"/>
            </a:xfrm>
            <a:custGeom>
              <a:avLst/>
              <a:gdLst/>
              <a:ahLst/>
              <a:cxnLst/>
              <a:rect l="l" t="t" r="r" b="b"/>
              <a:pathLst>
                <a:path w="498" h="455" extrusionOk="0">
                  <a:moveTo>
                    <a:pt x="159" y="1"/>
                  </a:moveTo>
                  <a:lnTo>
                    <a:pt x="159" y="1"/>
                  </a:lnTo>
                  <a:cubicBezTo>
                    <a:pt x="0" y="31"/>
                    <a:pt x="135" y="159"/>
                    <a:pt x="236" y="186"/>
                  </a:cubicBezTo>
                  <a:cubicBezTo>
                    <a:pt x="335" y="215"/>
                    <a:pt x="365" y="425"/>
                    <a:pt x="388" y="449"/>
                  </a:cubicBezTo>
                  <a:cubicBezTo>
                    <a:pt x="391" y="453"/>
                    <a:pt x="396" y="455"/>
                    <a:pt x="402" y="455"/>
                  </a:cubicBezTo>
                  <a:cubicBezTo>
                    <a:pt x="436" y="455"/>
                    <a:pt x="498" y="390"/>
                    <a:pt x="453" y="215"/>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142;p69"/>
            <p:cNvSpPr/>
            <p:nvPr/>
          </p:nvSpPr>
          <p:spPr>
            <a:xfrm>
              <a:off x="5937316"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4" y="5872"/>
                  </a:cubicBezTo>
                  <a:lnTo>
                    <a:pt x="8944" y="5870"/>
                  </a:lnTo>
                  <a:cubicBezTo>
                    <a:pt x="14817" y="5838"/>
                    <a:pt x="17647" y="4308"/>
                    <a:pt x="17647" y="4308"/>
                  </a:cubicBezTo>
                  <a:cubicBezTo>
                    <a:pt x="17647" y="4308"/>
                    <a:pt x="17700" y="3130"/>
                    <a:pt x="17678" y="1"/>
                  </a:cubicBezTo>
                  <a:lnTo>
                    <a:pt x="17678" y="1"/>
                  </a:lnTo>
                  <a:cubicBezTo>
                    <a:pt x="17667" y="1095"/>
                    <a:pt x="17647" y="1550"/>
                    <a:pt x="17647" y="1550"/>
                  </a:cubicBezTo>
                  <a:cubicBezTo>
                    <a:pt x="17647" y="1550"/>
                    <a:pt x="14817" y="3079"/>
                    <a:pt x="8944" y="3111"/>
                  </a:cubicBezTo>
                  <a:lnTo>
                    <a:pt x="8944"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143;p69"/>
            <p:cNvSpPr/>
            <p:nvPr/>
          </p:nvSpPr>
          <p:spPr>
            <a:xfrm>
              <a:off x="6189454" y="3628194"/>
              <a:ext cx="103287" cy="261185"/>
            </a:xfrm>
            <a:custGeom>
              <a:avLst/>
              <a:gdLst/>
              <a:ahLst/>
              <a:cxnLst/>
              <a:rect l="l" t="t" r="r" b="b"/>
              <a:pathLst>
                <a:path w="2489" h="6294" extrusionOk="0">
                  <a:moveTo>
                    <a:pt x="1202" y="1"/>
                  </a:moveTo>
                  <a:cubicBezTo>
                    <a:pt x="1202" y="1"/>
                    <a:pt x="1" y="1752"/>
                    <a:pt x="175" y="3660"/>
                  </a:cubicBezTo>
                  <a:cubicBezTo>
                    <a:pt x="349" y="5570"/>
                    <a:pt x="927" y="6293"/>
                    <a:pt x="927" y="6293"/>
                  </a:cubicBezTo>
                  <a:cubicBezTo>
                    <a:pt x="927" y="6293"/>
                    <a:pt x="2488" y="3864"/>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144;p69"/>
            <p:cNvSpPr/>
            <p:nvPr/>
          </p:nvSpPr>
          <p:spPr>
            <a:xfrm>
              <a:off x="6140446" y="3653175"/>
              <a:ext cx="224335" cy="187486"/>
            </a:xfrm>
            <a:custGeom>
              <a:avLst/>
              <a:gdLst/>
              <a:ahLst/>
              <a:cxnLst/>
              <a:rect l="l" t="t" r="r" b="b"/>
              <a:pathLst>
                <a:path w="5406" h="4518" extrusionOk="0">
                  <a:moveTo>
                    <a:pt x="4377" y="0"/>
                  </a:moveTo>
                  <a:cubicBezTo>
                    <a:pt x="3960" y="0"/>
                    <a:pt x="2629" y="970"/>
                    <a:pt x="2629" y="970"/>
                  </a:cubicBezTo>
                  <a:cubicBezTo>
                    <a:pt x="2629" y="970"/>
                    <a:pt x="3190" y="209"/>
                    <a:pt x="2757" y="166"/>
                  </a:cubicBezTo>
                  <a:cubicBezTo>
                    <a:pt x="2750" y="165"/>
                    <a:pt x="2743" y="164"/>
                    <a:pt x="2736" y="164"/>
                  </a:cubicBezTo>
                  <a:cubicBezTo>
                    <a:pt x="2297" y="164"/>
                    <a:pt x="1418" y="1471"/>
                    <a:pt x="1418" y="1471"/>
                  </a:cubicBezTo>
                  <a:lnTo>
                    <a:pt x="40" y="1626"/>
                  </a:lnTo>
                  <a:cubicBezTo>
                    <a:pt x="1" y="2970"/>
                    <a:pt x="169" y="3881"/>
                    <a:pt x="293" y="4518"/>
                  </a:cubicBezTo>
                  <a:cubicBezTo>
                    <a:pt x="1353" y="4139"/>
                    <a:pt x="2412" y="3423"/>
                    <a:pt x="2412" y="3423"/>
                  </a:cubicBezTo>
                  <a:cubicBezTo>
                    <a:pt x="3123" y="3332"/>
                    <a:pt x="5246" y="2626"/>
                    <a:pt x="5202" y="2314"/>
                  </a:cubicBezTo>
                  <a:cubicBezTo>
                    <a:pt x="5185" y="2199"/>
                    <a:pt x="4993" y="2162"/>
                    <a:pt x="4758" y="2162"/>
                  </a:cubicBezTo>
                  <a:cubicBezTo>
                    <a:pt x="4354" y="2162"/>
                    <a:pt x="3821" y="2270"/>
                    <a:pt x="3821" y="2270"/>
                  </a:cubicBezTo>
                  <a:cubicBezTo>
                    <a:pt x="3821" y="2270"/>
                    <a:pt x="5406" y="1826"/>
                    <a:pt x="5342" y="1527"/>
                  </a:cubicBezTo>
                  <a:cubicBezTo>
                    <a:pt x="5328" y="1461"/>
                    <a:pt x="5237" y="1435"/>
                    <a:pt x="5105" y="1435"/>
                  </a:cubicBezTo>
                  <a:cubicBezTo>
                    <a:pt x="4638" y="1435"/>
                    <a:pt x="3647" y="1759"/>
                    <a:pt x="3647" y="1759"/>
                  </a:cubicBezTo>
                  <a:cubicBezTo>
                    <a:pt x="3647" y="1759"/>
                    <a:pt x="5229" y="1116"/>
                    <a:pt x="5184" y="831"/>
                  </a:cubicBezTo>
                  <a:cubicBezTo>
                    <a:pt x="5165" y="734"/>
                    <a:pt x="5077" y="695"/>
                    <a:pt x="4949" y="695"/>
                  </a:cubicBezTo>
                  <a:cubicBezTo>
                    <a:pt x="4446" y="695"/>
                    <a:pt x="3323" y="1294"/>
                    <a:pt x="3323" y="1294"/>
                  </a:cubicBezTo>
                  <a:cubicBezTo>
                    <a:pt x="3323" y="1294"/>
                    <a:pt x="4652" y="369"/>
                    <a:pt x="4488" y="52"/>
                  </a:cubicBezTo>
                  <a:cubicBezTo>
                    <a:pt x="4469" y="16"/>
                    <a:pt x="4431" y="0"/>
                    <a:pt x="4377"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145;p69"/>
            <p:cNvSpPr/>
            <p:nvPr/>
          </p:nvSpPr>
          <p:spPr>
            <a:xfrm>
              <a:off x="5803984" y="3307542"/>
              <a:ext cx="435392" cy="582251"/>
            </a:xfrm>
            <a:custGeom>
              <a:avLst/>
              <a:gdLst/>
              <a:ahLst/>
              <a:cxnLst/>
              <a:rect l="l" t="t" r="r" b="b"/>
              <a:pathLst>
                <a:path w="10492" h="14031" extrusionOk="0">
                  <a:moveTo>
                    <a:pt x="6020" y="1"/>
                  </a:moveTo>
                  <a:cubicBezTo>
                    <a:pt x="6020" y="1"/>
                    <a:pt x="0" y="7826"/>
                    <a:pt x="2808" y="11589"/>
                  </a:cubicBezTo>
                  <a:cubicBezTo>
                    <a:pt x="4478" y="13827"/>
                    <a:pt x="8373" y="14030"/>
                    <a:pt x="9735" y="14030"/>
                  </a:cubicBezTo>
                  <a:cubicBezTo>
                    <a:pt x="10038" y="14030"/>
                    <a:pt x="10215" y="14020"/>
                    <a:pt x="10215" y="14020"/>
                  </a:cubicBezTo>
                  <a:cubicBezTo>
                    <a:pt x="10215" y="14020"/>
                    <a:pt x="9637" y="13297"/>
                    <a:pt x="9463" y="11387"/>
                  </a:cubicBezTo>
                  <a:cubicBezTo>
                    <a:pt x="9289" y="9479"/>
                    <a:pt x="10491" y="7728"/>
                    <a:pt x="10491" y="7728"/>
                  </a:cubicBezTo>
                  <a:cubicBezTo>
                    <a:pt x="10491" y="7728"/>
                    <a:pt x="8763" y="7347"/>
                    <a:pt x="6716" y="7170"/>
                  </a:cubicBezTo>
                  <a:lnTo>
                    <a:pt x="60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146;p69"/>
            <p:cNvSpPr/>
            <p:nvPr/>
          </p:nvSpPr>
          <p:spPr>
            <a:xfrm>
              <a:off x="6005164" y="3597568"/>
              <a:ext cx="234212" cy="30667"/>
            </a:xfrm>
            <a:custGeom>
              <a:avLst/>
              <a:gdLst/>
              <a:ahLst/>
              <a:cxnLst/>
              <a:rect l="l" t="t" r="r" b="b"/>
              <a:pathLst>
                <a:path w="5644" h="739" extrusionOk="0">
                  <a:moveTo>
                    <a:pt x="1" y="1"/>
                  </a:moveTo>
                  <a:lnTo>
                    <a:pt x="5643" y="739"/>
                  </a:lnTo>
                  <a:cubicBezTo>
                    <a:pt x="5643" y="739"/>
                    <a:pt x="290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147;p69"/>
            <p:cNvSpPr/>
            <p:nvPr/>
          </p:nvSpPr>
          <p:spPr>
            <a:xfrm>
              <a:off x="5919347" y="3787751"/>
              <a:ext cx="307413" cy="104200"/>
            </a:xfrm>
            <a:custGeom>
              <a:avLst/>
              <a:gdLst/>
              <a:ahLst/>
              <a:cxnLst/>
              <a:rect l="l" t="t" r="r" b="b"/>
              <a:pathLst>
                <a:path w="7408" h="2511" extrusionOk="0">
                  <a:moveTo>
                    <a:pt x="55" y="1"/>
                  </a:moveTo>
                  <a:lnTo>
                    <a:pt x="1" y="35"/>
                  </a:lnTo>
                  <a:cubicBezTo>
                    <a:pt x="354" y="622"/>
                    <a:pt x="932" y="1026"/>
                    <a:pt x="1528" y="1331"/>
                  </a:cubicBezTo>
                  <a:cubicBezTo>
                    <a:pt x="2131" y="1635"/>
                    <a:pt x="2773" y="1845"/>
                    <a:pt x="3424" y="2010"/>
                  </a:cubicBezTo>
                  <a:cubicBezTo>
                    <a:pt x="4073" y="2179"/>
                    <a:pt x="4736" y="2290"/>
                    <a:pt x="5401" y="2375"/>
                  </a:cubicBezTo>
                  <a:cubicBezTo>
                    <a:pt x="6065" y="2457"/>
                    <a:pt x="6734" y="2505"/>
                    <a:pt x="7405" y="2510"/>
                  </a:cubicBezTo>
                  <a:lnTo>
                    <a:pt x="7407" y="2446"/>
                  </a:lnTo>
                  <a:cubicBezTo>
                    <a:pt x="6742" y="2408"/>
                    <a:pt x="6078" y="2339"/>
                    <a:pt x="5418" y="2248"/>
                  </a:cubicBezTo>
                  <a:cubicBezTo>
                    <a:pt x="4759" y="2159"/>
                    <a:pt x="4101" y="2039"/>
                    <a:pt x="3456" y="1881"/>
                  </a:cubicBezTo>
                  <a:cubicBezTo>
                    <a:pt x="2811" y="1722"/>
                    <a:pt x="2175" y="1514"/>
                    <a:pt x="1577" y="1228"/>
                  </a:cubicBezTo>
                  <a:cubicBezTo>
                    <a:pt x="1281" y="1083"/>
                    <a:pt x="994" y="914"/>
                    <a:pt x="731" y="715"/>
                  </a:cubicBezTo>
                  <a:cubicBezTo>
                    <a:pt x="470" y="516"/>
                    <a:pt x="231" y="27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148;p69"/>
            <p:cNvSpPr/>
            <p:nvPr/>
          </p:nvSpPr>
          <p:spPr>
            <a:xfrm>
              <a:off x="6349261" y="3628194"/>
              <a:ext cx="103329" cy="261185"/>
            </a:xfrm>
            <a:custGeom>
              <a:avLst/>
              <a:gdLst/>
              <a:ahLst/>
              <a:cxnLst/>
              <a:rect l="l" t="t" r="r" b="b"/>
              <a:pathLst>
                <a:path w="2490" h="6294" extrusionOk="0">
                  <a:moveTo>
                    <a:pt x="1289" y="1"/>
                  </a:moveTo>
                  <a:lnTo>
                    <a:pt x="1289" y="1"/>
                  </a:lnTo>
                  <a:cubicBezTo>
                    <a:pt x="1" y="3864"/>
                    <a:pt x="1563" y="6293"/>
                    <a:pt x="1563" y="6293"/>
                  </a:cubicBezTo>
                  <a:cubicBezTo>
                    <a:pt x="1563" y="6293"/>
                    <a:pt x="2141" y="5570"/>
                    <a:pt x="2315" y="3660"/>
                  </a:cubicBezTo>
                  <a:cubicBezTo>
                    <a:pt x="2490" y="1752"/>
                    <a:pt x="1289" y="1"/>
                    <a:pt x="1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149;p69"/>
            <p:cNvSpPr/>
            <p:nvPr/>
          </p:nvSpPr>
          <p:spPr>
            <a:xfrm>
              <a:off x="6277222" y="3653175"/>
              <a:ext cx="224335" cy="187486"/>
            </a:xfrm>
            <a:custGeom>
              <a:avLst/>
              <a:gdLst/>
              <a:ahLst/>
              <a:cxnLst/>
              <a:rect l="l" t="t" r="r" b="b"/>
              <a:pathLst>
                <a:path w="5406" h="4518" extrusionOk="0">
                  <a:moveTo>
                    <a:pt x="1029" y="0"/>
                  </a:moveTo>
                  <a:cubicBezTo>
                    <a:pt x="976" y="0"/>
                    <a:pt x="937" y="16"/>
                    <a:pt x="919" y="52"/>
                  </a:cubicBezTo>
                  <a:cubicBezTo>
                    <a:pt x="755" y="369"/>
                    <a:pt x="2083" y="1294"/>
                    <a:pt x="2083" y="1294"/>
                  </a:cubicBezTo>
                  <a:cubicBezTo>
                    <a:pt x="2083" y="1294"/>
                    <a:pt x="960" y="695"/>
                    <a:pt x="457" y="695"/>
                  </a:cubicBezTo>
                  <a:cubicBezTo>
                    <a:pt x="329" y="695"/>
                    <a:pt x="241" y="734"/>
                    <a:pt x="222" y="831"/>
                  </a:cubicBezTo>
                  <a:cubicBezTo>
                    <a:pt x="178" y="1116"/>
                    <a:pt x="1759" y="1759"/>
                    <a:pt x="1759" y="1759"/>
                  </a:cubicBezTo>
                  <a:cubicBezTo>
                    <a:pt x="1759" y="1759"/>
                    <a:pt x="768" y="1435"/>
                    <a:pt x="301" y="1435"/>
                  </a:cubicBezTo>
                  <a:cubicBezTo>
                    <a:pt x="169" y="1435"/>
                    <a:pt x="79" y="1461"/>
                    <a:pt x="64" y="1527"/>
                  </a:cubicBezTo>
                  <a:cubicBezTo>
                    <a:pt x="0" y="1826"/>
                    <a:pt x="1586" y="2270"/>
                    <a:pt x="1586" y="2270"/>
                  </a:cubicBezTo>
                  <a:cubicBezTo>
                    <a:pt x="1586" y="2270"/>
                    <a:pt x="1053" y="2162"/>
                    <a:pt x="649" y="2162"/>
                  </a:cubicBezTo>
                  <a:cubicBezTo>
                    <a:pt x="414" y="2162"/>
                    <a:pt x="222" y="2199"/>
                    <a:pt x="204" y="2314"/>
                  </a:cubicBezTo>
                  <a:cubicBezTo>
                    <a:pt x="160" y="2626"/>
                    <a:pt x="2283" y="3332"/>
                    <a:pt x="2994" y="3423"/>
                  </a:cubicBezTo>
                  <a:cubicBezTo>
                    <a:pt x="2994" y="3423"/>
                    <a:pt x="4054" y="4139"/>
                    <a:pt x="5113" y="4518"/>
                  </a:cubicBezTo>
                  <a:cubicBezTo>
                    <a:pt x="5238" y="3881"/>
                    <a:pt x="5406" y="2970"/>
                    <a:pt x="5366" y="1626"/>
                  </a:cubicBezTo>
                  <a:lnTo>
                    <a:pt x="3989" y="1471"/>
                  </a:lnTo>
                  <a:cubicBezTo>
                    <a:pt x="3989" y="1471"/>
                    <a:pt x="3110" y="164"/>
                    <a:pt x="2670" y="164"/>
                  </a:cubicBezTo>
                  <a:cubicBezTo>
                    <a:pt x="2663" y="164"/>
                    <a:pt x="2656" y="165"/>
                    <a:pt x="2649" y="166"/>
                  </a:cubicBezTo>
                  <a:cubicBezTo>
                    <a:pt x="2216" y="209"/>
                    <a:pt x="2778" y="970"/>
                    <a:pt x="2778" y="970"/>
                  </a:cubicBezTo>
                  <a:cubicBezTo>
                    <a:pt x="2778" y="970"/>
                    <a:pt x="1446" y="0"/>
                    <a:pt x="1029"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150;p69"/>
            <p:cNvSpPr/>
            <p:nvPr/>
          </p:nvSpPr>
          <p:spPr>
            <a:xfrm>
              <a:off x="6402752" y="3307542"/>
              <a:ext cx="435392" cy="582251"/>
            </a:xfrm>
            <a:custGeom>
              <a:avLst/>
              <a:gdLst/>
              <a:ahLst/>
              <a:cxnLst/>
              <a:rect l="l" t="t" r="r" b="b"/>
              <a:pathLst>
                <a:path w="10492" h="14031" extrusionOk="0">
                  <a:moveTo>
                    <a:pt x="4472" y="1"/>
                  </a:moveTo>
                  <a:lnTo>
                    <a:pt x="3977" y="7110"/>
                  </a:lnTo>
                  <a:cubicBezTo>
                    <a:pt x="2048" y="7318"/>
                    <a:pt x="0" y="7728"/>
                    <a:pt x="0" y="7728"/>
                  </a:cubicBezTo>
                  <a:cubicBezTo>
                    <a:pt x="0" y="7728"/>
                    <a:pt x="1201" y="9479"/>
                    <a:pt x="1027" y="11387"/>
                  </a:cubicBezTo>
                  <a:cubicBezTo>
                    <a:pt x="854" y="13297"/>
                    <a:pt x="275" y="14020"/>
                    <a:pt x="275" y="14020"/>
                  </a:cubicBezTo>
                  <a:cubicBezTo>
                    <a:pt x="275" y="14020"/>
                    <a:pt x="453" y="14030"/>
                    <a:pt x="755" y="14030"/>
                  </a:cubicBezTo>
                  <a:cubicBezTo>
                    <a:pt x="2117" y="14030"/>
                    <a:pt x="6013" y="13827"/>
                    <a:pt x="7683" y="11589"/>
                  </a:cubicBezTo>
                  <a:cubicBezTo>
                    <a:pt x="10491" y="7826"/>
                    <a:pt x="4472" y="1"/>
                    <a:pt x="4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151;p69"/>
            <p:cNvSpPr/>
            <p:nvPr/>
          </p:nvSpPr>
          <p:spPr>
            <a:xfrm>
              <a:off x="6402752" y="3597568"/>
              <a:ext cx="234170" cy="30667"/>
            </a:xfrm>
            <a:custGeom>
              <a:avLst/>
              <a:gdLst/>
              <a:ahLst/>
              <a:cxnLst/>
              <a:rect l="l" t="t" r="r" b="b"/>
              <a:pathLst>
                <a:path w="5643" h="739" extrusionOk="0">
                  <a:moveTo>
                    <a:pt x="5642" y="1"/>
                  </a:moveTo>
                  <a:cubicBezTo>
                    <a:pt x="2735" y="1"/>
                    <a:pt x="0" y="739"/>
                    <a:pt x="0" y="739"/>
                  </a:cubicBezTo>
                  <a:lnTo>
                    <a:pt x="5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152;p69"/>
            <p:cNvSpPr/>
            <p:nvPr/>
          </p:nvSpPr>
          <p:spPr>
            <a:xfrm>
              <a:off x="6415284" y="3787751"/>
              <a:ext cx="307372" cy="104200"/>
            </a:xfrm>
            <a:custGeom>
              <a:avLst/>
              <a:gdLst/>
              <a:ahLst/>
              <a:cxnLst/>
              <a:rect l="l" t="t" r="r" b="b"/>
              <a:pathLst>
                <a:path w="7407" h="2511" extrusionOk="0">
                  <a:moveTo>
                    <a:pt x="7352" y="1"/>
                  </a:moveTo>
                  <a:cubicBezTo>
                    <a:pt x="7176" y="279"/>
                    <a:pt x="6938" y="516"/>
                    <a:pt x="6676" y="715"/>
                  </a:cubicBezTo>
                  <a:cubicBezTo>
                    <a:pt x="6413" y="914"/>
                    <a:pt x="6128" y="1083"/>
                    <a:pt x="5830" y="1228"/>
                  </a:cubicBezTo>
                  <a:cubicBezTo>
                    <a:pt x="5232" y="1514"/>
                    <a:pt x="4597" y="1722"/>
                    <a:pt x="3951" y="1881"/>
                  </a:cubicBezTo>
                  <a:cubicBezTo>
                    <a:pt x="3306" y="2039"/>
                    <a:pt x="2650" y="2159"/>
                    <a:pt x="1990" y="2248"/>
                  </a:cubicBezTo>
                  <a:cubicBezTo>
                    <a:pt x="1330" y="2339"/>
                    <a:pt x="666" y="2408"/>
                    <a:pt x="1" y="2446"/>
                  </a:cubicBezTo>
                  <a:lnTo>
                    <a:pt x="2" y="2510"/>
                  </a:lnTo>
                  <a:cubicBezTo>
                    <a:pt x="673" y="2505"/>
                    <a:pt x="1342" y="2457"/>
                    <a:pt x="2006" y="2375"/>
                  </a:cubicBezTo>
                  <a:cubicBezTo>
                    <a:pt x="2671" y="2290"/>
                    <a:pt x="3335" y="2179"/>
                    <a:pt x="3984" y="2010"/>
                  </a:cubicBezTo>
                  <a:cubicBezTo>
                    <a:pt x="4634" y="1845"/>
                    <a:pt x="5277" y="1635"/>
                    <a:pt x="5880" y="1331"/>
                  </a:cubicBezTo>
                  <a:cubicBezTo>
                    <a:pt x="6475" y="1026"/>
                    <a:pt x="7055" y="622"/>
                    <a:pt x="7407" y="35"/>
                  </a:cubicBezTo>
                  <a:lnTo>
                    <a:pt x="7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153;p69"/>
            <p:cNvSpPr/>
            <p:nvPr/>
          </p:nvSpPr>
          <p:spPr>
            <a:xfrm>
              <a:off x="5964579" y="3186079"/>
              <a:ext cx="361194" cy="298741"/>
            </a:xfrm>
            <a:custGeom>
              <a:avLst/>
              <a:gdLst/>
              <a:ahLst/>
              <a:cxnLst/>
              <a:rect l="l" t="t" r="r" b="b"/>
              <a:pathLst>
                <a:path w="8704" h="7199" extrusionOk="0">
                  <a:moveTo>
                    <a:pt x="3649" y="1"/>
                  </a:moveTo>
                  <a:cubicBezTo>
                    <a:pt x="3167" y="1"/>
                    <a:pt x="1760" y="352"/>
                    <a:pt x="1" y="3950"/>
                  </a:cubicBezTo>
                  <a:cubicBezTo>
                    <a:pt x="103" y="4661"/>
                    <a:pt x="3017" y="7140"/>
                    <a:pt x="4407" y="7197"/>
                  </a:cubicBezTo>
                  <a:cubicBezTo>
                    <a:pt x="4416" y="7198"/>
                    <a:pt x="4425" y="7198"/>
                    <a:pt x="4435" y="7198"/>
                  </a:cubicBezTo>
                  <a:cubicBezTo>
                    <a:pt x="5725" y="7198"/>
                    <a:pt x="8704" y="1520"/>
                    <a:pt x="8704" y="1520"/>
                  </a:cubicBezTo>
                  <a:lnTo>
                    <a:pt x="3828" y="21"/>
                  </a:lnTo>
                  <a:cubicBezTo>
                    <a:pt x="3828" y="21"/>
                    <a:pt x="3766"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154;p69"/>
            <p:cNvSpPr/>
            <p:nvPr/>
          </p:nvSpPr>
          <p:spPr>
            <a:xfrm>
              <a:off x="5973335" y="3172427"/>
              <a:ext cx="347127" cy="282888"/>
            </a:xfrm>
            <a:custGeom>
              <a:avLst/>
              <a:gdLst/>
              <a:ahLst/>
              <a:cxnLst/>
              <a:rect l="l" t="t" r="r" b="b"/>
              <a:pathLst>
                <a:path w="8365" h="6817" extrusionOk="0">
                  <a:moveTo>
                    <a:pt x="3547" y="1"/>
                  </a:moveTo>
                  <a:cubicBezTo>
                    <a:pt x="3145" y="1"/>
                    <a:pt x="1763" y="288"/>
                    <a:pt x="0" y="3837"/>
                  </a:cubicBezTo>
                  <a:cubicBezTo>
                    <a:pt x="96" y="4510"/>
                    <a:pt x="2886" y="6760"/>
                    <a:pt x="4223" y="6815"/>
                  </a:cubicBezTo>
                  <a:cubicBezTo>
                    <a:pt x="4233" y="6816"/>
                    <a:pt x="4242" y="6816"/>
                    <a:pt x="4251" y="6816"/>
                  </a:cubicBezTo>
                  <a:cubicBezTo>
                    <a:pt x="5493" y="6816"/>
                    <a:pt x="8364" y="1435"/>
                    <a:pt x="8364" y="1435"/>
                  </a:cubicBezTo>
                  <a:lnTo>
                    <a:pt x="3666" y="11"/>
                  </a:lnTo>
                  <a:cubicBezTo>
                    <a:pt x="3666" y="11"/>
                    <a:pt x="3625" y="1"/>
                    <a:pt x="3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155;p69"/>
            <p:cNvSpPr/>
            <p:nvPr/>
          </p:nvSpPr>
          <p:spPr>
            <a:xfrm>
              <a:off x="6068531" y="3225460"/>
              <a:ext cx="22367" cy="25023"/>
            </a:xfrm>
            <a:custGeom>
              <a:avLst/>
              <a:gdLst/>
              <a:ahLst/>
              <a:cxnLst/>
              <a:rect l="l" t="t" r="r" b="b"/>
              <a:pathLst>
                <a:path w="539" h="603" extrusionOk="0">
                  <a:moveTo>
                    <a:pt x="304" y="1"/>
                  </a:moveTo>
                  <a:cubicBezTo>
                    <a:pt x="255" y="1"/>
                    <a:pt x="192" y="20"/>
                    <a:pt x="129" y="92"/>
                  </a:cubicBezTo>
                  <a:cubicBezTo>
                    <a:pt x="87" y="125"/>
                    <a:pt x="57" y="173"/>
                    <a:pt x="46" y="224"/>
                  </a:cubicBezTo>
                  <a:cubicBezTo>
                    <a:pt x="26" y="262"/>
                    <a:pt x="9" y="308"/>
                    <a:pt x="6" y="360"/>
                  </a:cubicBezTo>
                  <a:cubicBezTo>
                    <a:pt x="0" y="473"/>
                    <a:pt x="68" y="572"/>
                    <a:pt x="167" y="598"/>
                  </a:cubicBezTo>
                  <a:cubicBezTo>
                    <a:pt x="183" y="601"/>
                    <a:pt x="198" y="603"/>
                    <a:pt x="216" y="603"/>
                  </a:cubicBezTo>
                  <a:cubicBezTo>
                    <a:pt x="265" y="603"/>
                    <a:pt x="315" y="585"/>
                    <a:pt x="357" y="551"/>
                  </a:cubicBezTo>
                  <a:cubicBezTo>
                    <a:pt x="451" y="513"/>
                    <a:pt x="521" y="426"/>
                    <a:pt x="532" y="325"/>
                  </a:cubicBezTo>
                  <a:cubicBezTo>
                    <a:pt x="538" y="273"/>
                    <a:pt x="528" y="224"/>
                    <a:pt x="505" y="178"/>
                  </a:cubicBezTo>
                  <a:cubicBezTo>
                    <a:pt x="489"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156;p69"/>
            <p:cNvSpPr/>
            <p:nvPr/>
          </p:nvSpPr>
          <p:spPr>
            <a:xfrm>
              <a:off x="6150364" y="3270402"/>
              <a:ext cx="24899" cy="31289"/>
            </a:xfrm>
            <a:custGeom>
              <a:avLst/>
              <a:gdLst/>
              <a:ahLst/>
              <a:cxnLst/>
              <a:rect l="l" t="t" r="r" b="b"/>
              <a:pathLst>
                <a:path w="600" h="754" extrusionOk="0">
                  <a:moveTo>
                    <a:pt x="394" y="0"/>
                  </a:moveTo>
                  <a:cubicBezTo>
                    <a:pt x="351" y="0"/>
                    <a:pt x="306" y="14"/>
                    <a:pt x="269" y="42"/>
                  </a:cubicBezTo>
                  <a:cubicBezTo>
                    <a:pt x="266" y="44"/>
                    <a:pt x="263" y="45"/>
                    <a:pt x="260" y="49"/>
                  </a:cubicBezTo>
                  <a:cubicBezTo>
                    <a:pt x="243" y="53"/>
                    <a:pt x="225" y="59"/>
                    <a:pt x="209" y="69"/>
                  </a:cubicBezTo>
                  <a:cubicBezTo>
                    <a:pt x="174" y="90"/>
                    <a:pt x="146" y="122"/>
                    <a:pt x="125" y="161"/>
                  </a:cubicBezTo>
                  <a:cubicBezTo>
                    <a:pt x="78" y="202"/>
                    <a:pt x="42" y="260"/>
                    <a:pt x="23" y="327"/>
                  </a:cubicBezTo>
                  <a:cubicBezTo>
                    <a:pt x="1" y="418"/>
                    <a:pt x="21" y="507"/>
                    <a:pt x="79" y="563"/>
                  </a:cubicBezTo>
                  <a:cubicBezTo>
                    <a:pt x="94" y="597"/>
                    <a:pt x="116" y="627"/>
                    <a:pt x="143" y="651"/>
                  </a:cubicBezTo>
                  <a:cubicBezTo>
                    <a:pt x="148" y="667"/>
                    <a:pt x="156" y="681"/>
                    <a:pt x="167" y="695"/>
                  </a:cubicBezTo>
                  <a:cubicBezTo>
                    <a:pt x="191" y="728"/>
                    <a:pt x="227" y="748"/>
                    <a:pt x="267" y="753"/>
                  </a:cubicBezTo>
                  <a:cubicBezTo>
                    <a:pt x="274" y="751"/>
                    <a:pt x="280" y="751"/>
                    <a:pt x="285" y="751"/>
                  </a:cubicBezTo>
                  <a:cubicBezTo>
                    <a:pt x="300" y="751"/>
                    <a:pt x="313" y="750"/>
                    <a:pt x="330" y="745"/>
                  </a:cubicBezTo>
                  <a:cubicBezTo>
                    <a:pt x="335" y="746"/>
                    <a:pt x="339" y="746"/>
                    <a:pt x="343" y="746"/>
                  </a:cubicBezTo>
                  <a:cubicBezTo>
                    <a:pt x="379" y="746"/>
                    <a:pt x="413" y="729"/>
                    <a:pt x="436" y="699"/>
                  </a:cubicBezTo>
                  <a:cubicBezTo>
                    <a:pt x="449" y="682"/>
                    <a:pt x="460" y="666"/>
                    <a:pt x="471" y="647"/>
                  </a:cubicBezTo>
                  <a:cubicBezTo>
                    <a:pt x="488" y="635"/>
                    <a:pt x="503" y="615"/>
                    <a:pt x="511" y="594"/>
                  </a:cubicBezTo>
                  <a:lnTo>
                    <a:pt x="519" y="568"/>
                  </a:lnTo>
                  <a:cubicBezTo>
                    <a:pt x="548" y="529"/>
                    <a:pt x="569" y="483"/>
                    <a:pt x="580" y="437"/>
                  </a:cubicBezTo>
                  <a:cubicBezTo>
                    <a:pt x="585" y="416"/>
                    <a:pt x="588" y="395"/>
                    <a:pt x="589" y="372"/>
                  </a:cubicBezTo>
                  <a:cubicBezTo>
                    <a:pt x="599" y="342"/>
                    <a:pt x="595" y="310"/>
                    <a:pt x="583" y="281"/>
                  </a:cubicBezTo>
                  <a:lnTo>
                    <a:pt x="583" y="265"/>
                  </a:lnTo>
                  <a:cubicBezTo>
                    <a:pt x="584" y="255"/>
                    <a:pt x="584" y="244"/>
                    <a:pt x="584" y="234"/>
                  </a:cubicBezTo>
                  <a:cubicBezTo>
                    <a:pt x="586" y="97"/>
                    <a:pt x="518" y="40"/>
                    <a:pt x="477" y="20"/>
                  </a:cubicBezTo>
                  <a:cubicBezTo>
                    <a:pt x="451" y="6"/>
                    <a:pt x="423"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157;p69"/>
            <p:cNvSpPr/>
            <p:nvPr/>
          </p:nvSpPr>
          <p:spPr>
            <a:xfrm>
              <a:off x="6073967" y="3298745"/>
              <a:ext cx="23405" cy="30957"/>
            </a:xfrm>
            <a:custGeom>
              <a:avLst/>
              <a:gdLst/>
              <a:ahLst/>
              <a:cxnLst/>
              <a:rect l="l" t="t" r="r" b="b"/>
              <a:pathLst>
                <a:path w="564" h="746" extrusionOk="0">
                  <a:moveTo>
                    <a:pt x="336" y="0"/>
                  </a:moveTo>
                  <a:cubicBezTo>
                    <a:pt x="266" y="0"/>
                    <a:pt x="198" y="35"/>
                    <a:pt x="144" y="86"/>
                  </a:cubicBezTo>
                  <a:cubicBezTo>
                    <a:pt x="92" y="118"/>
                    <a:pt x="51" y="171"/>
                    <a:pt x="26" y="241"/>
                  </a:cubicBezTo>
                  <a:cubicBezTo>
                    <a:pt x="12" y="283"/>
                    <a:pt x="4" y="330"/>
                    <a:pt x="5" y="376"/>
                  </a:cubicBezTo>
                  <a:cubicBezTo>
                    <a:pt x="2" y="405"/>
                    <a:pt x="0" y="433"/>
                    <a:pt x="0" y="463"/>
                  </a:cubicBezTo>
                  <a:cubicBezTo>
                    <a:pt x="4" y="594"/>
                    <a:pt x="82" y="732"/>
                    <a:pt x="222" y="745"/>
                  </a:cubicBezTo>
                  <a:cubicBezTo>
                    <a:pt x="230" y="743"/>
                    <a:pt x="236" y="743"/>
                    <a:pt x="241" y="743"/>
                  </a:cubicBezTo>
                  <a:cubicBezTo>
                    <a:pt x="323" y="743"/>
                    <a:pt x="402" y="696"/>
                    <a:pt x="447" y="619"/>
                  </a:cubicBezTo>
                  <a:cubicBezTo>
                    <a:pt x="458" y="600"/>
                    <a:pt x="467" y="583"/>
                    <a:pt x="473" y="565"/>
                  </a:cubicBezTo>
                  <a:cubicBezTo>
                    <a:pt x="498" y="542"/>
                    <a:pt x="518" y="516"/>
                    <a:pt x="533" y="485"/>
                  </a:cubicBezTo>
                  <a:cubicBezTo>
                    <a:pt x="564" y="419"/>
                    <a:pt x="564" y="350"/>
                    <a:pt x="562" y="300"/>
                  </a:cubicBezTo>
                  <a:cubicBezTo>
                    <a:pt x="562" y="246"/>
                    <a:pt x="561" y="98"/>
                    <a:pt x="441" y="29"/>
                  </a:cubicBezTo>
                  <a:cubicBezTo>
                    <a:pt x="407" y="9"/>
                    <a:pt x="371"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158;p69"/>
            <p:cNvSpPr/>
            <p:nvPr/>
          </p:nvSpPr>
          <p:spPr>
            <a:xfrm>
              <a:off x="6131565" y="3327254"/>
              <a:ext cx="22367" cy="25023"/>
            </a:xfrm>
            <a:custGeom>
              <a:avLst/>
              <a:gdLst/>
              <a:ahLst/>
              <a:cxnLst/>
              <a:rect l="l" t="t" r="r" b="b"/>
              <a:pathLst>
                <a:path w="539" h="603" extrusionOk="0">
                  <a:moveTo>
                    <a:pt x="304" y="1"/>
                  </a:moveTo>
                  <a:cubicBezTo>
                    <a:pt x="255" y="1"/>
                    <a:pt x="192" y="20"/>
                    <a:pt x="129" y="91"/>
                  </a:cubicBezTo>
                  <a:cubicBezTo>
                    <a:pt x="86" y="125"/>
                    <a:pt x="56" y="173"/>
                    <a:pt x="45" y="223"/>
                  </a:cubicBezTo>
                  <a:cubicBezTo>
                    <a:pt x="26" y="261"/>
                    <a:pt x="8" y="308"/>
                    <a:pt x="6" y="359"/>
                  </a:cubicBezTo>
                  <a:cubicBezTo>
                    <a:pt x="0" y="473"/>
                    <a:pt x="68" y="572"/>
                    <a:pt x="167" y="597"/>
                  </a:cubicBezTo>
                  <a:cubicBezTo>
                    <a:pt x="184" y="601"/>
                    <a:pt x="201" y="603"/>
                    <a:pt x="217" y="603"/>
                  </a:cubicBezTo>
                  <a:cubicBezTo>
                    <a:pt x="266" y="603"/>
                    <a:pt x="316" y="585"/>
                    <a:pt x="358" y="551"/>
                  </a:cubicBezTo>
                  <a:cubicBezTo>
                    <a:pt x="452" y="513"/>
                    <a:pt x="522" y="425"/>
                    <a:pt x="532" y="324"/>
                  </a:cubicBezTo>
                  <a:cubicBezTo>
                    <a:pt x="538" y="273"/>
                    <a:pt x="528" y="223"/>
                    <a:pt x="505" y="178"/>
                  </a:cubicBezTo>
                  <a:cubicBezTo>
                    <a:pt x="488"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159;p69"/>
            <p:cNvSpPr/>
            <p:nvPr/>
          </p:nvSpPr>
          <p:spPr>
            <a:xfrm>
              <a:off x="6074133" y="3352484"/>
              <a:ext cx="22699" cy="20624"/>
            </a:xfrm>
            <a:custGeom>
              <a:avLst/>
              <a:gdLst/>
              <a:ahLst/>
              <a:cxnLst/>
              <a:rect l="l" t="t" r="r" b="b"/>
              <a:pathLst>
                <a:path w="547" h="497" extrusionOk="0">
                  <a:moveTo>
                    <a:pt x="363" y="1"/>
                  </a:moveTo>
                  <a:cubicBezTo>
                    <a:pt x="301" y="1"/>
                    <a:pt x="238" y="23"/>
                    <a:pt x="186" y="65"/>
                  </a:cubicBezTo>
                  <a:cubicBezTo>
                    <a:pt x="175" y="72"/>
                    <a:pt x="165" y="81"/>
                    <a:pt x="156" y="90"/>
                  </a:cubicBezTo>
                  <a:cubicBezTo>
                    <a:pt x="144" y="96"/>
                    <a:pt x="133" y="102"/>
                    <a:pt x="122" y="109"/>
                  </a:cubicBezTo>
                  <a:cubicBezTo>
                    <a:pt x="75" y="140"/>
                    <a:pt x="55" y="178"/>
                    <a:pt x="39" y="205"/>
                  </a:cubicBezTo>
                  <a:cubicBezTo>
                    <a:pt x="21" y="237"/>
                    <a:pt x="0" y="276"/>
                    <a:pt x="0" y="322"/>
                  </a:cubicBezTo>
                  <a:cubicBezTo>
                    <a:pt x="1" y="386"/>
                    <a:pt x="53" y="443"/>
                    <a:pt x="130" y="468"/>
                  </a:cubicBezTo>
                  <a:cubicBezTo>
                    <a:pt x="165" y="486"/>
                    <a:pt x="206" y="496"/>
                    <a:pt x="249" y="496"/>
                  </a:cubicBezTo>
                  <a:cubicBezTo>
                    <a:pt x="267" y="496"/>
                    <a:pt x="284" y="494"/>
                    <a:pt x="302" y="490"/>
                  </a:cubicBezTo>
                  <a:cubicBezTo>
                    <a:pt x="346" y="481"/>
                    <a:pt x="403" y="456"/>
                    <a:pt x="433" y="389"/>
                  </a:cubicBezTo>
                  <a:cubicBezTo>
                    <a:pt x="465" y="348"/>
                    <a:pt x="474" y="305"/>
                    <a:pt x="477" y="274"/>
                  </a:cubicBezTo>
                  <a:lnTo>
                    <a:pt x="477" y="268"/>
                  </a:lnTo>
                  <a:lnTo>
                    <a:pt x="504" y="231"/>
                  </a:lnTo>
                  <a:cubicBezTo>
                    <a:pt x="520" y="209"/>
                    <a:pt x="541" y="178"/>
                    <a:pt x="544" y="139"/>
                  </a:cubicBezTo>
                  <a:cubicBezTo>
                    <a:pt x="546" y="82"/>
                    <a:pt x="501" y="30"/>
                    <a:pt x="429" y="10"/>
                  </a:cubicBezTo>
                  <a:cubicBezTo>
                    <a:pt x="407" y="4"/>
                    <a:pt x="385" y="1"/>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160;p69"/>
            <p:cNvSpPr/>
            <p:nvPr/>
          </p:nvSpPr>
          <p:spPr>
            <a:xfrm>
              <a:off x="6104132" y="3188489"/>
              <a:ext cx="29463" cy="28301"/>
            </a:xfrm>
            <a:custGeom>
              <a:avLst/>
              <a:gdLst/>
              <a:ahLst/>
              <a:cxnLst/>
              <a:rect l="l" t="t" r="r" b="b"/>
              <a:pathLst>
                <a:path w="710" h="682" extrusionOk="0">
                  <a:moveTo>
                    <a:pt x="444" y="1"/>
                  </a:moveTo>
                  <a:cubicBezTo>
                    <a:pt x="407" y="1"/>
                    <a:pt x="369" y="8"/>
                    <a:pt x="334" y="21"/>
                  </a:cubicBezTo>
                  <a:cubicBezTo>
                    <a:pt x="273" y="28"/>
                    <a:pt x="213" y="61"/>
                    <a:pt x="163" y="114"/>
                  </a:cubicBezTo>
                  <a:cubicBezTo>
                    <a:pt x="133" y="146"/>
                    <a:pt x="106" y="187"/>
                    <a:pt x="90" y="231"/>
                  </a:cubicBezTo>
                  <a:cubicBezTo>
                    <a:pt x="74" y="255"/>
                    <a:pt x="61" y="280"/>
                    <a:pt x="51" y="306"/>
                  </a:cubicBezTo>
                  <a:cubicBezTo>
                    <a:pt x="0" y="428"/>
                    <a:pt x="14" y="586"/>
                    <a:pt x="138" y="654"/>
                  </a:cubicBezTo>
                  <a:cubicBezTo>
                    <a:pt x="142" y="657"/>
                    <a:pt x="147" y="660"/>
                    <a:pt x="153" y="662"/>
                  </a:cubicBezTo>
                  <a:cubicBezTo>
                    <a:pt x="181" y="675"/>
                    <a:pt x="211" y="681"/>
                    <a:pt x="243" y="681"/>
                  </a:cubicBezTo>
                  <a:cubicBezTo>
                    <a:pt x="294" y="681"/>
                    <a:pt x="346" y="664"/>
                    <a:pt x="392" y="631"/>
                  </a:cubicBezTo>
                  <a:cubicBezTo>
                    <a:pt x="409" y="619"/>
                    <a:pt x="425" y="605"/>
                    <a:pt x="437" y="593"/>
                  </a:cubicBezTo>
                  <a:cubicBezTo>
                    <a:pt x="468" y="582"/>
                    <a:pt x="498" y="567"/>
                    <a:pt x="525" y="543"/>
                  </a:cubicBezTo>
                  <a:cubicBezTo>
                    <a:pt x="580" y="496"/>
                    <a:pt x="607" y="433"/>
                    <a:pt x="628" y="387"/>
                  </a:cubicBezTo>
                  <a:cubicBezTo>
                    <a:pt x="649" y="335"/>
                    <a:pt x="709" y="201"/>
                    <a:pt x="628" y="89"/>
                  </a:cubicBezTo>
                  <a:cubicBezTo>
                    <a:pt x="582" y="27"/>
                    <a:pt x="51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161;p69"/>
            <p:cNvSpPr/>
            <p:nvPr/>
          </p:nvSpPr>
          <p:spPr>
            <a:xfrm>
              <a:off x="6103347" y="3255588"/>
              <a:ext cx="24816" cy="22824"/>
            </a:xfrm>
            <a:custGeom>
              <a:avLst/>
              <a:gdLst/>
              <a:ahLst/>
              <a:cxnLst/>
              <a:rect l="l" t="t" r="r" b="b"/>
              <a:pathLst>
                <a:path w="598" h="550" extrusionOk="0">
                  <a:moveTo>
                    <a:pt x="390" y="0"/>
                  </a:moveTo>
                  <a:cubicBezTo>
                    <a:pt x="356" y="0"/>
                    <a:pt x="317" y="8"/>
                    <a:pt x="273" y="29"/>
                  </a:cubicBezTo>
                  <a:cubicBezTo>
                    <a:pt x="220" y="43"/>
                    <a:pt x="173" y="73"/>
                    <a:pt x="142" y="116"/>
                  </a:cubicBezTo>
                  <a:cubicBezTo>
                    <a:pt x="109" y="143"/>
                    <a:pt x="75" y="179"/>
                    <a:pt x="52" y="225"/>
                  </a:cubicBezTo>
                  <a:cubicBezTo>
                    <a:pt x="0" y="325"/>
                    <a:pt x="22" y="444"/>
                    <a:pt x="103" y="508"/>
                  </a:cubicBezTo>
                  <a:cubicBezTo>
                    <a:pt x="116" y="516"/>
                    <a:pt x="130" y="525"/>
                    <a:pt x="144" y="531"/>
                  </a:cubicBezTo>
                  <a:cubicBezTo>
                    <a:pt x="171" y="544"/>
                    <a:pt x="201" y="550"/>
                    <a:pt x="232" y="550"/>
                  </a:cubicBezTo>
                  <a:cubicBezTo>
                    <a:pt x="252" y="550"/>
                    <a:pt x="274" y="547"/>
                    <a:pt x="295" y="542"/>
                  </a:cubicBezTo>
                  <a:cubicBezTo>
                    <a:pt x="298" y="542"/>
                    <a:pt x="300" y="542"/>
                    <a:pt x="303" y="542"/>
                  </a:cubicBezTo>
                  <a:cubicBezTo>
                    <a:pt x="402" y="542"/>
                    <a:pt x="497" y="489"/>
                    <a:pt x="546" y="406"/>
                  </a:cubicBezTo>
                  <a:cubicBezTo>
                    <a:pt x="572" y="360"/>
                    <a:pt x="583" y="310"/>
                    <a:pt x="580" y="261"/>
                  </a:cubicBezTo>
                  <a:cubicBezTo>
                    <a:pt x="598" y="184"/>
                    <a:pt x="580" y="98"/>
                    <a:pt x="513" y="45"/>
                  </a:cubicBezTo>
                  <a:cubicBezTo>
                    <a:pt x="487" y="23"/>
                    <a:pt x="446"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162;p69"/>
            <p:cNvSpPr/>
            <p:nvPr/>
          </p:nvSpPr>
          <p:spPr>
            <a:xfrm>
              <a:off x="5985577" y="3308289"/>
              <a:ext cx="23405" cy="30957"/>
            </a:xfrm>
            <a:custGeom>
              <a:avLst/>
              <a:gdLst/>
              <a:ahLst/>
              <a:cxnLst/>
              <a:rect l="l" t="t" r="r" b="b"/>
              <a:pathLst>
                <a:path w="564" h="746" extrusionOk="0">
                  <a:moveTo>
                    <a:pt x="338" y="1"/>
                  </a:moveTo>
                  <a:cubicBezTo>
                    <a:pt x="268" y="1"/>
                    <a:pt x="199" y="35"/>
                    <a:pt x="145" y="86"/>
                  </a:cubicBezTo>
                  <a:cubicBezTo>
                    <a:pt x="93" y="119"/>
                    <a:pt x="51" y="172"/>
                    <a:pt x="27" y="242"/>
                  </a:cubicBezTo>
                  <a:cubicBezTo>
                    <a:pt x="12" y="284"/>
                    <a:pt x="5" y="331"/>
                    <a:pt x="6" y="377"/>
                  </a:cubicBezTo>
                  <a:cubicBezTo>
                    <a:pt x="2" y="405"/>
                    <a:pt x="1" y="434"/>
                    <a:pt x="1" y="464"/>
                  </a:cubicBezTo>
                  <a:cubicBezTo>
                    <a:pt x="5" y="595"/>
                    <a:pt x="82" y="733"/>
                    <a:pt x="223" y="745"/>
                  </a:cubicBezTo>
                  <a:cubicBezTo>
                    <a:pt x="231" y="744"/>
                    <a:pt x="237" y="744"/>
                    <a:pt x="242" y="744"/>
                  </a:cubicBezTo>
                  <a:cubicBezTo>
                    <a:pt x="324" y="744"/>
                    <a:pt x="403" y="697"/>
                    <a:pt x="448" y="620"/>
                  </a:cubicBezTo>
                  <a:cubicBezTo>
                    <a:pt x="459" y="601"/>
                    <a:pt x="468" y="583"/>
                    <a:pt x="474" y="565"/>
                  </a:cubicBezTo>
                  <a:cubicBezTo>
                    <a:pt x="499" y="543"/>
                    <a:pt x="519" y="516"/>
                    <a:pt x="533" y="486"/>
                  </a:cubicBezTo>
                  <a:cubicBezTo>
                    <a:pt x="564" y="420"/>
                    <a:pt x="564" y="351"/>
                    <a:pt x="563" y="301"/>
                  </a:cubicBezTo>
                  <a:cubicBezTo>
                    <a:pt x="563" y="245"/>
                    <a:pt x="562" y="99"/>
                    <a:pt x="442" y="29"/>
                  </a:cubicBezTo>
                  <a:cubicBezTo>
                    <a:pt x="408" y="9"/>
                    <a:pt x="373"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163;p69"/>
            <p:cNvSpPr/>
            <p:nvPr/>
          </p:nvSpPr>
          <p:spPr>
            <a:xfrm>
              <a:off x="6028693" y="3267331"/>
              <a:ext cx="24857" cy="22865"/>
            </a:xfrm>
            <a:custGeom>
              <a:avLst/>
              <a:gdLst/>
              <a:ahLst/>
              <a:cxnLst/>
              <a:rect l="l" t="t" r="r" b="b"/>
              <a:pathLst>
                <a:path w="599" h="551" extrusionOk="0">
                  <a:moveTo>
                    <a:pt x="390" y="1"/>
                  </a:moveTo>
                  <a:cubicBezTo>
                    <a:pt x="357" y="1"/>
                    <a:pt x="318" y="9"/>
                    <a:pt x="274" y="30"/>
                  </a:cubicBezTo>
                  <a:cubicBezTo>
                    <a:pt x="220" y="43"/>
                    <a:pt x="174" y="73"/>
                    <a:pt x="143" y="116"/>
                  </a:cubicBezTo>
                  <a:cubicBezTo>
                    <a:pt x="110" y="143"/>
                    <a:pt x="76" y="179"/>
                    <a:pt x="52" y="226"/>
                  </a:cubicBezTo>
                  <a:cubicBezTo>
                    <a:pt x="1" y="326"/>
                    <a:pt x="22" y="444"/>
                    <a:pt x="104" y="508"/>
                  </a:cubicBezTo>
                  <a:cubicBezTo>
                    <a:pt x="116" y="516"/>
                    <a:pt x="131" y="525"/>
                    <a:pt x="145" y="532"/>
                  </a:cubicBezTo>
                  <a:cubicBezTo>
                    <a:pt x="172" y="544"/>
                    <a:pt x="201" y="550"/>
                    <a:pt x="232" y="550"/>
                  </a:cubicBezTo>
                  <a:cubicBezTo>
                    <a:pt x="253" y="550"/>
                    <a:pt x="274" y="547"/>
                    <a:pt x="296" y="542"/>
                  </a:cubicBezTo>
                  <a:cubicBezTo>
                    <a:pt x="298" y="542"/>
                    <a:pt x="301" y="542"/>
                    <a:pt x="304" y="542"/>
                  </a:cubicBezTo>
                  <a:cubicBezTo>
                    <a:pt x="403" y="542"/>
                    <a:pt x="498" y="489"/>
                    <a:pt x="547" y="406"/>
                  </a:cubicBezTo>
                  <a:cubicBezTo>
                    <a:pt x="573" y="361"/>
                    <a:pt x="584" y="310"/>
                    <a:pt x="581" y="262"/>
                  </a:cubicBezTo>
                  <a:cubicBezTo>
                    <a:pt x="598" y="184"/>
                    <a:pt x="581" y="99"/>
                    <a:pt x="514" y="45"/>
                  </a:cubicBezTo>
                  <a:cubicBezTo>
                    <a:pt x="488" y="24"/>
                    <a:pt x="447" y="1"/>
                    <a:pt x="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164;p69"/>
            <p:cNvSpPr/>
            <p:nvPr/>
          </p:nvSpPr>
          <p:spPr>
            <a:xfrm>
              <a:off x="6151028" y="3220730"/>
              <a:ext cx="28135" cy="26973"/>
            </a:xfrm>
            <a:custGeom>
              <a:avLst/>
              <a:gdLst/>
              <a:ahLst/>
              <a:cxnLst/>
              <a:rect l="l" t="t" r="r" b="b"/>
              <a:pathLst>
                <a:path w="678" h="650" extrusionOk="0">
                  <a:moveTo>
                    <a:pt x="479" y="1"/>
                  </a:moveTo>
                  <a:cubicBezTo>
                    <a:pt x="441" y="1"/>
                    <a:pt x="399" y="10"/>
                    <a:pt x="358" y="30"/>
                  </a:cubicBezTo>
                  <a:cubicBezTo>
                    <a:pt x="343" y="37"/>
                    <a:pt x="330" y="45"/>
                    <a:pt x="316" y="54"/>
                  </a:cubicBezTo>
                  <a:cubicBezTo>
                    <a:pt x="301" y="56"/>
                    <a:pt x="287" y="60"/>
                    <a:pt x="273" y="66"/>
                  </a:cubicBezTo>
                  <a:cubicBezTo>
                    <a:pt x="212" y="87"/>
                    <a:pt x="171" y="129"/>
                    <a:pt x="141" y="160"/>
                  </a:cubicBezTo>
                  <a:cubicBezTo>
                    <a:pt x="106" y="196"/>
                    <a:pt x="63" y="241"/>
                    <a:pt x="37" y="303"/>
                  </a:cubicBezTo>
                  <a:cubicBezTo>
                    <a:pt x="0" y="389"/>
                    <a:pt x="13" y="487"/>
                    <a:pt x="69" y="551"/>
                  </a:cubicBezTo>
                  <a:cubicBezTo>
                    <a:pt x="89" y="587"/>
                    <a:pt x="121" y="618"/>
                    <a:pt x="160" y="634"/>
                  </a:cubicBezTo>
                  <a:cubicBezTo>
                    <a:pt x="175" y="643"/>
                    <a:pt x="193" y="647"/>
                    <a:pt x="211" y="649"/>
                  </a:cubicBezTo>
                  <a:cubicBezTo>
                    <a:pt x="217" y="649"/>
                    <a:pt x="224" y="650"/>
                    <a:pt x="231" y="650"/>
                  </a:cubicBezTo>
                  <a:cubicBezTo>
                    <a:pt x="276" y="650"/>
                    <a:pt x="334" y="633"/>
                    <a:pt x="392" y="566"/>
                  </a:cubicBezTo>
                  <a:cubicBezTo>
                    <a:pt x="445" y="525"/>
                    <a:pt x="479" y="469"/>
                    <a:pt x="500" y="430"/>
                  </a:cubicBezTo>
                  <a:lnTo>
                    <a:pt x="503" y="422"/>
                  </a:lnTo>
                  <a:lnTo>
                    <a:pt x="549" y="382"/>
                  </a:lnTo>
                  <a:cubicBezTo>
                    <a:pt x="578" y="359"/>
                    <a:pt x="615" y="325"/>
                    <a:pt x="640" y="276"/>
                  </a:cubicBezTo>
                  <a:cubicBezTo>
                    <a:pt x="677" y="201"/>
                    <a:pt x="666" y="112"/>
                    <a:pt x="613" y="56"/>
                  </a:cubicBezTo>
                  <a:cubicBezTo>
                    <a:pt x="578" y="19"/>
                    <a:pt x="531"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165;p69"/>
            <p:cNvSpPr/>
            <p:nvPr/>
          </p:nvSpPr>
          <p:spPr>
            <a:xfrm>
              <a:off x="6027407" y="3329204"/>
              <a:ext cx="28343" cy="28675"/>
            </a:xfrm>
            <a:custGeom>
              <a:avLst/>
              <a:gdLst/>
              <a:ahLst/>
              <a:cxnLst/>
              <a:rect l="l" t="t" r="r" b="b"/>
              <a:pathLst>
                <a:path w="683" h="691" extrusionOk="0">
                  <a:moveTo>
                    <a:pt x="463" y="1"/>
                  </a:moveTo>
                  <a:cubicBezTo>
                    <a:pt x="447" y="1"/>
                    <a:pt x="430" y="3"/>
                    <a:pt x="414" y="6"/>
                  </a:cubicBezTo>
                  <a:cubicBezTo>
                    <a:pt x="410" y="7"/>
                    <a:pt x="408" y="7"/>
                    <a:pt x="404" y="8"/>
                  </a:cubicBezTo>
                  <a:cubicBezTo>
                    <a:pt x="393" y="6"/>
                    <a:pt x="382" y="5"/>
                    <a:pt x="371" y="5"/>
                  </a:cubicBezTo>
                  <a:cubicBezTo>
                    <a:pt x="364" y="5"/>
                    <a:pt x="356" y="5"/>
                    <a:pt x="348" y="6"/>
                  </a:cubicBezTo>
                  <a:cubicBezTo>
                    <a:pt x="308" y="11"/>
                    <a:pt x="269" y="29"/>
                    <a:pt x="235" y="56"/>
                  </a:cubicBezTo>
                  <a:cubicBezTo>
                    <a:pt x="174" y="74"/>
                    <a:pt x="117" y="112"/>
                    <a:pt x="75" y="167"/>
                  </a:cubicBezTo>
                  <a:cubicBezTo>
                    <a:pt x="16" y="241"/>
                    <a:pt x="1" y="331"/>
                    <a:pt x="30" y="404"/>
                  </a:cubicBezTo>
                  <a:cubicBezTo>
                    <a:pt x="30" y="441"/>
                    <a:pt x="38" y="478"/>
                    <a:pt x="53" y="511"/>
                  </a:cubicBezTo>
                  <a:cubicBezTo>
                    <a:pt x="52" y="527"/>
                    <a:pt x="53" y="543"/>
                    <a:pt x="58" y="560"/>
                  </a:cubicBezTo>
                  <a:cubicBezTo>
                    <a:pt x="66" y="600"/>
                    <a:pt x="91" y="633"/>
                    <a:pt x="126" y="653"/>
                  </a:cubicBezTo>
                  <a:cubicBezTo>
                    <a:pt x="130" y="657"/>
                    <a:pt x="135" y="661"/>
                    <a:pt x="140" y="663"/>
                  </a:cubicBezTo>
                  <a:cubicBezTo>
                    <a:pt x="152" y="668"/>
                    <a:pt x="167" y="673"/>
                    <a:pt x="183" y="674"/>
                  </a:cubicBezTo>
                  <a:cubicBezTo>
                    <a:pt x="202" y="685"/>
                    <a:pt x="223" y="691"/>
                    <a:pt x="244" y="691"/>
                  </a:cubicBezTo>
                  <a:cubicBezTo>
                    <a:pt x="264" y="691"/>
                    <a:pt x="283" y="686"/>
                    <a:pt x="300" y="676"/>
                  </a:cubicBezTo>
                  <a:cubicBezTo>
                    <a:pt x="317" y="666"/>
                    <a:pt x="336" y="653"/>
                    <a:pt x="352" y="642"/>
                  </a:cubicBezTo>
                  <a:cubicBezTo>
                    <a:pt x="374" y="637"/>
                    <a:pt x="393" y="626"/>
                    <a:pt x="410" y="609"/>
                  </a:cubicBezTo>
                  <a:lnTo>
                    <a:pt x="430" y="589"/>
                  </a:lnTo>
                  <a:cubicBezTo>
                    <a:pt x="472" y="565"/>
                    <a:pt x="509" y="532"/>
                    <a:pt x="538" y="494"/>
                  </a:cubicBezTo>
                  <a:cubicBezTo>
                    <a:pt x="550" y="477"/>
                    <a:pt x="563" y="458"/>
                    <a:pt x="573" y="439"/>
                  </a:cubicBezTo>
                  <a:cubicBezTo>
                    <a:pt x="594" y="415"/>
                    <a:pt x="605" y="384"/>
                    <a:pt x="602" y="354"/>
                  </a:cubicBezTo>
                  <a:lnTo>
                    <a:pt x="610" y="338"/>
                  </a:lnTo>
                  <a:cubicBezTo>
                    <a:pt x="615" y="329"/>
                    <a:pt x="619" y="321"/>
                    <a:pt x="624" y="310"/>
                  </a:cubicBezTo>
                  <a:cubicBezTo>
                    <a:pt x="682" y="185"/>
                    <a:pt x="642" y="106"/>
                    <a:pt x="614" y="70"/>
                  </a:cubicBezTo>
                  <a:cubicBezTo>
                    <a:pt x="578" y="26"/>
                    <a:pt x="522"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166;p69"/>
            <p:cNvSpPr/>
            <p:nvPr/>
          </p:nvSpPr>
          <p:spPr>
            <a:xfrm>
              <a:off x="6236845" y="3180062"/>
              <a:ext cx="24857" cy="22824"/>
            </a:xfrm>
            <a:custGeom>
              <a:avLst/>
              <a:gdLst/>
              <a:ahLst/>
              <a:cxnLst/>
              <a:rect l="l" t="t" r="r" b="b"/>
              <a:pathLst>
                <a:path w="599" h="550" extrusionOk="0">
                  <a:moveTo>
                    <a:pt x="390" y="0"/>
                  </a:moveTo>
                  <a:cubicBezTo>
                    <a:pt x="357" y="0"/>
                    <a:pt x="318" y="8"/>
                    <a:pt x="274" y="29"/>
                  </a:cubicBezTo>
                  <a:cubicBezTo>
                    <a:pt x="221" y="43"/>
                    <a:pt x="175" y="73"/>
                    <a:pt x="144" y="115"/>
                  </a:cubicBezTo>
                  <a:cubicBezTo>
                    <a:pt x="110" y="143"/>
                    <a:pt x="77" y="179"/>
                    <a:pt x="52" y="225"/>
                  </a:cubicBezTo>
                  <a:cubicBezTo>
                    <a:pt x="0" y="325"/>
                    <a:pt x="22" y="444"/>
                    <a:pt x="104" y="507"/>
                  </a:cubicBezTo>
                  <a:cubicBezTo>
                    <a:pt x="115" y="516"/>
                    <a:pt x="129" y="525"/>
                    <a:pt x="145" y="531"/>
                  </a:cubicBezTo>
                  <a:cubicBezTo>
                    <a:pt x="172" y="544"/>
                    <a:pt x="202" y="550"/>
                    <a:pt x="232" y="550"/>
                  </a:cubicBezTo>
                  <a:cubicBezTo>
                    <a:pt x="253" y="550"/>
                    <a:pt x="274" y="547"/>
                    <a:pt x="295" y="542"/>
                  </a:cubicBezTo>
                  <a:cubicBezTo>
                    <a:pt x="298" y="542"/>
                    <a:pt x="301" y="542"/>
                    <a:pt x="304" y="542"/>
                  </a:cubicBezTo>
                  <a:cubicBezTo>
                    <a:pt x="403" y="542"/>
                    <a:pt x="498" y="489"/>
                    <a:pt x="547" y="406"/>
                  </a:cubicBezTo>
                  <a:cubicBezTo>
                    <a:pt x="572" y="360"/>
                    <a:pt x="584" y="310"/>
                    <a:pt x="582" y="261"/>
                  </a:cubicBezTo>
                  <a:cubicBezTo>
                    <a:pt x="598" y="184"/>
                    <a:pt x="582" y="98"/>
                    <a:pt x="515" y="45"/>
                  </a:cubicBezTo>
                  <a:cubicBezTo>
                    <a:pt x="489" y="23"/>
                    <a:pt x="447" y="0"/>
                    <a:pt x="39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167;p69"/>
            <p:cNvSpPr/>
            <p:nvPr/>
          </p:nvSpPr>
          <p:spPr>
            <a:xfrm>
              <a:off x="6235517" y="3255131"/>
              <a:ext cx="22367" cy="25064"/>
            </a:xfrm>
            <a:custGeom>
              <a:avLst/>
              <a:gdLst/>
              <a:ahLst/>
              <a:cxnLst/>
              <a:rect l="l" t="t" r="r" b="b"/>
              <a:pathLst>
                <a:path w="539" h="604" extrusionOk="0">
                  <a:moveTo>
                    <a:pt x="303" y="1"/>
                  </a:moveTo>
                  <a:cubicBezTo>
                    <a:pt x="254" y="1"/>
                    <a:pt x="191" y="20"/>
                    <a:pt x="129" y="92"/>
                  </a:cubicBezTo>
                  <a:cubicBezTo>
                    <a:pt x="87" y="125"/>
                    <a:pt x="57" y="173"/>
                    <a:pt x="46" y="223"/>
                  </a:cubicBezTo>
                  <a:cubicBezTo>
                    <a:pt x="26" y="262"/>
                    <a:pt x="10" y="308"/>
                    <a:pt x="7" y="360"/>
                  </a:cubicBezTo>
                  <a:cubicBezTo>
                    <a:pt x="1" y="473"/>
                    <a:pt x="69" y="572"/>
                    <a:pt x="167" y="598"/>
                  </a:cubicBezTo>
                  <a:cubicBezTo>
                    <a:pt x="183" y="601"/>
                    <a:pt x="198" y="603"/>
                    <a:pt x="216" y="603"/>
                  </a:cubicBezTo>
                  <a:cubicBezTo>
                    <a:pt x="265" y="603"/>
                    <a:pt x="315" y="586"/>
                    <a:pt x="357" y="552"/>
                  </a:cubicBezTo>
                  <a:cubicBezTo>
                    <a:pt x="451" y="513"/>
                    <a:pt x="521" y="426"/>
                    <a:pt x="532" y="325"/>
                  </a:cubicBezTo>
                  <a:cubicBezTo>
                    <a:pt x="538" y="273"/>
                    <a:pt x="528" y="223"/>
                    <a:pt x="506" y="178"/>
                  </a:cubicBezTo>
                  <a:cubicBezTo>
                    <a:pt x="489" y="101"/>
                    <a:pt x="440" y="30"/>
                    <a:pt x="356" y="8"/>
                  </a:cubicBezTo>
                  <a:cubicBezTo>
                    <a:pt x="341" y="4"/>
                    <a:pt x="323"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168;p69"/>
            <p:cNvSpPr/>
            <p:nvPr/>
          </p:nvSpPr>
          <p:spPr>
            <a:xfrm>
              <a:off x="6127997" y="3376013"/>
              <a:ext cx="22699" cy="30169"/>
            </a:xfrm>
            <a:custGeom>
              <a:avLst/>
              <a:gdLst/>
              <a:ahLst/>
              <a:cxnLst/>
              <a:rect l="l" t="t" r="r" b="b"/>
              <a:pathLst>
                <a:path w="547" h="727" extrusionOk="0">
                  <a:moveTo>
                    <a:pt x="362" y="1"/>
                  </a:moveTo>
                  <a:cubicBezTo>
                    <a:pt x="301" y="1"/>
                    <a:pt x="238" y="33"/>
                    <a:pt x="186" y="94"/>
                  </a:cubicBezTo>
                  <a:cubicBezTo>
                    <a:pt x="176" y="106"/>
                    <a:pt x="166" y="118"/>
                    <a:pt x="156" y="131"/>
                  </a:cubicBezTo>
                  <a:cubicBezTo>
                    <a:pt x="145" y="139"/>
                    <a:pt x="134" y="148"/>
                    <a:pt x="122" y="158"/>
                  </a:cubicBezTo>
                  <a:cubicBezTo>
                    <a:pt x="76" y="204"/>
                    <a:pt x="55" y="259"/>
                    <a:pt x="40" y="298"/>
                  </a:cubicBezTo>
                  <a:cubicBezTo>
                    <a:pt x="21" y="345"/>
                    <a:pt x="1" y="404"/>
                    <a:pt x="1" y="470"/>
                  </a:cubicBezTo>
                  <a:cubicBezTo>
                    <a:pt x="2" y="564"/>
                    <a:pt x="53" y="648"/>
                    <a:pt x="131" y="684"/>
                  </a:cubicBezTo>
                  <a:cubicBezTo>
                    <a:pt x="166" y="713"/>
                    <a:pt x="207" y="726"/>
                    <a:pt x="249" y="726"/>
                  </a:cubicBezTo>
                  <a:cubicBezTo>
                    <a:pt x="268" y="726"/>
                    <a:pt x="284" y="724"/>
                    <a:pt x="303" y="719"/>
                  </a:cubicBezTo>
                  <a:cubicBezTo>
                    <a:pt x="347" y="704"/>
                    <a:pt x="404" y="667"/>
                    <a:pt x="434" y="570"/>
                  </a:cubicBezTo>
                  <a:cubicBezTo>
                    <a:pt x="465" y="512"/>
                    <a:pt x="475" y="447"/>
                    <a:pt x="478" y="401"/>
                  </a:cubicBezTo>
                  <a:lnTo>
                    <a:pt x="478" y="393"/>
                  </a:lnTo>
                  <a:lnTo>
                    <a:pt x="505" y="338"/>
                  </a:lnTo>
                  <a:cubicBezTo>
                    <a:pt x="520" y="304"/>
                    <a:pt x="542" y="259"/>
                    <a:pt x="545" y="204"/>
                  </a:cubicBezTo>
                  <a:cubicBezTo>
                    <a:pt x="547" y="120"/>
                    <a:pt x="502" y="44"/>
                    <a:pt x="429" y="14"/>
                  </a:cubicBezTo>
                  <a:cubicBezTo>
                    <a:pt x="408" y="5"/>
                    <a:pt x="385"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169;p69"/>
            <p:cNvSpPr/>
            <p:nvPr/>
          </p:nvSpPr>
          <p:spPr>
            <a:xfrm>
              <a:off x="6196634" y="3301525"/>
              <a:ext cx="29422" cy="28301"/>
            </a:xfrm>
            <a:custGeom>
              <a:avLst/>
              <a:gdLst/>
              <a:ahLst/>
              <a:cxnLst/>
              <a:rect l="l" t="t" r="r" b="b"/>
              <a:pathLst>
                <a:path w="709" h="682" extrusionOk="0">
                  <a:moveTo>
                    <a:pt x="445" y="1"/>
                  </a:moveTo>
                  <a:cubicBezTo>
                    <a:pt x="408" y="1"/>
                    <a:pt x="370" y="8"/>
                    <a:pt x="335" y="21"/>
                  </a:cubicBezTo>
                  <a:cubicBezTo>
                    <a:pt x="274" y="29"/>
                    <a:pt x="213" y="61"/>
                    <a:pt x="164" y="115"/>
                  </a:cubicBezTo>
                  <a:cubicBezTo>
                    <a:pt x="134" y="148"/>
                    <a:pt x="107" y="187"/>
                    <a:pt x="89" y="231"/>
                  </a:cubicBezTo>
                  <a:cubicBezTo>
                    <a:pt x="74" y="256"/>
                    <a:pt x="62" y="282"/>
                    <a:pt x="51" y="307"/>
                  </a:cubicBezTo>
                  <a:cubicBezTo>
                    <a:pt x="1" y="428"/>
                    <a:pt x="15" y="587"/>
                    <a:pt x="139" y="655"/>
                  </a:cubicBezTo>
                  <a:cubicBezTo>
                    <a:pt x="143" y="658"/>
                    <a:pt x="148" y="660"/>
                    <a:pt x="153" y="663"/>
                  </a:cubicBezTo>
                  <a:cubicBezTo>
                    <a:pt x="181" y="675"/>
                    <a:pt x="212" y="682"/>
                    <a:pt x="243" y="682"/>
                  </a:cubicBezTo>
                  <a:cubicBezTo>
                    <a:pt x="294" y="682"/>
                    <a:pt x="347" y="665"/>
                    <a:pt x="392" y="632"/>
                  </a:cubicBezTo>
                  <a:cubicBezTo>
                    <a:pt x="409" y="620"/>
                    <a:pt x="424" y="606"/>
                    <a:pt x="438" y="593"/>
                  </a:cubicBezTo>
                  <a:cubicBezTo>
                    <a:pt x="469" y="583"/>
                    <a:pt x="499" y="567"/>
                    <a:pt x="525" y="544"/>
                  </a:cubicBezTo>
                  <a:cubicBezTo>
                    <a:pt x="580" y="496"/>
                    <a:pt x="608" y="433"/>
                    <a:pt x="628" y="387"/>
                  </a:cubicBezTo>
                  <a:cubicBezTo>
                    <a:pt x="650" y="336"/>
                    <a:pt x="709" y="201"/>
                    <a:pt x="628" y="89"/>
                  </a:cubicBezTo>
                  <a:cubicBezTo>
                    <a:pt x="582" y="27"/>
                    <a:pt x="515"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170;p69"/>
            <p:cNvSpPr/>
            <p:nvPr/>
          </p:nvSpPr>
          <p:spPr>
            <a:xfrm>
              <a:off x="6187504" y="3364062"/>
              <a:ext cx="24816" cy="22824"/>
            </a:xfrm>
            <a:custGeom>
              <a:avLst/>
              <a:gdLst/>
              <a:ahLst/>
              <a:cxnLst/>
              <a:rect l="l" t="t" r="r" b="b"/>
              <a:pathLst>
                <a:path w="598" h="550" extrusionOk="0">
                  <a:moveTo>
                    <a:pt x="390" y="0"/>
                  </a:moveTo>
                  <a:cubicBezTo>
                    <a:pt x="356" y="0"/>
                    <a:pt x="318" y="8"/>
                    <a:pt x="273" y="29"/>
                  </a:cubicBezTo>
                  <a:cubicBezTo>
                    <a:pt x="221" y="43"/>
                    <a:pt x="174" y="73"/>
                    <a:pt x="143" y="115"/>
                  </a:cubicBezTo>
                  <a:cubicBezTo>
                    <a:pt x="110" y="142"/>
                    <a:pt x="76" y="178"/>
                    <a:pt x="52" y="225"/>
                  </a:cubicBezTo>
                  <a:cubicBezTo>
                    <a:pt x="0" y="326"/>
                    <a:pt x="23" y="444"/>
                    <a:pt x="103" y="507"/>
                  </a:cubicBezTo>
                  <a:cubicBezTo>
                    <a:pt x="117" y="517"/>
                    <a:pt x="131" y="525"/>
                    <a:pt x="144" y="532"/>
                  </a:cubicBezTo>
                  <a:cubicBezTo>
                    <a:pt x="171" y="544"/>
                    <a:pt x="201" y="550"/>
                    <a:pt x="232" y="550"/>
                  </a:cubicBezTo>
                  <a:cubicBezTo>
                    <a:pt x="253" y="550"/>
                    <a:pt x="274" y="547"/>
                    <a:pt x="296" y="542"/>
                  </a:cubicBezTo>
                  <a:cubicBezTo>
                    <a:pt x="298" y="542"/>
                    <a:pt x="300" y="542"/>
                    <a:pt x="302" y="542"/>
                  </a:cubicBezTo>
                  <a:cubicBezTo>
                    <a:pt x="401" y="542"/>
                    <a:pt x="498" y="490"/>
                    <a:pt x="546" y="405"/>
                  </a:cubicBezTo>
                  <a:cubicBezTo>
                    <a:pt x="572" y="360"/>
                    <a:pt x="585" y="310"/>
                    <a:pt x="581" y="261"/>
                  </a:cubicBezTo>
                  <a:cubicBezTo>
                    <a:pt x="598" y="183"/>
                    <a:pt x="581" y="99"/>
                    <a:pt x="514" y="44"/>
                  </a:cubicBezTo>
                  <a:cubicBezTo>
                    <a:pt x="488" y="23"/>
                    <a:pt x="447"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171;p69"/>
            <p:cNvSpPr/>
            <p:nvPr/>
          </p:nvSpPr>
          <p:spPr>
            <a:xfrm>
              <a:off x="6316312" y="3186079"/>
              <a:ext cx="361194" cy="298741"/>
            </a:xfrm>
            <a:custGeom>
              <a:avLst/>
              <a:gdLst/>
              <a:ahLst/>
              <a:cxnLst/>
              <a:rect l="l" t="t" r="r" b="b"/>
              <a:pathLst>
                <a:path w="8704" h="7199" extrusionOk="0">
                  <a:moveTo>
                    <a:pt x="5055" y="1"/>
                  </a:moveTo>
                  <a:cubicBezTo>
                    <a:pt x="4938" y="1"/>
                    <a:pt x="4876" y="21"/>
                    <a:pt x="4876" y="21"/>
                  </a:cubicBezTo>
                  <a:lnTo>
                    <a:pt x="0" y="1520"/>
                  </a:lnTo>
                  <a:cubicBezTo>
                    <a:pt x="0" y="1520"/>
                    <a:pt x="2979" y="7198"/>
                    <a:pt x="4269" y="7198"/>
                  </a:cubicBezTo>
                  <a:cubicBezTo>
                    <a:pt x="4279" y="7198"/>
                    <a:pt x="4288" y="7198"/>
                    <a:pt x="4298" y="7197"/>
                  </a:cubicBezTo>
                  <a:cubicBezTo>
                    <a:pt x="5686" y="7140"/>
                    <a:pt x="8601" y="4661"/>
                    <a:pt x="8703" y="3950"/>
                  </a:cubicBezTo>
                  <a:cubicBezTo>
                    <a:pt x="6944" y="352"/>
                    <a:pt x="5537" y="1"/>
                    <a:pt x="5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172;p69"/>
            <p:cNvSpPr/>
            <p:nvPr/>
          </p:nvSpPr>
          <p:spPr>
            <a:xfrm>
              <a:off x="6321665" y="3172427"/>
              <a:ext cx="347127" cy="282888"/>
            </a:xfrm>
            <a:custGeom>
              <a:avLst/>
              <a:gdLst/>
              <a:ahLst/>
              <a:cxnLst/>
              <a:rect l="l" t="t" r="r" b="b"/>
              <a:pathLst>
                <a:path w="8365" h="6817" extrusionOk="0">
                  <a:moveTo>
                    <a:pt x="4816" y="1"/>
                  </a:moveTo>
                  <a:cubicBezTo>
                    <a:pt x="4738" y="1"/>
                    <a:pt x="4697" y="11"/>
                    <a:pt x="4697" y="11"/>
                  </a:cubicBezTo>
                  <a:lnTo>
                    <a:pt x="0" y="1435"/>
                  </a:lnTo>
                  <a:cubicBezTo>
                    <a:pt x="0" y="1435"/>
                    <a:pt x="2870" y="6816"/>
                    <a:pt x="4112" y="6816"/>
                  </a:cubicBezTo>
                  <a:cubicBezTo>
                    <a:pt x="4121" y="6816"/>
                    <a:pt x="4131" y="6816"/>
                    <a:pt x="4140" y="6815"/>
                  </a:cubicBezTo>
                  <a:cubicBezTo>
                    <a:pt x="5479" y="6760"/>
                    <a:pt x="8267" y="4510"/>
                    <a:pt x="8364" y="3837"/>
                  </a:cubicBezTo>
                  <a:cubicBezTo>
                    <a:pt x="6600" y="288"/>
                    <a:pt x="5218" y="1"/>
                    <a:pt x="4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173;p69"/>
            <p:cNvSpPr/>
            <p:nvPr/>
          </p:nvSpPr>
          <p:spPr>
            <a:xfrm>
              <a:off x="6551188" y="3225460"/>
              <a:ext cx="22409" cy="25023"/>
            </a:xfrm>
            <a:custGeom>
              <a:avLst/>
              <a:gdLst/>
              <a:ahLst/>
              <a:cxnLst/>
              <a:rect l="l" t="t" r="r" b="b"/>
              <a:pathLst>
                <a:path w="540" h="603" extrusionOk="0">
                  <a:moveTo>
                    <a:pt x="235" y="1"/>
                  </a:moveTo>
                  <a:cubicBezTo>
                    <a:pt x="215" y="1"/>
                    <a:pt x="198" y="4"/>
                    <a:pt x="184" y="8"/>
                  </a:cubicBezTo>
                  <a:cubicBezTo>
                    <a:pt x="99" y="30"/>
                    <a:pt x="51" y="101"/>
                    <a:pt x="34" y="178"/>
                  </a:cubicBezTo>
                  <a:cubicBezTo>
                    <a:pt x="10" y="224"/>
                    <a:pt x="0" y="273"/>
                    <a:pt x="6" y="325"/>
                  </a:cubicBezTo>
                  <a:cubicBezTo>
                    <a:pt x="18" y="426"/>
                    <a:pt x="88" y="513"/>
                    <a:pt x="181" y="551"/>
                  </a:cubicBezTo>
                  <a:cubicBezTo>
                    <a:pt x="224" y="585"/>
                    <a:pt x="273" y="603"/>
                    <a:pt x="324" y="603"/>
                  </a:cubicBezTo>
                  <a:cubicBezTo>
                    <a:pt x="339" y="603"/>
                    <a:pt x="356" y="601"/>
                    <a:pt x="371" y="598"/>
                  </a:cubicBezTo>
                  <a:cubicBezTo>
                    <a:pt x="470" y="572"/>
                    <a:pt x="539" y="473"/>
                    <a:pt x="532" y="360"/>
                  </a:cubicBezTo>
                  <a:cubicBezTo>
                    <a:pt x="530" y="308"/>
                    <a:pt x="513" y="262"/>
                    <a:pt x="494" y="224"/>
                  </a:cubicBezTo>
                  <a:cubicBezTo>
                    <a:pt x="482" y="173"/>
                    <a:pt x="452" y="125"/>
                    <a:pt x="410" y="92"/>
                  </a:cubicBezTo>
                  <a:cubicBezTo>
                    <a:pt x="348" y="20"/>
                    <a:pt x="28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174;p69"/>
            <p:cNvSpPr/>
            <p:nvPr/>
          </p:nvSpPr>
          <p:spPr>
            <a:xfrm>
              <a:off x="6466741" y="3270402"/>
              <a:ext cx="24899" cy="31289"/>
            </a:xfrm>
            <a:custGeom>
              <a:avLst/>
              <a:gdLst/>
              <a:ahLst/>
              <a:cxnLst/>
              <a:rect l="l" t="t" r="r" b="b"/>
              <a:pathLst>
                <a:path w="600" h="754" extrusionOk="0">
                  <a:moveTo>
                    <a:pt x="206" y="0"/>
                  </a:moveTo>
                  <a:cubicBezTo>
                    <a:pt x="177" y="0"/>
                    <a:pt x="149" y="6"/>
                    <a:pt x="123" y="20"/>
                  </a:cubicBezTo>
                  <a:cubicBezTo>
                    <a:pt x="82" y="40"/>
                    <a:pt x="14" y="97"/>
                    <a:pt x="16" y="234"/>
                  </a:cubicBezTo>
                  <a:cubicBezTo>
                    <a:pt x="16" y="244"/>
                    <a:pt x="16" y="255"/>
                    <a:pt x="17" y="265"/>
                  </a:cubicBezTo>
                  <a:lnTo>
                    <a:pt x="17" y="281"/>
                  </a:lnTo>
                  <a:cubicBezTo>
                    <a:pt x="5" y="310"/>
                    <a:pt x="1" y="342"/>
                    <a:pt x="11" y="372"/>
                  </a:cubicBezTo>
                  <a:cubicBezTo>
                    <a:pt x="12" y="395"/>
                    <a:pt x="15" y="416"/>
                    <a:pt x="20" y="437"/>
                  </a:cubicBezTo>
                  <a:cubicBezTo>
                    <a:pt x="32" y="483"/>
                    <a:pt x="52" y="529"/>
                    <a:pt x="81" y="568"/>
                  </a:cubicBezTo>
                  <a:lnTo>
                    <a:pt x="90" y="594"/>
                  </a:lnTo>
                  <a:cubicBezTo>
                    <a:pt x="98" y="615"/>
                    <a:pt x="112" y="635"/>
                    <a:pt x="130" y="647"/>
                  </a:cubicBezTo>
                  <a:cubicBezTo>
                    <a:pt x="140" y="666"/>
                    <a:pt x="152" y="682"/>
                    <a:pt x="165" y="699"/>
                  </a:cubicBezTo>
                  <a:cubicBezTo>
                    <a:pt x="187" y="729"/>
                    <a:pt x="222" y="746"/>
                    <a:pt x="258" y="746"/>
                  </a:cubicBezTo>
                  <a:cubicBezTo>
                    <a:pt x="262" y="746"/>
                    <a:pt x="267" y="746"/>
                    <a:pt x="271" y="745"/>
                  </a:cubicBezTo>
                  <a:cubicBezTo>
                    <a:pt x="287" y="750"/>
                    <a:pt x="302" y="751"/>
                    <a:pt x="315" y="751"/>
                  </a:cubicBezTo>
                  <a:cubicBezTo>
                    <a:pt x="322" y="751"/>
                    <a:pt x="327" y="751"/>
                    <a:pt x="334" y="753"/>
                  </a:cubicBezTo>
                  <a:cubicBezTo>
                    <a:pt x="373" y="748"/>
                    <a:pt x="409" y="728"/>
                    <a:pt x="434" y="695"/>
                  </a:cubicBezTo>
                  <a:cubicBezTo>
                    <a:pt x="444" y="681"/>
                    <a:pt x="452" y="667"/>
                    <a:pt x="457" y="651"/>
                  </a:cubicBezTo>
                  <a:cubicBezTo>
                    <a:pt x="484" y="627"/>
                    <a:pt x="506" y="597"/>
                    <a:pt x="521" y="563"/>
                  </a:cubicBezTo>
                  <a:cubicBezTo>
                    <a:pt x="579" y="507"/>
                    <a:pt x="600" y="418"/>
                    <a:pt x="577" y="327"/>
                  </a:cubicBezTo>
                  <a:cubicBezTo>
                    <a:pt x="558" y="260"/>
                    <a:pt x="522" y="202"/>
                    <a:pt x="475" y="161"/>
                  </a:cubicBezTo>
                  <a:cubicBezTo>
                    <a:pt x="454" y="122"/>
                    <a:pt x="426" y="90"/>
                    <a:pt x="391" y="69"/>
                  </a:cubicBezTo>
                  <a:cubicBezTo>
                    <a:pt x="375" y="59"/>
                    <a:pt x="357" y="53"/>
                    <a:pt x="340" y="49"/>
                  </a:cubicBezTo>
                  <a:cubicBezTo>
                    <a:pt x="337" y="45"/>
                    <a:pt x="335" y="44"/>
                    <a:pt x="332" y="42"/>
                  </a:cubicBezTo>
                  <a:cubicBezTo>
                    <a:pt x="294" y="14"/>
                    <a:pt x="249"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175;p69"/>
            <p:cNvSpPr/>
            <p:nvPr/>
          </p:nvSpPr>
          <p:spPr>
            <a:xfrm>
              <a:off x="6544673" y="3298745"/>
              <a:ext cx="23405" cy="30957"/>
            </a:xfrm>
            <a:custGeom>
              <a:avLst/>
              <a:gdLst/>
              <a:ahLst/>
              <a:cxnLst/>
              <a:rect l="l" t="t" r="r" b="b"/>
              <a:pathLst>
                <a:path w="564" h="746" extrusionOk="0">
                  <a:moveTo>
                    <a:pt x="227" y="0"/>
                  </a:moveTo>
                  <a:cubicBezTo>
                    <a:pt x="192" y="0"/>
                    <a:pt x="156" y="9"/>
                    <a:pt x="122" y="29"/>
                  </a:cubicBezTo>
                  <a:cubicBezTo>
                    <a:pt x="2" y="98"/>
                    <a:pt x="1" y="246"/>
                    <a:pt x="1" y="300"/>
                  </a:cubicBezTo>
                  <a:cubicBezTo>
                    <a:pt x="0" y="350"/>
                    <a:pt x="0" y="419"/>
                    <a:pt x="31" y="485"/>
                  </a:cubicBezTo>
                  <a:cubicBezTo>
                    <a:pt x="45" y="516"/>
                    <a:pt x="65" y="542"/>
                    <a:pt x="90" y="565"/>
                  </a:cubicBezTo>
                  <a:cubicBezTo>
                    <a:pt x="96" y="583"/>
                    <a:pt x="106" y="600"/>
                    <a:pt x="116" y="619"/>
                  </a:cubicBezTo>
                  <a:cubicBezTo>
                    <a:pt x="161" y="696"/>
                    <a:pt x="241" y="743"/>
                    <a:pt x="322" y="743"/>
                  </a:cubicBezTo>
                  <a:cubicBezTo>
                    <a:pt x="328" y="743"/>
                    <a:pt x="333" y="743"/>
                    <a:pt x="342" y="745"/>
                  </a:cubicBezTo>
                  <a:cubicBezTo>
                    <a:pt x="482" y="732"/>
                    <a:pt x="559" y="594"/>
                    <a:pt x="563" y="463"/>
                  </a:cubicBezTo>
                  <a:cubicBezTo>
                    <a:pt x="563" y="433"/>
                    <a:pt x="562" y="405"/>
                    <a:pt x="558" y="376"/>
                  </a:cubicBezTo>
                  <a:cubicBezTo>
                    <a:pt x="559" y="330"/>
                    <a:pt x="552" y="283"/>
                    <a:pt x="537" y="241"/>
                  </a:cubicBezTo>
                  <a:cubicBezTo>
                    <a:pt x="513" y="171"/>
                    <a:pt x="471" y="118"/>
                    <a:pt x="419" y="86"/>
                  </a:cubicBezTo>
                  <a:cubicBezTo>
                    <a:pt x="365" y="35"/>
                    <a:pt x="29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176;p69"/>
            <p:cNvSpPr/>
            <p:nvPr/>
          </p:nvSpPr>
          <p:spPr>
            <a:xfrm>
              <a:off x="6488070" y="3327254"/>
              <a:ext cx="22409" cy="25023"/>
            </a:xfrm>
            <a:custGeom>
              <a:avLst/>
              <a:gdLst/>
              <a:ahLst/>
              <a:cxnLst/>
              <a:rect l="l" t="t" r="r" b="b"/>
              <a:pathLst>
                <a:path w="540" h="603" extrusionOk="0">
                  <a:moveTo>
                    <a:pt x="236" y="1"/>
                  </a:moveTo>
                  <a:cubicBezTo>
                    <a:pt x="216" y="1"/>
                    <a:pt x="199" y="4"/>
                    <a:pt x="184" y="8"/>
                  </a:cubicBezTo>
                  <a:cubicBezTo>
                    <a:pt x="100" y="30"/>
                    <a:pt x="51" y="101"/>
                    <a:pt x="35" y="178"/>
                  </a:cubicBezTo>
                  <a:cubicBezTo>
                    <a:pt x="11" y="223"/>
                    <a:pt x="1" y="273"/>
                    <a:pt x="7" y="324"/>
                  </a:cubicBezTo>
                  <a:cubicBezTo>
                    <a:pt x="17" y="425"/>
                    <a:pt x="88" y="513"/>
                    <a:pt x="181" y="551"/>
                  </a:cubicBezTo>
                  <a:cubicBezTo>
                    <a:pt x="224" y="585"/>
                    <a:pt x="273" y="603"/>
                    <a:pt x="324" y="603"/>
                  </a:cubicBezTo>
                  <a:cubicBezTo>
                    <a:pt x="340" y="603"/>
                    <a:pt x="356" y="601"/>
                    <a:pt x="372" y="597"/>
                  </a:cubicBezTo>
                  <a:cubicBezTo>
                    <a:pt x="471" y="572"/>
                    <a:pt x="540" y="473"/>
                    <a:pt x="533" y="359"/>
                  </a:cubicBezTo>
                  <a:cubicBezTo>
                    <a:pt x="531" y="308"/>
                    <a:pt x="514" y="261"/>
                    <a:pt x="495" y="223"/>
                  </a:cubicBezTo>
                  <a:cubicBezTo>
                    <a:pt x="483" y="173"/>
                    <a:pt x="453" y="125"/>
                    <a:pt x="411" y="91"/>
                  </a:cubicBezTo>
                  <a:cubicBezTo>
                    <a:pt x="349" y="20"/>
                    <a:pt x="285"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177;p69"/>
            <p:cNvSpPr/>
            <p:nvPr/>
          </p:nvSpPr>
          <p:spPr>
            <a:xfrm>
              <a:off x="6545213" y="3352484"/>
              <a:ext cx="22741" cy="20624"/>
            </a:xfrm>
            <a:custGeom>
              <a:avLst/>
              <a:gdLst/>
              <a:ahLst/>
              <a:cxnLst/>
              <a:rect l="l" t="t" r="r" b="b"/>
              <a:pathLst>
                <a:path w="548" h="497" extrusionOk="0">
                  <a:moveTo>
                    <a:pt x="185" y="1"/>
                  </a:moveTo>
                  <a:cubicBezTo>
                    <a:pt x="163" y="1"/>
                    <a:pt x="140" y="4"/>
                    <a:pt x="118" y="10"/>
                  </a:cubicBezTo>
                  <a:cubicBezTo>
                    <a:pt x="46" y="30"/>
                    <a:pt x="1" y="82"/>
                    <a:pt x="4" y="139"/>
                  </a:cubicBezTo>
                  <a:cubicBezTo>
                    <a:pt x="6" y="178"/>
                    <a:pt x="29" y="209"/>
                    <a:pt x="44" y="231"/>
                  </a:cubicBezTo>
                  <a:lnTo>
                    <a:pt x="71" y="268"/>
                  </a:lnTo>
                  <a:lnTo>
                    <a:pt x="71" y="274"/>
                  </a:lnTo>
                  <a:cubicBezTo>
                    <a:pt x="73" y="305"/>
                    <a:pt x="82" y="348"/>
                    <a:pt x="114" y="389"/>
                  </a:cubicBezTo>
                  <a:cubicBezTo>
                    <a:pt x="144" y="456"/>
                    <a:pt x="201" y="481"/>
                    <a:pt x="246" y="490"/>
                  </a:cubicBezTo>
                  <a:cubicBezTo>
                    <a:pt x="264" y="494"/>
                    <a:pt x="281" y="496"/>
                    <a:pt x="299" y="496"/>
                  </a:cubicBezTo>
                  <a:cubicBezTo>
                    <a:pt x="340" y="496"/>
                    <a:pt x="382" y="486"/>
                    <a:pt x="417" y="468"/>
                  </a:cubicBezTo>
                  <a:cubicBezTo>
                    <a:pt x="494" y="443"/>
                    <a:pt x="546" y="386"/>
                    <a:pt x="547" y="322"/>
                  </a:cubicBezTo>
                  <a:cubicBezTo>
                    <a:pt x="547" y="276"/>
                    <a:pt x="526" y="237"/>
                    <a:pt x="509" y="205"/>
                  </a:cubicBezTo>
                  <a:cubicBezTo>
                    <a:pt x="493" y="178"/>
                    <a:pt x="473" y="140"/>
                    <a:pt x="426" y="109"/>
                  </a:cubicBezTo>
                  <a:cubicBezTo>
                    <a:pt x="414" y="102"/>
                    <a:pt x="403" y="96"/>
                    <a:pt x="391" y="90"/>
                  </a:cubicBezTo>
                  <a:cubicBezTo>
                    <a:pt x="382" y="81"/>
                    <a:pt x="372" y="72"/>
                    <a:pt x="362" y="65"/>
                  </a:cubicBezTo>
                  <a:cubicBezTo>
                    <a:pt x="309" y="2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178;p69"/>
            <p:cNvSpPr/>
            <p:nvPr/>
          </p:nvSpPr>
          <p:spPr>
            <a:xfrm>
              <a:off x="6506537" y="3168277"/>
              <a:ext cx="29463" cy="28301"/>
            </a:xfrm>
            <a:custGeom>
              <a:avLst/>
              <a:gdLst/>
              <a:ahLst/>
              <a:cxnLst/>
              <a:rect l="l" t="t" r="r" b="b"/>
              <a:pathLst>
                <a:path w="710" h="682" extrusionOk="0">
                  <a:moveTo>
                    <a:pt x="265" y="1"/>
                  </a:moveTo>
                  <a:cubicBezTo>
                    <a:pt x="195" y="1"/>
                    <a:pt x="127" y="27"/>
                    <a:pt x="82" y="89"/>
                  </a:cubicBezTo>
                  <a:cubicBezTo>
                    <a:pt x="0" y="201"/>
                    <a:pt x="60" y="335"/>
                    <a:pt x="82" y="387"/>
                  </a:cubicBezTo>
                  <a:cubicBezTo>
                    <a:pt x="102" y="433"/>
                    <a:pt x="129" y="496"/>
                    <a:pt x="185" y="543"/>
                  </a:cubicBezTo>
                  <a:cubicBezTo>
                    <a:pt x="211" y="567"/>
                    <a:pt x="241" y="582"/>
                    <a:pt x="272" y="593"/>
                  </a:cubicBezTo>
                  <a:cubicBezTo>
                    <a:pt x="286" y="605"/>
                    <a:pt x="301" y="619"/>
                    <a:pt x="318" y="631"/>
                  </a:cubicBezTo>
                  <a:cubicBezTo>
                    <a:pt x="363" y="664"/>
                    <a:pt x="415" y="681"/>
                    <a:pt x="466" y="681"/>
                  </a:cubicBezTo>
                  <a:cubicBezTo>
                    <a:pt x="498" y="681"/>
                    <a:pt x="528" y="675"/>
                    <a:pt x="557" y="662"/>
                  </a:cubicBezTo>
                  <a:cubicBezTo>
                    <a:pt x="562" y="660"/>
                    <a:pt x="567" y="657"/>
                    <a:pt x="571" y="654"/>
                  </a:cubicBezTo>
                  <a:cubicBezTo>
                    <a:pt x="695" y="586"/>
                    <a:pt x="709" y="428"/>
                    <a:pt x="659" y="306"/>
                  </a:cubicBezTo>
                  <a:cubicBezTo>
                    <a:pt x="648" y="280"/>
                    <a:pt x="636" y="255"/>
                    <a:pt x="621" y="231"/>
                  </a:cubicBezTo>
                  <a:cubicBezTo>
                    <a:pt x="603" y="187"/>
                    <a:pt x="576" y="146"/>
                    <a:pt x="546" y="114"/>
                  </a:cubicBezTo>
                  <a:cubicBezTo>
                    <a:pt x="497" y="61"/>
                    <a:pt x="436" y="28"/>
                    <a:pt x="375" y="21"/>
                  </a:cubicBezTo>
                  <a:cubicBezTo>
                    <a:pt x="340" y="8"/>
                    <a:pt x="30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179;p69"/>
            <p:cNvSpPr/>
            <p:nvPr/>
          </p:nvSpPr>
          <p:spPr>
            <a:xfrm>
              <a:off x="6513882" y="3255588"/>
              <a:ext cx="24857" cy="22824"/>
            </a:xfrm>
            <a:custGeom>
              <a:avLst/>
              <a:gdLst/>
              <a:ahLst/>
              <a:cxnLst/>
              <a:rect l="l" t="t" r="r" b="b"/>
              <a:pathLst>
                <a:path w="599" h="550" extrusionOk="0">
                  <a:moveTo>
                    <a:pt x="208" y="0"/>
                  </a:moveTo>
                  <a:cubicBezTo>
                    <a:pt x="151" y="0"/>
                    <a:pt x="110" y="23"/>
                    <a:pt x="84" y="45"/>
                  </a:cubicBezTo>
                  <a:cubicBezTo>
                    <a:pt x="17" y="98"/>
                    <a:pt x="0" y="184"/>
                    <a:pt x="17" y="261"/>
                  </a:cubicBezTo>
                  <a:cubicBezTo>
                    <a:pt x="14" y="310"/>
                    <a:pt x="26" y="360"/>
                    <a:pt x="52" y="406"/>
                  </a:cubicBezTo>
                  <a:cubicBezTo>
                    <a:pt x="100" y="489"/>
                    <a:pt x="196" y="542"/>
                    <a:pt x="294" y="542"/>
                  </a:cubicBezTo>
                  <a:cubicBezTo>
                    <a:pt x="297" y="542"/>
                    <a:pt x="300" y="542"/>
                    <a:pt x="302" y="542"/>
                  </a:cubicBezTo>
                  <a:cubicBezTo>
                    <a:pt x="324" y="547"/>
                    <a:pt x="345" y="550"/>
                    <a:pt x="366" y="550"/>
                  </a:cubicBezTo>
                  <a:cubicBezTo>
                    <a:pt x="397" y="550"/>
                    <a:pt x="427" y="544"/>
                    <a:pt x="454" y="531"/>
                  </a:cubicBezTo>
                  <a:cubicBezTo>
                    <a:pt x="469" y="525"/>
                    <a:pt x="483" y="516"/>
                    <a:pt x="495" y="508"/>
                  </a:cubicBezTo>
                  <a:cubicBezTo>
                    <a:pt x="575" y="444"/>
                    <a:pt x="598" y="325"/>
                    <a:pt x="547" y="225"/>
                  </a:cubicBezTo>
                  <a:cubicBezTo>
                    <a:pt x="522" y="179"/>
                    <a:pt x="488" y="143"/>
                    <a:pt x="455" y="116"/>
                  </a:cubicBezTo>
                  <a:cubicBezTo>
                    <a:pt x="424" y="73"/>
                    <a:pt x="378" y="43"/>
                    <a:pt x="325" y="29"/>
                  </a:cubicBezTo>
                  <a:cubicBezTo>
                    <a:pt x="280" y="8"/>
                    <a:pt x="241"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180;p69"/>
            <p:cNvSpPr/>
            <p:nvPr/>
          </p:nvSpPr>
          <p:spPr>
            <a:xfrm>
              <a:off x="6633021" y="3308289"/>
              <a:ext cx="23405" cy="30957"/>
            </a:xfrm>
            <a:custGeom>
              <a:avLst/>
              <a:gdLst/>
              <a:ahLst/>
              <a:cxnLst/>
              <a:rect l="l" t="t" r="r" b="b"/>
              <a:pathLst>
                <a:path w="564" h="746" extrusionOk="0">
                  <a:moveTo>
                    <a:pt x="227" y="1"/>
                  </a:moveTo>
                  <a:cubicBezTo>
                    <a:pt x="192" y="1"/>
                    <a:pt x="157" y="9"/>
                    <a:pt x="123" y="29"/>
                  </a:cubicBezTo>
                  <a:cubicBezTo>
                    <a:pt x="3" y="99"/>
                    <a:pt x="2" y="245"/>
                    <a:pt x="2" y="301"/>
                  </a:cubicBezTo>
                  <a:cubicBezTo>
                    <a:pt x="1" y="351"/>
                    <a:pt x="1" y="420"/>
                    <a:pt x="31" y="486"/>
                  </a:cubicBezTo>
                  <a:cubicBezTo>
                    <a:pt x="46" y="516"/>
                    <a:pt x="67" y="543"/>
                    <a:pt x="90" y="565"/>
                  </a:cubicBezTo>
                  <a:cubicBezTo>
                    <a:pt x="97" y="583"/>
                    <a:pt x="106" y="601"/>
                    <a:pt x="116" y="620"/>
                  </a:cubicBezTo>
                  <a:cubicBezTo>
                    <a:pt x="161" y="697"/>
                    <a:pt x="242" y="744"/>
                    <a:pt x="322" y="744"/>
                  </a:cubicBezTo>
                  <a:cubicBezTo>
                    <a:pt x="329" y="744"/>
                    <a:pt x="334" y="744"/>
                    <a:pt x="342" y="745"/>
                  </a:cubicBezTo>
                  <a:cubicBezTo>
                    <a:pt x="482" y="733"/>
                    <a:pt x="559" y="595"/>
                    <a:pt x="563" y="464"/>
                  </a:cubicBezTo>
                  <a:cubicBezTo>
                    <a:pt x="563" y="434"/>
                    <a:pt x="562" y="405"/>
                    <a:pt x="558" y="377"/>
                  </a:cubicBezTo>
                  <a:cubicBezTo>
                    <a:pt x="559" y="331"/>
                    <a:pt x="552" y="284"/>
                    <a:pt x="537" y="242"/>
                  </a:cubicBezTo>
                  <a:cubicBezTo>
                    <a:pt x="513" y="172"/>
                    <a:pt x="472" y="119"/>
                    <a:pt x="419" y="86"/>
                  </a:cubicBezTo>
                  <a:cubicBezTo>
                    <a:pt x="365" y="35"/>
                    <a:pt x="297"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181;p69"/>
            <p:cNvSpPr/>
            <p:nvPr/>
          </p:nvSpPr>
          <p:spPr>
            <a:xfrm>
              <a:off x="6588494" y="3267331"/>
              <a:ext cx="24857" cy="22865"/>
            </a:xfrm>
            <a:custGeom>
              <a:avLst/>
              <a:gdLst/>
              <a:ahLst/>
              <a:cxnLst/>
              <a:rect l="l" t="t" r="r" b="b"/>
              <a:pathLst>
                <a:path w="599" h="551" extrusionOk="0">
                  <a:moveTo>
                    <a:pt x="208" y="1"/>
                  </a:moveTo>
                  <a:cubicBezTo>
                    <a:pt x="151" y="1"/>
                    <a:pt x="110" y="24"/>
                    <a:pt x="84" y="45"/>
                  </a:cubicBezTo>
                  <a:cubicBezTo>
                    <a:pt x="17" y="99"/>
                    <a:pt x="1" y="184"/>
                    <a:pt x="17" y="262"/>
                  </a:cubicBezTo>
                  <a:cubicBezTo>
                    <a:pt x="14" y="310"/>
                    <a:pt x="27" y="361"/>
                    <a:pt x="52" y="406"/>
                  </a:cubicBezTo>
                  <a:cubicBezTo>
                    <a:pt x="100" y="489"/>
                    <a:pt x="196" y="542"/>
                    <a:pt x="294" y="542"/>
                  </a:cubicBezTo>
                  <a:cubicBezTo>
                    <a:pt x="297" y="542"/>
                    <a:pt x="300" y="542"/>
                    <a:pt x="303" y="542"/>
                  </a:cubicBezTo>
                  <a:cubicBezTo>
                    <a:pt x="324" y="547"/>
                    <a:pt x="346" y="550"/>
                    <a:pt x="366" y="550"/>
                  </a:cubicBezTo>
                  <a:cubicBezTo>
                    <a:pt x="397" y="550"/>
                    <a:pt x="427" y="544"/>
                    <a:pt x="454" y="532"/>
                  </a:cubicBezTo>
                  <a:cubicBezTo>
                    <a:pt x="468" y="525"/>
                    <a:pt x="482" y="516"/>
                    <a:pt x="495" y="508"/>
                  </a:cubicBezTo>
                  <a:cubicBezTo>
                    <a:pt x="576" y="444"/>
                    <a:pt x="598" y="326"/>
                    <a:pt x="547" y="226"/>
                  </a:cubicBezTo>
                  <a:cubicBezTo>
                    <a:pt x="522" y="179"/>
                    <a:pt x="488" y="143"/>
                    <a:pt x="455" y="116"/>
                  </a:cubicBezTo>
                  <a:cubicBezTo>
                    <a:pt x="424" y="73"/>
                    <a:pt x="378" y="43"/>
                    <a:pt x="325" y="30"/>
                  </a:cubicBezTo>
                  <a:cubicBezTo>
                    <a:pt x="281" y="9"/>
                    <a:pt x="242"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182;p69"/>
            <p:cNvSpPr/>
            <p:nvPr/>
          </p:nvSpPr>
          <p:spPr>
            <a:xfrm>
              <a:off x="6462923" y="3220730"/>
              <a:ext cx="28177" cy="26973"/>
            </a:xfrm>
            <a:custGeom>
              <a:avLst/>
              <a:gdLst/>
              <a:ahLst/>
              <a:cxnLst/>
              <a:rect l="l" t="t" r="r" b="b"/>
              <a:pathLst>
                <a:path w="679" h="650" extrusionOk="0">
                  <a:moveTo>
                    <a:pt x="199" y="1"/>
                  </a:moveTo>
                  <a:cubicBezTo>
                    <a:pt x="147" y="1"/>
                    <a:pt x="100" y="19"/>
                    <a:pt x="65" y="56"/>
                  </a:cubicBezTo>
                  <a:cubicBezTo>
                    <a:pt x="12" y="112"/>
                    <a:pt x="0" y="201"/>
                    <a:pt x="38" y="276"/>
                  </a:cubicBezTo>
                  <a:cubicBezTo>
                    <a:pt x="62" y="325"/>
                    <a:pt x="100" y="359"/>
                    <a:pt x="128" y="382"/>
                  </a:cubicBezTo>
                  <a:lnTo>
                    <a:pt x="174" y="422"/>
                  </a:lnTo>
                  <a:lnTo>
                    <a:pt x="178" y="430"/>
                  </a:lnTo>
                  <a:cubicBezTo>
                    <a:pt x="199" y="469"/>
                    <a:pt x="232" y="525"/>
                    <a:pt x="286" y="566"/>
                  </a:cubicBezTo>
                  <a:cubicBezTo>
                    <a:pt x="344" y="633"/>
                    <a:pt x="403" y="650"/>
                    <a:pt x="448" y="650"/>
                  </a:cubicBezTo>
                  <a:cubicBezTo>
                    <a:pt x="454" y="650"/>
                    <a:pt x="461" y="649"/>
                    <a:pt x="467" y="649"/>
                  </a:cubicBezTo>
                  <a:cubicBezTo>
                    <a:pt x="484" y="647"/>
                    <a:pt x="503" y="643"/>
                    <a:pt x="518" y="634"/>
                  </a:cubicBezTo>
                  <a:cubicBezTo>
                    <a:pt x="557" y="618"/>
                    <a:pt x="587" y="587"/>
                    <a:pt x="608" y="551"/>
                  </a:cubicBezTo>
                  <a:cubicBezTo>
                    <a:pt x="665" y="487"/>
                    <a:pt x="678" y="389"/>
                    <a:pt x="641" y="303"/>
                  </a:cubicBezTo>
                  <a:cubicBezTo>
                    <a:pt x="615" y="241"/>
                    <a:pt x="571" y="196"/>
                    <a:pt x="536" y="160"/>
                  </a:cubicBezTo>
                  <a:cubicBezTo>
                    <a:pt x="506" y="129"/>
                    <a:pt x="466" y="87"/>
                    <a:pt x="405" y="66"/>
                  </a:cubicBezTo>
                  <a:cubicBezTo>
                    <a:pt x="391" y="60"/>
                    <a:pt x="376" y="56"/>
                    <a:pt x="363" y="54"/>
                  </a:cubicBezTo>
                  <a:cubicBezTo>
                    <a:pt x="348" y="45"/>
                    <a:pt x="334" y="37"/>
                    <a:pt x="319" y="30"/>
                  </a:cubicBezTo>
                  <a:cubicBezTo>
                    <a:pt x="278" y="10"/>
                    <a:pt x="237"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183;p69"/>
            <p:cNvSpPr/>
            <p:nvPr/>
          </p:nvSpPr>
          <p:spPr>
            <a:xfrm>
              <a:off x="6586295" y="3329204"/>
              <a:ext cx="28301" cy="28675"/>
            </a:xfrm>
            <a:custGeom>
              <a:avLst/>
              <a:gdLst/>
              <a:ahLst/>
              <a:cxnLst/>
              <a:rect l="l" t="t" r="r" b="b"/>
              <a:pathLst>
                <a:path w="682" h="691" extrusionOk="0">
                  <a:moveTo>
                    <a:pt x="220" y="1"/>
                  </a:moveTo>
                  <a:cubicBezTo>
                    <a:pt x="161" y="1"/>
                    <a:pt x="104" y="26"/>
                    <a:pt x="69" y="70"/>
                  </a:cubicBezTo>
                  <a:cubicBezTo>
                    <a:pt x="40" y="106"/>
                    <a:pt x="0" y="185"/>
                    <a:pt x="59" y="310"/>
                  </a:cubicBezTo>
                  <a:cubicBezTo>
                    <a:pt x="64" y="321"/>
                    <a:pt x="67" y="329"/>
                    <a:pt x="72" y="338"/>
                  </a:cubicBezTo>
                  <a:lnTo>
                    <a:pt x="81" y="354"/>
                  </a:lnTo>
                  <a:cubicBezTo>
                    <a:pt x="77" y="384"/>
                    <a:pt x="88" y="415"/>
                    <a:pt x="110" y="439"/>
                  </a:cubicBezTo>
                  <a:cubicBezTo>
                    <a:pt x="121" y="458"/>
                    <a:pt x="132" y="477"/>
                    <a:pt x="144" y="494"/>
                  </a:cubicBezTo>
                  <a:cubicBezTo>
                    <a:pt x="173" y="532"/>
                    <a:pt x="210" y="565"/>
                    <a:pt x="253" y="589"/>
                  </a:cubicBezTo>
                  <a:lnTo>
                    <a:pt x="272" y="609"/>
                  </a:lnTo>
                  <a:cubicBezTo>
                    <a:pt x="289" y="626"/>
                    <a:pt x="308" y="637"/>
                    <a:pt x="330" y="642"/>
                  </a:cubicBezTo>
                  <a:cubicBezTo>
                    <a:pt x="347" y="653"/>
                    <a:pt x="365" y="666"/>
                    <a:pt x="384" y="676"/>
                  </a:cubicBezTo>
                  <a:cubicBezTo>
                    <a:pt x="401" y="686"/>
                    <a:pt x="419" y="691"/>
                    <a:pt x="438" y="691"/>
                  </a:cubicBezTo>
                  <a:cubicBezTo>
                    <a:pt x="459" y="691"/>
                    <a:pt x="480" y="685"/>
                    <a:pt x="499" y="674"/>
                  </a:cubicBezTo>
                  <a:cubicBezTo>
                    <a:pt x="515" y="673"/>
                    <a:pt x="530" y="668"/>
                    <a:pt x="543" y="663"/>
                  </a:cubicBezTo>
                  <a:cubicBezTo>
                    <a:pt x="549" y="661"/>
                    <a:pt x="555" y="657"/>
                    <a:pt x="557" y="653"/>
                  </a:cubicBezTo>
                  <a:cubicBezTo>
                    <a:pt x="592" y="633"/>
                    <a:pt x="616" y="600"/>
                    <a:pt x="625" y="560"/>
                  </a:cubicBezTo>
                  <a:cubicBezTo>
                    <a:pt x="629" y="543"/>
                    <a:pt x="630" y="527"/>
                    <a:pt x="629" y="511"/>
                  </a:cubicBezTo>
                  <a:cubicBezTo>
                    <a:pt x="644" y="478"/>
                    <a:pt x="652" y="441"/>
                    <a:pt x="652" y="404"/>
                  </a:cubicBezTo>
                  <a:cubicBezTo>
                    <a:pt x="681" y="331"/>
                    <a:pt x="666" y="241"/>
                    <a:pt x="607" y="167"/>
                  </a:cubicBezTo>
                  <a:cubicBezTo>
                    <a:pt x="565" y="112"/>
                    <a:pt x="508" y="74"/>
                    <a:pt x="447" y="56"/>
                  </a:cubicBezTo>
                  <a:cubicBezTo>
                    <a:pt x="413" y="29"/>
                    <a:pt x="374" y="11"/>
                    <a:pt x="334" y="6"/>
                  </a:cubicBezTo>
                  <a:cubicBezTo>
                    <a:pt x="326" y="5"/>
                    <a:pt x="319" y="5"/>
                    <a:pt x="311" y="5"/>
                  </a:cubicBezTo>
                  <a:cubicBezTo>
                    <a:pt x="300" y="5"/>
                    <a:pt x="289" y="6"/>
                    <a:pt x="278" y="8"/>
                  </a:cubicBezTo>
                  <a:cubicBezTo>
                    <a:pt x="275" y="7"/>
                    <a:pt x="272" y="7"/>
                    <a:pt x="268" y="6"/>
                  </a:cubicBezTo>
                  <a:cubicBezTo>
                    <a:pt x="252" y="3"/>
                    <a:pt x="236"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184;p69"/>
            <p:cNvSpPr/>
            <p:nvPr/>
          </p:nvSpPr>
          <p:spPr>
            <a:xfrm>
              <a:off x="6380384" y="3180062"/>
              <a:ext cx="24816" cy="22824"/>
            </a:xfrm>
            <a:custGeom>
              <a:avLst/>
              <a:gdLst/>
              <a:ahLst/>
              <a:cxnLst/>
              <a:rect l="l" t="t" r="r" b="b"/>
              <a:pathLst>
                <a:path w="598" h="550" extrusionOk="0">
                  <a:moveTo>
                    <a:pt x="208" y="0"/>
                  </a:moveTo>
                  <a:cubicBezTo>
                    <a:pt x="152" y="0"/>
                    <a:pt x="110" y="23"/>
                    <a:pt x="85" y="45"/>
                  </a:cubicBezTo>
                  <a:cubicBezTo>
                    <a:pt x="17" y="98"/>
                    <a:pt x="0" y="184"/>
                    <a:pt x="17" y="261"/>
                  </a:cubicBezTo>
                  <a:cubicBezTo>
                    <a:pt x="14" y="310"/>
                    <a:pt x="26" y="360"/>
                    <a:pt x="52" y="406"/>
                  </a:cubicBezTo>
                  <a:cubicBezTo>
                    <a:pt x="101" y="489"/>
                    <a:pt x="196" y="542"/>
                    <a:pt x="295" y="542"/>
                  </a:cubicBezTo>
                  <a:cubicBezTo>
                    <a:pt x="297" y="542"/>
                    <a:pt x="300" y="542"/>
                    <a:pt x="303" y="542"/>
                  </a:cubicBezTo>
                  <a:cubicBezTo>
                    <a:pt x="324" y="547"/>
                    <a:pt x="345" y="550"/>
                    <a:pt x="366" y="550"/>
                  </a:cubicBezTo>
                  <a:cubicBezTo>
                    <a:pt x="397" y="550"/>
                    <a:pt x="427" y="544"/>
                    <a:pt x="453" y="531"/>
                  </a:cubicBezTo>
                  <a:cubicBezTo>
                    <a:pt x="468" y="525"/>
                    <a:pt x="482" y="516"/>
                    <a:pt x="495" y="507"/>
                  </a:cubicBezTo>
                  <a:cubicBezTo>
                    <a:pt x="576" y="444"/>
                    <a:pt x="598" y="325"/>
                    <a:pt x="546" y="225"/>
                  </a:cubicBezTo>
                  <a:cubicBezTo>
                    <a:pt x="523" y="179"/>
                    <a:pt x="489" y="143"/>
                    <a:pt x="456" y="115"/>
                  </a:cubicBezTo>
                  <a:cubicBezTo>
                    <a:pt x="425" y="73"/>
                    <a:pt x="378" y="43"/>
                    <a:pt x="325" y="29"/>
                  </a:cubicBezTo>
                  <a:cubicBezTo>
                    <a:pt x="280" y="8"/>
                    <a:pt x="242" y="0"/>
                    <a:pt x="20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185;p69"/>
            <p:cNvSpPr/>
            <p:nvPr/>
          </p:nvSpPr>
          <p:spPr>
            <a:xfrm>
              <a:off x="6384161" y="3255131"/>
              <a:ext cx="22409" cy="25064"/>
            </a:xfrm>
            <a:custGeom>
              <a:avLst/>
              <a:gdLst/>
              <a:ahLst/>
              <a:cxnLst/>
              <a:rect l="l" t="t" r="r" b="b"/>
              <a:pathLst>
                <a:path w="540" h="604" extrusionOk="0">
                  <a:moveTo>
                    <a:pt x="236" y="1"/>
                  </a:moveTo>
                  <a:cubicBezTo>
                    <a:pt x="216" y="1"/>
                    <a:pt x="199" y="4"/>
                    <a:pt x="184" y="8"/>
                  </a:cubicBezTo>
                  <a:cubicBezTo>
                    <a:pt x="100" y="30"/>
                    <a:pt x="51" y="101"/>
                    <a:pt x="35" y="178"/>
                  </a:cubicBezTo>
                  <a:cubicBezTo>
                    <a:pt x="11" y="223"/>
                    <a:pt x="1" y="273"/>
                    <a:pt x="7" y="325"/>
                  </a:cubicBezTo>
                  <a:cubicBezTo>
                    <a:pt x="19" y="426"/>
                    <a:pt x="88" y="513"/>
                    <a:pt x="182" y="552"/>
                  </a:cubicBezTo>
                  <a:cubicBezTo>
                    <a:pt x="225" y="586"/>
                    <a:pt x="274" y="603"/>
                    <a:pt x="324" y="603"/>
                  </a:cubicBezTo>
                  <a:cubicBezTo>
                    <a:pt x="340" y="603"/>
                    <a:pt x="356" y="601"/>
                    <a:pt x="372" y="598"/>
                  </a:cubicBezTo>
                  <a:cubicBezTo>
                    <a:pt x="471" y="572"/>
                    <a:pt x="540" y="473"/>
                    <a:pt x="533" y="360"/>
                  </a:cubicBezTo>
                  <a:cubicBezTo>
                    <a:pt x="530" y="308"/>
                    <a:pt x="514" y="262"/>
                    <a:pt x="494" y="223"/>
                  </a:cubicBezTo>
                  <a:cubicBezTo>
                    <a:pt x="483" y="173"/>
                    <a:pt x="453" y="125"/>
                    <a:pt x="411" y="92"/>
                  </a:cubicBezTo>
                  <a:cubicBezTo>
                    <a:pt x="349" y="20"/>
                    <a:pt x="286"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186;p69"/>
            <p:cNvSpPr/>
            <p:nvPr/>
          </p:nvSpPr>
          <p:spPr>
            <a:xfrm>
              <a:off x="6491349" y="3376013"/>
              <a:ext cx="22699" cy="30169"/>
            </a:xfrm>
            <a:custGeom>
              <a:avLst/>
              <a:gdLst/>
              <a:ahLst/>
              <a:cxnLst/>
              <a:rect l="l" t="t" r="r" b="b"/>
              <a:pathLst>
                <a:path w="547" h="727" extrusionOk="0">
                  <a:moveTo>
                    <a:pt x="185" y="1"/>
                  </a:moveTo>
                  <a:cubicBezTo>
                    <a:pt x="162" y="1"/>
                    <a:pt x="140" y="5"/>
                    <a:pt x="118" y="14"/>
                  </a:cubicBezTo>
                  <a:cubicBezTo>
                    <a:pt x="46" y="44"/>
                    <a:pt x="0" y="120"/>
                    <a:pt x="3" y="204"/>
                  </a:cubicBezTo>
                  <a:cubicBezTo>
                    <a:pt x="5" y="259"/>
                    <a:pt x="27" y="304"/>
                    <a:pt x="43" y="338"/>
                  </a:cubicBezTo>
                  <a:lnTo>
                    <a:pt x="70" y="393"/>
                  </a:lnTo>
                  <a:lnTo>
                    <a:pt x="70" y="401"/>
                  </a:lnTo>
                  <a:cubicBezTo>
                    <a:pt x="72" y="447"/>
                    <a:pt x="82" y="512"/>
                    <a:pt x="114" y="570"/>
                  </a:cubicBezTo>
                  <a:cubicBezTo>
                    <a:pt x="144" y="667"/>
                    <a:pt x="200" y="704"/>
                    <a:pt x="246" y="719"/>
                  </a:cubicBezTo>
                  <a:cubicBezTo>
                    <a:pt x="263" y="724"/>
                    <a:pt x="281" y="726"/>
                    <a:pt x="298" y="726"/>
                  </a:cubicBezTo>
                  <a:cubicBezTo>
                    <a:pt x="339" y="726"/>
                    <a:pt x="382" y="713"/>
                    <a:pt x="417" y="684"/>
                  </a:cubicBezTo>
                  <a:cubicBezTo>
                    <a:pt x="494" y="648"/>
                    <a:pt x="545" y="564"/>
                    <a:pt x="547" y="470"/>
                  </a:cubicBezTo>
                  <a:cubicBezTo>
                    <a:pt x="547" y="404"/>
                    <a:pt x="526" y="345"/>
                    <a:pt x="508" y="298"/>
                  </a:cubicBezTo>
                  <a:cubicBezTo>
                    <a:pt x="493" y="259"/>
                    <a:pt x="472" y="204"/>
                    <a:pt x="426" y="158"/>
                  </a:cubicBezTo>
                  <a:cubicBezTo>
                    <a:pt x="414" y="148"/>
                    <a:pt x="402" y="139"/>
                    <a:pt x="391" y="131"/>
                  </a:cubicBezTo>
                  <a:cubicBezTo>
                    <a:pt x="382" y="118"/>
                    <a:pt x="371" y="106"/>
                    <a:pt x="361" y="94"/>
                  </a:cubicBezTo>
                  <a:cubicBezTo>
                    <a:pt x="309" y="3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187;p69"/>
            <p:cNvSpPr/>
            <p:nvPr/>
          </p:nvSpPr>
          <p:spPr>
            <a:xfrm>
              <a:off x="6415948" y="3301525"/>
              <a:ext cx="29422" cy="28301"/>
            </a:xfrm>
            <a:custGeom>
              <a:avLst/>
              <a:gdLst/>
              <a:ahLst/>
              <a:cxnLst/>
              <a:rect l="l" t="t" r="r" b="b"/>
              <a:pathLst>
                <a:path w="709" h="682" extrusionOk="0">
                  <a:moveTo>
                    <a:pt x="264" y="1"/>
                  </a:moveTo>
                  <a:cubicBezTo>
                    <a:pt x="194" y="1"/>
                    <a:pt x="127" y="27"/>
                    <a:pt x="81" y="89"/>
                  </a:cubicBezTo>
                  <a:cubicBezTo>
                    <a:pt x="0" y="201"/>
                    <a:pt x="59" y="336"/>
                    <a:pt x="81" y="387"/>
                  </a:cubicBezTo>
                  <a:cubicBezTo>
                    <a:pt x="101" y="433"/>
                    <a:pt x="129" y="496"/>
                    <a:pt x="184" y="544"/>
                  </a:cubicBezTo>
                  <a:cubicBezTo>
                    <a:pt x="211" y="567"/>
                    <a:pt x="241" y="583"/>
                    <a:pt x="271" y="593"/>
                  </a:cubicBezTo>
                  <a:cubicBezTo>
                    <a:pt x="285" y="606"/>
                    <a:pt x="300" y="620"/>
                    <a:pt x="317" y="632"/>
                  </a:cubicBezTo>
                  <a:cubicBezTo>
                    <a:pt x="362" y="665"/>
                    <a:pt x="415" y="682"/>
                    <a:pt x="467" y="682"/>
                  </a:cubicBezTo>
                  <a:cubicBezTo>
                    <a:pt x="498" y="682"/>
                    <a:pt x="529" y="675"/>
                    <a:pt x="557" y="663"/>
                  </a:cubicBezTo>
                  <a:cubicBezTo>
                    <a:pt x="563" y="660"/>
                    <a:pt x="568" y="658"/>
                    <a:pt x="570" y="655"/>
                  </a:cubicBezTo>
                  <a:cubicBezTo>
                    <a:pt x="693" y="587"/>
                    <a:pt x="708" y="428"/>
                    <a:pt x="658" y="307"/>
                  </a:cubicBezTo>
                  <a:cubicBezTo>
                    <a:pt x="648" y="282"/>
                    <a:pt x="635" y="256"/>
                    <a:pt x="620" y="231"/>
                  </a:cubicBezTo>
                  <a:cubicBezTo>
                    <a:pt x="602" y="187"/>
                    <a:pt x="576" y="148"/>
                    <a:pt x="546" y="115"/>
                  </a:cubicBezTo>
                  <a:cubicBezTo>
                    <a:pt x="496" y="61"/>
                    <a:pt x="435" y="29"/>
                    <a:pt x="375" y="21"/>
                  </a:cubicBezTo>
                  <a:cubicBezTo>
                    <a:pt x="339" y="8"/>
                    <a:pt x="301"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188;p69"/>
            <p:cNvSpPr/>
            <p:nvPr/>
          </p:nvSpPr>
          <p:spPr>
            <a:xfrm>
              <a:off x="6429683" y="3364062"/>
              <a:ext cx="24816" cy="22824"/>
            </a:xfrm>
            <a:custGeom>
              <a:avLst/>
              <a:gdLst/>
              <a:ahLst/>
              <a:cxnLst/>
              <a:rect l="l" t="t" r="r" b="b"/>
              <a:pathLst>
                <a:path w="598" h="550" extrusionOk="0">
                  <a:moveTo>
                    <a:pt x="209" y="0"/>
                  </a:moveTo>
                  <a:cubicBezTo>
                    <a:pt x="152" y="0"/>
                    <a:pt x="110" y="23"/>
                    <a:pt x="84" y="44"/>
                  </a:cubicBezTo>
                  <a:cubicBezTo>
                    <a:pt x="17" y="99"/>
                    <a:pt x="0" y="183"/>
                    <a:pt x="17" y="261"/>
                  </a:cubicBezTo>
                  <a:cubicBezTo>
                    <a:pt x="15" y="310"/>
                    <a:pt x="26" y="360"/>
                    <a:pt x="52" y="405"/>
                  </a:cubicBezTo>
                  <a:cubicBezTo>
                    <a:pt x="101" y="490"/>
                    <a:pt x="197" y="542"/>
                    <a:pt x="297" y="542"/>
                  </a:cubicBezTo>
                  <a:cubicBezTo>
                    <a:pt x="299" y="542"/>
                    <a:pt x="301" y="542"/>
                    <a:pt x="303" y="542"/>
                  </a:cubicBezTo>
                  <a:cubicBezTo>
                    <a:pt x="325" y="547"/>
                    <a:pt x="346" y="550"/>
                    <a:pt x="367" y="550"/>
                  </a:cubicBezTo>
                  <a:cubicBezTo>
                    <a:pt x="397" y="550"/>
                    <a:pt x="427" y="544"/>
                    <a:pt x="454" y="532"/>
                  </a:cubicBezTo>
                  <a:cubicBezTo>
                    <a:pt x="469" y="525"/>
                    <a:pt x="484" y="517"/>
                    <a:pt x="495" y="507"/>
                  </a:cubicBezTo>
                  <a:cubicBezTo>
                    <a:pt x="576" y="444"/>
                    <a:pt x="598" y="326"/>
                    <a:pt x="546" y="225"/>
                  </a:cubicBezTo>
                  <a:cubicBezTo>
                    <a:pt x="522" y="178"/>
                    <a:pt x="489" y="142"/>
                    <a:pt x="455" y="115"/>
                  </a:cubicBezTo>
                  <a:cubicBezTo>
                    <a:pt x="424" y="73"/>
                    <a:pt x="377" y="43"/>
                    <a:pt x="325" y="29"/>
                  </a:cubicBezTo>
                  <a:cubicBezTo>
                    <a:pt x="281" y="8"/>
                    <a:pt x="242"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189;p69"/>
            <p:cNvSpPr/>
            <p:nvPr/>
          </p:nvSpPr>
          <p:spPr>
            <a:xfrm>
              <a:off x="6254730" y="3176327"/>
              <a:ext cx="151549" cy="73119"/>
            </a:xfrm>
            <a:custGeom>
              <a:avLst/>
              <a:gdLst/>
              <a:ahLst/>
              <a:cxnLst/>
              <a:rect l="l" t="t" r="r" b="b"/>
              <a:pathLst>
                <a:path w="3652" h="1762" extrusionOk="0">
                  <a:moveTo>
                    <a:pt x="3652" y="1"/>
                  </a:moveTo>
                  <a:lnTo>
                    <a:pt x="0" y="384"/>
                  </a:lnTo>
                  <a:lnTo>
                    <a:pt x="94" y="1502"/>
                  </a:lnTo>
                  <a:cubicBezTo>
                    <a:pt x="758" y="1674"/>
                    <a:pt x="1433" y="1761"/>
                    <a:pt x="2097" y="1761"/>
                  </a:cubicBezTo>
                  <a:cubicBezTo>
                    <a:pt x="2619" y="1761"/>
                    <a:pt x="3134" y="1708"/>
                    <a:pt x="3631" y="1599"/>
                  </a:cubicBezTo>
                  <a:lnTo>
                    <a:pt x="3652"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190;p69"/>
            <p:cNvSpPr/>
            <p:nvPr/>
          </p:nvSpPr>
          <p:spPr>
            <a:xfrm>
              <a:off x="6512512" y="2948963"/>
              <a:ext cx="131132" cy="148769"/>
            </a:xfrm>
            <a:custGeom>
              <a:avLst/>
              <a:gdLst/>
              <a:ahLst/>
              <a:cxnLst/>
              <a:rect l="l" t="t" r="r" b="b"/>
              <a:pathLst>
                <a:path w="3160" h="3585" extrusionOk="0">
                  <a:moveTo>
                    <a:pt x="1593" y="1"/>
                  </a:moveTo>
                  <a:cubicBezTo>
                    <a:pt x="1138" y="1"/>
                    <a:pt x="756" y="140"/>
                    <a:pt x="756" y="140"/>
                  </a:cubicBezTo>
                  <a:cubicBezTo>
                    <a:pt x="756" y="140"/>
                    <a:pt x="0" y="1936"/>
                    <a:pt x="64" y="2563"/>
                  </a:cubicBezTo>
                  <a:cubicBezTo>
                    <a:pt x="133" y="3242"/>
                    <a:pt x="699" y="3585"/>
                    <a:pt x="1323" y="3585"/>
                  </a:cubicBezTo>
                  <a:cubicBezTo>
                    <a:pt x="2186" y="3585"/>
                    <a:pt x="3160" y="2932"/>
                    <a:pt x="3092" y="1611"/>
                  </a:cubicBezTo>
                  <a:cubicBezTo>
                    <a:pt x="3025" y="277"/>
                    <a:pt x="2236" y="1"/>
                    <a:pt x="1593"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191;p69"/>
            <p:cNvSpPr/>
            <p:nvPr/>
          </p:nvSpPr>
          <p:spPr>
            <a:xfrm>
              <a:off x="6524049" y="2978633"/>
              <a:ext cx="102250" cy="82165"/>
            </a:xfrm>
            <a:custGeom>
              <a:avLst/>
              <a:gdLst/>
              <a:ahLst/>
              <a:cxnLst/>
              <a:rect l="l" t="t" r="r" b="b"/>
              <a:pathLst>
                <a:path w="2464" h="1980" extrusionOk="0">
                  <a:moveTo>
                    <a:pt x="1487" y="1"/>
                  </a:moveTo>
                  <a:cubicBezTo>
                    <a:pt x="1271" y="1"/>
                    <a:pt x="1051" y="75"/>
                    <a:pt x="830" y="222"/>
                  </a:cubicBezTo>
                  <a:cubicBezTo>
                    <a:pt x="1" y="775"/>
                    <a:pt x="520" y="1941"/>
                    <a:pt x="526" y="1952"/>
                  </a:cubicBezTo>
                  <a:cubicBezTo>
                    <a:pt x="531" y="1970"/>
                    <a:pt x="549" y="1979"/>
                    <a:pt x="565" y="1979"/>
                  </a:cubicBezTo>
                  <a:cubicBezTo>
                    <a:pt x="572" y="1979"/>
                    <a:pt x="578" y="1978"/>
                    <a:pt x="585" y="1975"/>
                  </a:cubicBezTo>
                  <a:cubicBezTo>
                    <a:pt x="608" y="1965"/>
                    <a:pt x="618" y="1938"/>
                    <a:pt x="608" y="1915"/>
                  </a:cubicBezTo>
                  <a:cubicBezTo>
                    <a:pt x="603" y="1903"/>
                    <a:pt x="115" y="809"/>
                    <a:pt x="880" y="299"/>
                  </a:cubicBezTo>
                  <a:cubicBezTo>
                    <a:pt x="1085" y="162"/>
                    <a:pt x="1288" y="93"/>
                    <a:pt x="1486" y="93"/>
                  </a:cubicBezTo>
                  <a:cubicBezTo>
                    <a:pt x="1547" y="93"/>
                    <a:pt x="1607" y="100"/>
                    <a:pt x="1667" y="113"/>
                  </a:cubicBezTo>
                  <a:cubicBezTo>
                    <a:pt x="2106" y="208"/>
                    <a:pt x="2370" y="627"/>
                    <a:pt x="2372" y="632"/>
                  </a:cubicBezTo>
                  <a:cubicBezTo>
                    <a:pt x="2380" y="646"/>
                    <a:pt x="2395" y="654"/>
                    <a:pt x="2410" y="654"/>
                  </a:cubicBezTo>
                  <a:cubicBezTo>
                    <a:pt x="2419" y="654"/>
                    <a:pt x="2428" y="651"/>
                    <a:pt x="2436" y="646"/>
                  </a:cubicBezTo>
                  <a:cubicBezTo>
                    <a:pt x="2458" y="633"/>
                    <a:pt x="2464" y="604"/>
                    <a:pt x="2451" y="583"/>
                  </a:cubicBezTo>
                  <a:cubicBezTo>
                    <a:pt x="2440" y="564"/>
                    <a:pt x="2165" y="126"/>
                    <a:pt x="1689" y="22"/>
                  </a:cubicBezTo>
                  <a:cubicBezTo>
                    <a:pt x="1622" y="8"/>
                    <a:pt x="1555" y="1"/>
                    <a:pt x="148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192;p69"/>
            <p:cNvSpPr/>
            <p:nvPr/>
          </p:nvSpPr>
          <p:spPr>
            <a:xfrm>
              <a:off x="6538822" y="3009839"/>
              <a:ext cx="57516" cy="13902"/>
            </a:xfrm>
            <a:custGeom>
              <a:avLst/>
              <a:gdLst/>
              <a:ahLst/>
              <a:cxnLst/>
              <a:rect l="l" t="t" r="r" b="b"/>
              <a:pathLst>
                <a:path w="1386" h="335" extrusionOk="0">
                  <a:moveTo>
                    <a:pt x="622" y="1"/>
                  </a:moveTo>
                  <a:cubicBezTo>
                    <a:pt x="423" y="1"/>
                    <a:pt x="210" y="64"/>
                    <a:pt x="19" y="255"/>
                  </a:cubicBezTo>
                  <a:cubicBezTo>
                    <a:pt x="0" y="274"/>
                    <a:pt x="0" y="302"/>
                    <a:pt x="19" y="320"/>
                  </a:cubicBezTo>
                  <a:cubicBezTo>
                    <a:pt x="28" y="329"/>
                    <a:pt x="39" y="334"/>
                    <a:pt x="51" y="334"/>
                  </a:cubicBezTo>
                  <a:cubicBezTo>
                    <a:pt x="62" y="334"/>
                    <a:pt x="74" y="329"/>
                    <a:pt x="83" y="320"/>
                  </a:cubicBezTo>
                  <a:cubicBezTo>
                    <a:pt x="254" y="149"/>
                    <a:pt x="446" y="92"/>
                    <a:pt x="626" y="92"/>
                  </a:cubicBezTo>
                  <a:cubicBezTo>
                    <a:pt x="987" y="92"/>
                    <a:pt x="1301" y="321"/>
                    <a:pt x="1305" y="324"/>
                  </a:cubicBezTo>
                  <a:cubicBezTo>
                    <a:pt x="1314" y="332"/>
                    <a:pt x="1325" y="335"/>
                    <a:pt x="1334" y="335"/>
                  </a:cubicBezTo>
                  <a:cubicBezTo>
                    <a:pt x="1348" y="335"/>
                    <a:pt x="1361" y="328"/>
                    <a:pt x="1370" y="316"/>
                  </a:cubicBezTo>
                  <a:cubicBezTo>
                    <a:pt x="1385" y="296"/>
                    <a:pt x="1380" y="268"/>
                    <a:pt x="1361" y="252"/>
                  </a:cubicBezTo>
                  <a:cubicBezTo>
                    <a:pt x="1356" y="249"/>
                    <a:pt x="1016" y="1"/>
                    <a:pt x="62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193;p69"/>
            <p:cNvSpPr/>
            <p:nvPr/>
          </p:nvSpPr>
          <p:spPr>
            <a:xfrm>
              <a:off x="5992009" y="2948963"/>
              <a:ext cx="131091" cy="148769"/>
            </a:xfrm>
            <a:custGeom>
              <a:avLst/>
              <a:gdLst/>
              <a:ahLst/>
              <a:cxnLst/>
              <a:rect l="l" t="t" r="r" b="b"/>
              <a:pathLst>
                <a:path w="3159" h="3585" extrusionOk="0">
                  <a:moveTo>
                    <a:pt x="1566" y="1"/>
                  </a:moveTo>
                  <a:cubicBezTo>
                    <a:pt x="923" y="1"/>
                    <a:pt x="134" y="277"/>
                    <a:pt x="67" y="1611"/>
                  </a:cubicBezTo>
                  <a:cubicBezTo>
                    <a:pt x="0" y="2932"/>
                    <a:pt x="974" y="3585"/>
                    <a:pt x="1836" y="3585"/>
                  </a:cubicBezTo>
                  <a:cubicBezTo>
                    <a:pt x="2461" y="3585"/>
                    <a:pt x="3027" y="3242"/>
                    <a:pt x="3095" y="2563"/>
                  </a:cubicBezTo>
                  <a:cubicBezTo>
                    <a:pt x="3158" y="1936"/>
                    <a:pt x="2403" y="140"/>
                    <a:pt x="2403" y="140"/>
                  </a:cubicBezTo>
                  <a:cubicBezTo>
                    <a:pt x="2403" y="140"/>
                    <a:pt x="2021" y="1"/>
                    <a:pt x="1566"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194;p69"/>
            <p:cNvSpPr/>
            <p:nvPr/>
          </p:nvSpPr>
          <p:spPr>
            <a:xfrm>
              <a:off x="6009314" y="2978633"/>
              <a:ext cx="102250" cy="82165"/>
            </a:xfrm>
            <a:custGeom>
              <a:avLst/>
              <a:gdLst/>
              <a:ahLst/>
              <a:cxnLst/>
              <a:rect l="l" t="t" r="r" b="b"/>
              <a:pathLst>
                <a:path w="2464" h="1980" extrusionOk="0">
                  <a:moveTo>
                    <a:pt x="978" y="1"/>
                  </a:moveTo>
                  <a:cubicBezTo>
                    <a:pt x="910" y="1"/>
                    <a:pt x="843" y="8"/>
                    <a:pt x="777" y="22"/>
                  </a:cubicBezTo>
                  <a:cubicBezTo>
                    <a:pt x="300" y="126"/>
                    <a:pt x="26" y="564"/>
                    <a:pt x="14" y="583"/>
                  </a:cubicBezTo>
                  <a:cubicBezTo>
                    <a:pt x="1" y="604"/>
                    <a:pt x="7" y="633"/>
                    <a:pt x="30" y="646"/>
                  </a:cubicBezTo>
                  <a:cubicBezTo>
                    <a:pt x="38" y="651"/>
                    <a:pt x="46" y="654"/>
                    <a:pt x="55" y="654"/>
                  </a:cubicBezTo>
                  <a:cubicBezTo>
                    <a:pt x="70" y="654"/>
                    <a:pt x="84" y="646"/>
                    <a:pt x="93" y="632"/>
                  </a:cubicBezTo>
                  <a:cubicBezTo>
                    <a:pt x="95" y="627"/>
                    <a:pt x="360" y="208"/>
                    <a:pt x="799" y="113"/>
                  </a:cubicBezTo>
                  <a:cubicBezTo>
                    <a:pt x="858" y="100"/>
                    <a:pt x="919" y="93"/>
                    <a:pt x="979" y="93"/>
                  </a:cubicBezTo>
                  <a:cubicBezTo>
                    <a:pt x="1177" y="93"/>
                    <a:pt x="1381" y="162"/>
                    <a:pt x="1586" y="299"/>
                  </a:cubicBezTo>
                  <a:cubicBezTo>
                    <a:pt x="2350" y="809"/>
                    <a:pt x="1862" y="1903"/>
                    <a:pt x="1857" y="1915"/>
                  </a:cubicBezTo>
                  <a:cubicBezTo>
                    <a:pt x="1847" y="1938"/>
                    <a:pt x="1857" y="1965"/>
                    <a:pt x="1881" y="1975"/>
                  </a:cubicBezTo>
                  <a:cubicBezTo>
                    <a:pt x="1887" y="1978"/>
                    <a:pt x="1893" y="1979"/>
                    <a:pt x="1900" y="1979"/>
                  </a:cubicBezTo>
                  <a:cubicBezTo>
                    <a:pt x="1917" y="1979"/>
                    <a:pt x="1933" y="1970"/>
                    <a:pt x="1938" y="1952"/>
                  </a:cubicBezTo>
                  <a:cubicBezTo>
                    <a:pt x="1945" y="1941"/>
                    <a:pt x="2464" y="775"/>
                    <a:pt x="1634" y="222"/>
                  </a:cubicBezTo>
                  <a:cubicBezTo>
                    <a:pt x="1414" y="75"/>
                    <a:pt x="1194" y="1"/>
                    <a:pt x="97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195;p69"/>
            <p:cNvSpPr/>
            <p:nvPr/>
          </p:nvSpPr>
          <p:spPr>
            <a:xfrm>
              <a:off x="6039316" y="3009839"/>
              <a:ext cx="57516" cy="13902"/>
            </a:xfrm>
            <a:custGeom>
              <a:avLst/>
              <a:gdLst/>
              <a:ahLst/>
              <a:cxnLst/>
              <a:rect l="l" t="t" r="r" b="b"/>
              <a:pathLst>
                <a:path w="1386" h="335" extrusionOk="0">
                  <a:moveTo>
                    <a:pt x="764" y="1"/>
                  </a:moveTo>
                  <a:cubicBezTo>
                    <a:pt x="370" y="1"/>
                    <a:pt x="31" y="249"/>
                    <a:pt x="25" y="252"/>
                  </a:cubicBezTo>
                  <a:cubicBezTo>
                    <a:pt x="5" y="268"/>
                    <a:pt x="0" y="296"/>
                    <a:pt x="16" y="316"/>
                  </a:cubicBezTo>
                  <a:cubicBezTo>
                    <a:pt x="25" y="328"/>
                    <a:pt x="38" y="335"/>
                    <a:pt x="52" y="335"/>
                  </a:cubicBezTo>
                  <a:cubicBezTo>
                    <a:pt x="61" y="335"/>
                    <a:pt x="71" y="332"/>
                    <a:pt x="81" y="324"/>
                  </a:cubicBezTo>
                  <a:cubicBezTo>
                    <a:pt x="85" y="321"/>
                    <a:pt x="399" y="92"/>
                    <a:pt x="760" y="92"/>
                  </a:cubicBezTo>
                  <a:cubicBezTo>
                    <a:pt x="940" y="92"/>
                    <a:pt x="1132" y="149"/>
                    <a:pt x="1303" y="320"/>
                  </a:cubicBezTo>
                  <a:cubicBezTo>
                    <a:pt x="1312" y="329"/>
                    <a:pt x="1324" y="334"/>
                    <a:pt x="1335" y="334"/>
                  </a:cubicBezTo>
                  <a:cubicBezTo>
                    <a:pt x="1347" y="334"/>
                    <a:pt x="1359" y="329"/>
                    <a:pt x="1368" y="320"/>
                  </a:cubicBezTo>
                  <a:cubicBezTo>
                    <a:pt x="1385" y="302"/>
                    <a:pt x="1385" y="274"/>
                    <a:pt x="1368" y="255"/>
                  </a:cubicBezTo>
                  <a:cubicBezTo>
                    <a:pt x="1177" y="64"/>
                    <a:pt x="963" y="1"/>
                    <a:pt x="76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196;p69"/>
            <p:cNvSpPr/>
            <p:nvPr/>
          </p:nvSpPr>
          <p:spPr>
            <a:xfrm>
              <a:off x="6039607" y="2643458"/>
              <a:ext cx="538513" cy="555901"/>
            </a:xfrm>
            <a:custGeom>
              <a:avLst/>
              <a:gdLst/>
              <a:ahLst/>
              <a:cxnLst/>
              <a:rect l="l" t="t" r="r" b="b"/>
              <a:pathLst>
                <a:path w="12977" h="13396" extrusionOk="0">
                  <a:moveTo>
                    <a:pt x="6795" y="1"/>
                  </a:moveTo>
                  <a:cubicBezTo>
                    <a:pt x="6148" y="1"/>
                    <a:pt x="5465" y="81"/>
                    <a:pt x="4757" y="255"/>
                  </a:cubicBezTo>
                  <a:cubicBezTo>
                    <a:pt x="988" y="1177"/>
                    <a:pt x="1" y="4688"/>
                    <a:pt x="603" y="8223"/>
                  </a:cubicBezTo>
                  <a:cubicBezTo>
                    <a:pt x="1269" y="12128"/>
                    <a:pt x="4163" y="13396"/>
                    <a:pt x="6949" y="13396"/>
                  </a:cubicBezTo>
                  <a:cubicBezTo>
                    <a:pt x="7155" y="13396"/>
                    <a:pt x="7359" y="13389"/>
                    <a:pt x="7563" y="13376"/>
                  </a:cubicBezTo>
                  <a:cubicBezTo>
                    <a:pt x="10714" y="13171"/>
                    <a:pt x="12586" y="10639"/>
                    <a:pt x="12774" y="8065"/>
                  </a:cubicBezTo>
                  <a:cubicBezTo>
                    <a:pt x="12976" y="5284"/>
                    <a:pt x="12792" y="4570"/>
                    <a:pt x="12365" y="3358"/>
                  </a:cubicBezTo>
                  <a:cubicBezTo>
                    <a:pt x="11710" y="1491"/>
                    <a:pt x="9587" y="1"/>
                    <a:pt x="679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197;p69"/>
            <p:cNvSpPr/>
            <p:nvPr/>
          </p:nvSpPr>
          <p:spPr>
            <a:xfrm>
              <a:off x="6040893" y="2951411"/>
              <a:ext cx="559179" cy="316086"/>
            </a:xfrm>
            <a:custGeom>
              <a:avLst/>
              <a:gdLst/>
              <a:ahLst/>
              <a:cxnLst/>
              <a:rect l="l" t="t" r="r" b="b"/>
              <a:pathLst>
                <a:path w="13475" h="7617" extrusionOk="0">
                  <a:moveTo>
                    <a:pt x="12473" y="0"/>
                  </a:moveTo>
                  <a:cubicBezTo>
                    <a:pt x="12473" y="0"/>
                    <a:pt x="11788" y="160"/>
                    <a:pt x="10122" y="2044"/>
                  </a:cubicBezTo>
                  <a:cubicBezTo>
                    <a:pt x="9819" y="2386"/>
                    <a:pt x="9502" y="2497"/>
                    <a:pt x="9170" y="2497"/>
                  </a:cubicBezTo>
                  <a:cubicBezTo>
                    <a:pt x="8547" y="2497"/>
                    <a:pt x="7872" y="2107"/>
                    <a:pt x="7143" y="2107"/>
                  </a:cubicBezTo>
                  <a:cubicBezTo>
                    <a:pt x="7106" y="2107"/>
                    <a:pt x="7069" y="2108"/>
                    <a:pt x="7032" y="2110"/>
                  </a:cubicBezTo>
                  <a:cubicBezTo>
                    <a:pt x="5867" y="2176"/>
                    <a:pt x="5359" y="2404"/>
                    <a:pt x="4068" y="2437"/>
                  </a:cubicBezTo>
                  <a:cubicBezTo>
                    <a:pt x="4059" y="2438"/>
                    <a:pt x="4049" y="2438"/>
                    <a:pt x="4040" y="2438"/>
                  </a:cubicBezTo>
                  <a:cubicBezTo>
                    <a:pt x="2790" y="2438"/>
                    <a:pt x="2899" y="341"/>
                    <a:pt x="1125" y="341"/>
                  </a:cubicBezTo>
                  <a:cubicBezTo>
                    <a:pt x="1112" y="341"/>
                    <a:pt x="1099" y="341"/>
                    <a:pt x="1086" y="341"/>
                  </a:cubicBezTo>
                  <a:lnTo>
                    <a:pt x="1086" y="341"/>
                  </a:lnTo>
                  <a:cubicBezTo>
                    <a:pt x="1085" y="297"/>
                    <a:pt x="1085" y="283"/>
                    <a:pt x="1084" y="283"/>
                  </a:cubicBezTo>
                  <a:cubicBezTo>
                    <a:pt x="1083" y="283"/>
                    <a:pt x="1083" y="341"/>
                    <a:pt x="1083" y="341"/>
                  </a:cubicBezTo>
                  <a:cubicBezTo>
                    <a:pt x="1084" y="341"/>
                    <a:pt x="1085" y="341"/>
                    <a:pt x="1086" y="341"/>
                  </a:cubicBezTo>
                  <a:lnTo>
                    <a:pt x="1086" y="341"/>
                  </a:lnTo>
                  <a:cubicBezTo>
                    <a:pt x="1086" y="347"/>
                    <a:pt x="1086" y="354"/>
                    <a:pt x="1086" y="361"/>
                  </a:cubicBezTo>
                  <a:cubicBezTo>
                    <a:pt x="1079" y="351"/>
                    <a:pt x="1072" y="347"/>
                    <a:pt x="1067" y="347"/>
                  </a:cubicBezTo>
                  <a:cubicBezTo>
                    <a:pt x="1033" y="347"/>
                    <a:pt x="1023" y="503"/>
                    <a:pt x="1023" y="503"/>
                  </a:cubicBezTo>
                  <a:cubicBezTo>
                    <a:pt x="1023" y="503"/>
                    <a:pt x="0" y="3173"/>
                    <a:pt x="1572" y="3470"/>
                  </a:cubicBezTo>
                  <a:cubicBezTo>
                    <a:pt x="1572" y="3470"/>
                    <a:pt x="1187" y="4775"/>
                    <a:pt x="2373" y="5161"/>
                  </a:cubicBezTo>
                  <a:cubicBezTo>
                    <a:pt x="2373" y="5161"/>
                    <a:pt x="2647" y="6891"/>
                    <a:pt x="3989" y="6891"/>
                  </a:cubicBezTo>
                  <a:cubicBezTo>
                    <a:pt x="4042" y="6891"/>
                    <a:pt x="4097" y="6888"/>
                    <a:pt x="4154" y="6882"/>
                  </a:cubicBezTo>
                  <a:cubicBezTo>
                    <a:pt x="4154" y="6882"/>
                    <a:pt x="4792" y="7501"/>
                    <a:pt x="5675" y="7501"/>
                  </a:cubicBezTo>
                  <a:cubicBezTo>
                    <a:pt x="5852" y="7501"/>
                    <a:pt x="6038" y="7476"/>
                    <a:pt x="6230" y="7417"/>
                  </a:cubicBezTo>
                  <a:cubicBezTo>
                    <a:pt x="6230" y="7417"/>
                    <a:pt x="6659" y="7617"/>
                    <a:pt x="7221" y="7617"/>
                  </a:cubicBezTo>
                  <a:cubicBezTo>
                    <a:pt x="7629" y="7617"/>
                    <a:pt x="8107" y="7512"/>
                    <a:pt x="8544" y="7150"/>
                  </a:cubicBezTo>
                  <a:cubicBezTo>
                    <a:pt x="8544" y="7150"/>
                    <a:pt x="8622" y="7160"/>
                    <a:pt x="8749" y="7160"/>
                  </a:cubicBezTo>
                  <a:cubicBezTo>
                    <a:pt x="9106" y="7160"/>
                    <a:pt x="9850" y="7080"/>
                    <a:pt x="10353" y="6468"/>
                  </a:cubicBezTo>
                  <a:cubicBezTo>
                    <a:pt x="10353" y="6468"/>
                    <a:pt x="11421" y="6260"/>
                    <a:pt x="11747" y="4985"/>
                  </a:cubicBezTo>
                  <a:cubicBezTo>
                    <a:pt x="11747" y="4985"/>
                    <a:pt x="12697" y="4600"/>
                    <a:pt x="12607" y="3116"/>
                  </a:cubicBezTo>
                  <a:cubicBezTo>
                    <a:pt x="13475" y="2092"/>
                    <a:pt x="12473" y="0"/>
                    <a:pt x="12473"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198;p69"/>
            <p:cNvSpPr/>
            <p:nvPr/>
          </p:nvSpPr>
          <p:spPr>
            <a:xfrm>
              <a:off x="6144886" y="2862689"/>
              <a:ext cx="106109" cy="57640"/>
            </a:xfrm>
            <a:custGeom>
              <a:avLst/>
              <a:gdLst/>
              <a:ahLst/>
              <a:cxnLst/>
              <a:rect l="l" t="t" r="r" b="b"/>
              <a:pathLst>
                <a:path w="2557" h="1389" extrusionOk="0">
                  <a:moveTo>
                    <a:pt x="2005" y="1"/>
                  </a:moveTo>
                  <a:cubicBezTo>
                    <a:pt x="1781" y="1"/>
                    <a:pt x="1453" y="98"/>
                    <a:pt x="962" y="356"/>
                  </a:cubicBezTo>
                  <a:cubicBezTo>
                    <a:pt x="1" y="861"/>
                    <a:pt x="455" y="1264"/>
                    <a:pt x="455" y="1264"/>
                  </a:cubicBezTo>
                  <a:cubicBezTo>
                    <a:pt x="545" y="1349"/>
                    <a:pt x="661" y="1388"/>
                    <a:pt x="803" y="1388"/>
                  </a:cubicBezTo>
                  <a:cubicBezTo>
                    <a:pt x="1050" y="1388"/>
                    <a:pt x="1377" y="1269"/>
                    <a:pt x="1792" y="1062"/>
                  </a:cubicBezTo>
                  <a:cubicBezTo>
                    <a:pt x="2337" y="790"/>
                    <a:pt x="2557" y="445"/>
                    <a:pt x="2414" y="214"/>
                  </a:cubicBezTo>
                  <a:cubicBezTo>
                    <a:pt x="2339" y="90"/>
                    <a:pt x="2219" y="1"/>
                    <a:pt x="2005"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199;p69"/>
            <p:cNvSpPr/>
            <p:nvPr/>
          </p:nvSpPr>
          <p:spPr>
            <a:xfrm>
              <a:off x="6402129" y="2862689"/>
              <a:ext cx="106109" cy="57640"/>
            </a:xfrm>
            <a:custGeom>
              <a:avLst/>
              <a:gdLst/>
              <a:ahLst/>
              <a:cxnLst/>
              <a:rect l="l" t="t" r="r" b="b"/>
              <a:pathLst>
                <a:path w="2557" h="1389" extrusionOk="0">
                  <a:moveTo>
                    <a:pt x="553" y="1"/>
                  </a:moveTo>
                  <a:cubicBezTo>
                    <a:pt x="338" y="1"/>
                    <a:pt x="218" y="90"/>
                    <a:pt x="143" y="214"/>
                  </a:cubicBezTo>
                  <a:cubicBezTo>
                    <a:pt x="1" y="445"/>
                    <a:pt x="220" y="790"/>
                    <a:pt x="766" y="1062"/>
                  </a:cubicBezTo>
                  <a:cubicBezTo>
                    <a:pt x="1180" y="1269"/>
                    <a:pt x="1507" y="1388"/>
                    <a:pt x="1754" y="1388"/>
                  </a:cubicBezTo>
                  <a:cubicBezTo>
                    <a:pt x="1896" y="1388"/>
                    <a:pt x="2011" y="1349"/>
                    <a:pt x="2102" y="1264"/>
                  </a:cubicBezTo>
                  <a:cubicBezTo>
                    <a:pt x="2102" y="1264"/>
                    <a:pt x="2556" y="861"/>
                    <a:pt x="1596" y="356"/>
                  </a:cubicBezTo>
                  <a:cubicBezTo>
                    <a:pt x="1105" y="98"/>
                    <a:pt x="777" y="1"/>
                    <a:pt x="553"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200;p69"/>
            <p:cNvSpPr/>
            <p:nvPr/>
          </p:nvSpPr>
          <p:spPr>
            <a:xfrm>
              <a:off x="6025000" y="2683628"/>
              <a:ext cx="607565" cy="305795"/>
            </a:xfrm>
            <a:custGeom>
              <a:avLst/>
              <a:gdLst/>
              <a:ahLst/>
              <a:cxnLst/>
              <a:rect l="l" t="t" r="r" b="b"/>
              <a:pathLst>
                <a:path w="14641" h="7369" extrusionOk="0">
                  <a:moveTo>
                    <a:pt x="7849" y="0"/>
                  </a:moveTo>
                  <a:cubicBezTo>
                    <a:pt x="7689" y="0"/>
                    <a:pt x="7524" y="4"/>
                    <a:pt x="7355" y="12"/>
                  </a:cubicBezTo>
                  <a:cubicBezTo>
                    <a:pt x="0" y="357"/>
                    <a:pt x="1309" y="7186"/>
                    <a:pt x="1309" y="7186"/>
                  </a:cubicBezTo>
                  <a:lnTo>
                    <a:pt x="1965" y="7263"/>
                  </a:lnTo>
                  <a:cubicBezTo>
                    <a:pt x="1965" y="7263"/>
                    <a:pt x="2812" y="6458"/>
                    <a:pt x="2966" y="4730"/>
                  </a:cubicBezTo>
                  <a:cubicBezTo>
                    <a:pt x="2966" y="4730"/>
                    <a:pt x="5237" y="4270"/>
                    <a:pt x="7008" y="2774"/>
                  </a:cubicBezTo>
                  <a:cubicBezTo>
                    <a:pt x="7008" y="2774"/>
                    <a:pt x="8421" y="4709"/>
                    <a:pt x="10346" y="4709"/>
                  </a:cubicBezTo>
                  <a:cubicBezTo>
                    <a:pt x="10622" y="4709"/>
                    <a:pt x="10910" y="4669"/>
                    <a:pt x="11205" y="4577"/>
                  </a:cubicBezTo>
                  <a:cubicBezTo>
                    <a:pt x="11205" y="4577"/>
                    <a:pt x="11898" y="7186"/>
                    <a:pt x="12669" y="7339"/>
                  </a:cubicBezTo>
                  <a:cubicBezTo>
                    <a:pt x="12772" y="7360"/>
                    <a:pt x="12856" y="7369"/>
                    <a:pt x="12926" y="7369"/>
                  </a:cubicBezTo>
                  <a:cubicBezTo>
                    <a:pt x="13377" y="7369"/>
                    <a:pt x="13190" y="6997"/>
                    <a:pt x="13190" y="6997"/>
                  </a:cubicBezTo>
                  <a:cubicBezTo>
                    <a:pt x="13190" y="6997"/>
                    <a:pt x="14640" y="0"/>
                    <a:pt x="7849"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201;p69"/>
            <p:cNvSpPr/>
            <p:nvPr/>
          </p:nvSpPr>
          <p:spPr>
            <a:xfrm>
              <a:off x="6235102" y="2582083"/>
              <a:ext cx="197611" cy="227157"/>
            </a:xfrm>
            <a:custGeom>
              <a:avLst/>
              <a:gdLst/>
              <a:ahLst/>
              <a:cxnLst/>
              <a:rect l="l" t="t" r="r" b="b"/>
              <a:pathLst>
                <a:path w="4762" h="5474" extrusionOk="0">
                  <a:moveTo>
                    <a:pt x="1889" y="1"/>
                  </a:moveTo>
                  <a:cubicBezTo>
                    <a:pt x="1793" y="1"/>
                    <a:pt x="1706" y="1"/>
                    <a:pt x="1630" y="1"/>
                  </a:cubicBezTo>
                  <a:cubicBezTo>
                    <a:pt x="1265" y="1"/>
                    <a:pt x="680" y="117"/>
                    <a:pt x="0" y="350"/>
                  </a:cubicBezTo>
                  <a:cubicBezTo>
                    <a:pt x="53" y="1648"/>
                    <a:pt x="244" y="3611"/>
                    <a:pt x="989" y="5134"/>
                  </a:cubicBezTo>
                  <a:lnTo>
                    <a:pt x="2231" y="4391"/>
                  </a:lnTo>
                  <a:lnTo>
                    <a:pt x="3597" y="5474"/>
                  </a:lnTo>
                  <a:cubicBezTo>
                    <a:pt x="4487" y="3917"/>
                    <a:pt x="4706" y="1751"/>
                    <a:pt x="4761" y="355"/>
                  </a:cubicBezTo>
                  <a:cubicBezTo>
                    <a:pt x="3595" y="23"/>
                    <a:pt x="2529"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202;p69"/>
            <p:cNvSpPr/>
            <p:nvPr/>
          </p:nvSpPr>
          <p:spPr>
            <a:xfrm>
              <a:off x="6033341" y="2656820"/>
              <a:ext cx="172588" cy="239565"/>
            </a:xfrm>
            <a:custGeom>
              <a:avLst/>
              <a:gdLst/>
              <a:ahLst/>
              <a:cxnLst/>
              <a:rect l="l" t="t" r="r" b="b"/>
              <a:pathLst>
                <a:path w="4159" h="5773" extrusionOk="0">
                  <a:moveTo>
                    <a:pt x="2079" y="1"/>
                  </a:moveTo>
                  <a:cubicBezTo>
                    <a:pt x="1231" y="629"/>
                    <a:pt x="469" y="1422"/>
                    <a:pt x="0" y="2382"/>
                  </a:cubicBezTo>
                  <a:cubicBezTo>
                    <a:pt x="582" y="3457"/>
                    <a:pt x="1450" y="4828"/>
                    <a:pt x="2546" y="5773"/>
                  </a:cubicBezTo>
                  <a:lnTo>
                    <a:pt x="3473" y="4756"/>
                  </a:lnTo>
                  <a:lnTo>
                    <a:pt x="4158" y="4344"/>
                  </a:lnTo>
                  <a:cubicBezTo>
                    <a:pt x="3087" y="2982"/>
                    <a:pt x="2426" y="1129"/>
                    <a:pt x="2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203;p69"/>
            <p:cNvSpPr/>
            <p:nvPr/>
          </p:nvSpPr>
          <p:spPr>
            <a:xfrm>
              <a:off x="5976780" y="2755667"/>
              <a:ext cx="162172" cy="206492"/>
            </a:xfrm>
            <a:custGeom>
              <a:avLst/>
              <a:gdLst/>
              <a:ahLst/>
              <a:cxnLst/>
              <a:rect l="l" t="t" r="r" b="b"/>
              <a:pathLst>
                <a:path w="3908" h="4976" extrusionOk="0">
                  <a:moveTo>
                    <a:pt x="1363" y="0"/>
                  </a:moveTo>
                  <a:cubicBezTo>
                    <a:pt x="1312" y="107"/>
                    <a:pt x="1262" y="216"/>
                    <a:pt x="1217" y="327"/>
                  </a:cubicBezTo>
                  <a:cubicBezTo>
                    <a:pt x="1" y="3353"/>
                    <a:pt x="1825" y="4606"/>
                    <a:pt x="1825" y="4606"/>
                  </a:cubicBezTo>
                  <a:lnTo>
                    <a:pt x="2465" y="4976"/>
                  </a:lnTo>
                  <a:lnTo>
                    <a:pt x="3908" y="3393"/>
                  </a:lnTo>
                  <a:cubicBezTo>
                    <a:pt x="2813" y="2446"/>
                    <a:pt x="1945" y="1075"/>
                    <a:pt x="1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204;p69"/>
            <p:cNvSpPr/>
            <p:nvPr/>
          </p:nvSpPr>
          <p:spPr>
            <a:xfrm>
              <a:off x="6119573" y="2596607"/>
              <a:ext cx="156487" cy="240561"/>
            </a:xfrm>
            <a:custGeom>
              <a:avLst/>
              <a:gdLst/>
              <a:ahLst/>
              <a:cxnLst/>
              <a:rect l="l" t="t" r="r" b="b"/>
              <a:pathLst>
                <a:path w="3771" h="5797" extrusionOk="0">
                  <a:moveTo>
                    <a:pt x="2783" y="1"/>
                  </a:moveTo>
                  <a:cubicBezTo>
                    <a:pt x="1924" y="295"/>
                    <a:pt x="913" y="780"/>
                    <a:pt x="1" y="1453"/>
                  </a:cubicBezTo>
                  <a:cubicBezTo>
                    <a:pt x="349" y="2580"/>
                    <a:pt x="1011" y="4434"/>
                    <a:pt x="2080" y="5796"/>
                  </a:cubicBezTo>
                  <a:lnTo>
                    <a:pt x="3770" y="4785"/>
                  </a:lnTo>
                  <a:cubicBezTo>
                    <a:pt x="3027" y="3262"/>
                    <a:pt x="2836" y="1298"/>
                    <a:pt x="2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205;p69"/>
            <p:cNvSpPr/>
            <p:nvPr/>
          </p:nvSpPr>
          <p:spPr>
            <a:xfrm>
              <a:off x="6384327" y="2596773"/>
              <a:ext cx="163376" cy="260231"/>
            </a:xfrm>
            <a:custGeom>
              <a:avLst/>
              <a:gdLst/>
              <a:ahLst/>
              <a:cxnLst/>
              <a:rect l="l" t="t" r="r" b="b"/>
              <a:pathLst>
                <a:path w="3937" h="6271" extrusionOk="0">
                  <a:moveTo>
                    <a:pt x="1165" y="1"/>
                  </a:moveTo>
                  <a:cubicBezTo>
                    <a:pt x="1109" y="1397"/>
                    <a:pt x="891" y="3563"/>
                    <a:pt x="1" y="5120"/>
                  </a:cubicBezTo>
                  <a:lnTo>
                    <a:pt x="1454" y="6271"/>
                  </a:lnTo>
                  <a:cubicBezTo>
                    <a:pt x="2758" y="4911"/>
                    <a:pt x="3540" y="2766"/>
                    <a:pt x="3937" y="1493"/>
                  </a:cubicBezTo>
                  <a:cubicBezTo>
                    <a:pt x="3053" y="712"/>
                    <a:pt x="2078" y="261"/>
                    <a:pt x="1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206;p69"/>
            <p:cNvSpPr/>
            <p:nvPr/>
          </p:nvSpPr>
          <p:spPr>
            <a:xfrm>
              <a:off x="6511558" y="2769776"/>
              <a:ext cx="158645" cy="196408"/>
            </a:xfrm>
            <a:custGeom>
              <a:avLst/>
              <a:gdLst/>
              <a:ahLst/>
              <a:cxnLst/>
              <a:rect l="l" t="t" r="r" b="b"/>
              <a:pathLst>
                <a:path w="3823" h="4733" extrusionOk="0">
                  <a:moveTo>
                    <a:pt x="2773" y="0"/>
                  </a:moveTo>
                  <a:cubicBezTo>
                    <a:pt x="2120" y="1151"/>
                    <a:pt x="1176" y="2531"/>
                    <a:pt x="1" y="3379"/>
                  </a:cubicBezTo>
                  <a:lnTo>
                    <a:pt x="137" y="3487"/>
                  </a:lnTo>
                  <a:lnTo>
                    <a:pt x="1441" y="4733"/>
                  </a:lnTo>
                  <a:cubicBezTo>
                    <a:pt x="1441" y="4733"/>
                    <a:pt x="3822" y="2441"/>
                    <a:pt x="2806" y="76"/>
                  </a:cubicBezTo>
                  <a:cubicBezTo>
                    <a:pt x="2796" y="50"/>
                    <a:pt x="2784" y="26"/>
                    <a:pt x="2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207;p69"/>
            <p:cNvSpPr/>
            <p:nvPr/>
          </p:nvSpPr>
          <p:spPr>
            <a:xfrm>
              <a:off x="6444623" y="2658688"/>
              <a:ext cx="182008" cy="251350"/>
            </a:xfrm>
            <a:custGeom>
              <a:avLst/>
              <a:gdLst/>
              <a:ahLst/>
              <a:cxnLst/>
              <a:rect l="l" t="t" r="r" b="b"/>
              <a:pathLst>
                <a:path w="4386" h="6057" extrusionOk="0">
                  <a:moveTo>
                    <a:pt x="2483" y="1"/>
                  </a:moveTo>
                  <a:cubicBezTo>
                    <a:pt x="2088" y="1274"/>
                    <a:pt x="1305" y="3419"/>
                    <a:pt x="1" y="4779"/>
                  </a:cubicBezTo>
                  <a:lnTo>
                    <a:pt x="1614" y="6057"/>
                  </a:lnTo>
                  <a:cubicBezTo>
                    <a:pt x="2789" y="5208"/>
                    <a:pt x="3733" y="3828"/>
                    <a:pt x="4386" y="2677"/>
                  </a:cubicBezTo>
                  <a:cubicBezTo>
                    <a:pt x="3872" y="1511"/>
                    <a:pt x="3210" y="644"/>
                    <a:pt x="2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208;p69"/>
            <p:cNvSpPr/>
            <p:nvPr/>
          </p:nvSpPr>
          <p:spPr>
            <a:xfrm>
              <a:off x="6304776" y="3062375"/>
              <a:ext cx="39921" cy="26475"/>
            </a:xfrm>
            <a:custGeom>
              <a:avLst/>
              <a:gdLst/>
              <a:ahLst/>
              <a:cxnLst/>
              <a:rect l="l" t="t" r="r" b="b"/>
              <a:pathLst>
                <a:path w="962" h="638" extrusionOk="0">
                  <a:moveTo>
                    <a:pt x="49" y="1"/>
                  </a:moveTo>
                  <a:cubicBezTo>
                    <a:pt x="47" y="1"/>
                    <a:pt x="44" y="1"/>
                    <a:pt x="42" y="1"/>
                  </a:cubicBezTo>
                  <a:cubicBezTo>
                    <a:pt x="16" y="4"/>
                    <a:pt x="0" y="27"/>
                    <a:pt x="2" y="52"/>
                  </a:cubicBezTo>
                  <a:cubicBezTo>
                    <a:pt x="3" y="58"/>
                    <a:pt x="83" y="637"/>
                    <a:pt x="781" y="637"/>
                  </a:cubicBezTo>
                  <a:cubicBezTo>
                    <a:pt x="824" y="637"/>
                    <a:pt x="871" y="635"/>
                    <a:pt x="918" y="632"/>
                  </a:cubicBezTo>
                  <a:cubicBezTo>
                    <a:pt x="944" y="630"/>
                    <a:pt x="962" y="608"/>
                    <a:pt x="959" y="583"/>
                  </a:cubicBezTo>
                  <a:cubicBezTo>
                    <a:pt x="957" y="558"/>
                    <a:pt x="937" y="541"/>
                    <a:pt x="913" y="541"/>
                  </a:cubicBezTo>
                  <a:cubicBezTo>
                    <a:pt x="912" y="541"/>
                    <a:pt x="910" y="541"/>
                    <a:pt x="909" y="541"/>
                  </a:cubicBezTo>
                  <a:cubicBezTo>
                    <a:pt x="865" y="546"/>
                    <a:pt x="823" y="548"/>
                    <a:pt x="784" y="548"/>
                  </a:cubicBezTo>
                  <a:cubicBezTo>
                    <a:pt x="168" y="548"/>
                    <a:pt x="96" y="63"/>
                    <a:pt x="94" y="42"/>
                  </a:cubicBezTo>
                  <a:cubicBezTo>
                    <a:pt x="90" y="18"/>
                    <a:pt x="69"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209;p69"/>
            <p:cNvSpPr/>
            <p:nvPr/>
          </p:nvSpPr>
          <p:spPr>
            <a:xfrm>
              <a:off x="6201904" y="2955727"/>
              <a:ext cx="38302" cy="46726"/>
            </a:xfrm>
            <a:custGeom>
              <a:avLst/>
              <a:gdLst/>
              <a:ahLst/>
              <a:cxnLst/>
              <a:rect l="l" t="t" r="r" b="b"/>
              <a:pathLst>
                <a:path w="923" h="1126" extrusionOk="0">
                  <a:moveTo>
                    <a:pt x="461" y="0"/>
                  </a:moveTo>
                  <a:cubicBezTo>
                    <a:pt x="207" y="0"/>
                    <a:pt x="1" y="253"/>
                    <a:pt x="1" y="563"/>
                  </a:cubicBezTo>
                  <a:cubicBezTo>
                    <a:pt x="1" y="875"/>
                    <a:pt x="207" y="1126"/>
                    <a:pt x="461" y="1126"/>
                  </a:cubicBezTo>
                  <a:cubicBezTo>
                    <a:pt x="717" y="1126"/>
                    <a:pt x="923" y="873"/>
                    <a:pt x="923" y="563"/>
                  </a:cubicBezTo>
                  <a:cubicBezTo>
                    <a:pt x="923" y="253"/>
                    <a:pt x="717"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210;p69"/>
            <p:cNvSpPr/>
            <p:nvPr/>
          </p:nvSpPr>
          <p:spPr>
            <a:xfrm>
              <a:off x="6404494" y="2955727"/>
              <a:ext cx="38302" cy="46726"/>
            </a:xfrm>
            <a:custGeom>
              <a:avLst/>
              <a:gdLst/>
              <a:ahLst/>
              <a:cxnLst/>
              <a:rect l="l" t="t" r="r" b="b"/>
              <a:pathLst>
                <a:path w="923" h="1126" extrusionOk="0">
                  <a:moveTo>
                    <a:pt x="461" y="0"/>
                  </a:moveTo>
                  <a:cubicBezTo>
                    <a:pt x="206" y="0"/>
                    <a:pt x="0" y="253"/>
                    <a:pt x="0" y="563"/>
                  </a:cubicBezTo>
                  <a:cubicBezTo>
                    <a:pt x="0" y="873"/>
                    <a:pt x="206" y="1126"/>
                    <a:pt x="461" y="1126"/>
                  </a:cubicBezTo>
                  <a:cubicBezTo>
                    <a:pt x="716" y="1126"/>
                    <a:pt x="923" y="875"/>
                    <a:pt x="923" y="563"/>
                  </a:cubicBezTo>
                  <a:cubicBezTo>
                    <a:pt x="923" y="253"/>
                    <a:pt x="716"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211;p69"/>
            <p:cNvSpPr/>
            <p:nvPr/>
          </p:nvSpPr>
          <p:spPr>
            <a:xfrm>
              <a:off x="6296601" y="2831110"/>
              <a:ext cx="77849" cy="194789"/>
            </a:xfrm>
            <a:custGeom>
              <a:avLst/>
              <a:gdLst/>
              <a:ahLst/>
              <a:cxnLst/>
              <a:rect l="l" t="t" r="r" b="b"/>
              <a:pathLst>
                <a:path w="1876" h="4694" extrusionOk="0">
                  <a:moveTo>
                    <a:pt x="250" y="0"/>
                  </a:moveTo>
                  <a:cubicBezTo>
                    <a:pt x="226" y="0"/>
                    <a:pt x="204" y="17"/>
                    <a:pt x="203" y="42"/>
                  </a:cubicBezTo>
                  <a:cubicBezTo>
                    <a:pt x="181" y="339"/>
                    <a:pt x="0" y="2957"/>
                    <a:pt x="209" y="3288"/>
                  </a:cubicBezTo>
                  <a:cubicBezTo>
                    <a:pt x="274" y="3391"/>
                    <a:pt x="383" y="3482"/>
                    <a:pt x="569" y="3482"/>
                  </a:cubicBezTo>
                  <a:cubicBezTo>
                    <a:pt x="710" y="3482"/>
                    <a:pt x="895" y="3429"/>
                    <a:pt x="1138" y="3289"/>
                  </a:cubicBezTo>
                  <a:cubicBezTo>
                    <a:pt x="1150" y="3282"/>
                    <a:pt x="1157" y="3277"/>
                    <a:pt x="1163" y="3275"/>
                  </a:cubicBezTo>
                  <a:cubicBezTo>
                    <a:pt x="1236" y="3237"/>
                    <a:pt x="1305" y="3217"/>
                    <a:pt x="1368" y="3217"/>
                  </a:cubicBezTo>
                  <a:cubicBezTo>
                    <a:pt x="1442" y="3217"/>
                    <a:pt x="1509" y="3245"/>
                    <a:pt x="1565" y="3299"/>
                  </a:cubicBezTo>
                  <a:cubicBezTo>
                    <a:pt x="1735" y="3466"/>
                    <a:pt x="1775" y="3852"/>
                    <a:pt x="1647" y="4108"/>
                  </a:cubicBezTo>
                  <a:cubicBezTo>
                    <a:pt x="1486" y="4435"/>
                    <a:pt x="1120" y="4605"/>
                    <a:pt x="1116" y="4606"/>
                  </a:cubicBezTo>
                  <a:cubicBezTo>
                    <a:pt x="1094" y="4616"/>
                    <a:pt x="1083" y="4643"/>
                    <a:pt x="1094" y="4667"/>
                  </a:cubicBezTo>
                  <a:cubicBezTo>
                    <a:pt x="1101" y="4683"/>
                    <a:pt x="1117" y="4693"/>
                    <a:pt x="1135" y="4693"/>
                  </a:cubicBezTo>
                  <a:cubicBezTo>
                    <a:pt x="1140" y="4693"/>
                    <a:pt x="1146" y="4692"/>
                    <a:pt x="1156" y="4690"/>
                  </a:cubicBezTo>
                  <a:cubicBezTo>
                    <a:pt x="1172" y="4683"/>
                    <a:pt x="1554" y="4506"/>
                    <a:pt x="1730" y="4149"/>
                  </a:cubicBezTo>
                  <a:cubicBezTo>
                    <a:pt x="1876" y="3857"/>
                    <a:pt x="1828" y="3429"/>
                    <a:pt x="1631" y="3235"/>
                  </a:cubicBezTo>
                  <a:cubicBezTo>
                    <a:pt x="1557" y="3163"/>
                    <a:pt x="1468" y="3127"/>
                    <a:pt x="1370" y="3127"/>
                  </a:cubicBezTo>
                  <a:cubicBezTo>
                    <a:pt x="1292" y="3127"/>
                    <a:pt x="1208" y="3150"/>
                    <a:pt x="1121" y="3195"/>
                  </a:cubicBezTo>
                  <a:cubicBezTo>
                    <a:pt x="1116" y="3198"/>
                    <a:pt x="1107" y="3203"/>
                    <a:pt x="1095" y="3210"/>
                  </a:cubicBezTo>
                  <a:cubicBezTo>
                    <a:pt x="885" y="3332"/>
                    <a:pt x="711" y="3393"/>
                    <a:pt x="573" y="3393"/>
                  </a:cubicBezTo>
                  <a:cubicBezTo>
                    <a:pt x="447" y="3393"/>
                    <a:pt x="352" y="3342"/>
                    <a:pt x="288" y="3240"/>
                  </a:cubicBezTo>
                  <a:cubicBezTo>
                    <a:pt x="124" y="2980"/>
                    <a:pt x="237" y="849"/>
                    <a:pt x="294" y="50"/>
                  </a:cubicBezTo>
                  <a:cubicBezTo>
                    <a:pt x="296" y="24"/>
                    <a:pt x="277" y="1"/>
                    <a:pt x="252" y="0"/>
                  </a:cubicBezTo>
                  <a:cubicBezTo>
                    <a:pt x="251" y="0"/>
                    <a:pt x="250" y="0"/>
                    <a:pt x="25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212;p69"/>
            <p:cNvSpPr/>
            <p:nvPr/>
          </p:nvSpPr>
          <p:spPr>
            <a:xfrm>
              <a:off x="6070938" y="2750190"/>
              <a:ext cx="508925" cy="224626"/>
            </a:xfrm>
            <a:custGeom>
              <a:avLst/>
              <a:gdLst/>
              <a:ahLst/>
              <a:cxnLst/>
              <a:rect l="l" t="t" r="r" b="b"/>
              <a:pathLst>
                <a:path w="12264" h="5413" extrusionOk="0">
                  <a:moveTo>
                    <a:pt x="6034" y="0"/>
                  </a:moveTo>
                  <a:cubicBezTo>
                    <a:pt x="5960" y="0"/>
                    <a:pt x="5885" y="17"/>
                    <a:pt x="5812" y="50"/>
                  </a:cubicBezTo>
                  <a:cubicBezTo>
                    <a:pt x="5221" y="328"/>
                    <a:pt x="4642" y="624"/>
                    <a:pt x="4103" y="990"/>
                  </a:cubicBezTo>
                  <a:cubicBezTo>
                    <a:pt x="3827" y="1160"/>
                    <a:pt x="3571" y="1362"/>
                    <a:pt x="3308" y="1549"/>
                  </a:cubicBezTo>
                  <a:cubicBezTo>
                    <a:pt x="3180" y="1649"/>
                    <a:pt x="3056" y="1753"/>
                    <a:pt x="2930" y="1855"/>
                  </a:cubicBezTo>
                  <a:cubicBezTo>
                    <a:pt x="2802" y="1955"/>
                    <a:pt x="2680" y="2062"/>
                    <a:pt x="2561" y="2172"/>
                  </a:cubicBezTo>
                  <a:cubicBezTo>
                    <a:pt x="2075" y="2600"/>
                    <a:pt x="1623" y="3063"/>
                    <a:pt x="1204" y="3557"/>
                  </a:cubicBezTo>
                  <a:cubicBezTo>
                    <a:pt x="782" y="4050"/>
                    <a:pt x="395" y="4562"/>
                    <a:pt x="48" y="5128"/>
                  </a:cubicBezTo>
                  <a:cubicBezTo>
                    <a:pt x="1" y="5207"/>
                    <a:pt x="16" y="5314"/>
                    <a:pt x="88" y="5373"/>
                  </a:cubicBezTo>
                  <a:cubicBezTo>
                    <a:pt x="120" y="5400"/>
                    <a:pt x="158" y="5413"/>
                    <a:pt x="197" y="5413"/>
                  </a:cubicBezTo>
                  <a:cubicBezTo>
                    <a:pt x="248" y="5413"/>
                    <a:pt x="300" y="5389"/>
                    <a:pt x="335" y="5342"/>
                  </a:cubicBezTo>
                  <a:lnTo>
                    <a:pt x="341" y="5335"/>
                  </a:lnTo>
                  <a:cubicBezTo>
                    <a:pt x="710" y="4845"/>
                    <a:pt x="1139" y="4380"/>
                    <a:pt x="1585" y="3954"/>
                  </a:cubicBezTo>
                  <a:cubicBezTo>
                    <a:pt x="2030" y="3525"/>
                    <a:pt x="2504" y="3129"/>
                    <a:pt x="3000" y="2774"/>
                  </a:cubicBezTo>
                  <a:cubicBezTo>
                    <a:pt x="3123" y="2682"/>
                    <a:pt x="3246" y="2593"/>
                    <a:pt x="3375" y="2512"/>
                  </a:cubicBezTo>
                  <a:cubicBezTo>
                    <a:pt x="3503" y="2429"/>
                    <a:pt x="3627" y="2343"/>
                    <a:pt x="3756" y="2263"/>
                  </a:cubicBezTo>
                  <a:cubicBezTo>
                    <a:pt x="4019" y="2113"/>
                    <a:pt x="4275" y="1950"/>
                    <a:pt x="4545" y="1820"/>
                  </a:cubicBezTo>
                  <a:cubicBezTo>
                    <a:pt x="5055" y="1544"/>
                    <a:pt x="5592" y="1337"/>
                    <a:pt x="6130" y="1147"/>
                  </a:cubicBezTo>
                  <a:cubicBezTo>
                    <a:pt x="6666" y="1338"/>
                    <a:pt x="7204" y="1544"/>
                    <a:pt x="7714" y="1820"/>
                  </a:cubicBezTo>
                  <a:cubicBezTo>
                    <a:pt x="7985" y="1950"/>
                    <a:pt x="8239" y="2113"/>
                    <a:pt x="8502" y="2263"/>
                  </a:cubicBezTo>
                  <a:cubicBezTo>
                    <a:pt x="8630" y="2345"/>
                    <a:pt x="8756" y="2429"/>
                    <a:pt x="8883" y="2512"/>
                  </a:cubicBezTo>
                  <a:cubicBezTo>
                    <a:pt x="9012" y="2593"/>
                    <a:pt x="9136" y="2682"/>
                    <a:pt x="9258" y="2774"/>
                  </a:cubicBezTo>
                  <a:cubicBezTo>
                    <a:pt x="9754" y="3129"/>
                    <a:pt x="10228" y="3525"/>
                    <a:pt x="10674" y="3954"/>
                  </a:cubicBezTo>
                  <a:cubicBezTo>
                    <a:pt x="11120" y="4379"/>
                    <a:pt x="11548" y="4845"/>
                    <a:pt x="11917" y="5335"/>
                  </a:cubicBezTo>
                  <a:lnTo>
                    <a:pt x="11923" y="5344"/>
                  </a:lnTo>
                  <a:cubicBezTo>
                    <a:pt x="11958" y="5389"/>
                    <a:pt x="12008" y="5413"/>
                    <a:pt x="12060" y="5413"/>
                  </a:cubicBezTo>
                  <a:cubicBezTo>
                    <a:pt x="12093" y="5413"/>
                    <a:pt x="12126" y="5403"/>
                    <a:pt x="12156" y="5383"/>
                  </a:cubicBezTo>
                  <a:cubicBezTo>
                    <a:pt x="12239" y="5328"/>
                    <a:pt x="12264" y="5213"/>
                    <a:pt x="12211" y="5128"/>
                  </a:cubicBezTo>
                  <a:cubicBezTo>
                    <a:pt x="11866" y="4562"/>
                    <a:pt x="11478" y="4050"/>
                    <a:pt x="11057" y="3557"/>
                  </a:cubicBezTo>
                  <a:cubicBezTo>
                    <a:pt x="10636" y="3063"/>
                    <a:pt x="10183" y="2600"/>
                    <a:pt x="9698" y="2172"/>
                  </a:cubicBezTo>
                  <a:cubicBezTo>
                    <a:pt x="9579" y="2062"/>
                    <a:pt x="9458" y="1955"/>
                    <a:pt x="9331" y="1855"/>
                  </a:cubicBezTo>
                  <a:cubicBezTo>
                    <a:pt x="9204" y="1753"/>
                    <a:pt x="9080" y="1649"/>
                    <a:pt x="8951" y="1549"/>
                  </a:cubicBezTo>
                  <a:cubicBezTo>
                    <a:pt x="8689" y="1360"/>
                    <a:pt x="8433" y="1160"/>
                    <a:pt x="8157" y="990"/>
                  </a:cubicBezTo>
                  <a:cubicBezTo>
                    <a:pt x="7619" y="624"/>
                    <a:pt x="7038" y="328"/>
                    <a:pt x="6447" y="50"/>
                  </a:cubicBezTo>
                  <a:cubicBezTo>
                    <a:pt x="6432" y="43"/>
                    <a:pt x="6414" y="36"/>
                    <a:pt x="6398" y="29"/>
                  </a:cubicBezTo>
                  <a:cubicBezTo>
                    <a:pt x="6343" y="10"/>
                    <a:pt x="6288" y="1"/>
                    <a:pt x="6234" y="1"/>
                  </a:cubicBezTo>
                  <a:cubicBezTo>
                    <a:pt x="6201" y="1"/>
                    <a:pt x="6168" y="4"/>
                    <a:pt x="6136" y="11"/>
                  </a:cubicBezTo>
                  <a:cubicBezTo>
                    <a:pt x="6102" y="4"/>
                    <a:pt x="6068" y="0"/>
                    <a:pt x="6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213;p69"/>
            <p:cNvSpPr/>
            <p:nvPr/>
          </p:nvSpPr>
          <p:spPr>
            <a:xfrm>
              <a:off x="6054463" y="3098437"/>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214;p69"/>
            <p:cNvSpPr/>
            <p:nvPr/>
          </p:nvSpPr>
          <p:spPr>
            <a:xfrm>
              <a:off x="6589698" y="3098437"/>
              <a:ext cx="41" cy="41"/>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215;p69"/>
            <p:cNvSpPr/>
            <p:nvPr/>
          </p:nvSpPr>
          <p:spPr>
            <a:xfrm>
              <a:off x="6259834" y="2452984"/>
              <a:ext cx="122086" cy="290690"/>
            </a:xfrm>
            <a:custGeom>
              <a:avLst/>
              <a:gdLst/>
              <a:ahLst/>
              <a:cxnLst/>
              <a:rect l="l" t="t" r="r" b="b"/>
              <a:pathLst>
                <a:path w="2942" h="7005" extrusionOk="0">
                  <a:moveTo>
                    <a:pt x="1628" y="1"/>
                  </a:moveTo>
                  <a:cubicBezTo>
                    <a:pt x="1238" y="1"/>
                    <a:pt x="578" y="1073"/>
                    <a:pt x="300" y="3112"/>
                  </a:cubicBezTo>
                  <a:cubicBezTo>
                    <a:pt x="1" y="5297"/>
                    <a:pt x="1542" y="7005"/>
                    <a:pt x="1542" y="7005"/>
                  </a:cubicBezTo>
                  <a:cubicBezTo>
                    <a:pt x="1542" y="7005"/>
                    <a:pt x="2868" y="4371"/>
                    <a:pt x="2904" y="3418"/>
                  </a:cubicBezTo>
                  <a:cubicBezTo>
                    <a:pt x="2941" y="2465"/>
                    <a:pt x="2083" y="186"/>
                    <a:pt x="1709" y="17"/>
                  </a:cubicBezTo>
                  <a:cubicBezTo>
                    <a:pt x="1683" y="6"/>
                    <a:pt x="1657" y="1"/>
                    <a:pt x="1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216;p69"/>
            <p:cNvSpPr/>
            <p:nvPr/>
          </p:nvSpPr>
          <p:spPr>
            <a:xfrm>
              <a:off x="6313739" y="2537764"/>
              <a:ext cx="18259" cy="192050"/>
            </a:xfrm>
            <a:custGeom>
              <a:avLst/>
              <a:gdLst/>
              <a:ahLst/>
              <a:cxnLst/>
              <a:rect l="l" t="t" r="r" b="b"/>
              <a:pathLst>
                <a:path w="440" h="4628" extrusionOk="0">
                  <a:moveTo>
                    <a:pt x="272" y="0"/>
                  </a:moveTo>
                  <a:cubicBezTo>
                    <a:pt x="258" y="0"/>
                    <a:pt x="244" y="29"/>
                    <a:pt x="227" y="90"/>
                  </a:cubicBezTo>
                  <a:cubicBezTo>
                    <a:pt x="0" y="935"/>
                    <a:pt x="253" y="4539"/>
                    <a:pt x="253" y="4539"/>
                  </a:cubicBezTo>
                  <a:lnTo>
                    <a:pt x="353" y="4628"/>
                  </a:lnTo>
                  <a:cubicBezTo>
                    <a:pt x="353" y="4628"/>
                    <a:pt x="44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217;p69"/>
            <p:cNvSpPr/>
            <p:nvPr/>
          </p:nvSpPr>
          <p:spPr>
            <a:xfrm>
              <a:off x="6279629" y="2691637"/>
              <a:ext cx="97312" cy="114533"/>
            </a:xfrm>
            <a:custGeom>
              <a:avLst/>
              <a:gdLst/>
              <a:ahLst/>
              <a:cxnLst/>
              <a:rect l="l" t="t" r="r" b="b"/>
              <a:pathLst>
                <a:path w="2345" h="2760" extrusionOk="0">
                  <a:moveTo>
                    <a:pt x="1173" y="0"/>
                  </a:moveTo>
                  <a:cubicBezTo>
                    <a:pt x="525" y="0"/>
                    <a:pt x="0" y="618"/>
                    <a:pt x="0" y="1380"/>
                  </a:cubicBezTo>
                  <a:cubicBezTo>
                    <a:pt x="0" y="2142"/>
                    <a:pt x="525" y="2759"/>
                    <a:pt x="1173" y="2759"/>
                  </a:cubicBezTo>
                  <a:cubicBezTo>
                    <a:pt x="1820" y="2759"/>
                    <a:pt x="2345" y="2142"/>
                    <a:pt x="2345" y="1380"/>
                  </a:cubicBezTo>
                  <a:cubicBezTo>
                    <a:pt x="2345" y="618"/>
                    <a:pt x="1820" y="0"/>
                    <a:pt x="1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218;p69"/>
            <p:cNvSpPr/>
            <p:nvPr/>
          </p:nvSpPr>
          <p:spPr>
            <a:xfrm>
              <a:off x="6290459" y="2704418"/>
              <a:ext cx="75608" cy="89012"/>
            </a:xfrm>
            <a:custGeom>
              <a:avLst/>
              <a:gdLst/>
              <a:ahLst/>
              <a:cxnLst/>
              <a:rect l="l" t="t" r="r" b="b"/>
              <a:pathLst>
                <a:path w="1822" h="2145" extrusionOk="0">
                  <a:moveTo>
                    <a:pt x="912" y="1"/>
                  </a:moveTo>
                  <a:cubicBezTo>
                    <a:pt x="409" y="1"/>
                    <a:pt x="1" y="480"/>
                    <a:pt x="1" y="1072"/>
                  </a:cubicBezTo>
                  <a:cubicBezTo>
                    <a:pt x="1" y="1663"/>
                    <a:pt x="409" y="2144"/>
                    <a:pt x="912" y="2144"/>
                  </a:cubicBezTo>
                  <a:cubicBezTo>
                    <a:pt x="1414" y="2144"/>
                    <a:pt x="1822" y="1665"/>
                    <a:pt x="1822" y="1072"/>
                  </a:cubicBezTo>
                  <a:cubicBezTo>
                    <a:pt x="1822" y="480"/>
                    <a:pt x="1414"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219;p69"/>
            <p:cNvSpPr/>
            <p:nvPr/>
          </p:nvSpPr>
          <p:spPr>
            <a:xfrm>
              <a:off x="6310420" y="2711348"/>
              <a:ext cx="52204" cy="57391"/>
            </a:xfrm>
            <a:custGeom>
              <a:avLst/>
              <a:gdLst/>
              <a:ahLst/>
              <a:cxnLst/>
              <a:rect l="l" t="t" r="r" b="b"/>
              <a:pathLst>
                <a:path w="1258" h="1383" extrusionOk="0">
                  <a:moveTo>
                    <a:pt x="401" y="1"/>
                  </a:moveTo>
                  <a:cubicBezTo>
                    <a:pt x="0" y="89"/>
                    <a:pt x="341" y="475"/>
                    <a:pt x="594" y="564"/>
                  </a:cubicBezTo>
                  <a:cubicBezTo>
                    <a:pt x="845" y="654"/>
                    <a:pt x="920" y="1292"/>
                    <a:pt x="979" y="1366"/>
                  </a:cubicBezTo>
                  <a:cubicBezTo>
                    <a:pt x="988" y="1377"/>
                    <a:pt x="1000" y="1382"/>
                    <a:pt x="1015" y="1382"/>
                  </a:cubicBezTo>
                  <a:cubicBezTo>
                    <a:pt x="1100" y="1382"/>
                    <a:pt x="1257" y="1187"/>
                    <a:pt x="1143" y="654"/>
                  </a:cubicBezTo>
                  <a:cubicBezTo>
                    <a:pt x="1009" y="31"/>
                    <a:pt x="401"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220;p69"/>
            <p:cNvSpPr/>
            <p:nvPr/>
          </p:nvSpPr>
          <p:spPr>
            <a:xfrm>
              <a:off x="7962850" y="3242889"/>
              <a:ext cx="393230" cy="1123503"/>
            </a:xfrm>
            <a:custGeom>
              <a:avLst/>
              <a:gdLst/>
              <a:ahLst/>
              <a:cxnLst/>
              <a:rect l="l" t="t" r="r" b="b"/>
              <a:pathLst>
                <a:path w="9476" h="27074" extrusionOk="0">
                  <a:moveTo>
                    <a:pt x="4315" y="0"/>
                  </a:moveTo>
                  <a:lnTo>
                    <a:pt x="1" y="27050"/>
                  </a:lnTo>
                  <a:cubicBezTo>
                    <a:pt x="379" y="27066"/>
                    <a:pt x="749" y="27073"/>
                    <a:pt x="1110" y="27073"/>
                  </a:cubicBezTo>
                  <a:cubicBezTo>
                    <a:pt x="6150" y="27073"/>
                    <a:pt x="9392" y="25588"/>
                    <a:pt x="9392" y="25588"/>
                  </a:cubicBezTo>
                  <a:cubicBezTo>
                    <a:pt x="9392" y="25588"/>
                    <a:pt x="9476" y="24726"/>
                    <a:pt x="9307" y="15516"/>
                  </a:cubicBezTo>
                  <a:cubicBezTo>
                    <a:pt x="9138" y="3087"/>
                    <a:pt x="4315" y="0"/>
                    <a:pt x="4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221;p69"/>
            <p:cNvSpPr/>
            <p:nvPr/>
          </p:nvSpPr>
          <p:spPr>
            <a:xfrm>
              <a:off x="7944425" y="3247247"/>
              <a:ext cx="393230" cy="1123545"/>
            </a:xfrm>
            <a:custGeom>
              <a:avLst/>
              <a:gdLst/>
              <a:ahLst/>
              <a:cxnLst/>
              <a:rect l="l" t="t" r="r" b="b"/>
              <a:pathLst>
                <a:path w="9476" h="27075" extrusionOk="0">
                  <a:moveTo>
                    <a:pt x="4314" y="1"/>
                  </a:moveTo>
                  <a:lnTo>
                    <a:pt x="1" y="27051"/>
                  </a:lnTo>
                  <a:cubicBezTo>
                    <a:pt x="378" y="27067"/>
                    <a:pt x="746" y="27074"/>
                    <a:pt x="1106" y="27074"/>
                  </a:cubicBezTo>
                  <a:cubicBezTo>
                    <a:pt x="6148" y="27074"/>
                    <a:pt x="9391" y="25588"/>
                    <a:pt x="9391" y="25588"/>
                  </a:cubicBezTo>
                  <a:cubicBezTo>
                    <a:pt x="9391" y="25588"/>
                    <a:pt x="9475" y="24727"/>
                    <a:pt x="9306" y="15516"/>
                  </a:cubicBezTo>
                  <a:cubicBezTo>
                    <a:pt x="9137" y="3087"/>
                    <a:pt x="4314" y="1"/>
                    <a:pt x="4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222;p69"/>
            <p:cNvSpPr/>
            <p:nvPr/>
          </p:nvSpPr>
          <p:spPr>
            <a:xfrm>
              <a:off x="7484093" y="3242889"/>
              <a:ext cx="393230" cy="1123503"/>
            </a:xfrm>
            <a:custGeom>
              <a:avLst/>
              <a:gdLst/>
              <a:ahLst/>
              <a:cxnLst/>
              <a:rect l="l" t="t" r="r" b="b"/>
              <a:pathLst>
                <a:path w="9476" h="27074" extrusionOk="0">
                  <a:moveTo>
                    <a:pt x="5162" y="0"/>
                  </a:moveTo>
                  <a:cubicBezTo>
                    <a:pt x="5162" y="0"/>
                    <a:pt x="339" y="3087"/>
                    <a:pt x="170" y="15516"/>
                  </a:cubicBezTo>
                  <a:cubicBezTo>
                    <a:pt x="1" y="24726"/>
                    <a:pt x="84" y="25588"/>
                    <a:pt x="84" y="25588"/>
                  </a:cubicBezTo>
                  <a:cubicBezTo>
                    <a:pt x="84" y="25588"/>
                    <a:pt x="3327" y="27073"/>
                    <a:pt x="8366" y="27073"/>
                  </a:cubicBezTo>
                  <a:cubicBezTo>
                    <a:pt x="8727" y="27073"/>
                    <a:pt x="9097" y="27066"/>
                    <a:pt x="9476" y="27050"/>
                  </a:cubicBezTo>
                  <a:lnTo>
                    <a:pt x="5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223;p69"/>
            <p:cNvSpPr/>
            <p:nvPr/>
          </p:nvSpPr>
          <p:spPr>
            <a:xfrm>
              <a:off x="7502477" y="3247247"/>
              <a:ext cx="393230" cy="1123545"/>
            </a:xfrm>
            <a:custGeom>
              <a:avLst/>
              <a:gdLst/>
              <a:ahLst/>
              <a:cxnLst/>
              <a:rect l="l" t="t" r="r" b="b"/>
              <a:pathLst>
                <a:path w="9476" h="27075" extrusionOk="0">
                  <a:moveTo>
                    <a:pt x="5162" y="1"/>
                  </a:moveTo>
                  <a:cubicBezTo>
                    <a:pt x="5162" y="1"/>
                    <a:pt x="339" y="3087"/>
                    <a:pt x="170" y="15516"/>
                  </a:cubicBezTo>
                  <a:cubicBezTo>
                    <a:pt x="1" y="24727"/>
                    <a:pt x="84" y="25588"/>
                    <a:pt x="84" y="25588"/>
                  </a:cubicBezTo>
                  <a:cubicBezTo>
                    <a:pt x="84" y="25588"/>
                    <a:pt x="3329" y="27074"/>
                    <a:pt x="8370" y="27074"/>
                  </a:cubicBezTo>
                  <a:cubicBezTo>
                    <a:pt x="8730" y="27074"/>
                    <a:pt x="9098" y="27067"/>
                    <a:pt x="9476" y="27051"/>
                  </a:cubicBezTo>
                  <a:lnTo>
                    <a:pt x="5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224;p69"/>
            <p:cNvSpPr/>
            <p:nvPr/>
          </p:nvSpPr>
          <p:spPr>
            <a:xfrm>
              <a:off x="7539244" y="3224423"/>
              <a:ext cx="755462" cy="1187575"/>
            </a:xfrm>
            <a:custGeom>
              <a:avLst/>
              <a:gdLst/>
              <a:ahLst/>
              <a:cxnLst/>
              <a:rect l="l" t="t" r="r" b="b"/>
              <a:pathLst>
                <a:path w="18205" h="28618" extrusionOk="0">
                  <a:moveTo>
                    <a:pt x="4887" y="0"/>
                  </a:moveTo>
                  <a:cubicBezTo>
                    <a:pt x="4811" y="0"/>
                    <a:pt x="4763" y="7"/>
                    <a:pt x="4750" y="23"/>
                  </a:cubicBezTo>
                  <a:cubicBezTo>
                    <a:pt x="4750" y="23"/>
                    <a:pt x="604" y="4676"/>
                    <a:pt x="301" y="14321"/>
                  </a:cubicBezTo>
                  <a:cubicBezTo>
                    <a:pt x="0" y="23965"/>
                    <a:pt x="150" y="27096"/>
                    <a:pt x="150" y="27096"/>
                  </a:cubicBezTo>
                  <a:cubicBezTo>
                    <a:pt x="150" y="27096"/>
                    <a:pt x="3031" y="28586"/>
                    <a:pt x="9008" y="28617"/>
                  </a:cubicBezTo>
                  <a:lnTo>
                    <a:pt x="9008" y="28618"/>
                  </a:lnTo>
                  <a:cubicBezTo>
                    <a:pt x="9040" y="28618"/>
                    <a:pt x="9070" y="28617"/>
                    <a:pt x="9102" y="28617"/>
                  </a:cubicBezTo>
                  <a:cubicBezTo>
                    <a:pt x="9135" y="28617"/>
                    <a:pt x="9164" y="28618"/>
                    <a:pt x="9197" y="28618"/>
                  </a:cubicBezTo>
                  <a:lnTo>
                    <a:pt x="9197" y="28617"/>
                  </a:lnTo>
                  <a:cubicBezTo>
                    <a:pt x="15172" y="28586"/>
                    <a:pt x="18054" y="27096"/>
                    <a:pt x="18054" y="27096"/>
                  </a:cubicBezTo>
                  <a:cubicBezTo>
                    <a:pt x="18054" y="27096"/>
                    <a:pt x="18205" y="23965"/>
                    <a:pt x="17903" y="14321"/>
                  </a:cubicBezTo>
                  <a:cubicBezTo>
                    <a:pt x="17602" y="4676"/>
                    <a:pt x="13455" y="23"/>
                    <a:pt x="13455" y="23"/>
                  </a:cubicBezTo>
                  <a:cubicBezTo>
                    <a:pt x="13441" y="7"/>
                    <a:pt x="13393" y="0"/>
                    <a:pt x="13317" y="0"/>
                  </a:cubicBezTo>
                  <a:cubicBezTo>
                    <a:pt x="12631" y="0"/>
                    <a:pt x="9665" y="572"/>
                    <a:pt x="9102" y="680"/>
                  </a:cubicBezTo>
                  <a:cubicBezTo>
                    <a:pt x="8539" y="571"/>
                    <a:pt x="5573" y="0"/>
                    <a:pt x="488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225;p69"/>
            <p:cNvSpPr/>
            <p:nvPr/>
          </p:nvSpPr>
          <p:spPr>
            <a:xfrm>
              <a:off x="7552149"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3" y="5872"/>
                  </a:cubicBezTo>
                  <a:lnTo>
                    <a:pt x="8943" y="5870"/>
                  </a:lnTo>
                  <a:cubicBezTo>
                    <a:pt x="14817" y="5838"/>
                    <a:pt x="17646" y="4308"/>
                    <a:pt x="17646" y="4308"/>
                  </a:cubicBezTo>
                  <a:cubicBezTo>
                    <a:pt x="17646" y="4308"/>
                    <a:pt x="17700" y="3130"/>
                    <a:pt x="17677" y="1"/>
                  </a:cubicBezTo>
                  <a:lnTo>
                    <a:pt x="17677" y="1"/>
                  </a:lnTo>
                  <a:cubicBezTo>
                    <a:pt x="17667" y="1095"/>
                    <a:pt x="17646" y="1550"/>
                    <a:pt x="17646" y="1550"/>
                  </a:cubicBezTo>
                  <a:cubicBezTo>
                    <a:pt x="17646" y="1550"/>
                    <a:pt x="14817" y="3079"/>
                    <a:pt x="8943" y="3111"/>
                  </a:cubicBezTo>
                  <a:lnTo>
                    <a:pt x="8943"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226;p69"/>
            <p:cNvSpPr/>
            <p:nvPr/>
          </p:nvSpPr>
          <p:spPr>
            <a:xfrm>
              <a:off x="7742166" y="3528683"/>
              <a:ext cx="97104" cy="80049"/>
            </a:xfrm>
            <a:custGeom>
              <a:avLst/>
              <a:gdLst/>
              <a:ahLst/>
              <a:cxnLst/>
              <a:rect l="l" t="t" r="r" b="b"/>
              <a:pathLst>
                <a:path w="2340" h="1929" extrusionOk="0">
                  <a:moveTo>
                    <a:pt x="2339" y="1"/>
                  </a:moveTo>
                  <a:cubicBezTo>
                    <a:pt x="895" y="40"/>
                    <a:pt x="0" y="127"/>
                    <a:pt x="0" y="127"/>
                  </a:cubicBezTo>
                  <a:lnTo>
                    <a:pt x="40" y="1929"/>
                  </a:lnTo>
                  <a:cubicBezTo>
                    <a:pt x="827" y="1683"/>
                    <a:pt x="1542" y="1118"/>
                    <a:pt x="2026" y="553"/>
                  </a:cubicBezTo>
                  <a:cubicBezTo>
                    <a:pt x="2145" y="375"/>
                    <a:pt x="2249" y="190"/>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227;p69"/>
            <p:cNvSpPr/>
            <p:nvPr/>
          </p:nvSpPr>
          <p:spPr>
            <a:xfrm>
              <a:off x="8031404" y="3532666"/>
              <a:ext cx="76314" cy="68844"/>
            </a:xfrm>
            <a:custGeom>
              <a:avLst/>
              <a:gdLst/>
              <a:ahLst/>
              <a:cxnLst/>
              <a:rect l="l" t="t" r="r" b="b"/>
              <a:pathLst>
                <a:path w="1839" h="1659" extrusionOk="0">
                  <a:moveTo>
                    <a:pt x="1" y="0"/>
                  </a:moveTo>
                  <a:cubicBezTo>
                    <a:pt x="294" y="855"/>
                    <a:pt x="969" y="1387"/>
                    <a:pt x="1796" y="1659"/>
                  </a:cubicBezTo>
                  <a:lnTo>
                    <a:pt x="1838" y="165"/>
                  </a:lnTo>
                  <a:cubicBezTo>
                    <a:pt x="1212" y="94"/>
                    <a:pt x="596"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228;p69"/>
            <p:cNvSpPr/>
            <p:nvPr/>
          </p:nvSpPr>
          <p:spPr>
            <a:xfrm>
              <a:off x="7935960" y="3528434"/>
              <a:ext cx="169974" cy="268613"/>
            </a:xfrm>
            <a:custGeom>
              <a:avLst/>
              <a:gdLst/>
              <a:ahLst/>
              <a:cxnLst/>
              <a:rect l="l" t="t" r="r" b="b"/>
              <a:pathLst>
                <a:path w="4096" h="6473" extrusionOk="0">
                  <a:moveTo>
                    <a:pt x="1" y="0"/>
                  </a:moveTo>
                  <a:lnTo>
                    <a:pt x="1" y="6434"/>
                  </a:lnTo>
                  <a:cubicBezTo>
                    <a:pt x="942" y="6464"/>
                    <a:pt x="1773" y="6472"/>
                    <a:pt x="2427" y="6472"/>
                  </a:cubicBezTo>
                  <a:cubicBezTo>
                    <a:pt x="3381" y="6472"/>
                    <a:pt x="3961" y="6454"/>
                    <a:pt x="3961" y="6454"/>
                  </a:cubicBezTo>
                  <a:lnTo>
                    <a:pt x="4096" y="1762"/>
                  </a:lnTo>
                  <a:cubicBezTo>
                    <a:pt x="3270" y="1488"/>
                    <a:pt x="2594" y="957"/>
                    <a:pt x="2301" y="102"/>
                  </a:cubicBezTo>
                  <a:cubicBezTo>
                    <a:pt x="1490" y="47"/>
                    <a:pt x="717"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229;p69"/>
            <p:cNvSpPr/>
            <p:nvPr/>
          </p:nvSpPr>
          <p:spPr>
            <a:xfrm>
              <a:off x="7743826" y="3528019"/>
              <a:ext cx="168106" cy="266538"/>
            </a:xfrm>
            <a:custGeom>
              <a:avLst/>
              <a:gdLst/>
              <a:ahLst/>
              <a:cxnLst/>
              <a:rect l="l" t="t" r="r" b="b"/>
              <a:pathLst>
                <a:path w="4051" h="6423" extrusionOk="0">
                  <a:moveTo>
                    <a:pt x="3583" y="0"/>
                  </a:moveTo>
                  <a:cubicBezTo>
                    <a:pt x="3119" y="0"/>
                    <a:pt x="2689" y="7"/>
                    <a:pt x="2299" y="18"/>
                  </a:cubicBezTo>
                  <a:cubicBezTo>
                    <a:pt x="2209" y="208"/>
                    <a:pt x="2105" y="392"/>
                    <a:pt x="1986" y="569"/>
                  </a:cubicBezTo>
                  <a:cubicBezTo>
                    <a:pt x="1502" y="1133"/>
                    <a:pt x="787" y="1697"/>
                    <a:pt x="0" y="1945"/>
                  </a:cubicBezTo>
                  <a:lnTo>
                    <a:pt x="94" y="6151"/>
                  </a:lnTo>
                  <a:cubicBezTo>
                    <a:pt x="1477" y="6292"/>
                    <a:pt x="2836" y="6374"/>
                    <a:pt x="4050" y="6423"/>
                  </a:cubicBezTo>
                  <a:lnTo>
                    <a:pt x="4011" y="2"/>
                  </a:lnTo>
                  <a:cubicBezTo>
                    <a:pt x="3866" y="1"/>
                    <a:pt x="3723" y="0"/>
                    <a:pt x="3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230;p69"/>
            <p:cNvSpPr/>
            <p:nvPr/>
          </p:nvSpPr>
          <p:spPr>
            <a:xfrm>
              <a:off x="7910231" y="3528102"/>
              <a:ext cx="25770" cy="267327"/>
            </a:xfrm>
            <a:custGeom>
              <a:avLst/>
              <a:gdLst/>
              <a:ahLst/>
              <a:cxnLst/>
              <a:rect l="l" t="t" r="r" b="b"/>
              <a:pathLst>
                <a:path w="621" h="6442" extrusionOk="0">
                  <a:moveTo>
                    <a:pt x="0" y="0"/>
                  </a:moveTo>
                  <a:lnTo>
                    <a:pt x="38" y="6421"/>
                  </a:lnTo>
                  <a:cubicBezTo>
                    <a:pt x="237" y="6428"/>
                    <a:pt x="432" y="6434"/>
                    <a:pt x="621" y="6441"/>
                  </a:cubicBezTo>
                  <a:lnTo>
                    <a:pt x="621" y="7"/>
                  </a:lnTo>
                  <a:cubicBezTo>
                    <a:pt x="409" y="3"/>
                    <a:pt x="202"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231;p69"/>
            <p:cNvSpPr/>
            <p:nvPr/>
          </p:nvSpPr>
          <p:spPr>
            <a:xfrm>
              <a:off x="7791839" y="3665915"/>
              <a:ext cx="100714" cy="254587"/>
            </a:xfrm>
            <a:custGeom>
              <a:avLst/>
              <a:gdLst/>
              <a:ahLst/>
              <a:cxnLst/>
              <a:rect l="l" t="t" r="r" b="b"/>
              <a:pathLst>
                <a:path w="2427" h="6135" extrusionOk="0">
                  <a:moveTo>
                    <a:pt x="1172" y="1"/>
                  </a:moveTo>
                  <a:lnTo>
                    <a:pt x="1172" y="1"/>
                  </a:lnTo>
                  <a:cubicBezTo>
                    <a:pt x="1172" y="1"/>
                    <a:pt x="1" y="1706"/>
                    <a:pt x="171" y="3569"/>
                  </a:cubicBezTo>
                  <a:cubicBezTo>
                    <a:pt x="340" y="5430"/>
                    <a:pt x="904" y="6135"/>
                    <a:pt x="904" y="6135"/>
                  </a:cubicBezTo>
                  <a:cubicBezTo>
                    <a:pt x="904" y="6135"/>
                    <a:pt x="2426" y="3766"/>
                    <a:pt x="11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232;p69"/>
            <p:cNvSpPr/>
            <p:nvPr/>
          </p:nvSpPr>
          <p:spPr>
            <a:xfrm>
              <a:off x="7744117" y="3690232"/>
              <a:ext cx="218650" cy="182713"/>
            </a:xfrm>
            <a:custGeom>
              <a:avLst/>
              <a:gdLst/>
              <a:ahLst/>
              <a:cxnLst/>
              <a:rect l="l" t="t" r="r" b="b"/>
              <a:pathLst>
                <a:path w="5269" h="4403" extrusionOk="0">
                  <a:moveTo>
                    <a:pt x="4267" y="1"/>
                  </a:moveTo>
                  <a:cubicBezTo>
                    <a:pt x="3861" y="1"/>
                    <a:pt x="2562" y="947"/>
                    <a:pt x="2562" y="947"/>
                  </a:cubicBezTo>
                  <a:cubicBezTo>
                    <a:pt x="2562" y="947"/>
                    <a:pt x="3109" y="205"/>
                    <a:pt x="2688" y="162"/>
                  </a:cubicBezTo>
                  <a:cubicBezTo>
                    <a:pt x="2681" y="161"/>
                    <a:pt x="2675" y="161"/>
                    <a:pt x="2668" y="161"/>
                  </a:cubicBezTo>
                  <a:cubicBezTo>
                    <a:pt x="2239" y="161"/>
                    <a:pt x="1381" y="1435"/>
                    <a:pt x="1381" y="1435"/>
                  </a:cubicBezTo>
                  <a:lnTo>
                    <a:pt x="38" y="1584"/>
                  </a:lnTo>
                  <a:cubicBezTo>
                    <a:pt x="0" y="2895"/>
                    <a:pt x="162" y="3782"/>
                    <a:pt x="285" y="4403"/>
                  </a:cubicBezTo>
                  <a:cubicBezTo>
                    <a:pt x="1315" y="4034"/>
                    <a:pt x="2350" y="3335"/>
                    <a:pt x="2350" y="3335"/>
                  </a:cubicBezTo>
                  <a:cubicBezTo>
                    <a:pt x="3043" y="3247"/>
                    <a:pt x="5112" y="2560"/>
                    <a:pt x="5068" y="2254"/>
                  </a:cubicBezTo>
                  <a:cubicBezTo>
                    <a:pt x="5052" y="2142"/>
                    <a:pt x="4865" y="2106"/>
                    <a:pt x="4636" y="2106"/>
                  </a:cubicBezTo>
                  <a:cubicBezTo>
                    <a:pt x="4242" y="2106"/>
                    <a:pt x="3723" y="2211"/>
                    <a:pt x="3723" y="2211"/>
                  </a:cubicBezTo>
                  <a:cubicBezTo>
                    <a:pt x="3723" y="2211"/>
                    <a:pt x="5269" y="1779"/>
                    <a:pt x="5206" y="1486"/>
                  </a:cubicBezTo>
                  <a:cubicBezTo>
                    <a:pt x="5192" y="1422"/>
                    <a:pt x="5105" y="1398"/>
                    <a:pt x="4977" y="1398"/>
                  </a:cubicBezTo>
                  <a:cubicBezTo>
                    <a:pt x="4522" y="1398"/>
                    <a:pt x="3553" y="1713"/>
                    <a:pt x="3553" y="1713"/>
                  </a:cubicBezTo>
                  <a:cubicBezTo>
                    <a:pt x="3553" y="1713"/>
                    <a:pt x="5095" y="1088"/>
                    <a:pt x="5052" y="810"/>
                  </a:cubicBezTo>
                  <a:cubicBezTo>
                    <a:pt x="5034" y="715"/>
                    <a:pt x="4948" y="677"/>
                    <a:pt x="4823" y="677"/>
                  </a:cubicBezTo>
                  <a:cubicBezTo>
                    <a:pt x="4333" y="677"/>
                    <a:pt x="3239" y="1261"/>
                    <a:pt x="3239" y="1261"/>
                  </a:cubicBezTo>
                  <a:cubicBezTo>
                    <a:pt x="3239" y="1261"/>
                    <a:pt x="4532" y="361"/>
                    <a:pt x="4374" y="52"/>
                  </a:cubicBezTo>
                  <a:cubicBezTo>
                    <a:pt x="4356" y="16"/>
                    <a:pt x="4319" y="1"/>
                    <a:pt x="42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233;p69"/>
            <p:cNvSpPr/>
            <p:nvPr/>
          </p:nvSpPr>
          <p:spPr>
            <a:xfrm>
              <a:off x="7414834" y="3349787"/>
              <a:ext cx="425142" cy="567478"/>
            </a:xfrm>
            <a:custGeom>
              <a:avLst/>
              <a:gdLst/>
              <a:ahLst/>
              <a:cxnLst/>
              <a:rect l="l" t="t" r="r" b="b"/>
              <a:pathLst>
                <a:path w="10245" h="13675" extrusionOk="0">
                  <a:moveTo>
                    <a:pt x="5868" y="1"/>
                  </a:moveTo>
                  <a:cubicBezTo>
                    <a:pt x="5868" y="1"/>
                    <a:pt x="0" y="7627"/>
                    <a:pt x="2737" y="11296"/>
                  </a:cubicBezTo>
                  <a:cubicBezTo>
                    <a:pt x="4364" y="13477"/>
                    <a:pt x="8163" y="13675"/>
                    <a:pt x="9489" y="13675"/>
                  </a:cubicBezTo>
                  <a:cubicBezTo>
                    <a:pt x="9784" y="13675"/>
                    <a:pt x="9956" y="13665"/>
                    <a:pt x="9956" y="13665"/>
                  </a:cubicBezTo>
                  <a:cubicBezTo>
                    <a:pt x="9956" y="13665"/>
                    <a:pt x="9393" y="12960"/>
                    <a:pt x="9224" y="11099"/>
                  </a:cubicBezTo>
                  <a:cubicBezTo>
                    <a:pt x="9057" y="9237"/>
                    <a:pt x="10245" y="7755"/>
                    <a:pt x="10245" y="7755"/>
                  </a:cubicBezTo>
                  <a:cubicBezTo>
                    <a:pt x="10245" y="7755"/>
                    <a:pt x="8454" y="7085"/>
                    <a:pt x="6507" y="7042"/>
                  </a:cubicBezTo>
                  <a:lnTo>
                    <a:pt x="5868" y="1"/>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234;p69"/>
            <p:cNvSpPr/>
            <p:nvPr/>
          </p:nvSpPr>
          <p:spPr>
            <a:xfrm>
              <a:off x="7606350" y="3639920"/>
              <a:ext cx="228278" cy="29837"/>
            </a:xfrm>
            <a:custGeom>
              <a:avLst/>
              <a:gdLst/>
              <a:ahLst/>
              <a:cxnLst/>
              <a:rect l="l" t="t" r="r" b="b"/>
              <a:pathLst>
                <a:path w="5501" h="719" extrusionOk="0">
                  <a:moveTo>
                    <a:pt x="0" y="0"/>
                  </a:moveTo>
                  <a:lnTo>
                    <a:pt x="5500" y="719"/>
                  </a:lnTo>
                  <a:cubicBezTo>
                    <a:pt x="5500" y="719"/>
                    <a:pt x="2834" y="0"/>
                    <a:pt x="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235;p69"/>
            <p:cNvSpPr/>
            <p:nvPr/>
          </p:nvSpPr>
          <p:spPr>
            <a:xfrm>
              <a:off x="7528537" y="3821530"/>
              <a:ext cx="299612" cy="101461"/>
            </a:xfrm>
            <a:custGeom>
              <a:avLst/>
              <a:gdLst/>
              <a:ahLst/>
              <a:cxnLst/>
              <a:rect l="l" t="t" r="r" b="b"/>
              <a:pathLst>
                <a:path w="7220" h="2445" extrusionOk="0">
                  <a:moveTo>
                    <a:pt x="53" y="1"/>
                  </a:moveTo>
                  <a:lnTo>
                    <a:pt x="0" y="33"/>
                  </a:lnTo>
                  <a:cubicBezTo>
                    <a:pt x="345" y="605"/>
                    <a:pt x="908" y="1000"/>
                    <a:pt x="1487" y="1297"/>
                  </a:cubicBezTo>
                  <a:cubicBezTo>
                    <a:pt x="2075" y="1593"/>
                    <a:pt x="2703" y="1798"/>
                    <a:pt x="3336" y="1959"/>
                  </a:cubicBezTo>
                  <a:cubicBezTo>
                    <a:pt x="3972" y="2123"/>
                    <a:pt x="4617" y="2230"/>
                    <a:pt x="5266" y="2314"/>
                  </a:cubicBezTo>
                  <a:cubicBezTo>
                    <a:pt x="5915" y="2392"/>
                    <a:pt x="6566" y="2439"/>
                    <a:pt x="7219" y="2444"/>
                  </a:cubicBezTo>
                  <a:lnTo>
                    <a:pt x="7218" y="2383"/>
                  </a:lnTo>
                  <a:cubicBezTo>
                    <a:pt x="6570" y="2345"/>
                    <a:pt x="5922" y="2278"/>
                    <a:pt x="5279" y="2191"/>
                  </a:cubicBezTo>
                  <a:cubicBezTo>
                    <a:pt x="4637" y="2104"/>
                    <a:pt x="3998" y="1988"/>
                    <a:pt x="3367" y="1833"/>
                  </a:cubicBezTo>
                  <a:cubicBezTo>
                    <a:pt x="2739" y="1679"/>
                    <a:pt x="2119" y="1476"/>
                    <a:pt x="1537" y="1197"/>
                  </a:cubicBezTo>
                  <a:cubicBezTo>
                    <a:pt x="1247" y="1056"/>
                    <a:pt x="969" y="891"/>
                    <a:pt x="713" y="697"/>
                  </a:cubicBezTo>
                  <a:cubicBezTo>
                    <a:pt x="457" y="502"/>
                    <a:pt x="225" y="273"/>
                    <a:pt x="53"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236;p69"/>
            <p:cNvSpPr/>
            <p:nvPr/>
          </p:nvSpPr>
          <p:spPr>
            <a:xfrm>
              <a:off x="7572732" y="3235046"/>
              <a:ext cx="352023" cy="291105"/>
            </a:xfrm>
            <a:custGeom>
              <a:avLst/>
              <a:gdLst/>
              <a:ahLst/>
              <a:cxnLst/>
              <a:rect l="l" t="t" r="r" b="b"/>
              <a:pathLst>
                <a:path w="8483" h="7015" extrusionOk="0">
                  <a:moveTo>
                    <a:pt x="3555" y="0"/>
                  </a:moveTo>
                  <a:cubicBezTo>
                    <a:pt x="3087" y="0"/>
                    <a:pt x="1715" y="342"/>
                    <a:pt x="1" y="3849"/>
                  </a:cubicBezTo>
                  <a:cubicBezTo>
                    <a:pt x="100" y="4543"/>
                    <a:pt x="2940" y="6957"/>
                    <a:pt x="4294" y="7014"/>
                  </a:cubicBezTo>
                  <a:cubicBezTo>
                    <a:pt x="4304" y="7014"/>
                    <a:pt x="4313" y="7015"/>
                    <a:pt x="4323" y="7015"/>
                  </a:cubicBezTo>
                  <a:cubicBezTo>
                    <a:pt x="5579" y="7015"/>
                    <a:pt x="8482" y="1482"/>
                    <a:pt x="8482" y="1482"/>
                  </a:cubicBezTo>
                  <a:lnTo>
                    <a:pt x="3730" y="20"/>
                  </a:lnTo>
                  <a:cubicBezTo>
                    <a:pt x="3730" y="20"/>
                    <a:pt x="3669" y="0"/>
                    <a:pt x="355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237;p69"/>
            <p:cNvSpPr/>
            <p:nvPr/>
          </p:nvSpPr>
          <p:spPr>
            <a:xfrm>
              <a:off x="7581115" y="3221892"/>
              <a:ext cx="338371" cy="275585"/>
            </a:xfrm>
            <a:custGeom>
              <a:avLst/>
              <a:gdLst/>
              <a:ahLst/>
              <a:cxnLst/>
              <a:rect l="l" t="t" r="r" b="b"/>
              <a:pathLst>
                <a:path w="8154" h="6641" extrusionOk="0">
                  <a:moveTo>
                    <a:pt x="3457" y="0"/>
                  </a:moveTo>
                  <a:cubicBezTo>
                    <a:pt x="3064" y="0"/>
                    <a:pt x="1718" y="282"/>
                    <a:pt x="1" y="3737"/>
                  </a:cubicBezTo>
                  <a:cubicBezTo>
                    <a:pt x="96" y="4394"/>
                    <a:pt x="2813" y="6586"/>
                    <a:pt x="4118" y="6639"/>
                  </a:cubicBezTo>
                  <a:cubicBezTo>
                    <a:pt x="4127" y="6640"/>
                    <a:pt x="4136" y="6640"/>
                    <a:pt x="4145" y="6640"/>
                  </a:cubicBezTo>
                  <a:cubicBezTo>
                    <a:pt x="5356" y="6640"/>
                    <a:pt x="8154" y="1394"/>
                    <a:pt x="8154" y="1394"/>
                  </a:cubicBezTo>
                  <a:lnTo>
                    <a:pt x="3574" y="11"/>
                  </a:lnTo>
                  <a:cubicBezTo>
                    <a:pt x="3574" y="11"/>
                    <a:pt x="3534" y="0"/>
                    <a:pt x="34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238;p69"/>
            <p:cNvSpPr/>
            <p:nvPr/>
          </p:nvSpPr>
          <p:spPr>
            <a:xfrm>
              <a:off x="7665853" y="3188943"/>
              <a:ext cx="24318" cy="30501"/>
            </a:xfrm>
            <a:custGeom>
              <a:avLst/>
              <a:gdLst/>
              <a:ahLst/>
              <a:cxnLst/>
              <a:rect l="l" t="t" r="r" b="b"/>
              <a:pathLst>
                <a:path w="586" h="735" extrusionOk="0">
                  <a:moveTo>
                    <a:pt x="385" y="1"/>
                  </a:moveTo>
                  <a:cubicBezTo>
                    <a:pt x="343" y="1"/>
                    <a:pt x="300" y="15"/>
                    <a:pt x="262" y="42"/>
                  </a:cubicBezTo>
                  <a:cubicBezTo>
                    <a:pt x="259" y="44"/>
                    <a:pt x="257" y="45"/>
                    <a:pt x="254" y="48"/>
                  </a:cubicBezTo>
                  <a:cubicBezTo>
                    <a:pt x="238" y="51"/>
                    <a:pt x="220" y="59"/>
                    <a:pt x="205" y="69"/>
                  </a:cubicBezTo>
                  <a:cubicBezTo>
                    <a:pt x="171" y="90"/>
                    <a:pt x="143" y="120"/>
                    <a:pt x="123" y="158"/>
                  </a:cubicBezTo>
                  <a:cubicBezTo>
                    <a:pt x="76" y="198"/>
                    <a:pt x="41" y="254"/>
                    <a:pt x="24" y="318"/>
                  </a:cubicBezTo>
                  <a:cubicBezTo>
                    <a:pt x="1" y="408"/>
                    <a:pt x="21" y="493"/>
                    <a:pt x="77" y="548"/>
                  </a:cubicBezTo>
                  <a:cubicBezTo>
                    <a:pt x="91" y="581"/>
                    <a:pt x="113" y="611"/>
                    <a:pt x="140" y="635"/>
                  </a:cubicBezTo>
                  <a:cubicBezTo>
                    <a:pt x="145" y="648"/>
                    <a:pt x="153" y="663"/>
                    <a:pt x="163" y="677"/>
                  </a:cubicBezTo>
                  <a:cubicBezTo>
                    <a:pt x="187" y="709"/>
                    <a:pt x="222" y="728"/>
                    <a:pt x="261" y="734"/>
                  </a:cubicBezTo>
                  <a:cubicBezTo>
                    <a:pt x="267" y="734"/>
                    <a:pt x="273" y="735"/>
                    <a:pt x="279" y="735"/>
                  </a:cubicBezTo>
                  <a:cubicBezTo>
                    <a:pt x="292" y="735"/>
                    <a:pt x="308" y="734"/>
                    <a:pt x="323" y="728"/>
                  </a:cubicBezTo>
                  <a:cubicBezTo>
                    <a:pt x="327" y="729"/>
                    <a:pt x="331" y="729"/>
                    <a:pt x="334" y="729"/>
                  </a:cubicBezTo>
                  <a:cubicBezTo>
                    <a:pt x="370" y="729"/>
                    <a:pt x="404" y="712"/>
                    <a:pt x="426" y="683"/>
                  </a:cubicBezTo>
                  <a:cubicBezTo>
                    <a:pt x="437" y="667"/>
                    <a:pt x="449" y="650"/>
                    <a:pt x="459" y="633"/>
                  </a:cubicBezTo>
                  <a:cubicBezTo>
                    <a:pt x="476" y="620"/>
                    <a:pt x="490" y="602"/>
                    <a:pt x="498" y="580"/>
                  </a:cubicBezTo>
                  <a:lnTo>
                    <a:pt x="507" y="554"/>
                  </a:lnTo>
                  <a:cubicBezTo>
                    <a:pt x="535" y="517"/>
                    <a:pt x="555" y="472"/>
                    <a:pt x="566" y="427"/>
                  </a:cubicBezTo>
                  <a:cubicBezTo>
                    <a:pt x="571" y="406"/>
                    <a:pt x="573" y="384"/>
                    <a:pt x="576" y="364"/>
                  </a:cubicBezTo>
                  <a:cubicBezTo>
                    <a:pt x="586" y="334"/>
                    <a:pt x="582" y="303"/>
                    <a:pt x="568" y="276"/>
                  </a:cubicBezTo>
                  <a:lnTo>
                    <a:pt x="568" y="260"/>
                  </a:lnTo>
                  <a:cubicBezTo>
                    <a:pt x="568" y="249"/>
                    <a:pt x="570" y="239"/>
                    <a:pt x="570" y="229"/>
                  </a:cubicBezTo>
                  <a:cubicBezTo>
                    <a:pt x="572" y="95"/>
                    <a:pt x="505" y="40"/>
                    <a:pt x="465" y="19"/>
                  </a:cubicBezTo>
                  <a:cubicBezTo>
                    <a:pt x="441" y="7"/>
                    <a:pt x="413" y="1"/>
                    <a:pt x="38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239;p69"/>
            <p:cNvSpPr/>
            <p:nvPr/>
          </p:nvSpPr>
          <p:spPr>
            <a:xfrm>
              <a:off x="7673903" y="3273473"/>
              <a:ext cx="21745" cy="24359"/>
            </a:xfrm>
            <a:custGeom>
              <a:avLst/>
              <a:gdLst/>
              <a:ahLst/>
              <a:cxnLst/>
              <a:rect l="l" t="t" r="r" b="b"/>
              <a:pathLst>
                <a:path w="524" h="587" extrusionOk="0">
                  <a:moveTo>
                    <a:pt x="297" y="0"/>
                  </a:moveTo>
                  <a:cubicBezTo>
                    <a:pt x="249" y="0"/>
                    <a:pt x="187" y="18"/>
                    <a:pt x="126" y="88"/>
                  </a:cubicBezTo>
                  <a:cubicBezTo>
                    <a:pt x="85" y="121"/>
                    <a:pt x="55" y="166"/>
                    <a:pt x="45" y="217"/>
                  </a:cubicBezTo>
                  <a:cubicBezTo>
                    <a:pt x="27" y="254"/>
                    <a:pt x="11" y="299"/>
                    <a:pt x="6" y="350"/>
                  </a:cubicBezTo>
                  <a:cubicBezTo>
                    <a:pt x="0" y="459"/>
                    <a:pt x="67" y="557"/>
                    <a:pt x="163" y="582"/>
                  </a:cubicBezTo>
                  <a:cubicBezTo>
                    <a:pt x="181" y="584"/>
                    <a:pt x="196" y="587"/>
                    <a:pt x="212" y="587"/>
                  </a:cubicBezTo>
                  <a:cubicBezTo>
                    <a:pt x="260" y="587"/>
                    <a:pt x="307" y="568"/>
                    <a:pt x="349" y="536"/>
                  </a:cubicBezTo>
                  <a:cubicBezTo>
                    <a:pt x="440" y="497"/>
                    <a:pt x="508" y="412"/>
                    <a:pt x="519" y="316"/>
                  </a:cubicBezTo>
                  <a:cubicBezTo>
                    <a:pt x="524" y="265"/>
                    <a:pt x="516" y="217"/>
                    <a:pt x="493" y="172"/>
                  </a:cubicBezTo>
                  <a:cubicBezTo>
                    <a:pt x="476" y="97"/>
                    <a:pt x="430" y="28"/>
                    <a:pt x="348" y="6"/>
                  </a:cubicBezTo>
                  <a:cubicBezTo>
                    <a:pt x="334" y="3"/>
                    <a:pt x="317"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240;p69"/>
            <p:cNvSpPr/>
            <p:nvPr/>
          </p:nvSpPr>
          <p:spPr>
            <a:xfrm>
              <a:off x="7753744" y="3317211"/>
              <a:ext cx="24318" cy="30459"/>
            </a:xfrm>
            <a:custGeom>
              <a:avLst/>
              <a:gdLst/>
              <a:ahLst/>
              <a:cxnLst/>
              <a:rect l="l" t="t" r="r" b="b"/>
              <a:pathLst>
                <a:path w="586" h="734" extrusionOk="0">
                  <a:moveTo>
                    <a:pt x="385" y="0"/>
                  </a:moveTo>
                  <a:cubicBezTo>
                    <a:pt x="343" y="0"/>
                    <a:pt x="299" y="14"/>
                    <a:pt x="262" y="41"/>
                  </a:cubicBezTo>
                  <a:cubicBezTo>
                    <a:pt x="259" y="44"/>
                    <a:pt x="257" y="45"/>
                    <a:pt x="254" y="48"/>
                  </a:cubicBezTo>
                  <a:cubicBezTo>
                    <a:pt x="237" y="51"/>
                    <a:pt x="220" y="58"/>
                    <a:pt x="204" y="69"/>
                  </a:cubicBezTo>
                  <a:cubicBezTo>
                    <a:pt x="170" y="88"/>
                    <a:pt x="143" y="120"/>
                    <a:pt x="123" y="157"/>
                  </a:cubicBezTo>
                  <a:cubicBezTo>
                    <a:pt x="76" y="197"/>
                    <a:pt x="40" y="254"/>
                    <a:pt x="24" y="318"/>
                  </a:cubicBezTo>
                  <a:cubicBezTo>
                    <a:pt x="0" y="407"/>
                    <a:pt x="21" y="493"/>
                    <a:pt x="78" y="548"/>
                  </a:cubicBezTo>
                  <a:cubicBezTo>
                    <a:pt x="92" y="581"/>
                    <a:pt x="114" y="611"/>
                    <a:pt x="140" y="633"/>
                  </a:cubicBezTo>
                  <a:cubicBezTo>
                    <a:pt x="146" y="648"/>
                    <a:pt x="154" y="663"/>
                    <a:pt x="164" y="677"/>
                  </a:cubicBezTo>
                  <a:cubicBezTo>
                    <a:pt x="189" y="709"/>
                    <a:pt x="223" y="728"/>
                    <a:pt x="262" y="733"/>
                  </a:cubicBezTo>
                  <a:cubicBezTo>
                    <a:pt x="264" y="733"/>
                    <a:pt x="265" y="732"/>
                    <a:pt x="267" y="732"/>
                  </a:cubicBezTo>
                  <a:cubicBezTo>
                    <a:pt x="271" y="732"/>
                    <a:pt x="274" y="733"/>
                    <a:pt x="279" y="733"/>
                  </a:cubicBezTo>
                  <a:cubicBezTo>
                    <a:pt x="292" y="733"/>
                    <a:pt x="307" y="731"/>
                    <a:pt x="323" y="726"/>
                  </a:cubicBezTo>
                  <a:cubicBezTo>
                    <a:pt x="327" y="726"/>
                    <a:pt x="331" y="727"/>
                    <a:pt x="335" y="727"/>
                  </a:cubicBezTo>
                  <a:cubicBezTo>
                    <a:pt x="370" y="727"/>
                    <a:pt x="404" y="710"/>
                    <a:pt x="426" y="682"/>
                  </a:cubicBezTo>
                  <a:cubicBezTo>
                    <a:pt x="437" y="664"/>
                    <a:pt x="449" y="648"/>
                    <a:pt x="459" y="631"/>
                  </a:cubicBezTo>
                  <a:cubicBezTo>
                    <a:pt x="475" y="618"/>
                    <a:pt x="490" y="600"/>
                    <a:pt x="498" y="579"/>
                  </a:cubicBezTo>
                  <a:lnTo>
                    <a:pt x="506" y="553"/>
                  </a:lnTo>
                  <a:cubicBezTo>
                    <a:pt x="535" y="515"/>
                    <a:pt x="555" y="470"/>
                    <a:pt x="566" y="426"/>
                  </a:cubicBezTo>
                  <a:cubicBezTo>
                    <a:pt x="571" y="406"/>
                    <a:pt x="573" y="384"/>
                    <a:pt x="575" y="363"/>
                  </a:cubicBezTo>
                  <a:cubicBezTo>
                    <a:pt x="586" y="333"/>
                    <a:pt x="582" y="302"/>
                    <a:pt x="568" y="276"/>
                  </a:cubicBezTo>
                  <a:lnTo>
                    <a:pt x="568" y="259"/>
                  </a:lnTo>
                  <a:cubicBezTo>
                    <a:pt x="568" y="249"/>
                    <a:pt x="570" y="239"/>
                    <a:pt x="570" y="228"/>
                  </a:cubicBezTo>
                  <a:cubicBezTo>
                    <a:pt x="572" y="94"/>
                    <a:pt x="505" y="40"/>
                    <a:pt x="465" y="19"/>
                  </a:cubicBezTo>
                  <a:cubicBezTo>
                    <a:pt x="440" y="6"/>
                    <a:pt x="413"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241;p69"/>
            <p:cNvSpPr/>
            <p:nvPr/>
          </p:nvSpPr>
          <p:spPr>
            <a:xfrm>
              <a:off x="7679381" y="3344766"/>
              <a:ext cx="22699" cy="30169"/>
            </a:xfrm>
            <a:custGeom>
              <a:avLst/>
              <a:gdLst/>
              <a:ahLst/>
              <a:cxnLst/>
              <a:rect l="l" t="t" r="r" b="b"/>
              <a:pathLst>
                <a:path w="547" h="727" extrusionOk="0">
                  <a:moveTo>
                    <a:pt x="326" y="1"/>
                  </a:moveTo>
                  <a:cubicBezTo>
                    <a:pt x="258" y="1"/>
                    <a:pt x="192" y="33"/>
                    <a:pt x="140" y="83"/>
                  </a:cubicBezTo>
                  <a:cubicBezTo>
                    <a:pt x="89" y="114"/>
                    <a:pt x="50" y="167"/>
                    <a:pt x="25" y="235"/>
                  </a:cubicBezTo>
                  <a:cubicBezTo>
                    <a:pt x="10" y="275"/>
                    <a:pt x="3" y="322"/>
                    <a:pt x="5" y="366"/>
                  </a:cubicBezTo>
                  <a:cubicBezTo>
                    <a:pt x="2" y="394"/>
                    <a:pt x="0" y="422"/>
                    <a:pt x="2" y="451"/>
                  </a:cubicBezTo>
                  <a:cubicBezTo>
                    <a:pt x="5" y="577"/>
                    <a:pt x="81" y="713"/>
                    <a:pt x="217" y="725"/>
                  </a:cubicBezTo>
                  <a:cubicBezTo>
                    <a:pt x="222" y="727"/>
                    <a:pt x="227" y="727"/>
                    <a:pt x="234" y="727"/>
                  </a:cubicBezTo>
                  <a:cubicBezTo>
                    <a:pt x="312" y="727"/>
                    <a:pt x="391" y="680"/>
                    <a:pt x="435" y="605"/>
                  </a:cubicBezTo>
                  <a:cubicBezTo>
                    <a:pt x="445" y="588"/>
                    <a:pt x="453" y="570"/>
                    <a:pt x="459" y="552"/>
                  </a:cubicBezTo>
                  <a:cubicBezTo>
                    <a:pt x="482" y="531"/>
                    <a:pt x="503" y="504"/>
                    <a:pt x="518" y="473"/>
                  </a:cubicBezTo>
                  <a:cubicBezTo>
                    <a:pt x="546" y="409"/>
                    <a:pt x="546" y="342"/>
                    <a:pt x="546" y="293"/>
                  </a:cubicBezTo>
                  <a:cubicBezTo>
                    <a:pt x="546" y="239"/>
                    <a:pt x="545" y="96"/>
                    <a:pt x="429" y="28"/>
                  </a:cubicBezTo>
                  <a:cubicBezTo>
                    <a:pt x="396" y="9"/>
                    <a:pt x="36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242;p69"/>
            <p:cNvSpPr/>
            <p:nvPr/>
          </p:nvSpPr>
          <p:spPr>
            <a:xfrm>
              <a:off x="7735402" y="3372652"/>
              <a:ext cx="21786" cy="24401"/>
            </a:xfrm>
            <a:custGeom>
              <a:avLst/>
              <a:gdLst/>
              <a:ahLst/>
              <a:cxnLst/>
              <a:rect l="l" t="t" r="r" b="b"/>
              <a:pathLst>
                <a:path w="525" h="588" extrusionOk="0">
                  <a:moveTo>
                    <a:pt x="298" y="1"/>
                  </a:moveTo>
                  <a:cubicBezTo>
                    <a:pt x="249" y="1"/>
                    <a:pt x="187" y="19"/>
                    <a:pt x="127" y="89"/>
                  </a:cubicBezTo>
                  <a:cubicBezTo>
                    <a:pt x="86" y="122"/>
                    <a:pt x="56" y="167"/>
                    <a:pt x="46" y="218"/>
                  </a:cubicBezTo>
                  <a:cubicBezTo>
                    <a:pt x="28" y="255"/>
                    <a:pt x="10" y="300"/>
                    <a:pt x="7" y="351"/>
                  </a:cubicBezTo>
                  <a:cubicBezTo>
                    <a:pt x="0" y="460"/>
                    <a:pt x="67" y="558"/>
                    <a:pt x="164" y="582"/>
                  </a:cubicBezTo>
                  <a:cubicBezTo>
                    <a:pt x="181" y="584"/>
                    <a:pt x="196" y="588"/>
                    <a:pt x="211" y="588"/>
                  </a:cubicBezTo>
                  <a:cubicBezTo>
                    <a:pt x="261" y="588"/>
                    <a:pt x="308" y="569"/>
                    <a:pt x="350" y="537"/>
                  </a:cubicBezTo>
                  <a:cubicBezTo>
                    <a:pt x="441" y="498"/>
                    <a:pt x="508" y="413"/>
                    <a:pt x="520" y="317"/>
                  </a:cubicBezTo>
                  <a:cubicBezTo>
                    <a:pt x="525" y="266"/>
                    <a:pt x="515" y="218"/>
                    <a:pt x="494" y="173"/>
                  </a:cubicBezTo>
                  <a:cubicBezTo>
                    <a:pt x="477" y="98"/>
                    <a:pt x="431" y="29"/>
                    <a:pt x="349" y="7"/>
                  </a:cubicBezTo>
                  <a:cubicBezTo>
                    <a:pt x="334" y="4"/>
                    <a:pt x="317"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243;p69"/>
            <p:cNvSpPr/>
            <p:nvPr/>
          </p:nvSpPr>
          <p:spPr>
            <a:xfrm>
              <a:off x="7679422" y="3397177"/>
              <a:ext cx="22077" cy="20126"/>
            </a:xfrm>
            <a:custGeom>
              <a:avLst/>
              <a:gdLst/>
              <a:ahLst/>
              <a:cxnLst/>
              <a:rect l="l" t="t" r="r" b="b"/>
              <a:pathLst>
                <a:path w="532" h="485" extrusionOk="0">
                  <a:moveTo>
                    <a:pt x="352" y="0"/>
                  </a:moveTo>
                  <a:cubicBezTo>
                    <a:pt x="292" y="0"/>
                    <a:pt x="231" y="21"/>
                    <a:pt x="182" y="61"/>
                  </a:cubicBezTo>
                  <a:cubicBezTo>
                    <a:pt x="171" y="70"/>
                    <a:pt x="162" y="78"/>
                    <a:pt x="153" y="86"/>
                  </a:cubicBezTo>
                  <a:cubicBezTo>
                    <a:pt x="141" y="91"/>
                    <a:pt x="130" y="98"/>
                    <a:pt x="119" y="104"/>
                  </a:cubicBezTo>
                  <a:cubicBezTo>
                    <a:pt x="74" y="134"/>
                    <a:pt x="54" y="171"/>
                    <a:pt x="39" y="196"/>
                  </a:cubicBezTo>
                  <a:cubicBezTo>
                    <a:pt x="23" y="228"/>
                    <a:pt x="0" y="267"/>
                    <a:pt x="2" y="312"/>
                  </a:cubicBezTo>
                  <a:cubicBezTo>
                    <a:pt x="3" y="375"/>
                    <a:pt x="54" y="430"/>
                    <a:pt x="128" y="453"/>
                  </a:cubicBezTo>
                  <a:cubicBezTo>
                    <a:pt x="162" y="474"/>
                    <a:pt x="202" y="484"/>
                    <a:pt x="243" y="484"/>
                  </a:cubicBezTo>
                  <a:cubicBezTo>
                    <a:pt x="260" y="484"/>
                    <a:pt x="277" y="483"/>
                    <a:pt x="295" y="479"/>
                  </a:cubicBezTo>
                  <a:cubicBezTo>
                    <a:pt x="338" y="470"/>
                    <a:pt x="394" y="444"/>
                    <a:pt x="422" y="380"/>
                  </a:cubicBezTo>
                  <a:cubicBezTo>
                    <a:pt x="455" y="340"/>
                    <a:pt x="462" y="297"/>
                    <a:pt x="465" y="268"/>
                  </a:cubicBezTo>
                  <a:lnTo>
                    <a:pt x="465" y="261"/>
                  </a:lnTo>
                  <a:lnTo>
                    <a:pt x="491" y="224"/>
                  </a:lnTo>
                  <a:cubicBezTo>
                    <a:pt x="506" y="202"/>
                    <a:pt x="526" y="173"/>
                    <a:pt x="529" y="135"/>
                  </a:cubicBezTo>
                  <a:cubicBezTo>
                    <a:pt x="532" y="80"/>
                    <a:pt x="488" y="30"/>
                    <a:pt x="419" y="9"/>
                  </a:cubicBezTo>
                  <a:cubicBezTo>
                    <a:pt x="397" y="3"/>
                    <a:pt x="37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244;p69"/>
            <p:cNvSpPr/>
            <p:nvPr/>
          </p:nvSpPr>
          <p:spPr>
            <a:xfrm>
              <a:off x="7710504" y="3217659"/>
              <a:ext cx="28675" cy="27554"/>
            </a:xfrm>
            <a:custGeom>
              <a:avLst/>
              <a:gdLst/>
              <a:ahLst/>
              <a:cxnLst/>
              <a:rect l="l" t="t" r="r" b="b"/>
              <a:pathLst>
                <a:path w="691" h="664" extrusionOk="0">
                  <a:moveTo>
                    <a:pt x="433" y="1"/>
                  </a:moveTo>
                  <a:cubicBezTo>
                    <a:pt x="397" y="1"/>
                    <a:pt x="360" y="8"/>
                    <a:pt x="325" y="20"/>
                  </a:cubicBezTo>
                  <a:cubicBezTo>
                    <a:pt x="265" y="27"/>
                    <a:pt x="207" y="59"/>
                    <a:pt x="157" y="111"/>
                  </a:cubicBezTo>
                  <a:cubicBezTo>
                    <a:pt x="128" y="142"/>
                    <a:pt x="102" y="181"/>
                    <a:pt x="87" y="223"/>
                  </a:cubicBezTo>
                  <a:cubicBezTo>
                    <a:pt x="73" y="246"/>
                    <a:pt x="59" y="271"/>
                    <a:pt x="49" y="297"/>
                  </a:cubicBezTo>
                  <a:cubicBezTo>
                    <a:pt x="0" y="416"/>
                    <a:pt x="15" y="569"/>
                    <a:pt x="135" y="636"/>
                  </a:cubicBezTo>
                  <a:cubicBezTo>
                    <a:pt x="140" y="640"/>
                    <a:pt x="145" y="643"/>
                    <a:pt x="150" y="646"/>
                  </a:cubicBezTo>
                  <a:cubicBezTo>
                    <a:pt x="177" y="658"/>
                    <a:pt x="207" y="663"/>
                    <a:pt x="237" y="663"/>
                  </a:cubicBezTo>
                  <a:cubicBezTo>
                    <a:pt x="287" y="663"/>
                    <a:pt x="338" y="647"/>
                    <a:pt x="383" y="616"/>
                  </a:cubicBezTo>
                  <a:cubicBezTo>
                    <a:pt x="399" y="604"/>
                    <a:pt x="414" y="592"/>
                    <a:pt x="427" y="578"/>
                  </a:cubicBezTo>
                  <a:cubicBezTo>
                    <a:pt x="456" y="568"/>
                    <a:pt x="486" y="552"/>
                    <a:pt x="512" y="530"/>
                  </a:cubicBezTo>
                  <a:cubicBezTo>
                    <a:pt x="566" y="484"/>
                    <a:pt x="592" y="422"/>
                    <a:pt x="613" y="377"/>
                  </a:cubicBezTo>
                  <a:cubicBezTo>
                    <a:pt x="634" y="326"/>
                    <a:pt x="691" y="195"/>
                    <a:pt x="613" y="87"/>
                  </a:cubicBezTo>
                  <a:cubicBezTo>
                    <a:pt x="569" y="26"/>
                    <a:pt x="502" y="1"/>
                    <a:pt x="43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245;p69"/>
            <p:cNvSpPr/>
            <p:nvPr/>
          </p:nvSpPr>
          <p:spPr>
            <a:xfrm>
              <a:off x="7707931" y="3302770"/>
              <a:ext cx="24193" cy="22243"/>
            </a:xfrm>
            <a:custGeom>
              <a:avLst/>
              <a:gdLst/>
              <a:ahLst/>
              <a:cxnLst/>
              <a:rect l="l" t="t" r="r" b="b"/>
              <a:pathLst>
                <a:path w="583" h="536" extrusionOk="0">
                  <a:moveTo>
                    <a:pt x="379" y="1"/>
                  </a:moveTo>
                  <a:cubicBezTo>
                    <a:pt x="346" y="1"/>
                    <a:pt x="308" y="8"/>
                    <a:pt x="265" y="28"/>
                  </a:cubicBezTo>
                  <a:cubicBezTo>
                    <a:pt x="214" y="41"/>
                    <a:pt x="170" y="72"/>
                    <a:pt x="140" y="114"/>
                  </a:cubicBezTo>
                  <a:cubicBezTo>
                    <a:pt x="108" y="140"/>
                    <a:pt x="74" y="173"/>
                    <a:pt x="51" y="219"/>
                  </a:cubicBezTo>
                  <a:cubicBezTo>
                    <a:pt x="1" y="317"/>
                    <a:pt x="21" y="433"/>
                    <a:pt x="101" y="495"/>
                  </a:cubicBezTo>
                  <a:cubicBezTo>
                    <a:pt x="113" y="504"/>
                    <a:pt x="125" y="511"/>
                    <a:pt x="141" y="518"/>
                  </a:cubicBezTo>
                  <a:cubicBezTo>
                    <a:pt x="168" y="529"/>
                    <a:pt x="197" y="536"/>
                    <a:pt x="228" y="536"/>
                  </a:cubicBezTo>
                  <a:cubicBezTo>
                    <a:pt x="248" y="536"/>
                    <a:pt x="268" y="533"/>
                    <a:pt x="288" y="528"/>
                  </a:cubicBezTo>
                  <a:cubicBezTo>
                    <a:pt x="291" y="528"/>
                    <a:pt x="294" y="528"/>
                    <a:pt x="297" y="528"/>
                  </a:cubicBezTo>
                  <a:cubicBezTo>
                    <a:pt x="393" y="528"/>
                    <a:pt x="485" y="477"/>
                    <a:pt x="532" y="396"/>
                  </a:cubicBezTo>
                  <a:cubicBezTo>
                    <a:pt x="558" y="352"/>
                    <a:pt x="568" y="303"/>
                    <a:pt x="567" y="255"/>
                  </a:cubicBezTo>
                  <a:cubicBezTo>
                    <a:pt x="583" y="178"/>
                    <a:pt x="567" y="98"/>
                    <a:pt x="501" y="43"/>
                  </a:cubicBezTo>
                  <a:cubicBezTo>
                    <a:pt x="476" y="23"/>
                    <a:pt x="43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246;p69"/>
            <p:cNvSpPr/>
            <p:nvPr/>
          </p:nvSpPr>
          <p:spPr>
            <a:xfrm>
              <a:off x="7635227" y="3314224"/>
              <a:ext cx="24152" cy="22243"/>
            </a:xfrm>
            <a:custGeom>
              <a:avLst/>
              <a:gdLst/>
              <a:ahLst/>
              <a:cxnLst/>
              <a:rect l="l" t="t" r="r" b="b"/>
              <a:pathLst>
                <a:path w="582" h="536" extrusionOk="0">
                  <a:moveTo>
                    <a:pt x="378" y="1"/>
                  </a:moveTo>
                  <a:cubicBezTo>
                    <a:pt x="346" y="1"/>
                    <a:pt x="308" y="8"/>
                    <a:pt x="265" y="28"/>
                  </a:cubicBezTo>
                  <a:cubicBezTo>
                    <a:pt x="214" y="41"/>
                    <a:pt x="170" y="72"/>
                    <a:pt x="140" y="113"/>
                  </a:cubicBezTo>
                  <a:cubicBezTo>
                    <a:pt x="108" y="140"/>
                    <a:pt x="74" y="174"/>
                    <a:pt x="51" y="219"/>
                  </a:cubicBezTo>
                  <a:cubicBezTo>
                    <a:pt x="1" y="317"/>
                    <a:pt x="21" y="432"/>
                    <a:pt x="101" y="494"/>
                  </a:cubicBezTo>
                  <a:cubicBezTo>
                    <a:pt x="113" y="503"/>
                    <a:pt x="125" y="512"/>
                    <a:pt x="140" y="518"/>
                  </a:cubicBezTo>
                  <a:cubicBezTo>
                    <a:pt x="166" y="530"/>
                    <a:pt x="195" y="535"/>
                    <a:pt x="226" y="535"/>
                  </a:cubicBezTo>
                  <a:cubicBezTo>
                    <a:pt x="245" y="535"/>
                    <a:pt x="266" y="533"/>
                    <a:pt x="286" y="528"/>
                  </a:cubicBezTo>
                  <a:cubicBezTo>
                    <a:pt x="288" y="528"/>
                    <a:pt x="290" y="528"/>
                    <a:pt x="292" y="528"/>
                  </a:cubicBezTo>
                  <a:cubicBezTo>
                    <a:pt x="390" y="528"/>
                    <a:pt x="483" y="477"/>
                    <a:pt x="531" y="395"/>
                  </a:cubicBezTo>
                  <a:cubicBezTo>
                    <a:pt x="557" y="352"/>
                    <a:pt x="567" y="302"/>
                    <a:pt x="566" y="255"/>
                  </a:cubicBezTo>
                  <a:cubicBezTo>
                    <a:pt x="582" y="179"/>
                    <a:pt x="566" y="97"/>
                    <a:pt x="500" y="44"/>
                  </a:cubicBezTo>
                  <a:cubicBezTo>
                    <a:pt x="475" y="23"/>
                    <a:pt x="434"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247;p69"/>
            <p:cNvSpPr/>
            <p:nvPr/>
          </p:nvSpPr>
          <p:spPr>
            <a:xfrm>
              <a:off x="7667388" y="3221809"/>
              <a:ext cx="24152" cy="22243"/>
            </a:xfrm>
            <a:custGeom>
              <a:avLst/>
              <a:gdLst/>
              <a:ahLst/>
              <a:cxnLst/>
              <a:rect l="l" t="t" r="r" b="b"/>
              <a:pathLst>
                <a:path w="582" h="536" extrusionOk="0">
                  <a:moveTo>
                    <a:pt x="379" y="0"/>
                  </a:moveTo>
                  <a:cubicBezTo>
                    <a:pt x="346" y="0"/>
                    <a:pt x="309" y="8"/>
                    <a:pt x="266" y="27"/>
                  </a:cubicBezTo>
                  <a:cubicBezTo>
                    <a:pt x="215" y="41"/>
                    <a:pt x="170" y="71"/>
                    <a:pt x="140" y="113"/>
                  </a:cubicBezTo>
                  <a:cubicBezTo>
                    <a:pt x="108" y="139"/>
                    <a:pt x="75" y="173"/>
                    <a:pt x="51" y="218"/>
                  </a:cubicBezTo>
                  <a:cubicBezTo>
                    <a:pt x="1" y="316"/>
                    <a:pt x="21" y="432"/>
                    <a:pt x="102" y="494"/>
                  </a:cubicBezTo>
                  <a:cubicBezTo>
                    <a:pt x="113" y="503"/>
                    <a:pt x="126" y="510"/>
                    <a:pt x="140" y="518"/>
                  </a:cubicBezTo>
                  <a:cubicBezTo>
                    <a:pt x="167" y="529"/>
                    <a:pt x="197" y="535"/>
                    <a:pt x="228" y="535"/>
                  </a:cubicBezTo>
                  <a:cubicBezTo>
                    <a:pt x="248" y="535"/>
                    <a:pt x="267" y="533"/>
                    <a:pt x="287" y="528"/>
                  </a:cubicBezTo>
                  <a:cubicBezTo>
                    <a:pt x="289" y="528"/>
                    <a:pt x="291" y="528"/>
                    <a:pt x="293" y="528"/>
                  </a:cubicBezTo>
                  <a:cubicBezTo>
                    <a:pt x="390" y="528"/>
                    <a:pt x="484" y="477"/>
                    <a:pt x="531" y="395"/>
                  </a:cubicBezTo>
                  <a:cubicBezTo>
                    <a:pt x="557" y="351"/>
                    <a:pt x="567" y="302"/>
                    <a:pt x="566" y="255"/>
                  </a:cubicBezTo>
                  <a:cubicBezTo>
                    <a:pt x="582" y="179"/>
                    <a:pt x="566" y="97"/>
                    <a:pt x="500" y="43"/>
                  </a:cubicBezTo>
                  <a:cubicBezTo>
                    <a:pt x="476" y="22"/>
                    <a:pt x="435" y="0"/>
                    <a:pt x="3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248;p69"/>
            <p:cNvSpPr/>
            <p:nvPr/>
          </p:nvSpPr>
          <p:spPr>
            <a:xfrm>
              <a:off x="7754325" y="3268742"/>
              <a:ext cx="27471" cy="26351"/>
            </a:xfrm>
            <a:custGeom>
              <a:avLst/>
              <a:gdLst/>
              <a:ahLst/>
              <a:cxnLst/>
              <a:rect l="l" t="t" r="r" b="b"/>
              <a:pathLst>
                <a:path w="662" h="635" extrusionOk="0">
                  <a:moveTo>
                    <a:pt x="468" y="0"/>
                  </a:moveTo>
                  <a:cubicBezTo>
                    <a:pt x="431" y="0"/>
                    <a:pt x="391" y="10"/>
                    <a:pt x="350" y="31"/>
                  </a:cubicBezTo>
                  <a:cubicBezTo>
                    <a:pt x="336" y="37"/>
                    <a:pt x="321" y="44"/>
                    <a:pt x="309" y="52"/>
                  </a:cubicBezTo>
                  <a:cubicBezTo>
                    <a:pt x="294" y="54"/>
                    <a:pt x="280" y="59"/>
                    <a:pt x="267" y="63"/>
                  </a:cubicBezTo>
                  <a:cubicBezTo>
                    <a:pt x="208" y="84"/>
                    <a:pt x="168" y="126"/>
                    <a:pt x="138" y="155"/>
                  </a:cubicBezTo>
                  <a:cubicBezTo>
                    <a:pt x="105" y="191"/>
                    <a:pt x="63" y="233"/>
                    <a:pt x="37" y="294"/>
                  </a:cubicBezTo>
                  <a:cubicBezTo>
                    <a:pt x="1" y="378"/>
                    <a:pt x="13" y="472"/>
                    <a:pt x="68" y="536"/>
                  </a:cubicBezTo>
                  <a:cubicBezTo>
                    <a:pt x="88" y="574"/>
                    <a:pt x="119" y="604"/>
                    <a:pt x="156" y="620"/>
                  </a:cubicBezTo>
                  <a:cubicBezTo>
                    <a:pt x="172" y="626"/>
                    <a:pt x="188" y="632"/>
                    <a:pt x="207" y="634"/>
                  </a:cubicBezTo>
                  <a:cubicBezTo>
                    <a:pt x="213" y="634"/>
                    <a:pt x="219" y="635"/>
                    <a:pt x="226" y="635"/>
                  </a:cubicBezTo>
                  <a:cubicBezTo>
                    <a:pt x="270" y="635"/>
                    <a:pt x="327" y="618"/>
                    <a:pt x="382" y="552"/>
                  </a:cubicBezTo>
                  <a:cubicBezTo>
                    <a:pt x="435" y="512"/>
                    <a:pt x="467" y="458"/>
                    <a:pt x="487" y="419"/>
                  </a:cubicBezTo>
                  <a:lnTo>
                    <a:pt x="491" y="412"/>
                  </a:lnTo>
                  <a:lnTo>
                    <a:pt x="537" y="373"/>
                  </a:lnTo>
                  <a:cubicBezTo>
                    <a:pt x="563" y="350"/>
                    <a:pt x="601" y="317"/>
                    <a:pt x="625" y="269"/>
                  </a:cubicBezTo>
                  <a:cubicBezTo>
                    <a:pt x="661" y="196"/>
                    <a:pt x="651" y="109"/>
                    <a:pt x="598" y="54"/>
                  </a:cubicBezTo>
                  <a:cubicBezTo>
                    <a:pt x="564" y="19"/>
                    <a:pt x="519" y="0"/>
                    <a:pt x="46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249;p69"/>
            <p:cNvSpPr/>
            <p:nvPr/>
          </p:nvSpPr>
          <p:spPr>
            <a:xfrm>
              <a:off x="7633816" y="3374561"/>
              <a:ext cx="27720" cy="27886"/>
            </a:xfrm>
            <a:custGeom>
              <a:avLst/>
              <a:gdLst/>
              <a:ahLst/>
              <a:cxnLst/>
              <a:rect l="l" t="t" r="r" b="b"/>
              <a:pathLst>
                <a:path w="668" h="672" extrusionOk="0">
                  <a:moveTo>
                    <a:pt x="453" y="0"/>
                  </a:moveTo>
                  <a:cubicBezTo>
                    <a:pt x="437" y="0"/>
                    <a:pt x="421" y="2"/>
                    <a:pt x="406" y="6"/>
                  </a:cubicBezTo>
                  <a:cubicBezTo>
                    <a:pt x="402" y="7"/>
                    <a:pt x="399" y="7"/>
                    <a:pt x="395" y="8"/>
                  </a:cubicBezTo>
                  <a:cubicBezTo>
                    <a:pt x="384" y="5"/>
                    <a:pt x="374" y="4"/>
                    <a:pt x="363" y="4"/>
                  </a:cubicBezTo>
                  <a:cubicBezTo>
                    <a:pt x="356" y="4"/>
                    <a:pt x="348" y="5"/>
                    <a:pt x="341" y="6"/>
                  </a:cubicBezTo>
                  <a:cubicBezTo>
                    <a:pt x="303" y="11"/>
                    <a:pt x="263" y="27"/>
                    <a:pt x="230" y="54"/>
                  </a:cubicBezTo>
                  <a:cubicBezTo>
                    <a:pt x="171" y="73"/>
                    <a:pt x="116" y="110"/>
                    <a:pt x="75" y="162"/>
                  </a:cubicBezTo>
                  <a:cubicBezTo>
                    <a:pt x="18" y="234"/>
                    <a:pt x="1" y="322"/>
                    <a:pt x="31" y="394"/>
                  </a:cubicBezTo>
                  <a:cubicBezTo>
                    <a:pt x="31" y="431"/>
                    <a:pt x="39" y="466"/>
                    <a:pt x="53" y="498"/>
                  </a:cubicBezTo>
                  <a:cubicBezTo>
                    <a:pt x="52" y="514"/>
                    <a:pt x="53" y="529"/>
                    <a:pt x="57" y="547"/>
                  </a:cubicBezTo>
                  <a:cubicBezTo>
                    <a:pt x="67" y="585"/>
                    <a:pt x="89" y="617"/>
                    <a:pt x="124" y="637"/>
                  </a:cubicBezTo>
                  <a:cubicBezTo>
                    <a:pt x="127" y="639"/>
                    <a:pt x="133" y="643"/>
                    <a:pt x="139" y="645"/>
                  </a:cubicBezTo>
                  <a:cubicBezTo>
                    <a:pt x="150" y="650"/>
                    <a:pt x="166" y="655"/>
                    <a:pt x="181" y="656"/>
                  </a:cubicBezTo>
                  <a:cubicBezTo>
                    <a:pt x="199" y="666"/>
                    <a:pt x="218" y="672"/>
                    <a:pt x="238" y="672"/>
                  </a:cubicBezTo>
                  <a:cubicBezTo>
                    <a:pt x="257" y="672"/>
                    <a:pt x="277" y="667"/>
                    <a:pt x="294" y="657"/>
                  </a:cubicBezTo>
                  <a:cubicBezTo>
                    <a:pt x="313" y="647"/>
                    <a:pt x="329" y="636"/>
                    <a:pt x="346" y="625"/>
                  </a:cubicBezTo>
                  <a:cubicBezTo>
                    <a:pt x="366" y="620"/>
                    <a:pt x="387" y="610"/>
                    <a:pt x="403" y="593"/>
                  </a:cubicBezTo>
                  <a:lnTo>
                    <a:pt x="421" y="574"/>
                  </a:lnTo>
                  <a:cubicBezTo>
                    <a:pt x="462" y="550"/>
                    <a:pt x="498" y="518"/>
                    <a:pt x="526" y="481"/>
                  </a:cubicBezTo>
                  <a:cubicBezTo>
                    <a:pt x="540" y="464"/>
                    <a:pt x="551" y="446"/>
                    <a:pt x="560" y="426"/>
                  </a:cubicBezTo>
                  <a:cubicBezTo>
                    <a:pt x="581" y="403"/>
                    <a:pt x="591" y="374"/>
                    <a:pt x="590" y="344"/>
                  </a:cubicBezTo>
                  <a:lnTo>
                    <a:pt x="597" y="328"/>
                  </a:lnTo>
                  <a:cubicBezTo>
                    <a:pt x="602" y="319"/>
                    <a:pt x="607" y="311"/>
                    <a:pt x="611" y="301"/>
                  </a:cubicBezTo>
                  <a:cubicBezTo>
                    <a:pt x="667" y="181"/>
                    <a:pt x="628" y="104"/>
                    <a:pt x="600" y="69"/>
                  </a:cubicBezTo>
                  <a:cubicBezTo>
                    <a:pt x="566" y="25"/>
                    <a:pt x="511"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250;p69"/>
            <p:cNvSpPr/>
            <p:nvPr/>
          </p:nvSpPr>
          <p:spPr>
            <a:xfrm>
              <a:off x="7838109" y="3229154"/>
              <a:ext cx="24110" cy="22284"/>
            </a:xfrm>
            <a:custGeom>
              <a:avLst/>
              <a:gdLst/>
              <a:ahLst/>
              <a:cxnLst/>
              <a:rect l="l" t="t" r="r" b="b"/>
              <a:pathLst>
                <a:path w="581" h="537" extrusionOk="0">
                  <a:moveTo>
                    <a:pt x="378" y="1"/>
                  </a:moveTo>
                  <a:cubicBezTo>
                    <a:pt x="346" y="1"/>
                    <a:pt x="308" y="8"/>
                    <a:pt x="265" y="28"/>
                  </a:cubicBezTo>
                  <a:cubicBezTo>
                    <a:pt x="214" y="41"/>
                    <a:pt x="169" y="72"/>
                    <a:pt x="140" y="113"/>
                  </a:cubicBezTo>
                  <a:cubicBezTo>
                    <a:pt x="107" y="141"/>
                    <a:pt x="74" y="174"/>
                    <a:pt x="50" y="219"/>
                  </a:cubicBezTo>
                  <a:cubicBezTo>
                    <a:pt x="1" y="317"/>
                    <a:pt x="21" y="432"/>
                    <a:pt x="101" y="494"/>
                  </a:cubicBezTo>
                  <a:cubicBezTo>
                    <a:pt x="111" y="504"/>
                    <a:pt x="125" y="512"/>
                    <a:pt x="140" y="518"/>
                  </a:cubicBezTo>
                  <a:cubicBezTo>
                    <a:pt x="166" y="530"/>
                    <a:pt x="195" y="536"/>
                    <a:pt x="226" y="536"/>
                  </a:cubicBezTo>
                  <a:cubicBezTo>
                    <a:pt x="246" y="536"/>
                    <a:pt x="266" y="533"/>
                    <a:pt x="286" y="528"/>
                  </a:cubicBezTo>
                  <a:cubicBezTo>
                    <a:pt x="289" y="528"/>
                    <a:pt x="292" y="528"/>
                    <a:pt x="294" y="528"/>
                  </a:cubicBezTo>
                  <a:cubicBezTo>
                    <a:pt x="390" y="528"/>
                    <a:pt x="483" y="477"/>
                    <a:pt x="531" y="395"/>
                  </a:cubicBezTo>
                  <a:cubicBezTo>
                    <a:pt x="557" y="352"/>
                    <a:pt x="566" y="303"/>
                    <a:pt x="565" y="255"/>
                  </a:cubicBezTo>
                  <a:cubicBezTo>
                    <a:pt x="581" y="179"/>
                    <a:pt x="565" y="97"/>
                    <a:pt x="500" y="44"/>
                  </a:cubicBezTo>
                  <a:cubicBezTo>
                    <a:pt x="475" y="24"/>
                    <a:pt x="434" y="1"/>
                    <a:pt x="37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251;p69"/>
            <p:cNvSpPr/>
            <p:nvPr/>
          </p:nvSpPr>
          <p:spPr>
            <a:xfrm>
              <a:off x="7876826" y="3316838"/>
              <a:ext cx="27430" cy="26392"/>
            </a:xfrm>
            <a:custGeom>
              <a:avLst/>
              <a:gdLst/>
              <a:ahLst/>
              <a:cxnLst/>
              <a:rect l="l" t="t" r="r" b="b"/>
              <a:pathLst>
                <a:path w="661" h="636" extrusionOk="0">
                  <a:moveTo>
                    <a:pt x="467" y="1"/>
                  </a:moveTo>
                  <a:cubicBezTo>
                    <a:pt x="430" y="1"/>
                    <a:pt x="390" y="11"/>
                    <a:pt x="349" y="31"/>
                  </a:cubicBezTo>
                  <a:cubicBezTo>
                    <a:pt x="335" y="37"/>
                    <a:pt x="321" y="45"/>
                    <a:pt x="307" y="53"/>
                  </a:cubicBezTo>
                  <a:cubicBezTo>
                    <a:pt x="294" y="55"/>
                    <a:pt x="280" y="59"/>
                    <a:pt x="266" y="63"/>
                  </a:cubicBezTo>
                  <a:cubicBezTo>
                    <a:pt x="207" y="85"/>
                    <a:pt x="167" y="126"/>
                    <a:pt x="137" y="156"/>
                  </a:cubicBezTo>
                  <a:cubicBezTo>
                    <a:pt x="104" y="191"/>
                    <a:pt x="62" y="233"/>
                    <a:pt x="36" y="294"/>
                  </a:cubicBezTo>
                  <a:cubicBezTo>
                    <a:pt x="0" y="378"/>
                    <a:pt x="13" y="472"/>
                    <a:pt x="67" y="536"/>
                  </a:cubicBezTo>
                  <a:cubicBezTo>
                    <a:pt x="88" y="574"/>
                    <a:pt x="119" y="604"/>
                    <a:pt x="156" y="621"/>
                  </a:cubicBezTo>
                  <a:cubicBezTo>
                    <a:pt x="171" y="627"/>
                    <a:pt x="188" y="632"/>
                    <a:pt x="206" y="634"/>
                  </a:cubicBezTo>
                  <a:cubicBezTo>
                    <a:pt x="212" y="635"/>
                    <a:pt x="219" y="635"/>
                    <a:pt x="226" y="635"/>
                  </a:cubicBezTo>
                  <a:cubicBezTo>
                    <a:pt x="270" y="635"/>
                    <a:pt x="326" y="618"/>
                    <a:pt x="382" y="553"/>
                  </a:cubicBezTo>
                  <a:cubicBezTo>
                    <a:pt x="434" y="512"/>
                    <a:pt x="466" y="459"/>
                    <a:pt x="487" y="420"/>
                  </a:cubicBezTo>
                  <a:lnTo>
                    <a:pt x="491" y="412"/>
                  </a:lnTo>
                  <a:lnTo>
                    <a:pt x="536" y="373"/>
                  </a:lnTo>
                  <a:cubicBezTo>
                    <a:pt x="563" y="351"/>
                    <a:pt x="600" y="318"/>
                    <a:pt x="625" y="269"/>
                  </a:cubicBezTo>
                  <a:cubicBezTo>
                    <a:pt x="661" y="196"/>
                    <a:pt x="651" y="109"/>
                    <a:pt x="598" y="55"/>
                  </a:cubicBezTo>
                  <a:cubicBezTo>
                    <a:pt x="563" y="19"/>
                    <a:pt x="518" y="1"/>
                    <a:pt x="46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252;p69"/>
            <p:cNvSpPr/>
            <p:nvPr/>
          </p:nvSpPr>
          <p:spPr>
            <a:xfrm>
              <a:off x="7692834" y="3428282"/>
              <a:ext cx="22741" cy="30210"/>
            </a:xfrm>
            <a:custGeom>
              <a:avLst/>
              <a:gdLst/>
              <a:ahLst/>
              <a:cxnLst/>
              <a:rect l="l" t="t" r="r" b="b"/>
              <a:pathLst>
                <a:path w="548" h="728" extrusionOk="0">
                  <a:moveTo>
                    <a:pt x="327" y="1"/>
                  </a:moveTo>
                  <a:cubicBezTo>
                    <a:pt x="259" y="1"/>
                    <a:pt x="192" y="34"/>
                    <a:pt x="141" y="84"/>
                  </a:cubicBezTo>
                  <a:cubicBezTo>
                    <a:pt x="90" y="115"/>
                    <a:pt x="50" y="167"/>
                    <a:pt x="26" y="235"/>
                  </a:cubicBezTo>
                  <a:cubicBezTo>
                    <a:pt x="11" y="275"/>
                    <a:pt x="4" y="322"/>
                    <a:pt x="6" y="367"/>
                  </a:cubicBezTo>
                  <a:cubicBezTo>
                    <a:pt x="3" y="394"/>
                    <a:pt x="1" y="422"/>
                    <a:pt x="3" y="451"/>
                  </a:cubicBezTo>
                  <a:cubicBezTo>
                    <a:pt x="6" y="578"/>
                    <a:pt x="81" y="713"/>
                    <a:pt x="217" y="725"/>
                  </a:cubicBezTo>
                  <a:cubicBezTo>
                    <a:pt x="222" y="728"/>
                    <a:pt x="230" y="728"/>
                    <a:pt x="235" y="728"/>
                  </a:cubicBezTo>
                  <a:cubicBezTo>
                    <a:pt x="313" y="728"/>
                    <a:pt x="391" y="681"/>
                    <a:pt x="436" y="605"/>
                  </a:cubicBezTo>
                  <a:cubicBezTo>
                    <a:pt x="446" y="588"/>
                    <a:pt x="453" y="570"/>
                    <a:pt x="460" y="553"/>
                  </a:cubicBezTo>
                  <a:cubicBezTo>
                    <a:pt x="483" y="532"/>
                    <a:pt x="504" y="504"/>
                    <a:pt x="518" y="473"/>
                  </a:cubicBezTo>
                  <a:cubicBezTo>
                    <a:pt x="547" y="409"/>
                    <a:pt x="547" y="342"/>
                    <a:pt x="547" y="293"/>
                  </a:cubicBezTo>
                  <a:cubicBezTo>
                    <a:pt x="547" y="239"/>
                    <a:pt x="546" y="96"/>
                    <a:pt x="430" y="28"/>
                  </a:cubicBezTo>
                  <a:cubicBezTo>
                    <a:pt x="396" y="9"/>
                    <a:pt x="362"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253;p69"/>
            <p:cNvSpPr/>
            <p:nvPr/>
          </p:nvSpPr>
          <p:spPr>
            <a:xfrm>
              <a:off x="7836656" y="3302355"/>
              <a:ext cx="21828" cy="24401"/>
            </a:xfrm>
            <a:custGeom>
              <a:avLst/>
              <a:gdLst/>
              <a:ahLst/>
              <a:cxnLst/>
              <a:rect l="l" t="t" r="r" b="b"/>
              <a:pathLst>
                <a:path w="526" h="588" extrusionOk="0">
                  <a:moveTo>
                    <a:pt x="298" y="1"/>
                  </a:moveTo>
                  <a:cubicBezTo>
                    <a:pt x="250" y="1"/>
                    <a:pt x="187" y="19"/>
                    <a:pt x="126" y="89"/>
                  </a:cubicBezTo>
                  <a:cubicBezTo>
                    <a:pt x="85" y="123"/>
                    <a:pt x="56" y="167"/>
                    <a:pt x="46" y="217"/>
                  </a:cubicBezTo>
                  <a:cubicBezTo>
                    <a:pt x="27" y="254"/>
                    <a:pt x="11" y="300"/>
                    <a:pt x="7" y="350"/>
                  </a:cubicBezTo>
                  <a:cubicBezTo>
                    <a:pt x="1" y="460"/>
                    <a:pt x="67" y="557"/>
                    <a:pt x="164" y="582"/>
                  </a:cubicBezTo>
                  <a:cubicBezTo>
                    <a:pt x="181" y="584"/>
                    <a:pt x="196" y="587"/>
                    <a:pt x="212" y="587"/>
                  </a:cubicBezTo>
                  <a:cubicBezTo>
                    <a:pt x="260" y="587"/>
                    <a:pt x="309" y="569"/>
                    <a:pt x="350" y="537"/>
                  </a:cubicBezTo>
                  <a:cubicBezTo>
                    <a:pt x="441" y="499"/>
                    <a:pt x="510" y="413"/>
                    <a:pt x="520" y="316"/>
                  </a:cubicBezTo>
                  <a:cubicBezTo>
                    <a:pt x="525" y="267"/>
                    <a:pt x="516" y="217"/>
                    <a:pt x="494" y="174"/>
                  </a:cubicBezTo>
                  <a:cubicBezTo>
                    <a:pt x="477" y="98"/>
                    <a:pt x="430" y="30"/>
                    <a:pt x="348" y="7"/>
                  </a:cubicBezTo>
                  <a:cubicBezTo>
                    <a:pt x="334" y="4"/>
                    <a:pt x="317" y="1"/>
                    <a:pt x="29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254;p69"/>
            <p:cNvSpPr/>
            <p:nvPr/>
          </p:nvSpPr>
          <p:spPr>
            <a:xfrm>
              <a:off x="7731917" y="3420125"/>
              <a:ext cx="22077" cy="29463"/>
            </a:xfrm>
            <a:custGeom>
              <a:avLst/>
              <a:gdLst/>
              <a:ahLst/>
              <a:cxnLst/>
              <a:rect l="l" t="t" r="r" b="b"/>
              <a:pathLst>
                <a:path w="532" h="710" extrusionOk="0">
                  <a:moveTo>
                    <a:pt x="352" y="1"/>
                  </a:moveTo>
                  <a:cubicBezTo>
                    <a:pt x="292" y="1"/>
                    <a:pt x="231" y="32"/>
                    <a:pt x="181" y="91"/>
                  </a:cubicBezTo>
                  <a:cubicBezTo>
                    <a:pt x="171" y="103"/>
                    <a:pt x="161" y="115"/>
                    <a:pt x="152" y="129"/>
                  </a:cubicBezTo>
                  <a:cubicBezTo>
                    <a:pt x="141" y="136"/>
                    <a:pt x="130" y="145"/>
                    <a:pt x="119" y="156"/>
                  </a:cubicBezTo>
                  <a:cubicBezTo>
                    <a:pt x="74" y="199"/>
                    <a:pt x="53" y="254"/>
                    <a:pt x="39" y="292"/>
                  </a:cubicBezTo>
                  <a:cubicBezTo>
                    <a:pt x="22" y="337"/>
                    <a:pt x="1" y="394"/>
                    <a:pt x="2" y="460"/>
                  </a:cubicBezTo>
                  <a:cubicBezTo>
                    <a:pt x="3" y="550"/>
                    <a:pt x="53" y="633"/>
                    <a:pt x="129" y="668"/>
                  </a:cubicBezTo>
                  <a:cubicBezTo>
                    <a:pt x="161" y="694"/>
                    <a:pt x="203" y="709"/>
                    <a:pt x="243" y="709"/>
                  </a:cubicBezTo>
                  <a:cubicBezTo>
                    <a:pt x="259" y="709"/>
                    <a:pt x="278" y="707"/>
                    <a:pt x="294" y="702"/>
                  </a:cubicBezTo>
                  <a:cubicBezTo>
                    <a:pt x="339" y="687"/>
                    <a:pt x="393" y="651"/>
                    <a:pt x="422" y="556"/>
                  </a:cubicBezTo>
                  <a:cubicBezTo>
                    <a:pt x="454" y="498"/>
                    <a:pt x="462" y="436"/>
                    <a:pt x="464" y="391"/>
                  </a:cubicBezTo>
                  <a:lnTo>
                    <a:pt x="464" y="382"/>
                  </a:lnTo>
                  <a:lnTo>
                    <a:pt x="490" y="328"/>
                  </a:lnTo>
                  <a:cubicBezTo>
                    <a:pt x="506" y="296"/>
                    <a:pt x="526" y="252"/>
                    <a:pt x="528" y="198"/>
                  </a:cubicBezTo>
                  <a:cubicBezTo>
                    <a:pt x="531" y="117"/>
                    <a:pt x="487" y="42"/>
                    <a:pt x="418" y="13"/>
                  </a:cubicBezTo>
                  <a:cubicBezTo>
                    <a:pt x="397" y="5"/>
                    <a:pt x="374"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255;p69"/>
            <p:cNvSpPr/>
            <p:nvPr/>
          </p:nvSpPr>
          <p:spPr>
            <a:xfrm>
              <a:off x="7798810" y="3347546"/>
              <a:ext cx="28675" cy="27596"/>
            </a:xfrm>
            <a:custGeom>
              <a:avLst/>
              <a:gdLst/>
              <a:ahLst/>
              <a:cxnLst/>
              <a:rect l="l" t="t" r="r" b="b"/>
              <a:pathLst>
                <a:path w="691" h="665" extrusionOk="0">
                  <a:moveTo>
                    <a:pt x="433" y="0"/>
                  </a:moveTo>
                  <a:cubicBezTo>
                    <a:pt x="397" y="0"/>
                    <a:pt x="360" y="7"/>
                    <a:pt x="325" y="20"/>
                  </a:cubicBezTo>
                  <a:cubicBezTo>
                    <a:pt x="265" y="27"/>
                    <a:pt x="207" y="60"/>
                    <a:pt x="157" y="112"/>
                  </a:cubicBezTo>
                  <a:cubicBezTo>
                    <a:pt x="128" y="142"/>
                    <a:pt x="103" y="181"/>
                    <a:pt x="87" y="223"/>
                  </a:cubicBezTo>
                  <a:cubicBezTo>
                    <a:pt x="73" y="247"/>
                    <a:pt x="59" y="272"/>
                    <a:pt x="49" y="298"/>
                  </a:cubicBezTo>
                  <a:cubicBezTo>
                    <a:pt x="1" y="417"/>
                    <a:pt x="15" y="570"/>
                    <a:pt x="136" y="637"/>
                  </a:cubicBezTo>
                  <a:cubicBezTo>
                    <a:pt x="140" y="641"/>
                    <a:pt x="145" y="643"/>
                    <a:pt x="150" y="646"/>
                  </a:cubicBezTo>
                  <a:cubicBezTo>
                    <a:pt x="177" y="658"/>
                    <a:pt x="207" y="664"/>
                    <a:pt x="237" y="664"/>
                  </a:cubicBezTo>
                  <a:cubicBezTo>
                    <a:pt x="287" y="664"/>
                    <a:pt x="338" y="648"/>
                    <a:pt x="383" y="616"/>
                  </a:cubicBezTo>
                  <a:cubicBezTo>
                    <a:pt x="399" y="605"/>
                    <a:pt x="414" y="592"/>
                    <a:pt x="427" y="577"/>
                  </a:cubicBezTo>
                  <a:cubicBezTo>
                    <a:pt x="456" y="569"/>
                    <a:pt x="486" y="552"/>
                    <a:pt x="512" y="530"/>
                  </a:cubicBezTo>
                  <a:cubicBezTo>
                    <a:pt x="564" y="484"/>
                    <a:pt x="592" y="422"/>
                    <a:pt x="613" y="376"/>
                  </a:cubicBezTo>
                  <a:cubicBezTo>
                    <a:pt x="634" y="328"/>
                    <a:pt x="691" y="195"/>
                    <a:pt x="613" y="87"/>
                  </a:cubicBezTo>
                  <a:cubicBezTo>
                    <a:pt x="569" y="26"/>
                    <a:pt x="502" y="0"/>
                    <a:pt x="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256;p69"/>
            <p:cNvSpPr/>
            <p:nvPr/>
          </p:nvSpPr>
          <p:spPr>
            <a:xfrm>
              <a:off x="7790013" y="3408464"/>
              <a:ext cx="24193" cy="22284"/>
            </a:xfrm>
            <a:custGeom>
              <a:avLst/>
              <a:gdLst/>
              <a:ahLst/>
              <a:cxnLst/>
              <a:rect l="l" t="t" r="r" b="b"/>
              <a:pathLst>
                <a:path w="583" h="537" extrusionOk="0">
                  <a:moveTo>
                    <a:pt x="378" y="0"/>
                  </a:moveTo>
                  <a:cubicBezTo>
                    <a:pt x="346" y="0"/>
                    <a:pt x="308" y="8"/>
                    <a:pt x="265" y="28"/>
                  </a:cubicBezTo>
                  <a:cubicBezTo>
                    <a:pt x="214" y="41"/>
                    <a:pt x="168" y="72"/>
                    <a:pt x="139" y="113"/>
                  </a:cubicBezTo>
                  <a:cubicBezTo>
                    <a:pt x="106" y="140"/>
                    <a:pt x="73" y="174"/>
                    <a:pt x="50" y="218"/>
                  </a:cubicBezTo>
                  <a:cubicBezTo>
                    <a:pt x="0" y="316"/>
                    <a:pt x="21" y="433"/>
                    <a:pt x="100" y="494"/>
                  </a:cubicBezTo>
                  <a:cubicBezTo>
                    <a:pt x="112" y="505"/>
                    <a:pt x="126" y="513"/>
                    <a:pt x="140" y="519"/>
                  </a:cubicBezTo>
                  <a:cubicBezTo>
                    <a:pt x="166" y="531"/>
                    <a:pt x="194" y="536"/>
                    <a:pt x="223" y="536"/>
                  </a:cubicBezTo>
                  <a:cubicBezTo>
                    <a:pt x="244" y="536"/>
                    <a:pt x="265" y="533"/>
                    <a:pt x="287" y="527"/>
                  </a:cubicBezTo>
                  <a:cubicBezTo>
                    <a:pt x="290" y="527"/>
                    <a:pt x="292" y="527"/>
                    <a:pt x="295" y="527"/>
                  </a:cubicBezTo>
                  <a:cubicBezTo>
                    <a:pt x="392" y="527"/>
                    <a:pt x="484" y="477"/>
                    <a:pt x="532" y="395"/>
                  </a:cubicBezTo>
                  <a:cubicBezTo>
                    <a:pt x="558" y="351"/>
                    <a:pt x="568" y="303"/>
                    <a:pt x="567" y="254"/>
                  </a:cubicBezTo>
                  <a:cubicBezTo>
                    <a:pt x="582" y="179"/>
                    <a:pt x="567" y="98"/>
                    <a:pt x="501" y="43"/>
                  </a:cubicBezTo>
                  <a:cubicBezTo>
                    <a:pt x="476" y="23"/>
                    <a:pt x="435"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257;p69"/>
            <p:cNvSpPr/>
            <p:nvPr/>
          </p:nvSpPr>
          <p:spPr>
            <a:xfrm>
              <a:off x="7947621" y="3665915"/>
              <a:ext cx="100714" cy="254587"/>
            </a:xfrm>
            <a:custGeom>
              <a:avLst/>
              <a:gdLst/>
              <a:ahLst/>
              <a:cxnLst/>
              <a:rect l="l" t="t" r="r" b="b"/>
              <a:pathLst>
                <a:path w="2427" h="6135" extrusionOk="0">
                  <a:moveTo>
                    <a:pt x="1255" y="1"/>
                  </a:moveTo>
                  <a:lnTo>
                    <a:pt x="1255" y="1"/>
                  </a:lnTo>
                  <a:cubicBezTo>
                    <a:pt x="1" y="3766"/>
                    <a:pt x="1523" y="6135"/>
                    <a:pt x="1523" y="6135"/>
                  </a:cubicBezTo>
                  <a:cubicBezTo>
                    <a:pt x="1523" y="6135"/>
                    <a:pt x="2087" y="5430"/>
                    <a:pt x="2257" y="3569"/>
                  </a:cubicBezTo>
                  <a:cubicBezTo>
                    <a:pt x="2427" y="1706"/>
                    <a:pt x="1255" y="1"/>
                    <a:pt x="1255"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258;p69"/>
            <p:cNvSpPr/>
            <p:nvPr/>
          </p:nvSpPr>
          <p:spPr>
            <a:xfrm>
              <a:off x="7877324" y="3690232"/>
              <a:ext cx="218692" cy="182713"/>
            </a:xfrm>
            <a:custGeom>
              <a:avLst/>
              <a:gdLst/>
              <a:ahLst/>
              <a:cxnLst/>
              <a:rect l="l" t="t" r="r" b="b"/>
              <a:pathLst>
                <a:path w="5270" h="4403" extrusionOk="0">
                  <a:moveTo>
                    <a:pt x="1004" y="1"/>
                  </a:moveTo>
                  <a:cubicBezTo>
                    <a:pt x="952" y="1"/>
                    <a:pt x="914" y="16"/>
                    <a:pt x="896" y="52"/>
                  </a:cubicBezTo>
                  <a:cubicBezTo>
                    <a:pt x="737" y="361"/>
                    <a:pt x="2031" y="1261"/>
                    <a:pt x="2031" y="1261"/>
                  </a:cubicBezTo>
                  <a:cubicBezTo>
                    <a:pt x="2031" y="1261"/>
                    <a:pt x="937" y="677"/>
                    <a:pt x="446" y="677"/>
                  </a:cubicBezTo>
                  <a:cubicBezTo>
                    <a:pt x="321" y="677"/>
                    <a:pt x="236" y="715"/>
                    <a:pt x="217" y="810"/>
                  </a:cubicBezTo>
                  <a:cubicBezTo>
                    <a:pt x="175" y="1088"/>
                    <a:pt x="1716" y="1713"/>
                    <a:pt x="1716" y="1713"/>
                  </a:cubicBezTo>
                  <a:cubicBezTo>
                    <a:pt x="1716" y="1713"/>
                    <a:pt x="748" y="1398"/>
                    <a:pt x="293" y="1398"/>
                  </a:cubicBezTo>
                  <a:cubicBezTo>
                    <a:pt x="165" y="1398"/>
                    <a:pt x="77" y="1422"/>
                    <a:pt x="63" y="1486"/>
                  </a:cubicBezTo>
                  <a:cubicBezTo>
                    <a:pt x="1" y="1779"/>
                    <a:pt x="1546" y="2211"/>
                    <a:pt x="1546" y="2211"/>
                  </a:cubicBezTo>
                  <a:cubicBezTo>
                    <a:pt x="1546" y="2211"/>
                    <a:pt x="1027" y="2106"/>
                    <a:pt x="634" y="2106"/>
                  </a:cubicBezTo>
                  <a:cubicBezTo>
                    <a:pt x="404" y="2106"/>
                    <a:pt x="218" y="2142"/>
                    <a:pt x="202" y="2254"/>
                  </a:cubicBezTo>
                  <a:cubicBezTo>
                    <a:pt x="158" y="2560"/>
                    <a:pt x="2227" y="3247"/>
                    <a:pt x="2920" y="3335"/>
                  </a:cubicBezTo>
                  <a:cubicBezTo>
                    <a:pt x="2920" y="3335"/>
                    <a:pt x="3954" y="4034"/>
                    <a:pt x="4984" y="4403"/>
                  </a:cubicBezTo>
                  <a:cubicBezTo>
                    <a:pt x="5107" y="3782"/>
                    <a:pt x="5270" y="2895"/>
                    <a:pt x="5232" y="1584"/>
                  </a:cubicBezTo>
                  <a:lnTo>
                    <a:pt x="3890" y="1435"/>
                  </a:lnTo>
                  <a:cubicBezTo>
                    <a:pt x="3890" y="1435"/>
                    <a:pt x="3032" y="161"/>
                    <a:pt x="2604" y="161"/>
                  </a:cubicBezTo>
                  <a:cubicBezTo>
                    <a:pt x="2597" y="161"/>
                    <a:pt x="2590" y="161"/>
                    <a:pt x="2583" y="162"/>
                  </a:cubicBezTo>
                  <a:cubicBezTo>
                    <a:pt x="2163" y="205"/>
                    <a:pt x="2709" y="947"/>
                    <a:pt x="2709" y="947"/>
                  </a:cubicBezTo>
                  <a:cubicBezTo>
                    <a:pt x="2709" y="947"/>
                    <a:pt x="1410" y="1"/>
                    <a:pt x="1004"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259;p69"/>
            <p:cNvSpPr/>
            <p:nvPr/>
          </p:nvSpPr>
          <p:spPr>
            <a:xfrm>
              <a:off x="7999700" y="3353439"/>
              <a:ext cx="424312" cy="567478"/>
            </a:xfrm>
            <a:custGeom>
              <a:avLst/>
              <a:gdLst/>
              <a:ahLst/>
              <a:cxnLst/>
              <a:rect l="l" t="t" r="r" b="b"/>
              <a:pathLst>
                <a:path w="10225" h="13675" extrusionOk="0">
                  <a:moveTo>
                    <a:pt x="4357" y="0"/>
                  </a:moveTo>
                  <a:lnTo>
                    <a:pt x="3553" y="6896"/>
                  </a:lnTo>
                  <a:cubicBezTo>
                    <a:pt x="1608" y="6938"/>
                    <a:pt x="0" y="7531"/>
                    <a:pt x="0" y="7531"/>
                  </a:cubicBezTo>
                  <a:cubicBezTo>
                    <a:pt x="0" y="7531"/>
                    <a:pt x="1170" y="9236"/>
                    <a:pt x="1001" y="11099"/>
                  </a:cubicBezTo>
                  <a:cubicBezTo>
                    <a:pt x="833" y="12960"/>
                    <a:pt x="268" y="13665"/>
                    <a:pt x="268" y="13665"/>
                  </a:cubicBezTo>
                  <a:cubicBezTo>
                    <a:pt x="268" y="13665"/>
                    <a:pt x="441" y="13674"/>
                    <a:pt x="735" y="13674"/>
                  </a:cubicBezTo>
                  <a:cubicBezTo>
                    <a:pt x="2062" y="13674"/>
                    <a:pt x="5861" y="13476"/>
                    <a:pt x="7487" y="11295"/>
                  </a:cubicBezTo>
                  <a:cubicBezTo>
                    <a:pt x="10224" y="7627"/>
                    <a:pt x="4357" y="0"/>
                    <a:pt x="43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260;p69"/>
            <p:cNvSpPr/>
            <p:nvPr/>
          </p:nvSpPr>
          <p:spPr>
            <a:xfrm>
              <a:off x="7999700" y="3636120"/>
              <a:ext cx="228278" cy="29837"/>
            </a:xfrm>
            <a:custGeom>
              <a:avLst/>
              <a:gdLst/>
              <a:ahLst/>
              <a:cxnLst/>
              <a:rect l="l" t="t" r="r" b="b"/>
              <a:pathLst>
                <a:path w="5501" h="719" extrusionOk="0">
                  <a:moveTo>
                    <a:pt x="5500" y="0"/>
                  </a:moveTo>
                  <a:cubicBezTo>
                    <a:pt x="2666" y="0"/>
                    <a:pt x="0" y="719"/>
                    <a:pt x="0" y="719"/>
                  </a:cubicBezTo>
                  <a:lnTo>
                    <a:pt x="550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261;p69"/>
            <p:cNvSpPr/>
            <p:nvPr/>
          </p:nvSpPr>
          <p:spPr>
            <a:xfrm>
              <a:off x="8011983" y="3821530"/>
              <a:ext cx="299612" cy="101461"/>
            </a:xfrm>
            <a:custGeom>
              <a:avLst/>
              <a:gdLst/>
              <a:ahLst/>
              <a:cxnLst/>
              <a:rect l="l" t="t" r="r" b="b"/>
              <a:pathLst>
                <a:path w="7220" h="2445" extrusionOk="0">
                  <a:moveTo>
                    <a:pt x="7167" y="1"/>
                  </a:moveTo>
                  <a:cubicBezTo>
                    <a:pt x="6994" y="273"/>
                    <a:pt x="6762" y="502"/>
                    <a:pt x="6508" y="697"/>
                  </a:cubicBezTo>
                  <a:cubicBezTo>
                    <a:pt x="6251" y="891"/>
                    <a:pt x="5973" y="1056"/>
                    <a:pt x="5683" y="1197"/>
                  </a:cubicBezTo>
                  <a:cubicBezTo>
                    <a:pt x="5101" y="1476"/>
                    <a:pt x="4481" y="1679"/>
                    <a:pt x="3852" y="1833"/>
                  </a:cubicBezTo>
                  <a:cubicBezTo>
                    <a:pt x="3222" y="1988"/>
                    <a:pt x="2583" y="2104"/>
                    <a:pt x="1940" y="2191"/>
                  </a:cubicBezTo>
                  <a:cubicBezTo>
                    <a:pt x="1298" y="2278"/>
                    <a:pt x="650" y="2345"/>
                    <a:pt x="2" y="2383"/>
                  </a:cubicBezTo>
                  <a:lnTo>
                    <a:pt x="1" y="2444"/>
                  </a:lnTo>
                  <a:cubicBezTo>
                    <a:pt x="654" y="2439"/>
                    <a:pt x="1306" y="2392"/>
                    <a:pt x="1955" y="2314"/>
                  </a:cubicBezTo>
                  <a:cubicBezTo>
                    <a:pt x="2603" y="2230"/>
                    <a:pt x="3248" y="2123"/>
                    <a:pt x="3883" y="1959"/>
                  </a:cubicBezTo>
                  <a:cubicBezTo>
                    <a:pt x="4517" y="1798"/>
                    <a:pt x="5144" y="1593"/>
                    <a:pt x="5732" y="1297"/>
                  </a:cubicBezTo>
                  <a:cubicBezTo>
                    <a:pt x="6312" y="1000"/>
                    <a:pt x="6876" y="605"/>
                    <a:pt x="7220" y="33"/>
                  </a:cubicBezTo>
                  <a:lnTo>
                    <a:pt x="7167"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262;p69"/>
            <p:cNvSpPr/>
            <p:nvPr/>
          </p:nvSpPr>
          <p:spPr>
            <a:xfrm>
              <a:off x="7915418" y="3235046"/>
              <a:ext cx="352023" cy="291105"/>
            </a:xfrm>
            <a:custGeom>
              <a:avLst/>
              <a:gdLst/>
              <a:ahLst/>
              <a:cxnLst/>
              <a:rect l="l" t="t" r="r" b="b"/>
              <a:pathLst>
                <a:path w="8483" h="7015" extrusionOk="0">
                  <a:moveTo>
                    <a:pt x="4928" y="0"/>
                  </a:moveTo>
                  <a:cubicBezTo>
                    <a:pt x="4814" y="0"/>
                    <a:pt x="4754" y="20"/>
                    <a:pt x="4754" y="20"/>
                  </a:cubicBezTo>
                  <a:lnTo>
                    <a:pt x="1" y="1482"/>
                  </a:lnTo>
                  <a:cubicBezTo>
                    <a:pt x="1" y="1482"/>
                    <a:pt x="2904" y="7015"/>
                    <a:pt x="4161" y="7015"/>
                  </a:cubicBezTo>
                  <a:cubicBezTo>
                    <a:pt x="4170" y="7015"/>
                    <a:pt x="4180" y="7014"/>
                    <a:pt x="4189" y="7014"/>
                  </a:cubicBezTo>
                  <a:cubicBezTo>
                    <a:pt x="5543" y="6957"/>
                    <a:pt x="8383" y="4543"/>
                    <a:pt x="8482" y="3849"/>
                  </a:cubicBezTo>
                  <a:cubicBezTo>
                    <a:pt x="6768" y="342"/>
                    <a:pt x="5397" y="0"/>
                    <a:pt x="492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263;p69"/>
            <p:cNvSpPr/>
            <p:nvPr/>
          </p:nvSpPr>
          <p:spPr>
            <a:xfrm>
              <a:off x="7920647" y="3221892"/>
              <a:ext cx="338371" cy="275585"/>
            </a:xfrm>
            <a:custGeom>
              <a:avLst/>
              <a:gdLst/>
              <a:ahLst/>
              <a:cxnLst/>
              <a:rect l="l" t="t" r="r" b="b"/>
              <a:pathLst>
                <a:path w="8154" h="6641" extrusionOk="0">
                  <a:moveTo>
                    <a:pt x="4696" y="0"/>
                  </a:moveTo>
                  <a:cubicBezTo>
                    <a:pt x="4620" y="0"/>
                    <a:pt x="4579" y="11"/>
                    <a:pt x="4579" y="11"/>
                  </a:cubicBezTo>
                  <a:lnTo>
                    <a:pt x="1" y="1394"/>
                  </a:lnTo>
                  <a:cubicBezTo>
                    <a:pt x="1" y="1394"/>
                    <a:pt x="2798" y="6640"/>
                    <a:pt x="4009" y="6640"/>
                  </a:cubicBezTo>
                  <a:cubicBezTo>
                    <a:pt x="4018" y="6640"/>
                    <a:pt x="4027" y="6640"/>
                    <a:pt x="4036" y="6639"/>
                  </a:cubicBezTo>
                  <a:cubicBezTo>
                    <a:pt x="5341" y="6586"/>
                    <a:pt x="8057" y="4394"/>
                    <a:pt x="8153" y="3737"/>
                  </a:cubicBezTo>
                  <a:cubicBezTo>
                    <a:pt x="6436" y="282"/>
                    <a:pt x="5090" y="0"/>
                    <a:pt x="4696"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264;p69"/>
            <p:cNvSpPr/>
            <p:nvPr/>
          </p:nvSpPr>
          <p:spPr>
            <a:xfrm>
              <a:off x="8150004" y="3188943"/>
              <a:ext cx="24318" cy="30501"/>
            </a:xfrm>
            <a:custGeom>
              <a:avLst/>
              <a:gdLst/>
              <a:ahLst/>
              <a:cxnLst/>
              <a:rect l="l" t="t" r="r" b="b"/>
              <a:pathLst>
                <a:path w="586" h="735" extrusionOk="0">
                  <a:moveTo>
                    <a:pt x="200" y="1"/>
                  </a:moveTo>
                  <a:cubicBezTo>
                    <a:pt x="172" y="1"/>
                    <a:pt x="145" y="7"/>
                    <a:pt x="120" y="19"/>
                  </a:cubicBezTo>
                  <a:cubicBezTo>
                    <a:pt x="81" y="40"/>
                    <a:pt x="14" y="95"/>
                    <a:pt x="16" y="229"/>
                  </a:cubicBezTo>
                  <a:cubicBezTo>
                    <a:pt x="16" y="239"/>
                    <a:pt x="17" y="249"/>
                    <a:pt x="17" y="260"/>
                  </a:cubicBezTo>
                  <a:lnTo>
                    <a:pt x="17" y="276"/>
                  </a:lnTo>
                  <a:cubicBezTo>
                    <a:pt x="5" y="303"/>
                    <a:pt x="0" y="334"/>
                    <a:pt x="11" y="364"/>
                  </a:cubicBezTo>
                  <a:cubicBezTo>
                    <a:pt x="12" y="384"/>
                    <a:pt x="15" y="406"/>
                    <a:pt x="20" y="427"/>
                  </a:cubicBezTo>
                  <a:cubicBezTo>
                    <a:pt x="31" y="472"/>
                    <a:pt x="51" y="517"/>
                    <a:pt x="80" y="554"/>
                  </a:cubicBezTo>
                  <a:lnTo>
                    <a:pt x="88" y="580"/>
                  </a:lnTo>
                  <a:cubicBezTo>
                    <a:pt x="96" y="602"/>
                    <a:pt x="111" y="620"/>
                    <a:pt x="127" y="633"/>
                  </a:cubicBezTo>
                  <a:cubicBezTo>
                    <a:pt x="137" y="650"/>
                    <a:pt x="149" y="667"/>
                    <a:pt x="160" y="683"/>
                  </a:cubicBezTo>
                  <a:cubicBezTo>
                    <a:pt x="183" y="712"/>
                    <a:pt x="217" y="729"/>
                    <a:pt x="252" y="729"/>
                  </a:cubicBezTo>
                  <a:cubicBezTo>
                    <a:pt x="256" y="729"/>
                    <a:pt x="259" y="729"/>
                    <a:pt x="263" y="728"/>
                  </a:cubicBezTo>
                  <a:cubicBezTo>
                    <a:pt x="279" y="734"/>
                    <a:pt x="294" y="735"/>
                    <a:pt x="308" y="735"/>
                  </a:cubicBezTo>
                  <a:cubicBezTo>
                    <a:pt x="314" y="735"/>
                    <a:pt x="319" y="734"/>
                    <a:pt x="325" y="734"/>
                  </a:cubicBezTo>
                  <a:cubicBezTo>
                    <a:pt x="364" y="728"/>
                    <a:pt x="398" y="709"/>
                    <a:pt x="423" y="677"/>
                  </a:cubicBezTo>
                  <a:cubicBezTo>
                    <a:pt x="433" y="663"/>
                    <a:pt x="442" y="648"/>
                    <a:pt x="447" y="635"/>
                  </a:cubicBezTo>
                  <a:cubicBezTo>
                    <a:pt x="473" y="611"/>
                    <a:pt x="495" y="581"/>
                    <a:pt x="510" y="548"/>
                  </a:cubicBezTo>
                  <a:cubicBezTo>
                    <a:pt x="565" y="493"/>
                    <a:pt x="586" y="408"/>
                    <a:pt x="562" y="318"/>
                  </a:cubicBezTo>
                  <a:cubicBezTo>
                    <a:pt x="546" y="254"/>
                    <a:pt x="511" y="198"/>
                    <a:pt x="463" y="158"/>
                  </a:cubicBezTo>
                  <a:cubicBezTo>
                    <a:pt x="444" y="120"/>
                    <a:pt x="416" y="90"/>
                    <a:pt x="382" y="69"/>
                  </a:cubicBezTo>
                  <a:cubicBezTo>
                    <a:pt x="366" y="59"/>
                    <a:pt x="349" y="51"/>
                    <a:pt x="331" y="48"/>
                  </a:cubicBezTo>
                  <a:cubicBezTo>
                    <a:pt x="329" y="45"/>
                    <a:pt x="326" y="44"/>
                    <a:pt x="324" y="42"/>
                  </a:cubicBezTo>
                  <a:cubicBezTo>
                    <a:pt x="287" y="15"/>
                    <a:pt x="243" y="1"/>
                    <a:pt x="20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265;p69"/>
            <p:cNvSpPr/>
            <p:nvPr/>
          </p:nvSpPr>
          <p:spPr>
            <a:xfrm>
              <a:off x="8144443" y="3273473"/>
              <a:ext cx="21786" cy="24359"/>
            </a:xfrm>
            <a:custGeom>
              <a:avLst/>
              <a:gdLst/>
              <a:ahLst/>
              <a:cxnLst/>
              <a:rect l="l" t="t" r="r" b="b"/>
              <a:pathLst>
                <a:path w="525" h="587" extrusionOk="0">
                  <a:moveTo>
                    <a:pt x="227" y="0"/>
                  </a:moveTo>
                  <a:cubicBezTo>
                    <a:pt x="208" y="0"/>
                    <a:pt x="191" y="3"/>
                    <a:pt x="177" y="6"/>
                  </a:cubicBezTo>
                  <a:cubicBezTo>
                    <a:pt x="94" y="28"/>
                    <a:pt x="48" y="97"/>
                    <a:pt x="31" y="172"/>
                  </a:cubicBezTo>
                  <a:cubicBezTo>
                    <a:pt x="10" y="217"/>
                    <a:pt x="0" y="265"/>
                    <a:pt x="6" y="316"/>
                  </a:cubicBezTo>
                  <a:cubicBezTo>
                    <a:pt x="16" y="412"/>
                    <a:pt x="85" y="497"/>
                    <a:pt x="176" y="536"/>
                  </a:cubicBezTo>
                  <a:cubicBezTo>
                    <a:pt x="217" y="568"/>
                    <a:pt x="265" y="587"/>
                    <a:pt x="314" y="587"/>
                  </a:cubicBezTo>
                  <a:cubicBezTo>
                    <a:pt x="329" y="587"/>
                    <a:pt x="346" y="584"/>
                    <a:pt x="361" y="582"/>
                  </a:cubicBezTo>
                  <a:cubicBezTo>
                    <a:pt x="458" y="557"/>
                    <a:pt x="525" y="459"/>
                    <a:pt x="519" y="350"/>
                  </a:cubicBezTo>
                  <a:cubicBezTo>
                    <a:pt x="515" y="299"/>
                    <a:pt x="498" y="254"/>
                    <a:pt x="480" y="217"/>
                  </a:cubicBezTo>
                  <a:cubicBezTo>
                    <a:pt x="469" y="166"/>
                    <a:pt x="441" y="121"/>
                    <a:pt x="398" y="88"/>
                  </a:cubicBezTo>
                  <a:cubicBezTo>
                    <a:pt x="338" y="18"/>
                    <a:pt x="27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266;p69"/>
            <p:cNvSpPr/>
            <p:nvPr/>
          </p:nvSpPr>
          <p:spPr>
            <a:xfrm>
              <a:off x="8062112" y="3317211"/>
              <a:ext cx="24318" cy="30459"/>
            </a:xfrm>
            <a:custGeom>
              <a:avLst/>
              <a:gdLst/>
              <a:ahLst/>
              <a:cxnLst/>
              <a:rect l="l" t="t" r="r" b="b"/>
              <a:pathLst>
                <a:path w="586" h="734" extrusionOk="0">
                  <a:moveTo>
                    <a:pt x="201" y="0"/>
                  </a:moveTo>
                  <a:cubicBezTo>
                    <a:pt x="173" y="0"/>
                    <a:pt x="145" y="6"/>
                    <a:pt x="120" y="19"/>
                  </a:cubicBezTo>
                  <a:cubicBezTo>
                    <a:pt x="81" y="40"/>
                    <a:pt x="14" y="94"/>
                    <a:pt x="16" y="228"/>
                  </a:cubicBezTo>
                  <a:cubicBezTo>
                    <a:pt x="16" y="239"/>
                    <a:pt x="17" y="249"/>
                    <a:pt x="17" y="259"/>
                  </a:cubicBezTo>
                  <a:lnTo>
                    <a:pt x="17" y="276"/>
                  </a:lnTo>
                  <a:cubicBezTo>
                    <a:pt x="5" y="302"/>
                    <a:pt x="1" y="333"/>
                    <a:pt x="11" y="363"/>
                  </a:cubicBezTo>
                  <a:cubicBezTo>
                    <a:pt x="12" y="384"/>
                    <a:pt x="15" y="406"/>
                    <a:pt x="20" y="426"/>
                  </a:cubicBezTo>
                  <a:cubicBezTo>
                    <a:pt x="32" y="470"/>
                    <a:pt x="51" y="515"/>
                    <a:pt x="80" y="553"/>
                  </a:cubicBezTo>
                  <a:lnTo>
                    <a:pt x="88" y="579"/>
                  </a:lnTo>
                  <a:cubicBezTo>
                    <a:pt x="96" y="600"/>
                    <a:pt x="111" y="618"/>
                    <a:pt x="127" y="631"/>
                  </a:cubicBezTo>
                  <a:cubicBezTo>
                    <a:pt x="138" y="648"/>
                    <a:pt x="149" y="664"/>
                    <a:pt x="160" y="682"/>
                  </a:cubicBezTo>
                  <a:cubicBezTo>
                    <a:pt x="183" y="710"/>
                    <a:pt x="216" y="727"/>
                    <a:pt x="252" y="727"/>
                  </a:cubicBezTo>
                  <a:cubicBezTo>
                    <a:pt x="255" y="727"/>
                    <a:pt x="259" y="726"/>
                    <a:pt x="263" y="726"/>
                  </a:cubicBezTo>
                  <a:cubicBezTo>
                    <a:pt x="279" y="731"/>
                    <a:pt x="294" y="733"/>
                    <a:pt x="308" y="733"/>
                  </a:cubicBezTo>
                  <a:cubicBezTo>
                    <a:pt x="311" y="733"/>
                    <a:pt x="315" y="732"/>
                    <a:pt x="319" y="732"/>
                  </a:cubicBezTo>
                  <a:cubicBezTo>
                    <a:pt x="321" y="732"/>
                    <a:pt x="323" y="733"/>
                    <a:pt x="325" y="733"/>
                  </a:cubicBezTo>
                  <a:cubicBezTo>
                    <a:pt x="364" y="728"/>
                    <a:pt x="398" y="709"/>
                    <a:pt x="423" y="677"/>
                  </a:cubicBezTo>
                  <a:cubicBezTo>
                    <a:pt x="433" y="663"/>
                    <a:pt x="442" y="648"/>
                    <a:pt x="447" y="633"/>
                  </a:cubicBezTo>
                  <a:cubicBezTo>
                    <a:pt x="474" y="611"/>
                    <a:pt x="495" y="581"/>
                    <a:pt x="510" y="548"/>
                  </a:cubicBezTo>
                  <a:cubicBezTo>
                    <a:pt x="565" y="493"/>
                    <a:pt x="586" y="407"/>
                    <a:pt x="562" y="318"/>
                  </a:cubicBezTo>
                  <a:cubicBezTo>
                    <a:pt x="546" y="254"/>
                    <a:pt x="511" y="197"/>
                    <a:pt x="463" y="157"/>
                  </a:cubicBezTo>
                  <a:cubicBezTo>
                    <a:pt x="444" y="120"/>
                    <a:pt x="416" y="88"/>
                    <a:pt x="382" y="69"/>
                  </a:cubicBezTo>
                  <a:cubicBezTo>
                    <a:pt x="366" y="58"/>
                    <a:pt x="349" y="51"/>
                    <a:pt x="331" y="48"/>
                  </a:cubicBezTo>
                  <a:cubicBezTo>
                    <a:pt x="329" y="45"/>
                    <a:pt x="326" y="44"/>
                    <a:pt x="324" y="41"/>
                  </a:cubicBezTo>
                  <a:cubicBezTo>
                    <a:pt x="287" y="14"/>
                    <a:pt x="243"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267;p69"/>
            <p:cNvSpPr/>
            <p:nvPr/>
          </p:nvSpPr>
          <p:spPr>
            <a:xfrm>
              <a:off x="8138094" y="3344766"/>
              <a:ext cx="22741" cy="30169"/>
            </a:xfrm>
            <a:custGeom>
              <a:avLst/>
              <a:gdLst/>
              <a:ahLst/>
              <a:cxnLst/>
              <a:rect l="l" t="t" r="r" b="b"/>
              <a:pathLst>
                <a:path w="548" h="727" extrusionOk="0">
                  <a:moveTo>
                    <a:pt x="220" y="1"/>
                  </a:moveTo>
                  <a:cubicBezTo>
                    <a:pt x="186" y="1"/>
                    <a:pt x="151" y="9"/>
                    <a:pt x="117" y="28"/>
                  </a:cubicBezTo>
                  <a:cubicBezTo>
                    <a:pt x="2" y="96"/>
                    <a:pt x="1" y="239"/>
                    <a:pt x="1" y="293"/>
                  </a:cubicBezTo>
                  <a:cubicBezTo>
                    <a:pt x="1" y="342"/>
                    <a:pt x="1" y="409"/>
                    <a:pt x="30" y="473"/>
                  </a:cubicBezTo>
                  <a:cubicBezTo>
                    <a:pt x="44" y="504"/>
                    <a:pt x="65" y="531"/>
                    <a:pt x="89" y="552"/>
                  </a:cubicBezTo>
                  <a:cubicBezTo>
                    <a:pt x="95" y="570"/>
                    <a:pt x="102" y="588"/>
                    <a:pt x="112" y="605"/>
                  </a:cubicBezTo>
                  <a:cubicBezTo>
                    <a:pt x="157" y="680"/>
                    <a:pt x="235" y="727"/>
                    <a:pt x="313" y="727"/>
                  </a:cubicBezTo>
                  <a:cubicBezTo>
                    <a:pt x="318" y="727"/>
                    <a:pt x="326" y="727"/>
                    <a:pt x="331" y="725"/>
                  </a:cubicBezTo>
                  <a:cubicBezTo>
                    <a:pt x="467" y="713"/>
                    <a:pt x="542" y="577"/>
                    <a:pt x="545" y="451"/>
                  </a:cubicBezTo>
                  <a:cubicBezTo>
                    <a:pt x="547" y="422"/>
                    <a:pt x="545" y="394"/>
                    <a:pt x="542" y="366"/>
                  </a:cubicBezTo>
                  <a:cubicBezTo>
                    <a:pt x="544" y="322"/>
                    <a:pt x="537" y="275"/>
                    <a:pt x="522" y="235"/>
                  </a:cubicBezTo>
                  <a:cubicBezTo>
                    <a:pt x="498" y="167"/>
                    <a:pt x="457" y="114"/>
                    <a:pt x="406" y="83"/>
                  </a:cubicBezTo>
                  <a:cubicBezTo>
                    <a:pt x="355" y="33"/>
                    <a:pt x="288"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268;p69"/>
            <p:cNvSpPr/>
            <p:nvPr/>
          </p:nvSpPr>
          <p:spPr>
            <a:xfrm>
              <a:off x="8082985" y="3372652"/>
              <a:ext cx="21786" cy="24401"/>
            </a:xfrm>
            <a:custGeom>
              <a:avLst/>
              <a:gdLst/>
              <a:ahLst/>
              <a:cxnLst/>
              <a:rect l="l" t="t" r="r" b="b"/>
              <a:pathLst>
                <a:path w="525" h="588" extrusionOk="0">
                  <a:moveTo>
                    <a:pt x="227" y="1"/>
                  </a:moveTo>
                  <a:cubicBezTo>
                    <a:pt x="208" y="1"/>
                    <a:pt x="191" y="4"/>
                    <a:pt x="177" y="7"/>
                  </a:cubicBezTo>
                  <a:cubicBezTo>
                    <a:pt x="94" y="29"/>
                    <a:pt x="48" y="98"/>
                    <a:pt x="31" y="173"/>
                  </a:cubicBezTo>
                  <a:cubicBezTo>
                    <a:pt x="9" y="218"/>
                    <a:pt x="1" y="266"/>
                    <a:pt x="6" y="317"/>
                  </a:cubicBezTo>
                  <a:cubicBezTo>
                    <a:pt x="17" y="413"/>
                    <a:pt x="84" y="498"/>
                    <a:pt x="176" y="537"/>
                  </a:cubicBezTo>
                  <a:cubicBezTo>
                    <a:pt x="217" y="569"/>
                    <a:pt x="264" y="588"/>
                    <a:pt x="314" y="588"/>
                  </a:cubicBezTo>
                  <a:cubicBezTo>
                    <a:pt x="329" y="588"/>
                    <a:pt x="345" y="584"/>
                    <a:pt x="361" y="582"/>
                  </a:cubicBezTo>
                  <a:cubicBezTo>
                    <a:pt x="457" y="558"/>
                    <a:pt x="524" y="460"/>
                    <a:pt x="518" y="351"/>
                  </a:cubicBezTo>
                  <a:cubicBezTo>
                    <a:pt x="514" y="300"/>
                    <a:pt x="497" y="255"/>
                    <a:pt x="480" y="218"/>
                  </a:cubicBezTo>
                  <a:cubicBezTo>
                    <a:pt x="469" y="167"/>
                    <a:pt x="440" y="122"/>
                    <a:pt x="398" y="89"/>
                  </a:cubicBezTo>
                  <a:cubicBezTo>
                    <a:pt x="337" y="19"/>
                    <a:pt x="275"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269;p69"/>
            <p:cNvSpPr/>
            <p:nvPr/>
          </p:nvSpPr>
          <p:spPr>
            <a:xfrm>
              <a:off x="8138675" y="3397177"/>
              <a:ext cx="22077" cy="20126"/>
            </a:xfrm>
            <a:custGeom>
              <a:avLst/>
              <a:gdLst/>
              <a:ahLst/>
              <a:cxnLst/>
              <a:rect l="l" t="t" r="r" b="b"/>
              <a:pathLst>
                <a:path w="532" h="485" extrusionOk="0">
                  <a:moveTo>
                    <a:pt x="181" y="0"/>
                  </a:moveTo>
                  <a:cubicBezTo>
                    <a:pt x="158" y="0"/>
                    <a:pt x="136" y="3"/>
                    <a:pt x="114" y="9"/>
                  </a:cubicBezTo>
                  <a:cubicBezTo>
                    <a:pt x="45" y="30"/>
                    <a:pt x="0" y="80"/>
                    <a:pt x="3" y="135"/>
                  </a:cubicBezTo>
                  <a:cubicBezTo>
                    <a:pt x="5" y="173"/>
                    <a:pt x="26" y="202"/>
                    <a:pt x="42" y="224"/>
                  </a:cubicBezTo>
                  <a:lnTo>
                    <a:pt x="67" y="261"/>
                  </a:lnTo>
                  <a:lnTo>
                    <a:pt x="67" y="268"/>
                  </a:lnTo>
                  <a:cubicBezTo>
                    <a:pt x="70" y="297"/>
                    <a:pt x="78" y="340"/>
                    <a:pt x="111" y="380"/>
                  </a:cubicBezTo>
                  <a:cubicBezTo>
                    <a:pt x="138" y="444"/>
                    <a:pt x="194" y="470"/>
                    <a:pt x="237" y="479"/>
                  </a:cubicBezTo>
                  <a:cubicBezTo>
                    <a:pt x="254" y="483"/>
                    <a:pt x="272" y="484"/>
                    <a:pt x="289" y="484"/>
                  </a:cubicBezTo>
                  <a:cubicBezTo>
                    <a:pt x="329" y="484"/>
                    <a:pt x="370" y="474"/>
                    <a:pt x="404" y="453"/>
                  </a:cubicBezTo>
                  <a:cubicBezTo>
                    <a:pt x="479" y="430"/>
                    <a:pt x="529" y="375"/>
                    <a:pt x="530" y="312"/>
                  </a:cubicBezTo>
                  <a:cubicBezTo>
                    <a:pt x="531" y="267"/>
                    <a:pt x="509" y="228"/>
                    <a:pt x="493" y="196"/>
                  </a:cubicBezTo>
                  <a:cubicBezTo>
                    <a:pt x="479" y="171"/>
                    <a:pt x="458" y="134"/>
                    <a:pt x="413" y="104"/>
                  </a:cubicBezTo>
                  <a:cubicBezTo>
                    <a:pt x="402" y="98"/>
                    <a:pt x="391" y="91"/>
                    <a:pt x="380" y="86"/>
                  </a:cubicBezTo>
                  <a:cubicBezTo>
                    <a:pt x="370" y="78"/>
                    <a:pt x="361" y="70"/>
                    <a:pt x="351" y="61"/>
                  </a:cubicBezTo>
                  <a:cubicBezTo>
                    <a:pt x="301" y="21"/>
                    <a:pt x="241"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270;p69"/>
            <p:cNvSpPr/>
            <p:nvPr/>
          </p:nvSpPr>
          <p:spPr>
            <a:xfrm>
              <a:off x="8100995" y="3217659"/>
              <a:ext cx="28675" cy="27554"/>
            </a:xfrm>
            <a:custGeom>
              <a:avLst/>
              <a:gdLst/>
              <a:ahLst/>
              <a:cxnLst/>
              <a:rect l="l" t="t" r="r" b="b"/>
              <a:pathLst>
                <a:path w="691" h="664" extrusionOk="0">
                  <a:moveTo>
                    <a:pt x="258" y="1"/>
                  </a:moveTo>
                  <a:cubicBezTo>
                    <a:pt x="189" y="1"/>
                    <a:pt x="123" y="26"/>
                    <a:pt x="79" y="87"/>
                  </a:cubicBezTo>
                  <a:cubicBezTo>
                    <a:pt x="0" y="195"/>
                    <a:pt x="57" y="326"/>
                    <a:pt x="79" y="377"/>
                  </a:cubicBezTo>
                  <a:cubicBezTo>
                    <a:pt x="98" y="422"/>
                    <a:pt x="124" y="484"/>
                    <a:pt x="179" y="530"/>
                  </a:cubicBezTo>
                  <a:cubicBezTo>
                    <a:pt x="204" y="552"/>
                    <a:pt x="233" y="568"/>
                    <a:pt x="263" y="578"/>
                  </a:cubicBezTo>
                  <a:cubicBezTo>
                    <a:pt x="277" y="592"/>
                    <a:pt x="290" y="604"/>
                    <a:pt x="308" y="616"/>
                  </a:cubicBezTo>
                  <a:cubicBezTo>
                    <a:pt x="351" y="647"/>
                    <a:pt x="403" y="663"/>
                    <a:pt x="453" y="663"/>
                  </a:cubicBezTo>
                  <a:cubicBezTo>
                    <a:pt x="484" y="663"/>
                    <a:pt x="513" y="658"/>
                    <a:pt x="540" y="646"/>
                  </a:cubicBezTo>
                  <a:cubicBezTo>
                    <a:pt x="546" y="643"/>
                    <a:pt x="551" y="640"/>
                    <a:pt x="556" y="636"/>
                  </a:cubicBezTo>
                  <a:cubicBezTo>
                    <a:pt x="676" y="569"/>
                    <a:pt x="691" y="416"/>
                    <a:pt x="641" y="297"/>
                  </a:cubicBezTo>
                  <a:cubicBezTo>
                    <a:pt x="631" y="271"/>
                    <a:pt x="619" y="246"/>
                    <a:pt x="604" y="223"/>
                  </a:cubicBezTo>
                  <a:cubicBezTo>
                    <a:pt x="589" y="181"/>
                    <a:pt x="563" y="142"/>
                    <a:pt x="533" y="111"/>
                  </a:cubicBezTo>
                  <a:cubicBezTo>
                    <a:pt x="485" y="59"/>
                    <a:pt x="425" y="27"/>
                    <a:pt x="366" y="20"/>
                  </a:cubicBezTo>
                  <a:cubicBezTo>
                    <a:pt x="331" y="8"/>
                    <a:pt x="294" y="1"/>
                    <a:pt x="25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271;p69"/>
            <p:cNvSpPr/>
            <p:nvPr/>
          </p:nvSpPr>
          <p:spPr>
            <a:xfrm>
              <a:off x="8108050" y="3302770"/>
              <a:ext cx="24193" cy="22243"/>
            </a:xfrm>
            <a:custGeom>
              <a:avLst/>
              <a:gdLst/>
              <a:ahLst/>
              <a:cxnLst/>
              <a:rect l="l" t="t" r="r" b="b"/>
              <a:pathLst>
                <a:path w="583" h="536" extrusionOk="0">
                  <a:moveTo>
                    <a:pt x="204" y="1"/>
                  </a:moveTo>
                  <a:cubicBezTo>
                    <a:pt x="148" y="1"/>
                    <a:pt x="107" y="23"/>
                    <a:pt x="82" y="43"/>
                  </a:cubicBezTo>
                  <a:cubicBezTo>
                    <a:pt x="16" y="98"/>
                    <a:pt x="0" y="178"/>
                    <a:pt x="16" y="255"/>
                  </a:cubicBezTo>
                  <a:cubicBezTo>
                    <a:pt x="15" y="303"/>
                    <a:pt x="25" y="352"/>
                    <a:pt x="51" y="396"/>
                  </a:cubicBezTo>
                  <a:cubicBezTo>
                    <a:pt x="98" y="477"/>
                    <a:pt x="191" y="528"/>
                    <a:pt x="287" y="528"/>
                  </a:cubicBezTo>
                  <a:cubicBezTo>
                    <a:pt x="290" y="528"/>
                    <a:pt x="292" y="528"/>
                    <a:pt x="295" y="528"/>
                  </a:cubicBezTo>
                  <a:cubicBezTo>
                    <a:pt x="315" y="533"/>
                    <a:pt x="336" y="536"/>
                    <a:pt x="355" y="536"/>
                  </a:cubicBezTo>
                  <a:cubicBezTo>
                    <a:pt x="386" y="536"/>
                    <a:pt x="416" y="529"/>
                    <a:pt x="443" y="518"/>
                  </a:cubicBezTo>
                  <a:cubicBezTo>
                    <a:pt x="457" y="511"/>
                    <a:pt x="470" y="504"/>
                    <a:pt x="482" y="495"/>
                  </a:cubicBezTo>
                  <a:cubicBezTo>
                    <a:pt x="562" y="433"/>
                    <a:pt x="583" y="317"/>
                    <a:pt x="532" y="219"/>
                  </a:cubicBezTo>
                  <a:cubicBezTo>
                    <a:pt x="510" y="173"/>
                    <a:pt x="476" y="140"/>
                    <a:pt x="444" y="114"/>
                  </a:cubicBezTo>
                  <a:cubicBezTo>
                    <a:pt x="414" y="72"/>
                    <a:pt x="369" y="41"/>
                    <a:pt x="318" y="28"/>
                  </a:cubicBezTo>
                  <a:cubicBezTo>
                    <a:pt x="275" y="8"/>
                    <a:pt x="237"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272;p69"/>
            <p:cNvSpPr/>
            <p:nvPr/>
          </p:nvSpPr>
          <p:spPr>
            <a:xfrm>
              <a:off x="8224201" y="3354061"/>
              <a:ext cx="22699" cy="30210"/>
            </a:xfrm>
            <a:custGeom>
              <a:avLst/>
              <a:gdLst/>
              <a:ahLst/>
              <a:cxnLst/>
              <a:rect l="l" t="t" r="r" b="b"/>
              <a:pathLst>
                <a:path w="547" h="728" extrusionOk="0">
                  <a:moveTo>
                    <a:pt x="220" y="0"/>
                  </a:moveTo>
                  <a:cubicBezTo>
                    <a:pt x="186" y="0"/>
                    <a:pt x="151" y="9"/>
                    <a:pt x="118" y="28"/>
                  </a:cubicBezTo>
                  <a:cubicBezTo>
                    <a:pt x="3" y="95"/>
                    <a:pt x="0" y="239"/>
                    <a:pt x="0" y="294"/>
                  </a:cubicBezTo>
                  <a:cubicBezTo>
                    <a:pt x="0" y="342"/>
                    <a:pt x="0" y="409"/>
                    <a:pt x="30" y="474"/>
                  </a:cubicBezTo>
                  <a:cubicBezTo>
                    <a:pt x="45" y="505"/>
                    <a:pt x="65" y="532"/>
                    <a:pt x="88" y="552"/>
                  </a:cubicBezTo>
                  <a:cubicBezTo>
                    <a:pt x="95" y="570"/>
                    <a:pt x="102" y="588"/>
                    <a:pt x="113" y="605"/>
                  </a:cubicBezTo>
                  <a:cubicBezTo>
                    <a:pt x="158" y="681"/>
                    <a:pt x="235" y="727"/>
                    <a:pt x="314" y="727"/>
                  </a:cubicBezTo>
                  <a:cubicBezTo>
                    <a:pt x="319" y="727"/>
                    <a:pt x="325" y="727"/>
                    <a:pt x="330" y="724"/>
                  </a:cubicBezTo>
                  <a:cubicBezTo>
                    <a:pt x="467" y="713"/>
                    <a:pt x="541" y="578"/>
                    <a:pt x="546" y="450"/>
                  </a:cubicBezTo>
                  <a:cubicBezTo>
                    <a:pt x="547" y="422"/>
                    <a:pt x="546" y="394"/>
                    <a:pt x="541" y="367"/>
                  </a:cubicBezTo>
                  <a:cubicBezTo>
                    <a:pt x="545" y="321"/>
                    <a:pt x="536" y="275"/>
                    <a:pt x="523" y="235"/>
                  </a:cubicBezTo>
                  <a:cubicBezTo>
                    <a:pt x="498" y="167"/>
                    <a:pt x="458" y="114"/>
                    <a:pt x="406" y="83"/>
                  </a:cubicBezTo>
                  <a:cubicBezTo>
                    <a:pt x="355" y="33"/>
                    <a:pt x="288"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273;p69"/>
            <p:cNvSpPr/>
            <p:nvPr/>
          </p:nvSpPr>
          <p:spPr>
            <a:xfrm>
              <a:off x="8180753" y="3314224"/>
              <a:ext cx="24152" cy="22243"/>
            </a:xfrm>
            <a:custGeom>
              <a:avLst/>
              <a:gdLst/>
              <a:ahLst/>
              <a:cxnLst/>
              <a:rect l="l" t="t" r="r" b="b"/>
              <a:pathLst>
                <a:path w="582" h="536" extrusionOk="0">
                  <a:moveTo>
                    <a:pt x="204" y="1"/>
                  </a:moveTo>
                  <a:cubicBezTo>
                    <a:pt x="148" y="1"/>
                    <a:pt x="107" y="23"/>
                    <a:pt x="82" y="44"/>
                  </a:cubicBezTo>
                  <a:cubicBezTo>
                    <a:pt x="16" y="97"/>
                    <a:pt x="0" y="179"/>
                    <a:pt x="16" y="255"/>
                  </a:cubicBezTo>
                  <a:cubicBezTo>
                    <a:pt x="15" y="302"/>
                    <a:pt x="25" y="352"/>
                    <a:pt x="51" y="395"/>
                  </a:cubicBezTo>
                  <a:cubicBezTo>
                    <a:pt x="98" y="477"/>
                    <a:pt x="192" y="528"/>
                    <a:pt x="289" y="528"/>
                  </a:cubicBezTo>
                  <a:cubicBezTo>
                    <a:pt x="291" y="528"/>
                    <a:pt x="293" y="528"/>
                    <a:pt x="295" y="528"/>
                  </a:cubicBezTo>
                  <a:cubicBezTo>
                    <a:pt x="315" y="533"/>
                    <a:pt x="336" y="535"/>
                    <a:pt x="356" y="535"/>
                  </a:cubicBezTo>
                  <a:cubicBezTo>
                    <a:pt x="386" y="535"/>
                    <a:pt x="416" y="530"/>
                    <a:pt x="443" y="518"/>
                  </a:cubicBezTo>
                  <a:cubicBezTo>
                    <a:pt x="457" y="512"/>
                    <a:pt x="470" y="503"/>
                    <a:pt x="481" y="494"/>
                  </a:cubicBezTo>
                  <a:cubicBezTo>
                    <a:pt x="561" y="432"/>
                    <a:pt x="582" y="317"/>
                    <a:pt x="531" y="219"/>
                  </a:cubicBezTo>
                  <a:cubicBezTo>
                    <a:pt x="508" y="174"/>
                    <a:pt x="474" y="140"/>
                    <a:pt x="443" y="113"/>
                  </a:cubicBezTo>
                  <a:cubicBezTo>
                    <a:pt x="413" y="72"/>
                    <a:pt x="367" y="41"/>
                    <a:pt x="316" y="28"/>
                  </a:cubicBezTo>
                  <a:cubicBezTo>
                    <a:pt x="274" y="8"/>
                    <a:pt x="236"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274;p69"/>
            <p:cNvSpPr/>
            <p:nvPr/>
          </p:nvSpPr>
          <p:spPr>
            <a:xfrm>
              <a:off x="8058336" y="3268742"/>
              <a:ext cx="27471" cy="26351"/>
            </a:xfrm>
            <a:custGeom>
              <a:avLst/>
              <a:gdLst/>
              <a:ahLst/>
              <a:cxnLst/>
              <a:rect l="l" t="t" r="r" b="b"/>
              <a:pathLst>
                <a:path w="662" h="635" extrusionOk="0">
                  <a:moveTo>
                    <a:pt x="194" y="0"/>
                  </a:moveTo>
                  <a:cubicBezTo>
                    <a:pt x="143" y="0"/>
                    <a:pt x="98" y="19"/>
                    <a:pt x="64" y="54"/>
                  </a:cubicBezTo>
                  <a:cubicBezTo>
                    <a:pt x="11" y="109"/>
                    <a:pt x="1" y="196"/>
                    <a:pt x="37" y="269"/>
                  </a:cubicBezTo>
                  <a:cubicBezTo>
                    <a:pt x="61" y="317"/>
                    <a:pt x="99" y="350"/>
                    <a:pt x="126" y="373"/>
                  </a:cubicBezTo>
                  <a:lnTo>
                    <a:pt x="171" y="412"/>
                  </a:lnTo>
                  <a:lnTo>
                    <a:pt x="174" y="419"/>
                  </a:lnTo>
                  <a:cubicBezTo>
                    <a:pt x="195" y="458"/>
                    <a:pt x="228" y="512"/>
                    <a:pt x="280" y="552"/>
                  </a:cubicBezTo>
                  <a:cubicBezTo>
                    <a:pt x="335" y="618"/>
                    <a:pt x="393" y="635"/>
                    <a:pt x="436" y="635"/>
                  </a:cubicBezTo>
                  <a:cubicBezTo>
                    <a:pt x="443" y="635"/>
                    <a:pt x="449" y="634"/>
                    <a:pt x="455" y="634"/>
                  </a:cubicBezTo>
                  <a:cubicBezTo>
                    <a:pt x="473" y="632"/>
                    <a:pt x="489" y="626"/>
                    <a:pt x="506" y="620"/>
                  </a:cubicBezTo>
                  <a:cubicBezTo>
                    <a:pt x="543" y="604"/>
                    <a:pt x="575" y="574"/>
                    <a:pt x="595" y="536"/>
                  </a:cubicBezTo>
                  <a:cubicBezTo>
                    <a:pt x="648" y="472"/>
                    <a:pt x="662" y="378"/>
                    <a:pt x="625" y="294"/>
                  </a:cubicBezTo>
                  <a:cubicBezTo>
                    <a:pt x="600" y="233"/>
                    <a:pt x="557" y="191"/>
                    <a:pt x="523" y="155"/>
                  </a:cubicBezTo>
                  <a:cubicBezTo>
                    <a:pt x="494" y="126"/>
                    <a:pt x="454" y="84"/>
                    <a:pt x="395" y="63"/>
                  </a:cubicBezTo>
                  <a:cubicBezTo>
                    <a:pt x="382" y="59"/>
                    <a:pt x="368" y="54"/>
                    <a:pt x="353" y="52"/>
                  </a:cubicBezTo>
                  <a:cubicBezTo>
                    <a:pt x="341" y="44"/>
                    <a:pt x="327" y="37"/>
                    <a:pt x="312" y="31"/>
                  </a:cubicBezTo>
                  <a:cubicBezTo>
                    <a:pt x="271" y="10"/>
                    <a:pt x="231" y="0"/>
                    <a:pt x="194"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275;p69"/>
            <p:cNvSpPr/>
            <p:nvPr/>
          </p:nvSpPr>
          <p:spPr>
            <a:xfrm>
              <a:off x="8178637" y="3374561"/>
              <a:ext cx="27637" cy="27886"/>
            </a:xfrm>
            <a:custGeom>
              <a:avLst/>
              <a:gdLst/>
              <a:ahLst/>
              <a:cxnLst/>
              <a:rect l="l" t="t" r="r" b="b"/>
              <a:pathLst>
                <a:path w="666" h="672" extrusionOk="0">
                  <a:moveTo>
                    <a:pt x="215" y="0"/>
                  </a:moveTo>
                  <a:cubicBezTo>
                    <a:pt x="157" y="0"/>
                    <a:pt x="103" y="25"/>
                    <a:pt x="68" y="69"/>
                  </a:cubicBezTo>
                  <a:cubicBezTo>
                    <a:pt x="40" y="104"/>
                    <a:pt x="1" y="181"/>
                    <a:pt x="58" y="301"/>
                  </a:cubicBezTo>
                  <a:cubicBezTo>
                    <a:pt x="62" y="311"/>
                    <a:pt x="66" y="319"/>
                    <a:pt x="71" y="328"/>
                  </a:cubicBezTo>
                  <a:lnTo>
                    <a:pt x="78" y="344"/>
                  </a:lnTo>
                  <a:cubicBezTo>
                    <a:pt x="77" y="374"/>
                    <a:pt x="87" y="403"/>
                    <a:pt x="108" y="426"/>
                  </a:cubicBezTo>
                  <a:cubicBezTo>
                    <a:pt x="117" y="446"/>
                    <a:pt x="129" y="464"/>
                    <a:pt x="142" y="481"/>
                  </a:cubicBezTo>
                  <a:cubicBezTo>
                    <a:pt x="170" y="518"/>
                    <a:pt x="206" y="550"/>
                    <a:pt x="247" y="574"/>
                  </a:cubicBezTo>
                  <a:lnTo>
                    <a:pt x="266" y="593"/>
                  </a:lnTo>
                  <a:cubicBezTo>
                    <a:pt x="281" y="610"/>
                    <a:pt x="302" y="620"/>
                    <a:pt x="322" y="625"/>
                  </a:cubicBezTo>
                  <a:cubicBezTo>
                    <a:pt x="339" y="636"/>
                    <a:pt x="355" y="647"/>
                    <a:pt x="374" y="657"/>
                  </a:cubicBezTo>
                  <a:cubicBezTo>
                    <a:pt x="392" y="667"/>
                    <a:pt x="411" y="672"/>
                    <a:pt x="430" y="672"/>
                  </a:cubicBezTo>
                  <a:cubicBezTo>
                    <a:pt x="450" y="672"/>
                    <a:pt x="470" y="666"/>
                    <a:pt x="487" y="656"/>
                  </a:cubicBezTo>
                  <a:cubicBezTo>
                    <a:pt x="503" y="655"/>
                    <a:pt x="516" y="650"/>
                    <a:pt x="530" y="645"/>
                  </a:cubicBezTo>
                  <a:cubicBezTo>
                    <a:pt x="535" y="643"/>
                    <a:pt x="540" y="639"/>
                    <a:pt x="542" y="637"/>
                  </a:cubicBezTo>
                  <a:cubicBezTo>
                    <a:pt x="577" y="617"/>
                    <a:pt x="601" y="585"/>
                    <a:pt x="609" y="547"/>
                  </a:cubicBezTo>
                  <a:cubicBezTo>
                    <a:pt x="613" y="529"/>
                    <a:pt x="614" y="514"/>
                    <a:pt x="613" y="498"/>
                  </a:cubicBezTo>
                  <a:cubicBezTo>
                    <a:pt x="629" y="466"/>
                    <a:pt x="637" y="431"/>
                    <a:pt x="637" y="394"/>
                  </a:cubicBezTo>
                  <a:cubicBezTo>
                    <a:pt x="666" y="322"/>
                    <a:pt x="649" y="234"/>
                    <a:pt x="592" y="162"/>
                  </a:cubicBezTo>
                  <a:cubicBezTo>
                    <a:pt x="551" y="110"/>
                    <a:pt x="496" y="73"/>
                    <a:pt x="437" y="54"/>
                  </a:cubicBezTo>
                  <a:cubicBezTo>
                    <a:pt x="405" y="27"/>
                    <a:pt x="366" y="11"/>
                    <a:pt x="328" y="6"/>
                  </a:cubicBezTo>
                  <a:cubicBezTo>
                    <a:pt x="320" y="5"/>
                    <a:pt x="312" y="4"/>
                    <a:pt x="305" y="4"/>
                  </a:cubicBezTo>
                  <a:cubicBezTo>
                    <a:pt x="294" y="4"/>
                    <a:pt x="284" y="5"/>
                    <a:pt x="273" y="8"/>
                  </a:cubicBezTo>
                  <a:cubicBezTo>
                    <a:pt x="269" y="7"/>
                    <a:pt x="267" y="7"/>
                    <a:pt x="263" y="6"/>
                  </a:cubicBezTo>
                  <a:cubicBezTo>
                    <a:pt x="247" y="2"/>
                    <a:pt x="231"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276;p69"/>
            <p:cNvSpPr/>
            <p:nvPr/>
          </p:nvSpPr>
          <p:spPr>
            <a:xfrm>
              <a:off x="7977955" y="3229154"/>
              <a:ext cx="24110" cy="22284"/>
            </a:xfrm>
            <a:custGeom>
              <a:avLst/>
              <a:gdLst/>
              <a:ahLst/>
              <a:cxnLst/>
              <a:rect l="l" t="t" r="r" b="b"/>
              <a:pathLst>
                <a:path w="581" h="537" extrusionOk="0">
                  <a:moveTo>
                    <a:pt x="203" y="1"/>
                  </a:moveTo>
                  <a:cubicBezTo>
                    <a:pt x="147" y="1"/>
                    <a:pt x="106" y="24"/>
                    <a:pt x="81" y="44"/>
                  </a:cubicBezTo>
                  <a:cubicBezTo>
                    <a:pt x="16" y="97"/>
                    <a:pt x="1" y="179"/>
                    <a:pt x="16" y="255"/>
                  </a:cubicBezTo>
                  <a:cubicBezTo>
                    <a:pt x="14" y="303"/>
                    <a:pt x="24" y="352"/>
                    <a:pt x="50" y="395"/>
                  </a:cubicBezTo>
                  <a:cubicBezTo>
                    <a:pt x="98" y="477"/>
                    <a:pt x="191" y="528"/>
                    <a:pt x="287" y="528"/>
                  </a:cubicBezTo>
                  <a:cubicBezTo>
                    <a:pt x="290" y="528"/>
                    <a:pt x="292" y="528"/>
                    <a:pt x="295" y="528"/>
                  </a:cubicBezTo>
                  <a:cubicBezTo>
                    <a:pt x="315" y="533"/>
                    <a:pt x="336" y="536"/>
                    <a:pt x="355" y="536"/>
                  </a:cubicBezTo>
                  <a:cubicBezTo>
                    <a:pt x="386" y="536"/>
                    <a:pt x="415" y="530"/>
                    <a:pt x="442" y="518"/>
                  </a:cubicBezTo>
                  <a:cubicBezTo>
                    <a:pt x="456" y="512"/>
                    <a:pt x="469" y="504"/>
                    <a:pt x="481" y="494"/>
                  </a:cubicBezTo>
                  <a:cubicBezTo>
                    <a:pt x="560" y="432"/>
                    <a:pt x="581" y="317"/>
                    <a:pt x="531" y="219"/>
                  </a:cubicBezTo>
                  <a:cubicBezTo>
                    <a:pt x="508" y="174"/>
                    <a:pt x="475" y="141"/>
                    <a:pt x="442" y="113"/>
                  </a:cubicBezTo>
                  <a:cubicBezTo>
                    <a:pt x="413" y="72"/>
                    <a:pt x="367" y="41"/>
                    <a:pt x="316" y="28"/>
                  </a:cubicBezTo>
                  <a:cubicBezTo>
                    <a:pt x="273" y="8"/>
                    <a:pt x="236"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277;p69"/>
            <p:cNvSpPr/>
            <p:nvPr/>
          </p:nvSpPr>
          <p:spPr>
            <a:xfrm>
              <a:off x="7935877" y="3316838"/>
              <a:ext cx="27471" cy="26392"/>
            </a:xfrm>
            <a:custGeom>
              <a:avLst/>
              <a:gdLst/>
              <a:ahLst/>
              <a:cxnLst/>
              <a:rect l="l" t="t" r="r" b="b"/>
              <a:pathLst>
                <a:path w="662" h="636" extrusionOk="0">
                  <a:moveTo>
                    <a:pt x="194" y="1"/>
                  </a:moveTo>
                  <a:cubicBezTo>
                    <a:pt x="143" y="1"/>
                    <a:pt x="98" y="19"/>
                    <a:pt x="63" y="55"/>
                  </a:cubicBezTo>
                  <a:cubicBezTo>
                    <a:pt x="11" y="109"/>
                    <a:pt x="0" y="196"/>
                    <a:pt x="37" y="269"/>
                  </a:cubicBezTo>
                  <a:cubicBezTo>
                    <a:pt x="61" y="318"/>
                    <a:pt x="98" y="351"/>
                    <a:pt x="125" y="373"/>
                  </a:cubicBezTo>
                  <a:lnTo>
                    <a:pt x="170" y="412"/>
                  </a:lnTo>
                  <a:lnTo>
                    <a:pt x="175" y="420"/>
                  </a:lnTo>
                  <a:cubicBezTo>
                    <a:pt x="195" y="459"/>
                    <a:pt x="227" y="512"/>
                    <a:pt x="280" y="553"/>
                  </a:cubicBezTo>
                  <a:cubicBezTo>
                    <a:pt x="334" y="618"/>
                    <a:pt x="391" y="635"/>
                    <a:pt x="436" y="635"/>
                  </a:cubicBezTo>
                  <a:cubicBezTo>
                    <a:pt x="442" y="635"/>
                    <a:pt x="449" y="635"/>
                    <a:pt x="455" y="634"/>
                  </a:cubicBezTo>
                  <a:cubicBezTo>
                    <a:pt x="473" y="632"/>
                    <a:pt x="490" y="627"/>
                    <a:pt x="505" y="621"/>
                  </a:cubicBezTo>
                  <a:cubicBezTo>
                    <a:pt x="543" y="604"/>
                    <a:pt x="574" y="574"/>
                    <a:pt x="594" y="536"/>
                  </a:cubicBezTo>
                  <a:cubicBezTo>
                    <a:pt x="649" y="472"/>
                    <a:pt x="661" y="378"/>
                    <a:pt x="625" y="294"/>
                  </a:cubicBezTo>
                  <a:cubicBezTo>
                    <a:pt x="599" y="233"/>
                    <a:pt x="557" y="191"/>
                    <a:pt x="523" y="156"/>
                  </a:cubicBezTo>
                  <a:cubicBezTo>
                    <a:pt x="494" y="126"/>
                    <a:pt x="454" y="85"/>
                    <a:pt x="394" y="63"/>
                  </a:cubicBezTo>
                  <a:cubicBezTo>
                    <a:pt x="382" y="59"/>
                    <a:pt x="367" y="55"/>
                    <a:pt x="353" y="53"/>
                  </a:cubicBezTo>
                  <a:cubicBezTo>
                    <a:pt x="341" y="45"/>
                    <a:pt x="326" y="37"/>
                    <a:pt x="312" y="31"/>
                  </a:cubicBezTo>
                  <a:cubicBezTo>
                    <a:pt x="271" y="11"/>
                    <a:pt x="231" y="1"/>
                    <a:pt x="19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278;p69"/>
            <p:cNvSpPr/>
            <p:nvPr/>
          </p:nvSpPr>
          <p:spPr>
            <a:xfrm>
              <a:off x="7981731" y="3302355"/>
              <a:ext cx="21786" cy="24401"/>
            </a:xfrm>
            <a:custGeom>
              <a:avLst/>
              <a:gdLst/>
              <a:ahLst/>
              <a:cxnLst/>
              <a:rect l="l" t="t" r="r" b="b"/>
              <a:pathLst>
                <a:path w="525" h="588" extrusionOk="0">
                  <a:moveTo>
                    <a:pt x="227" y="1"/>
                  </a:moveTo>
                  <a:cubicBezTo>
                    <a:pt x="208" y="1"/>
                    <a:pt x="191" y="4"/>
                    <a:pt x="176" y="7"/>
                  </a:cubicBezTo>
                  <a:cubicBezTo>
                    <a:pt x="94" y="30"/>
                    <a:pt x="48" y="98"/>
                    <a:pt x="31" y="174"/>
                  </a:cubicBezTo>
                  <a:cubicBezTo>
                    <a:pt x="9" y="217"/>
                    <a:pt x="0" y="267"/>
                    <a:pt x="5" y="316"/>
                  </a:cubicBezTo>
                  <a:cubicBezTo>
                    <a:pt x="16" y="413"/>
                    <a:pt x="85" y="499"/>
                    <a:pt x="175" y="537"/>
                  </a:cubicBezTo>
                  <a:cubicBezTo>
                    <a:pt x="217" y="569"/>
                    <a:pt x="265" y="587"/>
                    <a:pt x="313" y="587"/>
                  </a:cubicBezTo>
                  <a:cubicBezTo>
                    <a:pt x="329" y="587"/>
                    <a:pt x="344" y="584"/>
                    <a:pt x="361" y="582"/>
                  </a:cubicBezTo>
                  <a:cubicBezTo>
                    <a:pt x="459" y="557"/>
                    <a:pt x="525" y="460"/>
                    <a:pt x="519" y="350"/>
                  </a:cubicBezTo>
                  <a:cubicBezTo>
                    <a:pt x="514" y="300"/>
                    <a:pt x="498" y="254"/>
                    <a:pt x="479" y="217"/>
                  </a:cubicBezTo>
                  <a:cubicBezTo>
                    <a:pt x="469" y="167"/>
                    <a:pt x="440" y="123"/>
                    <a:pt x="399" y="89"/>
                  </a:cubicBezTo>
                  <a:cubicBezTo>
                    <a:pt x="338" y="19"/>
                    <a:pt x="276" y="1"/>
                    <a:pt x="22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279;p69"/>
            <p:cNvSpPr/>
            <p:nvPr/>
          </p:nvSpPr>
          <p:spPr>
            <a:xfrm>
              <a:off x="8086139" y="3420125"/>
              <a:ext cx="22077" cy="29463"/>
            </a:xfrm>
            <a:custGeom>
              <a:avLst/>
              <a:gdLst/>
              <a:ahLst/>
              <a:cxnLst/>
              <a:rect l="l" t="t" r="r" b="b"/>
              <a:pathLst>
                <a:path w="532" h="710" extrusionOk="0">
                  <a:moveTo>
                    <a:pt x="179" y="1"/>
                  </a:moveTo>
                  <a:cubicBezTo>
                    <a:pt x="157" y="1"/>
                    <a:pt x="135" y="5"/>
                    <a:pt x="114" y="13"/>
                  </a:cubicBezTo>
                  <a:cubicBezTo>
                    <a:pt x="44" y="42"/>
                    <a:pt x="1" y="117"/>
                    <a:pt x="3" y="198"/>
                  </a:cubicBezTo>
                  <a:cubicBezTo>
                    <a:pt x="6" y="252"/>
                    <a:pt x="27" y="296"/>
                    <a:pt x="42" y="328"/>
                  </a:cubicBezTo>
                  <a:lnTo>
                    <a:pt x="68" y="382"/>
                  </a:lnTo>
                  <a:lnTo>
                    <a:pt x="68" y="391"/>
                  </a:lnTo>
                  <a:cubicBezTo>
                    <a:pt x="70" y="436"/>
                    <a:pt x="78" y="498"/>
                    <a:pt x="110" y="556"/>
                  </a:cubicBezTo>
                  <a:cubicBezTo>
                    <a:pt x="138" y="651"/>
                    <a:pt x="194" y="687"/>
                    <a:pt x="238" y="702"/>
                  </a:cubicBezTo>
                  <a:cubicBezTo>
                    <a:pt x="254" y="707"/>
                    <a:pt x="272" y="709"/>
                    <a:pt x="289" y="709"/>
                  </a:cubicBezTo>
                  <a:cubicBezTo>
                    <a:pt x="331" y="709"/>
                    <a:pt x="370" y="694"/>
                    <a:pt x="404" y="668"/>
                  </a:cubicBezTo>
                  <a:cubicBezTo>
                    <a:pt x="478" y="633"/>
                    <a:pt x="528" y="550"/>
                    <a:pt x="529" y="460"/>
                  </a:cubicBezTo>
                  <a:cubicBezTo>
                    <a:pt x="532" y="394"/>
                    <a:pt x="509" y="337"/>
                    <a:pt x="492" y="292"/>
                  </a:cubicBezTo>
                  <a:cubicBezTo>
                    <a:pt x="478" y="254"/>
                    <a:pt x="457" y="199"/>
                    <a:pt x="413" y="156"/>
                  </a:cubicBezTo>
                  <a:cubicBezTo>
                    <a:pt x="403" y="145"/>
                    <a:pt x="390" y="136"/>
                    <a:pt x="379" y="129"/>
                  </a:cubicBezTo>
                  <a:cubicBezTo>
                    <a:pt x="370" y="115"/>
                    <a:pt x="362" y="103"/>
                    <a:pt x="351" y="91"/>
                  </a:cubicBezTo>
                  <a:cubicBezTo>
                    <a:pt x="301" y="32"/>
                    <a:pt x="240"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280;p69"/>
            <p:cNvSpPr/>
            <p:nvPr/>
          </p:nvSpPr>
          <p:spPr>
            <a:xfrm>
              <a:off x="8012647" y="3347546"/>
              <a:ext cx="28675" cy="27596"/>
            </a:xfrm>
            <a:custGeom>
              <a:avLst/>
              <a:gdLst/>
              <a:ahLst/>
              <a:cxnLst/>
              <a:rect l="l" t="t" r="r" b="b"/>
              <a:pathLst>
                <a:path w="691" h="665" extrusionOk="0">
                  <a:moveTo>
                    <a:pt x="258" y="0"/>
                  </a:moveTo>
                  <a:cubicBezTo>
                    <a:pt x="189" y="0"/>
                    <a:pt x="123" y="26"/>
                    <a:pt x="79" y="87"/>
                  </a:cubicBezTo>
                  <a:cubicBezTo>
                    <a:pt x="0" y="195"/>
                    <a:pt x="57" y="328"/>
                    <a:pt x="79" y="376"/>
                  </a:cubicBezTo>
                  <a:cubicBezTo>
                    <a:pt x="99" y="422"/>
                    <a:pt x="125" y="484"/>
                    <a:pt x="180" y="530"/>
                  </a:cubicBezTo>
                  <a:cubicBezTo>
                    <a:pt x="205" y="552"/>
                    <a:pt x="234" y="569"/>
                    <a:pt x="264" y="577"/>
                  </a:cubicBezTo>
                  <a:cubicBezTo>
                    <a:pt x="278" y="592"/>
                    <a:pt x="291" y="605"/>
                    <a:pt x="308" y="616"/>
                  </a:cubicBezTo>
                  <a:cubicBezTo>
                    <a:pt x="352" y="648"/>
                    <a:pt x="404" y="664"/>
                    <a:pt x="454" y="664"/>
                  </a:cubicBezTo>
                  <a:cubicBezTo>
                    <a:pt x="484" y="664"/>
                    <a:pt x="514" y="658"/>
                    <a:pt x="541" y="646"/>
                  </a:cubicBezTo>
                  <a:cubicBezTo>
                    <a:pt x="548" y="643"/>
                    <a:pt x="553" y="641"/>
                    <a:pt x="556" y="637"/>
                  </a:cubicBezTo>
                  <a:cubicBezTo>
                    <a:pt x="676" y="570"/>
                    <a:pt x="691" y="417"/>
                    <a:pt x="641" y="298"/>
                  </a:cubicBezTo>
                  <a:cubicBezTo>
                    <a:pt x="631" y="272"/>
                    <a:pt x="619" y="247"/>
                    <a:pt x="604" y="223"/>
                  </a:cubicBezTo>
                  <a:cubicBezTo>
                    <a:pt x="589" y="181"/>
                    <a:pt x="563" y="142"/>
                    <a:pt x="533" y="112"/>
                  </a:cubicBezTo>
                  <a:cubicBezTo>
                    <a:pt x="485" y="60"/>
                    <a:pt x="425" y="27"/>
                    <a:pt x="366" y="20"/>
                  </a:cubicBezTo>
                  <a:cubicBezTo>
                    <a:pt x="331" y="7"/>
                    <a:pt x="294"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281;p69"/>
            <p:cNvSpPr/>
            <p:nvPr/>
          </p:nvSpPr>
          <p:spPr>
            <a:xfrm>
              <a:off x="8025968" y="3408464"/>
              <a:ext cx="24235" cy="22284"/>
            </a:xfrm>
            <a:custGeom>
              <a:avLst/>
              <a:gdLst/>
              <a:ahLst/>
              <a:cxnLst/>
              <a:rect l="l" t="t" r="r" b="b"/>
              <a:pathLst>
                <a:path w="584" h="537" extrusionOk="0">
                  <a:moveTo>
                    <a:pt x="205" y="0"/>
                  </a:moveTo>
                  <a:cubicBezTo>
                    <a:pt x="148" y="0"/>
                    <a:pt x="108" y="23"/>
                    <a:pt x="82" y="43"/>
                  </a:cubicBezTo>
                  <a:cubicBezTo>
                    <a:pt x="16" y="98"/>
                    <a:pt x="1" y="179"/>
                    <a:pt x="16" y="254"/>
                  </a:cubicBezTo>
                  <a:cubicBezTo>
                    <a:pt x="15" y="303"/>
                    <a:pt x="26" y="351"/>
                    <a:pt x="51" y="395"/>
                  </a:cubicBezTo>
                  <a:cubicBezTo>
                    <a:pt x="99" y="477"/>
                    <a:pt x="191" y="527"/>
                    <a:pt x="288" y="527"/>
                  </a:cubicBezTo>
                  <a:cubicBezTo>
                    <a:pt x="291" y="527"/>
                    <a:pt x="294" y="527"/>
                    <a:pt x="297" y="527"/>
                  </a:cubicBezTo>
                  <a:cubicBezTo>
                    <a:pt x="318" y="533"/>
                    <a:pt x="340" y="536"/>
                    <a:pt x="360" y="536"/>
                  </a:cubicBezTo>
                  <a:cubicBezTo>
                    <a:pt x="390" y="536"/>
                    <a:pt x="418" y="531"/>
                    <a:pt x="443" y="519"/>
                  </a:cubicBezTo>
                  <a:cubicBezTo>
                    <a:pt x="457" y="513"/>
                    <a:pt x="472" y="505"/>
                    <a:pt x="483" y="494"/>
                  </a:cubicBezTo>
                  <a:cubicBezTo>
                    <a:pt x="562" y="433"/>
                    <a:pt x="583" y="316"/>
                    <a:pt x="533" y="218"/>
                  </a:cubicBezTo>
                  <a:cubicBezTo>
                    <a:pt x="510" y="174"/>
                    <a:pt x="476" y="140"/>
                    <a:pt x="444" y="113"/>
                  </a:cubicBezTo>
                  <a:cubicBezTo>
                    <a:pt x="415" y="72"/>
                    <a:pt x="370" y="41"/>
                    <a:pt x="318" y="28"/>
                  </a:cubicBezTo>
                  <a:cubicBezTo>
                    <a:pt x="275" y="8"/>
                    <a:pt x="237" y="0"/>
                    <a:pt x="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282;p69"/>
            <p:cNvSpPr/>
            <p:nvPr/>
          </p:nvSpPr>
          <p:spPr>
            <a:xfrm>
              <a:off x="7855413" y="3225543"/>
              <a:ext cx="147731" cy="71251"/>
            </a:xfrm>
            <a:custGeom>
              <a:avLst/>
              <a:gdLst/>
              <a:ahLst/>
              <a:cxnLst/>
              <a:rect l="l" t="t" r="r" b="b"/>
              <a:pathLst>
                <a:path w="3560" h="1717" extrusionOk="0">
                  <a:moveTo>
                    <a:pt x="3559" y="0"/>
                  </a:moveTo>
                  <a:lnTo>
                    <a:pt x="1" y="374"/>
                  </a:lnTo>
                  <a:lnTo>
                    <a:pt x="92" y="1464"/>
                  </a:lnTo>
                  <a:cubicBezTo>
                    <a:pt x="739" y="1632"/>
                    <a:pt x="1397" y="1716"/>
                    <a:pt x="2043" y="1716"/>
                  </a:cubicBezTo>
                  <a:cubicBezTo>
                    <a:pt x="2552" y="1716"/>
                    <a:pt x="3054" y="1664"/>
                    <a:pt x="3539" y="1558"/>
                  </a:cubicBezTo>
                  <a:lnTo>
                    <a:pt x="3559"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283;p69"/>
            <p:cNvSpPr/>
            <p:nvPr/>
          </p:nvSpPr>
          <p:spPr>
            <a:xfrm>
              <a:off x="7645851" y="2706161"/>
              <a:ext cx="524860" cy="541791"/>
            </a:xfrm>
            <a:custGeom>
              <a:avLst/>
              <a:gdLst/>
              <a:ahLst/>
              <a:cxnLst/>
              <a:rect l="l" t="t" r="r" b="b"/>
              <a:pathLst>
                <a:path w="12648" h="13056" extrusionOk="0">
                  <a:moveTo>
                    <a:pt x="6621" y="0"/>
                  </a:moveTo>
                  <a:cubicBezTo>
                    <a:pt x="5991" y="0"/>
                    <a:pt x="5326" y="78"/>
                    <a:pt x="4636" y="247"/>
                  </a:cubicBezTo>
                  <a:cubicBezTo>
                    <a:pt x="963" y="1146"/>
                    <a:pt x="0" y="4568"/>
                    <a:pt x="588" y="8013"/>
                  </a:cubicBezTo>
                  <a:cubicBezTo>
                    <a:pt x="1238" y="11822"/>
                    <a:pt x="4061" y="13056"/>
                    <a:pt x="6777" y="13056"/>
                  </a:cubicBezTo>
                  <a:cubicBezTo>
                    <a:pt x="6976" y="13056"/>
                    <a:pt x="7175" y="13049"/>
                    <a:pt x="7372" y="13036"/>
                  </a:cubicBezTo>
                  <a:cubicBezTo>
                    <a:pt x="10442" y="12837"/>
                    <a:pt x="12267" y="10368"/>
                    <a:pt x="12450" y="7860"/>
                  </a:cubicBezTo>
                  <a:cubicBezTo>
                    <a:pt x="12647" y="5150"/>
                    <a:pt x="12467" y="4454"/>
                    <a:pt x="12052" y="3273"/>
                  </a:cubicBezTo>
                  <a:cubicBezTo>
                    <a:pt x="11411" y="1453"/>
                    <a:pt x="9343" y="0"/>
                    <a:pt x="6621"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284;p69"/>
            <p:cNvSpPr/>
            <p:nvPr/>
          </p:nvSpPr>
          <p:spPr>
            <a:xfrm>
              <a:off x="7601739" y="2900576"/>
              <a:ext cx="65649" cy="111877"/>
            </a:xfrm>
            <a:custGeom>
              <a:avLst/>
              <a:gdLst/>
              <a:ahLst/>
              <a:cxnLst/>
              <a:rect l="l" t="t" r="r" b="b"/>
              <a:pathLst>
                <a:path w="1582" h="2696" extrusionOk="0">
                  <a:moveTo>
                    <a:pt x="1203" y="1"/>
                  </a:moveTo>
                  <a:cubicBezTo>
                    <a:pt x="1203" y="1"/>
                    <a:pt x="1" y="1424"/>
                    <a:pt x="514" y="2093"/>
                  </a:cubicBezTo>
                  <a:cubicBezTo>
                    <a:pt x="940" y="2649"/>
                    <a:pt x="1395" y="2696"/>
                    <a:pt x="1537" y="2696"/>
                  </a:cubicBezTo>
                  <a:cubicBezTo>
                    <a:pt x="1566" y="2696"/>
                    <a:pt x="1582" y="2694"/>
                    <a:pt x="1582" y="2694"/>
                  </a:cubicBezTo>
                  <a:lnTo>
                    <a:pt x="120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285;p69"/>
            <p:cNvSpPr/>
            <p:nvPr/>
          </p:nvSpPr>
          <p:spPr>
            <a:xfrm>
              <a:off x="8150419" y="2900576"/>
              <a:ext cx="65649" cy="111877"/>
            </a:xfrm>
            <a:custGeom>
              <a:avLst/>
              <a:gdLst/>
              <a:ahLst/>
              <a:cxnLst/>
              <a:rect l="l" t="t" r="r" b="b"/>
              <a:pathLst>
                <a:path w="1582" h="2696" extrusionOk="0">
                  <a:moveTo>
                    <a:pt x="380" y="1"/>
                  </a:moveTo>
                  <a:lnTo>
                    <a:pt x="1" y="2694"/>
                  </a:lnTo>
                  <a:cubicBezTo>
                    <a:pt x="1" y="2694"/>
                    <a:pt x="16" y="2696"/>
                    <a:pt x="45" y="2696"/>
                  </a:cubicBezTo>
                  <a:cubicBezTo>
                    <a:pt x="185" y="2696"/>
                    <a:pt x="643" y="2649"/>
                    <a:pt x="1069" y="2093"/>
                  </a:cubicBezTo>
                  <a:cubicBezTo>
                    <a:pt x="1582" y="1424"/>
                    <a:pt x="380" y="1"/>
                    <a:pt x="38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286;p69"/>
            <p:cNvSpPr/>
            <p:nvPr/>
          </p:nvSpPr>
          <p:spPr>
            <a:xfrm>
              <a:off x="7596095" y="2701637"/>
              <a:ext cx="630181" cy="318327"/>
            </a:xfrm>
            <a:custGeom>
              <a:avLst/>
              <a:gdLst/>
              <a:ahLst/>
              <a:cxnLst/>
              <a:rect l="l" t="t" r="r" b="b"/>
              <a:pathLst>
                <a:path w="15186" h="7671" extrusionOk="0">
                  <a:moveTo>
                    <a:pt x="8140" y="1"/>
                  </a:moveTo>
                  <a:cubicBezTo>
                    <a:pt x="7974" y="1"/>
                    <a:pt x="7803" y="5"/>
                    <a:pt x="7628" y="13"/>
                  </a:cubicBezTo>
                  <a:cubicBezTo>
                    <a:pt x="1" y="373"/>
                    <a:pt x="1358" y="7480"/>
                    <a:pt x="1358" y="7480"/>
                  </a:cubicBezTo>
                  <a:lnTo>
                    <a:pt x="2037" y="7561"/>
                  </a:lnTo>
                  <a:cubicBezTo>
                    <a:pt x="2037" y="7561"/>
                    <a:pt x="2916" y="6722"/>
                    <a:pt x="3076" y="4925"/>
                  </a:cubicBezTo>
                  <a:cubicBezTo>
                    <a:pt x="3076" y="4925"/>
                    <a:pt x="5432" y="4445"/>
                    <a:pt x="7268" y="2888"/>
                  </a:cubicBezTo>
                  <a:cubicBezTo>
                    <a:pt x="7268" y="2888"/>
                    <a:pt x="8733" y="4902"/>
                    <a:pt x="10728" y="4902"/>
                  </a:cubicBezTo>
                  <a:cubicBezTo>
                    <a:pt x="11016" y="4902"/>
                    <a:pt x="11314" y="4861"/>
                    <a:pt x="11621" y="4765"/>
                  </a:cubicBezTo>
                  <a:cubicBezTo>
                    <a:pt x="11621" y="4765"/>
                    <a:pt x="12341" y="7480"/>
                    <a:pt x="13139" y="7640"/>
                  </a:cubicBezTo>
                  <a:cubicBezTo>
                    <a:pt x="13246" y="7662"/>
                    <a:pt x="13335" y="7671"/>
                    <a:pt x="13407" y="7671"/>
                  </a:cubicBezTo>
                  <a:cubicBezTo>
                    <a:pt x="13874" y="7671"/>
                    <a:pt x="13681" y="7285"/>
                    <a:pt x="13681" y="7285"/>
                  </a:cubicBezTo>
                  <a:cubicBezTo>
                    <a:pt x="13681" y="7285"/>
                    <a:pt x="15185" y="1"/>
                    <a:pt x="814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287;p69"/>
            <p:cNvSpPr/>
            <p:nvPr/>
          </p:nvSpPr>
          <p:spPr>
            <a:xfrm>
              <a:off x="8106722" y="3003988"/>
              <a:ext cx="127854" cy="144951"/>
            </a:xfrm>
            <a:custGeom>
              <a:avLst/>
              <a:gdLst/>
              <a:ahLst/>
              <a:cxnLst/>
              <a:rect l="l" t="t" r="r" b="b"/>
              <a:pathLst>
                <a:path w="3081" h="3493" extrusionOk="0">
                  <a:moveTo>
                    <a:pt x="1554" y="0"/>
                  </a:moveTo>
                  <a:cubicBezTo>
                    <a:pt x="1110" y="0"/>
                    <a:pt x="737" y="136"/>
                    <a:pt x="737" y="136"/>
                  </a:cubicBezTo>
                  <a:cubicBezTo>
                    <a:pt x="737" y="136"/>
                    <a:pt x="1" y="1887"/>
                    <a:pt x="62" y="2497"/>
                  </a:cubicBezTo>
                  <a:cubicBezTo>
                    <a:pt x="129" y="3159"/>
                    <a:pt x="681" y="3493"/>
                    <a:pt x="1290" y="3493"/>
                  </a:cubicBezTo>
                  <a:cubicBezTo>
                    <a:pt x="2130" y="3493"/>
                    <a:pt x="3080" y="2856"/>
                    <a:pt x="3015" y="1569"/>
                  </a:cubicBezTo>
                  <a:cubicBezTo>
                    <a:pt x="2949" y="270"/>
                    <a:pt x="2180" y="0"/>
                    <a:pt x="15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288;p69"/>
            <p:cNvSpPr/>
            <p:nvPr/>
          </p:nvSpPr>
          <p:spPr>
            <a:xfrm>
              <a:off x="8117885" y="3032829"/>
              <a:ext cx="99677" cy="80132"/>
            </a:xfrm>
            <a:custGeom>
              <a:avLst/>
              <a:gdLst/>
              <a:ahLst/>
              <a:cxnLst/>
              <a:rect l="l" t="t" r="r" b="b"/>
              <a:pathLst>
                <a:path w="2402" h="1931" extrusionOk="0">
                  <a:moveTo>
                    <a:pt x="1449" y="1"/>
                  </a:moveTo>
                  <a:cubicBezTo>
                    <a:pt x="1239" y="1"/>
                    <a:pt x="1024" y="73"/>
                    <a:pt x="808" y="216"/>
                  </a:cubicBezTo>
                  <a:cubicBezTo>
                    <a:pt x="0" y="755"/>
                    <a:pt x="505" y="1890"/>
                    <a:pt x="512" y="1903"/>
                  </a:cubicBezTo>
                  <a:cubicBezTo>
                    <a:pt x="520" y="1920"/>
                    <a:pt x="535" y="1931"/>
                    <a:pt x="553" y="1931"/>
                  </a:cubicBezTo>
                  <a:cubicBezTo>
                    <a:pt x="560" y="1931"/>
                    <a:pt x="566" y="1930"/>
                    <a:pt x="571" y="1926"/>
                  </a:cubicBezTo>
                  <a:cubicBezTo>
                    <a:pt x="593" y="1916"/>
                    <a:pt x="603" y="1890"/>
                    <a:pt x="593" y="1868"/>
                  </a:cubicBezTo>
                  <a:cubicBezTo>
                    <a:pt x="588" y="1857"/>
                    <a:pt x="114" y="790"/>
                    <a:pt x="859" y="292"/>
                  </a:cubicBezTo>
                  <a:cubicBezTo>
                    <a:pt x="1058" y="159"/>
                    <a:pt x="1257" y="91"/>
                    <a:pt x="1450" y="91"/>
                  </a:cubicBezTo>
                  <a:cubicBezTo>
                    <a:pt x="1510" y="91"/>
                    <a:pt x="1568" y="98"/>
                    <a:pt x="1627" y="111"/>
                  </a:cubicBezTo>
                  <a:cubicBezTo>
                    <a:pt x="2054" y="203"/>
                    <a:pt x="2312" y="611"/>
                    <a:pt x="2314" y="616"/>
                  </a:cubicBezTo>
                  <a:cubicBezTo>
                    <a:pt x="2323" y="629"/>
                    <a:pt x="2337" y="636"/>
                    <a:pt x="2352" y="636"/>
                  </a:cubicBezTo>
                  <a:cubicBezTo>
                    <a:pt x="2360" y="636"/>
                    <a:pt x="2368" y="634"/>
                    <a:pt x="2375" y="630"/>
                  </a:cubicBezTo>
                  <a:cubicBezTo>
                    <a:pt x="2395" y="617"/>
                    <a:pt x="2402" y="590"/>
                    <a:pt x="2389" y="568"/>
                  </a:cubicBezTo>
                  <a:cubicBezTo>
                    <a:pt x="2377" y="550"/>
                    <a:pt x="2109" y="123"/>
                    <a:pt x="1645" y="22"/>
                  </a:cubicBezTo>
                  <a:cubicBezTo>
                    <a:pt x="1581" y="8"/>
                    <a:pt x="1515" y="1"/>
                    <a:pt x="144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289;p69"/>
            <p:cNvSpPr/>
            <p:nvPr/>
          </p:nvSpPr>
          <p:spPr>
            <a:xfrm>
              <a:off x="8132409" y="3063330"/>
              <a:ext cx="56022" cy="13487"/>
            </a:xfrm>
            <a:custGeom>
              <a:avLst/>
              <a:gdLst/>
              <a:ahLst/>
              <a:cxnLst/>
              <a:rect l="l" t="t" r="r" b="b"/>
              <a:pathLst>
                <a:path w="1350" h="325" extrusionOk="0">
                  <a:moveTo>
                    <a:pt x="607" y="1"/>
                  </a:moveTo>
                  <a:cubicBezTo>
                    <a:pt x="412" y="1"/>
                    <a:pt x="204" y="62"/>
                    <a:pt x="17" y="248"/>
                  </a:cubicBezTo>
                  <a:cubicBezTo>
                    <a:pt x="1" y="266"/>
                    <a:pt x="1" y="294"/>
                    <a:pt x="17" y="312"/>
                  </a:cubicBezTo>
                  <a:cubicBezTo>
                    <a:pt x="26" y="321"/>
                    <a:pt x="37" y="325"/>
                    <a:pt x="48" y="325"/>
                  </a:cubicBezTo>
                  <a:cubicBezTo>
                    <a:pt x="60" y="325"/>
                    <a:pt x="71" y="321"/>
                    <a:pt x="80" y="312"/>
                  </a:cubicBezTo>
                  <a:cubicBezTo>
                    <a:pt x="247" y="145"/>
                    <a:pt x="434" y="89"/>
                    <a:pt x="610" y="89"/>
                  </a:cubicBezTo>
                  <a:cubicBezTo>
                    <a:pt x="962" y="89"/>
                    <a:pt x="1268" y="312"/>
                    <a:pt x="1273" y="315"/>
                  </a:cubicBezTo>
                  <a:cubicBezTo>
                    <a:pt x="1280" y="323"/>
                    <a:pt x="1289" y="325"/>
                    <a:pt x="1299" y="325"/>
                  </a:cubicBezTo>
                  <a:cubicBezTo>
                    <a:pt x="1314" y="325"/>
                    <a:pt x="1326" y="319"/>
                    <a:pt x="1335" y="307"/>
                  </a:cubicBezTo>
                  <a:cubicBezTo>
                    <a:pt x="1350" y="288"/>
                    <a:pt x="1346" y="259"/>
                    <a:pt x="1326" y="245"/>
                  </a:cubicBezTo>
                  <a:cubicBezTo>
                    <a:pt x="1321" y="242"/>
                    <a:pt x="991" y="1"/>
                    <a:pt x="60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290;p69"/>
            <p:cNvSpPr/>
            <p:nvPr/>
          </p:nvSpPr>
          <p:spPr>
            <a:xfrm>
              <a:off x="7599374" y="3003988"/>
              <a:ext cx="127854" cy="144951"/>
            </a:xfrm>
            <a:custGeom>
              <a:avLst/>
              <a:gdLst/>
              <a:ahLst/>
              <a:cxnLst/>
              <a:rect l="l" t="t" r="r" b="b"/>
              <a:pathLst>
                <a:path w="3081" h="3493" extrusionOk="0">
                  <a:moveTo>
                    <a:pt x="1527" y="0"/>
                  </a:moveTo>
                  <a:cubicBezTo>
                    <a:pt x="901" y="0"/>
                    <a:pt x="132" y="270"/>
                    <a:pt x="66" y="1569"/>
                  </a:cubicBezTo>
                  <a:cubicBezTo>
                    <a:pt x="1" y="2856"/>
                    <a:pt x="950" y="3493"/>
                    <a:pt x="1791" y="3493"/>
                  </a:cubicBezTo>
                  <a:cubicBezTo>
                    <a:pt x="2400" y="3493"/>
                    <a:pt x="2951" y="3159"/>
                    <a:pt x="3018" y="2497"/>
                  </a:cubicBezTo>
                  <a:cubicBezTo>
                    <a:pt x="3080" y="1887"/>
                    <a:pt x="2343" y="136"/>
                    <a:pt x="2343" y="136"/>
                  </a:cubicBezTo>
                  <a:cubicBezTo>
                    <a:pt x="2343" y="136"/>
                    <a:pt x="1971" y="0"/>
                    <a:pt x="1527"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291;p69"/>
            <p:cNvSpPr/>
            <p:nvPr/>
          </p:nvSpPr>
          <p:spPr>
            <a:xfrm>
              <a:off x="7616304" y="3032829"/>
              <a:ext cx="99677" cy="80132"/>
            </a:xfrm>
            <a:custGeom>
              <a:avLst/>
              <a:gdLst/>
              <a:ahLst/>
              <a:cxnLst/>
              <a:rect l="l" t="t" r="r" b="b"/>
              <a:pathLst>
                <a:path w="2402" h="1931" extrusionOk="0">
                  <a:moveTo>
                    <a:pt x="953" y="1"/>
                  </a:moveTo>
                  <a:cubicBezTo>
                    <a:pt x="887" y="1"/>
                    <a:pt x="821" y="8"/>
                    <a:pt x="757" y="22"/>
                  </a:cubicBezTo>
                  <a:cubicBezTo>
                    <a:pt x="293" y="123"/>
                    <a:pt x="25" y="550"/>
                    <a:pt x="13" y="568"/>
                  </a:cubicBezTo>
                  <a:cubicBezTo>
                    <a:pt x="0" y="590"/>
                    <a:pt x="7" y="617"/>
                    <a:pt x="28" y="630"/>
                  </a:cubicBezTo>
                  <a:cubicBezTo>
                    <a:pt x="35" y="634"/>
                    <a:pt x="44" y="636"/>
                    <a:pt x="51" y="636"/>
                  </a:cubicBezTo>
                  <a:cubicBezTo>
                    <a:pt x="66" y="636"/>
                    <a:pt x="81" y="629"/>
                    <a:pt x="89" y="616"/>
                  </a:cubicBezTo>
                  <a:cubicBezTo>
                    <a:pt x="92" y="611"/>
                    <a:pt x="349" y="203"/>
                    <a:pt x="777" y="111"/>
                  </a:cubicBezTo>
                  <a:cubicBezTo>
                    <a:pt x="836" y="98"/>
                    <a:pt x="895" y="91"/>
                    <a:pt x="954" y="91"/>
                  </a:cubicBezTo>
                  <a:cubicBezTo>
                    <a:pt x="1147" y="91"/>
                    <a:pt x="1345" y="159"/>
                    <a:pt x="1545" y="292"/>
                  </a:cubicBezTo>
                  <a:cubicBezTo>
                    <a:pt x="2290" y="790"/>
                    <a:pt x="1815" y="1857"/>
                    <a:pt x="1811" y="1868"/>
                  </a:cubicBezTo>
                  <a:cubicBezTo>
                    <a:pt x="1800" y="1890"/>
                    <a:pt x="1811" y="1916"/>
                    <a:pt x="1832" y="1926"/>
                  </a:cubicBezTo>
                  <a:cubicBezTo>
                    <a:pt x="1838" y="1930"/>
                    <a:pt x="1844" y="1931"/>
                    <a:pt x="1850" y="1931"/>
                  </a:cubicBezTo>
                  <a:cubicBezTo>
                    <a:pt x="1868" y="1931"/>
                    <a:pt x="1884" y="1920"/>
                    <a:pt x="1890" y="1903"/>
                  </a:cubicBezTo>
                  <a:cubicBezTo>
                    <a:pt x="1896" y="1890"/>
                    <a:pt x="2401" y="755"/>
                    <a:pt x="1594" y="216"/>
                  </a:cubicBezTo>
                  <a:cubicBezTo>
                    <a:pt x="1379" y="73"/>
                    <a:pt x="1163" y="1"/>
                    <a:pt x="95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292;p69"/>
            <p:cNvSpPr/>
            <p:nvPr/>
          </p:nvSpPr>
          <p:spPr>
            <a:xfrm>
              <a:off x="7645477" y="3063330"/>
              <a:ext cx="56063" cy="13487"/>
            </a:xfrm>
            <a:custGeom>
              <a:avLst/>
              <a:gdLst/>
              <a:ahLst/>
              <a:cxnLst/>
              <a:rect l="l" t="t" r="r" b="b"/>
              <a:pathLst>
                <a:path w="1351" h="325" extrusionOk="0">
                  <a:moveTo>
                    <a:pt x="744" y="1"/>
                  </a:moveTo>
                  <a:cubicBezTo>
                    <a:pt x="360" y="1"/>
                    <a:pt x="29" y="242"/>
                    <a:pt x="24" y="245"/>
                  </a:cubicBezTo>
                  <a:cubicBezTo>
                    <a:pt x="5" y="259"/>
                    <a:pt x="1" y="288"/>
                    <a:pt x="15" y="307"/>
                  </a:cubicBezTo>
                  <a:cubicBezTo>
                    <a:pt x="24" y="319"/>
                    <a:pt x="37" y="325"/>
                    <a:pt x="51" y="325"/>
                  </a:cubicBezTo>
                  <a:cubicBezTo>
                    <a:pt x="62" y="325"/>
                    <a:pt x="70" y="323"/>
                    <a:pt x="78" y="315"/>
                  </a:cubicBezTo>
                  <a:cubicBezTo>
                    <a:pt x="82" y="312"/>
                    <a:pt x="388" y="89"/>
                    <a:pt x="739" y="89"/>
                  </a:cubicBezTo>
                  <a:cubicBezTo>
                    <a:pt x="915" y="89"/>
                    <a:pt x="1103" y="145"/>
                    <a:pt x="1270" y="312"/>
                  </a:cubicBezTo>
                  <a:cubicBezTo>
                    <a:pt x="1279" y="321"/>
                    <a:pt x="1290" y="325"/>
                    <a:pt x="1302" y="325"/>
                  </a:cubicBezTo>
                  <a:cubicBezTo>
                    <a:pt x="1313" y="325"/>
                    <a:pt x="1324" y="321"/>
                    <a:pt x="1332" y="312"/>
                  </a:cubicBezTo>
                  <a:cubicBezTo>
                    <a:pt x="1351" y="294"/>
                    <a:pt x="1351" y="266"/>
                    <a:pt x="1332" y="248"/>
                  </a:cubicBezTo>
                  <a:cubicBezTo>
                    <a:pt x="1146" y="62"/>
                    <a:pt x="938" y="1"/>
                    <a:pt x="74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293;p69"/>
            <p:cNvSpPr/>
            <p:nvPr/>
          </p:nvSpPr>
          <p:spPr>
            <a:xfrm>
              <a:off x="7627177" y="2998635"/>
              <a:ext cx="585447" cy="377503"/>
            </a:xfrm>
            <a:custGeom>
              <a:avLst/>
              <a:gdLst/>
              <a:ahLst/>
              <a:cxnLst/>
              <a:rect l="l" t="t" r="r" b="b"/>
              <a:pathLst>
                <a:path w="14108" h="9097" extrusionOk="0">
                  <a:moveTo>
                    <a:pt x="1293" y="1"/>
                  </a:moveTo>
                  <a:cubicBezTo>
                    <a:pt x="1293" y="1"/>
                    <a:pt x="969" y="3000"/>
                    <a:pt x="463" y="4113"/>
                  </a:cubicBezTo>
                  <a:cubicBezTo>
                    <a:pt x="1" y="5127"/>
                    <a:pt x="798" y="5791"/>
                    <a:pt x="1380" y="5791"/>
                  </a:cubicBezTo>
                  <a:cubicBezTo>
                    <a:pt x="1437" y="5791"/>
                    <a:pt x="1491" y="5785"/>
                    <a:pt x="1543" y="5772"/>
                  </a:cubicBezTo>
                  <a:cubicBezTo>
                    <a:pt x="1543" y="5772"/>
                    <a:pt x="1712" y="7200"/>
                    <a:pt x="2589" y="7583"/>
                  </a:cubicBezTo>
                  <a:cubicBezTo>
                    <a:pt x="3026" y="7773"/>
                    <a:pt x="3479" y="7817"/>
                    <a:pt x="3807" y="7817"/>
                  </a:cubicBezTo>
                  <a:cubicBezTo>
                    <a:pt x="4093" y="7817"/>
                    <a:pt x="4283" y="7784"/>
                    <a:pt x="4283" y="7784"/>
                  </a:cubicBezTo>
                  <a:cubicBezTo>
                    <a:pt x="4283" y="7784"/>
                    <a:pt x="4420" y="9072"/>
                    <a:pt x="7022" y="9095"/>
                  </a:cubicBezTo>
                  <a:lnTo>
                    <a:pt x="7022" y="9097"/>
                  </a:lnTo>
                  <a:lnTo>
                    <a:pt x="7091" y="9097"/>
                  </a:lnTo>
                  <a:lnTo>
                    <a:pt x="7091" y="9095"/>
                  </a:lnTo>
                  <a:cubicBezTo>
                    <a:pt x="9692" y="9072"/>
                    <a:pt x="9830" y="7784"/>
                    <a:pt x="9830" y="7784"/>
                  </a:cubicBezTo>
                  <a:cubicBezTo>
                    <a:pt x="9830" y="7784"/>
                    <a:pt x="10020" y="7817"/>
                    <a:pt x="10306" y="7817"/>
                  </a:cubicBezTo>
                  <a:cubicBezTo>
                    <a:pt x="10634" y="7817"/>
                    <a:pt x="11087" y="7773"/>
                    <a:pt x="11525" y="7583"/>
                  </a:cubicBezTo>
                  <a:cubicBezTo>
                    <a:pt x="12402" y="7201"/>
                    <a:pt x="12571" y="5772"/>
                    <a:pt x="12571" y="5772"/>
                  </a:cubicBezTo>
                  <a:cubicBezTo>
                    <a:pt x="12622" y="5785"/>
                    <a:pt x="12676" y="5791"/>
                    <a:pt x="12733" y="5791"/>
                  </a:cubicBezTo>
                  <a:cubicBezTo>
                    <a:pt x="13311" y="5791"/>
                    <a:pt x="14107" y="5127"/>
                    <a:pt x="13645" y="4113"/>
                  </a:cubicBezTo>
                  <a:cubicBezTo>
                    <a:pt x="13139" y="3000"/>
                    <a:pt x="12815" y="1"/>
                    <a:pt x="12815" y="1"/>
                  </a:cubicBezTo>
                  <a:lnTo>
                    <a:pt x="7054" y="5389"/>
                  </a:lnTo>
                  <a:lnTo>
                    <a:pt x="129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294;p69"/>
            <p:cNvSpPr/>
            <p:nvPr/>
          </p:nvSpPr>
          <p:spPr>
            <a:xfrm>
              <a:off x="7596635" y="2991912"/>
              <a:ext cx="617732" cy="331773"/>
            </a:xfrm>
            <a:custGeom>
              <a:avLst/>
              <a:gdLst/>
              <a:ahLst/>
              <a:cxnLst/>
              <a:rect l="l" t="t" r="r" b="b"/>
              <a:pathLst>
                <a:path w="14886" h="7995" extrusionOk="0">
                  <a:moveTo>
                    <a:pt x="13532" y="0"/>
                  </a:moveTo>
                  <a:cubicBezTo>
                    <a:pt x="13532" y="0"/>
                    <a:pt x="12556" y="221"/>
                    <a:pt x="10910" y="2127"/>
                  </a:cubicBezTo>
                  <a:cubicBezTo>
                    <a:pt x="10612" y="2473"/>
                    <a:pt x="10299" y="2585"/>
                    <a:pt x="9971" y="2585"/>
                  </a:cubicBezTo>
                  <a:cubicBezTo>
                    <a:pt x="9356" y="2585"/>
                    <a:pt x="8688" y="2189"/>
                    <a:pt x="7966" y="2189"/>
                  </a:cubicBezTo>
                  <a:cubicBezTo>
                    <a:pt x="7931" y="2189"/>
                    <a:pt x="7895" y="2190"/>
                    <a:pt x="7859" y="2192"/>
                  </a:cubicBezTo>
                  <a:cubicBezTo>
                    <a:pt x="6710" y="2258"/>
                    <a:pt x="6208" y="2490"/>
                    <a:pt x="4934" y="2524"/>
                  </a:cubicBezTo>
                  <a:cubicBezTo>
                    <a:pt x="4926" y="2524"/>
                    <a:pt x="4918" y="2524"/>
                    <a:pt x="4910" y="2524"/>
                  </a:cubicBezTo>
                  <a:cubicBezTo>
                    <a:pt x="3672" y="2524"/>
                    <a:pt x="3791" y="164"/>
                    <a:pt x="2034" y="164"/>
                  </a:cubicBezTo>
                  <a:cubicBezTo>
                    <a:pt x="2021" y="164"/>
                    <a:pt x="2009" y="164"/>
                    <a:pt x="1996" y="164"/>
                  </a:cubicBezTo>
                  <a:cubicBezTo>
                    <a:pt x="1996" y="164"/>
                    <a:pt x="0" y="7994"/>
                    <a:pt x="7725" y="7994"/>
                  </a:cubicBezTo>
                  <a:cubicBezTo>
                    <a:pt x="14885" y="7994"/>
                    <a:pt x="13532" y="0"/>
                    <a:pt x="13532"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295;p69"/>
            <p:cNvSpPr/>
            <p:nvPr/>
          </p:nvSpPr>
          <p:spPr>
            <a:xfrm>
              <a:off x="7904214" y="3114538"/>
              <a:ext cx="38966" cy="25770"/>
            </a:xfrm>
            <a:custGeom>
              <a:avLst/>
              <a:gdLst/>
              <a:ahLst/>
              <a:cxnLst/>
              <a:rect l="l" t="t" r="r" b="b"/>
              <a:pathLst>
                <a:path w="939" h="621" extrusionOk="0">
                  <a:moveTo>
                    <a:pt x="49" y="0"/>
                  </a:moveTo>
                  <a:cubicBezTo>
                    <a:pt x="47" y="0"/>
                    <a:pt x="44" y="0"/>
                    <a:pt x="42" y="1"/>
                  </a:cubicBezTo>
                  <a:cubicBezTo>
                    <a:pt x="17" y="3"/>
                    <a:pt x="1" y="24"/>
                    <a:pt x="3" y="49"/>
                  </a:cubicBezTo>
                  <a:cubicBezTo>
                    <a:pt x="5" y="54"/>
                    <a:pt x="83" y="620"/>
                    <a:pt x="763" y="620"/>
                  </a:cubicBezTo>
                  <a:cubicBezTo>
                    <a:pt x="805" y="620"/>
                    <a:pt x="848" y="617"/>
                    <a:pt x="896" y="615"/>
                  </a:cubicBezTo>
                  <a:cubicBezTo>
                    <a:pt x="920" y="612"/>
                    <a:pt x="939" y="590"/>
                    <a:pt x="936" y="565"/>
                  </a:cubicBezTo>
                  <a:cubicBezTo>
                    <a:pt x="934" y="543"/>
                    <a:pt x="914" y="526"/>
                    <a:pt x="891" y="526"/>
                  </a:cubicBezTo>
                  <a:cubicBezTo>
                    <a:pt x="890" y="526"/>
                    <a:pt x="888" y="526"/>
                    <a:pt x="887" y="526"/>
                  </a:cubicBezTo>
                  <a:cubicBezTo>
                    <a:pt x="844" y="530"/>
                    <a:pt x="803" y="532"/>
                    <a:pt x="764" y="532"/>
                  </a:cubicBezTo>
                  <a:cubicBezTo>
                    <a:pt x="164" y="532"/>
                    <a:pt x="94" y="61"/>
                    <a:pt x="93" y="39"/>
                  </a:cubicBezTo>
                  <a:cubicBezTo>
                    <a:pt x="89" y="17"/>
                    <a:pt x="69" y="0"/>
                    <a:pt x="4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296;p69"/>
            <p:cNvSpPr/>
            <p:nvPr/>
          </p:nvSpPr>
          <p:spPr>
            <a:xfrm>
              <a:off x="7748433" y="2919873"/>
              <a:ext cx="103453" cy="56146"/>
            </a:xfrm>
            <a:custGeom>
              <a:avLst/>
              <a:gdLst/>
              <a:ahLst/>
              <a:cxnLst/>
              <a:rect l="l" t="t" r="r" b="b"/>
              <a:pathLst>
                <a:path w="2493" h="1353" extrusionOk="0">
                  <a:moveTo>
                    <a:pt x="1953" y="0"/>
                  </a:moveTo>
                  <a:cubicBezTo>
                    <a:pt x="1734" y="0"/>
                    <a:pt x="1415" y="95"/>
                    <a:pt x="937" y="346"/>
                  </a:cubicBezTo>
                  <a:cubicBezTo>
                    <a:pt x="1" y="837"/>
                    <a:pt x="444" y="1231"/>
                    <a:pt x="444" y="1231"/>
                  </a:cubicBezTo>
                  <a:cubicBezTo>
                    <a:pt x="532" y="1314"/>
                    <a:pt x="644" y="1353"/>
                    <a:pt x="783" y="1353"/>
                  </a:cubicBezTo>
                  <a:cubicBezTo>
                    <a:pt x="1024" y="1353"/>
                    <a:pt x="1342" y="1237"/>
                    <a:pt x="1747" y="1035"/>
                  </a:cubicBezTo>
                  <a:cubicBezTo>
                    <a:pt x="2278" y="768"/>
                    <a:pt x="2492" y="432"/>
                    <a:pt x="2354" y="209"/>
                  </a:cubicBezTo>
                  <a:cubicBezTo>
                    <a:pt x="2280" y="88"/>
                    <a:pt x="2163" y="0"/>
                    <a:pt x="1953"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297;p69"/>
            <p:cNvSpPr/>
            <p:nvPr/>
          </p:nvSpPr>
          <p:spPr>
            <a:xfrm>
              <a:off x="7803956" y="3010503"/>
              <a:ext cx="37306" cy="45564"/>
            </a:xfrm>
            <a:custGeom>
              <a:avLst/>
              <a:gdLst/>
              <a:ahLst/>
              <a:cxnLst/>
              <a:rect l="l" t="t" r="r" b="b"/>
              <a:pathLst>
                <a:path w="899" h="1098" extrusionOk="0">
                  <a:moveTo>
                    <a:pt x="449" y="0"/>
                  </a:moveTo>
                  <a:cubicBezTo>
                    <a:pt x="201" y="0"/>
                    <a:pt x="0" y="247"/>
                    <a:pt x="0" y="550"/>
                  </a:cubicBezTo>
                  <a:cubicBezTo>
                    <a:pt x="0" y="852"/>
                    <a:pt x="201" y="1098"/>
                    <a:pt x="449" y="1098"/>
                  </a:cubicBezTo>
                  <a:cubicBezTo>
                    <a:pt x="698" y="1098"/>
                    <a:pt x="899" y="852"/>
                    <a:pt x="899" y="550"/>
                  </a:cubicBezTo>
                  <a:cubicBezTo>
                    <a:pt x="899" y="247"/>
                    <a:pt x="698" y="0"/>
                    <a:pt x="4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298;p69"/>
            <p:cNvSpPr/>
            <p:nvPr/>
          </p:nvSpPr>
          <p:spPr>
            <a:xfrm>
              <a:off x="7989782" y="2921740"/>
              <a:ext cx="103495" cy="56146"/>
            </a:xfrm>
            <a:custGeom>
              <a:avLst/>
              <a:gdLst/>
              <a:ahLst/>
              <a:cxnLst/>
              <a:rect l="l" t="t" r="r" b="b"/>
              <a:pathLst>
                <a:path w="2494" h="1353" extrusionOk="0">
                  <a:moveTo>
                    <a:pt x="541" y="1"/>
                  </a:moveTo>
                  <a:cubicBezTo>
                    <a:pt x="332" y="1"/>
                    <a:pt x="215" y="88"/>
                    <a:pt x="140" y="208"/>
                  </a:cubicBezTo>
                  <a:cubicBezTo>
                    <a:pt x="1" y="433"/>
                    <a:pt x="216" y="769"/>
                    <a:pt x="747" y="1036"/>
                  </a:cubicBezTo>
                  <a:cubicBezTo>
                    <a:pt x="1152" y="1237"/>
                    <a:pt x="1471" y="1353"/>
                    <a:pt x="1711" y="1353"/>
                  </a:cubicBezTo>
                  <a:cubicBezTo>
                    <a:pt x="1850" y="1353"/>
                    <a:pt x="1963" y="1314"/>
                    <a:pt x="2051" y="1231"/>
                  </a:cubicBezTo>
                  <a:cubicBezTo>
                    <a:pt x="2051" y="1231"/>
                    <a:pt x="2494" y="837"/>
                    <a:pt x="1557" y="346"/>
                  </a:cubicBezTo>
                  <a:cubicBezTo>
                    <a:pt x="1079" y="95"/>
                    <a:pt x="760" y="1"/>
                    <a:pt x="541"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299;p69"/>
            <p:cNvSpPr/>
            <p:nvPr/>
          </p:nvSpPr>
          <p:spPr>
            <a:xfrm>
              <a:off x="8001484" y="3010503"/>
              <a:ext cx="37306" cy="45564"/>
            </a:xfrm>
            <a:custGeom>
              <a:avLst/>
              <a:gdLst/>
              <a:ahLst/>
              <a:cxnLst/>
              <a:rect l="l" t="t" r="r" b="b"/>
              <a:pathLst>
                <a:path w="899" h="1098" extrusionOk="0">
                  <a:moveTo>
                    <a:pt x="450" y="0"/>
                  </a:moveTo>
                  <a:cubicBezTo>
                    <a:pt x="201" y="0"/>
                    <a:pt x="0" y="247"/>
                    <a:pt x="0" y="550"/>
                  </a:cubicBezTo>
                  <a:cubicBezTo>
                    <a:pt x="0" y="852"/>
                    <a:pt x="201" y="1098"/>
                    <a:pt x="450" y="1098"/>
                  </a:cubicBezTo>
                  <a:cubicBezTo>
                    <a:pt x="698" y="1098"/>
                    <a:pt x="899" y="852"/>
                    <a:pt x="899" y="550"/>
                  </a:cubicBezTo>
                  <a:cubicBezTo>
                    <a:pt x="899" y="247"/>
                    <a:pt x="698" y="0"/>
                    <a:pt x="4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300;p69"/>
            <p:cNvSpPr/>
            <p:nvPr/>
          </p:nvSpPr>
          <p:spPr>
            <a:xfrm>
              <a:off x="7896288" y="2888999"/>
              <a:ext cx="75857" cy="189934"/>
            </a:xfrm>
            <a:custGeom>
              <a:avLst/>
              <a:gdLst/>
              <a:ahLst/>
              <a:cxnLst/>
              <a:rect l="l" t="t" r="r" b="b"/>
              <a:pathLst>
                <a:path w="1828" h="4577" extrusionOk="0">
                  <a:moveTo>
                    <a:pt x="242" y="0"/>
                  </a:moveTo>
                  <a:cubicBezTo>
                    <a:pt x="218" y="0"/>
                    <a:pt x="198" y="18"/>
                    <a:pt x="197" y="42"/>
                  </a:cubicBezTo>
                  <a:cubicBezTo>
                    <a:pt x="176" y="331"/>
                    <a:pt x="0" y="2882"/>
                    <a:pt x="203" y="3206"/>
                  </a:cubicBezTo>
                  <a:cubicBezTo>
                    <a:pt x="266" y="3306"/>
                    <a:pt x="374" y="3395"/>
                    <a:pt x="555" y="3395"/>
                  </a:cubicBezTo>
                  <a:cubicBezTo>
                    <a:pt x="693" y="3395"/>
                    <a:pt x="873" y="3344"/>
                    <a:pt x="1109" y="3207"/>
                  </a:cubicBezTo>
                  <a:cubicBezTo>
                    <a:pt x="1119" y="3201"/>
                    <a:pt x="1127" y="3196"/>
                    <a:pt x="1132" y="3194"/>
                  </a:cubicBezTo>
                  <a:cubicBezTo>
                    <a:pt x="1204" y="3156"/>
                    <a:pt x="1271" y="3137"/>
                    <a:pt x="1332" y="3137"/>
                  </a:cubicBezTo>
                  <a:cubicBezTo>
                    <a:pt x="1405" y="3137"/>
                    <a:pt x="1469" y="3164"/>
                    <a:pt x="1523" y="3217"/>
                  </a:cubicBezTo>
                  <a:cubicBezTo>
                    <a:pt x="1690" y="3380"/>
                    <a:pt x="1728" y="3756"/>
                    <a:pt x="1605" y="4005"/>
                  </a:cubicBezTo>
                  <a:cubicBezTo>
                    <a:pt x="1446" y="4325"/>
                    <a:pt x="1090" y="4490"/>
                    <a:pt x="1087" y="4491"/>
                  </a:cubicBezTo>
                  <a:cubicBezTo>
                    <a:pt x="1065" y="4501"/>
                    <a:pt x="1054" y="4529"/>
                    <a:pt x="1065" y="4550"/>
                  </a:cubicBezTo>
                  <a:cubicBezTo>
                    <a:pt x="1072" y="4567"/>
                    <a:pt x="1088" y="4576"/>
                    <a:pt x="1105" y="4576"/>
                  </a:cubicBezTo>
                  <a:cubicBezTo>
                    <a:pt x="1111" y="4576"/>
                    <a:pt x="1118" y="4575"/>
                    <a:pt x="1126" y="4571"/>
                  </a:cubicBezTo>
                  <a:cubicBezTo>
                    <a:pt x="1141" y="4563"/>
                    <a:pt x="1513" y="4392"/>
                    <a:pt x="1686" y="4044"/>
                  </a:cubicBezTo>
                  <a:cubicBezTo>
                    <a:pt x="1827" y="3759"/>
                    <a:pt x="1781" y="3342"/>
                    <a:pt x="1588" y="3153"/>
                  </a:cubicBezTo>
                  <a:cubicBezTo>
                    <a:pt x="1516" y="3083"/>
                    <a:pt x="1430" y="3048"/>
                    <a:pt x="1334" y="3048"/>
                  </a:cubicBezTo>
                  <a:cubicBezTo>
                    <a:pt x="1258" y="3048"/>
                    <a:pt x="1177" y="3070"/>
                    <a:pt x="1093" y="3114"/>
                  </a:cubicBezTo>
                  <a:cubicBezTo>
                    <a:pt x="1085" y="3117"/>
                    <a:pt x="1077" y="3123"/>
                    <a:pt x="1065" y="3129"/>
                  </a:cubicBezTo>
                  <a:cubicBezTo>
                    <a:pt x="861" y="3248"/>
                    <a:pt x="692" y="3307"/>
                    <a:pt x="558" y="3307"/>
                  </a:cubicBezTo>
                  <a:cubicBezTo>
                    <a:pt x="435" y="3307"/>
                    <a:pt x="342" y="3257"/>
                    <a:pt x="279" y="3158"/>
                  </a:cubicBezTo>
                  <a:cubicBezTo>
                    <a:pt x="120" y="2906"/>
                    <a:pt x="230" y="827"/>
                    <a:pt x="286" y="48"/>
                  </a:cubicBezTo>
                  <a:cubicBezTo>
                    <a:pt x="287" y="23"/>
                    <a:pt x="269" y="2"/>
                    <a:pt x="244" y="1"/>
                  </a:cubicBezTo>
                  <a:cubicBezTo>
                    <a:pt x="244" y="1"/>
                    <a:pt x="243" y="0"/>
                    <a:pt x="242"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301;p69"/>
            <p:cNvSpPr/>
            <p:nvPr/>
          </p:nvSpPr>
          <p:spPr>
            <a:xfrm>
              <a:off x="7660250" y="3149603"/>
              <a:ext cx="41" cy="41"/>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302;p69"/>
            <p:cNvSpPr/>
            <p:nvPr/>
          </p:nvSpPr>
          <p:spPr>
            <a:xfrm>
              <a:off x="8181998" y="3149603"/>
              <a:ext cx="41" cy="41"/>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303;p69"/>
            <p:cNvSpPr/>
            <p:nvPr/>
          </p:nvSpPr>
          <p:spPr>
            <a:xfrm>
              <a:off x="7861596" y="2598558"/>
              <a:ext cx="100673" cy="93618"/>
            </a:xfrm>
            <a:custGeom>
              <a:avLst/>
              <a:gdLst/>
              <a:ahLst/>
              <a:cxnLst/>
              <a:rect l="l" t="t" r="r" b="b"/>
              <a:pathLst>
                <a:path w="2426" h="2256" extrusionOk="0">
                  <a:moveTo>
                    <a:pt x="1211" y="1"/>
                  </a:moveTo>
                  <a:cubicBezTo>
                    <a:pt x="669" y="1"/>
                    <a:pt x="190" y="394"/>
                    <a:pt x="100" y="947"/>
                  </a:cubicBezTo>
                  <a:cubicBezTo>
                    <a:pt x="0" y="1561"/>
                    <a:pt x="418" y="2140"/>
                    <a:pt x="1033" y="2240"/>
                  </a:cubicBezTo>
                  <a:cubicBezTo>
                    <a:pt x="1094" y="2250"/>
                    <a:pt x="1155" y="2255"/>
                    <a:pt x="1215" y="2255"/>
                  </a:cubicBezTo>
                  <a:cubicBezTo>
                    <a:pt x="1758" y="2255"/>
                    <a:pt x="2236" y="1862"/>
                    <a:pt x="2325" y="1309"/>
                  </a:cubicBezTo>
                  <a:cubicBezTo>
                    <a:pt x="2425" y="694"/>
                    <a:pt x="2008" y="115"/>
                    <a:pt x="1394" y="15"/>
                  </a:cubicBezTo>
                  <a:cubicBezTo>
                    <a:pt x="1332" y="5"/>
                    <a:pt x="1272"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304;p69"/>
            <p:cNvSpPr/>
            <p:nvPr/>
          </p:nvSpPr>
          <p:spPr>
            <a:xfrm>
              <a:off x="7777190" y="2635366"/>
              <a:ext cx="111296" cy="224626"/>
            </a:xfrm>
            <a:custGeom>
              <a:avLst/>
              <a:gdLst/>
              <a:ahLst/>
              <a:cxnLst/>
              <a:rect l="l" t="t" r="r" b="b"/>
              <a:pathLst>
                <a:path w="2682" h="5413" extrusionOk="0">
                  <a:moveTo>
                    <a:pt x="2682" y="0"/>
                  </a:moveTo>
                  <a:lnTo>
                    <a:pt x="2682" y="0"/>
                  </a:lnTo>
                  <a:cubicBezTo>
                    <a:pt x="2060" y="63"/>
                    <a:pt x="1506" y="181"/>
                    <a:pt x="1010" y="340"/>
                  </a:cubicBezTo>
                  <a:cubicBezTo>
                    <a:pt x="551" y="1402"/>
                    <a:pt x="19" y="3121"/>
                    <a:pt x="0" y="5413"/>
                  </a:cubicBezTo>
                  <a:cubicBezTo>
                    <a:pt x="768" y="5345"/>
                    <a:pt x="1537" y="5314"/>
                    <a:pt x="2288" y="5311"/>
                  </a:cubicBezTo>
                  <a:cubicBezTo>
                    <a:pt x="1982" y="2860"/>
                    <a:pt x="2367" y="1010"/>
                    <a:pt x="2682"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305;p69"/>
            <p:cNvSpPr/>
            <p:nvPr/>
          </p:nvSpPr>
          <p:spPr>
            <a:xfrm>
              <a:off x="7693573" y="2649475"/>
              <a:ext cx="125530" cy="221887"/>
            </a:xfrm>
            <a:custGeom>
              <a:avLst/>
              <a:gdLst/>
              <a:ahLst/>
              <a:cxnLst/>
              <a:rect l="l" t="t" r="r" b="b"/>
              <a:pathLst>
                <a:path w="3025" h="5347" extrusionOk="0">
                  <a:moveTo>
                    <a:pt x="3025" y="0"/>
                  </a:moveTo>
                  <a:cubicBezTo>
                    <a:pt x="1982" y="336"/>
                    <a:pt x="1199" y="861"/>
                    <a:pt x="610" y="1456"/>
                  </a:cubicBezTo>
                  <a:cubicBezTo>
                    <a:pt x="295" y="2454"/>
                    <a:pt x="26" y="3763"/>
                    <a:pt x="0" y="5347"/>
                  </a:cubicBezTo>
                  <a:cubicBezTo>
                    <a:pt x="661" y="5222"/>
                    <a:pt x="1337" y="5133"/>
                    <a:pt x="2015" y="5073"/>
                  </a:cubicBezTo>
                  <a:cubicBezTo>
                    <a:pt x="2034" y="2781"/>
                    <a:pt x="2566" y="1062"/>
                    <a:pt x="302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306;p69"/>
            <p:cNvSpPr/>
            <p:nvPr/>
          </p:nvSpPr>
          <p:spPr>
            <a:xfrm>
              <a:off x="7644855" y="2709895"/>
              <a:ext cx="74073" cy="172588"/>
            </a:xfrm>
            <a:custGeom>
              <a:avLst/>
              <a:gdLst/>
              <a:ahLst/>
              <a:cxnLst/>
              <a:rect l="l" t="t" r="r" b="b"/>
              <a:pathLst>
                <a:path w="1785" h="4159" extrusionOk="0">
                  <a:moveTo>
                    <a:pt x="1784" y="1"/>
                  </a:moveTo>
                  <a:lnTo>
                    <a:pt x="1784" y="1"/>
                  </a:lnTo>
                  <a:cubicBezTo>
                    <a:pt x="39" y="1766"/>
                    <a:pt x="1" y="4159"/>
                    <a:pt x="1" y="4159"/>
                  </a:cubicBezTo>
                  <a:cubicBezTo>
                    <a:pt x="384" y="4056"/>
                    <a:pt x="775" y="3968"/>
                    <a:pt x="1174" y="3893"/>
                  </a:cubicBezTo>
                  <a:cubicBezTo>
                    <a:pt x="1200" y="2307"/>
                    <a:pt x="1469" y="999"/>
                    <a:pt x="1784" y="1"/>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307;p69"/>
            <p:cNvSpPr/>
            <p:nvPr/>
          </p:nvSpPr>
          <p:spPr>
            <a:xfrm>
              <a:off x="7859397" y="2633291"/>
              <a:ext cx="114160" cy="224833"/>
            </a:xfrm>
            <a:custGeom>
              <a:avLst/>
              <a:gdLst/>
              <a:ahLst/>
              <a:cxnLst/>
              <a:rect l="l" t="t" r="r" b="b"/>
              <a:pathLst>
                <a:path w="2751" h="5418" extrusionOk="0">
                  <a:moveTo>
                    <a:pt x="1629" y="0"/>
                  </a:moveTo>
                  <a:cubicBezTo>
                    <a:pt x="1483" y="0"/>
                    <a:pt x="1333" y="4"/>
                    <a:pt x="1179" y="12"/>
                  </a:cubicBezTo>
                  <a:cubicBezTo>
                    <a:pt x="1015" y="21"/>
                    <a:pt x="856" y="35"/>
                    <a:pt x="701" y="50"/>
                  </a:cubicBezTo>
                  <a:cubicBezTo>
                    <a:pt x="385" y="1061"/>
                    <a:pt x="1" y="2910"/>
                    <a:pt x="305" y="5361"/>
                  </a:cubicBezTo>
                  <a:cubicBezTo>
                    <a:pt x="349" y="5361"/>
                    <a:pt x="394" y="5360"/>
                    <a:pt x="438" y="5360"/>
                  </a:cubicBezTo>
                  <a:cubicBezTo>
                    <a:pt x="1123" y="5360"/>
                    <a:pt x="1792" y="5383"/>
                    <a:pt x="2428" y="5417"/>
                  </a:cubicBezTo>
                  <a:cubicBezTo>
                    <a:pt x="2750" y="2907"/>
                    <a:pt x="2348" y="1018"/>
                    <a:pt x="2029" y="10"/>
                  </a:cubicBezTo>
                  <a:cubicBezTo>
                    <a:pt x="1898" y="4"/>
                    <a:pt x="1765" y="0"/>
                    <a:pt x="162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308;p69"/>
            <p:cNvSpPr/>
            <p:nvPr/>
          </p:nvSpPr>
          <p:spPr>
            <a:xfrm>
              <a:off x="8116100" y="2717738"/>
              <a:ext cx="60628" cy="167235"/>
            </a:xfrm>
            <a:custGeom>
              <a:avLst/>
              <a:gdLst/>
              <a:ahLst/>
              <a:cxnLst/>
              <a:rect l="l" t="t" r="r" b="b"/>
              <a:pathLst>
                <a:path w="1461" h="4030" extrusionOk="0">
                  <a:moveTo>
                    <a:pt x="0" y="0"/>
                  </a:moveTo>
                  <a:lnTo>
                    <a:pt x="0" y="0"/>
                  </a:lnTo>
                  <a:cubicBezTo>
                    <a:pt x="300" y="1007"/>
                    <a:pt x="546" y="2304"/>
                    <a:pt x="555" y="3863"/>
                  </a:cubicBezTo>
                  <a:cubicBezTo>
                    <a:pt x="1130" y="3959"/>
                    <a:pt x="1461" y="4030"/>
                    <a:pt x="1461" y="4030"/>
                  </a:cubicBezTo>
                  <a:cubicBezTo>
                    <a:pt x="1461" y="4030"/>
                    <a:pt x="1386" y="1762"/>
                    <a:pt x="0"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309;p69"/>
            <p:cNvSpPr/>
            <p:nvPr/>
          </p:nvSpPr>
          <p:spPr>
            <a:xfrm>
              <a:off x="7943554" y="2633706"/>
              <a:ext cx="111919" cy="232593"/>
            </a:xfrm>
            <a:custGeom>
              <a:avLst/>
              <a:gdLst/>
              <a:ahLst/>
              <a:cxnLst/>
              <a:rect l="l" t="t" r="r" b="b"/>
              <a:pathLst>
                <a:path w="2697" h="5605" extrusionOk="0">
                  <a:moveTo>
                    <a:pt x="1" y="0"/>
                  </a:moveTo>
                  <a:lnTo>
                    <a:pt x="1" y="0"/>
                  </a:lnTo>
                  <a:cubicBezTo>
                    <a:pt x="320" y="1008"/>
                    <a:pt x="722" y="2897"/>
                    <a:pt x="400" y="5407"/>
                  </a:cubicBezTo>
                  <a:cubicBezTo>
                    <a:pt x="1231" y="5456"/>
                    <a:pt x="2007" y="5526"/>
                    <a:pt x="2695" y="5604"/>
                  </a:cubicBezTo>
                  <a:cubicBezTo>
                    <a:pt x="2697" y="3168"/>
                    <a:pt x="2120" y="1359"/>
                    <a:pt x="1644" y="285"/>
                  </a:cubicBezTo>
                  <a:cubicBezTo>
                    <a:pt x="1157" y="130"/>
                    <a:pt x="613" y="30"/>
                    <a:pt x="1"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310;p69"/>
            <p:cNvSpPr/>
            <p:nvPr/>
          </p:nvSpPr>
          <p:spPr>
            <a:xfrm>
              <a:off x="8011734" y="2645491"/>
              <a:ext cx="127356" cy="232593"/>
            </a:xfrm>
            <a:custGeom>
              <a:avLst/>
              <a:gdLst/>
              <a:ahLst/>
              <a:cxnLst/>
              <a:rect l="l" t="t" r="r" b="b"/>
              <a:pathLst>
                <a:path w="3069" h="5605" extrusionOk="0">
                  <a:moveTo>
                    <a:pt x="1" y="1"/>
                  </a:moveTo>
                  <a:lnTo>
                    <a:pt x="1" y="1"/>
                  </a:lnTo>
                  <a:cubicBezTo>
                    <a:pt x="477" y="1076"/>
                    <a:pt x="1054" y="2885"/>
                    <a:pt x="1052" y="5322"/>
                  </a:cubicBezTo>
                  <a:cubicBezTo>
                    <a:pt x="1872" y="5416"/>
                    <a:pt x="2565" y="5520"/>
                    <a:pt x="3069" y="5605"/>
                  </a:cubicBezTo>
                  <a:cubicBezTo>
                    <a:pt x="3061" y="4045"/>
                    <a:pt x="2815" y="2750"/>
                    <a:pt x="2515" y="1741"/>
                  </a:cubicBezTo>
                  <a:cubicBezTo>
                    <a:pt x="1936" y="1005"/>
                    <a:pt x="1127" y="357"/>
                    <a:pt x="1"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311;p69"/>
            <p:cNvSpPr/>
            <p:nvPr/>
          </p:nvSpPr>
          <p:spPr>
            <a:xfrm>
              <a:off x="7633775" y="2738985"/>
              <a:ext cx="545775" cy="137564"/>
            </a:xfrm>
            <a:custGeom>
              <a:avLst/>
              <a:gdLst/>
              <a:ahLst/>
              <a:cxnLst/>
              <a:rect l="l" t="t" r="r" b="b"/>
              <a:pathLst>
                <a:path w="13152" h="3315" extrusionOk="0">
                  <a:moveTo>
                    <a:pt x="9561" y="0"/>
                  </a:moveTo>
                  <a:cubicBezTo>
                    <a:pt x="9508" y="0"/>
                    <a:pt x="9453" y="18"/>
                    <a:pt x="9409" y="55"/>
                  </a:cubicBezTo>
                  <a:lnTo>
                    <a:pt x="8153" y="1076"/>
                  </a:lnTo>
                  <a:cubicBezTo>
                    <a:pt x="8109" y="1113"/>
                    <a:pt x="8055" y="1131"/>
                    <a:pt x="8001" y="1131"/>
                  </a:cubicBezTo>
                  <a:cubicBezTo>
                    <a:pt x="7945" y="1131"/>
                    <a:pt x="7888" y="1111"/>
                    <a:pt x="7843" y="1072"/>
                  </a:cubicBezTo>
                  <a:lnTo>
                    <a:pt x="6684" y="73"/>
                  </a:lnTo>
                  <a:cubicBezTo>
                    <a:pt x="6639" y="35"/>
                    <a:pt x="6583" y="15"/>
                    <a:pt x="6526" y="15"/>
                  </a:cubicBezTo>
                  <a:cubicBezTo>
                    <a:pt x="6482" y="15"/>
                    <a:pt x="6438" y="27"/>
                    <a:pt x="6398" y="52"/>
                  </a:cubicBezTo>
                  <a:lnTo>
                    <a:pt x="4569" y="1200"/>
                  </a:lnTo>
                  <a:cubicBezTo>
                    <a:pt x="4529" y="1225"/>
                    <a:pt x="4485" y="1237"/>
                    <a:pt x="4440" y="1237"/>
                  </a:cubicBezTo>
                  <a:cubicBezTo>
                    <a:pt x="4385" y="1237"/>
                    <a:pt x="4331" y="1218"/>
                    <a:pt x="4287" y="1181"/>
                  </a:cubicBezTo>
                  <a:lnTo>
                    <a:pt x="3237" y="321"/>
                  </a:lnTo>
                  <a:cubicBezTo>
                    <a:pt x="3192" y="284"/>
                    <a:pt x="3138" y="266"/>
                    <a:pt x="3083" y="266"/>
                  </a:cubicBezTo>
                  <a:cubicBezTo>
                    <a:pt x="3020" y="266"/>
                    <a:pt x="2957" y="291"/>
                    <a:pt x="2910" y="340"/>
                  </a:cubicBezTo>
                  <a:lnTo>
                    <a:pt x="1735" y="1567"/>
                  </a:lnTo>
                  <a:cubicBezTo>
                    <a:pt x="1689" y="1616"/>
                    <a:pt x="1626" y="1641"/>
                    <a:pt x="1562" y="1641"/>
                  </a:cubicBezTo>
                  <a:cubicBezTo>
                    <a:pt x="1527" y="1641"/>
                    <a:pt x="1492" y="1634"/>
                    <a:pt x="1459" y="1618"/>
                  </a:cubicBezTo>
                  <a:lnTo>
                    <a:pt x="351" y="1105"/>
                  </a:lnTo>
                  <a:cubicBezTo>
                    <a:pt x="318" y="1090"/>
                    <a:pt x="283" y="1083"/>
                    <a:pt x="250" y="1083"/>
                  </a:cubicBezTo>
                  <a:cubicBezTo>
                    <a:pt x="118" y="1083"/>
                    <a:pt x="1" y="1193"/>
                    <a:pt x="9" y="1338"/>
                  </a:cubicBezTo>
                  <a:lnTo>
                    <a:pt x="105" y="3086"/>
                  </a:lnTo>
                  <a:cubicBezTo>
                    <a:pt x="113" y="3218"/>
                    <a:pt x="221" y="3314"/>
                    <a:pt x="346" y="3314"/>
                  </a:cubicBezTo>
                  <a:cubicBezTo>
                    <a:pt x="366" y="3314"/>
                    <a:pt x="387" y="3312"/>
                    <a:pt x="408" y="3306"/>
                  </a:cubicBezTo>
                  <a:cubicBezTo>
                    <a:pt x="2059" y="2882"/>
                    <a:pt x="3997" y="2739"/>
                    <a:pt x="5857" y="2739"/>
                  </a:cubicBezTo>
                  <a:cubicBezTo>
                    <a:pt x="9024" y="2739"/>
                    <a:pt x="11963" y="3153"/>
                    <a:pt x="12870" y="3293"/>
                  </a:cubicBezTo>
                  <a:cubicBezTo>
                    <a:pt x="12883" y="3295"/>
                    <a:pt x="12896" y="3296"/>
                    <a:pt x="12908" y="3296"/>
                  </a:cubicBezTo>
                  <a:cubicBezTo>
                    <a:pt x="13041" y="3296"/>
                    <a:pt x="13151" y="3185"/>
                    <a:pt x="13148" y="3047"/>
                  </a:cubicBezTo>
                  <a:lnTo>
                    <a:pt x="13078" y="695"/>
                  </a:lnTo>
                  <a:cubicBezTo>
                    <a:pt x="13074" y="557"/>
                    <a:pt x="12960" y="460"/>
                    <a:pt x="12836" y="460"/>
                  </a:cubicBezTo>
                  <a:cubicBezTo>
                    <a:pt x="12793" y="460"/>
                    <a:pt x="12748" y="472"/>
                    <a:pt x="12706" y="499"/>
                  </a:cubicBezTo>
                  <a:lnTo>
                    <a:pt x="11286" y="1408"/>
                  </a:lnTo>
                  <a:cubicBezTo>
                    <a:pt x="11246" y="1434"/>
                    <a:pt x="11201" y="1446"/>
                    <a:pt x="11156" y="1446"/>
                  </a:cubicBezTo>
                  <a:cubicBezTo>
                    <a:pt x="11092" y="1446"/>
                    <a:pt x="11029" y="1421"/>
                    <a:pt x="10982" y="1372"/>
                  </a:cubicBezTo>
                  <a:lnTo>
                    <a:pt x="9735" y="73"/>
                  </a:lnTo>
                  <a:cubicBezTo>
                    <a:pt x="9688" y="25"/>
                    <a:pt x="9625" y="0"/>
                    <a:pt x="956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312;p69"/>
            <p:cNvSpPr/>
            <p:nvPr/>
          </p:nvSpPr>
          <p:spPr>
            <a:xfrm>
              <a:off x="7622654" y="2826503"/>
              <a:ext cx="573744" cy="86771"/>
            </a:xfrm>
            <a:custGeom>
              <a:avLst/>
              <a:gdLst/>
              <a:ahLst/>
              <a:cxnLst/>
              <a:rect l="l" t="t" r="r" b="b"/>
              <a:pathLst>
                <a:path w="13826" h="2091" extrusionOk="0">
                  <a:moveTo>
                    <a:pt x="6853" y="0"/>
                  </a:moveTo>
                  <a:cubicBezTo>
                    <a:pt x="2971" y="0"/>
                    <a:pt x="456" y="947"/>
                    <a:pt x="303" y="1007"/>
                  </a:cubicBezTo>
                  <a:cubicBezTo>
                    <a:pt x="9" y="1120"/>
                    <a:pt x="1" y="1446"/>
                    <a:pt x="115" y="1734"/>
                  </a:cubicBezTo>
                  <a:cubicBezTo>
                    <a:pt x="205" y="1956"/>
                    <a:pt x="284" y="2091"/>
                    <a:pt x="512" y="2091"/>
                  </a:cubicBezTo>
                  <a:cubicBezTo>
                    <a:pt x="582" y="2091"/>
                    <a:pt x="653" y="2078"/>
                    <a:pt x="720" y="2054"/>
                  </a:cubicBezTo>
                  <a:cubicBezTo>
                    <a:pt x="755" y="2040"/>
                    <a:pt x="3172" y="1136"/>
                    <a:pt x="6895" y="1136"/>
                  </a:cubicBezTo>
                  <a:cubicBezTo>
                    <a:pt x="8716" y="1136"/>
                    <a:pt x="10850" y="1352"/>
                    <a:pt x="13170" y="1995"/>
                  </a:cubicBezTo>
                  <a:cubicBezTo>
                    <a:pt x="13222" y="2009"/>
                    <a:pt x="13270" y="2016"/>
                    <a:pt x="13314" y="2016"/>
                  </a:cubicBezTo>
                  <a:cubicBezTo>
                    <a:pt x="13533" y="2016"/>
                    <a:pt x="13669" y="1854"/>
                    <a:pt x="13739" y="1605"/>
                  </a:cubicBezTo>
                  <a:cubicBezTo>
                    <a:pt x="13826" y="1307"/>
                    <a:pt x="13784" y="996"/>
                    <a:pt x="13480" y="913"/>
                  </a:cubicBezTo>
                  <a:cubicBezTo>
                    <a:pt x="11018" y="231"/>
                    <a:pt x="8769" y="0"/>
                    <a:pt x="6853"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313;p69"/>
            <p:cNvSpPr/>
            <p:nvPr/>
          </p:nvSpPr>
          <p:spPr>
            <a:xfrm>
              <a:off x="7069948" y="3337338"/>
              <a:ext cx="92373" cy="1130433"/>
            </a:xfrm>
            <a:custGeom>
              <a:avLst/>
              <a:gdLst/>
              <a:ahLst/>
              <a:cxnLst/>
              <a:rect l="l" t="t" r="r" b="b"/>
              <a:pathLst>
                <a:path w="2226" h="27241" extrusionOk="0">
                  <a:moveTo>
                    <a:pt x="1" y="1"/>
                  </a:moveTo>
                  <a:lnTo>
                    <a:pt x="1086" y="27188"/>
                  </a:lnTo>
                  <a:lnTo>
                    <a:pt x="1861" y="27241"/>
                  </a:lnTo>
                  <a:lnTo>
                    <a:pt x="2226" y="142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314;p69"/>
            <p:cNvSpPr/>
            <p:nvPr/>
          </p:nvSpPr>
          <p:spPr>
            <a:xfrm>
              <a:off x="7167385" y="3235793"/>
              <a:ext cx="413606" cy="1181849"/>
            </a:xfrm>
            <a:custGeom>
              <a:avLst/>
              <a:gdLst/>
              <a:ahLst/>
              <a:cxnLst/>
              <a:rect l="l" t="t" r="r" b="b"/>
              <a:pathLst>
                <a:path w="9967" h="28480" extrusionOk="0">
                  <a:moveTo>
                    <a:pt x="4539" y="0"/>
                  </a:moveTo>
                  <a:lnTo>
                    <a:pt x="0" y="28454"/>
                  </a:lnTo>
                  <a:cubicBezTo>
                    <a:pt x="397" y="28471"/>
                    <a:pt x="784" y="28479"/>
                    <a:pt x="1162" y="28479"/>
                  </a:cubicBezTo>
                  <a:cubicBezTo>
                    <a:pt x="6466" y="28479"/>
                    <a:pt x="9878" y="26915"/>
                    <a:pt x="9878" y="26915"/>
                  </a:cubicBezTo>
                  <a:cubicBezTo>
                    <a:pt x="9878" y="26915"/>
                    <a:pt x="9967" y="26009"/>
                    <a:pt x="9790" y="16320"/>
                  </a:cubicBezTo>
                  <a:cubicBezTo>
                    <a:pt x="9611" y="3248"/>
                    <a:pt x="4539" y="0"/>
                    <a:pt x="4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315;p69"/>
            <p:cNvSpPr/>
            <p:nvPr/>
          </p:nvSpPr>
          <p:spPr>
            <a:xfrm>
              <a:off x="7147964" y="3240358"/>
              <a:ext cx="413606" cy="1181849"/>
            </a:xfrm>
            <a:custGeom>
              <a:avLst/>
              <a:gdLst/>
              <a:ahLst/>
              <a:cxnLst/>
              <a:rect l="l" t="t" r="r" b="b"/>
              <a:pathLst>
                <a:path w="9967" h="28480" extrusionOk="0">
                  <a:moveTo>
                    <a:pt x="4539" y="1"/>
                  </a:moveTo>
                  <a:lnTo>
                    <a:pt x="0" y="28454"/>
                  </a:lnTo>
                  <a:cubicBezTo>
                    <a:pt x="398" y="28472"/>
                    <a:pt x="787" y="28480"/>
                    <a:pt x="1166" y="28480"/>
                  </a:cubicBezTo>
                  <a:cubicBezTo>
                    <a:pt x="6468" y="28480"/>
                    <a:pt x="9878" y="26917"/>
                    <a:pt x="9878" y="26917"/>
                  </a:cubicBezTo>
                  <a:cubicBezTo>
                    <a:pt x="9878" y="26917"/>
                    <a:pt x="9967" y="26010"/>
                    <a:pt x="9790" y="16321"/>
                  </a:cubicBezTo>
                  <a:cubicBezTo>
                    <a:pt x="9611" y="3248"/>
                    <a:pt x="4539" y="1"/>
                    <a:pt x="4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316;p69"/>
            <p:cNvSpPr/>
            <p:nvPr/>
          </p:nvSpPr>
          <p:spPr>
            <a:xfrm>
              <a:off x="6663771" y="3235793"/>
              <a:ext cx="413647" cy="1181849"/>
            </a:xfrm>
            <a:custGeom>
              <a:avLst/>
              <a:gdLst/>
              <a:ahLst/>
              <a:cxnLst/>
              <a:rect l="l" t="t" r="r" b="b"/>
              <a:pathLst>
                <a:path w="9968" h="28480" extrusionOk="0">
                  <a:moveTo>
                    <a:pt x="5428" y="0"/>
                  </a:moveTo>
                  <a:cubicBezTo>
                    <a:pt x="5428" y="0"/>
                    <a:pt x="356" y="3248"/>
                    <a:pt x="178" y="16320"/>
                  </a:cubicBezTo>
                  <a:cubicBezTo>
                    <a:pt x="1" y="26009"/>
                    <a:pt x="89" y="26915"/>
                    <a:pt x="89" y="26915"/>
                  </a:cubicBezTo>
                  <a:cubicBezTo>
                    <a:pt x="89" y="26915"/>
                    <a:pt x="3502" y="28479"/>
                    <a:pt x="8806" y="28479"/>
                  </a:cubicBezTo>
                  <a:cubicBezTo>
                    <a:pt x="9183" y="28479"/>
                    <a:pt x="9571" y="28471"/>
                    <a:pt x="9967" y="28454"/>
                  </a:cubicBezTo>
                  <a:lnTo>
                    <a:pt x="54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317;p69"/>
            <p:cNvSpPr/>
            <p:nvPr/>
          </p:nvSpPr>
          <p:spPr>
            <a:xfrm>
              <a:off x="6683109" y="3240358"/>
              <a:ext cx="413606" cy="1181849"/>
            </a:xfrm>
            <a:custGeom>
              <a:avLst/>
              <a:gdLst/>
              <a:ahLst/>
              <a:cxnLst/>
              <a:rect l="l" t="t" r="r" b="b"/>
              <a:pathLst>
                <a:path w="9967" h="28480" extrusionOk="0">
                  <a:moveTo>
                    <a:pt x="5429" y="1"/>
                  </a:moveTo>
                  <a:cubicBezTo>
                    <a:pt x="5429" y="1"/>
                    <a:pt x="356" y="3248"/>
                    <a:pt x="179" y="16321"/>
                  </a:cubicBezTo>
                  <a:cubicBezTo>
                    <a:pt x="0" y="26010"/>
                    <a:pt x="89" y="26917"/>
                    <a:pt x="89" y="26917"/>
                  </a:cubicBezTo>
                  <a:cubicBezTo>
                    <a:pt x="89" y="26917"/>
                    <a:pt x="3500" y="28480"/>
                    <a:pt x="8801" y="28480"/>
                  </a:cubicBezTo>
                  <a:cubicBezTo>
                    <a:pt x="9180" y="28480"/>
                    <a:pt x="9569" y="28472"/>
                    <a:pt x="9967" y="28454"/>
                  </a:cubicBezTo>
                  <a:lnTo>
                    <a:pt x="5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318;p69"/>
            <p:cNvSpPr/>
            <p:nvPr/>
          </p:nvSpPr>
          <p:spPr>
            <a:xfrm>
              <a:off x="6721743" y="3216289"/>
              <a:ext cx="406178" cy="1249241"/>
            </a:xfrm>
            <a:custGeom>
              <a:avLst/>
              <a:gdLst/>
              <a:ahLst/>
              <a:cxnLst/>
              <a:rect l="l" t="t" r="r" b="b"/>
              <a:pathLst>
                <a:path w="9788" h="30104" extrusionOk="0">
                  <a:moveTo>
                    <a:pt x="5140" y="1"/>
                  </a:moveTo>
                  <a:cubicBezTo>
                    <a:pt x="5061" y="1"/>
                    <a:pt x="5011" y="8"/>
                    <a:pt x="4996" y="24"/>
                  </a:cubicBezTo>
                  <a:cubicBezTo>
                    <a:pt x="4996" y="24"/>
                    <a:pt x="636" y="4919"/>
                    <a:pt x="317" y="15064"/>
                  </a:cubicBezTo>
                  <a:cubicBezTo>
                    <a:pt x="1" y="25210"/>
                    <a:pt x="160" y="28503"/>
                    <a:pt x="160" y="28503"/>
                  </a:cubicBezTo>
                  <a:cubicBezTo>
                    <a:pt x="160" y="28503"/>
                    <a:pt x="3189" y="30070"/>
                    <a:pt x="9477" y="30102"/>
                  </a:cubicBezTo>
                  <a:lnTo>
                    <a:pt x="9477" y="30103"/>
                  </a:lnTo>
                  <a:cubicBezTo>
                    <a:pt x="9510" y="30103"/>
                    <a:pt x="9543" y="30102"/>
                    <a:pt x="9576" y="30102"/>
                  </a:cubicBezTo>
                  <a:lnTo>
                    <a:pt x="9654" y="30102"/>
                  </a:lnTo>
                  <a:lnTo>
                    <a:pt x="9787" y="673"/>
                  </a:lnTo>
                  <a:lnTo>
                    <a:pt x="9787" y="673"/>
                  </a:lnTo>
                  <a:cubicBezTo>
                    <a:pt x="9700" y="693"/>
                    <a:pt x="9627" y="707"/>
                    <a:pt x="9576" y="718"/>
                  </a:cubicBezTo>
                  <a:cubicBezTo>
                    <a:pt x="8983" y="603"/>
                    <a:pt x="5861" y="1"/>
                    <a:pt x="5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319;p69"/>
            <p:cNvSpPr/>
            <p:nvPr/>
          </p:nvSpPr>
          <p:spPr>
            <a:xfrm>
              <a:off x="7148794" y="3323311"/>
              <a:ext cx="23197" cy="21164"/>
            </a:xfrm>
            <a:custGeom>
              <a:avLst/>
              <a:gdLst/>
              <a:ahLst/>
              <a:cxnLst/>
              <a:rect l="l" t="t" r="r" b="b"/>
              <a:pathLst>
                <a:path w="559" h="510" extrusionOk="0">
                  <a:moveTo>
                    <a:pt x="191" y="1"/>
                  </a:moveTo>
                  <a:cubicBezTo>
                    <a:pt x="167" y="1"/>
                    <a:pt x="143" y="4"/>
                    <a:pt x="121" y="10"/>
                  </a:cubicBezTo>
                  <a:cubicBezTo>
                    <a:pt x="47" y="31"/>
                    <a:pt x="0" y="84"/>
                    <a:pt x="3" y="143"/>
                  </a:cubicBezTo>
                  <a:cubicBezTo>
                    <a:pt x="6" y="182"/>
                    <a:pt x="28" y="213"/>
                    <a:pt x="44" y="237"/>
                  </a:cubicBezTo>
                  <a:lnTo>
                    <a:pt x="72" y="275"/>
                  </a:lnTo>
                  <a:lnTo>
                    <a:pt x="72" y="282"/>
                  </a:lnTo>
                  <a:cubicBezTo>
                    <a:pt x="75" y="314"/>
                    <a:pt x="84" y="360"/>
                    <a:pt x="118" y="401"/>
                  </a:cubicBezTo>
                  <a:cubicBezTo>
                    <a:pt x="146" y="469"/>
                    <a:pt x="204" y="495"/>
                    <a:pt x="250" y="505"/>
                  </a:cubicBezTo>
                  <a:cubicBezTo>
                    <a:pt x="269" y="509"/>
                    <a:pt x="288" y="510"/>
                    <a:pt x="305" y="510"/>
                  </a:cubicBezTo>
                  <a:cubicBezTo>
                    <a:pt x="349" y="510"/>
                    <a:pt x="392" y="500"/>
                    <a:pt x="425" y="479"/>
                  </a:cubicBezTo>
                  <a:cubicBezTo>
                    <a:pt x="503" y="454"/>
                    <a:pt x="557" y="395"/>
                    <a:pt x="558" y="330"/>
                  </a:cubicBezTo>
                  <a:cubicBezTo>
                    <a:pt x="559" y="283"/>
                    <a:pt x="537" y="242"/>
                    <a:pt x="518" y="209"/>
                  </a:cubicBezTo>
                  <a:cubicBezTo>
                    <a:pt x="503" y="181"/>
                    <a:pt x="482" y="143"/>
                    <a:pt x="435" y="111"/>
                  </a:cubicBezTo>
                  <a:cubicBezTo>
                    <a:pt x="425" y="104"/>
                    <a:pt x="413" y="98"/>
                    <a:pt x="400" y="93"/>
                  </a:cubicBezTo>
                  <a:cubicBezTo>
                    <a:pt x="392" y="82"/>
                    <a:pt x="381" y="74"/>
                    <a:pt x="371" y="66"/>
                  </a:cubicBezTo>
                  <a:cubicBezTo>
                    <a:pt x="318" y="23"/>
                    <a:pt x="254" y="1"/>
                    <a:pt x="19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320;p69"/>
            <p:cNvSpPr/>
            <p:nvPr/>
          </p:nvSpPr>
          <p:spPr>
            <a:xfrm>
              <a:off x="7002598" y="3371490"/>
              <a:ext cx="25562" cy="32119"/>
            </a:xfrm>
            <a:custGeom>
              <a:avLst/>
              <a:gdLst/>
              <a:ahLst/>
              <a:cxnLst/>
              <a:rect l="l" t="t" r="r" b="b"/>
              <a:pathLst>
                <a:path w="616" h="774" extrusionOk="0">
                  <a:moveTo>
                    <a:pt x="212" y="0"/>
                  </a:moveTo>
                  <a:cubicBezTo>
                    <a:pt x="182" y="0"/>
                    <a:pt x="152" y="7"/>
                    <a:pt x="126" y="20"/>
                  </a:cubicBezTo>
                  <a:cubicBezTo>
                    <a:pt x="83" y="42"/>
                    <a:pt x="14" y="100"/>
                    <a:pt x="16" y="240"/>
                  </a:cubicBezTo>
                  <a:cubicBezTo>
                    <a:pt x="16" y="251"/>
                    <a:pt x="16" y="262"/>
                    <a:pt x="18" y="272"/>
                  </a:cubicBezTo>
                  <a:lnTo>
                    <a:pt x="18" y="291"/>
                  </a:lnTo>
                  <a:cubicBezTo>
                    <a:pt x="4" y="318"/>
                    <a:pt x="1" y="351"/>
                    <a:pt x="11" y="382"/>
                  </a:cubicBezTo>
                  <a:cubicBezTo>
                    <a:pt x="13" y="405"/>
                    <a:pt x="15" y="427"/>
                    <a:pt x="20" y="449"/>
                  </a:cubicBezTo>
                  <a:cubicBezTo>
                    <a:pt x="32" y="497"/>
                    <a:pt x="52" y="543"/>
                    <a:pt x="82" y="583"/>
                  </a:cubicBezTo>
                  <a:lnTo>
                    <a:pt x="91" y="610"/>
                  </a:lnTo>
                  <a:cubicBezTo>
                    <a:pt x="99" y="633"/>
                    <a:pt x="113" y="652"/>
                    <a:pt x="131" y="665"/>
                  </a:cubicBezTo>
                  <a:cubicBezTo>
                    <a:pt x="143" y="684"/>
                    <a:pt x="154" y="701"/>
                    <a:pt x="168" y="719"/>
                  </a:cubicBezTo>
                  <a:cubicBezTo>
                    <a:pt x="189" y="749"/>
                    <a:pt x="225" y="767"/>
                    <a:pt x="262" y="767"/>
                  </a:cubicBezTo>
                  <a:cubicBezTo>
                    <a:pt x="267" y="767"/>
                    <a:pt x="271" y="767"/>
                    <a:pt x="276" y="766"/>
                  </a:cubicBezTo>
                  <a:cubicBezTo>
                    <a:pt x="292" y="772"/>
                    <a:pt x="308" y="773"/>
                    <a:pt x="322" y="773"/>
                  </a:cubicBezTo>
                  <a:cubicBezTo>
                    <a:pt x="328" y="773"/>
                    <a:pt x="333" y="773"/>
                    <a:pt x="341" y="771"/>
                  </a:cubicBezTo>
                  <a:cubicBezTo>
                    <a:pt x="382" y="766"/>
                    <a:pt x="418" y="745"/>
                    <a:pt x="444" y="711"/>
                  </a:cubicBezTo>
                  <a:cubicBezTo>
                    <a:pt x="454" y="698"/>
                    <a:pt x="462" y="683"/>
                    <a:pt x="467" y="667"/>
                  </a:cubicBezTo>
                  <a:cubicBezTo>
                    <a:pt x="495" y="643"/>
                    <a:pt x="519" y="612"/>
                    <a:pt x="534" y="576"/>
                  </a:cubicBezTo>
                  <a:cubicBezTo>
                    <a:pt x="593" y="520"/>
                    <a:pt x="616" y="430"/>
                    <a:pt x="591" y="335"/>
                  </a:cubicBezTo>
                  <a:cubicBezTo>
                    <a:pt x="573" y="267"/>
                    <a:pt x="535" y="208"/>
                    <a:pt x="487" y="165"/>
                  </a:cubicBezTo>
                  <a:cubicBezTo>
                    <a:pt x="467" y="126"/>
                    <a:pt x="438" y="92"/>
                    <a:pt x="402" y="71"/>
                  </a:cubicBezTo>
                  <a:cubicBezTo>
                    <a:pt x="385" y="61"/>
                    <a:pt x="366" y="54"/>
                    <a:pt x="349" y="50"/>
                  </a:cubicBezTo>
                  <a:cubicBezTo>
                    <a:pt x="345" y="47"/>
                    <a:pt x="343" y="46"/>
                    <a:pt x="340" y="44"/>
                  </a:cubicBezTo>
                  <a:cubicBezTo>
                    <a:pt x="301" y="15"/>
                    <a:pt x="256" y="0"/>
                    <a:pt x="212"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321;p69"/>
            <p:cNvSpPr/>
            <p:nvPr/>
          </p:nvSpPr>
          <p:spPr>
            <a:xfrm>
              <a:off x="7047000" y="3384645"/>
              <a:ext cx="23944" cy="31704"/>
            </a:xfrm>
            <a:custGeom>
              <a:avLst/>
              <a:gdLst/>
              <a:ahLst/>
              <a:cxnLst/>
              <a:rect l="l" t="t" r="r" b="b"/>
              <a:pathLst>
                <a:path w="577" h="764" extrusionOk="0">
                  <a:moveTo>
                    <a:pt x="230" y="0"/>
                  </a:moveTo>
                  <a:cubicBezTo>
                    <a:pt x="194" y="0"/>
                    <a:pt x="158" y="9"/>
                    <a:pt x="124" y="29"/>
                  </a:cubicBezTo>
                  <a:cubicBezTo>
                    <a:pt x="1" y="100"/>
                    <a:pt x="0" y="250"/>
                    <a:pt x="0" y="307"/>
                  </a:cubicBezTo>
                  <a:cubicBezTo>
                    <a:pt x="0" y="358"/>
                    <a:pt x="0" y="428"/>
                    <a:pt x="31" y="496"/>
                  </a:cubicBezTo>
                  <a:cubicBezTo>
                    <a:pt x="47" y="528"/>
                    <a:pt x="68" y="557"/>
                    <a:pt x="93" y="579"/>
                  </a:cubicBezTo>
                  <a:cubicBezTo>
                    <a:pt x="99" y="597"/>
                    <a:pt x="109" y="616"/>
                    <a:pt x="119" y="635"/>
                  </a:cubicBezTo>
                  <a:cubicBezTo>
                    <a:pt x="165" y="713"/>
                    <a:pt x="247" y="762"/>
                    <a:pt x="330" y="762"/>
                  </a:cubicBezTo>
                  <a:cubicBezTo>
                    <a:pt x="336" y="762"/>
                    <a:pt x="342" y="762"/>
                    <a:pt x="350" y="763"/>
                  </a:cubicBezTo>
                  <a:cubicBezTo>
                    <a:pt x="494" y="750"/>
                    <a:pt x="572" y="608"/>
                    <a:pt x="576" y="474"/>
                  </a:cubicBezTo>
                  <a:cubicBezTo>
                    <a:pt x="576" y="444"/>
                    <a:pt x="574" y="415"/>
                    <a:pt x="571" y="386"/>
                  </a:cubicBezTo>
                  <a:cubicBezTo>
                    <a:pt x="573" y="337"/>
                    <a:pt x="566" y="289"/>
                    <a:pt x="551" y="247"/>
                  </a:cubicBezTo>
                  <a:cubicBezTo>
                    <a:pt x="525" y="176"/>
                    <a:pt x="482" y="119"/>
                    <a:pt x="428" y="87"/>
                  </a:cubicBezTo>
                  <a:cubicBezTo>
                    <a:pt x="373" y="36"/>
                    <a:pt x="302" y="0"/>
                    <a:pt x="23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322;p69"/>
            <p:cNvSpPr/>
            <p:nvPr/>
          </p:nvSpPr>
          <p:spPr>
            <a:xfrm>
              <a:off x="7031605" y="3319203"/>
              <a:ext cx="25438" cy="23446"/>
            </a:xfrm>
            <a:custGeom>
              <a:avLst/>
              <a:gdLst/>
              <a:ahLst/>
              <a:cxnLst/>
              <a:rect l="l" t="t" r="r" b="b"/>
              <a:pathLst>
                <a:path w="613" h="565" extrusionOk="0">
                  <a:moveTo>
                    <a:pt x="213" y="1"/>
                  </a:moveTo>
                  <a:cubicBezTo>
                    <a:pt x="154" y="1"/>
                    <a:pt x="111" y="25"/>
                    <a:pt x="85" y="46"/>
                  </a:cubicBezTo>
                  <a:cubicBezTo>
                    <a:pt x="17" y="101"/>
                    <a:pt x="0" y="188"/>
                    <a:pt x="17" y="268"/>
                  </a:cubicBezTo>
                  <a:cubicBezTo>
                    <a:pt x="15" y="317"/>
                    <a:pt x="26" y="369"/>
                    <a:pt x="53" y="415"/>
                  </a:cubicBezTo>
                  <a:cubicBezTo>
                    <a:pt x="103" y="503"/>
                    <a:pt x="203" y="556"/>
                    <a:pt x="305" y="556"/>
                  </a:cubicBezTo>
                  <a:cubicBezTo>
                    <a:pt x="307" y="556"/>
                    <a:pt x="309" y="556"/>
                    <a:pt x="311" y="556"/>
                  </a:cubicBezTo>
                  <a:cubicBezTo>
                    <a:pt x="332" y="562"/>
                    <a:pt x="353" y="565"/>
                    <a:pt x="374" y="565"/>
                  </a:cubicBezTo>
                  <a:cubicBezTo>
                    <a:pt x="406" y="565"/>
                    <a:pt x="436" y="558"/>
                    <a:pt x="464" y="546"/>
                  </a:cubicBezTo>
                  <a:cubicBezTo>
                    <a:pt x="480" y="539"/>
                    <a:pt x="494" y="531"/>
                    <a:pt x="506" y="521"/>
                  </a:cubicBezTo>
                  <a:cubicBezTo>
                    <a:pt x="590" y="456"/>
                    <a:pt x="612" y="335"/>
                    <a:pt x="559" y="232"/>
                  </a:cubicBezTo>
                  <a:cubicBezTo>
                    <a:pt x="535" y="183"/>
                    <a:pt x="499" y="147"/>
                    <a:pt x="465" y="119"/>
                  </a:cubicBezTo>
                  <a:cubicBezTo>
                    <a:pt x="434" y="75"/>
                    <a:pt x="387" y="44"/>
                    <a:pt x="332" y="30"/>
                  </a:cubicBezTo>
                  <a:cubicBezTo>
                    <a:pt x="287" y="9"/>
                    <a:pt x="247" y="1"/>
                    <a:pt x="21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323;p69"/>
            <p:cNvSpPr/>
            <p:nvPr/>
          </p:nvSpPr>
          <p:spPr>
            <a:xfrm>
              <a:off x="6946037" y="3339454"/>
              <a:ext cx="28799" cy="27720"/>
            </a:xfrm>
            <a:custGeom>
              <a:avLst/>
              <a:gdLst/>
              <a:ahLst/>
              <a:cxnLst/>
              <a:rect l="l" t="t" r="r" b="b"/>
              <a:pathLst>
                <a:path w="694" h="668" extrusionOk="0">
                  <a:moveTo>
                    <a:pt x="203" y="1"/>
                  </a:moveTo>
                  <a:cubicBezTo>
                    <a:pt x="150" y="1"/>
                    <a:pt x="102" y="20"/>
                    <a:pt x="65" y="57"/>
                  </a:cubicBezTo>
                  <a:cubicBezTo>
                    <a:pt x="9" y="115"/>
                    <a:pt x="0" y="204"/>
                    <a:pt x="37" y="282"/>
                  </a:cubicBezTo>
                  <a:cubicBezTo>
                    <a:pt x="63" y="333"/>
                    <a:pt x="101" y="366"/>
                    <a:pt x="130" y="391"/>
                  </a:cubicBezTo>
                  <a:lnTo>
                    <a:pt x="177" y="432"/>
                  </a:lnTo>
                  <a:lnTo>
                    <a:pt x="182" y="440"/>
                  </a:lnTo>
                  <a:cubicBezTo>
                    <a:pt x="203" y="482"/>
                    <a:pt x="237" y="538"/>
                    <a:pt x="292" y="581"/>
                  </a:cubicBezTo>
                  <a:cubicBezTo>
                    <a:pt x="350" y="649"/>
                    <a:pt x="411" y="667"/>
                    <a:pt x="457" y="667"/>
                  </a:cubicBezTo>
                  <a:cubicBezTo>
                    <a:pt x="464" y="667"/>
                    <a:pt x="470" y="667"/>
                    <a:pt x="476" y="666"/>
                  </a:cubicBezTo>
                  <a:cubicBezTo>
                    <a:pt x="496" y="663"/>
                    <a:pt x="512" y="659"/>
                    <a:pt x="529" y="652"/>
                  </a:cubicBezTo>
                  <a:cubicBezTo>
                    <a:pt x="568" y="633"/>
                    <a:pt x="601" y="602"/>
                    <a:pt x="625" y="565"/>
                  </a:cubicBezTo>
                  <a:cubicBezTo>
                    <a:pt x="681" y="499"/>
                    <a:pt x="694" y="399"/>
                    <a:pt x="657" y="310"/>
                  </a:cubicBezTo>
                  <a:cubicBezTo>
                    <a:pt x="630" y="247"/>
                    <a:pt x="586" y="200"/>
                    <a:pt x="549" y="164"/>
                  </a:cubicBezTo>
                  <a:cubicBezTo>
                    <a:pt x="519" y="132"/>
                    <a:pt x="476" y="90"/>
                    <a:pt x="414" y="66"/>
                  </a:cubicBezTo>
                  <a:cubicBezTo>
                    <a:pt x="400" y="61"/>
                    <a:pt x="385" y="57"/>
                    <a:pt x="370" y="55"/>
                  </a:cubicBezTo>
                  <a:cubicBezTo>
                    <a:pt x="357" y="48"/>
                    <a:pt x="341" y="40"/>
                    <a:pt x="327" y="31"/>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324;p69"/>
            <p:cNvSpPr/>
            <p:nvPr/>
          </p:nvSpPr>
          <p:spPr>
            <a:xfrm>
              <a:off x="7054470" y="4298378"/>
              <a:ext cx="28841" cy="27679"/>
            </a:xfrm>
            <a:custGeom>
              <a:avLst/>
              <a:gdLst/>
              <a:ahLst/>
              <a:cxnLst/>
              <a:rect l="l" t="t" r="r" b="b"/>
              <a:pathLst>
                <a:path w="695" h="667" extrusionOk="0">
                  <a:moveTo>
                    <a:pt x="203" y="1"/>
                  </a:moveTo>
                  <a:cubicBezTo>
                    <a:pt x="150" y="1"/>
                    <a:pt x="103" y="19"/>
                    <a:pt x="67" y="57"/>
                  </a:cubicBezTo>
                  <a:cubicBezTo>
                    <a:pt x="11" y="114"/>
                    <a:pt x="1" y="205"/>
                    <a:pt x="38" y="282"/>
                  </a:cubicBezTo>
                  <a:cubicBezTo>
                    <a:pt x="63" y="334"/>
                    <a:pt x="102" y="367"/>
                    <a:pt x="131" y="391"/>
                  </a:cubicBezTo>
                  <a:lnTo>
                    <a:pt x="178" y="432"/>
                  </a:lnTo>
                  <a:lnTo>
                    <a:pt x="182" y="440"/>
                  </a:lnTo>
                  <a:cubicBezTo>
                    <a:pt x="204" y="481"/>
                    <a:pt x="238" y="538"/>
                    <a:pt x="293" y="581"/>
                  </a:cubicBezTo>
                  <a:cubicBezTo>
                    <a:pt x="351" y="649"/>
                    <a:pt x="411" y="666"/>
                    <a:pt x="457" y="666"/>
                  </a:cubicBezTo>
                  <a:cubicBezTo>
                    <a:pt x="464" y="666"/>
                    <a:pt x="471" y="666"/>
                    <a:pt x="477" y="665"/>
                  </a:cubicBezTo>
                  <a:cubicBezTo>
                    <a:pt x="496" y="663"/>
                    <a:pt x="513" y="659"/>
                    <a:pt x="530" y="651"/>
                  </a:cubicBezTo>
                  <a:cubicBezTo>
                    <a:pt x="569" y="634"/>
                    <a:pt x="603" y="603"/>
                    <a:pt x="625" y="565"/>
                  </a:cubicBezTo>
                  <a:cubicBezTo>
                    <a:pt x="682" y="499"/>
                    <a:pt x="694" y="398"/>
                    <a:pt x="657" y="310"/>
                  </a:cubicBezTo>
                  <a:cubicBezTo>
                    <a:pt x="630" y="247"/>
                    <a:pt x="586" y="201"/>
                    <a:pt x="550" y="165"/>
                  </a:cubicBezTo>
                  <a:cubicBezTo>
                    <a:pt x="519" y="133"/>
                    <a:pt x="477" y="89"/>
                    <a:pt x="415" y="67"/>
                  </a:cubicBezTo>
                  <a:cubicBezTo>
                    <a:pt x="401" y="61"/>
                    <a:pt x="385" y="57"/>
                    <a:pt x="372" y="55"/>
                  </a:cubicBezTo>
                  <a:cubicBezTo>
                    <a:pt x="357" y="47"/>
                    <a:pt x="342" y="40"/>
                    <a:pt x="327" y="32"/>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25;p69"/>
            <p:cNvSpPr/>
            <p:nvPr/>
          </p:nvSpPr>
          <p:spPr>
            <a:xfrm>
              <a:off x="7111031" y="3549888"/>
              <a:ext cx="26766" cy="30874"/>
            </a:xfrm>
            <a:custGeom>
              <a:avLst/>
              <a:gdLst/>
              <a:ahLst/>
              <a:cxnLst/>
              <a:rect l="l" t="t" r="r" b="b"/>
              <a:pathLst>
                <a:path w="645" h="744" extrusionOk="0">
                  <a:moveTo>
                    <a:pt x="247" y="0"/>
                  </a:moveTo>
                  <a:cubicBezTo>
                    <a:pt x="199" y="0"/>
                    <a:pt x="151" y="15"/>
                    <a:pt x="109" y="49"/>
                  </a:cubicBezTo>
                  <a:cubicBezTo>
                    <a:pt x="0" y="138"/>
                    <a:pt x="24" y="287"/>
                    <a:pt x="32" y="344"/>
                  </a:cubicBezTo>
                  <a:cubicBezTo>
                    <a:pt x="40" y="394"/>
                    <a:pt x="51" y="465"/>
                    <a:pt x="93" y="526"/>
                  </a:cubicBezTo>
                  <a:cubicBezTo>
                    <a:pt x="112" y="555"/>
                    <a:pt x="138" y="580"/>
                    <a:pt x="167" y="599"/>
                  </a:cubicBezTo>
                  <a:cubicBezTo>
                    <a:pt x="177" y="615"/>
                    <a:pt x="188" y="632"/>
                    <a:pt x="201" y="648"/>
                  </a:cubicBezTo>
                  <a:cubicBezTo>
                    <a:pt x="252" y="709"/>
                    <a:pt x="324" y="744"/>
                    <a:pt x="396" y="744"/>
                  </a:cubicBezTo>
                  <a:cubicBezTo>
                    <a:pt x="408" y="744"/>
                    <a:pt x="419" y="743"/>
                    <a:pt x="431" y="741"/>
                  </a:cubicBezTo>
                  <a:cubicBezTo>
                    <a:pt x="437" y="740"/>
                    <a:pt x="443" y="739"/>
                    <a:pt x="448" y="739"/>
                  </a:cubicBezTo>
                  <a:cubicBezTo>
                    <a:pt x="589" y="703"/>
                    <a:pt x="644" y="549"/>
                    <a:pt x="627" y="416"/>
                  </a:cubicBezTo>
                  <a:cubicBezTo>
                    <a:pt x="623" y="387"/>
                    <a:pt x="616" y="358"/>
                    <a:pt x="607" y="331"/>
                  </a:cubicBezTo>
                  <a:cubicBezTo>
                    <a:pt x="602" y="282"/>
                    <a:pt x="586" y="236"/>
                    <a:pt x="565" y="197"/>
                  </a:cubicBezTo>
                  <a:cubicBezTo>
                    <a:pt x="529" y="131"/>
                    <a:pt x="477" y="81"/>
                    <a:pt x="418" y="59"/>
                  </a:cubicBezTo>
                  <a:cubicBezTo>
                    <a:pt x="367" y="23"/>
                    <a:pt x="307" y="0"/>
                    <a:pt x="2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26;p69"/>
            <p:cNvSpPr/>
            <p:nvPr/>
          </p:nvSpPr>
          <p:spPr>
            <a:xfrm>
              <a:off x="7074638" y="3632717"/>
              <a:ext cx="23944" cy="24981"/>
            </a:xfrm>
            <a:custGeom>
              <a:avLst/>
              <a:gdLst/>
              <a:ahLst/>
              <a:cxnLst/>
              <a:rect l="l" t="t" r="r" b="b"/>
              <a:pathLst>
                <a:path w="577" h="602" extrusionOk="0">
                  <a:moveTo>
                    <a:pt x="222" y="1"/>
                  </a:moveTo>
                  <a:cubicBezTo>
                    <a:pt x="188" y="1"/>
                    <a:pt x="160" y="9"/>
                    <a:pt x="139" y="19"/>
                  </a:cubicBezTo>
                  <a:cubicBezTo>
                    <a:pt x="58" y="56"/>
                    <a:pt x="21" y="135"/>
                    <a:pt x="17" y="216"/>
                  </a:cubicBezTo>
                  <a:cubicBezTo>
                    <a:pt x="1" y="264"/>
                    <a:pt x="0" y="316"/>
                    <a:pt x="15" y="368"/>
                  </a:cubicBezTo>
                  <a:cubicBezTo>
                    <a:pt x="42" y="468"/>
                    <a:pt x="127" y="545"/>
                    <a:pt x="228" y="569"/>
                  </a:cubicBezTo>
                  <a:cubicBezTo>
                    <a:pt x="265" y="590"/>
                    <a:pt x="306" y="601"/>
                    <a:pt x="346" y="601"/>
                  </a:cubicBezTo>
                  <a:cubicBezTo>
                    <a:pt x="358" y="601"/>
                    <a:pt x="369" y="601"/>
                    <a:pt x="380" y="599"/>
                  </a:cubicBezTo>
                  <a:cubicBezTo>
                    <a:pt x="397" y="597"/>
                    <a:pt x="413" y="590"/>
                    <a:pt x="427" y="584"/>
                  </a:cubicBezTo>
                  <a:cubicBezTo>
                    <a:pt x="525" y="543"/>
                    <a:pt x="576" y="431"/>
                    <a:pt x="551" y="317"/>
                  </a:cubicBezTo>
                  <a:cubicBezTo>
                    <a:pt x="540" y="266"/>
                    <a:pt x="515" y="223"/>
                    <a:pt x="490" y="187"/>
                  </a:cubicBezTo>
                  <a:cubicBezTo>
                    <a:pt x="469" y="136"/>
                    <a:pt x="432" y="94"/>
                    <a:pt x="382" y="67"/>
                  </a:cubicBezTo>
                  <a:cubicBezTo>
                    <a:pt x="322" y="16"/>
                    <a:pt x="267" y="1"/>
                    <a:pt x="22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7;p69"/>
            <p:cNvSpPr/>
            <p:nvPr/>
          </p:nvSpPr>
          <p:spPr>
            <a:xfrm>
              <a:off x="7088124" y="3762521"/>
              <a:ext cx="24940" cy="20375"/>
            </a:xfrm>
            <a:custGeom>
              <a:avLst/>
              <a:gdLst/>
              <a:ahLst/>
              <a:cxnLst/>
              <a:rect l="l" t="t" r="r" b="b"/>
              <a:pathLst>
                <a:path w="601" h="491" extrusionOk="0">
                  <a:moveTo>
                    <a:pt x="218" y="1"/>
                  </a:moveTo>
                  <a:cubicBezTo>
                    <a:pt x="180" y="1"/>
                    <a:pt x="142" y="9"/>
                    <a:pt x="108" y="24"/>
                  </a:cubicBezTo>
                  <a:cubicBezTo>
                    <a:pt x="40" y="56"/>
                    <a:pt x="1" y="117"/>
                    <a:pt x="14" y="174"/>
                  </a:cubicBezTo>
                  <a:cubicBezTo>
                    <a:pt x="22" y="212"/>
                    <a:pt x="50" y="239"/>
                    <a:pt x="69" y="259"/>
                  </a:cubicBezTo>
                  <a:lnTo>
                    <a:pt x="103" y="293"/>
                  </a:lnTo>
                  <a:cubicBezTo>
                    <a:pt x="103" y="295"/>
                    <a:pt x="104" y="298"/>
                    <a:pt x="104" y="300"/>
                  </a:cubicBezTo>
                  <a:cubicBezTo>
                    <a:pt x="112" y="331"/>
                    <a:pt x="127" y="373"/>
                    <a:pt x="167" y="409"/>
                  </a:cubicBezTo>
                  <a:cubicBezTo>
                    <a:pt x="207" y="471"/>
                    <a:pt x="269" y="488"/>
                    <a:pt x="317" y="490"/>
                  </a:cubicBezTo>
                  <a:cubicBezTo>
                    <a:pt x="322" y="491"/>
                    <a:pt x="327" y="491"/>
                    <a:pt x="331" y="491"/>
                  </a:cubicBezTo>
                  <a:cubicBezTo>
                    <a:pt x="344" y="491"/>
                    <a:pt x="358" y="490"/>
                    <a:pt x="371" y="488"/>
                  </a:cubicBezTo>
                  <a:cubicBezTo>
                    <a:pt x="413" y="481"/>
                    <a:pt x="453" y="465"/>
                    <a:pt x="484" y="438"/>
                  </a:cubicBezTo>
                  <a:cubicBezTo>
                    <a:pt x="557" y="400"/>
                    <a:pt x="601" y="335"/>
                    <a:pt x="591" y="269"/>
                  </a:cubicBezTo>
                  <a:cubicBezTo>
                    <a:pt x="584" y="222"/>
                    <a:pt x="556" y="186"/>
                    <a:pt x="532" y="156"/>
                  </a:cubicBezTo>
                  <a:cubicBezTo>
                    <a:pt x="512" y="131"/>
                    <a:pt x="485" y="97"/>
                    <a:pt x="434" y="73"/>
                  </a:cubicBezTo>
                  <a:cubicBezTo>
                    <a:pt x="422" y="68"/>
                    <a:pt x="409" y="64"/>
                    <a:pt x="396" y="61"/>
                  </a:cubicBezTo>
                  <a:cubicBezTo>
                    <a:pt x="386" y="53"/>
                    <a:pt x="375" y="46"/>
                    <a:pt x="362" y="40"/>
                  </a:cubicBezTo>
                  <a:cubicBezTo>
                    <a:pt x="317" y="14"/>
                    <a:pt x="267" y="1"/>
                    <a:pt x="21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28;p69"/>
            <p:cNvSpPr/>
            <p:nvPr/>
          </p:nvSpPr>
          <p:spPr>
            <a:xfrm>
              <a:off x="7055715" y="3848711"/>
              <a:ext cx="29671" cy="28094"/>
            </a:xfrm>
            <a:custGeom>
              <a:avLst/>
              <a:gdLst/>
              <a:ahLst/>
              <a:cxnLst/>
              <a:rect l="l" t="t" r="r" b="b"/>
              <a:pathLst>
                <a:path w="715" h="677" extrusionOk="0">
                  <a:moveTo>
                    <a:pt x="315" y="0"/>
                  </a:moveTo>
                  <a:cubicBezTo>
                    <a:pt x="313" y="0"/>
                    <a:pt x="311" y="0"/>
                    <a:pt x="310" y="0"/>
                  </a:cubicBezTo>
                  <a:cubicBezTo>
                    <a:pt x="289" y="1"/>
                    <a:pt x="271" y="5"/>
                    <a:pt x="253" y="12"/>
                  </a:cubicBezTo>
                  <a:cubicBezTo>
                    <a:pt x="250" y="11"/>
                    <a:pt x="246" y="11"/>
                    <a:pt x="243" y="11"/>
                  </a:cubicBezTo>
                  <a:cubicBezTo>
                    <a:pt x="238" y="10"/>
                    <a:pt x="233" y="10"/>
                    <a:pt x="229" y="10"/>
                  </a:cubicBezTo>
                  <a:cubicBezTo>
                    <a:pt x="154" y="10"/>
                    <a:pt x="84" y="48"/>
                    <a:pt x="50" y="109"/>
                  </a:cubicBezTo>
                  <a:cubicBezTo>
                    <a:pt x="27" y="150"/>
                    <a:pt x="1" y="236"/>
                    <a:pt x="79" y="352"/>
                  </a:cubicBezTo>
                  <a:cubicBezTo>
                    <a:pt x="84" y="361"/>
                    <a:pt x="90" y="369"/>
                    <a:pt x="96" y="378"/>
                  </a:cubicBezTo>
                  <a:cubicBezTo>
                    <a:pt x="101" y="382"/>
                    <a:pt x="104" y="387"/>
                    <a:pt x="107" y="392"/>
                  </a:cubicBezTo>
                  <a:cubicBezTo>
                    <a:pt x="110" y="423"/>
                    <a:pt x="125" y="453"/>
                    <a:pt x="151" y="473"/>
                  </a:cubicBezTo>
                  <a:cubicBezTo>
                    <a:pt x="163" y="493"/>
                    <a:pt x="178" y="509"/>
                    <a:pt x="194" y="525"/>
                  </a:cubicBezTo>
                  <a:cubicBezTo>
                    <a:pt x="230" y="558"/>
                    <a:pt x="274" y="587"/>
                    <a:pt x="320" y="603"/>
                  </a:cubicBezTo>
                  <a:lnTo>
                    <a:pt x="343" y="620"/>
                  </a:lnTo>
                  <a:cubicBezTo>
                    <a:pt x="362" y="635"/>
                    <a:pt x="384" y="643"/>
                    <a:pt x="408" y="644"/>
                  </a:cubicBezTo>
                  <a:cubicBezTo>
                    <a:pt x="426" y="654"/>
                    <a:pt x="447" y="661"/>
                    <a:pt x="466" y="669"/>
                  </a:cubicBezTo>
                  <a:cubicBezTo>
                    <a:pt x="480" y="674"/>
                    <a:pt x="494" y="677"/>
                    <a:pt x="508" y="677"/>
                  </a:cubicBezTo>
                  <a:cubicBezTo>
                    <a:pt x="536" y="677"/>
                    <a:pt x="563" y="667"/>
                    <a:pt x="584" y="650"/>
                  </a:cubicBezTo>
                  <a:cubicBezTo>
                    <a:pt x="600" y="644"/>
                    <a:pt x="615" y="638"/>
                    <a:pt x="626" y="630"/>
                  </a:cubicBezTo>
                  <a:cubicBezTo>
                    <a:pt x="631" y="627"/>
                    <a:pt x="636" y="623"/>
                    <a:pt x="642" y="620"/>
                  </a:cubicBezTo>
                  <a:cubicBezTo>
                    <a:pt x="674" y="593"/>
                    <a:pt x="693" y="554"/>
                    <a:pt x="696" y="513"/>
                  </a:cubicBezTo>
                  <a:cubicBezTo>
                    <a:pt x="696" y="495"/>
                    <a:pt x="694" y="479"/>
                    <a:pt x="691" y="463"/>
                  </a:cubicBezTo>
                  <a:cubicBezTo>
                    <a:pt x="701" y="428"/>
                    <a:pt x="703" y="389"/>
                    <a:pt x="697" y="351"/>
                  </a:cubicBezTo>
                  <a:cubicBezTo>
                    <a:pt x="715" y="270"/>
                    <a:pt x="684" y="183"/>
                    <a:pt x="612" y="118"/>
                  </a:cubicBezTo>
                  <a:cubicBezTo>
                    <a:pt x="559" y="71"/>
                    <a:pt x="496" y="41"/>
                    <a:pt x="431" y="32"/>
                  </a:cubicBezTo>
                  <a:cubicBezTo>
                    <a:pt x="396" y="12"/>
                    <a:pt x="355" y="0"/>
                    <a:pt x="31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29;p69"/>
            <p:cNvSpPr/>
            <p:nvPr/>
          </p:nvSpPr>
          <p:spPr>
            <a:xfrm>
              <a:off x="7098084" y="3809081"/>
              <a:ext cx="31746" cy="27554"/>
            </a:xfrm>
            <a:custGeom>
              <a:avLst/>
              <a:gdLst/>
              <a:ahLst/>
              <a:cxnLst/>
              <a:rect l="l" t="t" r="r" b="b"/>
              <a:pathLst>
                <a:path w="765" h="664" extrusionOk="0">
                  <a:moveTo>
                    <a:pt x="286" y="0"/>
                  </a:moveTo>
                  <a:cubicBezTo>
                    <a:pt x="195" y="0"/>
                    <a:pt x="108" y="37"/>
                    <a:pt x="64" y="124"/>
                  </a:cubicBezTo>
                  <a:cubicBezTo>
                    <a:pt x="1" y="249"/>
                    <a:pt x="82" y="377"/>
                    <a:pt x="113" y="425"/>
                  </a:cubicBezTo>
                  <a:cubicBezTo>
                    <a:pt x="140" y="467"/>
                    <a:pt x="178" y="527"/>
                    <a:pt x="242" y="567"/>
                  </a:cubicBezTo>
                  <a:cubicBezTo>
                    <a:pt x="273" y="585"/>
                    <a:pt x="305" y="598"/>
                    <a:pt x="338" y="603"/>
                  </a:cubicBezTo>
                  <a:cubicBezTo>
                    <a:pt x="353" y="614"/>
                    <a:pt x="371" y="626"/>
                    <a:pt x="389" y="635"/>
                  </a:cubicBezTo>
                  <a:cubicBezTo>
                    <a:pt x="428" y="654"/>
                    <a:pt x="469" y="663"/>
                    <a:pt x="509" y="663"/>
                  </a:cubicBezTo>
                  <a:cubicBezTo>
                    <a:pt x="555" y="663"/>
                    <a:pt x="600" y="651"/>
                    <a:pt x="637" y="627"/>
                  </a:cubicBezTo>
                  <a:cubicBezTo>
                    <a:pt x="642" y="623"/>
                    <a:pt x="647" y="620"/>
                    <a:pt x="651" y="614"/>
                  </a:cubicBezTo>
                  <a:cubicBezTo>
                    <a:pt x="764" y="525"/>
                    <a:pt x="753" y="363"/>
                    <a:pt x="683" y="248"/>
                  </a:cubicBezTo>
                  <a:cubicBezTo>
                    <a:pt x="668" y="224"/>
                    <a:pt x="651" y="199"/>
                    <a:pt x="632" y="177"/>
                  </a:cubicBezTo>
                  <a:cubicBezTo>
                    <a:pt x="608" y="136"/>
                    <a:pt x="575" y="100"/>
                    <a:pt x="539" y="73"/>
                  </a:cubicBezTo>
                  <a:cubicBezTo>
                    <a:pt x="480" y="28"/>
                    <a:pt x="416" y="6"/>
                    <a:pt x="354" y="6"/>
                  </a:cubicBezTo>
                  <a:cubicBezTo>
                    <a:pt x="353" y="6"/>
                    <a:pt x="352" y="6"/>
                    <a:pt x="350" y="6"/>
                  </a:cubicBezTo>
                  <a:cubicBezTo>
                    <a:pt x="329" y="2"/>
                    <a:pt x="307" y="0"/>
                    <a:pt x="286"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30;p69"/>
            <p:cNvSpPr/>
            <p:nvPr/>
          </p:nvSpPr>
          <p:spPr>
            <a:xfrm>
              <a:off x="7118625" y="3669069"/>
              <a:ext cx="26060" cy="22533"/>
            </a:xfrm>
            <a:custGeom>
              <a:avLst/>
              <a:gdLst/>
              <a:ahLst/>
              <a:cxnLst/>
              <a:rect l="l" t="t" r="r" b="b"/>
              <a:pathLst>
                <a:path w="628" h="543" extrusionOk="0">
                  <a:moveTo>
                    <a:pt x="220" y="1"/>
                  </a:moveTo>
                  <a:cubicBezTo>
                    <a:pt x="140" y="1"/>
                    <a:pt x="90" y="39"/>
                    <a:pt x="62" y="69"/>
                  </a:cubicBezTo>
                  <a:cubicBezTo>
                    <a:pt x="3" y="136"/>
                    <a:pt x="1" y="224"/>
                    <a:pt x="29" y="300"/>
                  </a:cubicBezTo>
                  <a:cubicBezTo>
                    <a:pt x="35" y="350"/>
                    <a:pt x="55" y="399"/>
                    <a:pt x="89" y="440"/>
                  </a:cubicBezTo>
                  <a:cubicBezTo>
                    <a:pt x="143" y="505"/>
                    <a:pt x="226" y="542"/>
                    <a:pt x="312" y="542"/>
                  </a:cubicBezTo>
                  <a:cubicBezTo>
                    <a:pt x="330" y="542"/>
                    <a:pt x="348" y="540"/>
                    <a:pt x="366" y="537"/>
                  </a:cubicBezTo>
                  <a:cubicBezTo>
                    <a:pt x="375" y="538"/>
                    <a:pt x="384" y="538"/>
                    <a:pt x="392" y="538"/>
                  </a:cubicBezTo>
                  <a:cubicBezTo>
                    <a:pt x="438" y="538"/>
                    <a:pt x="481" y="526"/>
                    <a:pt x="517" y="502"/>
                  </a:cubicBezTo>
                  <a:cubicBezTo>
                    <a:pt x="531" y="494"/>
                    <a:pt x="544" y="483"/>
                    <a:pt x="554" y="470"/>
                  </a:cubicBezTo>
                  <a:cubicBezTo>
                    <a:pt x="626" y="393"/>
                    <a:pt x="627" y="268"/>
                    <a:pt x="559" y="175"/>
                  </a:cubicBezTo>
                  <a:cubicBezTo>
                    <a:pt x="527" y="132"/>
                    <a:pt x="487" y="101"/>
                    <a:pt x="449" y="79"/>
                  </a:cubicBezTo>
                  <a:cubicBezTo>
                    <a:pt x="410" y="42"/>
                    <a:pt x="358" y="19"/>
                    <a:pt x="303" y="13"/>
                  </a:cubicBezTo>
                  <a:cubicBezTo>
                    <a:pt x="272" y="5"/>
                    <a:pt x="245" y="1"/>
                    <a:pt x="22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31;p69"/>
            <p:cNvSpPr/>
            <p:nvPr/>
          </p:nvSpPr>
          <p:spPr>
            <a:xfrm>
              <a:off x="7114932" y="3728991"/>
              <a:ext cx="29712" cy="28135"/>
            </a:xfrm>
            <a:custGeom>
              <a:avLst/>
              <a:gdLst/>
              <a:ahLst/>
              <a:cxnLst/>
              <a:rect l="l" t="t" r="r" b="b"/>
              <a:pathLst>
                <a:path w="716" h="678" extrusionOk="0">
                  <a:moveTo>
                    <a:pt x="315" y="1"/>
                  </a:moveTo>
                  <a:cubicBezTo>
                    <a:pt x="314" y="1"/>
                    <a:pt x="312" y="1"/>
                    <a:pt x="310" y="1"/>
                  </a:cubicBezTo>
                  <a:cubicBezTo>
                    <a:pt x="289" y="2"/>
                    <a:pt x="271" y="6"/>
                    <a:pt x="253" y="12"/>
                  </a:cubicBezTo>
                  <a:cubicBezTo>
                    <a:pt x="250" y="11"/>
                    <a:pt x="246" y="11"/>
                    <a:pt x="243" y="11"/>
                  </a:cubicBezTo>
                  <a:cubicBezTo>
                    <a:pt x="238" y="11"/>
                    <a:pt x="234" y="11"/>
                    <a:pt x="229" y="11"/>
                  </a:cubicBezTo>
                  <a:cubicBezTo>
                    <a:pt x="154" y="11"/>
                    <a:pt x="84" y="49"/>
                    <a:pt x="50" y="109"/>
                  </a:cubicBezTo>
                  <a:cubicBezTo>
                    <a:pt x="28" y="150"/>
                    <a:pt x="1" y="237"/>
                    <a:pt x="79" y="353"/>
                  </a:cubicBezTo>
                  <a:cubicBezTo>
                    <a:pt x="84" y="361"/>
                    <a:pt x="91" y="370"/>
                    <a:pt x="97" y="379"/>
                  </a:cubicBezTo>
                  <a:cubicBezTo>
                    <a:pt x="101" y="382"/>
                    <a:pt x="104" y="387"/>
                    <a:pt x="107" y="392"/>
                  </a:cubicBezTo>
                  <a:cubicBezTo>
                    <a:pt x="110" y="423"/>
                    <a:pt x="126" y="453"/>
                    <a:pt x="151" y="474"/>
                  </a:cubicBezTo>
                  <a:cubicBezTo>
                    <a:pt x="164" y="493"/>
                    <a:pt x="178" y="510"/>
                    <a:pt x="195" y="525"/>
                  </a:cubicBezTo>
                  <a:cubicBezTo>
                    <a:pt x="231" y="560"/>
                    <a:pt x="274" y="587"/>
                    <a:pt x="320" y="604"/>
                  </a:cubicBezTo>
                  <a:lnTo>
                    <a:pt x="343" y="621"/>
                  </a:lnTo>
                  <a:cubicBezTo>
                    <a:pt x="363" y="637"/>
                    <a:pt x="384" y="644"/>
                    <a:pt x="408" y="645"/>
                  </a:cubicBezTo>
                  <a:cubicBezTo>
                    <a:pt x="427" y="654"/>
                    <a:pt x="446" y="662"/>
                    <a:pt x="467" y="670"/>
                  </a:cubicBezTo>
                  <a:cubicBezTo>
                    <a:pt x="481" y="675"/>
                    <a:pt x="495" y="678"/>
                    <a:pt x="510" y="678"/>
                  </a:cubicBezTo>
                  <a:cubicBezTo>
                    <a:pt x="537" y="678"/>
                    <a:pt x="563" y="668"/>
                    <a:pt x="584" y="650"/>
                  </a:cubicBezTo>
                  <a:cubicBezTo>
                    <a:pt x="601" y="645"/>
                    <a:pt x="615" y="639"/>
                    <a:pt x="626" y="632"/>
                  </a:cubicBezTo>
                  <a:cubicBezTo>
                    <a:pt x="632" y="628"/>
                    <a:pt x="637" y="624"/>
                    <a:pt x="642" y="619"/>
                  </a:cubicBezTo>
                  <a:cubicBezTo>
                    <a:pt x="674" y="593"/>
                    <a:pt x="693" y="555"/>
                    <a:pt x="697" y="514"/>
                  </a:cubicBezTo>
                  <a:cubicBezTo>
                    <a:pt x="697" y="495"/>
                    <a:pt x="694" y="479"/>
                    <a:pt x="691" y="464"/>
                  </a:cubicBezTo>
                  <a:cubicBezTo>
                    <a:pt x="702" y="428"/>
                    <a:pt x="704" y="390"/>
                    <a:pt x="698" y="351"/>
                  </a:cubicBezTo>
                  <a:cubicBezTo>
                    <a:pt x="715" y="272"/>
                    <a:pt x="684" y="184"/>
                    <a:pt x="612" y="118"/>
                  </a:cubicBezTo>
                  <a:cubicBezTo>
                    <a:pt x="559" y="72"/>
                    <a:pt x="497" y="41"/>
                    <a:pt x="432" y="33"/>
                  </a:cubicBezTo>
                  <a:cubicBezTo>
                    <a:pt x="396" y="12"/>
                    <a:pt x="355" y="1"/>
                    <a:pt x="31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32;p69"/>
            <p:cNvSpPr/>
            <p:nvPr/>
          </p:nvSpPr>
          <p:spPr>
            <a:xfrm>
              <a:off x="7037788" y="3795304"/>
              <a:ext cx="25936" cy="29961"/>
            </a:xfrm>
            <a:custGeom>
              <a:avLst/>
              <a:gdLst/>
              <a:ahLst/>
              <a:cxnLst/>
              <a:rect l="l" t="t" r="r" b="b"/>
              <a:pathLst>
                <a:path w="625" h="722" extrusionOk="0">
                  <a:moveTo>
                    <a:pt x="197" y="0"/>
                  </a:moveTo>
                  <a:cubicBezTo>
                    <a:pt x="163" y="0"/>
                    <a:pt x="130" y="9"/>
                    <a:pt x="101" y="28"/>
                  </a:cubicBezTo>
                  <a:cubicBezTo>
                    <a:pt x="34" y="69"/>
                    <a:pt x="1" y="154"/>
                    <a:pt x="17" y="237"/>
                  </a:cubicBezTo>
                  <a:cubicBezTo>
                    <a:pt x="29" y="293"/>
                    <a:pt x="57" y="335"/>
                    <a:pt x="79" y="366"/>
                  </a:cubicBezTo>
                  <a:lnTo>
                    <a:pt x="115" y="418"/>
                  </a:lnTo>
                  <a:cubicBezTo>
                    <a:pt x="116" y="421"/>
                    <a:pt x="116" y="425"/>
                    <a:pt x="117" y="427"/>
                  </a:cubicBezTo>
                  <a:cubicBezTo>
                    <a:pt x="129" y="472"/>
                    <a:pt x="147" y="535"/>
                    <a:pt x="190" y="591"/>
                  </a:cubicBezTo>
                  <a:cubicBezTo>
                    <a:pt x="235" y="683"/>
                    <a:pt x="300" y="713"/>
                    <a:pt x="347" y="719"/>
                  </a:cubicBezTo>
                  <a:cubicBezTo>
                    <a:pt x="356" y="721"/>
                    <a:pt x="365" y="721"/>
                    <a:pt x="374" y="721"/>
                  </a:cubicBezTo>
                  <a:cubicBezTo>
                    <a:pt x="383" y="721"/>
                    <a:pt x="392" y="721"/>
                    <a:pt x="402" y="719"/>
                  </a:cubicBezTo>
                  <a:cubicBezTo>
                    <a:pt x="443" y="711"/>
                    <a:pt x="482" y="690"/>
                    <a:pt x="515" y="659"/>
                  </a:cubicBezTo>
                  <a:cubicBezTo>
                    <a:pt x="587" y="610"/>
                    <a:pt x="624" y="515"/>
                    <a:pt x="610" y="421"/>
                  </a:cubicBezTo>
                  <a:cubicBezTo>
                    <a:pt x="600" y="353"/>
                    <a:pt x="569" y="297"/>
                    <a:pt x="543" y="253"/>
                  </a:cubicBezTo>
                  <a:cubicBezTo>
                    <a:pt x="521" y="215"/>
                    <a:pt x="491" y="162"/>
                    <a:pt x="438" y="124"/>
                  </a:cubicBezTo>
                  <a:cubicBezTo>
                    <a:pt x="424" y="116"/>
                    <a:pt x="412" y="108"/>
                    <a:pt x="398" y="102"/>
                  </a:cubicBezTo>
                  <a:cubicBezTo>
                    <a:pt x="386" y="91"/>
                    <a:pt x="374" y="80"/>
                    <a:pt x="361" y="69"/>
                  </a:cubicBezTo>
                  <a:cubicBezTo>
                    <a:pt x="308" y="24"/>
                    <a:pt x="251" y="0"/>
                    <a:pt x="1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33;p69"/>
            <p:cNvSpPr/>
            <p:nvPr/>
          </p:nvSpPr>
          <p:spPr>
            <a:xfrm>
              <a:off x="6722365" y="3216289"/>
              <a:ext cx="378167" cy="1172346"/>
            </a:xfrm>
            <a:custGeom>
              <a:avLst/>
              <a:gdLst/>
              <a:ahLst/>
              <a:cxnLst/>
              <a:rect l="l" t="t" r="r" b="b"/>
              <a:pathLst>
                <a:path w="9113" h="28251" extrusionOk="0">
                  <a:moveTo>
                    <a:pt x="4541" y="1"/>
                  </a:moveTo>
                  <a:cubicBezTo>
                    <a:pt x="4470" y="1"/>
                    <a:pt x="4425" y="8"/>
                    <a:pt x="4412" y="23"/>
                  </a:cubicBezTo>
                  <a:cubicBezTo>
                    <a:pt x="4412" y="23"/>
                    <a:pt x="560" y="4629"/>
                    <a:pt x="280" y="14174"/>
                  </a:cubicBezTo>
                  <a:cubicBezTo>
                    <a:pt x="0" y="23720"/>
                    <a:pt x="100" y="27034"/>
                    <a:pt x="100" y="27034"/>
                  </a:cubicBezTo>
                  <a:cubicBezTo>
                    <a:pt x="100" y="27034"/>
                    <a:pt x="2866" y="28251"/>
                    <a:pt x="6702" y="28251"/>
                  </a:cubicBezTo>
                  <a:cubicBezTo>
                    <a:pt x="7081" y="28251"/>
                    <a:pt x="7469" y="28239"/>
                    <a:pt x="7867" y="28213"/>
                  </a:cubicBezTo>
                  <a:cubicBezTo>
                    <a:pt x="8251" y="28188"/>
                    <a:pt x="8598" y="28010"/>
                    <a:pt x="8639" y="27628"/>
                  </a:cubicBezTo>
                  <a:cubicBezTo>
                    <a:pt x="9113" y="22971"/>
                    <a:pt x="8645" y="636"/>
                    <a:pt x="8645" y="635"/>
                  </a:cubicBezTo>
                  <a:lnTo>
                    <a:pt x="8645" y="635"/>
                  </a:lnTo>
                  <a:cubicBezTo>
                    <a:pt x="8566" y="652"/>
                    <a:pt x="8502" y="666"/>
                    <a:pt x="8457" y="674"/>
                  </a:cubicBezTo>
                  <a:cubicBezTo>
                    <a:pt x="7934" y="566"/>
                    <a:pt x="5180" y="1"/>
                    <a:pt x="454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34;p69"/>
            <p:cNvSpPr/>
            <p:nvPr/>
          </p:nvSpPr>
          <p:spPr>
            <a:xfrm>
              <a:off x="7124642" y="3216289"/>
              <a:ext cx="406136" cy="1249241"/>
            </a:xfrm>
            <a:custGeom>
              <a:avLst/>
              <a:gdLst/>
              <a:ahLst/>
              <a:cxnLst/>
              <a:rect l="l" t="t" r="r" b="b"/>
              <a:pathLst>
                <a:path w="9787" h="30104" extrusionOk="0">
                  <a:moveTo>
                    <a:pt x="4648" y="1"/>
                  </a:moveTo>
                  <a:cubicBezTo>
                    <a:pt x="3928" y="1"/>
                    <a:pt x="805" y="603"/>
                    <a:pt x="212" y="718"/>
                  </a:cubicBezTo>
                  <a:cubicBezTo>
                    <a:pt x="161" y="707"/>
                    <a:pt x="87" y="693"/>
                    <a:pt x="1" y="673"/>
                  </a:cubicBezTo>
                  <a:lnTo>
                    <a:pt x="1" y="673"/>
                  </a:lnTo>
                  <a:lnTo>
                    <a:pt x="134" y="30102"/>
                  </a:lnTo>
                  <a:lnTo>
                    <a:pt x="212" y="30102"/>
                  </a:lnTo>
                  <a:cubicBezTo>
                    <a:pt x="246" y="30102"/>
                    <a:pt x="278" y="30103"/>
                    <a:pt x="311" y="30103"/>
                  </a:cubicBezTo>
                  <a:lnTo>
                    <a:pt x="311" y="30102"/>
                  </a:lnTo>
                  <a:cubicBezTo>
                    <a:pt x="6599" y="30070"/>
                    <a:pt x="9629" y="28503"/>
                    <a:pt x="9629" y="28503"/>
                  </a:cubicBezTo>
                  <a:cubicBezTo>
                    <a:pt x="9629" y="28503"/>
                    <a:pt x="9787" y="25210"/>
                    <a:pt x="9471" y="15064"/>
                  </a:cubicBezTo>
                  <a:cubicBezTo>
                    <a:pt x="9152" y="4919"/>
                    <a:pt x="4792" y="24"/>
                    <a:pt x="4792" y="24"/>
                  </a:cubicBezTo>
                  <a:cubicBezTo>
                    <a:pt x="4777" y="8"/>
                    <a:pt x="4727" y="1"/>
                    <a:pt x="46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335;p69"/>
            <p:cNvSpPr/>
            <p:nvPr/>
          </p:nvSpPr>
          <p:spPr>
            <a:xfrm>
              <a:off x="7080530" y="3323311"/>
              <a:ext cx="23197" cy="21164"/>
            </a:xfrm>
            <a:custGeom>
              <a:avLst/>
              <a:gdLst/>
              <a:ahLst/>
              <a:cxnLst/>
              <a:rect l="l" t="t" r="r" b="b"/>
              <a:pathLst>
                <a:path w="559" h="510" extrusionOk="0">
                  <a:moveTo>
                    <a:pt x="368" y="1"/>
                  </a:moveTo>
                  <a:cubicBezTo>
                    <a:pt x="305" y="1"/>
                    <a:pt x="241" y="23"/>
                    <a:pt x="188" y="66"/>
                  </a:cubicBezTo>
                  <a:cubicBezTo>
                    <a:pt x="178" y="74"/>
                    <a:pt x="167" y="82"/>
                    <a:pt x="158" y="93"/>
                  </a:cubicBezTo>
                  <a:cubicBezTo>
                    <a:pt x="146" y="98"/>
                    <a:pt x="134" y="104"/>
                    <a:pt x="124" y="111"/>
                  </a:cubicBezTo>
                  <a:cubicBezTo>
                    <a:pt x="76" y="143"/>
                    <a:pt x="55" y="181"/>
                    <a:pt x="39" y="209"/>
                  </a:cubicBezTo>
                  <a:cubicBezTo>
                    <a:pt x="22" y="242"/>
                    <a:pt x="0" y="283"/>
                    <a:pt x="1" y="330"/>
                  </a:cubicBezTo>
                  <a:cubicBezTo>
                    <a:pt x="2" y="395"/>
                    <a:pt x="55" y="454"/>
                    <a:pt x="134" y="479"/>
                  </a:cubicBezTo>
                  <a:cubicBezTo>
                    <a:pt x="168" y="500"/>
                    <a:pt x="212" y="510"/>
                    <a:pt x="254" y="510"/>
                  </a:cubicBezTo>
                  <a:cubicBezTo>
                    <a:pt x="271" y="510"/>
                    <a:pt x="290" y="509"/>
                    <a:pt x="307" y="505"/>
                  </a:cubicBezTo>
                  <a:cubicBezTo>
                    <a:pt x="354" y="495"/>
                    <a:pt x="413" y="469"/>
                    <a:pt x="441" y="401"/>
                  </a:cubicBezTo>
                  <a:cubicBezTo>
                    <a:pt x="475" y="360"/>
                    <a:pt x="483" y="314"/>
                    <a:pt x="487" y="282"/>
                  </a:cubicBezTo>
                  <a:lnTo>
                    <a:pt x="487" y="275"/>
                  </a:lnTo>
                  <a:lnTo>
                    <a:pt x="514" y="237"/>
                  </a:lnTo>
                  <a:cubicBezTo>
                    <a:pt x="531" y="213"/>
                    <a:pt x="553" y="182"/>
                    <a:pt x="555" y="143"/>
                  </a:cubicBezTo>
                  <a:cubicBezTo>
                    <a:pt x="559" y="84"/>
                    <a:pt x="511" y="31"/>
                    <a:pt x="438" y="10"/>
                  </a:cubicBezTo>
                  <a:cubicBezTo>
                    <a:pt x="415" y="4"/>
                    <a:pt x="392" y="1"/>
                    <a:pt x="36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336;p69"/>
            <p:cNvSpPr/>
            <p:nvPr/>
          </p:nvSpPr>
          <p:spPr>
            <a:xfrm>
              <a:off x="7224402" y="3371490"/>
              <a:ext cx="25562" cy="32119"/>
            </a:xfrm>
            <a:custGeom>
              <a:avLst/>
              <a:gdLst/>
              <a:ahLst/>
              <a:cxnLst/>
              <a:rect l="l" t="t" r="r" b="b"/>
              <a:pathLst>
                <a:path w="616" h="774" extrusionOk="0">
                  <a:moveTo>
                    <a:pt x="405" y="0"/>
                  </a:moveTo>
                  <a:cubicBezTo>
                    <a:pt x="361" y="0"/>
                    <a:pt x="315" y="15"/>
                    <a:pt x="276" y="44"/>
                  </a:cubicBezTo>
                  <a:cubicBezTo>
                    <a:pt x="274" y="46"/>
                    <a:pt x="271" y="47"/>
                    <a:pt x="267" y="50"/>
                  </a:cubicBezTo>
                  <a:cubicBezTo>
                    <a:pt x="249" y="54"/>
                    <a:pt x="231" y="61"/>
                    <a:pt x="214" y="71"/>
                  </a:cubicBezTo>
                  <a:cubicBezTo>
                    <a:pt x="178" y="92"/>
                    <a:pt x="148" y="126"/>
                    <a:pt x="129" y="165"/>
                  </a:cubicBezTo>
                  <a:cubicBezTo>
                    <a:pt x="80" y="208"/>
                    <a:pt x="43" y="267"/>
                    <a:pt x="25" y="335"/>
                  </a:cubicBezTo>
                  <a:cubicBezTo>
                    <a:pt x="0" y="430"/>
                    <a:pt x="23" y="520"/>
                    <a:pt x="81" y="576"/>
                  </a:cubicBezTo>
                  <a:cubicBezTo>
                    <a:pt x="97" y="612"/>
                    <a:pt x="121" y="643"/>
                    <a:pt x="148" y="667"/>
                  </a:cubicBezTo>
                  <a:cubicBezTo>
                    <a:pt x="154" y="683"/>
                    <a:pt x="162" y="698"/>
                    <a:pt x="173" y="711"/>
                  </a:cubicBezTo>
                  <a:cubicBezTo>
                    <a:pt x="199" y="745"/>
                    <a:pt x="235" y="766"/>
                    <a:pt x="276" y="771"/>
                  </a:cubicBezTo>
                  <a:cubicBezTo>
                    <a:pt x="281" y="773"/>
                    <a:pt x="288" y="773"/>
                    <a:pt x="295" y="773"/>
                  </a:cubicBezTo>
                  <a:cubicBezTo>
                    <a:pt x="308" y="773"/>
                    <a:pt x="324" y="772"/>
                    <a:pt x="341" y="766"/>
                  </a:cubicBezTo>
                  <a:cubicBezTo>
                    <a:pt x="346" y="767"/>
                    <a:pt x="350" y="767"/>
                    <a:pt x="355" y="767"/>
                  </a:cubicBezTo>
                  <a:cubicBezTo>
                    <a:pt x="392" y="767"/>
                    <a:pt x="427" y="749"/>
                    <a:pt x="449" y="719"/>
                  </a:cubicBezTo>
                  <a:cubicBezTo>
                    <a:pt x="462" y="701"/>
                    <a:pt x="473" y="684"/>
                    <a:pt x="485" y="665"/>
                  </a:cubicBezTo>
                  <a:cubicBezTo>
                    <a:pt x="503" y="652"/>
                    <a:pt x="517" y="633"/>
                    <a:pt x="525" y="610"/>
                  </a:cubicBezTo>
                  <a:lnTo>
                    <a:pt x="534" y="583"/>
                  </a:lnTo>
                  <a:cubicBezTo>
                    <a:pt x="564" y="543"/>
                    <a:pt x="584" y="497"/>
                    <a:pt x="596" y="449"/>
                  </a:cubicBezTo>
                  <a:cubicBezTo>
                    <a:pt x="601" y="427"/>
                    <a:pt x="604" y="405"/>
                    <a:pt x="605" y="382"/>
                  </a:cubicBezTo>
                  <a:cubicBezTo>
                    <a:pt x="615" y="351"/>
                    <a:pt x="612" y="318"/>
                    <a:pt x="599" y="291"/>
                  </a:cubicBezTo>
                  <a:lnTo>
                    <a:pt x="599" y="272"/>
                  </a:lnTo>
                  <a:cubicBezTo>
                    <a:pt x="600" y="262"/>
                    <a:pt x="600" y="251"/>
                    <a:pt x="600" y="240"/>
                  </a:cubicBezTo>
                  <a:cubicBezTo>
                    <a:pt x="602" y="100"/>
                    <a:pt x="533" y="42"/>
                    <a:pt x="491" y="20"/>
                  </a:cubicBezTo>
                  <a:cubicBezTo>
                    <a:pt x="464" y="7"/>
                    <a:pt x="435"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337;p69"/>
            <p:cNvSpPr/>
            <p:nvPr/>
          </p:nvSpPr>
          <p:spPr>
            <a:xfrm>
              <a:off x="7181577" y="3384645"/>
              <a:ext cx="23944" cy="31704"/>
            </a:xfrm>
            <a:custGeom>
              <a:avLst/>
              <a:gdLst/>
              <a:ahLst/>
              <a:cxnLst/>
              <a:rect l="l" t="t" r="r" b="b"/>
              <a:pathLst>
                <a:path w="577" h="764" extrusionOk="0">
                  <a:moveTo>
                    <a:pt x="347" y="0"/>
                  </a:moveTo>
                  <a:cubicBezTo>
                    <a:pt x="275" y="0"/>
                    <a:pt x="204" y="36"/>
                    <a:pt x="149" y="87"/>
                  </a:cubicBezTo>
                  <a:cubicBezTo>
                    <a:pt x="94" y="119"/>
                    <a:pt x="52" y="176"/>
                    <a:pt x="26" y="247"/>
                  </a:cubicBezTo>
                  <a:cubicBezTo>
                    <a:pt x="11" y="289"/>
                    <a:pt x="4" y="337"/>
                    <a:pt x="6" y="386"/>
                  </a:cubicBezTo>
                  <a:cubicBezTo>
                    <a:pt x="2" y="415"/>
                    <a:pt x="0" y="444"/>
                    <a:pt x="0" y="474"/>
                  </a:cubicBezTo>
                  <a:cubicBezTo>
                    <a:pt x="5" y="608"/>
                    <a:pt x="83" y="750"/>
                    <a:pt x="227" y="763"/>
                  </a:cubicBezTo>
                  <a:cubicBezTo>
                    <a:pt x="235" y="762"/>
                    <a:pt x="241" y="762"/>
                    <a:pt x="247" y="762"/>
                  </a:cubicBezTo>
                  <a:cubicBezTo>
                    <a:pt x="330" y="762"/>
                    <a:pt x="412" y="713"/>
                    <a:pt x="458" y="635"/>
                  </a:cubicBezTo>
                  <a:cubicBezTo>
                    <a:pt x="468" y="616"/>
                    <a:pt x="478" y="597"/>
                    <a:pt x="484" y="579"/>
                  </a:cubicBezTo>
                  <a:cubicBezTo>
                    <a:pt x="509" y="557"/>
                    <a:pt x="530" y="528"/>
                    <a:pt x="546" y="496"/>
                  </a:cubicBezTo>
                  <a:cubicBezTo>
                    <a:pt x="577" y="428"/>
                    <a:pt x="577" y="358"/>
                    <a:pt x="577" y="307"/>
                  </a:cubicBezTo>
                  <a:cubicBezTo>
                    <a:pt x="577" y="250"/>
                    <a:pt x="576" y="100"/>
                    <a:pt x="453" y="29"/>
                  </a:cubicBezTo>
                  <a:cubicBezTo>
                    <a:pt x="418" y="9"/>
                    <a:pt x="382" y="0"/>
                    <a:pt x="3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338;p69"/>
            <p:cNvSpPr/>
            <p:nvPr/>
          </p:nvSpPr>
          <p:spPr>
            <a:xfrm>
              <a:off x="7195561" y="3319203"/>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0" y="335"/>
                    <a:pt x="22" y="456"/>
                    <a:pt x="106" y="521"/>
                  </a:cubicBezTo>
                  <a:cubicBezTo>
                    <a:pt x="117" y="531"/>
                    <a:pt x="131" y="539"/>
                    <a:pt x="147" y="546"/>
                  </a:cubicBezTo>
                  <a:cubicBezTo>
                    <a:pt x="175" y="558"/>
                    <a:pt x="205" y="565"/>
                    <a:pt x="237" y="565"/>
                  </a:cubicBezTo>
                  <a:cubicBezTo>
                    <a:pt x="258" y="565"/>
                    <a:pt x="280" y="562"/>
                    <a:pt x="301" y="556"/>
                  </a:cubicBezTo>
                  <a:cubicBezTo>
                    <a:pt x="303" y="556"/>
                    <a:pt x="305" y="556"/>
                    <a:pt x="307" y="556"/>
                  </a:cubicBezTo>
                  <a:cubicBezTo>
                    <a:pt x="409" y="556"/>
                    <a:pt x="508" y="503"/>
                    <a:pt x="559" y="415"/>
                  </a:cubicBezTo>
                  <a:cubicBezTo>
                    <a:pt x="586" y="369"/>
                    <a:pt x="598" y="317"/>
                    <a:pt x="595" y="268"/>
                  </a:cubicBezTo>
                  <a:cubicBezTo>
                    <a:pt x="612" y="188"/>
                    <a:pt x="595" y="101"/>
                    <a:pt x="527" y="46"/>
                  </a:cubicBezTo>
                  <a:cubicBezTo>
                    <a:pt x="501" y="25"/>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339;p69"/>
            <p:cNvSpPr/>
            <p:nvPr/>
          </p:nvSpPr>
          <p:spPr>
            <a:xfrm>
              <a:off x="7277726" y="3339454"/>
              <a:ext cx="28841" cy="27720"/>
            </a:xfrm>
            <a:custGeom>
              <a:avLst/>
              <a:gdLst/>
              <a:ahLst/>
              <a:cxnLst/>
              <a:rect l="l" t="t" r="r" b="b"/>
              <a:pathLst>
                <a:path w="695" h="668" extrusionOk="0">
                  <a:moveTo>
                    <a:pt x="492" y="1"/>
                  </a:moveTo>
                  <a:cubicBezTo>
                    <a:pt x="452" y="1"/>
                    <a:pt x="410" y="11"/>
                    <a:pt x="367" y="31"/>
                  </a:cubicBezTo>
                  <a:cubicBezTo>
                    <a:pt x="353" y="40"/>
                    <a:pt x="337" y="48"/>
                    <a:pt x="324" y="55"/>
                  </a:cubicBezTo>
                  <a:cubicBezTo>
                    <a:pt x="309" y="57"/>
                    <a:pt x="294" y="61"/>
                    <a:pt x="279" y="66"/>
                  </a:cubicBezTo>
                  <a:cubicBezTo>
                    <a:pt x="218" y="90"/>
                    <a:pt x="175" y="132"/>
                    <a:pt x="144" y="164"/>
                  </a:cubicBezTo>
                  <a:cubicBezTo>
                    <a:pt x="108" y="200"/>
                    <a:pt x="64" y="247"/>
                    <a:pt x="37" y="310"/>
                  </a:cubicBezTo>
                  <a:cubicBezTo>
                    <a:pt x="0" y="399"/>
                    <a:pt x="13" y="499"/>
                    <a:pt x="69" y="565"/>
                  </a:cubicBezTo>
                  <a:cubicBezTo>
                    <a:pt x="93" y="602"/>
                    <a:pt x="125" y="633"/>
                    <a:pt x="165" y="652"/>
                  </a:cubicBezTo>
                  <a:cubicBezTo>
                    <a:pt x="182" y="659"/>
                    <a:pt x="198" y="663"/>
                    <a:pt x="218" y="666"/>
                  </a:cubicBezTo>
                  <a:cubicBezTo>
                    <a:pt x="224" y="667"/>
                    <a:pt x="230" y="667"/>
                    <a:pt x="236" y="667"/>
                  </a:cubicBezTo>
                  <a:cubicBezTo>
                    <a:pt x="283" y="667"/>
                    <a:pt x="344" y="649"/>
                    <a:pt x="402" y="581"/>
                  </a:cubicBezTo>
                  <a:cubicBezTo>
                    <a:pt x="458" y="538"/>
                    <a:pt x="491" y="482"/>
                    <a:pt x="512" y="440"/>
                  </a:cubicBezTo>
                  <a:lnTo>
                    <a:pt x="516" y="432"/>
                  </a:lnTo>
                  <a:lnTo>
                    <a:pt x="564" y="391"/>
                  </a:lnTo>
                  <a:cubicBezTo>
                    <a:pt x="593" y="366"/>
                    <a:pt x="631" y="333"/>
                    <a:pt x="657" y="282"/>
                  </a:cubicBezTo>
                  <a:cubicBezTo>
                    <a:pt x="695" y="204"/>
                    <a:pt x="684" y="115"/>
                    <a:pt x="629" y="57"/>
                  </a:cubicBezTo>
                  <a:cubicBezTo>
                    <a:pt x="593" y="20"/>
                    <a:pt x="545" y="1"/>
                    <a:pt x="49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340;p69"/>
            <p:cNvSpPr/>
            <p:nvPr/>
          </p:nvSpPr>
          <p:spPr>
            <a:xfrm>
              <a:off x="7114724" y="3549888"/>
              <a:ext cx="26766" cy="30874"/>
            </a:xfrm>
            <a:custGeom>
              <a:avLst/>
              <a:gdLst/>
              <a:ahLst/>
              <a:cxnLst/>
              <a:rect l="l" t="t" r="r" b="b"/>
              <a:pathLst>
                <a:path w="645" h="744" extrusionOk="0">
                  <a:moveTo>
                    <a:pt x="397" y="0"/>
                  </a:moveTo>
                  <a:cubicBezTo>
                    <a:pt x="337" y="0"/>
                    <a:pt x="277" y="23"/>
                    <a:pt x="225" y="59"/>
                  </a:cubicBezTo>
                  <a:cubicBezTo>
                    <a:pt x="168" y="81"/>
                    <a:pt x="116" y="131"/>
                    <a:pt x="80" y="197"/>
                  </a:cubicBezTo>
                  <a:cubicBezTo>
                    <a:pt x="58" y="236"/>
                    <a:pt x="43" y="282"/>
                    <a:pt x="38" y="331"/>
                  </a:cubicBezTo>
                  <a:cubicBezTo>
                    <a:pt x="29" y="358"/>
                    <a:pt x="22" y="387"/>
                    <a:pt x="18" y="416"/>
                  </a:cubicBezTo>
                  <a:cubicBezTo>
                    <a:pt x="1" y="549"/>
                    <a:pt x="55" y="703"/>
                    <a:pt x="197" y="739"/>
                  </a:cubicBezTo>
                  <a:cubicBezTo>
                    <a:pt x="203" y="739"/>
                    <a:pt x="208" y="740"/>
                    <a:pt x="214" y="741"/>
                  </a:cubicBezTo>
                  <a:cubicBezTo>
                    <a:pt x="226" y="743"/>
                    <a:pt x="237" y="744"/>
                    <a:pt x="249" y="744"/>
                  </a:cubicBezTo>
                  <a:cubicBezTo>
                    <a:pt x="321" y="744"/>
                    <a:pt x="393" y="709"/>
                    <a:pt x="444" y="648"/>
                  </a:cubicBezTo>
                  <a:cubicBezTo>
                    <a:pt x="457" y="632"/>
                    <a:pt x="468" y="615"/>
                    <a:pt x="478" y="599"/>
                  </a:cubicBezTo>
                  <a:cubicBezTo>
                    <a:pt x="507" y="580"/>
                    <a:pt x="533" y="555"/>
                    <a:pt x="552" y="526"/>
                  </a:cubicBezTo>
                  <a:cubicBezTo>
                    <a:pt x="594" y="465"/>
                    <a:pt x="605" y="394"/>
                    <a:pt x="612" y="344"/>
                  </a:cubicBezTo>
                  <a:cubicBezTo>
                    <a:pt x="621" y="287"/>
                    <a:pt x="645" y="138"/>
                    <a:pt x="535" y="49"/>
                  </a:cubicBezTo>
                  <a:cubicBezTo>
                    <a:pt x="493" y="15"/>
                    <a:pt x="445" y="0"/>
                    <a:pt x="3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341;p69"/>
            <p:cNvSpPr/>
            <p:nvPr/>
          </p:nvSpPr>
          <p:spPr>
            <a:xfrm>
              <a:off x="7153939" y="3632717"/>
              <a:ext cx="23944" cy="24981"/>
            </a:xfrm>
            <a:custGeom>
              <a:avLst/>
              <a:gdLst/>
              <a:ahLst/>
              <a:cxnLst/>
              <a:rect l="l" t="t" r="r" b="b"/>
              <a:pathLst>
                <a:path w="577" h="602" extrusionOk="0">
                  <a:moveTo>
                    <a:pt x="355" y="1"/>
                  </a:moveTo>
                  <a:cubicBezTo>
                    <a:pt x="310" y="1"/>
                    <a:pt x="254" y="16"/>
                    <a:pt x="194" y="67"/>
                  </a:cubicBezTo>
                  <a:cubicBezTo>
                    <a:pt x="145" y="94"/>
                    <a:pt x="108" y="136"/>
                    <a:pt x="87" y="187"/>
                  </a:cubicBezTo>
                  <a:cubicBezTo>
                    <a:pt x="62" y="223"/>
                    <a:pt x="37" y="266"/>
                    <a:pt x="25" y="317"/>
                  </a:cubicBezTo>
                  <a:cubicBezTo>
                    <a:pt x="1" y="431"/>
                    <a:pt x="52" y="543"/>
                    <a:pt x="150" y="584"/>
                  </a:cubicBezTo>
                  <a:cubicBezTo>
                    <a:pt x="165" y="590"/>
                    <a:pt x="180" y="597"/>
                    <a:pt x="197" y="599"/>
                  </a:cubicBezTo>
                  <a:cubicBezTo>
                    <a:pt x="208" y="601"/>
                    <a:pt x="219" y="601"/>
                    <a:pt x="231" y="601"/>
                  </a:cubicBezTo>
                  <a:cubicBezTo>
                    <a:pt x="271" y="601"/>
                    <a:pt x="311" y="590"/>
                    <a:pt x="349" y="569"/>
                  </a:cubicBezTo>
                  <a:cubicBezTo>
                    <a:pt x="450" y="545"/>
                    <a:pt x="535" y="468"/>
                    <a:pt x="562" y="368"/>
                  </a:cubicBezTo>
                  <a:cubicBezTo>
                    <a:pt x="577" y="316"/>
                    <a:pt x="576" y="264"/>
                    <a:pt x="560" y="216"/>
                  </a:cubicBezTo>
                  <a:cubicBezTo>
                    <a:pt x="556" y="135"/>
                    <a:pt x="518" y="56"/>
                    <a:pt x="438" y="19"/>
                  </a:cubicBezTo>
                  <a:cubicBezTo>
                    <a:pt x="417" y="9"/>
                    <a:pt x="389" y="1"/>
                    <a:pt x="35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342;p69"/>
            <p:cNvSpPr/>
            <p:nvPr/>
          </p:nvSpPr>
          <p:spPr>
            <a:xfrm>
              <a:off x="7139540" y="3762521"/>
              <a:ext cx="24899" cy="20375"/>
            </a:xfrm>
            <a:custGeom>
              <a:avLst/>
              <a:gdLst/>
              <a:ahLst/>
              <a:cxnLst/>
              <a:rect l="l" t="t" r="r" b="b"/>
              <a:pathLst>
                <a:path w="600" h="491" extrusionOk="0">
                  <a:moveTo>
                    <a:pt x="382" y="1"/>
                  </a:moveTo>
                  <a:cubicBezTo>
                    <a:pt x="333" y="1"/>
                    <a:pt x="283" y="14"/>
                    <a:pt x="237" y="40"/>
                  </a:cubicBezTo>
                  <a:cubicBezTo>
                    <a:pt x="225" y="46"/>
                    <a:pt x="214" y="53"/>
                    <a:pt x="203" y="61"/>
                  </a:cubicBezTo>
                  <a:cubicBezTo>
                    <a:pt x="191" y="64"/>
                    <a:pt x="178" y="68"/>
                    <a:pt x="166" y="73"/>
                  </a:cubicBezTo>
                  <a:cubicBezTo>
                    <a:pt x="115" y="97"/>
                    <a:pt x="88" y="131"/>
                    <a:pt x="67" y="156"/>
                  </a:cubicBezTo>
                  <a:cubicBezTo>
                    <a:pt x="44" y="186"/>
                    <a:pt x="16" y="222"/>
                    <a:pt x="9" y="269"/>
                  </a:cubicBezTo>
                  <a:cubicBezTo>
                    <a:pt x="0" y="335"/>
                    <a:pt x="43" y="400"/>
                    <a:pt x="116" y="438"/>
                  </a:cubicBezTo>
                  <a:cubicBezTo>
                    <a:pt x="146" y="465"/>
                    <a:pt x="187" y="481"/>
                    <a:pt x="229" y="488"/>
                  </a:cubicBezTo>
                  <a:cubicBezTo>
                    <a:pt x="243" y="490"/>
                    <a:pt x="256" y="491"/>
                    <a:pt x="269" y="491"/>
                  </a:cubicBezTo>
                  <a:cubicBezTo>
                    <a:pt x="274" y="491"/>
                    <a:pt x="279" y="491"/>
                    <a:pt x="284" y="490"/>
                  </a:cubicBezTo>
                  <a:cubicBezTo>
                    <a:pt x="331" y="488"/>
                    <a:pt x="393" y="471"/>
                    <a:pt x="433" y="409"/>
                  </a:cubicBezTo>
                  <a:cubicBezTo>
                    <a:pt x="472" y="373"/>
                    <a:pt x="488" y="331"/>
                    <a:pt x="496" y="300"/>
                  </a:cubicBezTo>
                  <a:cubicBezTo>
                    <a:pt x="496" y="298"/>
                    <a:pt x="497" y="295"/>
                    <a:pt x="497" y="293"/>
                  </a:cubicBezTo>
                  <a:lnTo>
                    <a:pt x="531" y="259"/>
                  </a:lnTo>
                  <a:cubicBezTo>
                    <a:pt x="550" y="239"/>
                    <a:pt x="578" y="212"/>
                    <a:pt x="586" y="174"/>
                  </a:cubicBezTo>
                  <a:cubicBezTo>
                    <a:pt x="599" y="117"/>
                    <a:pt x="560" y="56"/>
                    <a:pt x="492" y="24"/>
                  </a:cubicBezTo>
                  <a:cubicBezTo>
                    <a:pt x="458" y="9"/>
                    <a:pt x="420" y="1"/>
                    <a:pt x="38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343;p69"/>
            <p:cNvSpPr/>
            <p:nvPr/>
          </p:nvSpPr>
          <p:spPr>
            <a:xfrm>
              <a:off x="7167177" y="3848711"/>
              <a:ext cx="29671" cy="28094"/>
            </a:xfrm>
            <a:custGeom>
              <a:avLst/>
              <a:gdLst/>
              <a:ahLst/>
              <a:cxnLst/>
              <a:rect l="l" t="t" r="r" b="b"/>
              <a:pathLst>
                <a:path w="715" h="677" extrusionOk="0">
                  <a:moveTo>
                    <a:pt x="401" y="0"/>
                  </a:moveTo>
                  <a:cubicBezTo>
                    <a:pt x="361" y="0"/>
                    <a:pt x="319" y="12"/>
                    <a:pt x="284" y="32"/>
                  </a:cubicBezTo>
                  <a:cubicBezTo>
                    <a:pt x="219" y="41"/>
                    <a:pt x="156" y="71"/>
                    <a:pt x="103" y="118"/>
                  </a:cubicBezTo>
                  <a:cubicBezTo>
                    <a:pt x="31" y="183"/>
                    <a:pt x="0" y="270"/>
                    <a:pt x="18" y="351"/>
                  </a:cubicBezTo>
                  <a:cubicBezTo>
                    <a:pt x="12" y="389"/>
                    <a:pt x="15" y="428"/>
                    <a:pt x="25" y="463"/>
                  </a:cubicBezTo>
                  <a:cubicBezTo>
                    <a:pt x="21" y="479"/>
                    <a:pt x="20" y="495"/>
                    <a:pt x="20" y="513"/>
                  </a:cubicBezTo>
                  <a:cubicBezTo>
                    <a:pt x="22" y="554"/>
                    <a:pt x="41" y="593"/>
                    <a:pt x="73" y="620"/>
                  </a:cubicBezTo>
                  <a:cubicBezTo>
                    <a:pt x="79" y="623"/>
                    <a:pt x="83" y="627"/>
                    <a:pt x="89" y="630"/>
                  </a:cubicBezTo>
                  <a:cubicBezTo>
                    <a:pt x="100" y="638"/>
                    <a:pt x="115" y="644"/>
                    <a:pt x="131" y="650"/>
                  </a:cubicBezTo>
                  <a:cubicBezTo>
                    <a:pt x="153" y="667"/>
                    <a:pt x="180" y="677"/>
                    <a:pt x="207" y="677"/>
                  </a:cubicBezTo>
                  <a:cubicBezTo>
                    <a:pt x="221" y="677"/>
                    <a:pt x="235" y="674"/>
                    <a:pt x="249" y="669"/>
                  </a:cubicBezTo>
                  <a:cubicBezTo>
                    <a:pt x="269" y="661"/>
                    <a:pt x="289" y="654"/>
                    <a:pt x="308" y="644"/>
                  </a:cubicBezTo>
                  <a:cubicBezTo>
                    <a:pt x="331" y="643"/>
                    <a:pt x="353" y="635"/>
                    <a:pt x="372" y="620"/>
                  </a:cubicBezTo>
                  <a:lnTo>
                    <a:pt x="396" y="603"/>
                  </a:lnTo>
                  <a:cubicBezTo>
                    <a:pt x="442" y="587"/>
                    <a:pt x="485" y="558"/>
                    <a:pt x="521" y="525"/>
                  </a:cubicBezTo>
                  <a:cubicBezTo>
                    <a:pt x="537" y="509"/>
                    <a:pt x="552" y="493"/>
                    <a:pt x="564" y="473"/>
                  </a:cubicBezTo>
                  <a:cubicBezTo>
                    <a:pt x="590" y="453"/>
                    <a:pt x="605" y="423"/>
                    <a:pt x="608" y="392"/>
                  </a:cubicBezTo>
                  <a:cubicBezTo>
                    <a:pt x="611" y="387"/>
                    <a:pt x="614" y="382"/>
                    <a:pt x="619" y="378"/>
                  </a:cubicBezTo>
                  <a:cubicBezTo>
                    <a:pt x="625" y="369"/>
                    <a:pt x="631" y="361"/>
                    <a:pt x="636" y="352"/>
                  </a:cubicBezTo>
                  <a:cubicBezTo>
                    <a:pt x="714" y="236"/>
                    <a:pt x="688" y="150"/>
                    <a:pt x="665" y="109"/>
                  </a:cubicBezTo>
                  <a:cubicBezTo>
                    <a:pt x="631" y="48"/>
                    <a:pt x="561" y="10"/>
                    <a:pt x="487" y="10"/>
                  </a:cubicBezTo>
                  <a:cubicBezTo>
                    <a:pt x="483" y="10"/>
                    <a:pt x="478" y="10"/>
                    <a:pt x="473" y="11"/>
                  </a:cubicBezTo>
                  <a:cubicBezTo>
                    <a:pt x="469" y="11"/>
                    <a:pt x="465" y="11"/>
                    <a:pt x="463" y="12"/>
                  </a:cubicBezTo>
                  <a:cubicBezTo>
                    <a:pt x="444" y="5"/>
                    <a:pt x="427" y="1"/>
                    <a:pt x="406" y="0"/>
                  </a:cubicBezTo>
                  <a:cubicBezTo>
                    <a:pt x="405" y="0"/>
                    <a:pt x="403" y="0"/>
                    <a:pt x="401"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344;p69"/>
            <p:cNvSpPr/>
            <p:nvPr/>
          </p:nvSpPr>
          <p:spPr>
            <a:xfrm>
              <a:off x="7122733" y="3809081"/>
              <a:ext cx="31746" cy="27554"/>
            </a:xfrm>
            <a:custGeom>
              <a:avLst/>
              <a:gdLst/>
              <a:ahLst/>
              <a:cxnLst/>
              <a:rect l="l" t="t" r="r" b="b"/>
              <a:pathLst>
                <a:path w="765" h="664" extrusionOk="0">
                  <a:moveTo>
                    <a:pt x="479" y="0"/>
                  </a:moveTo>
                  <a:cubicBezTo>
                    <a:pt x="458" y="0"/>
                    <a:pt x="436" y="2"/>
                    <a:pt x="415" y="6"/>
                  </a:cubicBezTo>
                  <a:cubicBezTo>
                    <a:pt x="413" y="6"/>
                    <a:pt x="412" y="6"/>
                    <a:pt x="410" y="6"/>
                  </a:cubicBezTo>
                  <a:cubicBezTo>
                    <a:pt x="349" y="6"/>
                    <a:pt x="285" y="28"/>
                    <a:pt x="226" y="73"/>
                  </a:cubicBezTo>
                  <a:cubicBezTo>
                    <a:pt x="190" y="100"/>
                    <a:pt x="157" y="136"/>
                    <a:pt x="133" y="177"/>
                  </a:cubicBezTo>
                  <a:cubicBezTo>
                    <a:pt x="114" y="199"/>
                    <a:pt x="97" y="224"/>
                    <a:pt x="82" y="248"/>
                  </a:cubicBezTo>
                  <a:cubicBezTo>
                    <a:pt x="12" y="363"/>
                    <a:pt x="0" y="525"/>
                    <a:pt x="114" y="614"/>
                  </a:cubicBezTo>
                  <a:cubicBezTo>
                    <a:pt x="118" y="620"/>
                    <a:pt x="123" y="623"/>
                    <a:pt x="128" y="627"/>
                  </a:cubicBezTo>
                  <a:cubicBezTo>
                    <a:pt x="165" y="651"/>
                    <a:pt x="210" y="663"/>
                    <a:pt x="256" y="663"/>
                  </a:cubicBezTo>
                  <a:cubicBezTo>
                    <a:pt x="296" y="663"/>
                    <a:pt x="337" y="654"/>
                    <a:pt x="376" y="635"/>
                  </a:cubicBezTo>
                  <a:cubicBezTo>
                    <a:pt x="395" y="626"/>
                    <a:pt x="412" y="614"/>
                    <a:pt x="427" y="603"/>
                  </a:cubicBezTo>
                  <a:cubicBezTo>
                    <a:pt x="460" y="598"/>
                    <a:pt x="493" y="585"/>
                    <a:pt x="524" y="567"/>
                  </a:cubicBezTo>
                  <a:cubicBezTo>
                    <a:pt x="587" y="527"/>
                    <a:pt x="625" y="467"/>
                    <a:pt x="653" y="425"/>
                  </a:cubicBezTo>
                  <a:cubicBezTo>
                    <a:pt x="684" y="377"/>
                    <a:pt x="764" y="249"/>
                    <a:pt x="701" y="124"/>
                  </a:cubicBezTo>
                  <a:cubicBezTo>
                    <a:pt x="657" y="37"/>
                    <a:pt x="570" y="0"/>
                    <a:pt x="4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345;p69"/>
            <p:cNvSpPr/>
            <p:nvPr/>
          </p:nvSpPr>
          <p:spPr>
            <a:xfrm>
              <a:off x="7107877" y="3669069"/>
              <a:ext cx="26060" cy="22533"/>
            </a:xfrm>
            <a:custGeom>
              <a:avLst/>
              <a:gdLst/>
              <a:ahLst/>
              <a:cxnLst/>
              <a:rect l="l" t="t" r="r" b="b"/>
              <a:pathLst>
                <a:path w="628" h="543" extrusionOk="0">
                  <a:moveTo>
                    <a:pt x="408" y="1"/>
                  </a:moveTo>
                  <a:cubicBezTo>
                    <a:pt x="383" y="1"/>
                    <a:pt x="355" y="5"/>
                    <a:pt x="323" y="13"/>
                  </a:cubicBezTo>
                  <a:cubicBezTo>
                    <a:pt x="269" y="19"/>
                    <a:pt x="217" y="42"/>
                    <a:pt x="178" y="79"/>
                  </a:cubicBezTo>
                  <a:cubicBezTo>
                    <a:pt x="140" y="101"/>
                    <a:pt x="100" y="132"/>
                    <a:pt x="69" y="175"/>
                  </a:cubicBezTo>
                  <a:cubicBezTo>
                    <a:pt x="1" y="268"/>
                    <a:pt x="2" y="393"/>
                    <a:pt x="74" y="470"/>
                  </a:cubicBezTo>
                  <a:cubicBezTo>
                    <a:pt x="84" y="483"/>
                    <a:pt x="97" y="494"/>
                    <a:pt x="111" y="502"/>
                  </a:cubicBezTo>
                  <a:cubicBezTo>
                    <a:pt x="147" y="526"/>
                    <a:pt x="191" y="538"/>
                    <a:pt x="236" y="538"/>
                  </a:cubicBezTo>
                  <a:cubicBezTo>
                    <a:pt x="245" y="538"/>
                    <a:pt x="253" y="538"/>
                    <a:pt x="262" y="537"/>
                  </a:cubicBezTo>
                  <a:cubicBezTo>
                    <a:pt x="280" y="540"/>
                    <a:pt x="298" y="542"/>
                    <a:pt x="316" y="542"/>
                  </a:cubicBezTo>
                  <a:cubicBezTo>
                    <a:pt x="402" y="542"/>
                    <a:pt x="484" y="505"/>
                    <a:pt x="539" y="440"/>
                  </a:cubicBezTo>
                  <a:cubicBezTo>
                    <a:pt x="573" y="399"/>
                    <a:pt x="593" y="350"/>
                    <a:pt x="599" y="300"/>
                  </a:cubicBezTo>
                  <a:cubicBezTo>
                    <a:pt x="627" y="224"/>
                    <a:pt x="625" y="136"/>
                    <a:pt x="566" y="69"/>
                  </a:cubicBezTo>
                  <a:cubicBezTo>
                    <a:pt x="538" y="39"/>
                    <a:pt x="488" y="1"/>
                    <a:pt x="40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346;p69"/>
            <p:cNvSpPr/>
            <p:nvPr/>
          </p:nvSpPr>
          <p:spPr>
            <a:xfrm>
              <a:off x="7107877" y="3728991"/>
              <a:ext cx="29712" cy="28135"/>
            </a:xfrm>
            <a:custGeom>
              <a:avLst/>
              <a:gdLst/>
              <a:ahLst/>
              <a:cxnLst/>
              <a:rect l="l" t="t" r="r" b="b"/>
              <a:pathLst>
                <a:path w="716" h="678" extrusionOk="0">
                  <a:moveTo>
                    <a:pt x="401" y="1"/>
                  </a:moveTo>
                  <a:cubicBezTo>
                    <a:pt x="361" y="1"/>
                    <a:pt x="320" y="12"/>
                    <a:pt x="284" y="33"/>
                  </a:cubicBezTo>
                  <a:cubicBezTo>
                    <a:pt x="219" y="41"/>
                    <a:pt x="156" y="72"/>
                    <a:pt x="104" y="118"/>
                  </a:cubicBezTo>
                  <a:cubicBezTo>
                    <a:pt x="32" y="184"/>
                    <a:pt x="1" y="272"/>
                    <a:pt x="18" y="351"/>
                  </a:cubicBezTo>
                  <a:cubicBezTo>
                    <a:pt x="12" y="390"/>
                    <a:pt x="14" y="428"/>
                    <a:pt x="25" y="464"/>
                  </a:cubicBezTo>
                  <a:cubicBezTo>
                    <a:pt x="21" y="479"/>
                    <a:pt x="19" y="495"/>
                    <a:pt x="19" y="514"/>
                  </a:cubicBezTo>
                  <a:cubicBezTo>
                    <a:pt x="22" y="555"/>
                    <a:pt x="42" y="593"/>
                    <a:pt x="74" y="619"/>
                  </a:cubicBezTo>
                  <a:cubicBezTo>
                    <a:pt x="79" y="624"/>
                    <a:pt x="84" y="628"/>
                    <a:pt x="89" y="632"/>
                  </a:cubicBezTo>
                  <a:cubicBezTo>
                    <a:pt x="101" y="639"/>
                    <a:pt x="115" y="645"/>
                    <a:pt x="132" y="650"/>
                  </a:cubicBezTo>
                  <a:cubicBezTo>
                    <a:pt x="153" y="668"/>
                    <a:pt x="179" y="678"/>
                    <a:pt x="206" y="678"/>
                  </a:cubicBezTo>
                  <a:cubicBezTo>
                    <a:pt x="221" y="678"/>
                    <a:pt x="235" y="675"/>
                    <a:pt x="249" y="670"/>
                  </a:cubicBezTo>
                  <a:cubicBezTo>
                    <a:pt x="270" y="662"/>
                    <a:pt x="289" y="654"/>
                    <a:pt x="308" y="645"/>
                  </a:cubicBezTo>
                  <a:cubicBezTo>
                    <a:pt x="332" y="644"/>
                    <a:pt x="353" y="637"/>
                    <a:pt x="373" y="621"/>
                  </a:cubicBezTo>
                  <a:lnTo>
                    <a:pt x="396" y="604"/>
                  </a:lnTo>
                  <a:cubicBezTo>
                    <a:pt x="442" y="587"/>
                    <a:pt x="485" y="560"/>
                    <a:pt x="521" y="525"/>
                  </a:cubicBezTo>
                  <a:cubicBezTo>
                    <a:pt x="538" y="510"/>
                    <a:pt x="552" y="493"/>
                    <a:pt x="565" y="474"/>
                  </a:cubicBezTo>
                  <a:cubicBezTo>
                    <a:pt x="590" y="453"/>
                    <a:pt x="606" y="423"/>
                    <a:pt x="609" y="392"/>
                  </a:cubicBezTo>
                  <a:cubicBezTo>
                    <a:pt x="612" y="387"/>
                    <a:pt x="615" y="382"/>
                    <a:pt x="618" y="379"/>
                  </a:cubicBezTo>
                  <a:cubicBezTo>
                    <a:pt x="625" y="370"/>
                    <a:pt x="632" y="361"/>
                    <a:pt x="637" y="353"/>
                  </a:cubicBezTo>
                  <a:cubicBezTo>
                    <a:pt x="715" y="237"/>
                    <a:pt x="688" y="150"/>
                    <a:pt x="666" y="109"/>
                  </a:cubicBezTo>
                  <a:cubicBezTo>
                    <a:pt x="632" y="49"/>
                    <a:pt x="562" y="11"/>
                    <a:pt x="487" y="11"/>
                  </a:cubicBezTo>
                  <a:cubicBezTo>
                    <a:pt x="482" y="11"/>
                    <a:pt x="478" y="11"/>
                    <a:pt x="473" y="11"/>
                  </a:cubicBezTo>
                  <a:cubicBezTo>
                    <a:pt x="470" y="11"/>
                    <a:pt x="466" y="11"/>
                    <a:pt x="463" y="12"/>
                  </a:cubicBezTo>
                  <a:cubicBezTo>
                    <a:pt x="445" y="6"/>
                    <a:pt x="426" y="2"/>
                    <a:pt x="406" y="1"/>
                  </a:cubicBezTo>
                  <a:cubicBezTo>
                    <a:pt x="404" y="1"/>
                    <a:pt x="402" y="1"/>
                    <a:pt x="40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347;p69"/>
            <p:cNvSpPr/>
            <p:nvPr/>
          </p:nvSpPr>
          <p:spPr>
            <a:xfrm>
              <a:off x="7188839" y="3795304"/>
              <a:ext cx="25936" cy="29961"/>
            </a:xfrm>
            <a:custGeom>
              <a:avLst/>
              <a:gdLst/>
              <a:ahLst/>
              <a:cxnLst/>
              <a:rect l="l" t="t" r="r" b="b"/>
              <a:pathLst>
                <a:path w="625" h="722" extrusionOk="0">
                  <a:moveTo>
                    <a:pt x="428" y="0"/>
                  </a:moveTo>
                  <a:cubicBezTo>
                    <a:pt x="374" y="0"/>
                    <a:pt x="317" y="24"/>
                    <a:pt x="263" y="69"/>
                  </a:cubicBezTo>
                  <a:cubicBezTo>
                    <a:pt x="251" y="80"/>
                    <a:pt x="240" y="91"/>
                    <a:pt x="227" y="102"/>
                  </a:cubicBezTo>
                  <a:cubicBezTo>
                    <a:pt x="214" y="108"/>
                    <a:pt x="201" y="116"/>
                    <a:pt x="188" y="124"/>
                  </a:cubicBezTo>
                  <a:cubicBezTo>
                    <a:pt x="134" y="162"/>
                    <a:pt x="104" y="215"/>
                    <a:pt x="82" y="253"/>
                  </a:cubicBezTo>
                  <a:cubicBezTo>
                    <a:pt x="56" y="297"/>
                    <a:pt x="25" y="353"/>
                    <a:pt x="15" y="421"/>
                  </a:cubicBezTo>
                  <a:cubicBezTo>
                    <a:pt x="1" y="515"/>
                    <a:pt x="38" y="610"/>
                    <a:pt x="110" y="659"/>
                  </a:cubicBezTo>
                  <a:cubicBezTo>
                    <a:pt x="142" y="690"/>
                    <a:pt x="181" y="711"/>
                    <a:pt x="224" y="719"/>
                  </a:cubicBezTo>
                  <a:cubicBezTo>
                    <a:pt x="233" y="721"/>
                    <a:pt x="242" y="721"/>
                    <a:pt x="251" y="721"/>
                  </a:cubicBezTo>
                  <a:cubicBezTo>
                    <a:pt x="260" y="721"/>
                    <a:pt x="269" y="721"/>
                    <a:pt x="278" y="719"/>
                  </a:cubicBezTo>
                  <a:cubicBezTo>
                    <a:pt x="325" y="713"/>
                    <a:pt x="390" y="683"/>
                    <a:pt x="436" y="591"/>
                  </a:cubicBezTo>
                  <a:cubicBezTo>
                    <a:pt x="478" y="535"/>
                    <a:pt x="497" y="472"/>
                    <a:pt x="508" y="427"/>
                  </a:cubicBezTo>
                  <a:cubicBezTo>
                    <a:pt x="509" y="425"/>
                    <a:pt x="509" y="421"/>
                    <a:pt x="510" y="418"/>
                  </a:cubicBezTo>
                  <a:lnTo>
                    <a:pt x="546" y="366"/>
                  </a:lnTo>
                  <a:cubicBezTo>
                    <a:pt x="567" y="335"/>
                    <a:pt x="596" y="293"/>
                    <a:pt x="608" y="237"/>
                  </a:cubicBezTo>
                  <a:cubicBezTo>
                    <a:pt x="624" y="154"/>
                    <a:pt x="591" y="69"/>
                    <a:pt x="524" y="28"/>
                  </a:cubicBezTo>
                  <a:cubicBezTo>
                    <a:pt x="494" y="9"/>
                    <a:pt x="462" y="0"/>
                    <a:pt x="42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348;p69"/>
            <p:cNvSpPr/>
            <p:nvPr/>
          </p:nvSpPr>
          <p:spPr>
            <a:xfrm>
              <a:off x="7152030" y="3216289"/>
              <a:ext cx="378250" cy="1172346"/>
            </a:xfrm>
            <a:custGeom>
              <a:avLst/>
              <a:gdLst/>
              <a:ahLst/>
              <a:cxnLst/>
              <a:rect l="l" t="t" r="r" b="b"/>
              <a:pathLst>
                <a:path w="9115" h="28251" extrusionOk="0">
                  <a:moveTo>
                    <a:pt x="4572" y="1"/>
                  </a:moveTo>
                  <a:cubicBezTo>
                    <a:pt x="3934" y="1"/>
                    <a:pt x="1179" y="566"/>
                    <a:pt x="656" y="674"/>
                  </a:cubicBezTo>
                  <a:cubicBezTo>
                    <a:pt x="609" y="666"/>
                    <a:pt x="546" y="652"/>
                    <a:pt x="468" y="635"/>
                  </a:cubicBezTo>
                  <a:lnTo>
                    <a:pt x="468" y="635"/>
                  </a:lnTo>
                  <a:cubicBezTo>
                    <a:pt x="468" y="636"/>
                    <a:pt x="0" y="22971"/>
                    <a:pt x="474" y="27628"/>
                  </a:cubicBezTo>
                  <a:cubicBezTo>
                    <a:pt x="515" y="28010"/>
                    <a:pt x="862" y="28188"/>
                    <a:pt x="1246" y="28213"/>
                  </a:cubicBezTo>
                  <a:cubicBezTo>
                    <a:pt x="1644" y="28239"/>
                    <a:pt x="2032" y="28251"/>
                    <a:pt x="2411" y="28251"/>
                  </a:cubicBezTo>
                  <a:cubicBezTo>
                    <a:pt x="6247" y="28251"/>
                    <a:pt x="9013" y="27034"/>
                    <a:pt x="9013" y="27034"/>
                  </a:cubicBezTo>
                  <a:cubicBezTo>
                    <a:pt x="9013" y="27034"/>
                    <a:pt x="9115" y="23720"/>
                    <a:pt x="8833" y="14174"/>
                  </a:cubicBezTo>
                  <a:cubicBezTo>
                    <a:pt x="8553" y="4629"/>
                    <a:pt x="4701" y="23"/>
                    <a:pt x="4701" y="23"/>
                  </a:cubicBezTo>
                  <a:cubicBezTo>
                    <a:pt x="4688" y="8"/>
                    <a:pt x="4643" y="1"/>
                    <a:pt x="457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349;p69"/>
            <p:cNvSpPr/>
            <p:nvPr/>
          </p:nvSpPr>
          <p:spPr>
            <a:xfrm>
              <a:off x="6992763" y="3500049"/>
              <a:ext cx="264298" cy="204541"/>
            </a:xfrm>
            <a:custGeom>
              <a:avLst/>
              <a:gdLst/>
              <a:ahLst/>
              <a:cxnLst/>
              <a:rect l="l" t="t" r="r" b="b"/>
              <a:pathLst>
                <a:path w="6369" h="4929" extrusionOk="0">
                  <a:moveTo>
                    <a:pt x="3182" y="1"/>
                  </a:moveTo>
                  <a:cubicBezTo>
                    <a:pt x="1482" y="1"/>
                    <a:pt x="269" y="284"/>
                    <a:pt x="269" y="284"/>
                  </a:cubicBezTo>
                  <a:cubicBezTo>
                    <a:pt x="269" y="284"/>
                    <a:pt x="1" y="4929"/>
                    <a:pt x="3092" y="4929"/>
                  </a:cubicBezTo>
                  <a:cubicBezTo>
                    <a:pt x="3122" y="4929"/>
                    <a:pt x="3152" y="4928"/>
                    <a:pt x="3182" y="4927"/>
                  </a:cubicBezTo>
                  <a:cubicBezTo>
                    <a:pt x="6368" y="4837"/>
                    <a:pt x="6004" y="284"/>
                    <a:pt x="6004" y="284"/>
                  </a:cubicBezTo>
                  <a:cubicBezTo>
                    <a:pt x="5002" y="71"/>
                    <a:pt x="403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350;p69"/>
            <p:cNvSpPr/>
            <p:nvPr/>
          </p:nvSpPr>
          <p:spPr>
            <a:xfrm>
              <a:off x="7064969" y="3849915"/>
              <a:ext cx="112500" cy="43282"/>
            </a:xfrm>
            <a:custGeom>
              <a:avLst/>
              <a:gdLst/>
              <a:ahLst/>
              <a:cxnLst/>
              <a:rect l="l" t="t" r="r" b="b"/>
              <a:pathLst>
                <a:path w="2711" h="1043" extrusionOk="0">
                  <a:moveTo>
                    <a:pt x="1355" y="0"/>
                  </a:moveTo>
                  <a:cubicBezTo>
                    <a:pt x="607" y="0"/>
                    <a:pt x="0" y="362"/>
                    <a:pt x="0" y="604"/>
                  </a:cubicBezTo>
                  <a:cubicBezTo>
                    <a:pt x="0" y="846"/>
                    <a:pt x="607" y="1042"/>
                    <a:pt x="1355" y="1042"/>
                  </a:cubicBezTo>
                  <a:cubicBezTo>
                    <a:pt x="2104" y="1042"/>
                    <a:pt x="2711" y="846"/>
                    <a:pt x="2711" y="604"/>
                  </a:cubicBezTo>
                  <a:cubicBezTo>
                    <a:pt x="2711" y="363"/>
                    <a:pt x="210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351;p69"/>
            <p:cNvSpPr/>
            <p:nvPr/>
          </p:nvSpPr>
          <p:spPr>
            <a:xfrm>
              <a:off x="7096880" y="3682099"/>
              <a:ext cx="48552" cy="189478"/>
            </a:xfrm>
            <a:custGeom>
              <a:avLst/>
              <a:gdLst/>
              <a:ahLst/>
              <a:cxnLst/>
              <a:rect l="l" t="t" r="r" b="b"/>
              <a:pathLst>
                <a:path w="1170" h="4566" extrusionOk="0">
                  <a:moveTo>
                    <a:pt x="386" y="0"/>
                  </a:moveTo>
                  <a:cubicBezTo>
                    <a:pt x="261" y="380"/>
                    <a:pt x="184" y="761"/>
                    <a:pt x="127" y="1141"/>
                  </a:cubicBezTo>
                  <a:cubicBezTo>
                    <a:pt x="70" y="1521"/>
                    <a:pt x="36" y="1903"/>
                    <a:pt x="16" y="2283"/>
                  </a:cubicBezTo>
                  <a:cubicBezTo>
                    <a:pt x="9" y="2474"/>
                    <a:pt x="4" y="2662"/>
                    <a:pt x="3" y="2854"/>
                  </a:cubicBezTo>
                  <a:cubicBezTo>
                    <a:pt x="1" y="3045"/>
                    <a:pt x="8" y="3233"/>
                    <a:pt x="32" y="3424"/>
                  </a:cubicBezTo>
                  <a:cubicBezTo>
                    <a:pt x="83" y="3804"/>
                    <a:pt x="169" y="4185"/>
                    <a:pt x="387" y="4566"/>
                  </a:cubicBezTo>
                  <a:lnTo>
                    <a:pt x="783" y="4566"/>
                  </a:lnTo>
                  <a:cubicBezTo>
                    <a:pt x="1003" y="4185"/>
                    <a:pt x="1087" y="3804"/>
                    <a:pt x="1139" y="3424"/>
                  </a:cubicBezTo>
                  <a:cubicBezTo>
                    <a:pt x="1163" y="3233"/>
                    <a:pt x="1170" y="3045"/>
                    <a:pt x="1169" y="2854"/>
                  </a:cubicBezTo>
                  <a:cubicBezTo>
                    <a:pt x="1169" y="2662"/>
                    <a:pt x="1163" y="2474"/>
                    <a:pt x="1154" y="2283"/>
                  </a:cubicBezTo>
                  <a:cubicBezTo>
                    <a:pt x="1137" y="1903"/>
                    <a:pt x="1102" y="1521"/>
                    <a:pt x="1045" y="1141"/>
                  </a:cubicBezTo>
                  <a:cubicBezTo>
                    <a:pt x="987" y="761"/>
                    <a:pt x="911" y="38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352;p69"/>
            <p:cNvSpPr/>
            <p:nvPr/>
          </p:nvSpPr>
          <p:spPr>
            <a:xfrm>
              <a:off x="7075468" y="3533040"/>
              <a:ext cx="97353" cy="114533"/>
            </a:xfrm>
            <a:custGeom>
              <a:avLst/>
              <a:gdLst/>
              <a:ahLst/>
              <a:cxnLst/>
              <a:rect l="l" t="t" r="r" b="b"/>
              <a:pathLst>
                <a:path w="2346" h="2760" extrusionOk="0">
                  <a:moveTo>
                    <a:pt x="1173" y="1"/>
                  </a:moveTo>
                  <a:cubicBezTo>
                    <a:pt x="525" y="1"/>
                    <a:pt x="1" y="618"/>
                    <a:pt x="1" y="1381"/>
                  </a:cubicBezTo>
                  <a:cubicBezTo>
                    <a:pt x="1" y="2142"/>
                    <a:pt x="525" y="2760"/>
                    <a:pt x="1173" y="2760"/>
                  </a:cubicBezTo>
                  <a:cubicBezTo>
                    <a:pt x="1821" y="2760"/>
                    <a:pt x="2345" y="2142"/>
                    <a:pt x="2345" y="1381"/>
                  </a:cubicBezTo>
                  <a:cubicBezTo>
                    <a:pt x="2345" y="618"/>
                    <a:pt x="1821"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353;p69"/>
            <p:cNvSpPr/>
            <p:nvPr/>
          </p:nvSpPr>
          <p:spPr>
            <a:xfrm>
              <a:off x="7086340" y="3545821"/>
              <a:ext cx="75608" cy="88971"/>
            </a:xfrm>
            <a:custGeom>
              <a:avLst/>
              <a:gdLst/>
              <a:ahLst/>
              <a:cxnLst/>
              <a:rect l="l" t="t" r="r" b="b"/>
              <a:pathLst>
                <a:path w="1822" h="2144" extrusionOk="0">
                  <a:moveTo>
                    <a:pt x="911" y="1"/>
                  </a:moveTo>
                  <a:cubicBezTo>
                    <a:pt x="409" y="1"/>
                    <a:pt x="0" y="480"/>
                    <a:pt x="0" y="1073"/>
                  </a:cubicBezTo>
                  <a:cubicBezTo>
                    <a:pt x="0" y="1663"/>
                    <a:pt x="408" y="2143"/>
                    <a:pt x="911" y="2143"/>
                  </a:cubicBezTo>
                  <a:cubicBezTo>
                    <a:pt x="1413" y="2143"/>
                    <a:pt x="1821" y="1665"/>
                    <a:pt x="1821" y="1073"/>
                  </a:cubicBezTo>
                  <a:cubicBezTo>
                    <a:pt x="1821" y="480"/>
                    <a:pt x="1414" y="1"/>
                    <a:pt x="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354;p69"/>
            <p:cNvSpPr/>
            <p:nvPr/>
          </p:nvSpPr>
          <p:spPr>
            <a:xfrm>
              <a:off x="7106259" y="3552751"/>
              <a:ext cx="52245" cy="57391"/>
            </a:xfrm>
            <a:custGeom>
              <a:avLst/>
              <a:gdLst/>
              <a:ahLst/>
              <a:cxnLst/>
              <a:rect l="l" t="t" r="r" b="b"/>
              <a:pathLst>
                <a:path w="1259" h="1383" extrusionOk="0">
                  <a:moveTo>
                    <a:pt x="402" y="1"/>
                  </a:moveTo>
                  <a:lnTo>
                    <a:pt x="402" y="1"/>
                  </a:lnTo>
                  <a:cubicBezTo>
                    <a:pt x="1" y="89"/>
                    <a:pt x="342" y="475"/>
                    <a:pt x="594" y="566"/>
                  </a:cubicBezTo>
                  <a:cubicBezTo>
                    <a:pt x="846" y="654"/>
                    <a:pt x="921" y="1292"/>
                    <a:pt x="980" y="1366"/>
                  </a:cubicBezTo>
                  <a:cubicBezTo>
                    <a:pt x="988" y="1377"/>
                    <a:pt x="1001" y="1383"/>
                    <a:pt x="1015" y="1383"/>
                  </a:cubicBezTo>
                  <a:cubicBezTo>
                    <a:pt x="1101" y="1383"/>
                    <a:pt x="1258" y="1187"/>
                    <a:pt x="1144" y="654"/>
                  </a:cubicBezTo>
                  <a:cubicBezTo>
                    <a:pt x="1010" y="31"/>
                    <a:pt x="402"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355;p69"/>
            <p:cNvSpPr/>
            <p:nvPr/>
          </p:nvSpPr>
          <p:spPr>
            <a:xfrm>
              <a:off x="6997369" y="3493991"/>
              <a:ext cx="250935" cy="23737"/>
            </a:xfrm>
            <a:custGeom>
              <a:avLst/>
              <a:gdLst/>
              <a:ahLst/>
              <a:cxnLst/>
              <a:rect l="l" t="t" r="r" b="b"/>
              <a:pathLst>
                <a:path w="6047" h="572" extrusionOk="0">
                  <a:moveTo>
                    <a:pt x="2823" y="0"/>
                  </a:moveTo>
                  <a:cubicBezTo>
                    <a:pt x="1150" y="0"/>
                    <a:pt x="178" y="277"/>
                    <a:pt x="118" y="295"/>
                  </a:cubicBezTo>
                  <a:cubicBezTo>
                    <a:pt x="43" y="316"/>
                    <a:pt x="1" y="396"/>
                    <a:pt x="23" y="470"/>
                  </a:cubicBezTo>
                  <a:cubicBezTo>
                    <a:pt x="41" y="532"/>
                    <a:pt x="98" y="572"/>
                    <a:pt x="158" y="572"/>
                  </a:cubicBezTo>
                  <a:cubicBezTo>
                    <a:pt x="171" y="572"/>
                    <a:pt x="185" y="570"/>
                    <a:pt x="198" y="564"/>
                  </a:cubicBezTo>
                  <a:cubicBezTo>
                    <a:pt x="212" y="559"/>
                    <a:pt x="1178" y="285"/>
                    <a:pt x="2839" y="285"/>
                  </a:cubicBezTo>
                  <a:cubicBezTo>
                    <a:pt x="3681" y="285"/>
                    <a:pt x="4702" y="355"/>
                    <a:pt x="5868" y="568"/>
                  </a:cubicBezTo>
                  <a:cubicBezTo>
                    <a:pt x="5876" y="569"/>
                    <a:pt x="5885" y="570"/>
                    <a:pt x="5893" y="570"/>
                  </a:cubicBezTo>
                  <a:cubicBezTo>
                    <a:pt x="5960" y="570"/>
                    <a:pt x="6019" y="522"/>
                    <a:pt x="6032" y="454"/>
                  </a:cubicBezTo>
                  <a:cubicBezTo>
                    <a:pt x="6046" y="378"/>
                    <a:pt x="5995" y="305"/>
                    <a:pt x="5918" y="290"/>
                  </a:cubicBezTo>
                  <a:cubicBezTo>
                    <a:pt x="4721" y="73"/>
                    <a:pt x="3680" y="0"/>
                    <a:pt x="2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356;p69"/>
            <p:cNvSpPr/>
            <p:nvPr/>
          </p:nvSpPr>
          <p:spPr>
            <a:xfrm>
              <a:off x="6987493" y="3680812"/>
              <a:ext cx="105902" cy="267783"/>
            </a:xfrm>
            <a:custGeom>
              <a:avLst/>
              <a:gdLst/>
              <a:ahLst/>
              <a:cxnLst/>
              <a:rect l="l" t="t" r="r" b="b"/>
              <a:pathLst>
                <a:path w="2552" h="6453" extrusionOk="0">
                  <a:moveTo>
                    <a:pt x="1232" y="0"/>
                  </a:moveTo>
                  <a:lnTo>
                    <a:pt x="1232" y="0"/>
                  </a:lnTo>
                  <a:cubicBezTo>
                    <a:pt x="1232" y="1"/>
                    <a:pt x="1" y="1795"/>
                    <a:pt x="178" y="3753"/>
                  </a:cubicBezTo>
                  <a:cubicBezTo>
                    <a:pt x="356" y="5711"/>
                    <a:pt x="950" y="6453"/>
                    <a:pt x="950" y="6453"/>
                  </a:cubicBezTo>
                  <a:cubicBezTo>
                    <a:pt x="950" y="6453"/>
                    <a:pt x="2551" y="3960"/>
                    <a:pt x="1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357;p69"/>
            <p:cNvSpPr/>
            <p:nvPr/>
          </p:nvSpPr>
          <p:spPr>
            <a:xfrm>
              <a:off x="6937239" y="3706292"/>
              <a:ext cx="230145" cy="192216"/>
            </a:xfrm>
            <a:custGeom>
              <a:avLst/>
              <a:gdLst/>
              <a:ahLst/>
              <a:cxnLst/>
              <a:rect l="l" t="t" r="r" b="b"/>
              <a:pathLst>
                <a:path w="5546" h="4632" extrusionOk="0">
                  <a:moveTo>
                    <a:pt x="4489" y="1"/>
                  </a:moveTo>
                  <a:cubicBezTo>
                    <a:pt x="4063" y="1"/>
                    <a:pt x="2697" y="996"/>
                    <a:pt x="2697" y="996"/>
                  </a:cubicBezTo>
                  <a:cubicBezTo>
                    <a:pt x="2697" y="996"/>
                    <a:pt x="3271" y="216"/>
                    <a:pt x="2828" y="171"/>
                  </a:cubicBezTo>
                  <a:cubicBezTo>
                    <a:pt x="2821" y="170"/>
                    <a:pt x="2814" y="170"/>
                    <a:pt x="2806" y="170"/>
                  </a:cubicBezTo>
                  <a:cubicBezTo>
                    <a:pt x="2356" y="170"/>
                    <a:pt x="1454" y="1510"/>
                    <a:pt x="1454" y="1510"/>
                  </a:cubicBezTo>
                  <a:lnTo>
                    <a:pt x="40" y="1667"/>
                  </a:lnTo>
                  <a:cubicBezTo>
                    <a:pt x="1" y="3045"/>
                    <a:pt x="172" y="3979"/>
                    <a:pt x="301" y="4632"/>
                  </a:cubicBezTo>
                  <a:cubicBezTo>
                    <a:pt x="1387" y="4242"/>
                    <a:pt x="2474" y="3509"/>
                    <a:pt x="2474" y="3509"/>
                  </a:cubicBezTo>
                  <a:cubicBezTo>
                    <a:pt x="3203" y="3417"/>
                    <a:pt x="5380" y="2693"/>
                    <a:pt x="5334" y="2372"/>
                  </a:cubicBezTo>
                  <a:cubicBezTo>
                    <a:pt x="5316" y="2254"/>
                    <a:pt x="5121" y="2217"/>
                    <a:pt x="4880" y="2217"/>
                  </a:cubicBezTo>
                  <a:cubicBezTo>
                    <a:pt x="4466" y="2217"/>
                    <a:pt x="3918" y="2328"/>
                    <a:pt x="3918" y="2328"/>
                  </a:cubicBezTo>
                  <a:cubicBezTo>
                    <a:pt x="3918" y="2328"/>
                    <a:pt x="5545" y="1872"/>
                    <a:pt x="5478" y="1566"/>
                  </a:cubicBezTo>
                  <a:cubicBezTo>
                    <a:pt x="5464" y="1499"/>
                    <a:pt x="5372" y="1472"/>
                    <a:pt x="5237" y="1472"/>
                  </a:cubicBezTo>
                  <a:cubicBezTo>
                    <a:pt x="4758" y="1472"/>
                    <a:pt x="3740" y="1804"/>
                    <a:pt x="3740" y="1804"/>
                  </a:cubicBezTo>
                  <a:cubicBezTo>
                    <a:pt x="3740" y="1804"/>
                    <a:pt x="5362" y="1146"/>
                    <a:pt x="5317" y="854"/>
                  </a:cubicBezTo>
                  <a:cubicBezTo>
                    <a:pt x="5297" y="754"/>
                    <a:pt x="5207" y="714"/>
                    <a:pt x="5075" y="714"/>
                  </a:cubicBezTo>
                  <a:cubicBezTo>
                    <a:pt x="4559" y="714"/>
                    <a:pt x="3408" y="1328"/>
                    <a:pt x="3408" y="1328"/>
                  </a:cubicBezTo>
                  <a:cubicBezTo>
                    <a:pt x="3408" y="1328"/>
                    <a:pt x="4769" y="379"/>
                    <a:pt x="4602" y="54"/>
                  </a:cubicBezTo>
                  <a:cubicBezTo>
                    <a:pt x="4583" y="17"/>
                    <a:pt x="4544" y="1"/>
                    <a:pt x="4489"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358;p69"/>
            <p:cNvSpPr/>
            <p:nvPr/>
          </p:nvSpPr>
          <p:spPr>
            <a:xfrm>
              <a:off x="6592271" y="3352152"/>
              <a:ext cx="446389" cy="596900"/>
            </a:xfrm>
            <a:custGeom>
              <a:avLst/>
              <a:gdLst/>
              <a:ahLst/>
              <a:cxnLst/>
              <a:rect l="l" t="t" r="r" b="b"/>
              <a:pathLst>
                <a:path w="10757" h="14384" extrusionOk="0">
                  <a:moveTo>
                    <a:pt x="6172" y="1"/>
                  </a:moveTo>
                  <a:cubicBezTo>
                    <a:pt x="6172" y="1"/>
                    <a:pt x="0" y="8021"/>
                    <a:pt x="2880" y="11882"/>
                  </a:cubicBezTo>
                  <a:cubicBezTo>
                    <a:pt x="4591" y="14174"/>
                    <a:pt x="8582" y="14383"/>
                    <a:pt x="9980" y="14383"/>
                  </a:cubicBezTo>
                  <a:cubicBezTo>
                    <a:pt x="10291" y="14383"/>
                    <a:pt x="10474" y="14373"/>
                    <a:pt x="10474" y="14373"/>
                  </a:cubicBezTo>
                  <a:cubicBezTo>
                    <a:pt x="10474" y="14373"/>
                    <a:pt x="9879" y="13631"/>
                    <a:pt x="9702" y="11673"/>
                  </a:cubicBezTo>
                  <a:cubicBezTo>
                    <a:pt x="9525" y="9715"/>
                    <a:pt x="10756" y="7920"/>
                    <a:pt x="10756" y="7920"/>
                  </a:cubicBezTo>
                  <a:cubicBezTo>
                    <a:pt x="10756" y="7920"/>
                    <a:pt x="9064" y="7297"/>
                    <a:pt x="7017" y="7253"/>
                  </a:cubicBezTo>
                  <a:lnTo>
                    <a:pt x="6172" y="1"/>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359;p69"/>
            <p:cNvSpPr/>
            <p:nvPr/>
          </p:nvSpPr>
          <p:spPr>
            <a:xfrm>
              <a:off x="6798513" y="3649399"/>
              <a:ext cx="240146" cy="31455"/>
            </a:xfrm>
            <a:custGeom>
              <a:avLst/>
              <a:gdLst/>
              <a:ahLst/>
              <a:cxnLst/>
              <a:rect l="l" t="t" r="r" b="b"/>
              <a:pathLst>
                <a:path w="5787" h="758" extrusionOk="0">
                  <a:moveTo>
                    <a:pt x="1" y="1"/>
                  </a:moveTo>
                  <a:lnTo>
                    <a:pt x="5786" y="757"/>
                  </a:lnTo>
                  <a:cubicBezTo>
                    <a:pt x="5786" y="757"/>
                    <a:pt x="298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360;p69"/>
            <p:cNvSpPr/>
            <p:nvPr/>
          </p:nvSpPr>
          <p:spPr>
            <a:xfrm>
              <a:off x="6710580" y="3844479"/>
              <a:ext cx="315091" cy="106690"/>
            </a:xfrm>
            <a:custGeom>
              <a:avLst/>
              <a:gdLst/>
              <a:ahLst/>
              <a:cxnLst/>
              <a:rect l="l" t="t" r="r" b="b"/>
              <a:pathLst>
                <a:path w="7593" h="2571" extrusionOk="0">
                  <a:moveTo>
                    <a:pt x="56" y="0"/>
                  </a:moveTo>
                  <a:lnTo>
                    <a:pt x="1" y="34"/>
                  </a:lnTo>
                  <a:cubicBezTo>
                    <a:pt x="363" y="637"/>
                    <a:pt x="955" y="1050"/>
                    <a:pt x="1565" y="1364"/>
                  </a:cubicBezTo>
                  <a:cubicBezTo>
                    <a:pt x="2183" y="1675"/>
                    <a:pt x="2843" y="1889"/>
                    <a:pt x="3510" y="2059"/>
                  </a:cubicBezTo>
                  <a:cubicBezTo>
                    <a:pt x="4176" y="2231"/>
                    <a:pt x="4856" y="2345"/>
                    <a:pt x="5537" y="2432"/>
                  </a:cubicBezTo>
                  <a:cubicBezTo>
                    <a:pt x="6218" y="2514"/>
                    <a:pt x="6904" y="2565"/>
                    <a:pt x="7592" y="2571"/>
                  </a:cubicBezTo>
                  <a:lnTo>
                    <a:pt x="7590" y="2508"/>
                  </a:lnTo>
                  <a:cubicBezTo>
                    <a:pt x="6909" y="2469"/>
                    <a:pt x="6228" y="2398"/>
                    <a:pt x="5552" y="2306"/>
                  </a:cubicBezTo>
                  <a:cubicBezTo>
                    <a:pt x="4876" y="2214"/>
                    <a:pt x="4203" y="2090"/>
                    <a:pt x="3541" y="1927"/>
                  </a:cubicBezTo>
                  <a:cubicBezTo>
                    <a:pt x="2879" y="1765"/>
                    <a:pt x="2229" y="1551"/>
                    <a:pt x="1616" y="1260"/>
                  </a:cubicBezTo>
                  <a:cubicBezTo>
                    <a:pt x="1312" y="1110"/>
                    <a:pt x="1018" y="937"/>
                    <a:pt x="749" y="732"/>
                  </a:cubicBezTo>
                  <a:cubicBezTo>
                    <a:pt x="481" y="529"/>
                    <a:pt x="238" y="287"/>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361;p69"/>
            <p:cNvSpPr/>
            <p:nvPr/>
          </p:nvSpPr>
          <p:spPr>
            <a:xfrm>
              <a:off x="6757016" y="3227535"/>
              <a:ext cx="370241" cy="306252"/>
            </a:xfrm>
            <a:custGeom>
              <a:avLst/>
              <a:gdLst/>
              <a:ahLst/>
              <a:cxnLst/>
              <a:rect l="l" t="t" r="r" b="b"/>
              <a:pathLst>
                <a:path w="8922" h="7380" extrusionOk="0">
                  <a:moveTo>
                    <a:pt x="3740" y="0"/>
                  </a:moveTo>
                  <a:cubicBezTo>
                    <a:pt x="3247" y="0"/>
                    <a:pt x="1804" y="359"/>
                    <a:pt x="0" y="4048"/>
                  </a:cubicBezTo>
                  <a:cubicBezTo>
                    <a:pt x="104" y="4777"/>
                    <a:pt x="3093" y="7318"/>
                    <a:pt x="4516" y="7378"/>
                  </a:cubicBezTo>
                  <a:cubicBezTo>
                    <a:pt x="4526" y="7379"/>
                    <a:pt x="4536" y="7379"/>
                    <a:pt x="4546" y="7379"/>
                  </a:cubicBezTo>
                  <a:cubicBezTo>
                    <a:pt x="5869" y="7379"/>
                    <a:pt x="8922" y="1558"/>
                    <a:pt x="8922" y="1558"/>
                  </a:cubicBezTo>
                  <a:lnTo>
                    <a:pt x="3923" y="21"/>
                  </a:lnTo>
                  <a:cubicBezTo>
                    <a:pt x="3923" y="21"/>
                    <a:pt x="3860" y="0"/>
                    <a:pt x="374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362;p69"/>
            <p:cNvSpPr/>
            <p:nvPr/>
          </p:nvSpPr>
          <p:spPr>
            <a:xfrm>
              <a:off x="6765855" y="3213592"/>
              <a:ext cx="355883" cy="289985"/>
            </a:xfrm>
            <a:custGeom>
              <a:avLst/>
              <a:gdLst/>
              <a:ahLst/>
              <a:cxnLst/>
              <a:rect l="l" t="t" r="r" b="b"/>
              <a:pathLst>
                <a:path w="8576" h="6988" extrusionOk="0">
                  <a:moveTo>
                    <a:pt x="3636" y="1"/>
                  </a:moveTo>
                  <a:cubicBezTo>
                    <a:pt x="3224" y="1"/>
                    <a:pt x="1808" y="296"/>
                    <a:pt x="0" y="3933"/>
                  </a:cubicBezTo>
                  <a:cubicBezTo>
                    <a:pt x="101" y="4624"/>
                    <a:pt x="2959" y="6929"/>
                    <a:pt x="4332" y="6987"/>
                  </a:cubicBezTo>
                  <a:cubicBezTo>
                    <a:pt x="4341" y="6987"/>
                    <a:pt x="4351" y="6988"/>
                    <a:pt x="4360" y="6988"/>
                  </a:cubicBezTo>
                  <a:cubicBezTo>
                    <a:pt x="5633" y="6988"/>
                    <a:pt x="8576" y="1469"/>
                    <a:pt x="8576" y="1469"/>
                  </a:cubicBezTo>
                  <a:lnTo>
                    <a:pt x="3759" y="12"/>
                  </a:lnTo>
                  <a:cubicBezTo>
                    <a:pt x="3759" y="12"/>
                    <a:pt x="3717"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363;p69"/>
            <p:cNvSpPr/>
            <p:nvPr/>
          </p:nvSpPr>
          <p:spPr>
            <a:xfrm>
              <a:off x="6863415" y="3267871"/>
              <a:ext cx="22990" cy="25687"/>
            </a:xfrm>
            <a:custGeom>
              <a:avLst/>
              <a:gdLst/>
              <a:ahLst/>
              <a:cxnLst/>
              <a:rect l="l" t="t" r="r" b="b"/>
              <a:pathLst>
                <a:path w="554" h="619" extrusionOk="0">
                  <a:moveTo>
                    <a:pt x="314" y="0"/>
                  </a:moveTo>
                  <a:cubicBezTo>
                    <a:pt x="263" y="0"/>
                    <a:pt x="198" y="20"/>
                    <a:pt x="133" y="93"/>
                  </a:cubicBezTo>
                  <a:cubicBezTo>
                    <a:pt x="90" y="127"/>
                    <a:pt x="59" y="175"/>
                    <a:pt x="47" y="228"/>
                  </a:cubicBezTo>
                  <a:cubicBezTo>
                    <a:pt x="28" y="268"/>
                    <a:pt x="9" y="315"/>
                    <a:pt x="7" y="368"/>
                  </a:cubicBezTo>
                  <a:cubicBezTo>
                    <a:pt x="0" y="485"/>
                    <a:pt x="70" y="586"/>
                    <a:pt x="173" y="611"/>
                  </a:cubicBezTo>
                  <a:cubicBezTo>
                    <a:pt x="190" y="616"/>
                    <a:pt x="206" y="619"/>
                    <a:pt x="224" y="619"/>
                  </a:cubicBezTo>
                  <a:cubicBezTo>
                    <a:pt x="275" y="619"/>
                    <a:pt x="325" y="600"/>
                    <a:pt x="368" y="565"/>
                  </a:cubicBezTo>
                  <a:cubicBezTo>
                    <a:pt x="464" y="526"/>
                    <a:pt x="535" y="435"/>
                    <a:pt x="546" y="333"/>
                  </a:cubicBezTo>
                  <a:cubicBezTo>
                    <a:pt x="554" y="281"/>
                    <a:pt x="543" y="229"/>
                    <a:pt x="520" y="183"/>
                  </a:cubicBezTo>
                  <a:cubicBezTo>
                    <a:pt x="503" y="103"/>
                    <a:pt x="453" y="31"/>
                    <a:pt x="366" y="7"/>
                  </a:cubicBezTo>
                  <a:cubicBezTo>
                    <a:pt x="351"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364;p69"/>
            <p:cNvSpPr/>
            <p:nvPr/>
          </p:nvSpPr>
          <p:spPr>
            <a:xfrm>
              <a:off x="6947406" y="3313809"/>
              <a:ext cx="25521" cy="32161"/>
            </a:xfrm>
            <a:custGeom>
              <a:avLst/>
              <a:gdLst/>
              <a:ahLst/>
              <a:cxnLst/>
              <a:rect l="l" t="t" r="r" b="b"/>
              <a:pathLst>
                <a:path w="615" h="775" extrusionOk="0">
                  <a:moveTo>
                    <a:pt x="405" y="0"/>
                  </a:moveTo>
                  <a:cubicBezTo>
                    <a:pt x="360" y="0"/>
                    <a:pt x="315" y="15"/>
                    <a:pt x="276" y="43"/>
                  </a:cubicBezTo>
                  <a:cubicBezTo>
                    <a:pt x="273" y="45"/>
                    <a:pt x="271" y="47"/>
                    <a:pt x="267" y="50"/>
                  </a:cubicBezTo>
                  <a:cubicBezTo>
                    <a:pt x="249" y="54"/>
                    <a:pt x="231" y="61"/>
                    <a:pt x="215" y="71"/>
                  </a:cubicBezTo>
                  <a:cubicBezTo>
                    <a:pt x="178" y="92"/>
                    <a:pt x="149" y="126"/>
                    <a:pt x="129" y="166"/>
                  </a:cubicBezTo>
                  <a:cubicBezTo>
                    <a:pt x="81" y="208"/>
                    <a:pt x="42" y="267"/>
                    <a:pt x="25" y="336"/>
                  </a:cubicBezTo>
                  <a:cubicBezTo>
                    <a:pt x="0" y="430"/>
                    <a:pt x="22" y="519"/>
                    <a:pt x="82" y="576"/>
                  </a:cubicBezTo>
                  <a:cubicBezTo>
                    <a:pt x="97" y="612"/>
                    <a:pt x="120" y="643"/>
                    <a:pt x="149" y="667"/>
                  </a:cubicBezTo>
                  <a:cubicBezTo>
                    <a:pt x="154" y="682"/>
                    <a:pt x="161" y="698"/>
                    <a:pt x="171" y="712"/>
                  </a:cubicBezTo>
                  <a:cubicBezTo>
                    <a:pt x="197" y="745"/>
                    <a:pt x="233" y="766"/>
                    <a:pt x="274" y="771"/>
                  </a:cubicBezTo>
                  <a:cubicBezTo>
                    <a:pt x="279" y="774"/>
                    <a:pt x="287" y="774"/>
                    <a:pt x="293" y="774"/>
                  </a:cubicBezTo>
                  <a:cubicBezTo>
                    <a:pt x="307" y="774"/>
                    <a:pt x="323" y="771"/>
                    <a:pt x="339" y="766"/>
                  </a:cubicBezTo>
                  <a:cubicBezTo>
                    <a:pt x="344" y="766"/>
                    <a:pt x="349" y="767"/>
                    <a:pt x="353" y="767"/>
                  </a:cubicBezTo>
                  <a:cubicBezTo>
                    <a:pt x="390" y="767"/>
                    <a:pt x="426" y="749"/>
                    <a:pt x="448" y="718"/>
                  </a:cubicBezTo>
                  <a:cubicBezTo>
                    <a:pt x="462" y="702"/>
                    <a:pt x="473" y="683"/>
                    <a:pt x="485" y="666"/>
                  </a:cubicBezTo>
                  <a:cubicBezTo>
                    <a:pt x="503" y="651"/>
                    <a:pt x="516" y="633"/>
                    <a:pt x="525" y="610"/>
                  </a:cubicBezTo>
                  <a:lnTo>
                    <a:pt x="534" y="583"/>
                  </a:lnTo>
                  <a:cubicBezTo>
                    <a:pt x="563" y="543"/>
                    <a:pt x="583" y="497"/>
                    <a:pt x="596" y="449"/>
                  </a:cubicBezTo>
                  <a:cubicBezTo>
                    <a:pt x="601" y="427"/>
                    <a:pt x="603" y="405"/>
                    <a:pt x="604" y="382"/>
                  </a:cubicBezTo>
                  <a:cubicBezTo>
                    <a:pt x="614" y="352"/>
                    <a:pt x="612" y="318"/>
                    <a:pt x="598" y="291"/>
                  </a:cubicBezTo>
                  <a:lnTo>
                    <a:pt x="598" y="272"/>
                  </a:lnTo>
                  <a:cubicBezTo>
                    <a:pt x="599" y="262"/>
                    <a:pt x="599" y="251"/>
                    <a:pt x="599" y="240"/>
                  </a:cubicBezTo>
                  <a:cubicBezTo>
                    <a:pt x="602" y="100"/>
                    <a:pt x="532" y="42"/>
                    <a:pt x="490" y="20"/>
                  </a:cubicBezTo>
                  <a:cubicBezTo>
                    <a:pt x="463" y="7"/>
                    <a:pt x="434"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365;p69"/>
            <p:cNvSpPr/>
            <p:nvPr/>
          </p:nvSpPr>
          <p:spPr>
            <a:xfrm>
              <a:off x="6869142" y="3343023"/>
              <a:ext cx="23944" cy="31704"/>
            </a:xfrm>
            <a:custGeom>
              <a:avLst/>
              <a:gdLst/>
              <a:ahLst/>
              <a:cxnLst/>
              <a:rect l="l" t="t" r="r" b="b"/>
              <a:pathLst>
                <a:path w="577" h="764" extrusionOk="0">
                  <a:moveTo>
                    <a:pt x="345" y="1"/>
                  </a:moveTo>
                  <a:cubicBezTo>
                    <a:pt x="274" y="1"/>
                    <a:pt x="204" y="36"/>
                    <a:pt x="149" y="88"/>
                  </a:cubicBezTo>
                  <a:cubicBezTo>
                    <a:pt x="94" y="120"/>
                    <a:pt x="52" y="176"/>
                    <a:pt x="26" y="247"/>
                  </a:cubicBezTo>
                  <a:cubicBezTo>
                    <a:pt x="11" y="290"/>
                    <a:pt x="3" y="338"/>
                    <a:pt x="5" y="386"/>
                  </a:cubicBezTo>
                  <a:cubicBezTo>
                    <a:pt x="1" y="416"/>
                    <a:pt x="0" y="444"/>
                    <a:pt x="0" y="474"/>
                  </a:cubicBezTo>
                  <a:cubicBezTo>
                    <a:pt x="4" y="608"/>
                    <a:pt x="83" y="751"/>
                    <a:pt x="227" y="764"/>
                  </a:cubicBezTo>
                  <a:cubicBezTo>
                    <a:pt x="235" y="763"/>
                    <a:pt x="240" y="763"/>
                    <a:pt x="247" y="763"/>
                  </a:cubicBezTo>
                  <a:cubicBezTo>
                    <a:pt x="330" y="763"/>
                    <a:pt x="411" y="714"/>
                    <a:pt x="458" y="635"/>
                  </a:cubicBezTo>
                  <a:cubicBezTo>
                    <a:pt x="468" y="617"/>
                    <a:pt x="477" y="598"/>
                    <a:pt x="484" y="580"/>
                  </a:cubicBezTo>
                  <a:cubicBezTo>
                    <a:pt x="508" y="557"/>
                    <a:pt x="530" y="530"/>
                    <a:pt x="545" y="497"/>
                  </a:cubicBezTo>
                  <a:cubicBezTo>
                    <a:pt x="576" y="429"/>
                    <a:pt x="576" y="360"/>
                    <a:pt x="576" y="308"/>
                  </a:cubicBezTo>
                  <a:cubicBezTo>
                    <a:pt x="576" y="251"/>
                    <a:pt x="574" y="100"/>
                    <a:pt x="453" y="30"/>
                  </a:cubicBezTo>
                  <a:cubicBezTo>
                    <a:pt x="418" y="10"/>
                    <a:pt x="381"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366;p69"/>
            <p:cNvSpPr/>
            <p:nvPr/>
          </p:nvSpPr>
          <p:spPr>
            <a:xfrm>
              <a:off x="6928110" y="3372196"/>
              <a:ext cx="22948" cy="25728"/>
            </a:xfrm>
            <a:custGeom>
              <a:avLst/>
              <a:gdLst/>
              <a:ahLst/>
              <a:cxnLst/>
              <a:rect l="l" t="t" r="r" b="b"/>
              <a:pathLst>
                <a:path w="553" h="620" extrusionOk="0">
                  <a:moveTo>
                    <a:pt x="314" y="1"/>
                  </a:moveTo>
                  <a:cubicBezTo>
                    <a:pt x="263" y="1"/>
                    <a:pt x="198" y="21"/>
                    <a:pt x="133" y="94"/>
                  </a:cubicBezTo>
                  <a:cubicBezTo>
                    <a:pt x="89" y="128"/>
                    <a:pt x="58" y="176"/>
                    <a:pt x="47" y="229"/>
                  </a:cubicBezTo>
                  <a:cubicBezTo>
                    <a:pt x="27" y="269"/>
                    <a:pt x="10" y="315"/>
                    <a:pt x="7" y="369"/>
                  </a:cubicBezTo>
                  <a:cubicBezTo>
                    <a:pt x="0" y="485"/>
                    <a:pt x="69" y="586"/>
                    <a:pt x="172" y="612"/>
                  </a:cubicBezTo>
                  <a:cubicBezTo>
                    <a:pt x="190" y="616"/>
                    <a:pt x="206" y="619"/>
                    <a:pt x="223" y="619"/>
                  </a:cubicBezTo>
                  <a:cubicBezTo>
                    <a:pt x="275" y="619"/>
                    <a:pt x="325" y="601"/>
                    <a:pt x="367" y="566"/>
                  </a:cubicBezTo>
                  <a:cubicBezTo>
                    <a:pt x="464" y="526"/>
                    <a:pt x="535" y="436"/>
                    <a:pt x="547" y="334"/>
                  </a:cubicBezTo>
                  <a:cubicBezTo>
                    <a:pt x="553" y="281"/>
                    <a:pt x="542" y="230"/>
                    <a:pt x="520" y="183"/>
                  </a:cubicBezTo>
                  <a:cubicBezTo>
                    <a:pt x="502" y="104"/>
                    <a:pt x="453" y="32"/>
                    <a:pt x="366" y="8"/>
                  </a:cubicBezTo>
                  <a:cubicBezTo>
                    <a:pt x="352" y="4"/>
                    <a:pt x="334"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367;p69"/>
            <p:cNvSpPr/>
            <p:nvPr/>
          </p:nvSpPr>
          <p:spPr>
            <a:xfrm>
              <a:off x="6869349" y="3398048"/>
              <a:ext cx="23239" cy="21164"/>
            </a:xfrm>
            <a:custGeom>
              <a:avLst/>
              <a:gdLst/>
              <a:ahLst/>
              <a:cxnLst/>
              <a:rect l="l" t="t" r="r" b="b"/>
              <a:pathLst>
                <a:path w="560" h="510" extrusionOk="0">
                  <a:moveTo>
                    <a:pt x="370" y="1"/>
                  </a:moveTo>
                  <a:cubicBezTo>
                    <a:pt x="307" y="1"/>
                    <a:pt x="243" y="23"/>
                    <a:pt x="189" y="65"/>
                  </a:cubicBezTo>
                  <a:cubicBezTo>
                    <a:pt x="179" y="74"/>
                    <a:pt x="168" y="82"/>
                    <a:pt x="159" y="92"/>
                  </a:cubicBezTo>
                  <a:cubicBezTo>
                    <a:pt x="146" y="97"/>
                    <a:pt x="134" y="104"/>
                    <a:pt x="124" y="112"/>
                  </a:cubicBezTo>
                  <a:cubicBezTo>
                    <a:pt x="77" y="143"/>
                    <a:pt x="56" y="182"/>
                    <a:pt x="41" y="209"/>
                  </a:cubicBezTo>
                  <a:cubicBezTo>
                    <a:pt x="22" y="241"/>
                    <a:pt x="0" y="283"/>
                    <a:pt x="1" y="329"/>
                  </a:cubicBezTo>
                  <a:cubicBezTo>
                    <a:pt x="3" y="395"/>
                    <a:pt x="56" y="455"/>
                    <a:pt x="134" y="478"/>
                  </a:cubicBezTo>
                  <a:cubicBezTo>
                    <a:pt x="166" y="499"/>
                    <a:pt x="210" y="509"/>
                    <a:pt x="253" y="509"/>
                  </a:cubicBezTo>
                  <a:cubicBezTo>
                    <a:pt x="271" y="509"/>
                    <a:pt x="289" y="508"/>
                    <a:pt x="308" y="504"/>
                  </a:cubicBezTo>
                  <a:cubicBezTo>
                    <a:pt x="354" y="494"/>
                    <a:pt x="412" y="468"/>
                    <a:pt x="443" y="400"/>
                  </a:cubicBezTo>
                  <a:cubicBezTo>
                    <a:pt x="475" y="359"/>
                    <a:pt x="484" y="314"/>
                    <a:pt x="488" y="282"/>
                  </a:cubicBezTo>
                  <a:lnTo>
                    <a:pt x="488" y="275"/>
                  </a:lnTo>
                  <a:lnTo>
                    <a:pt x="515" y="236"/>
                  </a:lnTo>
                  <a:cubicBezTo>
                    <a:pt x="531" y="214"/>
                    <a:pt x="553" y="183"/>
                    <a:pt x="556" y="143"/>
                  </a:cubicBezTo>
                  <a:cubicBezTo>
                    <a:pt x="560" y="85"/>
                    <a:pt x="512" y="30"/>
                    <a:pt x="438" y="10"/>
                  </a:cubicBezTo>
                  <a:cubicBezTo>
                    <a:pt x="416" y="4"/>
                    <a:pt x="393"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368;p69"/>
            <p:cNvSpPr/>
            <p:nvPr/>
          </p:nvSpPr>
          <p:spPr>
            <a:xfrm>
              <a:off x="6910017" y="3478512"/>
              <a:ext cx="29090" cy="29256"/>
            </a:xfrm>
            <a:custGeom>
              <a:avLst/>
              <a:gdLst/>
              <a:ahLst/>
              <a:cxnLst/>
              <a:rect l="l" t="t" r="r" b="b"/>
              <a:pathLst>
                <a:path w="701" h="705" extrusionOk="0">
                  <a:moveTo>
                    <a:pt x="475" y="0"/>
                  </a:moveTo>
                  <a:cubicBezTo>
                    <a:pt x="459" y="0"/>
                    <a:pt x="442" y="2"/>
                    <a:pt x="425" y="6"/>
                  </a:cubicBezTo>
                  <a:cubicBezTo>
                    <a:pt x="421" y="7"/>
                    <a:pt x="418" y="7"/>
                    <a:pt x="415" y="8"/>
                  </a:cubicBezTo>
                  <a:cubicBezTo>
                    <a:pt x="403" y="6"/>
                    <a:pt x="391" y="5"/>
                    <a:pt x="379" y="5"/>
                  </a:cubicBezTo>
                  <a:cubicBezTo>
                    <a:pt x="372" y="5"/>
                    <a:pt x="365" y="6"/>
                    <a:pt x="358" y="6"/>
                  </a:cubicBezTo>
                  <a:cubicBezTo>
                    <a:pt x="317" y="11"/>
                    <a:pt x="277" y="29"/>
                    <a:pt x="242" y="57"/>
                  </a:cubicBezTo>
                  <a:cubicBezTo>
                    <a:pt x="180" y="75"/>
                    <a:pt x="122" y="115"/>
                    <a:pt x="78" y="171"/>
                  </a:cubicBezTo>
                  <a:cubicBezTo>
                    <a:pt x="18" y="247"/>
                    <a:pt x="0" y="338"/>
                    <a:pt x="31" y="414"/>
                  </a:cubicBezTo>
                  <a:cubicBezTo>
                    <a:pt x="31" y="453"/>
                    <a:pt x="40" y="490"/>
                    <a:pt x="56" y="523"/>
                  </a:cubicBezTo>
                  <a:cubicBezTo>
                    <a:pt x="55" y="541"/>
                    <a:pt x="56" y="557"/>
                    <a:pt x="60" y="574"/>
                  </a:cubicBezTo>
                  <a:cubicBezTo>
                    <a:pt x="70" y="615"/>
                    <a:pt x="95" y="649"/>
                    <a:pt x="129" y="671"/>
                  </a:cubicBezTo>
                  <a:cubicBezTo>
                    <a:pt x="136" y="672"/>
                    <a:pt x="142" y="674"/>
                    <a:pt x="147" y="677"/>
                  </a:cubicBezTo>
                  <a:cubicBezTo>
                    <a:pt x="159" y="682"/>
                    <a:pt x="175" y="687"/>
                    <a:pt x="191" y="688"/>
                  </a:cubicBezTo>
                  <a:cubicBezTo>
                    <a:pt x="210" y="699"/>
                    <a:pt x="232" y="705"/>
                    <a:pt x="253" y="705"/>
                  </a:cubicBezTo>
                  <a:cubicBezTo>
                    <a:pt x="273" y="705"/>
                    <a:pt x="292" y="700"/>
                    <a:pt x="310" y="690"/>
                  </a:cubicBezTo>
                  <a:cubicBezTo>
                    <a:pt x="328" y="680"/>
                    <a:pt x="346" y="668"/>
                    <a:pt x="364" y="656"/>
                  </a:cubicBezTo>
                  <a:cubicBezTo>
                    <a:pt x="386" y="651"/>
                    <a:pt x="407" y="640"/>
                    <a:pt x="423" y="621"/>
                  </a:cubicBezTo>
                  <a:lnTo>
                    <a:pt x="443" y="601"/>
                  </a:lnTo>
                  <a:cubicBezTo>
                    <a:pt x="485" y="577"/>
                    <a:pt x="524" y="543"/>
                    <a:pt x="554" y="505"/>
                  </a:cubicBezTo>
                  <a:cubicBezTo>
                    <a:pt x="566" y="486"/>
                    <a:pt x="580" y="467"/>
                    <a:pt x="588" y="446"/>
                  </a:cubicBezTo>
                  <a:cubicBezTo>
                    <a:pt x="611" y="422"/>
                    <a:pt x="621" y="391"/>
                    <a:pt x="619" y="360"/>
                  </a:cubicBezTo>
                  <a:lnTo>
                    <a:pt x="627" y="345"/>
                  </a:lnTo>
                  <a:cubicBezTo>
                    <a:pt x="632" y="336"/>
                    <a:pt x="637" y="325"/>
                    <a:pt x="641" y="316"/>
                  </a:cubicBezTo>
                  <a:cubicBezTo>
                    <a:pt x="700" y="188"/>
                    <a:pt x="659" y="108"/>
                    <a:pt x="629" y="72"/>
                  </a:cubicBezTo>
                  <a:cubicBezTo>
                    <a:pt x="593" y="26"/>
                    <a:pt x="536"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369;p69"/>
            <p:cNvSpPr/>
            <p:nvPr/>
          </p:nvSpPr>
          <p:spPr>
            <a:xfrm>
              <a:off x="6901884" y="3209318"/>
              <a:ext cx="30293" cy="28924"/>
            </a:xfrm>
            <a:custGeom>
              <a:avLst/>
              <a:gdLst/>
              <a:ahLst/>
              <a:cxnLst/>
              <a:rect l="l" t="t" r="r" b="b"/>
              <a:pathLst>
                <a:path w="730" h="697" extrusionOk="0">
                  <a:moveTo>
                    <a:pt x="457" y="0"/>
                  </a:moveTo>
                  <a:cubicBezTo>
                    <a:pt x="419" y="0"/>
                    <a:pt x="381" y="8"/>
                    <a:pt x="344" y="21"/>
                  </a:cubicBezTo>
                  <a:cubicBezTo>
                    <a:pt x="282" y="28"/>
                    <a:pt x="219" y="62"/>
                    <a:pt x="168" y="118"/>
                  </a:cubicBezTo>
                  <a:cubicBezTo>
                    <a:pt x="137" y="150"/>
                    <a:pt x="109" y="191"/>
                    <a:pt x="92" y="236"/>
                  </a:cubicBezTo>
                  <a:cubicBezTo>
                    <a:pt x="77" y="260"/>
                    <a:pt x="65" y="288"/>
                    <a:pt x="52" y="315"/>
                  </a:cubicBezTo>
                  <a:cubicBezTo>
                    <a:pt x="1" y="438"/>
                    <a:pt x="16" y="600"/>
                    <a:pt x="143" y="671"/>
                  </a:cubicBezTo>
                  <a:cubicBezTo>
                    <a:pt x="148" y="672"/>
                    <a:pt x="153" y="675"/>
                    <a:pt x="159" y="678"/>
                  </a:cubicBezTo>
                  <a:cubicBezTo>
                    <a:pt x="188" y="690"/>
                    <a:pt x="220" y="697"/>
                    <a:pt x="252" y="697"/>
                  </a:cubicBezTo>
                  <a:cubicBezTo>
                    <a:pt x="304" y="697"/>
                    <a:pt x="358" y="680"/>
                    <a:pt x="405" y="647"/>
                  </a:cubicBezTo>
                  <a:cubicBezTo>
                    <a:pt x="421" y="634"/>
                    <a:pt x="437" y="621"/>
                    <a:pt x="451" y="607"/>
                  </a:cubicBezTo>
                  <a:cubicBezTo>
                    <a:pt x="483" y="597"/>
                    <a:pt x="513" y="580"/>
                    <a:pt x="540" y="557"/>
                  </a:cubicBezTo>
                  <a:cubicBezTo>
                    <a:pt x="596" y="507"/>
                    <a:pt x="624" y="444"/>
                    <a:pt x="645" y="396"/>
                  </a:cubicBezTo>
                  <a:cubicBezTo>
                    <a:pt x="668" y="343"/>
                    <a:pt x="729" y="206"/>
                    <a:pt x="645" y="90"/>
                  </a:cubicBezTo>
                  <a:cubicBezTo>
                    <a:pt x="599" y="27"/>
                    <a:pt x="530" y="0"/>
                    <a:pt x="45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370;p69"/>
            <p:cNvSpPr/>
            <p:nvPr/>
          </p:nvSpPr>
          <p:spPr>
            <a:xfrm>
              <a:off x="6849929" y="3447845"/>
              <a:ext cx="30293" cy="28924"/>
            </a:xfrm>
            <a:custGeom>
              <a:avLst/>
              <a:gdLst/>
              <a:ahLst/>
              <a:cxnLst/>
              <a:rect l="l" t="t" r="r" b="b"/>
              <a:pathLst>
                <a:path w="730" h="697" extrusionOk="0">
                  <a:moveTo>
                    <a:pt x="457" y="0"/>
                  </a:moveTo>
                  <a:cubicBezTo>
                    <a:pt x="419" y="0"/>
                    <a:pt x="380" y="7"/>
                    <a:pt x="344" y="20"/>
                  </a:cubicBezTo>
                  <a:cubicBezTo>
                    <a:pt x="282" y="29"/>
                    <a:pt x="219" y="62"/>
                    <a:pt x="167" y="117"/>
                  </a:cubicBezTo>
                  <a:cubicBezTo>
                    <a:pt x="137" y="149"/>
                    <a:pt x="109" y="191"/>
                    <a:pt x="92" y="236"/>
                  </a:cubicBezTo>
                  <a:cubicBezTo>
                    <a:pt x="77" y="261"/>
                    <a:pt x="64" y="287"/>
                    <a:pt x="52" y="314"/>
                  </a:cubicBezTo>
                  <a:cubicBezTo>
                    <a:pt x="1" y="438"/>
                    <a:pt x="16" y="601"/>
                    <a:pt x="143" y="671"/>
                  </a:cubicBezTo>
                  <a:cubicBezTo>
                    <a:pt x="148" y="673"/>
                    <a:pt x="154" y="675"/>
                    <a:pt x="159" y="678"/>
                  </a:cubicBezTo>
                  <a:cubicBezTo>
                    <a:pt x="188" y="690"/>
                    <a:pt x="219" y="697"/>
                    <a:pt x="251" y="697"/>
                  </a:cubicBezTo>
                  <a:cubicBezTo>
                    <a:pt x="304" y="697"/>
                    <a:pt x="358" y="680"/>
                    <a:pt x="405" y="647"/>
                  </a:cubicBezTo>
                  <a:cubicBezTo>
                    <a:pt x="421" y="634"/>
                    <a:pt x="436" y="621"/>
                    <a:pt x="451" y="607"/>
                  </a:cubicBezTo>
                  <a:cubicBezTo>
                    <a:pt x="483" y="597"/>
                    <a:pt x="513" y="580"/>
                    <a:pt x="540" y="556"/>
                  </a:cubicBezTo>
                  <a:cubicBezTo>
                    <a:pt x="596" y="508"/>
                    <a:pt x="624" y="443"/>
                    <a:pt x="645" y="396"/>
                  </a:cubicBezTo>
                  <a:cubicBezTo>
                    <a:pt x="668" y="344"/>
                    <a:pt x="729" y="205"/>
                    <a:pt x="645" y="91"/>
                  </a:cubicBezTo>
                  <a:cubicBezTo>
                    <a:pt x="599" y="27"/>
                    <a:pt x="529"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371;p69"/>
            <p:cNvSpPr/>
            <p:nvPr/>
          </p:nvSpPr>
          <p:spPr>
            <a:xfrm>
              <a:off x="6899228" y="3298745"/>
              <a:ext cx="25438" cy="23446"/>
            </a:xfrm>
            <a:custGeom>
              <a:avLst/>
              <a:gdLst/>
              <a:ahLst/>
              <a:cxnLst/>
              <a:rect l="l" t="t" r="r" b="b"/>
              <a:pathLst>
                <a:path w="613" h="565" extrusionOk="0">
                  <a:moveTo>
                    <a:pt x="400" y="1"/>
                  </a:moveTo>
                  <a:cubicBezTo>
                    <a:pt x="366" y="1"/>
                    <a:pt x="326" y="9"/>
                    <a:pt x="280" y="30"/>
                  </a:cubicBezTo>
                  <a:cubicBezTo>
                    <a:pt x="226" y="44"/>
                    <a:pt x="178" y="76"/>
                    <a:pt x="147" y="119"/>
                  </a:cubicBezTo>
                  <a:cubicBezTo>
                    <a:pt x="114" y="148"/>
                    <a:pt x="78" y="184"/>
                    <a:pt x="53" y="231"/>
                  </a:cubicBezTo>
                  <a:cubicBezTo>
                    <a:pt x="1" y="334"/>
                    <a:pt x="22" y="457"/>
                    <a:pt x="106" y="521"/>
                  </a:cubicBezTo>
                  <a:cubicBezTo>
                    <a:pt x="118" y="530"/>
                    <a:pt x="132" y="539"/>
                    <a:pt x="147" y="545"/>
                  </a:cubicBezTo>
                  <a:cubicBezTo>
                    <a:pt x="175" y="558"/>
                    <a:pt x="206" y="564"/>
                    <a:pt x="238" y="564"/>
                  </a:cubicBezTo>
                  <a:cubicBezTo>
                    <a:pt x="259" y="564"/>
                    <a:pt x="280" y="562"/>
                    <a:pt x="302" y="556"/>
                  </a:cubicBezTo>
                  <a:cubicBezTo>
                    <a:pt x="304" y="556"/>
                    <a:pt x="306" y="556"/>
                    <a:pt x="308" y="556"/>
                  </a:cubicBezTo>
                  <a:cubicBezTo>
                    <a:pt x="411" y="556"/>
                    <a:pt x="509" y="503"/>
                    <a:pt x="559" y="416"/>
                  </a:cubicBezTo>
                  <a:cubicBezTo>
                    <a:pt x="587" y="369"/>
                    <a:pt x="598" y="318"/>
                    <a:pt x="595" y="267"/>
                  </a:cubicBezTo>
                  <a:cubicBezTo>
                    <a:pt x="613" y="187"/>
                    <a:pt x="595" y="101"/>
                    <a:pt x="527" y="46"/>
                  </a:cubicBezTo>
                  <a:cubicBezTo>
                    <a:pt x="501" y="24"/>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372;p69"/>
            <p:cNvSpPr/>
            <p:nvPr/>
          </p:nvSpPr>
          <p:spPr>
            <a:xfrm>
              <a:off x="6778553" y="3352816"/>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6"/>
                  </a:cubicBezTo>
                  <a:cubicBezTo>
                    <a:pt x="3" y="416"/>
                    <a:pt x="1" y="444"/>
                    <a:pt x="1" y="474"/>
                  </a:cubicBezTo>
                  <a:cubicBezTo>
                    <a:pt x="5" y="608"/>
                    <a:pt x="83" y="751"/>
                    <a:pt x="228" y="764"/>
                  </a:cubicBezTo>
                  <a:cubicBezTo>
                    <a:pt x="234" y="763"/>
                    <a:pt x="241" y="763"/>
                    <a:pt x="247" y="763"/>
                  </a:cubicBezTo>
                  <a:cubicBezTo>
                    <a:pt x="331" y="763"/>
                    <a:pt x="412" y="713"/>
                    <a:pt x="458" y="635"/>
                  </a:cubicBezTo>
                  <a:cubicBezTo>
                    <a:pt x="468" y="617"/>
                    <a:pt x="478" y="598"/>
                    <a:pt x="484" y="579"/>
                  </a:cubicBezTo>
                  <a:cubicBezTo>
                    <a:pt x="509" y="557"/>
                    <a:pt x="530" y="530"/>
                    <a:pt x="546" y="497"/>
                  </a:cubicBezTo>
                  <a:cubicBezTo>
                    <a:pt x="577" y="429"/>
                    <a:pt x="577" y="360"/>
                    <a:pt x="577" y="308"/>
                  </a:cubicBezTo>
                  <a:cubicBezTo>
                    <a:pt x="577" y="250"/>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373;p69"/>
            <p:cNvSpPr/>
            <p:nvPr/>
          </p:nvSpPr>
          <p:spPr>
            <a:xfrm>
              <a:off x="6822748" y="3310779"/>
              <a:ext cx="25438" cy="23405"/>
            </a:xfrm>
            <a:custGeom>
              <a:avLst/>
              <a:gdLst/>
              <a:ahLst/>
              <a:cxnLst/>
              <a:rect l="l" t="t" r="r" b="b"/>
              <a:pathLst>
                <a:path w="613" h="564" extrusionOk="0">
                  <a:moveTo>
                    <a:pt x="399" y="1"/>
                  </a:moveTo>
                  <a:cubicBezTo>
                    <a:pt x="365" y="1"/>
                    <a:pt x="325" y="9"/>
                    <a:pt x="279" y="30"/>
                  </a:cubicBezTo>
                  <a:cubicBezTo>
                    <a:pt x="226" y="44"/>
                    <a:pt x="178" y="75"/>
                    <a:pt x="147" y="118"/>
                  </a:cubicBezTo>
                  <a:cubicBezTo>
                    <a:pt x="113" y="147"/>
                    <a:pt x="77" y="183"/>
                    <a:pt x="53" y="231"/>
                  </a:cubicBezTo>
                  <a:cubicBezTo>
                    <a:pt x="0" y="334"/>
                    <a:pt x="22" y="456"/>
                    <a:pt x="106" y="520"/>
                  </a:cubicBezTo>
                  <a:cubicBezTo>
                    <a:pt x="118" y="530"/>
                    <a:pt x="132" y="539"/>
                    <a:pt x="147" y="545"/>
                  </a:cubicBezTo>
                  <a:cubicBezTo>
                    <a:pt x="175" y="557"/>
                    <a:pt x="206" y="564"/>
                    <a:pt x="238" y="564"/>
                  </a:cubicBezTo>
                  <a:cubicBezTo>
                    <a:pt x="259" y="564"/>
                    <a:pt x="280" y="561"/>
                    <a:pt x="302" y="555"/>
                  </a:cubicBezTo>
                  <a:cubicBezTo>
                    <a:pt x="305" y="555"/>
                    <a:pt x="308" y="556"/>
                    <a:pt x="310" y="556"/>
                  </a:cubicBezTo>
                  <a:cubicBezTo>
                    <a:pt x="412" y="556"/>
                    <a:pt x="510" y="501"/>
                    <a:pt x="560" y="415"/>
                  </a:cubicBezTo>
                  <a:cubicBezTo>
                    <a:pt x="586" y="369"/>
                    <a:pt x="598" y="317"/>
                    <a:pt x="596" y="267"/>
                  </a:cubicBezTo>
                  <a:cubicBezTo>
                    <a:pt x="612" y="187"/>
                    <a:pt x="596" y="101"/>
                    <a:pt x="527" y="45"/>
                  </a:cubicBezTo>
                  <a:cubicBezTo>
                    <a:pt x="501" y="24"/>
                    <a:pt x="458"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374;p69"/>
            <p:cNvSpPr/>
            <p:nvPr/>
          </p:nvSpPr>
          <p:spPr>
            <a:xfrm>
              <a:off x="6947987" y="3262974"/>
              <a:ext cx="28882" cy="27679"/>
            </a:xfrm>
            <a:custGeom>
              <a:avLst/>
              <a:gdLst/>
              <a:ahLst/>
              <a:cxnLst/>
              <a:rect l="l" t="t" r="r" b="b"/>
              <a:pathLst>
                <a:path w="696" h="667" extrusionOk="0">
                  <a:moveTo>
                    <a:pt x="492" y="0"/>
                  </a:moveTo>
                  <a:cubicBezTo>
                    <a:pt x="453" y="0"/>
                    <a:pt x="411" y="11"/>
                    <a:pt x="367" y="32"/>
                  </a:cubicBezTo>
                  <a:cubicBezTo>
                    <a:pt x="353" y="39"/>
                    <a:pt x="338" y="47"/>
                    <a:pt x="324" y="54"/>
                  </a:cubicBezTo>
                  <a:cubicBezTo>
                    <a:pt x="310" y="57"/>
                    <a:pt x="294" y="62"/>
                    <a:pt x="280" y="67"/>
                  </a:cubicBezTo>
                  <a:cubicBezTo>
                    <a:pt x="218" y="89"/>
                    <a:pt x="176" y="132"/>
                    <a:pt x="145" y="165"/>
                  </a:cubicBezTo>
                  <a:cubicBezTo>
                    <a:pt x="109" y="200"/>
                    <a:pt x="64" y="247"/>
                    <a:pt x="38" y="310"/>
                  </a:cubicBezTo>
                  <a:cubicBezTo>
                    <a:pt x="1" y="399"/>
                    <a:pt x="13" y="500"/>
                    <a:pt x="70" y="564"/>
                  </a:cubicBezTo>
                  <a:cubicBezTo>
                    <a:pt x="93" y="604"/>
                    <a:pt x="126" y="635"/>
                    <a:pt x="165" y="651"/>
                  </a:cubicBezTo>
                  <a:cubicBezTo>
                    <a:pt x="182" y="659"/>
                    <a:pt x="198" y="662"/>
                    <a:pt x="218" y="665"/>
                  </a:cubicBezTo>
                  <a:cubicBezTo>
                    <a:pt x="224" y="666"/>
                    <a:pt x="231" y="667"/>
                    <a:pt x="238" y="667"/>
                  </a:cubicBezTo>
                  <a:cubicBezTo>
                    <a:pt x="284" y="667"/>
                    <a:pt x="344" y="649"/>
                    <a:pt x="403" y="580"/>
                  </a:cubicBezTo>
                  <a:cubicBezTo>
                    <a:pt x="457" y="538"/>
                    <a:pt x="491" y="481"/>
                    <a:pt x="513" y="440"/>
                  </a:cubicBezTo>
                  <a:lnTo>
                    <a:pt x="517" y="433"/>
                  </a:lnTo>
                  <a:lnTo>
                    <a:pt x="564" y="391"/>
                  </a:lnTo>
                  <a:cubicBezTo>
                    <a:pt x="593" y="367"/>
                    <a:pt x="632" y="333"/>
                    <a:pt x="657" y="281"/>
                  </a:cubicBezTo>
                  <a:cubicBezTo>
                    <a:pt x="695" y="204"/>
                    <a:pt x="685" y="114"/>
                    <a:pt x="629" y="57"/>
                  </a:cubicBezTo>
                  <a:cubicBezTo>
                    <a:pt x="593" y="19"/>
                    <a:pt x="546" y="0"/>
                    <a:pt x="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375;p69"/>
            <p:cNvSpPr/>
            <p:nvPr/>
          </p:nvSpPr>
          <p:spPr>
            <a:xfrm>
              <a:off x="6821254" y="3374312"/>
              <a:ext cx="29048" cy="29256"/>
            </a:xfrm>
            <a:custGeom>
              <a:avLst/>
              <a:gdLst/>
              <a:ahLst/>
              <a:cxnLst/>
              <a:rect l="l" t="t" r="r" b="b"/>
              <a:pathLst>
                <a:path w="700" h="705" extrusionOk="0">
                  <a:moveTo>
                    <a:pt x="475" y="1"/>
                  </a:moveTo>
                  <a:cubicBezTo>
                    <a:pt x="458" y="1"/>
                    <a:pt x="441" y="3"/>
                    <a:pt x="424" y="7"/>
                  </a:cubicBezTo>
                  <a:cubicBezTo>
                    <a:pt x="420" y="8"/>
                    <a:pt x="417" y="8"/>
                    <a:pt x="413" y="9"/>
                  </a:cubicBezTo>
                  <a:cubicBezTo>
                    <a:pt x="403" y="6"/>
                    <a:pt x="392" y="5"/>
                    <a:pt x="381" y="5"/>
                  </a:cubicBezTo>
                  <a:cubicBezTo>
                    <a:pt x="373" y="5"/>
                    <a:pt x="365" y="6"/>
                    <a:pt x="357" y="7"/>
                  </a:cubicBezTo>
                  <a:cubicBezTo>
                    <a:pt x="315" y="12"/>
                    <a:pt x="276" y="29"/>
                    <a:pt x="241" y="58"/>
                  </a:cubicBezTo>
                  <a:cubicBezTo>
                    <a:pt x="179" y="76"/>
                    <a:pt x="122" y="116"/>
                    <a:pt x="77" y="171"/>
                  </a:cubicBezTo>
                  <a:cubicBezTo>
                    <a:pt x="17" y="247"/>
                    <a:pt x="0" y="338"/>
                    <a:pt x="31" y="415"/>
                  </a:cubicBezTo>
                  <a:cubicBezTo>
                    <a:pt x="31" y="453"/>
                    <a:pt x="39" y="491"/>
                    <a:pt x="56" y="524"/>
                  </a:cubicBezTo>
                  <a:cubicBezTo>
                    <a:pt x="55" y="540"/>
                    <a:pt x="56" y="558"/>
                    <a:pt x="60" y="574"/>
                  </a:cubicBezTo>
                  <a:cubicBezTo>
                    <a:pt x="68" y="616"/>
                    <a:pt x="94" y="649"/>
                    <a:pt x="129" y="671"/>
                  </a:cubicBezTo>
                  <a:cubicBezTo>
                    <a:pt x="134" y="672"/>
                    <a:pt x="139" y="674"/>
                    <a:pt x="145" y="677"/>
                  </a:cubicBezTo>
                  <a:cubicBezTo>
                    <a:pt x="159" y="683"/>
                    <a:pt x="174" y="688"/>
                    <a:pt x="191" y="689"/>
                  </a:cubicBezTo>
                  <a:cubicBezTo>
                    <a:pt x="209" y="699"/>
                    <a:pt x="230" y="705"/>
                    <a:pt x="251" y="705"/>
                  </a:cubicBezTo>
                  <a:cubicBezTo>
                    <a:pt x="271" y="705"/>
                    <a:pt x="291" y="700"/>
                    <a:pt x="309" y="690"/>
                  </a:cubicBezTo>
                  <a:cubicBezTo>
                    <a:pt x="328" y="679"/>
                    <a:pt x="345" y="668"/>
                    <a:pt x="364" y="657"/>
                  </a:cubicBezTo>
                  <a:cubicBezTo>
                    <a:pt x="385" y="652"/>
                    <a:pt x="406" y="640"/>
                    <a:pt x="423" y="622"/>
                  </a:cubicBezTo>
                  <a:lnTo>
                    <a:pt x="442" y="601"/>
                  </a:lnTo>
                  <a:cubicBezTo>
                    <a:pt x="484" y="576"/>
                    <a:pt x="524" y="543"/>
                    <a:pt x="552" y="504"/>
                  </a:cubicBezTo>
                  <a:cubicBezTo>
                    <a:pt x="566" y="487"/>
                    <a:pt x="578" y="467"/>
                    <a:pt x="587" y="447"/>
                  </a:cubicBezTo>
                  <a:cubicBezTo>
                    <a:pt x="609" y="422"/>
                    <a:pt x="619" y="391"/>
                    <a:pt x="618" y="360"/>
                  </a:cubicBezTo>
                  <a:lnTo>
                    <a:pt x="627" y="345"/>
                  </a:lnTo>
                  <a:cubicBezTo>
                    <a:pt x="632" y="336"/>
                    <a:pt x="637" y="326"/>
                    <a:pt x="640" y="317"/>
                  </a:cubicBezTo>
                  <a:cubicBezTo>
                    <a:pt x="700" y="189"/>
                    <a:pt x="659" y="108"/>
                    <a:pt x="629" y="71"/>
                  </a:cubicBezTo>
                  <a:cubicBezTo>
                    <a:pt x="592" y="26"/>
                    <a:pt x="536"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376;p69"/>
            <p:cNvSpPr/>
            <p:nvPr/>
          </p:nvSpPr>
          <p:spPr>
            <a:xfrm>
              <a:off x="7036045" y="3221269"/>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1" y="335"/>
                    <a:pt x="22" y="456"/>
                    <a:pt x="106" y="521"/>
                  </a:cubicBezTo>
                  <a:cubicBezTo>
                    <a:pt x="120" y="532"/>
                    <a:pt x="134" y="539"/>
                    <a:pt x="148" y="546"/>
                  </a:cubicBezTo>
                  <a:cubicBezTo>
                    <a:pt x="176" y="558"/>
                    <a:pt x="206" y="565"/>
                    <a:pt x="238" y="565"/>
                  </a:cubicBezTo>
                  <a:cubicBezTo>
                    <a:pt x="259" y="565"/>
                    <a:pt x="280" y="562"/>
                    <a:pt x="301" y="556"/>
                  </a:cubicBezTo>
                  <a:cubicBezTo>
                    <a:pt x="303" y="556"/>
                    <a:pt x="305" y="557"/>
                    <a:pt x="307" y="557"/>
                  </a:cubicBezTo>
                  <a:cubicBezTo>
                    <a:pt x="409" y="557"/>
                    <a:pt x="509" y="503"/>
                    <a:pt x="559" y="415"/>
                  </a:cubicBezTo>
                  <a:cubicBezTo>
                    <a:pt x="586" y="369"/>
                    <a:pt x="598" y="317"/>
                    <a:pt x="595" y="268"/>
                  </a:cubicBezTo>
                  <a:cubicBezTo>
                    <a:pt x="612" y="188"/>
                    <a:pt x="595" y="101"/>
                    <a:pt x="527" y="45"/>
                  </a:cubicBezTo>
                  <a:cubicBezTo>
                    <a:pt x="501" y="24"/>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377;p69"/>
            <p:cNvSpPr/>
            <p:nvPr/>
          </p:nvSpPr>
          <p:spPr>
            <a:xfrm>
              <a:off x="7076795" y="3313601"/>
              <a:ext cx="28882" cy="27679"/>
            </a:xfrm>
            <a:custGeom>
              <a:avLst/>
              <a:gdLst/>
              <a:ahLst/>
              <a:cxnLst/>
              <a:rect l="l" t="t" r="r" b="b"/>
              <a:pathLst>
                <a:path w="696" h="667" extrusionOk="0">
                  <a:moveTo>
                    <a:pt x="493" y="0"/>
                  </a:moveTo>
                  <a:cubicBezTo>
                    <a:pt x="453" y="0"/>
                    <a:pt x="411" y="11"/>
                    <a:pt x="369" y="32"/>
                  </a:cubicBezTo>
                  <a:cubicBezTo>
                    <a:pt x="354" y="39"/>
                    <a:pt x="339" y="47"/>
                    <a:pt x="324" y="55"/>
                  </a:cubicBezTo>
                  <a:cubicBezTo>
                    <a:pt x="310" y="58"/>
                    <a:pt x="294" y="61"/>
                    <a:pt x="281" y="66"/>
                  </a:cubicBezTo>
                  <a:cubicBezTo>
                    <a:pt x="219" y="90"/>
                    <a:pt x="176" y="132"/>
                    <a:pt x="145" y="164"/>
                  </a:cubicBezTo>
                  <a:cubicBezTo>
                    <a:pt x="109" y="200"/>
                    <a:pt x="66" y="246"/>
                    <a:pt x="39" y="310"/>
                  </a:cubicBezTo>
                  <a:cubicBezTo>
                    <a:pt x="1" y="399"/>
                    <a:pt x="14" y="499"/>
                    <a:pt x="71" y="565"/>
                  </a:cubicBezTo>
                  <a:cubicBezTo>
                    <a:pt x="93" y="604"/>
                    <a:pt x="126" y="635"/>
                    <a:pt x="166" y="651"/>
                  </a:cubicBezTo>
                  <a:cubicBezTo>
                    <a:pt x="182" y="658"/>
                    <a:pt x="200" y="663"/>
                    <a:pt x="219" y="666"/>
                  </a:cubicBezTo>
                  <a:cubicBezTo>
                    <a:pt x="225" y="666"/>
                    <a:pt x="231" y="667"/>
                    <a:pt x="238" y="667"/>
                  </a:cubicBezTo>
                  <a:cubicBezTo>
                    <a:pt x="284" y="667"/>
                    <a:pt x="344" y="649"/>
                    <a:pt x="403" y="580"/>
                  </a:cubicBezTo>
                  <a:cubicBezTo>
                    <a:pt x="458" y="538"/>
                    <a:pt x="491" y="481"/>
                    <a:pt x="514" y="440"/>
                  </a:cubicBezTo>
                  <a:lnTo>
                    <a:pt x="517" y="432"/>
                  </a:lnTo>
                  <a:lnTo>
                    <a:pt x="565" y="391"/>
                  </a:lnTo>
                  <a:cubicBezTo>
                    <a:pt x="593" y="367"/>
                    <a:pt x="633" y="333"/>
                    <a:pt x="658" y="281"/>
                  </a:cubicBezTo>
                  <a:cubicBezTo>
                    <a:pt x="695" y="204"/>
                    <a:pt x="685" y="114"/>
                    <a:pt x="629" y="58"/>
                  </a:cubicBezTo>
                  <a:cubicBezTo>
                    <a:pt x="593" y="20"/>
                    <a:pt x="546"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378;p69"/>
            <p:cNvSpPr/>
            <p:nvPr/>
          </p:nvSpPr>
          <p:spPr>
            <a:xfrm>
              <a:off x="6970354" y="3459340"/>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7"/>
                  </a:cubicBezTo>
                  <a:cubicBezTo>
                    <a:pt x="3" y="416"/>
                    <a:pt x="1" y="444"/>
                    <a:pt x="1" y="474"/>
                  </a:cubicBezTo>
                  <a:cubicBezTo>
                    <a:pt x="5" y="608"/>
                    <a:pt x="83" y="751"/>
                    <a:pt x="227" y="764"/>
                  </a:cubicBezTo>
                  <a:cubicBezTo>
                    <a:pt x="235" y="763"/>
                    <a:pt x="241" y="763"/>
                    <a:pt x="247" y="763"/>
                  </a:cubicBezTo>
                  <a:cubicBezTo>
                    <a:pt x="331" y="763"/>
                    <a:pt x="412" y="713"/>
                    <a:pt x="458" y="635"/>
                  </a:cubicBezTo>
                  <a:cubicBezTo>
                    <a:pt x="468" y="617"/>
                    <a:pt x="478" y="598"/>
                    <a:pt x="484" y="579"/>
                  </a:cubicBezTo>
                  <a:cubicBezTo>
                    <a:pt x="509" y="558"/>
                    <a:pt x="530" y="530"/>
                    <a:pt x="546" y="497"/>
                  </a:cubicBezTo>
                  <a:cubicBezTo>
                    <a:pt x="577" y="429"/>
                    <a:pt x="577" y="360"/>
                    <a:pt x="577" y="308"/>
                  </a:cubicBezTo>
                  <a:cubicBezTo>
                    <a:pt x="577" y="252"/>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379;p69"/>
            <p:cNvSpPr/>
            <p:nvPr/>
          </p:nvSpPr>
          <p:spPr>
            <a:xfrm>
              <a:off x="7034593" y="3298288"/>
              <a:ext cx="22948" cy="25687"/>
            </a:xfrm>
            <a:custGeom>
              <a:avLst/>
              <a:gdLst/>
              <a:ahLst/>
              <a:cxnLst/>
              <a:rect l="l" t="t" r="r" b="b"/>
              <a:pathLst>
                <a:path w="553" h="619" extrusionOk="0">
                  <a:moveTo>
                    <a:pt x="314" y="0"/>
                  </a:moveTo>
                  <a:cubicBezTo>
                    <a:pt x="263" y="0"/>
                    <a:pt x="198" y="20"/>
                    <a:pt x="133" y="93"/>
                  </a:cubicBezTo>
                  <a:cubicBezTo>
                    <a:pt x="89" y="128"/>
                    <a:pt x="58" y="175"/>
                    <a:pt x="47" y="228"/>
                  </a:cubicBezTo>
                  <a:cubicBezTo>
                    <a:pt x="27" y="268"/>
                    <a:pt x="10" y="314"/>
                    <a:pt x="7" y="368"/>
                  </a:cubicBezTo>
                  <a:cubicBezTo>
                    <a:pt x="0" y="484"/>
                    <a:pt x="70" y="586"/>
                    <a:pt x="173" y="612"/>
                  </a:cubicBezTo>
                  <a:cubicBezTo>
                    <a:pt x="190" y="615"/>
                    <a:pt x="207" y="618"/>
                    <a:pt x="223" y="618"/>
                  </a:cubicBezTo>
                  <a:cubicBezTo>
                    <a:pt x="275" y="618"/>
                    <a:pt x="325" y="600"/>
                    <a:pt x="367" y="566"/>
                  </a:cubicBezTo>
                  <a:cubicBezTo>
                    <a:pt x="464" y="526"/>
                    <a:pt x="535" y="435"/>
                    <a:pt x="547" y="334"/>
                  </a:cubicBezTo>
                  <a:cubicBezTo>
                    <a:pt x="553" y="280"/>
                    <a:pt x="543" y="229"/>
                    <a:pt x="520" y="182"/>
                  </a:cubicBezTo>
                  <a:cubicBezTo>
                    <a:pt x="502" y="103"/>
                    <a:pt x="452" y="31"/>
                    <a:pt x="366" y="7"/>
                  </a:cubicBezTo>
                  <a:cubicBezTo>
                    <a:pt x="352"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380;p69"/>
            <p:cNvSpPr/>
            <p:nvPr/>
          </p:nvSpPr>
          <p:spPr>
            <a:xfrm>
              <a:off x="6924500" y="3422159"/>
              <a:ext cx="23280" cy="30999"/>
            </a:xfrm>
            <a:custGeom>
              <a:avLst/>
              <a:gdLst/>
              <a:ahLst/>
              <a:cxnLst/>
              <a:rect l="l" t="t" r="r" b="b"/>
              <a:pathLst>
                <a:path w="561" h="747" extrusionOk="0">
                  <a:moveTo>
                    <a:pt x="369" y="1"/>
                  </a:moveTo>
                  <a:cubicBezTo>
                    <a:pt x="306" y="1"/>
                    <a:pt x="243" y="34"/>
                    <a:pt x="189" y="97"/>
                  </a:cubicBezTo>
                  <a:cubicBezTo>
                    <a:pt x="179" y="111"/>
                    <a:pt x="169" y="123"/>
                    <a:pt x="160" y="137"/>
                  </a:cubicBezTo>
                  <a:cubicBezTo>
                    <a:pt x="146" y="144"/>
                    <a:pt x="135" y="154"/>
                    <a:pt x="124" y="164"/>
                  </a:cubicBezTo>
                  <a:cubicBezTo>
                    <a:pt x="77" y="211"/>
                    <a:pt x="56" y="267"/>
                    <a:pt x="41" y="309"/>
                  </a:cubicBezTo>
                  <a:cubicBezTo>
                    <a:pt x="22" y="356"/>
                    <a:pt x="1" y="416"/>
                    <a:pt x="2" y="485"/>
                  </a:cubicBezTo>
                  <a:cubicBezTo>
                    <a:pt x="4" y="582"/>
                    <a:pt x="56" y="668"/>
                    <a:pt x="135" y="704"/>
                  </a:cubicBezTo>
                  <a:cubicBezTo>
                    <a:pt x="169" y="731"/>
                    <a:pt x="212" y="747"/>
                    <a:pt x="254" y="747"/>
                  </a:cubicBezTo>
                  <a:cubicBezTo>
                    <a:pt x="273" y="747"/>
                    <a:pt x="290" y="745"/>
                    <a:pt x="309" y="739"/>
                  </a:cubicBezTo>
                  <a:cubicBezTo>
                    <a:pt x="355" y="725"/>
                    <a:pt x="413" y="686"/>
                    <a:pt x="443" y="587"/>
                  </a:cubicBezTo>
                  <a:cubicBezTo>
                    <a:pt x="476" y="526"/>
                    <a:pt x="484" y="460"/>
                    <a:pt x="488" y="413"/>
                  </a:cubicBezTo>
                  <a:lnTo>
                    <a:pt x="488" y="405"/>
                  </a:lnTo>
                  <a:lnTo>
                    <a:pt x="515" y="348"/>
                  </a:lnTo>
                  <a:cubicBezTo>
                    <a:pt x="532" y="314"/>
                    <a:pt x="553" y="267"/>
                    <a:pt x="556" y="210"/>
                  </a:cubicBezTo>
                  <a:cubicBezTo>
                    <a:pt x="560" y="123"/>
                    <a:pt x="512" y="46"/>
                    <a:pt x="439" y="15"/>
                  </a:cubicBezTo>
                  <a:cubicBezTo>
                    <a:pt x="416" y="5"/>
                    <a:pt x="393"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381;p69"/>
            <p:cNvSpPr/>
            <p:nvPr/>
          </p:nvSpPr>
          <p:spPr>
            <a:xfrm>
              <a:off x="7049366" y="3360784"/>
              <a:ext cx="29048" cy="29297"/>
            </a:xfrm>
            <a:custGeom>
              <a:avLst/>
              <a:gdLst/>
              <a:ahLst/>
              <a:cxnLst/>
              <a:rect l="l" t="t" r="r" b="b"/>
              <a:pathLst>
                <a:path w="700" h="706" extrusionOk="0">
                  <a:moveTo>
                    <a:pt x="472" y="0"/>
                  </a:moveTo>
                  <a:cubicBezTo>
                    <a:pt x="456" y="0"/>
                    <a:pt x="440" y="2"/>
                    <a:pt x="424" y="6"/>
                  </a:cubicBezTo>
                  <a:cubicBezTo>
                    <a:pt x="419" y="8"/>
                    <a:pt x="417" y="8"/>
                    <a:pt x="413" y="9"/>
                  </a:cubicBezTo>
                  <a:cubicBezTo>
                    <a:pt x="402" y="6"/>
                    <a:pt x="389" y="5"/>
                    <a:pt x="376" y="5"/>
                  </a:cubicBezTo>
                  <a:cubicBezTo>
                    <a:pt x="370" y="5"/>
                    <a:pt x="363" y="5"/>
                    <a:pt x="357" y="6"/>
                  </a:cubicBezTo>
                  <a:cubicBezTo>
                    <a:pt x="315" y="11"/>
                    <a:pt x="275" y="30"/>
                    <a:pt x="241" y="57"/>
                  </a:cubicBezTo>
                  <a:cubicBezTo>
                    <a:pt x="179" y="76"/>
                    <a:pt x="121" y="116"/>
                    <a:pt x="77" y="171"/>
                  </a:cubicBezTo>
                  <a:cubicBezTo>
                    <a:pt x="17" y="247"/>
                    <a:pt x="0" y="339"/>
                    <a:pt x="31" y="415"/>
                  </a:cubicBezTo>
                  <a:cubicBezTo>
                    <a:pt x="31" y="453"/>
                    <a:pt x="38" y="490"/>
                    <a:pt x="56" y="524"/>
                  </a:cubicBezTo>
                  <a:cubicBezTo>
                    <a:pt x="54" y="541"/>
                    <a:pt x="56" y="557"/>
                    <a:pt x="59" y="575"/>
                  </a:cubicBezTo>
                  <a:cubicBezTo>
                    <a:pt x="68" y="616"/>
                    <a:pt x="94" y="649"/>
                    <a:pt x="129" y="671"/>
                  </a:cubicBezTo>
                  <a:cubicBezTo>
                    <a:pt x="134" y="673"/>
                    <a:pt x="139" y="675"/>
                    <a:pt x="145" y="678"/>
                  </a:cubicBezTo>
                  <a:cubicBezTo>
                    <a:pt x="159" y="683"/>
                    <a:pt x="174" y="688"/>
                    <a:pt x="191" y="689"/>
                  </a:cubicBezTo>
                  <a:cubicBezTo>
                    <a:pt x="209" y="700"/>
                    <a:pt x="230" y="705"/>
                    <a:pt x="251" y="705"/>
                  </a:cubicBezTo>
                  <a:cubicBezTo>
                    <a:pt x="271" y="705"/>
                    <a:pt x="291" y="700"/>
                    <a:pt x="309" y="690"/>
                  </a:cubicBezTo>
                  <a:cubicBezTo>
                    <a:pt x="327" y="680"/>
                    <a:pt x="345" y="668"/>
                    <a:pt x="363" y="657"/>
                  </a:cubicBezTo>
                  <a:cubicBezTo>
                    <a:pt x="385" y="652"/>
                    <a:pt x="406" y="640"/>
                    <a:pt x="423" y="622"/>
                  </a:cubicBezTo>
                  <a:lnTo>
                    <a:pt x="442" y="601"/>
                  </a:lnTo>
                  <a:cubicBezTo>
                    <a:pt x="484" y="577"/>
                    <a:pt x="523" y="544"/>
                    <a:pt x="552" y="505"/>
                  </a:cubicBezTo>
                  <a:cubicBezTo>
                    <a:pt x="566" y="487"/>
                    <a:pt x="578" y="468"/>
                    <a:pt x="587" y="447"/>
                  </a:cubicBezTo>
                  <a:cubicBezTo>
                    <a:pt x="609" y="422"/>
                    <a:pt x="619" y="391"/>
                    <a:pt x="618" y="360"/>
                  </a:cubicBezTo>
                  <a:lnTo>
                    <a:pt x="626" y="345"/>
                  </a:lnTo>
                  <a:cubicBezTo>
                    <a:pt x="631" y="336"/>
                    <a:pt x="636" y="325"/>
                    <a:pt x="640" y="317"/>
                  </a:cubicBezTo>
                  <a:cubicBezTo>
                    <a:pt x="700" y="189"/>
                    <a:pt x="659" y="108"/>
                    <a:pt x="629" y="72"/>
                  </a:cubicBezTo>
                  <a:cubicBezTo>
                    <a:pt x="592" y="26"/>
                    <a:pt x="53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382;p69"/>
            <p:cNvSpPr/>
            <p:nvPr/>
          </p:nvSpPr>
          <p:spPr>
            <a:xfrm>
              <a:off x="6994838" y="3345928"/>
              <a:ext cx="30210" cy="28965"/>
            </a:xfrm>
            <a:custGeom>
              <a:avLst/>
              <a:gdLst/>
              <a:ahLst/>
              <a:cxnLst/>
              <a:rect l="l" t="t" r="r" b="b"/>
              <a:pathLst>
                <a:path w="728" h="698" extrusionOk="0">
                  <a:moveTo>
                    <a:pt x="456" y="1"/>
                  </a:moveTo>
                  <a:cubicBezTo>
                    <a:pt x="418" y="1"/>
                    <a:pt x="379" y="8"/>
                    <a:pt x="342" y="22"/>
                  </a:cubicBezTo>
                  <a:cubicBezTo>
                    <a:pt x="280" y="29"/>
                    <a:pt x="218" y="63"/>
                    <a:pt x="166" y="118"/>
                  </a:cubicBezTo>
                  <a:cubicBezTo>
                    <a:pt x="135" y="151"/>
                    <a:pt x="108" y="192"/>
                    <a:pt x="92" y="236"/>
                  </a:cubicBezTo>
                  <a:cubicBezTo>
                    <a:pt x="76" y="261"/>
                    <a:pt x="63" y="288"/>
                    <a:pt x="52" y="315"/>
                  </a:cubicBezTo>
                  <a:cubicBezTo>
                    <a:pt x="0" y="439"/>
                    <a:pt x="16" y="601"/>
                    <a:pt x="141" y="672"/>
                  </a:cubicBezTo>
                  <a:cubicBezTo>
                    <a:pt x="145" y="673"/>
                    <a:pt x="152" y="676"/>
                    <a:pt x="157" y="678"/>
                  </a:cubicBezTo>
                  <a:cubicBezTo>
                    <a:pt x="186" y="691"/>
                    <a:pt x="217" y="697"/>
                    <a:pt x="249" y="697"/>
                  </a:cubicBezTo>
                  <a:cubicBezTo>
                    <a:pt x="302" y="697"/>
                    <a:pt x="356" y="680"/>
                    <a:pt x="403" y="647"/>
                  </a:cubicBezTo>
                  <a:cubicBezTo>
                    <a:pt x="419" y="635"/>
                    <a:pt x="435" y="621"/>
                    <a:pt x="449" y="608"/>
                  </a:cubicBezTo>
                  <a:cubicBezTo>
                    <a:pt x="481" y="598"/>
                    <a:pt x="511" y="580"/>
                    <a:pt x="538" y="558"/>
                  </a:cubicBezTo>
                  <a:cubicBezTo>
                    <a:pt x="595" y="508"/>
                    <a:pt x="624" y="444"/>
                    <a:pt x="644" y="397"/>
                  </a:cubicBezTo>
                  <a:cubicBezTo>
                    <a:pt x="667" y="345"/>
                    <a:pt x="728" y="206"/>
                    <a:pt x="644" y="91"/>
                  </a:cubicBezTo>
                  <a:cubicBezTo>
                    <a:pt x="597" y="28"/>
                    <a:pt x="528"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383;p69"/>
            <p:cNvSpPr/>
            <p:nvPr/>
          </p:nvSpPr>
          <p:spPr>
            <a:xfrm>
              <a:off x="6985584" y="3409958"/>
              <a:ext cx="25396" cy="23405"/>
            </a:xfrm>
            <a:custGeom>
              <a:avLst/>
              <a:gdLst/>
              <a:ahLst/>
              <a:cxnLst/>
              <a:rect l="l" t="t" r="r" b="b"/>
              <a:pathLst>
                <a:path w="612" h="564" extrusionOk="0">
                  <a:moveTo>
                    <a:pt x="400" y="0"/>
                  </a:moveTo>
                  <a:cubicBezTo>
                    <a:pt x="366" y="0"/>
                    <a:pt x="325" y="8"/>
                    <a:pt x="280" y="30"/>
                  </a:cubicBezTo>
                  <a:cubicBezTo>
                    <a:pt x="225" y="44"/>
                    <a:pt x="178" y="75"/>
                    <a:pt x="147" y="118"/>
                  </a:cubicBezTo>
                  <a:cubicBezTo>
                    <a:pt x="114" y="147"/>
                    <a:pt x="78" y="183"/>
                    <a:pt x="53" y="231"/>
                  </a:cubicBezTo>
                  <a:cubicBezTo>
                    <a:pt x="0" y="334"/>
                    <a:pt x="22" y="456"/>
                    <a:pt x="106" y="520"/>
                  </a:cubicBezTo>
                  <a:cubicBezTo>
                    <a:pt x="117" y="531"/>
                    <a:pt x="131" y="539"/>
                    <a:pt x="147" y="545"/>
                  </a:cubicBezTo>
                  <a:cubicBezTo>
                    <a:pt x="175" y="557"/>
                    <a:pt x="206" y="564"/>
                    <a:pt x="238" y="564"/>
                  </a:cubicBezTo>
                  <a:cubicBezTo>
                    <a:pt x="259" y="564"/>
                    <a:pt x="280" y="561"/>
                    <a:pt x="301" y="555"/>
                  </a:cubicBezTo>
                  <a:cubicBezTo>
                    <a:pt x="303" y="555"/>
                    <a:pt x="305" y="555"/>
                    <a:pt x="307" y="555"/>
                  </a:cubicBezTo>
                  <a:cubicBezTo>
                    <a:pt x="409" y="555"/>
                    <a:pt x="508" y="502"/>
                    <a:pt x="559" y="415"/>
                  </a:cubicBezTo>
                  <a:cubicBezTo>
                    <a:pt x="586" y="369"/>
                    <a:pt x="598" y="317"/>
                    <a:pt x="595" y="267"/>
                  </a:cubicBezTo>
                  <a:cubicBezTo>
                    <a:pt x="612" y="186"/>
                    <a:pt x="595" y="101"/>
                    <a:pt x="527" y="45"/>
                  </a:cubicBezTo>
                  <a:cubicBezTo>
                    <a:pt x="501" y="24"/>
                    <a:pt x="45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384;p69"/>
            <p:cNvSpPr/>
            <p:nvPr/>
          </p:nvSpPr>
          <p:spPr>
            <a:xfrm>
              <a:off x="6805153" y="3416722"/>
              <a:ext cx="25396" cy="23405"/>
            </a:xfrm>
            <a:custGeom>
              <a:avLst/>
              <a:gdLst/>
              <a:ahLst/>
              <a:cxnLst/>
              <a:rect l="l" t="t" r="r" b="b"/>
              <a:pathLst>
                <a:path w="612" h="564" extrusionOk="0">
                  <a:moveTo>
                    <a:pt x="400" y="1"/>
                  </a:moveTo>
                  <a:cubicBezTo>
                    <a:pt x="366" y="1"/>
                    <a:pt x="325" y="9"/>
                    <a:pt x="280" y="31"/>
                  </a:cubicBezTo>
                  <a:cubicBezTo>
                    <a:pt x="225" y="44"/>
                    <a:pt x="178" y="75"/>
                    <a:pt x="147" y="119"/>
                  </a:cubicBezTo>
                  <a:cubicBezTo>
                    <a:pt x="114" y="147"/>
                    <a:pt x="78" y="183"/>
                    <a:pt x="53" y="230"/>
                  </a:cubicBezTo>
                  <a:cubicBezTo>
                    <a:pt x="1" y="334"/>
                    <a:pt x="22" y="456"/>
                    <a:pt x="106" y="521"/>
                  </a:cubicBezTo>
                  <a:cubicBezTo>
                    <a:pt x="119" y="530"/>
                    <a:pt x="133" y="539"/>
                    <a:pt x="149" y="546"/>
                  </a:cubicBezTo>
                  <a:cubicBezTo>
                    <a:pt x="177" y="558"/>
                    <a:pt x="208" y="564"/>
                    <a:pt x="240" y="564"/>
                  </a:cubicBezTo>
                  <a:cubicBezTo>
                    <a:pt x="260" y="564"/>
                    <a:pt x="281" y="561"/>
                    <a:pt x="301" y="556"/>
                  </a:cubicBezTo>
                  <a:cubicBezTo>
                    <a:pt x="303" y="556"/>
                    <a:pt x="305" y="556"/>
                    <a:pt x="307" y="556"/>
                  </a:cubicBezTo>
                  <a:cubicBezTo>
                    <a:pt x="410" y="556"/>
                    <a:pt x="509" y="503"/>
                    <a:pt x="559" y="415"/>
                  </a:cubicBezTo>
                  <a:cubicBezTo>
                    <a:pt x="587" y="369"/>
                    <a:pt x="598" y="317"/>
                    <a:pt x="595" y="268"/>
                  </a:cubicBezTo>
                  <a:cubicBezTo>
                    <a:pt x="612" y="187"/>
                    <a:pt x="595" y="101"/>
                    <a:pt x="527" y="46"/>
                  </a:cubicBezTo>
                  <a:cubicBezTo>
                    <a:pt x="501" y="25"/>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385;p69"/>
            <p:cNvSpPr/>
            <p:nvPr/>
          </p:nvSpPr>
          <p:spPr>
            <a:xfrm>
              <a:off x="7151325" y="3680812"/>
              <a:ext cx="105943" cy="267783"/>
            </a:xfrm>
            <a:custGeom>
              <a:avLst/>
              <a:gdLst/>
              <a:ahLst/>
              <a:cxnLst/>
              <a:rect l="l" t="t" r="r" b="b"/>
              <a:pathLst>
                <a:path w="2553" h="6453" extrusionOk="0">
                  <a:moveTo>
                    <a:pt x="1321" y="0"/>
                  </a:moveTo>
                  <a:cubicBezTo>
                    <a:pt x="1" y="3960"/>
                    <a:pt x="1603" y="6453"/>
                    <a:pt x="1603" y="6453"/>
                  </a:cubicBezTo>
                  <a:cubicBezTo>
                    <a:pt x="1603" y="6453"/>
                    <a:pt x="2197" y="5711"/>
                    <a:pt x="2375" y="3753"/>
                  </a:cubicBezTo>
                  <a:cubicBezTo>
                    <a:pt x="2553" y="1795"/>
                    <a:pt x="1321" y="1"/>
                    <a:pt x="1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386;p69"/>
            <p:cNvSpPr/>
            <p:nvPr/>
          </p:nvSpPr>
          <p:spPr>
            <a:xfrm>
              <a:off x="7077293" y="3706292"/>
              <a:ext cx="230145" cy="192216"/>
            </a:xfrm>
            <a:custGeom>
              <a:avLst/>
              <a:gdLst/>
              <a:ahLst/>
              <a:cxnLst/>
              <a:rect l="l" t="t" r="r" b="b"/>
              <a:pathLst>
                <a:path w="5546" h="4632" extrusionOk="0">
                  <a:moveTo>
                    <a:pt x="1057" y="1"/>
                  </a:moveTo>
                  <a:cubicBezTo>
                    <a:pt x="1002" y="1"/>
                    <a:pt x="963" y="17"/>
                    <a:pt x="944" y="54"/>
                  </a:cubicBezTo>
                  <a:cubicBezTo>
                    <a:pt x="776" y="379"/>
                    <a:pt x="2137" y="1328"/>
                    <a:pt x="2137" y="1328"/>
                  </a:cubicBezTo>
                  <a:cubicBezTo>
                    <a:pt x="2137" y="1328"/>
                    <a:pt x="987" y="714"/>
                    <a:pt x="471" y="714"/>
                  </a:cubicBezTo>
                  <a:cubicBezTo>
                    <a:pt x="339" y="714"/>
                    <a:pt x="248" y="754"/>
                    <a:pt x="229" y="854"/>
                  </a:cubicBezTo>
                  <a:cubicBezTo>
                    <a:pt x="183" y="1146"/>
                    <a:pt x="1806" y="1804"/>
                    <a:pt x="1806" y="1804"/>
                  </a:cubicBezTo>
                  <a:cubicBezTo>
                    <a:pt x="1806" y="1804"/>
                    <a:pt x="787" y="1472"/>
                    <a:pt x="309" y="1472"/>
                  </a:cubicBezTo>
                  <a:cubicBezTo>
                    <a:pt x="174" y="1472"/>
                    <a:pt x="82" y="1499"/>
                    <a:pt x="68" y="1566"/>
                  </a:cubicBezTo>
                  <a:cubicBezTo>
                    <a:pt x="1" y="1872"/>
                    <a:pt x="1627" y="2328"/>
                    <a:pt x="1627" y="2328"/>
                  </a:cubicBezTo>
                  <a:cubicBezTo>
                    <a:pt x="1627" y="2328"/>
                    <a:pt x="1080" y="2217"/>
                    <a:pt x="665" y="2217"/>
                  </a:cubicBezTo>
                  <a:cubicBezTo>
                    <a:pt x="425" y="2217"/>
                    <a:pt x="230" y="2254"/>
                    <a:pt x="212" y="2372"/>
                  </a:cubicBezTo>
                  <a:cubicBezTo>
                    <a:pt x="166" y="2693"/>
                    <a:pt x="2342" y="3417"/>
                    <a:pt x="3072" y="3509"/>
                  </a:cubicBezTo>
                  <a:cubicBezTo>
                    <a:pt x="3072" y="3509"/>
                    <a:pt x="4159" y="4242"/>
                    <a:pt x="5244" y="4632"/>
                  </a:cubicBezTo>
                  <a:cubicBezTo>
                    <a:pt x="5373" y="3979"/>
                    <a:pt x="5545" y="3045"/>
                    <a:pt x="5505" y="1667"/>
                  </a:cubicBezTo>
                  <a:lnTo>
                    <a:pt x="4093" y="1510"/>
                  </a:lnTo>
                  <a:cubicBezTo>
                    <a:pt x="4093" y="1510"/>
                    <a:pt x="3191" y="170"/>
                    <a:pt x="2740" y="170"/>
                  </a:cubicBezTo>
                  <a:cubicBezTo>
                    <a:pt x="2733" y="170"/>
                    <a:pt x="2726" y="170"/>
                    <a:pt x="2719" y="171"/>
                  </a:cubicBezTo>
                  <a:cubicBezTo>
                    <a:pt x="2275" y="216"/>
                    <a:pt x="2850" y="996"/>
                    <a:pt x="2850" y="996"/>
                  </a:cubicBezTo>
                  <a:cubicBezTo>
                    <a:pt x="2850" y="996"/>
                    <a:pt x="1484" y="1"/>
                    <a:pt x="1057"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387;p69"/>
            <p:cNvSpPr/>
            <p:nvPr/>
          </p:nvSpPr>
          <p:spPr>
            <a:xfrm>
              <a:off x="7206143" y="3352152"/>
              <a:ext cx="446306" cy="596900"/>
            </a:xfrm>
            <a:custGeom>
              <a:avLst/>
              <a:gdLst/>
              <a:ahLst/>
              <a:cxnLst/>
              <a:rect l="l" t="t" r="r" b="b"/>
              <a:pathLst>
                <a:path w="10755" h="14384" extrusionOk="0">
                  <a:moveTo>
                    <a:pt x="4584" y="1"/>
                  </a:moveTo>
                  <a:lnTo>
                    <a:pt x="3739" y="7253"/>
                  </a:lnTo>
                  <a:cubicBezTo>
                    <a:pt x="1691" y="7297"/>
                    <a:pt x="0" y="7920"/>
                    <a:pt x="0" y="7920"/>
                  </a:cubicBezTo>
                  <a:cubicBezTo>
                    <a:pt x="0" y="7920"/>
                    <a:pt x="1232" y="9715"/>
                    <a:pt x="1054" y="11673"/>
                  </a:cubicBezTo>
                  <a:cubicBezTo>
                    <a:pt x="876" y="13631"/>
                    <a:pt x="282" y="14373"/>
                    <a:pt x="282" y="14373"/>
                  </a:cubicBezTo>
                  <a:cubicBezTo>
                    <a:pt x="282" y="14373"/>
                    <a:pt x="465" y="14383"/>
                    <a:pt x="776" y="14383"/>
                  </a:cubicBezTo>
                  <a:cubicBezTo>
                    <a:pt x="2174" y="14383"/>
                    <a:pt x="6166" y="14174"/>
                    <a:pt x="7877" y="11882"/>
                  </a:cubicBezTo>
                  <a:cubicBezTo>
                    <a:pt x="10755" y="8021"/>
                    <a:pt x="4584" y="1"/>
                    <a:pt x="458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388;p69"/>
            <p:cNvSpPr/>
            <p:nvPr/>
          </p:nvSpPr>
          <p:spPr>
            <a:xfrm>
              <a:off x="7206143" y="3649399"/>
              <a:ext cx="240105" cy="31455"/>
            </a:xfrm>
            <a:custGeom>
              <a:avLst/>
              <a:gdLst/>
              <a:ahLst/>
              <a:cxnLst/>
              <a:rect l="l" t="t" r="r" b="b"/>
              <a:pathLst>
                <a:path w="5786" h="758" extrusionOk="0">
                  <a:moveTo>
                    <a:pt x="5786" y="1"/>
                  </a:moveTo>
                  <a:cubicBezTo>
                    <a:pt x="2803" y="1"/>
                    <a:pt x="0" y="757"/>
                    <a:pt x="0" y="757"/>
                  </a:cubicBezTo>
                  <a:lnTo>
                    <a:pt x="57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389;p69"/>
            <p:cNvSpPr/>
            <p:nvPr/>
          </p:nvSpPr>
          <p:spPr>
            <a:xfrm>
              <a:off x="7219090" y="3844479"/>
              <a:ext cx="315049" cy="106690"/>
            </a:xfrm>
            <a:custGeom>
              <a:avLst/>
              <a:gdLst/>
              <a:ahLst/>
              <a:cxnLst/>
              <a:rect l="l" t="t" r="r" b="b"/>
              <a:pathLst>
                <a:path w="7592" h="2571" extrusionOk="0">
                  <a:moveTo>
                    <a:pt x="7536" y="0"/>
                  </a:moveTo>
                  <a:cubicBezTo>
                    <a:pt x="7354" y="287"/>
                    <a:pt x="7111" y="529"/>
                    <a:pt x="6843" y="732"/>
                  </a:cubicBezTo>
                  <a:cubicBezTo>
                    <a:pt x="6573" y="937"/>
                    <a:pt x="6279" y="1110"/>
                    <a:pt x="5975" y="1260"/>
                  </a:cubicBezTo>
                  <a:cubicBezTo>
                    <a:pt x="5362" y="1551"/>
                    <a:pt x="4712" y="1765"/>
                    <a:pt x="4050" y="1927"/>
                  </a:cubicBezTo>
                  <a:cubicBezTo>
                    <a:pt x="3388" y="2090"/>
                    <a:pt x="2716" y="2214"/>
                    <a:pt x="2039" y="2306"/>
                  </a:cubicBezTo>
                  <a:cubicBezTo>
                    <a:pt x="1363" y="2398"/>
                    <a:pt x="681" y="2469"/>
                    <a:pt x="0" y="2508"/>
                  </a:cubicBezTo>
                  <a:lnTo>
                    <a:pt x="0" y="2571"/>
                  </a:lnTo>
                  <a:cubicBezTo>
                    <a:pt x="688" y="2565"/>
                    <a:pt x="1373" y="2514"/>
                    <a:pt x="2054" y="2432"/>
                  </a:cubicBezTo>
                  <a:cubicBezTo>
                    <a:pt x="2736" y="2345"/>
                    <a:pt x="3417" y="2231"/>
                    <a:pt x="4082" y="2059"/>
                  </a:cubicBezTo>
                  <a:cubicBezTo>
                    <a:pt x="4748" y="1889"/>
                    <a:pt x="5409" y="1675"/>
                    <a:pt x="6026" y="1364"/>
                  </a:cubicBezTo>
                  <a:cubicBezTo>
                    <a:pt x="6637" y="1050"/>
                    <a:pt x="7230" y="637"/>
                    <a:pt x="7591" y="34"/>
                  </a:cubicBezTo>
                  <a:lnTo>
                    <a:pt x="7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390;p69"/>
            <p:cNvSpPr/>
            <p:nvPr/>
          </p:nvSpPr>
          <p:spPr>
            <a:xfrm>
              <a:off x="7117505" y="3227535"/>
              <a:ext cx="370282" cy="306252"/>
            </a:xfrm>
            <a:custGeom>
              <a:avLst/>
              <a:gdLst/>
              <a:ahLst/>
              <a:cxnLst/>
              <a:rect l="l" t="t" r="r" b="b"/>
              <a:pathLst>
                <a:path w="8923" h="7380" extrusionOk="0">
                  <a:moveTo>
                    <a:pt x="5182" y="0"/>
                  </a:moveTo>
                  <a:cubicBezTo>
                    <a:pt x="5063" y="0"/>
                    <a:pt x="4999" y="21"/>
                    <a:pt x="4999" y="21"/>
                  </a:cubicBezTo>
                  <a:lnTo>
                    <a:pt x="1" y="1558"/>
                  </a:lnTo>
                  <a:cubicBezTo>
                    <a:pt x="1" y="1558"/>
                    <a:pt x="3054" y="7379"/>
                    <a:pt x="4377" y="7379"/>
                  </a:cubicBezTo>
                  <a:cubicBezTo>
                    <a:pt x="4387" y="7379"/>
                    <a:pt x="4397" y="7379"/>
                    <a:pt x="4406" y="7378"/>
                  </a:cubicBezTo>
                  <a:cubicBezTo>
                    <a:pt x="5830" y="7318"/>
                    <a:pt x="8818" y="4777"/>
                    <a:pt x="8922" y="4048"/>
                  </a:cubicBezTo>
                  <a:cubicBezTo>
                    <a:pt x="7118" y="359"/>
                    <a:pt x="5675" y="0"/>
                    <a:pt x="5182"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391;p69"/>
            <p:cNvSpPr/>
            <p:nvPr/>
          </p:nvSpPr>
          <p:spPr>
            <a:xfrm>
              <a:off x="7122941" y="3213592"/>
              <a:ext cx="355883" cy="289985"/>
            </a:xfrm>
            <a:custGeom>
              <a:avLst/>
              <a:gdLst/>
              <a:ahLst/>
              <a:cxnLst/>
              <a:rect l="l" t="t" r="r" b="b"/>
              <a:pathLst>
                <a:path w="8576" h="6988" extrusionOk="0">
                  <a:moveTo>
                    <a:pt x="4940" y="1"/>
                  </a:moveTo>
                  <a:cubicBezTo>
                    <a:pt x="4860" y="1"/>
                    <a:pt x="4817" y="12"/>
                    <a:pt x="4817" y="12"/>
                  </a:cubicBezTo>
                  <a:lnTo>
                    <a:pt x="1" y="1469"/>
                  </a:lnTo>
                  <a:cubicBezTo>
                    <a:pt x="1" y="1469"/>
                    <a:pt x="2944" y="6988"/>
                    <a:pt x="4217" y="6988"/>
                  </a:cubicBezTo>
                  <a:cubicBezTo>
                    <a:pt x="4227" y="6988"/>
                    <a:pt x="4236" y="6987"/>
                    <a:pt x="4245" y="6987"/>
                  </a:cubicBezTo>
                  <a:cubicBezTo>
                    <a:pt x="5617" y="6929"/>
                    <a:pt x="8476" y="4624"/>
                    <a:pt x="8576" y="3933"/>
                  </a:cubicBezTo>
                  <a:cubicBezTo>
                    <a:pt x="6770" y="296"/>
                    <a:pt x="5353" y="1"/>
                    <a:pt x="49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392;p69"/>
            <p:cNvSpPr/>
            <p:nvPr/>
          </p:nvSpPr>
          <p:spPr>
            <a:xfrm>
              <a:off x="7358356" y="3267871"/>
              <a:ext cx="22990" cy="25687"/>
            </a:xfrm>
            <a:custGeom>
              <a:avLst/>
              <a:gdLst/>
              <a:ahLst/>
              <a:cxnLst/>
              <a:rect l="l" t="t" r="r" b="b"/>
              <a:pathLst>
                <a:path w="554" h="619" extrusionOk="0">
                  <a:moveTo>
                    <a:pt x="240" y="0"/>
                  </a:moveTo>
                  <a:cubicBezTo>
                    <a:pt x="220" y="0"/>
                    <a:pt x="202" y="3"/>
                    <a:pt x="187" y="7"/>
                  </a:cubicBezTo>
                  <a:cubicBezTo>
                    <a:pt x="102" y="31"/>
                    <a:pt x="51" y="103"/>
                    <a:pt x="35" y="183"/>
                  </a:cubicBezTo>
                  <a:cubicBezTo>
                    <a:pt x="11" y="229"/>
                    <a:pt x="1" y="281"/>
                    <a:pt x="7" y="333"/>
                  </a:cubicBezTo>
                  <a:cubicBezTo>
                    <a:pt x="18" y="435"/>
                    <a:pt x="89" y="526"/>
                    <a:pt x="186" y="565"/>
                  </a:cubicBezTo>
                  <a:cubicBezTo>
                    <a:pt x="229" y="600"/>
                    <a:pt x="279" y="619"/>
                    <a:pt x="331" y="619"/>
                  </a:cubicBezTo>
                  <a:cubicBezTo>
                    <a:pt x="347" y="619"/>
                    <a:pt x="365" y="616"/>
                    <a:pt x="381" y="611"/>
                  </a:cubicBezTo>
                  <a:cubicBezTo>
                    <a:pt x="484" y="586"/>
                    <a:pt x="553" y="485"/>
                    <a:pt x="547" y="368"/>
                  </a:cubicBezTo>
                  <a:cubicBezTo>
                    <a:pt x="545" y="315"/>
                    <a:pt x="526" y="268"/>
                    <a:pt x="507" y="228"/>
                  </a:cubicBezTo>
                  <a:cubicBezTo>
                    <a:pt x="495" y="175"/>
                    <a:pt x="465" y="127"/>
                    <a:pt x="421" y="93"/>
                  </a:cubicBezTo>
                  <a:cubicBezTo>
                    <a:pt x="356" y="20"/>
                    <a:pt x="291"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393;p69"/>
            <p:cNvSpPr/>
            <p:nvPr/>
          </p:nvSpPr>
          <p:spPr>
            <a:xfrm>
              <a:off x="7271917" y="3313809"/>
              <a:ext cx="25521" cy="32161"/>
            </a:xfrm>
            <a:custGeom>
              <a:avLst/>
              <a:gdLst/>
              <a:ahLst/>
              <a:cxnLst/>
              <a:rect l="l" t="t" r="r" b="b"/>
              <a:pathLst>
                <a:path w="615" h="775" extrusionOk="0">
                  <a:moveTo>
                    <a:pt x="209" y="0"/>
                  </a:moveTo>
                  <a:cubicBezTo>
                    <a:pt x="180" y="0"/>
                    <a:pt x="151" y="7"/>
                    <a:pt x="125" y="20"/>
                  </a:cubicBezTo>
                  <a:cubicBezTo>
                    <a:pt x="82" y="42"/>
                    <a:pt x="12" y="100"/>
                    <a:pt x="14" y="240"/>
                  </a:cubicBezTo>
                  <a:cubicBezTo>
                    <a:pt x="14" y="251"/>
                    <a:pt x="14" y="262"/>
                    <a:pt x="17" y="272"/>
                  </a:cubicBezTo>
                  <a:lnTo>
                    <a:pt x="17" y="291"/>
                  </a:lnTo>
                  <a:cubicBezTo>
                    <a:pt x="2" y="318"/>
                    <a:pt x="0" y="352"/>
                    <a:pt x="10" y="382"/>
                  </a:cubicBezTo>
                  <a:cubicBezTo>
                    <a:pt x="11" y="405"/>
                    <a:pt x="13" y="427"/>
                    <a:pt x="19" y="449"/>
                  </a:cubicBezTo>
                  <a:cubicBezTo>
                    <a:pt x="31" y="497"/>
                    <a:pt x="52" y="543"/>
                    <a:pt x="80" y="583"/>
                  </a:cubicBezTo>
                  <a:lnTo>
                    <a:pt x="90" y="610"/>
                  </a:lnTo>
                  <a:cubicBezTo>
                    <a:pt x="98" y="633"/>
                    <a:pt x="111" y="651"/>
                    <a:pt x="130" y="666"/>
                  </a:cubicBezTo>
                  <a:cubicBezTo>
                    <a:pt x="141" y="683"/>
                    <a:pt x="153" y="702"/>
                    <a:pt x="166" y="718"/>
                  </a:cubicBezTo>
                  <a:cubicBezTo>
                    <a:pt x="188" y="749"/>
                    <a:pt x="223" y="767"/>
                    <a:pt x="260" y="767"/>
                  </a:cubicBezTo>
                  <a:cubicBezTo>
                    <a:pt x="265" y="767"/>
                    <a:pt x="269" y="766"/>
                    <a:pt x="274" y="766"/>
                  </a:cubicBezTo>
                  <a:cubicBezTo>
                    <a:pt x="291" y="771"/>
                    <a:pt x="306" y="774"/>
                    <a:pt x="321" y="774"/>
                  </a:cubicBezTo>
                  <a:cubicBezTo>
                    <a:pt x="327" y="774"/>
                    <a:pt x="332" y="774"/>
                    <a:pt x="340" y="771"/>
                  </a:cubicBezTo>
                  <a:cubicBezTo>
                    <a:pt x="381" y="766"/>
                    <a:pt x="417" y="745"/>
                    <a:pt x="443" y="712"/>
                  </a:cubicBezTo>
                  <a:cubicBezTo>
                    <a:pt x="453" y="698"/>
                    <a:pt x="461" y="682"/>
                    <a:pt x="466" y="667"/>
                  </a:cubicBezTo>
                  <a:cubicBezTo>
                    <a:pt x="495" y="643"/>
                    <a:pt x="517" y="612"/>
                    <a:pt x="533" y="576"/>
                  </a:cubicBezTo>
                  <a:cubicBezTo>
                    <a:pt x="593" y="519"/>
                    <a:pt x="614" y="430"/>
                    <a:pt x="590" y="336"/>
                  </a:cubicBezTo>
                  <a:cubicBezTo>
                    <a:pt x="572" y="267"/>
                    <a:pt x="534" y="208"/>
                    <a:pt x="485" y="166"/>
                  </a:cubicBezTo>
                  <a:cubicBezTo>
                    <a:pt x="466" y="126"/>
                    <a:pt x="436" y="92"/>
                    <a:pt x="400" y="71"/>
                  </a:cubicBezTo>
                  <a:cubicBezTo>
                    <a:pt x="383" y="61"/>
                    <a:pt x="366" y="54"/>
                    <a:pt x="347" y="50"/>
                  </a:cubicBezTo>
                  <a:cubicBezTo>
                    <a:pt x="343" y="47"/>
                    <a:pt x="341" y="45"/>
                    <a:pt x="338" y="43"/>
                  </a:cubicBezTo>
                  <a:cubicBezTo>
                    <a:pt x="300" y="15"/>
                    <a:pt x="254"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394;p69"/>
            <p:cNvSpPr/>
            <p:nvPr/>
          </p:nvSpPr>
          <p:spPr>
            <a:xfrm>
              <a:off x="7351716" y="3343023"/>
              <a:ext cx="23944" cy="31704"/>
            </a:xfrm>
            <a:custGeom>
              <a:avLst/>
              <a:gdLst/>
              <a:ahLst/>
              <a:cxnLst/>
              <a:rect l="l" t="t" r="r" b="b"/>
              <a:pathLst>
                <a:path w="577" h="764" extrusionOk="0">
                  <a:moveTo>
                    <a:pt x="231" y="1"/>
                  </a:moveTo>
                  <a:cubicBezTo>
                    <a:pt x="195" y="1"/>
                    <a:pt x="158" y="10"/>
                    <a:pt x="124" y="30"/>
                  </a:cubicBezTo>
                  <a:cubicBezTo>
                    <a:pt x="1" y="100"/>
                    <a:pt x="0" y="251"/>
                    <a:pt x="0" y="308"/>
                  </a:cubicBezTo>
                  <a:cubicBezTo>
                    <a:pt x="0" y="360"/>
                    <a:pt x="0" y="429"/>
                    <a:pt x="31" y="497"/>
                  </a:cubicBezTo>
                  <a:cubicBezTo>
                    <a:pt x="46" y="530"/>
                    <a:pt x="68" y="557"/>
                    <a:pt x="93" y="580"/>
                  </a:cubicBezTo>
                  <a:cubicBezTo>
                    <a:pt x="99" y="598"/>
                    <a:pt x="108" y="617"/>
                    <a:pt x="119" y="635"/>
                  </a:cubicBezTo>
                  <a:cubicBezTo>
                    <a:pt x="165" y="714"/>
                    <a:pt x="246" y="763"/>
                    <a:pt x="330" y="763"/>
                  </a:cubicBezTo>
                  <a:cubicBezTo>
                    <a:pt x="335" y="763"/>
                    <a:pt x="341" y="763"/>
                    <a:pt x="349" y="764"/>
                  </a:cubicBezTo>
                  <a:cubicBezTo>
                    <a:pt x="494" y="751"/>
                    <a:pt x="572" y="608"/>
                    <a:pt x="576" y="474"/>
                  </a:cubicBezTo>
                  <a:cubicBezTo>
                    <a:pt x="576" y="444"/>
                    <a:pt x="574" y="416"/>
                    <a:pt x="571" y="386"/>
                  </a:cubicBezTo>
                  <a:cubicBezTo>
                    <a:pt x="573" y="338"/>
                    <a:pt x="566" y="290"/>
                    <a:pt x="550" y="247"/>
                  </a:cubicBezTo>
                  <a:cubicBezTo>
                    <a:pt x="525" y="176"/>
                    <a:pt x="481" y="120"/>
                    <a:pt x="428" y="88"/>
                  </a:cubicBezTo>
                  <a:cubicBezTo>
                    <a:pt x="373" y="36"/>
                    <a:pt x="302"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395;p69"/>
            <p:cNvSpPr/>
            <p:nvPr/>
          </p:nvSpPr>
          <p:spPr>
            <a:xfrm>
              <a:off x="7293703" y="3372196"/>
              <a:ext cx="22948" cy="25728"/>
            </a:xfrm>
            <a:custGeom>
              <a:avLst/>
              <a:gdLst/>
              <a:ahLst/>
              <a:cxnLst/>
              <a:rect l="l" t="t" r="r" b="b"/>
              <a:pathLst>
                <a:path w="553" h="620" extrusionOk="0">
                  <a:moveTo>
                    <a:pt x="240" y="1"/>
                  </a:moveTo>
                  <a:cubicBezTo>
                    <a:pt x="220" y="1"/>
                    <a:pt x="202" y="4"/>
                    <a:pt x="187" y="8"/>
                  </a:cubicBezTo>
                  <a:cubicBezTo>
                    <a:pt x="101" y="32"/>
                    <a:pt x="50" y="104"/>
                    <a:pt x="34" y="183"/>
                  </a:cubicBezTo>
                  <a:cubicBezTo>
                    <a:pt x="10" y="230"/>
                    <a:pt x="1" y="281"/>
                    <a:pt x="7" y="334"/>
                  </a:cubicBezTo>
                  <a:cubicBezTo>
                    <a:pt x="18" y="436"/>
                    <a:pt x="89" y="526"/>
                    <a:pt x="185" y="566"/>
                  </a:cubicBezTo>
                  <a:cubicBezTo>
                    <a:pt x="228" y="601"/>
                    <a:pt x="279" y="619"/>
                    <a:pt x="330" y="619"/>
                  </a:cubicBezTo>
                  <a:cubicBezTo>
                    <a:pt x="347" y="619"/>
                    <a:pt x="362" y="616"/>
                    <a:pt x="380" y="612"/>
                  </a:cubicBezTo>
                  <a:cubicBezTo>
                    <a:pt x="483" y="586"/>
                    <a:pt x="553" y="485"/>
                    <a:pt x="547" y="369"/>
                  </a:cubicBezTo>
                  <a:cubicBezTo>
                    <a:pt x="544" y="315"/>
                    <a:pt x="526" y="269"/>
                    <a:pt x="507" y="229"/>
                  </a:cubicBezTo>
                  <a:cubicBezTo>
                    <a:pt x="494" y="176"/>
                    <a:pt x="464" y="128"/>
                    <a:pt x="420" y="94"/>
                  </a:cubicBezTo>
                  <a:cubicBezTo>
                    <a:pt x="356" y="21"/>
                    <a:pt x="291"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396;p69"/>
            <p:cNvSpPr/>
            <p:nvPr/>
          </p:nvSpPr>
          <p:spPr>
            <a:xfrm>
              <a:off x="7352173" y="3398048"/>
              <a:ext cx="23197" cy="21164"/>
            </a:xfrm>
            <a:custGeom>
              <a:avLst/>
              <a:gdLst/>
              <a:ahLst/>
              <a:cxnLst/>
              <a:rect l="l" t="t" r="r" b="b"/>
              <a:pathLst>
                <a:path w="559" h="510" extrusionOk="0">
                  <a:moveTo>
                    <a:pt x="190" y="1"/>
                  </a:moveTo>
                  <a:cubicBezTo>
                    <a:pt x="167" y="1"/>
                    <a:pt x="144" y="4"/>
                    <a:pt x="121" y="10"/>
                  </a:cubicBezTo>
                  <a:cubicBezTo>
                    <a:pt x="48" y="30"/>
                    <a:pt x="0" y="85"/>
                    <a:pt x="5" y="143"/>
                  </a:cubicBezTo>
                  <a:cubicBezTo>
                    <a:pt x="7" y="183"/>
                    <a:pt x="29" y="214"/>
                    <a:pt x="46" y="236"/>
                  </a:cubicBezTo>
                  <a:lnTo>
                    <a:pt x="73" y="275"/>
                  </a:lnTo>
                  <a:lnTo>
                    <a:pt x="73" y="282"/>
                  </a:lnTo>
                  <a:cubicBezTo>
                    <a:pt x="77" y="314"/>
                    <a:pt x="84" y="359"/>
                    <a:pt x="118" y="400"/>
                  </a:cubicBezTo>
                  <a:cubicBezTo>
                    <a:pt x="149" y="468"/>
                    <a:pt x="206" y="494"/>
                    <a:pt x="253" y="504"/>
                  </a:cubicBezTo>
                  <a:cubicBezTo>
                    <a:pt x="271" y="508"/>
                    <a:pt x="289" y="509"/>
                    <a:pt x="307" y="509"/>
                  </a:cubicBezTo>
                  <a:cubicBezTo>
                    <a:pt x="350" y="509"/>
                    <a:pt x="393" y="499"/>
                    <a:pt x="425" y="478"/>
                  </a:cubicBezTo>
                  <a:cubicBezTo>
                    <a:pt x="504" y="455"/>
                    <a:pt x="557" y="395"/>
                    <a:pt x="558" y="329"/>
                  </a:cubicBezTo>
                  <a:cubicBezTo>
                    <a:pt x="559" y="283"/>
                    <a:pt x="537" y="241"/>
                    <a:pt x="520" y="209"/>
                  </a:cubicBezTo>
                  <a:cubicBezTo>
                    <a:pt x="504" y="182"/>
                    <a:pt x="484" y="143"/>
                    <a:pt x="435" y="112"/>
                  </a:cubicBezTo>
                  <a:cubicBezTo>
                    <a:pt x="425" y="104"/>
                    <a:pt x="414" y="97"/>
                    <a:pt x="401" y="92"/>
                  </a:cubicBezTo>
                  <a:cubicBezTo>
                    <a:pt x="392" y="82"/>
                    <a:pt x="382" y="74"/>
                    <a:pt x="371" y="65"/>
                  </a:cubicBezTo>
                  <a:cubicBezTo>
                    <a:pt x="318" y="23"/>
                    <a:pt x="254"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397;p69"/>
            <p:cNvSpPr/>
            <p:nvPr/>
          </p:nvSpPr>
          <p:spPr>
            <a:xfrm>
              <a:off x="7305613" y="3478512"/>
              <a:ext cx="29048" cy="29256"/>
            </a:xfrm>
            <a:custGeom>
              <a:avLst/>
              <a:gdLst/>
              <a:ahLst/>
              <a:cxnLst/>
              <a:rect l="l" t="t" r="r" b="b"/>
              <a:pathLst>
                <a:path w="700" h="705" extrusionOk="0">
                  <a:moveTo>
                    <a:pt x="225" y="0"/>
                  </a:moveTo>
                  <a:cubicBezTo>
                    <a:pt x="164" y="0"/>
                    <a:pt x="108" y="26"/>
                    <a:pt x="71" y="72"/>
                  </a:cubicBezTo>
                  <a:cubicBezTo>
                    <a:pt x="41" y="108"/>
                    <a:pt x="0" y="188"/>
                    <a:pt x="60" y="316"/>
                  </a:cubicBezTo>
                  <a:cubicBezTo>
                    <a:pt x="65" y="325"/>
                    <a:pt x="68" y="336"/>
                    <a:pt x="73" y="345"/>
                  </a:cubicBezTo>
                  <a:lnTo>
                    <a:pt x="82" y="360"/>
                  </a:lnTo>
                  <a:cubicBezTo>
                    <a:pt x="80" y="391"/>
                    <a:pt x="91" y="422"/>
                    <a:pt x="112" y="446"/>
                  </a:cubicBezTo>
                  <a:cubicBezTo>
                    <a:pt x="122" y="467"/>
                    <a:pt x="134" y="486"/>
                    <a:pt x="147" y="505"/>
                  </a:cubicBezTo>
                  <a:cubicBezTo>
                    <a:pt x="177" y="543"/>
                    <a:pt x="215" y="577"/>
                    <a:pt x="258" y="601"/>
                  </a:cubicBezTo>
                  <a:lnTo>
                    <a:pt x="277" y="621"/>
                  </a:lnTo>
                  <a:cubicBezTo>
                    <a:pt x="294" y="640"/>
                    <a:pt x="314" y="651"/>
                    <a:pt x="336" y="656"/>
                  </a:cubicBezTo>
                  <a:cubicBezTo>
                    <a:pt x="355" y="668"/>
                    <a:pt x="373" y="680"/>
                    <a:pt x="391" y="690"/>
                  </a:cubicBezTo>
                  <a:cubicBezTo>
                    <a:pt x="408" y="700"/>
                    <a:pt x="428" y="705"/>
                    <a:pt x="447" y="705"/>
                  </a:cubicBezTo>
                  <a:cubicBezTo>
                    <a:pt x="469" y="705"/>
                    <a:pt x="490" y="699"/>
                    <a:pt x="509" y="688"/>
                  </a:cubicBezTo>
                  <a:cubicBezTo>
                    <a:pt x="526" y="687"/>
                    <a:pt x="541" y="682"/>
                    <a:pt x="555" y="677"/>
                  </a:cubicBezTo>
                  <a:cubicBezTo>
                    <a:pt x="561" y="674"/>
                    <a:pt x="566" y="672"/>
                    <a:pt x="571" y="671"/>
                  </a:cubicBezTo>
                  <a:cubicBezTo>
                    <a:pt x="606" y="649"/>
                    <a:pt x="632" y="615"/>
                    <a:pt x="640" y="574"/>
                  </a:cubicBezTo>
                  <a:cubicBezTo>
                    <a:pt x="644" y="557"/>
                    <a:pt x="645" y="541"/>
                    <a:pt x="644" y="523"/>
                  </a:cubicBezTo>
                  <a:cubicBezTo>
                    <a:pt x="661" y="490"/>
                    <a:pt x="669" y="453"/>
                    <a:pt x="669" y="414"/>
                  </a:cubicBezTo>
                  <a:cubicBezTo>
                    <a:pt x="700" y="338"/>
                    <a:pt x="683" y="247"/>
                    <a:pt x="623" y="171"/>
                  </a:cubicBezTo>
                  <a:cubicBezTo>
                    <a:pt x="578" y="115"/>
                    <a:pt x="521" y="75"/>
                    <a:pt x="459" y="57"/>
                  </a:cubicBezTo>
                  <a:cubicBezTo>
                    <a:pt x="424" y="29"/>
                    <a:pt x="385" y="11"/>
                    <a:pt x="343" y="6"/>
                  </a:cubicBezTo>
                  <a:cubicBezTo>
                    <a:pt x="336" y="6"/>
                    <a:pt x="329" y="5"/>
                    <a:pt x="322" y="5"/>
                  </a:cubicBezTo>
                  <a:cubicBezTo>
                    <a:pt x="310" y="5"/>
                    <a:pt x="298" y="6"/>
                    <a:pt x="287" y="8"/>
                  </a:cubicBezTo>
                  <a:cubicBezTo>
                    <a:pt x="282" y="7"/>
                    <a:pt x="279" y="7"/>
                    <a:pt x="276" y="6"/>
                  </a:cubicBezTo>
                  <a:cubicBezTo>
                    <a:pt x="259" y="2"/>
                    <a:pt x="24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398;p69"/>
            <p:cNvSpPr/>
            <p:nvPr/>
          </p:nvSpPr>
          <p:spPr>
            <a:xfrm>
              <a:off x="7312626" y="3209318"/>
              <a:ext cx="30210" cy="28924"/>
            </a:xfrm>
            <a:custGeom>
              <a:avLst/>
              <a:gdLst/>
              <a:ahLst/>
              <a:cxnLst/>
              <a:rect l="l" t="t" r="r" b="b"/>
              <a:pathLst>
                <a:path w="728" h="697" extrusionOk="0">
                  <a:moveTo>
                    <a:pt x="272" y="0"/>
                  </a:moveTo>
                  <a:cubicBezTo>
                    <a:pt x="200" y="0"/>
                    <a:pt x="130" y="27"/>
                    <a:pt x="84" y="90"/>
                  </a:cubicBezTo>
                  <a:cubicBezTo>
                    <a:pt x="0" y="206"/>
                    <a:pt x="61" y="343"/>
                    <a:pt x="84" y="396"/>
                  </a:cubicBezTo>
                  <a:cubicBezTo>
                    <a:pt x="104" y="444"/>
                    <a:pt x="133" y="507"/>
                    <a:pt x="190" y="557"/>
                  </a:cubicBezTo>
                  <a:cubicBezTo>
                    <a:pt x="217" y="580"/>
                    <a:pt x="246" y="597"/>
                    <a:pt x="278" y="607"/>
                  </a:cubicBezTo>
                  <a:cubicBezTo>
                    <a:pt x="293" y="621"/>
                    <a:pt x="308" y="634"/>
                    <a:pt x="325" y="647"/>
                  </a:cubicBezTo>
                  <a:cubicBezTo>
                    <a:pt x="371" y="680"/>
                    <a:pt x="425" y="697"/>
                    <a:pt x="477" y="697"/>
                  </a:cubicBezTo>
                  <a:cubicBezTo>
                    <a:pt x="509" y="697"/>
                    <a:pt x="541" y="690"/>
                    <a:pt x="570" y="678"/>
                  </a:cubicBezTo>
                  <a:cubicBezTo>
                    <a:pt x="575" y="675"/>
                    <a:pt x="581" y="672"/>
                    <a:pt x="587" y="671"/>
                  </a:cubicBezTo>
                  <a:cubicBezTo>
                    <a:pt x="712" y="600"/>
                    <a:pt x="728" y="438"/>
                    <a:pt x="676" y="315"/>
                  </a:cubicBezTo>
                  <a:cubicBezTo>
                    <a:pt x="665" y="288"/>
                    <a:pt x="652" y="260"/>
                    <a:pt x="636" y="236"/>
                  </a:cubicBezTo>
                  <a:cubicBezTo>
                    <a:pt x="619" y="191"/>
                    <a:pt x="593" y="150"/>
                    <a:pt x="562" y="118"/>
                  </a:cubicBezTo>
                  <a:cubicBezTo>
                    <a:pt x="510" y="62"/>
                    <a:pt x="447" y="28"/>
                    <a:pt x="386" y="21"/>
                  </a:cubicBezTo>
                  <a:cubicBezTo>
                    <a:pt x="349" y="8"/>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399;p69"/>
            <p:cNvSpPr/>
            <p:nvPr/>
          </p:nvSpPr>
          <p:spPr>
            <a:xfrm>
              <a:off x="7364581" y="3447845"/>
              <a:ext cx="30210" cy="28924"/>
            </a:xfrm>
            <a:custGeom>
              <a:avLst/>
              <a:gdLst/>
              <a:ahLst/>
              <a:cxnLst/>
              <a:rect l="l" t="t" r="r" b="b"/>
              <a:pathLst>
                <a:path w="728" h="697" extrusionOk="0">
                  <a:moveTo>
                    <a:pt x="272" y="0"/>
                  </a:moveTo>
                  <a:cubicBezTo>
                    <a:pt x="200" y="0"/>
                    <a:pt x="130" y="27"/>
                    <a:pt x="84" y="91"/>
                  </a:cubicBezTo>
                  <a:cubicBezTo>
                    <a:pt x="0" y="205"/>
                    <a:pt x="61" y="344"/>
                    <a:pt x="84" y="396"/>
                  </a:cubicBezTo>
                  <a:cubicBezTo>
                    <a:pt x="104" y="443"/>
                    <a:pt x="133" y="508"/>
                    <a:pt x="190" y="556"/>
                  </a:cubicBezTo>
                  <a:cubicBezTo>
                    <a:pt x="217" y="580"/>
                    <a:pt x="247" y="597"/>
                    <a:pt x="278" y="607"/>
                  </a:cubicBezTo>
                  <a:cubicBezTo>
                    <a:pt x="293" y="621"/>
                    <a:pt x="308" y="634"/>
                    <a:pt x="325" y="647"/>
                  </a:cubicBezTo>
                  <a:cubicBezTo>
                    <a:pt x="372" y="680"/>
                    <a:pt x="426" y="697"/>
                    <a:pt x="478" y="697"/>
                  </a:cubicBezTo>
                  <a:cubicBezTo>
                    <a:pt x="510" y="697"/>
                    <a:pt x="541" y="690"/>
                    <a:pt x="570" y="678"/>
                  </a:cubicBezTo>
                  <a:cubicBezTo>
                    <a:pt x="575" y="675"/>
                    <a:pt x="580" y="673"/>
                    <a:pt x="587" y="671"/>
                  </a:cubicBezTo>
                  <a:cubicBezTo>
                    <a:pt x="712" y="601"/>
                    <a:pt x="728" y="438"/>
                    <a:pt x="676" y="314"/>
                  </a:cubicBezTo>
                  <a:cubicBezTo>
                    <a:pt x="665" y="287"/>
                    <a:pt x="653" y="261"/>
                    <a:pt x="637" y="236"/>
                  </a:cubicBezTo>
                  <a:cubicBezTo>
                    <a:pt x="620" y="191"/>
                    <a:pt x="593" y="149"/>
                    <a:pt x="562" y="117"/>
                  </a:cubicBezTo>
                  <a:cubicBezTo>
                    <a:pt x="510" y="62"/>
                    <a:pt x="448" y="29"/>
                    <a:pt x="386" y="20"/>
                  </a:cubicBezTo>
                  <a:cubicBezTo>
                    <a:pt x="349" y="7"/>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400;p69"/>
            <p:cNvSpPr/>
            <p:nvPr/>
          </p:nvSpPr>
          <p:spPr>
            <a:xfrm>
              <a:off x="7320095" y="3298745"/>
              <a:ext cx="25438" cy="23446"/>
            </a:xfrm>
            <a:custGeom>
              <a:avLst/>
              <a:gdLst/>
              <a:ahLst/>
              <a:cxnLst/>
              <a:rect l="l" t="t" r="r" b="b"/>
              <a:pathLst>
                <a:path w="613" h="565" extrusionOk="0">
                  <a:moveTo>
                    <a:pt x="213" y="1"/>
                  </a:moveTo>
                  <a:cubicBezTo>
                    <a:pt x="154" y="1"/>
                    <a:pt x="112" y="24"/>
                    <a:pt x="86" y="46"/>
                  </a:cubicBezTo>
                  <a:cubicBezTo>
                    <a:pt x="17" y="101"/>
                    <a:pt x="0" y="187"/>
                    <a:pt x="17" y="267"/>
                  </a:cubicBezTo>
                  <a:cubicBezTo>
                    <a:pt x="15" y="318"/>
                    <a:pt x="26" y="369"/>
                    <a:pt x="53" y="416"/>
                  </a:cubicBezTo>
                  <a:cubicBezTo>
                    <a:pt x="104" y="503"/>
                    <a:pt x="203" y="556"/>
                    <a:pt x="305" y="556"/>
                  </a:cubicBezTo>
                  <a:cubicBezTo>
                    <a:pt x="307" y="556"/>
                    <a:pt x="309" y="556"/>
                    <a:pt x="311" y="556"/>
                  </a:cubicBezTo>
                  <a:cubicBezTo>
                    <a:pt x="332" y="562"/>
                    <a:pt x="354" y="564"/>
                    <a:pt x="375" y="564"/>
                  </a:cubicBezTo>
                  <a:cubicBezTo>
                    <a:pt x="407" y="564"/>
                    <a:pt x="437" y="558"/>
                    <a:pt x="465" y="545"/>
                  </a:cubicBezTo>
                  <a:cubicBezTo>
                    <a:pt x="481" y="539"/>
                    <a:pt x="495" y="530"/>
                    <a:pt x="506" y="521"/>
                  </a:cubicBezTo>
                  <a:cubicBezTo>
                    <a:pt x="591" y="457"/>
                    <a:pt x="613" y="334"/>
                    <a:pt x="560" y="231"/>
                  </a:cubicBezTo>
                  <a:cubicBezTo>
                    <a:pt x="535" y="184"/>
                    <a:pt x="499" y="148"/>
                    <a:pt x="465" y="119"/>
                  </a:cubicBezTo>
                  <a:cubicBezTo>
                    <a:pt x="434" y="76"/>
                    <a:pt x="387" y="44"/>
                    <a:pt x="333" y="30"/>
                  </a:cubicBezTo>
                  <a:cubicBezTo>
                    <a:pt x="288" y="9"/>
                    <a:pt x="247"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401;p69"/>
            <p:cNvSpPr/>
            <p:nvPr/>
          </p:nvSpPr>
          <p:spPr>
            <a:xfrm>
              <a:off x="7442222" y="3352816"/>
              <a:ext cx="23944" cy="31704"/>
            </a:xfrm>
            <a:custGeom>
              <a:avLst/>
              <a:gdLst/>
              <a:ahLst/>
              <a:cxnLst/>
              <a:rect l="l" t="t" r="r" b="b"/>
              <a:pathLst>
                <a:path w="577" h="764" extrusionOk="0">
                  <a:moveTo>
                    <a:pt x="232" y="1"/>
                  </a:moveTo>
                  <a:cubicBezTo>
                    <a:pt x="196" y="1"/>
                    <a:pt x="160" y="10"/>
                    <a:pt x="124" y="30"/>
                  </a:cubicBezTo>
                  <a:cubicBezTo>
                    <a:pt x="3" y="100"/>
                    <a:pt x="1" y="250"/>
                    <a:pt x="1" y="308"/>
                  </a:cubicBezTo>
                  <a:cubicBezTo>
                    <a:pt x="1" y="360"/>
                    <a:pt x="1" y="429"/>
                    <a:pt x="32" y="497"/>
                  </a:cubicBezTo>
                  <a:cubicBezTo>
                    <a:pt x="47" y="530"/>
                    <a:pt x="70" y="557"/>
                    <a:pt x="93" y="579"/>
                  </a:cubicBezTo>
                  <a:cubicBezTo>
                    <a:pt x="101" y="598"/>
                    <a:pt x="109" y="617"/>
                    <a:pt x="119" y="635"/>
                  </a:cubicBezTo>
                  <a:cubicBezTo>
                    <a:pt x="166" y="713"/>
                    <a:pt x="247" y="763"/>
                    <a:pt x="331" y="763"/>
                  </a:cubicBezTo>
                  <a:cubicBezTo>
                    <a:pt x="338" y="763"/>
                    <a:pt x="344" y="763"/>
                    <a:pt x="350" y="764"/>
                  </a:cubicBezTo>
                  <a:cubicBezTo>
                    <a:pt x="494" y="751"/>
                    <a:pt x="573" y="608"/>
                    <a:pt x="577" y="474"/>
                  </a:cubicBezTo>
                  <a:cubicBezTo>
                    <a:pt x="577" y="444"/>
                    <a:pt x="576" y="416"/>
                    <a:pt x="572" y="386"/>
                  </a:cubicBezTo>
                  <a:cubicBezTo>
                    <a:pt x="575" y="337"/>
                    <a:pt x="567" y="290"/>
                    <a:pt x="551" y="247"/>
                  </a:cubicBezTo>
                  <a:cubicBezTo>
                    <a:pt x="525" y="176"/>
                    <a:pt x="483" y="120"/>
                    <a:pt x="428" y="88"/>
                  </a:cubicBezTo>
                  <a:cubicBezTo>
                    <a:pt x="374" y="36"/>
                    <a:pt x="304"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402;p69"/>
            <p:cNvSpPr/>
            <p:nvPr/>
          </p:nvSpPr>
          <p:spPr>
            <a:xfrm>
              <a:off x="7396658" y="3310779"/>
              <a:ext cx="25438" cy="23405"/>
            </a:xfrm>
            <a:custGeom>
              <a:avLst/>
              <a:gdLst/>
              <a:ahLst/>
              <a:cxnLst/>
              <a:rect l="l" t="t" r="r" b="b"/>
              <a:pathLst>
                <a:path w="613" h="564" extrusionOk="0">
                  <a:moveTo>
                    <a:pt x="214" y="1"/>
                  </a:moveTo>
                  <a:cubicBezTo>
                    <a:pt x="154" y="1"/>
                    <a:pt x="112" y="24"/>
                    <a:pt x="86" y="45"/>
                  </a:cubicBezTo>
                  <a:cubicBezTo>
                    <a:pt x="17" y="101"/>
                    <a:pt x="0" y="187"/>
                    <a:pt x="17" y="267"/>
                  </a:cubicBezTo>
                  <a:cubicBezTo>
                    <a:pt x="15" y="317"/>
                    <a:pt x="26" y="369"/>
                    <a:pt x="53" y="415"/>
                  </a:cubicBezTo>
                  <a:cubicBezTo>
                    <a:pt x="103" y="501"/>
                    <a:pt x="201" y="556"/>
                    <a:pt x="302" y="556"/>
                  </a:cubicBezTo>
                  <a:cubicBezTo>
                    <a:pt x="305" y="556"/>
                    <a:pt x="308" y="555"/>
                    <a:pt x="310" y="555"/>
                  </a:cubicBezTo>
                  <a:cubicBezTo>
                    <a:pt x="332" y="561"/>
                    <a:pt x="353" y="564"/>
                    <a:pt x="374" y="564"/>
                  </a:cubicBezTo>
                  <a:cubicBezTo>
                    <a:pt x="405" y="564"/>
                    <a:pt x="436" y="557"/>
                    <a:pt x="464" y="545"/>
                  </a:cubicBezTo>
                  <a:cubicBezTo>
                    <a:pt x="478" y="539"/>
                    <a:pt x="494" y="530"/>
                    <a:pt x="506" y="520"/>
                  </a:cubicBezTo>
                  <a:cubicBezTo>
                    <a:pt x="590" y="456"/>
                    <a:pt x="612" y="334"/>
                    <a:pt x="560" y="231"/>
                  </a:cubicBezTo>
                  <a:cubicBezTo>
                    <a:pt x="535" y="183"/>
                    <a:pt x="499" y="147"/>
                    <a:pt x="465" y="118"/>
                  </a:cubicBezTo>
                  <a:cubicBezTo>
                    <a:pt x="434" y="75"/>
                    <a:pt x="387" y="44"/>
                    <a:pt x="333" y="30"/>
                  </a:cubicBezTo>
                  <a:cubicBezTo>
                    <a:pt x="288" y="9"/>
                    <a:pt x="248"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403;p69"/>
            <p:cNvSpPr/>
            <p:nvPr/>
          </p:nvSpPr>
          <p:spPr>
            <a:xfrm>
              <a:off x="7267891" y="3262974"/>
              <a:ext cx="28799" cy="27679"/>
            </a:xfrm>
            <a:custGeom>
              <a:avLst/>
              <a:gdLst/>
              <a:ahLst/>
              <a:cxnLst/>
              <a:rect l="l" t="t" r="r" b="b"/>
              <a:pathLst>
                <a:path w="694" h="667" extrusionOk="0">
                  <a:moveTo>
                    <a:pt x="203" y="0"/>
                  </a:moveTo>
                  <a:cubicBezTo>
                    <a:pt x="150" y="0"/>
                    <a:pt x="102" y="19"/>
                    <a:pt x="66" y="57"/>
                  </a:cubicBezTo>
                  <a:cubicBezTo>
                    <a:pt x="10" y="114"/>
                    <a:pt x="0" y="204"/>
                    <a:pt x="37" y="281"/>
                  </a:cubicBezTo>
                  <a:cubicBezTo>
                    <a:pt x="62" y="333"/>
                    <a:pt x="102" y="367"/>
                    <a:pt x="130" y="391"/>
                  </a:cubicBezTo>
                  <a:lnTo>
                    <a:pt x="177" y="433"/>
                  </a:lnTo>
                  <a:lnTo>
                    <a:pt x="182" y="440"/>
                  </a:lnTo>
                  <a:cubicBezTo>
                    <a:pt x="203" y="481"/>
                    <a:pt x="237" y="538"/>
                    <a:pt x="293" y="580"/>
                  </a:cubicBezTo>
                  <a:cubicBezTo>
                    <a:pt x="351" y="649"/>
                    <a:pt x="411" y="667"/>
                    <a:pt x="457" y="667"/>
                  </a:cubicBezTo>
                  <a:cubicBezTo>
                    <a:pt x="464" y="667"/>
                    <a:pt x="470" y="666"/>
                    <a:pt x="476" y="665"/>
                  </a:cubicBezTo>
                  <a:cubicBezTo>
                    <a:pt x="496" y="662"/>
                    <a:pt x="512" y="659"/>
                    <a:pt x="530" y="651"/>
                  </a:cubicBezTo>
                  <a:cubicBezTo>
                    <a:pt x="569" y="635"/>
                    <a:pt x="603" y="604"/>
                    <a:pt x="625" y="564"/>
                  </a:cubicBezTo>
                  <a:cubicBezTo>
                    <a:pt x="681" y="500"/>
                    <a:pt x="694" y="399"/>
                    <a:pt x="657" y="310"/>
                  </a:cubicBezTo>
                  <a:cubicBezTo>
                    <a:pt x="630" y="247"/>
                    <a:pt x="586" y="200"/>
                    <a:pt x="549" y="165"/>
                  </a:cubicBezTo>
                  <a:cubicBezTo>
                    <a:pt x="520" y="132"/>
                    <a:pt x="476" y="89"/>
                    <a:pt x="414" y="67"/>
                  </a:cubicBezTo>
                  <a:cubicBezTo>
                    <a:pt x="400" y="62"/>
                    <a:pt x="386" y="57"/>
                    <a:pt x="371" y="54"/>
                  </a:cubicBezTo>
                  <a:cubicBezTo>
                    <a:pt x="357" y="47"/>
                    <a:pt x="341" y="39"/>
                    <a:pt x="327" y="32"/>
                  </a:cubicBezTo>
                  <a:cubicBezTo>
                    <a:pt x="284" y="11"/>
                    <a:pt x="242"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404;p69"/>
            <p:cNvSpPr/>
            <p:nvPr/>
          </p:nvSpPr>
          <p:spPr>
            <a:xfrm>
              <a:off x="7394459" y="3374312"/>
              <a:ext cx="29048" cy="29256"/>
            </a:xfrm>
            <a:custGeom>
              <a:avLst/>
              <a:gdLst/>
              <a:ahLst/>
              <a:cxnLst/>
              <a:rect l="l" t="t" r="r" b="b"/>
              <a:pathLst>
                <a:path w="700" h="705" extrusionOk="0">
                  <a:moveTo>
                    <a:pt x="225" y="1"/>
                  </a:moveTo>
                  <a:cubicBezTo>
                    <a:pt x="164" y="1"/>
                    <a:pt x="107" y="26"/>
                    <a:pt x="71" y="71"/>
                  </a:cubicBezTo>
                  <a:cubicBezTo>
                    <a:pt x="42" y="108"/>
                    <a:pt x="1" y="189"/>
                    <a:pt x="59" y="317"/>
                  </a:cubicBezTo>
                  <a:cubicBezTo>
                    <a:pt x="63" y="326"/>
                    <a:pt x="69" y="336"/>
                    <a:pt x="74" y="345"/>
                  </a:cubicBezTo>
                  <a:lnTo>
                    <a:pt x="81" y="360"/>
                  </a:lnTo>
                  <a:cubicBezTo>
                    <a:pt x="80" y="391"/>
                    <a:pt x="90" y="422"/>
                    <a:pt x="112" y="447"/>
                  </a:cubicBezTo>
                  <a:cubicBezTo>
                    <a:pt x="121" y="467"/>
                    <a:pt x="135" y="487"/>
                    <a:pt x="147" y="504"/>
                  </a:cubicBezTo>
                  <a:cubicBezTo>
                    <a:pt x="177" y="543"/>
                    <a:pt x="216" y="576"/>
                    <a:pt x="258" y="601"/>
                  </a:cubicBezTo>
                  <a:lnTo>
                    <a:pt x="278" y="622"/>
                  </a:lnTo>
                  <a:cubicBezTo>
                    <a:pt x="294" y="640"/>
                    <a:pt x="315" y="652"/>
                    <a:pt x="337" y="657"/>
                  </a:cubicBezTo>
                  <a:cubicBezTo>
                    <a:pt x="355" y="668"/>
                    <a:pt x="373" y="679"/>
                    <a:pt x="391" y="690"/>
                  </a:cubicBezTo>
                  <a:cubicBezTo>
                    <a:pt x="409" y="700"/>
                    <a:pt x="429" y="705"/>
                    <a:pt x="449" y="705"/>
                  </a:cubicBezTo>
                  <a:cubicBezTo>
                    <a:pt x="470" y="705"/>
                    <a:pt x="491" y="699"/>
                    <a:pt x="510" y="689"/>
                  </a:cubicBezTo>
                  <a:cubicBezTo>
                    <a:pt x="526" y="688"/>
                    <a:pt x="542" y="683"/>
                    <a:pt x="554" y="677"/>
                  </a:cubicBezTo>
                  <a:cubicBezTo>
                    <a:pt x="559" y="674"/>
                    <a:pt x="566" y="672"/>
                    <a:pt x="570" y="671"/>
                  </a:cubicBezTo>
                  <a:cubicBezTo>
                    <a:pt x="606" y="649"/>
                    <a:pt x="631" y="616"/>
                    <a:pt x="641" y="574"/>
                  </a:cubicBezTo>
                  <a:cubicBezTo>
                    <a:pt x="645" y="558"/>
                    <a:pt x="646" y="540"/>
                    <a:pt x="645" y="524"/>
                  </a:cubicBezTo>
                  <a:cubicBezTo>
                    <a:pt x="661" y="491"/>
                    <a:pt x="668" y="453"/>
                    <a:pt x="668" y="415"/>
                  </a:cubicBezTo>
                  <a:cubicBezTo>
                    <a:pt x="699" y="338"/>
                    <a:pt x="683" y="247"/>
                    <a:pt x="622" y="171"/>
                  </a:cubicBezTo>
                  <a:cubicBezTo>
                    <a:pt x="579" y="116"/>
                    <a:pt x="521" y="76"/>
                    <a:pt x="459" y="58"/>
                  </a:cubicBezTo>
                  <a:cubicBezTo>
                    <a:pt x="424" y="29"/>
                    <a:pt x="384" y="12"/>
                    <a:pt x="343" y="7"/>
                  </a:cubicBezTo>
                  <a:cubicBezTo>
                    <a:pt x="335" y="6"/>
                    <a:pt x="327" y="5"/>
                    <a:pt x="319" y="5"/>
                  </a:cubicBezTo>
                  <a:cubicBezTo>
                    <a:pt x="308" y="5"/>
                    <a:pt x="297" y="6"/>
                    <a:pt x="286" y="9"/>
                  </a:cubicBezTo>
                  <a:cubicBezTo>
                    <a:pt x="282" y="8"/>
                    <a:pt x="280" y="8"/>
                    <a:pt x="276" y="7"/>
                  </a:cubicBezTo>
                  <a:cubicBezTo>
                    <a:pt x="259" y="3"/>
                    <a:pt x="242"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405;p69"/>
            <p:cNvSpPr/>
            <p:nvPr/>
          </p:nvSpPr>
          <p:spPr>
            <a:xfrm>
              <a:off x="7183237" y="3221269"/>
              <a:ext cx="25438" cy="23446"/>
            </a:xfrm>
            <a:custGeom>
              <a:avLst/>
              <a:gdLst/>
              <a:ahLst/>
              <a:cxnLst/>
              <a:rect l="l" t="t" r="r" b="b"/>
              <a:pathLst>
                <a:path w="613" h="565" extrusionOk="0">
                  <a:moveTo>
                    <a:pt x="214" y="1"/>
                  </a:moveTo>
                  <a:cubicBezTo>
                    <a:pt x="155" y="1"/>
                    <a:pt x="112" y="24"/>
                    <a:pt x="86" y="45"/>
                  </a:cubicBezTo>
                  <a:cubicBezTo>
                    <a:pt x="17" y="101"/>
                    <a:pt x="1" y="188"/>
                    <a:pt x="17" y="268"/>
                  </a:cubicBezTo>
                  <a:cubicBezTo>
                    <a:pt x="15" y="317"/>
                    <a:pt x="26" y="369"/>
                    <a:pt x="53" y="415"/>
                  </a:cubicBezTo>
                  <a:cubicBezTo>
                    <a:pt x="104" y="503"/>
                    <a:pt x="203" y="557"/>
                    <a:pt x="305" y="557"/>
                  </a:cubicBezTo>
                  <a:cubicBezTo>
                    <a:pt x="307" y="557"/>
                    <a:pt x="309" y="556"/>
                    <a:pt x="311" y="556"/>
                  </a:cubicBezTo>
                  <a:cubicBezTo>
                    <a:pt x="332" y="562"/>
                    <a:pt x="354" y="565"/>
                    <a:pt x="375" y="565"/>
                  </a:cubicBezTo>
                  <a:cubicBezTo>
                    <a:pt x="406" y="565"/>
                    <a:pt x="437" y="558"/>
                    <a:pt x="464" y="546"/>
                  </a:cubicBezTo>
                  <a:cubicBezTo>
                    <a:pt x="480" y="539"/>
                    <a:pt x="494" y="532"/>
                    <a:pt x="507" y="521"/>
                  </a:cubicBezTo>
                  <a:cubicBezTo>
                    <a:pt x="591" y="456"/>
                    <a:pt x="613" y="335"/>
                    <a:pt x="560" y="232"/>
                  </a:cubicBezTo>
                  <a:cubicBezTo>
                    <a:pt x="536" y="183"/>
                    <a:pt x="499" y="147"/>
                    <a:pt x="465" y="119"/>
                  </a:cubicBezTo>
                  <a:cubicBezTo>
                    <a:pt x="435" y="75"/>
                    <a:pt x="387" y="44"/>
                    <a:pt x="334" y="30"/>
                  </a:cubicBezTo>
                  <a:cubicBezTo>
                    <a:pt x="288" y="9"/>
                    <a:pt x="248" y="1"/>
                    <a:pt x="21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406;p69"/>
            <p:cNvSpPr/>
            <p:nvPr/>
          </p:nvSpPr>
          <p:spPr>
            <a:xfrm>
              <a:off x="7139125" y="3313601"/>
              <a:ext cx="28799" cy="27679"/>
            </a:xfrm>
            <a:custGeom>
              <a:avLst/>
              <a:gdLst/>
              <a:ahLst/>
              <a:cxnLst/>
              <a:rect l="l" t="t" r="r" b="b"/>
              <a:pathLst>
                <a:path w="694" h="667" extrusionOk="0">
                  <a:moveTo>
                    <a:pt x="202" y="0"/>
                  </a:moveTo>
                  <a:cubicBezTo>
                    <a:pt x="149" y="0"/>
                    <a:pt x="102" y="20"/>
                    <a:pt x="65" y="58"/>
                  </a:cubicBezTo>
                  <a:cubicBezTo>
                    <a:pt x="10" y="114"/>
                    <a:pt x="0" y="204"/>
                    <a:pt x="37" y="281"/>
                  </a:cubicBezTo>
                  <a:cubicBezTo>
                    <a:pt x="62" y="333"/>
                    <a:pt x="101" y="367"/>
                    <a:pt x="130" y="391"/>
                  </a:cubicBezTo>
                  <a:lnTo>
                    <a:pt x="177" y="432"/>
                  </a:lnTo>
                  <a:lnTo>
                    <a:pt x="182" y="440"/>
                  </a:lnTo>
                  <a:cubicBezTo>
                    <a:pt x="203" y="481"/>
                    <a:pt x="237" y="538"/>
                    <a:pt x="292" y="580"/>
                  </a:cubicBezTo>
                  <a:cubicBezTo>
                    <a:pt x="350" y="649"/>
                    <a:pt x="411" y="667"/>
                    <a:pt x="457" y="667"/>
                  </a:cubicBezTo>
                  <a:cubicBezTo>
                    <a:pt x="464" y="667"/>
                    <a:pt x="470" y="666"/>
                    <a:pt x="476" y="666"/>
                  </a:cubicBezTo>
                  <a:cubicBezTo>
                    <a:pt x="496" y="663"/>
                    <a:pt x="512" y="658"/>
                    <a:pt x="529" y="651"/>
                  </a:cubicBezTo>
                  <a:cubicBezTo>
                    <a:pt x="568" y="635"/>
                    <a:pt x="601" y="604"/>
                    <a:pt x="625" y="565"/>
                  </a:cubicBezTo>
                  <a:cubicBezTo>
                    <a:pt x="681" y="499"/>
                    <a:pt x="694" y="399"/>
                    <a:pt x="657" y="310"/>
                  </a:cubicBezTo>
                  <a:cubicBezTo>
                    <a:pt x="630" y="246"/>
                    <a:pt x="586" y="200"/>
                    <a:pt x="549" y="164"/>
                  </a:cubicBezTo>
                  <a:cubicBezTo>
                    <a:pt x="519" y="132"/>
                    <a:pt x="476" y="90"/>
                    <a:pt x="414" y="66"/>
                  </a:cubicBezTo>
                  <a:cubicBezTo>
                    <a:pt x="400" y="61"/>
                    <a:pt x="385" y="58"/>
                    <a:pt x="371" y="55"/>
                  </a:cubicBezTo>
                  <a:cubicBezTo>
                    <a:pt x="357" y="47"/>
                    <a:pt x="341" y="39"/>
                    <a:pt x="327" y="32"/>
                  </a:cubicBezTo>
                  <a:cubicBezTo>
                    <a:pt x="284" y="11"/>
                    <a:pt x="241"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407;p69"/>
            <p:cNvSpPr/>
            <p:nvPr/>
          </p:nvSpPr>
          <p:spPr>
            <a:xfrm>
              <a:off x="7250421" y="3459340"/>
              <a:ext cx="23944" cy="31704"/>
            </a:xfrm>
            <a:custGeom>
              <a:avLst/>
              <a:gdLst/>
              <a:ahLst/>
              <a:cxnLst/>
              <a:rect l="l" t="t" r="r" b="b"/>
              <a:pathLst>
                <a:path w="577" h="764" extrusionOk="0">
                  <a:moveTo>
                    <a:pt x="232" y="1"/>
                  </a:moveTo>
                  <a:cubicBezTo>
                    <a:pt x="196" y="1"/>
                    <a:pt x="159" y="10"/>
                    <a:pt x="124" y="30"/>
                  </a:cubicBezTo>
                  <a:cubicBezTo>
                    <a:pt x="3" y="100"/>
                    <a:pt x="1" y="252"/>
                    <a:pt x="1" y="308"/>
                  </a:cubicBezTo>
                  <a:cubicBezTo>
                    <a:pt x="1" y="360"/>
                    <a:pt x="1" y="429"/>
                    <a:pt x="32" y="497"/>
                  </a:cubicBezTo>
                  <a:cubicBezTo>
                    <a:pt x="47" y="530"/>
                    <a:pt x="70" y="558"/>
                    <a:pt x="93" y="579"/>
                  </a:cubicBezTo>
                  <a:cubicBezTo>
                    <a:pt x="101" y="598"/>
                    <a:pt x="109" y="617"/>
                    <a:pt x="119" y="635"/>
                  </a:cubicBezTo>
                  <a:cubicBezTo>
                    <a:pt x="166" y="713"/>
                    <a:pt x="247" y="763"/>
                    <a:pt x="330" y="763"/>
                  </a:cubicBezTo>
                  <a:cubicBezTo>
                    <a:pt x="338" y="763"/>
                    <a:pt x="343" y="763"/>
                    <a:pt x="350" y="764"/>
                  </a:cubicBezTo>
                  <a:cubicBezTo>
                    <a:pt x="494" y="751"/>
                    <a:pt x="573" y="608"/>
                    <a:pt x="577" y="474"/>
                  </a:cubicBezTo>
                  <a:cubicBezTo>
                    <a:pt x="577" y="444"/>
                    <a:pt x="576" y="416"/>
                    <a:pt x="572" y="387"/>
                  </a:cubicBezTo>
                  <a:cubicBezTo>
                    <a:pt x="575" y="337"/>
                    <a:pt x="566" y="290"/>
                    <a:pt x="551" y="247"/>
                  </a:cubicBezTo>
                  <a:cubicBezTo>
                    <a:pt x="525" y="176"/>
                    <a:pt x="483" y="120"/>
                    <a:pt x="428" y="88"/>
                  </a:cubicBezTo>
                  <a:cubicBezTo>
                    <a:pt x="373" y="36"/>
                    <a:pt x="303"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408;p69"/>
            <p:cNvSpPr/>
            <p:nvPr/>
          </p:nvSpPr>
          <p:spPr>
            <a:xfrm>
              <a:off x="7187220" y="3298288"/>
              <a:ext cx="22948" cy="25687"/>
            </a:xfrm>
            <a:custGeom>
              <a:avLst/>
              <a:gdLst/>
              <a:ahLst/>
              <a:cxnLst/>
              <a:rect l="l" t="t" r="r" b="b"/>
              <a:pathLst>
                <a:path w="553" h="619" extrusionOk="0">
                  <a:moveTo>
                    <a:pt x="239" y="0"/>
                  </a:moveTo>
                  <a:cubicBezTo>
                    <a:pt x="219" y="0"/>
                    <a:pt x="202" y="3"/>
                    <a:pt x="187" y="7"/>
                  </a:cubicBezTo>
                  <a:cubicBezTo>
                    <a:pt x="100" y="31"/>
                    <a:pt x="50" y="103"/>
                    <a:pt x="34" y="182"/>
                  </a:cubicBezTo>
                  <a:cubicBezTo>
                    <a:pt x="11" y="229"/>
                    <a:pt x="1" y="280"/>
                    <a:pt x="7" y="334"/>
                  </a:cubicBezTo>
                  <a:cubicBezTo>
                    <a:pt x="18" y="435"/>
                    <a:pt x="89" y="526"/>
                    <a:pt x="186" y="566"/>
                  </a:cubicBezTo>
                  <a:cubicBezTo>
                    <a:pt x="228" y="600"/>
                    <a:pt x="279" y="618"/>
                    <a:pt x="330" y="618"/>
                  </a:cubicBezTo>
                  <a:cubicBezTo>
                    <a:pt x="346" y="618"/>
                    <a:pt x="362" y="615"/>
                    <a:pt x="380" y="612"/>
                  </a:cubicBezTo>
                  <a:cubicBezTo>
                    <a:pt x="483" y="586"/>
                    <a:pt x="553" y="484"/>
                    <a:pt x="547" y="368"/>
                  </a:cubicBezTo>
                  <a:cubicBezTo>
                    <a:pt x="544" y="314"/>
                    <a:pt x="526" y="268"/>
                    <a:pt x="507" y="228"/>
                  </a:cubicBezTo>
                  <a:cubicBezTo>
                    <a:pt x="495" y="175"/>
                    <a:pt x="464" y="128"/>
                    <a:pt x="420" y="93"/>
                  </a:cubicBezTo>
                  <a:cubicBezTo>
                    <a:pt x="356" y="20"/>
                    <a:pt x="29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409;p69"/>
            <p:cNvSpPr/>
            <p:nvPr/>
          </p:nvSpPr>
          <p:spPr>
            <a:xfrm>
              <a:off x="7296981" y="3422159"/>
              <a:ext cx="23280" cy="30999"/>
            </a:xfrm>
            <a:custGeom>
              <a:avLst/>
              <a:gdLst/>
              <a:ahLst/>
              <a:cxnLst/>
              <a:rect l="l" t="t" r="r" b="b"/>
              <a:pathLst>
                <a:path w="561" h="747" extrusionOk="0">
                  <a:moveTo>
                    <a:pt x="192" y="1"/>
                  </a:moveTo>
                  <a:cubicBezTo>
                    <a:pt x="169" y="1"/>
                    <a:pt x="145" y="5"/>
                    <a:pt x="123" y="15"/>
                  </a:cubicBezTo>
                  <a:cubicBezTo>
                    <a:pt x="48" y="46"/>
                    <a:pt x="1" y="123"/>
                    <a:pt x="5" y="210"/>
                  </a:cubicBezTo>
                  <a:cubicBezTo>
                    <a:pt x="7" y="267"/>
                    <a:pt x="30" y="314"/>
                    <a:pt x="46" y="348"/>
                  </a:cubicBezTo>
                  <a:lnTo>
                    <a:pt x="73" y="405"/>
                  </a:lnTo>
                  <a:lnTo>
                    <a:pt x="73" y="413"/>
                  </a:lnTo>
                  <a:cubicBezTo>
                    <a:pt x="77" y="460"/>
                    <a:pt x="84" y="526"/>
                    <a:pt x="118" y="587"/>
                  </a:cubicBezTo>
                  <a:cubicBezTo>
                    <a:pt x="148" y="686"/>
                    <a:pt x="206" y="725"/>
                    <a:pt x="252" y="739"/>
                  </a:cubicBezTo>
                  <a:cubicBezTo>
                    <a:pt x="270" y="745"/>
                    <a:pt x="288" y="747"/>
                    <a:pt x="306" y="747"/>
                  </a:cubicBezTo>
                  <a:cubicBezTo>
                    <a:pt x="349" y="747"/>
                    <a:pt x="392" y="731"/>
                    <a:pt x="427" y="704"/>
                  </a:cubicBezTo>
                  <a:cubicBezTo>
                    <a:pt x="505" y="668"/>
                    <a:pt x="557" y="582"/>
                    <a:pt x="558" y="485"/>
                  </a:cubicBezTo>
                  <a:cubicBezTo>
                    <a:pt x="561" y="416"/>
                    <a:pt x="538" y="356"/>
                    <a:pt x="520" y="309"/>
                  </a:cubicBezTo>
                  <a:cubicBezTo>
                    <a:pt x="505" y="267"/>
                    <a:pt x="484" y="211"/>
                    <a:pt x="437" y="164"/>
                  </a:cubicBezTo>
                  <a:cubicBezTo>
                    <a:pt x="426" y="154"/>
                    <a:pt x="414" y="144"/>
                    <a:pt x="402" y="137"/>
                  </a:cubicBezTo>
                  <a:cubicBezTo>
                    <a:pt x="393" y="123"/>
                    <a:pt x="382" y="111"/>
                    <a:pt x="372" y="97"/>
                  </a:cubicBezTo>
                  <a:cubicBezTo>
                    <a:pt x="319" y="34"/>
                    <a:pt x="255"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410;p69"/>
            <p:cNvSpPr/>
            <p:nvPr/>
          </p:nvSpPr>
          <p:spPr>
            <a:xfrm>
              <a:off x="7166347" y="3360784"/>
              <a:ext cx="29090" cy="29297"/>
            </a:xfrm>
            <a:custGeom>
              <a:avLst/>
              <a:gdLst/>
              <a:ahLst/>
              <a:cxnLst/>
              <a:rect l="l" t="t" r="r" b="b"/>
              <a:pathLst>
                <a:path w="701" h="706" extrusionOk="0">
                  <a:moveTo>
                    <a:pt x="227" y="0"/>
                  </a:moveTo>
                  <a:cubicBezTo>
                    <a:pt x="166" y="0"/>
                    <a:pt x="108" y="26"/>
                    <a:pt x="72" y="72"/>
                  </a:cubicBezTo>
                  <a:cubicBezTo>
                    <a:pt x="42" y="108"/>
                    <a:pt x="1" y="189"/>
                    <a:pt x="59" y="317"/>
                  </a:cubicBezTo>
                  <a:cubicBezTo>
                    <a:pt x="63" y="325"/>
                    <a:pt x="69" y="336"/>
                    <a:pt x="74" y="345"/>
                  </a:cubicBezTo>
                  <a:lnTo>
                    <a:pt x="82" y="360"/>
                  </a:lnTo>
                  <a:cubicBezTo>
                    <a:pt x="80" y="391"/>
                    <a:pt x="90" y="422"/>
                    <a:pt x="113" y="447"/>
                  </a:cubicBezTo>
                  <a:cubicBezTo>
                    <a:pt x="121" y="468"/>
                    <a:pt x="135" y="487"/>
                    <a:pt x="147" y="505"/>
                  </a:cubicBezTo>
                  <a:cubicBezTo>
                    <a:pt x="177" y="544"/>
                    <a:pt x="216" y="577"/>
                    <a:pt x="258" y="601"/>
                  </a:cubicBezTo>
                  <a:lnTo>
                    <a:pt x="278" y="622"/>
                  </a:lnTo>
                  <a:cubicBezTo>
                    <a:pt x="294" y="640"/>
                    <a:pt x="315" y="652"/>
                    <a:pt x="337" y="657"/>
                  </a:cubicBezTo>
                  <a:cubicBezTo>
                    <a:pt x="355" y="668"/>
                    <a:pt x="373" y="680"/>
                    <a:pt x="391" y="690"/>
                  </a:cubicBezTo>
                  <a:cubicBezTo>
                    <a:pt x="409" y="700"/>
                    <a:pt x="429" y="705"/>
                    <a:pt x="449" y="705"/>
                  </a:cubicBezTo>
                  <a:cubicBezTo>
                    <a:pt x="470" y="705"/>
                    <a:pt x="491" y="700"/>
                    <a:pt x="510" y="689"/>
                  </a:cubicBezTo>
                  <a:cubicBezTo>
                    <a:pt x="526" y="688"/>
                    <a:pt x="542" y="683"/>
                    <a:pt x="555" y="678"/>
                  </a:cubicBezTo>
                  <a:cubicBezTo>
                    <a:pt x="560" y="675"/>
                    <a:pt x="565" y="673"/>
                    <a:pt x="572" y="671"/>
                  </a:cubicBezTo>
                  <a:cubicBezTo>
                    <a:pt x="606" y="649"/>
                    <a:pt x="631" y="616"/>
                    <a:pt x="641" y="575"/>
                  </a:cubicBezTo>
                  <a:cubicBezTo>
                    <a:pt x="645" y="557"/>
                    <a:pt x="646" y="541"/>
                    <a:pt x="645" y="524"/>
                  </a:cubicBezTo>
                  <a:cubicBezTo>
                    <a:pt x="661" y="490"/>
                    <a:pt x="669" y="453"/>
                    <a:pt x="669" y="415"/>
                  </a:cubicBezTo>
                  <a:cubicBezTo>
                    <a:pt x="700" y="339"/>
                    <a:pt x="683" y="247"/>
                    <a:pt x="623" y="171"/>
                  </a:cubicBezTo>
                  <a:cubicBezTo>
                    <a:pt x="579" y="116"/>
                    <a:pt x="521" y="76"/>
                    <a:pt x="459" y="57"/>
                  </a:cubicBezTo>
                  <a:cubicBezTo>
                    <a:pt x="424" y="30"/>
                    <a:pt x="384" y="11"/>
                    <a:pt x="343" y="6"/>
                  </a:cubicBezTo>
                  <a:cubicBezTo>
                    <a:pt x="337" y="5"/>
                    <a:pt x="330" y="5"/>
                    <a:pt x="324" y="5"/>
                  </a:cubicBezTo>
                  <a:cubicBezTo>
                    <a:pt x="311" y="5"/>
                    <a:pt x="298" y="6"/>
                    <a:pt x="286" y="9"/>
                  </a:cubicBezTo>
                  <a:cubicBezTo>
                    <a:pt x="283" y="8"/>
                    <a:pt x="280" y="8"/>
                    <a:pt x="276" y="6"/>
                  </a:cubicBezTo>
                  <a:cubicBezTo>
                    <a:pt x="259" y="2"/>
                    <a:pt x="243"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411;p69"/>
            <p:cNvSpPr/>
            <p:nvPr/>
          </p:nvSpPr>
          <p:spPr>
            <a:xfrm>
              <a:off x="7219754" y="3345928"/>
              <a:ext cx="30252" cy="28965"/>
            </a:xfrm>
            <a:custGeom>
              <a:avLst/>
              <a:gdLst/>
              <a:ahLst/>
              <a:cxnLst/>
              <a:rect l="l" t="t" r="r" b="b"/>
              <a:pathLst>
                <a:path w="729" h="698" extrusionOk="0">
                  <a:moveTo>
                    <a:pt x="273" y="1"/>
                  </a:moveTo>
                  <a:cubicBezTo>
                    <a:pt x="200" y="1"/>
                    <a:pt x="131" y="28"/>
                    <a:pt x="84" y="91"/>
                  </a:cubicBezTo>
                  <a:cubicBezTo>
                    <a:pt x="1" y="206"/>
                    <a:pt x="62" y="345"/>
                    <a:pt x="84" y="397"/>
                  </a:cubicBezTo>
                  <a:cubicBezTo>
                    <a:pt x="105" y="444"/>
                    <a:pt x="134" y="508"/>
                    <a:pt x="190" y="558"/>
                  </a:cubicBezTo>
                  <a:cubicBezTo>
                    <a:pt x="217" y="580"/>
                    <a:pt x="247" y="598"/>
                    <a:pt x="279" y="608"/>
                  </a:cubicBezTo>
                  <a:cubicBezTo>
                    <a:pt x="293" y="621"/>
                    <a:pt x="309" y="635"/>
                    <a:pt x="325" y="647"/>
                  </a:cubicBezTo>
                  <a:cubicBezTo>
                    <a:pt x="371" y="680"/>
                    <a:pt x="425" y="697"/>
                    <a:pt x="478" y="697"/>
                  </a:cubicBezTo>
                  <a:cubicBezTo>
                    <a:pt x="510" y="697"/>
                    <a:pt x="541" y="691"/>
                    <a:pt x="570" y="678"/>
                  </a:cubicBezTo>
                  <a:cubicBezTo>
                    <a:pt x="575" y="676"/>
                    <a:pt x="580" y="673"/>
                    <a:pt x="587" y="672"/>
                  </a:cubicBezTo>
                  <a:cubicBezTo>
                    <a:pt x="713" y="601"/>
                    <a:pt x="728" y="439"/>
                    <a:pt x="677" y="315"/>
                  </a:cubicBezTo>
                  <a:cubicBezTo>
                    <a:pt x="665" y="288"/>
                    <a:pt x="652" y="261"/>
                    <a:pt x="637" y="236"/>
                  </a:cubicBezTo>
                  <a:cubicBezTo>
                    <a:pt x="620" y="192"/>
                    <a:pt x="593" y="151"/>
                    <a:pt x="562" y="118"/>
                  </a:cubicBezTo>
                  <a:cubicBezTo>
                    <a:pt x="511" y="63"/>
                    <a:pt x="447" y="29"/>
                    <a:pt x="386" y="22"/>
                  </a:cubicBezTo>
                  <a:cubicBezTo>
                    <a:pt x="349" y="8"/>
                    <a:pt x="31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412;p69"/>
            <p:cNvSpPr/>
            <p:nvPr/>
          </p:nvSpPr>
          <p:spPr>
            <a:xfrm>
              <a:off x="7233822" y="3409958"/>
              <a:ext cx="25396" cy="23405"/>
            </a:xfrm>
            <a:custGeom>
              <a:avLst/>
              <a:gdLst/>
              <a:ahLst/>
              <a:cxnLst/>
              <a:rect l="l" t="t" r="r" b="b"/>
              <a:pathLst>
                <a:path w="612" h="564" extrusionOk="0">
                  <a:moveTo>
                    <a:pt x="212" y="0"/>
                  </a:moveTo>
                  <a:cubicBezTo>
                    <a:pt x="154" y="0"/>
                    <a:pt x="111" y="24"/>
                    <a:pt x="85" y="45"/>
                  </a:cubicBezTo>
                  <a:cubicBezTo>
                    <a:pt x="17" y="101"/>
                    <a:pt x="1" y="186"/>
                    <a:pt x="17" y="267"/>
                  </a:cubicBezTo>
                  <a:cubicBezTo>
                    <a:pt x="14" y="317"/>
                    <a:pt x="27" y="369"/>
                    <a:pt x="53" y="415"/>
                  </a:cubicBezTo>
                  <a:cubicBezTo>
                    <a:pt x="104" y="502"/>
                    <a:pt x="203" y="555"/>
                    <a:pt x="305" y="555"/>
                  </a:cubicBezTo>
                  <a:cubicBezTo>
                    <a:pt x="307" y="555"/>
                    <a:pt x="309" y="555"/>
                    <a:pt x="311" y="555"/>
                  </a:cubicBezTo>
                  <a:cubicBezTo>
                    <a:pt x="332" y="561"/>
                    <a:pt x="353" y="564"/>
                    <a:pt x="374" y="564"/>
                  </a:cubicBezTo>
                  <a:cubicBezTo>
                    <a:pt x="406" y="564"/>
                    <a:pt x="437" y="557"/>
                    <a:pt x="465" y="545"/>
                  </a:cubicBezTo>
                  <a:cubicBezTo>
                    <a:pt x="480" y="539"/>
                    <a:pt x="493" y="531"/>
                    <a:pt x="507" y="520"/>
                  </a:cubicBezTo>
                  <a:cubicBezTo>
                    <a:pt x="590" y="456"/>
                    <a:pt x="612" y="334"/>
                    <a:pt x="559" y="231"/>
                  </a:cubicBezTo>
                  <a:cubicBezTo>
                    <a:pt x="535" y="183"/>
                    <a:pt x="499" y="147"/>
                    <a:pt x="466" y="118"/>
                  </a:cubicBezTo>
                  <a:cubicBezTo>
                    <a:pt x="435" y="75"/>
                    <a:pt x="387" y="44"/>
                    <a:pt x="333" y="30"/>
                  </a:cubicBezTo>
                  <a:cubicBezTo>
                    <a:pt x="287" y="8"/>
                    <a:pt x="247"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413;p69"/>
            <p:cNvSpPr/>
            <p:nvPr/>
          </p:nvSpPr>
          <p:spPr>
            <a:xfrm>
              <a:off x="7414129" y="3416722"/>
              <a:ext cx="25438" cy="23405"/>
            </a:xfrm>
            <a:custGeom>
              <a:avLst/>
              <a:gdLst/>
              <a:ahLst/>
              <a:cxnLst/>
              <a:rect l="l" t="t" r="r" b="b"/>
              <a:pathLst>
                <a:path w="613" h="564" extrusionOk="0">
                  <a:moveTo>
                    <a:pt x="212" y="1"/>
                  </a:moveTo>
                  <a:cubicBezTo>
                    <a:pt x="154" y="1"/>
                    <a:pt x="111" y="25"/>
                    <a:pt x="85" y="46"/>
                  </a:cubicBezTo>
                  <a:cubicBezTo>
                    <a:pt x="17" y="101"/>
                    <a:pt x="1" y="187"/>
                    <a:pt x="17" y="268"/>
                  </a:cubicBezTo>
                  <a:cubicBezTo>
                    <a:pt x="15" y="317"/>
                    <a:pt x="26" y="369"/>
                    <a:pt x="53" y="415"/>
                  </a:cubicBezTo>
                  <a:cubicBezTo>
                    <a:pt x="104" y="503"/>
                    <a:pt x="203" y="556"/>
                    <a:pt x="305" y="556"/>
                  </a:cubicBezTo>
                  <a:cubicBezTo>
                    <a:pt x="307" y="556"/>
                    <a:pt x="309" y="556"/>
                    <a:pt x="311" y="556"/>
                  </a:cubicBezTo>
                  <a:cubicBezTo>
                    <a:pt x="332" y="561"/>
                    <a:pt x="353" y="564"/>
                    <a:pt x="374" y="564"/>
                  </a:cubicBezTo>
                  <a:cubicBezTo>
                    <a:pt x="406" y="564"/>
                    <a:pt x="437" y="558"/>
                    <a:pt x="465" y="546"/>
                  </a:cubicBezTo>
                  <a:cubicBezTo>
                    <a:pt x="480" y="539"/>
                    <a:pt x="495" y="530"/>
                    <a:pt x="507" y="521"/>
                  </a:cubicBezTo>
                  <a:cubicBezTo>
                    <a:pt x="590" y="456"/>
                    <a:pt x="613" y="334"/>
                    <a:pt x="559" y="230"/>
                  </a:cubicBezTo>
                  <a:cubicBezTo>
                    <a:pt x="536" y="183"/>
                    <a:pt x="499" y="147"/>
                    <a:pt x="465" y="119"/>
                  </a:cubicBezTo>
                  <a:cubicBezTo>
                    <a:pt x="435" y="75"/>
                    <a:pt x="387" y="44"/>
                    <a:pt x="332" y="31"/>
                  </a:cubicBezTo>
                  <a:cubicBezTo>
                    <a:pt x="287" y="9"/>
                    <a:pt x="247"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414;p69"/>
            <p:cNvSpPr/>
            <p:nvPr/>
          </p:nvSpPr>
          <p:spPr>
            <a:xfrm>
              <a:off x="7054345" y="3217493"/>
              <a:ext cx="155408" cy="74986"/>
            </a:xfrm>
            <a:custGeom>
              <a:avLst/>
              <a:gdLst/>
              <a:ahLst/>
              <a:cxnLst/>
              <a:rect l="l" t="t" r="r" b="b"/>
              <a:pathLst>
                <a:path w="3745" h="1807" extrusionOk="0">
                  <a:moveTo>
                    <a:pt x="3745" y="0"/>
                  </a:moveTo>
                  <a:lnTo>
                    <a:pt x="1" y="395"/>
                  </a:lnTo>
                  <a:lnTo>
                    <a:pt x="96" y="1541"/>
                  </a:lnTo>
                  <a:cubicBezTo>
                    <a:pt x="777" y="1717"/>
                    <a:pt x="1469" y="1806"/>
                    <a:pt x="2150" y="1806"/>
                  </a:cubicBezTo>
                  <a:cubicBezTo>
                    <a:pt x="2685" y="1806"/>
                    <a:pt x="3213" y="1751"/>
                    <a:pt x="3723" y="1640"/>
                  </a:cubicBezTo>
                  <a:lnTo>
                    <a:pt x="3745"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415;p69"/>
            <p:cNvSpPr/>
            <p:nvPr/>
          </p:nvSpPr>
          <p:spPr>
            <a:xfrm>
              <a:off x="6833828" y="2671220"/>
              <a:ext cx="552124" cy="569968"/>
            </a:xfrm>
            <a:custGeom>
              <a:avLst/>
              <a:gdLst/>
              <a:ahLst/>
              <a:cxnLst/>
              <a:rect l="l" t="t" r="r" b="b"/>
              <a:pathLst>
                <a:path w="13305" h="13735" extrusionOk="0">
                  <a:moveTo>
                    <a:pt x="6966" y="1"/>
                  </a:moveTo>
                  <a:cubicBezTo>
                    <a:pt x="6302" y="1"/>
                    <a:pt x="5602" y="83"/>
                    <a:pt x="4876" y="261"/>
                  </a:cubicBezTo>
                  <a:cubicBezTo>
                    <a:pt x="1012" y="1206"/>
                    <a:pt x="0" y="4806"/>
                    <a:pt x="618" y="8430"/>
                  </a:cubicBezTo>
                  <a:cubicBezTo>
                    <a:pt x="1302" y="12436"/>
                    <a:pt x="4270" y="13734"/>
                    <a:pt x="7127" y="13734"/>
                  </a:cubicBezTo>
                  <a:cubicBezTo>
                    <a:pt x="7337" y="13734"/>
                    <a:pt x="7547" y="13727"/>
                    <a:pt x="7755" y="13714"/>
                  </a:cubicBezTo>
                  <a:cubicBezTo>
                    <a:pt x="10985" y="13503"/>
                    <a:pt x="12905" y="10906"/>
                    <a:pt x="13097" y="8268"/>
                  </a:cubicBezTo>
                  <a:cubicBezTo>
                    <a:pt x="13304" y="5418"/>
                    <a:pt x="13115" y="4684"/>
                    <a:pt x="12678" y="3442"/>
                  </a:cubicBezTo>
                  <a:cubicBezTo>
                    <a:pt x="12006" y="1528"/>
                    <a:pt x="9829" y="1"/>
                    <a:pt x="6966"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416;p69"/>
            <p:cNvSpPr/>
            <p:nvPr/>
          </p:nvSpPr>
          <p:spPr>
            <a:xfrm>
              <a:off x="6781582" y="2666489"/>
              <a:ext cx="662798" cy="334843"/>
            </a:xfrm>
            <a:custGeom>
              <a:avLst/>
              <a:gdLst/>
              <a:ahLst/>
              <a:cxnLst/>
              <a:rect l="l" t="t" r="r" b="b"/>
              <a:pathLst>
                <a:path w="15972" h="8069" extrusionOk="0">
                  <a:moveTo>
                    <a:pt x="8564" y="1"/>
                  </a:moveTo>
                  <a:cubicBezTo>
                    <a:pt x="8389" y="1"/>
                    <a:pt x="8209" y="5"/>
                    <a:pt x="8024" y="14"/>
                  </a:cubicBezTo>
                  <a:cubicBezTo>
                    <a:pt x="1" y="391"/>
                    <a:pt x="1428" y="7869"/>
                    <a:pt x="1428" y="7869"/>
                  </a:cubicBezTo>
                  <a:lnTo>
                    <a:pt x="2144" y="7951"/>
                  </a:lnTo>
                  <a:cubicBezTo>
                    <a:pt x="2144" y="7951"/>
                    <a:pt x="3068" y="7069"/>
                    <a:pt x="3237" y="5179"/>
                  </a:cubicBezTo>
                  <a:cubicBezTo>
                    <a:pt x="3237" y="5179"/>
                    <a:pt x="5715" y="4675"/>
                    <a:pt x="7647" y="3037"/>
                  </a:cubicBezTo>
                  <a:cubicBezTo>
                    <a:pt x="7647" y="3037"/>
                    <a:pt x="9188" y="5156"/>
                    <a:pt x="11288" y="5156"/>
                  </a:cubicBezTo>
                  <a:cubicBezTo>
                    <a:pt x="11590" y="5156"/>
                    <a:pt x="11903" y="5112"/>
                    <a:pt x="12225" y="5012"/>
                  </a:cubicBezTo>
                  <a:cubicBezTo>
                    <a:pt x="12225" y="5012"/>
                    <a:pt x="12982" y="7868"/>
                    <a:pt x="13821" y="8037"/>
                  </a:cubicBezTo>
                  <a:cubicBezTo>
                    <a:pt x="13934" y="8059"/>
                    <a:pt x="14026" y="8069"/>
                    <a:pt x="14102" y="8069"/>
                  </a:cubicBezTo>
                  <a:cubicBezTo>
                    <a:pt x="14594" y="8069"/>
                    <a:pt x="14390" y="7663"/>
                    <a:pt x="14390" y="7663"/>
                  </a:cubicBezTo>
                  <a:cubicBezTo>
                    <a:pt x="14390" y="7663"/>
                    <a:pt x="15972" y="1"/>
                    <a:pt x="856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417;p69"/>
            <p:cNvSpPr/>
            <p:nvPr/>
          </p:nvSpPr>
          <p:spPr>
            <a:xfrm>
              <a:off x="7318767" y="2984443"/>
              <a:ext cx="134410" cy="152503"/>
            </a:xfrm>
            <a:custGeom>
              <a:avLst/>
              <a:gdLst/>
              <a:ahLst/>
              <a:cxnLst/>
              <a:rect l="l" t="t" r="r" b="b"/>
              <a:pathLst>
                <a:path w="3239" h="3675" extrusionOk="0">
                  <a:moveTo>
                    <a:pt x="1634" y="0"/>
                  </a:moveTo>
                  <a:cubicBezTo>
                    <a:pt x="1166" y="0"/>
                    <a:pt x="774" y="143"/>
                    <a:pt x="774" y="143"/>
                  </a:cubicBezTo>
                  <a:cubicBezTo>
                    <a:pt x="774" y="143"/>
                    <a:pt x="1" y="1984"/>
                    <a:pt x="64" y="2627"/>
                  </a:cubicBezTo>
                  <a:cubicBezTo>
                    <a:pt x="135" y="3323"/>
                    <a:pt x="715" y="3675"/>
                    <a:pt x="1356" y="3675"/>
                  </a:cubicBezTo>
                  <a:cubicBezTo>
                    <a:pt x="2240" y="3675"/>
                    <a:pt x="3238" y="3006"/>
                    <a:pt x="3169" y="1652"/>
                  </a:cubicBezTo>
                  <a:cubicBezTo>
                    <a:pt x="3101" y="284"/>
                    <a:pt x="2292" y="0"/>
                    <a:pt x="1634"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418;p69"/>
            <p:cNvSpPr/>
            <p:nvPr/>
          </p:nvSpPr>
          <p:spPr>
            <a:xfrm>
              <a:off x="7330511" y="3014902"/>
              <a:ext cx="104823" cy="84157"/>
            </a:xfrm>
            <a:custGeom>
              <a:avLst/>
              <a:gdLst/>
              <a:ahLst/>
              <a:cxnLst/>
              <a:rect l="l" t="t" r="r" b="b"/>
              <a:pathLst>
                <a:path w="2526" h="2028" extrusionOk="0">
                  <a:moveTo>
                    <a:pt x="1525" y="0"/>
                  </a:moveTo>
                  <a:cubicBezTo>
                    <a:pt x="1304" y="0"/>
                    <a:pt x="1078" y="76"/>
                    <a:pt x="851" y="227"/>
                  </a:cubicBezTo>
                  <a:cubicBezTo>
                    <a:pt x="1" y="794"/>
                    <a:pt x="533" y="1987"/>
                    <a:pt x="539" y="2001"/>
                  </a:cubicBezTo>
                  <a:cubicBezTo>
                    <a:pt x="544" y="2017"/>
                    <a:pt x="563" y="2028"/>
                    <a:pt x="579" y="2028"/>
                  </a:cubicBezTo>
                  <a:cubicBezTo>
                    <a:pt x="585" y="2028"/>
                    <a:pt x="592" y="2027"/>
                    <a:pt x="599" y="2023"/>
                  </a:cubicBezTo>
                  <a:cubicBezTo>
                    <a:pt x="621" y="2013"/>
                    <a:pt x="632" y="1985"/>
                    <a:pt x="621" y="1962"/>
                  </a:cubicBezTo>
                  <a:cubicBezTo>
                    <a:pt x="616" y="1950"/>
                    <a:pt x="116" y="827"/>
                    <a:pt x="902" y="306"/>
                  </a:cubicBezTo>
                  <a:cubicBezTo>
                    <a:pt x="1113" y="165"/>
                    <a:pt x="1321" y="94"/>
                    <a:pt x="1525" y="94"/>
                  </a:cubicBezTo>
                  <a:cubicBezTo>
                    <a:pt x="1587" y="94"/>
                    <a:pt x="1648" y="101"/>
                    <a:pt x="1709" y="114"/>
                  </a:cubicBezTo>
                  <a:cubicBezTo>
                    <a:pt x="2159" y="212"/>
                    <a:pt x="2430" y="640"/>
                    <a:pt x="2433" y="646"/>
                  </a:cubicBezTo>
                  <a:cubicBezTo>
                    <a:pt x="2443" y="660"/>
                    <a:pt x="2458" y="667"/>
                    <a:pt x="2473" y="667"/>
                  </a:cubicBezTo>
                  <a:cubicBezTo>
                    <a:pt x="2481" y="667"/>
                    <a:pt x="2490" y="665"/>
                    <a:pt x="2497" y="661"/>
                  </a:cubicBezTo>
                  <a:cubicBezTo>
                    <a:pt x="2520" y="647"/>
                    <a:pt x="2526" y="619"/>
                    <a:pt x="2512" y="596"/>
                  </a:cubicBezTo>
                  <a:cubicBezTo>
                    <a:pt x="2501" y="578"/>
                    <a:pt x="2219" y="129"/>
                    <a:pt x="1731" y="22"/>
                  </a:cubicBezTo>
                  <a:cubicBezTo>
                    <a:pt x="1663" y="7"/>
                    <a:pt x="1594" y="0"/>
                    <a:pt x="152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419;p69"/>
            <p:cNvSpPr/>
            <p:nvPr/>
          </p:nvSpPr>
          <p:spPr>
            <a:xfrm>
              <a:off x="7345741" y="3046772"/>
              <a:ext cx="58885" cy="14275"/>
            </a:xfrm>
            <a:custGeom>
              <a:avLst/>
              <a:gdLst/>
              <a:ahLst/>
              <a:cxnLst/>
              <a:rect l="l" t="t" r="r" b="b"/>
              <a:pathLst>
                <a:path w="1419" h="344" extrusionOk="0">
                  <a:moveTo>
                    <a:pt x="639" y="1"/>
                  </a:moveTo>
                  <a:cubicBezTo>
                    <a:pt x="434" y="1"/>
                    <a:pt x="215" y="66"/>
                    <a:pt x="19" y="263"/>
                  </a:cubicBezTo>
                  <a:cubicBezTo>
                    <a:pt x="1" y="281"/>
                    <a:pt x="1" y="310"/>
                    <a:pt x="19" y="328"/>
                  </a:cubicBezTo>
                  <a:cubicBezTo>
                    <a:pt x="28" y="337"/>
                    <a:pt x="40" y="342"/>
                    <a:pt x="52" y="342"/>
                  </a:cubicBezTo>
                  <a:cubicBezTo>
                    <a:pt x="64" y="342"/>
                    <a:pt x="76" y="337"/>
                    <a:pt x="84" y="328"/>
                  </a:cubicBezTo>
                  <a:cubicBezTo>
                    <a:pt x="259" y="153"/>
                    <a:pt x="456" y="94"/>
                    <a:pt x="641" y="94"/>
                  </a:cubicBezTo>
                  <a:cubicBezTo>
                    <a:pt x="1011" y="94"/>
                    <a:pt x="1334" y="329"/>
                    <a:pt x="1338" y="332"/>
                  </a:cubicBezTo>
                  <a:cubicBezTo>
                    <a:pt x="1346" y="341"/>
                    <a:pt x="1356" y="343"/>
                    <a:pt x="1366" y="343"/>
                  </a:cubicBezTo>
                  <a:cubicBezTo>
                    <a:pt x="1381" y="343"/>
                    <a:pt x="1395" y="337"/>
                    <a:pt x="1403" y="325"/>
                  </a:cubicBezTo>
                  <a:cubicBezTo>
                    <a:pt x="1419" y="304"/>
                    <a:pt x="1416" y="274"/>
                    <a:pt x="1395" y="259"/>
                  </a:cubicBezTo>
                  <a:cubicBezTo>
                    <a:pt x="1390" y="255"/>
                    <a:pt x="1042" y="1"/>
                    <a:pt x="63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420;p69"/>
            <p:cNvSpPr/>
            <p:nvPr/>
          </p:nvSpPr>
          <p:spPr>
            <a:xfrm>
              <a:off x="6785027" y="2984443"/>
              <a:ext cx="134410" cy="152503"/>
            </a:xfrm>
            <a:custGeom>
              <a:avLst/>
              <a:gdLst/>
              <a:ahLst/>
              <a:cxnLst/>
              <a:rect l="l" t="t" r="r" b="b"/>
              <a:pathLst>
                <a:path w="3239" h="3675" extrusionOk="0">
                  <a:moveTo>
                    <a:pt x="1605" y="0"/>
                  </a:moveTo>
                  <a:cubicBezTo>
                    <a:pt x="947" y="0"/>
                    <a:pt x="139" y="284"/>
                    <a:pt x="69" y="1652"/>
                  </a:cubicBezTo>
                  <a:cubicBezTo>
                    <a:pt x="0" y="3006"/>
                    <a:pt x="999" y="3675"/>
                    <a:pt x="1883" y="3675"/>
                  </a:cubicBezTo>
                  <a:cubicBezTo>
                    <a:pt x="2524" y="3675"/>
                    <a:pt x="3104" y="3323"/>
                    <a:pt x="3174" y="2627"/>
                  </a:cubicBezTo>
                  <a:cubicBezTo>
                    <a:pt x="3238" y="1984"/>
                    <a:pt x="2464" y="143"/>
                    <a:pt x="2464" y="143"/>
                  </a:cubicBezTo>
                  <a:cubicBezTo>
                    <a:pt x="2464" y="143"/>
                    <a:pt x="2072" y="0"/>
                    <a:pt x="160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421;p69"/>
            <p:cNvSpPr/>
            <p:nvPr/>
          </p:nvSpPr>
          <p:spPr>
            <a:xfrm>
              <a:off x="6802829" y="3014902"/>
              <a:ext cx="104823" cy="84157"/>
            </a:xfrm>
            <a:custGeom>
              <a:avLst/>
              <a:gdLst/>
              <a:ahLst/>
              <a:cxnLst/>
              <a:rect l="l" t="t" r="r" b="b"/>
              <a:pathLst>
                <a:path w="2526" h="2028" extrusionOk="0">
                  <a:moveTo>
                    <a:pt x="1001" y="0"/>
                  </a:moveTo>
                  <a:cubicBezTo>
                    <a:pt x="932" y="0"/>
                    <a:pt x="864" y="7"/>
                    <a:pt x="795" y="22"/>
                  </a:cubicBezTo>
                  <a:cubicBezTo>
                    <a:pt x="307" y="129"/>
                    <a:pt x="26" y="578"/>
                    <a:pt x="13" y="596"/>
                  </a:cubicBezTo>
                  <a:cubicBezTo>
                    <a:pt x="1" y="619"/>
                    <a:pt x="7" y="647"/>
                    <a:pt x="30" y="661"/>
                  </a:cubicBezTo>
                  <a:cubicBezTo>
                    <a:pt x="37" y="665"/>
                    <a:pt x="45" y="667"/>
                    <a:pt x="53" y="667"/>
                  </a:cubicBezTo>
                  <a:cubicBezTo>
                    <a:pt x="69" y="667"/>
                    <a:pt x="84" y="660"/>
                    <a:pt x="94" y="646"/>
                  </a:cubicBezTo>
                  <a:cubicBezTo>
                    <a:pt x="97" y="640"/>
                    <a:pt x="368" y="212"/>
                    <a:pt x="818" y="114"/>
                  </a:cubicBezTo>
                  <a:cubicBezTo>
                    <a:pt x="879" y="101"/>
                    <a:pt x="940" y="94"/>
                    <a:pt x="1002" y="94"/>
                  </a:cubicBezTo>
                  <a:cubicBezTo>
                    <a:pt x="1205" y="94"/>
                    <a:pt x="1414" y="165"/>
                    <a:pt x="1625" y="306"/>
                  </a:cubicBezTo>
                  <a:cubicBezTo>
                    <a:pt x="2410" y="827"/>
                    <a:pt x="1911" y="1950"/>
                    <a:pt x="1905" y="1962"/>
                  </a:cubicBezTo>
                  <a:cubicBezTo>
                    <a:pt x="1895" y="1985"/>
                    <a:pt x="1905" y="2013"/>
                    <a:pt x="1928" y="2023"/>
                  </a:cubicBezTo>
                  <a:cubicBezTo>
                    <a:pt x="1934" y="2027"/>
                    <a:pt x="1941" y="2028"/>
                    <a:pt x="1948" y="2028"/>
                  </a:cubicBezTo>
                  <a:cubicBezTo>
                    <a:pt x="1964" y="2028"/>
                    <a:pt x="1983" y="2017"/>
                    <a:pt x="1988" y="2001"/>
                  </a:cubicBezTo>
                  <a:cubicBezTo>
                    <a:pt x="1994" y="1987"/>
                    <a:pt x="2526" y="794"/>
                    <a:pt x="1676" y="227"/>
                  </a:cubicBezTo>
                  <a:cubicBezTo>
                    <a:pt x="1449" y="76"/>
                    <a:pt x="1223" y="0"/>
                    <a:pt x="100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422;p69"/>
            <p:cNvSpPr/>
            <p:nvPr/>
          </p:nvSpPr>
          <p:spPr>
            <a:xfrm>
              <a:off x="6833537" y="3046772"/>
              <a:ext cx="58885" cy="14275"/>
            </a:xfrm>
            <a:custGeom>
              <a:avLst/>
              <a:gdLst/>
              <a:ahLst/>
              <a:cxnLst/>
              <a:rect l="l" t="t" r="r" b="b"/>
              <a:pathLst>
                <a:path w="1419" h="344" extrusionOk="0">
                  <a:moveTo>
                    <a:pt x="781" y="1"/>
                  </a:moveTo>
                  <a:cubicBezTo>
                    <a:pt x="377" y="1"/>
                    <a:pt x="30" y="255"/>
                    <a:pt x="25" y="259"/>
                  </a:cubicBezTo>
                  <a:cubicBezTo>
                    <a:pt x="4" y="274"/>
                    <a:pt x="1" y="304"/>
                    <a:pt x="16" y="325"/>
                  </a:cubicBezTo>
                  <a:cubicBezTo>
                    <a:pt x="25" y="337"/>
                    <a:pt x="39" y="343"/>
                    <a:pt x="53" y="343"/>
                  </a:cubicBezTo>
                  <a:cubicBezTo>
                    <a:pt x="64" y="343"/>
                    <a:pt x="74" y="341"/>
                    <a:pt x="81" y="332"/>
                  </a:cubicBezTo>
                  <a:cubicBezTo>
                    <a:pt x="86" y="329"/>
                    <a:pt x="408" y="94"/>
                    <a:pt x="778" y="94"/>
                  </a:cubicBezTo>
                  <a:cubicBezTo>
                    <a:pt x="963" y="94"/>
                    <a:pt x="1160" y="153"/>
                    <a:pt x="1335" y="328"/>
                  </a:cubicBezTo>
                  <a:cubicBezTo>
                    <a:pt x="1344" y="337"/>
                    <a:pt x="1356" y="342"/>
                    <a:pt x="1368" y="342"/>
                  </a:cubicBezTo>
                  <a:cubicBezTo>
                    <a:pt x="1380" y="342"/>
                    <a:pt x="1392" y="337"/>
                    <a:pt x="1400" y="328"/>
                  </a:cubicBezTo>
                  <a:cubicBezTo>
                    <a:pt x="1419" y="310"/>
                    <a:pt x="1419" y="281"/>
                    <a:pt x="1400" y="263"/>
                  </a:cubicBezTo>
                  <a:cubicBezTo>
                    <a:pt x="1204" y="66"/>
                    <a:pt x="985" y="1"/>
                    <a:pt x="78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423;p69"/>
            <p:cNvSpPr/>
            <p:nvPr/>
          </p:nvSpPr>
          <p:spPr>
            <a:xfrm>
              <a:off x="6782163" y="2971703"/>
              <a:ext cx="649768" cy="349077"/>
            </a:xfrm>
            <a:custGeom>
              <a:avLst/>
              <a:gdLst/>
              <a:ahLst/>
              <a:cxnLst/>
              <a:rect l="l" t="t" r="r" b="b"/>
              <a:pathLst>
                <a:path w="15658" h="8412" extrusionOk="0">
                  <a:moveTo>
                    <a:pt x="14235" y="1"/>
                  </a:moveTo>
                  <a:lnTo>
                    <a:pt x="14235" y="1"/>
                  </a:lnTo>
                  <a:cubicBezTo>
                    <a:pt x="14235" y="1"/>
                    <a:pt x="13207" y="233"/>
                    <a:pt x="11477" y="2238"/>
                  </a:cubicBezTo>
                  <a:cubicBezTo>
                    <a:pt x="11163" y="2602"/>
                    <a:pt x="10834" y="2720"/>
                    <a:pt x="10489" y="2720"/>
                  </a:cubicBezTo>
                  <a:cubicBezTo>
                    <a:pt x="9842" y="2720"/>
                    <a:pt x="9141" y="2304"/>
                    <a:pt x="8383" y="2304"/>
                  </a:cubicBezTo>
                  <a:cubicBezTo>
                    <a:pt x="8345" y="2304"/>
                    <a:pt x="8307" y="2305"/>
                    <a:pt x="8269" y="2307"/>
                  </a:cubicBezTo>
                  <a:cubicBezTo>
                    <a:pt x="7061" y="2377"/>
                    <a:pt x="6533" y="2620"/>
                    <a:pt x="5192" y="2655"/>
                  </a:cubicBezTo>
                  <a:cubicBezTo>
                    <a:pt x="5183" y="2656"/>
                    <a:pt x="5174" y="2656"/>
                    <a:pt x="5165" y="2656"/>
                  </a:cubicBezTo>
                  <a:cubicBezTo>
                    <a:pt x="3862" y="2656"/>
                    <a:pt x="3987" y="172"/>
                    <a:pt x="2138" y="172"/>
                  </a:cubicBezTo>
                  <a:cubicBezTo>
                    <a:pt x="2125" y="172"/>
                    <a:pt x="2112" y="173"/>
                    <a:pt x="2099" y="173"/>
                  </a:cubicBezTo>
                  <a:cubicBezTo>
                    <a:pt x="2099" y="173"/>
                    <a:pt x="0" y="8411"/>
                    <a:pt x="8126" y="8411"/>
                  </a:cubicBezTo>
                  <a:cubicBezTo>
                    <a:pt x="15657" y="8411"/>
                    <a:pt x="14235" y="1"/>
                    <a:pt x="14235"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424;p69"/>
            <p:cNvSpPr/>
            <p:nvPr/>
          </p:nvSpPr>
          <p:spPr>
            <a:xfrm>
              <a:off x="7105678" y="3100677"/>
              <a:ext cx="40958" cy="27181"/>
            </a:xfrm>
            <a:custGeom>
              <a:avLst/>
              <a:gdLst/>
              <a:ahLst/>
              <a:cxnLst/>
              <a:rect l="l" t="t" r="r" b="b"/>
              <a:pathLst>
                <a:path w="987" h="655" extrusionOk="0">
                  <a:moveTo>
                    <a:pt x="51" y="0"/>
                  </a:moveTo>
                  <a:cubicBezTo>
                    <a:pt x="48" y="0"/>
                    <a:pt x="46" y="0"/>
                    <a:pt x="44" y="1"/>
                  </a:cubicBezTo>
                  <a:cubicBezTo>
                    <a:pt x="19" y="3"/>
                    <a:pt x="0" y="27"/>
                    <a:pt x="3" y="52"/>
                  </a:cubicBezTo>
                  <a:cubicBezTo>
                    <a:pt x="3" y="59"/>
                    <a:pt x="87" y="654"/>
                    <a:pt x="802" y="654"/>
                  </a:cubicBezTo>
                  <a:cubicBezTo>
                    <a:pt x="847" y="654"/>
                    <a:pt x="894" y="651"/>
                    <a:pt x="941" y="647"/>
                  </a:cubicBezTo>
                  <a:cubicBezTo>
                    <a:pt x="967" y="645"/>
                    <a:pt x="986" y="621"/>
                    <a:pt x="983" y="595"/>
                  </a:cubicBezTo>
                  <a:cubicBezTo>
                    <a:pt x="981" y="570"/>
                    <a:pt x="959" y="553"/>
                    <a:pt x="934" y="553"/>
                  </a:cubicBezTo>
                  <a:cubicBezTo>
                    <a:pt x="933" y="553"/>
                    <a:pt x="933" y="553"/>
                    <a:pt x="932" y="553"/>
                  </a:cubicBezTo>
                  <a:cubicBezTo>
                    <a:pt x="887" y="558"/>
                    <a:pt x="844" y="560"/>
                    <a:pt x="803" y="560"/>
                  </a:cubicBezTo>
                  <a:cubicBezTo>
                    <a:pt x="171" y="560"/>
                    <a:pt x="98" y="63"/>
                    <a:pt x="96" y="40"/>
                  </a:cubicBezTo>
                  <a:cubicBezTo>
                    <a:pt x="92" y="17"/>
                    <a:pt x="72" y="0"/>
                    <a:pt x="5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425;p69"/>
            <p:cNvSpPr/>
            <p:nvPr/>
          </p:nvSpPr>
          <p:spPr>
            <a:xfrm>
              <a:off x="6941804" y="2896012"/>
              <a:ext cx="108806" cy="59051"/>
            </a:xfrm>
            <a:custGeom>
              <a:avLst/>
              <a:gdLst/>
              <a:ahLst/>
              <a:cxnLst/>
              <a:rect l="l" t="t" r="r" b="b"/>
              <a:pathLst>
                <a:path w="2622" h="1423" extrusionOk="0">
                  <a:moveTo>
                    <a:pt x="2053" y="0"/>
                  </a:moveTo>
                  <a:cubicBezTo>
                    <a:pt x="1823" y="0"/>
                    <a:pt x="1487" y="100"/>
                    <a:pt x="985" y="363"/>
                  </a:cubicBezTo>
                  <a:cubicBezTo>
                    <a:pt x="0" y="882"/>
                    <a:pt x="466" y="1295"/>
                    <a:pt x="466" y="1295"/>
                  </a:cubicBezTo>
                  <a:cubicBezTo>
                    <a:pt x="559" y="1382"/>
                    <a:pt x="678" y="1423"/>
                    <a:pt x="824" y="1423"/>
                  </a:cubicBezTo>
                  <a:cubicBezTo>
                    <a:pt x="1077" y="1423"/>
                    <a:pt x="1411" y="1301"/>
                    <a:pt x="1837" y="1089"/>
                  </a:cubicBezTo>
                  <a:cubicBezTo>
                    <a:pt x="2396" y="810"/>
                    <a:pt x="2622" y="455"/>
                    <a:pt x="2476" y="219"/>
                  </a:cubicBezTo>
                  <a:cubicBezTo>
                    <a:pt x="2397" y="92"/>
                    <a:pt x="2274" y="0"/>
                    <a:pt x="2053"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426;p69"/>
            <p:cNvSpPr/>
            <p:nvPr/>
          </p:nvSpPr>
          <p:spPr>
            <a:xfrm>
              <a:off x="7000191" y="2991290"/>
              <a:ext cx="39298" cy="47930"/>
            </a:xfrm>
            <a:custGeom>
              <a:avLst/>
              <a:gdLst/>
              <a:ahLst/>
              <a:cxnLst/>
              <a:rect l="l" t="t" r="r" b="b"/>
              <a:pathLst>
                <a:path w="947" h="1155" extrusionOk="0">
                  <a:moveTo>
                    <a:pt x="474" y="1"/>
                  </a:moveTo>
                  <a:cubicBezTo>
                    <a:pt x="212" y="1"/>
                    <a:pt x="1" y="259"/>
                    <a:pt x="1" y="578"/>
                  </a:cubicBezTo>
                  <a:cubicBezTo>
                    <a:pt x="1" y="897"/>
                    <a:pt x="212" y="1155"/>
                    <a:pt x="474" y="1155"/>
                  </a:cubicBezTo>
                  <a:cubicBezTo>
                    <a:pt x="736" y="1155"/>
                    <a:pt x="947" y="896"/>
                    <a:pt x="947" y="578"/>
                  </a:cubicBezTo>
                  <a:cubicBezTo>
                    <a:pt x="947" y="259"/>
                    <a:pt x="736" y="1"/>
                    <a:pt x="4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427;p69"/>
            <p:cNvSpPr/>
            <p:nvPr/>
          </p:nvSpPr>
          <p:spPr>
            <a:xfrm>
              <a:off x="7205479" y="2896012"/>
              <a:ext cx="108848" cy="59051"/>
            </a:xfrm>
            <a:custGeom>
              <a:avLst/>
              <a:gdLst/>
              <a:ahLst/>
              <a:cxnLst/>
              <a:rect l="l" t="t" r="r" b="b"/>
              <a:pathLst>
                <a:path w="2623" h="1423" extrusionOk="0">
                  <a:moveTo>
                    <a:pt x="569" y="0"/>
                  </a:moveTo>
                  <a:cubicBezTo>
                    <a:pt x="348" y="0"/>
                    <a:pt x="224" y="92"/>
                    <a:pt x="146" y="219"/>
                  </a:cubicBezTo>
                  <a:cubicBezTo>
                    <a:pt x="1" y="455"/>
                    <a:pt x="226" y="810"/>
                    <a:pt x="785" y="1089"/>
                  </a:cubicBezTo>
                  <a:cubicBezTo>
                    <a:pt x="1211" y="1301"/>
                    <a:pt x="1545" y="1423"/>
                    <a:pt x="1798" y="1423"/>
                  </a:cubicBezTo>
                  <a:cubicBezTo>
                    <a:pt x="1944" y="1423"/>
                    <a:pt x="2063" y="1382"/>
                    <a:pt x="2155" y="1295"/>
                  </a:cubicBezTo>
                  <a:cubicBezTo>
                    <a:pt x="2155" y="1295"/>
                    <a:pt x="2622" y="882"/>
                    <a:pt x="1637" y="363"/>
                  </a:cubicBezTo>
                  <a:cubicBezTo>
                    <a:pt x="1135" y="100"/>
                    <a:pt x="799" y="0"/>
                    <a:pt x="56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428;p69"/>
            <p:cNvSpPr/>
            <p:nvPr/>
          </p:nvSpPr>
          <p:spPr>
            <a:xfrm>
              <a:off x="7207969" y="2991290"/>
              <a:ext cx="39257" cy="47930"/>
            </a:xfrm>
            <a:custGeom>
              <a:avLst/>
              <a:gdLst/>
              <a:ahLst/>
              <a:cxnLst/>
              <a:rect l="l" t="t" r="r" b="b"/>
              <a:pathLst>
                <a:path w="946" h="1155" extrusionOk="0">
                  <a:moveTo>
                    <a:pt x="472" y="1"/>
                  </a:moveTo>
                  <a:cubicBezTo>
                    <a:pt x="212" y="1"/>
                    <a:pt x="0" y="259"/>
                    <a:pt x="0" y="578"/>
                  </a:cubicBezTo>
                  <a:cubicBezTo>
                    <a:pt x="0" y="896"/>
                    <a:pt x="212" y="1155"/>
                    <a:pt x="472" y="1155"/>
                  </a:cubicBezTo>
                  <a:cubicBezTo>
                    <a:pt x="734" y="1155"/>
                    <a:pt x="945" y="897"/>
                    <a:pt x="945" y="578"/>
                  </a:cubicBezTo>
                  <a:cubicBezTo>
                    <a:pt x="945" y="259"/>
                    <a:pt x="734" y="1"/>
                    <a:pt x="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429;p69"/>
            <p:cNvSpPr/>
            <p:nvPr/>
          </p:nvSpPr>
          <p:spPr>
            <a:xfrm>
              <a:off x="7097295" y="2863561"/>
              <a:ext cx="79758" cy="199727"/>
            </a:xfrm>
            <a:custGeom>
              <a:avLst/>
              <a:gdLst/>
              <a:ahLst/>
              <a:cxnLst/>
              <a:rect l="l" t="t" r="r" b="b"/>
              <a:pathLst>
                <a:path w="1922" h="4813" extrusionOk="0">
                  <a:moveTo>
                    <a:pt x="255" y="0"/>
                  </a:moveTo>
                  <a:cubicBezTo>
                    <a:pt x="230" y="0"/>
                    <a:pt x="207" y="19"/>
                    <a:pt x="206" y="44"/>
                  </a:cubicBezTo>
                  <a:cubicBezTo>
                    <a:pt x="186" y="350"/>
                    <a:pt x="0" y="3031"/>
                    <a:pt x="215" y="3371"/>
                  </a:cubicBezTo>
                  <a:cubicBezTo>
                    <a:pt x="281" y="3477"/>
                    <a:pt x="394" y="3571"/>
                    <a:pt x="585" y="3571"/>
                  </a:cubicBezTo>
                  <a:cubicBezTo>
                    <a:pt x="730" y="3571"/>
                    <a:pt x="919" y="3517"/>
                    <a:pt x="1168" y="3372"/>
                  </a:cubicBezTo>
                  <a:cubicBezTo>
                    <a:pt x="1179" y="3366"/>
                    <a:pt x="1186" y="3361"/>
                    <a:pt x="1192" y="3359"/>
                  </a:cubicBezTo>
                  <a:cubicBezTo>
                    <a:pt x="1267" y="3319"/>
                    <a:pt x="1338" y="3299"/>
                    <a:pt x="1403" y="3299"/>
                  </a:cubicBezTo>
                  <a:cubicBezTo>
                    <a:pt x="1479" y="3299"/>
                    <a:pt x="1547" y="3327"/>
                    <a:pt x="1604" y="3383"/>
                  </a:cubicBezTo>
                  <a:cubicBezTo>
                    <a:pt x="1779" y="3555"/>
                    <a:pt x="1819" y="3949"/>
                    <a:pt x="1689" y="4212"/>
                  </a:cubicBezTo>
                  <a:cubicBezTo>
                    <a:pt x="1523" y="4547"/>
                    <a:pt x="1148" y="4721"/>
                    <a:pt x="1144" y="4722"/>
                  </a:cubicBezTo>
                  <a:cubicBezTo>
                    <a:pt x="1122" y="4733"/>
                    <a:pt x="1111" y="4762"/>
                    <a:pt x="1122" y="4784"/>
                  </a:cubicBezTo>
                  <a:cubicBezTo>
                    <a:pt x="1129" y="4802"/>
                    <a:pt x="1145" y="4812"/>
                    <a:pt x="1164" y="4812"/>
                  </a:cubicBezTo>
                  <a:cubicBezTo>
                    <a:pt x="1170" y="4812"/>
                    <a:pt x="1176" y="4810"/>
                    <a:pt x="1181" y="4809"/>
                  </a:cubicBezTo>
                  <a:cubicBezTo>
                    <a:pt x="1199" y="4802"/>
                    <a:pt x="1590" y="4621"/>
                    <a:pt x="1772" y="4256"/>
                  </a:cubicBezTo>
                  <a:cubicBezTo>
                    <a:pt x="1921" y="3955"/>
                    <a:pt x="1872" y="3517"/>
                    <a:pt x="1669" y="3318"/>
                  </a:cubicBezTo>
                  <a:cubicBezTo>
                    <a:pt x="1594" y="3244"/>
                    <a:pt x="1503" y="3207"/>
                    <a:pt x="1402" y="3207"/>
                  </a:cubicBezTo>
                  <a:cubicBezTo>
                    <a:pt x="1323" y="3207"/>
                    <a:pt x="1237" y="3230"/>
                    <a:pt x="1148" y="3276"/>
                  </a:cubicBezTo>
                  <a:cubicBezTo>
                    <a:pt x="1142" y="3279"/>
                    <a:pt x="1133" y="3284"/>
                    <a:pt x="1119" y="3292"/>
                  </a:cubicBezTo>
                  <a:cubicBezTo>
                    <a:pt x="905" y="3416"/>
                    <a:pt x="727" y="3478"/>
                    <a:pt x="586" y="3478"/>
                  </a:cubicBezTo>
                  <a:cubicBezTo>
                    <a:pt x="457" y="3478"/>
                    <a:pt x="359" y="3426"/>
                    <a:pt x="293" y="3321"/>
                  </a:cubicBezTo>
                  <a:cubicBezTo>
                    <a:pt x="126" y="3056"/>
                    <a:pt x="241" y="870"/>
                    <a:pt x="300" y="51"/>
                  </a:cubicBezTo>
                  <a:cubicBezTo>
                    <a:pt x="302" y="25"/>
                    <a:pt x="283" y="1"/>
                    <a:pt x="257" y="0"/>
                  </a:cubicBezTo>
                  <a:cubicBezTo>
                    <a:pt x="256" y="0"/>
                    <a:pt x="256" y="0"/>
                    <a:pt x="25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430;p69"/>
            <p:cNvSpPr/>
            <p:nvPr/>
          </p:nvSpPr>
          <p:spPr>
            <a:xfrm>
              <a:off x="6849016" y="3137652"/>
              <a:ext cx="83" cy="41"/>
            </a:xfrm>
            <a:custGeom>
              <a:avLst/>
              <a:gdLst/>
              <a:ahLst/>
              <a:cxnLst/>
              <a:rect l="l" t="t" r="r" b="b"/>
              <a:pathLst>
                <a:path w="2" h="1" extrusionOk="0">
                  <a:moveTo>
                    <a:pt x="2" y="0"/>
                  </a:moveTo>
                  <a:cubicBezTo>
                    <a:pt x="1" y="0"/>
                    <a:pt x="1" y="0"/>
                    <a:pt x="2" y="0"/>
                  </a:cubicBezTo>
                  <a:cubicBezTo>
                    <a:pt x="1" y="0"/>
                    <a:pt x="1" y="0"/>
                    <a:pt x="2" y="0"/>
                  </a:cubicBez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431;p69"/>
            <p:cNvSpPr/>
            <p:nvPr/>
          </p:nvSpPr>
          <p:spPr>
            <a:xfrm>
              <a:off x="7397903" y="3137652"/>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432;p69"/>
            <p:cNvSpPr/>
            <p:nvPr/>
          </p:nvSpPr>
          <p:spPr>
            <a:xfrm>
              <a:off x="6832417" y="2519380"/>
              <a:ext cx="558930" cy="350820"/>
            </a:xfrm>
            <a:custGeom>
              <a:avLst/>
              <a:gdLst/>
              <a:ahLst/>
              <a:cxnLst/>
              <a:rect l="l" t="t" r="r" b="b"/>
              <a:pathLst>
                <a:path w="13469" h="8454" extrusionOk="0">
                  <a:moveTo>
                    <a:pt x="6456" y="0"/>
                  </a:moveTo>
                  <a:cubicBezTo>
                    <a:pt x="6440" y="0"/>
                    <a:pt x="6424" y="1"/>
                    <a:pt x="6408" y="2"/>
                  </a:cubicBezTo>
                  <a:cubicBezTo>
                    <a:pt x="5369" y="111"/>
                    <a:pt x="3589" y="3470"/>
                    <a:pt x="3589" y="3470"/>
                  </a:cubicBezTo>
                  <a:cubicBezTo>
                    <a:pt x="3589" y="3470"/>
                    <a:pt x="1387" y="1772"/>
                    <a:pt x="610" y="1772"/>
                  </a:cubicBezTo>
                  <a:cubicBezTo>
                    <a:pt x="508" y="1772"/>
                    <a:pt x="430" y="1801"/>
                    <a:pt x="385" y="1868"/>
                  </a:cubicBezTo>
                  <a:cubicBezTo>
                    <a:pt x="0" y="2438"/>
                    <a:pt x="60" y="8453"/>
                    <a:pt x="60" y="8453"/>
                  </a:cubicBezTo>
                  <a:cubicBezTo>
                    <a:pt x="2095" y="7704"/>
                    <a:pt x="4320" y="7458"/>
                    <a:pt x="6363" y="7458"/>
                  </a:cubicBezTo>
                  <a:cubicBezTo>
                    <a:pt x="10246" y="7458"/>
                    <a:pt x="13468" y="8345"/>
                    <a:pt x="13468" y="8345"/>
                  </a:cubicBezTo>
                  <a:cubicBezTo>
                    <a:pt x="13468" y="8345"/>
                    <a:pt x="13410" y="1703"/>
                    <a:pt x="12578" y="1512"/>
                  </a:cubicBezTo>
                  <a:cubicBezTo>
                    <a:pt x="12542" y="1504"/>
                    <a:pt x="12503" y="1500"/>
                    <a:pt x="12462" y="1500"/>
                  </a:cubicBezTo>
                  <a:cubicBezTo>
                    <a:pt x="11572" y="1500"/>
                    <a:pt x="9701" y="3399"/>
                    <a:pt x="9701" y="3399"/>
                  </a:cubicBezTo>
                  <a:cubicBezTo>
                    <a:pt x="9701" y="3399"/>
                    <a:pt x="7514" y="0"/>
                    <a:pt x="6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433;p69"/>
            <p:cNvSpPr/>
            <p:nvPr/>
          </p:nvSpPr>
          <p:spPr>
            <a:xfrm>
              <a:off x="6809510" y="2797663"/>
              <a:ext cx="603457" cy="91419"/>
            </a:xfrm>
            <a:custGeom>
              <a:avLst/>
              <a:gdLst/>
              <a:ahLst/>
              <a:cxnLst/>
              <a:rect l="l" t="t" r="r" b="b"/>
              <a:pathLst>
                <a:path w="14542" h="2203" extrusionOk="0">
                  <a:moveTo>
                    <a:pt x="7208" y="1"/>
                  </a:moveTo>
                  <a:cubicBezTo>
                    <a:pt x="3125" y="1"/>
                    <a:pt x="480" y="997"/>
                    <a:pt x="318" y="1060"/>
                  </a:cubicBezTo>
                  <a:cubicBezTo>
                    <a:pt x="10" y="1180"/>
                    <a:pt x="1" y="1522"/>
                    <a:pt x="122" y="1826"/>
                  </a:cubicBezTo>
                  <a:cubicBezTo>
                    <a:pt x="215" y="2059"/>
                    <a:pt x="298" y="2203"/>
                    <a:pt x="540" y="2203"/>
                  </a:cubicBezTo>
                  <a:cubicBezTo>
                    <a:pt x="612" y="2203"/>
                    <a:pt x="686" y="2188"/>
                    <a:pt x="757" y="2161"/>
                  </a:cubicBezTo>
                  <a:cubicBezTo>
                    <a:pt x="795" y="2147"/>
                    <a:pt x="3338" y="1196"/>
                    <a:pt x="7254" y="1196"/>
                  </a:cubicBezTo>
                  <a:cubicBezTo>
                    <a:pt x="9170" y="1196"/>
                    <a:pt x="11414" y="1424"/>
                    <a:pt x="13854" y="2100"/>
                  </a:cubicBezTo>
                  <a:cubicBezTo>
                    <a:pt x="13909" y="2114"/>
                    <a:pt x="13959" y="2121"/>
                    <a:pt x="14006" y="2121"/>
                  </a:cubicBezTo>
                  <a:cubicBezTo>
                    <a:pt x="14236" y="2121"/>
                    <a:pt x="14379" y="1951"/>
                    <a:pt x="14453" y="1690"/>
                  </a:cubicBezTo>
                  <a:cubicBezTo>
                    <a:pt x="14542" y="1376"/>
                    <a:pt x="14500" y="1049"/>
                    <a:pt x="14180" y="961"/>
                  </a:cubicBezTo>
                  <a:cubicBezTo>
                    <a:pt x="11589" y="244"/>
                    <a:pt x="9224" y="1"/>
                    <a:pt x="7208"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434;p69"/>
            <p:cNvSpPr/>
            <p:nvPr/>
          </p:nvSpPr>
          <p:spPr>
            <a:xfrm>
              <a:off x="7067542" y="2652380"/>
              <a:ext cx="81294" cy="95735"/>
            </a:xfrm>
            <a:custGeom>
              <a:avLst/>
              <a:gdLst/>
              <a:ahLst/>
              <a:cxnLst/>
              <a:rect l="l" t="t" r="r" b="b"/>
              <a:pathLst>
                <a:path w="1959" h="2307" extrusionOk="0">
                  <a:moveTo>
                    <a:pt x="979" y="0"/>
                  </a:moveTo>
                  <a:cubicBezTo>
                    <a:pt x="438" y="0"/>
                    <a:pt x="0" y="517"/>
                    <a:pt x="0" y="1154"/>
                  </a:cubicBezTo>
                  <a:cubicBezTo>
                    <a:pt x="0" y="1791"/>
                    <a:pt x="438" y="2307"/>
                    <a:pt x="979" y="2307"/>
                  </a:cubicBezTo>
                  <a:cubicBezTo>
                    <a:pt x="1519" y="2307"/>
                    <a:pt x="1958" y="1791"/>
                    <a:pt x="1958" y="1154"/>
                  </a:cubicBezTo>
                  <a:cubicBezTo>
                    <a:pt x="1958" y="517"/>
                    <a:pt x="1519" y="0"/>
                    <a:pt x="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435;p69"/>
            <p:cNvSpPr/>
            <p:nvPr/>
          </p:nvSpPr>
          <p:spPr>
            <a:xfrm>
              <a:off x="7076547" y="2663086"/>
              <a:ext cx="63242" cy="74364"/>
            </a:xfrm>
            <a:custGeom>
              <a:avLst/>
              <a:gdLst/>
              <a:ahLst/>
              <a:cxnLst/>
              <a:rect l="l" t="t" r="r" b="b"/>
              <a:pathLst>
                <a:path w="1524" h="1792" extrusionOk="0">
                  <a:moveTo>
                    <a:pt x="762" y="0"/>
                  </a:moveTo>
                  <a:cubicBezTo>
                    <a:pt x="341" y="0"/>
                    <a:pt x="0" y="401"/>
                    <a:pt x="0" y="896"/>
                  </a:cubicBezTo>
                  <a:cubicBezTo>
                    <a:pt x="0" y="1390"/>
                    <a:pt x="342" y="1791"/>
                    <a:pt x="762" y="1791"/>
                  </a:cubicBezTo>
                  <a:cubicBezTo>
                    <a:pt x="1181" y="1791"/>
                    <a:pt x="1524" y="1390"/>
                    <a:pt x="1524" y="896"/>
                  </a:cubicBezTo>
                  <a:cubicBezTo>
                    <a:pt x="1524" y="401"/>
                    <a:pt x="1181" y="0"/>
                    <a:pt x="762"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436;p69"/>
            <p:cNvSpPr/>
            <p:nvPr/>
          </p:nvSpPr>
          <p:spPr>
            <a:xfrm>
              <a:off x="7093228" y="2668937"/>
              <a:ext cx="43614" cy="47888"/>
            </a:xfrm>
            <a:custGeom>
              <a:avLst/>
              <a:gdLst/>
              <a:ahLst/>
              <a:cxnLst/>
              <a:rect l="l" t="t" r="r" b="b"/>
              <a:pathLst>
                <a:path w="1051" h="1154" extrusionOk="0">
                  <a:moveTo>
                    <a:pt x="335" y="0"/>
                  </a:moveTo>
                  <a:lnTo>
                    <a:pt x="335" y="0"/>
                  </a:lnTo>
                  <a:cubicBezTo>
                    <a:pt x="0" y="73"/>
                    <a:pt x="285" y="395"/>
                    <a:pt x="496" y="471"/>
                  </a:cubicBezTo>
                  <a:cubicBezTo>
                    <a:pt x="706" y="544"/>
                    <a:pt x="769" y="1078"/>
                    <a:pt x="819" y="1140"/>
                  </a:cubicBezTo>
                  <a:cubicBezTo>
                    <a:pt x="826" y="1149"/>
                    <a:pt x="836" y="1154"/>
                    <a:pt x="849" y="1154"/>
                  </a:cubicBezTo>
                  <a:cubicBezTo>
                    <a:pt x="920" y="1154"/>
                    <a:pt x="1051" y="989"/>
                    <a:pt x="955" y="544"/>
                  </a:cubicBezTo>
                  <a:cubicBezTo>
                    <a:pt x="843" y="24"/>
                    <a:pt x="335" y="0"/>
                    <a:pt x="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437;p69"/>
            <p:cNvSpPr/>
            <p:nvPr/>
          </p:nvSpPr>
          <p:spPr>
            <a:xfrm>
              <a:off x="6865407" y="2674623"/>
              <a:ext cx="84198" cy="95652"/>
            </a:xfrm>
            <a:custGeom>
              <a:avLst/>
              <a:gdLst/>
              <a:ahLst/>
              <a:cxnLst/>
              <a:rect l="l" t="t" r="r" b="b"/>
              <a:pathLst>
                <a:path w="2029" h="2305" extrusionOk="0">
                  <a:moveTo>
                    <a:pt x="998" y="1"/>
                  </a:moveTo>
                  <a:cubicBezTo>
                    <a:pt x="981" y="1"/>
                    <a:pt x="964" y="1"/>
                    <a:pt x="947" y="2"/>
                  </a:cubicBezTo>
                  <a:cubicBezTo>
                    <a:pt x="408" y="34"/>
                    <a:pt x="1" y="575"/>
                    <a:pt x="38" y="1210"/>
                  </a:cubicBezTo>
                  <a:cubicBezTo>
                    <a:pt x="74" y="1825"/>
                    <a:pt x="514" y="2304"/>
                    <a:pt x="1033" y="2304"/>
                  </a:cubicBezTo>
                  <a:cubicBezTo>
                    <a:pt x="1049" y="2304"/>
                    <a:pt x="1066" y="2304"/>
                    <a:pt x="1083" y="2303"/>
                  </a:cubicBezTo>
                  <a:cubicBezTo>
                    <a:pt x="1622" y="2271"/>
                    <a:pt x="2029" y="1730"/>
                    <a:pt x="1992" y="1095"/>
                  </a:cubicBezTo>
                  <a:cubicBezTo>
                    <a:pt x="1956" y="479"/>
                    <a:pt x="1516"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438;p69"/>
            <p:cNvSpPr/>
            <p:nvPr/>
          </p:nvSpPr>
          <p:spPr>
            <a:xfrm>
              <a:off x="6874703" y="2685204"/>
              <a:ext cx="65608" cy="74405"/>
            </a:xfrm>
            <a:custGeom>
              <a:avLst/>
              <a:gdLst/>
              <a:ahLst/>
              <a:cxnLst/>
              <a:rect l="l" t="t" r="r" b="b"/>
              <a:pathLst>
                <a:path w="1581" h="1793" extrusionOk="0">
                  <a:moveTo>
                    <a:pt x="773" y="1"/>
                  </a:moveTo>
                  <a:cubicBezTo>
                    <a:pt x="761" y="1"/>
                    <a:pt x="749" y="1"/>
                    <a:pt x="737" y="2"/>
                  </a:cubicBezTo>
                  <a:cubicBezTo>
                    <a:pt x="318" y="27"/>
                    <a:pt x="0" y="448"/>
                    <a:pt x="30" y="941"/>
                  </a:cubicBezTo>
                  <a:cubicBezTo>
                    <a:pt x="59" y="1420"/>
                    <a:pt x="401" y="1792"/>
                    <a:pt x="804" y="1792"/>
                  </a:cubicBezTo>
                  <a:cubicBezTo>
                    <a:pt x="817" y="1792"/>
                    <a:pt x="830" y="1792"/>
                    <a:pt x="843" y="1791"/>
                  </a:cubicBezTo>
                  <a:cubicBezTo>
                    <a:pt x="1263" y="1767"/>
                    <a:pt x="1580" y="1346"/>
                    <a:pt x="1550" y="852"/>
                  </a:cubicBezTo>
                  <a:cubicBezTo>
                    <a:pt x="1521" y="373"/>
                    <a:pt x="1178" y="1"/>
                    <a:pt x="773"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439;p69"/>
            <p:cNvSpPr/>
            <p:nvPr/>
          </p:nvSpPr>
          <p:spPr>
            <a:xfrm>
              <a:off x="6890928" y="2691180"/>
              <a:ext cx="45813" cy="46560"/>
            </a:xfrm>
            <a:custGeom>
              <a:avLst/>
              <a:gdLst/>
              <a:ahLst/>
              <a:cxnLst/>
              <a:rect l="l" t="t" r="r" b="b"/>
              <a:pathLst>
                <a:path w="1104" h="1122" extrusionOk="0">
                  <a:moveTo>
                    <a:pt x="331" y="0"/>
                  </a:moveTo>
                  <a:cubicBezTo>
                    <a:pt x="331" y="0"/>
                    <a:pt x="331" y="0"/>
                    <a:pt x="331" y="0"/>
                  </a:cubicBezTo>
                  <a:cubicBezTo>
                    <a:pt x="1" y="94"/>
                    <a:pt x="304" y="399"/>
                    <a:pt x="519" y="460"/>
                  </a:cubicBezTo>
                  <a:cubicBezTo>
                    <a:pt x="733" y="522"/>
                    <a:pt x="826" y="1049"/>
                    <a:pt x="880" y="1109"/>
                  </a:cubicBezTo>
                  <a:cubicBezTo>
                    <a:pt x="887" y="1117"/>
                    <a:pt x="897" y="1121"/>
                    <a:pt x="908" y="1121"/>
                  </a:cubicBezTo>
                  <a:cubicBezTo>
                    <a:pt x="979" y="1121"/>
                    <a:pt x="1104" y="951"/>
                    <a:pt x="981" y="507"/>
                  </a:cubicBezTo>
                  <a:cubicBezTo>
                    <a:pt x="842" y="5"/>
                    <a:pt x="351" y="0"/>
                    <a:pt x="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440;p69"/>
            <p:cNvSpPr/>
            <p:nvPr/>
          </p:nvSpPr>
          <p:spPr>
            <a:xfrm>
              <a:off x="7273162" y="2661094"/>
              <a:ext cx="86066" cy="95569"/>
            </a:xfrm>
            <a:custGeom>
              <a:avLst/>
              <a:gdLst/>
              <a:ahLst/>
              <a:cxnLst/>
              <a:rect l="l" t="t" r="r" b="b"/>
              <a:pathLst>
                <a:path w="2074" h="2303" extrusionOk="0">
                  <a:moveTo>
                    <a:pt x="1066" y="1"/>
                  </a:moveTo>
                  <a:cubicBezTo>
                    <a:pt x="562" y="1"/>
                    <a:pt x="121" y="456"/>
                    <a:pt x="63" y="1057"/>
                  </a:cubicBezTo>
                  <a:cubicBezTo>
                    <a:pt x="1" y="1691"/>
                    <a:pt x="387" y="2246"/>
                    <a:pt x="925" y="2299"/>
                  </a:cubicBezTo>
                  <a:cubicBezTo>
                    <a:pt x="953" y="2302"/>
                    <a:pt x="980" y="2303"/>
                    <a:pt x="1008" y="2303"/>
                  </a:cubicBezTo>
                  <a:cubicBezTo>
                    <a:pt x="1513" y="2303"/>
                    <a:pt x="1953" y="1848"/>
                    <a:pt x="2012" y="1247"/>
                  </a:cubicBezTo>
                  <a:cubicBezTo>
                    <a:pt x="2073" y="613"/>
                    <a:pt x="1687" y="57"/>
                    <a:pt x="1148" y="5"/>
                  </a:cubicBezTo>
                  <a:cubicBezTo>
                    <a:pt x="1120" y="2"/>
                    <a:pt x="1093"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441;p69"/>
            <p:cNvSpPr/>
            <p:nvPr/>
          </p:nvSpPr>
          <p:spPr>
            <a:xfrm>
              <a:off x="7282789" y="2671801"/>
              <a:ext cx="66852" cy="74281"/>
            </a:xfrm>
            <a:custGeom>
              <a:avLst/>
              <a:gdLst/>
              <a:ahLst/>
              <a:cxnLst/>
              <a:rect l="l" t="t" r="r" b="b"/>
              <a:pathLst>
                <a:path w="1611" h="1790" extrusionOk="0">
                  <a:moveTo>
                    <a:pt x="827" y="0"/>
                  </a:moveTo>
                  <a:cubicBezTo>
                    <a:pt x="434" y="0"/>
                    <a:pt x="93" y="355"/>
                    <a:pt x="48" y="821"/>
                  </a:cubicBezTo>
                  <a:cubicBezTo>
                    <a:pt x="1" y="1313"/>
                    <a:pt x="301" y="1745"/>
                    <a:pt x="719" y="1786"/>
                  </a:cubicBezTo>
                  <a:cubicBezTo>
                    <a:pt x="741" y="1788"/>
                    <a:pt x="762" y="1789"/>
                    <a:pt x="783" y="1789"/>
                  </a:cubicBezTo>
                  <a:cubicBezTo>
                    <a:pt x="1175" y="1789"/>
                    <a:pt x="1518" y="1434"/>
                    <a:pt x="1563" y="968"/>
                  </a:cubicBezTo>
                  <a:cubicBezTo>
                    <a:pt x="1611" y="474"/>
                    <a:pt x="1311" y="43"/>
                    <a:pt x="892" y="3"/>
                  </a:cubicBezTo>
                  <a:cubicBezTo>
                    <a:pt x="870" y="1"/>
                    <a:pt x="848" y="0"/>
                    <a:pt x="827"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442;p69"/>
            <p:cNvSpPr/>
            <p:nvPr/>
          </p:nvSpPr>
          <p:spPr>
            <a:xfrm>
              <a:off x="7304077" y="2677569"/>
              <a:ext cx="39630" cy="49756"/>
            </a:xfrm>
            <a:custGeom>
              <a:avLst/>
              <a:gdLst/>
              <a:ahLst/>
              <a:cxnLst/>
              <a:rect l="l" t="t" r="r" b="b"/>
              <a:pathLst>
                <a:path w="955" h="1199" extrusionOk="0">
                  <a:moveTo>
                    <a:pt x="340" y="0"/>
                  </a:moveTo>
                  <a:lnTo>
                    <a:pt x="340" y="0"/>
                  </a:lnTo>
                  <a:cubicBezTo>
                    <a:pt x="0" y="42"/>
                    <a:pt x="252" y="390"/>
                    <a:pt x="454" y="485"/>
                  </a:cubicBezTo>
                  <a:cubicBezTo>
                    <a:pt x="656" y="579"/>
                    <a:pt x="668" y="1114"/>
                    <a:pt x="711" y="1181"/>
                  </a:cubicBezTo>
                  <a:cubicBezTo>
                    <a:pt x="718" y="1193"/>
                    <a:pt x="730" y="1199"/>
                    <a:pt x="745" y="1199"/>
                  </a:cubicBezTo>
                  <a:cubicBezTo>
                    <a:pt x="817" y="1199"/>
                    <a:pt x="955" y="1045"/>
                    <a:pt x="905" y="603"/>
                  </a:cubicBezTo>
                  <a:cubicBezTo>
                    <a:pt x="844" y="74"/>
                    <a:pt x="340"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48"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566548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790962" y="1697079"/>
            <a:ext cx="10905737" cy="4551321"/>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F7D63259-4C27-445A-B605-103A516286E0}"/>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8CA4E013-3C00-497D-AB1C-8224787B6F39}"/>
              </a:ext>
            </a:extLst>
          </p:cNvPr>
          <p:cNvSpPr>
            <a:spLocks noGrp="1"/>
          </p:cNvSpPr>
          <p:nvPr>
            <p:ph idx="1"/>
          </p:nvPr>
        </p:nvSpPr>
        <p:spPr>
          <a:xfrm>
            <a:off x="905699" y="1819485"/>
            <a:ext cx="10536958" cy="4555339"/>
          </a:xfrm>
        </p:spPr>
        <p:txBody>
          <a:bodyPr>
            <a:normAutofit/>
          </a:bodyPr>
          <a:lstStyle/>
          <a:p>
            <a:r>
              <a:rPr lang="es-ES" sz="2400" dirty="0"/>
              <a:t>Expongan en plenaria ejemplos recientes de lo que consideran sus mejores propuestas de planeación.</a:t>
            </a:r>
          </a:p>
          <a:p>
            <a:pPr marL="0" indent="0">
              <a:buNone/>
            </a:pPr>
            <a:r>
              <a:rPr lang="es-ES" sz="2400" dirty="0"/>
              <a:t>Reflexionen considerando los siguientes puntos:</a:t>
            </a:r>
          </a:p>
          <a:p>
            <a:r>
              <a:rPr lang="es-ES" sz="2400" dirty="0"/>
              <a:t>En las experiencias que presentaron, ¿están armonizados el diagnóstico socioeducativo, el Programa analítico y la planeación didáctica?, ¿de qué manera?, ¿algunas de ellas se derivaron directamente del Programa sintético o de los Libros de Texto Gratuitos (LTG) sin considerar el Programa analítico?, ¿a qué se debe?</a:t>
            </a:r>
          </a:p>
          <a:p>
            <a:r>
              <a:rPr lang="es-ES" sz="2400" dirty="0"/>
              <a:t>¿Qué lugar ocupa el trabajo por proyectos en las experiencias presentadas?</a:t>
            </a:r>
            <a:endParaRPr lang="es-MX" sz="2400" dirty="0"/>
          </a:p>
        </p:txBody>
      </p:sp>
      <p:grpSp>
        <p:nvGrpSpPr>
          <p:cNvPr id="4" name="Google Shape;2882;p40"/>
          <p:cNvGrpSpPr/>
          <p:nvPr/>
        </p:nvGrpSpPr>
        <p:grpSpPr>
          <a:xfrm>
            <a:off x="1074"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4443;p69"/>
          <p:cNvGrpSpPr/>
          <p:nvPr/>
        </p:nvGrpSpPr>
        <p:grpSpPr>
          <a:xfrm>
            <a:off x="11026587" y="5423647"/>
            <a:ext cx="1001095" cy="1403196"/>
            <a:chOff x="1488000" y="1803325"/>
            <a:chExt cx="991525" cy="1158625"/>
          </a:xfrm>
        </p:grpSpPr>
        <p:sp>
          <p:nvSpPr>
            <p:cNvPr id="224" name="Google Shape;4444;p69"/>
            <p:cNvSpPr/>
            <p:nvPr/>
          </p:nvSpPr>
          <p:spPr>
            <a:xfrm>
              <a:off x="1614500" y="1934375"/>
              <a:ext cx="405275" cy="356975"/>
            </a:xfrm>
            <a:custGeom>
              <a:avLst/>
              <a:gdLst/>
              <a:ahLst/>
              <a:cxnLst/>
              <a:rect l="l" t="t" r="r" b="b"/>
              <a:pathLst>
                <a:path w="16211" h="14279" extrusionOk="0">
                  <a:moveTo>
                    <a:pt x="2568" y="0"/>
                  </a:moveTo>
                  <a:cubicBezTo>
                    <a:pt x="2568" y="0"/>
                    <a:pt x="2051" y="1589"/>
                    <a:pt x="1255" y="2361"/>
                  </a:cubicBezTo>
                  <a:cubicBezTo>
                    <a:pt x="857" y="2746"/>
                    <a:pt x="353" y="3067"/>
                    <a:pt x="1" y="3525"/>
                  </a:cubicBezTo>
                  <a:cubicBezTo>
                    <a:pt x="44" y="3643"/>
                    <a:pt x="89" y="3760"/>
                    <a:pt x="132" y="3878"/>
                  </a:cubicBezTo>
                  <a:cubicBezTo>
                    <a:pt x="700" y="5421"/>
                    <a:pt x="1260" y="6967"/>
                    <a:pt x="1817" y="8513"/>
                  </a:cubicBezTo>
                  <a:cubicBezTo>
                    <a:pt x="2107" y="7441"/>
                    <a:pt x="2181" y="6326"/>
                    <a:pt x="1903" y="5137"/>
                  </a:cubicBezTo>
                  <a:cubicBezTo>
                    <a:pt x="1494" y="3265"/>
                    <a:pt x="3164" y="1969"/>
                    <a:pt x="4857" y="1798"/>
                  </a:cubicBezTo>
                  <a:cubicBezTo>
                    <a:pt x="5028" y="1782"/>
                    <a:pt x="5196" y="1775"/>
                    <a:pt x="5362" y="1775"/>
                  </a:cubicBezTo>
                  <a:cubicBezTo>
                    <a:pt x="7485" y="1775"/>
                    <a:pt x="9158" y="3019"/>
                    <a:pt x="10955" y="3922"/>
                  </a:cubicBezTo>
                  <a:cubicBezTo>
                    <a:pt x="11606" y="4179"/>
                    <a:pt x="12480" y="4453"/>
                    <a:pt x="12765" y="5089"/>
                  </a:cubicBezTo>
                  <a:cubicBezTo>
                    <a:pt x="13344" y="6259"/>
                    <a:pt x="12014" y="7482"/>
                    <a:pt x="12473" y="8744"/>
                  </a:cubicBezTo>
                  <a:cubicBezTo>
                    <a:pt x="12741" y="9582"/>
                    <a:pt x="13574" y="10364"/>
                    <a:pt x="13835" y="11305"/>
                  </a:cubicBezTo>
                  <a:cubicBezTo>
                    <a:pt x="14146" y="12249"/>
                    <a:pt x="14080" y="13213"/>
                    <a:pt x="13754" y="14136"/>
                  </a:cubicBezTo>
                  <a:lnTo>
                    <a:pt x="13784" y="14202"/>
                  </a:lnTo>
                  <a:cubicBezTo>
                    <a:pt x="13784" y="14202"/>
                    <a:pt x="14028" y="14279"/>
                    <a:pt x="14384" y="14279"/>
                  </a:cubicBezTo>
                  <a:cubicBezTo>
                    <a:pt x="14465" y="14279"/>
                    <a:pt x="14552" y="14275"/>
                    <a:pt x="14643" y="14265"/>
                  </a:cubicBezTo>
                  <a:cubicBezTo>
                    <a:pt x="14672" y="14016"/>
                    <a:pt x="14713" y="13765"/>
                    <a:pt x="14757" y="13518"/>
                  </a:cubicBezTo>
                  <a:cubicBezTo>
                    <a:pt x="14775" y="13414"/>
                    <a:pt x="14790" y="13311"/>
                    <a:pt x="14805" y="13207"/>
                  </a:cubicBezTo>
                  <a:cubicBezTo>
                    <a:pt x="14803" y="13155"/>
                    <a:pt x="14798" y="13104"/>
                    <a:pt x="14795" y="13052"/>
                  </a:cubicBezTo>
                  <a:cubicBezTo>
                    <a:pt x="14770" y="12388"/>
                    <a:pt x="14806" y="11708"/>
                    <a:pt x="14950" y="11056"/>
                  </a:cubicBezTo>
                  <a:cubicBezTo>
                    <a:pt x="14964" y="10648"/>
                    <a:pt x="14983" y="10240"/>
                    <a:pt x="15021" y="9833"/>
                  </a:cubicBezTo>
                  <a:cubicBezTo>
                    <a:pt x="14845" y="9301"/>
                    <a:pt x="14752" y="8796"/>
                    <a:pt x="14780" y="8442"/>
                  </a:cubicBezTo>
                  <a:cubicBezTo>
                    <a:pt x="14870" y="7340"/>
                    <a:pt x="16210" y="6103"/>
                    <a:pt x="14785" y="3903"/>
                  </a:cubicBezTo>
                  <a:cubicBezTo>
                    <a:pt x="13758" y="2316"/>
                    <a:pt x="14051" y="1913"/>
                    <a:pt x="14051" y="1913"/>
                  </a:cubicBezTo>
                  <a:lnTo>
                    <a:pt x="2568" y="0"/>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445;p69"/>
            <p:cNvSpPr/>
            <p:nvPr/>
          </p:nvSpPr>
          <p:spPr>
            <a:xfrm>
              <a:off x="1611875" y="1978750"/>
              <a:ext cx="356350" cy="317500"/>
            </a:xfrm>
            <a:custGeom>
              <a:avLst/>
              <a:gdLst/>
              <a:ahLst/>
              <a:cxnLst/>
              <a:rect l="l" t="t" r="r" b="b"/>
              <a:pathLst>
                <a:path w="14254" h="12700" extrusionOk="0">
                  <a:moveTo>
                    <a:pt x="5467" y="0"/>
                  </a:moveTo>
                  <a:cubicBezTo>
                    <a:pt x="5302" y="0"/>
                    <a:pt x="5134" y="8"/>
                    <a:pt x="4964" y="23"/>
                  </a:cubicBezTo>
                  <a:cubicBezTo>
                    <a:pt x="3271" y="194"/>
                    <a:pt x="1600" y="1490"/>
                    <a:pt x="2010" y="3362"/>
                  </a:cubicBezTo>
                  <a:cubicBezTo>
                    <a:pt x="2593" y="5861"/>
                    <a:pt x="1635" y="8032"/>
                    <a:pt x="344" y="10175"/>
                  </a:cubicBezTo>
                  <a:cubicBezTo>
                    <a:pt x="2" y="10697"/>
                    <a:pt x="1" y="11386"/>
                    <a:pt x="217" y="12076"/>
                  </a:cubicBezTo>
                  <a:cubicBezTo>
                    <a:pt x="557" y="12161"/>
                    <a:pt x="933" y="12223"/>
                    <a:pt x="1345" y="12238"/>
                  </a:cubicBezTo>
                  <a:lnTo>
                    <a:pt x="1807" y="10444"/>
                  </a:lnTo>
                  <a:lnTo>
                    <a:pt x="2168" y="12309"/>
                  </a:lnTo>
                  <a:cubicBezTo>
                    <a:pt x="2168" y="12309"/>
                    <a:pt x="2796" y="12700"/>
                    <a:pt x="4913" y="12700"/>
                  </a:cubicBezTo>
                  <a:cubicBezTo>
                    <a:pt x="5593" y="12700"/>
                    <a:pt x="6426" y="12659"/>
                    <a:pt x="7441" y="12553"/>
                  </a:cubicBezTo>
                  <a:cubicBezTo>
                    <a:pt x="8631" y="12428"/>
                    <a:pt x="9535" y="12393"/>
                    <a:pt x="10229" y="12393"/>
                  </a:cubicBezTo>
                  <a:cubicBezTo>
                    <a:pt x="11109" y="12393"/>
                    <a:pt x="11649" y="12449"/>
                    <a:pt x="12003" y="12449"/>
                  </a:cubicBezTo>
                  <a:cubicBezTo>
                    <a:pt x="12349" y="12449"/>
                    <a:pt x="12517" y="12396"/>
                    <a:pt x="12651" y="12184"/>
                  </a:cubicBezTo>
                  <a:cubicBezTo>
                    <a:pt x="13028" y="11583"/>
                    <a:pt x="12476" y="9224"/>
                    <a:pt x="12475" y="9223"/>
                  </a:cubicBezTo>
                  <a:lnTo>
                    <a:pt x="12475" y="9223"/>
                  </a:lnTo>
                  <a:lnTo>
                    <a:pt x="13858" y="12360"/>
                  </a:lnTo>
                  <a:cubicBezTo>
                    <a:pt x="14187" y="11438"/>
                    <a:pt x="14253" y="10474"/>
                    <a:pt x="13941" y="9530"/>
                  </a:cubicBezTo>
                  <a:cubicBezTo>
                    <a:pt x="13681" y="8589"/>
                    <a:pt x="12847" y="7807"/>
                    <a:pt x="12580" y="6969"/>
                  </a:cubicBezTo>
                  <a:cubicBezTo>
                    <a:pt x="12121" y="5707"/>
                    <a:pt x="13450" y="4484"/>
                    <a:pt x="12872" y="3314"/>
                  </a:cubicBezTo>
                  <a:cubicBezTo>
                    <a:pt x="12587" y="2678"/>
                    <a:pt x="11714" y="2404"/>
                    <a:pt x="11062" y="2147"/>
                  </a:cubicBezTo>
                  <a:cubicBezTo>
                    <a:pt x="9266" y="1245"/>
                    <a:pt x="7592" y="0"/>
                    <a:pt x="5467" y="0"/>
                  </a:cubicBezTo>
                  <a:close/>
                </a:path>
              </a:pathLst>
            </a:custGeom>
            <a:solidFill>
              <a:srgbClr val="7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446;p69"/>
            <p:cNvSpPr/>
            <p:nvPr/>
          </p:nvSpPr>
          <p:spPr>
            <a:xfrm>
              <a:off x="1784900" y="2153900"/>
              <a:ext cx="146825" cy="34675"/>
            </a:xfrm>
            <a:custGeom>
              <a:avLst/>
              <a:gdLst/>
              <a:ahLst/>
              <a:cxnLst/>
              <a:rect l="l" t="t" r="r" b="b"/>
              <a:pathLst>
                <a:path w="5873" h="1387" extrusionOk="0">
                  <a:moveTo>
                    <a:pt x="1680" y="1"/>
                  </a:moveTo>
                  <a:cubicBezTo>
                    <a:pt x="743" y="1"/>
                    <a:pt x="1" y="99"/>
                    <a:pt x="1" y="99"/>
                  </a:cubicBezTo>
                  <a:cubicBezTo>
                    <a:pt x="1" y="99"/>
                    <a:pt x="1073" y="1387"/>
                    <a:pt x="1197" y="1387"/>
                  </a:cubicBezTo>
                  <a:cubicBezTo>
                    <a:pt x="1197" y="1387"/>
                    <a:pt x="1197" y="1387"/>
                    <a:pt x="1197" y="1387"/>
                  </a:cubicBezTo>
                  <a:cubicBezTo>
                    <a:pt x="1318" y="1381"/>
                    <a:pt x="5873" y="1001"/>
                    <a:pt x="4261" y="373"/>
                  </a:cubicBezTo>
                  <a:cubicBezTo>
                    <a:pt x="3502" y="79"/>
                    <a:pt x="2514" y="1"/>
                    <a:pt x="1680" y="1"/>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447;p69"/>
            <p:cNvSpPr/>
            <p:nvPr/>
          </p:nvSpPr>
          <p:spPr>
            <a:xfrm>
              <a:off x="1694275" y="2150200"/>
              <a:ext cx="214875" cy="222600"/>
            </a:xfrm>
            <a:custGeom>
              <a:avLst/>
              <a:gdLst/>
              <a:ahLst/>
              <a:cxnLst/>
              <a:rect l="l" t="t" r="r" b="b"/>
              <a:pathLst>
                <a:path w="8595" h="8904" extrusionOk="0">
                  <a:moveTo>
                    <a:pt x="3703" y="0"/>
                  </a:moveTo>
                  <a:lnTo>
                    <a:pt x="3699" y="309"/>
                  </a:lnTo>
                  <a:lnTo>
                    <a:pt x="1414" y="830"/>
                  </a:lnTo>
                  <a:cubicBezTo>
                    <a:pt x="1414" y="830"/>
                    <a:pt x="778" y="1001"/>
                    <a:pt x="0" y="1851"/>
                  </a:cubicBezTo>
                  <a:lnTo>
                    <a:pt x="745" y="6769"/>
                  </a:lnTo>
                  <a:lnTo>
                    <a:pt x="1528" y="8903"/>
                  </a:lnTo>
                  <a:lnTo>
                    <a:pt x="8471" y="8849"/>
                  </a:lnTo>
                  <a:cubicBezTo>
                    <a:pt x="8594" y="7169"/>
                    <a:pt x="8348" y="2364"/>
                    <a:pt x="8291" y="702"/>
                  </a:cubicBezTo>
                  <a:cubicBezTo>
                    <a:pt x="7924" y="627"/>
                    <a:pt x="6943" y="281"/>
                    <a:pt x="6943" y="281"/>
                  </a:cubicBezTo>
                  <a:lnTo>
                    <a:pt x="6925" y="86"/>
                  </a:lnTo>
                  <a:cubicBezTo>
                    <a:pt x="6662" y="109"/>
                    <a:pt x="6395" y="119"/>
                    <a:pt x="6126" y="119"/>
                  </a:cubicBezTo>
                  <a:cubicBezTo>
                    <a:pt x="5315" y="119"/>
                    <a:pt x="4484" y="33"/>
                    <a:pt x="3703"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448;p69"/>
            <p:cNvSpPr/>
            <p:nvPr/>
          </p:nvSpPr>
          <p:spPr>
            <a:xfrm>
              <a:off x="1669475" y="2321225"/>
              <a:ext cx="299175" cy="89225"/>
            </a:xfrm>
            <a:custGeom>
              <a:avLst/>
              <a:gdLst/>
              <a:ahLst/>
              <a:cxnLst/>
              <a:rect l="l" t="t" r="r" b="b"/>
              <a:pathLst>
                <a:path w="11967" h="3569" extrusionOk="0">
                  <a:moveTo>
                    <a:pt x="11967" y="1"/>
                  </a:moveTo>
                  <a:cubicBezTo>
                    <a:pt x="9540" y="849"/>
                    <a:pt x="6839" y="1046"/>
                    <a:pt x="4855" y="1046"/>
                  </a:cubicBezTo>
                  <a:cubicBezTo>
                    <a:pt x="3136" y="1046"/>
                    <a:pt x="1954" y="899"/>
                    <a:pt x="1954" y="899"/>
                  </a:cubicBezTo>
                  <a:lnTo>
                    <a:pt x="1954" y="899"/>
                  </a:lnTo>
                  <a:cubicBezTo>
                    <a:pt x="1954" y="899"/>
                    <a:pt x="1" y="3371"/>
                    <a:pt x="2052" y="3514"/>
                  </a:cubicBezTo>
                  <a:cubicBezTo>
                    <a:pt x="2619" y="3554"/>
                    <a:pt x="3624" y="3568"/>
                    <a:pt x="4781" y="3568"/>
                  </a:cubicBezTo>
                  <a:cubicBezTo>
                    <a:pt x="7806" y="3568"/>
                    <a:pt x="11873" y="3470"/>
                    <a:pt x="11873" y="3470"/>
                  </a:cubicBezTo>
                  <a:lnTo>
                    <a:pt x="11967" y="1"/>
                  </a:lnTo>
                  <a:close/>
                </a:path>
              </a:pathLst>
            </a:custGeom>
            <a:solidFill>
              <a:srgbClr val="6C6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449;p69"/>
            <p:cNvSpPr/>
            <p:nvPr/>
          </p:nvSpPr>
          <p:spPr>
            <a:xfrm>
              <a:off x="1781675" y="2354225"/>
              <a:ext cx="132425" cy="14250"/>
            </a:xfrm>
            <a:custGeom>
              <a:avLst/>
              <a:gdLst/>
              <a:ahLst/>
              <a:cxnLst/>
              <a:rect l="l" t="t" r="r" b="b"/>
              <a:pathLst>
                <a:path w="5297" h="570" extrusionOk="0">
                  <a:moveTo>
                    <a:pt x="5297" y="0"/>
                  </a:moveTo>
                  <a:lnTo>
                    <a:pt x="1" y="499"/>
                  </a:lnTo>
                  <a:cubicBezTo>
                    <a:pt x="1" y="499"/>
                    <a:pt x="521" y="569"/>
                    <a:pt x="1344" y="569"/>
                  </a:cubicBezTo>
                  <a:cubicBezTo>
                    <a:pt x="2345" y="569"/>
                    <a:pt x="3795" y="465"/>
                    <a:pt x="5297" y="0"/>
                  </a:cubicBezTo>
                  <a:close/>
                </a:path>
              </a:pathLst>
            </a:custGeom>
            <a:solidFill>
              <a:srgbClr val="5A5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450;p69"/>
            <p:cNvSpPr/>
            <p:nvPr/>
          </p:nvSpPr>
          <p:spPr>
            <a:xfrm>
              <a:off x="1782050" y="2373375"/>
              <a:ext cx="178975" cy="13825"/>
            </a:xfrm>
            <a:custGeom>
              <a:avLst/>
              <a:gdLst/>
              <a:ahLst/>
              <a:cxnLst/>
              <a:rect l="l" t="t" r="r" b="b"/>
              <a:pathLst>
                <a:path w="7159" h="553" extrusionOk="0">
                  <a:moveTo>
                    <a:pt x="7159" y="1"/>
                  </a:moveTo>
                  <a:lnTo>
                    <a:pt x="0" y="468"/>
                  </a:lnTo>
                  <a:cubicBezTo>
                    <a:pt x="0" y="468"/>
                    <a:pt x="990" y="553"/>
                    <a:pt x="2323" y="553"/>
                  </a:cubicBezTo>
                  <a:cubicBezTo>
                    <a:pt x="3808" y="553"/>
                    <a:pt x="5717" y="447"/>
                    <a:pt x="7159" y="1"/>
                  </a:cubicBezTo>
                  <a:close/>
                </a:path>
              </a:pathLst>
            </a:custGeom>
            <a:solidFill>
              <a:srgbClr val="5A5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451;p69"/>
            <p:cNvSpPr/>
            <p:nvPr/>
          </p:nvSpPr>
          <p:spPr>
            <a:xfrm>
              <a:off x="1530875" y="2156000"/>
              <a:ext cx="494875" cy="727600"/>
            </a:xfrm>
            <a:custGeom>
              <a:avLst/>
              <a:gdLst/>
              <a:ahLst/>
              <a:cxnLst/>
              <a:rect l="l" t="t" r="r" b="b"/>
              <a:pathLst>
                <a:path w="19795" h="29104" extrusionOk="0">
                  <a:moveTo>
                    <a:pt x="10140" y="1"/>
                  </a:moveTo>
                  <a:cubicBezTo>
                    <a:pt x="10093" y="1"/>
                    <a:pt x="10034" y="8"/>
                    <a:pt x="9983" y="14"/>
                  </a:cubicBezTo>
                  <a:cubicBezTo>
                    <a:pt x="9659" y="57"/>
                    <a:pt x="8894" y="179"/>
                    <a:pt x="7787" y="500"/>
                  </a:cubicBezTo>
                  <a:cubicBezTo>
                    <a:pt x="6329" y="922"/>
                    <a:pt x="4304" y="5297"/>
                    <a:pt x="4192" y="5539"/>
                  </a:cubicBezTo>
                  <a:cubicBezTo>
                    <a:pt x="4189" y="5547"/>
                    <a:pt x="4187" y="5554"/>
                    <a:pt x="4185" y="5561"/>
                  </a:cubicBezTo>
                  <a:cubicBezTo>
                    <a:pt x="4066" y="5972"/>
                    <a:pt x="2427" y="17839"/>
                    <a:pt x="1588" y="19544"/>
                  </a:cubicBezTo>
                  <a:cubicBezTo>
                    <a:pt x="810" y="21125"/>
                    <a:pt x="356" y="24774"/>
                    <a:pt x="280" y="25423"/>
                  </a:cubicBezTo>
                  <a:cubicBezTo>
                    <a:pt x="273" y="25485"/>
                    <a:pt x="0" y="26736"/>
                    <a:pt x="51" y="26772"/>
                  </a:cubicBezTo>
                  <a:cubicBezTo>
                    <a:pt x="276" y="26933"/>
                    <a:pt x="4349" y="29103"/>
                    <a:pt x="9369" y="29103"/>
                  </a:cubicBezTo>
                  <a:cubicBezTo>
                    <a:pt x="12227" y="29103"/>
                    <a:pt x="15392" y="28400"/>
                    <a:pt x="18329" y="26220"/>
                  </a:cubicBezTo>
                  <a:cubicBezTo>
                    <a:pt x="19794" y="25135"/>
                    <a:pt x="18114" y="9613"/>
                    <a:pt x="18089" y="9300"/>
                  </a:cubicBezTo>
                  <a:cubicBezTo>
                    <a:pt x="18065" y="8985"/>
                    <a:pt x="17768" y="2421"/>
                    <a:pt x="17412" y="1907"/>
                  </a:cubicBezTo>
                  <a:cubicBezTo>
                    <a:pt x="17073" y="1420"/>
                    <a:pt x="15981" y="617"/>
                    <a:pt x="13821" y="124"/>
                  </a:cubicBezTo>
                  <a:cubicBezTo>
                    <a:pt x="13686" y="93"/>
                    <a:pt x="13481" y="26"/>
                    <a:pt x="13481" y="26"/>
                  </a:cubicBezTo>
                  <a:lnTo>
                    <a:pt x="13481" y="26"/>
                  </a:lnTo>
                  <a:cubicBezTo>
                    <a:pt x="13529" y="132"/>
                    <a:pt x="13551" y="408"/>
                    <a:pt x="13511" y="518"/>
                  </a:cubicBezTo>
                  <a:cubicBezTo>
                    <a:pt x="13379" y="887"/>
                    <a:pt x="12625" y="1126"/>
                    <a:pt x="11952" y="1126"/>
                  </a:cubicBezTo>
                  <a:cubicBezTo>
                    <a:pt x="11898" y="1126"/>
                    <a:pt x="11845" y="1124"/>
                    <a:pt x="11792" y="1121"/>
                  </a:cubicBezTo>
                  <a:cubicBezTo>
                    <a:pt x="10105" y="1020"/>
                    <a:pt x="10190" y="379"/>
                    <a:pt x="10189" y="364"/>
                  </a:cubicBezTo>
                  <a:cubicBezTo>
                    <a:pt x="10183" y="288"/>
                    <a:pt x="10230" y="80"/>
                    <a:pt x="10225" y="26"/>
                  </a:cubicBezTo>
                  <a:cubicBezTo>
                    <a:pt x="10215" y="7"/>
                    <a:pt x="10182" y="1"/>
                    <a:pt x="10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452;p69"/>
            <p:cNvSpPr/>
            <p:nvPr/>
          </p:nvSpPr>
          <p:spPr>
            <a:xfrm>
              <a:off x="1725675" y="2471125"/>
              <a:ext cx="184525" cy="114100"/>
            </a:xfrm>
            <a:custGeom>
              <a:avLst/>
              <a:gdLst/>
              <a:ahLst/>
              <a:cxnLst/>
              <a:rect l="l" t="t" r="r" b="b"/>
              <a:pathLst>
                <a:path w="7381" h="4564" extrusionOk="0">
                  <a:moveTo>
                    <a:pt x="7347" y="1"/>
                  </a:moveTo>
                  <a:cubicBezTo>
                    <a:pt x="7339" y="1"/>
                    <a:pt x="7330" y="4"/>
                    <a:pt x="7325" y="11"/>
                  </a:cubicBezTo>
                  <a:lnTo>
                    <a:pt x="7324" y="13"/>
                  </a:lnTo>
                  <a:lnTo>
                    <a:pt x="6971" y="431"/>
                  </a:lnTo>
                  <a:cubicBezTo>
                    <a:pt x="6851" y="570"/>
                    <a:pt x="6740" y="715"/>
                    <a:pt x="6607" y="841"/>
                  </a:cubicBezTo>
                  <a:lnTo>
                    <a:pt x="6226" y="1234"/>
                  </a:lnTo>
                  <a:cubicBezTo>
                    <a:pt x="6103" y="1370"/>
                    <a:pt x="5960" y="1483"/>
                    <a:pt x="5827" y="1607"/>
                  </a:cubicBezTo>
                  <a:cubicBezTo>
                    <a:pt x="5292" y="2105"/>
                    <a:pt x="4698" y="2533"/>
                    <a:pt x="4079" y="2916"/>
                  </a:cubicBezTo>
                  <a:cubicBezTo>
                    <a:pt x="3459" y="3301"/>
                    <a:pt x="2804" y="3625"/>
                    <a:pt x="2127" y="3893"/>
                  </a:cubicBezTo>
                  <a:cubicBezTo>
                    <a:pt x="1449" y="4162"/>
                    <a:pt x="748" y="4380"/>
                    <a:pt x="30" y="4502"/>
                  </a:cubicBezTo>
                  <a:lnTo>
                    <a:pt x="27" y="4504"/>
                  </a:lnTo>
                  <a:cubicBezTo>
                    <a:pt x="12" y="4507"/>
                    <a:pt x="1" y="4522"/>
                    <a:pt x="3" y="4537"/>
                  </a:cubicBezTo>
                  <a:cubicBezTo>
                    <a:pt x="5" y="4552"/>
                    <a:pt x="18" y="4563"/>
                    <a:pt x="33" y="4563"/>
                  </a:cubicBezTo>
                  <a:cubicBezTo>
                    <a:pt x="34" y="4563"/>
                    <a:pt x="35" y="4563"/>
                    <a:pt x="37" y="4563"/>
                  </a:cubicBezTo>
                  <a:cubicBezTo>
                    <a:pt x="769" y="4470"/>
                    <a:pt x="1480" y="4266"/>
                    <a:pt x="2169" y="4004"/>
                  </a:cubicBezTo>
                  <a:cubicBezTo>
                    <a:pt x="2854" y="3739"/>
                    <a:pt x="3522" y="3419"/>
                    <a:pt x="4142" y="3020"/>
                  </a:cubicBezTo>
                  <a:cubicBezTo>
                    <a:pt x="4763" y="2627"/>
                    <a:pt x="5360" y="2190"/>
                    <a:pt x="5895" y="1684"/>
                  </a:cubicBezTo>
                  <a:cubicBezTo>
                    <a:pt x="6174" y="1442"/>
                    <a:pt x="6421" y="1170"/>
                    <a:pt x="6672" y="901"/>
                  </a:cubicBezTo>
                  <a:cubicBezTo>
                    <a:pt x="6802" y="771"/>
                    <a:pt x="6910" y="621"/>
                    <a:pt x="7026" y="479"/>
                  </a:cubicBezTo>
                  <a:lnTo>
                    <a:pt x="7370" y="49"/>
                  </a:lnTo>
                  <a:cubicBezTo>
                    <a:pt x="7380" y="36"/>
                    <a:pt x="7378" y="18"/>
                    <a:pt x="7366" y="8"/>
                  </a:cubicBezTo>
                  <a:cubicBezTo>
                    <a:pt x="7361" y="3"/>
                    <a:pt x="7354" y="1"/>
                    <a:pt x="7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453;p69"/>
            <p:cNvSpPr/>
            <p:nvPr/>
          </p:nvSpPr>
          <p:spPr>
            <a:xfrm>
              <a:off x="1697575" y="2529375"/>
              <a:ext cx="210650" cy="130150"/>
            </a:xfrm>
            <a:custGeom>
              <a:avLst/>
              <a:gdLst/>
              <a:ahLst/>
              <a:cxnLst/>
              <a:rect l="l" t="t" r="r" b="b"/>
              <a:pathLst>
                <a:path w="8426" h="5206" extrusionOk="0">
                  <a:moveTo>
                    <a:pt x="8393" y="0"/>
                  </a:moveTo>
                  <a:cubicBezTo>
                    <a:pt x="8385" y="0"/>
                    <a:pt x="8376" y="4"/>
                    <a:pt x="8370" y="11"/>
                  </a:cubicBezTo>
                  <a:lnTo>
                    <a:pt x="8369" y="12"/>
                  </a:lnTo>
                  <a:lnTo>
                    <a:pt x="7966" y="487"/>
                  </a:lnTo>
                  <a:lnTo>
                    <a:pt x="7765" y="724"/>
                  </a:lnTo>
                  <a:lnTo>
                    <a:pt x="7545" y="945"/>
                  </a:lnTo>
                  <a:lnTo>
                    <a:pt x="7106" y="1385"/>
                  </a:lnTo>
                  <a:lnTo>
                    <a:pt x="6638" y="1796"/>
                  </a:lnTo>
                  <a:cubicBezTo>
                    <a:pt x="6003" y="2331"/>
                    <a:pt x="5328" y="2817"/>
                    <a:pt x="4608" y="3232"/>
                  </a:cubicBezTo>
                  <a:cubicBezTo>
                    <a:pt x="3891" y="3649"/>
                    <a:pt x="3149" y="4025"/>
                    <a:pt x="2382" y="4343"/>
                  </a:cubicBezTo>
                  <a:lnTo>
                    <a:pt x="1804" y="4574"/>
                  </a:lnTo>
                  <a:cubicBezTo>
                    <a:pt x="1608" y="4645"/>
                    <a:pt x="1414" y="4722"/>
                    <a:pt x="1217" y="4786"/>
                  </a:cubicBezTo>
                  <a:cubicBezTo>
                    <a:pt x="825" y="4922"/>
                    <a:pt x="428" y="5046"/>
                    <a:pt x="26" y="5146"/>
                  </a:cubicBezTo>
                  <a:cubicBezTo>
                    <a:pt x="9" y="5151"/>
                    <a:pt x="0" y="5166"/>
                    <a:pt x="2" y="5182"/>
                  </a:cubicBezTo>
                  <a:cubicBezTo>
                    <a:pt x="5" y="5196"/>
                    <a:pt x="18" y="5206"/>
                    <a:pt x="32" y="5206"/>
                  </a:cubicBezTo>
                  <a:cubicBezTo>
                    <a:pt x="34" y="5206"/>
                    <a:pt x="35" y="5206"/>
                    <a:pt x="37" y="5205"/>
                  </a:cubicBezTo>
                  <a:cubicBezTo>
                    <a:pt x="856" y="5026"/>
                    <a:pt x="1650" y="4763"/>
                    <a:pt x="2426" y="4453"/>
                  </a:cubicBezTo>
                  <a:cubicBezTo>
                    <a:pt x="3200" y="4135"/>
                    <a:pt x="3952" y="3765"/>
                    <a:pt x="4669" y="3336"/>
                  </a:cubicBezTo>
                  <a:cubicBezTo>
                    <a:pt x="5391" y="2913"/>
                    <a:pt x="6067" y="2415"/>
                    <a:pt x="6703" y="1873"/>
                  </a:cubicBezTo>
                  <a:lnTo>
                    <a:pt x="7170" y="1456"/>
                  </a:lnTo>
                  <a:cubicBezTo>
                    <a:pt x="7318" y="1308"/>
                    <a:pt x="7462" y="1156"/>
                    <a:pt x="7607" y="1006"/>
                  </a:cubicBezTo>
                  <a:lnTo>
                    <a:pt x="7823" y="779"/>
                  </a:lnTo>
                  <a:lnTo>
                    <a:pt x="8022" y="535"/>
                  </a:lnTo>
                  <a:lnTo>
                    <a:pt x="8416" y="48"/>
                  </a:lnTo>
                  <a:cubicBezTo>
                    <a:pt x="8426" y="35"/>
                    <a:pt x="8424" y="17"/>
                    <a:pt x="8412" y="7"/>
                  </a:cubicBezTo>
                  <a:cubicBezTo>
                    <a:pt x="8407" y="2"/>
                    <a:pt x="8400" y="0"/>
                    <a:pt x="8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454;p69"/>
            <p:cNvSpPr/>
            <p:nvPr/>
          </p:nvSpPr>
          <p:spPr>
            <a:xfrm>
              <a:off x="1642600" y="2380900"/>
              <a:ext cx="336900" cy="72725"/>
            </a:xfrm>
            <a:custGeom>
              <a:avLst/>
              <a:gdLst/>
              <a:ahLst/>
              <a:cxnLst/>
              <a:rect l="l" t="t" r="r" b="b"/>
              <a:pathLst>
                <a:path w="13476" h="2909" extrusionOk="0">
                  <a:moveTo>
                    <a:pt x="1" y="1"/>
                  </a:moveTo>
                  <a:lnTo>
                    <a:pt x="1" y="2010"/>
                  </a:lnTo>
                  <a:cubicBezTo>
                    <a:pt x="2779" y="2685"/>
                    <a:pt x="5167" y="2909"/>
                    <a:pt x="7115" y="2909"/>
                  </a:cubicBezTo>
                  <a:cubicBezTo>
                    <a:pt x="10973" y="2909"/>
                    <a:pt x="13101" y="2030"/>
                    <a:pt x="13101" y="2030"/>
                  </a:cubicBezTo>
                  <a:lnTo>
                    <a:pt x="13476" y="148"/>
                  </a:lnTo>
                  <a:lnTo>
                    <a:pt x="13476" y="148"/>
                  </a:lnTo>
                  <a:cubicBezTo>
                    <a:pt x="10686" y="555"/>
                    <a:pt x="8330" y="695"/>
                    <a:pt x="6408" y="695"/>
                  </a:cubicBezTo>
                  <a:cubicBezTo>
                    <a:pt x="2132" y="695"/>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455;p69"/>
            <p:cNvSpPr/>
            <p:nvPr/>
          </p:nvSpPr>
          <p:spPr>
            <a:xfrm>
              <a:off x="1737025" y="2385675"/>
              <a:ext cx="215425" cy="34400"/>
            </a:xfrm>
            <a:custGeom>
              <a:avLst/>
              <a:gdLst/>
              <a:ahLst/>
              <a:cxnLst/>
              <a:rect l="l" t="t" r="r" b="b"/>
              <a:pathLst>
                <a:path w="8617" h="1376" extrusionOk="0">
                  <a:moveTo>
                    <a:pt x="8584" y="1"/>
                  </a:moveTo>
                  <a:cubicBezTo>
                    <a:pt x="8580" y="1"/>
                    <a:pt x="8576" y="2"/>
                    <a:pt x="8572" y="3"/>
                  </a:cubicBezTo>
                  <a:lnTo>
                    <a:pt x="8569" y="4"/>
                  </a:lnTo>
                  <a:lnTo>
                    <a:pt x="8068" y="226"/>
                  </a:lnTo>
                  <a:cubicBezTo>
                    <a:pt x="7899" y="298"/>
                    <a:pt x="7735" y="379"/>
                    <a:pt x="7561" y="434"/>
                  </a:cubicBezTo>
                  <a:lnTo>
                    <a:pt x="7046" y="620"/>
                  </a:lnTo>
                  <a:cubicBezTo>
                    <a:pt x="6877" y="690"/>
                    <a:pt x="6698" y="728"/>
                    <a:pt x="6523" y="780"/>
                  </a:cubicBezTo>
                  <a:cubicBezTo>
                    <a:pt x="5826" y="992"/>
                    <a:pt x="5102" y="1114"/>
                    <a:pt x="4379" y="1190"/>
                  </a:cubicBezTo>
                  <a:cubicBezTo>
                    <a:pt x="3981" y="1230"/>
                    <a:pt x="3582" y="1249"/>
                    <a:pt x="3183" y="1249"/>
                  </a:cubicBezTo>
                  <a:cubicBezTo>
                    <a:pt x="2853" y="1249"/>
                    <a:pt x="2524" y="1236"/>
                    <a:pt x="2195" y="1210"/>
                  </a:cubicBezTo>
                  <a:cubicBezTo>
                    <a:pt x="1468" y="1155"/>
                    <a:pt x="742" y="1042"/>
                    <a:pt x="44" y="838"/>
                  </a:cubicBezTo>
                  <a:lnTo>
                    <a:pt x="42" y="838"/>
                  </a:lnTo>
                  <a:cubicBezTo>
                    <a:pt x="39" y="837"/>
                    <a:pt x="36" y="837"/>
                    <a:pt x="34" y="837"/>
                  </a:cubicBezTo>
                  <a:cubicBezTo>
                    <a:pt x="21" y="837"/>
                    <a:pt x="10" y="844"/>
                    <a:pt x="6" y="857"/>
                  </a:cubicBezTo>
                  <a:cubicBezTo>
                    <a:pt x="1" y="872"/>
                    <a:pt x="9" y="890"/>
                    <a:pt x="25" y="894"/>
                  </a:cubicBezTo>
                  <a:cubicBezTo>
                    <a:pt x="724" y="1133"/>
                    <a:pt x="1452" y="1262"/>
                    <a:pt x="2185" y="1329"/>
                  </a:cubicBezTo>
                  <a:cubicBezTo>
                    <a:pt x="2536" y="1358"/>
                    <a:pt x="2889" y="1375"/>
                    <a:pt x="3242" y="1375"/>
                  </a:cubicBezTo>
                  <a:cubicBezTo>
                    <a:pt x="3625" y="1375"/>
                    <a:pt x="4009" y="1355"/>
                    <a:pt x="4390" y="1310"/>
                  </a:cubicBezTo>
                  <a:cubicBezTo>
                    <a:pt x="5121" y="1229"/>
                    <a:pt x="5849" y="1099"/>
                    <a:pt x="6552" y="879"/>
                  </a:cubicBezTo>
                  <a:cubicBezTo>
                    <a:pt x="6909" y="785"/>
                    <a:pt x="7251" y="649"/>
                    <a:pt x="7594" y="517"/>
                  </a:cubicBezTo>
                  <a:cubicBezTo>
                    <a:pt x="7768" y="456"/>
                    <a:pt x="7930" y="370"/>
                    <a:pt x="8098" y="293"/>
                  </a:cubicBezTo>
                  <a:lnTo>
                    <a:pt x="8596" y="57"/>
                  </a:lnTo>
                  <a:cubicBezTo>
                    <a:pt x="8610" y="51"/>
                    <a:pt x="8616" y="32"/>
                    <a:pt x="8610" y="18"/>
                  </a:cubicBezTo>
                  <a:cubicBezTo>
                    <a:pt x="8606" y="7"/>
                    <a:pt x="8595" y="1"/>
                    <a:pt x="8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456;p69"/>
            <p:cNvSpPr/>
            <p:nvPr/>
          </p:nvSpPr>
          <p:spPr>
            <a:xfrm>
              <a:off x="1705725" y="2415025"/>
              <a:ext cx="216400" cy="24900"/>
            </a:xfrm>
            <a:custGeom>
              <a:avLst/>
              <a:gdLst/>
              <a:ahLst/>
              <a:cxnLst/>
              <a:rect l="l" t="t" r="r" b="b"/>
              <a:pathLst>
                <a:path w="8656" h="996" extrusionOk="0">
                  <a:moveTo>
                    <a:pt x="34" y="1"/>
                  </a:moveTo>
                  <a:cubicBezTo>
                    <a:pt x="23" y="1"/>
                    <a:pt x="13" y="7"/>
                    <a:pt x="8" y="18"/>
                  </a:cubicBezTo>
                  <a:cubicBezTo>
                    <a:pt x="1" y="33"/>
                    <a:pt x="8" y="52"/>
                    <a:pt x="21" y="58"/>
                  </a:cubicBezTo>
                  <a:cubicBezTo>
                    <a:pt x="688" y="378"/>
                    <a:pt x="1395" y="594"/>
                    <a:pt x="2116" y="748"/>
                  </a:cubicBezTo>
                  <a:cubicBezTo>
                    <a:pt x="2835" y="898"/>
                    <a:pt x="3570" y="992"/>
                    <a:pt x="4307" y="995"/>
                  </a:cubicBezTo>
                  <a:cubicBezTo>
                    <a:pt x="4352" y="995"/>
                    <a:pt x="4398" y="995"/>
                    <a:pt x="4444" y="995"/>
                  </a:cubicBezTo>
                  <a:cubicBezTo>
                    <a:pt x="5134" y="995"/>
                    <a:pt x="5825" y="950"/>
                    <a:pt x="6504" y="825"/>
                  </a:cubicBezTo>
                  <a:cubicBezTo>
                    <a:pt x="6868" y="774"/>
                    <a:pt x="7224" y="680"/>
                    <a:pt x="7581" y="590"/>
                  </a:cubicBezTo>
                  <a:cubicBezTo>
                    <a:pt x="7761" y="550"/>
                    <a:pt x="7933" y="485"/>
                    <a:pt x="8108" y="428"/>
                  </a:cubicBezTo>
                  <a:lnTo>
                    <a:pt x="8631" y="254"/>
                  </a:lnTo>
                  <a:cubicBezTo>
                    <a:pt x="8646" y="249"/>
                    <a:pt x="8655" y="233"/>
                    <a:pt x="8650" y="218"/>
                  </a:cubicBezTo>
                  <a:cubicBezTo>
                    <a:pt x="8646" y="205"/>
                    <a:pt x="8634" y="197"/>
                    <a:pt x="8622" y="197"/>
                  </a:cubicBezTo>
                  <a:cubicBezTo>
                    <a:pt x="8619" y="197"/>
                    <a:pt x="8616" y="197"/>
                    <a:pt x="8613" y="198"/>
                  </a:cubicBezTo>
                  <a:lnTo>
                    <a:pt x="8610" y="200"/>
                  </a:lnTo>
                  <a:lnTo>
                    <a:pt x="8086" y="360"/>
                  </a:lnTo>
                  <a:cubicBezTo>
                    <a:pt x="7910" y="411"/>
                    <a:pt x="7739" y="472"/>
                    <a:pt x="7559" y="506"/>
                  </a:cubicBezTo>
                  <a:lnTo>
                    <a:pt x="7026" y="629"/>
                  </a:lnTo>
                  <a:cubicBezTo>
                    <a:pt x="6849" y="676"/>
                    <a:pt x="6666" y="693"/>
                    <a:pt x="6487" y="725"/>
                  </a:cubicBezTo>
                  <a:cubicBezTo>
                    <a:pt x="5857" y="837"/>
                    <a:pt x="5217" y="877"/>
                    <a:pt x="4578" y="877"/>
                  </a:cubicBezTo>
                  <a:cubicBezTo>
                    <a:pt x="4488" y="877"/>
                    <a:pt x="4398" y="877"/>
                    <a:pt x="4309" y="875"/>
                  </a:cubicBezTo>
                  <a:cubicBezTo>
                    <a:pt x="3580" y="861"/>
                    <a:pt x="2853" y="778"/>
                    <a:pt x="2138" y="634"/>
                  </a:cubicBezTo>
                  <a:cubicBezTo>
                    <a:pt x="1425" y="492"/>
                    <a:pt x="716" y="294"/>
                    <a:pt x="47" y="6"/>
                  </a:cubicBezTo>
                  <a:lnTo>
                    <a:pt x="46" y="3"/>
                  </a:lnTo>
                  <a:cubicBezTo>
                    <a:pt x="42" y="2"/>
                    <a:pt x="38" y="1"/>
                    <a:pt x="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457;p69"/>
            <p:cNvSpPr/>
            <p:nvPr/>
          </p:nvSpPr>
          <p:spPr>
            <a:xfrm>
              <a:off x="1786875" y="2116300"/>
              <a:ext cx="80525" cy="36875"/>
            </a:xfrm>
            <a:custGeom>
              <a:avLst/>
              <a:gdLst/>
              <a:ahLst/>
              <a:cxnLst/>
              <a:rect l="l" t="t" r="r" b="b"/>
              <a:pathLst>
                <a:path w="3221" h="1475" extrusionOk="0">
                  <a:moveTo>
                    <a:pt x="16" y="1"/>
                  </a:moveTo>
                  <a:lnTo>
                    <a:pt x="0" y="1357"/>
                  </a:lnTo>
                  <a:cubicBezTo>
                    <a:pt x="780" y="1390"/>
                    <a:pt x="1610" y="1475"/>
                    <a:pt x="2421" y="1475"/>
                  </a:cubicBezTo>
                  <a:cubicBezTo>
                    <a:pt x="2691" y="1475"/>
                    <a:pt x="2958" y="1465"/>
                    <a:pt x="3221" y="1442"/>
                  </a:cubicBezTo>
                  <a:lnTo>
                    <a:pt x="3090" y="36"/>
                  </a:lnTo>
                  <a:lnTo>
                    <a:pt x="16"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458;p69"/>
            <p:cNvSpPr/>
            <p:nvPr/>
          </p:nvSpPr>
          <p:spPr>
            <a:xfrm>
              <a:off x="1703375" y="1874625"/>
              <a:ext cx="248925" cy="265775"/>
            </a:xfrm>
            <a:custGeom>
              <a:avLst/>
              <a:gdLst/>
              <a:ahLst/>
              <a:cxnLst/>
              <a:rect l="l" t="t" r="r" b="b"/>
              <a:pathLst>
                <a:path w="9957" h="10631" extrusionOk="0">
                  <a:moveTo>
                    <a:pt x="5565" y="1"/>
                  </a:moveTo>
                  <a:cubicBezTo>
                    <a:pt x="5120" y="1"/>
                    <a:pt x="4642" y="41"/>
                    <a:pt x="4135" y="123"/>
                  </a:cubicBezTo>
                  <a:cubicBezTo>
                    <a:pt x="1202" y="597"/>
                    <a:pt x="0" y="3041"/>
                    <a:pt x="450" y="6270"/>
                  </a:cubicBezTo>
                  <a:cubicBezTo>
                    <a:pt x="902" y="9497"/>
                    <a:pt x="3178" y="10595"/>
                    <a:pt x="5451" y="10630"/>
                  </a:cubicBezTo>
                  <a:cubicBezTo>
                    <a:pt x="5475" y="10631"/>
                    <a:pt x="5500" y="10631"/>
                    <a:pt x="5524" y="10631"/>
                  </a:cubicBezTo>
                  <a:cubicBezTo>
                    <a:pt x="7903" y="10631"/>
                    <a:pt x="9597" y="8845"/>
                    <a:pt x="9754" y="6895"/>
                  </a:cubicBezTo>
                  <a:cubicBezTo>
                    <a:pt x="9956" y="4370"/>
                    <a:pt x="9435" y="2587"/>
                    <a:pt x="9435" y="2587"/>
                  </a:cubicBezTo>
                  <a:cubicBezTo>
                    <a:pt x="9080" y="920"/>
                    <a:pt x="7694" y="1"/>
                    <a:pt x="5565"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459;p69"/>
            <p:cNvSpPr/>
            <p:nvPr/>
          </p:nvSpPr>
          <p:spPr>
            <a:xfrm>
              <a:off x="1844700" y="1971350"/>
              <a:ext cx="34400" cy="91025"/>
            </a:xfrm>
            <a:custGeom>
              <a:avLst/>
              <a:gdLst/>
              <a:ahLst/>
              <a:cxnLst/>
              <a:rect l="l" t="t" r="r" b="b"/>
              <a:pathLst>
                <a:path w="1376" h="3641" extrusionOk="0">
                  <a:moveTo>
                    <a:pt x="367" y="0"/>
                  </a:moveTo>
                  <a:cubicBezTo>
                    <a:pt x="351" y="0"/>
                    <a:pt x="335" y="13"/>
                    <a:pt x="334" y="31"/>
                  </a:cubicBezTo>
                  <a:cubicBezTo>
                    <a:pt x="299" y="255"/>
                    <a:pt x="1" y="2243"/>
                    <a:pt x="140" y="2509"/>
                  </a:cubicBezTo>
                  <a:cubicBezTo>
                    <a:pt x="187" y="2599"/>
                    <a:pt x="275" y="2682"/>
                    <a:pt x="441" y="2682"/>
                  </a:cubicBezTo>
                  <a:cubicBezTo>
                    <a:pt x="544" y="2682"/>
                    <a:pt x="677" y="2650"/>
                    <a:pt x="850" y="2567"/>
                  </a:cubicBezTo>
                  <a:cubicBezTo>
                    <a:pt x="858" y="2563"/>
                    <a:pt x="865" y="2559"/>
                    <a:pt x="869" y="2558"/>
                  </a:cubicBezTo>
                  <a:cubicBezTo>
                    <a:pt x="919" y="2537"/>
                    <a:pt x="965" y="2526"/>
                    <a:pt x="1008" y="2526"/>
                  </a:cubicBezTo>
                  <a:cubicBezTo>
                    <a:pt x="1074" y="2526"/>
                    <a:pt x="1131" y="2552"/>
                    <a:pt x="1174" y="2602"/>
                  </a:cubicBezTo>
                  <a:cubicBezTo>
                    <a:pt x="1294" y="2739"/>
                    <a:pt x="1302" y="3037"/>
                    <a:pt x="1188" y="3226"/>
                  </a:cubicBezTo>
                  <a:cubicBezTo>
                    <a:pt x="1046" y="3465"/>
                    <a:pt x="755" y="3572"/>
                    <a:pt x="753" y="3573"/>
                  </a:cubicBezTo>
                  <a:cubicBezTo>
                    <a:pt x="734" y="3579"/>
                    <a:pt x="726" y="3600"/>
                    <a:pt x="732" y="3618"/>
                  </a:cubicBezTo>
                  <a:cubicBezTo>
                    <a:pt x="736" y="3633"/>
                    <a:pt x="749" y="3640"/>
                    <a:pt x="762" y="3641"/>
                  </a:cubicBezTo>
                  <a:cubicBezTo>
                    <a:pt x="767" y="3641"/>
                    <a:pt x="773" y="3640"/>
                    <a:pt x="774" y="3638"/>
                  </a:cubicBezTo>
                  <a:cubicBezTo>
                    <a:pt x="787" y="3633"/>
                    <a:pt x="1089" y="3521"/>
                    <a:pt x="1247" y="3260"/>
                  </a:cubicBezTo>
                  <a:cubicBezTo>
                    <a:pt x="1375" y="3045"/>
                    <a:pt x="1366" y="2716"/>
                    <a:pt x="1226" y="2556"/>
                  </a:cubicBezTo>
                  <a:cubicBezTo>
                    <a:pt x="1169" y="2490"/>
                    <a:pt x="1094" y="2456"/>
                    <a:pt x="1008" y="2456"/>
                  </a:cubicBezTo>
                  <a:cubicBezTo>
                    <a:pt x="956" y="2456"/>
                    <a:pt x="900" y="2469"/>
                    <a:pt x="841" y="2494"/>
                  </a:cubicBezTo>
                  <a:cubicBezTo>
                    <a:pt x="835" y="2496"/>
                    <a:pt x="829" y="2499"/>
                    <a:pt x="819" y="2504"/>
                  </a:cubicBezTo>
                  <a:cubicBezTo>
                    <a:pt x="668" y="2576"/>
                    <a:pt x="542" y="2612"/>
                    <a:pt x="441" y="2612"/>
                  </a:cubicBezTo>
                  <a:cubicBezTo>
                    <a:pt x="329" y="2612"/>
                    <a:pt x="248" y="2567"/>
                    <a:pt x="202" y="2476"/>
                  </a:cubicBezTo>
                  <a:cubicBezTo>
                    <a:pt x="93" y="2268"/>
                    <a:pt x="310" y="647"/>
                    <a:pt x="403" y="41"/>
                  </a:cubicBezTo>
                  <a:cubicBezTo>
                    <a:pt x="406" y="22"/>
                    <a:pt x="392" y="3"/>
                    <a:pt x="373" y="1"/>
                  </a:cubicBezTo>
                  <a:cubicBezTo>
                    <a:pt x="371" y="1"/>
                    <a:pt x="369" y="0"/>
                    <a:pt x="367"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460;p69"/>
            <p:cNvSpPr/>
            <p:nvPr/>
          </p:nvSpPr>
          <p:spPr>
            <a:xfrm>
              <a:off x="1758275" y="2053350"/>
              <a:ext cx="59925" cy="33450"/>
            </a:xfrm>
            <a:custGeom>
              <a:avLst/>
              <a:gdLst/>
              <a:ahLst/>
              <a:cxnLst/>
              <a:rect l="l" t="t" r="r" b="b"/>
              <a:pathLst>
                <a:path w="2397" h="1338" extrusionOk="0">
                  <a:moveTo>
                    <a:pt x="827" y="1"/>
                  </a:moveTo>
                  <a:cubicBezTo>
                    <a:pt x="449" y="1"/>
                    <a:pt x="156" y="130"/>
                    <a:pt x="92" y="356"/>
                  </a:cubicBezTo>
                  <a:cubicBezTo>
                    <a:pt x="0" y="682"/>
                    <a:pt x="421" y="1086"/>
                    <a:pt x="1031" y="1260"/>
                  </a:cubicBezTo>
                  <a:cubicBezTo>
                    <a:pt x="1218" y="1312"/>
                    <a:pt x="1401" y="1338"/>
                    <a:pt x="1567" y="1338"/>
                  </a:cubicBezTo>
                  <a:cubicBezTo>
                    <a:pt x="1945" y="1338"/>
                    <a:pt x="2239" y="1208"/>
                    <a:pt x="2303" y="982"/>
                  </a:cubicBezTo>
                  <a:cubicBezTo>
                    <a:pt x="2396" y="657"/>
                    <a:pt x="1977" y="252"/>
                    <a:pt x="1365" y="80"/>
                  </a:cubicBezTo>
                  <a:cubicBezTo>
                    <a:pt x="1177" y="26"/>
                    <a:pt x="994" y="1"/>
                    <a:pt x="827"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461;p69"/>
            <p:cNvSpPr/>
            <p:nvPr/>
          </p:nvSpPr>
          <p:spPr>
            <a:xfrm>
              <a:off x="1881025" y="2062375"/>
              <a:ext cx="59175" cy="31400"/>
            </a:xfrm>
            <a:custGeom>
              <a:avLst/>
              <a:gdLst/>
              <a:ahLst/>
              <a:cxnLst/>
              <a:rect l="l" t="t" r="r" b="b"/>
              <a:pathLst>
                <a:path w="2367" h="1256" extrusionOk="0">
                  <a:moveTo>
                    <a:pt x="1383" y="0"/>
                  </a:moveTo>
                  <a:cubicBezTo>
                    <a:pt x="1292" y="0"/>
                    <a:pt x="1197" y="6"/>
                    <a:pt x="1100" y="19"/>
                  </a:cubicBezTo>
                  <a:cubicBezTo>
                    <a:pt x="472" y="105"/>
                    <a:pt x="1" y="446"/>
                    <a:pt x="46" y="782"/>
                  </a:cubicBezTo>
                  <a:cubicBezTo>
                    <a:pt x="85" y="1066"/>
                    <a:pt x="482" y="1255"/>
                    <a:pt x="983" y="1255"/>
                  </a:cubicBezTo>
                  <a:cubicBezTo>
                    <a:pt x="1075" y="1255"/>
                    <a:pt x="1170" y="1249"/>
                    <a:pt x="1267" y="1235"/>
                  </a:cubicBezTo>
                  <a:cubicBezTo>
                    <a:pt x="1896" y="1151"/>
                    <a:pt x="2367" y="809"/>
                    <a:pt x="2323" y="473"/>
                  </a:cubicBezTo>
                  <a:cubicBezTo>
                    <a:pt x="2284" y="189"/>
                    <a:pt x="1886" y="0"/>
                    <a:pt x="1383" y="0"/>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462;p69"/>
            <p:cNvSpPr/>
            <p:nvPr/>
          </p:nvSpPr>
          <p:spPr>
            <a:xfrm>
              <a:off x="1677950" y="2014500"/>
              <a:ext cx="59800" cy="67250"/>
            </a:xfrm>
            <a:custGeom>
              <a:avLst/>
              <a:gdLst/>
              <a:ahLst/>
              <a:cxnLst/>
              <a:rect l="l" t="t" r="r" b="b"/>
              <a:pathLst>
                <a:path w="2392" h="2690" extrusionOk="0">
                  <a:moveTo>
                    <a:pt x="1252" y="0"/>
                  </a:moveTo>
                  <a:cubicBezTo>
                    <a:pt x="787" y="0"/>
                    <a:pt x="259" y="216"/>
                    <a:pt x="137" y="1144"/>
                  </a:cubicBezTo>
                  <a:cubicBezTo>
                    <a:pt x="0" y="2190"/>
                    <a:pt x="609" y="2689"/>
                    <a:pt x="1259" y="2689"/>
                  </a:cubicBezTo>
                  <a:cubicBezTo>
                    <a:pt x="1685" y="2689"/>
                    <a:pt x="2130" y="2474"/>
                    <a:pt x="2392" y="2056"/>
                  </a:cubicBezTo>
                  <a:lnTo>
                    <a:pt x="2012" y="163"/>
                  </a:lnTo>
                  <a:cubicBezTo>
                    <a:pt x="2012" y="163"/>
                    <a:pt x="1656" y="0"/>
                    <a:pt x="1252"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463;p69"/>
            <p:cNvSpPr/>
            <p:nvPr/>
          </p:nvSpPr>
          <p:spPr>
            <a:xfrm>
              <a:off x="1688475" y="2028000"/>
              <a:ext cx="46775" cy="39250"/>
            </a:xfrm>
            <a:custGeom>
              <a:avLst/>
              <a:gdLst/>
              <a:ahLst/>
              <a:cxnLst/>
              <a:rect l="l" t="t" r="r" b="b"/>
              <a:pathLst>
                <a:path w="1871" h="1570" extrusionOk="0">
                  <a:moveTo>
                    <a:pt x="727" y="1"/>
                  </a:moveTo>
                  <a:cubicBezTo>
                    <a:pt x="695" y="1"/>
                    <a:pt x="662" y="3"/>
                    <a:pt x="629" y="7"/>
                  </a:cubicBezTo>
                  <a:cubicBezTo>
                    <a:pt x="258" y="59"/>
                    <a:pt x="23" y="375"/>
                    <a:pt x="13" y="389"/>
                  </a:cubicBezTo>
                  <a:cubicBezTo>
                    <a:pt x="0" y="404"/>
                    <a:pt x="5" y="426"/>
                    <a:pt x="20" y="437"/>
                  </a:cubicBezTo>
                  <a:cubicBezTo>
                    <a:pt x="26" y="442"/>
                    <a:pt x="33" y="444"/>
                    <a:pt x="40" y="444"/>
                  </a:cubicBezTo>
                  <a:cubicBezTo>
                    <a:pt x="51" y="444"/>
                    <a:pt x="62" y="439"/>
                    <a:pt x="69" y="430"/>
                  </a:cubicBezTo>
                  <a:cubicBezTo>
                    <a:pt x="71" y="427"/>
                    <a:pt x="298" y="123"/>
                    <a:pt x="639" y="76"/>
                  </a:cubicBezTo>
                  <a:cubicBezTo>
                    <a:pt x="668" y="72"/>
                    <a:pt x="697" y="70"/>
                    <a:pt x="726" y="70"/>
                  </a:cubicBezTo>
                  <a:cubicBezTo>
                    <a:pt x="895" y="70"/>
                    <a:pt x="1064" y="137"/>
                    <a:pt x="1230" y="267"/>
                  </a:cubicBezTo>
                  <a:cubicBezTo>
                    <a:pt x="1782" y="704"/>
                    <a:pt x="1343" y="1511"/>
                    <a:pt x="1339" y="1518"/>
                  </a:cubicBezTo>
                  <a:cubicBezTo>
                    <a:pt x="1330" y="1535"/>
                    <a:pt x="1337" y="1557"/>
                    <a:pt x="1354" y="1566"/>
                  </a:cubicBezTo>
                  <a:cubicBezTo>
                    <a:pt x="1358" y="1569"/>
                    <a:pt x="1362" y="1570"/>
                    <a:pt x="1368" y="1570"/>
                  </a:cubicBezTo>
                  <a:cubicBezTo>
                    <a:pt x="1381" y="1570"/>
                    <a:pt x="1395" y="1563"/>
                    <a:pt x="1399" y="1551"/>
                  </a:cubicBezTo>
                  <a:cubicBezTo>
                    <a:pt x="1404" y="1543"/>
                    <a:pt x="1871" y="684"/>
                    <a:pt x="1272" y="211"/>
                  </a:cubicBezTo>
                  <a:cubicBezTo>
                    <a:pt x="1095" y="72"/>
                    <a:pt x="912" y="1"/>
                    <a:pt x="727"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464;p69"/>
            <p:cNvSpPr/>
            <p:nvPr/>
          </p:nvSpPr>
          <p:spPr>
            <a:xfrm>
              <a:off x="1701600" y="2043125"/>
              <a:ext cx="26525" cy="7300"/>
            </a:xfrm>
            <a:custGeom>
              <a:avLst/>
              <a:gdLst/>
              <a:ahLst/>
              <a:cxnLst/>
              <a:rect l="l" t="t" r="r" b="b"/>
              <a:pathLst>
                <a:path w="1061" h="292" extrusionOk="0">
                  <a:moveTo>
                    <a:pt x="542" y="0"/>
                  </a:moveTo>
                  <a:cubicBezTo>
                    <a:pt x="266" y="0"/>
                    <a:pt x="27" y="147"/>
                    <a:pt x="24" y="149"/>
                  </a:cubicBezTo>
                  <a:cubicBezTo>
                    <a:pt x="6" y="160"/>
                    <a:pt x="1" y="180"/>
                    <a:pt x="11" y="197"/>
                  </a:cubicBezTo>
                  <a:cubicBezTo>
                    <a:pt x="18" y="207"/>
                    <a:pt x="29" y="212"/>
                    <a:pt x="39" y="213"/>
                  </a:cubicBezTo>
                  <a:cubicBezTo>
                    <a:pt x="46" y="213"/>
                    <a:pt x="53" y="212"/>
                    <a:pt x="61" y="207"/>
                  </a:cubicBezTo>
                  <a:cubicBezTo>
                    <a:pt x="64" y="206"/>
                    <a:pt x="286" y="70"/>
                    <a:pt x="539" y="70"/>
                  </a:cubicBezTo>
                  <a:cubicBezTo>
                    <a:pt x="693" y="70"/>
                    <a:pt x="858" y="120"/>
                    <a:pt x="994" y="279"/>
                  </a:cubicBezTo>
                  <a:cubicBezTo>
                    <a:pt x="1001" y="287"/>
                    <a:pt x="1011" y="292"/>
                    <a:pt x="1021" y="292"/>
                  </a:cubicBezTo>
                  <a:cubicBezTo>
                    <a:pt x="1029" y="292"/>
                    <a:pt x="1038" y="289"/>
                    <a:pt x="1044" y="283"/>
                  </a:cubicBezTo>
                  <a:cubicBezTo>
                    <a:pt x="1057" y="272"/>
                    <a:pt x="1060" y="248"/>
                    <a:pt x="1047" y="234"/>
                  </a:cubicBezTo>
                  <a:cubicBezTo>
                    <a:pt x="895" y="55"/>
                    <a:pt x="712" y="0"/>
                    <a:pt x="542"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465;p69"/>
            <p:cNvSpPr/>
            <p:nvPr/>
          </p:nvSpPr>
          <p:spPr>
            <a:xfrm>
              <a:off x="1776075" y="1975875"/>
              <a:ext cx="49425" cy="24775"/>
            </a:xfrm>
            <a:custGeom>
              <a:avLst/>
              <a:gdLst/>
              <a:ahLst/>
              <a:cxnLst/>
              <a:rect l="l" t="t" r="r" b="b"/>
              <a:pathLst>
                <a:path w="1977" h="991" extrusionOk="0">
                  <a:moveTo>
                    <a:pt x="1529" y="1"/>
                  </a:moveTo>
                  <a:cubicBezTo>
                    <a:pt x="1359" y="1"/>
                    <a:pt x="1116" y="60"/>
                    <a:pt x="765" y="210"/>
                  </a:cubicBezTo>
                  <a:cubicBezTo>
                    <a:pt x="0" y="536"/>
                    <a:pt x="323" y="872"/>
                    <a:pt x="323" y="872"/>
                  </a:cubicBezTo>
                  <a:cubicBezTo>
                    <a:pt x="397" y="953"/>
                    <a:pt x="500" y="990"/>
                    <a:pt x="633" y="990"/>
                  </a:cubicBezTo>
                  <a:cubicBezTo>
                    <a:pt x="816" y="990"/>
                    <a:pt x="1055" y="921"/>
                    <a:pt x="1354" y="800"/>
                  </a:cubicBezTo>
                  <a:cubicBezTo>
                    <a:pt x="1787" y="625"/>
                    <a:pt x="1977" y="375"/>
                    <a:pt x="1883" y="191"/>
                  </a:cubicBezTo>
                  <a:cubicBezTo>
                    <a:pt x="1827" y="82"/>
                    <a:pt x="1729" y="1"/>
                    <a:pt x="1529" y="1"/>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466;p69"/>
            <p:cNvSpPr/>
            <p:nvPr/>
          </p:nvSpPr>
          <p:spPr>
            <a:xfrm>
              <a:off x="1887900" y="1980800"/>
              <a:ext cx="47750" cy="30475"/>
            </a:xfrm>
            <a:custGeom>
              <a:avLst/>
              <a:gdLst/>
              <a:ahLst/>
              <a:cxnLst/>
              <a:rect l="l" t="t" r="r" b="b"/>
              <a:pathLst>
                <a:path w="1910" h="1219" extrusionOk="0">
                  <a:moveTo>
                    <a:pt x="365" y="0"/>
                  </a:moveTo>
                  <a:cubicBezTo>
                    <a:pt x="245" y="0"/>
                    <a:pt x="170" y="52"/>
                    <a:pt x="117" y="125"/>
                  </a:cubicBezTo>
                  <a:cubicBezTo>
                    <a:pt x="1" y="288"/>
                    <a:pt x="153" y="580"/>
                    <a:pt x="554" y="850"/>
                  </a:cubicBezTo>
                  <a:cubicBezTo>
                    <a:pt x="898" y="1086"/>
                    <a:pt x="1163" y="1219"/>
                    <a:pt x="1356" y="1219"/>
                  </a:cubicBezTo>
                  <a:cubicBezTo>
                    <a:pt x="1432" y="1219"/>
                    <a:pt x="1497" y="1198"/>
                    <a:pt x="1552" y="1155"/>
                  </a:cubicBezTo>
                  <a:cubicBezTo>
                    <a:pt x="1552" y="1155"/>
                    <a:pt x="1910" y="893"/>
                    <a:pt x="1206" y="396"/>
                  </a:cubicBezTo>
                  <a:cubicBezTo>
                    <a:pt x="793" y="104"/>
                    <a:pt x="534" y="0"/>
                    <a:pt x="36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467;p69"/>
            <p:cNvSpPr/>
            <p:nvPr/>
          </p:nvSpPr>
          <p:spPr>
            <a:xfrm>
              <a:off x="1640000" y="1844125"/>
              <a:ext cx="355800" cy="180700"/>
            </a:xfrm>
            <a:custGeom>
              <a:avLst/>
              <a:gdLst/>
              <a:ahLst/>
              <a:cxnLst/>
              <a:rect l="l" t="t" r="r" b="b"/>
              <a:pathLst>
                <a:path w="14232" h="7228" extrusionOk="0">
                  <a:moveTo>
                    <a:pt x="5946" y="0"/>
                  </a:moveTo>
                  <a:cubicBezTo>
                    <a:pt x="4974" y="0"/>
                    <a:pt x="3968" y="315"/>
                    <a:pt x="2602" y="1259"/>
                  </a:cubicBezTo>
                  <a:cubicBezTo>
                    <a:pt x="187" y="2930"/>
                    <a:pt x="0" y="7227"/>
                    <a:pt x="1991" y="7227"/>
                  </a:cubicBezTo>
                  <a:cubicBezTo>
                    <a:pt x="2154" y="7227"/>
                    <a:pt x="2332" y="7198"/>
                    <a:pt x="2525" y="7137"/>
                  </a:cubicBezTo>
                  <a:cubicBezTo>
                    <a:pt x="2525" y="7137"/>
                    <a:pt x="7027" y="6177"/>
                    <a:pt x="8300" y="2663"/>
                  </a:cubicBezTo>
                  <a:cubicBezTo>
                    <a:pt x="8300" y="2663"/>
                    <a:pt x="11013" y="6597"/>
                    <a:pt x="12718" y="6597"/>
                  </a:cubicBezTo>
                  <a:cubicBezTo>
                    <a:pt x="12936" y="6597"/>
                    <a:pt x="13138" y="6533"/>
                    <a:pt x="13315" y="6388"/>
                  </a:cubicBezTo>
                  <a:cubicBezTo>
                    <a:pt x="13315" y="6388"/>
                    <a:pt x="14232" y="2728"/>
                    <a:pt x="11418" y="1160"/>
                  </a:cubicBezTo>
                  <a:cubicBezTo>
                    <a:pt x="10351" y="567"/>
                    <a:pt x="9402" y="475"/>
                    <a:pt x="8918" y="475"/>
                  </a:cubicBezTo>
                  <a:cubicBezTo>
                    <a:pt x="8702" y="475"/>
                    <a:pt x="8578" y="494"/>
                    <a:pt x="8578" y="494"/>
                  </a:cubicBezTo>
                  <a:cubicBezTo>
                    <a:pt x="7588" y="231"/>
                    <a:pt x="6780" y="0"/>
                    <a:pt x="5946"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468;p69"/>
            <p:cNvSpPr/>
            <p:nvPr/>
          </p:nvSpPr>
          <p:spPr>
            <a:xfrm>
              <a:off x="1640875" y="1891050"/>
              <a:ext cx="221925" cy="131950"/>
            </a:xfrm>
            <a:custGeom>
              <a:avLst/>
              <a:gdLst/>
              <a:ahLst/>
              <a:cxnLst/>
              <a:rect l="l" t="t" r="r" b="b"/>
              <a:pathLst>
                <a:path w="8877" h="5278" extrusionOk="0">
                  <a:moveTo>
                    <a:pt x="8805" y="1"/>
                  </a:moveTo>
                  <a:cubicBezTo>
                    <a:pt x="8229" y="1755"/>
                    <a:pt x="6979" y="3287"/>
                    <a:pt x="5376" y="4204"/>
                  </a:cubicBezTo>
                  <a:cubicBezTo>
                    <a:pt x="4232" y="4860"/>
                    <a:pt x="2907" y="5202"/>
                    <a:pt x="1585" y="5202"/>
                  </a:cubicBezTo>
                  <a:cubicBezTo>
                    <a:pt x="1058" y="5202"/>
                    <a:pt x="531" y="5148"/>
                    <a:pt x="16" y="5037"/>
                  </a:cubicBezTo>
                  <a:lnTo>
                    <a:pt x="1" y="5110"/>
                  </a:lnTo>
                  <a:cubicBezTo>
                    <a:pt x="321" y="5180"/>
                    <a:pt x="647" y="5228"/>
                    <a:pt x="975" y="5253"/>
                  </a:cubicBezTo>
                  <a:cubicBezTo>
                    <a:pt x="1178" y="5270"/>
                    <a:pt x="1382" y="5278"/>
                    <a:pt x="1587" y="5278"/>
                  </a:cubicBezTo>
                  <a:cubicBezTo>
                    <a:pt x="2921" y="5278"/>
                    <a:pt x="4259" y="4933"/>
                    <a:pt x="5413" y="4270"/>
                  </a:cubicBezTo>
                  <a:cubicBezTo>
                    <a:pt x="7030" y="3343"/>
                    <a:pt x="8293" y="1796"/>
                    <a:pt x="8876" y="24"/>
                  </a:cubicBezTo>
                  <a:lnTo>
                    <a:pt x="8805" y="1"/>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469;p69"/>
            <p:cNvSpPr/>
            <p:nvPr/>
          </p:nvSpPr>
          <p:spPr>
            <a:xfrm>
              <a:off x="1828625" y="1860400"/>
              <a:ext cx="134450" cy="155700"/>
            </a:xfrm>
            <a:custGeom>
              <a:avLst/>
              <a:gdLst/>
              <a:ahLst/>
              <a:cxnLst/>
              <a:rect l="l" t="t" r="r" b="b"/>
              <a:pathLst>
                <a:path w="5378" h="6228" extrusionOk="0">
                  <a:moveTo>
                    <a:pt x="75" y="0"/>
                  </a:moveTo>
                  <a:lnTo>
                    <a:pt x="1" y="15"/>
                  </a:lnTo>
                  <a:cubicBezTo>
                    <a:pt x="551" y="2828"/>
                    <a:pt x="2652" y="5267"/>
                    <a:pt x="5352" y="6228"/>
                  </a:cubicBezTo>
                  <a:lnTo>
                    <a:pt x="5377" y="6157"/>
                  </a:lnTo>
                  <a:cubicBezTo>
                    <a:pt x="2701" y="5206"/>
                    <a:pt x="619" y="2788"/>
                    <a:pt x="7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470;p69"/>
            <p:cNvSpPr/>
            <p:nvPr/>
          </p:nvSpPr>
          <p:spPr>
            <a:xfrm>
              <a:off x="1861150" y="2265750"/>
              <a:ext cx="89300" cy="147300"/>
            </a:xfrm>
            <a:custGeom>
              <a:avLst/>
              <a:gdLst/>
              <a:ahLst/>
              <a:cxnLst/>
              <a:rect l="l" t="t" r="r" b="b"/>
              <a:pathLst>
                <a:path w="3572" h="5892" extrusionOk="0">
                  <a:moveTo>
                    <a:pt x="2268" y="1"/>
                  </a:moveTo>
                  <a:cubicBezTo>
                    <a:pt x="1759" y="1"/>
                    <a:pt x="0" y="5244"/>
                    <a:pt x="1530" y="5849"/>
                  </a:cubicBezTo>
                  <a:cubicBezTo>
                    <a:pt x="1603" y="5878"/>
                    <a:pt x="1675" y="5891"/>
                    <a:pt x="1744" y="5891"/>
                  </a:cubicBezTo>
                  <a:cubicBezTo>
                    <a:pt x="3130" y="5891"/>
                    <a:pt x="3572" y="327"/>
                    <a:pt x="2287" y="3"/>
                  </a:cubicBezTo>
                  <a:cubicBezTo>
                    <a:pt x="2281" y="1"/>
                    <a:pt x="2275" y="1"/>
                    <a:pt x="2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471;p69"/>
            <p:cNvSpPr/>
            <p:nvPr/>
          </p:nvSpPr>
          <p:spPr>
            <a:xfrm>
              <a:off x="1746050" y="2265375"/>
              <a:ext cx="88750" cy="147375"/>
            </a:xfrm>
            <a:custGeom>
              <a:avLst/>
              <a:gdLst/>
              <a:ahLst/>
              <a:cxnLst/>
              <a:rect l="l" t="t" r="r" b="b"/>
              <a:pathLst>
                <a:path w="3550" h="5895" extrusionOk="0">
                  <a:moveTo>
                    <a:pt x="1306" y="0"/>
                  </a:moveTo>
                  <a:cubicBezTo>
                    <a:pt x="1300" y="0"/>
                    <a:pt x="1294" y="1"/>
                    <a:pt x="1288" y="3"/>
                  </a:cubicBezTo>
                  <a:cubicBezTo>
                    <a:pt x="0" y="322"/>
                    <a:pt x="416" y="5894"/>
                    <a:pt x="1802" y="5894"/>
                  </a:cubicBezTo>
                  <a:cubicBezTo>
                    <a:pt x="1871" y="5894"/>
                    <a:pt x="1941" y="5881"/>
                    <a:pt x="2014" y="5852"/>
                  </a:cubicBezTo>
                  <a:cubicBezTo>
                    <a:pt x="3549" y="5257"/>
                    <a:pt x="1816"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472;p69"/>
            <p:cNvSpPr/>
            <p:nvPr/>
          </p:nvSpPr>
          <p:spPr>
            <a:xfrm>
              <a:off x="1685450" y="2258475"/>
              <a:ext cx="152925" cy="116150"/>
            </a:xfrm>
            <a:custGeom>
              <a:avLst/>
              <a:gdLst/>
              <a:ahLst/>
              <a:cxnLst/>
              <a:rect l="l" t="t" r="r" b="b"/>
              <a:pathLst>
                <a:path w="6117" h="4646" extrusionOk="0">
                  <a:moveTo>
                    <a:pt x="6088" y="0"/>
                  </a:moveTo>
                  <a:cubicBezTo>
                    <a:pt x="4132" y="260"/>
                    <a:pt x="1044" y="997"/>
                    <a:pt x="1" y="1254"/>
                  </a:cubicBezTo>
                  <a:cubicBezTo>
                    <a:pt x="198" y="2394"/>
                    <a:pt x="543" y="3513"/>
                    <a:pt x="798" y="4645"/>
                  </a:cubicBezTo>
                  <a:cubicBezTo>
                    <a:pt x="3460" y="3909"/>
                    <a:pt x="6116" y="2100"/>
                    <a:pt x="6116" y="2100"/>
                  </a:cubicBezTo>
                  <a:lnTo>
                    <a:pt x="6088"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473;p69"/>
            <p:cNvSpPr/>
            <p:nvPr/>
          </p:nvSpPr>
          <p:spPr>
            <a:xfrm>
              <a:off x="1815400" y="2178900"/>
              <a:ext cx="34550" cy="135000"/>
            </a:xfrm>
            <a:custGeom>
              <a:avLst/>
              <a:gdLst/>
              <a:ahLst/>
              <a:cxnLst/>
              <a:rect l="l" t="t" r="r" b="b"/>
              <a:pathLst>
                <a:path w="1382" h="5400" extrusionOk="0">
                  <a:moveTo>
                    <a:pt x="1164" y="0"/>
                  </a:moveTo>
                  <a:cubicBezTo>
                    <a:pt x="1149" y="0"/>
                    <a:pt x="1131" y="12"/>
                    <a:pt x="1112" y="37"/>
                  </a:cubicBezTo>
                  <a:cubicBezTo>
                    <a:pt x="815" y="423"/>
                    <a:pt x="1" y="3448"/>
                    <a:pt x="1" y="3448"/>
                  </a:cubicBezTo>
                  <a:lnTo>
                    <a:pt x="703" y="5399"/>
                  </a:lnTo>
                  <a:cubicBezTo>
                    <a:pt x="703" y="5399"/>
                    <a:pt x="1313" y="5246"/>
                    <a:pt x="1347" y="4802"/>
                  </a:cubicBezTo>
                  <a:cubicBezTo>
                    <a:pt x="1380" y="4358"/>
                    <a:pt x="1188" y="2391"/>
                    <a:pt x="1188" y="2391"/>
                  </a:cubicBezTo>
                  <a:cubicBezTo>
                    <a:pt x="1188" y="2391"/>
                    <a:pt x="1382" y="0"/>
                    <a:pt x="1164"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474;p69"/>
            <p:cNvSpPr/>
            <p:nvPr/>
          </p:nvSpPr>
          <p:spPr>
            <a:xfrm>
              <a:off x="1850325" y="2258525"/>
              <a:ext cx="145575" cy="118100"/>
            </a:xfrm>
            <a:custGeom>
              <a:avLst/>
              <a:gdLst/>
              <a:ahLst/>
              <a:cxnLst/>
              <a:rect l="l" t="t" r="r" b="b"/>
              <a:pathLst>
                <a:path w="5823" h="4724" extrusionOk="0">
                  <a:moveTo>
                    <a:pt x="37" y="1"/>
                  </a:moveTo>
                  <a:lnTo>
                    <a:pt x="0" y="2099"/>
                  </a:lnTo>
                  <a:cubicBezTo>
                    <a:pt x="0" y="2099"/>
                    <a:pt x="2769" y="4009"/>
                    <a:pt x="5490" y="4724"/>
                  </a:cubicBezTo>
                  <a:cubicBezTo>
                    <a:pt x="5629" y="3550"/>
                    <a:pt x="5762" y="2365"/>
                    <a:pt x="5823" y="1211"/>
                  </a:cubicBezTo>
                  <a:cubicBezTo>
                    <a:pt x="4577" y="903"/>
                    <a:pt x="1832" y="248"/>
                    <a:pt x="3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475;p69"/>
            <p:cNvSpPr/>
            <p:nvPr/>
          </p:nvSpPr>
          <p:spPr>
            <a:xfrm>
              <a:off x="1838850" y="2178875"/>
              <a:ext cx="34625" cy="135025"/>
            </a:xfrm>
            <a:custGeom>
              <a:avLst/>
              <a:gdLst/>
              <a:ahLst/>
              <a:cxnLst/>
              <a:rect l="l" t="t" r="r" b="b"/>
              <a:pathLst>
                <a:path w="1385" h="5401" extrusionOk="0">
                  <a:moveTo>
                    <a:pt x="239" y="1"/>
                  </a:moveTo>
                  <a:cubicBezTo>
                    <a:pt x="23" y="1"/>
                    <a:pt x="203" y="2391"/>
                    <a:pt x="203" y="2391"/>
                  </a:cubicBezTo>
                  <a:cubicBezTo>
                    <a:pt x="203" y="2391"/>
                    <a:pt x="1" y="4357"/>
                    <a:pt x="32" y="4800"/>
                  </a:cubicBezTo>
                  <a:cubicBezTo>
                    <a:pt x="64" y="5244"/>
                    <a:pt x="672" y="5400"/>
                    <a:pt x="672" y="5400"/>
                  </a:cubicBezTo>
                  <a:lnTo>
                    <a:pt x="1385" y="3454"/>
                  </a:lnTo>
                  <a:cubicBezTo>
                    <a:pt x="1385" y="3454"/>
                    <a:pt x="586" y="425"/>
                    <a:pt x="291" y="38"/>
                  </a:cubicBezTo>
                  <a:cubicBezTo>
                    <a:pt x="272" y="13"/>
                    <a:pt x="255" y="1"/>
                    <a:pt x="23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476;p69"/>
            <p:cNvSpPr/>
            <p:nvPr/>
          </p:nvSpPr>
          <p:spPr>
            <a:xfrm>
              <a:off x="1842225" y="2186025"/>
              <a:ext cx="4350" cy="110300"/>
            </a:xfrm>
            <a:custGeom>
              <a:avLst/>
              <a:gdLst/>
              <a:ahLst/>
              <a:cxnLst/>
              <a:rect l="l" t="t" r="r" b="b"/>
              <a:pathLst>
                <a:path w="174" h="4412" extrusionOk="0">
                  <a:moveTo>
                    <a:pt x="14" y="1"/>
                  </a:moveTo>
                  <a:lnTo>
                    <a:pt x="1" y="4411"/>
                  </a:lnTo>
                  <a:lnTo>
                    <a:pt x="160" y="4411"/>
                  </a:lnTo>
                  <a:lnTo>
                    <a:pt x="174"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477;p69"/>
            <p:cNvSpPr/>
            <p:nvPr/>
          </p:nvSpPr>
          <p:spPr>
            <a:xfrm>
              <a:off x="1635650" y="2264850"/>
              <a:ext cx="160225" cy="156000"/>
            </a:xfrm>
            <a:custGeom>
              <a:avLst/>
              <a:gdLst/>
              <a:ahLst/>
              <a:cxnLst/>
              <a:rect l="l" t="t" r="r" b="b"/>
              <a:pathLst>
                <a:path w="6409" h="6240" extrusionOk="0">
                  <a:moveTo>
                    <a:pt x="5704" y="0"/>
                  </a:moveTo>
                  <a:cubicBezTo>
                    <a:pt x="5400" y="67"/>
                    <a:pt x="1468" y="645"/>
                    <a:pt x="673" y="1709"/>
                  </a:cubicBezTo>
                  <a:cubicBezTo>
                    <a:pt x="1" y="2603"/>
                    <a:pt x="221" y="6161"/>
                    <a:pt x="222" y="6161"/>
                  </a:cubicBezTo>
                  <a:cubicBezTo>
                    <a:pt x="222" y="6161"/>
                    <a:pt x="222" y="6161"/>
                    <a:pt x="222" y="6161"/>
                  </a:cubicBezTo>
                  <a:cubicBezTo>
                    <a:pt x="980" y="6217"/>
                    <a:pt x="1683" y="6239"/>
                    <a:pt x="2322" y="6239"/>
                  </a:cubicBezTo>
                  <a:cubicBezTo>
                    <a:pt x="4870" y="6239"/>
                    <a:pt x="6409" y="5883"/>
                    <a:pt x="6409" y="5883"/>
                  </a:cubicBezTo>
                  <a:cubicBezTo>
                    <a:pt x="4576" y="5182"/>
                    <a:pt x="5704" y="0"/>
                    <a:pt x="5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478;p69"/>
            <p:cNvSpPr/>
            <p:nvPr/>
          </p:nvSpPr>
          <p:spPr>
            <a:xfrm>
              <a:off x="1899975" y="2265225"/>
              <a:ext cx="117100" cy="156400"/>
            </a:xfrm>
            <a:custGeom>
              <a:avLst/>
              <a:gdLst/>
              <a:ahLst/>
              <a:cxnLst/>
              <a:rect l="l" t="t" r="r" b="b"/>
              <a:pathLst>
                <a:path w="4684" h="6256" extrusionOk="0">
                  <a:moveTo>
                    <a:pt x="736" y="0"/>
                  </a:moveTo>
                  <a:cubicBezTo>
                    <a:pt x="736" y="1"/>
                    <a:pt x="1836" y="5188"/>
                    <a:pt x="0" y="5880"/>
                  </a:cubicBezTo>
                  <a:cubicBezTo>
                    <a:pt x="0" y="5880"/>
                    <a:pt x="1592" y="6256"/>
                    <a:pt x="4219" y="6256"/>
                  </a:cubicBezTo>
                  <a:cubicBezTo>
                    <a:pt x="4370" y="6256"/>
                    <a:pt x="4525" y="6255"/>
                    <a:pt x="4683" y="6252"/>
                  </a:cubicBezTo>
                  <a:cubicBezTo>
                    <a:pt x="3935" y="4443"/>
                    <a:pt x="3724" y="2437"/>
                    <a:pt x="3224" y="535"/>
                  </a:cubicBezTo>
                  <a:cubicBezTo>
                    <a:pt x="2047" y="218"/>
                    <a:pt x="895" y="37"/>
                    <a:pt x="7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479;p69"/>
            <p:cNvSpPr/>
            <p:nvPr/>
          </p:nvSpPr>
          <p:spPr>
            <a:xfrm>
              <a:off x="1748875" y="2268050"/>
              <a:ext cx="23675" cy="146475"/>
            </a:xfrm>
            <a:custGeom>
              <a:avLst/>
              <a:gdLst/>
              <a:ahLst/>
              <a:cxnLst/>
              <a:rect l="l" t="t" r="r" b="b"/>
              <a:pathLst>
                <a:path w="947" h="5859" extrusionOk="0">
                  <a:moveTo>
                    <a:pt x="555" y="0"/>
                  </a:moveTo>
                  <a:cubicBezTo>
                    <a:pt x="536" y="0"/>
                    <a:pt x="519" y="11"/>
                    <a:pt x="511" y="30"/>
                  </a:cubicBezTo>
                  <a:cubicBezTo>
                    <a:pt x="323" y="496"/>
                    <a:pt x="201" y="983"/>
                    <a:pt x="116" y="1476"/>
                  </a:cubicBezTo>
                  <a:cubicBezTo>
                    <a:pt x="39" y="1970"/>
                    <a:pt x="0" y="2473"/>
                    <a:pt x="21" y="2975"/>
                  </a:cubicBezTo>
                  <a:cubicBezTo>
                    <a:pt x="32" y="3478"/>
                    <a:pt x="113" y="3978"/>
                    <a:pt x="247" y="4462"/>
                  </a:cubicBezTo>
                  <a:lnTo>
                    <a:pt x="359" y="4823"/>
                  </a:lnTo>
                  <a:cubicBezTo>
                    <a:pt x="403" y="4940"/>
                    <a:pt x="453" y="5055"/>
                    <a:pt x="503" y="5170"/>
                  </a:cubicBezTo>
                  <a:lnTo>
                    <a:pt x="576" y="5343"/>
                  </a:lnTo>
                  <a:lnTo>
                    <a:pt x="668" y="5508"/>
                  </a:lnTo>
                  <a:lnTo>
                    <a:pt x="851" y="5835"/>
                  </a:lnTo>
                  <a:cubicBezTo>
                    <a:pt x="860" y="5850"/>
                    <a:pt x="877" y="5859"/>
                    <a:pt x="893" y="5859"/>
                  </a:cubicBezTo>
                  <a:cubicBezTo>
                    <a:pt x="900" y="5859"/>
                    <a:pt x="906" y="5857"/>
                    <a:pt x="912" y="5854"/>
                  </a:cubicBezTo>
                  <a:cubicBezTo>
                    <a:pt x="936" y="5844"/>
                    <a:pt x="946" y="5816"/>
                    <a:pt x="934" y="5793"/>
                  </a:cubicBezTo>
                  <a:lnTo>
                    <a:pt x="932" y="5787"/>
                  </a:lnTo>
                  <a:lnTo>
                    <a:pt x="773" y="5456"/>
                  </a:lnTo>
                  <a:lnTo>
                    <a:pt x="694" y="5290"/>
                  </a:lnTo>
                  <a:lnTo>
                    <a:pt x="630" y="5118"/>
                  </a:lnTo>
                  <a:cubicBezTo>
                    <a:pt x="591" y="5003"/>
                    <a:pt x="544" y="4890"/>
                    <a:pt x="505" y="4773"/>
                  </a:cubicBezTo>
                  <a:lnTo>
                    <a:pt x="410" y="4420"/>
                  </a:lnTo>
                  <a:cubicBezTo>
                    <a:pt x="300" y="3944"/>
                    <a:pt x="222" y="3458"/>
                    <a:pt x="216" y="2969"/>
                  </a:cubicBezTo>
                  <a:cubicBezTo>
                    <a:pt x="207" y="2480"/>
                    <a:pt x="230" y="1990"/>
                    <a:pt x="299" y="1504"/>
                  </a:cubicBezTo>
                  <a:cubicBezTo>
                    <a:pt x="365" y="1019"/>
                    <a:pt x="463" y="533"/>
                    <a:pt x="598" y="63"/>
                  </a:cubicBezTo>
                  <a:lnTo>
                    <a:pt x="601" y="61"/>
                  </a:lnTo>
                  <a:cubicBezTo>
                    <a:pt x="607" y="37"/>
                    <a:pt x="596" y="12"/>
                    <a:pt x="573" y="4"/>
                  </a:cubicBezTo>
                  <a:cubicBezTo>
                    <a:pt x="567" y="1"/>
                    <a:pt x="561" y="0"/>
                    <a:pt x="5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480;p69"/>
            <p:cNvSpPr/>
            <p:nvPr/>
          </p:nvSpPr>
          <p:spPr>
            <a:xfrm>
              <a:off x="1733650" y="2270400"/>
              <a:ext cx="23700" cy="146500"/>
            </a:xfrm>
            <a:custGeom>
              <a:avLst/>
              <a:gdLst/>
              <a:ahLst/>
              <a:cxnLst/>
              <a:rect l="l" t="t" r="r" b="b"/>
              <a:pathLst>
                <a:path w="948" h="5860" extrusionOk="0">
                  <a:moveTo>
                    <a:pt x="556" y="1"/>
                  </a:moveTo>
                  <a:cubicBezTo>
                    <a:pt x="537" y="1"/>
                    <a:pt x="520" y="12"/>
                    <a:pt x="512" y="31"/>
                  </a:cubicBezTo>
                  <a:cubicBezTo>
                    <a:pt x="324" y="497"/>
                    <a:pt x="202" y="984"/>
                    <a:pt x="117" y="1477"/>
                  </a:cubicBezTo>
                  <a:cubicBezTo>
                    <a:pt x="40" y="1972"/>
                    <a:pt x="1" y="2474"/>
                    <a:pt x="22" y="2977"/>
                  </a:cubicBezTo>
                  <a:cubicBezTo>
                    <a:pt x="33" y="3479"/>
                    <a:pt x="114" y="3979"/>
                    <a:pt x="248" y="4463"/>
                  </a:cubicBezTo>
                  <a:lnTo>
                    <a:pt x="360" y="4824"/>
                  </a:lnTo>
                  <a:cubicBezTo>
                    <a:pt x="404" y="4941"/>
                    <a:pt x="454" y="5056"/>
                    <a:pt x="504" y="5172"/>
                  </a:cubicBezTo>
                  <a:lnTo>
                    <a:pt x="577" y="5344"/>
                  </a:lnTo>
                  <a:lnTo>
                    <a:pt x="669" y="5509"/>
                  </a:lnTo>
                  <a:lnTo>
                    <a:pt x="852" y="5837"/>
                  </a:lnTo>
                  <a:cubicBezTo>
                    <a:pt x="861" y="5851"/>
                    <a:pt x="877" y="5860"/>
                    <a:pt x="893" y="5860"/>
                  </a:cubicBezTo>
                  <a:cubicBezTo>
                    <a:pt x="900" y="5860"/>
                    <a:pt x="907" y="5858"/>
                    <a:pt x="913" y="5855"/>
                  </a:cubicBezTo>
                  <a:cubicBezTo>
                    <a:pt x="937" y="5845"/>
                    <a:pt x="947" y="5817"/>
                    <a:pt x="935" y="5793"/>
                  </a:cubicBezTo>
                  <a:lnTo>
                    <a:pt x="933" y="5788"/>
                  </a:lnTo>
                  <a:lnTo>
                    <a:pt x="774" y="5456"/>
                  </a:lnTo>
                  <a:lnTo>
                    <a:pt x="695" y="5292"/>
                  </a:lnTo>
                  <a:lnTo>
                    <a:pt x="631" y="5118"/>
                  </a:lnTo>
                  <a:cubicBezTo>
                    <a:pt x="591" y="5004"/>
                    <a:pt x="545" y="4891"/>
                    <a:pt x="506" y="4775"/>
                  </a:cubicBezTo>
                  <a:lnTo>
                    <a:pt x="411" y="4421"/>
                  </a:lnTo>
                  <a:cubicBezTo>
                    <a:pt x="301" y="3946"/>
                    <a:pt x="223" y="3459"/>
                    <a:pt x="217" y="2970"/>
                  </a:cubicBezTo>
                  <a:cubicBezTo>
                    <a:pt x="208" y="2482"/>
                    <a:pt x="231" y="1991"/>
                    <a:pt x="300" y="1505"/>
                  </a:cubicBezTo>
                  <a:cubicBezTo>
                    <a:pt x="366" y="1020"/>
                    <a:pt x="464" y="534"/>
                    <a:pt x="599" y="65"/>
                  </a:cubicBezTo>
                  <a:lnTo>
                    <a:pt x="602" y="61"/>
                  </a:lnTo>
                  <a:cubicBezTo>
                    <a:pt x="608" y="39"/>
                    <a:pt x="597" y="14"/>
                    <a:pt x="574" y="5"/>
                  </a:cubicBezTo>
                  <a:cubicBezTo>
                    <a:pt x="568" y="2"/>
                    <a:pt x="562"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481;p69"/>
            <p:cNvSpPr/>
            <p:nvPr/>
          </p:nvSpPr>
          <p:spPr>
            <a:xfrm>
              <a:off x="1641150" y="2411700"/>
              <a:ext cx="154750" cy="13450"/>
            </a:xfrm>
            <a:custGeom>
              <a:avLst/>
              <a:gdLst/>
              <a:ahLst/>
              <a:cxnLst/>
              <a:rect l="l" t="t" r="r" b="b"/>
              <a:pathLst>
                <a:path w="6190" h="538" extrusionOk="0">
                  <a:moveTo>
                    <a:pt x="6184" y="0"/>
                  </a:moveTo>
                  <a:cubicBezTo>
                    <a:pt x="5677" y="104"/>
                    <a:pt x="5163" y="170"/>
                    <a:pt x="4649" y="223"/>
                  </a:cubicBezTo>
                  <a:cubicBezTo>
                    <a:pt x="4135" y="274"/>
                    <a:pt x="3619" y="307"/>
                    <a:pt x="3102" y="326"/>
                  </a:cubicBezTo>
                  <a:cubicBezTo>
                    <a:pt x="2734" y="339"/>
                    <a:pt x="2365" y="348"/>
                    <a:pt x="1997" y="348"/>
                  </a:cubicBezTo>
                  <a:cubicBezTo>
                    <a:pt x="1848" y="348"/>
                    <a:pt x="1700" y="347"/>
                    <a:pt x="1551" y="343"/>
                  </a:cubicBezTo>
                  <a:cubicBezTo>
                    <a:pt x="1292" y="341"/>
                    <a:pt x="1034" y="328"/>
                    <a:pt x="775" y="320"/>
                  </a:cubicBezTo>
                  <a:cubicBezTo>
                    <a:pt x="518" y="308"/>
                    <a:pt x="259" y="290"/>
                    <a:pt x="1" y="276"/>
                  </a:cubicBezTo>
                  <a:lnTo>
                    <a:pt x="0" y="297"/>
                  </a:lnTo>
                  <a:cubicBezTo>
                    <a:pt x="257" y="351"/>
                    <a:pt x="515" y="386"/>
                    <a:pt x="772" y="427"/>
                  </a:cubicBezTo>
                  <a:cubicBezTo>
                    <a:pt x="1030" y="455"/>
                    <a:pt x="1288" y="490"/>
                    <a:pt x="1548" y="503"/>
                  </a:cubicBezTo>
                  <a:cubicBezTo>
                    <a:pt x="1873" y="529"/>
                    <a:pt x="2198" y="538"/>
                    <a:pt x="2524" y="538"/>
                  </a:cubicBezTo>
                  <a:cubicBezTo>
                    <a:pt x="2719" y="538"/>
                    <a:pt x="2914" y="535"/>
                    <a:pt x="3109" y="530"/>
                  </a:cubicBezTo>
                  <a:cubicBezTo>
                    <a:pt x="3370" y="514"/>
                    <a:pt x="3630" y="503"/>
                    <a:pt x="3891" y="478"/>
                  </a:cubicBezTo>
                  <a:cubicBezTo>
                    <a:pt x="4020" y="465"/>
                    <a:pt x="4150" y="453"/>
                    <a:pt x="4279" y="436"/>
                  </a:cubicBezTo>
                  <a:cubicBezTo>
                    <a:pt x="4410" y="422"/>
                    <a:pt x="4539" y="405"/>
                    <a:pt x="4668" y="383"/>
                  </a:cubicBezTo>
                  <a:cubicBezTo>
                    <a:pt x="5183" y="305"/>
                    <a:pt x="5695" y="194"/>
                    <a:pt x="6190" y="21"/>
                  </a:cubicBezTo>
                  <a:lnTo>
                    <a:pt x="61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482;p69"/>
            <p:cNvSpPr/>
            <p:nvPr/>
          </p:nvSpPr>
          <p:spPr>
            <a:xfrm>
              <a:off x="1899925" y="2411975"/>
              <a:ext cx="117150" cy="9925"/>
            </a:xfrm>
            <a:custGeom>
              <a:avLst/>
              <a:gdLst/>
              <a:ahLst/>
              <a:cxnLst/>
              <a:rect l="l" t="t" r="r" b="b"/>
              <a:pathLst>
                <a:path w="4686" h="397" extrusionOk="0">
                  <a:moveTo>
                    <a:pt x="5" y="1"/>
                  </a:moveTo>
                  <a:lnTo>
                    <a:pt x="0" y="19"/>
                  </a:lnTo>
                  <a:cubicBezTo>
                    <a:pt x="384" y="104"/>
                    <a:pt x="771" y="163"/>
                    <a:pt x="1161" y="216"/>
                  </a:cubicBezTo>
                  <a:cubicBezTo>
                    <a:pt x="1549" y="266"/>
                    <a:pt x="1940" y="306"/>
                    <a:pt x="2331" y="337"/>
                  </a:cubicBezTo>
                  <a:cubicBezTo>
                    <a:pt x="2723" y="362"/>
                    <a:pt x="3115" y="382"/>
                    <a:pt x="3507" y="390"/>
                  </a:cubicBezTo>
                  <a:cubicBezTo>
                    <a:pt x="3697" y="395"/>
                    <a:pt x="3887" y="396"/>
                    <a:pt x="4077" y="396"/>
                  </a:cubicBezTo>
                  <a:cubicBezTo>
                    <a:pt x="4280" y="396"/>
                    <a:pt x="4482" y="394"/>
                    <a:pt x="4685" y="391"/>
                  </a:cubicBezTo>
                  <a:lnTo>
                    <a:pt x="4685" y="371"/>
                  </a:lnTo>
                  <a:cubicBezTo>
                    <a:pt x="4292" y="309"/>
                    <a:pt x="3902" y="263"/>
                    <a:pt x="3512" y="230"/>
                  </a:cubicBezTo>
                  <a:cubicBezTo>
                    <a:pt x="3319" y="210"/>
                    <a:pt x="3124" y="200"/>
                    <a:pt x="2929" y="180"/>
                  </a:cubicBezTo>
                  <a:lnTo>
                    <a:pt x="2347" y="137"/>
                  </a:lnTo>
                  <a:lnTo>
                    <a:pt x="1764" y="95"/>
                  </a:lnTo>
                  <a:lnTo>
                    <a:pt x="1181" y="59"/>
                  </a:lnTo>
                  <a:lnTo>
                    <a:pt x="596" y="25"/>
                  </a:lnTo>
                  <a:cubicBezTo>
                    <a:pt x="399" y="23"/>
                    <a:pt x="204"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483;p69"/>
            <p:cNvSpPr/>
            <p:nvPr/>
          </p:nvSpPr>
          <p:spPr>
            <a:xfrm>
              <a:off x="1922250" y="2266875"/>
              <a:ext cx="24100" cy="146475"/>
            </a:xfrm>
            <a:custGeom>
              <a:avLst/>
              <a:gdLst/>
              <a:ahLst/>
              <a:cxnLst/>
              <a:rect l="l" t="t" r="r" b="b"/>
              <a:pathLst>
                <a:path w="964" h="5859" extrusionOk="0">
                  <a:moveTo>
                    <a:pt x="420" y="1"/>
                  </a:moveTo>
                  <a:cubicBezTo>
                    <a:pt x="416" y="1"/>
                    <a:pt x="412" y="1"/>
                    <a:pt x="408" y="3"/>
                  </a:cubicBezTo>
                  <a:cubicBezTo>
                    <a:pt x="383" y="10"/>
                    <a:pt x="370" y="37"/>
                    <a:pt x="376" y="61"/>
                  </a:cubicBezTo>
                  <a:lnTo>
                    <a:pt x="377" y="63"/>
                  </a:lnTo>
                  <a:cubicBezTo>
                    <a:pt x="510" y="535"/>
                    <a:pt x="605" y="1021"/>
                    <a:pt x="667" y="1506"/>
                  </a:cubicBezTo>
                  <a:cubicBezTo>
                    <a:pt x="735" y="1991"/>
                    <a:pt x="756" y="2483"/>
                    <a:pt x="744" y="2971"/>
                  </a:cubicBezTo>
                  <a:cubicBezTo>
                    <a:pt x="736" y="3462"/>
                    <a:pt x="655" y="3944"/>
                    <a:pt x="543" y="4421"/>
                  </a:cubicBezTo>
                  <a:lnTo>
                    <a:pt x="445" y="4773"/>
                  </a:lnTo>
                  <a:cubicBezTo>
                    <a:pt x="406" y="4888"/>
                    <a:pt x="358" y="5001"/>
                    <a:pt x="318" y="5117"/>
                  </a:cubicBezTo>
                  <a:lnTo>
                    <a:pt x="254" y="5289"/>
                  </a:lnTo>
                  <a:lnTo>
                    <a:pt x="173" y="5454"/>
                  </a:lnTo>
                  <a:lnTo>
                    <a:pt x="13" y="5787"/>
                  </a:lnTo>
                  <a:lnTo>
                    <a:pt x="11" y="5792"/>
                  </a:lnTo>
                  <a:cubicBezTo>
                    <a:pt x="1" y="5814"/>
                    <a:pt x="9" y="5840"/>
                    <a:pt x="31" y="5852"/>
                  </a:cubicBezTo>
                  <a:cubicBezTo>
                    <a:pt x="38" y="5856"/>
                    <a:pt x="46" y="5858"/>
                    <a:pt x="53" y="5858"/>
                  </a:cubicBezTo>
                  <a:cubicBezTo>
                    <a:pt x="70" y="5858"/>
                    <a:pt x="86" y="5849"/>
                    <a:pt x="94" y="5834"/>
                  </a:cubicBezTo>
                  <a:lnTo>
                    <a:pt x="280" y="5509"/>
                  </a:lnTo>
                  <a:lnTo>
                    <a:pt x="372" y="5344"/>
                  </a:lnTo>
                  <a:lnTo>
                    <a:pt x="447" y="5171"/>
                  </a:lnTo>
                  <a:cubicBezTo>
                    <a:pt x="495" y="5055"/>
                    <a:pt x="547" y="4940"/>
                    <a:pt x="592" y="4823"/>
                  </a:cubicBezTo>
                  <a:lnTo>
                    <a:pt x="706" y="4464"/>
                  </a:lnTo>
                  <a:cubicBezTo>
                    <a:pt x="842" y="3980"/>
                    <a:pt x="926" y="3481"/>
                    <a:pt x="939" y="2979"/>
                  </a:cubicBezTo>
                  <a:cubicBezTo>
                    <a:pt x="963" y="2477"/>
                    <a:pt x="927" y="1974"/>
                    <a:pt x="852" y="1479"/>
                  </a:cubicBezTo>
                  <a:cubicBezTo>
                    <a:pt x="769" y="986"/>
                    <a:pt x="651" y="499"/>
                    <a:pt x="464" y="31"/>
                  </a:cubicBezTo>
                  <a:cubicBezTo>
                    <a:pt x="457" y="13"/>
                    <a:pt x="440" y="1"/>
                    <a:pt x="4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484;p69"/>
            <p:cNvSpPr/>
            <p:nvPr/>
          </p:nvSpPr>
          <p:spPr>
            <a:xfrm>
              <a:off x="1937450" y="2269325"/>
              <a:ext cx="24100" cy="146475"/>
            </a:xfrm>
            <a:custGeom>
              <a:avLst/>
              <a:gdLst/>
              <a:ahLst/>
              <a:cxnLst/>
              <a:rect l="l" t="t" r="r" b="b"/>
              <a:pathLst>
                <a:path w="964" h="5859" extrusionOk="0">
                  <a:moveTo>
                    <a:pt x="420" y="1"/>
                  </a:moveTo>
                  <a:cubicBezTo>
                    <a:pt x="416" y="1"/>
                    <a:pt x="412" y="1"/>
                    <a:pt x="408" y="2"/>
                  </a:cubicBezTo>
                  <a:cubicBezTo>
                    <a:pt x="383" y="10"/>
                    <a:pt x="369" y="36"/>
                    <a:pt x="376" y="61"/>
                  </a:cubicBezTo>
                  <a:lnTo>
                    <a:pt x="377" y="63"/>
                  </a:lnTo>
                  <a:cubicBezTo>
                    <a:pt x="510" y="535"/>
                    <a:pt x="605" y="1021"/>
                    <a:pt x="667" y="1506"/>
                  </a:cubicBezTo>
                  <a:cubicBezTo>
                    <a:pt x="735" y="1991"/>
                    <a:pt x="755" y="2483"/>
                    <a:pt x="744" y="2970"/>
                  </a:cubicBezTo>
                  <a:cubicBezTo>
                    <a:pt x="736" y="3462"/>
                    <a:pt x="655" y="3946"/>
                    <a:pt x="543" y="4420"/>
                  </a:cubicBezTo>
                  <a:lnTo>
                    <a:pt x="445" y="4773"/>
                  </a:lnTo>
                  <a:cubicBezTo>
                    <a:pt x="406" y="4889"/>
                    <a:pt x="358" y="5001"/>
                    <a:pt x="317" y="5117"/>
                  </a:cubicBezTo>
                  <a:lnTo>
                    <a:pt x="254" y="5289"/>
                  </a:lnTo>
                  <a:lnTo>
                    <a:pt x="173" y="5454"/>
                  </a:lnTo>
                  <a:lnTo>
                    <a:pt x="13" y="5787"/>
                  </a:lnTo>
                  <a:lnTo>
                    <a:pt x="11" y="5792"/>
                  </a:lnTo>
                  <a:cubicBezTo>
                    <a:pt x="1" y="5814"/>
                    <a:pt x="8" y="5839"/>
                    <a:pt x="31" y="5852"/>
                  </a:cubicBezTo>
                  <a:cubicBezTo>
                    <a:pt x="38" y="5856"/>
                    <a:pt x="46" y="5858"/>
                    <a:pt x="53" y="5858"/>
                  </a:cubicBezTo>
                  <a:cubicBezTo>
                    <a:pt x="70" y="5858"/>
                    <a:pt x="86" y="5849"/>
                    <a:pt x="94" y="5834"/>
                  </a:cubicBezTo>
                  <a:lnTo>
                    <a:pt x="280" y="5509"/>
                  </a:lnTo>
                  <a:lnTo>
                    <a:pt x="372" y="5344"/>
                  </a:lnTo>
                  <a:lnTo>
                    <a:pt x="446" y="5171"/>
                  </a:lnTo>
                  <a:cubicBezTo>
                    <a:pt x="495" y="5055"/>
                    <a:pt x="547" y="4941"/>
                    <a:pt x="592" y="4823"/>
                  </a:cubicBezTo>
                  <a:lnTo>
                    <a:pt x="706" y="4464"/>
                  </a:lnTo>
                  <a:cubicBezTo>
                    <a:pt x="842" y="3980"/>
                    <a:pt x="926" y="3481"/>
                    <a:pt x="940" y="2979"/>
                  </a:cubicBezTo>
                  <a:cubicBezTo>
                    <a:pt x="963" y="2478"/>
                    <a:pt x="927" y="1974"/>
                    <a:pt x="852" y="1479"/>
                  </a:cubicBezTo>
                  <a:cubicBezTo>
                    <a:pt x="769" y="986"/>
                    <a:pt x="651" y="499"/>
                    <a:pt x="464" y="31"/>
                  </a:cubicBezTo>
                  <a:cubicBezTo>
                    <a:pt x="458" y="13"/>
                    <a:pt x="440" y="1"/>
                    <a:pt x="420"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485;p69"/>
            <p:cNvSpPr/>
            <p:nvPr/>
          </p:nvSpPr>
          <p:spPr>
            <a:xfrm>
              <a:off x="1709225" y="1855450"/>
              <a:ext cx="278350" cy="163775"/>
            </a:xfrm>
            <a:custGeom>
              <a:avLst/>
              <a:gdLst/>
              <a:ahLst/>
              <a:cxnLst/>
              <a:rect l="l" t="t" r="r" b="b"/>
              <a:pathLst>
                <a:path w="11134" h="6551" extrusionOk="0">
                  <a:moveTo>
                    <a:pt x="4361" y="0"/>
                  </a:moveTo>
                  <a:cubicBezTo>
                    <a:pt x="4359" y="0"/>
                    <a:pt x="0" y="1975"/>
                    <a:pt x="122" y="4536"/>
                  </a:cubicBezTo>
                  <a:cubicBezTo>
                    <a:pt x="122" y="4536"/>
                    <a:pt x="2813" y="2673"/>
                    <a:pt x="5827" y="2629"/>
                  </a:cubicBezTo>
                  <a:cubicBezTo>
                    <a:pt x="5852" y="2629"/>
                    <a:pt x="5877" y="2629"/>
                    <a:pt x="5902" y="2629"/>
                  </a:cubicBezTo>
                  <a:cubicBezTo>
                    <a:pt x="9627" y="2629"/>
                    <a:pt x="11133" y="6551"/>
                    <a:pt x="11133" y="6551"/>
                  </a:cubicBezTo>
                  <a:lnTo>
                    <a:pt x="9865" y="1295"/>
                  </a:lnTo>
                  <a:lnTo>
                    <a:pt x="4361" y="0"/>
                  </a:lnTo>
                  <a:cubicBezTo>
                    <a:pt x="4361" y="0"/>
                    <a:pt x="4361" y="0"/>
                    <a:pt x="43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486;p69"/>
            <p:cNvSpPr/>
            <p:nvPr/>
          </p:nvSpPr>
          <p:spPr>
            <a:xfrm>
              <a:off x="1488000" y="1824925"/>
              <a:ext cx="590125" cy="1027300"/>
            </a:xfrm>
            <a:custGeom>
              <a:avLst/>
              <a:gdLst/>
              <a:ahLst/>
              <a:cxnLst/>
              <a:rect l="l" t="t" r="r" b="b"/>
              <a:pathLst>
                <a:path w="23605" h="41092" extrusionOk="0">
                  <a:moveTo>
                    <a:pt x="12599" y="1"/>
                  </a:moveTo>
                  <a:cubicBezTo>
                    <a:pt x="7495" y="1"/>
                    <a:pt x="5672" y="4165"/>
                    <a:pt x="5212" y="6416"/>
                  </a:cubicBezTo>
                  <a:cubicBezTo>
                    <a:pt x="4726" y="8802"/>
                    <a:pt x="3490" y="14856"/>
                    <a:pt x="2109" y="19614"/>
                  </a:cubicBezTo>
                  <a:cubicBezTo>
                    <a:pt x="726" y="24372"/>
                    <a:pt x="1" y="31995"/>
                    <a:pt x="247" y="33961"/>
                  </a:cubicBezTo>
                  <a:cubicBezTo>
                    <a:pt x="493" y="35927"/>
                    <a:pt x="411" y="37152"/>
                    <a:pt x="515" y="37910"/>
                  </a:cubicBezTo>
                  <a:cubicBezTo>
                    <a:pt x="605" y="38564"/>
                    <a:pt x="701" y="40590"/>
                    <a:pt x="1982" y="40711"/>
                  </a:cubicBezTo>
                  <a:cubicBezTo>
                    <a:pt x="2180" y="40730"/>
                    <a:pt x="3951" y="41089"/>
                    <a:pt x="4253" y="41089"/>
                  </a:cubicBezTo>
                  <a:cubicBezTo>
                    <a:pt x="4268" y="41089"/>
                    <a:pt x="4279" y="41088"/>
                    <a:pt x="4287" y="41087"/>
                  </a:cubicBezTo>
                  <a:cubicBezTo>
                    <a:pt x="5438" y="40815"/>
                    <a:pt x="4854" y="35715"/>
                    <a:pt x="5265" y="32931"/>
                  </a:cubicBezTo>
                  <a:cubicBezTo>
                    <a:pt x="5675" y="30145"/>
                    <a:pt x="7251" y="24711"/>
                    <a:pt x="7862" y="20466"/>
                  </a:cubicBezTo>
                  <a:cubicBezTo>
                    <a:pt x="8472" y="16221"/>
                    <a:pt x="7729" y="15377"/>
                    <a:pt x="9192" y="8809"/>
                  </a:cubicBezTo>
                  <a:cubicBezTo>
                    <a:pt x="10396" y="3408"/>
                    <a:pt x="13211" y="2928"/>
                    <a:pt x="14174" y="2928"/>
                  </a:cubicBezTo>
                  <a:cubicBezTo>
                    <a:pt x="14382" y="2928"/>
                    <a:pt x="14504" y="2951"/>
                    <a:pt x="14504" y="2951"/>
                  </a:cubicBezTo>
                  <a:cubicBezTo>
                    <a:pt x="19839" y="3655"/>
                    <a:pt x="18699" y="8619"/>
                    <a:pt x="18699" y="8619"/>
                  </a:cubicBezTo>
                  <a:cubicBezTo>
                    <a:pt x="18699" y="8619"/>
                    <a:pt x="17617" y="12043"/>
                    <a:pt x="17651" y="14748"/>
                  </a:cubicBezTo>
                  <a:cubicBezTo>
                    <a:pt x="17686" y="17453"/>
                    <a:pt x="18154" y="21070"/>
                    <a:pt x="17837" y="22765"/>
                  </a:cubicBezTo>
                  <a:cubicBezTo>
                    <a:pt x="17520" y="24461"/>
                    <a:pt x="17662" y="41092"/>
                    <a:pt x="17662" y="41092"/>
                  </a:cubicBezTo>
                  <a:cubicBezTo>
                    <a:pt x="17662" y="41092"/>
                    <a:pt x="18266" y="40971"/>
                    <a:pt x="19064" y="40755"/>
                  </a:cubicBezTo>
                  <a:cubicBezTo>
                    <a:pt x="20050" y="40489"/>
                    <a:pt x="21336" y="40075"/>
                    <a:pt x="22143" y="39562"/>
                  </a:cubicBezTo>
                  <a:cubicBezTo>
                    <a:pt x="23604" y="38635"/>
                    <a:pt x="20693" y="21231"/>
                    <a:pt x="20640" y="19430"/>
                  </a:cubicBezTo>
                  <a:cubicBezTo>
                    <a:pt x="20587" y="17629"/>
                    <a:pt x="20225" y="10799"/>
                    <a:pt x="20628" y="9053"/>
                  </a:cubicBezTo>
                  <a:cubicBezTo>
                    <a:pt x="20659" y="8921"/>
                    <a:pt x="20673" y="8809"/>
                    <a:pt x="20674" y="8709"/>
                  </a:cubicBezTo>
                  <a:cubicBezTo>
                    <a:pt x="20742" y="8057"/>
                    <a:pt x="20823" y="6539"/>
                    <a:pt x="20380" y="4785"/>
                  </a:cubicBezTo>
                  <a:cubicBezTo>
                    <a:pt x="19787" y="2440"/>
                    <a:pt x="17726" y="442"/>
                    <a:pt x="13551" y="47"/>
                  </a:cubicBezTo>
                  <a:cubicBezTo>
                    <a:pt x="13222" y="15"/>
                    <a:pt x="12905" y="1"/>
                    <a:pt x="12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487;p69"/>
            <p:cNvSpPr/>
            <p:nvPr/>
          </p:nvSpPr>
          <p:spPr>
            <a:xfrm>
              <a:off x="1795875" y="2026800"/>
              <a:ext cx="30075" cy="17150"/>
            </a:xfrm>
            <a:custGeom>
              <a:avLst/>
              <a:gdLst/>
              <a:ahLst/>
              <a:cxnLst/>
              <a:rect l="l" t="t" r="r" b="b"/>
              <a:pathLst>
                <a:path w="1203" h="686" extrusionOk="0">
                  <a:moveTo>
                    <a:pt x="1169" y="0"/>
                  </a:moveTo>
                  <a:cubicBezTo>
                    <a:pt x="1154" y="0"/>
                    <a:pt x="1139" y="14"/>
                    <a:pt x="1139" y="31"/>
                  </a:cubicBezTo>
                  <a:cubicBezTo>
                    <a:pt x="1136" y="55"/>
                    <a:pt x="1088" y="611"/>
                    <a:pt x="626" y="622"/>
                  </a:cubicBezTo>
                  <a:lnTo>
                    <a:pt x="613" y="622"/>
                  </a:lnTo>
                  <a:cubicBezTo>
                    <a:pt x="163" y="622"/>
                    <a:pt x="69" y="81"/>
                    <a:pt x="65" y="57"/>
                  </a:cubicBezTo>
                  <a:cubicBezTo>
                    <a:pt x="63" y="42"/>
                    <a:pt x="49" y="31"/>
                    <a:pt x="33" y="31"/>
                  </a:cubicBezTo>
                  <a:cubicBezTo>
                    <a:pt x="31" y="31"/>
                    <a:pt x="30" y="31"/>
                    <a:pt x="29" y="32"/>
                  </a:cubicBezTo>
                  <a:cubicBezTo>
                    <a:pt x="12" y="35"/>
                    <a:pt x="1" y="51"/>
                    <a:pt x="3" y="68"/>
                  </a:cubicBezTo>
                  <a:cubicBezTo>
                    <a:pt x="5" y="75"/>
                    <a:pt x="110" y="686"/>
                    <a:pt x="614" y="686"/>
                  </a:cubicBezTo>
                  <a:cubicBezTo>
                    <a:pt x="620" y="686"/>
                    <a:pt x="625" y="685"/>
                    <a:pt x="628" y="685"/>
                  </a:cubicBezTo>
                  <a:cubicBezTo>
                    <a:pt x="1147" y="673"/>
                    <a:pt x="1201" y="42"/>
                    <a:pt x="1201" y="36"/>
                  </a:cubicBezTo>
                  <a:cubicBezTo>
                    <a:pt x="1202" y="18"/>
                    <a:pt x="1190" y="3"/>
                    <a:pt x="1171" y="1"/>
                  </a:cubicBezTo>
                  <a:cubicBezTo>
                    <a:pt x="1170" y="1"/>
                    <a:pt x="1170" y="0"/>
                    <a:pt x="11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488;p69"/>
            <p:cNvSpPr/>
            <p:nvPr/>
          </p:nvSpPr>
          <p:spPr>
            <a:xfrm>
              <a:off x="1788775" y="2029475"/>
              <a:ext cx="9325" cy="5575"/>
            </a:xfrm>
            <a:custGeom>
              <a:avLst/>
              <a:gdLst/>
              <a:ahLst/>
              <a:cxnLst/>
              <a:rect l="l" t="t" r="r" b="b"/>
              <a:pathLst>
                <a:path w="373" h="223" extrusionOk="0">
                  <a:moveTo>
                    <a:pt x="337" y="0"/>
                  </a:moveTo>
                  <a:cubicBezTo>
                    <a:pt x="332" y="0"/>
                    <a:pt x="327" y="1"/>
                    <a:pt x="322" y="4"/>
                  </a:cubicBezTo>
                  <a:lnTo>
                    <a:pt x="21" y="164"/>
                  </a:lnTo>
                  <a:cubicBezTo>
                    <a:pt x="5" y="171"/>
                    <a:pt x="0" y="190"/>
                    <a:pt x="8" y="206"/>
                  </a:cubicBezTo>
                  <a:cubicBezTo>
                    <a:pt x="15" y="216"/>
                    <a:pt x="25" y="222"/>
                    <a:pt x="36" y="222"/>
                  </a:cubicBezTo>
                  <a:cubicBezTo>
                    <a:pt x="42" y="222"/>
                    <a:pt x="47" y="221"/>
                    <a:pt x="51" y="218"/>
                  </a:cubicBezTo>
                  <a:lnTo>
                    <a:pt x="352" y="59"/>
                  </a:lnTo>
                  <a:cubicBezTo>
                    <a:pt x="367" y="51"/>
                    <a:pt x="372" y="32"/>
                    <a:pt x="365" y="16"/>
                  </a:cubicBezTo>
                  <a:cubicBezTo>
                    <a:pt x="360" y="6"/>
                    <a:pt x="349" y="0"/>
                    <a:pt x="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489;p69"/>
            <p:cNvSpPr/>
            <p:nvPr/>
          </p:nvSpPr>
          <p:spPr>
            <a:xfrm>
              <a:off x="1791725" y="2033225"/>
              <a:ext cx="6875" cy="4600"/>
            </a:xfrm>
            <a:custGeom>
              <a:avLst/>
              <a:gdLst/>
              <a:ahLst/>
              <a:cxnLst/>
              <a:rect l="l" t="t" r="r" b="b"/>
              <a:pathLst>
                <a:path w="275" h="184" extrusionOk="0">
                  <a:moveTo>
                    <a:pt x="239" y="1"/>
                  </a:moveTo>
                  <a:cubicBezTo>
                    <a:pt x="233" y="1"/>
                    <a:pt x="228" y="2"/>
                    <a:pt x="222" y="5"/>
                  </a:cubicBezTo>
                  <a:lnTo>
                    <a:pt x="21" y="124"/>
                  </a:lnTo>
                  <a:cubicBezTo>
                    <a:pt x="6" y="133"/>
                    <a:pt x="1" y="153"/>
                    <a:pt x="10" y="168"/>
                  </a:cubicBezTo>
                  <a:cubicBezTo>
                    <a:pt x="15" y="179"/>
                    <a:pt x="27" y="184"/>
                    <a:pt x="37" y="184"/>
                  </a:cubicBezTo>
                  <a:cubicBezTo>
                    <a:pt x="42" y="184"/>
                    <a:pt x="48" y="182"/>
                    <a:pt x="53" y="180"/>
                  </a:cubicBezTo>
                  <a:lnTo>
                    <a:pt x="254" y="61"/>
                  </a:lnTo>
                  <a:cubicBezTo>
                    <a:pt x="270" y="52"/>
                    <a:pt x="275" y="32"/>
                    <a:pt x="266" y="17"/>
                  </a:cubicBezTo>
                  <a:cubicBezTo>
                    <a:pt x="260" y="7"/>
                    <a:pt x="250" y="1"/>
                    <a:pt x="2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490;p69"/>
            <p:cNvSpPr/>
            <p:nvPr/>
          </p:nvSpPr>
          <p:spPr>
            <a:xfrm>
              <a:off x="1886450" y="2033025"/>
              <a:ext cx="31250" cy="19925"/>
            </a:xfrm>
            <a:custGeom>
              <a:avLst/>
              <a:gdLst/>
              <a:ahLst/>
              <a:cxnLst/>
              <a:rect l="l" t="t" r="r" b="b"/>
              <a:pathLst>
                <a:path w="1250" h="797" extrusionOk="0">
                  <a:moveTo>
                    <a:pt x="107" y="1"/>
                  </a:moveTo>
                  <a:cubicBezTo>
                    <a:pt x="91" y="1"/>
                    <a:pt x="78" y="11"/>
                    <a:pt x="76" y="28"/>
                  </a:cubicBezTo>
                  <a:cubicBezTo>
                    <a:pt x="76" y="34"/>
                    <a:pt x="0" y="663"/>
                    <a:pt x="505" y="781"/>
                  </a:cubicBezTo>
                  <a:cubicBezTo>
                    <a:pt x="552" y="792"/>
                    <a:pt x="596" y="797"/>
                    <a:pt x="637" y="797"/>
                  </a:cubicBezTo>
                  <a:cubicBezTo>
                    <a:pt x="1050" y="797"/>
                    <a:pt x="1243" y="308"/>
                    <a:pt x="1243" y="305"/>
                  </a:cubicBezTo>
                  <a:cubicBezTo>
                    <a:pt x="1249" y="288"/>
                    <a:pt x="1242" y="270"/>
                    <a:pt x="1226" y="264"/>
                  </a:cubicBezTo>
                  <a:cubicBezTo>
                    <a:pt x="1221" y="262"/>
                    <a:pt x="1217" y="261"/>
                    <a:pt x="1213" y="261"/>
                  </a:cubicBezTo>
                  <a:cubicBezTo>
                    <a:pt x="1201" y="261"/>
                    <a:pt x="1189" y="269"/>
                    <a:pt x="1184" y="281"/>
                  </a:cubicBezTo>
                  <a:cubicBezTo>
                    <a:pt x="1183" y="286"/>
                    <a:pt x="1006" y="733"/>
                    <a:pt x="635" y="733"/>
                  </a:cubicBezTo>
                  <a:cubicBezTo>
                    <a:pt x="598" y="733"/>
                    <a:pt x="560" y="729"/>
                    <a:pt x="520" y="719"/>
                  </a:cubicBezTo>
                  <a:cubicBezTo>
                    <a:pt x="71" y="614"/>
                    <a:pt x="137" y="60"/>
                    <a:pt x="139" y="37"/>
                  </a:cubicBezTo>
                  <a:cubicBezTo>
                    <a:pt x="142" y="19"/>
                    <a:pt x="130" y="3"/>
                    <a:pt x="113" y="1"/>
                  </a:cubicBezTo>
                  <a:cubicBezTo>
                    <a:pt x="110" y="1"/>
                    <a:pt x="108"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491;p69"/>
            <p:cNvSpPr/>
            <p:nvPr/>
          </p:nvSpPr>
          <p:spPr>
            <a:xfrm>
              <a:off x="1915075" y="2041275"/>
              <a:ext cx="8400" cy="7075"/>
            </a:xfrm>
            <a:custGeom>
              <a:avLst/>
              <a:gdLst/>
              <a:ahLst/>
              <a:cxnLst/>
              <a:rect l="l" t="t" r="r" b="b"/>
              <a:pathLst>
                <a:path w="336" h="283" extrusionOk="0">
                  <a:moveTo>
                    <a:pt x="36" y="0"/>
                  </a:moveTo>
                  <a:cubicBezTo>
                    <a:pt x="27" y="0"/>
                    <a:pt x="19" y="4"/>
                    <a:pt x="12" y="12"/>
                  </a:cubicBezTo>
                  <a:cubicBezTo>
                    <a:pt x="0" y="27"/>
                    <a:pt x="2" y="45"/>
                    <a:pt x="16" y="58"/>
                  </a:cubicBezTo>
                  <a:lnTo>
                    <a:pt x="278" y="275"/>
                  </a:lnTo>
                  <a:cubicBezTo>
                    <a:pt x="286" y="280"/>
                    <a:pt x="292" y="282"/>
                    <a:pt x="299" y="282"/>
                  </a:cubicBezTo>
                  <a:cubicBezTo>
                    <a:pt x="308" y="282"/>
                    <a:pt x="318" y="279"/>
                    <a:pt x="324" y="271"/>
                  </a:cubicBezTo>
                  <a:cubicBezTo>
                    <a:pt x="335" y="256"/>
                    <a:pt x="334" y="237"/>
                    <a:pt x="320" y="226"/>
                  </a:cubicBezTo>
                  <a:lnTo>
                    <a:pt x="57" y="8"/>
                  </a:lnTo>
                  <a:cubicBezTo>
                    <a:pt x="51" y="3"/>
                    <a:pt x="44" y="0"/>
                    <a:pt x="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492;p69"/>
            <p:cNvSpPr/>
            <p:nvPr/>
          </p:nvSpPr>
          <p:spPr>
            <a:xfrm>
              <a:off x="1913875" y="2044950"/>
              <a:ext cx="6100" cy="5525"/>
            </a:xfrm>
            <a:custGeom>
              <a:avLst/>
              <a:gdLst/>
              <a:ahLst/>
              <a:cxnLst/>
              <a:rect l="l" t="t" r="r" b="b"/>
              <a:pathLst>
                <a:path w="244" h="221" extrusionOk="0">
                  <a:moveTo>
                    <a:pt x="37" y="0"/>
                  </a:moveTo>
                  <a:cubicBezTo>
                    <a:pt x="28" y="0"/>
                    <a:pt x="19" y="4"/>
                    <a:pt x="12" y="11"/>
                  </a:cubicBezTo>
                  <a:cubicBezTo>
                    <a:pt x="1" y="24"/>
                    <a:pt x="2" y="45"/>
                    <a:pt x="15" y="56"/>
                  </a:cubicBezTo>
                  <a:lnTo>
                    <a:pt x="187" y="212"/>
                  </a:lnTo>
                  <a:cubicBezTo>
                    <a:pt x="194" y="218"/>
                    <a:pt x="202" y="221"/>
                    <a:pt x="210" y="221"/>
                  </a:cubicBezTo>
                  <a:cubicBezTo>
                    <a:pt x="217" y="221"/>
                    <a:pt x="226" y="217"/>
                    <a:pt x="233" y="210"/>
                  </a:cubicBezTo>
                  <a:cubicBezTo>
                    <a:pt x="244" y="197"/>
                    <a:pt x="243" y="176"/>
                    <a:pt x="231" y="165"/>
                  </a:cubicBezTo>
                  <a:lnTo>
                    <a:pt x="57" y="8"/>
                  </a:lnTo>
                  <a:cubicBezTo>
                    <a:pt x="52" y="3"/>
                    <a:pt x="44"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493;p69"/>
            <p:cNvSpPr/>
            <p:nvPr/>
          </p:nvSpPr>
          <p:spPr>
            <a:xfrm>
              <a:off x="1834750" y="2069500"/>
              <a:ext cx="27600" cy="13975"/>
            </a:xfrm>
            <a:custGeom>
              <a:avLst/>
              <a:gdLst/>
              <a:ahLst/>
              <a:cxnLst/>
              <a:rect l="l" t="t" r="r" b="b"/>
              <a:pathLst>
                <a:path w="1104" h="559" extrusionOk="0">
                  <a:moveTo>
                    <a:pt x="38" y="0"/>
                  </a:moveTo>
                  <a:cubicBezTo>
                    <a:pt x="34" y="0"/>
                    <a:pt x="30" y="1"/>
                    <a:pt x="27" y="2"/>
                  </a:cubicBezTo>
                  <a:cubicBezTo>
                    <a:pt x="10" y="8"/>
                    <a:pt x="1" y="26"/>
                    <a:pt x="7" y="43"/>
                  </a:cubicBezTo>
                  <a:cubicBezTo>
                    <a:pt x="10" y="49"/>
                    <a:pt x="196" y="559"/>
                    <a:pt x="752" y="559"/>
                  </a:cubicBezTo>
                  <a:cubicBezTo>
                    <a:pt x="848" y="559"/>
                    <a:pt x="956" y="543"/>
                    <a:pt x="1078" y="507"/>
                  </a:cubicBezTo>
                  <a:cubicBezTo>
                    <a:pt x="1094" y="502"/>
                    <a:pt x="1104" y="485"/>
                    <a:pt x="1098" y="467"/>
                  </a:cubicBezTo>
                  <a:cubicBezTo>
                    <a:pt x="1094" y="454"/>
                    <a:pt x="1081" y="445"/>
                    <a:pt x="1068" y="445"/>
                  </a:cubicBezTo>
                  <a:cubicBezTo>
                    <a:pt x="1064" y="445"/>
                    <a:pt x="1061" y="446"/>
                    <a:pt x="1058" y="447"/>
                  </a:cubicBezTo>
                  <a:cubicBezTo>
                    <a:pt x="943" y="481"/>
                    <a:pt x="840" y="496"/>
                    <a:pt x="749" y="496"/>
                  </a:cubicBezTo>
                  <a:cubicBezTo>
                    <a:pt x="242" y="496"/>
                    <a:pt x="76" y="45"/>
                    <a:pt x="68" y="22"/>
                  </a:cubicBezTo>
                  <a:cubicBezTo>
                    <a:pt x="63" y="8"/>
                    <a:pt x="51" y="0"/>
                    <a:pt x="38"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494;p69"/>
            <p:cNvSpPr/>
            <p:nvPr/>
          </p:nvSpPr>
          <p:spPr>
            <a:xfrm>
              <a:off x="2045250" y="1926775"/>
              <a:ext cx="352525" cy="328000"/>
            </a:xfrm>
            <a:custGeom>
              <a:avLst/>
              <a:gdLst/>
              <a:ahLst/>
              <a:cxnLst/>
              <a:rect l="l" t="t" r="r" b="b"/>
              <a:pathLst>
                <a:path w="14101" h="13120" extrusionOk="0">
                  <a:moveTo>
                    <a:pt x="9813" y="0"/>
                  </a:moveTo>
                  <a:lnTo>
                    <a:pt x="561" y="399"/>
                  </a:lnTo>
                  <a:cubicBezTo>
                    <a:pt x="561" y="399"/>
                    <a:pt x="1" y="12186"/>
                    <a:pt x="200" y="12418"/>
                  </a:cubicBezTo>
                  <a:cubicBezTo>
                    <a:pt x="326" y="12564"/>
                    <a:pt x="2950" y="13120"/>
                    <a:pt x="5776" y="13120"/>
                  </a:cubicBezTo>
                  <a:cubicBezTo>
                    <a:pt x="7434" y="13120"/>
                    <a:pt x="9162" y="12929"/>
                    <a:pt x="10496" y="12351"/>
                  </a:cubicBezTo>
                  <a:cubicBezTo>
                    <a:pt x="14101" y="10791"/>
                    <a:pt x="9813" y="0"/>
                    <a:pt x="981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495;p69"/>
            <p:cNvSpPr/>
            <p:nvPr/>
          </p:nvSpPr>
          <p:spPr>
            <a:xfrm>
              <a:off x="2089450" y="2034375"/>
              <a:ext cx="27625" cy="187850"/>
            </a:xfrm>
            <a:custGeom>
              <a:avLst/>
              <a:gdLst/>
              <a:ahLst/>
              <a:cxnLst/>
              <a:rect l="l" t="t" r="r" b="b"/>
              <a:pathLst>
                <a:path w="1105" h="7514" extrusionOk="0">
                  <a:moveTo>
                    <a:pt x="224" y="1"/>
                  </a:moveTo>
                  <a:lnTo>
                    <a:pt x="145" y="9"/>
                  </a:lnTo>
                  <a:cubicBezTo>
                    <a:pt x="232" y="833"/>
                    <a:pt x="170" y="1676"/>
                    <a:pt x="110" y="2493"/>
                  </a:cubicBezTo>
                  <a:cubicBezTo>
                    <a:pt x="78" y="2938"/>
                    <a:pt x="43" y="3399"/>
                    <a:pt x="35" y="3853"/>
                  </a:cubicBezTo>
                  <a:cubicBezTo>
                    <a:pt x="1" y="5471"/>
                    <a:pt x="331" y="6667"/>
                    <a:pt x="1045" y="7513"/>
                  </a:cubicBezTo>
                  <a:lnTo>
                    <a:pt x="1105" y="7463"/>
                  </a:lnTo>
                  <a:cubicBezTo>
                    <a:pt x="404" y="6632"/>
                    <a:pt x="79" y="5452"/>
                    <a:pt x="113" y="3855"/>
                  </a:cubicBezTo>
                  <a:cubicBezTo>
                    <a:pt x="123" y="3403"/>
                    <a:pt x="157" y="2943"/>
                    <a:pt x="190" y="2499"/>
                  </a:cubicBezTo>
                  <a:cubicBezTo>
                    <a:pt x="248" y="1679"/>
                    <a:pt x="310" y="831"/>
                    <a:pt x="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496;p69"/>
            <p:cNvSpPr/>
            <p:nvPr/>
          </p:nvSpPr>
          <p:spPr>
            <a:xfrm>
              <a:off x="2201525" y="2079975"/>
              <a:ext cx="79875" cy="54100"/>
            </a:xfrm>
            <a:custGeom>
              <a:avLst/>
              <a:gdLst/>
              <a:ahLst/>
              <a:cxnLst/>
              <a:rect l="l" t="t" r="r" b="b"/>
              <a:pathLst>
                <a:path w="3195" h="2164" extrusionOk="0">
                  <a:moveTo>
                    <a:pt x="2890" y="1"/>
                  </a:moveTo>
                  <a:lnTo>
                    <a:pt x="1" y="759"/>
                  </a:lnTo>
                  <a:lnTo>
                    <a:pt x="321" y="1752"/>
                  </a:lnTo>
                  <a:lnTo>
                    <a:pt x="356" y="2164"/>
                  </a:lnTo>
                  <a:cubicBezTo>
                    <a:pt x="1334" y="2135"/>
                    <a:pt x="2288" y="1889"/>
                    <a:pt x="3195" y="1505"/>
                  </a:cubicBezTo>
                  <a:lnTo>
                    <a:pt x="3090" y="855"/>
                  </a:lnTo>
                  <a:lnTo>
                    <a:pt x="2890" y="1"/>
                  </a:lnTo>
                  <a:close/>
                </a:path>
              </a:pathLst>
            </a:custGeom>
            <a:solidFill>
              <a:srgbClr val="EA9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497;p69"/>
            <p:cNvSpPr/>
            <p:nvPr/>
          </p:nvSpPr>
          <p:spPr>
            <a:xfrm>
              <a:off x="2127925" y="2117600"/>
              <a:ext cx="231900" cy="99300"/>
            </a:xfrm>
            <a:custGeom>
              <a:avLst/>
              <a:gdLst/>
              <a:ahLst/>
              <a:cxnLst/>
              <a:rect l="l" t="t" r="r" b="b"/>
              <a:pathLst>
                <a:path w="9276" h="3972" extrusionOk="0">
                  <a:moveTo>
                    <a:pt x="6139" y="0"/>
                  </a:moveTo>
                  <a:cubicBezTo>
                    <a:pt x="5232" y="385"/>
                    <a:pt x="4278" y="630"/>
                    <a:pt x="3300" y="659"/>
                  </a:cubicBezTo>
                  <a:lnTo>
                    <a:pt x="3299" y="907"/>
                  </a:lnTo>
                  <a:cubicBezTo>
                    <a:pt x="1528" y="1375"/>
                    <a:pt x="1" y="2051"/>
                    <a:pt x="120" y="2173"/>
                  </a:cubicBezTo>
                  <a:cubicBezTo>
                    <a:pt x="326" y="2378"/>
                    <a:pt x="1727" y="3971"/>
                    <a:pt x="4133" y="3971"/>
                  </a:cubicBezTo>
                  <a:cubicBezTo>
                    <a:pt x="4182" y="3971"/>
                    <a:pt x="4231" y="3970"/>
                    <a:pt x="4280" y="3969"/>
                  </a:cubicBezTo>
                  <a:cubicBezTo>
                    <a:pt x="6778" y="3904"/>
                    <a:pt x="9276" y="1840"/>
                    <a:pt x="8210" y="1340"/>
                  </a:cubicBezTo>
                  <a:cubicBezTo>
                    <a:pt x="7736" y="1118"/>
                    <a:pt x="6970" y="934"/>
                    <a:pt x="6267" y="800"/>
                  </a:cubicBezTo>
                  <a:lnTo>
                    <a:pt x="6139"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498;p69"/>
            <p:cNvSpPr/>
            <p:nvPr/>
          </p:nvSpPr>
          <p:spPr>
            <a:xfrm>
              <a:off x="1994025" y="2137550"/>
              <a:ext cx="485500" cy="731775"/>
            </a:xfrm>
            <a:custGeom>
              <a:avLst/>
              <a:gdLst/>
              <a:ahLst/>
              <a:cxnLst/>
              <a:rect l="l" t="t" r="r" b="b"/>
              <a:pathLst>
                <a:path w="19420" h="29271" extrusionOk="0">
                  <a:moveTo>
                    <a:pt x="11703" y="0"/>
                  </a:moveTo>
                  <a:cubicBezTo>
                    <a:pt x="11674" y="0"/>
                    <a:pt x="11647" y="1"/>
                    <a:pt x="11622" y="4"/>
                  </a:cubicBezTo>
                  <a:cubicBezTo>
                    <a:pt x="11622" y="4"/>
                    <a:pt x="11132" y="1918"/>
                    <a:pt x="8463" y="1918"/>
                  </a:cubicBezTo>
                  <a:cubicBezTo>
                    <a:pt x="8358" y="1918"/>
                    <a:pt x="8249" y="1915"/>
                    <a:pt x="8137" y="1909"/>
                  </a:cubicBezTo>
                  <a:cubicBezTo>
                    <a:pt x="8085" y="1907"/>
                    <a:pt x="6913" y="1710"/>
                    <a:pt x="6485" y="838"/>
                  </a:cubicBezTo>
                  <a:cubicBezTo>
                    <a:pt x="6485" y="838"/>
                    <a:pt x="4797" y="1588"/>
                    <a:pt x="3725" y="2500"/>
                  </a:cubicBezTo>
                  <a:cubicBezTo>
                    <a:pt x="336" y="6024"/>
                    <a:pt x="1" y="8261"/>
                    <a:pt x="1" y="8261"/>
                  </a:cubicBezTo>
                  <a:lnTo>
                    <a:pt x="2854" y="8281"/>
                  </a:lnTo>
                  <a:cubicBezTo>
                    <a:pt x="2028" y="13995"/>
                    <a:pt x="865" y="22663"/>
                    <a:pt x="564" y="28194"/>
                  </a:cubicBezTo>
                  <a:cubicBezTo>
                    <a:pt x="564" y="28194"/>
                    <a:pt x="4633" y="29271"/>
                    <a:pt x="9470" y="29271"/>
                  </a:cubicBezTo>
                  <a:cubicBezTo>
                    <a:pt x="12779" y="29271"/>
                    <a:pt x="16448" y="28767"/>
                    <a:pt x="19420" y="27069"/>
                  </a:cubicBezTo>
                  <a:cubicBezTo>
                    <a:pt x="19420" y="27069"/>
                    <a:pt x="18092" y="18267"/>
                    <a:pt x="16258" y="8365"/>
                  </a:cubicBezTo>
                  <a:lnTo>
                    <a:pt x="16258" y="8365"/>
                  </a:lnTo>
                  <a:lnTo>
                    <a:pt x="17603" y="8381"/>
                  </a:lnTo>
                  <a:cubicBezTo>
                    <a:pt x="17402" y="4081"/>
                    <a:pt x="13745" y="464"/>
                    <a:pt x="13745" y="464"/>
                  </a:cubicBezTo>
                  <a:lnTo>
                    <a:pt x="13537" y="532"/>
                  </a:lnTo>
                  <a:cubicBezTo>
                    <a:pt x="13354" y="457"/>
                    <a:pt x="12233" y="0"/>
                    <a:pt x="11703" y="0"/>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499;p69"/>
            <p:cNvSpPr/>
            <p:nvPr/>
          </p:nvSpPr>
          <p:spPr>
            <a:xfrm>
              <a:off x="2151525" y="2557175"/>
              <a:ext cx="184525" cy="114100"/>
            </a:xfrm>
            <a:custGeom>
              <a:avLst/>
              <a:gdLst/>
              <a:ahLst/>
              <a:cxnLst/>
              <a:rect l="l" t="t" r="r" b="b"/>
              <a:pathLst>
                <a:path w="7381" h="4564" extrusionOk="0">
                  <a:moveTo>
                    <a:pt x="7347" y="1"/>
                  </a:moveTo>
                  <a:cubicBezTo>
                    <a:pt x="7339" y="1"/>
                    <a:pt x="7330" y="4"/>
                    <a:pt x="7325" y="11"/>
                  </a:cubicBezTo>
                  <a:lnTo>
                    <a:pt x="7324" y="13"/>
                  </a:lnTo>
                  <a:lnTo>
                    <a:pt x="6970" y="432"/>
                  </a:lnTo>
                  <a:cubicBezTo>
                    <a:pt x="6851" y="570"/>
                    <a:pt x="6740" y="715"/>
                    <a:pt x="6607" y="841"/>
                  </a:cubicBezTo>
                  <a:lnTo>
                    <a:pt x="6226" y="1234"/>
                  </a:lnTo>
                  <a:cubicBezTo>
                    <a:pt x="6104" y="1370"/>
                    <a:pt x="5959" y="1483"/>
                    <a:pt x="5826" y="1607"/>
                  </a:cubicBezTo>
                  <a:cubicBezTo>
                    <a:pt x="5292" y="2105"/>
                    <a:pt x="4697" y="2533"/>
                    <a:pt x="4078" y="2916"/>
                  </a:cubicBezTo>
                  <a:cubicBezTo>
                    <a:pt x="3459" y="3301"/>
                    <a:pt x="2804" y="3625"/>
                    <a:pt x="2126" y="3893"/>
                  </a:cubicBezTo>
                  <a:cubicBezTo>
                    <a:pt x="1450" y="4162"/>
                    <a:pt x="748" y="4380"/>
                    <a:pt x="30" y="4502"/>
                  </a:cubicBezTo>
                  <a:lnTo>
                    <a:pt x="27" y="4504"/>
                  </a:lnTo>
                  <a:cubicBezTo>
                    <a:pt x="12" y="4507"/>
                    <a:pt x="1" y="4522"/>
                    <a:pt x="3" y="4537"/>
                  </a:cubicBezTo>
                  <a:cubicBezTo>
                    <a:pt x="5" y="4553"/>
                    <a:pt x="17" y="4563"/>
                    <a:pt x="33" y="4563"/>
                  </a:cubicBezTo>
                  <a:cubicBezTo>
                    <a:pt x="34" y="4563"/>
                    <a:pt x="35" y="4563"/>
                    <a:pt x="37" y="4563"/>
                  </a:cubicBezTo>
                  <a:cubicBezTo>
                    <a:pt x="769" y="4470"/>
                    <a:pt x="1480" y="4266"/>
                    <a:pt x="2168" y="4005"/>
                  </a:cubicBezTo>
                  <a:cubicBezTo>
                    <a:pt x="2853" y="3739"/>
                    <a:pt x="3522" y="3419"/>
                    <a:pt x="4141" y="3020"/>
                  </a:cubicBezTo>
                  <a:cubicBezTo>
                    <a:pt x="4763" y="2627"/>
                    <a:pt x="5360" y="2190"/>
                    <a:pt x="5895" y="1684"/>
                  </a:cubicBezTo>
                  <a:cubicBezTo>
                    <a:pt x="6174" y="1443"/>
                    <a:pt x="6421" y="1170"/>
                    <a:pt x="6671" y="902"/>
                  </a:cubicBezTo>
                  <a:cubicBezTo>
                    <a:pt x="6802" y="771"/>
                    <a:pt x="6910" y="621"/>
                    <a:pt x="7026" y="479"/>
                  </a:cubicBezTo>
                  <a:lnTo>
                    <a:pt x="7370" y="49"/>
                  </a:lnTo>
                  <a:cubicBezTo>
                    <a:pt x="7380" y="36"/>
                    <a:pt x="7377" y="18"/>
                    <a:pt x="7366" y="8"/>
                  </a:cubicBezTo>
                  <a:cubicBezTo>
                    <a:pt x="7361" y="3"/>
                    <a:pt x="7354" y="1"/>
                    <a:pt x="7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500;p69"/>
            <p:cNvSpPr/>
            <p:nvPr/>
          </p:nvSpPr>
          <p:spPr>
            <a:xfrm>
              <a:off x="2123425" y="2615425"/>
              <a:ext cx="210675" cy="130150"/>
            </a:xfrm>
            <a:custGeom>
              <a:avLst/>
              <a:gdLst/>
              <a:ahLst/>
              <a:cxnLst/>
              <a:rect l="l" t="t" r="r" b="b"/>
              <a:pathLst>
                <a:path w="8427" h="5206" extrusionOk="0">
                  <a:moveTo>
                    <a:pt x="8393" y="0"/>
                  </a:moveTo>
                  <a:cubicBezTo>
                    <a:pt x="8385" y="0"/>
                    <a:pt x="8376" y="4"/>
                    <a:pt x="8370" y="11"/>
                  </a:cubicBezTo>
                  <a:lnTo>
                    <a:pt x="8369" y="12"/>
                  </a:lnTo>
                  <a:lnTo>
                    <a:pt x="7966" y="487"/>
                  </a:lnTo>
                  <a:lnTo>
                    <a:pt x="7765" y="724"/>
                  </a:lnTo>
                  <a:lnTo>
                    <a:pt x="7545" y="945"/>
                  </a:lnTo>
                  <a:lnTo>
                    <a:pt x="7106" y="1385"/>
                  </a:lnTo>
                  <a:lnTo>
                    <a:pt x="6638" y="1796"/>
                  </a:lnTo>
                  <a:cubicBezTo>
                    <a:pt x="6003" y="2331"/>
                    <a:pt x="5328" y="2817"/>
                    <a:pt x="4608" y="3232"/>
                  </a:cubicBezTo>
                  <a:cubicBezTo>
                    <a:pt x="3891" y="3649"/>
                    <a:pt x="3149" y="4025"/>
                    <a:pt x="2382" y="4343"/>
                  </a:cubicBezTo>
                  <a:lnTo>
                    <a:pt x="1804" y="4575"/>
                  </a:lnTo>
                  <a:cubicBezTo>
                    <a:pt x="1608" y="4645"/>
                    <a:pt x="1414" y="4722"/>
                    <a:pt x="1217" y="4786"/>
                  </a:cubicBezTo>
                  <a:cubicBezTo>
                    <a:pt x="825" y="4922"/>
                    <a:pt x="428" y="5047"/>
                    <a:pt x="26" y="5146"/>
                  </a:cubicBezTo>
                  <a:cubicBezTo>
                    <a:pt x="8" y="5152"/>
                    <a:pt x="0" y="5167"/>
                    <a:pt x="3" y="5183"/>
                  </a:cubicBezTo>
                  <a:cubicBezTo>
                    <a:pt x="6" y="5196"/>
                    <a:pt x="19" y="5206"/>
                    <a:pt x="33" y="5206"/>
                  </a:cubicBezTo>
                  <a:cubicBezTo>
                    <a:pt x="35" y="5206"/>
                    <a:pt x="37" y="5206"/>
                    <a:pt x="38" y="5205"/>
                  </a:cubicBezTo>
                  <a:cubicBezTo>
                    <a:pt x="857" y="5026"/>
                    <a:pt x="1651" y="4763"/>
                    <a:pt x="2426" y="4453"/>
                  </a:cubicBezTo>
                  <a:cubicBezTo>
                    <a:pt x="3201" y="4135"/>
                    <a:pt x="3953" y="3766"/>
                    <a:pt x="4670" y="3336"/>
                  </a:cubicBezTo>
                  <a:cubicBezTo>
                    <a:pt x="5392" y="2913"/>
                    <a:pt x="6068" y="2415"/>
                    <a:pt x="6703" y="1873"/>
                  </a:cubicBezTo>
                  <a:lnTo>
                    <a:pt x="7171" y="1456"/>
                  </a:lnTo>
                  <a:cubicBezTo>
                    <a:pt x="7319" y="1308"/>
                    <a:pt x="7464" y="1156"/>
                    <a:pt x="7608" y="1006"/>
                  </a:cubicBezTo>
                  <a:lnTo>
                    <a:pt x="7824" y="779"/>
                  </a:lnTo>
                  <a:lnTo>
                    <a:pt x="8021" y="535"/>
                  </a:lnTo>
                  <a:lnTo>
                    <a:pt x="8416" y="48"/>
                  </a:lnTo>
                  <a:cubicBezTo>
                    <a:pt x="8426" y="35"/>
                    <a:pt x="8423" y="17"/>
                    <a:pt x="8412" y="7"/>
                  </a:cubicBezTo>
                  <a:cubicBezTo>
                    <a:pt x="8407" y="2"/>
                    <a:pt x="8400" y="0"/>
                    <a:pt x="8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501;p69"/>
            <p:cNvSpPr/>
            <p:nvPr/>
          </p:nvSpPr>
          <p:spPr>
            <a:xfrm>
              <a:off x="2011350" y="2158500"/>
              <a:ext cx="145725" cy="371575"/>
            </a:xfrm>
            <a:custGeom>
              <a:avLst/>
              <a:gdLst/>
              <a:ahLst/>
              <a:cxnLst/>
              <a:rect l="l" t="t" r="r" b="b"/>
              <a:pathLst>
                <a:path w="5829" h="14863" extrusionOk="0">
                  <a:moveTo>
                    <a:pt x="5792" y="1"/>
                  </a:moveTo>
                  <a:lnTo>
                    <a:pt x="5792" y="1"/>
                  </a:lnTo>
                  <a:cubicBezTo>
                    <a:pt x="3907" y="668"/>
                    <a:pt x="3456" y="1342"/>
                    <a:pt x="3457" y="1343"/>
                  </a:cubicBezTo>
                  <a:cubicBezTo>
                    <a:pt x="3336" y="3634"/>
                    <a:pt x="2090" y="6486"/>
                    <a:pt x="2090" y="6486"/>
                  </a:cubicBezTo>
                  <a:cubicBezTo>
                    <a:pt x="2090" y="6486"/>
                    <a:pt x="0" y="14042"/>
                    <a:pt x="1367" y="14444"/>
                  </a:cubicBezTo>
                  <a:cubicBezTo>
                    <a:pt x="2017" y="14635"/>
                    <a:pt x="2966" y="14863"/>
                    <a:pt x="3805" y="14863"/>
                  </a:cubicBezTo>
                  <a:cubicBezTo>
                    <a:pt x="4731" y="14863"/>
                    <a:pt x="5522" y="14586"/>
                    <a:pt x="5627" y="13680"/>
                  </a:cubicBezTo>
                  <a:cubicBezTo>
                    <a:pt x="5828" y="11952"/>
                    <a:pt x="5792" y="1"/>
                    <a:pt x="579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502;p69"/>
            <p:cNvSpPr/>
            <p:nvPr/>
          </p:nvSpPr>
          <p:spPr>
            <a:xfrm>
              <a:off x="2234750" y="2136850"/>
              <a:ext cx="217725" cy="408550"/>
            </a:xfrm>
            <a:custGeom>
              <a:avLst/>
              <a:gdLst/>
              <a:ahLst/>
              <a:cxnLst/>
              <a:rect l="l" t="t" r="r" b="b"/>
              <a:pathLst>
                <a:path w="8709" h="16342" extrusionOk="0">
                  <a:moveTo>
                    <a:pt x="2473" y="0"/>
                  </a:moveTo>
                  <a:cubicBezTo>
                    <a:pt x="2300" y="0"/>
                    <a:pt x="2137" y="9"/>
                    <a:pt x="1994" y="32"/>
                  </a:cubicBezTo>
                  <a:cubicBezTo>
                    <a:pt x="1994" y="32"/>
                    <a:pt x="1836" y="2048"/>
                    <a:pt x="1635" y="3333"/>
                  </a:cubicBezTo>
                  <a:cubicBezTo>
                    <a:pt x="1434" y="4619"/>
                    <a:pt x="0" y="16248"/>
                    <a:pt x="2881" y="16315"/>
                  </a:cubicBezTo>
                  <a:cubicBezTo>
                    <a:pt x="3502" y="16329"/>
                    <a:pt x="4083" y="16342"/>
                    <a:pt x="4615" y="16342"/>
                  </a:cubicBezTo>
                  <a:cubicBezTo>
                    <a:pt x="6253" y="16342"/>
                    <a:pt x="7439" y="16227"/>
                    <a:pt x="7984" y="15712"/>
                  </a:cubicBezTo>
                  <a:cubicBezTo>
                    <a:pt x="8708" y="15029"/>
                    <a:pt x="6939" y="6950"/>
                    <a:pt x="6939" y="6950"/>
                  </a:cubicBezTo>
                  <a:cubicBezTo>
                    <a:pt x="6939" y="6950"/>
                    <a:pt x="5654" y="6308"/>
                    <a:pt x="4890" y="3816"/>
                  </a:cubicBezTo>
                  <a:cubicBezTo>
                    <a:pt x="4126" y="1326"/>
                    <a:pt x="4247" y="199"/>
                    <a:pt x="4247" y="199"/>
                  </a:cubicBezTo>
                  <a:cubicBezTo>
                    <a:pt x="4247" y="199"/>
                    <a:pt x="3266" y="0"/>
                    <a:pt x="2473"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503;p69"/>
            <p:cNvSpPr/>
            <p:nvPr/>
          </p:nvSpPr>
          <p:spPr>
            <a:xfrm>
              <a:off x="2295275" y="1862300"/>
              <a:ext cx="54850" cy="109275"/>
            </a:xfrm>
            <a:custGeom>
              <a:avLst/>
              <a:gdLst/>
              <a:ahLst/>
              <a:cxnLst/>
              <a:rect l="l" t="t" r="r" b="b"/>
              <a:pathLst>
                <a:path w="2194" h="4371" extrusionOk="0">
                  <a:moveTo>
                    <a:pt x="83" y="0"/>
                  </a:moveTo>
                  <a:cubicBezTo>
                    <a:pt x="55" y="0"/>
                    <a:pt x="28" y="1"/>
                    <a:pt x="0" y="3"/>
                  </a:cubicBezTo>
                  <a:lnTo>
                    <a:pt x="6" y="116"/>
                  </a:lnTo>
                  <a:cubicBezTo>
                    <a:pt x="30" y="115"/>
                    <a:pt x="53" y="114"/>
                    <a:pt x="76" y="114"/>
                  </a:cubicBezTo>
                  <a:cubicBezTo>
                    <a:pt x="523" y="114"/>
                    <a:pt x="969" y="337"/>
                    <a:pt x="1228" y="700"/>
                  </a:cubicBezTo>
                  <a:cubicBezTo>
                    <a:pt x="1502" y="1082"/>
                    <a:pt x="1563" y="1610"/>
                    <a:pt x="1386" y="2045"/>
                  </a:cubicBezTo>
                  <a:lnTo>
                    <a:pt x="1375" y="2071"/>
                  </a:lnTo>
                  <a:cubicBezTo>
                    <a:pt x="1349" y="2132"/>
                    <a:pt x="1321" y="2200"/>
                    <a:pt x="1322" y="2276"/>
                  </a:cubicBezTo>
                  <a:cubicBezTo>
                    <a:pt x="1325" y="2411"/>
                    <a:pt x="1423" y="2518"/>
                    <a:pt x="1494" y="2597"/>
                  </a:cubicBezTo>
                  <a:cubicBezTo>
                    <a:pt x="1712" y="2838"/>
                    <a:pt x="1951" y="3123"/>
                    <a:pt x="2016" y="3465"/>
                  </a:cubicBezTo>
                  <a:cubicBezTo>
                    <a:pt x="2074" y="3772"/>
                    <a:pt x="1940" y="4166"/>
                    <a:pt x="1621" y="4262"/>
                  </a:cubicBezTo>
                  <a:lnTo>
                    <a:pt x="1654" y="4370"/>
                  </a:lnTo>
                  <a:cubicBezTo>
                    <a:pt x="2032" y="4256"/>
                    <a:pt x="2193" y="3800"/>
                    <a:pt x="2126" y="3446"/>
                  </a:cubicBezTo>
                  <a:cubicBezTo>
                    <a:pt x="2057" y="3076"/>
                    <a:pt x="1807" y="2775"/>
                    <a:pt x="1578" y="2522"/>
                  </a:cubicBezTo>
                  <a:cubicBezTo>
                    <a:pt x="1502" y="2437"/>
                    <a:pt x="1437" y="2361"/>
                    <a:pt x="1436" y="2275"/>
                  </a:cubicBezTo>
                  <a:cubicBezTo>
                    <a:pt x="1435" y="2223"/>
                    <a:pt x="1456" y="2170"/>
                    <a:pt x="1480" y="2115"/>
                  </a:cubicBezTo>
                  <a:lnTo>
                    <a:pt x="1490" y="2087"/>
                  </a:lnTo>
                  <a:cubicBezTo>
                    <a:pt x="1682" y="1618"/>
                    <a:pt x="1615" y="1047"/>
                    <a:pt x="1320" y="633"/>
                  </a:cubicBezTo>
                  <a:cubicBezTo>
                    <a:pt x="1042" y="243"/>
                    <a:pt x="562" y="0"/>
                    <a:pt x="83" y="0"/>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504;p69"/>
            <p:cNvSpPr/>
            <p:nvPr/>
          </p:nvSpPr>
          <p:spPr>
            <a:xfrm>
              <a:off x="2085150" y="1861900"/>
              <a:ext cx="235075" cy="256750"/>
            </a:xfrm>
            <a:custGeom>
              <a:avLst/>
              <a:gdLst/>
              <a:ahLst/>
              <a:cxnLst/>
              <a:rect l="l" t="t" r="r" b="b"/>
              <a:pathLst>
                <a:path w="9403" h="10270" extrusionOk="0">
                  <a:moveTo>
                    <a:pt x="4657" y="0"/>
                  </a:moveTo>
                  <a:cubicBezTo>
                    <a:pt x="2065" y="0"/>
                    <a:pt x="486" y="1083"/>
                    <a:pt x="306" y="2954"/>
                  </a:cubicBezTo>
                  <a:cubicBezTo>
                    <a:pt x="306" y="2954"/>
                    <a:pt x="1" y="4720"/>
                    <a:pt x="471" y="7120"/>
                  </a:cubicBezTo>
                  <a:cubicBezTo>
                    <a:pt x="807" y="8834"/>
                    <a:pt x="2391" y="10270"/>
                    <a:pt x="4433" y="10270"/>
                  </a:cubicBezTo>
                  <a:cubicBezTo>
                    <a:pt x="4621" y="10270"/>
                    <a:pt x="4812" y="10258"/>
                    <a:pt x="5007" y="10232"/>
                  </a:cubicBezTo>
                  <a:cubicBezTo>
                    <a:pt x="7184" y="9950"/>
                    <a:pt x="9246" y="8647"/>
                    <a:pt x="9324" y="5503"/>
                  </a:cubicBezTo>
                  <a:cubicBezTo>
                    <a:pt x="9403" y="2359"/>
                    <a:pt x="7984" y="144"/>
                    <a:pt x="5119" y="11"/>
                  </a:cubicBezTo>
                  <a:cubicBezTo>
                    <a:pt x="4961" y="4"/>
                    <a:pt x="4808" y="0"/>
                    <a:pt x="4657"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505;p69"/>
            <p:cNvSpPr/>
            <p:nvPr/>
          </p:nvSpPr>
          <p:spPr>
            <a:xfrm>
              <a:off x="2095325" y="1973575"/>
              <a:ext cx="218000" cy="183000"/>
            </a:xfrm>
            <a:custGeom>
              <a:avLst/>
              <a:gdLst/>
              <a:ahLst/>
              <a:cxnLst/>
              <a:rect l="l" t="t" r="r" b="b"/>
              <a:pathLst>
                <a:path w="8720" h="7320" extrusionOk="0">
                  <a:moveTo>
                    <a:pt x="8136" y="1"/>
                  </a:moveTo>
                  <a:cubicBezTo>
                    <a:pt x="7929" y="1"/>
                    <a:pt x="7725" y="153"/>
                    <a:pt x="7674" y="491"/>
                  </a:cubicBezTo>
                  <a:cubicBezTo>
                    <a:pt x="7568" y="1190"/>
                    <a:pt x="6646" y="2792"/>
                    <a:pt x="5997" y="2963"/>
                  </a:cubicBezTo>
                  <a:cubicBezTo>
                    <a:pt x="5936" y="2979"/>
                    <a:pt x="5877" y="2986"/>
                    <a:pt x="5820" y="2986"/>
                  </a:cubicBezTo>
                  <a:cubicBezTo>
                    <a:pt x="5384" y="2986"/>
                    <a:pt x="5028" y="2575"/>
                    <a:pt x="4301" y="2575"/>
                  </a:cubicBezTo>
                  <a:cubicBezTo>
                    <a:pt x="4107" y="2575"/>
                    <a:pt x="3888" y="2604"/>
                    <a:pt x="3634" y="2678"/>
                  </a:cubicBezTo>
                  <a:cubicBezTo>
                    <a:pt x="2355" y="3048"/>
                    <a:pt x="2161" y="3533"/>
                    <a:pt x="1845" y="3533"/>
                  </a:cubicBezTo>
                  <a:cubicBezTo>
                    <a:pt x="1831" y="3533"/>
                    <a:pt x="1816" y="3532"/>
                    <a:pt x="1801" y="3530"/>
                  </a:cubicBezTo>
                  <a:cubicBezTo>
                    <a:pt x="1456" y="3485"/>
                    <a:pt x="640" y="3391"/>
                    <a:pt x="1" y="2304"/>
                  </a:cubicBezTo>
                  <a:lnTo>
                    <a:pt x="1" y="2304"/>
                  </a:lnTo>
                  <a:cubicBezTo>
                    <a:pt x="1" y="2304"/>
                    <a:pt x="259" y="6781"/>
                    <a:pt x="3278" y="7259"/>
                  </a:cubicBezTo>
                  <a:cubicBezTo>
                    <a:pt x="3540" y="7300"/>
                    <a:pt x="3789" y="7320"/>
                    <a:pt x="4026" y="7320"/>
                  </a:cubicBezTo>
                  <a:cubicBezTo>
                    <a:pt x="6794" y="7320"/>
                    <a:pt x="7889" y="4677"/>
                    <a:pt x="8062" y="3880"/>
                  </a:cubicBezTo>
                  <a:cubicBezTo>
                    <a:pt x="8323" y="2680"/>
                    <a:pt x="8719" y="1056"/>
                    <a:pt x="8627" y="473"/>
                  </a:cubicBezTo>
                  <a:cubicBezTo>
                    <a:pt x="8579" y="172"/>
                    <a:pt x="8356" y="1"/>
                    <a:pt x="8136"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506;p69"/>
            <p:cNvSpPr/>
            <p:nvPr/>
          </p:nvSpPr>
          <p:spPr>
            <a:xfrm>
              <a:off x="2181275" y="2046950"/>
              <a:ext cx="18325" cy="13825"/>
            </a:xfrm>
            <a:custGeom>
              <a:avLst/>
              <a:gdLst/>
              <a:ahLst/>
              <a:cxnLst/>
              <a:rect l="l" t="t" r="r" b="b"/>
              <a:pathLst>
                <a:path w="733" h="553" extrusionOk="0">
                  <a:moveTo>
                    <a:pt x="691" y="0"/>
                  </a:moveTo>
                  <a:cubicBezTo>
                    <a:pt x="671" y="0"/>
                    <a:pt x="655" y="14"/>
                    <a:pt x="651" y="34"/>
                  </a:cubicBezTo>
                  <a:cubicBezTo>
                    <a:pt x="588" y="452"/>
                    <a:pt x="149" y="475"/>
                    <a:pt x="59" y="475"/>
                  </a:cubicBezTo>
                  <a:lnTo>
                    <a:pt x="42" y="475"/>
                  </a:lnTo>
                  <a:cubicBezTo>
                    <a:pt x="20" y="475"/>
                    <a:pt x="3" y="491"/>
                    <a:pt x="2" y="512"/>
                  </a:cubicBezTo>
                  <a:cubicBezTo>
                    <a:pt x="1" y="533"/>
                    <a:pt x="17" y="552"/>
                    <a:pt x="39" y="553"/>
                  </a:cubicBezTo>
                  <a:lnTo>
                    <a:pt x="51" y="553"/>
                  </a:lnTo>
                  <a:cubicBezTo>
                    <a:pt x="135" y="553"/>
                    <a:pt x="656" y="533"/>
                    <a:pt x="729" y="45"/>
                  </a:cubicBezTo>
                  <a:cubicBezTo>
                    <a:pt x="733" y="23"/>
                    <a:pt x="718" y="4"/>
                    <a:pt x="696" y="1"/>
                  </a:cubicBezTo>
                  <a:cubicBezTo>
                    <a:pt x="695" y="0"/>
                    <a:pt x="693" y="0"/>
                    <a:pt x="69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507;p69"/>
            <p:cNvSpPr/>
            <p:nvPr/>
          </p:nvSpPr>
          <p:spPr>
            <a:xfrm>
              <a:off x="2154375" y="1900550"/>
              <a:ext cx="400" cy="775"/>
            </a:xfrm>
            <a:custGeom>
              <a:avLst/>
              <a:gdLst/>
              <a:ahLst/>
              <a:cxnLst/>
              <a:rect l="l" t="t" r="r" b="b"/>
              <a:pathLst>
                <a:path w="16" h="31" extrusionOk="0">
                  <a:moveTo>
                    <a:pt x="15" y="1"/>
                  </a:moveTo>
                  <a:lnTo>
                    <a:pt x="15" y="1"/>
                  </a:lnTo>
                  <a:cubicBezTo>
                    <a:pt x="15" y="1"/>
                    <a:pt x="10" y="13"/>
                    <a:pt x="1" y="31"/>
                  </a:cubicBezTo>
                  <a:cubicBezTo>
                    <a:pt x="11" y="13"/>
                    <a:pt x="15" y="1"/>
                    <a:pt x="15"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508;p69"/>
            <p:cNvSpPr/>
            <p:nvPr/>
          </p:nvSpPr>
          <p:spPr>
            <a:xfrm>
              <a:off x="2299900" y="1982500"/>
              <a:ext cx="58175" cy="64925"/>
            </a:xfrm>
            <a:custGeom>
              <a:avLst/>
              <a:gdLst/>
              <a:ahLst/>
              <a:cxnLst/>
              <a:rect l="l" t="t" r="r" b="b"/>
              <a:pathLst>
                <a:path w="2327" h="2597" extrusionOk="0">
                  <a:moveTo>
                    <a:pt x="1019" y="1"/>
                  </a:moveTo>
                  <a:cubicBezTo>
                    <a:pt x="568" y="1"/>
                    <a:pt x="157" y="248"/>
                    <a:pt x="157" y="248"/>
                  </a:cubicBezTo>
                  <a:lnTo>
                    <a:pt x="1" y="2106"/>
                  </a:lnTo>
                  <a:cubicBezTo>
                    <a:pt x="263" y="2435"/>
                    <a:pt x="646" y="2597"/>
                    <a:pt x="1014" y="2597"/>
                  </a:cubicBezTo>
                  <a:cubicBezTo>
                    <a:pt x="1695" y="2597"/>
                    <a:pt x="2326" y="2045"/>
                    <a:pt x="2062" y="983"/>
                  </a:cubicBezTo>
                  <a:cubicBezTo>
                    <a:pt x="1868" y="205"/>
                    <a:pt x="1427" y="1"/>
                    <a:pt x="101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509;p69"/>
            <p:cNvSpPr/>
            <p:nvPr/>
          </p:nvSpPr>
          <p:spPr>
            <a:xfrm>
              <a:off x="2208400" y="1949350"/>
              <a:ext cx="52775" cy="27225"/>
            </a:xfrm>
            <a:custGeom>
              <a:avLst/>
              <a:gdLst/>
              <a:ahLst/>
              <a:cxnLst/>
              <a:rect l="l" t="t" r="r" b="b"/>
              <a:pathLst>
                <a:path w="2111" h="1089" extrusionOk="0">
                  <a:moveTo>
                    <a:pt x="574" y="0"/>
                  </a:moveTo>
                  <a:cubicBezTo>
                    <a:pt x="147" y="0"/>
                    <a:pt x="30" y="173"/>
                    <a:pt x="18" y="388"/>
                  </a:cubicBezTo>
                  <a:cubicBezTo>
                    <a:pt x="0" y="658"/>
                    <a:pt x="306" y="927"/>
                    <a:pt x="830" y="1025"/>
                  </a:cubicBezTo>
                  <a:cubicBezTo>
                    <a:pt x="1047" y="1066"/>
                    <a:pt x="1233" y="1089"/>
                    <a:pt x="1388" y="1089"/>
                  </a:cubicBezTo>
                  <a:cubicBezTo>
                    <a:pt x="1682" y="1089"/>
                    <a:pt x="1864" y="1007"/>
                    <a:pt x="1926" y="808"/>
                  </a:cubicBezTo>
                  <a:cubicBezTo>
                    <a:pt x="1926" y="808"/>
                    <a:pt x="2111" y="272"/>
                    <a:pt x="1179" y="76"/>
                  </a:cubicBezTo>
                  <a:cubicBezTo>
                    <a:pt x="929" y="24"/>
                    <a:pt x="731" y="0"/>
                    <a:pt x="574"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510;p69"/>
            <p:cNvSpPr/>
            <p:nvPr/>
          </p:nvSpPr>
          <p:spPr>
            <a:xfrm>
              <a:off x="2092050" y="1965425"/>
              <a:ext cx="52525" cy="36600"/>
            </a:xfrm>
            <a:custGeom>
              <a:avLst/>
              <a:gdLst/>
              <a:ahLst/>
              <a:cxnLst/>
              <a:rect l="l" t="t" r="r" b="b"/>
              <a:pathLst>
                <a:path w="2101" h="1464" extrusionOk="0">
                  <a:moveTo>
                    <a:pt x="1645" y="0"/>
                  </a:moveTo>
                  <a:cubicBezTo>
                    <a:pt x="1461" y="0"/>
                    <a:pt x="1192" y="102"/>
                    <a:pt x="789" y="373"/>
                  </a:cubicBezTo>
                  <a:cubicBezTo>
                    <a:pt x="0" y="904"/>
                    <a:pt x="372" y="1331"/>
                    <a:pt x="372" y="1331"/>
                  </a:cubicBezTo>
                  <a:cubicBezTo>
                    <a:pt x="447" y="1421"/>
                    <a:pt x="542" y="1463"/>
                    <a:pt x="659" y="1463"/>
                  </a:cubicBezTo>
                  <a:cubicBezTo>
                    <a:pt x="862" y="1463"/>
                    <a:pt x="1130" y="1338"/>
                    <a:pt x="1470" y="1121"/>
                  </a:cubicBezTo>
                  <a:cubicBezTo>
                    <a:pt x="1920" y="835"/>
                    <a:pt x="2100" y="470"/>
                    <a:pt x="1984" y="227"/>
                  </a:cubicBezTo>
                  <a:cubicBezTo>
                    <a:pt x="1921" y="95"/>
                    <a:pt x="1822" y="0"/>
                    <a:pt x="1645"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511;p69"/>
            <p:cNvSpPr/>
            <p:nvPr/>
          </p:nvSpPr>
          <p:spPr>
            <a:xfrm>
              <a:off x="2299925" y="1995250"/>
              <a:ext cx="44100" cy="39525"/>
            </a:xfrm>
            <a:custGeom>
              <a:avLst/>
              <a:gdLst/>
              <a:ahLst/>
              <a:cxnLst/>
              <a:rect l="l" t="t" r="r" b="b"/>
              <a:pathLst>
                <a:path w="1764" h="1581" extrusionOk="0">
                  <a:moveTo>
                    <a:pt x="1107" y="0"/>
                  </a:moveTo>
                  <a:cubicBezTo>
                    <a:pt x="900" y="0"/>
                    <a:pt x="703" y="89"/>
                    <a:pt x="523" y="267"/>
                  </a:cubicBezTo>
                  <a:cubicBezTo>
                    <a:pt x="1" y="787"/>
                    <a:pt x="543" y="1558"/>
                    <a:pt x="549" y="1566"/>
                  </a:cubicBezTo>
                  <a:cubicBezTo>
                    <a:pt x="556" y="1575"/>
                    <a:pt x="566" y="1581"/>
                    <a:pt x="577" y="1581"/>
                  </a:cubicBezTo>
                  <a:cubicBezTo>
                    <a:pt x="579" y="1581"/>
                    <a:pt x="581" y="1580"/>
                    <a:pt x="583" y="1580"/>
                  </a:cubicBezTo>
                  <a:cubicBezTo>
                    <a:pt x="588" y="1579"/>
                    <a:pt x="592" y="1577"/>
                    <a:pt x="595" y="1575"/>
                  </a:cubicBezTo>
                  <a:cubicBezTo>
                    <a:pt x="611" y="1565"/>
                    <a:pt x="614" y="1543"/>
                    <a:pt x="603" y="1528"/>
                  </a:cubicBezTo>
                  <a:cubicBezTo>
                    <a:pt x="598" y="1519"/>
                    <a:pt x="89" y="794"/>
                    <a:pt x="572" y="317"/>
                  </a:cubicBezTo>
                  <a:cubicBezTo>
                    <a:pt x="736" y="153"/>
                    <a:pt x="915" y="69"/>
                    <a:pt x="1102" y="69"/>
                  </a:cubicBezTo>
                  <a:cubicBezTo>
                    <a:pt x="1107" y="69"/>
                    <a:pt x="1111" y="69"/>
                    <a:pt x="1116" y="69"/>
                  </a:cubicBezTo>
                  <a:cubicBezTo>
                    <a:pt x="1449" y="75"/>
                    <a:pt x="1700" y="342"/>
                    <a:pt x="1702" y="344"/>
                  </a:cubicBezTo>
                  <a:cubicBezTo>
                    <a:pt x="1709" y="352"/>
                    <a:pt x="1718" y="355"/>
                    <a:pt x="1726" y="355"/>
                  </a:cubicBezTo>
                  <a:cubicBezTo>
                    <a:pt x="1735" y="355"/>
                    <a:pt x="1743" y="352"/>
                    <a:pt x="1749" y="345"/>
                  </a:cubicBezTo>
                  <a:cubicBezTo>
                    <a:pt x="1764" y="333"/>
                    <a:pt x="1764" y="313"/>
                    <a:pt x="1751" y="298"/>
                  </a:cubicBezTo>
                  <a:cubicBezTo>
                    <a:pt x="1739" y="287"/>
                    <a:pt x="1478" y="8"/>
                    <a:pt x="1118" y="0"/>
                  </a:cubicBezTo>
                  <a:cubicBezTo>
                    <a:pt x="1114" y="0"/>
                    <a:pt x="1111" y="0"/>
                    <a:pt x="1107"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512;p69"/>
            <p:cNvSpPr/>
            <p:nvPr/>
          </p:nvSpPr>
          <p:spPr>
            <a:xfrm>
              <a:off x="2307325" y="2010700"/>
              <a:ext cx="25225" cy="8475"/>
            </a:xfrm>
            <a:custGeom>
              <a:avLst/>
              <a:gdLst/>
              <a:ahLst/>
              <a:cxnLst/>
              <a:rect l="l" t="t" r="r" b="b"/>
              <a:pathLst>
                <a:path w="1009" h="339" extrusionOk="0">
                  <a:moveTo>
                    <a:pt x="563" y="0"/>
                  </a:moveTo>
                  <a:cubicBezTo>
                    <a:pt x="375" y="0"/>
                    <a:pt x="162" y="62"/>
                    <a:pt x="11" y="286"/>
                  </a:cubicBezTo>
                  <a:cubicBezTo>
                    <a:pt x="0" y="302"/>
                    <a:pt x="4" y="322"/>
                    <a:pt x="20" y="332"/>
                  </a:cubicBezTo>
                  <a:cubicBezTo>
                    <a:pt x="26" y="336"/>
                    <a:pt x="32" y="338"/>
                    <a:pt x="39" y="338"/>
                  </a:cubicBezTo>
                  <a:cubicBezTo>
                    <a:pt x="49" y="338"/>
                    <a:pt x="60" y="333"/>
                    <a:pt x="66" y="323"/>
                  </a:cubicBezTo>
                  <a:cubicBezTo>
                    <a:pt x="201" y="123"/>
                    <a:pt x="392" y="67"/>
                    <a:pt x="563" y="67"/>
                  </a:cubicBezTo>
                  <a:cubicBezTo>
                    <a:pt x="773" y="67"/>
                    <a:pt x="951" y="150"/>
                    <a:pt x="954" y="152"/>
                  </a:cubicBezTo>
                  <a:cubicBezTo>
                    <a:pt x="960" y="154"/>
                    <a:pt x="965" y="155"/>
                    <a:pt x="970" y="155"/>
                  </a:cubicBezTo>
                  <a:cubicBezTo>
                    <a:pt x="972" y="155"/>
                    <a:pt x="974" y="154"/>
                    <a:pt x="976" y="154"/>
                  </a:cubicBezTo>
                  <a:cubicBezTo>
                    <a:pt x="987" y="152"/>
                    <a:pt x="995" y="145"/>
                    <a:pt x="1000" y="137"/>
                  </a:cubicBezTo>
                  <a:cubicBezTo>
                    <a:pt x="1008" y="119"/>
                    <a:pt x="1002" y="98"/>
                    <a:pt x="985" y="91"/>
                  </a:cubicBezTo>
                  <a:cubicBezTo>
                    <a:pt x="981" y="90"/>
                    <a:pt x="790" y="0"/>
                    <a:pt x="563"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513;p69"/>
            <p:cNvSpPr/>
            <p:nvPr/>
          </p:nvSpPr>
          <p:spPr>
            <a:xfrm>
              <a:off x="2159800" y="1947975"/>
              <a:ext cx="31450" cy="88350"/>
            </a:xfrm>
            <a:custGeom>
              <a:avLst/>
              <a:gdLst/>
              <a:ahLst/>
              <a:cxnLst/>
              <a:rect l="l" t="t" r="r" b="b"/>
              <a:pathLst>
                <a:path w="1258" h="3534" extrusionOk="0">
                  <a:moveTo>
                    <a:pt x="664" y="1"/>
                  </a:moveTo>
                  <a:cubicBezTo>
                    <a:pt x="661" y="1"/>
                    <a:pt x="658" y="1"/>
                    <a:pt x="655" y="2"/>
                  </a:cubicBezTo>
                  <a:cubicBezTo>
                    <a:pt x="637" y="7"/>
                    <a:pt x="627" y="25"/>
                    <a:pt x="632" y="43"/>
                  </a:cubicBezTo>
                  <a:cubicBezTo>
                    <a:pt x="788" y="615"/>
                    <a:pt x="1173" y="2146"/>
                    <a:pt x="1091" y="2357"/>
                  </a:cubicBezTo>
                  <a:cubicBezTo>
                    <a:pt x="1050" y="2462"/>
                    <a:pt x="960" y="2515"/>
                    <a:pt x="823" y="2515"/>
                  </a:cubicBezTo>
                  <a:cubicBezTo>
                    <a:pt x="735" y="2515"/>
                    <a:pt x="628" y="2493"/>
                    <a:pt x="501" y="2450"/>
                  </a:cubicBezTo>
                  <a:cubicBezTo>
                    <a:pt x="491" y="2446"/>
                    <a:pt x="484" y="2443"/>
                    <a:pt x="480" y="2442"/>
                  </a:cubicBezTo>
                  <a:cubicBezTo>
                    <a:pt x="435" y="2428"/>
                    <a:pt x="393" y="2422"/>
                    <a:pt x="353" y="2422"/>
                  </a:cubicBezTo>
                  <a:cubicBezTo>
                    <a:pt x="254" y="2422"/>
                    <a:pt x="172" y="2463"/>
                    <a:pt x="117" y="2544"/>
                  </a:cubicBezTo>
                  <a:cubicBezTo>
                    <a:pt x="0" y="2713"/>
                    <a:pt x="26" y="3029"/>
                    <a:pt x="174" y="3221"/>
                  </a:cubicBezTo>
                  <a:cubicBezTo>
                    <a:pt x="352" y="3455"/>
                    <a:pt x="655" y="3529"/>
                    <a:pt x="668" y="3532"/>
                  </a:cubicBezTo>
                  <a:cubicBezTo>
                    <a:pt x="671" y="3534"/>
                    <a:pt x="676" y="3534"/>
                    <a:pt x="682" y="3534"/>
                  </a:cubicBezTo>
                  <a:cubicBezTo>
                    <a:pt x="695" y="3532"/>
                    <a:pt x="705" y="3523"/>
                    <a:pt x="707" y="3508"/>
                  </a:cubicBezTo>
                  <a:cubicBezTo>
                    <a:pt x="711" y="3491"/>
                    <a:pt x="701" y="3472"/>
                    <a:pt x="684" y="3467"/>
                  </a:cubicBezTo>
                  <a:cubicBezTo>
                    <a:pt x="681" y="3466"/>
                    <a:pt x="391" y="3395"/>
                    <a:pt x="227" y="3182"/>
                  </a:cubicBezTo>
                  <a:cubicBezTo>
                    <a:pt x="98" y="3012"/>
                    <a:pt x="73" y="2728"/>
                    <a:pt x="171" y="2582"/>
                  </a:cubicBezTo>
                  <a:cubicBezTo>
                    <a:pt x="214" y="2521"/>
                    <a:pt x="275" y="2490"/>
                    <a:pt x="351" y="2490"/>
                  </a:cubicBezTo>
                  <a:cubicBezTo>
                    <a:pt x="384" y="2490"/>
                    <a:pt x="421" y="2496"/>
                    <a:pt x="460" y="2508"/>
                  </a:cubicBezTo>
                  <a:cubicBezTo>
                    <a:pt x="464" y="2509"/>
                    <a:pt x="470" y="2512"/>
                    <a:pt x="480" y="2514"/>
                  </a:cubicBezTo>
                  <a:cubicBezTo>
                    <a:pt x="620" y="2562"/>
                    <a:pt x="733" y="2582"/>
                    <a:pt x="823" y="2582"/>
                  </a:cubicBezTo>
                  <a:cubicBezTo>
                    <a:pt x="1025" y="2582"/>
                    <a:pt x="1114" y="2483"/>
                    <a:pt x="1154" y="2381"/>
                  </a:cubicBezTo>
                  <a:cubicBezTo>
                    <a:pt x="1258" y="2111"/>
                    <a:pt x="754" y="237"/>
                    <a:pt x="696" y="25"/>
                  </a:cubicBezTo>
                  <a:cubicBezTo>
                    <a:pt x="692" y="10"/>
                    <a:pt x="679" y="1"/>
                    <a:pt x="664"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514;p69"/>
            <p:cNvSpPr/>
            <p:nvPr/>
          </p:nvSpPr>
          <p:spPr>
            <a:xfrm>
              <a:off x="2121400" y="2010750"/>
              <a:ext cx="31600" cy="20400"/>
            </a:xfrm>
            <a:custGeom>
              <a:avLst/>
              <a:gdLst/>
              <a:ahLst/>
              <a:cxnLst/>
              <a:rect l="l" t="t" r="r" b="b"/>
              <a:pathLst>
                <a:path w="1264" h="816" extrusionOk="0">
                  <a:moveTo>
                    <a:pt x="1134" y="1"/>
                  </a:moveTo>
                  <a:cubicBezTo>
                    <a:pt x="1132" y="1"/>
                    <a:pt x="1130" y="1"/>
                    <a:pt x="1128" y="2"/>
                  </a:cubicBezTo>
                  <a:cubicBezTo>
                    <a:pt x="1112" y="4"/>
                    <a:pt x="1099" y="21"/>
                    <a:pt x="1103" y="38"/>
                  </a:cubicBezTo>
                  <a:cubicBezTo>
                    <a:pt x="1107" y="62"/>
                    <a:pt x="1191" y="612"/>
                    <a:pt x="747" y="734"/>
                  </a:cubicBezTo>
                  <a:cubicBezTo>
                    <a:pt x="700" y="747"/>
                    <a:pt x="655" y="753"/>
                    <a:pt x="612" y="753"/>
                  </a:cubicBezTo>
                  <a:cubicBezTo>
                    <a:pt x="255" y="753"/>
                    <a:pt x="73" y="340"/>
                    <a:pt x="66" y="321"/>
                  </a:cubicBezTo>
                  <a:cubicBezTo>
                    <a:pt x="60" y="309"/>
                    <a:pt x="49" y="302"/>
                    <a:pt x="37" y="302"/>
                  </a:cubicBezTo>
                  <a:cubicBezTo>
                    <a:pt x="33" y="302"/>
                    <a:pt x="29" y="303"/>
                    <a:pt x="25" y="305"/>
                  </a:cubicBezTo>
                  <a:cubicBezTo>
                    <a:pt x="7" y="311"/>
                    <a:pt x="1" y="328"/>
                    <a:pt x="7" y="346"/>
                  </a:cubicBezTo>
                  <a:cubicBezTo>
                    <a:pt x="10" y="351"/>
                    <a:pt x="213" y="816"/>
                    <a:pt x="614" y="816"/>
                  </a:cubicBezTo>
                  <a:cubicBezTo>
                    <a:pt x="660" y="816"/>
                    <a:pt x="711" y="810"/>
                    <a:pt x="763" y="795"/>
                  </a:cubicBezTo>
                  <a:cubicBezTo>
                    <a:pt x="1263" y="658"/>
                    <a:pt x="1165" y="34"/>
                    <a:pt x="1164" y="27"/>
                  </a:cubicBezTo>
                  <a:cubicBezTo>
                    <a:pt x="1162" y="13"/>
                    <a:pt x="1149" y="1"/>
                    <a:pt x="1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515;p69"/>
            <p:cNvSpPr/>
            <p:nvPr/>
          </p:nvSpPr>
          <p:spPr>
            <a:xfrm>
              <a:off x="2207425" y="2002100"/>
              <a:ext cx="30175" cy="16950"/>
            </a:xfrm>
            <a:custGeom>
              <a:avLst/>
              <a:gdLst/>
              <a:ahLst/>
              <a:cxnLst/>
              <a:rect l="l" t="t" r="r" b="b"/>
              <a:pathLst>
                <a:path w="1207" h="678" extrusionOk="0">
                  <a:moveTo>
                    <a:pt x="1169" y="1"/>
                  </a:moveTo>
                  <a:cubicBezTo>
                    <a:pt x="1154" y="1"/>
                    <a:pt x="1142" y="12"/>
                    <a:pt x="1141" y="28"/>
                  </a:cubicBezTo>
                  <a:cubicBezTo>
                    <a:pt x="1139" y="53"/>
                    <a:pt x="1062" y="607"/>
                    <a:pt x="600" y="613"/>
                  </a:cubicBezTo>
                  <a:lnTo>
                    <a:pt x="593" y="613"/>
                  </a:lnTo>
                  <a:cubicBezTo>
                    <a:pt x="137" y="613"/>
                    <a:pt x="69" y="64"/>
                    <a:pt x="66" y="41"/>
                  </a:cubicBezTo>
                  <a:cubicBezTo>
                    <a:pt x="65" y="24"/>
                    <a:pt x="52" y="13"/>
                    <a:pt x="34" y="13"/>
                  </a:cubicBezTo>
                  <a:cubicBezTo>
                    <a:pt x="33" y="13"/>
                    <a:pt x="33" y="13"/>
                    <a:pt x="32" y="13"/>
                  </a:cubicBezTo>
                  <a:cubicBezTo>
                    <a:pt x="13" y="14"/>
                    <a:pt x="1" y="29"/>
                    <a:pt x="3" y="48"/>
                  </a:cubicBezTo>
                  <a:cubicBezTo>
                    <a:pt x="5" y="54"/>
                    <a:pt x="80" y="676"/>
                    <a:pt x="593" y="676"/>
                  </a:cubicBezTo>
                  <a:cubicBezTo>
                    <a:pt x="596" y="676"/>
                    <a:pt x="599" y="676"/>
                    <a:pt x="601" y="677"/>
                  </a:cubicBezTo>
                  <a:cubicBezTo>
                    <a:pt x="1119" y="672"/>
                    <a:pt x="1203" y="44"/>
                    <a:pt x="1204" y="37"/>
                  </a:cubicBezTo>
                  <a:cubicBezTo>
                    <a:pt x="1207" y="19"/>
                    <a:pt x="1195" y="3"/>
                    <a:pt x="1177" y="1"/>
                  </a:cubicBezTo>
                  <a:cubicBezTo>
                    <a:pt x="1174" y="1"/>
                    <a:pt x="1172" y="1"/>
                    <a:pt x="11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516;p69"/>
            <p:cNvSpPr/>
            <p:nvPr/>
          </p:nvSpPr>
          <p:spPr>
            <a:xfrm>
              <a:off x="2079400" y="1868375"/>
              <a:ext cx="202750" cy="90325"/>
            </a:xfrm>
            <a:custGeom>
              <a:avLst/>
              <a:gdLst/>
              <a:ahLst/>
              <a:cxnLst/>
              <a:rect l="l" t="t" r="r" b="b"/>
              <a:pathLst>
                <a:path w="8110" h="3613" extrusionOk="0">
                  <a:moveTo>
                    <a:pt x="3357" y="100"/>
                  </a:moveTo>
                  <a:cubicBezTo>
                    <a:pt x="3359" y="103"/>
                    <a:pt x="3364" y="110"/>
                    <a:pt x="3367" y="121"/>
                  </a:cubicBezTo>
                  <a:cubicBezTo>
                    <a:pt x="3375" y="152"/>
                    <a:pt x="3372" y="195"/>
                    <a:pt x="3367" y="235"/>
                  </a:cubicBezTo>
                  <a:cubicBezTo>
                    <a:pt x="3357" y="317"/>
                    <a:pt x="3335" y="401"/>
                    <a:pt x="3309" y="483"/>
                  </a:cubicBezTo>
                  <a:cubicBezTo>
                    <a:pt x="3219" y="768"/>
                    <a:pt x="3092" y="1043"/>
                    <a:pt x="2947" y="1307"/>
                  </a:cubicBezTo>
                  <a:lnTo>
                    <a:pt x="2947" y="1307"/>
                  </a:lnTo>
                  <a:cubicBezTo>
                    <a:pt x="2951" y="1043"/>
                    <a:pt x="3006" y="778"/>
                    <a:pt x="3096" y="529"/>
                  </a:cubicBezTo>
                  <a:cubicBezTo>
                    <a:pt x="3125" y="448"/>
                    <a:pt x="3160" y="370"/>
                    <a:pt x="3200" y="296"/>
                  </a:cubicBezTo>
                  <a:cubicBezTo>
                    <a:pt x="3238" y="222"/>
                    <a:pt x="3289" y="143"/>
                    <a:pt x="3343" y="107"/>
                  </a:cubicBezTo>
                  <a:cubicBezTo>
                    <a:pt x="3351" y="102"/>
                    <a:pt x="3356" y="101"/>
                    <a:pt x="3357" y="100"/>
                  </a:cubicBezTo>
                  <a:close/>
                  <a:moveTo>
                    <a:pt x="757" y="985"/>
                  </a:moveTo>
                  <a:cubicBezTo>
                    <a:pt x="758" y="985"/>
                    <a:pt x="757" y="986"/>
                    <a:pt x="760" y="987"/>
                  </a:cubicBezTo>
                  <a:cubicBezTo>
                    <a:pt x="774" y="997"/>
                    <a:pt x="790" y="1041"/>
                    <a:pt x="800" y="1079"/>
                  </a:cubicBezTo>
                  <a:cubicBezTo>
                    <a:pt x="809" y="1118"/>
                    <a:pt x="815" y="1159"/>
                    <a:pt x="820" y="1202"/>
                  </a:cubicBezTo>
                  <a:cubicBezTo>
                    <a:pt x="837" y="1372"/>
                    <a:pt x="831" y="1548"/>
                    <a:pt x="818" y="1720"/>
                  </a:cubicBezTo>
                  <a:cubicBezTo>
                    <a:pt x="804" y="1890"/>
                    <a:pt x="782" y="2060"/>
                    <a:pt x="751" y="2228"/>
                  </a:cubicBezTo>
                  <a:lnTo>
                    <a:pt x="751" y="2228"/>
                  </a:lnTo>
                  <a:cubicBezTo>
                    <a:pt x="741" y="2201"/>
                    <a:pt x="731" y="2173"/>
                    <a:pt x="722" y="2145"/>
                  </a:cubicBezTo>
                  <a:cubicBezTo>
                    <a:pt x="671" y="1982"/>
                    <a:pt x="641" y="1810"/>
                    <a:pt x="631" y="1637"/>
                  </a:cubicBezTo>
                  <a:cubicBezTo>
                    <a:pt x="620" y="1466"/>
                    <a:pt x="626" y="1290"/>
                    <a:pt x="670" y="1130"/>
                  </a:cubicBezTo>
                  <a:cubicBezTo>
                    <a:pt x="681" y="1091"/>
                    <a:pt x="696" y="1051"/>
                    <a:pt x="716" y="1023"/>
                  </a:cubicBezTo>
                  <a:cubicBezTo>
                    <a:pt x="727" y="1009"/>
                    <a:pt x="738" y="996"/>
                    <a:pt x="748" y="989"/>
                  </a:cubicBezTo>
                  <a:cubicBezTo>
                    <a:pt x="755" y="986"/>
                    <a:pt x="757" y="985"/>
                    <a:pt x="757" y="985"/>
                  </a:cubicBezTo>
                  <a:close/>
                  <a:moveTo>
                    <a:pt x="3357" y="0"/>
                  </a:moveTo>
                  <a:cubicBezTo>
                    <a:pt x="3330" y="0"/>
                    <a:pt x="3306" y="11"/>
                    <a:pt x="3292" y="20"/>
                  </a:cubicBezTo>
                  <a:cubicBezTo>
                    <a:pt x="3200" y="86"/>
                    <a:pt x="3160" y="167"/>
                    <a:pt x="3113" y="246"/>
                  </a:cubicBezTo>
                  <a:cubicBezTo>
                    <a:pt x="3070" y="326"/>
                    <a:pt x="3035" y="409"/>
                    <a:pt x="3004" y="493"/>
                  </a:cubicBezTo>
                  <a:cubicBezTo>
                    <a:pt x="2892" y="804"/>
                    <a:pt x="2829" y="1138"/>
                    <a:pt x="2853" y="1472"/>
                  </a:cubicBezTo>
                  <a:lnTo>
                    <a:pt x="2853" y="1472"/>
                  </a:lnTo>
                  <a:cubicBezTo>
                    <a:pt x="2683" y="1757"/>
                    <a:pt x="2489" y="2031"/>
                    <a:pt x="2261" y="2270"/>
                  </a:cubicBezTo>
                  <a:cubicBezTo>
                    <a:pt x="2140" y="2394"/>
                    <a:pt x="2010" y="2508"/>
                    <a:pt x="1865" y="2600"/>
                  </a:cubicBezTo>
                  <a:cubicBezTo>
                    <a:pt x="1721" y="2689"/>
                    <a:pt x="1561" y="2759"/>
                    <a:pt x="1396" y="2770"/>
                  </a:cubicBezTo>
                  <a:cubicBezTo>
                    <a:pt x="1385" y="2771"/>
                    <a:pt x="1373" y="2771"/>
                    <a:pt x="1361" y="2771"/>
                  </a:cubicBezTo>
                  <a:cubicBezTo>
                    <a:pt x="1210" y="2771"/>
                    <a:pt x="1065" y="2703"/>
                    <a:pt x="963" y="2589"/>
                  </a:cubicBezTo>
                  <a:cubicBezTo>
                    <a:pt x="905" y="2527"/>
                    <a:pt x="858" y="2456"/>
                    <a:pt x="819" y="2380"/>
                  </a:cubicBezTo>
                  <a:lnTo>
                    <a:pt x="819" y="2380"/>
                  </a:lnTo>
                  <a:cubicBezTo>
                    <a:pt x="864" y="2164"/>
                    <a:pt x="894" y="1946"/>
                    <a:pt x="911" y="1726"/>
                  </a:cubicBezTo>
                  <a:cubicBezTo>
                    <a:pt x="923" y="1549"/>
                    <a:pt x="929" y="1370"/>
                    <a:pt x="911" y="1192"/>
                  </a:cubicBezTo>
                  <a:cubicBezTo>
                    <a:pt x="906" y="1147"/>
                    <a:pt x="899" y="1101"/>
                    <a:pt x="887" y="1055"/>
                  </a:cubicBezTo>
                  <a:cubicBezTo>
                    <a:pt x="873" y="1010"/>
                    <a:pt x="867" y="962"/>
                    <a:pt x="812" y="914"/>
                  </a:cubicBezTo>
                  <a:cubicBezTo>
                    <a:pt x="798" y="904"/>
                    <a:pt x="777" y="894"/>
                    <a:pt x="756" y="894"/>
                  </a:cubicBezTo>
                  <a:cubicBezTo>
                    <a:pt x="755" y="894"/>
                    <a:pt x="754" y="894"/>
                    <a:pt x="753" y="894"/>
                  </a:cubicBezTo>
                  <a:cubicBezTo>
                    <a:pt x="732" y="895"/>
                    <a:pt x="715" y="904"/>
                    <a:pt x="701" y="911"/>
                  </a:cubicBezTo>
                  <a:cubicBezTo>
                    <a:pt x="674" y="927"/>
                    <a:pt x="655" y="950"/>
                    <a:pt x="640" y="971"/>
                  </a:cubicBezTo>
                  <a:cubicBezTo>
                    <a:pt x="610" y="1014"/>
                    <a:pt x="595" y="1059"/>
                    <a:pt x="581" y="1102"/>
                  </a:cubicBezTo>
                  <a:cubicBezTo>
                    <a:pt x="532" y="1282"/>
                    <a:pt x="528" y="1463"/>
                    <a:pt x="538" y="1641"/>
                  </a:cubicBezTo>
                  <a:cubicBezTo>
                    <a:pt x="550" y="1821"/>
                    <a:pt x="579" y="1998"/>
                    <a:pt x="634" y="2169"/>
                  </a:cubicBezTo>
                  <a:cubicBezTo>
                    <a:pt x="657" y="2243"/>
                    <a:pt x="685" y="2317"/>
                    <a:pt x="719" y="2388"/>
                  </a:cubicBezTo>
                  <a:lnTo>
                    <a:pt x="719" y="2388"/>
                  </a:lnTo>
                  <a:cubicBezTo>
                    <a:pt x="692" y="2508"/>
                    <a:pt x="660" y="2627"/>
                    <a:pt x="622" y="2743"/>
                  </a:cubicBezTo>
                  <a:cubicBezTo>
                    <a:pt x="568" y="2906"/>
                    <a:pt x="502" y="3069"/>
                    <a:pt x="412" y="3212"/>
                  </a:cubicBezTo>
                  <a:cubicBezTo>
                    <a:pt x="324" y="3353"/>
                    <a:pt x="201" y="3482"/>
                    <a:pt x="46" y="3513"/>
                  </a:cubicBezTo>
                  <a:lnTo>
                    <a:pt x="45" y="3513"/>
                  </a:lnTo>
                  <a:cubicBezTo>
                    <a:pt x="18" y="3518"/>
                    <a:pt x="0" y="3545"/>
                    <a:pt x="5" y="3573"/>
                  </a:cubicBezTo>
                  <a:cubicBezTo>
                    <a:pt x="10" y="3596"/>
                    <a:pt x="31" y="3613"/>
                    <a:pt x="54" y="3613"/>
                  </a:cubicBezTo>
                  <a:cubicBezTo>
                    <a:pt x="58" y="3613"/>
                    <a:pt x="61" y="3612"/>
                    <a:pt x="64" y="3612"/>
                  </a:cubicBezTo>
                  <a:lnTo>
                    <a:pt x="66" y="3612"/>
                  </a:lnTo>
                  <a:cubicBezTo>
                    <a:pt x="265" y="3570"/>
                    <a:pt x="399" y="3415"/>
                    <a:pt x="496" y="3265"/>
                  </a:cubicBezTo>
                  <a:cubicBezTo>
                    <a:pt x="593" y="3110"/>
                    <a:pt x="660" y="2942"/>
                    <a:pt x="715" y="2772"/>
                  </a:cubicBezTo>
                  <a:cubicBezTo>
                    <a:pt x="743" y="2686"/>
                    <a:pt x="767" y="2599"/>
                    <a:pt x="788" y="2512"/>
                  </a:cubicBezTo>
                  <a:lnTo>
                    <a:pt x="788" y="2512"/>
                  </a:lnTo>
                  <a:cubicBezTo>
                    <a:pt x="819" y="2560"/>
                    <a:pt x="853" y="2605"/>
                    <a:pt x="892" y="2647"/>
                  </a:cubicBezTo>
                  <a:cubicBezTo>
                    <a:pt x="1006" y="2776"/>
                    <a:pt x="1181" y="2860"/>
                    <a:pt x="1355" y="2860"/>
                  </a:cubicBezTo>
                  <a:cubicBezTo>
                    <a:pt x="1370" y="2860"/>
                    <a:pt x="1384" y="2860"/>
                    <a:pt x="1398" y="2859"/>
                  </a:cubicBezTo>
                  <a:cubicBezTo>
                    <a:pt x="1587" y="2846"/>
                    <a:pt x="1759" y="2771"/>
                    <a:pt x="1913" y="2676"/>
                  </a:cubicBezTo>
                  <a:cubicBezTo>
                    <a:pt x="2066" y="2579"/>
                    <a:pt x="2201" y="2460"/>
                    <a:pt x="2326" y="2332"/>
                  </a:cubicBezTo>
                  <a:cubicBezTo>
                    <a:pt x="2534" y="2115"/>
                    <a:pt x="2712" y="1874"/>
                    <a:pt x="2871" y="1622"/>
                  </a:cubicBezTo>
                  <a:lnTo>
                    <a:pt x="2871" y="1622"/>
                  </a:lnTo>
                  <a:cubicBezTo>
                    <a:pt x="2896" y="1777"/>
                    <a:pt x="2945" y="1932"/>
                    <a:pt x="3027" y="2070"/>
                  </a:cubicBezTo>
                  <a:cubicBezTo>
                    <a:pt x="3120" y="2229"/>
                    <a:pt x="3257" y="2364"/>
                    <a:pt x="3416" y="2456"/>
                  </a:cubicBezTo>
                  <a:cubicBezTo>
                    <a:pt x="3575" y="2549"/>
                    <a:pt x="3752" y="2601"/>
                    <a:pt x="3931" y="2632"/>
                  </a:cubicBezTo>
                  <a:cubicBezTo>
                    <a:pt x="4063" y="2656"/>
                    <a:pt x="4197" y="2665"/>
                    <a:pt x="4332" y="2665"/>
                  </a:cubicBezTo>
                  <a:cubicBezTo>
                    <a:pt x="4377" y="2665"/>
                    <a:pt x="4423" y="2664"/>
                    <a:pt x="4469" y="2662"/>
                  </a:cubicBezTo>
                  <a:cubicBezTo>
                    <a:pt x="4828" y="2641"/>
                    <a:pt x="5181" y="2553"/>
                    <a:pt x="5512" y="2421"/>
                  </a:cubicBezTo>
                  <a:cubicBezTo>
                    <a:pt x="5845" y="2291"/>
                    <a:pt x="6158" y="2115"/>
                    <a:pt x="6457" y="1926"/>
                  </a:cubicBezTo>
                  <a:cubicBezTo>
                    <a:pt x="7056" y="1542"/>
                    <a:pt x="7600" y="1085"/>
                    <a:pt x="8090" y="571"/>
                  </a:cubicBezTo>
                  <a:cubicBezTo>
                    <a:pt x="8109" y="550"/>
                    <a:pt x="8107" y="518"/>
                    <a:pt x="8089" y="499"/>
                  </a:cubicBezTo>
                  <a:cubicBezTo>
                    <a:pt x="8079" y="489"/>
                    <a:pt x="8067" y="485"/>
                    <a:pt x="8055" y="485"/>
                  </a:cubicBezTo>
                  <a:cubicBezTo>
                    <a:pt x="8042" y="485"/>
                    <a:pt x="8029" y="490"/>
                    <a:pt x="8019" y="499"/>
                  </a:cubicBezTo>
                  <a:lnTo>
                    <a:pt x="8014" y="505"/>
                  </a:lnTo>
                  <a:cubicBezTo>
                    <a:pt x="7514" y="991"/>
                    <a:pt x="6962" y="1430"/>
                    <a:pt x="6375" y="1802"/>
                  </a:cubicBezTo>
                  <a:cubicBezTo>
                    <a:pt x="6080" y="1988"/>
                    <a:pt x="5772" y="2148"/>
                    <a:pt x="5453" y="2283"/>
                  </a:cubicBezTo>
                  <a:cubicBezTo>
                    <a:pt x="5133" y="2414"/>
                    <a:pt x="4801" y="2518"/>
                    <a:pt x="4457" y="2549"/>
                  </a:cubicBezTo>
                  <a:cubicBezTo>
                    <a:pt x="4394" y="2555"/>
                    <a:pt x="4330" y="2558"/>
                    <a:pt x="4266" y="2558"/>
                  </a:cubicBezTo>
                  <a:cubicBezTo>
                    <a:pt x="4158" y="2558"/>
                    <a:pt x="4050" y="2550"/>
                    <a:pt x="3944" y="2533"/>
                  </a:cubicBezTo>
                  <a:cubicBezTo>
                    <a:pt x="3774" y="2507"/>
                    <a:pt x="3611" y="2456"/>
                    <a:pt x="3465" y="2372"/>
                  </a:cubicBezTo>
                  <a:cubicBezTo>
                    <a:pt x="3319" y="2288"/>
                    <a:pt x="3197" y="2167"/>
                    <a:pt x="3112" y="2023"/>
                  </a:cubicBezTo>
                  <a:cubicBezTo>
                    <a:pt x="3027" y="1878"/>
                    <a:pt x="2978" y="1711"/>
                    <a:pt x="2959" y="1544"/>
                  </a:cubicBezTo>
                  <a:cubicBezTo>
                    <a:pt x="2957" y="1524"/>
                    <a:pt x="2955" y="1505"/>
                    <a:pt x="2953" y="1486"/>
                  </a:cubicBezTo>
                  <a:lnTo>
                    <a:pt x="2953" y="1486"/>
                  </a:lnTo>
                  <a:cubicBezTo>
                    <a:pt x="2955" y="1483"/>
                    <a:pt x="2957" y="1480"/>
                    <a:pt x="2959" y="1477"/>
                  </a:cubicBezTo>
                  <a:cubicBezTo>
                    <a:pt x="3137" y="1169"/>
                    <a:pt x="3293" y="850"/>
                    <a:pt x="3401" y="509"/>
                  </a:cubicBezTo>
                  <a:cubicBezTo>
                    <a:pt x="3427" y="422"/>
                    <a:pt x="3451" y="337"/>
                    <a:pt x="3463" y="244"/>
                  </a:cubicBezTo>
                  <a:cubicBezTo>
                    <a:pt x="3468" y="198"/>
                    <a:pt x="3473" y="151"/>
                    <a:pt x="3460" y="96"/>
                  </a:cubicBezTo>
                  <a:cubicBezTo>
                    <a:pt x="3453" y="69"/>
                    <a:pt x="3441" y="33"/>
                    <a:pt x="3401" y="10"/>
                  </a:cubicBezTo>
                  <a:cubicBezTo>
                    <a:pt x="3386" y="3"/>
                    <a:pt x="3371" y="0"/>
                    <a:pt x="3357" y="0"/>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517;p69"/>
            <p:cNvSpPr/>
            <p:nvPr/>
          </p:nvSpPr>
          <p:spPr>
            <a:xfrm>
              <a:off x="2042575" y="1803325"/>
              <a:ext cx="432500" cy="456000"/>
            </a:xfrm>
            <a:custGeom>
              <a:avLst/>
              <a:gdLst/>
              <a:ahLst/>
              <a:cxnLst/>
              <a:rect l="l" t="t" r="r" b="b"/>
              <a:pathLst>
                <a:path w="17300" h="18240" extrusionOk="0">
                  <a:moveTo>
                    <a:pt x="6372" y="1"/>
                  </a:moveTo>
                  <a:cubicBezTo>
                    <a:pt x="5371" y="1"/>
                    <a:pt x="4423" y="269"/>
                    <a:pt x="3271" y="981"/>
                  </a:cubicBezTo>
                  <a:cubicBezTo>
                    <a:pt x="1013" y="2374"/>
                    <a:pt x="0" y="4208"/>
                    <a:pt x="598" y="5338"/>
                  </a:cubicBezTo>
                  <a:cubicBezTo>
                    <a:pt x="598" y="5338"/>
                    <a:pt x="574" y="7032"/>
                    <a:pt x="1089" y="7032"/>
                  </a:cubicBezTo>
                  <a:cubicBezTo>
                    <a:pt x="1094" y="7032"/>
                    <a:pt x="1099" y="7031"/>
                    <a:pt x="1104" y="7031"/>
                  </a:cubicBezTo>
                  <a:cubicBezTo>
                    <a:pt x="1615" y="6998"/>
                    <a:pt x="1728" y="6205"/>
                    <a:pt x="2239" y="6205"/>
                  </a:cubicBezTo>
                  <a:cubicBezTo>
                    <a:pt x="2259" y="6205"/>
                    <a:pt x="2279" y="6206"/>
                    <a:pt x="2300" y="6209"/>
                  </a:cubicBezTo>
                  <a:cubicBezTo>
                    <a:pt x="2679" y="6254"/>
                    <a:pt x="2905" y="6400"/>
                    <a:pt x="3244" y="6400"/>
                  </a:cubicBezTo>
                  <a:cubicBezTo>
                    <a:pt x="3410" y="6400"/>
                    <a:pt x="3602" y="6365"/>
                    <a:pt x="3853" y="6267"/>
                  </a:cubicBezTo>
                  <a:cubicBezTo>
                    <a:pt x="4459" y="6030"/>
                    <a:pt x="4730" y="5520"/>
                    <a:pt x="5299" y="5520"/>
                  </a:cubicBezTo>
                  <a:cubicBezTo>
                    <a:pt x="5447" y="5520"/>
                    <a:pt x="5614" y="5554"/>
                    <a:pt x="5812" y="5636"/>
                  </a:cubicBezTo>
                  <a:cubicBezTo>
                    <a:pt x="6083" y="5748"/>
                    <a:pt x="6282" y="5786"/>
                    <a:pt x="6449" y="5786"/>
                  </a:cubicBezTo>
                  <a:cubicBezTo>
                    <a:pt x="6796" y="5786"/>
                    <a:pt x="7001" y="5621"/>
                    <a:pt x="7418" y="5621"/>
                  </a:cubicBezTo>
                  <a:cubicBezTo>
                    <a:pt x="7511" y="5621"/>
                    <a:pt x="7615" y="5629"/>
                    <a:pt x="7733" y="5649"/>
                  </a:cubicBezTo>
                  <a:cubicBezTo>
                    <a:pt x="7889" y="5676"/>
                    <a:pt x="8019" y="5688"/>
                    <a:pt x="8127" y="5688"/>
                  </a:cubicBezTo>
                  <a:cubicBezTo>
                    <a:pt x="8639" y="5688"/>
                    <a:pt x="8651" y="5403"/>
                    <a:pt x="8625" y="4964"/>
                  </a:cubicBezTo>
                  <a:lnTo>
                    <a:pt x="8625" y="4964"/>
                  </a:lnTo>
                  <a:cubicBezTo>
                    <a:pt x="8625" y="4964"/>
                    <a:pt x="9529" y="6532"/>
                    <a:pt x="9796" y="8890"/>
                  </a:cubicBezTo>
                  <a:cubicBezTo>
                    <a:pt x="10062" y="11247"/>
                    <a:pt x="9729" y="13206"/>
                    <a:pt x="10394" y="15530"/>
                  </a:cubicBezTo>
                  <a:cubicBezTo>
                    <a:pt x="10993" y="17630"/>
                    <a:pt x="11810" y="18240"/>
                    <a:pt x="12501" y="18240"/>
                  </a:cubicBezTo>
                  <a:cubicBezTo>
                    <a:pt x="12575" y="18240"/>
                    <a:pt x="12647" y="18233"/>
                    <a:pt x="12717" y="18220"/>
                  </a:cubicBezTo>
                  <a:cubicBezTo>
                    <a:pt x="13448" y="18088"/>
                    <a:pt x="14179" y="17854"/>
                    <a:pt x="15473" y="17390"/>
                  </a:cubicBezTo>
                  <a:cubicBezTo>
                    <a:pt x="16767" y="16925"/>
                    <a:pt x="17299" y="15863"/>
                    <a:pt x="17266" y="15431"/>
                  </a:cubicBezTo>
                  <a:cubicBezTo>
                    <a:pt x="17232" y="14999"/>
                    <a:pt x="14577" y="7231"/>
                    <a:pt x="14012" y="5471"/>
                  </a:cubicBezTo>
                  <a:cubicBezTo>
                    <a:pt x="13448" y="3712"/>
                    <a:pt x="12253" y="1288"/>
                    <a:pt x="9630" y="590"/>
                  </a:cubicBezTo>
                  <a:cubicBezTo>
                    <a:pt x="8344" y="249"/>
                    <a:pt x="7334" y="1"/>
                    <a:pt x="63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518;p69"/>
            <p:cNvSpPr/>
            <p:nvPr/>
          </p:nvSpPr>
          <p:spPr>
            <a:xfrm>
              <a:off x="2100325" y="2266775"/>
              <a:ext cx="94400" cy="155675"/>
            </a:xfrm>
            <a:custGeom>
              <a:avLst/>
              <a:gdLst/>
              <a:ahLst/>
              <a:cxnLst/>
              <a:rect l="l" t="t" r="r" b="b"/>
              <a:pathLst>
                <a:path w="3776" h="6227" extrusionOk="0">
                  <a:moveTo>
                    <a:pt x="1378" y="1"/>
                  </a:moveTo>
                  <a:cubicBezTo>
                    <a:pt x="1371" y="1"/>
                    <a:pt x="1364" y="2"/>
                    <a:pt x="1358" y="3"/>
                  </a:cubicBezTo>
                  <a:cubicBezTo>
                    <a:pt x="1" y="347"/>
                    <a:pt x="469" y="6227"/>
                    <a:pt x="1932" y="6227"/>
                  </a:cubicBezTo>
                  <a:cubicBezTo>
                    <a:pt x="2005" y="6227"/>
                    <a:pt x="2080" y="6212"/>
                    <a:pt x="2158" y="6182"/>
                  </a:cubicBezTo>
                  <a:cubicBezTo>
                    <a:pt x="3776" y="5543"/>
                    <a:pt x="1916" y="1"/>
                    <a:pt x="1378"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519;p69"/>
            <p:cNvSpPr/>
            <p:nvPr/>
          </p:nvSpPr>
          <p:spPr>
            <a:xfrm>
              <a:off x="2206575" y="2175000"/>
              <a:ext cx="36500" cy="142625"/>
            </a:xfrm>
            <a:custGeom>
              <a:avLst/>
              <a:gdLst/>
              <a:ahLst/>
              <a:cxnLst/>
              <a:rect l="l" t="t" r="r" b="b"/>
              <a:pathLst>
                <a:path w="1460" h="5705" extrusionOk="0">
                  <a:moveTo>
                    <a:pt x="231" y="0"/>
                  </a:moveTo>
                  <a:cubicBezTo>
                    <a:pt x="2" y="0"/>
                    <a:pt x="205" y="2526"/>
                    <a:pt x="205" y="2526"/>
                  </a:cubicBezTo>
                  <a:cubicBezTo>
                    <a:pt x="205" y="2526"/>
                    <a:pt x="1" y="4605"/>
                    <a:pt x="37" y="5074"/>
                  </a:cubicBezTo>
                  <a:cubicBezTo>
                    <a:pt x="73" y="5543"/>
                    <a:pt x="717" y="5705"/>
                    <a:pt x="717" y="5705"/>
                  </a:cubicBezTo>
                  <a:lnTo>
                    <a:pt x="1459" y="3643"/>
                  </a:lnTo>
                  <a:lnTo>
                    <a:pt x="286" y="40"/>
                  </a:lnTo>
                  <a:cubicBezTo>
                    <a:pt x="266" y="13"/>
                    <a:pt x="247" y="0"/>
                    <a:pt x="23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520;p69"/>
            <p:cNvSpPr/>
            <p:nvPr/>
          </p:nvSpPr>
          <p:spPr>
            <a:xfrm>
              <a:off x="2052350" y="2259150"/>
              <a:ext cx="153875" cy="124825"/>
            </a:xfrm>
            <a:custGeom>
              <a:avLst/>
              <a:gdLst/>
              <a:ahLst/>
              <a:cxnLst/>
              <a:rect l="l" t="t" r="r" b="b"/>
              <a:pathLst>
                <a:path w="6155" h="4993" extrusionOk="0">
                  <a:moveTo>
                    <a:pt x="6115" y="0"/>
                  </a:moveTo>
                  <a:cubicBezTo>
                    <a:pt x="4219" y="263"/>
                    <a:pt x="1316" y="955"/>
                    <a:pt x="1" y="1280"/>
                  </a:cubicBezTo>
                  <a:cubicBezTo>
                    <a:pt x="65" y="2499"/>
                    <a:pt x="206" y="3753"/>
                    <a:pt x="352" y="4992"/>
                  </a:cubicBezTo>
                  <a:cubicBezTo>
                    <a:pt x="3228" y="4237"/>
                    <a:pt x="6154" y="2218"/>
                    <a:pt x="6154" y="2218"/>
                  </a:cubicBezTo>
                  <a:lnTo>
                    <a:pt x="6115"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521;p69"/>
            <p:cNvSpPr/>
            <p:nvPr/>
          </p:nvSpPr>
          <p:spPr>
            <a:xfrm>
              <a:off x="2181700" y="2175000"/>
              <a:ext cx="36600" cy="142675"/>
            </a:xfrm>
            <a:custGeom>
              <a:avLst/>
              <a:gdLst/>
              <a:ahLst/>
              <a:cxnLst/>
              <a:rect l="l" t="t" r="r" b="b"/>
              <a:pathLst>
                <a:path w="1464" h="5707" extrusionOk="0">
                  <a:moveTo>
                    <a:pt x="1211" y="0"/>
                  </a:moveTo>
                  <a:cubicBezTo>
                    <a:pt x="1194" y="0"/>
                    <a:pt x="1176" y="13"/>
                    <a:pt x="1156" y="40"/>
                  </a:cubicBezTo>
                  <a:cubicBezTo>
                    <a:pt x="844" y="449"/>
                    <a:pt x="0" y="3651"/>
                    <a:pt x="0" y="3651"/>
                  </a:cubicBezTo>
                  <a:lnTo>
                    <a:pt x="754" y="5707"/>
                  </a:lnTo>
                  <a:cubicBezTo>
                    <a:pt x="754" y="5707"/>
                    <a:pt x="1397" y="5542"/>
                    <a:pt x="1431" y="5073"/>
                  </a:cubicBezTo>
                  <a:cubicBezTo>
                    <a:pt x="1464" y="4604"/>
                    <a:pt x="1250" y="2526"/>
                    <a:pt x="1250" y="2526"/>
                  </a:cubicBezTo>
                  <a:cubicBezTo>
                    <a:pt x="1250" y="2526"/>
                    <a:pt x="1440" y="0"/>
                    <a:pt x="121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522;p69"/>
            <p:cNvSpPr/>
            <p:nvPr/>
          </p:nvSpPr>
          <p:spPr>
            <a:xfrm>
              <a:off x="2210150" y="2182525"/>
              <a:ext cx="4550" cy="116575"/>
            </a:xfrm>
            <a:custGeom>
              <a:avLst/>
              <a:gdLst/>
              <a:ahLst/>
              <a:cxnLst/>
              <a:rect l="l" t="t" r="r" b="b"/>
              <a:pathLst>
                <a:path w="182" h="4663" extrusionOk="0">
                  <a:moveTo>
                    <a:pt x="0" y="0"/>
                  </a:moveTo>
                  <a:lnTo>
                    <a:pt x="12" y="4663"/>
                  </a:lnTo>
                  <a:lnTo>
                    <a:pt x="181" y="4663"/>
                  </a:lnTo>
                  <a:lnTo>
                    <a:pt x="169" y="0"/>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523;p69"/>
            <p:cNvSpPr/>
            <p:nvPr/>
          </p:nvSpPr>
          <p:spPr>
            <a:xfrm>
              <a:off x="1979300" y="2266250"/>
              <a:ext cx="174425" cy="158450"/>
            </a:xfrm>
            <a:custGeom>
              <a:avLst/>
              <a:gdLst/>
              <a:ahLst/>
              <a:cxnLst/>
              <a:rect l="l" t="t" r="r" b="b"/>
              <a:pathLst>
                <a:path w="6977" h="6338" extrusionOk="0">
                  <a:moveTo>
                    <a:pt x="6199" y="1"/>
                  </a:moveTo>
                  <a:lnTo>
                    <a:pt x="6199" y="1"/>
                  </a:lnTo>
                  <a:cubicBezTo>
                    <a:pt x="6031" y="38"/>
                    <a:pt x="4044" y="366"/>
                    <a:pt x="2800" y="701"/>
                  </a:cubicBezTo>
                  <a:cubicBezTo>
                    <a:pt x="306" y="1979"/>
                    <a:pt x="0" y="3869"/>
                    <a:pt x="1437" y="5317"/>
                  </a:cubicBezTo>
                  <a:cubicBezTo>
                    <a:pt x="2092" y="5978"/>
                    <a:pt x="2994" y="6337"/>
                    <a:pt x="3926" y="6338"/>
                  </a:cubicBezTo>
                  <a:cubicBezTo>
                    <a:pt x="3962" y="6338"/>
                    <a:pt x="3998" y="6338"/>
                    <a:pt x="4033" y="6338"/>
                  </a:cubicBezTo>
                  <a:cubicBezTo>
                    <a:pt x="6211" y="6338"/>
                    <a:pt x="6976" y="6215"/>
                    <a:pt x="6976" y="6215"/>
                  </a:cubicBezTo>
                  <a:cubicBezTo>
                    <a:pt x="5037" y="5482"/>
                    <a:pt x="6199" y="1"/>
                    <a:pt x="6199"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524;p69"/>
            <p:cNvSpPr/>
            <p:nvPr/>
          </p:nvSpPr>
          <p:spPr>
            <a:xfrm>
              <a:off x="2104700" y="2268000"/>
              <a:ext cx="25500" cy="154800"/>
            </a:xfrm>
            <a:custGeom>
              <a:avLst/>
              <a:gdLst/>
              <a:ahLst/>
              <a:cxnLst/>
              <a:rect l="l" t="t" r="r" b="b"/>
              <a:pathLst>
                <a:path w="1020" h="6192" extrusionOk="0">
                  <a:moveTo>
                    <a:pt x="573" y="0"/>
                  </a:moveTo>
                  <a:cubicBezTo>
                    <a:pt x="553" y="0"/>
                    <a:pt x="534" y="12"/>
                    <a:pt x="527" y="32"/>
                  </a:cubicBezTo>
                  <a:cubicBezTo>
                    <a:pt x="330" y="524"/>
                    <a:pt x="205" y="1040"/>
                    <a:pt x="118" y="1562"/>
                  </a:cubicBezTo>
                  <a:cubicBezTo>
                    <a:pt x="37" y="2085"/>
                    <a:pt x="0" y="2615"/>
                    <a:pt x="25" y="3146"/>
                  </a:cubicBezTo>
                  <a:cubicBezTo>
                    <a:pt x="41" y="3677"/>
                    <a:pt x="129" y="4207"/>
                    <a:pt x="273" y="4717"/>
                  </a:cubicBezTo>
                  <a:lnTo>
                    <a:pt x="393" y="5097"/>
                  </a:lnTo>
                  <a:cubicBezTo>
                    <a:pt x="441" y="5221"/>
                    <a:pt x="495" y="5341"/>
                    <a:pt x="547" y="5464"/>
                  </a:cubicBezTo>
                  <a:lnTo>
                    <a:pt x="627" y="5646"/>
                  </a:lnTo>
                  <a:lnTo>
                    <a:pt x="722" y="5820"/>
                  </a:lnTo>
                  <a:lnTo>
                    <a:pt x="920" y="6166"/>
                  </a:lnTo>
                  <a:cubicBezTo>
                    <a:pt x="929" y="6182"/>
                    <a:pt x="946" y="6191"/>
                    <a:pt x="963" y="6191"/>
                  </a:cubicBezTo>
                  <a:cubicBezTo>
                    <a:pt x="970" y="6191"/>
                    <a:pt x="977" y="6190"/>
                    <a:pt x="984" y="6186"/>
                  </a:cubicBezTo>
                  <a:cubicBezTo>
                    <a:pt x="1009" y="6175"/>
                    <a:pt x="1019" y="6145"/>
                    <a:pt x="1008" y="6120"/>
                  </a:cubicBezTo>
                  <a:lnTo>
                    <a:pt x="1005" y="6115"/>
                  </a:lnTo>
                  <a:lnTo>
                    <a:pt x="837" y="5765"/>
                  </a:lnTo>
                  <a:lnTo>
                    <a:pt x="751" y="5592"/>
                  </a:lnTo>
                  <a:lnTo>
                    <a:pt x="684" y="5408"/>
                  </a:lnTo>
                  <a:cubicBezTo>
                    <a:pt x="642" y="5285"/>
                    <a:pt x="593" y="5167"/>
                    <a:pt x="550" y="5045"/>
                  </a:cubicBezTo>
                  <a:lnTo>
                    <a:pt x="447" y="4671"/>
                  </a:lnTo>
                  <a:cubicBezTo>
                    <a:pt x="329" y="4169"/>
                    <a:pt x="242" y="3657"/>
                    <a:pt x="235" y="3140"/>
                  </a:cubicBezTo>
                  <a:cubicBezTo>
                    <a:pt x="224" y="2624"/>
                    <a:pt x="244" y="2105"/>
                    <a:pt x="314" y="1591"/>
                  </a:cubicBezTo>
                  <a:cubicBezTo>
                    <a:pt x="349" y="1335"/>
                    <a:pt x="386" y="1078"/>
                    <a:pt x="441" y="823"/>
                  </a:cubicBezTo>
                  <a:cubicBezTo>
                    <a:pt x="490" y="569"/>
                    <a:pt x="550" y="315"/>
                    <a:pt x="621" y="66"/>
                  </a:cubicBezTo>
                  <a:lnTo>
                    <a:pt x="621" y="64"/>
                  </a:lnTo>
                  <a:cubicBezTo>
                    <a:pt x="628" y="39"/>
                    <a:pt x="614" y="13"/>
                    <a:pt x="592" y="4"/>
                  </a:cubicBezTo>
                  <a:cubicBezTo>
                    <a:pt x="585" y="1"/>
                    <a:pt x="579"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525;p69"/>
            <p:cNvSpPr/>
            <p:nvPr/>
          </p:nvSpPr>
          <p:spPr>
            <a:xfrm>
              <a:off x="2088600" y="2270550"/>
              <a:ext cx="25525" cy="154800"/>
            </a:xfrm>
            <a:custGeom>
              <a:avLst/>
              <a:gdLst/>
              <a:ahLst/>
              <a:cxnLst/>
              <a:rect l="l" t="t" r="r" b="b"/>
              <a:pathLst>
                <a:path w="1021" h="6192" extrusionOk="0">
                  <a:moveTo>
                    <a:pt x="573" y="0"/>
                  </a:moveTo>
                  <a:cubicBezTo>
                    <a:pt x="554" y="0"/>
                    <a:pt x="536" y="11"/>
                    <a:pt x="529" y="31"/>
                  </a:cubicBezTo>
                  <a:cubicBezTo>
                    <a:pt x="331" y="524"/>
                    <a:pt x="206" y="1040"/>
                    <a:pt x="118" y="1561"/>
                  </a:cubicBezTo>
                  <a:cubicBezTo>
                    <a:pt x="39" y="2085"/>
                    <a:pt x="1" y="2615"/>
                    <a:pt x="26" y="3146"/>
                  </a:cubicBezTo>
                  <a:cubicBezTo>
                    <a:pt x="42" y="3677"/>
                    <a:pt x="130" y="4205"/>
                    <a:pt x="274" y="4716"/>
                  </a:cubicBezTo>
                  <a:lnTo>
                    <a:pt x="395" y="5096"/>
                  </a:lnTo>
                  <a:cubicBezTo>
                    <a:pt x="442" y="5220"/>
                    <a:pt x="496" y="5341"/>
                    <a:pt x="549" y="5463"/>
                  </a:cubicBezTo>
                  <a:lnTo>
                    <a:pt x="628" y="5646"/>
                  </a:lnTo>
                  <a:lnTo>
                    <a:pt x="724" y="5820"/>
                  </a:lnTo>
                  <a:lnTo>
                    <a:pt x="921" y="6166"/>
                  </a:lnTo>
                  <a:cubicBezTo>
                    <a:pt x="930" y="6182"/>
                    <a:pt x="947" y="6191"/>
                    <a:pt x="964" y="6191"/>
                  </a:cubicBezTo>
                  <a:cubicBezTo>
                    <a:pt x="971" y="6191"/>
                    <a:pt x="979" y="6190"/>
                    <a:pt x="985" y="6186"/>
                  </a:cubicBezTo>
                  <a:cubicBezTo>
                    <a:pt x="1010" y="6174"/>
                    <a:pt x="1020" y="6145"/>
                    <a:pt x="1009" y="6120"/>
                  </a:cubicBezTo>
                  <a:lnTo>
                    <a:pt x="1006" y="6115"/>
                  </a:lnTo>
                  <a:lnTo>
                    <a:pt x="838" y="5765"/>
                  </a:lnTo>
                  <a:lnTo>
                    <a:pt x="752" y="5591"/>
                  </a:lnTo>
                  <a:lnTo>
                    <a:pt x="685" y="5408"/>
                  </a:lnTo>
                  <a:cubicBezTo>
                    <a:pt x="643" y="5286"/>
                    <a:pt x="595" y="5167"/>
                    <a:pt x="551" y="5044"/>
                  </a:cubicBezTo>
                  <a:lnTo>
                    <a:pt x="448" y="4671"/>
                  </a:lnTo>
                  <a:cubicBezTo>
                    <a:pt x="330" y="4168"/>
                    <a:pt x="244" y="3657"/>
                    <a:pt x="236" y="3140"/>
                  </a:cubicBezTo>
                  <a:cubicBezTo>
                    <a:pt x="225" y="2623"/>
                    <a:pt x="245" y="2105"/>
                    <a:pt x="315" y="1591"/>
                  </a:cubicBezTo>
                  <a:cubicBezTo>
                    <a:pt x="350" y="1334"/>
                    <a:pt x="388" y="1077"/>
                    <a:pt x="442" y="823"/>
                  </a:cubicBezTo>
                  <a:cubicBezTo>
                    <a:pt x="491" y="570"/>
                    <a:pt x="551" y="316"/>
                    <a:pt x="622" y="67"/>
                  </a:cubicBezTo>
                  <a:lnTo>
                    <a:pt x="622" y="63"/>
                  </a:lnTo>
                  <a:cubicBezTo>
                    <a:pt x="629" y="39"/>
                    <a:pt x="616" y="13"/>
                    <a:pt x="592" y="4"/>
                  </a:cubicBezTo>
                  <a:cubicBezTo>
                    <a:pt x="586" y="1"/>
                    <a:pt x="580"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526;p69"/>
            <p:cNvSpPr/>
            <p:nvPr/>
          </p:nvSpPr>
          <p:spPr>
            <a:xfrm>
              <a:off x="2234250" y="2266775"/>
              <a:ext cx="94425" cy="155675"/>
            </a:xfrm>
            <a:custGeom>
              <a:avLst/>
              <a:gdLst/>
              <a:ahLst/>
              <a:cxnLst/>
              <a:rect l="l" t="t" r="r" b="b"/>
              <a:pathLst>
                <a:path w="3777" h="6227" extrusionOk="0">
                  <a:moveTo>
                    <a:pt x="2399" y="1"/>
                  </a:moveTo>
                  <a:cubicBezTo>
                    <a:pt x="1860" y="1"/>
                    <a:pt x="1" y="5543"/>
                    <a:pt x="1619" y="6182"/>
                  </a:cubicBezTo>
                  <a:cubicBezTo>
                    <a:pt x="1696" y="6212"/>
                    <a:pt x="1772" y="6227"/>
                    <a:pt x="1845" y="6227"/>
                  </a:cubicBezTo>
                  <a:cubicBezTo>
                    <a:pt x="3308" y="6227"/>
                    <a:pt x="3777" y="347"/>
                    <a:pt x="2418" y="3"/>
                  </a:cubicBezTo>
                  <a:cubicBezTo>
                    <a:pt x="2412" y="2"/>
                    <a:pt x="2405" y="1"/>
                    <a:pt x="2399"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527;p69"/>
            <p:cNvSpPr/>
            <p:nvPr/>
          </p:nvSpPr>
          <p:spPr>
            <a:xfrm>
              <a:off x="2222800" y="2259150"/>
              <a:ext cx="153850" cy="124825"/>
            </a:xfrm>
            <a:custGeom>
              <a:avLst/>
              <a:gdLst/>
              <a:ahLst/>
              <a:cxnLst/>
              <a:rect l="l" t="t" r="r" b="b"/>
              <a:pathLst>
                <a:path w="6154" h="4993" extrusionOk="0">
                  <a:moveTo>
                    <a:pt x="40" y="0"/>
                  </a:moveTo>
                  <a:lnTo>
                    <a:pt x="0" y="2218"/>
                  </a:lnTo>
                  <a:cubicBezTo>
                    <a:pt x="0" y="2218"/>
                    <a:pt x="2927" y="4237"/>
                    <a:pt x="5802" y="4992"/>
                  </a:cubicBezTo>
                  <a:cubicBezTo>
                    <a:pt x="5949" y="3753"/>
                    <a:pt x="6090" y="2499"/>
                    <a:pt x="6154" y="1280"/>
                  </a:cubicBezTo>
                  <a:cubicBezTo>
                    <a:pt x="4838" y="955"/>
                    <a:pt x="1937" y="263"/>
                    <a:pt x="4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528;p69"/>
            <p:cNvSpPr/>
            <p:nvPr/>
          </p:nvSpPr>
          <p:spPr>
            <a:xfrm>
              <a:off x="2274300" y="2264725"/>
              <a:ext cx="179725" cy="157425"/>
            </a:xfrm>
            <a:custGeom>
              <a:avLst/>
              <a:gdLst/>
              <a:ahLst/>
              <a:cxnLst/>
              <a:rect l="l" t="t" r="r" b="b"/>
              <a:pathLst>
                <a:path w="7189" h="6297" extrusionOk="0">
                  <a:moveTo>
                    <a:pt x="777" y="1"/>
                  </a:moveTo>
                  <a:cubicBezTo>
                    <a:pt x="777" y="1"/>
                    <a:pt x="1939" y="5482"/>
                    <a:pt x="0" y="6215"/>
                  </a:cubicBezTo>
                  <a:cubicBezTo>
                    <a:pt x="0" y="6215"/>
                    <a:pt x="473" y="6297"/>
                    <a:pt x="2664" y="6297"/>
                  </a:cubicBezTo>
                  <a:cubicBezTo>
                    <a:pt x="2691" y="6297"/>
                    <a:pt x="2718" y="6297"/>
                    <a:pt x="2746" y="6297"/>
                  </a:cubicBezTo>
                  <a:cubicBezTo>
                    <a:pt x="3107" y="6176"/>
                    <a:pt x="4885" y="5978"/>
                    <a:pt x="5540" y="5318"/>
                  </a:cubicBezTo>
                  <a:cubicBezTo>
                    <a:pt x="6977" y="3870"/>
                    <a:pt x="7188" y="1727"/>
                    <a:pt x="4694" y="448"/>
                  </a:cubicBezTo>
                  <a:cubicBezTo>
                    <a:pt x="3452" y="113"/>
                    <a:pt x="944" y="39"/>
                    <a:pt x="777"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529;p69"/>
            <p:cNvSpPr/>
            <p:nvPr/>
          </p:nvSpPr>
          <p:spPr>
            <a:xfrm>
              <a:off x="2298825" y="2267975"/>
              <a:ext cx="25475" cy="154800"/>
            </a:xfrm>
            <a:custGeom>
              <a:avLst/>
              <a:gdLst/>
              <a:ahLst/>
              <a:cxnLst/>
              <a:rect l="l" t="t" r="r" b="b"/>
              <a:pathLst>
                <a:path w="1019" h="6192" extrusionOk="0">
                  <a:moveTo>
                    <a:pt x="443" y="1"/>
                  </a:moveTo>
                  <a:cubicBezTo>
                    <a:pt x="439" y="1"/>
                    <a:pt x="435" y="1"/>
                    <a:pt x="431" y="2"/>
                  </a:cubicBezTo>
                  <a:cubicBezTo>
                    <a:pt x="403" y="9"/>
                    <a:pt x="389" y="38"/>
                    <a:pt x="396" y="64"/>
                  </a:cubicBezTo>
                  <a:lnTo>
                    <a:pt x="397" y="66"/>
                  </a:lnTo>
                  <a:cubicBezTo>
                    <a:pt x="467" y="314"/>
                    <a:pt x="529" y="569"/>
                    <a:pt x="577" y="823"/>
                  </a:cubicBezTo>
                  <a:cubicBezTo>
                    <a:pt x="632" y="1077"/>
                    <a:pt x="669" y="1334"/>
                    <a:pt x="704" y="1591"/>
                  </a:cubicBezTo>
                  <a:cubicBezTo>
                    <a:pt x="775" y="2105"/>
                    <a:pt x="795" y="2623"/>
                    <a:pt x="783" y="3140"/>
                  </a:cubicBezTo>
                  <a:cubicBezTo>
                    <a:pt x="776" y="3657"/>
                    <a:pt x="690" y="4170"/>
                    <a:pt x="571" y="4671"/>
                  </a:cubicBezTo>
                  <a:lnTo>
                    <a:pt x="468" y="5044"/>
                  </a:lnTo>
                  <a:cubicBezTo>
                    <a:pt x="427" y="5167"/>
                    <a:pt x="377" y="5285"/>
                    <a:pt x="334" y="5408"/>
                  </a:cubicBezTo>
                  <a:lnTo>
                    <a:pt x="267" y="5591"/>
                  </a:lnTo>
                  <a:lnTo>
                    <a:pt x="183" y="5765"/>
                  </a:lnTo>
                  <a:lnTo>
                    <a:pt x="14" y="6115"/>
                  </a:lnTo>
                  <a:lnTo>
                    <a:pt x="11" y="6120"/>
                  </a:lnTo>
                  <a:cubicBezTo>
                    <a:pt x="0" y="6143"/>
                    <a:pt x="9" y="6172"/>
                    <a:pt x="31" y="6184"/>
                  </a:cubicBezTo>
                  <a:cubicBezTo>
                    <a:pt x="39" y="6189"/>
                    <a:pt x="48" y="6191"/>
                    <a:pt x="56" y="6191"/>
                  </a:cubicBezTo>
                  <a:cubicBezTo>
                    <a:pt x="73" y="6191"/>
                    <a:pt x="89" y="6182"/>
                    <a:pt x="98" y="6167"/>
                  </a:cubicBezTo>
                  <a:lnTo>
                    <a:pt x="296" y="5821"/>
                  </a:lnTo>
                  <a:lnTo>
                    <a:pt x="392" y="5647"/>
                  </a:lnTo>
                  <a:lnTo>
                    <a:pt x="471" y="5465"/>
                  </a:lnTo>
                  <a:cubicBezTo>
                    <a:pt x="524" y="5343"/>
                    <a:pt x="577" y="5222"/>
                    <a:pt x="626" y="5098"/>
                  </a:cubicBezTo>
                  <a:lnTo>
                    <a:pt x="745" y="4718"/>
                  </a:lnTo>
                  <a:cubicBezTo>
                    <a:pt x="891" y="4206"/>
                    <a:pt x="978" y="3678"/>
                    <a:pt x="994" y="3147"/>
                  </a:cubicBezTo>
                  <a:cubicBezTo>
                    <a:pt x="1018" y="2617"/>
                    <a:pt x="979" y="2086"/>
                    <a:pt x="901" y="1563"/>
                  </a:cubicBezTo>
                  <a:cubicBezTo>
                    <a:pt x="813" y="1041"/>
                    <a:pt x="689" y="525"/>
                    <a:pt x="492" y="33"/>
                  </a:cubicBezTo>
                  <a:cubicBezTo>
                    <a:pt x="484" y="13"/>
                    <a:pt x="464" y="1"/>
                    <a:pt x="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530;p69"/>
            <p:cNvSpPr/>
            <p:nvPr/>
          </p:nvSpPr>
          <p:spPr>
            <a:xfrm>
              <a:off x="2314900" y="2270575"/>
              <a:ext cx="25475" cy="154825"/>
            </a:xfrm>
            <a:custGeom>
              <a:avLst/>
              <a:gdLst/>
              <a:ahLst/>
              <a:cxnLst/>
              <a:rect l="l" t="t" r="r" b="b"/>
              <a:pathLst>
                <a:path w="1019" h="6193" extrusionOk="0">
                  <a:moveTo>
                    <a:pt x="445" y="1"/>
                  </a:moveTo>
                  <a:cubicBezTo>
                    <a:pt x="440" y="1"/>
                    <a:pt x="435" y="2"/>
                    <a:pt x="430" y="3"/>
                  </a:cubicBezTo>
                  <a:cubicBezTo>
                    <a:pt x="403" y="11"/>
                    <a:pt x="388" y="39"/>
                    <a:pt x="396" y="65"/>
                  </a:cubicBezTo>
                  <a:lnTo>
                    <a:pt x="397" y="68"/>
                  </a:lnTo>
                  <a:cubicBezTo>
                    <a:pt x="466" y="315"/>
                    <a:pt x="528" y="569"/>
                    <a:pt x="577" y="823"/>
                  </a:cubicBezTo>
                  <a:cubicBezTo>
                    <a:pt x="631" y="1078"/>
                    <a:pt x="669" y="1335"/>
                    <a:pt x="703" y="1591"/>
                  </a:cubicBezTo>
                  <a:cubicBezTo>
                    <a:pt x="774" y="2105"/>
                    <a:pt x="795" y="2624"/>
                    <a:pt x="784" y="3140"/>
                  </a:cubicBezTo>
                  <a:cubicBezTo>
                    <a:pt x="775" y="3657"/>
                    <a:pt x="690" y="4170"/>
                    <a:pt x="571" y="4671"/>
                  </a:cubicBezTo>
                  <a:lnTo>
                    <a:pt x="468" y="5045"/>
                  </a:lnTo>
                  <a:cubicBezTo>
                    <a:pt x="427" y="5167"/>
                    <a:pt x="378" y="5286"/>
                    <a:pt x="334" y="5408"/>
                  </a:cubicBezTo>
                  <a:lnTo>
                    <a:pt x="267" y="5592"/>
                  </a:lnTo>
                  <a:lnTo>
                    <a:pt x="182" y="5765"/>
                  </a:lnTo>
                  <a:lnTo>
                    <a:pt x="13" y="6115"/>
                  </a:lnTo>
                  <a:lnTo>
                    <a:pt x="11" y="6120"/>
                  </a:lnTo>
                  <a:cubicBezTo>
                    <a:pt x="0" y="6144"/>
                    <a:pt x="8" y="6172"/>
                    <a:pt x="31" y="6185"/>
                  </a:cubicBezTo>
                  <a:cubicBezTo>
                    <a:pt x="39" y="6190"/>
                    <a:pt x="47" y="6192"/>
                    <a:pt x="55" y="6192"/>
                  </a:cubicBezTo>
                  <a:cubicBezTo>
                    <a:pt x="72" y="6192"/>
                    <a:pt x="88" y="6183"/>
                    <a:pt x="98" y="6167"/>
                  </a:cubicBezTo>
                  <a:lnTo>
                    <a:pt x="295" y="5821"/>
                  </a:lnTo>
                  <a:lnTo>
                    <a:pt x="392" y="5648"/>
                  </a:lnTo>
                  <a:lnTo>
                    <a:pt x="470" y="5465"/>
                  </a:lnTo>
                  <a:cubicBezTo>
                    <a:pt x="523" y="5344"/>
                    <a:pt x="577" y="5222"/>
                    <a:pt x="625" y="5098"/>
                  </a:cubicBezTo>
                  <a:lnTo>
                    <a:pt x="744" y="4718"/>
                  </a:lnTo>
                  <a:cubicBezTo>
                    <a:pt x="891" y="4207"/>
                    <a:pt x="978" y="3678"/>
                    <a:pt x="994" y="3147"/>
                  </a:cubicBezTo>
                  <a:cubicBezTo>
                    <a:pt x="1019" y="2618"/>
                    <a:pt x="979" y="2086"/>
                    <a:pt x="901" y="1563"/>
                  </a:cubicBezTo>
                  <a:cubicBezTo>
                    <a:pt x="813" y="1042"/>
                    <a:pt x="689" y="526"/>
                    <a:pt x="491" y="33"/>
                  </a:cubicBezTo>
                  <a:cubicBezTo>
                    <a:pt x="484" y="13"/>
                    <a:pt x="466" y="1"/>
                    <a:pt x="4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531;p69"/>
            <p:cNvSpPr/>
            <p:nvPr/>
          </p:nvSpPr>
          <p:spPr>
            <a:xfrm>
              <a:off x="2053900" y="1891075"/>
              <a:ext cx="331975" cy="65750"/>
            </a:xfrm>
            <a:custGeom>
              <a:avLst/>
              <a:gdLst/>
              <a:ahLst/>
              <a:cxnLst/>
              <a:rect l="l" t="t" r="r" b="b"/>
              <a:pathLst>
                <a:path w="13279" h="2630" extrusionOk="0">
                  <a:moveTo>
                    <a:pt x="11062" y="1"/>
                  </a:moveTo>
                  <a:cubicBezTo>
                    <a:pt x="7563" y="1"/>
                    <a:pt x="4966" y="524"/>
                    <a:pt x="3314" y="1008"/>
                  </a:cubicBezTo>
                  <a:cubicBezTo>
                    <a:pt x="1179" y="1634"/>
                    <a:pt x="138" y="2312"/>
                    <a:pt x="94" y="2341"/>
                  </a:cubicBezTo>
                  <a:cubicBezTo>
                    <a:pt x="20" y="2388"/>
                    <a:pt x="1" y="2486"/>
                    <a:pt x="48" y="2559"/>
                  </a:cubicBezTo>
                  <a:cubicBezTo>
                    <a:pt x="78" y="2605"/>
                    <a:pt x="129" y="2630"/>
                    <a:pt x="180" y="2630"/>
                  </a:cubicBezTo>
                  <a:cubicBezTo>
                    <a:pt x="210" y="2630"/>
                    <a:pt x="241" y="2620"/>
                    <a:pt x="268" y="2604"/>
                  </a:cubicBezTo>
                  <a:cubicBezTo>
                    <a:pt x="278" y="2598"/>
                    <a:pt x="1324" y="1918"/>
                    <a:pt x="3420" y="1305"/>
                  </a:cubicBezTo>
                  <a:cubicBezTo>
                    <a:pt x="5049" y="830"/>
                    <a:pt x="7610" y="315"/>
                    <a:pt x="11063" y="315"/>
                  </a:cubicBezTo>
                  <a:cubicBezTo>
                    <a:pt x="11713" y="315"/>
                    <a:pt x="12395" y="334"/>
                    <a:pt x="13107" y="374"/>
                  </a:cubicBezTo>
                  <a:cubicBezTo>
                    <a:pt x="13110" y="374"/>
                    <a:pt x="13112" y="374"/>
                    <a:pt x="13115" y="374"/>
                  </a:cubicBezTo>
                  <a:cubicBezTo>
                    <a:pt x="13197" y="374"/>
                    <a:pt x="13268" y="309"/>
                    <a:pt x="13273" y="225"/>
                  </a:cubicBezTo>
                  <a:cubicBezTo>
                    <a:pt x="13278" y="139"/>
                    <a:pt x="13211" y="65"/>
                    <a:pt x="13125" y="59"/>
                  </a:cubicBezTo>
                  <a:cubicBezTo>
                    <a:pt x="12406" y="19"/>
                    <a:pt x="11718" y="1"/>
                    <a:pt x="110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532;p69"/>
            <p:cNvSpPr/>
            <p:nvPr/>
          </p:nvSpPr>
          <p:spPr>
            <a:xfrm>
              <a:off x="2053300" y="1897300"/>
              <a:ext cx="331950" cy="65750"/>
            </a:xfrm>
            <a:custGeom>
              <a:avLst/>
              <a:gdLst/>
              <a:ahLst/>
              <a:cxnLst/>
              <a:rect l="l" t="t" r="r" b="b"/>
              <a:pathLst>
                <a:path w="13278" h="2630" extrusionOk="0">
                  <a:moveTo>
                    <a:pt x="11066" y="0"/>
                  </a:moveTo>
                  <a:cubicBezTo>
                    <a:pt x="7564" y="0"/>
                    <a:pt x="4966" y="523"/>
                    <a:pt x="3313" y="1007"/>
                  </a:cubicBezTo>
                  <a:cubicBezTo>
                    <a:pt x="1178" y="1633"/>
                    <a:pt x="137" y="2313"/>
                    <a:pt x="93" y="2340"/>
                  </a:cubicBezTo>
                  <a:cubicBezTo>
                    <a:pt x="20" y="2388"/>
                    <a:pt x="0" y="2486"/>
                    <a:pt x="48" y="2558"/>
                  </a:cubicBezTo>
                  <a:cubicBezTo>
                    <a:pt x="77" y="2604"/>
                    <a:pt x="128" y="2629"/>
                    <a:pt x="179" y="2629"/>
                  </a:cubicBezTo>
                  <a:cubicBezTo>
                    <a:pt x="209" y="2629"/>
                    <a:pt x="240" y="2622"/>
                    <a:pt x="267" y="2603"/>
                  </a:cubicBezTo>
                  <a:cubicBezTo>
                    <a:pt x="277" y="2597"/>
                    <a:pt x="1323" y="1917"/>
                    <a:pt x="3419" y="1305"/>
                  </a:cubicBezTo>
                  <a:cubicBezTo>
                    <a:pt x="5049" y="829"/>
                    <a:pt x="7610" y="315"/>
                    <a:pt x="11063" y="315"/>
                  </a:cubicBezTo>
                  <a:cubicBezTo>
                    <a:pt x="11712" y="315"/>
                    <a:pt x="12394" y="333"/>
                    <a:pt x="13107" y="373"/>
                  </a:cubicBezTo>
                  <a:cubicBezTo>
                    <a:pt x="13109" y="373"/>
                    <a:pt x="13112" y="373"/>
                    <a:pt x="13114" y="373"/>
                  </a:cubicBezTo>
                  <a:cubicBezTo>
                    <a:pt x="13198" y="373"/>
                    <a:pt x="13268" y="309"/>
                    <a:pt x="13273" y="225"/>
                  </a:cubicBezTo>
                  <a:cubicBezTo>
                    <a:pt x="13278" y="139"/>
                    <a:pt x="13211" y="64"/>
                    <a:pt x="13124" y="59"/>
                  </a:cubicBezTo>
                  <a:cubicBezTo>
                    <a:pt x="12407" y="19"/>
                    <a:pt x="11720" y="0"/>
                    <a:pt x="110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533;p69"/>
            <p:cNvSpPr/>
            <p:nvPr/>
          </p:nvSpPr>
          <p:spPr>
            <a:xfrm>
              <a:off x="2048100" y="1895075"/>
              <a:ext cx="338950" cy="50550"/>
            </a:xfrm>
            <a:custGeom>
              <a:avLst/>
              <a:gdLst/>
              <a:ahLst/>
              <a:cxnLst/>
              <a:rect l="l" t="t" r="r" b="b"/>
              <a:pathLst>
                <a:path w="13558" h="2022" extrusionOk="0">
                  <a:moveTo>
                    <a:pt x="9441" y="0"/>
                  </a:moveTo>
                  <a:cubicBezTo>
                    <a:pt x="3609" y="0"/>
                    <a:pt x="151" y="1702"/>
                    <a:pt x="109" y="1724"/>
                  </a:cubicBezTo>
                  <a:cubicBezTo>
                    <a:pt x="32" y="1763"/>
                    <a:pt x="1" y="1857"/>
                    <a:pt x="40" y="1935"/>
                  </a:cubicBezTo>
                  <a:cubicBezTo>
                    <a:pt x="67" y="1989"/>
                    <a:pt x="123" y="2021"/>
                    <a:pt x="180" y="2021"/>
                  </a:cubicBezTo>
                  <a:cubicBezTo>
                    <a:pt x="203" y="2021"/>
                    <a:pt x="228" y="2015"/>
                    <a:pt x="251" y="2006"/>
                  </a:cubicBezTo>
                  <a:cubicBezTo>
                    <a:pt x="292" y="1985"/>
                    <a:pt x="3690" y="316"/>
                    <a:pt x="9435" y="316"/>
                  </a:cubicBezTo>
                  <a:cubicBezTo>
                    <a:pt x="10646" y="316"/>
                    <a:pt x="11961" y="390"/>
                    <a:pt x="13371" y="569"/>
                  </a:cubicBezTo>
                  <a:cubicBezTo>
                    <a:pt x="13378" y="570"/>
                    <a:pt x="13385" y="571"/>
                    <a:pt x="13392" y="571"/>
                  </a:cubicBezTo>
                  <a:cubicBezTo>
                    <a:pt x="13470" y="571"/>
                    <a:pt x="13538" y="512"/>
                    <a:pt x="13548" y="433"/>
                  </a:cubicBezTo>
                  <a:cubicBezTo>
                    <a:pt x="13558" y="347"/>
                    <a:pt x="13497" y="268"/>
                    <a:pt x="13412" y="256"/>
                  </a:cubicBezTo>
                  <a:cubicBezTo>
                    <a:pt x="11990" y="75"/>
                    <a:pt x="10663" y="0"/>
                    <a:pt x="94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534;p69"/>
            <p:cNvSpPr/>
            <p:nvPr/>
          </p:nvSpPr>
          <p:spPr>
            <a:xfrm>
              <a:off x="2355125" y="1925300"/>
              <a:ext cx="91075" cy="245550"/>
            </a:xfrm>
            <a:custGeom>
              <a:avLst/>
              <a:gdLst/>
              <a:ahLst/>
              <a:cxnLst/>
              <a:rect l="l" t="t" r="r" b="b"/>
              <a:pathLst>
                <a:path w="3643" h="9822" extrusionOk="0">
                  <a:moveTo>
                    <a:pt x="31" y="0"/>
                  </a:moveTo>
                  <a:lnTo>
                    <a:pt x="0" y="18"/>
                  </a:lnTo>
                  <a:cubicBezTo>
                    <a:pt x="368" y="818"/>
                    <a:pt x="610" y="1669"/>
                    <a:pt x="803" y="2528"/>
                  </a:cubicBezTo>
                  <a:cubicBezTo>
                    <a:pt x="997" y="3387"/>
                    <a:pt x="1139" y="4260"/>
                    <a:pt x="1332" y="5121"/>
                  </a:cubicBezTo>
                  <a:cubicBezTo>
                    <a:pt x="1522" y="5983"/>
                    <a:pt x="1761" y="6839"/>
                    <a:pt x="2118" y="7651"/>
                  </a:cubicBezTo>
                  <a:cubicBezTo>
                    <a:pt x="2472" y="8460"/>
                    <a:pt x="2962" y="9224"/>
                    <a:pt x="3617" y="9822"/>
                  </a:cubicBezTo>
                  <a:lnTo>
                    <a:pt x="3642" y="9795"/>
                  </a:lnTo>
                  <a:cubicBezTo>
                    <a:pt x="2999" y="9191"/>
                    <a:pt x="2527" y="8429"/>
                    <a:pt x="2174" y="7625"/>
                  </a:cubicBezTo>
                  <a:cubicBezTo>
                    <a:pt x="1823" y="6817"/>
                    <a:pt x="1590" y="5965"/>
                    <a:pt x="1404" y="5105"/>
                  </a:cubicBezTo>
                  <a:cubicBezTo>
                    <a:pt x="1219" y="4243"/>
                    <a:pt x="1066" y="3373"/>
                    <a:pt x="868" y="2513"/>
                  </a:cubicBezTo>
                  <a:cubicBezTo>
                    <a:pt x="669" y="1652"/>
                    <a:pt x="420" y="797"/>
                    <a:pt x="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535;p69"/>
            <p:cNvSpPr/>
            <p:nvPr/>
          </p:nvSpPr>
          <p:spPr>
            <a:xfrm>
              <a:off x="2327750" y="1930550"/>
              <a:ext cx="98075" cy="266375"/>
            </a:xfrm>
            <a:custGeom>
              <a:avLst/>
              <a:gdLst/>
              <a:ahLst/>
              <a:cxnLst/>
              <a:rect l="l" t="t" r="r" b="b"/>
              <a:pathLst>
                <a:path w="3923" h="10655" extrusionOk="0">
                  <a:moveTo>
                    <a:pt x="77" y="1"/>
                  </a:moveTo>
                  <a:lnTo>
                    <a:pt x="1" y="21"/>
                  </a:lnTo>
                  <a:lnTo>
                    <a:pt x="1947" y="7154"/>
                  </a:lnTo>
                  <a:cubicBezTo>
                    <a:pt x="2335" y="8578"/>
                    <a:pt x="2775" y="9916"/>
                    <a:pt x="3880" y="10654"/>
                  </a:cubicBezTo>
                  <a:lnTo>
                    <a:pt x="3923" y="10588"/>
                  </a:lnTo>
                  <a:cubicBezTo>
                    <a:pt x="2841" y="9864"/>
                    <a:pt x="2407" y="8542"/>
                    <a:pt x="2023" y="7133"/>
                  </a:cubicBezTo>
                  <a:lnTo>
                    <a:pt x="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536;p69"/>
            <p:cNvSpPr/>
            <p:nvPr/>
          </p:nvSpPr>
          <p:spPr>
            <a:xfrm>
              <a:off x="2292625" y="1949950"/>
              <a:ext cx="76500" cy="274675"/>
            </a:xfrm>
            <a:custGeom>
              <a:avLst/>
              <a:gdLst/>
              <a:ahLst/>
              <a:cxnLst/>
              <a:rect l="l" t="t" r="r" b="b"/>
              <a:pathLst>
                <a:path w="3060" h="10987" extrusionOk="0">
                  <a:moveTo>
                    <a:pt x="75" y="1"/>
                  </a:moveTo>
                  <a:lnTo>
                    <a:pt x="1" y="29"/>
                  </a:lnTo>
                  <a:cubicBezTo>
                    <a:pt x="752" y="1868"/>
                    <a:pt x="1230" y="3803"/>
                    <a:pt x="1421" y="5779"/>
                  </a:cubicBezTo>
                  <a:cubicBezTo>
                    <a:pt x="1446" y="6026"/>
                    <a:pt x="1464" y="6280"/>
                    <a:pt x="1484" y="6525"/>
                  </a:cubicBezTo>
                  <a:cubicBezTo>
                    <a:pt x="1535" y="7190"/>
                    <a:pt x="1590" y="7877"/>
                    <a:pt x="1732" y="8541"/>
                  </a:cubicBezTo>
                  <a:cubicBezTo>
                    <a:pt x="1962" y="9602"/>
                    <a:pt x="2391" y="10425"/>
                    <a:pt x="3007" y="10986"/>
                  </a:cubicBezTo>
                  <a:lnTo>
                    <a:pt x="3060" y="10928"/>
                  </a:lnTo>
                  <a:cubicBezTo>
                    <a:pt x="2455" y="10378"/>
                    <a:pt x="2035" y="9570"/>
                    <a:pt x="1810" y="8525"/>
                  </a:cubicBezTo>
                  <a:cubicBezTo>
                    <a:pt x="1668" y="7867"/>
                    <a:pt x="1614" y="7181"/>
                    <a:pt x="1562" y="6520"/>
                  </a:cubicBezTo>
                  <a:cubicBezTo>
                    <a:pt x="1544" y="6274"/>
                    <a:pt x="1524" y="6020"/>
                    <a:pt x="1499" y="5772"/>
                  </a:cubicBezTo>
                  <a:cubicBezTo>
                    <a:pt x="1308" y="3788"/>
                    <a:pt x="828" y="1845"/>
                    <a:pt x="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537;p69"/>
            <p:cNvSpPr/>
            <p:nvPr/>
          </p:nvSpPr>
          <p:spPr>
            <a:xfrm>
              <a:off x="2234350" y="1819100"/>
              <a:ext cx="64600" cy="50500"/>
            </a:xfrm>
            <a:custGeom>
              <a:avLst/>
              <a:gdLst/>
              <a:ahLst/>
              <a:cxnLst/>
              <a:rect l="l" t="t" r="r" b="b"/>
              <a:pathLst>
                <a:path w="2584" h="2020" extrusionOk="0">
                  <a:moveTo>
                    <a:pt x="34" y="0"/>
                  </a:moveTo>
                  <a:lnTo>
                    <a:pt x="1" y="72"/>
                  </a:lnTo>
                  <a:cubicBezTo>
                    <a:pt x="971" y="521"/>
                    <a:pt x="1842" y="1195"/>
                    <a:pt x="2522" y="2019"/>
                  </a:cubicBezTo>
                  <a:lnTo>
                    <a:pt x="2583" y="1969"/>
                  </a:lnTo>
                  <a:cubicBezTo>
                    <a:pt x="1896" y="1134"/>
                    <a:pt x="1015" y="454"/>
                    <a:pt x="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538;p69"/>
            <p:cNvSpPr/>
            <p:nvPr/>
          </p:nvSpPr>
          <p:spPr>
            <a:xfrm>
              <a:off x="2199125" y="1828800"/>
              <a:ext cx="49150" cy="58400"/>
            </a:xfrm>
            <a:custGeom>
              <a:avLst/>
              <a:gdLst/>
              <a:ahLst/>
              <a:cxnLst/>
              <a:rect l="l" t="t" r="r" b="b"/>
              <a:pathLst>
                <a:path w="1966" h="2336" extrusionOk="0">
                  <a:moveTo>
                    <a:pt x="43" y="1"/>
                  </a:moveTo>
                  <a:lnTo>
                    <a:pt x="0" y="68"/>
                  </a:lnTo>
                  <a:cubicBezTo>
                    <a:pt x="845" y="604"/>
                    <a:pt x="1517" y="1410"/>
                    <a:pt x="1891" y="2335"/>
                  </a:cubicBezTo>
                  <a:lnTo>
                    <a:pt x="1965" y="2306"/>
                  </a:lnTo>
                  <a:cubicBezTo>
                    <a:pt x="1584" y="1364"/>
                    <a:pt x="901" y="545"/>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539;p69"/>
            <p:cNvSpPr/>
            <p:nvPr/>
          </p:nvSpPr>
          <p:spPr>
            <a:xfrm>
              <a:off x="2098700" y="1842400"/>
              <a:ext cx="34575" cy="61275"/>
            </a:xfrm>
            <a:custGeom>
              <a:avLst/>
              <a:gdLst/>
              <a:ahLst/>
              <a:cxnLst/>
              <a:rect l="l" t="t" r="r" b="b"/>
              <a:pathLst>
                <a:path w="1383" h="2451" extrusionOk="0">
                  <a:moveTo>
                    <a:pt x="1327" y="1"/>
                  </a:moveTo>
                  <a:cubicBezTo>
                    <a:pt x="665" y="656"/>
                    <a:pt x="193" y="1521"/>
                    <a:pt x="1" y="2434"/>
                  </a:cubicBezTo>
                  <a:lnTo>
                    <a:pt x="78" y="2451"/>
                  </a:lnTo>
                  <a:cubicBezTo>
                    <a:pt x="268" y="1553"/>
                    <a:pt x="732" y="703"/>
                    <a:pt x="1383" y="58"/>
                  </a:cubicBez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540;p69"/>
            <p:cNvSpPr/>
            <p:nvPr/>
          </p:nvSpPr>
          <p:spPr>
            <a:xfrm>
              <a:off x="2122000" y="1857275"/>
              <a:ext cx="16550" cy="38200"/>
            </a:xfrm>
            <a:custGeom>
              <a:avLst/>
              <a:gdLst/>
              <a:ahLst/>
              <a:cxnLst/>
              <a:rect l="l" t="t" r="r" b="b"/>
              <a:pathLst>
                <a:path w="662" h="1528" extrusionOk="0">
                  <a:moveTo>
                    <a:pt x="588" y="1"/>
                  </a:moveTo>
                  <a:lnTo>
                    <a:pt x="1" y="1499"/>
                  </a:lnTo>
                  <a:lnTo>
                    <a:pt x="74" y="1528"/>
                  </a:lnTo>
                  <a:lnTo>
                    <a:pt x="661" y="29"/>
                  </a:lnTo>
                  <a:lnTo>
                    <a:pt x="58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541;p69"/>
            <p:cNvSpPr/>
            <p:nvPr/>
          </p:nvSpPr>
          <p:spPr>
            <a:xfrm>
              <a:off x="2214550" y="1919825"/>
              <a:ext cx="8425" cy="14975"/>
            </a:xfrm>
            <a:custGeom>
              <a:avLst/>
              <a:gdLst/>
              <a:ahLst/>
              <a:cxnLst/>
              <a:rect l="l" t="t" r="r" b="b"/>
              <a:pathLst>
                <a:path w="337" h="599" extrusionOk="0">
                  <a:moveTo>
                    <a:pt x="71" y="1"/>
                  </a:moveTo>
                  <a:lnTo>
                    <a:pt x="0" y="35"/>
                  </a:lnTo>
                  <a:lnTo>
                    <a:pt x="265" y="599"/>
                  </a:lnTo>
                  <a:lnTo>
                    <a:pt x="336" y="566"/>
                  </a:lnTo>
                  <a:lnTo>
                    <a:pt x="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542;p69"/>
            <p:cNvSpPr/>
            <p:nvPr/>
          </p:nvSpPr>
          <p:spPr>
            <a:xfrm>
              <a:off x="2133100" y="1941725"/>
              <a:ext cx="2000" cy="13300"/>
            </a:xfrm>
            <a:custGeom>
              <a:avLst/>
              <a:gdLst/>
              <a:ahLst/>
              <a:cxnLst/>
              <a:rect l="l" t="t" r="r" b="b"/>
              <a:pathLst>
                <a:path w="80" h="532" extrusionOk="0">
                  <a:moveTo>
                    <a:pt x="1" y="1"/>
                  </a:moveTo>
                  <a:lnTo>
                    <a:pt x="1" y="532"/>
                  </a:lnTo>
                  <a:lnTo>
                    <a:pt x="79" y="532"/>
                  </a:lnTo>
                  <a:lnTo>
                    <a:pt x="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543;p69"/>
            <p:cNvSpPr/>
            <p:nvPr/>
          </p:nvSpPr>
          <p:spPr>
            <a:xfrm>
              <a:off x="2274500" y="2398375"/>
              <a:ext cx="140150" cy="26850"/>
            </a:xfrm>
            <a:custGeom>
              <a:avLst/>
              <a:gdLst/>
              <a:ahLst/>
              <a:cxnLst/>
              <a:rect l="l" t="t" r="r" b="b"/>
              <a:pathLst>
                <a:path w="5606" h="1074" extrusionOk="0">
                  <a:moveTo>
                    <a:pt x="5572" y="1"/>
                  </a:moveTo>
                  <a:cubicBezTo>
                    <a:pt x="5568" y="1"/>
                    <a:pt x="5563" y="1"/>
                    <a:pt x="5559" y="4"/>
                  </a:cubicBezTo>
                  <a:lnTo>
                    <a:pt x="5558" y="5"/>
                  </a:lnTo>
                  <a:lnTo>
                    <a:pt x="5239" y="159"/>
                  </a:lnTo>
                  <a:lnTo>
                    <a:pt x="5079" y="236"/>
                  </a:lnTo>
                  <a:lnTo>
                    <a:pt x="4914" y="301"/>
                  </a:lnTo>
                  <a:lnTo>
                    <a:pt x="4584" y="431"/>
                  </a:lnTo>
                  <a:lnTo>
                    <a:pt x="4247" y="540"/>
                  </a:lnTo>
                  <a:cubicBezTo>
                    <a:pt x="3795" y="674"/>
                    <a:pt x="3335" y="786"/>
                    <a:pt x="2866" y="847"/>
                  </a:cubicBezTo>
                  <a:cubicBezTo>
                    <a:pt x="2399" y="910"/>
                    <a:pt x="1927" y="951"/>
                    <a:pt x="1455" y="957"/>
                  </a:cubicBezTo>
                  <a:cubicBezTo>
                    <a:pt x="1373" y="958"/>
                    <a:pt x="1291" y="959"/>
                    <a:pt x="1209" y="959"/>
                  </a:cubicBezTo>
                  <a:cubicBezTo>
                    <a:pt x="817" y="959"/>
                    <a:pt x="425" y="942"/>
                    <a:pt x="38" y="900"/>
                  </a:cubicBezTo>
                  <a:lnTo>
                    <a:pt x="35" y="899"/>
                  </a:lnTo>
                  <a:cubicBezTo>
                    <a:pt x="35" y="899"/>
                    <a:pt x="34" y="899"/>
                    <a:pt x="33" y="899"/>
                  </a:cubicBezTo>
                  <a:cubicBezTo>
                    <a:pt x="19" y="899"/>
                    <a:pt x="5" y="909"/>
                    <a:pt x="4" y="924"/>
                  </a:cubicBezTo>
                  <a:cubicBezTo>
                    <a:pt x="0" y="939"/>
                    <a:pt x="13" y="955"/>
                    <a:pt x="28" y="957"/>
                  </a:cubicBezTo>
                  <a:cubicBezTo>
                    <a:pt x="500" y="1038"/>
                    <a:pt x="977" y="1070"/>
                    <a:pt x="1456" y="1073"/>
                  </a:cubicBezTo>
                  <a:cubicBezTo>
                    <a:pt x="1933" y="1070"/>
                    <a:pt x="2411" y="1039"/>
                    <a:pt x="2884" y="967"/>
                  </a:cubicBezTo>
                  <a:cubicBezTo>
                    <a:pt x="3358" y="901"/>
                    <a:pt x="3826" y="791"/>
                    <a:pt x="4280" y="641"/>
                  </a:cubicBezTo>
                  <a:cubicBezTo>
                    <a:pt x="4738" y="501"/>
                    <a:pt x="5169" y="287"/>
                    <a:pt x="5587" y="56"/>
                  </a:cubicBezTo>
                  <a:cubicBezTo>
                    <a:pt x="5600" y="49"/>
                    <a:pt x="5606" y="32"/>
                    <a:pt x="5599" y="18"/>
                  </a:cubicBezTo>
                  <a:cubicBezTo>
                    <a:pt x="5594" y="7"/>
                    <a:pt x="5583"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544;p69"/>
            <p:cNvSpPr/>
            <p:nvPr/>
          </p:nvSpPr>
          <p:spPr>
            <a:xfrm>
              <a:off x="2036975" y="2415000"/>
              <a:ext cx="117575" cy="14800"/>
            </a:xfrm>
            <a:custGeom>
              <a:avLst/>
              <a:gdLst/>
              <a:ahLst/>
              <a:cxnLst/>
              <a:rect l="l" t="t" r="r" b="b"/>
              <a:pathLst>
                <a:path w="4703" h="592" extrusionOk="0">
                  <a:moveTo>
                    <a:pt x="34" y="0"/>
                  </a:moveTo>
                  <a:cubicBezTo>
                    <a:pt x="21" y="0"/>
                    <a:pt x="10" y="8"/>
                    <a:pt x="6" y="21"/>
                  </a:cubicBezTo>
                  <a:cubicBezTo>
                    <a:pt x="1" y="36"/>
                    <a:pt x="8" y="53"/>
                    <a:pt x="23" y="58"/>
                  </a:cubicBezTo>
                  <a:cubicBezTo>
                    <a:pt x="210" y="122"/>
                    <a:pt x="394" y="193"/>
                    <a:pt x="584" y="251"/>
                  </a:cubicBezTo>
                  <a:cubicBezTo>
                    <a:pt x="774" y="304"/>
                    <a:pt x="962" y="364"/>
                    <a:pt x="1157" y="402"/>
                  </a:cubicBezTo>
                  <a:lnTo>
                    <a:pt x="1447" y="465"/>
                  </a:lnTo>
                  <a:lnTo>
                    <a:pt x="1740" y="511"/>
                  </a:lnTo>
                  <a:cubicBezTo>
                    <a:pt x="1838" y="528"/>
                    <a:pt x="1936" y="541"/>
                    <a:pt x="2036" y="548"/>
                  </a:cubicBezTo>
                  <a:cubicBezTo>
                    <a:pt x="2135" y="558"/>
                    <a:pt x="2233" y="569"/>
                    <a:pt x="2332" y="575"/>
                  </a:cubicBezTo>
                  <a:cubicBezTo>
                    <a:pt x="2485" y="586"/>
                    <a:pt x="2638" y="592"/>
                    <a:pt x="2791" y="592"/>
                  </a:cubicBezTo>
                  <a:cubicBezTo>
                    <a:pt x="3034" y="592"/>
                    <a:pt x="3278" y="578"/>
                    <a:pt x="3520" y="554"/>
                  </a:cubicBezTo>
                  <a:cubicBezTo>
                    <a:pt x="3914" y="508"/>
                    <a:pt x="4305" y="434"/>
                    <a:pt x="4679" y="292"/>
                  </a:cubicBezTo>
                  <a:cubicBezTo>
                    <a:pt x="4693" y="286"/>
                    <a:pt x="4702" y="270"/>
                    <a:pt x="4698" y="255"/>
                  </a:cubicBezTo>
                  <a:cubicBezTo>
                    <a:pt x="4695" y="241"/>
                    <a:pt x="4683" y="233"/>
                    <a:pt x="4671" y="233"/>
                  </a:cubicBezTo>
                  <a:cubicBezTo>
                    <a:pt x="4668" y="233"/>
                    <a:pt x="4665" y="233"/>
                    <a:pt x="4662" y="234"/>
                  </a:cubicBezTo>
                  <a:lnTo>
                    <a:pt x="4660" y="234"/>
                  </a:lnTo>
                  <a:cubicBezTo>
                    <a:pt x="4288" y="343"/>
                    <a:pt x="3897" y="400"/>
                    <a:pt x="3510" y="434"/>
                  </a:cubicBezTo>
                  <a:cubicBezTo>
                    <a:pt x="3286" y="454"/>
                    <a:pt x="3062" y="463"/>
                    <a:pt x="2837" y="463"/>
                  </a:cubicBezTo>
                  <a:cubicBezTo>
                    <a:pt x="2672" y="463"/>
                    <a:pt x="2506" y="458"/>
                    <a:pt x="2341" y="449"/>
                  </a:cubicBezTo>
                  <a:cubicBezTo>
                    <a:pt x="2244" y="444"/>
                    <a:pt x="2146" y="433"/>
                    <a:pt x="2049" y="425"/>
                  </a:cubicBezTo>
                  <a:cubicBezTo>
                    <a:pt x="1952" y="419"/>
                    <a:pt x="1856" y="407"/>
                    <a:pt x="1759" y="392"/>
                  </a:cubicBezTo>
                  <a:lnTo>
                    <a:pt x="1469" y="351"/>
                  </a:lnTo>
                  <a:lnTo>
                    <a:pt x="1181" y="296"/>
                  </a:lnTo>
                  <a:cubicBezTo>
                    <a:pt x="987" y="265"/>
                    <a:pt x="800" y="206"/>
                    <a:pt x="609" y="165"/>
                  </a:cubicBezTo>
                  <a:cubicBezTo>
                    <a:pt x="419" y="117"/>
                    <a:pt x="233" y="55"/>
                    <a:pt x="44" y="1"/>
                  </a:cubicBezTo>
                  <a:lnTo>
                    <a:pt x="42" y="1"/>
                  </a:lnTo>
                  <a:cubicBezTo>
                    <a:pt x="39" y="0"/>
                    <a:pt x="37"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545;p69"/>
            <p:cNvSpPr/>
            <p:nvPr/>
          </p:nvSpPr>
          <p:spPr>
            <a:xfrm>
              <a:off x="2294000" y="2264975"/>
              <a:ext cx="98925" cy="11200"/>
            </a:xfrm>
            <a:custGeom>
              <a:avLst/>
              <a:gdLst/>
              <a:ahLst/>
              <a:cxnLst/>
              <a:rect l="l" t="t" r="r" b="b"/>
              <a:pathLst>
                <a:path w="3957" h="448" extrusionOk="0">
                  <a:moveTo>
                    <a:pt x="612" y="1"/>
                  </a:moveTo>
                  <a:cubicBezTo>
                    <a:pt x="418" y="1"/>
                    <a:pt x="223" y="6"/>
                    <a:pt x="27" y="22"/>
                  </a:cubicBezTo>
                  <a:cubicBezTo>
                    <a:pt x="13" y="24"/>
                    <a:pt x="1" y="35"/>
                    <a:pt x="2" y="51"/>
                  </a:cubicBezTo>
                  <a:cubicBezTo>
                    <a:pt x="1" y="66"/>
                    <a:pt x="13" y="81"/>
                    <a:pt x="30" y="81"/>
                  </a:cubicBezTo>
                  <a:lnTo>
                    <a:pt x="31" y="81"/>
                  </a:lnTo>
                  <a:cubicBezTo>
                    <a:pt x="356" y="87"/>
                    <a:pt x="682" y="103"/>
                    <a:pt x="1006" y="124"/>
                  </a:cubicBezTo>
                  <a:cubicBezTo>
                    <a:pt x="1331" y="142"/>
                    <a:pt x="1656" y="171"/>
                    <a:pt x="1980" y="200"/>
                  </a:cubicBezTo>
                  <a:cubicBezTo>
                    <a:pt x="2628" y="264"/>
                    <a:pt x="3275" y="350"/>
                    <a:pt x="3921" y="447"/>
                  </a:cubicBezTo>
                  <a:cubicBezTo>
                    <a:pt x="3922" y="448"/>
                    <a:pt x="3923" y="448"/>
                    <a:pt x="3925" y="448"/>
                  </a:cubicBezTo>
                  <a:cubicBezTo>
                    <a:pt x="3938" y="448"/>
                    <a:pt x="3950" y="438"/>
                    <a:pt x="3954" y="424"/>
                  </a:cubicBezTo>
                  <a:cubicBezTo>
                    <a:pt x="3957" y="408"/>
                    <a:pt x="3947" y="393"/>
                    <a:pt x="3931" y="390"/>
                  </a:cubicBezTo>
                  <a:cubicBezTo>
                    <a:pt x="3612" y="321"/>
                    <a:pt x="3289" y="257"/>
                    <a:pt x="2965" y="206"/>
                  </a:cubicBezTo>
                  <a:cubicBezTo>
                    <a:pt x="2643" y="153"/>
                    <a:pt x="2318" y="114"/>
                    <a:pt x="1992" y="77"/>
                  </a:cubicBezTo>
                  <a:cubicBezTo>
                    <a:pt x="1666" y="41"/>
                    <a:pt x="1339" y="21"/>
                    <a:pt x="1012" y="6"/>
                  </a:cubicBezTo>
                  <a:cubicBezTo>
                    <a:pt x="878" y="3"/>
                    <a:pt x="745" y="1"/>
                    <a:pt x="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546;p69"/>
            <p:cNvSpPr/>
            <p:nvPr/>
          </p:nvSpPr>
          <p:spPr>
            <a:xfrm>
              <a:off x="2046725" y="2265475"/>
              <a:ext cx="88250" cy="12700"/>
            </a:xfrm>
            <a:custGeom>
              <a:avLst/>
              <a:gdLst/>
              <a:ahLst/>
              <a:cxnLst/>
              <a:rect l="l" t="t" r="r" b="b"/>
              <a:pathLst>
                <a:path w="3530" h="508" extrusionOk="0">
                  <a:moveTo>
                    <a:pt x="3499" y="1"/>
                  </a:moveTo>
                  <a:cubicBezTo>
                    <a:pt x="3207" y="8"/>
                    <a:pt x="2916" y="31"/>
                    <a:pt x="2625" y="56"/>
                  </a:cubicBezTo>
                  <a:cubicBezTo>
                    <a:pt x="2333" y="85"/>
                    <a:pt x="2044" y="115"/>
                    <a:pt x="1754" y="156"/>
                  </a:cubicBezTo>
                  <a:cubicBezTo>
                    <a:pt x="1464" y="197"/>
                    <a:pt x="1174" y="237"/>
                    <a:pt x="887" y="287"/>
                  </a:cubicBezTo>
                  <a:cubicBezTo>
                    <a:pt x="600" y="334"/>
                    <a:pt x="313" y="391"/>
                    <a:pt x="26" y="449"/>
                  </a:cubicBezTo>
                  <a:cubicBezTo>
                    <a:pt x="11" y="453"/>
                    <a:pt x="0" y="468"/>
                    <a:pt x="3" y="483"/>
                  </a:cubicBezTo>
                  <a:cubicBezTo>
                    <a:pt x="5" y="497"/>
                    <a:pt x="17" y="507"/>
                    <a:pt x="31" y="507"/>
                  </a:cubicBezTo>
                  <a:cubicBezTo>
                    <a:pt x="33" y="507"/>
                    <a:pt x="34" y="507"/>
                    <a:pt x="36" y="507"/>
                  </a:cubicBezTo>
                  <a:lnTo>
                    <a:pt x="1771" y="279"/>
                  </a:lnTo>
                  <a:cubicBezTo>
                    <a:pt x="2349" y="208"/>
                    <a:pt x="2927" y="140"/>
                    <a:pt x="3504" y="61"/>
                  </a:cubicBezTo>
                  <a:cubicBezTo>
                    <a:pt x="3520" y="59"/>
                    <a:pt x="3530" y="46"/>
                    <a:pt x="3529" y="29"/>
                  </a:cubicBezTo>
                  <a:cubicBezTo>
                    <a:pt x="3529" y="13"/>
                    <a:pt x="3517" y="1"/>
                    <a:pt x="3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547;p69"/>
            <p:cNvSpPr/>
            <p:nvPr/>
          </p:nvSpPr>
          <p:spPr>
            <a:xfrm>
              <a:off x="1872375" y="2608425"/>
              <a:ext cx="316050" cy="285900"/>
            </a:xfrm>
            <a:custGeom>
              <a:avLst/>
              <a:gdLst/>
              <a:ahLst/>
              <a:cxnLst/>
              <a:rect l="l" t="t" r="r" b="b"/>
              <a:pathLst>
                <a:path w="12642" h="11436" extrusionOk="0">
                  <a:moveTo>
                    <a:pt x="12641" y="1"/>
                  </a:moveTo>
                  <a:lnTo>
                    <a:pt x="11518" y="609"/>
                  </a:lnTo>
                  <a:cubicBezTo>
                    <a:pt x="11469" y="587"/>
                    <a:pt x="11421" y="577"/>
                    <a:pt x="11375" y="577"/>
                  </a:cubicBezTo>
                  <a:cubicBezTo>
                    <a:pt x="10347" y="577"/>
                    <a:pt x="9972" y="5707"/>
                    <a:pt x="8711" y="5707"/>
                  </a:cubicBezTo>
                  <a:cubicBezTo>
                    <a:pt x="8709" y="5707"/>
                    <a:pt x="8708" y="5707"/>
                    <a:pt x="8706" y="5707"/>
                  </a:cubicBezTo>
                  <a:cubicBezTo>
                    <a:pt x="7646" y="5693"/>
                    <a:pt x="6587" y="5685"/>
                    <a:pt x="5527" y="5685"/>
                  </a:cubicBezTo>
                  <a:cubicBezTo>
                    <a:pt x="3685" y="5685"/>
                    <a:pt x="1842" y="5709"/>
                    <a:pt x="0" y="5763"/>
                  </a:cubicBezTo>
                  <a:cubicBezTo>
                    <a:pt x="125" y="7425"/>
                    <a:pt x="167" y="9219"/>
                    <a:pt x="191" y="10953"/>
                  </a:cubicBezTo>
                  <a:cubicBezTo>
                    <a:pt x="401" y="11121"/>
                    <a:pt x="662" y="11205"/>
                    <a:pt x="926" y="11205"/>
                  </a:cubicBezTo>
                  <a:cubicBezTo>
                    <a:pt x="1181" y="11205"/>
                    <a:pt x="1439" y="11127"/>
                    <a:pt x="1661" y="10974"/>
                  </a:cubicBezTo>
                  <a:cubicBezTo>
                    <a:pt x="1693" y="10406"/>
                    <a:pt x="1724" y="9836"/>
                    <a:pt x="1684" y="9286"/>
                  </a:cubicBezTo>
                  <a:lnTo>
                    <a:pt x="1684" y="9286"/>
                  </a:lnTo>
                  <a:cubicBezTo>
                    <a:pt x="3508" y="9420"/>
                    <a:pt x="5335" y="9488"/>
                    <a:pt x="7151" y="9488"/>
                  </a:cubicBezTo>
                  <a:cubicBezTo>
                    <a:pt x="8276" y="9488"/>
                    <a:pt x="9397" y="9461"/>
                    <a:pt x="10509" y="9409"/>
                  </a:cubicBezTo>
                  <a:lnTo>
                    <a:pt x="10509" y="9409"/>
                  </a:lnTo>
                  <a:cubicBezTo>
                    <a:pt x="10493" y="10010"/>
                    <a:pt x="10475" y="10612"/>
                    <a:pt x="10425" y="11280"/>
                  </a:cubicBezTo>
                  <a:cubicBezTo>
                    <a:pt x="10673" y="11383"/>
                    <a:pt x="10938" y="11435"/>
                    <a:pt x="11203" y="11435"/>
                  </a:cubicBezTo>
                  <a:cubicBezTo>
                    <a:pt x="11556" y="11435"/>
                    <a:pt x="11908" y="11344"/>
                    <a:pt x="12223" y="11158"/>
                  </a:cubicBezTo>
                  <a:cubicBezTo>
                    <a:pt x="12255" y="9523"/>
                    <a:pt x="12467" y="1626"/>
                    <a:pt x="12641" y="1"/>
                  </a:cubicBezTo>
                  <a:close/>
                </a:path>
              </a:pathLst>
            </a:custGeom>
            <a:solidFill>
              <a:srgbClr val="AB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548;p69"/>
            <p:cNvSpPr/>
            <p:nvPr/>
          </p:nvSpPr>
          <p:spPr>
            <a:xfrm>
              <a:off x="1853225" y="2856775"/>
              <a:ext cx="134325" cy="11050"/>
            </a:xfrm>
            <a:custGeom>
              <a:avLst/>
              <a:gdLst/>
              <a:ahLst/>
              <a:cxnLst/>
              <a:rect l="l" t="t" r="r" b="b"/>
              <a:pathLst>
                <a:path w="5373" h="442" extrusionOk="0">
                  <a:moveTo>
                    <a:pt x="32" y="0"/>
                  </a:moveTo>
                  <a:lnTo>
                    <a:pt x="1" y="81"/>
                  </a:lnTo>
                  <a:cubicBezTo>
                    <a:pt x="506" y="277"/>
                    <a:pt x="1037" y="334"/>
                    <a:pt x="1573" y="334"/>
                  </a:cubicBezTo>
                  <a:cubicBezTo>
                    <a:pt x="1956" y="334"/>
                    <a:pt x="2341" y="305"/>
                    <a:pt x="2721" y="276"/>
                  </a:cubicBezTo>
                  <a:cubicBezTo>
                    <a:pt x="3101" y="247"/>
                    <a:pt x="3485" y="218"/>
                    <a:pt x="3867" y="218"/>
                  </a:cubicBezTo>
                  <a:cubicBezTo>
                    <a:pt x="4371" y="218"/>
                    <a:pt x="4870" y="269"/>
                    <a:pt x="5343" y="441"/>
                  </a:cubicBezTo>
                  <a:lnTo>
                    <a:pt x="5372" y="361"/>
                  </a:lnTo>
                  <a:cubicBezTo>
                    <a:pt x="4886" y="185"/>
                    <a:pt x="4378" y="133"/>
                    <a:pt x="3866" y="133"/>
                  </a:cubicBezTo>
                  <a:cubicBezTo>
                    <a:pt x="3482" y="133"/>
                    <a:pt x="3095" y="162"/>
                    <a:pt x="2714" y="191"/>
                  </a:cubicBezTo>
                  <a:cubicBezTo>
                    <a:pt x="2337" y="220"/>
                    <a:pt x="1955" y="249"/>
                    <a:pt x="1575" y="249"/>
                  </a:cubicBezTo>
                  <a:cubicBezTo>
                    <a:pt x="1047" y="249"/>
                    <a:pt x="525" y="193"/>
                    <a:pt x="32"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549;p69"/>
            <p:cNvSpPr/>
            <p:nvPr/>
          </p:nvSpPr>
          <p:spPr>
            <a:xfrm>
              <a:off x="1854400" y="2873250"/>
              <a:ext cx="123875" cy="5675"/>
            </a:xfrm>
            <a:custGeom>
              <a:avLst/>
              <a:gdLst/>
              <a:ahLst/>
              <a:cxnLst/>
              <a:rect l="l" t="t" r="r" b="b"/>
              <a:pathLst>
                <a:path w="4955" h="227" extrusionOk="0">
                  <a:moveTo>
                    <a:pt x="737" y="0"/>
                  </a:moveTo>
                  <a:cubicBezTo>
                    <a:pt x="491" y="0"/>
                    <a:pt x="245" y="2"/>
                    <a:pt x="0" y="5"/>
                  </a:cubicBezTo>
                  <a:lnTo>
                    <a:pt x="2" y="89"/>
                  </a:lnTo>
                  <a:cubicBezTo>
                    <a:pt x="231" y="87"/>
                    <a:pt x="460" y="86"/>
                    <a:pt x="690" y="86"/>
                  </a:cubicBezTo>
                  <a:cubicBezTo>
                    <a:pt x="2109" y="86"/>
                    <a:pt x="3538" y="132"/>
                    <a:pt x="4949" y="226"/>
                  </a:cubicBezTo>
                  <a:lnTo>
                    <a:pt x="4954" y="141"/>
                  </a:lnTo>
                  <a:cubicBezTo>
                    <a:pt x="3557" y="48"/>
                    <a:pt x="2142" y="0"/>
                    <a:pt x="737"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550;p69"/>
            <p:cNvSpPr/>
            <p:nvPr/>
          </p:nvSpPr>
          <p:spPr>
            <a:xfrm>
              <a:off x="1793500" y="2620025"/>
              <a:ext cx="394600" cy="341925"/>
            </a:xfrm>
            <a:custGeom>
              <a:avLst/>
              <a:gdLst/>
              <a:ahLst/>
              <a:cxnLst/>
              <a:rect l="l" t="t" r="r" b="b"/>
              <a:pathLst>
                <a:path w="15784" h="13677" extrusionOk="0">
                  <a:moveTo>
                    <a:pt x="15784" y="0"/>
                  </a:moveTo>
                  <a:lnTo>
                    <a:pt x="9666" y="7971"/>
                  </a:lnTo>
                  <a:cubicBezTo>
                    <a:pt x="9346" y="7958"/>
                    <a:pt x="9025" y="7953"/>
                    <a:pt x="8706" y="7949"/>
                  </a:cubicBezTo>
                  <a:cubicBezTo>
                    <a:pt x="7644" y="7935"/>
                    <a:pt x="6583" y="7927"/>
                    <a:pt x="5521" y="7927"/>
                  </a:cubicBezTo>
                  <a:cubicBezTo>
                    <a:pt x="3681" y="7927"/>
                    <a:pt x="1841" y="7950"/>
                    <a:pt x="1" y="8005"/>
                  </a:cubicBezTo>
                  <a:cubicBezTo>
                    <a:pt x="126" y="9666"/>
                    <a:pt x="168" y="11460"/>
                    <a:pt x="192" y="13195"/>
                  </a:cubicBezTo>
                  <a:cubicBezTo>
                    <a:pt x="402" y="13362"/>
                    <a:pt x="663" y="13446"/>
                    <a:pt x="927" y="13446"/>
                  </a:cubicBezTo>
                  <a:cubicBezTo>
                    <a:pt x="1181" y="13446"/>
                    <a:pt x="1440" y="13369"/>
                    <a:pt x="1661" y="13215"/>
                  </a:cubicBezTo>
                  <a:cubicBezTo>
                    <a:pt x="1693" y="12645"/>
                    <a:pt x="1724" y="12077"/>
                    <a:pt x="1684" y="11527"/>
                  </a:cubicBezTo>
                  <a:lnTo>
                    <a:pt x="1684" y="11527"/>
                  </a:lnTo>
                  <a:cubicBezTo>
                    <a:pt x="3503" y="11662"/>
                    <a:pt x="5326" y="11730"/>
                    <a:pt x="7137" y="11730"/>
                  </a:cubicBezTo>
                  <a:cubicBezTo>
                    <a:pt x="8267" y="11730"/>
                    <a:pt x="9393" y="11703"/>
                    <a:pt x="10510" y="11650"/>
                  </a:cubicBezTo>
                  <a:lnTo>
                    <a:pt x="10510" y="11650"/>
                  </a:lnTo>
                  <a:cubicBezTo>
                    <a:pt x="10492" y="12252"/>
                    <a:pt x="10475" y="12853"/>
                    <a:pt x="10425" y="13521"/>
                  </a:cubicBezTo>
                  <a:cubicBezTo>
                    <a:pt x="10673" y="13624"/>
                    <a:pt x="10938" y="13676"/>
                    <a:pt x="11204" y="13676"/>
                  </a:cubicBezTo>
                  <a:cubicBezTo>
                    <a:pt x="11556" y="13676"/>
                    <a:pt x="11909" y="13585"/>
                    <a:pt x="12223" y="13400"/>
                  </a:cubicBezTo>
                  <a:cubicBezTo>
                    <a:pt x="12239" y="12572"/>
                    <a:pt x="12273" y="11746"/>
                    <a:pt x="12326" y="10921"/>
                  </a:cubicBezTo>
                  <a:cubicBezTo>
                    <a:pt x="12942" y="10327"/>
                    <a:pt x="14450" y="8850"/>
                    <a:pt x="15343" y="7783"/>
                  </a:cubicBezTo>
                  <a:lnTo>
                    <a:pt x="15784" y="0"/>
                  </a:ln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551;p69"/>
            <p:cNvSpPr/>
            <p:nvPr/>
          </p:nvSpPr>
          <p:spPr>
            <a:xfrm>
              <a:off x="1769625" y="2549875"/>
              <a:ext cx="429300" cy="332500"/>
            </a:xfrm>
            <a:custGeom>
              <a:avLst/>
              <a:gdLst/>
              <a:ahLst/>
              <a:cxnLst/>
              <a:rect l="l" t="t" r="r" b="b"/>
              <a:pathLst>
                <a:path w="17172" h="13300" extrusionOk="0">
                  <a:moveTo>
                    <a:pt x="11042" y="0"/>
                  </a:moveTo>
                  <a:cubicBezTo>
                    <a:pt x="10998" y="0"/>
                    <a:pt x="10951" y="10"/>
                    <a:pt x="10902" y="33"/>
                  </a:cubicBezTo>
                  <a:cubicBezTo>
                    <a:pt x="10723" y="119"/>
                    <a:pt x="10659" y="322"/>
                    <a:pt x="10681" y="462"/>
                  </a:cubicBezTo>
                  <a:cubicBezTo>
                    <a:pt x="10705" y="604"/>
                    <a:pt x="10779" y="730"/>
                    <a:pt x="10741" y="885"/>
                  </a:cubicBezTo>
                  <a:cubicBezTo>
                    <a:pt x="10210" y="649"/>
                    <a:pt x="9601" y="536"/>
                    <a:pt x="8957" y="536"/>
                  </a:cubicBezTo>
                  <a:cubicBezTo>
                    <a:pt x="8334" y="536"/>
                    <a:pt x="7678" y="642"/>
                    <a:pt x="7028" y="847"/>
                  </a:cubicBezTo>
                  <a:cubicBezTo>
                    <a:pt x="6688" y="955"/>
                    <a:pt x="6336" y="1096"/>
                    <a:pt x="6052" y="1329"/>
                  </a:cubicBezTo>
                  <a:cubicBezTo>
                    <a:pt x="5769" y="1560"/>
                    <a:pt x="5569" y="1906"/>
                    <a:pt x="5625" y="2208"/>
                  </a:cubicBezTo>
                  <a:cubicBezTo>
                    <a:pt x="5399" y="2233"/>
                    <a:pt x="5169" y="2260"/>
                    <a:pt x="4939" y="2336"/>
                  </a:cubicBezTo>
                  <a:cubicBezTo>
                    <a:pt x="4708" y="2413"/>
                    <a:pt x="4473" y="2543"/>
                    <a:pt x="4317" y="2725"/>
                  </a:cubicBezTo>
                  <a:cubicBezTo>
                    <a:pt x="4159" y="2908"/>
                    <a:pt x="4097" y="3147"/>
                    <a:pt x="4136" y="3362"/>
                  </a:cubicBezTo>
                  <a:cubicBezTo>
                    <a:pt x="3548" y="3521"/>
                    <a:pt x="2960" y="3837"/>
                    <a:pt x="2486" y="4253"/>
                  </a:cubicBezTo>
                  <a:cubicBezTo>
                    <a:pt x="2297" y="4419"/>
                    <a:pt x="2115" y="4615"/>
                    <a:pt x="2060" y="4820"/>
                  </a:cubicBezTo>
                  <a:cubicBezTo>
                    <a:pt x="2005" y="5017"/>
                    <a:pt x="2113" y="5212"/>
                    <a:pt x="2271" y="5212"/>
                  </a:cubicBezTo>
                  <a:cubicBezTo>
                    <a:pt x="2278" y="5212"/>
                    <a:pt x="2285" y="5211"/>
                    <a:pt x="2292" y="5211"/>
                  </a:cubicBezTo>
                  <a:lnTo>
                    <a:pt x="2292" y="5211"/>
                  </a:lnTo>
                  <a:cubicBezTo>
                    <a:pt x="1730" y="5500"/>
                    <a:pt x="1216" y="5901"/>
                    <a:pt x="812" y="6360"/>
                  </a:cubicBezTo>
                  <a:cubicBezTo>
                    <a:pt x="576" y="6628"/>
                    <a:pt x="371" y="6930"/>
                    <a:pt x="329" y="7223"/>
                  </a:cubicBezTo>
                  <a:cubicBezTo>
                    <a:pt x="288" y="7517"/>
                    <a:pt x="456" y="7790"/>
                    <a:pt x="712" y="7862"/>
                  </a:cubicBezTo>
                  <a:cubicBezTo>
                    <a:pt x="403" y="8097"/>
                    <a:pt x="169" y="8413"/>
                    <a:pt x="66" y="8728"/>
                  </a:cubicBezTo>
                  <a:cubicBezTo>
                    <a:pt x="20" y="8870"/>
                    <a:pt x="1" y="9021"/>
                    <a:pt x="76" y="9122"/>
                  </a:cubicBezTo>
                  <a:cubicBezTo>
                    <a:pt x="116" y="9176"/>
                    <a:pt x="192" y="9207"/>
                    <a:pt x="274" y="9207"/>
                  </a:cubicBezTo>
                  <a:cubicBezTo>
                    <a:pt x="343" y="9207"/>
                    <a:pt x="417" y="9185"/>
                    <a:pt x="479" y="9135"/>
                  </a:cubicBezTo>
                  <a:lnTo>
                    <a:pt x="479" y="9135"/>
                  </a:lnTo>
                  <a:cubicBezTo>
                    <a:pt x="356" y="9302"/>
                    <a:pt x="253" y="9480"/>
                    <a:pt x="215" y="9659"/>
                  </a:cubicBezTo>
                  <a:cubicBezTo>
                    <a:pt x="176" y="9836"/>
                    <a:pt x="210" y="10012"/>
                    <a:pt x="336" y="10113"/>
                  </a:cubicBezTo>
                  <a:cubicBezTo>
                    <a:pt x="403" y="10167"/>
                    <a:pt x="499" y="10195"/>
                    <a:pt x="598" y="10195"/>
                  </a:cubicBezTo>
                  <a:cubicBezTo>
                    <a:pt x="686" y="10195"/>
                    <a:pt x="778" y="10173"/>
                    <a:pt x="855" y="10126"/>
                  </a:cubicBezTo>
                  <a:lnTo>
                    <a:pt x="855" y="10126"/>
                  </a:lnTo>
                  <a:cubicBezTo>
                    <a:pt x="753" y="10740"/>
                    <a:pt x="1092" y="11281"/>
                    <a:pt x="1688" y="11456"/>
                  </a:cubicBezTo>
                  <a:cubicBezTo>
                    <a:pt x="1829" y="11497"/>
                    <a:pt x="1982" y="11518"/>
                    <a:pt x="2145" y="11518"/>
                  </a:cubicBezTo>
                  <a:cubicBezTo>
                    <a:pt x="2671" y="11518"/>
                    <a:pt x="3287" y="11302"/>
                    <a:pt x="3844" y="10892"/>
                  </a:cubicBezTo>
                  <a:lnTo>
                    <a:pt x="3844" y="10892"/>
                  </a:lnTo>
                  <a:cubicBezTo>
                    <a:pt x="3504" y="11274"/>
                    <a:pt x="3471" y="11788"/>
                    <a:pt x="3767" y="12043"/>
                  </a:cubicBezTo>
                  <a:cubicBezTo>
                    <a:pt x="3902" y="12159"/>
                    <a:pt x="4098" y="12216"/>
                    <a:pt x="4313" y="12216"/>
                  </a:cubicBezTo>
                  <a:cubicBezTo>
                    <a:pt x="4574" y="12216"/>
                    <a:pt x="4863" y="12133"/>
                    <a:pt x="5106" y="11970"/>
                  </a:cubicBezTo>
                  <a:cubicBezTo>
                    <a:pt x="5117" y="12229"/>
                    <a:pt x="5322" y="12430"/>
                    <a:pt x="5614" y="12467"/>
                  </a:cubicBezTo>
                  <a:cubicBezTo>
                    <a:pt x="5647" y="12471"/>
                    <a:pt x="5680" y="12473"/>
                    <a:pt x="5714" y="12473"/>
                  </a:cubicBezTo>
                  <a:cubicBezTo>
                    <a:pt x="5985" y="12473"/>
                    <a:pt x="6299" y="12348"/>
                    <a:pt x="6534" y="12141"/>
                  </a:cubicBezTo>
                  <a:lnTo>
                    <a:pt x="6534" y="12141"/>
                  </a:lnTo>
                  <a:cubicBezTo>
                    <a:pt x="6519" y="12527"/>
                    <a:pt x="6810" y="12837"/>
                    <a:pt x="7235" y="12892"/>
                  </a:cubicBezTo>
                  <a:cubicBezTo>
                    <a:pt x="7282" y="12898"/>
                    <a:pt x="7330" y="12901"/>
                    <a:pt x="7379" y="12901"/>
                  </a:cubicBezTo>
                  <a:cubicBezTo>
                    <a:pt x="7779" y="12901"/>
                    <a:pt x="8243" y="12707"/>
                    <a:pt x="8549" y="12399"/>
                  </a:cubicBezTo>
                  <a:lnTo>
                    <a:pt x="8549" y="12399"/>
                  </a:lnTo>
                  <a:cubicBezTo>
                    <a:pt x="8476" y="12869"/>
                    <a:pt x="8826" y="13260"/>
                    <a:pt x="9355" y="13296"/>
                  </a:cubicBezTo>
                  <a:cubicBezTo>
                    <a:pt x="9382" y="13298"/>
                    <a:pt x="9409" y="13299"/>
                    <a:pt x="9436" y="13299"/>
                  </a:cubicBezTo>
                  <a:cubicBezTo>
                    <a:pt x="9949" y="13299"/>
                    <a:pt x="10563" y="12982"/>
                    <a:pt x="10997" y="12560"/>
                  </a:cubicBezTo>
                  <a:lnTo>
                    <a:pt x="10997" y="12560"/>
                  </a:lnTo>
                  <a:cubicBezTo>
                    <a:pt x="10884" y="12850"/>
                    <a:pt x="11132" y="13098"/>
                    <a:pt x="11465" y="13098"/>
                  </a:cubicBezTo>
                  <a:cubicBezTo>
                    <a:pt x="11483" y="13098"/>
                    <a:pt x="11502" y="13097"/>
                    <a:pt x="11520" y="13095"/>
                  </a:cubicBezTo>
                  <a:cubicBezTo>
                    <a:pt x="11882" y="13067"/>
                    <a:pt x="12261" y="12801"/>
                    <a:pt x="12442" y="12501"/>
                  </a:cubicBezTo>
                  <a:cubicBezTo>
                    <a:pt x="12622" y="12199"/>
                    <a:pt x="12627" y="11878"/>
                    <a:pt x="12524" y="11617"/>
                  </a:cubicBezTo>
                  <a:lnTo>
                    <a:pt x="12524" y="11617"/>
                  </a:lnTo>
                  <a:cubicBezTo>
                    <a:pt x="12564" y="11623"/>
                    <a:pt x="12604" y="11625"/>
                    <a:pt x="12646" y="11625"/>
                  </a:cubicBezTo>
                  <a:cubicBezTo>
                    <a:pt x="13002" y="11625"/>
                    <a:pt x="13417" y="11416"/>
                    <a:pt x="13681" y="11137"/>
                  </a:cubicBezTo>
                  <a:cubicBezTo>
                    <a:pt x="13978" y="10824"/>
                    <a:pt x="14106" y="10444"/>
                    <a:pt x="14114" y="10105"/>
                  </a:cubicBezTo>
                  <a:cubicBezTo>
                    <a:pt x="14123" y="9763"/>
                    <a:pt x="14029" y="9452"/>
                    <a:pt x="13987" y="9071"/>
                  </a:cubicBezTo>
                  <a:lnTo>
                    <a:pt x="13987" y="9071"/>
                  </a:lnTo>
                  <a:cubicBezTo>
                    <a:pt x="14054" y="9168"/>
                    <a:pt x="14188" y="9215"/>
                    <a:pt x="14341" y="9215"/>
                  </a:cubicBezTo>
                  <a:cubicBezTo>
                    <a:pt x="14448" y="9215"/>
                    <a:pt x="14565" y="9192"/>
                    <a:pt x="14675" y="9146"/>
                  </a:cubicBezTo>
                  <a:cubicBezTo>
                    <a:pt x="14941" y="9035"/>
                    <a:pt x="15159" y="8820"/>
                    <a:pt x="15289" y="8598"/>
                  </a:cubicBezTo>
                  <a:cubicBezTo>
                    <a:pt x="15420" y="8375"/>
                    <a:pt x="15472" y="8145"/>
                    <a:pt x="15503" y="7922"/>
                  </a:cubicBezTo>
                  <a:cubicBezTo>
                    <a:pt x="15591" y="7292"/>
                    <a:pt x="15521" y="6686"/>
                    <a:pt x="15310" y="6174"/>
                  </a:cubicBezTo>
                  <a:lnTo>
                    <a:pt x="15310" y="6174"/>
                  </a:lnTo>
                  <a:cubicBezTo>
                    <a:pt x="15347" y="6183"/>
                    <a:pt x="15387" y="6188"/>
                    <a:pt x="15428" y="6188"/>
                  </a:cubicBezTo>
                  <a:cubicBezTo>
                    <a:pt x="15672" y="6188"/>
                    <a:pt x="15965" y="6037"/>
                    <a:pt x="16155" y="5843"/>
                  </a:cubicBezTo>
                  <a:cubicBezTo>
                    <a:pt x="16378" y="5615"/>
                    <a:pt x="16482" y="5345"/>
                    <a:pt x="16546" y="5088"/>
                  </a:cubicBezTo>
                  <a:cubicBezTo>
                    <a:pt x="16729" y="4366"/>
                    <a:pt x="16637" y="3669"/>
                    <a:pt x="16291" y="3128"/>
                  </a:cubicBezTo>
                  <a:lnTo>
                    <a:pt x="16291" y="3128"/>
                  </a:lnTo>
                  <a:cubicBezTo>
                    <a:pt x="16336" y="3162"/>
                    <a:pt x="16397" y="3177"/>
                    <a:pt x="16466" y="3177"/>
                  </a:cubicBezTo>
                  <a:cubicBezTo>
                    <a:pt x="16612" y="3177"/>
                    <a:pt x="16791" y="3108"/>
                    <a:pt x="16916" y="2997"/>
                  </a:cubicBezTo>
                  <a:cubicBezTo>
                    <a:pt x="17101" y="2834"/>
                    <a:pt x="17172" y="2614"/>
                    <a:pt x="17139" y="2439"/>
                  </a:cubicBezTo>
                  <a:cubicBezTo>
                    <a:pt x="17107" y="2265"/>
                    <a:pt x="16984" y="2134"/>
                    <a:pt x="16842" y="2027"/>
                  </a:cubicBezTo>
                  <a:cubicBezTo>
                    <a:pt x="16518" y="1788"/>
                    <a:pt x="16073" y="1657"/>
                    <a:pt x="15578" y="1657"/>
                  </a:cubicBezTo>
                  <a:cubicBezTo>
                    <a:pt x="15569" y="1657"/>
                    <a:pt x="15559" y="1657"/>
                    <a:pt x="15550" y="1657"/>
                  </a:cubicBezTo>
                  <a:cubicBezTo>
                    <a:pt x="15681" y="1559"/>
                    <a:pt x="15958" y="1413"/>
                    <a:pt x="16043" y="1208"/>
                  </a:cubicBezTo>
                  <a:cubicBezTo>
                    <a:pt x="16103" y="1057"/>
                    <a:pt x="16034" y="923"/>
                    <a:pt x="15911" y="855"/>
                  </a:cubicBezTo>
                  <a:cubicBezTo>
                    <a:pt x="15789" y="785"/>
                    <a:pt x="15623" y="771"/>
                    <a:pt x="15457" y="766"/>
                  </a:cubicBezTo>
                  <a:cubicBezTo>
                    <a:pt x="15408" y="764"/>
                    <a:pt x="15359" y="764"/>
                    <a:pt x="15310" y="764"/>
                  </a:cubicBezTo>
                  <a:cubicBezTo>
                    <a:pt x="14680" y="764"/>
                    <a:pt x="14006" y="885"/>
                    <a:pt x="13348" y="1114"/>
                  </a:cubicBezTo>
                  <a:cubicBezTo>
                    <a:pt x="13621" y="933"/>
                    <a:pt x="13817" y="793"/>
                    <a:pt x="13951" y="621"/>
                  </a:cubicBezTo>
                  <a:cubicBezTo>
                    <a:pt x="14085" y="448"/>
                    <a:pt x="14142" y="233"/>
                    <a:pt x="14027" y="120"/>
                  </a:cubicBezTo>
                  <a:cubicBezTo>
                    <a:pt x="13963" y="57"/>
                    <a:pt x="13861" y="36"/>
                    <a:pt x="13746" y="36"/>
                  </a:cubicBezTo>
                  <a:cubicBezTo>
                    <a:pt x="13672" y="36"/>
                    <a:pt x="13592" y="45"/>
                    <a:pt x="13514" y="58"/>
                  </a:cubicBezTo>
                  <a:cubicBezTo>
                    <a:pt x="12901" y="157"/>
                    <a:pt x="12263" y="421"/>
                    <a:pt x="11717" y="801"/>
                  </a:cubicBezTo>
                  <a:cubicBezTo>
                    <a:pt x="11609" y="531"/>
                    <a:pt x="11488" y="325"/>
                    <a:pt x="11329" y="146"/>
                  </a:cubicBezTo>
                  <a:cubicBezTo>
                    <a:pt x="11261" y="71"/>
                    <a:pt x="11161" y="0"/>
                    <a:pt x="11042"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552;p69"/>
            <p:cNvSpPr/>
            <p:nvPr/>
          </p:nvSpPr>
          <p:spPr>
            <a:xfrm>
              <a:off x="1998550" y="2823925"/>
              <a:ext cx="40200" cy="35600"/>
            </a:xfrm>
            <a:custGeom>
              <a:avLst/>
              <a:gdLst/>
              <a:ahLst/>
              <a:cxnLst/>
              <a:rect l="l" t="t" r="r" b="b"/>
              <a:pathLst>
                <a:path w="1608" h="1424" extrusionOk="0">
                  <a:moveTo>
                    <a:pt x="1471" y="1"/>
                  </a:moveTo>
                  <a:cubicBezTo>
                    <a:pt x="1468" y="1"/>
                    <a:pt x="1466" y="1"/>
                    <a:pt x="1464" y="1"/>
                  </a:cubicBezTo>
                  <a:cubicBezTo>
                    <a:pt x="1441" y="5"/>
                    <a:pt x="1426" y="29"/>
                    <a:pt x="1432" y="51"/>
                  </a:cubicBezTo>
                  <a:cubicBezTo>
                    <a:pt x="1457" y="165"/>
                    <a:pt x="1483" y="277"/>
                    <a:pt x="1477" y="386"/>
                  </a:cubicBezTo>
                  <a:cubicBezTo>
                    <a:pt x="1470" y="493"/>
                    <a:pt x="1437" y="593"/>
                    <a:pt x="1375" y="678"/>
                  </a:cubicBezTo>
                  <a:cubicBezTo>
                    <a:pt x="1314" y="762"/>
                    <a:pt x="1228" y="825"/>
                    <a:pt x="1137" y="850"/>
                  </a:cubicBezTo>
                  <a:cubicBezTo>
                    <a:pt x="1107" y="859"/>
                    <a:pt x="1075" y="863"/>
                    <a:pt x="1045" y="863"/>
                  </a:cubicBezTo>
                  <a:cubicBezTo>
                    <a:pt x="1029" y="863"/>
                    <a:pt x="1013" y="862"/>
                    <a:pt x="999" y="860"/>
                  </a:cubicBezTo>
                  <a:cubicBezTo>
                    <a:pt x="956" y="851"/>
                    <a:pt x="929" y="832"/>
                    <a:pt x="920" y="813"/>
                  </a:cubicBezTo>
                  <a:cubicBezTo>
                    <a:pt x="905" y="784"/>
                    <a:pt x="875" y="764"/>
                    <a:pt x="842" y="764"/>
                  </a:cubicBezTo>
                  <a:cubicBezTo>
                    <a:pt x="835" y="764"/>
                    <a:pt x="828" y="765"/>
                    <a:pt x="821" y="767"/>
                  </a:cubicBezTo>
                  <a:cubicBezTo>
                    <a:pt x="775" y="778"/>
                    <a:pt x="745" y="826"/>
                    <a:pt x="757" y="873"/>
                  </a:cubicBezTo>
                  <a:cubicBezTo>
                    <a:pt x="776" y="950"/>
                    <a:pt x="726" y="1060"/>
                    <a:pt x="652" y="1133"/>
                  </a:cubicBezTo>
                  <a:cubicBezTo>
                    <a:pt x="577" y="1207"/>
                    <a:pt x="477" y="1253"/>
                    <a:pt x="373" y="1256"/>
                  </a:cubicBezTo>
                  <a:cubicBezTo>
                    <a:pt x="371" y="1256"/>
                    <a:pt x="368" y="1257"/>
                    <a:pt x="365" y="1257"/>
                  </a:cubicBezTo>
                  <a:cubicBezTo>
                    <a:pt x="263" y="1257"/>
                    <a:pt x="173" y="1217"/>
                    <a:pt x="154" y="1128"/>
                  </a:cubicBezTo>
                  <a:cubicBezTo>
                    <a:pt x="131" y="1034"/>
                    <a:pt x="170" y="915"/>
                    <a:pt x="246" y="829"/>
                  </a:cubicBezTo>
                  <a:cubicBezTo>
                    <a:pt x="260" y="812"/>
                    <a:pt x="261" y="790"/>
                    <a:pt x="250" y="774"/>
                  </a:cubicBezTo>
                  <a:cubicBezTo>
                    <a:pt x="241" y="764"/>
                    <a:pt x="229" y="759"/>
                    <a:pt x="217" y="759"/>
                  </a:cubicBezTo>
                  <a:cubicBezTo>
                    <a:pt x="208" y="759"/>
                    <a:pt x="199" y="762"/>
                    <a:pt x="191" y="768"/>
                  </a:cubicBezTo>
                  <a:cubicBezTo>
                    <a:pt x="84" y="853"/>
                    <a:pt x="0" y="991"/>
                    <a:pt x="20" y="1152"/>
                  </a:cubicBezTo>
                  <a:cubicBezTo>
                    <a:pt x="30" y="1232"/>
                    <a:pt x="82" y="1314"/>
                    <a:pt x="151" y="1358"/>
                  </a:cubicBezTo>
                  <a:cubicBezTo>
                    <a:pt x="221" y="1403"/>
                    <a:pt x="298" y="1422"/>
                    <a:pt x="374" y="1423"/>
                  </a:cubicBezTo>
                  <a:cubicBezTo>
                    <a:pt x="380" y="1424"/>
                    <a:pt x="385" y="1424"/>
                    <a:pt x="391" y="1424"/>
                  </a:cubicBezTo>
                  <a:cubicBezTo>
                    <a:pt x="536" y="1424"/>
                    <a:pt x="677" y="1360"/>
                    <a:pt x="778" y="1258"/>
                  </a:cubicBezTo>
                  <a:cubicBezTo>
                    <a:pt x="830" y="1206"/>
                    <a:pt x="875" y="1145"/>
                    <a:pt x="903" y="1073"/>
                  </a:cubicBezTo>
                  <a:cubicBezTo>
                    <a:pt x="910" y="1056"/>
                    <a:pt x="917" y="1038"/>
                    <a:pt x="922" y="1020"/>
                  </a:cubicBezTo>
                  <a:lnTo>
                    <a:pt x="922" y="1020"/>
                  </a:lnTo>
                  <a:cubicBezTo>
                    <a:pt x="939" y="1025"/>
                    <a:pt x="956" y="1029"/>
                    <a:pt x="972" y="1031"/>
                  </a:cubicBezTo>
                  <a:cubicBezTo>
                    <a:pt x="993" y="1034"/>
                    <a:pt x="1014" y="1035"/>
                    <a:pt x="1034" y="1035"/>
                  </a:cubicBezTo>
                  <a:cubicBezTo>
                    <a:pt x="1086" y="1035"/>
                    <a:pt x="1136" y="1026"/>
                    <a:pt x="1184" y="1011"/>
                  </a:cubicBezTo>
                  <a:cubicBezTo>
                    <a:pt x="1320" y="969"/>
                    <a:pt x="1426" y="871"/>
                    <a:pt x="1498" y="761"/>
                  </a:cubicBezTo>
                  <a:cubicBezTo>
                    <a:pt x="1568" y="649"/>
                    <a:pt x="1608" y="515"/>
                    <a:pt x="1599" y="386"/>
                  </a:cubicBezTo>
                  <a:cubicBezTo>
                    <a:pt x="1592" y="257"/>
                    <a:pt x="1552" y="138"/>
                    <a:pt x="1511" y="27"/>
                  </a:cubicBezTo>
                  <a:cubicBezTo>
                    <a:pt x="1505" y="11"/>
                    <a:pt x="1489" y="1"/>
                    <a:pt x="1471"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553;p69"/>
            <p:cNvSpPr/>
            <p:nvPr/>
          </p:nvSpPr>
          <p:spPr>
            <a:xfrm>
              <a:off x="1801950" y="2758425"/>
              <a:ext cx="36700" cy="37675"/>
            </a:xfrm>
            <a:custGeom>
              <a:avLst/>
              <a:gdLst/>
              <a:ahLst/>
              <a:cxnLst/>
              <a:rect l="l" t="t" r="r" b="b"/>
              <a:pathLst>
                <a:path w="1468" h="1507" extrusionOk="0">
                  <a:moveTo>
                    <a:pt x="748" y="698"/>
                  </a:moveTo>
                  <a:cubicBezTo>
                    <a:pt x="729" y="721"/>
                    <a:pt x="709" y="742"/>
                    <a:pt x="688" y="762"/>
                  </a:cubicBezTo>
                  <a:lnTo>
                    <a:pt x="688" y="762"/>
                  </a:lnTo>
                  <a:cubicBezTo>
                    <a:pt x="706" y="740"/>
                    <a:pt x="726" y="718"/>
                    <a:pt x="748" y="698"/>
                  </a:cubicBezTo>
                  <a:close/>
                  <a:moveTo>
                    <a:pt x="541" y="1"/>
                  </a:moveTo>
                  <a:cubicBezTo>
                    <a:pt x="536" y="1"/>
                    <a:pt x="530" y="2"/>
                    <a:pt x="526" y="4"/>
                  </a:cubicBezTo>
                  <a:cubicBezTo>
                    <a:pt x="357" y="76"/>
                    <a:pt x="207" y="196"/>
                    <a:pt x="105" y="356"/>
                  </a:cubicBezTo>
                  <a:cubicBezTo>
                    <a:pt x="57" y="436"/>
                    <a:pt x="17" y="528"/>
                    <a:pt x="9" y="632"/>
                  </a:cubicBezTo>
                  <a:cubicBezTo>
                    <a:pt x="1" y="735"/>
                    <a:pt x="32" y="850"/>
                    <a:pt x="108" y="931"/>
                  </a:cubicBezTo>
                  <a:cubicBezTo>
                    <a:pt x="181" y="1012"/>
                    <a:pt x="289" y="1058"/>
                    <a:pt x="395" y="1062"/>
                  </a:cubicBezTo>
                  <a:lnTo>
                    <a:pt x="395" y="1062"/>
                  </a:lnTo>
                  <a:cubicBezTo>
                    <a:pt x="394" y="1160"/>
                    <a:pt x="425" y="1262"/>
                    <a:pt x="488" y="1342"/>
                  </a:cubicBezTo>
                  <a:cubicBezTo>
                    <a:pt x="552" y="1424"/>
                    <a:pt x="646" y="1477"/>
                    <a:pt x="743" y="1497"/>
                  </a:cubicBezTo>
                  <a:cubicBezTo>
                    <a:pt x="776" y="1504"/>
                    <a:pt x="810" y="1507"/>
                    <a:pt x="843" y="1507"/>
                  </a:cubicBezTo>
                  <a:cubicBezTo>
                    <a:pt x="906" y="1507"/>
                    <a:pt x="968" y="1495"/>
                    <a:pt x="1025" y="1476"/>
                  </a:cubicBezTo>
                  <a:cubicBezTo>
                    <a:pt x="1201" y="1420"/>
                    <a:pt x="1353" y="1309"/>
                    <a:pt x="1456" y="1161"/>
                  </a:cubicBezTo>
                  <a:cubicBezTo>
                    <a:pt x="1467" y="1142"/>
                    <a:pt x="1464" y="1120"/>
                    <a:pt x="1448" y="1105"/>
                  </a:cubicBezTo>
                  <a:cubicBezTo>
                    <a:pt x="1440" y="1098"/>
                    <a:pt x="1430" y="1094"/>
                    <a:pt x="1420" y="1094"/>
                  </a:cubicBezTo>
                  <a:cubicBezTo>
                    <a:pt x="1409" y="1094"/>
                    <a:pt x="1397" y="1099"/>
                    <a:pt x="1389" y="1109"/>
                  </a:cubicBezTo>
                  <a:lnTo>
                    <a:pt x="1387" y="1110"/>
                  </a:lnTo>
                  <a:cubicBezTo>
                    <a:pt x="1284" y="1230"/>
                    <a:pt x="1142" y="1321"/>
                    <a:pt x="990" y="1357"/>
                  </a:cubicBezTo>
                  <a:cubicBezTo>
                    <a:pt x="947" y="1366"/>
                    <a:pt x="903" y="1372"/>
                    <a:pt x="861" y="1372"/>
                  </a:cubicBezTo>
                  <a:cubicBezTo>
                    <a:pt x="830" y="1372"/>
                    <a:pt x="800" y="1369"/>
                    <a:pt x="771" y="1362"/>
                  </a:cubicBezTo>
                  <a:cubicBezTo>
                    <a:pt x="704" y="1345"/>
                    <a:pt x="643" y="1306"/>
                    <a:pt x="604" y="1253"/>
                  </a:cubicBezTo>
                  <a:cubicBezTo>
                    <a:pt x="566" y="1197"/>
                    <a:pt x="549" y="1130"/>
                    <a:pt x="552" y="1062"/>
                  </a:cubicBezTo>
                  <a:cubicBezTo>
                    <a:pt x="553" y="1055"/>
                    <a:pt x="554" y="1047"/>
                    <a:pt x="555" y="1040"/>
                  </a:cubicBezTo>
                  <a:lnTo>
                    <a:pt x="555" y="1040"/>
                  </a:lnTo>
                  <a:cubicBezTo>
                    <a:pt x="605" y="1025"/>
                    <a:pt x="652" y="1003"/>
                    <a:pt x="695" y="977"/>
                  </a:cubicBezTo>
                  <a:cubicBezTo>
                    <a:pt x="780" y="928"/>
                    <a:pt x="854" y="861"/>
                    <a:pt x="912" y="779"/>
                  </a:cubicBezTo>
                  <a:cubicBezTo>
                    <a:pt x="969" y="697"/>
                    <a:pt x="1016" y="596"/>
                    <a:pt x="1006" y="476"/>
                  </a:cubicBezTo>
                  <a:cubicBezTo>
                    <a:pt x="1005" y="466"/>
                    <a:pt x="1002" y="456"/>
                    <a:pt x="999" y="447"/>
                  </a:cubicBezTo>
                  <a:cubicBezTo>
                    <a:pt x="984" y="416"/>
                    <a:pt x="953" y="397"/>
                    <a:pt x="920" y="397"/>
                  </a:cubicBezTo>
                  <a:cubicBezTo>
                    <a:pt x="909" y="397"/>
                    <a:pt x="897" y="399"/>
                    <a:pt x="885" y="404"/>
                  </a:cubicBezTo>
                  <a:cubicBezTo>
                    <a:pt x="710" y="483"/>
                    <a:pt x="569" y="615"/>
                    <a:pt x="475" y="779"/>
                  </a:cubicBezTo>
                  <a:cubicBezTo>
                    <a:pt x="456" y="813"/>
                    <a:pt x="439" y="850"/>
                    <a:pt x="426" y="889"/>
                  </a:cubicBezTo>
                  <a:lnTo>
                    <a:pt x="426" y="889"/>
                  </a:lnTo>
                  <a:cubicBezTo>
                    <a:pt x="419" y="889"/>
                    <a:pt x="412" y="889"/>
                    <a:pt x="406" y="889"/>
                  </a:cubicBezTo>
                  <a:cubicBezTo>
                    <a:pt x="338" y="889"/>
                    <a:pt x="275" y="866"/>
                    <a:pt x="230" y="818"/>
                  </a:cubicBezTo>
                  <a:cubicBezTo>
                    <a:pt x="185" y="771"/>
                    <a:pt x="160" y="707"/>
                    <a:pt x="160" y="637"/>
                  </a:cubicBezTo>
                  <a:cubicBezTo>
                    <a:pt x="161" y="567"/>
                    <a:pt x="185" y="492"/>
                    <a:pt x="223" y="423"/>
                  </a:cubicBezTo>
                  <a:cubicBezTo>
                    <a:pt x="299" y="284"/>
                    <a:pt x="420" y="162"/>
                    <a:pt x="562" y="78"/>
                  </a:cubicBezTo>
                  <a:cubicBezTo>
                    <a:pt x="581" y="67"/>
                    <a:pt x="588" y="44"/>
                    <a:pt x="579" y="25"/>
                  </a:cubicBezTo>
                  <a:cubicBezTo>
                    <a:pt x="573" y="10"/>
                    <a:pt x="557" y="1"/>
                    <a:pt x="541"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554;p69"/>
            <p:cNvSpPr/>
            <p:nvPr/>
          </p:nvSpPr>
          <p:spPr>
            <a:xfrm>
              <a:off x="1817375" y="2711850"/>
              <a:ext cx="10050" cy="7050"/>
            </a:xfrm>
            <a:custGeom>
              <a:avLst/>
              <a:gdLst/>
              <a:ahLst/>
              <a:cxnLst/>
              <a:rect l="l" t="t" r="r" b="b"/>
              <a:pathLst>
                <a:path w="402" h="282" extrusionOk="0">
                  <a:moveTo>
                    <a:pt x="354" y="0"/>
                  </a:moveTo>
                  <a:cubicBezTo>
                    <a:pt x="352" y="0"/>
                    <a:pt x="351" y="0"/>
                    <a:pt x="350" y="0"/>
                  </a:cubicBezTo>
                  <a:cubicBezTo>
                    <a:pt x="275" y="6"/>
                    <a:pt x="213" y="32"/>
                    <a:pt x="154" y="65"/>
                  </a:cubicBezTo>
                  <a:cubicBezTo>
                    <a:pt x="95" y="97"/>
                    <a:pt x="40" y="137"/>
                    <a:pt x="6" y="210"/>
                  </a:cubicBezTo>
                  <a:cubicBezTo>
                    <a:pt x="4" y="217"/>
                    <a:pt x="2" y="223"/>
                    <a:pt x="1" y="228"/>
                  </a:cubicBezTo>
                  <a:cubicBezTo>
                    <a:pt x="0" y="257"/>
                    <a:pt x="22" y="280"/>
                    <a:pt x="49" y="282"/>
                  </a:cubicBezTo>
                  <a:cubicBezTo>
                    <a:pt x="52" y="282"/>
                    <a:pt x="56" y="282"/>
                    <a:pt x="60" y="282"/>
                  </a:cubicBezTo>
                  <a:cubicBezTo>
                    <a:pt x="135" y="282"/>
                    <a:pt x="192" y="252"/>
                    <a:pt x="245" y="217"/>
                  </a:cubicBezTo>
                  <a:cubicBezTo>
                    <a:pt x="300" y="179"/>
                    <a:pt x="352" y="133"/>
                    <a:pt x="392" y="71"/>
                  </a:cubicBezTo>
                  <a:cubicBezTo>
                    <a:pt x="398" y="62"/>
                    <a:pt x="401" y="52"/>
                    <a:pt x="399" y="41"/>
                  </a:cubicBezTo>
                  <a:cubicBezTo>
                    <a:pt x="397" y="17"/>
                    <a:pt x="378" y="0"/>
                    <a:pt x="354"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555;p69"/>
            <p:cNvSpPr/>
            <p:nvPr/>
          </p:nvSpPr>
          <p:spPr>
            <a:xfrm>
              <a:off x="1824200" y="2717475"/>
              <a:ext cx="7425" cy="10925"/>
            </a:xfrm>
            <a:custGeom>
              <a:avLst/>
              <a:gdLst/>
              <a:ahLst/>
              <a:cxnLst/>
              <a:rect l="l" t="t" r="r" b="b"/>
              <a:pathLst>
                <a:path w="297" h="437" extrusionOk="0">
                  <a:moveTo>
                    <a:pt x="251" y="0"/>
                  </a:moveTo>
                  <a:cubicBezTo>
                    <a:pt x="242" y="0"/>
                    <a:pt x="232" y="3"/>
                    <a:pt x="224" y="8"/>
                  </a:cubicBezTo>
                  <a:cubicBezTo>
                    <a:pt x="160" y="57"/>
                    <a:pt x="113" y="113"/>
                    <a:pt x="72" y="175"/>
                  </a:cubicBezTo>
                  <a:cubicBezTo>
                    <a:pt x="32" y="237"/>
                    <a:pt x="0" y="302"/>
                    <a:pt x="1" y="388"/>
                  </a:cubicBezTo>
                  <a:cubicBezTo>
                    <a:pt x="1" y="395"/>
                    <a:pt x="2" y="403"/>
                    <a:pt x="7" y="410"/>
                  </a:cubicBezTo>
                  <a:cubicBezTo>
                    <a:pt x="16" y="427"/>
                    <a:pt x="32" y="437"/>
                    <a:pt x="50" y="437"/>
                  </a:cubicBezTo>
                  <a:cubicBezTo>
                    <a:pt x="57" y="437"/>
                    <a:pt x="65" y="435"/>
                    <a:pt x="72" y="431"/>
                  </a:cubicBezTo>
                  <a:cubicBezTo>
                    <a:pt x="149" y="392"/>
                    <a:pt x="190" y="330"/>
                    <a:pt x="224" y="265"/>
                  </a:cubicBezTo>
                  <a:cubicBezTo>
                    <a:pt x="258" y="199"/>
                    <a:pt x="286" y="131"/>
                    <a:pt x="295" y="51"/>
                  </a:cubicBezTo>
                  <a:cubicBezTo>
                    <a:pt x="296" y="39"/>
                    <a:pt x="294" y="28"/>
                    <a:pt x="288" y="18"/>
                  </a:cubicBezTo>
                  <a:cubicBezTo>
                    <a:pt x="279" y="6"/>
                    <a:pt x="265" y="0"/>
                    <a:pt x="251"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556;p69"/>
            <p:cNvSpPr/>
            <p:nvPr/>
          </p:nvSpPr>
          <p:spPr>
            <a:xfrm>
              <a:off x="1933575" y="2837050"/>
              <a:ext cx="7075" cy="8800"/>
            </a:xfrm>
            <a:custGeom>
              <a:avLst/>
              <a:gdLst/>
              <a:ahLst/>
              <a:cxnLst/>
              <a:rect l="l" t="t" r="r" b="b"/>
              <a:pathLst>
                <a:path w="283" h="352" extrusionOk="0">
                  <a:moveTo>
                    <a:pt x="234" y="0"/>
                  </a:moveTo>
                  <a:cubicBezTo>
                    <a:pt x="227" y="0"/>
                    <a:pt x="220" y="2"/>
                    <a:pt x="213" y="5"/>
                  </a:cubicBezTo>
                  <a:cubicBezTo>
                    <a:pt x="152" y="35"/>
                    <a:pt x="108" y="77"/>
                    <a:pt x="69" y="124"/>
                  </a:cubicBezTo>
                  <a:cubicBezTo>
                    <a:pt x="32" y="172"/>
                    <a:pt x="0" y="223"/>
                    <a:pt x="1" y="300"/>
                  </a:cubicBezTo>
                  <a:cubicBezTo>
                    <a:pt x="1" y="305"/>
                    <a:pt x="1" y="310"/>
                    <a:pt x="4" y="315"/>
                  </a:cubicBezTo>
                  <a:cubicBezTo>
                    <a:pt x="10" y="337"/>
                    <a:pt x="31" y="351"/>
                    <a:pt x="53" y="351"/>
                  </a:cubicBezTo>
                  <a:cubicBezTo>
                    <a:pt x="58" y="351"/>
                    <a:pt x="63" y="351"/>
                    <a:pt x="68" y="349"/>
                  </a:cubicBezTo>
                  <a:cubicBezTo>
                    <a:pt x="140" y="325"/>
                    <a:pt x="179" y="280"/>
                    <a:pt x="212" y="229"/>
                  </a:cubicBezTo>
                  <a:cubicBezTo>
                    <a:pt x="244" y="177"/>
                    <a:pt x="272" y="122"/>
                    <a:pt x="280" y="53"/>
                  </a:cubicBezTo>
                  <a:cubicBezTo>
                    <a:pt x="282" y="44"/>
                    <a:pt x="280" y="36"/>
                    <a:pt x="277" y="27"/>
                  </a:cubicBezTo>
                  <a:cubicBezTo>
                    <a:pt x="268" y="10"/>
                    <a:pt x="252" y="0"/>
                    <a:pt x="234"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557;p69"/>
            <p:cNvSpPr/>
            <p:nvPr/>
          </p:nvSpPr>
          <p:spPr>
            <a:xfrm>
              <a:off x="1944900" y="2839275"/>
              <a:ext cx="4975" cy="10700"/>
            </a:xfrm>
            <a:custGeom>
              <a:avLst/>
              <a:gdLst/>
              <a:ahLst/>
              <a:cxnLst/>
              <a:rect l="l" t="t" r="r" b="b"/>
              <a:pathLst>
                <a:path w="199" h="428" extrusionOk="0">
                  <a:moveTo>
                    <a:pt x="69" y="0"/>
                  </a:moveTo>
                  <a:cubicBezTo>
                    <a:pt x="49" y="0"/>
                    <a:pt x="31" y="12"/>
                    <a:pt x="25" y="31"/>
                  </a:cubicBezTo>
                  <a:cubicBezTo>
                    <a:pt x="3" y="100"/>
                    <a:pt x="1" y="164"/>
                    <a:pt x="7" y="229"/>
                  </a:cubicBezTo>
                  <a:cubicBezTo>
                    <a:pt x="13" y="292"/>
                    <a:pt x="27" y="355"/>
                    <a:pt x="82" y="412"/>
                  </a:cubicBezTo>
                  <a:cubicBezTo>
                    <a:pt x="85" y="416"/>
                    <a:pt x="90" y="420"/>
                    <a:pt x="95" y="422"/>
                  </a:cubicBezTo>
                  <a:cubicBezTo>
                    <a:pt x="103" y="426"/>
                    <a:pt x="110" y="428"/>
                    <a:pt x="118" y="428"/>
                  </a:cubicBezTo>
                  <a:cubicBezTo>
                    <a:pt x="137" y="428"/>
                    <a:pt x="155" y="417"/>
                    <a:pt x="164" y="400"/>
                  </a:cubicBezTo>
                  <a:cubicBezTo>
                    <a:pt x="198" y="330"/>
                    <a:pt x="195" y="266"/>
                    <a:pt x="182" y="203"/>
                  </a:cubicBezTo>
                  <a:cubicBezTo>
                    <a:pt x="170" y="140"/>
                    <a:pt x="148" y="80"/>
                    <a:pt x="108" y="20"/>
                  </a:cubicBezTo>
                  <a:cubicBezTo>
                    <a:pt x="103" y="11"/>
                    <a:pt x="94" y="6"/>
                    <a:pt x="84" y="2"/>
                  </a:cubicBezTo>
                  <a:cubicBezTo>
                    <a:pt x="79" y="1"/>
                    <a:pt x="74" y="0"/>
                    <a:pt x="69"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558;p69"/>
            <p:cNvSpPr/>
            <p:nvPr/>
          </p:nvSpPr>
          <p:spPr>
            <a:xfrm>
              <a:off x="2119050" y="2740450"/>
              <a:ext cx="4700" cy="10700"/>
            </a:xfrm>
            <a:custGeom>
              <a:avLst/>
              <a:gdLst/>
              <a:ahLst/>
              <a:cxnLst/>
              <a:rect l="l" t="t" r="r" b="b"/>
              <a:pathLst>
                <a:path w="188" h="428" extrusionOk="0">
                  <a:moveTo>
                    <a:pt x="83" y="0"/>
                  </a:moveTo>
                  <a:cubicBezTo>
                    <a:pt x="65" y="0"/>
                    <a:pt x="48" y="9"/>
                    <a:pt x="38" y="26"/>
                  </a:cubicBezTo>
                  <a:cubicBezTo>
                    <a:pt x="0" y="93"/>
                    <a:pt x="1" y="158"/>
                    <a:pt x="10" y="221"/>
                  </a:cubicBezTo>
                  <a:cubicBezTo>
                    <a:pt x="19" y="284"/>
                    <a:pt x="36" y="345"/>
                    <a:pt x="74" y="406"/>
                  </a:cubicBezTo>
                  <a:cubicBezTo>
                    <a:pt x="79" y="413"/>
                    <a:pt x="88" y="421"/>
                    <a:pt x="96" y="424"/>
                  </a:cubicBezTo>
                  <a:cubicBezTo>
                    <a:pt x="102" y="426"/>
                    <a:pt x="108" y="428"/>
                    <a:pt x="115" y="428"/>
                  </a:cubicBezTo>
                  <a:cubicBezTo>
                    <a:pt x="133" y="428"/>
                    <a:pt x="150" y="417"/>
                    <a:pt x="157" y="398"/>
                  </a:cubicBezTo>
                  <a:cubicBezTo>
                    <a:pt x="182" y="332"/>
                    <a:pt x="188" y="267"/>
                    <a:pt x="186" y="203"/>
                  </a:cubicBezTo>
                  <a:cubicBezTo>
                    <a:pt x="182" y="140"/>
                    <a:pt x="172" y="77"/>
                    <a:pt x="121" y="19"/>
                  </a:cubicBezTo>
                  <a:cubicBezTo>
                    <a:pt x="116" y="15"/>
                    <a:pt x="113" y="10"/>
                    <a:pt x="108" y="6"/>
                  </a:cubicBezTo>
                  <a:cubicBezTo>
                    <a:pt x="100" y="2"/>
                    <a:pt x="92" y="0"/>
                    <a:pt x="83"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559;p69"/>
            <p:cNvSpPr/>
            <p:nvPr/>
          </p:nvSpPr>
          <p:spPr>
            <a:xfrm>
              <a:off x="2129275" y="2734850"/>
              <a:ext cx="9775" cy="7550"/>
            </a:xfrm>
            <a:custGeom>
              <a:avLst/>
              <a:gdLst/>
              <a:ahLst/>
              <a:cxnLst/>
              <a:rect l="l" t="t" r="r" b="b"/>
              <a:pathLst>
                <a:path w="391" h="302" extrusionOk="0">
                  <a:moveTo>
                    <a:pt x="58" y="1"/>
                  </a:moveTo>
                  <a:cubicBezTo>
                    <a:pt x="52" y="1"/>
                    <a:pt x="46" y="2"/>
                    <a:pt x="40" y="4"/>
                  </a:cubicBezTo>
                  <a:cubicBezTo>
                    <a:pt x="14" y="13"/>
                    <a:pt x="0" y="43"/>
                    <a:pt x="9" y="69"/>
                  </a:cubicBezTo>
                  <a:cubicBezTo>
                    <a:pt x="36" y="144"/>
                    <a:pt x="87" y="187"/>
                    <a:pt x="142" y="223"/>
                  </a:cubicBezTo>
                  <a:cubicBezTo>
                    <a:pt x="197" y="259"/>
                    <a:pt x="258" y="289"/>
                    <a:pt x="330" y="301"/>
                  </a:cubicBezTo>
                  <a:cubicBezTo>
                    <a:pt x="332" y="302"/>
                    <a:pt x="335" y="302"/>
                    <a:pt x="337" y="302"/>
                  </a:cubicBezTo>
                  <a:cubicBezTo>
                    <a:pt x="345" y="302"/>
                    <a:pt x="353" y="300"/>
                    <a:pt x="360" y="296"/>
                  </a:cubicBezTo>
                  <a:cubicBezTo>
                    <a:pt x="383" y="284"/>
                    <a:pt x="391" y="256"/>
                    <a:pt x="379" y="233"/>
                  </a:cubicBezTo>
                  <a:cubicBezTo>
                    <a:pt x="344" y="167"/>
                    <a:pt x="298" y="120"/>
                    <a:pt x="246" y="79"/>
                  </a:cubicBezTo>
                  <a:cubicBezTo>
                    <a:pt x="195" y="38"/>
                    <a:pt x="138" y="3"/>
                    <a:pt x="58"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560;p69"/>
            <p:cNvSpPr/>
            <p:nvPr/>
          </p:nvSpPr>
          <p:spPr>
            <a:xfrm>
              <a:off x="2140125" y="2650500"/>
              <a:ext cx="35125" cy="31800"/>
            </a:xfrm>
            <a:custGeom>
              <a:avLst/>
              <a:gdLst/>
              <a:ahLst/>
              <a:cxnLst/>
              <a:rect l="l" t="t" r="r" b="b"/>
              <a:pathLst>
                <a:path w="1405" h="1272" extrusionOk="0">
                  <a:moveTo>
                    <a:pt x="1126" y="0"/>
                  </a:moveTo>
                  <a:cubicBezTo>
                    <a:pt x="1108" y="0"/>
                    <a:pt x="1091" y="12"/>
                    <a:pt x="1086" y="30"/>
                  </a:cubicBezTo>
                  <a:cubicBezTo>
                    <a:pt x="1080" y="52"/>
                    <a:pt x="1092" y="75"/>
                    <a:pt x="1115" y="82"/>
                  </a:cubicBezTo>
                  <a:cubicBezTo>
                    <a:pt x="1194" y="106"/>
                    <a:pt x="1249" y="169"/>
                    <a:pt x="1254" y="243"/>
                  </a:cubicBezTo>
                  <a:cubicBezTo>
                    <a:pt x="1260" y="316"/>
                    <a:pt x="1228" y="392"/>
                    <a:pt x="1170" y="449"/>
                  </a:cubicBezTo>
                  <a:cubicBezTo>
                    <a:pt x="1113" y="506"/>
                    <a:pt x="1036" y="549"/>
                    <a:pt x="957" y="577"/>
                  </a:cubicBezTo>
                  <a:cubicBezTo>
                    <a:pt x="913" y="591"/>
                    <a:pt x="865" y="600"/>
                    <a:pt x="821" y="600"/>
                  </a:cubicBezTo>
                  <a:cubicBezTo>
                    <a:pt x="789" y="600"/>
                    <a:pt x="759" y="595"/>
                    <a:pt x="734" y="585"/>
                  </a:cubicBezTo>
                  <a:lnTo>
                    <a:pt x="732" y="584"/>
                  </a:lnTo>
                  <a:cubicBezTo>
                    <a:pt x="722" y="580"/>
                    <a:pt x="711" y="578"/>
                    <a:pt x="700" y="578"/>
                  </a:cubicBezTo>
                  <a:cubicBezTo>
                    <a:pt x="678" y="578"/>
                    <a:pt x="655" y="586"/>
                    <a:pt x="638" y="603"/>
                  </a:cubicBezTo>
                  <a:cubicBezTo>
                    <a:pt x="603" y="638"/>
                    <a:pt x="603" y="693"/>
                    <a:pt x="638" y="728"/>
                  </a:cubicBezTo>
                  <a:cubicBezTo>
                    <a:pt x="668" y="758"/>
                    <a:pt x="669" y="830"/>
                    <a:pt x="637" y="898"/>
                  </a:cubicBezTo>
                  <a:cubicBezTo>
                    <a:pt x="605" y="965"/>
                    <a:pt x="550" y="1028"/>
                    <a:pt x="483" y="1068"/>
                  </a:cubicBezTo>
                  <a:cubicBezTo>
                    <a:pt x="425" y="1104"/>
                    <a:pt x="356" y="1127"/>
                    <a:pt x="285" y="1127"/>
                  </a:cubicBezTo>
                  <a:cubicBezTo>
                    <a:pt x="276" y="1127"/>
                    <a:pt x="267" y="1127"/>
                    <a:pt x="258" y="1126"/>
                  </a:cubicBezTo>
                  <a:cubicBezTo>
                    <a:pt x="179" y="1121"/>
                    <a:pt x="107" y="1088"/>
                    <a:pt x="82" y="1017"/>
                  </a:cubicBezTo>
                  <a:lnTo>
                    <a:pt x="82" y="1016"/>
                  </a:lnTo>
                  <a:cubicBezTo>
                    <a:pt x="78" y="1000"/>
                    <a:pt x="62" y="987"/>
                    <a:pt x="43" y="987"/>
                  </a:cubicBezTo>
                  <a:cubicBezTo>
                    <a:pt x="43" y="987"/>
                    <a:pt x="42" y="987"/>
                    <a:pt x="41" y="987"/>
                  </a:cubicBezTo>
                  <a:cubicBezTo>
                    <a:pt x="19" y="989"/>
                    <a:pt x="0" y="1007"/>
                    <a:pt x="1" y="1031"/>
                  </a:cubicBezTo>
                  <a:cubicBezTo>
                    <a:pt x="4" y="1092"/>
                    <a:pt x="37" y="1150"/>
                    <a:pt x="82" y="1188"/>
                  </a:cubicBezTo>
                  <a:cubicBezTo>
                    <a:pt x="128" y="1227"/>
                    <a:pt x="181" y="1253"/>
                    <a:pt x="237" y="1263"/>
                  </a:cubicBezTo>
                  <a:cubicBezTo>
                    <a:pt x="268" y="1269"/>
                    <a:pt x="300" y="1272"/>
                    <a:pt x="332" y="1272"/>
                  </a:cubicBezTo>
                  <a:cubicBezTo>
                    <a:pt x="412" y="1272"/>
                    <a:pt x="492" y="1253"/>
                    <a:pt x="565" y="1216"/>
                  </a:cubicBezTo>
                  <a:cubicBezTo>
                    <a:pt x="665" y="1162"/>
                    <a:pt x="747" y="1079"/>
                    <a:pt x="798" y="975"/>
                  </a:cubicBezTo>
                  <a:cubicBezTo>
                    <a:pt x="822" y="923"/>
                    <a:pt x="841" y="865"/>
                    <a:pt x="840" y="799"/>
                  </a:cubicBezTo>
                  <a:cubicBezTo>
                    <a:pt x="840" y="791"/>
                    <a:pt x="840" y="783"/>
                    <a:pt x="839" y="774"/>
                  </a:cubicBezTo>
                  <a:lnTo>
                    <a:pt x="839" y="774"/>
                  </a:lnTo>
                  <a:cubicBezTo>
                    <a:pt x="902" y="771"/>
                    <a:pt x="961" y="755"/>
                    <a:pt x="1015" y="734"/>
                  </a:cubicBezTo>
                  <a:cubicBezTo>
                    <a:pt x="1118" y="696"/>
                    <a:pt x="1211" y="634"/>
                    <a:pt x="1283" y="548"/>
                  </a:cubicBezTo>
                  <a:cubicBezTo>
                    <a:pt x="1354" y="463"/>
                    <a:pt x="1405" y="342"/>
                    <a:pt x="1378" y="222"/>
                  </a:cubicBezTo>
                  <a:cubicBezTo>
                    <a:pt x="1354" y="100"/>
                    <a:pt x="1242" y="7"/>
                    <a:pt x="1131" y="0"/>
                  </a:cubicBezTo>
                  <a:lnTo>
                    <a:pt x="1128" y="0"/>
                  </a:lnTo>
                  <a:cubicBezTo>
                    <a:pt x="1128" y="0"/>
                    <a:pt x="1127" y="0"/>
                    <a:pt x="1126"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561;p69"/>
            <p:cNvSpPr/>
            <p:nvPr/>
          </p:nvSpPr>
          <p:spPr>
            <a:xfrm>
              <a:off x="1875700" y="2621725"/>
              <a:ext cx="30800" cy="42725"/>
            </a:xfrm>
            <a:custGeom>
              <a:avLst/>
              <a:gdLst/>
              <a:ahLst/>
              <a:cxnLst/>
              <a:rect l="l" t="t" r="r" b="b"/>
              <a:pathLst>
                <a:path w="1232" h="1709" extrusionOk="0">
                  <a:moveTo>
                    <a:pt x="1186" y="0"/>
                  </a:moveTo>
                  <a:cubicBezTo>
                    <a:pt x="1181" y="0"/>
                    <a:pt x="1175" y="1"/>
                    <a:pt x="1170" y="3"/>
                  </a:cubicBezTo>
                  <a:cubicBezTo>
                    <a:pt x="867" y="133"/>
                    <a:pt x="586" y="321"/>
                    <a:pt x="342" y="544"/>
                  </a:cubicBezTo>
                  <a:cubicBezTo>
                    <a:pt x="280" y="601"/>
                    <a:pt x="222" y="658"/>
                    <a:pt x="163" y="724"/>
                  </a:cubicBezTo>
                  <a:cubicBezTo>
                    <a:pt x="107" y="790"/>
                    <a:pt x="50" y="863"/>
                    <a:pt x="21" y="965"/>
                  </a:cubicBezTo>
                  <a:cubicBezTo>
                    <a:pt x="8" y="1014"/>
                    <a:pt x="0" y="1070"/>
                    <a:pt x="18" y="1133"/>
                  </a:cubicBezTo>
                  <a:cubicBezTo>
                    <a:pt x="31" y="1188"/>
                    <a:pt x="82" y="1247"/>
                    <a:pt x="142" y="1268"/>
                  </a:cubicBezTo>
                  <a:lnTo>
                    <a:pt x="142" y="1268"/>
                  </a:lnTo>
                  <a:cubicBezTo>
                    <a:pt x="118" y="1313"/>
                    <a:pt x="99" y="1361"/>
                    <a:pt x="90" y="1416"/>
                  </a:cubicBezTo>
                  <a:cubicBezTo>
                    <a:pt x="81" y="1475"/>
                    <a:pt x="89" y="1538"/>
                    <a:pt x="120" y="1595"/>
                  </a:cubicBezTo>
                  <a:cubicBezTo>
                    <a:pt x="150" y="1651"/>
                    <a:pt x="210" y="1697"/>
                    <a:pt x="274" y="1705"/>
                  </a:cubicBezTo>
                  <a:cubicBezTo>
                    <a:pt x="287" y="1707"/>
                    <a:pt x="301" y="1708"/>
                    <a:pt x="314" y="1708"/>
                  </a:cubicBezTo>
                  <a:cubicBezTo>
                    <a:pt x="361" y="1708"/>
                    <a:pt x="406" y="1695"/>
                    <a:pt x="444" y="1677"/>
                  </a:cubicBezTo>
                  <a:cubicBezTo>
                    <a:pt x="536" y="1628"/>
                    <a:pt x="625" y="1554"/>
                    <a:pt x="637" y="1431"/>
                  </a:cubicBezTo>
                  <a:cubicBezTo>
                    <a:pt x="640" y="1410"/>
                    <a:pt x="626" y="1391"/>
                    <a:pt x="605" y="1385"/>
                  </a:cubicBezTo>
                  <a:cubicBezTo>
                    <a:pt x="603" y="1385"/>
                    <a:pt x="601" y="1385"/>
                    <a:pt x="599" y="1385"/>
                  </a:cubicBezTo>
                  <a:cubicBezTo>
                    <a:pt x="580" y="1385"/>
                    <a:pt x="562" y="1398"/>
                    <a:pt x="557" y="1418"/>
                  </a:cubicBezTo>
                  <a:lnTo>
                    <a:pt x="555" y="1424"/>
                  </a:lnTo>
                  <a:cubicBezTo>
                    <a:pt x="541" y="1486"/>
                    <a:pt x="467" y="1547"/>
                    <a:pt x="398" y="1573"/>
                  </a:cubicBezTo>
                  <a:cubicBezTo>
                    <a:pt x="376" y="1581"/>
                    <a:pt x="354" y="1585"/>
                    <a:pt x="335" y="1585"/>
                  </a:cubicBezTo>
                  <a:cubicBezTo>
                    <a:pt x="289" y="1585"/>
                    <a:pt x="255" y="1564"/>
                    <a:pt x="240" y="1530"/>
                  </a:cubicBezTo>
                  <a:cubicBezTo>
                    <a:pt x="214" y="1478"/>
                    <a:pt x="233" y="1404"/>
                    <a:pt x="276" y="1338"/>
                  </a:cubicBezTo>
                  <a:cubicBezTo>
                    <a:pt x="296" y="1305"/>
                    <a:pt x="321" y="1275"/>
                    <a:pt x="350" y="1246"/>
                  </a:cubicBezTo>
                  <a:lnTo>
                    <a:pt x="350" y="1246"/>
                  </a:lnTo>
                  <a:cubicBezTo>
                    <a:pt x="395" y="1224"/>
                    <a:pt x="437" y="1190"/>
                    <a:pt x="467" y="1142"/>
                  </a:cubicBezTo>
                  <a:lnTo>
                    <a:pt x="467" y="1141"/>
                  </a:lnTo>
                  <a:cubicBezTo>
                    <a:pt x="487" y="1112"/>
                    <a:pt x="486" y="1073"/>
                    <a:pt x="462" y="1044"/>
                  </a:cubicBezTo>
                  <a:cubicBezTo>
                    <a:pt x="446" y="1024"/>
                    <a:pt x="423" y="1013"/>
                    <a:pt x="398" y="1013"/>
                  </a:cubicBezTo>
                  <a:cubicBezTo>
                    <a:pt x="380" y="1013"/>
                    <a:pt x="361" y="1019"/>
                    <a:pt x="346" y="1032"/>
                  </a:cubicBezTo>
                  <a:cubicBezTo>
                    <a:pt x="324" y="1049"/>
                    <a:pt x="303" y="1067"/>
                    <a:pt x="283" y="1086"/>
                  </a:cubicBezTo>
                  <a:lnTo>
                    <a:pt x="283" y="1086"/>
                  </a:lnTo>
                  <a:cubicBezTo>
                    <a:pt x="262" y="1097"/>
                    <a:pt x="238" y="1103"/>
                    <a:pt x="219" y="1103"/>
                  </a:cubicBezTo>
                  <a:cubicBezTo>
                    <a:pt x="213" y="1103"/>
                    <a:pt x="207" y="1103"/>
                    <a:pt x="202" y="1101"/>
                  </a:cubicBezTo>
                  <a:cubicBezTo>
                    <a:pt x="193" y="1097"/>
                    <a:pt x="192" y="1096"/>
                    <a:pt x="185" y="1080"/>
                  </a:cubicBezTo>
                  <a:cubicBezTo>
                    <a:pt x="182" y="1065"/>
                    <a:pt x="183" y="1037"/>
                    <a:pt x="191" y="1009"/>
                  </a:cubicBezTo>
                  <a:cubicBezTo>
                    <a:pt x="227" y="896"/>
                    <a:pt x="349" y="777"/>
                    <a:pt x="460" y="668"/>
                  </a:cubicBezTo>
                  <a:cubicBezTo>
                    <a:pt x="687" y="447"/>
                    <a:pt x="938" y="249"/>
                    <a:pt x="1207" y="74"/>
                  </a:cubicBezTo>
                  <a:cubicBezTo>
                    <a:pt x="1224" y="61"/>
                    <a:pt x="1232" y="40"/>
                    <a:pt x="1225" y="25"/>
                  </a:cubicBezTo>
                  <a:cubicBezTo>
                    <a:pt x="1217" y="10"/>
                    <a:pt x="1202" y="0"/>
                    <a:pt x="1186"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562;p69"/>
            <p:cNvSpPr/>
            <p:nvPr/>
          </p:nvSpPr>
          <p:spPr>
            <a:xfrm>
              <a:off x="1944075" y="2591475"/>
              <a:ext cx="10000" cy="5550"/>
            </a:xfrm>
            <a:custGeom>
              <a:avLst/>
              <a:gdLst/>
              <a:ahLst/>
              <a:cxnLst/>
              <a:rect l="l" t="t" r="r" b="b"/>
              <a:pathLst>
                <a:path w="400" h="222" extrusionOk="0">
                  <a:moveTo>
                    <a:pt x="313" y="0"/>
                  </a:moveTo>
                  <a:cubicBezTo>
                    <a:pt x="262" y="0"/>
                    <a:pt x="214" y="10"/>
                    <a:pt x="169" y="24"/>
                  </a:cubicBezTo>
                  <a:cubicBezTo>
                    <a:pt x="111" y="44"/>
                    <a:pt x="55" y="70"/>
                    <a:pt x="15" y="134"/>
                  </a:cubicBezTo>
                  <a:cubicBezTo>
                    <a:pt x="13" y="138"/>
                    <a:pt x="10" y="143"/>
                    <a:pt x="9" y="148"/>
                  </a:cubicBezTo>
                  <a:cubicBezTo>
                    <a:pt x="1" y="177"/>
                    <a:pt x="18" y="205"/>
                    <a:pt x="45" y="213"/>
                  </a:cubicBezTo>
                  <a:cubicBezTo>
                    <a:pt x="67" y="219"/>
                    <a:pt x="87" y="222"/>
                    <a:pt x="107" y="222"/>
                  </a:cubicBezTo>
                  <a:cubicBezTo>
                    <a:pt x="152" y="222"/>
                    <a:pt x="193" y="208"/>
                    <a:pt x="231" y="191"/>
                  </a:cubicBezTo>
                  <a:cubicBezTo>
                    <a:pt x="287" y="165"/>
                    <a:pt x="340" y="132"/>
                    <a:pt x="385" y="81"/>
                  </a:cubicBezTo>
                  <a:cubicBezTo>
                    <a:pt x="391" y="74"/>
                    <a:pt x="395" y="65"/>
                    <a:pt x="396" y="55"/>
                  </a:cubicBezTo>
                  <a:cubicBezTo>
                    <a:pt x="399" y="29"/>
                    <a:pt x="381" y="6"/>
                    <a:pt x="355" y="3"/>
                  </a:cubicBezTo>
                  <a:cubicBezTo>
                    <a:pt x="341" y="1"/>
                    <a:pt x="327" y="0"/>
                    <a:pt x="313" y="0"/>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563;p69"/>
            <p:cNvSpPr/>
            <p:nvPr/>
          </p:nvSpPr>
          <p:spPr>
            <a:xfrm>
              <a:off x="1935750" y="2605100"/>
              <a:ext cx="13075" cy="11175"/>
            </a:xfrm>
            <a:custGeom>
              <a:avLst/>
              <a:gdLst/>
              <a:ahLst/>
              <a:cxnLst/>
              <a:rect l="l" t="t" r="r" b="b"/>
              <a:pathLst>
                <a:path w="523" h="447" extrusionOk="0">
                  <a:moveTo>
                    <a:pt x="476" y="1"/>
                  </a:moveTo>
                  <a:cubicBezTo>
                    <a:pt x="470" y="1"/>
                    <a:pt x="465" y="2"/>
                    <a:pt x="460" y="4"/>
                  </a:cubicBezTo>
                  <a:cubicBezTo>
                    <a:pt x="365" y="41"/>
                    <a:pt x="281" y="95"/>
                    <a:pt x="204" y="156"/>
                  </a:cubicBezTo>
                  <a:cubicBezTo>
                    <a:pt x="126" y="216"/>
                    <a:pt x="53" y="282"/>
                    <a:pt x="7" y="380"/>
                  </a:cubicBezTo>
                  <a:cubicBezTo>
                    <a:pt x="2" y="390"/>
                    <a:pt x="1" y="400"/>
                    <a:pt x="5" y="412"/>
                  </a:cubicBezTo>
                  <a:cubicBezTo>
                    <a:pt x="10" y="433"/>
                    <a:pt x="28" y="446"/>
                    <a:pt x="48" y="446"/>
                  </a:cubicBezTo>
                  <a:cubicBezTo>
                    <a:pt x="52" y="446"/>
                    <a:pt x="56" y="446"/>
                    <a:pt x="59" y="445"/>
                  </a:cubicBezTo>
                  <a:cubicBezTo>
                    <a:pt x="165" y="416"/>
                    <a:pt x="243" y="358"/>
                    <a:pt x="316" y="292"/>
                  </a:cubicBezTo>
                  <a:cubicBezTo>
                    <a:pt x="389" y="226"/>
                    <a:pt x="458" y="156"/>
                    <a:pt x="513" y="69"/>
                  </a:cubicBezTo>
                  <a:cubicBezTo>
                    <a:pt x="521" y="56"/>
                    <a:pt x="522" y="41"/>
                    <a:pt x="517" y="28"/>
                  </a:cubicBezTo>
                  <a:cubicBezTo>
                    <a:pt x="510" y="12"/>
                    <a:pt x="493" y="1"/>
                    <a:pt x="476" y="1"/>
                  </a:cubicBezTo>
                  <a:close/>
                </a:path>
              </a:pathLst>
            </a:custGeom>
            <a:solidFill>
              <a:srgbClr val="DC8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564;p69"/>
            <p:cNvSpPr/>
            <p:nvPr/>
          </p:nvSpPr>
          <p:spPr>
            <a:xfrm>
              <a:off x="1848975" y="2556575"/>
              <a:ext cx="280400" cy="294775"/>
            </a:xfrm>
            <a:custGeom>
              <a:avLst/>
              <a:gdLst/>
              <a:ahLst/>
              <a:cxnLst/>
              <a:rect l="l" t="t" r="r" b="b"/>
              <a:pathLst>
                <a:path w="11216" h="11791" extrusionOk="0">
                  <a:moveTo>
                    <a:pt x="6220" y="1"/>
                  </a:moveTo>
                  <a:cubicBezTo>
                    <a:pt x="5553" y="1"/>
                    <a:pt x="4871" y="136"/>
                    <a:pt x="4211" y="408"/>
                  </a:cubicBezTo>
                  <a:cubicBezTo>
                    <a:pt x="2821" y="980"/>
                    <a:pt x="1637" y="2107"/>
                    <a:pt x="917" y="3539"/>
                  </a:cubicBezTo>
                  <a:cubicBezTo>
                    <a:pt x="198" y="4973"/>
                    <a:pt x="1" y="6595"/>
                    <a:pt x="372" y="8050"/>
                  </a:cubicBezTo>
                  <a:cubicBezTo>
                    <a:pt x="743" y="9505"/>
                    <a:pt x="1650" y="10674"/>
                    <a:pt x="2894" y="11299"/>
                  </a:cubicBezTo>
                  <a:cubicBezTo>
                    <a:pt x="3545" y="11626"/>
                    <a:pt x="4262" y="11791"/>
                    <a:pt x="4996" y="11791"/>
                  </a:cubicBezTo>
                  <a:cubicBezTo>
                    <a:pt x="5663" y="11791"/>
                    <a:pt x="6345" y="11655"/>
                    <a:pt x="7005" y="11383"/>
                  </a:cubicBezTo>
                  <a:cubicBezTo>
                    <a:pt x="8395" y="10812"/>
                    <a:pt x="9579" y="9685"/>
                    <a:pt x="10299" y="8252"/>
                  </a:cubicBezTo>
                  <a:cubicBezTo>
                    <a:pt x="11018" y="6819"/>
                    <a:pt x="11215" y="5196"/>
                    <a:pt x="10844" y="3741"/>
                  </a:cubicBezTo>
                  <a:cubicBezTo>
                    <a:pt x="10473" y="2286"/>
                    <a:pt x="9566" y="1117"/>
                    <a:pt x="8322" y="493"/>
                  </a:cubicBezTo>
                  <a:cubicBezTo>
                    <a:pt x="7671" y="165"/>
                    <a:pt x="6954" y="1"/>
                    <a:pt x="6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565;p69"/>
            <p:cNvSpPr/>
            <p:nvPr/>
          </p:nvSpPr>
          <p:spPr>
            <a:xfrm>
              <a:off x="1846100" y="2656025"/>
              <a:ext cx="280100" cy="171350"/>
            </a:xfrm>
            <a:custGeom>
              <a:avLst/>
              <a:gdLst/>
              <a:ahLst/>
              <a:cxnLst/>
              <a:rect l="l" t="t" r="r" b="b"/>
              <a:pathLst>
                <a:path w="11204" h="6854" extrusionOk="0">
                  <a:moveTo>
                    <a:pt x="11204" y="0"/>
                  </a:moveTo>
                  <a:lnTo>
                    <a:pt x="11204" y="0"/>
                  </a:lnTo>
                  <a:cubicBezTo>
                    <a:pt x="10255" y="565"/>
                    <a:pt x="8513" y="1367"/>
                    <a:pt x="6285" y="1367"/>
                  </a:cubicBezTo>
                  <a:cubicBezTo>
                    <a:pt x="6174" y="1367"/>
                    <a:pt x="6062" y="1365"/>
                    <a:pt x="5949" y="1361"/>
                  </a:cubicBezTo>
                  <a:cubicBezTo>
                    <a:pt x="3448" y="1270"/>
                    <a:pt x="1586" y="637"/>
                    <a:pt x="675" y="256"/>
                  </a:cubicBezTo>
                  <a:cubicBezTo>
                    <a:pt x="513" y="608"/>
                    <a:pt x="362" y="1023"/>
                    <a:pt x="270" y="1480"/>
                  </a:cubicBezTo>
                  <a:cubicBezTo>
                    <a:pt x="0" y="2831"/>
                    <a:pt x="254" y="4538"/>
                    <a:pt x="2314" y="5993"/>
                  </a:cubicBezTo>
                  <a:cubicBezTo>
                    <a:pt x="3286" y="6600"/>
                    <a:pt x="4160" y="6853"/>
                    <a:pt x="4946" y="6853"/>
                  </a:cubicBezTo>
                  <a:cubicBezTo>
                    <a:pt x="7922" y="6853"/>
                    <a:pt x="9644" y="3223"/>
                    <a:pt x="10641" y="1355"/>
                  </a:cubicBezTo>
                  <a:cubicBezTo>
                    <a:pt x="10852" y="959"/>
                    <a:pt x="11045" y="497"/>
                    <a:pt x="11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566;p69"/>
            <p:cNvSpPr/>
            <p:nvPr/>
          </p:nvSpPr>
          <p:spPr>
            <a:xfrm>
              <a:off x="1950750" y="2487450"/>
              <a:ext cx="97550" cy="51775"/>
            </a:xfrm>
            <a:custGeom>
              <a:avLst/>
              <a:gdLst/>
              <a:ahLst/>
              <a:cxnLst/>
              <a:rect l="l" t="t" r="r" b="b"/>
              <a:pathLst>
                <a:path w="3902" h="2071" extrusionOk="0">
                  <a:moveTo>
                    <a:pt x="3321" y="0"/>
                  </a:moveTo>
                  <a:cubicBezTo>
                    <a:pt x="2463" y="0"/>
                    <a:pt x="1000" y="265"/>
                    <a:pt x="0" y="1876"/>
                  </a:cubicBezTo>
                  <a:lnTo>
                    <a:pt x="828" y="2070"/>
                  </a:lnTo>
                  <a:cubicBezTo>
                    <a:pt x="828" y="2070"/>
                    <a:pt x="1638" y="15"/>
                    <a:pt x="3518" y="15"/>
                  </a:cubicBezTo>
                  <a:cubicBezTo>
                    <a:pt x="3641" y="15"/>
                    <a:pt x="3769" y="24"/>
                    <a:pt x="3901" y="42"/>
                  </a:cubicBezTo>
                  <a:cubicBezTo>
                    <a:pt x="3781" y="24"/>
                    <a:pt x="3579" y="0"/>
                    <a:pt x="3321"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567;p69"/>
            <p:cNvSpPr/>
            <p:nvPr/>
          </p:nvSpPr>
          <p:spPr>
            <a:xfrm>
              <a:off x="1885400" y="2487800"/>
              <a:ext cx="263625" cy="162900"/>
            </a:xfrm>
            <a:custGeom>
              <a:avLst/>
              <a:gdLst/>
              <a:ahLst/>
              <a:cxnLst/>
              <a:rect l="l" t="t" r="r" b="b"/>
              <a:pathLst>
                <a:path w="10545" h="6516" extrusionOk="0">
                  <a:moveTo>
                    <a:pt x="6135" y="1"/>
                  </a:moveTo>
                  <a:cubicBezTo>
                    <a:pt x="4254" y="1"/>
                    <a:pt x="3443" y="2056"/>
                    <a:pt x="3443" y="2056"/>
                  </a:cubicBezTo>
                  <a:lnTo>
                    <a:pt x="2617" y="1862"/>
                  </a:lnTo>
                  <a:cubicBezTo>
                    <a:pt x="2525" y="2010"/>
                    <a:pt x="2436" y="2168"/>
                    <a:pt x="2352" y="2341"/>
                  </a:cubicBezTo>
                  <a:cubicBezTo>
                    <a:pt x="2161" y="2716"/>
                    <a:pt x="1919" y="3099"/>
                    <a:pt x="1658" y="3473"/>
                  </a:cubicBezTo>
                  <a:cubicBezTo>
                    <a:pt x="1092" y="4285"/>
                    <a:pt x="436" y="5050"/>
                    <a:pt x="1" y="5581"/>
                  </a:cubicBezTo>
                  <a:cubicBezTo>
                    <a:pt x="380" y="5770"/>
                    <a:pt x="1025" y="6010"/>
                    <a:pt x="2038" y="6145"/>
                  </a:cubicBezTo>
                  <a:cubicBezTo>
                    <a:pt x="2038" y="6145"/>
                    <a:pt x="2727" y="6456"/>
                    <a:pt x="3422" y="6456"/>
                  </a:cubicBezTo>
                  <a:cubicBezTo>
                    <a:pt x="3460" y="6456"/>
                    <a:pt x="3499" y="6455"/>
                    <a:pt x="3537" y="6453"/>
                  </a:cubicBezTo>
                  <a:cubicBezTo>
                    <a:pt x="3568" y="6451"/>
                    <a:pt x="3601" y="6451"/>
                    <a:pt x="3636" y="6451"/>
                  </a:cubicBezTo>
                  <a:cubicBezTo>
                    <a:pt x="3967" y="6451"/>
                    <a:pt x="4445" y="6516"/>
                    <a:pt x="5021" y="6516"/>
                  </a:cubicBezTo>
                  <a:cubicBezTo>
                    <a:pt x="5794" y="6516"/>
                    <a:pt x="6743" y="6399"/>
                    <a:pt x="7749" y="5850"/>
                  </a:cubicBezTo>
                  <a:cubicBezTo>
                    <a:pt x="9581" y="4849"/>
                    <a:pt x="10545" y="1810"/>
                    <a:pt x="7605" y="377"/>
                  </a:cubicBezTo>
                  <a:cubicBezTo>
                    <a:pt x="7524" y="336"/>
                    <a:pt x="7446" y="303"/>
                    <a:pt x="7368" y="269"/>
                  </a:cubicBezTo>
                  <a:cubicBezTo>
                    <a:pt x="7142" y="184"/>
                    <a:pt x="6900" y="110"/>
                    <a:pt x="6637" y="51"/>
                  </a:cubicBezTo>
                  <a:cubicBezTo>
                    <a:pt x="6637" y="51"/>
                    <a:pt x="6594" y="41"/>
                    <a:pt x="6517" y="28"/>
                  </a:cubicBezTo>
                  <a:cubicBezTo>
                    <a:pt x="6385" y="10"/>
                    <a:pt x="6257" y="1"/>
                    <a:pt x="6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568;p69"/>
            <p:cNvSpPr/>
            <p:nvPr/>
          </p:nvSpPr>
          <p:spPr>
            <a:xfrm>
              <a:off x="1862950" y="2494525"/>
              <a:ext cx="286050" cy="195625"/>
            </a:xfrm>
            <a:custGeom>
              <a:avLst/>
              <a:gdLst/>
              <a:ahLst/>
              <a:cxnLst/>
              <a:rect l="l" t="t" r="r" b="b"/>
              <a:pathLst>
                <a:path w="11442" h="7825" extrusionOk="0">
                  <a:moveTo>
                    <a:pt x="8266" y="0"/>
                  </a:moveTo>
                  <a:cubicBezTo>
                    <a:pt x="8345" y="32"/>
                    <a:pt x="8423" y="67"/>
                    <a:pt x="8503" y="108"/>
                  </a:cubicBezTo>
                  <a:cubicBezTo>
                    <a:pt x="11442" y="1541"/>
                    <a:pt x="10479" y="4580"/>
                    <a:pt x="8645" y="5581"/>
                  </a:cubicBezTo>
                  <a:cubicBezTo>
                    <a:pt x="7639" y="6130"/>
                    <a:pt x="6690" y="6247"/>
                    <a:pt x="5918" y="6247"/>
                  </a:cubicBezTo>
                  <a:cubicBezTo>
                    <a:pt x="5342" y="6247"/>
                    <a:pt x="4864" y="6182"/>
                    <a:pt x="4533" y="6182"/>
                  </a:cubicBezTo>
                  <a:cubicBezTo>
                    <a:pt x="4498" y="6182"/>
                    <a:pt x="4465" y="6182"/>
                    <a:pt x="4434" y="6184"/>
                  </a:cubicBezTo>
                  <a:cubicBezTo>
                    <a:pt x="4396" y="6186"/>
                    <a:pt x="4359" y="6187"/>
                    <a:pt x="4322" y="6187"/>
                  </a:cubicBezTo>
                  <a:cubicBezTo>
                    <a:pt x="3626" y="6187"/>
                    <a:pt x="2935" y="5876"/>
                    <a:pt x="2935" y="5876"/>
                  </a:cubicBezTo>
                  <a:cubicBezTo>
                    <a:pt x="1922" y="5740"/>
                    <a:pt x="1276" y="5502"/>
                    <a:pt x="898" y="5312"/>
                  </a:cubicBezTo>
                  <a:cubicBezTo>
                    <a:pt x="785" y="5450"/>
                    <a:pt x="686" y="5575"/>
                    <a:pt x="606" y="5677"/>
                  </a:cubicBezTo>
                  <a:cubicBezTo>
                    <a:pt x="472" y="5854"/>
                    <a:pt x="225" y="6223"/>
                    <a:pt x="0" y="6715"/>
                  </a:cubicBezTo>
                  <a:cubicBezTo>
                    <a:pt x="912" y="7097"/>
                    <a:pt x="2773" y="7729"/>
                    <a:pt x="5274" y="7818"/>
                  </a:cubicBezTo>
                  <a:cubicBezTo>
                    <a:pt x="5387" y="7822"/>
                    <a:pt x="5499" y="7824"/>
                    <a:pt x="5610" y="7824"/>
                  </a:cubicBezTo>
                  <a:cubicBezTo>
                    <a:pt x="7838" y="7824"/>
                    <a:pt x="9580" y="7021"/>
                    <a:pt x="10528" y="6457"/>
                  </a:cubicBezTo>
                  <a:cubicBezTo>
                    <a:pt x="10827" y="5518"/>
                    <a:pt x="10992" y="4446"/>
                    <a:pt x="10880" y="3432"/>
                  </a:cubicBezTo>
                  <a:cubicBezTo>
                    <a:pt x="10719" y="1978"/>
                    <a:pt x="9988" y="646"/>
                    <a:pt x="82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569;p69"/>
            <p:cNvSpPr/>
            <p:nvPr/>
          </p:nvSpPr>
          <p:spPr>
            <a:xfrm>
              <a:off x="1929950" y="2506975"/>
              <a:ext cx="177400" cy="143700"/>
            </a:xfrm>
            <a:custGeom>
              <a:avLst/>
              <a:gdLst/>
              <a:ahLst/>
              <a:cxnLst/>
              <a:rect l="l" t="t" r="r" b="b"/>
              <a:pathLst>
                <a:path w="7096" h="5748" extrusionOk="0">
                  <a:moveTo>
                    <a:pt x="2907" y="0"/>
                  </a:moveTo>
                  <a:cubicBezTo>
                    <a:pt x="2324" y="0"/>
                    <a:pt x="1785" y="276"/>
                    <a:pt x="1390" y="984"/>
                  </a:cubicBezTo>
                  <a:cubicBezTo>
                    <a:pt x="1" y="3479"/>
                    <a:pt x="1755" y="5686"/>
                    <a:pt x="1755" y="5686"/>
                  </a:cubicBezTo>
                  <a:cubicBezTo>
                    <a:pt x="2141" y="5728"/>
                    <a:pt x="2502" y="5747"/>
                    <a:pt x="2839" y="5747"/>
                  </a:cubicBezTo>
                  <a:cubicBezTo>
                    <a:pt x="6064" y="5747"/>
                    <a:pt x="7095" y="3960"/>
                    <a:pt x="6554" y="2726"/>
                  </a:cubicBezTo>
                  <a:cubicBezTo>
                    <a:pt x="6125" y="1751"/>
                    <a:pt x="4376" y="0"/>
                    <a:pt x="2907"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570;p69"/>
            <p:cNvSpPr/>
            <p:nvPr/>
          </p:nvSpPr>
          <p:spPr>
            <a:xfrm>
              <a:off x="1992100" y="2451725"/>
              <a:ext cx="155725" cy="97650"/>
            </a:xfrm>
            <a:custGeom>
              <a:avLst/>
              <a:gdLst/>
              <a:ahLst/>
              <a:cxnLst/>
              <a:rect l="l" t="t" r="r" b="b"/>
              <a:pathLst>
                <a:path w="6229" h="3906" extrusionOk="0">
                  <a:moveTo>
                    <a:pt x="60" y="1"/>
                  </a:moveTo>
                  <a:cubicBezTo>
                    <a:pt x="0" y="98"/>
                    <a:pt x="7" y="209"/>
                    <a:pt x="27" y="295"/>
                  </a:cubicBezTo>
                  <a:cubicBezTo>
                    <a:pt x="48" y="384"/>
                    <a:pt x="87" y="461"/>
                    <a:pt x="127" y="536"/>
                  </a:cubicBezTo>
                  <a:cubicBezTo>
                    <a:pt x="208" y="681"/>
                    <a:pt x="308" y="810"/>
                    <a:pt x="411" y="933"/>
                  </a:cubicBezTo>
                  <a:cubicBezTo>
                    <a:pt x="618" y="1180"/>
                    <a:pt x="851" y="1397"/>
                    <a:pt x="1091" y="1604"/>
                  </a:cubicBezTo>
                  <a:cubicBezTo>
                    <a:pt x="1572" y="2016"/>
                    <a:pt x="2091" y="2378"/>
                    <a:pt x="2632" y="2707"/>
                  </a:cubicBezTo>
                  <a:cubicBezTo>
                    <a:pt x="3170" y="3035"/>
                    <a:pt x="3731" y="3329"/>
                    <a:pt x="4323" y="3562"/>
                  </a:cubicBezTo>
                  <a:cubicBezTo>
                    <a:pt x="4619" y="3679"/>
                    <a:pt x="4921" y="3780"/>
                    <a:pt x="5238" y="3847"/>
                  </a:cubicBezTo>
                  <a:cubicBezTo>
                    <a:pt x="5395" y="3882"/>
                    <a:pt x="5557" y="3903"/>
                    <a:pt x="5725" y="3906"/>
                  </a:cubicBezTo>
                  <a:cubicBezTo>
                    <a:pt x="5810" y="3903"/>
                    <a:pt x="5895" y="3900"/>
                    <a:pt x="5985" y="3877"/>
                  </a:cubicBezTo>
                  <a:cubicBezTo>
                    <a:pt x="6070" y="3855"/>
                    <a:pt x="6172" y="3805"/>
                    <a:pt x="6228" y="3706"/>
                  </a:cubicBezTo>
                  <a:lnTo>
                    <a:pt x="6090" y="3622"/>
                  </a:lnTo>
                  <a:cubicBezTo>
                    <a:pt x="6048" y="3672"/>
                    <a:pt x="5953" y="3691"/>
                    <a:pt x="5851" y="3691"/>
                  </a:cubicBezTo>
                  <a:cubicBezTo>
                    <a:pt x="5813" y="3691"/>
                    <a:pt x="5774" y="3688"/>
                    <a:pt x="5737" y="3684"/>
                  </a:cubicBezTo>
                  <a:cubicBezTo>
                    <a:pt x="5592" y="3668"/>
                    <a:pt x="5447" y="3628"/>
                    <a:pt x="5303" y="3587"/>
                  </a:cubicBezTo>
                  <a:cubicBezTo>
                    <a:pt x="5013" y="3499"/>
                    <a:pt x="4729" y="3387"/>
                    <a:pt x="4447" y="3262"/>
                  </a:cubicBezTo>
                  <a:cubicBezTo>
                    <a:pt x="3887" y="3014"/>
                    <a:pt x="3342" y="2724"/>
                    <a:pt x="2809" y="2411"/>
                  </a:cubicBezTo>
                  <a:cubicBezTo>
                    <a:pt x="2281" y="2094"/>
                    <a:pt x="1763" y="1754"/>
                    <a:pt x="1278" y="1375"/>
                  </a:cubicBezTo>
                  <a:cubicBezTo>
                    <a:pt x="1036" y="1187"/>
                    <a:pt x="802" y="986"/>
                    <a:pt x="589" y="771"/>
                  </a:cubicBezTo>
                  <a:cubicBezTo>
                    <a:pt x="484" y="662"/>
                    <a:pt x="383" y="549"/>
                    <a:pt x="303" y="428"/>
                  </a:cubicBezTo>
                  <a:cubicBezTo>
                    <a:pt x="225" y="311"/>
                    <a:pt x="159" y="167"/>
                    <a:pt x="199" y="84"/>
                  </a:cubicBezTo>
                  <a:lnTo>
                    <a:pt x="60" y="1"/>
                  </a:lnTo>
                  <a:close/>
                </a:path>
              </a:pathLst>
            </a:custGeom>
            <a:solidFill>
              <a:srgbClr val="F8E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571;p69"/>
            <p:cNvSpPr/>
            <p:nvPr/>
          </p:nvSpPr>
          <p:spPr>
            <a:xfrm>
              <a:off x="1930950" y="2521725"/>
              <a:ext cx="50300" cy="43225"/>
            </a:xfrm>
            <a:custGeom>
              <a:avLst/>
              <a:gdLst/>
              <a:ahLst/>
              <a:cxnLst/>
              <a:rect l="l" t="t" r="r" b="b"/>
              <a:pathLst>
                <a:path w="2012" h="1729" extrusionOk="0">
                  <a:moveTo>
                    <a:pt x="1304" y="0"/>
                  </a:moveTo>
                  <a:cubicBezTo>
                    <a:pt x="1120" y="0"/>
                    <a:pt x="907" y="89"/>
                    <a:pt x="671" y="340"/>
                  </a:cubicBezTo>
                  <a:cubicBezTo>
                    <a:pt x="1" y="1054"/>
                    <a:pt x="490" y="1729"/>
                    <a:pt x="1110" y="1729"/>
                  </a:cubicBezTo>
                  <a:cubicBezTo>
                    <a:pt x="1226" y="1729"/>
                    <a:pt x="1346" y="1705"/>
                    <a:pt x="1464" y="1654"/>
                  </a:cubicBezTo>
                  <a:lnTo>
                    <a:pt x="2012" y="499"/>
                  </a:lnTo>
                  <a:cubicBezTo>
                    <a:pt x="2012" y="499"/>
                    <a:pt x="1742" y="0"/>
                    <a:pt x="1304"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572;p69"/>
            <p:cNvSpPr/>
            <p:nvPr/>
          </p:nvSpPr>
          <p:spPr>
            <a:xfrm>
              <a:off x="1953150" y="2529200"/>
              <a:ext cx="21275" cy="29225"/>
            </a:xfrm>
            <a:custGeom>
              <a:avLst/>
              <a:gdLst/>
              <a:ahLst/>
              <a:cxnLst/>
              <a:rect l="l" t="t" r="r" b="b"/>
              <a:pathLst>
                <a:path w="851" h="1169" extrusionOk="0">
                  <a:moveTo>
                    <a:pt x="239" y="0"/>
                  </a:moveTo>
                  <a:cubicBezTo>
                    <a:pt x="120" y="0"/>
                    <a:pt x="26" y="32"/>
                    <a:pt x="20" y="35"/>
                  </a:cubicBezTo>
                  <a:cubicBezTo>
                    <a:pt x="8" y="39"/>
                    <a:pt x="0" y="51"/>
                    <a:pt x="4" y="62"/>
                  </a:cubicBezTo>
                  <a:cubicBezTo>
                    <a:pt x="7" y="72"/>
                    <a:pt x="16" y="78"/>
                    <a:pt x="25" y="78"/>
                  </a:cubicBezTo>
                  <a:cubicBezTo>
                    <a:pt x="27" y="78"/>
                    <a:pt x="30" y="78"/>
                    <a:pt x="32" y="77"/>
                  </a:cubicBezTo>
                  <a:cubicBezTo>
                    <a:pt x="34" y="77"/>
                    <a:pt x="124" y="46"/>
                    <a:pt x="238" y="46"/>
                  </a:cubicBezTo>
                  <a:cubicBezTo>
                    <a:pt x="309" y="46"/>
                    <a:pt x="389" y="58"/>
                    <a:pt x="463" y="96"/>
                  </a:cubicBezTo>
                  <a:cubicBezTo>
                    <a:pt x="574" y="154"/>
                    <a:pt x="651" y="261"/>
                    <a:pt x="690" y="415"/>
                  </a:cubicBezTo>
                  <a:cubicBezTo>
                    <a:pt x="800" y="850"/>
                    <a:pt x="259" y="1123"/>
                    <a:pt x="254" y="1126"/>
                  </a:cubicBezTo>
                  <a:cubicBezTo>
                    <a:pt x="242" y="1132"/>
                    <a:pt x="237" y="1145"/>
                    <a:pt x="242" y="1156"/>
                  </a:cubicBezTo>
                  <a:cubicBezTo>
                    <a:pt x="244" y="1160"/>
                    <a:pt x="245" y="1162"/>
                    <a:pt x="248" y="1164"/>
                  </a:cubicBezTo>
                  <a:cubicBezTo>
                    <a:pt x="251" y="1167"/>
                    <a:pt x="255" y="1169"/>
                    <a:pt x="260" y="1169"/>
                  </a:cubicBezTo>
                  <a:cubicBezTo>
                    <a:pt x="263" y="1169"/>
                    <a:pt x="266" y="1167"/>
                    <a:pt x="269" y="1165"/>
                  </a:cubicBezTo>
                  <a:cubicBezTo>
                    <a:pt x="275" y="1163"/>
                    <a:pt x="850" y="873"/>
                    <a:pt x="731" y="400"/>
                  </a:cubicBezTo>
                  <a:cubicBezTo>
                    <a:pt x="690" y="236"/>
                    <a:pt x="605" y="118"/>
                    <a:pt x="484" y="55"/>
                  </a:cubicBezTo>
                  <a:cubicBezTo>
                    <a:pt x="402" y="13"/>
                    <a:pt x="315" y="0"/>
                    <a:pt x="239"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573;p69"/>
            <p:cNvSpPr/>
            <p:nvPr/>
          </p:nvSpPr>
          <p:spPr>
            <a:xfrm>
              <a:off x="1956225" y="2539850"/>
              <a:ext cx="12925" cy="11125"/>
            </a:xfrm>
            <a:custGeom>
              <a:avLst/>
              <a:gdLst/>
              <a:ahLst/>
              <a:cxnLst/>
              <a:rect l="l" t="t" r="r" b="b"/>
              <a:pathLst>
                <a:path w="517" h="445" extrusionOk="0">
                  <a:moveTo>
                    <a:pt x="26" y="0"/>
                  </a:moveTo>
                  <a:cubicBezTo>
                    <a:pt x="12" y="0"/>
                    <a:pt x="2" y="10"/>
                    <a:pt x="1" y="22"/>
                  </a:cubicBezTo>
                  <a:cubicBezTo>
                    <a:pt x="1" y="28"/>
                    <a:pt x="3" y="36"/>
                    <a:pt x="8" y="40"/>
                  </a:cubicBezTo>
                  <a:cubicBezTo>
                    <a:pt x="11" y="43"/>
                    <a:pt x="14" y="44"/>
                    <a:pt x="17" y="44"/>
                  </a:cubicBezTo>
                  <a:cubicBezTo>
                    <a:pt x="19" y="44"/>
                    <a:pt x="20" y="44"/>
                    <a:pt x="22" y="44"/>
                  </a:cubicBezTo>
                  <a:cubicBezTo>
                    <a:pt x="26" y="44"/>
                    <a:pt x="451" y="64"/>
                    <a:pt x="470" y="424"/>
                  </a:cubicBezTo>
                  <a:cubicBezTo>
                    <a:pt x="470" y="436"/>
                    <a:pt x="479" y="444"/>
                    <a:pt x="490" y="444"/>
                  </a:cubicBezTo>
                  <a:cubicBezTo>
                    <a:pt x="491" y="444"/>
                    <a:pt x="492" y="444"/>
                    <a:pt x="493" y="444"/>
                  </a:cubicBezTo>
                  <a:cubicBezTo>
                    <a:pt x="506" y="443"/>
                    <a:pt x="516" y="433"/>
                    <a:pt x="515" y="420"/>
                  </a:cubicBezTo>
                  <a:cubicBezTo>
                    <a:pt x="496" y="22"/>
                    <a:pt x="31" y="0"/>
                    <a:pt x="26"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574;p69"/>
            <p:cNvSpPr/>
            <p:nvPr/>
          </p:nvSpPr>
          <p:spPr>
            <a:xfrm>
              <a:off x="1939725" y="2479425"/>
              <a:ext cx="186500" cy="169125"/>
            </a:xfrm>
            <a:custGeom>
              <a:avLst/>
              <a:gdLst/>
              <a:ahLst/>
              <a:cxnLst/>
              <a:rect l="l" t="t" r="r" b="b"/>
              <a:pathLst>
                <a:path w="7460" h="6765" extrusionOk="0">
                  <a:moveTo>
                    <a:pt x="3498" y="1"/>
                  </a:moveTo>
                  <a:cubicBezTo>
                    <a:pt x="2816" y="1"/>
                    <a:pt x="2220" y="242"/>
                    <a:pt x="1804" y="685"/>
                  </a:cubicBezTo>
                  <a:cubicBezTo>
                    <a:pt x="1804" y="685"/>
                    <a:pt x="1204" y="1254"/>
                    <a:pt x="538" y="2736"/>
                  </a:cubicBezTo>
                  <a:cubicBezTo>
                    <a:pt x="0" y="3934"/>
                    <a:pt x="433" y="5540"/>
                    <a:pt x="1855" y="6291"/>
                  </a:cubicBezTo>
                  <a:cubicBezTo>
                    <a:pt x="2401" y="6580"/>
                    <a:pt x="3003" y="6765"/>
                    <a:pt x="3613" y="6765"/>
                  </a:cubicBezTo>
                  <a:cubicBezTo>
                    <a:pt x="4498" y="6765"/>
                    <a:pt x="5399" y="6375"/>
                    <a:pt x="6165" y="5345"/>
                  </a:cubicBezTo>
                  <a:cubicBezTo>
                    <a:pt x="7460" y="3606"/>
                    <a:pt x="6852" y="1630"/>
                    <a:pt x="5897" y="906"/>
                  </a:cubicBezTo>
                  <a:cubicBezTo>
                    <a:pt x="5077" y="285"/>
                    <a:pt x="4238" y="1"/>
                    <a:pt x="3498"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575;p69"/>
            <p:cNvSpPr/>
            <p:nvPr/>
          </p:nvSpPr>
          <p:spPr>
            <a:xfrm>
              <a:off x="2040650" y="2492350"/>
              <a:ext cx="500" cy="300"/>
            </a:xfrm>
            <a:custGeom>
              <a:avLst/>
              <a:gdLst/>
              <a:ahLst/>
              <a:cxnLst/>
              <a:rect l="l" t="t" r="r" b="b"/>
              <a:pathLst>
                <a:path w="20" h="12" extrusionOk="0">
                  <a:moveTo>
                    <a:pt x="20" y="1"/>
                  </a:moveTo>
                  <a:cubicBezTo>
                    <a:pt x="20" y="1"/>
                    <a:pt x="11" y="5"/>
                    <a:pt x="0" y="11"/>
                  </a:cubicBezTo>
                  <a:cubicBezTo>
                    <a:pt x="13" y="5"/>
                    <a:pt x="20" y="1"/>
                    <a:pt x="20" y="1"/>
                  </a:cubicBezTo>
                  <a:close/>
                </a:path>
              </a:pathLst>
            </a:custGeom>
            <a:solidFill>
              <a:srgbClr val="F49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576;p69"/>
            <p:cNvSpPr/>
            <p:nvPr/>
          </p:nvSpPr>
          <p:spPr>
            <a:xfrm>
              <a:off x="2069350" y="2601225"/>
              <a:ext cx="50700" cy="45350"/>
            </a:xfrm>
            <a:custGeom>
              <a:avLst/>
              <a:gdLst/>
              <a:ahLst/>
              <a:cxnLst/>
              <a:rect l="l" t="t" r="r" b="b"/>
              <a:pathLst>
                <a:path w="2028" h="1814" extrusionOk="0">
                  <a:moveTo>
                    <a:pt x="827" y="0"/>
                  </a:moveTo>
                  <a:lnTo>
                    <a:pt x="0" y="983"/>
                  </a:lnTo>
                  <a:cubicBezTo>
                    <a:pt x="28" y="1462"/>
                    <a:pt x="421" y="1813"/>
                    <a:pt x="829" y="1813"/>
                  </a:cubicBezTo>
                  <a:cubicBezTo>
                    <a:pt x="1125" y="1813"/>
                    <a:pt x="1429" y="1628"/>
                    <a:pt x="1607" y="1172"/>
                  </a:cubicBezTo>
                  <a:cubicBezTo>
                    <a:pt x="2027" y="88"/>
                    <a:pt x="827" y="0"/>
                    <a:pt x="827"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577;p69"/>
            <p:cNvSpPr/>
            <p:nvPr/>
          </p:nvSpPr>
          <p:spPr>
            <a:xfrm>
              <a:off x="2049750" y="2544925"/>
              <a:ext cx="29950" cy="31250"/>
            </a:xfrm>
            <a:custGeom>
              <a:avLst/>
              <a:gdLst/>
              <a:ahLst/>
              <a:cxnLst/>
              <a:rect l="l" t="t" r="r" b="b"/>
              <a:pathLst>
                <a:path w="1198" h="1250" extrusionOk="0">
                  <a:moveTo>
                    <a:pt x="312" y="1"/>
                  </a:moveTo>
                  <a:cubicBezTo>
                    <a:pt x="248" y="1"/>
                    <a:pt x="192" y="29"/>
                    <a:pt x="142" y="71"/>
                  </a:cubicBezTo>
                  <a:cubicBezTo>
                    <a:pt x="1" y="191"/>
                    <a:pt x="11" y="472"/>
                    <a:pt x="212" y="778"/>
                  </a:cubicBezTo>
                  <a:cubicBezTo>
                    <a:pt x="407" y="1080"/>
                    <a:pt x="572" y="1250"/>
                    <a:pt x="733" y="1250"/>
                  </a:cubicBezTo>
                  <a:cubicBezTo>
                    <a:pt x="770" y="1250"/>
                    <a:pt x="806" y="1241"/>
                    <a:pt x="842" y="1224"/>
                  </a:cubicBezTo>
                  <a:cubicBezTo>
                    <a:pt x="842" y="1224"/>
                    <a:pt x="1197" y="1060"/>
                    <a:pt x="851" y="502"/>
                  </a:cubicBezTo>
                  <a:cubicBezTo>
                    <a:pt x="616" y="124"/>
                    <a:pt x="445" y="1"/>
                    <a:pt x="312"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578;p69"/>
            <p:cNvSpPr/>
            <p:nvPr/>
          </p:nvSpPr>
          <p:spPr>
            <a:xfrm>
              <a:off x="1982100" y="2522200"/>
              <a:ext cx="35500" cy="17350"/>
            </a:xfrm>
            <a:custGeom>
              <a:avLst/>
              <a:gdLst/>
              <a:ahLst/>
              <a:cxnLst/>
              <a:rect l="l" t="t" r="r" b="b"/>
              <a:pathLst>
                <a:path w="1420" h="694" extrusionOk="0">
                  <a:moveTo>
                    <a:pt x="618" y="1"/>
                  </a:moveTo>
                  <a:cubicBezTo>
                    <a:pt x="0" y="1"/>
                    <a:pt x="39" y="375"/>
                    <a:pt x="39" y="375"/>
                  </a:cubicBezTo>
                  <a:cubicBezTo>
                    <a:pt x="54" y="594"/>
                    <a:pt x="302" y="674"/>
                    <a:pt x="740" y="692"/>
                  </a:cubicBezTo>
                  <a:cubicBezTo>
                    <a:pt x="760" y="693"/>
                    <a:pt x="780" y="693"/>
                    <a:pt x="800" y="693"/>
                  </a:cubicBezTo>
                  <a:cubicBezTo>
                    <a:pt x="1134" y="693"/>
                    <a:pt x="1355" y="565"/>
                    <a:pt x="1385" y="393"/>
                  </a:cubicBezTo>
                  <a:cubicBezTo>
                    <a:pt x="1420" y="193"/>
                    <a:pt x="1310" y="17"/>
                    <a:pt x="655" y="1"/>
                  </a:cubicBezTo>
                  <a:cubicBezTo>
                    <a:pt x="642" y="1"/>
                    <a:pt x="630" y="1"/>
                    <a:pt x="618"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579;p69"/>
            <p:cNvSpPr/>
            <p:nvPr/>
          </p:nvSpPr>
          <p:spPr>
            <a:xfrm>
              <a:off x="2077350" y="2612075"/>
              <a:ext cx="29625" cy="19400"/>
            </a:xfrm>
            <a:custGeom>
              <a:avLst/>
              <a:gdLst/>
              <a:ahLst/>
              <a:cxnLst/>
              <a:rect l="l" t="t" r="r" b="b"/>
              <a:pathLst>
                <a:path w="1185" h="776" extrusionOk="0">
                  <a:moveTo>
                    <a:pt x="632" y="1"/>
                  </a:moveTo>
                  <a:cubicBezTo>
                    <a:pt x="591" y="1"/>
                    <a:pt x="549" y="5"/>
                    <a:pt x="505" y="12"/>
                  </a:cubicBezTo>
                  <a:cubicBezTo>
                    <a:pt x="4" y="96"/>
                    <a:pt x="2" y="746"/>
                    <a:pt x="2" y="753"/>
                  </a:cubicBezTo>
                  <a:cubicBezTo>
                    <a:pt x="1" y="761"/>
                    <a:pt x="6" y="770"/>
                    <a:pt x="15" y="774"/>
                  </a:cubicBezTo>
                  <a:cubicBezTo>
                    <a:pt x="17" y="775"/>
                    <a:pt x="21" y="776"/>
                    <a:pt x="24" y="776"/>
                  </a:cubicBezTo>
                  <a:cubicBezTo>
                    <a:pt x="37" y="776"/>
                    <a:pt x="47" y="766"/>
                    <a:pt x="47" y="752"/>
                  </a:cubicBezTo>
                  <a:cubicBezTo>
                    <a:pt x="47" y="746"/>
                    <a:pt x="48" y="136"/>
                    <a:pt x="511" y="59"/>
                  </a:cubicBezTo>
                  <a:cubicBezTo>
                    <a:pt x="553" y="51"/>
                    <a:pt x="593" y="48"/>
                    <a:pt x="632" y="48"/>
                  </a:cubicBezTo>
                  <a:cubicBezTo>
                    <a:pt x="742" y="48"/>
                    <a:pt x="837" y="77"/>
                    <a:pt x="917" y="136"/>
                  </a:cubicBezTo>
                  <a:cubicBezTo>
                    <a:pt x="1101" y="271"/>
                    <a:pt x="1137" y="520"/>
                    <a:pt x="1137" y="523"/>
                  </a:cubicBezTo>
                  <a:cubicBezTo>
                    <a:pt x="1138" y="536"/>
                    <a:pt x="1148" y="544"/>
                    <a:pt x="1161" y="544"/>
                  </a:cubicBezTo>
                  <a:cubicBezTo>
                    <a:pt x="1162" y="544"/>
                    <a:pt x="1162" y="544"/>
                    <a:pt x="1163" y="544"/>
                  </a:cubicBezTo>
                  <a:cubicBezTo>
                    <a:pt x="1175" y="543"/>
                    <a:pt x="1185" y="532"/>
                    <a:pt x="1184" y="518"/>
                  </a:cubicBezTo>
                  <a:cubicBezTo>
                    <a:pt x="1182" y="507"/>
                    <a:pt x="1145" y="246"/>
                    <a:pt x="945" y="99"/>
                  </a:cubicBezTo>
                  <a:cubicBezTo>
                    <a:pt x="857" y="34"/>
                    <a:pt x="752" y="1"/>
                    <a:pt x="632"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580;p69"/>
            <p:cNvSpPr/>
            <p:nvPr/>
          </p:nvSpPr>
          <p:spPr>
            <a:xfrm>
              <a:off x="2080075" y="2618325"/>
              <a:ext cx="16275" cy="8625"/>
            </a:xfrm>
            <a:custGeom>
              <a:avLst/>
              <a:gdLst/>
              <a:ahLst/>
              <a:cxnLst/>
              <a:rect l="l" t="t" r="r" b="b"/>
              <a:pathLst>
                <a:path w="651" h="345" extrusionOk="0">
                  <a:moveTo>
                    <a:pt x="179" y="1"/>
                  </a:moveTo>
                  <a:cubicBezTo>
                    <a:pt x="129" y="1"/>
                    <a:pt x="76" y="10"/>
                    <a:pt x="19" y="31"/>
                  </a:cubicBezTo>
                  <a:cubicBezTo>
                    <a:pt x="7" y="36"/>
                    <a:pt x="1" y="49"/>
                    <a:pt x="6" y="61"/>
                  </a:cubicBezTo>
                  <a:cubicBezTo>
                    <a:pt x="10" y="70"/>
                    <a:pt x="19" y="75"/>
                    <a:pt x="27" y="75"/>
                  </a:cubicBezTo>
                  <a:cubicBezTo>
                    <a:pt x="30" y="75"/>
                    <a:pt x="33" y="75"/>
                    <a:pt x="36" y="73"/>
                  </a:cubicBezTo>
                  <a:cubicBezTo>
                    <a:pt x="86" y="54"/>
                    <a:pt x="134" y="46"/>
                    <a:pt x="179" y="46"/>
                  </a:cubicBezTo>
                  <a:cubicBezTo>
                    <a:pt x="441" y="46"/>
                    <a:pt x="602" y="327"/>
                    <a:pt x="604" y="330"/>
                  </a:cubicBezTo>
                  <a:cubicBezTo>
                    <a:pt x="607" y="336"/>
                    <a:pt x="611" y="340"/>
                    <a:pt x="614" y="343"/>
                  </a:cubicBezTo>
                  <a:cubicBezTo>
                    <a:pt x="617" y="344"/>
                    <a:pt x="620" y="345"/>
                    <a:pt x="623" y="345"/>
                  </a:cubicBezTo>
                  <a:cubicBezTo>
                    <a:pt x="627" y="345"/>
                    <a:pt x="631" y="344"/>
                    <a:pt x="635" y="341"/>
                  </a:cubicBezTo>
                  <a:cubicBezTo>
                    <a:pt x="647" y="335"/>
                    <a:pt x="650" y="321"/>
                    <a:pt x="644" y="309"/>
                  </a:cubicBezTo>
                  <a:cubicBezTo>
                    <a:pt x="642" y="306"/>
                    <a:pt x="467" y="1"/>
                    <a:pt x="179"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581;p69"/>
            <p:cNvSpPr/>
            <p:nvPr/>
          </p:nvSpPr>
          <p:spPr>
            <a:xfrm>
              <a:off x="2022350" y="2595350"/>
              <a:ext cx="39775" cy="21675"/>
            </a:xfrm>
            <a:custGeom>
              <a:avLst/>
              <a:gdLst/>
              <a:ahLst/>
              <a:cxnLst/>
              <a:rect l="l" t="t" r="r" b="b"/>
              <a:pathLst>
                <a:path w="1591" h="867" extrusionOk="0">
                  <a:moveTo>
                    <a:pt x="585" y="1"/>
                  </a:moveTo>
                  <a:cubicBezTo>
                    <a:pt x="306" y="1"/>
                    <a:pt x="89" y="99"/>
                    <a:pt x="51" y="263"/>
                  </a:cubicBezTo>
                  <a:cubicBezTo>
                    <a:pt x="0" y="482"/>
                    <a:pt x="293" y="737"/>
                    <a:pt x="704" y="832"/>
                  </a:cubicBezTo>
                  <a:cubicBezTo>
                    <a:pt x="809" y="856"/>
                    <a:pt x="911" y="867"/>
                    <a:pt x="1006" y="867"/>
                  </a:cubicBezTo>
                  <a:cubicBezTo>
                    <a:pt x="1284" y="867"/>
                    <a:pt x="1502" y="769"/>
                    <a:pt x="1540" y="605"/>
                  </a:cubicBezTo>
                  <a:cubicBezTo>
                    <a:pt x="1591" y="384"/>
                    <a:pt x="1298" y="131"/>
                    <a:pt x="887" y="36"/>
                  </a:cubicBezTo>
                  <a:cubicBezTo>
                    <a:pt x="782" y="12"/>
                    <a:pt x="680" y="1"/>
                    <a:pt x="585" y="1"/>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582;p69"/>
            <p:cNvSpPr/>
            <p:nvPr/>
          </p:nvSpPr>
          <p:spPr>
            <a:xfrm>
              <a:off x="1954750" y="2560875"/>
              <a:ext cx="37100" cy="28500"/>
            </a:xfrm>
            <a:custGeom>
              <a:avLst/>
              <a:gdLst/>
              <a:ahLst/>
              <a:cxnLst/>
              <a:rect l="l" t="t" r="r" b="b"/>
              <a:pathLst>
                <a:path w="1484" h="1140" extrusionOk="0">
                  <a:moveTo>
                    <a:pt x="386" y="1"/>
                  </a:moveTo>
                  <a:cubicBezTo>
                    <a:pt x="279" y="1"/>
                    <a:pt x="192" y="33"/>
                    <a:pt x="139" y="101"/>
                  </a:cubicBezTo>
                  <a:cubicBezTo>
                    <a:pt x="0" y="278"/>
                    <a:pt x="158" y="633"/>
                    <a:pt x="491" y="892"/>
                  </a:cubicBezTo>
                  <a:cubicBezTo>
                    <a:pt x="698" y="1053"/>
                    <a:pt x="923" y="1140"/>
                    <a:pt x="1098" y="1140"/>
                  </a:cubicBezTo>
                  <a:cubicBezTo>
                    <a:pt x="1204" y="1140"/>
                    <a:pt x="1292" y="1107"/>
                    <a:pt x="1345" y="1040"/>
                  </a:cubicBezTo>
                  <a:cubicBezTo>
                    <a:pt x="1483" y="862"/>
                    <a:pt x="1325" y="508"/>
                    <a:pt x="994" y="249"/>
                  </a:cubicBezTo>
                  <a:cubicBezTo>
                    <a:pt x="787" y="87"/>
                    <a:pt x="561" y="1"/>
                    <a:pt x="386" y="1"/>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583;p69"/>
            <p:cNvSpPr/>
            <p:nvPr/>
          </p:nvSpPr>
          <p:spPr>
            <a:xfrm>
              <a:off x="2002150" y="2570125"/>
              <a:ext cx="17950" cy="9550"/>
            </a:xfrm>
            <a:custGeom>
              <a:avLst/>
              <a:gdLst/>
              <a:ahLst/>
              <a:cxnLst/>
              <a:rect l="l" t="t" r="r" b="b"/>
              <a:pathLst>
                <a:path w="718" h="382" extrusionOk="0">
                  <a:moveTo>
                    <a:pt x="268" y="0"/>
                  </a:moveTo>
                  <a:cubicBezTo>
                    <a:pt x="186" y="0"/>
                    <a:pt x="124" y="24"/>
                    <a:pt x="85" y="73"/>
                  </a:cubicBezTo>
                  <a:cubicBezTo>
                    <a:pt x="0" y="176"/>
                    <a:pt x="47" y="346"/>
                    <a:pt x="50" y="355"/>
                  </a:cubicBezTo>
                  <a:cubicBezTo>
                    <a:pt x="53" y="367"/>
                    <a:pt x="64" y="374"/>
                    <a:pt x="75" y="374"/>
                  </a:cubicBezTo>
                  <a:cubicBezTo>
                    <a:pt x="78" y="374"/>
                    <a:pt x="80" y="374"/>
                    <a:pt x="83" y="373"/>
                  </a:cubicBezTo>
                  <a:cubicBezTo>
                    <a:pt x="98" y="370"/>
                    <a:pt x="107" y="355"/>
                    <a:pt x="102" y="340"/>
                  </a:cubicBezTo>
                  <a:cubicBezTo>
                    <a:pt x="102" y="339"/>
                    <a:pt x="62" y="190"/>
                    <a:pt x="128" y="108"/>
                  </a:cubicBezTo>
                  <a:cubicBezTo>
                    <a:pt x="157" y="73"/>
                    <a:pt x="204" y="56"/>
                    <a:pt x="269" y="56"/>
                  </a:cubicBezTo>
                  <a:cubicBezTo>
                    <a:pt x="276" y="56"/>
                    <a:pt x="283" y="56"/>
                    <a:pt x="291" y="57"/>
                  </a:cubicBezTo>
                  <a:cubicBezTo>
                    <a:pt x="623" y="79"/>
                    <a:pt x="663" y="346"/>
                    <a:pt x="664" y="358"/>
                  </a:cubicBezTo>
                  <a:cubicBezTo>
                    <a:pt x="666" y="371"/>
                    <a:pt x="679" y="381"/>
                    <a:pt x="691" y="381"/>
                  </a:cubicBezTo>
                  <a:cubicBezTo>
                    <a:pt x="692" y="381"/>
                    <a:pt x="694" y="381"/>
                    <a:pt x="694" y="380"/>
                  </a:cubicBezTo>
                  <a:cubicBezTo>
                    <a:pt x="708" y="377"/>
                    <a:pt x="718" y="363"/>
                    <a:pt x="717" y="349"/>
                  </a:cubicBezTo>
                  <a:cubicBezTo>
                    <a:pt x="716" y="346"/>
                    <a:pt x="670" y="27"/>
                    <a:pt x="293" y="1"/>
                  </a:cubicBezTo>
                  <a:cubicBezTo>
                    <a:pt x="285" y="1"/>
                    <a:pt x="276" y="0"/>
                    <a:pt x="268"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584;p69"/>
            <p:cNvSpPr/>
            <p:nvPr/>
          </p:nvSpPr>
          <p:spPr>
            <a:xfrm>
              <a:off x="1999875" y="2590350"/>
              <a:ext cx="15275" cy="5575"/>
            </a:xfrm>
            <a:custGeom>
              <a:avLst/>
              <a:gdLst/>
              <a:ahLst/>
              <a:cxnLst/>
              <a:rect l="l" t="t" r="r" b="b"/>
              <a:pathLst>
                <a:path w="611" h="223" extrusionOk="0">
                  <a:moveTo>
                    <a:pt x="31" y="0"/>
                  </a:moveTo>
                  <a:cubicBezTo>
                    <a:pt x="24" y="0"/>
                    <a:pt x="18" y="2"/>
                    <a:pt x="13" y="6"/>
                  </a:cubicBezTo>
                  <a:cubicBezTo>
                    <a:pt x="2" y="17"/>
                    <a:pt x="1" y="33"/>
                    <a:pt x="9" y="45"/>
                  </a:cubicBezTo>
                  <a:cubicBezTo>
                    <a:pt x="102" y="160"/>
                    <a:pt x="248" y="223"/>
                    <a:pt x="393" y="223"/>
                  </a:cubicBezTo>
                  <a:cubicBezTo>
                    <a:pt x="461" y="223"/>
                    <a:pt x="528" y="210"/>
                    <a:pt x="591" y="179"/>
                  </a:cubicBezTo>
                  <a:cubicBezTo>
                    <a:pt x="605" y="172"/>
                    <a:pt x="611" y="157"/>
                    <a:pt x="605" y="143"/>
                  </a:cubicBezTo>
                  <a:cubicBezTo>
                    <a:pt x="600" y="134"/>
                    <a:pt x="591" y="128"/>
                    <a:pt x="580" y="128"/>
                  </a:cubicBezTo>
                  <a:cubicBezTo>
                    <a:pt x="576" y="128"/>
                    <a:pt x="572" y="128"/>
                    <a:pt x="569" y="130"/>
                  </a:cubicBezTo>
                  <a:cubicBezTo>
                    <a:pt x="513" y="156"/>
                    <a:pt x="453" y="168"/>
                    <a:pt x="393" y="168"/>
                  </a:cubicBezTo>
                  <a:cubicBezTo>
                    <a:pt x="264" y="168"/>
                    <a:pt x="134" y="112"/>
                    <a:pt x="52" y="10"/>
                  </a:cubicBezTo>
                  <a:cubicBezTo>
                    <a:pt x="46" y="4"/>
                    <a:pt x="38" y="0"/>
                    <a:pt x="31"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585;p69"/>
            <p:cNvSpPr/>
            <p:nvPr/>
          </p:nvSpPr>
          <p:spPr>
            <a:xfrm>
              <a:off x="1966375" y="2475725"/>
              <a:ext cx="170325" cy="127900"/>
            </a:xfrm>
            <a:custGeom>
              <a:avLst/>
              <a:gdLst/>
              <a:ahLst/>
              <a:cxnLst/>
              <a:rect l="l" t="t" r="r" b="b"/>
              <a:pathLst>
                <a:path w="6813" h="5116" extrusionOk="0">
                  <a:moveTo>
                    <a:pt x="2290" y="0"/>
                  </a:moveTo>
                  <a:cubicBezTo>
                    <a:pt x="1479" y="0"/>
                    <a:pt x="582" y="398"/>
                    <a:pt x="1" y="1844"/>
                  </a:cubicBezTo>
                  <a:cubicBezTo>
                    <a:pt x="2" y="1844"/>
                    <a:pt x="1949" y="1451"/>
                    <a:pt x="2820" y="658"/>
                  </a:cubicBezTo>
                  <a:lnTo>
                    <a:pt x="2820" y="658"/>
                  </a:lnTo>
                  <a:cubicBezTo>
                    <a:pt x="2820" y="658"/>
                    <a:pt x="2487" y="2060"/>
                    <a:pt x="3137" y="2301"/>
                  </a:cubicBezTo>
                  <a:cubicBezTo>
                    <a:pt x="3216" y="2331"/>
                    <a:pt x="3289" y="2344"/>
                    <a:pt x="3356" y="2344"/>
                  </a:cubicBezTo>
                  <a:cubicBezTo>
                    <a:pt x="3845" y="2344"/>
                    <a:pt x="4043" y="1665"/>
                    <a:pt x="4043" y="1665"/>
                  </a:cubicBezTo>
                  <a:lnTo>
                    <a:pt x="4043" y="1665"/>
                  </a:lnTo>
                  <a:cubicBezTo>
                    <a:pt x="4043" y="1665"/>
                    <a:pt x="3769" y="3608"/>
                    <a:pt x="4406" y="3802"/>
                  </a:cubicBezTo>
                  <a:cubicBezTo>
                    <a:pt x="4487" y="3827"/>
                    <a:pt x="4561" y="3837"/>
                    <a:pt x="4627" y="3837"/>
                  </a:cubicBezTo>
                  <a:cubicBezTo>
                    <a:pt x="4923" y="3837"/>
                    <a:pt x="5075" y="3624"/>
                    <a:pt x="5145" y="3476"/>
                  </a:cubicBezTo>
                  <a:lnTo>
                    <a:pt x="5145" y="3476"/>
                  </a:lnTo>
                  <a:cubicBezTo>
                    <a:pt x="5013" y="3859"/>
                    <a:pt x="4715" y="4909"/>
                    <a:pt x="5336" y="5116"/>
                  </a:cubicBezTo>
                  <a:cubicBezTo>
                    <a:pt x="6263" y="4059"/>
                    <a:pt x="6813" y="1736"/>
                    <a:pt x="4144" y="594"/>
                  </a:cubicBezTo>
                  <a:cubicBezTo>
                    <a:pt x="4144" y="594"/>
                    <a:pt x="3281" y="0"/>
                    <a:pt x="2290"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586;p69"/>
            <p:cNvSpPr/>
            <p:nvPr/>
          </p:nvSpPr>
          <p:spPr>
            <a:xfrm>
              <a:off x="1993575" y="2446725"/>
              <a:ext cx="155675" cy="97650"/>
            </a:xfrm>
            <a:custGeom>
              <a:avLst/>
              <a:gdLst/>
              <a:ahLst/>
              <a:cxnLst/>
              <a:rect l="l" t="t" r="r" b="b"/>
              <a:pathLst>
                <a:path w="6227" h="3906" extrusionOk="0">
                  <a:moveTo>
                    <a:pt x="502" y="1"/>
                  </a:moveTo>
                  <a:cubicBezTo>
                    <a:pt x="419" y="2"/>
                    <a:pt x="332" y="6"/>
                    <a:pt x="243" y="30"/>
                  </a:cubicBezTo>
                  <a:cubicBezTo>
                    <a:pt x="157" y="51"/>
                    <a:pt x="55" y="102"/>
                    <a:pt x="0" y="201"/>
                  </a:cubicBezTo>
                  <a:lnTo>
                    <a:pt x="137" y="284"/>
                  </a:lnTo>
                  <a:cubicBezTo>
                    <a:pt x="180" y="234"/>
                    <a:pt x="274" y="215"/>
                    <a:pt x="376" y="215"/>
                  </a:cubicBezTo>
                  <a:cubicBezTo>
                    <a:pt x="414" y="215"/>
                    <a:pt x="453" y="218"/>
                    <a:pt x="491" y="222"/>
                  </a:cubicBezTo>
                  <a:cubicBezTo>
                    <a:pt x="635" y="238"/>
                    <a:pt x="780" y="278"/>
                    <a:pt x="925" y="319"/>
                  </a:cubicBezTo>
                  <a:cubicBezTo>
                    <a:pt x="1214" y="407"/>
                    <a:pt x="1500" y="519"/>
                    <a:pt x="1780" y="644"/>
                  </a:cubicBezTo>
                  <a:cubicBezTo>
                    <a:pt x="2341" y="892"/>
                    <a:pt x="2887" y="1181"/>
                    <a:pt x="3419" y="1495"/>
                  </a:cubicBezTo>
                  <a:cubicBezTo>
                    <a:pt x="3948" y="1813"/>
                    <a:pt x="4465" y="2153"/>
                    <a:pt x="4949" y="2531"/>
                  </a:cubicBezTo>
                  <a:cubicBezTo>
                    <a:pt x="5191" y="2719"/>
                    <a:pt x="5424" y="2920"/>
                    <a:pt x="5638" y="3135"/>
                  </a:cubicBezTo>
                  <a:cubicBezTo>
                    <a:pt x="5744" y="3243"/>
                    <a:pt x="5845" y="3356"/>
                    <a:pt x="5924" y="3478"/>
                  </a:cubicBezTo>
                  <a:cubicBezTo>
                    <a:pt x="6003" y="3595"/>
                    <a:pt x="6068" y="3740"/>
                    <a:pt x="6029" y="3822"/>
                  </a:cubicBezTo>
                  <a:lnTo>
                    <a:pt x="6168" y="3906"/>
                  </a:lnTo>
                  <a:cubicBezTo>
                    <a:pt x="6227" y="3809"/>
                    <a:pt x="6221" y="3696"/>
                    <a:pt x="6200" y="3611"/>
                  </a:cubicBezTo>
                  <a:cubicBezTo>
                    <a:pt x="6179" y="3521"/>
                    <a:pt x="6140" y="3444"/>
                    <a:pt x="6101" y="3371"/>
                  </a:cubicBezTo>
                  <a:cubicBezTo>
                    <a:pt x="6020" y="3225"/>
                    <a:pt x="5921" y="3097"/>
                    <a:pt x="5818" y="2973"/>
                  </a:cubicBezTo>
                  <a:cubicBezTo>
                    <a:pt x="5610" y="2727"/>
                    <a:pt x="5377" y="2509"/>
                    <a:pt x="5138" y="2302"/>
                  </a:cubicBezTo>
                  <a:cubicBezTo>
                    <a:pt x="4655" y="1890"/>
                    <a:pt x="4136" y="1527"/>
                    <a:pt x="3597" y="1199"/>
                  </a:cubicBezTo>
                  <a:cubicBezTo>
                    <a:pt x="3057" y="872"/>
                    <a:pt x="2496" y="577"/>
                    <a:pt x="1905" y="344"/>
                  </a:cubicBezTo>
                  <a:cubicBezTo>
                    <a:pt x="1609" y="228"/>
                    <a:pt x="1306" y="125"/>
                    <a:pt x="991" y="58"/>
                  </a:cubicBezTo>
                  <a:cubicBezTo>
                    <a:pt x="832" y="24"/>
                    <a:pt x="671" y="2"/>
                    <a:pt x="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587;p69"/>
            <p:cNvSpPr/>
            <p:nvPr/>
          </p:nvSpPr>
          <p:spPr>
            <a:xfrm>
              <a:off x="1888400" y="2636075"/>
              <a:ext cx="127950" cy="24225"/>
            </a:xfrm>
            <a:custGeom>
              <a:avLst/>
              <a:gdLst/>
              <a:ahLst/>
              <a:cxnLst/>
              <a:rect l="l" t="t" r="r" b="b"/>
              <a:pathLst>
                <a:path w="5118" h="969" extrusionOk="0">
                  <a:moveTo>
                    <a:pt x="46" y="1"/>
                  </a:moveTo>
                  <a:cubicBezTo>
                    <a:pt x="29" y="1"/>
                    <a:pt x="14" y="11"/>
                    <a:pt x="9" y="28"/>
                  </a:cubicBezTo>
                  <a:cubicBezTo>
                    <a:pt x="1" y="51"/>
                    <a:pt x="11" y="75"/>
                    <a:pt x="33" y="83"/>
                  </a:cubicBezTo>
                  <a:cubicBezTo>
                    <a:pt x="435" y="233"/>
                    <a:pt x="846" y="356"/>
                    <a:pt x="1261" y="465"/>
                  </a:cubicBezTo>
                  <a:cubicBezTo>
                    <a:pt x="1675" y="569"/>
                    <a:pt x="2095" y="665"/>
                    <a:pt x="2517" y="737"/>
                  </a:cubicBezTo>
                  <a:cubicBezTo>
                    <a:pt x="2938" y="813"/>
                    <a:pt x="3363" y="875"/>
                    <a:pt x="3791" y="913"/>
                  </a:cubicBezTo>
                  <a:cubicBezTo>
                    <a:pt x="4179" y="954"/>
                    <a:pt x="4569" y="968"/>
                    <a:pt x="4959" y="968"/>
                  </a:cubicBezTo>
                  <a:cubicBezTo>
                    <a:pt x="4998" y="968"/>
                    <a:pt x="5036" y="968"/>
                    <a:pt x="5075" y="968"/>
                  </a:cubicBezTo>
                  <a:cubicBezTo>
                    <a:pt x="5097" y="968"/>
                    <a:pt x="5115" y="951"/>
                    <a:pt x="5116" y="929"/>
                  </a:cubicBezTo>
                  <a:cubicBezTo>
                    <a:pt x="5117" y="907"/>
                    <a:pt x="5101" y="887"/>
                    <a:pt x="5078" y="886"/>
                  </a:cubicBezTo>
                  <a:lnTo>
                    <a:pt x="5076" y="886"/>
                  </a:lnTo>
                  <a:cubicBezTo>
                    <a:pt x="4651" y="856"/>
                    <a:pt x="4228" y="822"/>
                    <a:pt x="3806" y="765"/>
                  </a:cubicBezTo>
                  <a:cubicBezTo>
                    <a:pt x="3385" y="707"/>
                    <a:pt x="2963" y="647"/>
                    <a:pt x="2546" y="566"/>
                  </a:cubicBezTo>
                  <a:cubicBezTo>
                    <a:pt x="2129" y="485"/>
                    <a:pt x="1711" y="402"/>
                    <a:pt x="1298" y="304"/>
                  </a:cubicBezTo>
                  <a:cubicBezTo>
                    <a:pt x="883" y="211"/>
                    <a:pt x="469" y="109"/>
                    <a:pt x="57" y="2"/>
                  </a:cubicBezTo>
                  <a:cubicBezTo>
                    <a:pt x="53" y="1"/>
                    <a:pt x="50"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588;p69"/>
            <p:cNvSpPr/>
            <p:nvPr/>
          </p:nvSpPr>
          <p:spPr>
            <a:xfrm>
              <a:off x="1855300" y="2655725"/>
              <a:ext cx="261350" cy="70300"/>
            </a:xfrm>
            <a:custGeom>
              <a:avLst/>
              <a:gdLst/>
              <a:ahLst/>
              <a:cxnLst/>
              <a:rect l="l" t="t" r="r" b="b"/>
              <a:pathLst>
                <a:path w="10454" h="2812" extrusionOk="0">
                  <a:moveTo>
                    <a:pt x="10396" y="0"/>
                  </a:moveTo>
                  <a:cubicBezTo>
                    <a:pt x="10384" y="0"/>
                    <a:pt x="10371" y="5"/>
                    <a:pt x="10361" y="14"/>
                  </a:cubicBezTo>
                  <a:cubicBezTo>
                    <a:pt x="9685" y="639"/>
                    <a:pt x="8929" y="1173"/>
                    <a:pt x="8113" y="1590"/>
                  </a:cubicBezTo>
                  <a:cubicBezTo>
                    <a:pt x="7703" y="1796"/>
                    <a:pt x="7278" y="1966"/>
                    <a:pt x="6845" y="2115"/>
                  </a:cubicBezTo>
                  <a:cubicBezTo>
                    <a:pt x="6409" y="2255"/>
                    <a:pt x="5965" y="2367"/>
                    <a:pt x="5514" y="2446"/>
                  </a:cubicBezTo>
                  <a:cubicBezTo>
                    <a:pt x="4913" y="2546"/>
                    <a:pt x="4305" y="2597"/>
                    <a:pt x="3695" y="2597"/>
                  </a:cubicBezTo>
                  <a:cubicBezTo>
                    <a:pt x="3388" y="2597"/>
                    <a:pt x="3082" y="2584"/>
                    <a:pt x="2776" y="2558"/>
                  </a:cubicBezTo>
                  <a:cubicBezTo>
                    <a:pt x="2318" y="2519"/>
                    <a:pt x="1862" y="2459"/>
                    <a:pt x="1411" y="2369"/>
                  </a:cubicBezTo>
                  <a:cubicBezTo>
                    <a:pt x="961" y="2281"/>
                    <a:pt x="511" y="2169"/>
                    <a:pt x="80" y="2023"/>
                  </a:cubicBezTo>
                  <a:lnTo>
                    <a:pt x="75" y="2021"/>
                  </a:lnTo>
                  <a:cubicBezTo>
                    <a:pt x="70" y="2019"/>
                    <a:pt x="65" y="2018"/>
                    <a:pt x="60" y="2018"/>
                  </a:cubicBezTo>
                  <a:cubicBezTo>
                    <a:pt x="39" y="2018"/>
                    <a:pt x="19" y="2030"/>
                    <a:pt x="11" y="2050"/>
                  </a:cubicBezTo>
                  <a:cubicBezTo>
                    <a:pt x="0" y="2077"/>
                    <a:pt x="14" y="2107"/>
                    <a:pt x="39" y="2117"/>
                  </a:cubicBezTo>
                  <a:cubicBezTo>
                    <a:pt x="907" y="2468"/>
                    <a:pt x="1826" y="2664"/>
                    <a:pt x="2755" y="2762"/>
                  </a:cubicBezTo>
                  <a:cubicBezTo>
                    <a:pt x="3101" y="2794"/>
                    <a:pt x="3449" y="2811"/>
                    <a:pt x="3796" y="2811"/>
                  </a:cubicBezTo>
                  <a:cubicBezTo>
                    <a:pt x="4383" y="2811"/>
                    <a:pt x="4971" y="2763"/>
                    <a:pt x="5550" y="2659"/>
                  </a:cubicBezTo>
                  <a:cubicBezTo>
                    <a:pt x="6010" y="2574"/>
                    <a:pt x="6465" y="2457"/>
                    <a:pt x="6909" y="2311"/>
                  </a:cubicBezTo>
                  <a:cubicBezTo>
                    <a:pt x="7351" y="2158"/>
                    <a:pt x="7783" y="1972"/>
                    <a:pt x="8196" y="1755"/>
                  </a:cubicBezTo>
                  <a:cubicBezTo>
                    <a:pt x="9025" y="1319"/>
                    <a:pt x="9773" y="745"/>
                    <a:pt x="10433" y="88"/>
                  </a:cubicBezTo>
                  <a:cubicBezTo>
                    <a:pt x="10452" y="68"/>
                    <a:pt x="10453" y="37"/>
                    <a:pt x="10434" y="16"/>
                  </a:cubicBezTo>
                  <a:cubicBezTo>
                    <a:pt x="10423" y="6"/>
                    <a:pt x="10410" y="0"/>
                    <a:pt x="10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589;p69"/>
            <p:cNvSpPr/>
            <p:nvPr/>
          </p:nvSpPr>
          <p:spPr>
            <a:xfrm>
              <a:off x="1867275" y="2690025"/>
              <a:ext cx="240875" cy="90225"/>
            </a:xfrm>
            <a:custGeom>
              <a:avLst/>
              <a:gdLst/>
              <a:ahLst/>
              <a:cxnLst/>
              <a:rect l="l" t="t" r="r" b="b"/>
              <a:pathLst>
                <a:path w="9635" h="3609" extrusionOk="0">
                  <a:moveTo>
                    <a:pt x="9580" y="1"/>
                  </a:moveTo>
                  <a:cubicBezTo>
                    <a:pt x="9567" y="1"/>
                    <a:pt x="9553" y="7"/>
                    <a:pt x="9543" y="19"/>
                  </a:cubicBezTo>
                  <a:cubicBezTo>
                    <a:pt x="8970" y="717"/>
                    <a:pt x="8315" y="1333"/>
                    <a:pt x="7589" y="1840"/>
                  </a:cubicBezTo>
                  <a:cubicBezTo>
                    <a:pt x="7226" y="2089"/>
                    <a:pt x="6842" y="2306"/>
                    <a:pt x="6451" y="2505"/>
                  </a:cubicBezTo>
                  <a:cubicBezTo>
                    <a:pt x="6055" y="2692"/>
                    <a:pt x="5648" y="2855"/>
                    <a:pt x="5232" y="2985"/>
                  </a:cubicBezTo>
                  <a:cubicBezTo>
                    <a:pt x="4399" y="3236"/>
                    <a:pt x="3534" y="3379"/>
                    <a:pt x="2664" y="3404"/>
                  </a:cubicBezTo>
                  <a:cubicBezTo>
                    <a:pt x="2536" y="3409"/>
                    <a:pt x="2408" y="3411"/>
                    <a:pt x="2280" y="3411"/>
                  </a:cubicBezTo>
                  <a:cubicBezTo>
                    <a:pt x="1974" y="3411"/>
                    <a:pt x="1667" y="3398"/>
                    <a:pt x="1361" y="3371"/>
                  </a:cubicBezTo>
                  <a:cubicBezTo>
                    <a:pt x="928" y="3334"/>
                    <a:pt x="493" y="3274"/>
                    <a:pt x="71" y="3177"/>
                  </a:cubicBezTo>
                  <a:lnTo>
                    <a:pt x="65" y="3177"/>
                  </a:lnTo>
                  <a:cubicBezTo>
                    <a:pt x="62" y="3176"/>
                    <a:pt x="58" y="3175"/>
                    <a:pt x="55" y="3175"/>
                  </a:cubicBezTo>
                  <a:cubicBezTo>
                    <a:pt x="34" y="3175"/>
                    <a:pt x="14" y="3191"/>
                    <a:pt x="9" y="3213"/>
                  </a:cubicBezTo>
                  <a:cubicBezTo>
                    <a:pt x="0" y="3239"/>
                    <a:pt x="16" y="3268"/>
                    <a:pt x="42" y="3275"/>
                  </a:cubicBezTo>
                  <a:cubicBezTo>
                    <a:pt x="866" y="3517"/>
                    <a:pt x="1717" y="3609"/>
                    <a:pt x="2570" y="3609"/>
                  </a:cubicBezTo>
                  <a:cubicBezTo>
                    <a:pt x="2602" y="3609"/>
                    <a:pt x="2635" y="3609"/>
                    <a:pt x="2668" y="3608"/>
                  </a:cubicBezTo>
                  <a:cubicBezTo>
                    <a:pt x="3552" y="3589"/>
                    <a:pt x="4438" y="3459"/>
                    <a:pt x="5288" y="3190"/>
                  </a:cubicBezTo>
                  <a:cubicBezTo>
                    <a:pt x="5713" y="3053"/>
                    <a:pt x="6128" y="2886"/>
                    <a:pt x="6532" y="2690"/>
                  </a:cubicBezTo>
                  <a:cubicBezTo>
                    <a:pt x="6933" y="2487"/>
                    <a:pt x="7319" y="2254"/>
                    <a:pt x="7686" y="1991"/>
                  </a:cubicBezTo>
                  <a:cubicBezTo>
                    <a:pt x="8420" y="1465"/>
                    <a:pt x="9065" y="809"/>
                    <a:pt x="9619" y="84"/>
                  </a:cubicBezTo>
                  <a:cubicBezTo>
                    <a:pt x="9634" y="62"/>
                    <a:pt x="9631" y="30"/>
                    <a:pt x="9612" y="13"/>
                  </a:cubicBezTo>
                  <a:cubicBezTo>
                    <a:pt x="9603" y="5"/>
                    <a:pt x="9591" y="1"/>
                    <a:pt x="9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590;p69"/>
            <p:cNvSpPr/>
            <p:nvPr/>
          </p:nvSpPr>
          <p:spPr>
            <a:xfrm>
              <a:off x="2034950" y="2581850"/>
              <a:ext cx="10050" cy="9650"/>
            </a:xfrm>
            <a:custGeom>
              <a:avLst/>
              <a:gdLst/>
              <a:ahLst/>
              <a:cxnLst/>
              <a:rect l="l" t="t" r="r" b="b"/>
              <a:pathLst>
                <a:path w="402" h="386" extrusionOk="0">
                  <a:moveTo>
                    <a:pt x="234" y="1"/>
                  </a:moveTo>
                  <a:cubicBezTo>
                    <a:pt x="171" y="1"/>
                    <a:pt x="104" y="38"/>
                    <a:pt x="62" y="103"/>
                  </a:cubicBezTo>
                  <a:cubicBezTo>
                    <a:pt x="0" y="197"/>
                    <a:pt x="13" y="313"/>
                    <a:pt x="90" y="363"/>
                  </a:cubicBezTo>
                  <a:cubicBezTo>
                    <a:pt x="114" y="378"/>
                    <a:pt x="141" y="385"/>
                    <a:pt x="169" y="385"/>
                  </a:cubicBezTo>
                  <a:cubicBezTo>
                    <a:pt x="231" y="385"/>
                    <a:pt x="298" y="348"/>
                    <a:pt x="340" y="283"/>
                  </a:cubicBezTo>
                  <a:cubicBezTo>
                    <a:pt x="401" y="190"/>
                    <a:pt x="388" y="72"/>
                    <a:pt x="312" y="23"/>
                  </a:cubicBezTo>
                  <a:cubicBezTo>
                    <a:pt x="288" y="8"/>
                    <a:pt x="261" y="1"/>
                    <a:pt x="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591;p69"/>
            <p:cNvSpPr/>
            <p:nvPr/>
          </p:nvSpPr>
          <p:spPr>
            <a:xfrm>
              <a:off x="1987500" y="2555875"/>
              <a:ext cx="9850" cy="9950"/>
            </a:xfrm>
            <a:custGeom>
              <a:avLst/>
              <a:gdLst/>
              <a:ahLst/>
              <a:cxnLst/>
              <a:rect l="l" t="t" r="r" b="b"/>
              <a:pathLst>
                <a:path w="394" h="398" extrusionOk="0">
                  <a:moveTo>
                    <a:pt x="222" y="1"/>
                  </a:moveTo>
                  <a:cubicBezTo>
                    <a:pt x="150" y="1"/>
                    <a:pt x="77" y="54"/>
                    <a:pt x="43" y="136"/>
                  </a:cubicBezTo>
                  <a:cubicBezTo>
                    <a:pt x="0" y="240"/>
                    <a:pt x="35" y="353"/>
                    <a:pt x="121" y="387"/>
                  </a:cubicBezTo>
                  <a:cubicBezTo>
                    <a:pt x="138" y="394"/>
                    <a:pt x="155" y="397"/>
                    <a:pt x="173" y="397"/>
                  </a:cubicBezTo>
                  <a:cubicBezTo>
                    <a:pt x="244" y="397"/>
                    <a:pt x="317" y="344"/>
                    <a:pt x="350" y="262"/>
                  </a:cubicBezTo>
                  <a:cubicBezTo>
                    <a:pt x="394" y="158"/>
                    <a:pt x="359" y="46"/>
                    <a:pt x="273" y="11"/>
                  </a:cubicBezTo>
                  <a:cubicBezTo>
                    <a:pt x="256" y="4"/>
                    <a:pt x="239" y="1"/>
                    <a:pt x="2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1886;p45"/>
          <p:cNvGrpSpPr/>
          <p:nvPr/>
        </p:nvGrpSpPr>
        <p:grpSpPr>
          <a:xfrm>
            <a:off x="10056422" y="707252"/>
            <a:ext cx="865812" cy="984072"/>
            <a:chOff x="238125" y="514000"/>
            <a:chExt cx="4120950" cy="4683825"/>
          </a:xfrm>
        </p:grpSpPr>
        <p:sp>
          <p:nvSpPr>
            <p:cNvPr id="373" name="Google Shape;1887;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888;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889;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890;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891;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892;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893;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894;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1"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391825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230 Rectángulo redondeado"/>
          <p:cNvSpPr/>
          <p:nvPr/>
        </p:nvSpPr>
        <p:spPr>
          <a:xfrm>
            <a:off x="790962" y="1505162"/>
            <a:ext cx="10905737" cy="4551321"/>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52009754-046A-40EF-8448-9BAAC09BCECC}"/>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EDE7804B-3287-4F5E-8F96-E4BA4811A825}"/>
              </a:ext>
            </a:extLst>
          </p:cNvPr>
          <p:cNvSpPr>
            <a:spLocks noGrp="1"/>
          </p:cNvSpPr>
          <p:nvPr>
            <p:ph idx="1"/>
          </p:nvPr>
        </p:nvSpPr>
        <p:spPr>
          <a:xfrm>
            <a:off x="726786" y="1746376"/>
            <a:ext cx="10895859" cy="4555339"/>
          </a:xfrm>
        </p:spPr>
        <p:txBody>
          <a:bodyPr>
            <a:normAutofit/>
          </a:bodyPr>
          <a:lstStyle/>
          <a:p>
            <a:r>
              <a:rPr lang="es-ES" sz="2000" dirty="0"/>
              <a:t>Como ustedes saben, el Plan de Estudio 2022 propone el trabajo por proyectos como metodología privilegiada para abordar los contenidos y favorecer los procesos de desarrollo de aprendizaje de niñas, niños y adolescentes.</a:t>
            </a:r>
          </a:p>
          <a:p>
            <a:r>
              <a:rPr lang="es-ES" sz="2000" dirty="0"/>
              <a:t>Una posibilidad es construir proyectos por Campo formativo como están en los LTG, ya que dependiendo de la problemática que se aborda se vinculan con uno o más Campos. En los proyectos no siempre es posible considerarlos todos.</a:t>
            </a:r>
          </a:p>
          <a:p>
            <a:r>
              <a:rPr lang="es-ES" sz="2000" dirty="0"/>
              <a:t>El trabajo por proyectos permite concretar de diversas maneras los planteamientos de la propuesta curricular, sin embargo, en el proceso de apropiación, las maestras y los maestros expresan inquietudes sobre cómo abordar contenidos que no se incluyen en los proyectos.</a:t>
            </a:r>
            <a:endParaRPr lang="es-MX" sz="2000" dirty="0"/>
          </a:p>
        </p:txBody>
      </p:sp>
      <p:grpSp>
        <p:nvGrpSpPr>
          <p:cNvPr id="4" name="Google Shape;2882;p40"/>
          <p:cNvGrpSpPr/>
          <p:nvPr/>
        </p:nvGrpSpPr>
        <p:grpSpPr>
          <a:xfrm>
            <a:off x="71055"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2" name="Google Shape;8873;p66"/>
          <p:cNvGrpSpPr/>
          <p:nvPr/>
        </p:nvGrpSpPr>
        <p:grpSpPr>
          <a:xfrm>
            <a:off x="10452286" y="4998460"/>
            <a:ext cx="1168502" cy="1920936"/>
            <a:chOff x="4658674" y="4924351"/>
            <a:chExt cx="1609790" cy="2527438"/>
          </a:xfrm>
        </p:grpSpPr>
        <p:sp>
          <p:nvSpPr>
            <p:cNvPr id="233" name="Google Shape;8874;p66"/>
            <p:cNvSpPr/>
            <p:nvPr/>
          </p:nvSpPr>
          <p:spPr>
            <a:xfrm rot="5400000">
              <a:off x="5334625" y="7157607"/>
              <a:ext cx="70182" cy="70757"/>
            </a:xfrm>
            <a:custGeom>
              <a:avLst/>
              <a:gdLst/>
              <a:ahLst/>
              <a:cxnLst/>
              <a:rect l="l" t="t" r="r" b="b"/>
              <a:pathLst>
                <a:path w="1343" h="1354" extrusionOk="0">
                  <a:moveTo>
                    <a:pt x="671" y="0"/>
                  </a:moveTo>
                  <a:cubicBezTo>
                    <a:pt x="302" y="0"/>
                    <a:pt x="1" y="302"/>
                    <a:pt x="1" y="671"/>
                  </a:cubicBezTo>
                  <a:cubicBezTo>
                    <a:pt x="1" y="1051"/>
                    <a:pt x="302" y="1353"/>
                    <a:pt x="671" y="1353"/>
                  </a:cubicBezTo>
                  <a:cubicBezTo>
                    <a:pt x="1040" y="1353"/>
                    <a:pt x="1342" y="1051"/>
                    <a:pt x="1342" y="671"/>
                  </a:cubicBezTo>
                  <a:cubicBezTo>
                    <a:pt x="1342" y="302"/>
                    <a:pt x="1040" y="0"/>
                    <a:pt x="671"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875;p66"/>
            <p:cNvSpPr/>
            <p:nvPr/>
          </p:nvSpPr>
          <p:spPr>
            <a:xfrm rot="5400000">
              <a:off x="5656557" y="6278346"/>
              <a:ext cx="70757" cy="70130"/>
            </a:xfrm>
            <a:custGeom>
              <a:avLst/>
              <a:gdLst/>
              <a:ahLst/>
              <a:cxnLst/>
              <a:rect l="l" t="t" r="r" b="b"/>
              <a:pathLst>
                <a:path w="1354" h="1342" extrusionOk="0">
                  <a:moveTo>
                    <a:pt x="682" y="0"/>
                  </a:moveTo>
                  <a:cubicBezTo>
                    <a:pt x="302" y="0"/>
                    <a:pt x="0" y="302"/>
                    <a:pt x="0" y="671"/>
                  </a:cubicBezTo>
                  <a:cubicBezTo>
                    <a:pt x="0" y="1040"/>
                    <a:pt x="302" y="1342"/>
                    <a:pt x="682" y="1342"/>
                  </a:cubicBezTo>
                  <a:cubicBezTo>
                    <a:pt x="1051" y="1342"/>
                    <a:pt x="1353" y="1040"/>
                    <a:pt x="1353" y="671"/>
                  </a:cubicBezTo>
                  <a:cubicBezTo>
                    <a:pt x="1353" y="302"/>
                    <a:pt x="1051" y="0"/>
                    <a:pt x="682" y="0"/>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876;p66"/>
            <p:cNvSpPr/>
            <p:nvPr/>
          </p:nvSpPr>
          <p:spPr>
            <a:xfrm rot="5400000">
              <a:off x="5508172" y="6117053"/>
              <a:ext cx="38618" cy="39193"/>
            </a:xfrm>
            <a:custGeom>
              <a:avLst/>
              <a:gdLst/>
              <a:ahLst/>
              <a:cxnLst/>
              <a:rect l="l" t="t" r="r" b="b"/>
              <a:pathLst>
                <a:path w="739" h="750" extrusionOk="0">
                  <a:moveTo>
                    <a:pt x="370" y="1"/>
                  </a:moveTo>
                  <a:cubicBezTo>
                    <a:pt x="157" y="1"/>
                    <a:pt x="1" y="168"/>
                    <a:pt x="1" y="381"/>
                  </a:cubicBezTo>
                  <a:cubicBezTo>
                    <a:pt x="1" y="582"/>
                    <a:pt x="157" y="750"/>
                    <a:pt x="370" y="750"/>
                  </a:cubicBezTo>
                  <a:cubicBezTo>
                    <a:pt x="571" y="750"/>
                    <a:pt x="739" y="582"/>
                    <a:pt x="739" y="381"/>
                  </a:cubicBezTo>
                  <a:cubicBezTo>
                    <a:pt x="739" y="168"/>
                    <a:pt x="571" y="1"/>
                    <a:pt x="370" y="1"/>
                  </a:cubicBezTo>
                  <a:close/>
                </a:path>
              </a:pathLst>
            </a:custGeom>
            <a:solidFill>
              <a:srgbClr val="FEFE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877;p66"/>
            <p:cNvSpPr/>
            <p:nvPr/>
          </p:nvSpPr>
          <p:spPr>
            <a:xfrm rot="5400000">
              <a:off x="5042584" y="5362453"/>
              <a:ext cx="551578" cy="551735"/>
            </a:xfrm>
            <a:custGeom>
              <a:avLst/>
              <a:gdLst/>
              <a:ahLst/>
              <a:cxnLst/>
              <a:rect l="l" t="t" r="r" b="b"/>
              <a:pathLst>
                <a:path w="10555" h="10558" extrusionOk="0">
                  <a:moveTo>
                    <a:pt x="8483" y="1"/>
                  </a:moveTo>
                  <a:cubicBezTo>
                    <a:pt x="7062" y="1"/>
                    <a:pt x="5632" y="559"/>
                    <a:pt x="4495" y="1434"/>
                  </a:cubicBezTo>
                  <a:cubicBezTo>
                    <a:pt x="2929" y="2631"/>
                    <a:pt x="1856" y="4352"/>
                    <a:pt x="1051" y="6141"/>
                  </a:cubicBezTo>
                  <a:cubicBezTo>
                    <a:pt x="570" y="7181"/>
                    <a:pt x="179" y="8265"/>
                    <a:pt x="56" y="9394"/>
                  </a:cubicBezTo>
                  <a:cubicBezTo>
                    <a:pt x="0" y="9842"/>
                    <a:pt x="78" y="10412"/>
                    <a:pt x="515" y="10535"/>
                  </a:cubicBezTo>
                  <a:cubicBezTo>
                    <a:pt x="566" y="10551"/>
                    <a:pt x="617" y="10558"/>
                    <a:pt x="669" y="10558"/>
                  </a:cubicBezTo>
                  <a:cubicBezTo>
                    <a:pt x="910" y="10558"/>
                    <a:pt x="1152" y="10403"/>
                    <a:pt x="1364" y="10255"/>
                  </a:cubicBezTo>
                  <a:cubicBezTo>
                    <a:pt x="2583" y="9383"/>
                    <a:pt x="3813" y="8511"/>
                    <a:pt x="5031" y="7650"/>
                  </a:cubicBezTo>
                  <a:cubicBezTo>
                    <a:pt x="5937" y="7002"/>
                    <a:pt x="6664" y="6745"/>
                    <a:pt x="7569" y="6108"/>
                  </a:cubicBezTo>
                  <a:cubicBezTo>
                    <a:pt x="8385" y="5549"/>
                    <a:pt x="9190" y="4922"/>
                    <a:pt x="9704" y="4073"/>
                  </a:cubicBezTo>
                  <a:cubicBezTo>
                    <a:pt x="10398" y="2955"/>
                    <a:pt x="10554" y="1445"/>
                    <a:pt x="10029" y="238"/>
                  </a:cubicBezTo>
                  <a:cubicBezTo>
                    <a:pt x="9525" y="76"/>
                    <a:pt x="9005" y="1"/>
                    <a:pt x="8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878;p66"/>
            <p:cNvSpPr/>
            <p:nvPr/>
          </p:nvSpPr>
          <p:spPr>
            <a:xfrm rot="5400000">
              <a:off x="5059541" y="5352498"/>
              <a:ext cx="524090" cy="545307"/>
            </a:xfrm>
            <a:custGeom>
              <a:avLst/>
              <a:gdLst/>
              <a:ahLst/>
              <a:cxnLst/>
              <a:rect l="l" t="t" r="r" b="b"/>
              <a:pathLst>
                <a:path w="10029" h="10435" extrusionOk="0">
                  <a:moveTo>
                    <a:pt x="8472" y="1"/>
                  </a:moveTo>
                  <a:cubicBezTo>
                    <a:pt x="7051" y="1"/>
                    <a:pt x="5621" y="559"/>
                    <a:pt x="4484" y="1434"/>
                  </a:cubicBezTo>
                  <a:cubicBezTo>
                    <a:pt x="2918" y="2631"/>
                    <a:pt x="1845" y="4352"/>
                    <a:pt x="1040" y="6141"/>
                  </a:cubicBezTo>
                  <a:cubicBezTo>
                    <a:pt x="559" y="7181"/>
                    <a:pt x="168" y="8265"/>
                    <a:pt x="45" y="9394"/>
                  </a:cubicBezTo>
                  <a:cubicBezTo>
                    <a:pt x="0" y="9763"/>
                    <a:pt x="56" y="10222"/>
                    <a:pt x="325" y="10434"/>
                  </a:cubicBezTo>
                  <a:cubicBezTo>
                    <a:pt x="1666" y="8377"/>
                    <a:pt x="3265" y="6476"/>
                    <a:pt x="4998" y="4721"/>
                  </a:cubicBezTo>
                  <a:cubicBezTo>
                    <a:pt x="6574" y="3134"/>
                    <a:pt x="8251" y="1647"/>
                    <a:pt x="10029" y="283"/>
                  </a:cubicBezTo>
                  <a:lnTo>
                    <a:pt x="10018" y="238"/>
                  </a:lnTo>
                  <a:cubicBezTo>
                    <a:pt x="9514" y="76"/>
                    <a:pt x="8994" y="1"/>
                    <a:pt x="8472"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879;p66"/>
            <p:cNvSpPr/>
            <p:nvPr/>
          </p:nvSpPr>
          <p:spPr>
            <a:xfrm rot="5400000">
              <a:off x="5132440" y="5436894"/>
              <a:ext cx="490228" cy="415081"/>
            </a:xfrm>
            <a:custGeom>
              <a:avLst/>
              <a:gdLst/>
              <a:ahLst/>
              <a:cxnLst/>
              <a:rect l="l" t="t" r="r" b="b"/>
              <a:pathLst>
                <a:path w="9381" h="7943" extrusionOk="0">
                  <a:moveTo>
                    <a:pt x="9281" y="0"/>
                  </a:moveTo>
                  <a:cubicBezTo>
                    <a:pt x="9270" y="0"/>
                    <a:pt x="9258" y="2"/>
                    <a:pt x="9246" y="7"/>
                  </a:cubicBezTo>
                  <a:cubicBezTo>
                    <a:pt x="5233" y="1092"/>
                    <a:pt x="1767" y="4032"/>
                    <a:pt x="23" y="7811"/>
                  </a:cubicBezTo>
                  <a:cubicBezTo>
                    <a:pt x="1" y="7855"/>
                    <a:pt x="23" y="7911"/>
                    <a:pt x="68" y="7934"/>
                  </a:cubicBezTo>
                  <a:cubicBezTo>
                    <a:pt x="80" y="7940"/>
                    <a:pt x="92" y="7943"/>
                    <a:pt x="105" y="7943"/>
                  </a:cubicBezTo>
                  <a:cubicBezTo>
                    <a:pt x="140" y="7943"/>
                    <a:pt x="174" y="7922"/>
                    <a:pt x="191" y="7889"/>
                  </a:cubicBezTo>
                  <a:cubicBezTo>
                    <a:pt x="1912" y="4155"/>
                    <a:pt x="5345" y="1259"/>
                    <a:pt x="9302" y="186"/>
                  </a:cubicBezTo>
                  <a:cubicBezTo>
                    <a:pt x="9347" y="175"/>
                    <a:pt x="9381" y="119"/>
                    <a:pt x="9369" y="74"/>
                  </a:cubicBezTo>
                  <a:cubicBezTo>
                    <a:pt x="9352" y="30"/>
                    <a:pt x="9320" y="0"/>
                    <a:pt x="928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880;p66"/>
            <p:cNvSpPr/>
            <p:nvPr/>
          </p:nvSpPr>
          <p:spPr>
            <a:xfrm rot="5400000">
              <a:off x="5221984" y="5587370"/>
              <a:ext cx="341816" cy="296405"/>
            </a:xfrm>
            <a:custGeom>
              <a:avLst/>
              <a:gdLst/>
              <a:ahLst/>
              <a:cxnLst/>
              <a:rect l="l" t="t" r="r" b="b"/>
              <a:pathLst>
                <a:path w="6541" h="5672" extrusionOk="0">
                  <a:moveTo>
                    <a:pt x="6437" y="0"/>
                  </a:moveTo>
                  <a:cubicBezTo>
                    <a:pt x="6409" y="0"/>
                    <a:pt x="6382" y="11"/>
                    <a:pt x="6362" y="37"/>
                  </a:cubicBezTo>
                  <a:cubicBezTo>
                    <a:pt x="4663" y="2262"/>
                    <a:pt x="2494" y="4129"/>
                    <a:pt x="56" y="5504"/>
                  </a:cubicBezTo>
                  <a:cubicBezTo>
                    <a:pt x="12" y="5527"/>
                    <a:pt x="1" y="5582"/>
                    <a:pt x="23" y="5627"/>
                  </a:cubicBezTo>
                  <a:cubicBezTo>
                    <a:pt x="38" y="5657"/>
                    <a:pt x="68" y="5672"/>
                    <a:pt x="99" y="5672"/>
                  </a:cubicBezTo>
                  <a:cubicBezTo>
                    <a:pt x="115" y="5672"/>
                    <a:pt x="131" y="5668"/>
                    <a:pt x="146" y="5661"/>
                  </a:cubicBezTo>
                  <a:cubicBezTo>
                    <a:pt x="2617" y="4274"/>
                    <a:pt x="4797" y="2396"/>
                    <a:pt x="6518" y="149"/>
                  </a:cubicBezTo>
                  <a:cubicBezTo>
                    <a:pt x="6541" y="104"/>
                    <a:pt x="6541" y="48"/>
                    <a:pt x="6496" y="15"/>
                  </a:cubicBezTo>
                  <a:cubicBezTo>
                    <a:pt x="6478" y="6"/>
                    <a:pt x="6457" y="0"/>
                    <a:pt x="643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881;p66"/>
            <p:cNvSpPr/>
            <p:nvPr/>
          </p:nvSpPr>
          <p:spPr>
            <a:xfrm rot="5400000">
              <a:off x="5252868" y="5637694"/>
              <a:ext cx="139684" cy="201609"/>
            </a:xfrm>
            <a:custGeom>
              <a:avLst/>
              <a:gdLst/>
              <a:ahLst/>
              <a:cxnLst/>
              <a:rect l="l" t="t" r="r" b="b"/>
              <a:pathLst>
                <a:path w="2673" h="3858" extrusionOk="0">
                  <a:moveTo>
                    <a:pt x="2673" y="1"/>
                  </a:moveTo>
                  <a:lnTo>
                    <a:pt x="2673" y="1"/>
                  </a:lnTo>
                  <a:cubicBezTo>
                    <a:pt x="2136" y="537"/>
                    <a:pt x="1577" y="1041"/>
                    <a:pt x="984" y="1510"/>
                  </a:cubicBezTo>
                  <a:cubicBezTo>
                    <a:pt x="738" y="2315"/>
                    <a:pt x="370" y="3086"/>
                    <a:pt x="1" y="3858"/>
                  </a:cubicBezTo>
                  <a:cubicBezTo>
                    <a:pt x="548" y="3534"/>
                    <a:pt x="1074" y="3288"/>
                    <a:pt x="1678" y="2863"/>
                  </a:cubicBezTo>
                  <a:lnTo>
                    <a:pt x="1689" y="2863"/>
                  </a:lnTo>
                  <a:cubicBezTo>
                    <a:pt x="1689" y="2863"/>
                    <a:pt x="1700" y="2863"/>
                    <a:pt x="1700" y="2852"/>
                  </a:cubicBezTo>
                  <a:cubicBezTo>
                    <a:pt x="1711" y="2852"/>
                    <a:pt x="1711" y="2852"/>
                    <a:pt x="1711" y="2841"/>
                  </a:cubicBezTo>
                  <a:cubicBezTo>
                    <a:pt x="1991" y="2650"/>
                    <a:pt x="2259" y="2449"/>
                    <a:pt x="2527" y="2237"/>
                  </a:cubicBezTo>
                  <a:cubicBezTo>
                    <a:pt x="2505" y="1700"/>
                    <a:pt x="2527" y="1164"/>
                    <a:pt x="2583" y="616"/>
                  </a:cubicBezTo>
                  <a:cubicBezTo>
                    <a:pt x="2583" y="582"/>
                    <a:pt x="2583" y="549"/>
                    <a:pt x="2594" y="515"/>
                  </a:cubicBezTo>
                  <a:cubicBezTo>
                    <a:pt x="2617" y="347"/>
                    <a:pt x="2639" y="180"/>
                    <a:pt x="267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882;p66"/>
            <p:cNvSpPr/>
            <p:nvPr/>
          </p:nvSpPr>
          <p:spPr>
            <a:xfrm rot="5400000">
              <a:off x="5511072" y="5589199"/>
              <a:ext cx="9406" cy="7055"/>
            </a:xfrm>
            <a:custGeom>
              <a:avLst/>
              <a:gdLst/>
              <a:ahLst/>
              <a:cxnLst/>
              <a:rect l="l" t="t" r="r" b="b"/>
              <a:pathLst>
                <a:path w="180" h="135" extrusionOk="0">
                  <a:moveTo>
                    <a:pt x="1" y="134"/>
                  </a:moveTo>
                  <a:cubicBezTo>
                    <a:pt x="1" y="134"/>
                    <a:pt x="12" y="134"/>
                    <a:pt x="12" y="134"/>
                  </a:cubicBezTo>
                  <a:cubicBezTo>
                    <a:pt x="12" y="134"/>
                    <a:pt x="1" y="134"/>
                    <a:pt x="1" y="134"/>
                  </a:cubicBezTo>
                  <a:close/>
                  <a:moveTo>
                    <a:pt x="23" y="123"/>
                  </a:moveTo>
                  <a:cubicBezTo>
                    <a:pt x="23" y="123"/>
                    <a:pt x="23" y="123"/>
                    <a:pt x="23" y="123"/>
                  </a:cubicBezTo>
                  <a:cubicBezTo>
                    <a:pt x="23" y="123"/>
                    <a:pt x="23" y="123"/>
                    <a:pt x="23" y="123"/>
                  </a:cubicBezTo>
                  <a:close/>
                  <a:moveTo>
                    <a:pt x="34" y="112"/>
                  </a:moveTo>
                  <a:cubicBezTo>
                    <a:pt x="34" y="112"/>
                    <a:pt x="34" y="112"/>
                    <a:pt x="45" y="112"/>
                  </a:cubicBezTo>
                  <a:cubicBezTo>
                    <a:pt x="34" y="112"/>
                    <a:pt x="34" y="112"/>
                    <a:pt x="34" y="112"/>
                  </a:cubicBezTo>
                  <a:close/>
                  <a:moveTo>
                    <a:pt x="57" y="101"/>
                  </a:moveTo>
                  <a:cubicBezTo>
                    <a:pt x="57" y="101"/>
                    <a:pt x="57" y="101"/>
                    <a:pt x="57" y="90"/>
                  </a:cubicBezTo>
                  <a:cubicBezTo>
                    <a:pt x="57" y="101"/>
                    <a:pt x="57" y="101"/>
                    <a:pt x="57" y="101"/>
                  </a:cubicBezTo>
                  <a:close/>
                  <a:moveTo>
                    <a:pt x="79" y="79"/>
                  </a:moveTo>
                  <a:cubicBezTo>
                    <a:pt x="79" y="79"/>
                    <a:pt x="79" y="79"/>
                    <a:pt x="79" y="79"/>
                  </a:cubicBezTo>
                  <a:cubicBezTo>
                    <a:pt x="79" y="79"/>
                    <a:pt x="79" y="79"/>
                    <a:pt x="79" y="79"/>
                  </a:cubicBezTo>
                  <a:close/>
                  <a:moveTo>
                    <a:pt x="90" y="67"/>
                  </a:moveTo>
                  <a:cubicBezTo>
                    <a:pt x="90" y="67"/>
                    <a:pt x="101" y="67"/>
                    <a:pt x="101" y="56"/>
                  </a:cubicBezTo>
                  <a:cubicBezTo>
                    <a:pt x="101" y="67"/>
                    <a:pt x="90" y="67"/>
                    <a:pt x="90" y="67"/>
                  </a:cubicBezTo>
                  <a:close/>
                  <a:moveTo>
                    <a:pt x="113" y="56"/>
                  </a:moveTo>
                  <a:cubicBezTo>
                    <a:pt x="113" y="56"/>
                    <a:pt x="113" y="45"/>
                    <a:pt x="124" y="45"/>
                  </a:cubicBezTo>
                  <a:cubicBezTo>
                    <a:pt x="113" y="45"/>
                    <a:pt x="113" y="56"/>
                    <a:pt x="113" y="56"/>
                  </a:cubicBezTo>
                  <a:close/>
                  <a:moveTo>
                    <a:pt x="124" y="45"/>
                  </a:moveTo>
                  <a:cubicBezTo>
                    <a:pt x="124" y="34"/>
                    <a:pt x="135" y="34"/>
                    <a:pt x="135" y="34"/>
                  </a:cubicBezTo>
                  <a:cubicBezTo>
                    <a:pt x="135" y="34"/>
                    <a:pt x="124" y="34"/>
                    <a:pt x="124" y="45"/>
                  </a:cubicBezTo>
                  <a:close/>
                  <a:moveTo>
                    <a:pt x="146" y="34"/>
                  </a:moveTo>
                  <a:cubicBezTo>
                    <a:pt x="146" y="23"/>
                    <a:pt x="146" y="23"/>
                    <a:pt x="157" y="23"/>
                  </a:cubicBezTo>
                  <a:cubicBezTo>
                    <a:pt x="146" y="23"/>
                    <a:pt x="146" y="23"/>
                    <a:pt x="146" y="34"/>
                  </a:cubicBezTo>
                  <a:close/>
                  <a:moveTo>
                    <a:pt x="157" y="11"/>
                  </a:moveTo>
                  <a:cubicBezTo>
                    <a:pt x="168" y="11"/>
                    <a:pt x="168" y="11"/>
                    <a:pt x="180" y="0"/>
                  </a:cubicBezTo>
                  <a:cubicBezTo>
                    <a:pt x="168" y="11"/>
                    <a:pt x="168" y="11"/>
                    <a:pt x="157" y="11"/>
                  </a:cubicBezTo>
                  <a:close/>
                </a:path>
              </a:pathLst>
            </a:custGeom>
            <a:solidFill>
              <a:srgbClr val="BC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883;p66"/>
            <p:cNvSpPr/>
            <p:nvPr/>
          </p:nvSpPr>
          <p:spPr>
            <a:xfrm rot="5400000">
              <a:off x="5274790" y="5474990"/>
              <a:ext cx="342966" cy="266461"/>
            </a:xfrm>
            <a:custGeom>
              <a:avLst/>
              <a:gdLst/>
              <a:ahLst/>
              <a:cxnLst/>
              <a:rect l="l" t="t" r="r" b="b"/>
              <a:pathLst>
                <a:path w="6563" h="5099" extrusionOk="0">
                  <a:moveTo>
                    <a:pt x="5288" y="1"/>
                  </a:moveTo>
                  <a:cubicBezTo>
                    <a:pt x="4494" y="247"/>
                    <a:pt x="3734" y="649"/>
                    <a:pt x="3075" y="1152"/>
                  </a:cubicBezTo>
                  <a:cubicBezTo>
                    <a:pt x="3063" y="1163"/>
                    <a:pt x="3063" y="1163"/>
                    <a:pt x="3052" y="1163"/>
                  </a:cubicBezTo>
                  <a:cubicBezTo>
                    <a:pt x="3052" y="1163"/>
                    <a:pt x="3052" y="1175"/>
                    <a:pt x="3052" y="1175"/>
                  </a:cubicBezTo>
                  <a:cubicBezTo>
                    <a:pt x="3041" y="1175"/>
                    <a:pt x="3041" y="1175"/>
                    <a:pt x="3041" y="1186"/>
                  </a:cubicBezTo>
                  <a:lnTo>
                    <a:pt x="3030" y="1186"/>
                  </a:lnTo>
                  <a:cubicBezTo>
                    <a:pt x="3030" y="1186"/>
                    <a:pt x="3019" y="1186"/>
                    <a:pt x="3019" y="1197"/>
                  </a:cubicBezTo>
                  <a:cubicBezTo>
                    <a:pt x="3008" y="1197"/>
                    <a:pt x="3008" y="1208"/>
                    <a:pt x="3008" y="1208"/>
                  </a:cubicBezTo>
                  <a:lnTo>
                    <a:pt x="2996" y="1208"/>
                  </a:lnTo>
                  <a:cubicBezTo>
                    <a:pt x="2996" y="1219"/>
                    <a:pt x="2985" y="1219"/>
                    <a:pt x="2985" y="1219"/>
                  </a:cubicBezTo>
                  <a:cubicBezTo>
                    <a:pt x="2985" y="1219"/>
                    <a:pt x="2985" y="1219"/>
                    <a:pt x="2974" y="1231"/>
                  </a:cubicBezTo>
                  <a:cubicBezTo>
                    <a:pt x="2963" y="1242"/>
                    <a:pt x="2963" y="1242"/>
                    <a:pt x="2952" y="1242"/>
                  </a:cubicBezTo>
                  <a:cubicBezTo>
                    <a:pt x="2952" y="1253"/>
                    <a:pt x="2952" y="1253"/>
                    <a:pt x="2952" y="1253"/>
                  </a:cubicBezTo>
                  <a:cubicBezTo>
                    <a:pt x="2940" y="1253"/>
                    <a:pt x="2940" y="1253"/>
                    <a:pt x="2940" y="1264"/>
                  </a:cubicBezTo>
                  <a:lnTo>
                    <a:pt x="2929" y="1264"/>
                  </a:lnTo>
                  <a:cubicBezTo>
                    <a:pt x="2929" y="1264"/>
                    <a:pt x="2918" y="1275"/>
                    <a:pt x="2918" y="1275"/>
                  </a:cubicBezTo>
                  <a:cubicBezTo>
                    <a:pt x="2907" y="1275"/>
                    <a:pt x="2907" y="1286"/>
                    <a:pt x="2907" y="1286"/>
                  </a:cubicBezTo>
                  <a:lnTo>
                    <a:pt x="2896" y="1286"/>
                  </a:lnTo>
                  <a:cubicBezTo>
                    <a:pt x="1655" y="2304"/>
                    <a:pt x="727" y="3657"/>
                    <a:pt x="0" y="5099"/>
                  </a:cubicBezTo>
                  <a:cubicBezTo>
                    <a:pt x="794" y="4372"/>
                    <a:pt x="1677" y="3724"/>
                    <a:pt x="2616" y="3198"/>
                  </a:cubicBezTo>
                  <a:cubicBezTo>
                    <a:pt x="3779" y="2125"/>
                    <a:pt x="5121" y="1242"/>
                    <a:pt x="6563" y="593"/>
                  </a:cubicBezTo>
                  <a:cubicBezTo>
                    <a:pt x="6127" y="448"/>
                    <a:pt x="5702" y="236"/>
                    <a:pt x="529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884;p66"/>
            <p:cNvSpPr/>
            <p:nvPr/>
          </p:nvSpPr>
          <p:spPr>
            <a:xfrm rot="5400000">
              <a:off x="5380219" y="5690265"/>
              <a:ext cx="135556" cy="174174"/>
            </a:xfrm>
            <a:custGeom>
              <a:avLst/>
              <a:gdLst/>
              <a:ahLst/>
              <a:cxnLst/>
              <a:rect l="l" t="t" r="r" b="b"/>
              <a:pathLst>
                <a:path w="2594" h="3333" extrusionOk="0">
                  <a:moveTo>
                    <a:pt x="2326" y="0"/>
                  </a:moveTo>
                  <a:cubicBezTo>
                    <a:pt x="1532" y="649"/>
                    <a:pt x="760" y="1320"/>
                    <a:pt x="0" y="2013"/>
                  </a:cubicBezTo>
                  <a:cubicBezTo>
                    <a:pt x="134" y="2113"/>
                    <a:pt x="235" y="2248"/>
                    <a:pt x="291" y="2404"/>
                  </a:cubicBezTo>
                  <a:cubicBezTo>
                    <a:pt x="403" y="2695"/>
                    <a:pt x="358" y="3019"/>
                    <a:pt x="291" y="3332"/>
                  </a:cubicBezTo>
                  <a:cubicBezTo>
                    <a:pt x="872" y="2851"/>
                    <a:pt x="1420" y="2348"/>
                    <a:pt x="1957" y="1812"/>
                  </a:cubicBezTo>
                  <a:cubicBezTo>
                    <a:pt x="2091" y="1186"/>
                    <a:pt x="2303" y="593"/>
                    <a:pt x="2594" y="34"/>
                  </a:cubicBezTo>
                  <a:cubicBezTo>
                    <a:pt x="2504" y="23"/>
                    <a:pt x="2415" y="12"/>
                    <a:pt x="2326"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885;p66"/>
            <p:cNvSpPr/>
            <p:nvPr/>
          </p:nvSpPr>
          <p:spPr>
            <a:xfrm rot="5400000">
              <a:off x="5376431" y="5663692"/>
              <a:ext cx="220892" cy="113974"/>
            </a:xfrm>
            <a:custGeom>
              <a:avLst/>
              <a:gdLst/>
              <a:ahLst/>
              <a:cxnLst/>
              <a:rect l="l" t="t" r="r" b="b"/>
              <a:pathLst>
                <a:path w="4227" h="2181" extrusionOk="0">
                  <a:moveTo>
                    <a:pt x="3511" y="1"/>
                  </a:moveTo>
                  <a:cubicBezTo>
                    <a:pt x="2248" y="537"/>
                    <a:pt x="1063" y="1264"/>
                    <a:pt x="1" y="2147"/>
                  </a:cubicBezTo>
                  <a:cubicBezTo>
                    <a:pt x="325" y="2002"/>
                    <a:pt x="660" y="1890"/>
                    <a:pt x="1007" y="1879"/>
                  </a:cubicBezTo>
                  <a:lnTo>
                    <a:pt x="1029" y="1879"/>
                  </a:lnTo>
                  <a:cubicBezTo>
                    <a:pt x="1342" y="1879"/>
                    <a:pt x="1666" y="1980"/>
                    <a:pt x="1901" y="2181"/>
                  </a:cubicBezTo>
                  <a:cubicBezTo>
                    <a:pt x="2661" y="1488"/>
                    <a:pt x="3433" y="817"/>
                    <a:pt x="4227" y="168"/>
                  </a:cubicBezTo>
                  <a:cubicBezTo>
                    <a:pt x="3981" y="124"/>
                    <a:pt x="3746" y="79"/>
                    <a:pt x="3511"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886;p66"/>
            <p:cNvSpPr/>
            <p:nvPr/>
          </p:nvSpPr>
          <p:spPr>
            <a:xfrm rot="5400000">
              <a:off x="5370264" y="5615510"/>
              <a:ext cx="220318" cy="136183"/>
            </a:xfrm>
            <a:custGeom>
              <a:avLst/>
              <a:gdLst/>
              <a:ahLst/>
              <a:cxnLst/>
              <a:rect l="l" t="t" r="r" b="b"/>
              <a:pathLst>
                <a:path w="4216" h="2606" extrusionOk="0">
                  <a:moveTo>
                    <a:pt x="3947" y="0"/>
                  </a:moveTo>
                  <a:cubicBezTo>
                    <a:pt x="2505" y="649"/>
                    <a:pt x="1163" y="1532"/>
                    <a:pt x="0" y="2605"/>
                  </a:cubicBezTo>
                  <a:cubicBezTo>
                    <a:pt x="112" y="2538"/>
                    <a:pt x="224" y="2471"/>
                    <a:pt x="347" y="2415"/>
                  </a:cubicBezTo>
                  <a:cubicBezTo>
                    <a:pt x="459" y="2348"/>
                    <a:pt x="582" y="2292"/>
                    <a:pt x="705" y="2236"/>
                  </a:cubicBezTo>
                  <a:cubicBezTo>
                    <a:pt x="1767" y="1353"/>
                    <a:pt x="2952" y="626"/>
                    <a:pt x="4215" y="90"/>
                  </a:cubicBezTo>
                  <a:cubicBezTo>
                    <a:pt x="4126" y="67"/>
                    <a:pt x="4036" y="34"/>
                    <a:pt x="3947"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887;p66"/>
            <p:cNvSpPr/>
            <p:nvPr/>
          </p:nvSpPr>
          <p:spPr>
            <a:xfrm rot="5400000">
              <a:off x="5346618" y="5718014"/>
              <a:ext cx="91764" cy="95893"/>
            </a:xfrm>
            <a:custGeom>
              <a:avLst/>
              <a:gdLst/>
              <a:ahLst/>
              <a:cxnLst/>
              <a:rect l="l" t="t" r="r" b="b"/>
              <a:pathLst>
                <a:path w="1756" h="1835" extrusionOk="0">
                  <a:moveTo>
                    <a:pt x="1756" y="1"/>
                  </a:moveTo>
                  <a:lnTo>
                    <a:pt x="1756" y="1"/>
                  </a:lnTo>
                  <a:cubicBezTo>
                    <a:pt x="1219" y="537"/>
                    <a:pt x="671" y="1040"/>
                    <a:pt x="90" y="1521"/>
                  </a:cubicBezTo>
                  <a:cubicBezTo>
                    <a:pt x="79" y="1555"/>
                    <a:pt x="67" y="1588"/>
                    <a:pt x="56" y="1622"/>
                  </a:cubicBezTo>
                  <a:cubicBezTo>
                    <a:pt x="45" y="1689"/>
                    <a:pt x="23" y="1756"/>
                    <a:pt x="0" y="1834"/>
                  </a:cubicBezTo>
                  <a:cubicBezTo>
                    <a:pt x="593" y="1365"/>
                    <a:pt x="1152" y="861"/>
                    <a:pt x="1689" y="325"/>
                  </a:cubicBezTo>
                  <a:cubicBezTo>
                    <a:pt x="1711" y="213"/>
                    <a:pt x="1722" y="101"/>
                    <a:pt x="1756" y="1"/>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888;p66"/>
            <p:cNvSpPr/>
            <p:nvPr/>
          </p:nvSpPr>
          <p:spPr>
            <a:xfrm rot="5400000">
              <a:off x="5025286" y="6721777"/>
              <a:ext cx="1152748" cy="238399"/>
            </a:xfrm>
            <a:custGeom>
              <a:avLst/>
              <a:gdLst/>
              <a:ahLst/>
              <a:cxnLst/>
              <a:rect l="l" t="t" r="r" b="b"/>
              <a:pathLst>
                <a:path w="22059" h="4562" extrusionOk="0">
                  <a:moveTo>
                    <a:pt x="2616" y="0"/>
                  </a:moveTo>
                  <a:cubicBezTo>
                    <a:pt x="1767" y="0"/>
                    <a:pt x="917" y="101"/>
                    <a:pt x="134" y="459"/>
                  </a:cubicBezTo>
                  <a:cubicBezTo>
                    <a:pt x="34" y="503"/>
                    <a:pt x="0" y="604"/>
                    <a:pt x="45" y="705"/>
                  </a:cubicBezTo>
                  <a:cubicBezTo>
                    <a:pt x="69" y="770"/>
                    <a:pt x="136" y="812"/>
                    <a:pt x="209" y="812"/>
                  </a:cubicBezTo>
                  <a:cubicBezTo>
                    <a:pt x="236" y="812"/>
                    <a:pt x="264" y="806"/>
                    <a:pt x="291" y="794"/>
                  </a:cubicBezTo>
                  <a:cubicBezTo>
                    <a:pt x="995" y="470"/>
                    <a:pt x="1800" y="369"/>
                    <a:pt x="2616" y="369"/>
                  </a:cubicBezTo>
                  <a:cubicBezTo>
                    <a:pt x="2873" y="369"/>
                    <a:pt x="3142" y="380"/>
                    <a:pt x="3410" y="392"/>
                  </a:cubicBezTo>
                  <a:cubicBezTo>
                    <a:pt x="6540" y="593"/>
                    <a:pt x="9559" y="1487"/>
                    <a:pt x="12589" y="2404"/>
                  </a:cubicBezTo>
                  <a:cubicBezTo>
                    <a:pt x="15630" y="3332"/>
                    <a:pt x="18671" y="4271"/>
                    <a:pt x="21846" y="4562"/>
                  </a:cubicBezTo>
                  <a:cubicBezTo>
                    <a:pt x="21947" y="4562"/>
                    <a:pt x="22036" y="4495"/>
                    <a:pt x="22047" y="4383"/>
                  </a:cubicBezTo>
                  <a:cubicBezTo>
                    <a:pt x="22058" y="4282"/>
                    <a:pt x="21980" y="4193"/>
                    <a:pt x="21879" y="4182"/>
                  </a:cubicBezTo>
                  <a:cubicBezTo>
                    <a:pt x="18760" y="3913"/>
                    <a:pt x="15742" y="2974"/>
                    <a:pt x="12701" y="2046"/>
                  </a:cubicBezTo>
                  <a:cubicBezTo>
                    <a:pt x="9671" y="1129"/>
                    <a:pt x="6619" y="224"/>
                    <a:pt x="3432" y="23"/>
                  </a:cubicBezTo>
                  <a:cubicBezTo>
                    <a:pt x="3164" y="11"/>
                    <a:pt x="2885" y="0"/>
                    <a:pt x="2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889;p66"/>
            <p:cNvSpPr/>
            <p:nvPr/>
          </p:nvSpPr>
          <p:spPr>
            <a:xfrm rot="5400000">
              <a:off x="4713205" y="6573680"/>
              <a:ext cx="757211" cy="865855"/>
            </a:xfrm>
            <a:custGeom>
              <a:avLst/>
              <a:gdLst/>
              <a:ahLst/>
              <a:cxnLst/>
              <a:rect l="l" t="t" r="r" b="b"/>
              <a:pathLst>
                <a:path w="14490" h="16569" extrusionOk="0">
                  <a:moveTo>
                    <a:pt x="13807" y="0"/>
                  </a:moveTo>
                  <a:cubicBezTo>
                    <a:pt x="13492" y="0"/>
                    <a:pt x="13111" y="184"/>
                    <a:pt x="12835" y="283"/>
                  </a:cubicBezTo>
                  <a:cubicBezTo>
                    <a:pt x="10275" y="1189"/>
                    <a:pt x="8061" y="2910"/>
                    <a:pt x="6261" y="4923"/>
                  </a:cubicBezTo>
                  <a:cubicBezTo>
                    <a:pt x="4126" y="7338"/>
                    <a:pt x="2527" y="10177"/>
                    <a:pt x="984" y="13006"/>
                  </a:cubicBezTo>
                  <a:cubicBezTo>
                    <a:pt x="514" y="13878"/>
                    <a:pt x="34" y="14784"/>
                    <a:pt x="0" y="15767"/>
                  </a:cubicBezTo>
                  <a:cubicBezTo>
                    <a:pt x="0" y="16025"/>
                    <a:pt x="34" y="16315"/>
                    <a:pt x="246" y="16472"/>
                  </a:cubicBezTo>
                  <a:cubicBezTo>
                    <a:pt x="337" y="16539"/>
                    <a:pt x="434" y="16568"/>
                    <a:pt x="535" y="16568"/>
                  </a:cubicBezTo>
                  <a:cubicBezTo>
                    <a:pt x="867" y="16568"/>
                    <a:pt x="1230" y="16252"/>
                    <a:pt x="1487" y="15969"/>
                  </a:cubicBezTo>
                  <a:cubicBezTo>
                    <a:pt x="3075" y="14247"/>
                    <a:pt x="5478" y="13565"/>
                    <a:pt x="7435" y="12268"/>
                  </a:cubicBezTo>
                  <a:cubicBezTo>
                    <a:pt x="9447" y="10938"/>
                    <a:pt x="10968" y="8970"/>
                    <a:pt x="12075" y="6835"/>
                  </a:cubicBezTo>
                  <a:cubicBezTo>
                    <a:pt x="12801" y="5415"/>
                    <a:pt x="13349" y="3905"/>
                    <a:pt x="13807" y="2385"/>
                  </a:cubicBezTo>
                  <a:cubicBezTo>
                    <a:pt x="13953" y="1938"/>
                    <a:pt x="14489" y="831"/>
                    <a:pt x="14311" y="361"/>
                  </a:cubicBezTo>
                  <a:cubicBezTo>
                    <a:pt x="14214" y="90"/>
                    <a:pt x="14027"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890;p66"/>
            <p:cNvSpPr/>
            <p:nvPr/>
          </p:nvSpPr>
          <p:spPr>
            <a:xfrm rot="5400000">
              <a:off x="4728177" y="6568428"/>
              <a:ext cx="736778" cy="855926"/>
            </a:xfrm>
            <a:custGeom>
              <a:avLst/>
              <a:gdLst/>
              <a:ahLst/>
              <a:cxnLst/>
              <a:rect l="l" t="t" r="r" b="b"/>
              <a:pathLst>
                <a:path w="14099" h="16379" extrusionOk="0">
                  <a:moveTo>
                    <a:pt x="13799" y="1"/>
                  </a:moveTo>
                  <a:cubicBezTo>
                    <a:pt x="13485" y="1"/>
                    <a:pt x="13108" y="180"/>
                    <a:pt x="12835" y="279"/>
                  </a:cubicBezTo>
                  <a:cubicBezTo>
                    <a:pt x="10275" y="1185"/>
                    <a:pt x="8061" y="2906"/>
                    <a:pt x="6261" y="4919"/>
                  </a:cubicBezTo>
                  <a:cubicBezTo>
                    <a:pt x="4126" y="7334"/>
                    <a:pt x="2527" y="10173"/>
                    <a:pt x="984" y="13002"/>
                  </a:cubicBezTo>
                  <a:cubicBezTo>
                    <a:pt x="514" y="13874"/>
                    <a:pt x="34" y="14780"/>
                    <a:pt x="0" y="15763"/>
                  </a:cubicBezTo>
                  <a:cubicBezTo>
                    <a:pt x="0" y="15976"/>
                    <a:pt x="34" y="16211"/>
                    <a:pt x="157" y="16378"/>
                  </a:cubicBezTo>
                  <a:cubicBezTo>
                    <a:pt x="3868" y="10229"/>
                    <a:pt x="8598" y="4695"/>
                    <a:pt x="14098" y="78"/>
                  </a:cubicBezTo>
                  <a:cubicBezTo>
                    <a:pt x="14011" y="23"/>
                    <a:pt x="13909" y="1"/>
                    <a:pt x="13799" y="1"/>
                  </a:cubicBezTo>
                  <a:close/>
                </a:path>
              </a:pathLst>
            </a:custGeom>
            <a:solidFill>
              <a:srgbClr val="A2A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891;p66"/>
            <p:cNvSpPr/>
            <p:nvPr/>
          </p:nvSpPr>
          <p:spPr>
            <a:xfrm rot="5400000">
              <a:off x="4979039" y="6808421"/>
              <a:ext cx="540447" cy="512594"/>
            </a:xfrm>
            <a:custGeom>
              <a:avLst/>
              <a:gdLst/>
              <a:ahLst/>
              <a:cxnLst/>
              <a:rect l="l" t="t" r="r" b="b"/>
              <a:pathLst>
                <a:path w="10342" h="9809" extrusionOk="0">
                  <a:moveTo>
                    <a:pt x="10235" y="1"/>
                  </a:moveTo>
                  <a:cubicBezTo>
                    <a:pt x="10218" y="1"/>
                    <a:pt x="10200" y="6"/>
                    <a:pt x="10185" y="17"/>
                  </a:cubicBezTo>
                  <a:cubicBezTo>
                    <a:pt x="6060" y="2353"/>
                    <a:pt x="1991" y="5327"/>
                    <a:pt x="23" y="9676"/>
                  </a:cubicBezTo>
                  <a:cubicBezTo>
                    <a:pt x="0" y="9721"/>
                    <a:pt x="12" y="9777"/>
                    <a:pt x="68" y="9799"/>
                  </a:cubicBezTo>
                  <a:cubicBezTo>
                    <a:pt x="80" y="9805"/>
                    <a:pt x="92" y="9808"/>
                    <a:pt x="105" y="9808"/>
                  </a:cubicBezTo>
                  <a:cubicBezTo>
                    <a:pt x="140" y="9808"/>
                    <a:pt x="174" y="9787"/>
                    <a:pt x="191" y="9755"/>
                  </a:cubicBezTo>
                  <a:cubicBezTo>
                    <a:pt x="2136" y="5473"/>
                    <a:pt x="6161" y="2499"/>
                    <a:pt x="10286" y="173"/>
                  </a:cubicBezTo>
                  <a:cubicBezTo>
                    <a:pt x="10331" y="151"/>
                    <a:pt x="10342" y="95"/>
                    <a:pt x="10320" y="50"/>
                  </a:cubicBezTo>
                  <a:cubicBezTo>
                    <a:pt x="10305" y="21"/>
                    <a:pt x="10270" y="1"/>
                    <a:pt x="10235"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892;p66"/>
            <p:cNvSpPr/>
            <p:nvPr/>
          </p:nvSpPr>
          <p:spPr>
            <a:xfrm rot="5400000">
              <a:off x="4862870" y="6745242"/>
              <a:ext cx="545725" cy="665238"/>
            </a:xfrm>
            <a:custGeom>
              <a:avLst/>
              <a:gdLst/>
              <a:ahLst/>
              <a:cxnLst/>
              <a:rect l="l" t="t" r="r" b="b"/>
              <a:pathLst>
                <a:path w="10443" h="12730" extrusionOk="0">
                  <a:moveTo>
                    <a:pt x="10338" y="0"/>
                  </a:moveTo>
                  <a:cubicBezTo>
                    <a:pt x="10303" y="0"/>
                    <a:pt x="10269" y="21"/>
                    <a:pt x="10253" y="54"/>
                  </a:cubicBezTo>
                  <a:cubicBezTo>
                    <a:pt x="9839" y="892"/>
                    <a:pt x="9425" y="1731"/>
                    <a:pt x="9023" y="2558"/>
                  </a:cubicBezTo>
                  <a:cubicBezTo>
                    <a:pt x="8330" y="3967"/>
                    <a:pt x="7648" y="5376"/>
                    <a:pt x="6731" y="6628"/>
                  </a:cubicBezTo>
                  <a:cubicBezTo>
                    <a:pt x="4987" y="9043"/>
                    <a:pt x="2494" y="10820"/>
                    <a:pt x="45" y="12553"/>
                  </a:cubicBezTo>
                  <a:cubicBezTo>
                    <a:pt x="1" y="12587"/>
                    <a:pt x="1" y="12642"/>
                    <a:pt x="23" y="12687"/>
                  </a:cubicBezTo>
                  <a:cubicBezTo>
                    <a:pt x="43" y="12714"/>
                    <a:pt x="72" y="12729"/>
                    <a:pt x="101" y="12729"/>
                  </a:cubicBezTo>
                  <a:cubicBezTo>
                    <a:pt x="120" y="12729"/>
                    <a:pt x="140" y="12723"/>
                    <a:pt x="157" y="12710"/>
                  </a:cubicBezTo>
                  <a:cubicBezTo>
                    <a:pt x="2606" y="10977"/>
                    <a:pt x="5110" y="9188"/>
                    <a:pt x="6888" y="6739"/>
                  </a:cubicBezTo>
                  <a:cubicBezTo>
                    <a:pt x="7804" y="5465"/>
                    <a:pt x="8498" y="4045"/>
                    <a:pt x="9191" y="2648"/>
                  </a:cubicBezTo>
                  <a:cubicBezTo>
                    <a:pt x="9593" y="1809"/>
                    <a:pt x="10007" y="971"/>
                    <a:pt x="10420" y="132"/>
                  </a:cubicBezTo>
                  <a:cubicBezTo>
                    <a:pt x="10443" y="87"/>
                    <a:pt x="10420" y="31"/>
                    <a:pt x="10376" y="9"/>
                  </a:cubicBezTo>
                  <a:cubicBezTo>
                    <a:pt x="10364" y="3"/>
                    <a:pt x="10351" y="0"/>
                    <a:pt x="10338"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893;p66"/>
            <p:cNvSpPr/>
            <p:nvPr/>
          </p:nvSpPr>
          <p:spPr>
            <a:xfrm rot="5400000">
              <a:off x="5026175" y="6886964"/>
              <a:ext cx="372178" cy="418635"/>
            </a:xfrm>
            <a:custGeom>
              <a:avLst/>
              <a:gdLst/>
              <a:ahLst/>
              <a:cxnLst/>
              <a:rect l="l" t="t" r="r" b="b"/>
              <a:pathLst>
                <a:path w="7122" h="8011" extrusionOk="0">
                  <a:moveTo>
                    <a:pt x="7004" y="0"/>
                  </a:moveTo>
                  <a:cubicBezTo>
                    <a:pt x="6975" y="0"/>
                    <a:pt x="6945" y="15"/>
                    <a:pt x="6932" y="42"/>
                  </a:cubicBezTo>
                  <a:cubicBezTo>
                    <a:pt x="5087" y="2971"/>
                    <a:pt x="2169" y="5084"/>
                    <a:pt x="22" y="7857"/>
                  </a:cubicBezTo>
                  <a:cubicBezTo>
                    <a:pt x="0" y="7902"/>
                    <a:pt x="0" y="7957"/>
                    <a:pt x="45" y="7991"/>
                  </a:cubicBezTo>
                  <a:cubicBezTo>
                    <a:pt x="62" y="8004"/>
                    <a:pt x="82" y="8011"/>
                    <a:pt x="101" y="8011"/>
                  </a:cubicBezTo>
                  <a:cubicBezTo>
                    <a:pt x="130" y="8011"/>
                    <a:pt x="159" y="7996"/>
                    <a:pt x="179" y="7969"/>
                  </a:cubicBezTo>
                  <a:cubicBezTo>
                    <a:pt x="2292" y="5230"/>
                    <a:pt x="5210" y="3105"/>
                    <a:pt x="7088" y="143"/>
                  </a:cubicBezTo>
                  <a:cubicBezTo>
                    <a:pt x="7122" y="98"/>
                    <a:pt x="7099" y="42"/>
                    <a:pt x="7055" y="20"/>
                  </a:cubicBezTo>
                  <a:cubicBezTo>
                    <a:pt x="7041" y="6"/>
                    <a:pt x="7023" y="0"/>
                    <a:pt x="7004"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894;p66"/>
            <p:cNvSpPr/>
            <p:nvPr/>
          </p:nvSpPr>
          <p:spPr>
            <a:xfrm rot="5400000">
              <a:off x="4713022" y="6573654"/>
              <a:ext cx="757211" cy="865907"/>
            </a:xfrm>
            <a:custGeom>
              <a:avLst/>
              <a:gdLst/>
              <a:ahLst/>
              <a:cxnLst/>
              <a:rect l="l" t="t" r="r" b="b"/>
              <a:pathLst>
                <a:path w="14490" h="16570" extrusionOk="0">
                  <a:moveTo>
                    <a:pt x="13807" y="1"/>
                  </a:moveTo>
                  <a:cubicBezTo>
                    <a:pt x="13494" y="1"/>
                    <a:pt x="13125" y="168"/>
                    <a:pt x="12857" y="269"/>
                  </a:cubicBezTo>
                  <a:cubicBezTo>
                    <a:pt x="13136" y="168"/>
                    <a:pt x="13494" y="1"/>
                    <a:pt x="13807" y="1"/>
                  </a:cubicBezTo>
                  <a:close/>
                  <a:moveTo>
                    <a:pt x="13807" y="1"/>
                  </a:moveTo>
                  <a:lnTo>
                    <a:pt x="13807" y="1"/>
                  </a:lnTo>
                  <a:cubicBezTo>
                    <a:pt x="13908" y="1"/>
                    <a:pt x="14009" y="23"/>
                    <a:pt x="14098" y="79"/>
                  </a:cubicBezTo>
                  <a:cubicBezTo>
                    <a:pt x="13181" y="850"/>
                    <a:pt x="12276" y="1655"/>
                    <a:pt x="11404" y="2483"/>
                  </a:cubicBezTo>
                  <a:cubicBezTo>
                    <a:pt x="11549" y="2416"/>
                    <a:pt x="11706" y="2371"/>
                    <a:pt x="11862" y="2371"/>
                  </a:cubicBezTo>
                  <a:cubicBezTo>
                    <a:pt x="11918" y="2371"/>
                    <a:pt x="11974" y="2382"/>
                    <a:pt x="12030" y="2393"/>
                  </a:cubicBezTo>
                  <a:cubicBezTo>
                    <a:pt x="12041" y="2393"/>
                    <a:pt x="12063" y="2404"/>
                    <a:pt x="12075" y="2404"/>
                  </a:cubicBezTo>
                  <a:cubicBezTo>
                    <a:pt x="12164" y="2281"/>
                    <a:pt x="12253" y="2147"/>
                    <a:pt x="12332" y="2013"/>
                  </a:cubicBezTo>
                  <a:cubicBezTo>
                    <a:pt x="12354" y="1991"/>
                    <a:pt x="12376" y="1968"/>
                    <a:pt x="12410" y="1968"/>
                  </a:cubicBezTo>
                  <a:cubicBezTo>
                    <a:pt x="12432" y="1968"/>
                    <a:pt x="12444" y="1980"/>
                    <a:pt x="12455" y="1991"/>
                  </a:cubicBezTo>
                  <a:cubicBezTo>
                    <a:pt x="12499" y="2013"/>
                    <a:pt x="12522" y="2069"/>
                    <a:pt x="12488" y="2114"/>
                  </a:cubicBezTo>
                  <a:cubicBezTo>
                    <a:pt x="12410" y="2237"/>
                    <a:pt x="12332" y="2360"/>
                    <a:pt x="12242" y="2483"/>
                  </a:cubicBezTo>
                  <a:cubicBezTo>
                    <a:pt x="12455" y="2617"/>
                    <a:pt x="12589" y="2852"/>
                    <a:pt x="12667" y="3109"/>
                  </a:cubicBezTo>
                  <a:cubicBezTo>
                    <a:pt x="12991" y="2449"/>
                    <a:pt x="13316" y="1789"/>
                    <a:pt x="13640" y="1130"/>
                  </a:cubicBezTo>
                  <a:cubicBezTo>
                    <a:pt x="13651" y="1096"/>
                    <a:pt x="13684" y="1074"/>
                    <a:pt x="13718" y="1074"/>
                  </a:cubicBezTo>
                  <a:cubicBezTo>
                    <a:pt x="13729" y="1074"/>
                    <a:pt x="13752" y="1085"/>
                    <a:pt x="13763" y="1085"/>
                  </a:cubicBezTo>
                  <a:cubicBezTo>
                    <a:pt x="13807" y="1107"/>
                    <a:pt x="13830" y="1163"/>
                    <a:pt x="13807" y="1208"/>
                  </a:cubicBezTo>
                  <a:cubicBezTo>
                    <a:pt x="13450" y="1935"/>
                    <a:pt x="13092" y="2662"/>
                    <a:pt x="12734" y="3388"/>
                  </a:cubicBezTo>
                  <a:cubicBezTo>
                    <a:pt x="12757" y="3489"/>
                    <a:pt x="12768" y="3578"/>
                    <a:pt x="12779" y="3679"/>
                  </a:cubicBezTo>
                  <a:cubicBezTo>
                    <a:pt x="12824" y="4148"/>
                    <a:pt x="12857" y="4618"/>
                    <a:pt x="12857" y="5099"/>
                  </a:cubicBezTo>
                  <a:cubicBezTo>
                    <a:pt x="13226" y="4204"/>
                    <a:pt x="13528" y="3299"/>
                    <a:pt x="13807" y="2382"/>
                  </a:cubicBezTo>
                  <a:cubicBezTo>
                    <a:pt x="13953" y="1935"/>
                    <a:pt x="14489" y="828"/>
                    <a:pt x="14311" y="358"/>
                  </a:cubicBezTo>
                  <a:cubicBezTo>
                    <a:pt x="14210" y="90"/>
                    <a:pt x="14031" y="1"/>
                    <a:pt x="13807" y="1"/>
                  </a:cubicBezTo>
                  <a:close/>
                  <a:moveTo>
                    <a:pt x="9335" y="4506"/>
                  </a:moveTo>
                  <a:lnTo>
                    <a:pt x="9335" y="4506"/>
                  </a:lnTo>
                  <a:cubicBezTo>
                    <a:pt x="8508" y="5356"/>
                    <a:pt x="7703" y="6228"/>
                    <a:pt x="6921" y="7122"/>
                  </a:cubicBezTo>
                  <a:cubicBezTo>
                    <a:pt x="6988" y="7379"/>
                    <a:pt x="7044" y="7637"/>
                    <a:pt x="7111" y="7894"/>
                  </a:cubicBezTo>
                  <a:cubicBezTo>
                    <a:pt x="7714" y="7256"/>
                    <a:pt x="8352" y="6630"/>
                    <a:pt x="8967" y="6004"/>
                  </a:cubicBezTo>
                  <a:cubicBezTo>
                    <a:pt x="8989" y="5490"/>
                    <a:pt x="9123" y="4976"/>
                    <a:pt x="9335" y="4506"/>
                  </a:cubicBezTo>
                  <a:close/>
                  <a:moveTo>
                    <a:pt x="8967" y="6273"/>
                  </a:moveTo>
                  <a:cubicBezTo>
                    <a:pt x="8363" y="6876"/>
                    <a:pt x="7759" y="7480"/>
                    <a:pt x="7167" y="8106"/>
                  </a:cubicBezTo>
                  <a:cubicBezTo>
                    <a:pt x="7211" y="8240"/>
                    <a:pt x="7256" y="8374"/>
                    <a:pt x="7312" y="8509"/>
                  </a:cubicBezTo>
                  <a:cubicBezTo>
                    <a:pt x="7535" y="9001"/>
                    <a:pt x="7882" y="9448"/>
                    <a:pt x="8318" y="9772"/>
                  </a:cubicBezTo>
                  <a:cubicBezTo>
                    <a:pt x="8743" y="9358"/>
                    <a:pt x="9157" y="8922"/>
                    <a:pt x="9537" y="8464"/>
                  </a:cubicBezTo>
                  <a:cubicBezTo>
                    <a:pt x="9414" y="8028"/>
                    <a:pt x="9224" y="7603"/>
                    <a:pt x="9101" y="7178"/>
                  </a:cubicBezTo>
                  <a:cubicBezTo>
                    <a:pt x="9011" y="6876"/>
                    <a:pt x="8967" y="6575"/>
                    <a:pt x="8967" y="6273"/>
                  </a:cubicBezTo>
                  <a:close/>
                  <a:moveTo>
                    <a:pt x="4629" y="9895"/>
                  </a:moveTo>
                  <a:cubicBezTo>
                    <a:pt x="4025" y="10666"/>
                    <a:pt x="3444" y="11449"/>
                    <a:pt x="2873" y="12254"/>
                  </a:cubicBezTo>
                  <a:cubicBezTo>
                    <a:pt x="2728" y="12612"/>
                    <a:pt x="2572" y="12969"/>
                    <a:pt x="2415" y="13327"/>
                  </a:cubicBezTo>
                  <a:cubicBezTo>
                    <a:pt x="2370" y="13238"/>
                    <a:pt x="2326" y="13160"/>
                    <a:pt x="2281" y="13081"/>
                  </a:cubicBezTo>
                  <a:cubicBezTo>
                    <a:pt x="1543" y="14155"/>
                    <a:pt x="839" y="15261"/>
                    <a:pt x="157" y="16379"/>
                  </a:cubicBezTo>
                  <a:cubicBezTo>
                    <a:pt x="34" y="16212"/>
                    <a:pt x="0" y="15988"/>
                    <a:pt x="0" y="15776"/>
                  </a:cubicBezTo>
                  <a:cubicBezTo>
                    <a:pt x="0" y="15787"/>
                    <a:pt x="0" y="15798"/>
                    <a:pt x="0" y="15820"/>
                  </a:cubicBezTo>
                  <a:cubicBezTo>
                    <a:pt x="0" y="16066"/>
                    <a:pt x="56" y="16323"/>
                    <a:pt x="246" y="16469"/>
                  </a:cubicBezTo>
                  <a:cubicBezTo>
                    <a:pt x="336" y="16536"/>
                    <a:pt x="436" y="16569"/>
                    <a:pt x="537" y="16569"/>
                  </a:cubicBezTo>
                  <a:cubicBezTo>
                    <a:pt x="861" y="16569"/>
                    <a:pt x="1208" y="16256"/>
                    <a:pt x="1465" y="15988"/>
                  </a:cubicBezTo>
                  <a:cubicBezTo>
                    <a:pt x="1476" y="15977"/>
                    <a:pt x="1476" y="15977"/>
                    <a:pt x="1487" y="15966"/>
                  </a:cubicBezTo>
                  <a:cubicBezTo>
                    <a:pt x="1487" y="15966"/>
                    <a:pt x="1487" y="15966"/>
                    <a:pt x="1498" y="15954"/>
                  </a:cubicBezTo>
                  <a:cubicBezTo>
                    <a:pt x="1509" y="15943"/>
                    <a:pt x="1521" y="15932"/>
                    <a:pt x="1521" y="15921"/>
                  </a:cubicBezTo>
                  <a:cubicBezTo>
                    <a:pt x="2113" y="15306"/>
                    <a:pt x="2795" y="14825"/>
                    <a:pt x="3533" y="14389"/>
                  </a:cubicBezTo>
                  <a:cubicBezTo>
                    <a:pt x="3734" y="14065"/>
                    <a:pt x="3913" y="13741"/>
                    <a:pt x="4092" y="13405"/>
                  </a:cubicBezTo>
                  <a:lnTo>
                    <a:pt x="4092" y="13405"/>
                  </a:lnTo>
                  <a:cubicBezTo>
                    <a:pt x="3902" y="13528"/>
                    <a:pt x="3723" y="13663"/>
                    <a:pt x="3544" y="13786"/>
                  </a:cubicBezTo>
                  <a:cubicBezTo>
                    <a:pt x="3522" y="13797"/>
                    <a:pt x="3511" y="13808"/>
                    <a:pt x="3488" y="13808"/>
                  </a:cubicBezTo>
                  <a:cubicBezTo>
                    <a:pt x="3455" y="13808"/>
                    <a:pt x="3432" y="13786"/>
                    <a:pt x="3410" y="13763"/>
                  </a:cubicBezTo>
                  <a:cubicBezTo>
                    <a:pt x="3388" y="13718"/>
                    <a:pt x="3388" y="13663"/>
                    <a:pt x="3432" y="13629"/>
                  </a:cubicBezTo>
                  <a:cubicBezTo>
                    <a:pt x="3712" y="13439"/>
                    <a:pt x="3991" y="13238"/>
                    <a:pt x="4260" y="13048"/>
                  </a:cubicBezTo>
                  <a:cubicBezTo>
                    <a:pt x="4472" y="12612"/>
                    <a:pt x="4662" y="12176"/>
                    <a:pt x="4830" y="11717"/>
                  </a:cubicBezTo>
                  <a:cubicBezTo>
                    <a:pt x="5344" y="11673"/>
                    <a:pt x="5870" y="11594"/>
                    <a:pt x="6373" y="11471"/>
                  </a:cubicBezTo>
                  <a:cubicBezTo>
                    <a:pt x="6708" y="11203"/>
                    <a:pt x="7044" y="10924"/>
                    <a:pt x="7368" y="10644"/>
                  </a:cubicBezTo>
                  <a:lnTo>
                    <a:pt x="7368" y="10644"/>
                  </a:lnTo>
                  <a:cubicBezTo>
                    <a:pt x="7267" y="10655"/>
                    <a:pt x="7155" y="10655"/>
                    <a:pt x="7044" y="10655"/>
                  </a:cubicBezTo>
                  <a:cubicBezTo>
                    <a:pt x="6339" y="10655"/>
                    <a:pt x="5624" y="10454"/>
                    <a:pt x="5009" y="10130"/>
                  </a:cubicBezTo>
                  <a:lnTo>
                    <a:pt x="4998" y="10130"/>
                  </a:lnTo>
                  <a:cubicBezTo>
                    <a:pt x="4998" y="10130"/>
                    <a:pt x="4998" y="10130"/>
                    <a:pt x="4998" y="10119"/>
                  </a:cubicBezTo>
                  <a:cubicBezTo>
                    <a:pt x="4863" y="10051"/>
                    <a:pt x="4740" y="9973"/>
                    <a:pt x="4629" y="989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895;p66"/>
            <p:cNvSpPr/>
            <p:nvPr/>
          </p:nvSpPr>
          <p:spPr>
            <a:xfrm rot="5400000">
              <a:off x="4728203" y="6568402"/>
              <a:ext cx="736778" cy="855978"/>
            </a:xfrm>
            <a:custGeom>
              <a:avLst/>
              <a:gdLst/>
              <a:ahLst/>
              <a:cxnLst/>
              <a:rect l="l" t="t" r="r" b="b"/>
              <a:pathLst>
                <a:path w="14099" h="16380" extrusionOk="0">
                  <a:moveTo>
                    <a:pt x="13807" y="1"/>
                  </a:moveTo>
                  <a:cubicBezTo>
                    <a:pt x="13494" y="1"/>
                    <a:pt x="13125" y="168"/>
                    <a:pt x="12857" y="269"/>
                  </a:cubicBezTo>
                  <a:cubicBezTo>
                    <a:pt x="12846" y="280"/>
                    <a:pt x="12835" y="280"/>
                    <a:pt x="12835" y="280"/>
                  </a:cubicBezTo>
                  <a:cubicBezTo>
                    <a:pt x="10275" y="1186"/>
                    <a:pt x="8061" y="2907"/>
                    <a:pt x="6261" y="4920"/>
                  </a:cubicBezTo>
                  <a:cubicBezTo>
                    <a:pt x="6183" y="5009"/>
                    <a:pt x="6093" y="5110"/>
                    <a:pt x="6015" y="5211"/>
                  </a:cubicBezTo>
                  <a:cubicBezTo>
                    <a:pt x="6116" y="5334"/>
                    <a:pt x="6205" y="5468"/>
                    <a:pt x="6295" y="5602"/>
                  </a:cubicBezTo>
                  <a:cubicBezTo>
                    <a:pt x="8318" y="3500"/>
                    <a:pt x="10834" y="1812"/>
                    <a:pt x="13371" y="381"/>
                  </a:cubicBezTo>
                  <a:cubicBezTo>
                    <a:pt x="13394" y="370"/>
                    <a:pt x="13405" y="370"/>
                    <a:pt x="13427" y="370"/>
                  </a:cubicBezTo>
                  <a:cubicBezTo>
                    <a:pt x="13450" y="370"/>
                    <a:pt x="13483" y="381"/>
                    <a:pt x="13506" y="414"/>
                  </a:cubicBezTo>
                  <a:cubicBezTo>
                    <a:pt x="13528" y="459"/>
                    <a:pt x="13517" y="515"/>
                    <a:pt x="13472" y="537"/>
                  </a:cubicBezTo>
                  <a:cubicBezTo>
                    <a:pt x="10923" y="1980"/>
                    <a:pt x="8396" y="3668"/>
                    <a:pt x="6395" y="5758"/>
                  </a:cubicBezTo>
                  <a:cubicBezTo>
                    <a:pt x="6540" y="6004"/>
                    <a:pt x="6663" y="6273"/>
                    <a:pt x="6753" y="6541"/>
                  </a:cubicBezTo>
                  <a:cubicBezTo>
                    <a:pt x="6820" y="6731"/>
                    <a:pt x="6876" y="6921"/>
                    <a:pt x="6921" y="7122"/>
                  </a:cubicBezTo>
                  <a:cubicBezTo>
                    <a:pt x="7703" y="6228"/>
                    <a:pt x="8508" y="5356"/>
                    <a:pt x="9335" y="4506"/>
                  </a:cubicBezTo>
                  <a:cubicBezTo>
                    <a:pt x="9738" y="3623"/>
                    <a:pt x="10442" y="2885"/>
                    <a:pt x="11337" y="2505"/>
                  </a:cubicBezTo>
                  <a:cubicBezTo>
                    <a:pt x="11359" y="2494"/>
                    <a:pt x="11381" y="2483"/>
                    <a:pt x="11404" y="2483"/>
                  </a:cubicBezTo>
                  <a:cubicBezTo>
                    <a:pt x="12276" y="1655"/>
                    <a:pt x="13181" y="850"/>
                    <a:pt x="14098" y="79"/>
                  </a:cubicBezTo>
                  <a:cubicBezTo>
                    <a:pt x="14009" y="23"/>
                    <a:pt x="13908" y="1"/>
                    <a:pt x="13807" y="1"/>
                  </a:cubicBezTo>
                  <a:close/>
                  <a:moveTo>
                    <a:pt x="3846" y="9179"/>
                  </a:moveTo>
                  <a:cubicBezTo>
                    <a:pt x="3801" y="9258"/>
                    <a:pt x="3757" y="9325"/>
                    <a:pt x="3723" y="9403"/>
                  </a:cubicBezTo>
                  <a:cubicBezTo>
                    <a:pt x="3533" y="10376"/>
                    <a:pt x="3231" y="11326"/>
                    <a:pt x="2873" y="12254"/>
                  </a:cubicBezTo>
                  <a:cubicBezTo>
                    <a:pt x="3444" y="11449"/>
                    <a:pt x="4025" y="10666"/>
                    <a:pt x="4629" y="9895"/>
                  </a:cubicBezTo>
                  <a:cubicBezTo>
                    <a:pt x="4338" y="9694"/>
                    <a:pt x="4070" y="9448"/>
                    <a:pt x="3846" y="9179"/>
                  </a:cubicBezTo>
                  <a:close/>
                  <a:moveTo>
                    <a:pt x="1621" y="11840"/>
                  </a:moveTo>
                  <a:cubicBezTo>
                    <a:pt x="1409" y="12232"/>
                    <a:pt x="1196" y="12612"/>
                    <a:pt x="984" y="13003"/>
                  </a:cubicBezTo>
                  <a:cubicBezTo>
                    <a:pt x="514" y="13875"/>
                    <a:pt x="34" y="14781"/>
                    <a:pt x="0" y="15764"/>
                  </a:cubicBezTo>
                  <a:cubicBezTo>
                    <a:pt x="0" y="15764"/>
                    <a:pt x="0" y="15764"/>
                    <a:pt x="0" y="15776"/>
                  </a:cubicBezTo>
                  <a:cubicBezTo>
                    <a:pt x="0" y="15988"/>
                    <a:pt x="34" y="16212"/>
                    <a:pt x="157" y="16379"/>
                  </a:cubicBezTo>
                  <a:cubicBezTo>
                    <a:pt x="839" y="15261"/>
                    <a:pt x="1543" y="14155"/>
                    <a:pt x="2281" y="13081"/>
                  </a:cubicBezTo>
                  <a:cubicBezTo>
                    <a:pt x="2057" y="12668"/>
                    <a:pt x="1834" y="12254"/>
                    <a:pt x="1621" y="11840"/>
                  </a:cubicBezTo>
                  <a:close/>
                </a:path>
              </a:pathLst>
            </a:custGeom>
            <a:solidFill>
              <a:srgbClr val="FFFFFF">
                <a:alpha val="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896;p66"/>
            <p:cNvSpPr/>
            <p:nvPr/>
          </p:nvSpPr>
          <p:spPr>
            <a:xfrm rot="5400000">
              <a:off x="4925946" y="6989337"/>
              <a:ext cx="149665" cy="139684"/>
            </a:xfrm>
            <a:custGeom>
              <a:avLst/>
              <a:gdLst/>
              <a:ahLst/>
              <a:cxnLst/>
              <a:rect l="l" t="t" r="r" b="b"/>
              <a:pathLst>
                <a:path w="2864" h="2673" extrusionOk="0">
                  <a:moveTo>
                    <a:pt x="2774" y="1"/>
                  </a:moveTo>
                  <a:lnTo>
                    <a:pt x="2774" y="1"/>
                  </a:lnTo>
                  <a:cubicBezTo>
                    <a:pt x="2416" y="414"/>
                    <a:pt x="2047" y="817"/>
                    <a:pt x="1656" y="1197"/>
                  </a:cubicBezTo>
                  <a:cubicBezTo>
                    <a:pt x="1767" y="1275"/>
                    <a:pt x="1879" y="1342"/>
                    <a:pt x="2002" y="1398"/>
                  </a:cubicBezTo>
                  <a:cubicBezTo>
                    <a:pt x="1678" y="1655"/>
                    <a:pt x="1298" y="1823"/>
                    <a:pt x="895" y="1912"/>
                  </a:cubicBezTo>
                  <a:cubicBezTo>
                    <a:pt x="605" y="2169"/>
                    <a:pt x="303" y="2427"/>
                    <a:pt x="1" y="2673"/>
                  </a:cubicBezTo>
                  <a:cubicBezTo>
                    <a:pt x="482" y="2527"/>
                    <a:pt x="962" y="2348"/>
                    <a:pt x="1421" y="2147"/>
                  </a:cubicBezTo>
                  <a:cubicBezTo>
                    <a:pt x="1957" y="1901"/>
                    <a:pt x="2494" y="1577"/>
                    <a:pt x="2718" y="1040"/>
                  </a:cubicBezTo>
                  <a:cubicBezTo>
                    <a:pt x="2863" y="705"/>
                    <a:pt x="2852" y="347"/>
                    <a:pt x="2774"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897;p66"/>
            <p:cNvSpPr/>
            <p:nvPr/>
          </p:nvSpPr>
          <p:spPr>
            <a:xfrm rot="5400000">
              <a:off x="5013032" y="6842676"/>
              <a:ext cx="512385" cy="472147"/>
            </a:xfrm>
            <a:custGeom>
              <a:avLst/>
              <a:gdLst/>
              <a:ahLst/>
              <a:cxnLst/>
              <a:rect l="l" t="t" r="r" b="b"/>
              <a:pathLst>
                <a:path w="9805" h="9035" extrusionOk="0">
                  <a:moveTo>
                    <a:pt x="9704" y="1"/>
                  </a:moveTo>
                  <a:cubicBezTo>
                    <a:pt x="9682" y="1"/>
                    <a:pt x="9671" y="1"/>
                    <a:pt x="9648" y="12"/>
                  </a:cubicBezTo>
                  <a:cubicBezTo>
                    <a:pt x="7111" y="1443"/>
                    <a:pt x="4595" y="3131"/>
                    <a:pt x="2572" y="5233"/>
                  </a:cubicBezTo>
                  <a:cubicBezTo>
                    <a:pt x="2605" y="5278"/>
                    <a:pt x="2639" y="5333"/>
                    <a:pt x="2672" y="5389"/>
                  </a:cubicBezTo>
                  <a:cubicBezTo>
                    <a:pt x="4673" y="3299"/>
                    <a:pt x="7200" y="1611"/>
                    <a:pt x="9749" y="168"/>
                  </a:cubicBezTo>
                  <a:cubicBezTo>
                    <a:pt x="9794" y="146"/>
                    <a:pt x="9805" y="90"/>
                    <a:pt x="9783" y="45"/>
                  </a:cubicBezTo>
                  <a:cubicBezTo>
                    <a:pt x="9760" y="12"/>
                    <a:pt x="9727" y="1"/>
                    <a:pt x="9704" y="1"/>
                  </a:cubicBezTo>
                  <a:close/>
                  <a:moveTo>
                    <a:pt x="56" y="8732"/>
                  </a:moveTo>
                  <a:cubicBezTo>
                    <a:pt x="34" y="8833"/>
                    <a:pt x="22" y="8933"/>
                    <a:pt x="0" y="9034"/>
                  </a:cubicBezTo>
                  <a:cubicBezTo>
                    <a:pt x="34" y="8956"/>
                    <a:pt x="78" y="8889"/>
                    <a:pt x="123" y="8810"/>
                  </a:cubicBezTo>
                  <a:cubicBezTo>
                    <a:pt x="101" y="8788"/>
                    <a:pt x="78" y="8755"/>
                    <a:pt x="56" y="8732"/>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898;p66"/>
            <p:cNvSpPr/>
            <p:nvPr/>
          </p:nvSpPr>
          <p:spPr>
            <a:xfrm rot="5400000">
              <a:off x="4862896" y="6745111"/>
              <a:ext cx="545725" cy="665499"/>
            </a:xfrm>
            <a:custGeom>
              <a:avLst/>
              <a:gdLst/>
              <a:ahLst/>
              <a:cxnLst/>
              <a:rect l="l" t="t" r="r" b="b"/>
              <a:pathLst>
                <a:path w="10443" h="12735" extrusionOk="0">
                  <a:moveTo>
                    <a:pt x="10331" y="1"/>
                  </a:moveTo>
                  <a:cubicBezTo>
                    <a:pt x="10297" y="1"/>
                    <a:pt x="10264" y="23"/>
                    <a:pt x="10253" y="57"/>
                  </a:cubicBezTo>
                  <a:cubicBezTo>
                    <a:pt x="9929" y="716"/>
                    <a:pt x="9604" y="1376"/>
                    <a:pt x="9280" y="2036"/>
                  </a:cubicBezTo>
                  <a:cubicBezTo>
                    <a:pt x="9314" y="2125"/>
                    <a:pt x="9336" y="2226"/>
                    <a:pt x="9347" y="2315"/>
                  </a:cubicBezTo>
                  <a:cubicBezTo>
                    <a:pt x="9705" y="1589"/>
                    <a:pt x="10063" y="862"/>
                    <a:pt x="10420" y="135"/>
                  </a:cubicBezTo>
                  <a:cubicBezTo>
                    <a:pt x="10443" y="90"/>
                    <a:pt x="10420" y="34"/>
                    <a:pt x="10376" y="12"/>
                  </a:cubicBezTo>
                  <a:cubicBezTo>
                    <a:pt x="10365" y="12"/>
                    <a:pt x="10342" y="1"/>
                    <a:pt x="10331" y="1"/>
                  </a:cubicBezTo>
                  <a:close/>
                  <a:moveTo>
                    <a:pt x="6150" y="7391"/>
                  </a:moveTo>
                  <a:cubicBezTo>
                    <a:pt x="5770" y="7849"/>
                    <a:pt x="5356" y="8285"/>
                    <a:pt x="4931" y="8699"/>
                  </a:cubicBezTo>
                  <a:cubicBezTo>
                    <a:pt x="4987" y="8744"/>
                    <a:pt x="5032" y="8777"/>
                    <a:pt x="5088" y="8811"/>
                  </a:cubicBezTo>
                  <a:cubicBezTo>
                    <a:pt x="5479" y="8431"/>
                    <a:pt x="5848" y="8028"/>
                    <a:pt x="6206" y="7615"/>
                  </a:cubicBezTo>
                  <a:cubicBezTo>
                    <a:pt x="6194" y="7536"/>
                    <a:pt x="6172" y="7458"/>
                    <a:pt x="6150" y="7391"/>
                  </a:cubicBezTo>
                  <a:close/>
                  <a:moveTo>
                    <a:pt x="4327" y="9526"/>
                  </a:moveTo>
                  <a:lnTo>
                    <a:pt x="4327" y="9526"/>
                  </a:lnTo>
                  <a:cubicBezTo>
                    <a:pt x="4216" y="9549"/>
                    <a:pt x="4104" y="9560"/>
                    <a:pt x="3981" y="9571"/>
                  </a:cubicBezTo>
                  <a:cubicBezTo>
                    <a:pt x="3657" y="9851"/>
                    <a:pt x="3321" y="10130"/>
                    <a:pt x="2986" y="10398"/>
                  </a:cubicBezTo>
                  <a:cubicBezTo>
                    <a:pt x="3131" y="10365"/>
                    <a:pt x="3276" y="10320"/>
                    <a:pt x="3433" y="10287"/>
                  </a:cubicBezTo>
                  <a:cubicBezTo>
                    <a:pt x="3735" y="10041"/>
                    <a:pt x="4037" y="9783"/>
                    <a:pt x="4327" y="9526"/>
                  </a:cubicBezTo>
                  <a:close/>
                  <a:moveTo>
                    <a:pt x="873" y="11975"/>
                  </a:moveTo>
                  <a:cubicBezTo>
                    <a:pt x="604" y="12165"/>
                    <a:pt x="325" y="12366"/>
                    <a:pt x="45" y="12556"/>
                  </a:cubicBezTo>
                  <a:cubicBezTo>
                    <a:pt x="1" y="12590"/>
                    <a:pt x="1" y="12645"/>
                    <a:pt x="23" y="12690"/>
                  </a:cubicBezTo>
                  <a:cubicBezTo>
                    <a:pt x="45" y="12713"/>
                    <a:pt x="68" y="12735"/>
                    <a:pt x="101" y="12735"/>
                  </a:cubicBezTo>
                  <a:cubicBezTo>
                    <a:pt x="124" y="12735"/>
                    <a:pt x="135" y="12724"/>
                    <a:pt x="157" y="12713"/>
                  </a:cubicBezTo>
                  <a:cubicBezTo>
                    <a:pt x="336" y="12590"/>
                    <a:pt x="515" y="12455"/>
                    <a:pt x="705" y="12332"/>
                  </a:cubicBezTo>
                  <a:cubicBezTo>
                    <a:pt x="761" y="12209"/>
                    <a:pt x="817" y="12087"/>
                    <a:pt x="873" y="11975"/>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899;p66"/>
            <p:cNvSpPr/>
            <p:nvPr/>
          </p:nvSpPr>
          <p:spPr>
            <a:xfrm rot="5400000">
              <a:off x="5119925" y="6980558"/>
              <a:ext cx="282818" cy="320809"/>
            </a:xfrm>
            <a:custGeom>
              <a:avLst/>
              <a:gdLst/>
              <a:ahLst/>
              <a:cxnLst/>
              <a:rect l="l" t="t" r="r" b="b"/>
              <a:pathLst>
                <a:path w="5412" h="6139" extrusionOk="0">
                  <a:moveTo>
                    <a:pt x="5300" y="0"/>
                  </a:moveTo>
                  <a:cubicBezTo>
                    <a:pt x="5266" y="0"/>
                    <a:pt x="5244" y="23"/>
                    <a:pt x="5222" y="45"/>
                  </a:cubicBezTo>
                  <a:cubicBezTo>
                    <a:pt x="5143" y="179"/>
                    <a:pt x="5054" y="313"/>
                    <a:pt x="4965" y="436"/>
                  </a:cubicBezTo>
                  <a:cubicBezTo>
                    <a:pt x="5032" y="459"/>
                    <a:pt x="5088" y="481"/>
                    <a:pt x="5132" y="515"/>
                  </a:cubicBezTo>
                  <a:cubicBezTo>
                    <a:pt x="5222" y="392"/>
                    <a:pt x="5300" y="269"/>
                    <a:pt x="5378" y="146"/>
                  </a:cubicBezTo>
                  <a:cubicBezTo>
                    <a:pt x="5412" y="101"/>
                    <a:pt x="5389" y="45"/>
                    <a:pt x="5345" y="23"/>
                  </a:cubicBezTo>
                  <a:cubicBezTo>
                    <a:pt x="5334" y="12"/>
                    <a:pt x="5322" y="0"/>
                    <a:pt x="5300" y="0"/>
                  </a:cubicBezTo>
                  <a:close/>
                  <a:moveTo>
                    <a:pt x="1857" y="4036"/>
                  </a:moveTo>
                  <a:cubicBezTo>
                    <a:pt x="1242" y="4662"/>
                    <a:pt x="604" y="5288"/>
                    <a:pt x="1" y="5926"/>
                  </a:cubicBezTo>
                  <a:cubicBezTo>
                    <a:pt x="23" y="5993"/>
                    <a:pt x="34" y="6071"/>
                    <a:pt x="57" y="6138"/>
                  </a:cubicBezTo>
                  <a:cubicBezTo>
                    <a:pt x="649" y="5512"/>
                    <a:pt x="1253" y="4908"/>
                    <a:pt x="1857" y="4305"/>
                  </a:cubicBezTo>
                  <a:cubicBezTo>
                    <a:pt x="1857" y="4215"/>
                    <a:pt x="1857" y="4126"/>
                    <a:pt x="1857" y="4036"/>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900;p66"/>
            <p:cNvSpPr/>
            <p:nvPr/>
          </p:nvSpPr>
          <p:spPr>
            <a:xfrm rot="5400000">
              <a:off x="5463753" y="5391743"/>
              <a:ext cx="483800" cy="54975"/>
            </a:xfrm>
            <a:custGeom>
              <a:avLst/>
              <a:gdLst/>
              <a:ahLst/>
              <a:cxnLst/>
              <a:rect l="l" t="t" r="r" b="b"/>
              <a:pathLst>
                <a:path w="9258" h="1052" extrusionOk="0">
                  <a:moveTo>
                    <a:pt x="4584" y="0"/>
                  </a:moveTo>
                  <a:cubicBezTo>
                    <a:pt x="3097" y="0"/>
                    <a:pt x="1599" y="202"/>
                    <a:pt x="157" y="604"/>
                  </a:cubicBezTo>
                  <a:cubicBezTo>
                    <a:pt x="67" y="627"/>
                    <a:pt x="0" y="738"/>
                    <a:pt x="34" y="839"/>
                  </a:cubicBezTo>
                  <a:cubicBezTo>
                    <a:pt x="52" y="912"/>
                    <a:pt x="131" y="971"/>
                    <a:pt x="214" y="971"/>
                  </a:cubicBezTo>
                  <a:cubicBezTo>
                    <a:pt x="232" y="971"/>
                    <a:pt x="250" y="968"/>
                    <a:pt x="268" y="962"/>
                  </a:cubicBezTo>
                  <a:cubicBezTo>
                    <a:pt x="1666" y="571"/>
                    <a:pt x="3131" y="369"/>
                    <a:pt x="4584" y="369"/>
                  </a:cubicBezTo>
                  <a:cubicBezTo>
                    <a:pt x="6028" y="369"/>
                    <a:pt x="7461" y="556"/>
                    <a:pt x="8844" y="940"/>
                  </a:cubicBezTo>
                  <a:lnTo>
                    <a:pt x="8844" y="940"/>
                  </a:lnTo>
                  <a:cubicBezTo>
                    <a:pt x="8852" y="955"/>
                    <a:pt x="8863" y="970"/>
                    <a:pt x="8877" y="984"/>
                  </a:cubicBezTo>
                  <a:cubicBezTo>
                    <a:pt x="8888" y="1007"/>
                    <a:pt x="8922" y="1029"/>
                    <a:pt x="8944" y="1029"/>
                  </a:cubicBezTo>
                  <a:cubicBezTo>
                    <a:pt x="8978" y="1040"/>
                    <a:pt x="9000" y="1051"/>
                    <a:pt x="9022" y="1051"/>
                  </a:cubicBezTo>
                  <a:cubicBezTo>
                    <a:pt x="9067" y="1051"/>
                    <a:pt x="9090" y="1040"/>
                    <a:pt x="9112" y="1029"/>
                  </a:cubicBezTo>
                  <a:cubicBezTo>
                    <a:pt x="9145" y="1007"/>
                    <a:pt x="9168" y="995"/>
                    <a:pt x="9190" y="962"/>
                  </a:cubicBezTo>
                  <a:cubicBezTo>
                    <a:pt x="9201" y="951"/>
                    <a:pt x="9213" y="940"/>
                    <a:pt x="9224" y="917"/>
                  </a:cubicBezTo>
                  <a:cubicBezTo>
                    <a:pt x="9235" y="895"/>
                    <a:pt x="9246" y="861"/>
                    <a:pt x="9246" y="828"/>
                  </a:cubicBezTo>
                  <a:cubicBezTo>
                    <a:pt x="9257" y="783"/>
                    <a:pt x="9235" y="727"/>
                    <a:pt x="9201" y="694"/>
                  </a:cubicBezTo>
                  <a:cubicBezTo>
                    <a:pt x="9168" y="649"/>
                    <a:pt x="9134" y="638"/>
                    <a:pt x="9101" y="627"/>
                  </a:cubicBezTo>
                  <a:cubicBezTo>
                    <a:pt x="7636" y="202"/>
                    <a:pt x="6116" y="0"/>
                    <a:pt x="458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901;p66"/>
            <p:cNvSpPr/>
            <p:nvPr/>
          </p:nvSpPr>
          <p:spPr>
            <a:xfrm rot="5400000">
              <a:off x="5649998" y="5292297"/>
              <a:ext cx="293948" cy="183163"/>
            </a:xfrm>
            <a:custGeom>
              <a:avLst/>
              <a:gdLst/>
              <a:ahLst/>
              <a:cxnLst/>
              <a:rect l="l" t="t" r="r" b="b"/>
              <a:pathLst>
                <a:path w="5625" h="3505" extrusionOk="0">
                  <a:moveTo>
                    <a:pt x="203" y="1"/>
                  </a:moveTo>
                  <a:cubicBezTo>
                    <a:pt x="127" y="1"/>
                    <a:pt x="60" y="45"/>
                    <a:pt x="34" y="124"/>
                  </a:cubicBezTo>
                  <a:cubicBezTo>
                    <a:pt x="1" y="224"/>
                    <a:pt x="56" y="325"/>
                    <a:pt x="146" y="358"/>
                  </a:cubicBezTo>
                  <a:cubicBezTo>
                    <a:pt x="2058" y="984"/>
                    <a:pt x="3835" y="2058"/>
                    <a:pt x="5289" y="3455"/>
                  </a:cubicBezTo>
                  <a:cubicBezTo>
                    <a:pt x="5321" y="3487"/>
                    <a:pt x="5366" y="3504"/>
                    <a:pt x="5412" y="3504"/>
                  </a:cubicBezTo>
                  <a:cubicBezTo>
                    <a:pt x="5461" y="3504"/>
                    <a:pt x="5511" y="3485"/>
                    <a:pt x="5546" y="3444"/>
                  </a:cubicBezTo>
                  <a:cubicBezTo>
                    <a:pt x="5624" y="3377"/>
                    <a:pt x="5613" y="3254"/>
                    <a:pt x="5546" y="3187"/>
                  </a:cubicBezTo>
                  <a:cubicBezTo>
                    <a:pt x="4048" y="1745"/>
                    <a:pt x="2237" y="649"/>
                    <a:pt x="269" y="12"/>
                  </a:cubicBezTo>
                  <a:cubicBezTo>
                    <a:pt x="247" y="4"/>
                    <a:pt x="224" y="1"/>
                    <a:pt x="203" y="1"/>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902;p66"/>
            <p:cNvSpPr/>
            <p:nvPr/>
          </p:nvSpPr>
          <p:spPr>
            <a:xfrm rot="5400000">
              <a:off x="5456933" y="5355712"/>
              <a:ext cx="325460" cy="175533"/>
            </a:xfrm>
            <a:custGeom>
              <a:avLst/>
              <a:gdLst/>
              <a:ahLst/>
              <a:cxnLst/>
              <a:rect l="l" t="t" r="r" b="b"/>
              <a:pathLst>
                <a:path w="6228" h="3359" extrusionOk="0">
                  <a:moveTo>
                    <a:pt x="6014" y="0"/>
                  </a:moveTo>
                  <a:cubicBezTo>
                    <a:pt x="5971" y="0"/>
                    <a:pt x="5928" y="14"/>
                    <a:pt x="5892" y="45"/>
                  </a:cubicBezTo>
                  <a:cubicBezTo>
                    <a:pt x="4282" y="1498"/>
                    <a:pt x="2281" y="2527"/>
                    <a:pt x="168" y="2985"/>
                  </a:cubicBezTo>
                  <a:cubicBezTo>
                    <a:pt x="67" y="3008"/>
                    <a:pt x="0" y="3108"/>
                    <a:pt x="22" y="3209"/>
                  </a:cubicBezTo>
                  <a:cubicBezTo>
                    <a:pt x="42" y="3297"/>
                    <a:pt x="120" y="3359"/>
                    <a:pt x="207" y="3359"/>
                  </a:cubicBezTo>
                  <a:cubicBezTo>
                    <a:pt x="220" y="3359"/>
                    <a:pt x="233" y="3357"/>
                    <a:pt x="246" y="3354"/>
                  </a:cubicBezTo>
                  <a:cubicBezTo>
                    <a:pt x="2426" y="2874"/>
                    <a:pt x="4483" y="1823"/>
                    <a:pt x="6138" y="325"/>
                  </a:cubicBezTo>
                  <a:cubicBezTo>
                    <a:pt x="6216" y="257"/>
                    <a:pt x="6227" y="135"/>
                    <a:pt x="6160" y="56"/>
                  </a:cubicBezTo>
                  <a:cubicBezTo>
                    <a:pt x="6118" y="20"/>
                    <a:pt x="6066" y="0"/>
                    <a:pt x="6014" y="0"/>
                  </a:cubicBezTo>
                  <a:close/>
                </a:path>
              </a:pathLst>
            </a:custGeom>
            <a:solidFill>
              <a:srgbClr val="83A1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903;p66"/>
            <p:cNvSpPr/>
            <p:nvPr/>
          </p:nvSpPr>
          <p:spPr>
            <a:xfrm rot="5400000">
              <a:off x="5218376" y="5717185"/>
              <a:ext cx="412521" cy="588367"/>
            </a:xfrm>
            <a:custGeom>
              <a:avLst/>
              <a:gdLst/>
              <a:ahLst/>
              <a:cxnLst/>
              <a:rect l="l" t="t" r="r" b="b"/>
              <a:pathLst>
                <a:path w="7894" h="11259" extrusionOk="0">
                  <a:moveTo>
                    <a:pt x="6619" y="1"/>
                  </a:moveTo>
                  <a:cubicBezTo>
                    <a:pt x="4853" y="470"/>
                    <a:pt x="2997" y="996"/>
                    <a:pt x="1745" y="2326"/>
                  </a:cubicBezTo>
                  <a:cubicBezTo>
                    <a:pt x="783" y="3355"/>
                    <a:pt x="302" y="4752"/>
                    <a:pt x="157" y="6150"/>
                  </a:cubicBezTo>
                  <a:cubicBezTo>
                    <a:pt x="1" y="7547"/>
                    <a:pt x="157" y="8967"/>
                    <a:pt x="302" y="10365"/>
                  </a:cubicBezTo>
                  <a:cubicBezTo>
                    <a:pt x="336" y="10678"/>
                    <a:pt x="381" y="11024"/>
                    <a:pt x="593" y="11259"/>
                  </a:cubicBezTo>
                  <a:cubicBezTo>
                    <a:pt x="2449" y="9884"/>
                    <a:pt x="5412" y="9112"/>
                    <a:pt x="6798" y="7268"/>
                  </a:cubicBezTo>
                  <a:cubicBezTo>
                    <a:pt x="7592" y="6228"/>
                    <a:pt x="7894" y="4864"/>
                    <a:pt x="7815" y="3567"/>
                  </a:cubicBezTo>
                  <a:cubicBezTo>
                    <a:pt x="7748" y="2259"/>
                    <a:pt x="7189" y="1175"/>
                    <a:pt x="6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904;p66"/>
            <p:cNvSpPr/>
            <p:nvPr/>
          </p:nvSpPr>
          <p:spPr>
            <a:xfrm rot="5400000">
              <a:off x="5416877" y="5687111"/>
              <a:ext cx="578491" cy="348244"/>
            </a:xfrm>
            <a:custGeom>
              <a:avLst/>
              <a:gdLst/>
              <a:ahLst/>
              <a:cxnLst/>
              <a:rect l="l" t="t" r="r" b="b"/>
              <a:pathLst>
                <a:path w="11070" h="6664" extrusionOk="0">
                  <a:moveTo>
                    <a:pt x="5640" y="1"/>
                  </a:moveTo>
                  <a:cubicBezTo>
                    <a:pt x="4984" y="1"/>
                    <a:pt x="4330" y="127"/>
                    <a:pt x="3724" y="389"/>
                  </a:cubicBezTo>
                  <a:cubicBezTo>
                    <a:pt x="3232" y="613"/>
                    <a:pt x="2773" y="904"/>
                    <a:pt x="2326" y="1206"/>
                  </a:cubicBezTo>
                  <a:cubicBezTo>
                    <a:pt x="1532" y="1731"/>
                    <a:pt x="783" y="2324"/>
                    <a:pt x="1" y="2849"/>
                  </a:cubicBezTo>
                  <a:cubicBezTo>
                    <a:pt x="694" y="4034"/>
                    <a:pt x="1700" y="5051"/>
                    <a:pt x="2896" y="5756"/>
                  </a:cubicBezTo>
                  <a:cubicBezTo>
                    <a:pt x="3807" y="6302"/>
                    <a:pt x="4861" y="6663"/>
                    <a:pt x="5921" y="6663"/>
                  </a:cubicBezTo>
                  <a:cubicBezTo>
                    <a:pt x="5967" y="6663"/>
                    <a:pt x="6014" y="6663"/>
                    <a:pt x="6060" y="6661"/>
                  </a:cubicBezTo>
                  <a:cubicBezTo>
                    <a:pt x="7939" y="6605"/>
                    <a:pt x="9571" y="5443"/>
                    <a:pt x="11069" y="4325"/>
                  </a:cubicBezTo>
                  <a:cubicBezTo>
                    <a:pt x="10700" y="2827"/>
                    <a:pt x="9515" y="1407"/>
                    <a:pt x="8173" y="658"/>
                  </a:cubicBezTo>
                  <a:cubicBezTo>
                    <a:pt x="7404" y="228"/>
                    <a:pt x="6521" y="1"/>
                    <a:pt x="5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905;p66"/>
            <p:cNvSpPr/>
            <p:nvPr/>
          </p:nvSpPr>
          <p:spPr>
            <a:xfrm rot="5400000">
              <a:off x="5255141" y="6191344"/>
              <a:ext cx="504807" cy="404264"/>
            </a:xfrm>
            <a:custGeom>
              <a:avLst/>
              <a:gdLst/>
              <a:ahLst/>
              <a:cxnLst/>
              <a:rect l="l" t="t" r="r" b="b"/>
              <a:pathLst>
                <a:path w="9660" h="7736" extrusionOk="0">
                  <a:moveTo>
                    <a:pt x="2658" y="0"/>
                  </a:moveTo>
                  <a:cubicBezTo>
                    <a:pt x="1812" y="0"/>
                    <a:pt x="954" y="78"/>
                    <a:pt x="101" y="144"/>
                  </a:cubicBezTo>
                  <a:cubicBezTo>
                    <a:pt x="0" y="1173"/>
                    <a:pt x="45" y="2223"/>
                    <a:pt x="403" y="3185"/>
                  </a:cubicBezTo>
                  <a:cubicBezTo>
                    <a:pt x="1029" y="4851"/>
                    <a:pt x="2560" y="6069"/>
                    <a:pt x="4226" y="6718"/>
                  </a:cubicBezTo>
                  <a:cubicBezTo>
                    <a:pt x="5881" y="7377"/>
                    <a:pt x="7692" y="7556"/>
                    <a:pt x="9470" y="7735"/>
                  </a:cubicBezTo>
                  <a:cubicBezTo>
                    <a:pt x="9548" y="6729"/>
                    <a:pt x="9660" y="5387"/>
                    <a:pt x="9403" y="4415"/>
                  </a:cubicBezTo>
                  <a:cubicBezTo>
                    <a:pt x="8922" y="2592"/>
                    <a:pt x="7379" y="1184"/>
                    <a:pt x="5624" y="491"/>
                  </a:cubicBezTo>
                  <a:cubicBezTo>
                    <a:pt x="4672" y="112"/>
                    <a:pt x="3674" y="0"/>
                    <a:pt x="2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906;p66"/>
            <p:cNvSpPr/>
            <p:nvPr/>
          </p:nvSpPr>
          <p:spPr>
            <a:xfrm rot="5400000">
              <a:off x="5529988" y="6148833"/>
              <a:ext cx="583716" cy="437239"/>
            </a:xfrm>
            <a:custGeom>
              <a:avLst/>
              <a:gdLst/>
              <a:ahLst/>
              <a:cxnLst/>
              <a:rect l="l" t="t" r="r" b="b"/>
              <a:pathLst>
                <a:path w="11170" h="8367" extrusionOk="0">
                  <a:moveTo>
                    <a:pt x="11092" y="1"/>
                  </a:moveTo>
                  <a:cubicBezTo>
                    <a:pt x="9448" y="247"/>
                    <a:pt x="7793" y="493"/>
                    <a:pt x="6139" y="739"/>
                  </a:cubicBezTo>
                  <a:cubicBezTo>
                    <a:pt x="4954" y="918"/>
                    <a:pt x="3713" y="1108"/>
                    <a:pt x="2729" y="1801"/>
                  </a:cubicBezTo>
                  <a:cubicBezTo>
                    <a:pt x="1779" y="2460"/>
                    <a:pt x="1175" y="3522"/>
                    <a:pt x="739" y="4596"/>
                  </a:cubicBezTo>
                  <a:cubicBezTo>
                    <a:pt x="292" y="5714"/>
                    <a:pt x="1" y="6966"/>
                    <a:pt x="392" y="8106"/>
                  </a:cubicBezTo>
                  <a:cubicBezTo>
                    <a:pt x="1257" y="8262"/>
                    <a:pt x="2128" y="8367"/>
                    <a:pt x="2985" y="8367"/>
                  </a:cubicBezTo>
                  <a:cubicBezTo>
                    <a:pt x="4221" y="8367"/>
                    <a:pt x="5430" y="8148"/>
                    <a:pt x="6552" y="7547"/>
                  </a:cubicBezTo>
                  <a:cubicBezTo>
                    <a:pt x="7905" y="6821"/>
                    <a:pt x="8833" y="5501"/>
                    <a:pt x="9638" y="4193"/>
                  </a:cubicBezTo>
                  <a:cubicBezTo>
                    <a:pt x="10421" y="2930"/>
                    <a:pt x="11170" y="1477"/>
                    <a:pt x="1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907;p66"/>
            <p:cNvSpPr/>
            <p:nvPr/>
          </p:nvSpPr>
          <p:spPr>
            <a:xfrm rot="5400000">
              <a:off x="5246806" y="6641406"/>
              <a:ext cx="348244" cy="360002"/>
            </a:xfrm>
            <a:custGeom>
              <a:avLst/>
              <a:gdLst/>
              <a:ahLst/>
              <a:cxnLst/>
              <a:rect l="l" t="t" r="r" b="b"/>
              <a:pathLst>
                <a:path w="6664" h="6889" extrusionOk="0">
                  <a:moveTo>
                    <a:pt x="6465" y="0"/>
                  </a:moveTo>
                  <a:cubicBezTo>
                    <a:pt x="6430" y="0"/>
                    <a:pt x="6394" y="10"/>
                    <a:pt x="6362" y="31"/>
                  </a:cubicBezTo>
                  <a:cubicBezTo>
                    <a:pt x="3723" y="1618"/>
                    <a:pt x="1521" y="3910"/>
                    <a:pt x="45" y="6616"/>
                  </a:cubicBezTo>
                  <a:cubicBezTo>
                    <a:pt x="0" y="6705"/>
                    <a:pt x="34" y="6817"/>
                    <a:pt x="123" y="6862"/>
                  </a:cubicBezTo>
                  <a:cubicBezTo>
                    <a:pt x="153" y="6880"/>
                    <a:pt x="185" y="6889"/>
                    <a:pt x="217" y="6889"/>
                  </a:cubicBezTo>
                  <a:cubicBezTo>
                    <a:pt x="281" y="6889"/>
                    <a:pt x="343" y="6854"/>
                    <a:pt x="380" y="6795"/>
                  </a:cubicBezTo>
                  <a:cubicBezTo>
                    <a:pt x="1822" y="4156"/>
                    <a:pt x="3980" y="1898"/>
                    <a:pt x="6552" y="344"/>
                  </a:cubicBezTo>
                  <a:cubicBezTo>
                    <a:pt x="6641" y="288"/>
                    <a:pt x="6663" y="176"/>
                    <a:pt x="6619" y="87"/>
                  </a:cubicBezTo>
                  <a:cubicBezTo>
                    <a:pt x="6583" y="30"/>
                    <a:pt x="6525" y="0"/>
                    <a:pt x="6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908;p66"/>
            <p:cNvSpPr/>
            <p:nvPr/>
          </p:nvSpPr>
          <p:spPr>
            <a:xfrm rot="5400000">
              <a:off x="5533307" y="4937102"/>
              <a:ext cx="276390" cy="250888"/>
            </a:xfrm>
            <a:custGeom>
              <a:avLst/>
              <a:gdLst/>
              <a:ahLst/>
              <a:cxnLst/>
              <a:rect l="l" t="t" r="r" b="b"/>
              <a:pathLst>
                <a:path w="5289" h="4801" extrusionOk="0">
                  <a:moveTo>
                    <a:pt x="2640" y="1"/>
                  </a:moveTo>
                  <a:cubicBezTo>
                    <a:pt x="2452" y="1"/>
                    <a:pt x="2260" y="23"/>
                    <a:pt x="2069" y="70"/>
                  </a:cubicBezTo>
                  <a:cubicBezTo>
                    <a:pt x="783" y="394"/>
                    <a:pt x="0" y="1691"/>
                    <a:pt x="324" y="2977"/>
                  </a:cubicBezTo>
                  <a:cubicBezTo>
                    <a:pt x="591" y="4071"/>
                    <a:pt x="1570" y="4801"/>
                    <a:pt x="2648" y="4801"/>
                  </a:cubicBezTo>
                  <a:cubicBezTo>
                    <a:pt x="2837" y="4801"/>
                    <a:pt x="3029" y="4779"/>
                    <a:pt x="3220" y="4732"/>
                  </a:cubicBezTo>
                  <a:cubicBezTo>
                    <a:pt x="4506" y="4408"/>
                    <a:pt x="5288" y="3111"/>
                    <a:pt x="4975" y="1825"/>
                  </a:cubicBezTo>
                  <a:cubicBezTo>
                    <a:pt x="4699" y="731"/>
                    <a:pt x="3719" y="1"/>
                    <a:pt x="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909;p66"/>
            <p:cNvSpPr/>
            <p:nvPr/>
          </p:nvSpPr>
          <p:spPr>
            <a:xfrm rot="5400000">
              <a:off x="5584729" y="4983925"/>
              <a:ext cx="173547" cy="157243"/>
            </a:xfrm>
            <a:custGeom>
              <a:avLst/>
              <a:gdLst/>
              <a:ahLst/>
              <a:cxnLst/>
              <a:rect l="l" t="t" r="r" b="b"/>
              <a:pathLst>
                <a:path w="3321" h="3009" extrusionOk="0">
                  <a:moveTo>
                    <a:pt x="1666" y="1"/>
                  </a:moveTo>
                  <a:cubicBezTo>
                    <a:pt x="1544" y="1"/>
                    <a:pt x="1421" y="15"/>
                    <a:pt x="1297" y="46"/>
                  </a:cubicBezTo>
                  <a:cubicBezTo>
                    <a:pt x="492" y="247"/>
                    <a:pt x="0" y="1063"/>
                    <a:pt x="201" y="1868"/>
                  </a:cubicBezTo>
                  <a:cubicBezTo>
                    <a:pt x="372" y="2551"/>
                    <a:pt x="986" y="3009"/>
                    <a:pt x="1659" y="3009"/>
                  </a:cubicBezTo>
                  <a:cubicBezTo>
                    <a:pt x="1780" y="3009"/>
                    <a:pt x="1902" y="2994"/>
                    <a:pt x="2024" y="2964"/>
                  </a:cubicBezTo>
                  <a:cubicBezTo>
                    <a:pt x="2829" y="2763"/>
                    <a:pt x="3321" y="1947"/>
                    <a:pt x="3130" y="1142"/>
                  </a:cubicBezTo>
                  <a:cubicBezTo>
                    <a:pt x="2960" y="459"/>
                    <a:pt x="2346" y="1"/>
                    <a:pt x="1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910;p66"/>
            <p:cNvSpPr/>
            <p:nvPr/>
          </p:nvSpPr>
          <p:spPr>
            <a:xfrm rot="5400000">
              <a:off x="5660633" y="4989177"/>
              <a:ext cx="24613" cy="74833"/>
            </a:xfrm>
            <a:custGeom>
              <a:avLst/>
              <a:gdLst/>
              <a:ahLst/>
              <a:cxnLst/>
              <a:rect l="l" t="t" r="r" b="b"/>
              <a:pathLst>
                <a:path w="471" h="1432" extrusionOk="0">
                  <a:moveTo>
                    <a:pt x="370" y="0"/>
                  </a:moveTo>
                  <a:cubicBezTo>
                    <a:pt x="135" y="179"/>
                    <a:pt x="1" y="448"/>
                    <a:pt x="1" y="750"/>
                  </a:cubicBezTo>
                  <a:cubicBezTo>
                    <a:pt x="1" y="817"/>
                    <a:pt x="1" y="895"/>
                    <a:pt x="23" y="973"/>
                  </a:cubicBezTo>
                  <a:cubicBezTo>
                    <a:pt x="68" y="1152"/>
                    <a:pt x="169" y="1320"/>
                    <a:pt x="303" y="1431"/>
                  </a:cubicBezTo>
                  <a:cubicBezTo>
                    <a:pt x="336" y="1387"/>
                    <a:pt x="370" y="1331"/>
                    <a:pt x="415" y="1286"/>
                  </a:cubicBezTo>
                  <a:cubicBezTo>
                    <a:pt x="314" y="1186"/>
                    <a:pt x="236" y="1063"/>
                    <a:pt x="202" y="928"/>
                  </a:cubicBezTo>
                  <a:cubicBezTo>
                    <a:pt x="191" y="861"/>
                    <a:pt x="180" y="805"/>
                    <a:pt x="180" y="750"/>
                  </a:cubicBezTo>
                  <a:cubicBezTo>
                    <a:pt x="180" y="515"/>
                    <a:pt x="292" y="291"/>
                    <a:pt x="471" y="157"/>
                  </a:cubicBezTo>
                  <a:cubicBezTo>
                    <a:pt x="437" y="101"/>
                    <a:pt x="403" y="56"/>
                    <a:pt x="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911;p66"/>
            <p:cNvSpPr/>
            <p:nvPr/>
          </p:nvSpPr>
          <p:spPr>
            <a:xfrm rot="5400000">
              <a:off x="5636672" y="5012144"/>
              <a:ext cx="289820" cy="262646"/>
            </a:xfrm>
            <a:custGeom>
              <a:avLst/>
              <a:gdLst/>
              <a:ahLst/>
              <a:cxnLst/>
              <a:rect l="l" t="t" r="r" b="b"/>
              <a:pathLst>
                <a:path w="5546" h="5026" extrusionOk="0">
                  <a:moveTo>
                    <a:pt x="2773" y="1"/>
                  </a:moveTo>
                  <a:cubicBezTo>
                    <a:pt x="2573" y="1"/>
                    <a:pt x="2371" y="25"/>
                    <a:pt x="2169" y="75"/>
                  </a:cubicBezTo>
                  <a:cubicBezTo>
                    <a:pt x="827" y="411"/>
                    <a:pt x="0" y="1775"/>
                    <a:pt x="335" y="3116"/>
                  </a:cubicBezTo>
                  <a:cubicBezTo>
                    <a:pt x="620" y="4264"/>
                    <a:pt x="1644" y="5025"/>
                    <a:pt x="2768" y="5025"/>
                  </a:cubicBezTo>
                  <a:cubicBezTo>
                    <a:pt x="2969" y="5025"/>
                    <a:pt x="3173" y="5001"/>
                    <a:pt x="3376" y="4950"/>
                  </a:cubicBezTo>
                  <a:cubicBezTo>
                    <a:pt x="4718" y="4614"/>
                    <a:pt x="5545" y="3250"/>
                    <a:pt x="5210" y="1909"/>
                  </a:cubicBezTo>
                  <a:cubicBezTo>
                    <a:pt x="4925" y="769"/>
                    <a:pt x="3898"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8912;p66"/>
            <p:cNvSpPr/>
            <p:nvPr/>
          </p:nvSpPr>
          <p:spPr>
            <a:xfrm rot="5400000">
              <a:off x="5441256" y="5010080"/>
              <a:ext cx="257734" cy="233434"/>
            </a:xfrm>
            <a:custGeom>
              <a:avLst/>
              <a:gdLst/>
              <a:ahLst/>
              <a:cxnLst/>
              <a:rect l="l" t="t" r="r" b="b"/>
              <a:pathLst>
                <a:path w="4932" h="4467" extrusionOk="0">
                  <a:moveTo>
                    <a:pt x="2463" y="1"/>
                  </a:moveTo>
                  <a:cubicBezTo>
                    <a:pt x="2289" y="1"/>
                    <a:pt x="2111" y="21"/>
                    <a:pt x="1935" y="65"/>
                  </a:cubicBezTo>
                  <a:cubicBezTo>
                    <a:pt x="739" y="367"/>
                    <a:pt x="1" y="1574"/>
                    <a:pt x="303" y="2770"/>
                  </a:cubicBezTo>
                  <a:cubicBezTo>
                    <a:pt x="550" y="3789"/>
                    <a:pt x="1470" y="4467"/>
                    <a:pt x="2476" y="4467"/>
                  </a:cubicBezTo>
                  <a:cubicBezTo>
                    <a:pt x="2652" y="4467"/>
                    <a:pt x="2830" y="4446"/>
                    <a:pt x="3008" y="4403"/>
                  </a:cubicBezTo>
                  <a:cubicBezTo>
                    <a:pt x="4205" y="4101"/>
                    <a:pt x="4931" y="2893"/>
                    <a:pt x="4629" y="1697"/>
                  </a:cubicBezTo>
                  <a:cubicBezTo>
                    <a:pt x="4382" y="679"/>
                    <a:pt x="3462"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8913;p66"/>
            <p:cNvSpPr/>
            <p:nvPr/>
          </p:nvSpPr>
          <p:spPr>
            <a:xfrm rot="5400000">
              <a:off x="5672626" y="5059594"/>
              <a:ext cx="154316" cy="94116"/>
            </a:xfrm>
            <a:custGeom>
              <a:avLst/>
              <a:gdLst/>
              <a:ahLst/>
              <a:cxnLst/>
              <a:rect l="l" t="t" r="r" b="b"/>
              <a:pathLst>
                <a:path w="2953" h="1801" extrusionOk="0">
                  <a:moveTo>
                    <a:pt x="2952" y="1801"/>
                  </a:moveTo>
                  <a:cubicBezTo>
                    <a:pt x="2952" y="1801"/>
                    <a:pt x="2952" y="1801"/>
                    <a:pt x="2952" y="1790"/>
                  </a:cubicBezTo>
                  <a:cubicBezTo>
                    <a:pt x="2952" y="1801"/>
                    <a:pt x="2952" y="1801"/>
                    <a:pt x="2952" y="1801"/>
                  </a:cubicBezTo>
                  <a:close/>
                  <a:moveTo>
                    <a:pt x="1" y="90"/>
                  </a:moveTo>
                  <a:cubicBezTo>
                    <a:pt x="1" y="90"/>
                    <a:pt x="1" y="90"/>
                    <a:pt x="1" y="90"/>
                  </a:cubicBezTo>
                  <a:cubicBezTo>
                    <a:pt x="1" y="90"/>
                    <a:pt x="1" y="90"/>
                    <a:pt x="1" y="90"/>
                  </a:cubicBezTo>
                  <a:close/>
                  <a:moveTo>
                    <a:pt x="12" y="79"/>
                  </a:moveTo>
                  <a:lnTo>
                    <a:pt x="12" y="79"/>
                  </a:lnTo>
                  <a:lnTo>
                    <a:pt x="12" y="79"/>
                  </a:lnTo>
                  <a:close/>
                  <a:moveTo>
                    <a:pt x="23" y="79"/>
                  </a:moveTo>
                  <a:cubicBezTo>
                    <a:pt x="23" y="79"/>
                    <a:pt x="23" y="79"/>
                    <a:pt x="23" y="79"/>
                  </a:cubicBezTo>
                  <a:cubicBezTo>
                    <a:pt x="23" y="79"/>
                    <a:pt x="23" y="79"/>
                    <a:pt x="23" y="79"/>
                  </a:cubicBezTo>
                  <a:close/>
                  <a:moveTo>
                    <a:pt x="34" y="79"/>
                  </a:moveTo>
                  <a:cubicBezTo>
                    <a:pt x="34" y="79"/>
                    <a:pt x="34" y="79"/>
                    <a:pt x="34" y="79"/>
                  </a:cubicBezTo>
                  <a:cubicBezTo>
                    <a:pt x="34" y="79"/>
                    <a:pt x="34" y="79"/>
                    <a:pt x="34" y="79"/>
                  </a:cubicBezTo>
                  <a:close/>
                  <a:moveTo>
                    <a:pt x="34" y="79"/>
                  </a:moveTo>
                  <a:cubicBezTo>
                    <a:pt x="34" y="79"/>
                    <a:pt x="45" y="79"/>
                    <a:pt x="45" y="79"/>
                  </a:cubicBezTo>
                  <a:cubicBezTo>
                    <a:pt x="45" y="79"/>
                    <a:pt x="34" y="79"/>
                    <a:pt x="34" y="79"/>
                  </a:cubicBezTo>
                  <a:close/>
                  <a:moveTo>
                    <a:pt x="45" y="79"/>
                  </a:moveTo>
                  <a:cubicBezTo>
                    <a:pt x="45" y="79"/>
                    <a:pt x="45" y="79"/>
                    <a:pt x="45" y="79"/>
                  </a:cubicBezTo>
                  <a:cubicBezTo>
                    <a:pt x="45" y="79"/>
                    <a:pt x="45" y="79"/>
                    <a:pt x="45" y="79"/>
                  </a:cubicBezTo>
                  <a:close/>
                  <a:moveTo>
                    <a:pt x="57" y="68"/>
                  </a:moveTo>
                  <a:cubicBezTo>
                    <a:pt x="247" y="23"/>
                    <a:pt x="448" y="1"/>
                    <a:pt x="638" y="1"/>
                  </a:cubicBezTo>
                  <a:cubicBezTo>
                    <a:pt x="448" y="1"/>
                    <a:pt x="247" y="23"/>
                    <a:pt x="57" y="68"/>
                  </a:cubicBezTo>
                  <a:close/>
                  <a:moveTo>
                    <a:pt x="638" y="1"/>
                  </a:moveTo>
                  <a:lnTo>
                    <a:pt x="638" y="1"/>
                  </a:lnTo>
                  <a:lnTo>
                    <a:pt x="638" y="1"/>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914;p66"/>
            <p:cNvSpPr/>
            <p:nvPr/>
          </p:nvSpPr>
          <p:spPr>
            <a:xfrm rot="5400000">
              <a:off x="5697448" y="5181981"/>
              <a:ext cx="1202" cy="5905"/>
            </a:xfrm>
            <a:custGeom>
              <a:avLst/>
              <a:gdLst/>
              <a:ahLst/>
              <a:cxnLst/>
              <a:rect l="l" t="t" r="r" b="b"/>
              <a:pathLst>
                <a:path w="23" h="113" extrusionOk="0">
                  <a:moveTo>
                    <a:pt x="23" y="112"/>
                  </a:moveTo>
                  <a:lnTo>
                    <a:pt x="23" y="112"/>
                  </a:lnTo>
                  <a:lnTo>
                    <a:pt x="23" y="112"/>
                  </a:lnTo>
                  <a:close/>
                  <a:moveTo>
                    <a:pt x="23" y="90"/>
                  </a:moveTo>
                  <a:cubicBezTo>
                    <a:pt x="23" y="90"/>
                    <a:pt x="23" y="90"/>
                    <a:pt x="23" y="90"/>
                  </a:cubicBezTo>
                  <a:cubicBezTo>
                    <a:pt x="23" y="90"/>
                    <a:pt x="23" y="90"/>
                    <a:pt x="23" y="90"/>
                  </a:cubicBezTo>
                  <a:close/>
                  <a:moveTo>
                    <a:pt x="23" y="79"/>
                  </a:moveTo>
                  <a:lnTo>
                    <a:pt x="23" y="79"/>
                  </a:lnTo>
                  <a:lnTo>
                    <a:pt x="23" y="79"/>
                  </a:lnTo>
                  <a:close/>
                  <a:moveTo>
                    <a:pt x="23" y="67"/>
                  </a:moveTo>
                  <a:cubicBezTo>
                    <a:pt x="23" y="67"/>
                    <a:pt x="23" y="67"/>
                    <a:pt x="23" y="67"/>
                  </a:cubicBezTo>
                  <a:cubicBezTo>
                    <a:pt x="23" y="67"/>
                    <a:pt x="23" y="67"/>
                    <a:pt x="23" y="67"/>
                  </a:cubicBezTo>
                  <a:close/>
                  <a:moveTo>
                    <a:pt x="12" y="45"/>
                  </a:moveTo>
                  <a:cubicBezTo>
                    <a:pt x="12" y="45"/>
                    <a:pt x="12" y="45"/>
                    <a:pt x="12" y="45"/>
                  </a:cubicBezTo>
                  <a:cubicBezTo>
                    <a:pt x="12" y="45"/>
                    <a:pt x="12" y="45"/>
                    <a:pt x="12" y="45"/>
                  </a:cubicBezTo>
                  <a:close/>
                  <a:moveTo>
                    <a:pt x="12" y="34"/>
                  </a:moveTo>
                  <a:cubicBezTo>
                    <a:pt x="12" y="34"/>
                    <a:pt x="12" y="34"/>
                    <a:pt x="12" y="34"/>
                  </a:cubicBezTo>
                  <a:cubicBezTo>
                    <a:pt x="12" y="34"/>
                    <a:pt x="12" y="34"/>
                    <a:pt x="12" y="34"/>
                  </a:cubicBezTo>
                  <a:close/>
                  <a:moveTo>
                    <a:pt x="12" y="23"/>
                  </a:moveTo>
                  <a:cubicBezTo>
                    <a:pt x="12" y="23"/>
                    <a:pt x="12" y="23"/>
                    <a:pt x="12" y="23"/>
                  </a:cubicBezTo>
                  <a:cubicBezTo>
                    <a:pt x="12" y="23"/>
                    <a:pt x="12" y="23"/>
                    <a:pt x="12" y="23"/>
                  </a:cubicBezTo>
                  <a:close/>
                  <a:moveTo>
                    <a:pt x="0" y="12"/>
                  </a:moveTo>
                  <a:lnTo>
                    <a:pt x="0" y="12"/>
                  </a:lnTo>
                  <a:lnTo>
                    <a:pt x="0" y="12"/>
                  </a:lnTo>
                  <a:close/>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8915;p66"/>
            <p:cNvSpPr/>
            <p:nvPr/>
          </p:nvSpPr>
          <p:spPr>
            <a:xfrm rot="5400000">
              <a:off x="5644877" y="5036496"/>
              <a:ext cx="176474" cy="127456"/>
            </a:xfrm>
            <a:custGeom>
              <a:avLst/>
              <a:gdLst/>
              <a:ahLst/>
              <a:cxnLst/>
              <a:rect l="l" t="t" r="r" b="b"/>
              <a:pathLst>
                <a:path w="3377" h="2439" extrusionOk="0">
                  <a:moveTo>
                    <a:pt x="973" y="1"/>
                  </a:moveTo>
                  <a:cubicBezTo>
                    <a:pt x="783" y="1"/>
                    <a:pt x="582" y="23"/>
                    <a:pt x="392" y="68"/>
                  </a:cubicBezTo>
                  <a:cubicBezTo>
                    <a:pt x="392" y="68"/>
                    <a:pt x="392" y="79"/>
                    <a:pt x="380" y="79"/>
                  </a:cubicBezTo>
                  <a:lnTo>
                    <a:pt x="347" y="79"/>
                  </a:lnTo>
                  <a:cubicBezTo>
                    <a:pt x="347" y="90"/>
                    <a:pt x="336" y="90"/>
                    <a:pt x="336" y="90"/>
                  </a:cubicBezTo>
                  <a:cubicBezTo>
                    <a:pt x="224" y="124"/>
                    <a:pt x="112" y="157"/>
                    <a:pt x="11" y="202"/>
                  </a:cubicBezTo>
                  <a:cubicBezTo>
                    <a:pt x="0" y="437"/>
                    <a:pt x="23" y="660"/>
                    <a:pt x="78" y="895"/>
                  </a:cubicBezTo>
                  <a:cubicBezTo>
                    <a:pt x="90" y="929"/>
                    <a:pt x="101" y="962"/>
                    <a:pt x="112" y="1007"/>
                  </a:cubicBezTo>
                  <a:cubicBezTo>
                    <a:pt x="134" y="1007"/>
                    <a:pt x="157" y="996"/>
                    <a:pt x="190" y="996"/>
                  </a:cubicBezTo>
                  <a:cubicBezTo>
                    <a:pt x="1006" y="996"/>
                    <a:pt x="1767" y="1421"/>
                    <a:pt x="2203" y="2103"/>
                  </a:cubicBezTo>
                  <a:cubicBezTo>
                    <a:pt x="2616" y="2103"/>
                    <a:pt x="3019" y="2226"/>
                    <a:pt x="3365" y="2438"/>
                  </a:cubicBezTo>
                  <a:cubicBezTo>
                    <a:pt x="3377" y="2282"/>
                    <a:pt x="3354" y="2114"/>
                    <a:pt x="3321" y="1946"/>
                  </a:cubicBezTo>
                  <a:cubicBezTo>
                    <a:pt x="3321" y="1946"/>
                    <a:pt x="3321" y="1935"/>
                    <a:pt x="3321" y="1924"/>
                  </a:cubicBezTo>
                  <a:cubicBezTo>
                    <a:pt x="3321" y="1924"/>
                    <a:pt x="3321" y="1913"/>
                    <a:pt x="3321" y="1913"/>
                  </a:cubicBezTo>
                  <a:lnTo>
                    <a:pt x="3321" y="1901"/>
                  </a:lnTo>
                  <a:cubicBezTo>
                    <a:pt x="3310" y="1890"/>
                    <a:pt x="3310" y="1890"/>
                    <a:pt x="3310" y="1879"/>
                  </a:cubicBezTo>
                  <a:lnTo>
                    <a:pt x="3310" y="1868"/>
                  </a:lnTo>
                  <a:cubicBezTo>
                    <a:pt x="3310" y="1868"/>
                    <a:pt x="3310" y="1857"/>
                    <a:pt x="3310" y="1857"/>
                  </a:cubicBezTo>
                  <a:cubicBezTo>
                    <a:pt x="3310" y="1857"/>
                    <a:pt x="3310" y="1846"/>
                    <a:pt x="3298" y="1846"/>
                  </a:cubicBezTo>
                  <a:cubicBezTo>
                    <a:pt x="3298" y="1846"/>
                    <a:pt x="3298" y="1834"/>
                    <a:pt x="3298" y="1834"/>
                  </a:cubicBezTo>
                  <a:cubicBezTo>
                    <a:pt x="3298" y="1834"/>
                    <a:pt x="3298" y="1823"/>
                    <a:pt x="3298" y="1823"/>
                  </a:cubicBezTo>
                  <a:cubicBezTo>
                    <a:pt x="3298" y="1812"/>
                    <a:pt x="3298" y="1812"/>
                    <a:pt x="3287" y="1801"/>
                  </a:cubicBezTo>
                  <a:cubicBezTo>
                    <a:pt x="3287" y="1801"/>
                    <a:pt x="3287" y="1801"/>
                    <a:pt x="3287" y="1790"/>
                  </a:cubicBezTo>
                  <a:cubicBezTo>
                    <a:pt x="3008" y="716"/>
                    <a:pt x="2046" y="1"/>
                    <a:pt x="97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916;p66"/>
            <p:cNvSpPr/>
            <p:nvPr/>
          </p:nvSpPr>
          <p:spPr>
            <a:xfrm rot="5400000">
              <a:off x="5598420" y="5099310"/>
              <a:ext cx="60828" cy="116325"/>
            </a:xfrm>
            <a:custGeom>
              <a:avLst/>
              <a:gdLst/>
              <a:ahLst/>
              <a:cxnLst/>
              <a:rect l="l" t="t" r="r" b="b"/>
              <a:pathLst>
                <a:path w="1164" h="2226" extrusionOk="0">
                  <a:moveTo>
                    <a:pt x="1" y="1"/>
                  </a:moveTo>
                  <a:cubicBezTo>
                    <a:pt x="135" y="213"/>
                    <a:pt x="247" y="459"/>
                    <a:pt x="314" y="716"/>
                  </a:cubicBezTo>
                  <a:cubicBezTo>
                    <a:pt x="437" y="1242"/>
                    <a:pt x="381" y="1767"/>
                    <a:pt x="191" y="2225"/>
                  </a:cubicBezTo>
                  <a:cubicBezTo>
                    <a:pt x="783" y="1789"/>
                    <a:pt x="1152" y="1085"/>
                    <a:pt x="1163" y="336"/>
                  </a:cubicBezTo>
                  <a:cubicBezTo>
                    <a:pt x="817" y="124"/>
                    <a:pt x="414" y="1"/>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917;p66"/>
            <p:cNvSpPr/>
            <p:nvPr/>
          </p:nvSpPr>
          <p:spPr>
            <a:xfrm rot="5400000">
              <a:off x="5823362" y="5114334"/>
              <a:ext cx="165970" cy="148255"/>
            </a:xfrm>
            <a:custGeom>
              <a:avLst/>
              <a:gdLst/>
              <a:ahLst/>
              <a:cxnLst/>
              <a:rect l="l" t="t" r="r" b="b"/>
              <a:pathLst>
                <a:path w="3176" h="2837" extrusionOk="0">
                  <a:moveTo>
                    <a:pt x="1595" y="1"/>
                  </a:moveTo>
                  <a:cubicBezTo>
                    <a:pt x="984" y="1"/>
                    <a:pt x="418" y="397"/>
                    <a:pt x="235" y="1011"/>
                  </a:cubicBezTo>
                  <a:cubicBezTo>
                    <a:pt x="0" y="1760"/>
                    <a:pt x="425" y="2553"/>
                    <a:pt x="1174" y="2777"/>
                  </a:cubicBezTo>
                  <a:cubicBezTo>
                    <a:pt x="1309" y="2817"/>
                    <a:pt x="1446" y="2837"/>
                    <a:pt x="1580" y="2837"/>
                  </a:cubicBezTo>
                  <a:cubicBezTo>
                    <a:pt x="2191" y="2837"/>
                    <a:pt x="2757" y="2440"/>
                    <a:pt x="2940" y="1827"/>
                  </a:cubicBezTo>
                  <a:cubicBezTo>
                    <a:pt x="3175" y="1078"/>
                    <a:pt x="2750" y="284"/>
                    <a:pt x="2001" y="60"/>
                  </a:cubicBezTo>
                  <a:cubicBezTo>
                    <a:pt x="1866" y="20"/>
                    <a:pt x="1729" y="1"/>
                    <a:pt x="1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918;p66"/>
            <p:cNvSpPr/>
            <p:nvPr/>
          </p:nvSpPr>
          <p:spPr>
            <a:xfrm rot="5400000">
              <a:off x="5854298" y="5141874"/>
              <a:ext cx="104045" cy="93123"/>
            </a:xfrm>
            <a:custGeom>
              <a:avLst/>
              <a:gdLst/>
              <a:ahLst/>
              <a:cxnLst/>
              <a:rect l="l" t="t" r="r" b="b"/>
              <a:pathLst>
                <a:path w="1991" h="1782" extrusionOk="0">
                  <a:moveTo>
                    <a:pt x="1007" y="1"/>
                  </a:moveTo>
                  <a:cubicBezTo>
                    <a:pt x="622" y="1"/>
                    <a:pt x="266" y="251"/>
                    <a:pt x="146" y="639"/>
                  </a:cubicBezTo>
                  <a:cubicBezTo>
                    <a:pt x="1" y="1109"/>
                    <a:pt x="269" y="1600"/>
                    <a:pt x="738" y="1746"/>
                  </a:cubicBezTo>
                  <a:cubicBezTo>
                    <a:pt x="822" y="1770"/>
                    <a:pt x="907" y="1781"/>
                    <a:pt x="990" y="1781"/>
                  </a:cubicBezTo>
                  <a:cubicBezTo>
                    <a:pt x="1373" y="1781"/>
                    <a:pt x="1726" y="1539"/>
                    <a:pt x="1845" y="1153"/>
                  </a:cubicBezTo>
                  <a:cubicBezTo>
                    <a:pt x="1991" y="673"/>
                    <a:pt x="1722" y="181"/>
                    <a:pt x="1253" y="35"/>
                  </a:cubicBezTo>
                  <a:cubicBezTo>
                    <a:pt x="1171" y="12"/>
                    <a:pt x="1088" y="1"/>
                    <a:pt x="1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919;p66"/>
            <p:cNvSpPr/>
            <p:nvPr/>
          </p:nvSpPr>
          <p:spPr>
            <a:xfrm rot="5400000">
              <a:off x="5902532" y="5151594"/>
              <a:ext cx="28637" cy="40395"/>
            </a:xfrm>
            <a:custGeom>
              <a:avLst/>
              <a:gdLst/>
              <a:ahLst/>
              <a:cxnLst/>
              <a:rect l="l" t="t" r="r" b="b"/>
              <a:pathLst>
                <a:path w="548" h="773" extrusionOk="0">
                  <a:moveTo>
                    <a:pt x="526" y="1"/>
                  </a:moveTo>
                  <a:cubicBezTo>
                    <a:pt x="302" y="23"/>
                    <a:pt x="101" y="191"/>
                    <a:pt x="34" y="414"/>
                  </a:cubicBezTo>
                  <a:cubicBezTo>
                    <a:pt x="11" y="470"/>
                    <a:pt x="0" y="537"/>
                    <a:pt x="0" y="593"/>
                  </a:cubicBezTo>
                  <a:cubicBezTo>
                    <a:pt x="0" y="649"/>
                    <a:pt x="11" y="705"/>
                    <a:pt x="34" y="772"/>
                  </a:cubicBezTo>
                  <a:cubicBezTo>
                    <a:pt x="89" y="739"/>
                    <a:pt x="145" y="716"/>
                    <a:pt x="201" y="694"/>
                  </a:cubicBezTo>
                  <a:cubicBezTo>
                    <a:pt x="201" y="660"/>
                    <a:pt x="190" y="627"/>
                    <a:pt x="190" y="593"/>
                  </a:cubicBezTo>
                  <a:cubicBezTo>
                    <a:pt x="190" y="548"/>
                    <a:pt x="201" y="515"/>
                    <a:pt x="212" y="470"/>
                  </a:cubicBezTo>
                  <a:cubicBezTo>
                    <a:pt x="257" y="314"/>
                    <a:pt x="391" y="213"/>
                    <a:pt x="548" y="191"/>
                  </a:cubicBezTo>
                  <a:cubicBezTo>
                    <a:pt x="537" y="124"/>
                    <a:pt x="537" y="68"/>
                    <a:pt x="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920;p66"/>
            <p:cNvSpPr/>
            <p:nvPr/>
          </p:nvSpPr>
          <p:spPr>
            <a:xfrm rot="5400000">
              <a:off x="5851398" y="5185169"/>
              <a:ext cx="173025" cy="154943"/>
            </a:xfrm>
            <a:custGeom>
              <a:avLst/>
              <a:gdLst/>
              <a:ahLst/>
              <a:cxnLst/>
              <a:rect l="l" t="t" r="r" b="b"/>
              <a:pathLst>
                <a:path w="3311" h="2965" extrusionOk="0">
                  <a:moveTo>
                    <a:pt x="1642" y="1"/>
                  </a:moveTo>
                  <a:cubicBezTo>
                    <a:pt x="1010" y="1"/>
                    <a:pt x="427" y="416"/>
                    <a:pt x="236" y="1052"/>
                  </a:cubicBezTo>
                  <a:cubicBezTo>
                    <a:pt x="1" y="1835"/>
                    <a:pt x="448" y="2662"/>
                    <a:pt x="1231" y="2897"/>
                  </a:cubicBezTo>
                  <a:cubicBezTo>
                    <a:pt x="1376" y="2943"/>
                    <a:pt x="1524" y="2965"/>
                    <a:pt x="1669" y="2965"/>
                  </a:cubicBezTo>
                  <a:cubicBezTo>
                    <a:pt x="2301" y="2965"/>
                    <a:pt x="2884" y="2550"/>
                    <a:pt x="3075" y="1913"/>
                  </a:cubicBezTo>
                  <a:cubicBezTo>
                    <a:pt x="3310" y="1131"/>
                    <a:pt x="2874" y="303"/>
                    <a:pt x="2080" y="69"/>
                  </a:cubicBezTo>
                  <a:cubicBezTo>
                    <a:pt x="1934" y="23"/>
                    <a:pt x="1787" y="1"/>
                    <a:pt x="1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921;p66"/>
            <p:cNvSpPr/>
            <p:nvPr/>
          </p:nvSpPr>
          <p:spPr>
            <a:xfrm rot="5400000">
              <a:off x="5758641" y="5121519"/>
              <a:ext cx="153689" cy="137908"/>
            </a:xfrm>
            <a:custGeom>
              <a:avLst/>
              <a:gdLst/>
              <a:ahLst/>
              <a:cxnLst/>
              <a:rect l="l" t="t" r="r" b="b"/>
              <a:pathLst>
                <a:path w="2941" h="2639" extrusionOk="0">
                  <a:moveTo>
                    <a:pt x="1468" y="1"/>
                  </a:moveTo>
                  <a:cubicBezTo>
                    <a:pt x="899" y="1"/>
                    <a:pt x="377" y="367"/>
                    <a:pt x="213" y="942"/>
                  </a:cubicBezTo>
                  <a:cubicBezTo>
                    <a:pt x="1" y="1635"/>
                    <a:pt x="392" y="2373"/>
                    <a:pt x="1085" y="2585"/>
                  </a:cubicBezTo>
                  <a:cubicBezTo>
                    <a:pt x="1210" y="2621"/>
                    <a:pt x="1336" y="2638"/>
                    <a:pt x="1460" y="2638"/>
                  </a:cubicBezTo>
                  <a:cubicBezTo>
                    <a:pt x="2034" y="2638"/>
                    <a:pt x="2563" y="2272"/>
                    <a:pt x="2728" y="1702"/>
                  </a:cubicBezTo>
                  <a:cubicBezTo>
                    <a:pt x="2941" y="998"/>
                    <a:pt x="2550" y="271"/>
                    <a:pt x="1856" y="59"/>
                  </a:cubicBezTo>
                  <a:cubicBezTo>
                    <a:pt x="1727" y="19"/>
                    <a:pt x="1596"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922;p66"/>
            <p:cNvSpPr/>
            <p:nvPr/>
          </p:nvSpPr>
          <p:spPr>
            <a:xfrm rot="5400000">
              <a:off x="5884138" y="5258826"/>
              <a:ext cx="52" cy="627"/>
            </a:xfrm>
            <a:custGeom>
              <a:avLst/>
              <a:gdLst/>
              <a:ahLst/>
              <a:cxnLst/>
              <a:rect l="l" t="t" r="r" b="b"/>
              <a:pathLst>
                <a:path w="1" h="12" extrusionOk="0">
                  <a:moveTo>
                    <a:pt x="0" y="12"/>
                  </a:moveTo>
                  <a:cubicBezTo>
                    <a:pt x="0" y="12"/>
                    <a:pt x="0" y="12"/>
                    <a:pt x="0" y="12"/>
                  </a:cubicBezTo>
                  <a:cubicBezTo>
                    <a:pt x="0" y="12"/>
                    <a:pt x="0" y="12"/>
                    <a:pt x="0" y="12"/>
                  </a:cubicBezTo>
                  <a:close/>
                  <a:moveTo>
                    <a:pt x="0" y="12"/>
                  </a:moveTo>
                  <a:cubicBezTo>
                    <a:pt x="0" y="12"/>
                    <a:pt x="0" y="12"/>
                    <a:pt x="0" y="12"/>
                  </a:cubicBezTo>
                  <a:cubicBezTo>
                    <a:pt x="0" y="12"/>
                    <a:pt x="0" y="12"/>
                    <a:pt x="0"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923;p66"/>
            <p:cNvSpPr/>
            <p:nvPr/>
          </p:nvSpPr>
          <p:spPr>
            <a:xfrm rot="5400000">
              <a:off x="5884712" y="5258826"/>
              <a:ext cx="52" cy="627"/>
            </a:xfrm>
            <a:custGeom>
              <a:avLst/>
              <a:gdLst/>
              <a:ahLst/>
              <a:cxnLst/>
              <a:rect l="l" t="t" r="r" b="b"/>
              <a:pathLst>
                <a:path w="1" h="12" extrusionOk="0">
                  <a:moveTo>
                    <a:pt x="0" y="12"/>
                  </a:moveTo>
                  <a:cubicBezTo>
                    <a:pt x="0" y="12"/>
                    <a:pt x="0" y="1"/>
                    <a:pt x="0" y="1"/>
                  </a:cubicBezTo>
                  <a:cubicBezTo>
                    <a:pt x="0" y="1"/>
                    <a:pt x="0" y="1"/>
                    <a:pt x="0" y="1"/>
                  </a:cubicBezTo>
                  <a:lnTo>
                    <a:pt x="0" y="1"/>
                  </a:lnTo>
                  <a:cubicBezTo>
                    <a:pt x="0" y="1"/>
                    <a:pt x="0" y="1"/>
                    <a:pt x="0" y="1"/>
                  </a:cubicBezTo>
                  <a:cubicBezTo>
                    <a:pt x="0" y="1"/>
                    <a:pt x="0" y="12"/>
                    <a:pt x="0" y="12"/>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924;p66"/>
            <p:cNvSpPr/>
            <p:nvPr/>
          </p:nvSpPr>
          <p:spPr>
            <a:xfrm rot="5400000">
              <a:off x="5941960" y="5159511"/>
              <a:ext cx="53198" cy="23411"/>
            </a:xfrm>
            <a:custGeom>
              <a:avLst/>
              <a:gdLst/>
              <a:ahLst/>
              <a:cxnLst/>
              <a:rect l="l" t="t" r="r" b="b"/>
              <a:pathLst>
                <a:path w="1018" h="448" extrusionOk="0">
                  <a:moveTo>
                    <a:pt x="839" y="0"/>
                  </a:moveTo>
                  <a:cubicBezTo>
                    <a:pt x="537" y="0"/>
                    <a:pt x="235" y="101"/>
                    <a:pt x="0" y="280"/>
                  </a:cubicBezTo>
                  <a:cubicBezTo>
                    <a:pt x="45" y="269"/>
                    <a:pt x="90" y="269"/>
                    <a:pt x="134" y="269"/>
                  </a:cubicBezTo>
                  <a:cubicBezTo>
                    <a:pt x="268" y="269"/>
                    <a:pt x="414" y="291"/>
                    <a:pt x="548" y="325"/>
                  </a:cubicBezTo>
                  <a:cubicBezTo>
                    <a:pt x="649" y="358"/>
                    <a:pt x="738" y="403"/>
                    <a:pt x="827" y="448"/>
                  </a:cubicBezTo>
                  <a:cubicBezTo>
                    <a:pt x="827" y="425"/>
                    <a:pt x="839" y="403"/>
                    <a:pt x="839" y="380"/>
                  </a:cubicBezTo>
                  <a:cubicBezTo>
                    <a:pt x="883" y="246"/>
                    <a:pt x="939" y="123"/>
                    <a:pt x="1017" y="11"/>
                  </a:cubicBezTo>
                  <a:cubicBezTo>
                    <a:pt x="950" y="0"/>
                    <a:pt x="894" y="0"/>
                    <a:pt x="83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925;p66"/>
            <p:cNvSpPr/>
            <p:nvPr/>
          </p:nvSpPr>
          <p:spPr>
            <a:xfrm rot="5400000">
              <a:off x="5886149" y="5169126"/>
              <a:ext cx="74833" cy="112249"/>
            </a:xfrm>
            <a:custGeom>
              <a:avLst/>
              <a:gdLst/>
              <a:ahLst/>
              <a:cxnLst/>
              <a:rect l="l" t="t" r="r" b="b"/>
              <a:pathLst>
                <a:path w="1432" h="2148" extrusionOk="0">
                  <a:moveTo>
                    <a:pt x="190" y="0"/>
                  </a:moveTo>
                  <a:cubicBezTo>
                    <a:pt x="112" y="112"/>
                    <a:pt x="56" y="235"/>
                    <a:pt x="12" y="369"/>
                  </a:cubicBezTo>
                  <a:cubicBezTo>
                    <a:pt x="12" y="392"/>
                    <a:pt x="0" y="414"/>
                    <a:pt x="0" y="437"/>
                  </a:cubicBezTo>
                  <a:cubicBezTo>
                    <a:pt x="436" y="671"/>
                    <a:pt x="705" y="1130"/>
                    <a:pt x="727" y="1622"/>
                  </a:cubicBezTo>
                  <a:cubicBezTo>
                    <a:pt x="940" y="1756"/>
                    <a:pt x="1107" y="1935"/>
                    <a:pt x="1219" y="2147"/>
                  </a:cubicBezTo>
                  <a:cubicBezTo>
                    <a:pt x="1275" y="2058"/>
                    <a:pt x="1320" y="1946"/>
                    <a:pt x="1364" y="1834"/>
                  </a:cubicBezTo>
                  <a:cubicBezTo>
                    <a:pt x="1364" y="1834"/>
                    <a:pt x="1364" y="1823"/>
                    <a:pt x="1364" y="1823"/>
                  </a:cubicBezTo>
                  <a:cubicBezTo>
                    <a:pt x="1364" y="1823"/>
                    <a:pt x="1364" y="1812"/>
                    <a:pt x="1364" y="1812"/>
                  </a:cubicBezTo>
                  <a:cubicBezTo>
                    <a:pt x="1409" y="1666"/>
                    <a:pt x="1431" y="1532"/>
                    <a:pt x="1431" y="1398"/>
                  </a:cubicBezTo>
                  <a:cubicBezTo>
                    <a:pt x="1431" y="794"/>
                    <a:pt x="1029" y="235"/>
                    <a:pt x="425" y="45"/>
                  </a:cubicBezTo>
                  <a:cubicBezTo>
                    <a:pt x="347" y="23"/>
                    <a:pt x="269" y="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926;p66"/>
            <p:cNvSpPr/>
            <p:nvPr/>
          </p:nvSpPr>
          <p:spPr>
            <a:xfrm rot="5400000">
              <a:off x="5835617" y="5192224"/>
              <a:ext cx="56177" cy="62552"/>
            </a:xfrm>
            <a:custGeom>
              <a:avLst/>
              <a:gdLst/>
              <a:ahLst/>
              <a:cxnLst/>
              <a:rect l="l" t="t" r="r" b="b"/>
              <a:pathLst>
                <a:path w="1075" h="1197" extrusionOk="0">
                  <a:moveTo>
                    <a:pt x="582" y="1"/>
                  </a:moveTo>
                  <a:cubicBezTo>
                    <a:pt x="582" y="157"/>
                    <a:pt x="571" y="314"/>
                    <a:pt x="526" y="459"/>
                  </a:cubicBezTo>
                  <a:cubicBezTo>
                    <a:pt x="426" y="772"/>
                    <a:pt x="247" y="1018"/>
                    <a:pt x="1" y="1197"/>
                  </a:cubicBezTo>
                  <a:cubicBezTo>
                    <a:pt x="437" y="1152"/>
                    <a:pt x="839" y="906"/>
                    <a:pt x="1074" y="526"/>
                  </a:cubicBezTo>
                  <a:cubicBezTo>
                    <a:pt x="962" y="314"/>
                    <a:pt x="795" y="135"/>
                    <a:pt x="582"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8927;p66"/>
            <p:cNvSpPr/>
            <p:nvPr/>
          </p:nvSpPr>
          <p:spPr>
            <a:xfrm rot="5400000">
              <a:off x="5389417" y="5173699"/>
              <a:ext cx="167694" cy="148098"/>
            </a:xfrm>
            <a:custGeom>
              <a:avLst/>
              <a:gdLst/>
              <a:ahLst/>
              <a:cxnLst/>
              <a:rect l="l" t="t" r="r" b="b"/>
              <a:pathLst>
                <a:path w="3209" h="2834" extrusionOk="0">
                  <a:moveTo>
                    <a:pt x="1611" y="0"/>
                  </a:moveTo>
                  <a:cubicBezTo>
                    <a:pt x="1170" y="0"/>
                    <a:pt x="736" y="206"/>
                    <a:pt x="458" y="592"/>
                  </a:cubicBezTo>
                  <a:cubicBezTo>
                    <a:pt x="0" y="1218"/>
                    <a:pt x="145" y="2113"/>
                    <a:pt x="771" y="2571"/>
                  </a:cubicBezTo>
                  <a:cubicBezTo>
                    <a:pt x="1023" y="2748"/>
                    <a:pt x="1313" y="2834"/>
                    <a:pt x="1601" y="2834"/>
                  </a:cubicBezTo>
                  <a:cubicBezTo>
                    <a:pt x="2040" y="2834"/>
                    <a:pt x="2473" y="2632"/>
                    <a:pt x="2750" y="2247"/>
                  </a:cubicBezTo>
                  <a:cubicBezTo>
                    <a:pt x="3209" y="1610"/>
                    <a:pt x="3063" y="726"/>
                    <a:pt x="2437" y="268"/>
                  </a:cubicBezTo>
                  <a:cubicBezTo>
                    <a:pt x="2186" y="87"/>
                    <a:pt x="1897"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928;p66"/>
            <p:cNvSpPr/>
            <p:nvPr/>
          </p:nvSpPr>
          <p:spPr>
            <a:xfrm rot="5400000">
              <a:off x="5420301" y="5201343"/>
              <a:ext cx="105821" cy="92809"/>
            </a:xfrm>
            <a:custGeom>
              <a:avLst/>
              <a:gdLst/>
              <a:ahLst/>
              <a:cxnLst/>
              <a:rect l="l" t="t" r="r" b="b"/>
              <a:pathLst>
                <a:path w="2025" h="1776" extrusionOk="0">
                  <a:moveTo>
                    <a:pt x="1015" y="0"/>
                  </a:moveTo>
                  <a:cubicBezTo>
                    <a:pt x="739" y="0"/>
                    <a:pt x="468" y="126"/>
                    <a:pt x="291" y="364"/>
                  </a:cubicBezTo>
                  <a:cubicBezTo>
                    <a:pt x="1" y="767"/>
                    <a:pt x="90" y="1326"/>
                    <a:pt x="492" y="1605"/>
                  </a:cubicBezTo>
                  <a:cubicBezTo>
                    <a:pt x="652" y="1720"/>
                    <a:pt x="834" y="1776"/>
                    <a:pt x="1014" y="1776"/>
                  </a:cubicBezTo>
                  <a:cubicBezTo>
                    <a:pt x="1289" y="1776"/>
                    <a:pt x="1558" y="1647"/>
                    <a:pt x="1733" y="1404"/>
                  </a:cubicBezTo>
                  <a:cubicBezTo>
                    <a:pt x="2024" y="1012"/>
                    <a:pt x="1935" y="453"/>
                    <a:pt x="1532" y="163"/>
                  </a:cubicBezTo>
                  <a:cubicBezTo>
                    <a:pt x="1374" y="53"/>
                    <a:pt x="1194"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929;p66"/>
            <p:cNvSpPr/>
            <p:nvPr/>
          </p:nvSpPr>
          <p:spPr>
            <a:xfrm rot="5400000">
              <a:off x="5446534" y="5213258"/>
              <a:ext cx="29839" cy="37416"/>
            </a:xfrm>
            <a:custGeom>
              <a:avLst/>
              <a:gdLst/>
              <a:ahLst/>
              <a:cxnLst/>
              <a:rect l="l" t="t" r="r" b="b"/>
              <a:pathLst>
                <a:path w="571" h="716" extrusionOk="0">
                  <a:moveTo>
                    <a:pt x="12" y="0"/>
                  </a:moveTo>
                  <a:cubicBezTo>
                    <a:pt x="0" y="45"/>
                    <a:pt x="0" y="90"/>
                    <a:pt x="0" y="135"/>
                  </a:cubicBezTo>
                  <a:cubicBezTo>
                    <a:pt x="0" y="313"/>
                    <a:pt x="90" y="492"/>
                    <a:pt x="246" y="604"/>
                  </a:cubicBezTo>
                  <a:cubicBezTo>
                    <a:pt x="347" y="682"/>
                    <a:pt x="459" y="716"/>
                    <a:pt x="571" y="716"/>
                  </a:cubicBezTo>
                  <a:cubicBezTo>
                    <a:pt x="571" y="660"/>
                    <a:pt x="559" y="593"/>
                    <a:pt x="559" y="537"/>
                  </a:cubicBezTo>
                  <a:cubicBezTo>
                    <a:pt x="492" y="526"/>
                    <a:pt x="414" y="503"/>
                    <a:pt x="347" y="459"/>
                  </a:cubicBezTo>
                  <a:cubicBezTo>
                    <a:pt x="246" y="380"/>
                    <a:pt x="190" y="257"/>
                    <a:pt x="190" y="135"/>
                  </a:cubicBezTo>
                  <a:cubicBezTo>
                    <a:pt x="190" y="101"/>
                    <a:pt x="190" y="79"/>
                    <a:pt x="190" y="45"/>
                  </a:cubicBezTo>
                  <a:cubicBezTo>
                    <a:pt x="135" y="34"/>
                    <a:pt x="79" y="23"/>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930;p66"/>
            <p:cNvSpPr/>
            <p:nvPr/>
          </p:nvSpPr>
          <p:spPr>
            <a:xfrm rot="5400000">
              <a:off x="5440841" y="5196848"/>
              <a:ext cx="175951" cy="154943"/>
            </a:xfrm>
            <a:custGeom>
              <a:avLst/>
              <a:gdLst/>
              <a:ahLst/>
              <a:cxnLst/>
              <a:rect l="l" t="t" r="r" b="b"/>
              <a:pathLst>
                <a:path w="3367" h="2965" extrusionOk="0">
                  <a:moveTo>
                    <a:pt x="1688" y="0"/>
                  </a:moveTo>
                  <a:cubicBezTo>
                    <a:pt x="1228" y="0"/>
                    <a:pt x="773" y="211"/>
                    <a:pt x="482" y="611"/>
                  </a:cubicBezTo>
                  <a:cubicBezTo>
                    <a:pt x="1" y="1281"/>
                    <a:pt x="157" y="2209"/>
                    <a:pt x="817" y="2690"/>
                  </a:cubicBezTo>
                  <a:cubicBezTo>
                    <a:pt x="1082" y="2875"/>
                    <a:pt x="1386" y="2965"/>
                    <a:pt x="1687" y="2965"/>
                  </a:cubicBezTo>
                  <a:cubicBezTo>
                    <a:pt x="2149" y="2965"/>
                    <a:pt x="2601" y="2754"/>
                    <a:pt x="2885" y="2355"/>
                  </a:cubicBezTo>
                  <a:cubicBezTo>
                    <a:pt x="3366" y="1684"/>
                    <a:pt x="3221" y="756"/>
                    <a:pt x="2550" y="275"/>
                  </a:cubicBezTo>
                  <a:cubicBezTo>
                    <a:pt x="2290" y="90"/>
                    <a:pt x="1988"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931;p66"/>
            <p:cNvSpPr/>
            <p:nvPr/>
          </p:nvSpPr>
          <p:spPr>
            <a:xfrm rot="5400000">
              <a:off x="5373792" y="5246128"/>
              <a:ext cx="156616" cy="138169"/>
            </a:xfrm>
            <a:custGeom>
              <a:avLst/>
              <a:gdLst/>
              <a:ahLst/>
              <a:cxnLst/>
              <a:rect l="l" t="t" r="r" b="b"/>
              <a:pathLst>
                <a:path w="2997" h="2644" extrusionOk="0">
                  <a:moveTo>
                    <a:pt x="1503" y="1"/>
                  </a:moveTo>
                  <a:cubicBezTo>
                    <a:pt x="1093" y="1"/>
                    <a:pt x="690" y="191"/>
                    <a:pt x="425" y="551"/>
                  </a:cubicBezTo>
                  <a:cubicBezTo>
                    <a:pt x="1" y="1143"/>
                    <a:pt x="135" y="1959"/>
                    <a:pt x="727" y="2395"/>
                  </a:cubicBezTo>
                  <a:cubicBezTo>
                    <a:pt x="961" y="2563"/>
                    <a:pt x="1231" y="2643"/>
                    <a:pt x="1498" y="2643"/>
                  </a:cubicBezTo>
                  <a:cubicBezTo>
                    <a:pt x="1909" y="2643"/>
                    <a:pt x="2314" y="2453"/>
                    <a:pt x="2572" y="2093"/>
                  </a:cubicBezTo>
                  <a:cubicBezTo>
                    <a:pt x="2997" y="1501"/>
                    <a:pt x="2863" y="674"/>
                    <a:pt x="2270" y="249"/>
                  </a:cubicBezTo>
                  <a:cubicBezTo>
                    <a:pt x="2037" y="81"/>
                    <a:pt x="1768" y="1"/>
                    <a:pt x="1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932;p66"/>
            <p:cNvSpPr/>
            <p:nvPr/>
          </p:nvSpPr>
          <p:spPr>
            <a:xfrm rot="5400000">
              <a:off x="5477497" y="5224362"/>
              <a:ext cx="107546" cy="32191"/>
            </a:xfrm>
            <a:custGeom>
              <a:avLst/>
              <a:gdLst/>
              <a:ahLst/>
              <a:cxnLst/>
              <a:rect l="l" t="t" r="r" b="b"/>
              <a:pathLst>
                <a:path w="2058" h="616" extrusionOk="0">
                  <a:moveTo>
                    <a:pt x="0" y="616"/>
                  </a:moveTo>
                  <a:cubicBezTo>
                    <a:pt x="0" y="616"/>
                    <a:pt x="0" y="616"/>
                    <a:pt x="0" y="616"/>
                  </a:cubicBezTo>
                  <a:cubicBezTo>
                    <a:pt x="0" y="616"/>
                    <a:pt x="0" y="616"/>
                    <a:pt x="0" y="616"/>
                  </a:cubicBezTo>
                  <a:close/>
                  <a:moveTo>
                    <a:pt x="0" y="604"/>
                  </a:moveTo>
                  <a:cubicBezTo>
                    <a:pt x="11" y="604"/>
                    <a:pt x="11" y="604"/>
                    <a:pt x="11" y="604"/>
                  </a:cubicBezTo>
                  <a:cubicBezTo>
                    <a:pt x="11" y="604"/>
                    <a:pt x="11" y="604"/>
                    <a:pt x="0" y="604"/>
                  </a:cubicBezTo>
                  <a:close/>
                  <a:moveTo>
                    <a:pt x="11" y="604"/>
                  </a:moveTo>
                  <a:lnTo>
                    <a:pt x="11" y="593"/>
                  </a:lnTo>
                  <a:lnTo>
                    <a:pt x="11" y="604"/>
                  </a:lnTo>
                  <a:close/>
                  <a:moveTo>
                    <a:pt x="11" y="593"/>
                  </a:moveTo>
                  <a:cubicBezTo>
                    <a:pt x="11" y="593"/>
                    <a:pt x="22" y="593"/>
                    <a:pt x="22" y="593"/>
                  </a:cubicBezTo>
                  <a:cubicBezTo>
                    <a:pt x="22" y="593"/>
                    <a:pt x="11" y="593"/>
                    <a:pt x="11" y="593"/>
                  </a:cubicBezTo>
                  <a:close/>
                  <a:moveTo>
                    <a:pt x="22" y="593"/>
                  </a:moveTo>
                  <a:cubicBezTo>
                    <a:pt x="291" y="202"/>
                    <a:pt x="727" y="1"/>
                    <a:pt x="1163" y="1"/>
                  </a:cubicBezTo>
                  <a:cubicBezTo>
                    <a:pt x="727" y="1"/>
                    <a:pt x="291" y="202"/>
                    <a:pt x="22" y="593"/>
                  </a:cubicBezTo>
                  <a:close/>
                  <a:moveTo>
                    <a:pt x="2057" y="314"/>
                  </a:moveTo>
                  <a:lnTo>
                    <a:pt x="2057" y="314"/>
                  </a:lnTo>
                  <a:lnTo>
                    <a:pt x="2057" y="314"/>
                  </a:lnTo>
                  <a:close/>
                  <a:moveTo>
                    <a:pt x="2035" y="303"/>
                  </a:moveTo>
                  <a:cubicBezTo>
                    <a:pt x="2035" y="303"/>
                    <a:pt x="2035" y="303"/>
                    <a:pt x="2035" y="303"/>
                  </a:cubicBezTo>
                  <a:cubicBezTo>
                    <a:pt x="2035" y="303"/>
                    <a:pt x="2035" y="303"/>
                    <a:pt x="2035" y="303"/>
                  </a:cubicBezTo>
                  <a:close/>
                  <a:moveTo>
                    <a:pt x="2035" y="291"/>
                  </a:moveTo>
                  <a:cubicBezTo>
                    <a:pt x="2035" y="291"/>
                    <a:pt x="2035" y="291"/>
                    <a:pt x="2024" y="291"/>
                  </a:cubicBezTo>
                  <a:cubicBezTo>
                    <a:pt x="2035" y="291"/>
                    <a:pt x="2035" y="291"/>
                    <a:pt x="2035" y="2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933;p66"/>
            <p:cNvSpPr/>
            <p:nvPr/>
          </p:nvSpPr>
          <p:spPr>
            <a:xfrm rot="5400000">
              <a:off x="5532132" y="5291226"/>
              <a:ext cx="1202" cy="1254"/>
            </a:xfrm>
            <a:custGeom>
              <a:avLst/>
              <a:gdLst/>
              <a:ahLst/>
              <a:cxnLst/>
              <a:rect l="l" t="t" r="r" b="b"/>
              <a:pathLst>
                <a:path w="23" h="24" extrusionOk="0">
                  <a:moveTo>
                    <a:pt x="23" y="23"/>
                  </a:moveTo>
                  <a:cubicBezTo>
                    <a:pt x="23" y="23"/>
                    <a:pt x="23" y="23"/>
                    <a:pt x="23" y="23"/>
                  </a:cubicBezTo>
                  <a:cubicBezTo>
                    <a:pt x="23" y="23"/>
                    <a:pt x="23" y="23"/>
                    <a:pt x="23" y="23"/>
                  </a:cubicBezTo>
                  <a:close/>
                  <a:moveTo>
                    <a:pt x="11" y="12"/>
                  </a:moveTo>
                  <a:cubicBezTo>
                    <a:pt x="11" y="12"/>
                    <a:pt x="11" y="12"/>
                    <a:pt x="11" y="12"/>
                  </a:cubicBezTo>
                  <a:cubicBezTo>
                    <a:pt x="11" y="12"/>
                    <a:pt x="11" y="12"/>
                    <a:pt x="11" y="12"/>
                  </a:cubicBezTo>
                  <a:close/>
                  <a:moveTo>
                    <a:pt x="11" y="12"/>
                  </a:moveTo>
                  <a:cubicBezTo>
                    <a:pt x="11" y="12"/>
                    <a:pt x="11" y="12"/>
                    <a:pt x="0" y="12"/>
                  </a:cubicBezTo>
                  <a:cubicBezTo>
                    <a:pt x="11" y="12"/>
                    <a:pt x="11" y="12"/>
                    <a:pt x="11" y="12"/>
                  </a:cubicBezTo>
                  <a:close/>
                  <a:moveTo>
                    <a:pt x="0" y="1"/>
                  </a:moveTo>
                  <a:cubicBezTo>
                    <a:pt x="0" y="1"/>
                    <a:pt x="0" y="1"/>
                    <a:pt x="0" y="1"/>
                  </a:cubicBezTo>
                  <a:cubicBezTo>
                    <a:pt x="0" y="1"/>
                    <a:pt x="0" y="1"/>
                    <a:pt x="0" y="1"/>
                  </a:cubicBezTo>
                  <a:close/>
                </a:path>
              </a:pathLst>
            </a:custGeom>
            <a:solidFill>
              <a:srgbClr val="7A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934;p66"/>
            <p:cNvSpPr/>
            <p:nvPr/>
          </p:nvSpPr>
          <p:spPr>
            <a:xfrm rot="5400000">
              <a:off x="5464328" y="5158047"/>
              <a:ext cx="28115" cy="54975"/>
            </a:xfrm>
            <a:custGeom>
              <a:avLst/>
              <a:gdLst/>
              <a:ahLst/>
              <a:cxnLst/>
              <a:rect l="l" t="t" r="r" b="b"/>
              <a:pathLst>
                <a:path w="538" h="1052" extrusionOk="0">
                  <a:moveTo>
                    <a:pt x="190" y="0"/>
                  </a:moveTo>
                  <a:cubicBezTo>
                    <a:pt x="23" y="336"/>
                    <a:pt x="0" y="705"/>
                    <a:pt x="112" y="1051"/>
                  </a:cubicBezTo>
                  <a:cubicBezTo>
                    <a:pt x="146" y="872"/>
                    <a:pt x="224" y="705"/>
                    <a:pt x="336" y="548"/>
                  </a:cubicBezTo>
                  <a:cubicBezTo>
                    <a:pt x="392" y="459"/>
                    <a:pt x="459" y="392"/>
                    <a:pt x="537" y="325"/>
                  </a:cubicBezTo>
                  <a:cubicBezTo>
                    <a:pt x="515" y="313"/>
                    <a:pt x="503" y="302"/>
                    <a:pt x="481" y="291"/>
                  </a:cubicBezTo>
                  <a:cubicBezTo>
                    <a:pt x="369" y="202"/>
                    <a:pt x="269" y="112"/>
                    <a:pt x="19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935;p66"/>
            <p:cNvSpPr/>
            <p:nvPr/>
          </p:nvSpPr>
          <p:spPr>
            <a:xfrm rot="5400000">
              <a:off x="5456463" y="5213832"/>
              <a:ext cx="123328" cy="58476"/>
            </a:xfrm>
            <a:custGeom>
              <a:avLst/>
              <a:gdLst/>
              <a:ahLst/>
              <a:cxnLst/>
              <a:rect l="l" t="t" r="r" b="b"/>
              <a:pathLst>
                <a:path w="2360" h="1119" extrusionOk="0">
                  <a:moveTo>
                    <a:pt x="1264" y="1"/>
                  </a:moveTo>
                  <a:cubicBezTo>
                    <a:pt x="828" y="1"/>
                    <a:pt x="392" y="202"/>
                    <a:pt x="123" y="593"/>
                  </a:cubicBezTo>
                  <a:lnTo>
                    <a:pt x="112" y="593"/>
                  </a:lnTo>
                  <a:lnTo>
                    <a:pt x="112" y="604"/>
                  </a:lnTo>
                  <a:lnTo>
                    <a:pt x="101" y="604"/>
                  </a:lnTo>
                  <a:cubicBezTo>
                    <a:pt x="101" y="616"/>
                    <a:pt x="101" y="616"/>
                    <a:pt x="101" y="616"/>
                  </a:cubicBezTo>
                  <a:cubicBezTo>
                    <a:pt x="56" y="671"/>
                    <a:pt x="23" y="739"/>
                    <a:pt x="0" y="794"/>
                  </a:cubicBezTo>
                  <a:cubicBezTo>
                    <a:pt x="79" y="906"/>
                    <a:pt x="179" y="996"/>
                    <a:pt x="291" y="1085"/>
                  </a:cubicBezTo>
                  <a:cubicBezTo>
                    <a:pt x="313" y="1096"/>
                    <a:pt x="325" y="1107"/>
                    <a:pt x="347" y="1119"/>
                  </a:cubicBezTo>
                  <a:cubicBezTo>
                    <a:pt x="615" y="873"/>
                    <a:pt x="951" y="750"/>
                    <a:pt x="1297" y="750"/>
                  </a:cubicBezTo>
                  <a:cubicBezTo>
                    <a:pt x="1431" y="750"/>
                    <a:pt x="1577" y="772"/>
                    <a:pt x="1711" y="817"/>
                  </a:cubicBezTo>
                  <a:cubicBezTo>
                    <a:pt x="1901" y="660"/>
                    <a:pt x="2125" y="560"/>
                    <a:pt x="2359" y="515"/>
                  </a:cubicBezTo>
                  <a:cubicBezTo>
                    <a:pt x="2304" y="448"/>
                    <a:pt x="2236" y="370"/>
                    <a:pt x="2158" y="314"/>
                  </a:cubicBezTo>
                  <a:lnTo>
                    <a:pt x="2136" y="303"/>
                  </a:lnTo>
                  <a:lnTo>
                    <a:pt x="2136" y="291"/>
                  </a:lnTo>
                  <a:lnTo>
                    <a:pt x="2125" y="291"/>
                  </a:lnTo>
                  <a:cubicBezTo>
                    <a:pt x="2125" y="291"/>
                    <a:pt x="2125" y="280"/>
                    <a:pt x="2113" y="280"/>
                  </a:cubicBezTo>
                  <a:lnTo>
                    <a:pt x="2102" y="280"/>
                  </a:lnTo>
                  <a:cubicBezTo>
                    <a:pt x="2102" y="280"/>
                    <a:pt x="2102" y="269"/>
                    <a:pt x="2102" y="269"/>
                  </a:cubicBezTo>
                  <a:cubicBezTo>
                    <a:pt x="1845" y="90"/>
                    <a:pt x="1554" y="1"/>
                    <a:pt x="127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936;p66"/>
            <p:cNvSpPr/>
            <p:nvPr/>
          </p:nvSpPr>
          <p:spPr>
            <a:xfrm rot="5400000">
              <a:off x="5461140" y="5265803"/>
              <a:ext cx="54400" cy="64329"/>
            </a:xfrm>
            <a:custGeom>
              <a:avLst/>
              <a:gdLst/>
              <a:ahLst/>
              <a:cxnLst/>
              <a:rect l="l" t="t" r="r" b="b"/>
              <a:pathLst>
                <a:path w="1041" h="1231" extrusionOk="0">
                  <a:moveTo>
                    <a:pt x="649" y="1"/>
                  </a:moveTo>
                  <a:cubicBezTo>
                    <a:pt x="415" y="46"/>
                    <a:pt x="191" y="146"/>
                    <a:pt x="1" y="303"/>
                  </a:cubicBezTo>
                  <a:cubicBezTo>
                    <a:pt x="146" y="348"/>
                    <a:pt x="280" y="415"/>
                    <a:pt x="415" y="504"/>
                  </a:cubicBezTo>
                  <a:cubicBezTo>
                    <a:pt x="672" y="694"/>
                    <a:pt x="851" y="951"/>
                    <a:pt x="940" y="1231"/>
                  </a:cubicBezTo>
                  <a:cubicBezTo>
                    <a:pt x="1041" y="806"/>
                    <a:pt x="940" y="348"/>
                    <a:pt x="6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8937;p66"/>
            <p:cNvSpPr/>
            <p:nvPr/>
          </p:nvSpPr>
          <p:spPr>
            <a:xfrm rot="5400000">
              <a:off x="5552432" y="6735809"/>
              <a:ext cx="743781" cy="688179"/>
            </a:xfrm>
            <a:custGeom>
              <a:avLst/>
              <a:gdLst/>
              <a:ahLst/>
              <a:cxnLst/>
              <a:rect l="l" t="t" r="r" b="b"/>
              <a:pathLst>
                <a:path w="14233" h="13169" extrusionOk="0">
                  <a:moveTo>
                    <a:pt x="2052" y="0"/>
                  </a:moveTo>
                  <a:cubicBezTo>
                    <a:pt x="1415" y="0"/>
                    <a:pt x="726" y="161"/>
                    <a:pt x="370" y="685"/>
                  </a:cubicBezTo>
                  <a:cubicBezTo>
                    <a:pt x="1" y="1232"/>
                    <a:pt x="135" y="1959"/>
                    <a:pt x="325" y="2596"/>
                  </a:cubicBezTo>
                  <a:cubicBezTo>
                    <a:pt x="1298" y="5749"/>
                    <a:pt x="3455" y="8410"/>
                    <a:pt x="5904" y="10612"/>
                  </a:cubicBezTo>
                  <a:cubicBezTo>
                    <a:pt x="6809" y="11429"/>
                    <a:pt x="7771" y="12200"/>
                    <a:pt x="8878" y="12658"/>
                  </a:cubicBezTo>
                  <a:cubicBezTo>
                    <a:pt x="9634" y="12972"/>
                    <a:pt x="10539" y="13169"/>
                    <a:pt x="11422" y="13169"/>
                  </a:cubicBezTo>
                  <a:cubicBezTo>
                    <a:pt x="11989" y="13169"/>
                    <a:pt x="12546" y="13088"/>
                    <a:pt x="13048" y="12904"/>
                  </a:cubicBezTo>
                  <a:cubicBezTo>
                    <a:pt x="14233" y="12479"/>
                    <a:pt x="14032" y="11093"/>
                    <a:pt x="13640" y="10098"/>
                  </a:cubicBezTo>
                  <a:cubicBezTo>
                    <a:pt x="12724" y="7706"/>
                    <a:pt x="10857" y="5827"/>
                    <a:pt x="9034" y="4027"/>
                  </a:cubicBezTo>
                  <a:cubicBezTo>
                    <a:pt x="8062" y="3077"/>
                    <a:pt x="7089" y="2127"/>
                    <a:pt x="5960" y="1367"/>
                  </a:cubicBezTo>
                  <a:cubicBezTo>
                    <a:pt x="4842" y="606"/>
                    <a:pt x="3545" y="58"/>
                    <a:pt x="2181" y="3"/>
                  </a:cubicBezTo>
                  <a:cubicBezTo>
                    <a:pt x="2138" y="1"/>
                    <a:pt x="2095"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938;p66"/>
            <p:cNvSpPr/>
            <p:nvPr/>
          </p:nvSpPr>
          <p:spPr>
            <a:xfrm rot="5400000">
              <a:off x="5620132" y="6793528"/>
              <a:ext cx="669001" cy="627665"/>
            </a:xfrm>
            <a:custGeom>
              <a:avLst/>
              <a:gdLst/>
              <a:ahLst/>
              <a:cxnLst/>
              <a:rect l="l" t="t" r="r" b="b"/>
              <a:pathLst>
                <a:path w="12802" h="12011" extrusionOk="0">
                  <a:moveTo>
                    <a:pt x="794" y="1"/>
                  </a:moveTo>
                  <a:cubicBezTo>
                    <a:pt x="527" y="1"/>
                    <a:pt x="256" y="29"/>
                    <a:pt x="1" y="104"/>
                  </a:cubicBezTo>
                  <a:cubicBezTo>
                    <a:pt x="180" y="238"/>
                    <a:pt x="359" y="384"/>
                    <a:pt x="537" y="518"/>
                  </a:cubicBezTo>
                  <a:cubicBezTo>
                    <a:pt x="4886" y="3972"/>
                    <a:pt x="8285" y="8702"/>
                    <a:pt x="12634" y="12011"/>
                  </a:cubicBezTo>
                  <a:cubicBezTo>
                    <a:pt x="12802" y="11430"/>
                    <a:pt x="12634" y="10692"/>
                    <a:pt x="12399" y="10099"/>
                  </a:cubicBezTo>
                  <a:cubicBezTo>
                    <a:pt x="11483" y="7707"/>
                    <a:pt x="9616" y="5828"/>
                    <a:pt x="7793" y="4028"/>
                  </a:cubicBezTo>
                  <a:cubicBezTo>
                    <a:pt x="6821" y="3078"/>
                    <a:pt x="5848" y="2128"/>
                    <a:pt x="4719" y="1368"/>
                  </a:cubicBezTo>
                  <a:cubicBezTo>
                    <a:pt x="3601" y="607"/>
                    <a:pt x="2304" y="59"/>
                    <a:pt x="940" y="4"/>
                  </a:cubicBezTo>
                  <a:cubicBezTo>
                    <a:pt x="891" y="2"/>
                    <a:pt x="843" y="1"/>
                    <a:pt x="7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8939;p66"/>
            <p:cNvSpPr/>
            <p:nvPr/>
          </p:nvSpPr>
          <p:spPr>
            <a:xfrm rot="5400000">
              <a:off x="5680359" y="6993387"/>
              <a:ext cx="430027" cy="420203"/>
            </a:xfrm>
            <a:custGeom>
              <a:avLst/>
              <a:gdLst/>
              <a:ahLst/>
              <a:cxnLst/>
              <a:rect l="l" t="t" r="r" b="b"/>
              <a:pathLst>
                <a:path w="8229" h="8041" extrusionOk="0">
                  <a:moveTo>
                    <a:pt x="97" y="1"/>
                  </a:moveTo>
                  <a:cubicBezTo>
                    <a:pt x="73" y="1"/>
                    <a:pt x="51" y="9"/>
                    <a:pt x="34" y="26"/>
                  </a:cubicBezTo>
                  <a:cubicBezTo>
                    <a:pt x="0" y="71"/>
                    <a:pt x="0" y="127"/>
                    <a:pt x="45" y="160"/>
                  </a:cubicBezTo>
                  <a:cubicBezTo>
                    <a:pt x="2873" y="2609"/>
                    <a:pt x="5546" y="5236"/>
                    <a:pt x="8061" y="8009"/>
                  </a:cubicBezTo>
                  <a:cubicBezTo>
                    <a:pt x="8081" y="8028"/>
                    <a:pt x="8108" y="8040"/>
                    <a:pt x="8133" y="8040"/>
                  </a:cubicBezTo>
                  <a:cubicBezTo>
                    <a:pt x="8152" y="8040"/>
                    <a:pt x="8170" y="8034"/>
                    <a:pt x="8184" y="8020"/>
                  </a:cubicBezTo>
                  <a:cubicBezTo>
                    <a:pt x="8229" y="7975"/>
                    <a:pt x="8229" y="7919"/>
                    <a:pt x="8195" y="7886"/>
                  </a:cubicBezTo>
                  <a:cubicBezTo>
                    <a:pt x="5680" y="5102"/>
                    <a:pt x="2996" y="2475"/>
                    <a:pt x="168" y="26"/>
                  </a:cubicBezTo>
                  <a:cubicBezTo>
                    <a:pt x="146" y="9"/>
                    <a:pt x="120" y="1"/>
                    <a:pt x="97"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940;p66"/>
            <p:cNvSpPr/>
            <p:nvPr/>
          </p:nvSpPr>
          <p:spPr>
            <a:xfrm rot="5400000">
              <a:off x="5736562" y="7067776"/>
              <a:ext cx="334239" cy="382473"/>
            </a:xfrm>
            <a:custGeom>
              <a:avLst/>
              <a:gdLst/>
              <a:ahLst/>
              <a:cxnLst/>
              <a:rect l="l" t="t" r="r" b="b"/>
              <a:pathLst>
                <a:path w="6396" h="7319" extrusionOk="0">
                  <a:moveTo>
                    <a:pt x="105" y="0"/>
                  </a:moveTo>
                  <a:cubicBezTo>
                    <a:pt x="81" y="0"/>
                    <a:pt x="56" y="9"/>
                    <a:pt x="34" y="25"/>
                  </a:cubicBezTo>
                  <a:cubicBezTo>
                    <a:pt x="0" y="70"/>
                    <a:pt x="0" y="126"/>
                    <a:pt x="45" y="160"/>
                  </a:cubicBezTo>
                  <a:cubicBezTo>
                    <a:pt x="2326" y="2317"/>
                    <a:pt x="4405" y="4710"/>
                    <a:pt x="6216" y="7281"/>
                  </a:cubicBezTo>
                  <a:cubicBezTo>
                    <a:pt x="6236" y="7307"/>
                    <a:pt x="6263" y="7318"/>
                    <a:pt x="6291" y="7318"/>
                  </a:cubicBezTo>
                  <a:cubicBezTo>
                    <a:pt x="6311" y="7318"/>
                    <a:pt x="6332" y="7313"/>
                    <a:pt x="6350" y="7304"/>
                  </a:cubicBezTo>
                  <a:cubicBezTo>
                    <a:pt x="6384" y="7270"/>
                    <a:pt x="6395" y="7214"/>
                    <a:pt x="6373" y="7169"/>
                  </a:cubicBezTo>
                  <a:cubicBezTo>
                    <a:pt x="4550" y="4587"/>
                    <a:pt x="2471" y="2194"/>
                    <a:pt x="168" y="25"/>
                  </a:cubicBezTo>
                  <a:cubicBezTo>
                    <a:pt x="151" y="9"/>
                    <a:pt x="129" y="0"/>
                    <a:pt x="105" y="0"/>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8941;p66"/>
            <p:cNvSpPr/>
            <p:nvPr/>
          </p:nvSpPr>
          <p:spPr>
            <a:xfrm rot="5400000">
              <a:off x="5591208" y="6881190"/>
              <a:ext cx="578438" cy="502038"/>
            </a:xfrm>
            <a:custGeom>
              <a:avLst/>
              <a:gdLst/>
              <a:ahLst/>
              <a:cxnLst/>
              <a:rect l="l" t="t" r="r" b="b"/>
              <a:pathLst>
                <a:path w="11069" h="9607" extrusionOk="0">
                  <a:moveTo>
                    <a:pt x="101" y="1"/>
                  </a:moveTo>
                  <a:cubicBezTo>
                    <a:pt x="82" y="1"/>
                    <a:pt x="63" y="7"/>
                    <a:pt x="45" y="20"/>
                  </a:cubicBezTo>
                  <a:cubicBezTo>
                    <a:pt x="12" y="54"/>
                    <a:pt x="0" y="109"/>
                    <a:pt x="34" y="154"/>
                  </a:cubicBezTo>
                  <a:cubicBezTo>
                    <a:pt x="3008" y="3967"/>
                    <a:pt x="6720" y="7186"/>
                    <a:pt x="10912" y="9590"/>
                  </a:cubicBezTo>
                  <a:cubicBezTo>
                    <a:pt x="10927" y="9601"/>
                    <a:pt x="10943" y="9606"/>
                    <a:pt x="10959" y="9606"/>
                  </a:cubicBezTo>
                  <a:cubicBezTo>
                    <a:pt x="10992" y="9606"/>
                    <a:pt x="11024" y="9586"/>
                    <a:pt x="11046" y="9557"/>
                  </a:cubicBezTo>
                  <a:cubicBezTo>
                    <a:pt x="11069" y="9512"/>
                    <a:pt x="11057" y="9456"/>
                    <a:pt x="11013" y="9434"/>
                  </a:cubicBezTo>
                  <a:cubicBezTo>
                    <a:pt x="6843" y="7041"/>
                    <a:pt x="3142" y="3832"/>
                    <a:pt x="179" y="42"/>
                  </a:cubicBezTo>
                  <a:cubicBezTo>
                    <a:pt x="159" y="15"/>
                    <a:pt x="130" y="1"/>
                    <a:pt x="101"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942;p66"/>
            <p:cNvSpPr/>
            <p:nvPr/>
          </p:nvSpPr>
          <p:spPr>
            <a:xfrm rot="5400000">
              <a:off x="5547207" y="6971543"/>
              <a:ext cx="457462" cy="340614"/>
            </a:xfrm>
            <a:custGeom>
              <a:avLst/>
              <a:gdLst/>
              <a:ahLst/>
              <a:cxnLst/>
              <a:rect l="l" t="t" r="r" b="b"/>
              <a:pathLst>
                <a:path w="8754" h="6518" extrusionOk="0">
                  <a:moveTo>
                    <a:pt x="106" y="1"/>
                  </a:moveTo>
                  <a:cubicBezTo>
                    <a:pt x="88" y="1"/>
                    <a:pt x="69" y="7"/>
                    <a:pt x="56" y="20"/>
                  </a:cubicBezTo>
                  <a:cubicBezTo>
                    <a:pt x="11" y="54"/>
                    <a:pt x="0" y="110"/>
                    <a:pt x="22" y="154"/>
                  </a:cubicBezTo>
                  <a:cubicBezTo>
                    <a:pt x="2035" y="3184"/>
                    <a:pt x="5132" y="5476"/>
                    <a:pt x="8620" y="6516"/>
                  </a:cubicBezTo>
                  <a:cubicBezTo>
                    <a:pt x="8627" y="6517"/>
                    <a:pt x="8634" y="6518"/>
                    <a:pt x="8641" y="6518"/>
                  </a:cubicBezTo>
                  <a:cubicBezTo>
                    <a:pt x="8687" y="6518"/>
                    <a:pt x="8722" y="6487"/>
                    <a:pt x="8732" y="6449"/>
                  </a:cubicBezTo>
                  <a:cubicBezTo>
                    <a:pt x="8754" y="6393"/>
                    <a:pt x="8720" y="6348"/>
                    <a:pt x="8676" y="6337"/>
                  </a:cubicBezTo>
                  <a:cubicBezTo>
                    <a:pt x="5232" y="5319"/>
                    <a:pt x="2158" y="3050"/>
                    <a:pt x="179" y="42"/>
                  </a:cubicBezTo>
                  <a:cubicBezTo>
                    <a:pt x="165" y="15"/>
                    <a:pt x="135" y="1"/>
                    <a:pt x="106" y="1"/>
                  </a:cubicBezTo>
                  <a:close/>
                </a:path>
              </a:pathLst>
            </a:custGeom>
            <a:solidFill>
              <a:srgbClr val="FFFFFF">
                <a:alpha val="3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8943;p66"/>
            <p:cNvSpPr/>
            <p:nvPr/>
          </p:nvSpPr>
          <p:spPr>
            <a:xfrm rot="5400000">
              <a:off x="5444757" y="6976481"/>
              <a:ext cx="595997" cy="325460"/>
            </a:xfrm>
            <a:custGeom>
              <a:avLst/>
              <a:gdLst/>
              <a:ahLst/>
              <a:cxnLst/>
              <a:rect l="l" t="t" r="r" b="b"/>
              <a:pathLst>
                <a:path w="11405" h="6228" extrusionOk="0">
                  <a:moveTo>
                    <a:pt x="11114" y="3209"/>
                  </a:moveTo>
                  <a:cubicBezTo>
                    <a:pt x="11240" y="3543"/>
                    <a:pt x="11345" y="3929"/>
                    <a:pt x="11380" y="4301"/>
                  </a:cubicBezTo>
                  <a:lnTo>
                    <a:pt x="11380" y="4301"/>
                  </a:lnTo>
                  <a:cubicBezTo>
                    <a:pt x="11347" y="3929"/>
                    <a:pt x="11244" y="3547"/>
                    <a:pt x="11114" y="3209"/>
                  </a:cubicBezTo>
                  <a:close/>
                  <a:moveTo>
                    <a:pt x="1" y="0"/>
                  </a:moveTo>
                  <a:lnTo>
                    <a:pt x="1" y="0"/>
                  </a:lnTo>
                  <a:cubicBezTo>
                    <a:pt x="918" y="1264"/>
                    <a:pt x="2002" y="2426"/>
                    <a:pt x="3154" y="3488"/>
                  </a:cubicBezTo>
                  <a:cubicBezTo>
                    <a:pt x="3165" y="3500"/>
                    <a:pt x="3176" y="3511"/>
                    <a:pt x="3187" y="3511"/>
                  </a:cubicBezTo>
                  <a:cubicBezTo>
                    <a:pt x="3198" y="3522"/>
                    <a:pt x="3210" y="3533"/>
                    <a:pt x="3210" y="3544"/>
                  </a:cubicBezTo>
                  <a:lnTo>
                    <a:pt x="3221" y="3544"/>
                  </a:lnTo>
                  <a:cubicBezTo>
                    <a:pt x="3221" y="3544"/>
                    <a:pt x="3232" y="3556"/>
                    <a:pt x="3243" y="3567"/>
                  </a:cubicBezTo>
                  <a:cubicBezTo>
                    <a:pt x="3254" y="3578"/>
                    <a:pt x="3265" y="3589"/>
                    <a:pt x="3277" y="3589"/>
                  </a:cubicBezTo>
                  <a:cubicBezTo>
                    <a:pt x="3277" y="3589"/>
                    <a:pt x="3277" y="3589"/>
                    <a:pt x="3277" y="3600"/>
                  </a:cubicBezTo>
                  <a:cubicBezTo>
                    <a:pt x="3288" y="3600"/>
                    <a:pt x="3288" y="3611"/>
                    <a:pt x="3299" y="3623"/>
                  </a:cubicBezTo>
                  <a:cubicBezTo>
                    <a:pt x="3310" y="3634"/>
                    <a:pt x="3321" y="3634"/>
                    <a:pt x="3333" y="3645"/>
                  </a:cubicBezTo>
                  <a:cubicBezTo>
                    <a:pt x="3344" y="3656"/>
                    <a:pt x="3355" y="3667"/>
                    <a:pt x="3355" y="3667"/>
                  </a:cubicBezTo>
                  <a:cubicBezTo>
                    <a:pt x="4260" y="4484"/>
                    <a:pt x="5222" y="5255"/>
                    <a:pt x="6329" y="5713"/>
                  </a:cubicBezTo>
                  <a:cubicBezTo>
                    <a:pt x="7089" y="6026"/>
                    <a:pt x="7983" y="6216"/>
                    <a:pt x="8867" y="6228"/>
                  </a:cubicBezTo>
                  <a:lnTo>
                    <a:pt x="8878" y="6228"/>
                  </a:lnTo>
                  <a:cubicBezTo>
                    <a:pt x="9414" y="6228"/>
                    <a:pt x="9951" y="6149"/>
                    <a:pt x="10443" y="5982"/>
                  </a:cubicBezTo>
                  <a:cubicBezTo>
                    <a:pt x="10454" y="5982"/>
                    <a:pt x="10454" y="5982"/>
                    <a:pt x="10454" y="5970"/>
                  </a:cubicBezTo>
                  <a:lnTo>
                    <a:pt x="10488" y="5970"/>
                  </a:lnTo>
                  <a:cubicBezTo>
                    <a:pt x="10488" y="5959"/>
                    <a:pt x="10499" y="5959"/>
                    <a:pt x="10499" y="5959"/>
                  </a:cubicBezTo>
                  <a:cubicBezTo>
                    <a:pt x="10521" y="5948"/>
                    <a:pt x="10544" y="5948"/>
                    <a:pt x="10566" y="5937"/>
                  </a:cubicBezTo>
                  <a:cubicBezTo>
                    <a:pt x="11181" y="5680"/>
                    <a:pt x="11393" y="5154"/>
                    <a:pt x="11393" y="4562"/>
                  </a:cubicBezTo>
                  <a:cubicBezTo>
                    <a:pt x="11393" y="4476"/>
                    <a:pt x="11389" y="4389"/>
                    <a:pt x="11380" y="4301"/>
                  </a:cubicBezTo>
                  <a:lnTo>
                    <a:pt x="11380" y="4301"/>
                  </a:lnTo>
                  <a:cubicBezTo>
                    <a:pt x="11404" y="4569"/>
                    <a:pt x="11392" y="4830"/>
                    <a:pt x="11326" y="5065"/>
                  </a:cubicBezTo>
                  <a:cubicBezTo>
                    <a:pt x="10454" y="4394"/>
                    <a:pt x="9604" y="3667"/>
                    <a:pt x="8788" y="2907"/>
                  </a:cubicBezTo>
                  <a:cubicBezTo>
                    <a:pt x="8732" y="3108"/>
                    <a:pt x="8643" y="3287"/>
                    <a:pt x="8509" y="3444"/>
                  </a:cubicBezTo>
                  <a:cubicBezTo>
                    <a:pt x="8486" y="3455"/>
                    <a:pt x="8475" y="3466"/>
                    <a:pt x="8464" y="3488"/>
                  </a:cubicBezTo>
                  <a:cubicBezTo>
                    <a:pt x="9303" y="4059"/>
                    <a:pt x="10163" y="4606"/>
                    <a:pt x="11047" y="5110"/>
                  </a:cubicBezTo>
                  <a:cubicBezTo>
                    <a:pt x="11091" y="5132"/>
                    <a:pt x="11103" y="5188"/>
                    <a:pt x="11080" y="5233"/>
                  </a:cubicBezTo>
                  <a:cubicBezTo>
                    <a:pt x="11058" y="5266"/>
                    <a:pt x="11024" y="5277"/>
                    <a:pt x="10991" y="5277"/>
                  </a:cubicBezTo>
                  <a:cubicBezTo>
                    <a:pt x="10980" y="5277"/>
                    <a:pt x="10968" y="5277"/>
                    <a:pt x="10946" y="5266"/>
                  </a:cubicBezTo>
                  <a:cubicBezTo>
                    <a:pt x="10052" y="4752"/>
                    <a:pt x="9168" y="4204"/>
                    <a:pt x="8319" y="3611"/>
                  </a:cubicBezTo>
                  <a:cubicBezTo>
                    <a:pt x="8073" y="3790"/>
                    <a:pt x="7771" y="3857"/>
                    <a:pt x="7458" y="3857"/>
                  </a:cubicBezTo>
                  <a:cubicBezTo>
                    <a:pt x="6977" y="3857"/>
                    <a:pt x="6463" y="3701"/>
                    <a:pt x="6016" y="3511"/>
                  </a:cubicBezTo>
                  <a:cubicBezTo>
                    <a:pt x="5792" y="3421"/>
                    <a:pt x="5569" y="3321"/>
                    <a:pt x="5356" y="3231"/>
                  </a:cubicBezTo>
                  <a:lnTo>
                    <a:pt x="5356" y="3231"/>
                  </a:lnTo>
                  <a:cubicBezTo>
                    <a:pt x="6776" y="4260"/>
                    <a:pt x="8364" y="5054"/>
                    <a:pt x="10052" y="5557"/>
                  </a:cubicBezTo>
                  <a:cubicBezTo>
                    <a:pt x="10096" y="5568"/>
                    <a:pt x="10130" y="5613"/>
                    <a:pt x="10108" y="5669"/>
                  </a:cubicBezTo>
                  <a:cubicBezTo>
                    <a:pt x="10096" y="5713"/>
                    <a:pt x="10063" y="5736"/>
                    <a:pt x="10018" y="5736"/>
                  </a:cubicBezTo>
                  <a:lnTo>
                    <a:pt x="9996" y="5736"/>
                  </a:lnTo>
                  <a:cubicBezTo>
                    <a:pt x="8017" y="5143"/>
                    <a:pt x="6172" y="4159"/>
                    <a:pt x="4573" y="2862"/>
                  </a:cubicBezTo>
                  <a:cubicBezTo>
                    <a:pt x="2952" y="2069"/>
                    <a:pt x="1421" y="1107"/>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944;p66"/>
            <p:cNvSpPr/>
            <p:nvPr/>
          </p:nvSpPr>
          <p:spPr>
            <a:xfrm rot="5400000">
              <a:off x="5718768" y="7146502"/>
              <a:ext cx="216816" cy="372753"/>
            </a:xfrm>
            <a:custGeom>
              <a:avLst/>
              <a:gdLst/>
              <a:ahLst/>
              <a:cxnLst/>
              <a:rect l="l" t="t" r="r" b="b"/>
              <a:pathLst>
                <a:path w="4149" h="7133" extrusionOk="0">
                  <a:moveTo>
                    <a:pt x="1" y="0"/>
                  </a:moveTo>
                  <a:cubicBezTo>
                    <a:pt x="325" y="593"/>
                    <a:pt x="616" y="1196"/>
                    <a:pt x="851" y="1822"/>
                  </a:cubicBezTo>
                  <a:cubicBezTo>
                    <a:pt x="1913" y="3030"/>
                    <a:pt x="2908" y="4304"/>
                    <a:pt x="3836" y="5612"/>
                  </a:cubicBezTo>
                  <a:cubicBezTo>
                    <a:pt x="3858" y="5657"/>
                    <a:pt x="3847" y="5713"/>
                    <a:pt x="3813" y="5747"/>
                  </a:cubicBezTo>
                  <a:cubicBezTo>
                    <a:pt x="3791" y="5758"/>
                    <a:pt x="3769" y="5758"/>
                    <a:pt x="3757" y="5758"/>
                  </a:cubicBezTo>
                  <a:cubicBezTo>
                    <a:pt x="3724" y="5758"/>
                    <a:pt x="3702" y="5747"/>
                    <a:pt x="3679" y="5724"/>
                  </a:cubicBezTo>
                  <a:cubicBezTo>
                    <a:pt x="2852" y="4550"/>
                    <a:pt x="1969" y="3410"/>
                    <a:pt x="1041" y="2314"/>
                  </a:cubicBezTo>
                  <a:lnTo>
                    <a:pt x="1041" y="2314"/>
                  </a:lnTo>
                  <a:cubicBezTo>
                    <a:pt x="1186" y="2750"/>
                    <a:pt x="1309" y="3198"/>
                    <a:pt x="1410" y="3645"/>
                  </a:cubicBezTo>
                  <a:cubicBezTo>
                    <a:pt x="1421" y="3667"/>
                    <a:pt x="1421" y="3689"/>
                    <a:pt x="1432" y="3723"/>
                  </a:cubicBezTo>
                  <a:cubicBezTo>
                    <a:pt x="2192" y="4506"/>
                    <a:pt x="2941" y="5311"/>
                    <a:pt x="3679" y="6127"/>
                  </a:cubicBezTo>
                  <a:cubicBezTo>
                    <a:pt x="3713" y="6160"/>
                    <a:pt x="3713" y="6216"/>
                    <a:pt x="3668" y="6261"/>
                  </a:cubicBezTo>
                  <a:cubicBezTo>
                    <a:pt x="3657" y="6272"/>
                    <a:pt x="3634" y="6283"/>
                    <a:pt x="3612" y="6283"/>
                  </a:cubicBezTo>
                  <a:cubicBezTo>
                    <a:pt x="3590" y="6283"/>
                    <a:pt x="3556" y="6272"/>
                    <a:pt x="3545" y="6250"/>
                  </a:cubicBezTo>
                  <a:cubicBezTo>
                    <a:pt x="2863" y="5501"/>
                    <a:pt x="2181" y="4763"/>
                    <a:pt x="1488" y="4047"/>
                  </a:cubicBezTo>
                  <a:lnTo>
                    <a:pt x="1488" y="4047"/>
                  </a:lnTo>
                  <a:cubicBezTo>
                    <a:pt x="1521" y="4360"/>
                    <a:pt x="1533" y="4684"/>
                    <a:pt x="1454" y="4975"/>
                  </a:cubicBezTo>
                  <a:cubicBezTo>
                    <a:pt x="2270" y="5735"/>
                    <a:pt x="3120" y="6462"/>
                    <a:pt x="3992" y="7133"/>
                  </a:cubicBezTo>
                  <a:cubicBezTo>
                    <a:pt x="4149" y="6574"/>
                    <a:pt x="4003" y="5858"/>
                    <a:pt x="3780" y="5277"/>
                  </a:cubicBezTo>
                  <a:cubicBezTo>
                    <a:pt x="3780" y="5266"/>
                    <a:pt x="3780" y="5266"/>
                    <a:pt x="3780" y="5266"/>
                  </a:cubicBezTo>
                  <a:cubicBezTo>
                    <a:pt x="3780" y="5266"/>
                    <a:pt x="3780" y="5266"/>
                    <a:pt x="3780" y="5255"/>
                  </a:cubicBezTo>
                  <a:cubicBezTo>
                    <a:pt x="3769" y="5255"/>
                    <a:pt x="3769" y="5243"/>
                    <a:pt x="3769" y="5243"/>
                  </a:cubicBezTo>
                  <a:cubicBezTo>
                    <a:pt x="3769" y="5243"/>
                    <a:pt x="3769" y="5232"/>
                    <a:pt x="3769" y="5232"/>
                  </a:cubicBezTo>
                  <a:cubicBezTo>
                    <a:pt x="3769" y="5232"/>
                    <a:pt x="3769" y="5221"/>
                    <a:pt x="3769" y="5221"/>
                  </a:cubicBezTo>
                  <a:lnTo>
                    <a:pt x="3757" y="5221"/>
                  </a:lnTo>
                  <a:lnTo>
                    <a:pt x="3746" y="5199"/>
                  </a:lnTo>
                  <a:cubicBezTo>
                    <a:pt x="3746" y="5199"/>
                    <a:pt x="3746" y="5188"/>
                    <a:pt x="3746" y="5188"/>
                  </a:cubicBezTo>
                  <a:cubicBezTo>
                    <a:pt x="3746" y="5188"/>
                    <a:pt x="3746" y="5176"/>
                    <a:pt x="3746" y="5165"/>
                  </a:cubicBezTo>
                  <a:cubicBezTo>
                    <a:pt x="3735" y="5154"/>
                    <a:pt x="3724" y="5143"/>
                    <a:pt x="3724" y="5120"/>
                  </a:cubicBezTo>
                  <a:cubicBezTo>
                    <a:pt x="3724" y="5109"/>
                    <a:pt x="3713" y="5109"/>
                    <a:pt x="3713" y="5098"/>
                  </a:cubicBezTo>
                  <a:cubicBezTo>
                    <a:pt x="2919" y="3130"/>
                    <a:pt x="1499" y="1509"/>
                    <a:pt x="1"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8945;p66"/>
            <p:cNvSpPr/>
            <p:nvPr/>
          </p:nvSpPr>
          <p:spPr>
            <a:xfrm rot="5400000">
              <a:off x="5692483" y="7291935"/>
              <a:ext cx="119252" cy="133884"/>
            </a:xfrm>
            <a:custGeom>
              <a:avLst/>
              <a:gdLst/>
              <a:ahLst/>
              <a:cxnLst/>
              <a:rect l="l" t="t" r="r" b="b"/>
              <a:pathLst>
                <a:path w="2282" h="2562" extrusionOk="0">
                  <a:moveTo>
                    <a:pt x="1" y="1"/>
                  </a:moveTo>
                  <a:lnTo>
                    <a:pt x="1" y="1"/>
                  </a:lnTo>
                  <a:cubicBezTo>
                    <a:pt x="23" y="102"/>
                    <a:pt x="35" y="213"/>
                    <a:pt x="57" y="325"/>
                  </a:cubicBezTo>
                  <a:cubicBezTo>
                    <a:pt x="750" y="1041"/>
                    <a:pt x="1432" y="1779"/>
                    <a:pt x="2114" y="2528"/>
                  </a:cubicBezTo>
                  <a:cubicBezTo>
                    <a:pt x="2125" y="2550"/>
                    <a:pt x="2159" y="2561"/>
                    <a:pt x="2181" y="2561"/>
                  </a:cubicBezTo>
                  <a:cubicBezTo>
                    <a:pt x="2203" y="2561"/>
                    <a:pt x="2226" y="2550"/>
                    <a:pt x="2237" y="2539"/>
                  </a:cubicBezTo>
                  <a:cubicBezTo>
                    <a:pt x="2282" y="2494"/>
                    <a:pt x="2282" y="2438"/>
                    <a:pt x="2248" y="2405"/>
                  </a:cubicBezTo>
                  <a:cubicBezTo>
                    <a:pt x="1510" y="1589"/>
                    <a:pt x="761" y="784"/>
                    <a:pt x="1" y="1"/>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946;p66"/>
            <p:cNvSpPr/>
            <p:nvPr/>
          </p:nvSpPr>
          <p:spPr>
            <a:xfrm rot="5400000">
              <a:off x="5736876" y="7244668"/>
              <a:ext cx="157243" cy="205686"/>
            </a:xfrm>
            <a:custGeom>
              <a:avLst/>
              <a:gdLst/>
              <a:ahLst/>
              <a:cxnLst/>
              <a:rect l="l" t="t" r="r" b="b"/>
              <a:pathLst>
                <a:path w="3009" h="3936" extrusionOk="0">
                  <a:moveTo>
                    <a:pt x="1" y="0"/>
                  </a:moveTo>
                  <a:lnTo>
                    <a:pt x="1" y="0"/>
                  </a:lnTo>
                  <a:cubicBezTo>
                    <a:pt x="68" y="168"/>
                    <a:pt x="135" y="325"/>
                    <a:pt x="191" y="492"/>
                  </a:cubicBezTo>
                  <a:cubicBezTo>
                    <a:pt x="1119" y="1588"/>
                    <a:pt x="2002" y="2728"/>
                    <a:pt x="2829" y="3902"/>
                  </a:cubicBezTo>
                  <a:cubicBezTo>
                    <a:pt x="2852" y="3925"/>
                    <a:pt x="2874" y="3936"/>
                    <a:pt x="2907" y="3936"/>
                  </a:cubicBezTo>
                  <a:cubicBezTo>
                    <a:pt x="2919" y="3936"/>
                    <a:pt x="2941" y="3936"/>
                    <a:pt x="2963" y="3925"/>
                  </a:cubicBezTo>
                  <a:cubicBezTo>
                    <a:pt x="2997" y="3891"/>
                    <a:pt x="3008" y="3835"/>
                    <a:pt x="2986" y="3790"/>
                  </a:cubicBezTo>
                  <a:cubicBezTo>
                    <a:pt x="2058" y="2482"/>
                    <a:pt x="1063" y="1208"/>
                    <a:pt x="1" y="0"/>
                  </a:cubicBezTo>
                  <a:close/>
                </a:path>
              </a:pathLst>
            </a:custGeom>
            <a:solidFill>
              <a:srgbClr val="6582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8947;p66"/>
            <p:cNvSpPr/>
            <p:nvPr/>
          </p:nvSpPr>
          <p:spPr>
            <a:xfrm rot="5400000">
              <a:off x="5603672" y="7301890"/>
              <a:ext cx="145537" cy="93541"/>
            </a:xfrm>
            <a:custGeom>
              <a:avLst/>
              <a:gdLst/>
              <a:ahLst/>
              <a:cxnLst/>
              <a:rect l="l" t="t" r="r" b="b"/>
              <a:pathLst>
                <a:path w="2785" h="1790" extrusionOk="0">
                  <a:moveTo>
                    <a:pt x="146" y="0"/>
                  </a:moveTo>
                  <a:cubicBezTo>
                    <a:pt x="101" y="45"/>
                    <a:pt x="57" y="79"/>
                    <a:pt x="1" y="123"/>
                  </a:cubicBezTo>
                  <a:cubicBezTo>
                    <a:pt x="850" y="716"/>
                    <a:pt x="1734" y="1264"/>
                    <a:pt x="2628" y="1778"/>
                  </a:cubicBezTo>
                  <a:cubicBezTo>
                    <a:pt x="2650" y="1789"/>
                    <a:pt x="2662" y="1789"/>
                    <a:pt x="2673" y="1789"/>
                  </a:cubicBezTo>
                  <a:cubicBezTo>
                    <a:pt x="2706" y="1789"/>
                    <a:pt x="2740" y="1778"/>
                    <a:pt x="2762" y="1745"/>
                  </a:cubicBezTo>
                  <a:cubicBezTo>
                    <a:pt x="2785" y="1700"/>
                    <a:pt x="2773" y="1644"/>
                    <a:pt x="2729" y="1622"/>
                  </a:cubicBezTo>
                  <a:cubicBezTo>
                    <a:pt x="1845" y="1118"/>
                    <a:pt x="985" y="571"/>
                    <a:pt x="146"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948;p66"/>
            <p:cNvSpPr/>
            <p:nvPr/>
          </p:nvSpPr>
          <p:spPr>
            <a:xfrm rot="5400000">
              <a:off x="5535633" y="7150290"/>
              <a:ext cx="290395" cy="150188"/>
            </a:xfrm>
            <a:custGeom>
              <a:avLst/>
              <a:gdLst/>
              <a:ahLst/>
              <a:cxnLst/>
              <a:rect l="l" t="t" r="r" b="b"/>
              <a:pathLst>
                <a:path w="5557" h="2874" extrusionOk="0">
                  <a:moveTo>
                    <a:pt x="0" y="0"/>
                  </a:moveTo>
                  <a:lnTo>
                    <a:pt x="0" y="0"/>
                  </a:lnTo>
                  <a:cubicBezTo>
                    <a:pt x="1599" y="1297"/>
                    <a:pt x="3444" y="2281"/>
                    <a:pt x="5423" y="2874"/>
                  </a:cubicBezTo>
                  <a:lnTo>
                    <a:pt x="5445" y="2874"/>
                  </a:lnTo>
                  <a:cubicBezTo>
                    <a:pt x="5490" y="2874"/>
                    <a:pt x="5523" y="2851"/>
                    <a:pt x="5535" y="2807"/>
                  </a:cubicBezTo>
                  <a:cubicBezTo>
                    <a:pt x="5557" y="2751"/>
                    <a:pt x="5523" y="2706"/>
                    <a:pt x="5479" y="2695"/>
                  </a:cubicBezTo>
                  <a:cubicBezTo>
                    <a:pt x="3791" y="2192"/>
                    <a:pt x="2203" y="1398"/>
                    <a:pt x="783" y="369"/>
                  </a:cubicBezTo>
                  <a:cubicBezTo>
                    <a:pt x="515" y="246"/>
                    <a:pt x="258" y="123"/>
                    <a:pt x="0" y="0"/>
                  </a:cubicBezTo>
                  <a:close/>
                </a:path>
              </a:pathLst>
            </a:custGeom>
            <a:solidFill>
              <a:srgbClr val="7B8C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8949;p66"/>
            <p:cNvSpPr/>
            <p:nvPr/>
          </p:nvSpPr>
          <p:spPr>
            <a:xfrm rot="5400000">
              <a:off x="5001747" y="6699122"/>
              <a:ext cx="358800" cy="430915"/>
            </a:xfrm>
            <a:custGeom>
              <a:avLst/>
              <a:gdLst/>
              <a:ahLst/>
              <a:cxnLst/>
              <a:rect l="l" t="t" r="r" b="b"/>
              <a:pathLst>
                <a:path w="6866" h="8246" extrusionOk="0">
                  <a:moveTo>
                    <a:pt x="1" y="1"/>
                  </a:moveTo>
                  <a:cubicBezTo>
                    <a:pt x="515" y="593"/>
                    <a:pt x="537" y="1387"/>
                    <a:pt x="627" y="2169"/>
                  </a:cubicBezTo>
                  <a:cubicBezTo>
                    <a:pt x="705" y="2941"/>
                    <a:pt x="683" y="3735"/>
                    <a:pt x="817" y="4506"/>
                  </a:cubicBezTo>
                  <a:cubicBezTo>
                    <a:pt x="1074" y="5825"/>
                    <a:pt x="1857" y="7066"/>
                    <a:pt x="3042" y="7704"/>
                  </a:cubicBezTo>
                  <a:cubicBezTo>
                    <a:pt x="3653" y="8041"/>
                    <a:pt x="4379" y="8245"/>
                    <a:pt x="5083" y="8245"/>
                  </a:cubicBezTo>
                  <a:cubicBezTo>
                    <a:pt x="5731" y="8245"/>
                    <a:pt x="6361" y="8072"/>
                    <a:pt x="6865" y="7670"/>
                  </a:cubicBezTo>
                  <a:cubicBezTo>
                    <a:pt x="6194" y="7335"/>
                    <a:pt x="5658" y="6776"/>
                    <a:pt x="5356" y="6094"/>
                  </a:cubicBezTo>
                  <a:cubicBezTo>
                    <a:pt x="5088" y="5468"/>
                    <a:pt x="5020" y="4774"/>
                    <a:pt x="4797" y="4126"/>
                  </a:cubicBezTo>
                  <a:cubicBezTo>
                    <a:pt x="4439" y="3109"/>
                    <a:pt x="3690" y="2259"/>
                    <a:pt x="2829" y="1599"/>
                  </a:cubicBezTo>
                  <a:cubicBezTo>
                    <a:pt x="1957" y="951"/>
                    <a:pt x="973" y="47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950;p66"/>
            <p:cNvSpPr/>
            <p:nvPr/>
          </p:nvSpPr>
          <p:spPr>
            <a:xfrm rot="5400000">
              <a:off x="4983822" y="6299928"/>
              <a:ext cx="524090" cy="336591"/>
            </a:xfrm>
            <a:custGeom>
              <a:avLst/>
              <a:gdLst/>
              <a:ahLst/>
              <a:cxnLst/>
              <a:rect l="l" t="t" r="r" b="b"/>
              <a:pathLst>
                <a:path w="10029" h="6441" extrusionOk="0">
                  <a:moveTo>
                    <a:pt x="8427" y="0"/>
                  </a:moveTo>
                  <a:cubicBezTo>
                    <a:pt x="8391" y="0"/>
                    <a:pt x="8354" y="0"/>
                    <a:pt x="8318" y="1"/>
                  </a:cubicBezTo>
                  <a:cubicBezTo>
                    <a:pt x="6943" y="46"/>
                    <a:pt x="5635" y="661"/>
                    <a:pt x="4539" y="1488"/>
                  </a:cubicBezTo>
                  <a:cubicBezTo>
                    <a:pt x="3444" y="2327"/>
                    <a:pt x="2527" y="3366"/>
                    <a:pt x="1610" y="4395"/>
                  </a:cubicBezTo>
                  <a:cubicBezTo>
                    <a:pt x="1096" y="4965"/>
                    <a:pt x="570" y="5546"/>
                    <a:pt x="0" y="6061"/>
                  </a:cubicBezTo>
                  <a:cubicBezTo>
                    <a:pt x="560" y="6326"/>
                    <a:pt x="1142" y="6440"/>
                    <a:pt x="1729" y="6440"/>
                  </a:cubicBezTo>
                  <a:cubicBezTo>
                    <a:pt x="2478" y="6440"/>
                    <a:pt x="3236" y="6255"/>
                    <a:pt x="3969" y="5960"/>
                  </a:cubicBezTo>
                  <a:cubicBezTo>
                    <a:pt x="5277" y="5446"/>
                    <a:pt x="6406" y="4540"/>
                    <a:pt x="7435" y="3579"/>
                  </a:cubicBezTo>
                  <a:cubicBezTo>
                    <a:pt x="8452" y="2617"/>
                    <a:pt x="9391" y="1488"/>
                    <a:pt x="10029" y="247"/>
                  </a:cubicBezTo>
                  <a:cubicBezTo>
                    <a:pt x="9515" y="79"/>
                    <a:pt x="8972" y="0"/>
                    <a:pt x="8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8951;p66"/>
            <p:cNvSpPr/>
            <p:nvPr/>
          </p:nvSpPr>
          <p:spPr>
            <a:xfrm rot="5400000">
              <a:off x="4969190" y="6309858"/>
              <a:ext cx="319032" cy="535796"/>
            </a:xfrm>
            <a:custGeom>
              <a:avLst/>
              <a:gdLst/>
              <a:ahLst/>
              <a:cxnLst/>
              <a:rect l="l" t="t" r="r" b="b"/>
              <a:pathLst>
                <a:path w="6105" h="10253" extrusionOk="0">
                  <a:moveTo>
                    <a:pt x="5937" y="1"/>
                  </a:moveTo>
                  <a:cubicBezTo>
                    <a:pt x="4025" y="861"/>
                    <a:pt x="2415" y="2348"/>
                    <a:pt x="1398" y="4182"/>
                  </a:cubicBezTo>
                  <a:cubicBezTo>
                    <a:pt x="392" y="6015"/>
                    <a:pt x="1" y="8184"/>
                    <a:pt x="302" y="10253"/>
                  </a:cubicBezTo>
                  <a:cubicBezTo>
                    <a:pt x="1890" y="8766"/>
                    <a:pt x="3902" y="7446"/>
                    <a:pt x="4964" y="5546"/>
                  </a:cubicBezTo>
                  <a:cubicBezTo>
                    <a:pt x="5870" y="3914"/>
                    <a:pt x="5993" y="1991"/>
                    <a:pt x="6105" y="135"/>
                  </a:cubicBezTo>
                  <a:cubicBezTo>
                    <a:pt x="6105" y="69"/>
                    <a:pt x="6099" y="51"/>
                    <a:pt x="6082" y="51"/>
                  </a:cubicBezTo>
                  <a:cubicBezTo>
                    <a:pt x="6076" y="51"/>
                    <a:pt x="6069" y="54"/>
                    <a:pt x="6060" y="56"/>
                  </a:cubicBezTo>
                  <a:cubicBezTo>
                    <a:pt x="6052" y="56"/>
                    <a:pt x="6043" y="57"/>
                    <a:pt x="6033" y="57"/>
                  </a:cubicBezTo>
                  <a:cubicBezTo>
                    <a:pt x="6004" y="57"/>
                    <a:pt x="5971" y="51"/>
                    <a:pt x="5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952;p66"/>
            <p:cNvSpPr/>
            <p:nvPr/>
          </p:nvSpPr>
          <p:spPr>
            <a:xfrm rot="5400000">
              <a:off x="5010343" y="6449203"/>
              <a:ext cx="201975" cy="570025"/>
            </a:xfrm>
            <a:custGeom>
              <a:avLst/>
              <a:gdLst/>
              <a:ahLst/>
              <a:cxnLst/>
              <a:rect l="l" t="t" r="r" b="b"/>
              <a:pathLst>
                <a:path w="3865" h="10908" extrusionOk="0">
                  <a:moveTo>
                    <a:pt x="2081" y="1"/>
                  </a:moveTo>
                  <a:cubicBezTo>
                    <a:pt x="1899" y="1"/>
                    <a:pt x="1701" y="91"/>
                    <a:pt x="1488" y="297"/>
                  </a:cubicBezTo>
                  <a:cubicBezTo>
                    <a:pt x="1" y="1706"/>
                    <a:pt x="68" y="5172"/>
                    <a:pt x="560" y="7005"/>
                  </a:cubicBezTo>
                  <a:cubicBezTo>
                    <a:pt x="929" y="8392"/>
                    <a:pt x="1622" y="9655"/>
                    <a:pt x="2315" y="10907"/>
                  </a:cubicBezTo>
                  <a:cubicBezTo>
                    <a:pt x="3154" y="9051"/>
                    <a:pt x="3791" y="7072"/>
                    <a:pt x="3836" y="5015"/>
                  </a:cubicBezTo>
                  <a:cubicBezTo>
                    <a:pt x="3865" y="4158"/>
                    <a:pt x="3317"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8953;p66"/>
            <p:cNvSpPr/>
            <p:nvPr/>
          </p:nvSpPr>
          <p:spPr>
            <a:xfrm rot="5400000">
              <a:off x="5653943" y="6175372"/>
              <a:ext cx="334239" cy="267297"/>
            </a:xfrm>
            <a:custGeom>
              <a:avLst/>
              <a:gdLst/>
              <a:ahLst/>
              <a:cxnLst/>
              <a:rect l="l" t="t" r="r" b="b"/>
              <a:pathLst>
                <a:path w="6396" h="5115" extrusionOk="0">
                  <a:moveTo>
                    <a:pt x="6288" y="0"/>
                  </a:moveTo>
                  <a:cubicBezTo>
                    <a:pt x="6280" y="0"/>
                    <a:pt x="6271" y="1"/>
                    <a:pt x="6261" y="3"/>
                  </a:cubicBezTo>
                  <a:cubicBezTo>
                    <a:pt x="5154" y="305"/>
                    <a:pt x="4059" y="652"/>
                    <a:pt x="2985" y="1043"/>
                  </a:cubicBezTo>
                  <a:cubicBezTo>
                    <a:pt x="2505" y="1211"/>
                    <a:pt x="2002" y="1412"/>
                    <a:pt x="1599" y="1758"/>
                  </a:cubicBezTo>
                  <a:cubicBezTo>
                    <a:pt x="1197" y="2127"/>
                    <a:pt x="940" y="2619"/>
                    <a:pt x="694" y="3089"/>
                  </a:cubicBezTo>
                  <a:cubicBezTo>
                    <a:pt x="392" y="3693"/>
                    <a:pt x="67" y="4319"/>
                    <a:pt x="12" y="5012"/>
                  </a:cubicBezTo>
                  <a:cubicBezTo>
                    <a:pt x="0" y="5068"/>
                    <a:pt x="45" y="5112"/>
                    <a:pt x="90" y="5112"/>
                  </a:cubicBezTo>
                  <a:cubicBezTo>
                    <a:pt x="96" y="5114"/>
                    <a:pt x="102" y="5114"/>
                    <a:pt x="107" y="5114"/>
                  </a:cubicBezTo>
                  <a:cubicBezTo>
                    <a:pt x="155" y="5114"/>
                    <a:pt x="190" y="5074"/>
                    <a:pt x="190" y="5034"/>
                  </a:cubicBezTo>
                  <a:cubicBezTo>
                    <a:pt x="246" y="4386"/>
                    <a:pt x="548" y="3771"/>
                    <a:pt x="861" y="3178"/>
                  </a:cubicBezTo>
                  <a:cubicBezTo>
                    <a:pt x="1107" y="2709"/>
                    <a:pt x="1353" y="2239"/>
                    <a:pt x="1722" y="1904"/>
                  </a:cubicBezTo>
                  <a:cubicBezTo>
                    <a:pt x="2091" y="1580"/>
                    <a:pt x="2572" y="1390"/>
                    <a:pt x="3053" y="1211"/>
                  </a:cubicBezTo>
                  <a:cubicBezTo>
                    <a:pt x="4126" y="831"/>
                    <a:pt x="5210" y="484"/>
                    <a:pt x="6317" y="182"/>
                  </a:cubicBezTo>
                  <a:cubicBezTo>
                    <a:pt x="6362" y="171"/>
                    <a:pt x="6395" y="115"/>
                    <a:pt x="6373" y="70"/>
                  </a:cubicBezTo>
                  <a:cubicBezTo>
                    <a:pt x="6364" y="24"/>
                    <a:pt x="6331" y="0"/>
                    <a:pt x="6288"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954;p66"/>
            <p:cNvSpPr/>
            <p:nvPr/>
          </p:nvSpPr>
          <p:spPr>
            <a:xfrm rot="5400000">
              <a:off x="5596904" y="6238264"/>
              <a:ext cx="276390" cy="166649"/>
            </a:xfrm>
            <a:custGeom>
              <a:avLst/>
              <a:gdLst/>
              <a:ahLst/>
              <a:cxnLst/>
              <a:rect l="l" t="t" r="r" b="b"/>
              <a:pathLst>
                <a:path w="5289" h="3189" extrusionOk="0">
                  <a:moveTo>
                    <a:pt x="5191" y="0"/>
                  </a:moveTo>
                  <a:cubicBezTo>
                    <a:pt x="5159" y="0"/>
                    <a:pt x="5124" y="15"/>
                    <a:pt x="5109" y="45"/>
                  </a:cubicBezTo>
                  <a:cubicBezTo>
                    <a:pt x="4003" y="1711"/>
                    <a:pt x="2091" y="2840"/>
                    <a:pt x="90" y="3008"/>
                  </a:cubicBezTo>
                  <a:cubicBezTo>
                    <a:pt x="45" y="3008"/>
                    <a:pt x="0" y="3052"/>
                    <a:pt x="11" y="3108"/>
                  </a:cubicBezTo>
                  <a:cubicBezTo>
                    <a:pt x="11" y="3148"/>
                    <a:pt x="47" y="3188"/>
                    <a:pt x="95" y="3188"/>
                  </a:cubicBezTo>
                  <a:cubicBezTo>
                    <a:pt x="100" y="3188"/>
                    <a:pt x="106" y="3188"/>
                    <a:pt x="112" y="3186"/>
                  </a:cubicBezTo>
                  <a:cubicBezTo>
                    <a:pt x="2169" y="3019"/>
                    <a:pt x="4126" y="1867"/>
                    <a:pt x="5266" y="145"/>
                  </a:cubicBezTo>
                  <a:cubicBezTo>
                    <a:pt x="5288" y="101"/>
                    <a:pt x="5277" y="45"/>
                    <a:pt x="5232" y="11"/>
                  </a:cubicBezTo>
                  <a:cubicBezTo>
                    <a:pt x="5221" y="4"/>
                    <a:pt x="5206" y="0"/>
                    <a:pt x="51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8955;p66"/>
            <p:cNvSpPr/>
            <p:nvPr/>
          </p:nvSpPr>
          <p:spPr>
            <a:xfrm rot="5400000">
              <a:off x="5667400" y="6211090"/>
              <a:ext cx="205686" cy="144440"/>
            </a:xfrm>
            <a:custGeom>
              <a:avLst/>
              <a:gdLst/>
              <a:ahLst/>
              <a:cxnLst/>
              <a:rect l="l" t="t" r="r" b="b"/>
              <a:pathLst>
                <a:path w="3936" h="2764" extrusionOk="0">
                  <a:moveTo>
                    <a:pt x="3834" y="0"/>
                  </a:moveTo>
                  <a:cubicBezTo>
                    <a:pt x="3812" y="0"/>
                    <a:pt x="3789" y="9"/>
                    <a:pt x="3768" y="24"/>
                  </a:cubicBezTo>
                  <a:cubicBezTo>
                    <a:pt x="2583" y="941"/>
                    <a:pt x="1342" y="1802"/>
                    <a:pt x="56" y="2584"/>
                  </a:cubicBezTo>
                  <a:cubicBezTo>
                    <a:pt x="11" y="2618"/>
                    <a:pt x="0" y="2674"/>
                    <a:pt x="23" y="2719"/>
                  </a:cubicBezTo>
                  <a:cubicBezTo>
                    <a:pt x="45" y="2748"/>
                    <a:pt x="77" y="2763"/>
                    <a:pt x="110" y="2763"/>
                  </a:cubicBezTo>
                  <a:cubicBezTo>
                    <a:pt x="126" y="2763"/>
                    <a:pt x="142" y="2760"/>
                    <a:pt x="157" y="2752"/>
                  </a:cubicBezTo>
                  <a:cubicBezTo>
                    <a:pt x="1442" y="1958"/>
                    <a:pt x="2695" y="1097"/>
                    <a:pt x="3880" y="169"/>
                  </a:cubicBezTo>
                  <a:cubicBezTo>
                    <a:pt x="3924" y="136"/>
                    <a:pt x="3936" y="80"/>
                    <a:pt x="3902" y="35"/>
                  </a:cubicBezTo>
                  <a:cubicBezTo>
                    <a:pt x="3884" y="11"/>
                    <a:pt x="3860" y="0"/>
                    <a:pt x="383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956;p66"/>
            <p:cNvSpPr/>
            <p:nvPr/>
          </p:nvSpPr>
          <p:spPr>
            <a:xfrm rot="5400000">
              <a:off x="5822500" y="6365094"/>
              <a:ext cx="30414" cy="30414"/>
            </a:xfrm>
            <a:custGeom>
              <a:avLst/>
              <a:gdLst/>
              <a:ahLst/>
              <a:cxnLst/>
              <a:rect l="l" t="t" r="r" b="b"/>
              <a:pathLst>
                <a:path w="582" h="582" extrusionOk="0">
                  <a:moveTo>
                    <a:pt x="291" y="1"/>
                  </a:moveTo>
                  <a:cubicBezTo>
                    <a:pt x="134" y="1"/>
                    <a:pt x="0" y="135"/>
                    <a:pt x="0" y="291"/>
                  </a:cubicBezTo>
                  <a:cubicBezTo>
                    <a:pt x="0" y="459"/>
                    <a:pt x="134" y="582"/>
                    <a:pt x="291" y="582"/>
                  </a:cubicBezTo>
                  <a:cubicBezTo>
                    <a:pt x="447" y="582"/>
                    <a:pt x="582" y="459"/>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8957;p66"/>
            <p:cNvSpPr/>
            <p:nvPr/>
          </p:nvSpPr>
          <p:spPr>
            <a:xfrm rot="5400000">
              <a:off x="5939348" y="6469086"/>
              <a:ext cx="30414" cy="30414"/>
            </a:xfrm>
            <a:custGeom>
              <a:avLst/>
              <a:gdLst/>
              <a:ahLst/>
              <a:cxnLst/>
              <a:rect l="l" t="t" r="r" b="b"/>
              <a:pathLst>
                <a:path w="582" h="582" extrusionOk="0">
                  <a:moveTo>
                    <a:pt x="291" y="1"/>
                  </a:moveTo>
                  <a:cubicBezTo>
                    <a:pt x="123" y="1"/>
                    <a:pt x="0" y="135"/>
                    <a:pt x="0" y="291"/>
                  </a:cubicBezTo>
                  <a:cubicBezTo>
                    <a:pt x="0" y="448"/>
                    <a:pt x="123" y="582"/>
                    <a:pt x="291" y="582"/>
                  </a:cubicBezTo>
                  <a:cubicBezTo>
                    <a:pt x="447" y="582"/>
                    <a:pt x="582" y="448"/>
                    <a:pt x="582" y="291"/>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958;p66"/>
            <p:cNvSpPr/>
            <p:nvPr/>
          </p:nvSpPr>
          <p:spPr>
            <a:xfrm rot="5400000">
              <a:off x="5798540" y="6446276"/>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59" y="582"/>
                    <a:pt x="582" y="459"/>
                    <a:pt x="582" y="292"/>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8959;p66"/>
            <p:cNvSpPr/>
            <p:nvPr/>
          </p:nvSpPr>
          <p:spPr>
            <a:xfrm rot="5400000">
              <a:off x="5086062" y="6696342"/>
              <a:ext cx="181752" cy="326035"/>
            </a:xfrm>
            <a:custGeom>
              <a:avLst/>
              <a:gdLst/>
              <a:ahLst/>
              <a:cxnLst/>
              <a:rect l="l" t="t" r="r" b="b"/>
              <a:pathLst>
                <a:path w="3478" h="6239" extrusionOk="0">
                  <a:moveTo>
                    <a:pt x="103" y="1"/>
                  </a:moveTo>
                  <a:cubicBezTo>
                    <a:pt x="87" y="1"/>
                    <a:pt x="71" y="4"/>
                    <a:pt x="56" y="12"/>
                  </a:cubicBezTo>
                  <a:cubicBezTo>
                    <a:pt x="12" y="45"/>
                    <a:pt x="0" y="101"/>
                    <a:pt x="34" y="146"/>
                  </a:cubicBezTo>
                  <a:cubicBezTo>
                    <a:pt x="671" y="1096"/>
                    <a:pt x="906" y="2270"/>
                    <a:pt x="1275" y="3399"/>
                  </a:cubicBezTo>
                  <a:cubicBezTo>
                    <a:pt x="1644" y="4517"/>
                    <a:pt x="2236" y="5680"/>
                    <a:pt x="3321" y="6228"/>
                  </a:cubicBezTo>
                  <a:cubicBezTo>
                    <a:pt x="3339" y="6235"/>
                    <a:pt x="3358" y="6239"/>
                    <a:pt x="3375" y="6239"/>
                  </a:cubicBezTo>
                  <a:cubicBezTo>
                    <a:pt x="3410" y="6239"/>
                    <a:pt x="3440" y="6224"/>
                    <a:pt x="3455" y="6194"/>
                  </a:cubicBezTo>
                  <a:cubicBezTo>
                    <a:pt x="3477" y="6138"/>
                    <a:pt x="3455" y="6082"/>
                    <a:pt x="3410" y="6060"/>
                  </a:cubicBezTo>
                  <a:cubicBezTo>
                    <a:pt x="2393" y="5557"/>
                    <a:pt x="1823" y="4439"/>
                    <a:pt x="1454" y="3332"/>
                  </a:cubicBezTo>
                  <a:cubicBezTo>
                    <a:pt x="1085" y="2225"/>
                    <a:pt x="850" y="1040"/>
                    <a:pt x="179" y="45"/>
                  </a:cubicBezTo>
                  <a:cubicBezTo>
                    <a:pt x="164" y="15"/>
                    <a:pt x="135" y="1"/>
                    <a:pt x="10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960;p66"/>
            <p:cNvSpPr/>
            <p:nvPr/>
          </p:nvSpPr>
          <p:spPr>
            <a:xfrm rot="5400000">
              <a:off x="5143441" y="6752976"/>
              <a:ext cx="145537" cy="257734"/>
            </a:xfrm>
            <a:custGeom>
              <a:avLst/>
              <a:gdLst/>
              <a:ahLst/>
              <a:cxnLst/>
              <a:rect l="l" t="t" r="r" b="b"/>
              <a:pathLst>
                <a:path w="2785" h="4932" extrusionOk="0">
                  <a:moveTo>
                    <a:pt x="100" y="0"/>
                  </a:moveTo>
                  <a:cubicBezTo>
                    <a:pt x="80" y="0"/>
                    <a:pt x="60" y="6"/>
                    <a:pt x="46" y="20"/>
                  </a:cubicBezTo>
                  <a:cubicBezTo>
                    <a:pt x="1" y="54"/>
                    <a:pt x="1" y="110"/>
                    <a:pt x="35" y="154"/>
                  </a:cubicBezTo>
                  <a:cubicBezTo>
                    <a:pt x="1186" y="1541"/>
                    <a:pt x="2058" y="3151"/>
                    <a:pt x="2595" y="4861"/>
                  </a:cubicBezTo>
                  <a:cubicBezTo>
                    <a:pt x="2604" y="4908"/>
                    <a:pt x="2644" y="4931"/>
                    <a:pt x="2683" y="4931"/>
                  </a:cubicBezTo>
                  <a:cubicBezTo>
                    <a:pt x="2691" y="4931"/>
                    <a:pt x="2699" y="4930"/>
                    <a:pt x="2707" y="4928"/>
                  </a:cubicBezTo>
                  <a:cubicBezTo>
                    <a:pt x="2751" y="4917"/>
                    <a:pt x="2785" y="4861"/>
                    <a:pt x="2762" y="4816"/>
                  </a:cubicBezTo>
                  <a:cubicBezTo>
                    <a:pt x="2226" y="3072"/>
                    <a:pt x="1343" y="1440"/>
                    <a:pt x="169" y="31"/>
                  </a:cubicBezTo>
                  <a:cubicBezTo>
                    <a:pt x="156" y="12"/>
                    <a:pt x="128" y="0"/>
                    <a:pt x="1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961;p66"/>
            <p:cNvSpPr/>
            <p:nvPr/>
          </p:nvSpPr>
          <p:spPr>
            <a:xfrm rot="5400000">
              <a:off x="5003679" y="6928838"/>
              <a:ext cx="29839" cy="30466"/>
            </a:xfrm>
            <a:custGeom>
              <a:avLst/>
              <a:gdLst/>
              <a:ahLst/>
              <a:cxnLst/>
              <a:rect l="l" t="t" r="r" b="b"/>
              <a:pathLst>
                <a:path w="571" h="583" extrusionOk="0">
                  <a:moveTo>
                    <a:pt x="280" y="1"/>
                  </a:moveTo>
                  <a:cubicBezTo>
                    <a:pt x="123" y="1"/>
                    <a:pt x="0" y="124"/>
                    <a:pt x="0" y="292"/>
                  </a:cubicBezTo>
                  <a:cubicBezTo>
                    <a:pt x="0" y="448"/>
                    <a:pt x="123" y="582"/>
                    <a:pt x="280" y="582"/>
                  </a:cubicBezTo>
                  <a:cubicBezTo>
                    <a:pt x="448" y="582"/>
                    <a:pt x="571" y="448"/>
                    <a:pt x="571" y="292"/>
                  </a:cubicBezTo>
                  <a:cubicBezTo>
                    <a:pt x="571" y="124"/>
                    <a:pt x="448" y="1"/>
                    <a:pt x="28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962;p66"/>
            <p:cNvSpPr/>
            <p:nvPr/>
          </p:nvSpPr>
          <p:spPr>
            <a:xfrm rot="5400000">
              <a:off x="5077284" y="6934114"/>
              <a:ext cx="29839" cy="30414"/>
            </a:xfrm>
            <a:custGeom>
              <a:avLst/>
              <a:gdLst/>
              <a:ahLst/>
              <a:cxnLst/>
              <a:rect l="l" t="t" r="r" b="b"/>
              <a:pathLst>
                <a:path w="571" h="582" extrusionOk="0">
                  <a:moveTo>
                    <a:pt x="280" y="0"/>
                  </a:moveTo>
                  <a:cubicBezTo>
                    <a:pt x="123" y="0"/>
                    <a:pt x="0" y="134"/>
                    <a:pt x="0" y="291"/>
                  </a:cubicBezTo>
                  <a:cubicBezTo>
                    <a:pt x="0" y="447"/>
                    <a:pt x="123" y="582"/>
                    <a:pt x="280" y="582"/>
                  </a:cubicBezTo>
                  <a:cubicBezTo>
                    <a:pt x="448" y="582"/>
                    <a:pt x="571" y="447"/>
                    <a:pt x="571" y="291"/>
                  </a:cubicBezTo>
                  <a:cubicBezTo>
                    <a:pt x="571" y="134"/>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963;p66"/>
            <p:cNvSpPr/>
            <p:nvPr/>
          </p:nvSpPr>
          <p:spPr>
            <a:xfrm rot="5400000">
              <a:off x="5038116" y="6404130"/>
              <a:ext cx="177675" cy="311037"/>
            </a:xfrm>
            <a:custGeom>
              <a:avLst/>
              <a:gdLst/>
              <a:ahLst/>
              <a:cxnLst/>
              <a:rect l="l" t="t" r="r" b="b"/>
              <a:pathLst>
                <a:path w="3400" h="5952" extrusionOk="0">
                  <a:moveTo>
                    <a:pt x="3300" y="0"/>
                  </a:moveTo>
                  <a:cubicBezTo>
                    <a:pt x="3274" y="0"/>
                    <a:pt x="3250" y="12"/>
                    <a:pt x="3232" y="30"/>
                  </a:cubicBezTo>
                  <a:cubicBezTo>
                    <a:pt x="1700" y="1651"/>
                    <a:pt x="582" y="3674"/>
                    <a:pt x="12" y="5832"/>
                  </a:cubicBezTo>
                  <a:cubicBezTo>
                    <a:pt x="1" y="5888"/>
                    <a:pt x="34" y="5933"/>
                    <a:pt x="79" y="5944"/>
                  </a:cubicBezTo>
                  <a:cubicBezTo>
                    <a:pt x="91" y="5949"/>
                    <a:pt x="103" y="5951"/>
                    <a:pt x="114" y="5951"/>
                  </a:cubicBezTo>
                  <a:cubicBezTo>
                    <a:pt x="153" y="5951"/>
                    <a:pt x="185" y="5923"/>
                    <a:pt x="202" y="5888"/>
                  </a:cubicBezTo>
                  <a:cubicBezTo>
                    <a:pt x="750" y="3753"/>
                    <a:pt x="1857" y="1763"/>
                    <a:pt x="3366" y="153"/>
                  </a:cubicBezTo>
                  <a:cubicBezTo>
                    <a:pt x="3399" y="119"/>
                    <a:pt x="3399" y="63"/>
                    <a:pt x="3366" y="30"/>
                  </a:cubicBezTo>
                  <a:cubicBezTo>
                    <a:pt x="3345" y="9"/>
                    <a:pt x="3322" y="0"/>
                    <a:pt x="330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964;p66"/>
            <p:cNvSpPr/>
            <p:nvPr/>
          </p:nvSpPr>
          <p:spPr>
            <a:xfrm rot="5400000">
              <a:off x="5084730" y="6461457"/>
              <a:ext cx="156616" cy="291022"/>
            </a:xfrm>
            <a:custGeom>
              <a:avLst/>
              <a:gdLst/>
              <a:ahLst/>
              <a:cxnLst/>
              <a:rect l="l" t="t" r="r" b="b"/>
              <a:pathLst>
                <a:path w="2997" h="5569" extrusionOk="0">
                  <a:moveTo>
                    <a:pt x="2892" y="0"/>
                  </a:moveTo>
                  <a:cubicBezTo>
                    <a:pt x="2848" y="0"/>
                    <a:pt x="2814" y="24"/>
                    <a:pt x="2796" y="70"/>
                  </a:cubicBezTo>
                  <a:cubicBezTo>
                    <a:pt x="2259" y="2004"/>
                    <a:pt x="1141" y="3726"/>
                    <a:pt x="23" y="5426"/>
                  </a:cubicBezTo>
                  <a:cubicBezTo>
                    <a:pt x="1" y="5459"/>
                    <a:pt x="12" y="5526"/>
                    <a:pt x="56" y="5549"/>
                  </a:cubicBezTo>
                  <a:cubicBezTo>
                    <a:pt x="74" y="5562"/>
                    <a:pt x="93" y="5568"/>
                    <a:pt x="112" y="5568"/>
                  </a:cubicBezTo>
                  <a:cubicBezTo>
                    <a:pt x="140" y="5568"/>
                    <a:pt x="166" y="5553"/>
                    <a:pt x="179" y="5526"/>
                  </a:cubicBezTo>
                  <a:cubicBezTo>
                    <a:pt x="1297" y="3827"/>
                    <a:pt x="2427" y="2094"/>
                    <a:pt x="2974" y="115"/>
                  </a:cubicBezTo>
                  <a:cubicBezTo>
                    <a:pt x="2997" y="70"/>
                    <a:pt x="2963" y="14"/>
                    <a:pt x="2919" y="3"/>
                  </a:cubicBezTo>
                  <a:cubicBezTo>
                    <a:pt x="2909" y="1"/>
                    <a:pt x="2900" y="0"/>
                    <a:pt x="28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965;p66"/>
            <p:cNvSpPr/>
            <p:nvPr/>
          </p:nvSpPr>
          <p:spPr>
            <a:xfrm rot="5400000">
              <a:off x="4961299" y="6461457"/>
              <a:ext cx="30466" cy="30466"/>
            </a:xfrm>
            <a:custGeom>
              <a:avLst/>
              <a:gdLst/>
              <a:ahLst/>
              <a:cxnLst/>
              <a:rect l="l" t="t" r="r" b="b"/>
              <a:pathLst>
                <a:path w="583" h="583" extrusionOk="0">
                  <a:moveTo>
                    <a:pt x="292" y="1"/>
                  </a:moveTo>
                  <a:cubicBezTo>
                    <a:pt x="135" y="1"/>
                    <a:pt x="1" y="135"/>
                    <a:pt x="1" y="291"/>
                  </a:cubicBezTo>
                  <a:cubicBezTo>
                    <a:pt x="1" y="459"/>
                    <a:pt x="135" y="582"/>
                    <a:pt x="292" y="582"/>
                  </a:cubicBezTo>
                  <a:cubicBezTo>
                    <a:pt x="448" y="582"/>
                    <a:pt x="582" y="459"/>
                    <a:pt x="582" y="291"/>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966;p66"/>
            <p:cNvSpPr/>
            <p:nvPr/>
          </p:nvSpPr>
          <p:spPr>
            <a:xfrm rot="5400000">
              <a:off x="5007494" y="6518731"/>
              <a:ext cx="30414" cy="30414"/>
            </a:xfrm>
            <a:custGeom>
              <a:avLst/>
              <a:gdLst/>
              <a:ahLst/>
              <a:cxnLst/>
              <a:rect l="l" t="t" r="r" b="b"/>
              <a:pathLst>
                <a:path w="582" h="582" extrusionOk="0">
                  <a:moveTo>
                    <a:pt x="291" y="1"/>
                  </a:moveTo>
                  <a:cubicBezTo>
                    <a:pt x="135" y="1"/>
                    <a:pt x="0" y="135"/>
                    <a:pt x="0" y="291"/>
                  </a:cubicBezTo>
                  <a:cubicBezTo>
                    <a:pt x="0" y="459"/>
                    <a:pt x="135" y="582"/>
                    <a:pt x="291" y="582"/>
                  </a:cubicBezTo>
                  <a:cubicBezTo>
                    <a:pt x="459" y="582"/>
                    <a:pt x="582" y="459"/>
                    <a:pt x="582" y="291"/>
                  </a:cubicBezTo>
                  <a:cubicBezTo>
                    <a:pt x="582" y="135"/>
                    <a:pt x="459"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967;p66"/>
            <p:cNvSpPr/>
            <p:nvPr/>
          </p:nvSpPr>
          <p:spPr>
            <a:xfrm rot="5400000">
              <a:off x="5358323" y="6223972"/>
              <a:ext cx="309103" cy="183528"/>
            </a:xfrm>
            <a:custGeom>
              <a:avLst/>
              <a:gdLst/>
              <a:ahLst/>
              <a:cxnLst/>
              <a:rect l="l" t="t" r="r" b="b"/>
              <a:pathLst>
                <a:path w="5915" h="3512" extrusionOk="0">
                  <a:moveTo>
                    <a:pt x="95" y="1"/>
                  </a:moveTo>
                  <a:cubicBezTo>
                    <a:pt x="78" y="1"/>
                    <a:pt x="61" y="4"/>
                    <a:pt x="45" y="12"/>
                  </a:cubicBezTo>
                  <a:cubicBezTo>
                    <a:pt x="0" y="46"/>
                    <a:pt x="0" y="102"/>
                    <a:pt x="23" y="146"/>
                  </a:cubicBezTo>
                  <a:cubicBezTo>
                    <a:pt x="1364" y="2013"/>
                    <a:pt x="3522" y="3266"/>
                    <a:pt x="5814" y="3512"/>
                  </a:cubicBezTo>
                  <a:cubicBezTo>
                    <a:pt x="5859" y="3512"/>
                    <a:pt x="5903" y="3478"/>
                    <a:pt x="5915" y="3422"/>
                  </a:cubicBezTo>
                  <a:cubicBezTo>
                    <a:pt x="5915" y="3377"/>
                    <a:pt x="5881" y="3333"/>
                    <a:pt x="5825" y="3321"/>
                  </a:cubicBezTo>
                  <a:cubicBezTo>
                    <a:pt x="3600" y="3087"/>
                    <a:pt x="1487" y="1857"/>
                    <a:pt x="179" y="35"/>
                  </a:cubicBezTo>
                  <a:cubicBezTo>
                    <a:pt x="158" y="13"/>
                    <a:pt x="127" y="1"/>
                    <a:pt x="95"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968;p66"/>
            <p:cNvSpPr/>
            <p:nvPr/>
          </p:nvSpPr>
          <p:spPr>
            <a:xfrm rot="5400000">
              <a:off x="5439296" y="6252949"/>
              <a:ext cx="314381" cy="114444"/>
            </a:xfrm>
            <a:custGeom>
              <a:avLst/>
              <a:gdLst/>
              <a:ahLst/>
              <a:cxnLst/>
              <a:rect l="l" t="t" r="r" b="b"/>
              <a:pathLst>
                <a:path w="6016" h="2190" extrusionOk="0">
                  <a:moveTo>
                    <a:pt x="1108" y="1"/>
                  </a:moveTo>
                  <a:cubicBezTo>
                    <a:pt x="772" y="1"/>
                    <a:pt x="426" y="23"/>
                    <a:pt x="79" y="68"/>
                  </a:cubicBezTo>
                  <a:cubicBezTo>
                    <a:pt x="34" y="68"/>
                    <a:pt x="1" y="113"/>
                    <a:pt x="1" y="157"/>
                  </a:cubicBezTo>
                  <a:cubicBezTo>
                    <a:pt x="1" y="202"/>
                    <a:pt x="23" y="236"/>
                    <a:pt x="68" y="247"/>
                  </a:cubicBezTo>
                  <a:cubicBezTo>
                    <a:pt x="1164" y="526"/>
                    <a:pt x="2740" y="1521"/>
                    <a:pt x="3690" y="2170"/>
                  </a:cubicBezTo>
                  <a:cubicBezTo>
                    <a:pt x="3708" y="2183"/>
                    <a:pt x="3727" y="2189"/>
                    <a:pt x="3746" y="2189"/>
                  </a:cubicBezTo>
                  <a:cubicBezTo>
                    <a:pt x="3776" y="2189"/>
                    <a:pt x="3804" y="2175"/>
                    <a:pt x="3824" y="2147"/>
                  </a:cubicBezTo>
                  <a:cubicBezTo>
                    <a:pt x="3847" y="2103"/>
                    <a:pt x="3836" y="2047"/>
                    <a:pt x="3802" y="2024"/>
                  </a:cubicBezTo>
                  <a:cubicBezTo>
                    <a:pt x="2961" y="1438"/>
                    <a:pt x="1650" y="603"/>
                    <a:pt x="564" y="209"/>
                  </a:cubicBezTo>
                  <a:lnTo>
                    <a:pt x="564" y="209"/>
                  </a:lnTo>
                  <a:cubicBezTo>
                    <a:pt x="745" y="197"/>
                    <a:pt x="927" y="191"/>
                    <a:pt x="1108" y="191"/>
                  </a:cubicBezTo>
                  <a:cubicBezTo>
                    <a:pt x="2785" y="191"/>
                    <a:pt x="4462" y="694"/>
                    <a:pt x="5859" y="1633"/>
                  </a:cubicBezTo>
                  <a:cubicBezTo>
                    <a:pt x="5871" y="1645"/>
                    <a:pt x="5887" y="1650"/>
                    <a:pt x="5903" y="1650"/>
                  </a:cubicBezTo>
                  <a:cubicBezTo>
                    <a:pt x="5934" y="1650"/>
                    <a:pt x="5968" y="1633"/>
                    <a:pt x="5982" y="1611"/>
                  </a:cubicBezTo>
                  <a:cubicBezTo>
                    <a:pt x="6016" y="1566"/>
                    <a:pt x="6004" y="1510"/>
                    <a:pt x="5960" y="1477"/>
                  </a:cubicBezTo>
                  <a:cubicBezTo>
                    <a:pt x="4540" y="515"/>
                    <a:pt x="2829" y="1"/>
                    <a:pt x="1108"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969;p66"/>
            <p:cNvSpPr/>
            <p:nvPr/>
          </p:nvSpPr>
          <p:spPr>
            <a:xfrm rot="5400000">
              <a:off x="5521001" y="6341708"/>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970;p66"/>
            <p:cNvSpPr/>
            <p:nvPr/>
          </p:nvSpPr>
          <p:spPr>
            <a:xfrm rot="5400000">
              <a:off x="5410895" y="6453017"/>
              <a:ext cx="30414" cy="29839"/>
            </a:xfrm>
            <a:custGeom>
              <a:avLst/>
              <a:gdLst/>
              <a:ahLst/>
              <a:cxnLst/>
              <a:rect l="l" t="t" r="r" b="b"/>
              <a:pathLst>
                <a:path w="582" h="571" extrusionOk="0">
                  <a:moveTo>
                    <a:pt x="291" y="0"/>
                  </a:moveTo>
                  <a:cubicBezTo>
                    <a:pt x="134" y="0"/>
                    <a:pt x="0" y="123"/>
                    <a:pt x="0" y="280"/>
                  </a:cubicBezTo>
                  <a:cubicBezTo>
                    <a:pt x="0" y="448"/>
                    <a:pt x="134" y="571"/>
                    <a:pt x="291" y="571"/>
                  </a:cubicBezTo>
                  <a:cubicBezTo>
                    <a:pt x="459" y="571"/>
                    <a:pt x="582" y="448"/>
                    <a:pt x="582" y="280"/>
                  </a:cubicBezTo>
                  <a:cubicBezTo>
                    <a:pt x="582" y="123"/>
                    <a:pt x="459"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971;p66"/>
            <p:cNvSpPr/>
            <p:nvPr/>
          </p:nvSpPr>
          <p:spPr>
            <a:xfrm rot="5400000">
              <a:off x="5555204" y="6452991"/>
              <a:ext cx="30414" cy="29891"/>
            </a:xfrm>
            <a:custGeom>
              <a:avLst/>
              <a:gdLst/>
              <a:ahLst/>
              <a:cxnLst/>
              <a:rect l="l" t="t" r="r" b="b"/>
              <a:pathLst>
                <a:path w="582" h="572" extrusionOk="0">
                  <a:moveTo>
                    <a:pt x="291" y="1"/>
                  </a:moveTo>
                  <a:cubicBezTo>
                    <a:pt x="134" y="1"/>
                    <a:pt x="0" y="124"/>
                    <a:pt x="0" y="280"/>
                  </a:cubicBezTo>
                  <a:cubicBezTo>
                    <a:pt x="0" y="448"/>
                    <a:pt x="134" y="571"/>
                    <a:pt x="291" y="571"/>
                  </a:cubicBezTo>
                  <a:cubicBezTo>
                    <a:pt x="459" y="571"/>
                    <a:pt x="582" y="448"/>
                    <a:pt x="582" y="280"/>
                  </a:cubicBezTo>
                  <a:cubicBezTo>
                    <a:pt x="582" y="124"/>
                    <a:pt x="459" y="1"/>
                    <a:pt x="291" y="1"/>
                  </a:cubicBezTo>
                  <a:close/>
                </a:path>
              </a:pathLst>
            </a:custGeom>
            <a:solidFill>
              <a:srgbClr val="000000">
                <a:alpha val="607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972;p66"/>
            <p:cNvSpPr/>
            <p:nvPr/>
          </p:nvSpPr>
          <p:spPr>
            <a:xfrm rot="5400000">
              <a:off x="5179499" y="6484476"/>
              <a:ext cx="295046" cy="120558"/>
            </a:xfrm>
            <a:custGeom>
              <a:avLst/>
              <a:gdLst/>
              <a:ahLst/>
              <a:cxnLst/>
              <a:rect l="l" t="t" r="r" b="b"/>
              <a:pathLst>
                <a:path w="5646" h="2307" extrusionOk="0">
                  <a:moveTo>
                    <a:pt x="5210" y="1"/>
                  </a:moveTo>
                  <a:cubicBezTo>
                    <a:pt x="3298" y="1"/>
                    <a:pt x="1386" y="784"/>
                    <a:pt x="34" y="2148"/>
                  </a:cubicBezTo>
                  <a:cubicBezTo>
                    <a:pt x="0" y="2192"/>
                    <a:pt x="0" y="2248"/>
                    <a:pt x="34" y="2282"/>
                  </a:cubicBezTo>
                  <a:cubicBezTo>
                    <a:pt x="50" y="2298"/>
                    <a:pt x="76" y="2307"/>
                    <a:pt x="101" y="2307"/>
                  </a:cubicBezTo>
                  <a:cubicBezTo>
                    <a:pt x="126" y="2307"/>
                    <a:pt x="151" y="2298"/>
                    <a:pt x="168" y="2282"/>
                  </a:cubicBezTo>
                  <a:cubicBezTo>
                    <a:pt x="1487" y="951"/>
                    <a:pt x="3343" y="191"/>
                    <a:pt x="5210" y="191"/>
                  </a:cubicBezTo>
                  <a:lnTo>
                    <a:pt x="5545" y="191"/>
                  </a:lnTo>
                  <a:cubicBezTo>
                    <a:pt x="5551" y="192"/>
                    <a:pt x="5557" y="193"/>
                    <a:pt x="5563" y="193"/>
                  </a:cubicBezTo>
                  <a:cubicBezTo>
                    <a:pt x="5610" y="193"/>
                    <a:pt x="5646" y="153"/>
                    <a:pt x="5646" y="113"/>
                  </a:cubicBezTo>
                  <a:cubicBezTo>
                    <a:pt x="5646" y="57"/>
                    <a:pt x="5612" y="12"/>
                    <a:pt x="5557" y="12"/>
                  </a:cubicBezTo>
                  <a:cubicBezTo>
                    <a:pt x="5445" y="1"/>
                    <a:pt x="5333" y="1"/>
                    <a:pt x="521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973;p66"/>
            <p:cNvSpPr/>
            <p:nvPr/>
          </p:nvSpPr>
          <p:spPr>
            <a:xfrm rot="5400000">
              <a:off x="5103464" y="6389054"/>
              <a:ext cx="295098" cy="189904"/>
            </a:xfrm>
            <a:custGeom>
              <a:avLst/>
              <a:gdLst/>
              <a:ahLst/>
              <a:cxnLst/>
              <a:rect l="l" t="t" r="r" b="b"/>
              <a:pathLst>
                <a:path w="5647" h="3634" extrusionOk="0">
                  <a:moveTo>
                    <a:pt x="5541" y="1"/>
                  </a:moveTo>
                  <a:cubicBezTo>
                    <a:pt x="5531" y="1"/>
                    <a:pt x="5522" y="2"/>
                    <a:pt x="5512" y="4"/>
                  </a:cubicBezTo>
                  <a:cubicBezTo>
                    <a:pt x="3433" y="675"/>
                    <a:pt x="1532" y="1882"/>
                    <a:pt x="34" y="3481"/>
                  </a:cubicBezTo>
                  <a:cubicBezTo>
                    <a:pt x="0" y="3514"/>
                    <a:pt x="0" y="3570"/>
                    <a:pt x="34" y="3604"/>
                  </a:cubicBezTo>
                  <a:cubicBezTo>
                    <a:pt x="55" y="3624"/>
                    <a:pt x="78" y="3633"/>
                    <a:pt x="100" y="3633"/>
                  </a:cubicBezTo>
                  <a:cubicBezTo>
                    <a:pt x="126" y="3633"/>
                    <a:pt x="150" y="3622"/>
                    <a:pt x="168" y="3604"/>
                  </a:cubicBezTo>
                  <a:cubicBezTo>
                    <a:pt x="1644" y="2039"/>
                    <a:pt x="3522" y="842"/>
                    <a:pt x="5579" y="183"/>
                  </a:cubicBezTo>
                  <a:cubicBezTo>
                    <a:pt x="5624" y="160"/>
                    <a:pt x="5646" y="116"/>
                    <a:pt x="5635" y="60"/>
                  </a:cubicBezTo>
                  <a:cubicBezTo>
                    <a:pt x="5626" y="23"/>
                    <a:pt x="5586" y="1"/>
                    <a:pt x="554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974;p66"/>
            <p:cNvSpPr/>
            <p:nvPr/>
          </p:nvSpPr>
          <p:spPr>
            <a:xfrm rot="5400000">
              <a:off x="5145950" y="6326501"/>
              <a:ext cx="30414" cy="30466"/>
            </a:xfrm>
            <a:custGeom>
              <a:avLst/>
              <a:gdLst/>
              <a:ahLst/>
              <a:cxnLst/>
              <a:rect l="l" t="t" r="r" b="b"/>
              <a:pathLst>
                <a:path w="582" h="583" extrusionOk="0">
                  <a:moveTo>
                    <a:pt x="291" y="1"/>
                  </a:moveTo>
                  <a:cubicBezTo>
                    <a:pt x="134" y="1"/>
                    <a:pt x="0" y="135"/>
                    <a:pt x="0" y="292"/>
                  </a:cubicBezTo>
                  <a:cubicBezTo>
                    <a:pt x="0" y="459"/>
                    <a:pt x="134" y="582"/>
                    <a:pt x="291" y="582"/>
                  </a:cubicBezTo>
                  <a:cubicBezTo>
                    <a:pt x="447" y="582"/>
                    <a:pt x="582" y="459"/>
                    <a:pt x="582" y="292"/>
                  </a:cubicBezTo>
                  <a:cubicBezTo>
                    <a:pt x="582" y="135"/>
                    <a:pt x="447"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975;p66"/>
            <p:cNvSpPr/>
            <p:nvPr/>
          </p:nvSpPr>
          <p:spPr>
            <a:xfrm rot="5400000">
              <a:off x="5256344" y="6387251"/>
              <a:ext cx="30466" cy="30466"/>
            </a:xfrm>
            <a:custGeom>
              <a:avLst/>
              <a:gdLst/>
              <a:ahLst/>
              <a:cxnLst/>
              <a:rect l="l" t="t" r="r" b="b"/>
              <a:pathLst>
                <a:path w="583" h="583" extrusionOk="0">
                  <a:moveTo>
                    <a:pt x="292" y="1"/>
                  </a:moveTo>
                  <a:cubicBezTo>
                    <a:pt x="135" y="1"/>
                    <a:pt x="1" y="135"/>
                    <a:pt x="1" y="292"/>
                  </a:cubicBezTo>
                  <a:cubicBezTo>
                    <a:pt x="1" y="459"/>
                    <a:pt x="135" y="582"/>
                    <a:pt x="292" y="582"/>
                  </a:cubicBezTo>
                  <a:cubicBezTo>
                    <a:pt x="448" y="582"/>
                    <a:pt x="582" y="459"/>
                    <a:pt x="582" y="292"/>
                  </a:cubicBezTo>
                  <a:cubicBezTo>
                    <a:pt x="582" y="135"/>
                    <a:pt x="448" y="1"/>
                    <a:pt x="29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976;p66"/>
            <p:cNvSpPr/>
            <p:nvPr/>
          </p:nvSpPr>
          <p:spPr>
            <a:xfrm rot="5400000">
              <a:off x="5135237" y="6542420"/>
              <a:ext cx="51474" cy="356396"/>
            </a:xfrm>
            <a:custGeom>
              <a:avLst/>
              <a:gdLst/>
              <a:ahLst/>
              <a:cxnLst/>
              <a:rect l="l" t="t" r="r" b="b"/>
              <a:pathLst>
                <a:path w="985" h="6820" extrusionOk="0">
                  <a:moveTo>
                    <a:pt x="417" y="1"/>
                  </a:moveTo>
                  <a:cubicBezTo>
                    <a:pt x="380" y="1"/>
                    <a:pt x="344" y="29"/>
                    <a:pt x="336" y="64"/>
                  </a:cubicBezTo>
                  <a:cubicBezTo>
                    <a:pt x="112" y="936"/>
                    <a:pt x="0" y="1830"/>
                    <a:pt x="0" y="2725"/>
                  </a:cubicBezTo>
                  <a:cubicBezTo>
                    <a:pt x="0" y="4100"/>
                    <a:pt x="269" y="5486"/>
                    <a:pt x="794" y="6761"/>
                  </a:cubicBezTo>
                  <a:cubicBezTo>
                    <a:pt x="813" y="6798"/>
                    <a:pt x="846" y="6819"/>
                    <a:pt x="889" y="6819"/>
                  </a:cubicBezTo>
                  <a:cubicBezTo>
                    <a:pt x="898" y="6819"/>
                    <a:pt x="907" y="6818"/>
                    <a:pt x="917" y="6817"/>
                  </a:cubicBezTo>
                  <a:cubicBezTo>
                    <a:pt x="962" y="6794"/>
                    <a:pt x="984" y="6738"/>
                    <a:pt x="962" y="6694"/>
                  </a:cubicBezTo>
                  <a:cubicBezTo>
                    <a:pt x="447" y="5441"/>
                    <a:pt x="179" y="4077"/>
                    <a:pt x="179" y="2725"/>
                  </a:cubicBezTo>
                  <a:cubicBezTo>
                    <a:pt x="179" y="1841"/>
                    <a:pt x="291" y="969"/>
                    <a:pt x="515" y="120"/>
                  </a:cubicBezTo>
                  <a:cubicBezTo>
                    <a:pt x="526" y="64"/>
                    <a:pt x="503" y="19"/>
                    <a:pt x="447" y="8"/>
                  </a:cubicBezTo>
                  <a:cubicBezTo>
                    <a:pt x="438" y="3"/>
                    <a:pt x="427" y="1"/>
                    <a:pt x="41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977;p66"/>
            <p:cNvSpPr/>
            <p:nvPr/>
          </p:nvSpPr>
          <p:spPr>
            <a:xfrm rot="5400000">
              <a:off x="5172287" y="6577380"/>
              <a:ext cx="46196" cy="347774"/>
            </a:xfrm>
            <a:custGeom>
              <a:avLst/>
              <a:gdLst/>
              <a:ahLst/>
              <a:cxnLst/>
              <a:rect l="l" t="t" r="r" b="b"/>
              <a:pathLst>
                <a:path w="884" h="6655" extrusionOk="0">
                  <a:moveTo>
                    <a:pt x="107" y="1"/>
                  </a:moveTo>
                  <a:cubicBezTo>
                    <a:pt x="102" y="1"/>
                    <a:pt x="96" y="1"/>
                    <a:pt x="90" y="3"/>
                  </a:cubicBezTo>
                  <a:cubicBezTo>
                    <a:pt x="45" y="3"/>
                    <a:pt x="1" y="47"/>
                    <a:pt x="12" y="103"/>
                  </a:cubicBezTo>
                  <a:cubicBezTo>
                    <a:pt x="235" y="2261"/>
                    <a:pt x="459" y="4419"/>
                    <a:pt x="694" y="6565"/>
                  </a:cubicBezTo>
                  <a:cubicBezTo>
                    <a:pt x="694" y="6621"/>
                    <a:pt x="738" y="6655"/>
                    <a:pt x="794" y="6655"/>
                  </a:cubicBezTo>
                  <a:cubicBezTo>
                    <a:pt x="839" y="6643"/>
                    <a:pt x="884" y="6599"/>
                    <a:pt x="873" y="6554"/>
                  </a:cubicBezTo>
                  <a:cubicBezTo>
                    <a:pt x="649" y="4396"/>
                    <a:pt x="425" y="2239"/>
                    <a:pt x="202" y="81"/>
                  </a:cubicBezTo>
                  <a:cubicBezTo>
                    <a:pt x="192" y="41"/>
                    <a:pt x="155" y="1"/>
                    <a:pt x="10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978;p66"/>
            <p:cNvSpPr/>
            <p:nvPr/>
          </p:nvSpPr>
          <p:spPr>
            <a:xfrm rot="5400000">
              <a:off x="5003392" y="6753854"/>
              <a:ext cx="30414" cy="30466"/>
            </a:xfrm>
            <a:custGeom>
              <a:avLst/>
              <a:gdLst/>
              <a:ahLst/>
              <a:cxnLst/>
              <a:rect l="l" t="t" r="r" b="b"/>
              <a:pathLst>
                <a:path w="582" h="583" extrusionOk="0">
                  <a:moveTo>
                    <a:pt x="291" y="1"/>
                  </a:moveTo>
                  <a:cubicBezTo>
                    <a:pt x="135" y="1"/>
                    <a:pt x="0" y="124"/>
                    <a:pt x="0" y="292"/>
                  </a:cubicBezTo>
                  <a:cubicBezTo>
                    <a:pt x="0" y="448"/>
                    <a:pt x="135" y="582"/>
                    <a:pt x="291" y="582"/>
                  </a:cubicBezTo>
                  <a:cubicBezTo>
                    <a:pt x="448" y="582"/>
                    <a:pt x="582" y="448"/>
                    <a:pt x="582" y="292"/>
                  </a:cubicBezTo>
                  <a:cubicBezTo>
                    <a:pt x="582" y="124"/>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979;p66"/>
            <p:cNvSpPr/>
            <p:nvPr/>
          </p:nvSpPr>
          <p:spPr>
            <a:xfrm rot="5400000">
              <a:off x="4972691" y="6725556"/>
              <a:ext cx="29891" cy="30414"/>
            </a:xfrm>
            <a:custGeom>
              <a:avLst/>
              <a:gdLst/>
              <a:ahLst/>
              <a:cxnLst/>
              <a:rect l="l" t="t" r="r" b="b"/>
              <a:pathLst>
                <a:path w="572" h="582" extrusionOk="0">
                  <a:moveTo>
                    <a:pt x="280" y="0"/>
                  </a:moveTo>
                  <a:cubicBezTo>
                    <a:pt x="124" y="0"/>
                    <a:pt x="1" y="135"/>
                    <a:pt x="1" y="291"/>
                  </a:cubicBezTo>
                  <a:cubicBezTo>
                    <a:pt x="1" y="448"/>
                    <a:pt x="124" y="582"/>
                    <a:pt x="280" y="582"/>
                  </a:cubicBezTo>
                  <a:cubicBezTo>
                    <a:pt x="448" y="582"/>
                    <a:pt x="571" y="448"/>
                    <a:pt x="571" y="291"/>
                  </a:cubicBezTo>
                  <a:cubicBezTo>
                    <a:pt x="571" y="135"/>
                    <a:pt x="448" y="0"/>
                    <a:pt x="280"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980;p66"/>
            <p:cNvSpPr/>
            <p:nvPr/>
          </p:nvSpPr>
          <p:spPr>
            <a:xfrm rot="5400000">
              <a:off x="5374025" y="5801234"/>
              <a:ext cx="257107" cy="335493"/>
            </a:xfrm>
            <a:custGeom>
              <a:avLst/>
              <a:gdLst/>
              <a:ahLst/>
              <a:cxnLst/>
              <a:rect l="l" t="t" r="r" b="b"/>
              <a:pathLst>
                <a:path w="4920" h="6420" extrusionOk="0">
                  <a:moveTo>
                    <a:pt x="4802" y="0"/>
                  </a:moveTo>
                  <a:cubicBezTo>
                    <a:pt x="4785" y="0"/>
                    <a:pt x="4768" y="4"/>
                    <a:pt x="4752" y="12"/>
                  </a:cubicBezTo>
                  <a:cubicBezTo>
                    <a:pt x="3668" y="806"/>
                    <a:pt x="2583" y="1633"/>
                    <a:pt x="1700" y="2661"/>
                  </a:cubicBezTo>
                  <a:cubicBezTo>
                    <a:pt x="817" y="3701"/>
                    <a:pt x="146" y="4953"/>
                    <a:pt x="12" y="6317"/>
                  </a:cubicBezTo>
                  <a:cubicBezTo>
                    <a:pt x="0" y="6373"/>
                    <a:pt x="45" y="6418"/>
                    <a:pt x="90" y="6418"/>
                  </a:cubicBezTo>
                  <a:cubicBezTo>
                    <a:pt x="96" y="6419"/>
                    <a:pt x="102" y="6420"/>
                    <a:pt x="107" y="6420"/>
                  </a:cubicBezTo>
                  <a:cubicBezTo>
                    <a:pt x="155" y="6420"/>
                    <a:pt x="191" y="6380"/>
                    <a:pt x="191" y="6340"/>
                  </a:cubicBezTo>
                  <a:cubicBezTo>
                    <a:pt x="325" y="5020"/>
                    <a:pt x="984" y="3802"/>
                    <a:pt x="1845" y="2784"/>
                  </a:cubicBezTo>
                  <a:cubicBezTo>
                    <a:pt x="2706" y="1767"/>
                    <a:pt x="3779" y="951"/>
                    <a:pt x="4864" y="168"/>
                  </a:cubicBezTo>
                  <a:cubicBezTo>
                    <a:pt x="4909" y="135"/>
                    <a:pt x="4920" y="79"/>
                    <a:pt x="4886" y="34"/>
                  </a:cubicBezTo>
                  <a:cubicBezTo>
                    <a:pt x="4865" y="13"/>
                    <a:pt x="4834" y="0"/>
                    <a:pt x="480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981;p66"/>
            <p:cNvSpPr/>
            <p:nvPr/>
          </p:nvSpPr>
          <p:spPr>
            <a:xfrm rot="5400000">
              <a:off x="5277376" y="5796453"/>
              <a:ext cx="289245" cy="428616"/>
            </a:xfrm>
            <a:custGeom>
              <a:avLst/>
              <a:gdLst/>
              <a:ahLst/>
              <a:cxnLst/>
              <a:rect l="l" t="t" r="r" b="b"/>
              <a:pathLst>
                <a:path w="5535" h="8202" extrusionOk="0">
                  <a:moveTo>
                    <a:pt x="5256" y="0"/>
                  </a:moveTo>
                  <a:cubicBezTo>
                    <a:pt x="5248" y="0"/>
                    <a:pt x="5240" y="1"/>
                    <a:pt x="5233" y="3"/>
                  </a:cubicBezTo>
                  <a:cubicBezTo>
                    <a:pt x="5177" y="26"/>
                    <a:pt x="5154" y="70"/>
                    <a:pt x="5177" y="126"/>
                  </a:cubicBezTo>
                  <a:cubicBezTo>
                    <a:pt x="5300" y="473"/>
                    <a:pt x="5356" y="831"/>
                    <a:pt x="5356" y="1200"/>
                  </a:cubicBezTo>
                  <a:cubicBezTo>
                    <a:pt x="5356" y="2441"/>
                    <a:pt x="4696" y="3715"/>
                    <a:pt x="3824" y="4677"/>
                  </a:cubicBezTo>
                  <a:cubicBezTo>
                    <a:pt x="2695" y="5918"/>
                    <a:pt x="1241" y="6834"/>
                    <a:pt x="34" y="8042"/>
                  </a:cubicBezTo>
                  <a:cubicBezTo>
                    <a:pt x="0" y="8086"/>
                    <a:pt x="0" y="8142"/>
                    <a:pt x="34" y="8176"/>
                  </a:cubicBezTo>
                  <a:cubicBezTo>
                    <a:pt x="51" y="8193"/>
                    <a:pt x="76" y="8201"/>
                    <a:pt x="101" y="8201"/>
                  </a:cubicBezTo>
                  <a:cubicBezTo>
                    <a:pt x="126" y="8201"/>
                    <a:pt x="151" y="8193"/>
                    <a:pt x="168" y="8176"/>
                  </a:cubicBezTo>
                  <a:cubicBezTo>
                    <a:pt x="1353" y="6980"/>
                    <a:pt x="2818" y="6063"/>
                    <a:pt x="3958" y="4800"/>
                  </a:cubicBezTo>
                  <a:cubicBezTo>
                    <a:pt x="4853" y="3816"/>
                    <a:pt x="5535" y="2508"/>
                    <a:pt x="5535" y="1200"/>
                  </a:cubicBezTo>
                  <a:cubicBezTo>
                    <a:pt x="5535" y="819"/>
                    <a:pt x="5479" y="428"/>
                    <a:pt x="5344" y="59"/>
                  </a:cubicBezTo>
                  <a:cubicBezTo>
                    <a:pt x="5335" y="22"/>
                    <a:pt x="5295" y="0"/>
                    <a:pt x="5256"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982;p66"/>
            <p:cNvSpPr/>
            <p:nvPr/>
          </p:nvSpPr>
          <p:spPr>
            <a:xfrm rot="5400000">
              <a:off x="5433966" y="5941650"/>
              <a:ext cx="139109" cy="194920"/>
            </a:xfrm>
            <a:custGeom>
              <a:avLst/>
              <a:gdLst/>
              <a:ahLst/>
              <a:cxnLst/>
              <a:rect l="l" t="t" r="r" b="b"/>
              <a:pathLst>
                <a:path w="2662" h="3730" extrusionOk="0">
                  <a:moveTo>
                    <a:pt x="2550" y="1"/>
                  </a:moveTo>
                  <a:cubicBezTo>
                    <a:pt x="2522" y="1"/>
                    <a:pt x="2496" y="16"/>
                    <a:pt x="2482" y="43"/>
                  </a:cubicBezTo>
                  <a:cubicBezTo>
                    <a:pt x="1666" y="1217"/>
                    <a:pt x="850" y="2402"/>
                    <a:pt x="34" y="3587"/>
                  </a:cubicBezTo>
                  <a:cubicBezTo>
                    <a:pt x="0" y="3620"/>
                    <a:pt x="11" y="3687"/>
                    <a:pt x="56" y="3710"/>
                  </a:cubicBezTo>
                  <a:cubicBezTo>
                    <a:pt x="74" y="3723"/>
                    <a:pt x="93" y="3729"/>
                    <a:pt x="112" y="3729"/>
                  </a:cubicBezTo>
                  <a:cubicBezTo>
                    <a:pt x="142" y="3729"/>
                    <a:pt x="170" y="3715"/>
                    <a:pt x="190" y="3687"/>
                  </a:cubicBezTo>
                  <a:lnTo>
                    <a:pt x="2628" y="143"/>
                  </a:lnTo>
                  <a:cubicBezTo>
                    <a:pt x="2661" y="110"/>
                    <a:pt x="2650" y="43"/>
                    <a:pt x="2605" y="20"/>
                  </a:cubicBezTo>
                  <a:cubicBezTo>
                    <a:pt x="2588" y="7"/>
                    <a:pt x="2568" y="1"/>
                    <a:pt x="2550"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983;p66"/>
            <p:cNvSpPr/>
            <p:nvPr/>
          </p:nvSpPr>
          <p:spPr>
            <a:xfrm rot="5400000">
              <a:off x="5197345" y="5856209"/>
              <a:ext cx="30414" cy="30414"/>
            </a:xfrm>
            <a:custGeom>
              <a:avLst/>
              <a:gdLst/>
              <a:ahLst/>
              <a:cxnLst/>
              <a:rect l="l" t="t" r="r" b="b"/>
              <a:pathLst>
                <a:path w="582" h="582" extrusionOk="0">
                  <a:moveTo>
                    <a:pt x="291" y="0"/>
                  </a:moveTo>
                  <a:cubicBezTo>
                    <a:pt x="135" y="0"/>
                    <a:pt x="0" y="134"/>
                    <a:pt x="0" y="291"/>
                  </a:cubicBezTo>
                  <a:cubicBezTo>
                    <a:pt x="0" y="458"/>
                    <a:pt x="135" y="581"/>
                    <a:pt x="291" y="581"/>
                  </a:cubicBezTo>
                  <a:cubicBezTo>
                    <a:pt x="448" y="581"/>
                    <a:pt x="582" y="458"/>
                    <a:pt x="582" y="291"/>
                  </a:cubicBezTo>
                  <a:cubicBezTo>
                    <a:pt x="582" y="134"/>
                    <a:pt x="448" y="0"/>
                    <a:pt x="291"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984;p66"/>
            <p:cNvSpPr/>
            <p:nvPr/>
          </p:nvSpPr>
          <p:spPr>
            <a:xfrm rot="5400000">
              <a:off x="5396001" y="5960176"/>
              <a:ext cx="30414" cy="30466"/>
            </a:xfrm>
            <a:custGeom>
              <a:avLst/>
              <a:gdLst/>
              <a:ahLst/>
              <a:cxnLst/>
              <a:rect l="l" t="t" r="r" b="b"/>
              <a:pathLst>
                <a:path w="582" h="583" extrusionOk="0">
                  <a:moveTo>
                    <a:pt x="291" y="1"/>
                  </a:moveTo>
                  <a:cubicBezTo>
                    <a:pt x="123" y="1"/>
                    <a:pt x="0" y="135"/>
                    <a:pt x="0" y="292"/>
                  </a:cubicBezTo>
                  <a:cubicBezTo>
                    <a:pt x="0" y="459"/>
                    <a:pt x="123" y="582"/>
                    <a:pt x="291" y="582"/>
                  </a:cubicBezTo>
                  <a:cubicBezTo>
                    <a:pt x="448" y="582"/>
                    <a:pt x="582" y="459"/>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985;p66"/>
            <p:cNvSpPr/>
            <p:nvPr/>
          </p:nvSpPr>
          <p:spPr>
            <a:xfrm rot="5400000">
              <a:off x="5318295" y="5830472"/>
              <a:ext cx="30414" cy="30466"/>
            </a:xfrm>
            <a:custGeom>
              <a:avLst/>
              <a:gdLst/>
              <a:ahLst/>
              <a:cxnLst/>
              <a:rect l="l" t="t" r="r" b="b"/>
              <a:pathLst>
                <a:path w="582" h="583" extrusionOk="0">
                  <a:moveTo>
                    <a:pt x="291" y="1"/>
                  </a:moveTo>
                  <a:cubicBezTo>
                    <a:pt x="135" y="1"/>
                    <a:pt x="0" y="135"/>
                    <a:pt x="0" y="292"/>
                  </a:cubicBezTo>
                  <a:cubicBezTo>
                    <a:pt x="0" y="448"/>
                    <a:pt x="135" y="582"/>
                    <a:pt x="291" y="582"/>
                  </a:cubicBezTo>
                  <a:cubicBezTo>
                    <a:pt x="448" y="582"/>
                    <a:pt x="582" y="448"/>
                    <a:pt x="582" y="292"/>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986;p66"/>
            <p:cNvSpPr/>
            <p:nvPr/>
          </p:nvSpPr>
          <p:spPr>
            <a:xfrm rot="5400000">
              <a:off x="5542947" y="5845156"/>
              <a:ext cx="385660" cy="102791"/>
            </a:xfrm>
            <a:custGeom>
              <a:avLst/>
              <a:gdLst/>
              <a:ahLst/>
              <a:cxnLst/>
              <a:rect l="l" t="t" r="r" b="b"/>
              <a:pathLst>
                <a:path w="7380" h="1967" extrusionOk="0">
                  <a:moveTo>
                    <a:pt x="2259" y="1"/>
                  </a:moveTo>
                  <a:cubicBezTo>
                    <a:pt x="1521" y="1"/>
                    <a:pt x="783" y="112"/>
                    <a:pt x="79" y="314"/>
                  </a:cubicBezTo>
                  <a:cubicBezTo>
                    <a:pt x="34" y="336"/>
                    <a:pt x="0" y="381"/>
                    <a:pt x="12" y="437"/>
                  </a:cubicBezTo>
                  <a:cubicBezTo>
                    <a:pt x="29" y="472"/>
                    <a:pt x="60" y="500"/>
                    <a:pt x="99" y="500"/>
                  </a:cubicBezTo>
                  <a:cubicBezTo>
                    <a:pt x="111" y="500"/>
                    <a:pt x="122" y="497"/>
                    <a:pt x="135" y="493"/>
                  </a:cubicBezTo>
                  <a:cubicBezTo>
                    <a:pt x="828" y="291"/>
                    <a:pt x="1543" y="191"/>
                    <a:pt x="2259" y="191"/>
                  </a:cubicBezTo>
                  <a:cubicBezTo>
                    <a:pt x="4048" y="191"/>
                    <a:pt x="5836" y="806"/>
                    <a:pt x="7211" y="1946"/>
                  </a:cubicBezTo>
                  <a:cubicBezTo>
                    <a:pt x="7230" y="1960"/>
                    <a:pt x="7251" y="1966"/>
                    <a:pt x="7271" y="1966"/>
                  </a:cubicBezTo>
                  <a:cubicBezTo>
                    <a:pt x="7299" y="1966"/>
                    <a:pt x="7326" y="1954"/>
                    <a:pt x="7346" y="1935"/>
                  </a:cubicBezTo>
                  <a:cubicBezTo>
                    <a:pt x="7379" y="1890"/>
                    <a:pt x="7379" y="1834"/>
                    <a:pt x="7334" y="1801"/>
                  </a:cubicBezTo>
                  <a:cubicBezTo>
                    <a:pt x="5926" y="638"/>
                    <a:pt x="4092" y="1"/>
                    <a:pt x="225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987;p66"/>
            <p:cNvSpPr/>
            <p:nvPr/>
          </p:nvSpPr>
          <p:spPr>
            <a:xfrm rot="5400000">
              <a:off x="5558311" y="5909590"/>
              <a:ext cx="247230" cy="39925"/>
            </a:xfrm>
            <a:custGeom>
              <a:avLst/>
              <a:gdLst/>
              <a:ahLst/>
              <a:cxnLst/>
              <a:rect l="l" t="t" r="r" b="b"/>
              <a:pathLst>
                <a:path w="4731" h="764" extrusionOk="0">
                  <a:moveTo>
                    <a:pt x="113" y="1"/>
                  </a:moveTo>
                  <a:cubicBezTo>
                    <a:pt x="57" y="1"/>
                    <a:pt x="12" y="34"/>
                    <a:pt x="1" y="90"/>
                  </a:cubicBezTo>
                  <a:cubicBezTo>
                    <a:pt x="1" y="135"/>
                    <a:pt x="34" y="180"/>
                    <a:pt x="90" y="191"/>
                  </a:cubicBezTo>
                  <a:cubicBezTo>
                    <a:pt x="1600" y="348"/>
                    <a:pt x="3109" y="538"/>
                    <a:pt x="4618" y="761"/>
                  </a:cubicBezTo>
                  <a:cubicBezTo>
                    <a:pt x="4625" y="763"/>
                    <a:pt x="4632" y="763"/>
                    <a:pt x="4639" y="763"/>
                  </a:cubicBezTo>
                  <a:cubicBezTo>
                    <a:pt x="4685" y="763"/>
                    <a:pt x="4720" y="732"/>
                    <a:pt x="4730" y="683"/>
                  </a:cubicBezTo>
                  <a:cubicBezTo>
                    <a:pt x="4730" y="638"/>
                    <a:pt x="4696" y="582"/>
                    <a:pt x="4652" y="582"/>
                  </a:cubicBezTo>
                  <a:cubicBezTo>
                    <a:pt x="3142" y="359"/>
                    <a:pt x="1622" y="169"/>
                    <a:pt x="1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988;p66"/>
            <p:cNvSpPr/>
            <p:nvPr/>
          </p:nvSpPr>
          <p:spPr>
            <a:xfrm rot="5400000">
              <a:off x="5478331" y="5819106"/>
              <a:ext cx="313231" cy="73056"/>
            </a:xfrm>
            <a:custGeom>
              <a:avLst/>
              <a:gdLst/>
              <a:ahLst/>
              <a:cxnLst/>
              <a:rect l="l" t="t" r="r" b="b"/>
              <a:pathLst>
                <a:path w="5994" h="1398" extrusionOk="0">
                  <a:moveTo>
                    <a:pt x="102" y="1"/>
                  </a:moveTo>
                  <a:cubicBezTo>
                    <a:pt x="70" y="1"/>
                    <a:pt x="39" y="18"/>
                    <a:pt x="23" y="56"/>
                  </a:cubicBezTo>
                  <a:cubicBezTo>
                    <a:pt x="1" y="101"/>
                    <a:pt x="12" y="157"/>
                    <a:pt x="57" y="179"/>
                  </a:cubicBezTo>
                  <a:cubicBezTo>
                    <a:pt x="1711" y="984"/>
                    <a:pt x="3534" y="1398"/>
                    <a:pt x="5367" y="1398"/>
                  </a:cubicBezTo>
                  <a:cubicBezTo>
                    <a:pt x="5546" y="1398"/>
                    <a:pt x="5725" y="1398"/>
                    <a:pt x="5904" y="1387"/>
                  </a:cubicBezTo>
                  <a:cubicBezTo>
                    <a:pt x="5960" y="1387"/>
                    <a:pt x="5993" y="1342"/>
                    <a:pt x="5993" y="1286"/>
                  </a:cubicBezTo>
                  <a:cubicBezTo>
                    <a:pt x="5993" y="1241"/>
                    <a:pt x="5949" y="1197"/>
                    <a:pt x="5893" y="1197"/>
                  </a:cubicBezTo>
                  <a:cubicBezTo>
                    <a:pt x="5725" y="1208"/>
                    <a:pt x="5546" y="1219"/>
                    <a:pt x="5367" y="1219"/>
                  </a:cubicBezTo>
                  <a:cubicBezTo>
                    <a:pt x="3567" y="1219"/>
                    <a:pt x="1767" y="794"/>
                    <a:pt x="146" y="11"/>
                  </a:cubicBezTo>
                  <a:cubicBezTo>
                    <a:pt x="132" y="4"/>
                    <a:pt x="117"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989;p66"/>
            <p:cNvSpPr/>
            <p:nvPr/>
          </p:nvSpPr>
          <p:spPr>
            <a:xfrm rot="5400000">
              <a:off x="5679026" y="5796034"/>
              <a:ext cx="30466" cy="30414"/>
            </a:xfrm>
            <a:custGeom>
              <a:avLst/>
              <a:gdLst/>
              <a:ahLst/>
              <a:cxnLst/>
              <a:rect l="l" t="t" r="r" b="b"/>
              <a:pathLst>
                <a:path w="583" h="582" extrusionOk="0">
                  <a:moveTo>
                    <a:pt x="291" y="1"/>
                  </a:moveTo>
                  <a:cubicBezTo>
                    <a:pt x="124" y="1"/>
                    <a:pt x="1" y="135"/>
                    <a:pt x="1" y="291"/>
                  </a:cubicBezTo>
                  <a:cubicBezTo>
                    <a:pt x="1" y="448"/>
                    <a:pt x="124" y="582"/>
                    <a:pt x="291" y="582"/>
                  </a:cubicBezTo>
                  <a:cubicBezTo>
                    <a:pt x="448" y="582"/>
                    <a:pt x="582" y="448"/>
                    <a:pt x="582" y="291"/>
                  </a:cubicBezTo>
                  <a:cubicBezTo>
                    <a:pt x="582" y="135"/>
                    <a:pt x="448" y="1"/>
                    <a:pt x="29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990;p66"/>
            <p:cNvSpPr/>
            <p:nvPr/>
          </p:nvSpPr>
          <p:spPr>
            <a:xfrm rot="5400000">
              <a:off x="5751455" y="5689115"/>
              <a:ext cx="30466" cy="30414"/>
            </a:xfrm>
            <a:custGeom>
              <a:avLst/>
              <a:gdLst/>
              <a:ahLst/>
              <a:cxnLst/>
              <a:rect l="l" t="t" r="r" b="b"/>
              <a:pathLst>
                <a:path w="583" h="582" extrusionOk="0">
                  <a:moveTo>
                    <a:pt x="292" y="0"/>
                  </a:moveTo>
                  <a:cubicBezTo>
                    <a:pt x="135" y="0"/>
                    <a:pt x="1" y="123"/>
                    <a:pt x="1" y="291"/>
                  </a:cubicBezTo>
                  <a:cubicBezTo>
                    <a:pt x="1" y="447"/>
                    <a:pt x="135" y="582"/>
                    <a:pt x="292" y="582"/>
                  </a:cubicBezTo>
                  <a:cubicBezTo>
                    <a:pt x="448" y="582"/>
                    <a:pt x="582" y="447"/>
                    <a:pt x="582" y="291"/>
                  </a:cubicBezTo>
                  <a:cubicBezTo>
                    <a:pt x="582" y="123"/>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991;p66"/>
            <p:cNvSpPr/>
            <p:nvPr/>
          </p:nvSpPr>
          <p:spPr>
            <a:xfrm rot="5400000">
              <a:off x="5650389" y="5689115"/>
              <a:ext cx="30466" cy="30414"/>
            </a:xfrm>
            <a:custGeom>
              <a:avLst/>
              <a:gdLst/>
              <a:ahLst/>
              <a:cxnLst/>
              <a:rect l="l" t="t" r="r" b="b"/>
              <a:pathLst>
                <a:path w="583" h="582" extrusionOk="0">
                  <a:moveTo>
                    <a:pt x="292" y="0"/>
                  </a:moveTo>
                  <a:cubicBezTo>
                    <a:pt x="135" y="0"/>
                    <a:pt x="1" y="135"/>
                    <a:pt x="1" y="291"/>
                  </a:cubicBezTo>
                  <a:cubicBezTo>
                    <a:pt x="1" y="448"/>
                    <a:pt x="135" y="582"/>
                    <a:pt x="292" y="582"/>
                  </a:cubicBezTo>
                  <a:cubicBezTo>
                    <a:pt x="448" y="582"/>
                    <a:pt x="582" y="448"/>
                    <a:pt x="582" y="291"/>
                  </a:cubicBezTo>
                  <a:cubicBezTo>
                    <a:pt x="582" y="135"/>
                    <a:pt x="448" y="0"/>
                    <a:pt x="292"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992;p66"/>
            <p:cNvSpPr/>
            <p:nvPr/>
          </p:nvSpPr>
          <p:spPr>
            <a:xfrm rot="5400000">
              <a:off x="5331699" y="6150054"/>
              <a:ext cx="679" cy="679"/>
            </a:xfrm>
            <a:custGeom>
              <a:avLst/>
              <a:gdLst/>
              <a:ahLst/>
              <a:cxnLst/>
              <a:rect l="l" t="t" r="r" b="b"/>
              <a:pathLst>
                <a:path w="13" h="13" extrusionOk="0">
                  <a:moveTo>
                    <a:pt x="12" y="1"/>
                  </a:moveTo>
                  <a:cubicBezTo>
                    <a:pt x="1" y="1"/>
                    <a:pt x="1" y="1"/>
                    <a:pt x="1" y="12"/>
                  </a:cubicBezTo>
                  <a:lnTo>
                    <a:pt x="12"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993;p66"/>
            <p:cNvSpPr/>
            <p:nvPr/>
          </p:nvSpPr>
          <p:spPr>
            <a:xfrm rot="5400000">
              <a:off x="5357723" y="6017163"/>
              <a:ext cx="105769" cy="262960"/>
            </a:xfrm>
            <a:custGeom>
              <a:avLst/>
              <a:gdLst/>
              <a:ahLst/>
              <a:cxnLst/>
              <a:rect l="l" t="t" r="r" b="b"/>
              <a:pathLst>
                <a:path w="2024" h="5032" extrusionOk="0">
                  <a:moveTo>
                    <a:pt x="1096" y="0"/>
                  </a:moveTo>
                  <a:cubicBezTo>
                    <a:pt x="1018" y="537"/>
                    <a:pt x="827" y="1062"/>
                    <a:pt x="570" y="1554"/>
                  </a:cubicBezTo>
                  <a:cubicBezTo>
                    <a:pt x="582" y="1599"/>
                    <a:pt x="593" y="1644"/>
                    <a:pt x="593" y="1677"/>
                  </a:cubicBezTo>
                  <a:cubicBezTo>
                    <a:pt x="705" y="2270"/>
                    <a:pt x="626" y="2862"/>
                    <a:pt x="492" y="3444"/>
                  </a:cubicBezTo>
                  <a:cubicBezTo>
                    <a:pt x="369" y="3992"/>
                    <a:pt x="213" y="4517"/>
                    <a:pt x="0" y="5031"/>
                  </a:cubicBezTo>
                  <a:cubicBezTo>
                    <a:pt x="391" y="4729"/>
                    <a:pt x="738" y="4405"/>
                    <a:pt x="1029" y="4036"/>
                  </a:cubicBezTo>
                  <a:cubicBezTo>
                    <a:pt x="1029" y="4036"/>
                    <a:pt x="1029" y="4036"/>
                    <a:pt x="1029" y="4025"/>
                  </a:cubicBezTo>
                  <a:lnTo>
                    <a:pt x="1040" y="4025"/>
                  </a:lnTo>
                  <a:cubicBezTo>
                    <a:pt x="1040" y="4014"/>
                    <a:pt x="1040" y="4014"/>
                    <a:pt x="1051" y="4014"/>
                  </a:cubicBezTo>
                  <a:lnTo>
                    <a:pt x="1051" y="4003"/>
                  </a:lnTo>
                  <a:cubicBezTo>
                    <a:pt x="1599" y="3287"/>
                    <a:pt x="1912" y="2426"/>
                    <a:pt x="2024" y="1543"/>
                  </a:cubicBezTo>
                  <a:cubicBezTo>
                    <a:pt x="1632" y="1085"/>
                    <a:pt x="1308" y="570"/>
                    <a:pt x="10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994;p66"/>
            <p:cNvSpPr/>
            <p:nvPr/>
          </p:nvSpPr>
          <p:spPr>
            <a:xfrm rot="5400000">
              <a:off x="5477471" y="6136911"/>
              <a:ext cx="48547" cy="80686"/>
            </a:xfrm>
            <a:custGeom>
              <a:avLst/>
              <a:gdLst/>
              <a:ahLst/>
              <a:cxnLst/>
              <a:rect l="l" t="t" r="r" b="b"/>
              <a:pathLst>
                <a:path w="929" h="1544" extrusionOk="0">
                  <a:moveTo>
                    <a:pt x="929" y="1543"/>
                  </a:moveTo>
                  <a:lnTo>
                    <a:pt x="929" y="1543"/>
                  </a:lnTo>
                  <a:cubicBezTo>
                    <a:pt x="537" y="1085"/>
                    <a:pt x="213" y="570"/>
                    <a:pt x="1" y="0"/>
                  </a:cubicBezTo>
                  <a:lnTo>
                    <a:pt x="1" y="0"/>
                  </a:lnTo>
                  <a:cubicBezTo>
                    <a:pt x="213" y="570"/>
                    <a:pt x="537" y="1085"/>
                    <a:pt x="929" y="1543"/>
                  </a:cubicBezTo>
                  <a:cubicBezTo>
                    <a:pt x="929" y="1543"/>
                    <a:pt x="929" y="1543"/>
                    <a:pt x="929" y="1543"/>
                  </a:cubicBezTo>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995;p66"/>
            <p:cNvSpPr/>
            <p:nvPr/>
          </p:nvSpPr>
          <p:spPr>
            <a:xfrm rot="5400000">
              <a:off x="5407968" y="5792795"/>
              <a:ext cx="4128" cy="26965"/>
            </a:xfrm>
            <a:custGeom>
              <a:avLst/>
              <a:gdLst/>
              <a:ahLst/>
              <a:cxnLst/>
              <a:rect l="l" t="t" r="r" b="b"/>
              <a:pathLst>
                <a:path w="79" h="516" extrusionOk="0">
                  <a:moveTo>
                    <a:pt x="0" y="515"/>
                  </a:moveTo>
                  <a:cubicBezTo>
                    <a:pt x="23" y="347"/>
                    <a:pt x="45" y="180"/>
                    <a:pt x="79" y="1"/>
                  </a:cubicBezTo>
                  <a:lnTo>
                    <a:pt x="79" y="1"/>
                  </a:lnTo>
                  <a:cubicBezTo>
                    <a:pt x="45" y="180"/>
                    <a:pt x="23" y="347"/>
                    <a:pt x="0" y="515"/>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996;p66"/>
            <p:cNvSpPr/>
            <p:nvPr/>
          </p:nvSpPr>
          <p:spPr>
            <a:xfrm rot="5400000">
              <a:off x="5470207" y="5781977"/>
              <a:ext cx="33340" cy="92966"/>
            </a:xfrm>
            <a:custGeom>
              <a:avLst/>
              <a:gdLst/>
              <a:ahLst/>
              <a:cxnLst/>
              <a:rect l="l" t="t" r="r" b="b"/>
              <a:pathLst>
                <a:path w="638" h="1779" extrusionOk="0">
                  <a:moveTo>
                    <a:pt x="1" y="1779"/>
                  </a:moveTo>
                  <a:cubicBezTo>
                    <a:pt x="135" y="1153"/>
                    <a:pt x="347" y="560"/>
                    <a:pt x="638" y="1"/>
                  </a:cubicBezTo>
                  <a:lnTo>
                    <a:pt x="638" y="1"/>
                  </a:lnTo>
                  <a:cubicBezTo>
                    <a:pt x="347" y="560"/>
                    <a:pt x="135" y="1153"/>
                    <a:pt x="1" y="1779"/>
                  </a:cubicBezTo>
                  <a:lnTo>
                    <a:pt x="1" y="1779"/>
                  </a:ln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997;p66"/>
            <p:cNvSpPr/>
            <p:nvPr/>
          </p:nvSpPr>
          <p:spPr>
            <a:xfrm rot="5400000">
              <a:off x="5430178" y="5801574"/>
              <a:ext cx="3554" cy="16984"/>
            </a:xfrm>
            <a:custGeom>
              <a:avLst/>
              <a:gdLst/>
              <a:ahLst/>
              <a:cxnLst/>
              <a:rect l="l" t="t" r="r" b="b"/>
              <a:pathLst>
                <a:path w="68" h="325" extrusionOk="0">
                  <a:moveTo>
                    <a:pt x="1" y="325"/>
                  </a:moveTo>
                  <a:cubicBezTo>
                    <a:pt x="23" y="213"/>
                    <a:pt x="34" y="101"/>
                    <a:pt x="68" y="1"/>
                  </a:cubicBezTo>
                  <a:lnTo>
                    <a:pt x="68" y="1"/>
                  </a:lnTo>
                  <a:cubicBezTo>
                    <a:pt x="34" y="101"/>
                    <a:pt x="23" y="213"/>
                    <a:pt x="1" y="325"/>
                  </a:cubicBezTo>
                  <a:lnTo>
                    <a:pt x="1" y="325"/>
                  </a:lnTo>
                  <a:close/>
                </a:path>
              </a:pathLst>
            </a:custGeom>
            <a:solidFill>
              <a:srgbClr val="745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998;p66"/>
            <p:cNvSpPr/>
            <p:nvPr/>
          </p:nvSpPr>
          <p:spPr>
            <a:xfrm rot="5400000">
              <a:off x="5387509" y="5789894"/>
              <a:ext cx="142611" cy="167694"/>
            </a:xfrm>
            <a:custGeom>
              <a:avLst/>
              <a:gdLst/>
              <a:ahLst/>
              <a:cxnLst/>
              <a:rect l="l" t="t" r="r" b="b"/>
              <a:pathLst>
                <a:path w="2729" h="3209" extrusionOk="0">
                  <a:moveTo>
                    <a:pt x="2729" y="0"/>
                  </a:moveTo>
                  <a:cubicBezTo>
                    <a:pt x="2315" y="123"/>
                    <a:pt x="1901" y="190"/>
                    <a:pt x="1465" y="201"/>
                  </a:cubicBezTo>
                  <a:cubicBezTo>
                    <a:pt x="1432" y="213"/>
                    <a:pt x="1387" y="213"/>
                    <a:pt x="1354" y="213"/>
                  </a:cubicBezTo>
                  <a:lnTo>
                    <a:pt x="1331" y="213"/>
                  </a:lnTo>
                  <a:cubicBezTo>
                    <a:pt x="1164" y="213"/>
                    <a:pt x="985" y="201"/>
                    <a:pt x="817" y="179"/>
                  </a:cubicBezTo>
                  <a:cubicBezTo>
                    <a:pt x="526" y="738"/>
                    <a:pt x="314" y="1331"/>
                    <a:pt x="180" y="1957"/>
                  </a:cubicBezTo>
                  <a:cubicBezTo>
                    <a:pt x="146" y="2057"/>
                    <a:pt x="135" y="2169"/>
                    <a:pt x="113" y="2281"/>
                  </a:cubicBezTo>
                  <a:cubicBezTo>
                    <a:pt x="79" y="2460"/>
                    <a:pt x="57" y="2627"/>
                    <a:pt x="34" y="2795"/>
                  </a:cubicBezTo>
                  <a:cubicBezTo>
                    <a:pt x="23" y="2829"/>
                    <a:pt x="23" y="2862"/>
                    <a:pt x="23" y="2896"/>
                  </a:cubicBezTo>
                  <a:cubicBezTo>
                    <a:pt x="12" y="2996"/>
                    <a:pt x="1" y="3108"/>
                    <a:pt x="1" y="3209"/>
                  </a:cubicBezTo>
                  <a:cubicBezTo>
                    <a:pt x="549" y="2381"/>
                    <a:pt x="1175" y="1621"/>
                    <a:pt x="1924" y="995"/>
                  </a:cubicBezTo>
                  <a:cubicBezTo>
                    <a:pt x="2080" y="772"/>
                    <a:pt x="2248" y="548"/>
                    <a:pt x="2427" y="335"/>
                  </a:cubicBezTo>
                  <a:cubicBezTo>
                    <a:pt x="2527" y="224"/>
                    <a:pt x="2628" y="112"/>
                    <a:pt x="27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999;p66"/>
            <p:cNvSpPr/>
            <p:nvPr/>
          </p:nvSpPr>
          <p:spPr>
            <a:xfrm rot="5400000">
              <a:off x="5518388" y="5858221"/>
              <a:ext cx="28115" cy="1829"/>
            </a:xfrm>
            <a:custGeom>
              <a:avLst/>
              <a:gdLst/>
              <a:ahLst/>
              <a:cxnLst/>
              <a:rect l="l" t="t" r="r" b="b"/>
              <a:pathLst>
                <a:path w="538" h="35" extrusionOk="0">
                  <a:moveTo>
                    <a:pt x="515" y="35"/>
                  </a:moveTo>
                  <a:cubicBezTo>
                    <a:pt x="348" y="35"/>
                    <a:pt x="169" y="23"/>
                    <a:pt x="1" y="1"/>
                  </a:cubicBezTo>
                  <a:lnTo>
                    <a:pt x="1" y="1"/>
                  </a:lnTo>
                  <a:lnTo>
                    <a:pt x="1" y="1"/>
                  </a:lnTo>
                  <a:cubicBezTo>
                    <a:pt x="169" y="23"/>
                    <a:pt x="348" y="35"/>
                    <a:pt x="515" y="35"/>
                  </a:cubicBezTo>
                  <a:lnTo>
                    <a:pt x="538" y="35"/>
                  </a:lnTo>
                  <a:lnTo>
                    <a:pt x="515" y="35"/>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9000;p66"/>
            <p:cNvSpPr/>
            <p:nvPr/>
          </p:nvSpPr>
          <p:spPr>
            <a:xfrm rot="5400000">
              <a:off x="5438931" y="5967518"/>
              <a:ext cx="213890" cy="141984"/>
            </a:xfrm>
            <a:custGeom>
              <a:avLst/>
              <a:gdLst/>
              <a:ahLst/>
              <a:cxnLst/>
              <a:rect l="l" t="t" r="r" b="b"/>
              <a:pathLst>
                <a:path w="4093" h="2717" extrusionOk="0">
                  <a:moveTo>
                    <a:pt x="3008" y="0"/>
                  </a:moveTo>
                  <a:cubicBezTo>
                    <a:pt x="2259" y="526"/>
                    <a:pt x="1465" y="1006"/>
                    <a:pt x="627" y="1297"/>
                  </a:cubicBezTo>
                  <a:cubicBezTo>
                    <a:pt x="448" y="1487"/>
                    <a:pt x="269" y="1677"/>
                    <a:pt x="101" y="1878"/>
                  </a:cubicBezTo>
                  <a:cubicBezTo>
                    <a:pt x="68" y="1923"/>
                    <a:pt x="34" y="1957"/>
                    <a:pt x="1" y="2001"/>
                  </a:cubicBezTo>
                  <a:cubicBezTo>
                    <a:pt x="548" y="1644"/>
                    <a:pt x="1208" y="1375"/>
                    <a:pt x="1834" y="1375"/>
                  </a:cubicBezTo>
                  <a:cubicBezTo>
                    <a:pt x="2035" y="1375"/>
                    <a:pt x="2237" y="1398"/>
                    <a:pt x="2438" y="1465"/>
                  </a:cubicBezTo>
                  <a:lnTo>
                    <a:pt x="3209" y="347"/>
                  </a:lnTo>
                  <a:cubicBezTo>
                    <a:pt x="3220" y="324"/>
                    <a:pt x="3254" y="302"/>
                    <a:pt x="3288" y="302"/>
                  </a:cubicBezTo>
                  <a:cubicBezTo>
                    <a:pt x="3299" y="302"/>
                    <a:pt x="3321" y="313"/>
                    <a:pt x="3332" y="324"/>
                  </a:cubicBezTo>
                  <a:cubicBezTo>
                    <a:pt x="3377" y="347"/>
                    <a:pt x="3388" y="414"/>
                    <a:pt x="3355" y="447"/>
                  </a:cubicBezTo>
                  <a:cubicBezTo>
                    <a:pt x="3109" y="816"/>
                    <a:pt x="2863" y="1174"/>
                    <a:pt x="2617" y="1532"/>
                  </a:cubicBezTo>
                  <a:cubicBezTo>
                    <a:pt x="2684" y="1565"/>
                    <a:pt x="2751" y="1599"/>
                    <a:pt x="2829" y="1644"/>
                  </a:cubicBezTo>
                  <a:cubicBezTo>
                    <a:pt x="3209" y="1890"/>
                    <a:pt x="3489" y="2281"/>
                    <a:pt x="3634" y="2717"/>
                  </a:cubicBezTo>
                  <a:cubicBezTo>
                    <a:pt x="3902" y="2169"/>
                    <a:pt x="4070" y="1577"/>
                    <a:pt x="4092" y="995"/>
                  </a:cubicBezTo>
                  <a:cubicBezTo>
                    <a:pt x="4014" y="716"/>
                    <a:pt x="3969" y="436"/>
                    <a:pt x="3936" y="146"/>
                  </a:cubicBezTo>
                  <a:cubicBezTo>
                    <a:pt x="3656" y="112"/>
                    <a:pt x="3377" y="67"/>
                    <a:pt x="3097" y="23"/>
                  </a:cubicBezTo>
                  <a:lnTo>
                    <a:pt x="3086" y="23"/>
                  </a:lnTo>
                  <a:cubicBezTo>
                    <a:pt x="3086" y="23"/>
                    <a:pt x="3075" y="23"/>
                    <a:pt x="3075" y="11"/>
                  </a:cubicBezTo>
                  <a:lnTo>
                    <a:pt x="3042" y="11"/>
                  </a:lnTo>
                  <a:cubicBezTo>
                    <a:pt x="3030" y="11"/>
                    <a:pt x="3019" y="11"/>
                    <a:pt x="30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9001;p66"/>
            <p:cNvSpPr/>
            <p:nvPr/>
          </p:nvSpPr>
          <p:spPr>
            <a:xfrm rot="5400000">
              <a:off x="5588805" y="6109188"/>
              <a:ext cx="48495" cy="7630"/>
            </a:xfrm>
            <a:custGeom>
              <a:avLst/>
              <a:gdLst/>
              <a:ahLst/>
              <a:cxnLst/>
              <a:rect l="l" t="t" r="r" b="b"/>
              <a:pathLst>
                <a:path w="928" h="146" extrusionOk="0">
                  <a:moveTo>
                    <a:pt x="928" y="146"/>
                  </a:moveTo>
                  <a:cubicBezTo>
                    <a:pt x="648" y="112"/>
                    <a:pt x="369" y="67"/>
                    <a:pt x="89" y="23"/>
                  </a:cubicBezTo>
                  <a:cubicBezTo>
                    <a:pt x="369" y="67"/>
                    <a:pt x="648" y="112"/>
                    <a:pt x="928" y="146"/>
                  </a:cubicBezTo>
                  <a:lnTo>
                    <a:pt x="928" y="146"/>
                  </a:lnTo>
                  <a:close/>
                  <a:moveTo>
                    <a:pt x="78" y="23"/>
                  </a:moveTo>
                  <a:cubicBezTo>
                    <a:pt x="78" y="23"/>
                    <a:pt x="67" y="23"/>
                    <a:pt x="67" y="11"/>
                  </a:cubicBezTo>
                  <a:cubicBezTo>
                    <a:pt x="67" y="23"/>
                    <a:pt x="78" y="23"/>
                    <a:pt x="78" y="23"/>
                  </a:cubicBezTo>
                  <a:close/>
                  <a:moveTo>
                    <a:pt x="34" y="11"/>
                  </a:moveTo>
                  <a:cubicBezTo>
                    <a:pt x="22" y="11"/>
                    <a:pt x="11" y="11"/>
                    <a:pt x="0" y="0"/>
                  </a:cubicBezTo>
                  <a:lnTo>
                    <a:pt x="0" y="0"/>
                  </a:lnTo>
                  <a:cubicBezTo>
                    <a:pt x="11" y="11"/>
                    <a:pt x="22" y="11"/>
                    <a:pt x="34"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9002;p66"/>
            <p:cNvSpPr/>
            <p:nvPr/>
          </p:nvSpPr>
          <p:spPr>
            <a:xfrm rot="5400000">
              <a:off x="5489150" y="5904391"/>
              <a:ext cx="61403" cy="58476"/>
            </a:xfrm>
            <a:custGeom>
              <a:avLst/>
              <a:gdLst/>
              <a:ahLst/>
              <a:cxnLst/>
              <a:rect l="l" t="t" r="r" b="b"/>
              <a:pathLst>
                <a:path w="1175" h="1119" extrusionOk="0">
                  <a:moveTo>
                    <a:pt x="1175" y="0"/>
                  </a:moveTo>
                  <a:lnTo>
                    <a:pt x="1175" y="0"/>
                  </a:lnTo>
                  <a:cubicBezTo>
                    <a:pt x="1052" y="45"/>
                    <a:pt x="929" y="90"/>
                    <a:pt x="806" y="123"/>
                  </a:cubicBezTo>
                  <a:cubicBezTo>
                    <a:pt x="705" y="235"/>
                    <a:pt x="604" y="347"/>
                    <a:pt x="504" y="458"/>
                  </a:cubicBezTo>
                  <a:cubicBezTo>
                    <a:pt x="325" y="671"/>
                    <a:pt x="157" y="895"/>
                    <a:pt x="1" y="1118"/>
                  </a:cubicBezTo>
                  <a:cubicBezTo>
                    <a:pt x="124" y="1017"/>
                    <a:pt x="247" y="917"/>
                    <a:pt x="381" y="816"/>
                  </a:cubicBezTo>
                  <a:cubicBezTo>
                    <a:pt x="437" y="783"/>
                    <a:pt x="493" y="738"/>
                    <a:pt x="549" y="704"/>
                  </a:cubicBezTo>
                  <a:cubicBezTo>
                    <a:pt x="582" y="660"/>
                    <a:pt x="616" y="626"/>
                    <a:pt x="649" y="581"/>
                  </a:cubicBezTo>
                  <a:cubicBezTo>
                    <a:pt x="817" y="380"/>
                    <a:pt x="996" y="190"/>
                    <a:pt x="1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9003;p66"/>
            <p:cNvSpPr/>
            <p:nvPr/>
          </p:nvSpPr>
          <p:spPr>
            <a:xfrm rot="5400000">
              <a:off x="5497067" y="6085228"/>
              <a:ext cx="31564" cy="104045"/>
            </a:xfrm>
            <a:custGeom>
              <a:avLst/>
              <a:gdLst/>
              <a:ahLst/>
              <a:cxnLst/>
              <a:rect l="l" t="t" r="r" b="b"/>
              <a:pathLst>
                <a:path w="604" h="1991" extrusionOk="0">
                  <a:moveTo>
                    <a:pt x="458" y="0"/>
                  </a:moveTo>
                  <a:cubicBezTo>
                    <a:pt x="436" y="582"/>
                    <a:pt x="268" y="1174"/>
                    <a:pt x="0" y="1722"/>
                  </a:cubicBezTo>
                  <a:cubicBezTo>
                    <a:pt x="34" y="1811"/>
                    <a:pt x="56" y="1901"/>
                    <a:pt x="78" y="1990"/>
                  </a:cubicBezTo>
                  <a:cubicBezTo>
                    <a:pt x="335" y="1498"/>
                    <a:pt x="526" y="973"/>
                    <a:pt x="604" y="436"/>
                  </a:cubicBezTo>
                  <a:cubicBezTo>
                    <a:pt x="604" y="425"/>
                    <a:pt x="593" y="414"/>
                    <a:pt x="593" y="414"/>
                  </a:cubicBezTo>
                  <a:cubicBezTo>
                    <a:pt x="548" y="269"/>
                    <a:pt x="503" y="134"/>
                    <a:pt x="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9004;p66"/>
            <p:cNvSpPr/>
            <p:nvPr/>
          </p:nvSpPr>
          <p:spPr>
            <a:xfrm rot="5400000">
              <a:off x="5544073" y="6051653"/>
              <a:ext cx="49749" cy="64277"/>
            </a:xfrm>
            <a:custGeom>
              <a:avLst/>
              <a:gdLst/>
              <a:ahLst/>
              <a:cxnLst/>
              <a:rect l="l" t="t" r="r" b="b"/>
              <a:pathLst>
                <a:path w="952" h="1230" extrusionOk="0">
                  <a:moveTo>
                    <a:pt x="851" y="0"/>
                  </a:moveTo>
                  <a:cubicBezTo>
                    <a:pt x="817" y="0"/>
                    <a:pt x="783" y="22"/>
                    <a:pt x="772" y="45"/>
                  </a:cubicBezTo>
                  <a:lnTo>
                    <a:pt x="1" y="1163"/>
                  </a:lnTo>
                  <a:cubicBezTo>
                    <a:pt x="57" y="1185"/>
                    <a:pt x="113" y="1208"/>
                    <a:pt x="180" y="1230"/>
                  </a:cubicBezTo>
                  <a:cubicBezTo>
                    <a:pt x="426" y="872"/>
                    <a:pt x="672" y="514"/>
                    <a:pt x="918" y="145"/>
                  </a:cubicBezTo>
                  <a:cubicBezTo>
                    <a:pt x="951" y="112"/>
                    <a:pt x="940" y="45"/>
                    <a:pt x="895" y="22"/>
                  </a:cubicBezTo>
                  <a:cubicBezTo>
                    <a:pt x="884" y="11"/>
                    <a:pt x="862" y="0"/>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9005;p66"/>
            <p:cNvSpPr/>
            <p:nvPr/>
          </p:nvSpPr>
          <p:spPr>
            <a:xfrm rot="5400000">
              <a:off x="5822500" y="6570153"/>
              <a:ext cx="627" cy="627"/>
            </a:xfrm>
            <a:custGeom>
              <a:avLst/>
              <a:gdLst/>
              <a:ahLst/>
              <a:cxnLst/>
              <a:rect l="l" t="t" r="r" b="b"/>
              <a:pathLst>
                <a:path w="12" h="12" extrusionOk="0">
                  <a:moveTo>
                    <a:pt x="0" y="12"/>
                  </a:moveTo>
                  <a:cubicBezTo>
                    <a:pt x="12" y="1"/>
                    <a:pt x="12" y="1"/>
                    <a:pt x="12" y="1"/>
                  </a:cubicBezTo>
                  <a:cubicBezTo>
                    <a:pt x="12" y="1"/>
                    <a:pt x="12" y="1"/>
                    <a:pt x="0" y="12"/>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9006;p66"/>
            <p:cNvSpPr/>
            <p:nvPr/>
          </p:nvSpPr>
          <p:spPr>
            <a:xfrm rot="5400000">
              <a:off x="5544072" y="6282997"/>
              <a:ext cx="430079" cy="171196"/>
            </a:xfrm>
            <a:custGeom>
              <a:avLst/>
              <a:gdLst/>
              <a:ahLst/>
              <a:cxnLst/>
              <a:rect l="l" t="t" r="r" b="b"/>
              <a:pathLst>
                <a:path w="8230" h="3276" extrusionOk="0">
                  <a:moveTo>
                    <a:pt x="292" y="1778"/>
                  </a:moveTo>
                  <a:lnTo>
                    <a:pt x="292" y="1778"/>
                  </a:lnTo>
                  <a:cubicBezTo>
                    <a:pt x="158" y="2080"/>
                    <a:pt x="57" y="2393"/>
                    <a:pt x="1" y="2706"/>
                  </a:cubicBezTo>
                  <a:cubicBezTo>
                    <a:pt x="135" y="2694"/>
                    <a:pt x="258" y="2683"/>
                    <a:pt x="392" y="2672"/>
                  </a:cubicBezTo>
                  <a:cubicBezTo>
                    <a:pt x="359" y="2605"/>
                    <a:pt x="325" y="2538"/>
                    <a:pt x="303" y="2460"/>
                  </a:cubicBezTo>
                  <a:cubicBezTo>
                    <a:pt x="236" y="2236"/>
                    <a:pt x="247" y="2012"/>
                    <a:pt x="292" y="1778"/>
                  </a:cubicBezTo>
                  <a:close/>
                  <a:moveTo>
                    <a:pt x="8229" y="0"/>
                  </a:moveTo>
                  <a:cubicBezTo>
                    <a:pt x="6921" y="1062"/>
                    <a:pt x="5557" y="2035"/>
                    <a:pt x="4048" y="2739"/>
                  </a:cubicBezTo>
                  <a:cubicBezTo>
                    <a:pt x="4439" y="2817"/>
                    <a:pt x="4831" y="2929"/>
                    <a:pt x="5200" y="3075"/>
                  </a:cubicBezTo>
                  <a:cubicBezTo>
                    <a:pt x="5356" y="3142"/>
                    <a:pt x="5513" y="3209"/>
                    <a:pt x="5669" y="3276"/>
                  </a:cubicBezTo>
                  <a:cubicBezTo>
                    <a:pt x="5848" y="3130"/>
                    <a:pt x="6016" y="2974"/>
                    <a:pt x="6184" y="2817"/>
                  </a:cubicBezTo>
                  <a:cubicBezTo>
                    <a:pt x="6295" y="2706"/>
                    <a:pt x="6407" y="2594"/>
                    <a:pt x="6508" y="2471"/>
                  </a:cubicBezTo>
                  <a:cubicBezTo>
                    <a:pt x="7056" y="1856"/>
                    <a:pt x="7525" y="1152"/>
                    <a:pt x="7961" y="447"/>
                  </a:cubicBezTo>
                  <a:cubicBezTo>
                    <a:pt x="7972" y="436"/>
                    <a:pt x="7972" y="425"/>
                    <a:pt x="7972" y="425"/>
                  </a:cubicBezTo>
                  <a:cubicBezTo>
                    <a:pt x="7984" y="414"/>
                    <a:pt x="7984" y="414"/>
                    <a:pt x="7984" y="414"/>
                  </a:cubicBezTo>
                  <a:cubicBezTo>
                    <a:pt x="8062" y="280"/>
                    <a:pt x="8151" y="145"/>
                    <a:pt x="822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9007;p66"/>
            <p:cNvSpPr/>
            <p:nvPr/>
          </p:nvSpPr>
          <p:spPr>
            <a:xfrm rot="5400000">
              <a:off x="5944887" y="6209941"/>
              <a:ext cx="8832" cy="5905"/>
            </a:xfrm>
            <a:custGeom>
              <a:avLst/>
              <a:gdLst/>
              <a:ahLst/>
              <a:cxnLst/>
              <a:rect l="l" t="t" r="r" b="b"/>
              <a:pathLst>
                <a:path w="169" h="113" extrusionOk="0">
                  <a:moveTo>
                    <a:pt x="1" y="113"/>
                  </a:moveTo>
                  <a:cubicBezTo>
                    <a:pt x="12" y="113"/>
                    <a:pt x="12" y="102"/>
                    <a:pt x="12" y="102"/>
                  </a:cubicBezTo>
                  <a:cubicBezTo>
                    <a:pt x="12" y="102"/>
                    <a:pt x="12" y="113"/>
                    <a:pt x="1" y="113"/>
                  </a:cubicBezTo>
                  <a:close/>
                  <a:moveTo>
                    <a:pt x="12" y="102"/>
                  </a:moveTo>
                  <a:cubicBezTo>
                    <a:pt x="46" y="79"/>
                    <a:pt x="79" y="57"/>
                    <a:pt x="113" y="46"/>
                  </a:cubicBezTo>
                  <a:cubicBezTo>
                    <a:pt x="79" y="57"/>
                    <a:pt x="46" y="79"/>
                    <a:pt x="12" y="102"/>
                  </a:cubicBezTo>
                  <a:close/>
                  <a:moveTo>
                    <a:pt x="113" y="34"/>
                  </a:moveTo>
                  <a:cubicBezTo>
                    <a:pt x="113" y="34"/>
                    <a:pt x="124" y="34"/>
                    <a:pt x="135" y="23"/>
                  </a:cubicBezTo>
                  <a:cubicBezTo>
                    <a:pt x="124" y="34"/>
                    <a:pt x="113" y="34"/>
                    <a:pt x="113" y="34"/>
                  </a:cubicBezTo>
                  <a:close/>
                  <a:moveTo>
                    <a:pt x="135" y="23"/>
                  </a:moveTo>
                  <a:cubicBezTo>
                    <a:pt x="135" y="23"/>
                    <a:pt x="135" y="23"/>
                    <a:pt x="146" y="23"/>
                  </a:cubicBezTo>
                  <a:cubicBezTo>
                    <a:pt x="135" y="23"/>
                    <a:pt x="135" y="23"/>
                    <a:pt x="135" y="23"/>
                  </a:cubicBezTo>
                  <a:close/>
                  <a:moveTo>
                    <a:pt x="146" y="12"/>
                  </a:moveTo>
                  <a:cubicBezTo>
                    <a:pt x="146" y="12"/>
                    <a:pt x="146" y="12"/>
                    <a:pt x="157" y="12"/>
                  </a:cubicBezTo>
                  <a:cubicBezTo>
                    <a:pt x="146" y="12"/>
                    <a:pt x="146" y="12"/>
                    <a:pt x="146" y="12"/>
                  </a:cubicBezTo>
                  <a:close/>
                  <a:moveTo>
                    <a:pt x="157" y="1"/>
                  </a:moveTo>
                  <a:cubicBezTo>
                    <a:pt x="169" y="1"/>
                    <a:pt x="169" y="1"/>
                    <a:pt x="169" y="1"/>
                  </a:cubicBezTo>
                  <a:cubicBezTo>
                    <a:pt x="169" y="1"/>
                    <a:pt x="169" y="1"/>
                    <a:pt x="157" y="1"/>
                  </a:cubicBezTo>
                  <a:close/>
                  <a:moveTo>
                    <a:pt x="169" y="1"/>
                  </a:moveTo>
                  <a:lnTo>
                    <a:pt x="169" y="1"/>
                  </a:lnTo>
                  <a:lnTo>
                    <a:pt x="169" y="1"/>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9008;p66"/>
            <p:cNvSpPr/>
            <p:nvPr/>
          </p:nvSpPr>
          <p:spPr>
            <a:xfrm rot="5400000">
              <a:off x="5727260" y="6068871"/>
              <a:ext cx="245401" cy="286319"/>
            </a:xfrm>
            <a:custGeom>
              <a:avLst/>
              <a:gdLst/>
              <a:ahLst/>
              <a:cxnLst/>
              <a:rect l="l" t="t" r="r" b="b"/>
              <a:pathLst>
                <a:path w="4696" h="5479" extrusionOk="0">
                  <a:moveTo>
                    <a:pt x="4696" y="0"/>
                  </a:moveTo>
                  <a:cubicBezTo>
                    <a:pt x="3902" y="146"/>
                    <a:pt x="3131" y="358"/>
                    <a:pt x="2449" y="783"/>
                  </a:cubicBezTo>
                  <a:lnTo>
                    <a:pt x="2437" y="783"/>
                  </a:lnTo>
                  <a:cubicBezTo>
                    <a:pt x="2437" y="794"/>
                    <a:pt x="2437" y="794"/>
                    <a:pt x="2437" y="794"/>
                  </a:cubicBezTo>
                  <a:lnTo>
                    <a:pt x="2426" y="794"/>
                  </a:lnTo>
                  <a:cubicBezTo>
                    <a:pt x="2426" y="794"/>
                    <a:pt x="2426" y="805"/>
                    <a:pt x="2426" y="805"/>
                  </a:cubicBezTo>
                  <a:lnTo>
                    <a:pt x="2415" y="805"/>
                  </a:lnTo>
                  <a:cubicBezTo>
                    <a:pt x="2404" y="816"/>
                    <a:pt x="2393" y="816"/>
                    <a:pt x="2393" y="816"/>
                  </a:cubicBezTo>
                  <a:cubicBezTo>
                    <a:pt x="2393" y="828"/>
                    <a:pt x="2393" y="828"/>
                    <a:pt x="2393" y="828"/>
                  </a:cubicBezTo>
                  <a:cubicBezTo>
                    <a:pt x="2359" y="839"/>
                    <a:pt x="2326" y="861"/>
                    <a:pt x="2292" y="884"/>
                  </a:cubicBezTo>
                  <a:cubicBezTo>
                    <a:pt x="2292" y="884"/>
                    <a:pt x="2292" y="895"/>
                    <a:pt x="2281" y="895"/>
                  </a:cubicBezTo>
                  <a:cubicBezTo>
                    <a:pt x="1331" y="1554"/>
                    <a:pt x="727" y="2616"/>
                    <a:pt x="291" y="3690"/>
                  </a:cubicBezTo>
                  <a:cubicBezTo>
                    <a:pt x="179" y="3958"/>
                    <a:pt x="90" y="4226"/>
                    <a:pt x="0" y="4506"/>
                  </a:cubicBezTo>
                  <a:cubicBezTo>
                    <a:pt x="235" y="4808"/>
                    <a:pt x="436" y="5132"/>
                    <a:pt x="604" y="5467"/>
                  </a:cubicBezTo>
                  <a:cubicBezTo>
                    <a:pt x="738" y="5434"/>
                    <a:pt x="872" y="5400"/>
                    <a:pt x="995" y="5367"/>
                  </a:cubicBezTo>
                  <a:cubicBezTo>
                    <a:pt x="1018" y="5400"/>
                    <a:pt x="1029" y="5445"/>
                    <a:pt x="1051" y="5479"/>
                  </a:cubicBezTo>
                  <a:cubicBezTo>
                    <a:pt x="1152" y="4886"/>
                    <a:pt x="1431" y="4349"/>
                    <a:pt x="1700" y="3824"/>
                  </a:cubicBezTo>
                  <a:cubicBezTo>
                    <a:pt x="1834" y="3567"/>
                    <a:pt x="1968" y="3310"/>
                    <a:pt x="2124" y="3064"/>
                  </a:cubicBezTo>
                  <a:cubicBezTo>
                    <a:pt x="2750" y="1879"/>
                    <a:pt x="3634" y="816"/>
                    <a:pt x="46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9009;p66"/>
            <p:cNvSpPr/>
            <p:nvPr/>
          </p:nvSpPr>
          <p:spPr>
            <a:xfrm rot="5400000">
              <a:off x="5739829" y="6107150"/>
              <a:ext cx="56125" cy="130330"/>
            </a:xfrm>
            <a:custGeom>
              <a:avLst/>
              <a:gdLst/>
              <a:ahLst/>
              <a:cxnLst/>
              <a:rect l="l" t="t" r="r" b="b"/>
              <a:pathLst>
                <a:path w="1074" h="2494" extrusionOk="0">
                  <a:moveTo>
                    <a:pt x="1073" y="1"/>
                  </a:moveTo>
                  <a:cubicBezTo>
                    <a:pt x="917" y="247"/>
                    <a:pt x="783" y="504"/>
                    <a:pt x="649" y="761"/>
                  </a:cubicBezTo>
                  <a:cubicBezTo>
                    <a:pt x="380" y="1286"/>
                    <a:pt x="101" y="1823"/>
                    <a:pt x="0" y="2416"/>
                  </a:cubicBezTo>
                  <a:cubicBezTo>
                    <a:pt x="11" y="2449"/>
                    <a:pt x="22" y="2471"/>
                    <a:pt x="34" y="2494"/>
                  </a:cubicBezTo>
                  <a:cubicBezTo>
                    <a:pt x="78" y="2494"/>
                    <a:pt x="134" y="2483"/>
                    <a:pt x="179" y="2483"/>
                  </a:cubicBezTo>
                  <a:cubicBezTo>
                    <a:pt x="235" y="2170"/>
                    <a:pt x="336" y="1857"/>
                    <a:pt x="470" y="1555"/>
                  </a:cubicBezTo>
                  <a:cubicBezTo>
                    <a:pt x="503" y="1376"/>
                    <a:pt x="570" y="1197"/>
                    <a:pt x="626" y="1018"/>
                  </a:cubicBezTo>
                  <a:cubicBezTo>
                    <a:pt x="760" y="671"/>
                    <a:pt x="906" y="336"/>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9010;p66"/>
            <p:cNvSpPr/>
            <p:nvPr/>
          </p:nvSpPr>
          <p:spPr>
            <a:xfrm rot="5400000">
              <a:off x="5633198" y="6064795"/>
              <a:ext cx="55550" cy="103470"/>
            </a:xfrm>
            <a:custGeom>
              <a:avLst/>
              <a:gdLst/>
              <a:ahLst/>
              <a:cxnLst/>
              <a:rect l="l" t="t" r="r" b="b"/>
              <a:pathLst>
                <a:path w="1063" h="1980" extrusionOk="0">
                  <a:moveTo>
                    <a:pt x="1006" y="1"/>
                  </a:moveTo>
                  <a:cubicBezTo>
                    <a:pt x="883" y="34"/>
                    <a:pt x="749" y="68"/>
                    <a:pt x="615" y="101"/>
                  </a:cubicBezTo>
                  <a:cubicBezTo>
                    <a:pt x="716" y="303"/>
                    <a:pt x="805" y="515"/>
                    <a:pt x="883" y="727"/>
                  </a:cubicBezTo>
                  <a:cubicBezTo>
                    <a:pt x="883" y="549"/>
                    <a:pt x="906" y="381"/>
                    <a:pt x="917" y="202"/>
                  </a:cubicBezTo>
                  <a:cubicBezTo>
                    <a:pt x="961" y="202"/>
                    <a:pt x="1006" y="202"/>
                    <a:pt x="1051" y="191"/>
                  </a:cubicBezTo>
                  <a:cubicBezTo>
                    <a:pt x="1051" y="168"/>
                    <a:pt x="1062" y="146"/>
                    <a:pt x="1062" y="113"/>
                  </a:cubicBezTo>
                  <a:cubicBezTo>
                    <a:pt x="1040" y="79"/>
                    <a:pt x="1029" y="34"/>
                    <a:pt x="1006" y="1"/>
                  </a:cubicBezTo>
                  <a:close/>
                  <a:moveTo>
                    <a:pt x="872" y="1208"/>
                  </a:moveTo>
                  <a:cubicBezTo>
                    <a:pt x="581" y="1421"/>
                    <a:pt x="291" y="1633"/>
                    <a:pt x="0" y="1834"/>
                  </a:cubicBezTo>
                  <a:cubicBezTo>
                    <a:pt x="11" y="1845"/>
                    <a:pt x="22" y="1845"/>
                    <a:pt x="34" y="1845"/>
                  </a:cubicBezTo>
                  <a:lnTo>
                    <a:pt x="67" y="1845"/>
                  </a:lnTo>
                  <a:cubicBezTo>
                    <a:pt x="67" y="1857"/>
                    <a:pt x="78" y="1857"/>
                    <a:pt x="78" y="1857"/>
                  </a:cubicBezTo>
                  <a:lnTo>
                    <a:pt x="89" y="1857"/>
                  </a:lnTo>
                  <a:cubicBezTo>
                    <a:pt x="369" y="1901"/>
                    <a:pt x="648" y="1946"/>
                    <a:pt x="928" y="1980"/>
                  </a:cubicBezTo>
                  <a:cubicBezTo>
                    <a:pt x="894" y="1722"/>
                    <a:pt x="872" y="1465"/>
                    <a:pt x="872" y="12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9011;p66"/>
            <p:cNvSpPr/>
            <p:nvPr/>
          </p:nvSpPr>
          <p:spPr>
            <a:xfrm rot="5400000">
              <a:off x="5703588" y="6142764"/>
              <a:ext cx="2404" cy="4128"/>
            </a:xfrm>
            <a:custGeom>
              <a:avLst/>
              <a:gdLst/>
              <a:ahLst/>
              <a:cxnLst/>
              <a:rect l="l" t="t" r="r" b="b"/>
              <a:pathLst>
                <a:path w="46" h="79" extrusionOk="0">
                  <a:moveTo>
                    <a:pt x="12" y="1"/>
                  </a:moveTo>
                  <a:cubicBezTo>
                    <a:pt x="12" y="34"/>
                    <a:pt x="1" y="56"/>
                    <a:pt x="1" y="79"/>
                  </a:cubicBezTo>
                  <a:lnTo>
                    <a:pt x="46" y="79"/>
                  </a:lnTo>
                  <a:cubicBezTo>
                    <a:pt x="34" y="56"/>
                    <a:pt x="23" y="34"/>
                    <a:pt x="12"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9012;p66"/>
            <p:cNvSpPr/>
            <p:nvPr/>
          </p:nvSpPr>
          <p:spPr>
            <a:xfrm rot="5400000">
              <a:off x="5319444" y="6265151"/>
              <a:ext cx="417799" cy="290447"/>
            </a:xfrm>
            <a:custGeom>
              <a:avLst/>
              <a:gdLst/>
              <a:ahLst/>
              <a:cxnLst/>
              <a:rect l="l" t="t" r="r" b="b"/>
              <a:pathLst>
                <a:path w="7995" h="5558" extrusionOk="0">
                  <a:moveTo>
                    <a:pt x="4752" y="1"/>
                  </a:moveTo>
                  <a:cubicBezTo>
                    <a:pt x="4495" y="202"/>
                    <a:pt x="4238" y="370"/>
                    <a:pt x="3958" y="526"/>
                  </a:cubicBezTo>
                  <a:cubicBezTo>
                    <a:pt x="3936" y="537"/>
                    <a:pt x="3925" y="537"/>
                    <a:pt x="3903" y="549"/>
                  </a:cubicBezTo>
                  <a:cubicBezTo>
                    <a:pt x="3645" y="683"/>
                    <a:pt x="3388" y="795"/>
                    <a:pt x="3120" y="895"/>
                  </a:cubicBezTo>
                  <a:cubicBezTo>
                    <a:pt x="3746" y="1119"/>
                    <a:pt x="4339" y="1409"/>
                    <a:pt x="4886" y="1767"/>
                  </a:cubicBezTo>
                  <a:lnTo>
                    <a:pt x="4898" y="1767"/>
                  </a:lnTo>
                  <a:cubicBezTo>
                    <a:pt x="4953" y="1711"/>
                    <a:pt x="5021" y="1689"/>
                    <a:pt x="5099" y="1689"/>
                  </a:cubicBezTo>
                  <a:cubicBezTo>
                    <a:pt x="5233" y="1689"/>
                    <a:pt x="5356" y="1778"/>
                    <a:pt x="5378" y="1901"/>
                  </a:cubicBezTo>
                  <a:cubicBezTo>
                    <a:pt x="5669" y="2002"/>
                    <a:pt x="5949" y="2114"/>
                    <a:pt x="6217" y="2259"/>
                  </a:cubicBezTo>
                  <a:cubicBezTo>
                    <a:pt x="6865" y="2595"/>
                    <a:pt x="7458" y="3031"/>
                    <a:pt x="7994" y="3522"/>
                  </a:cubicBezTo>
                  <a:cubicBezTo>
                    <a:pt x="7514" y="1957"/>
                    <a:pt x="6239" y="716"/>
                    <a:pt x="4752" y="1"/>
                  </a:cubicBezTo>
                  <a:close/>
                  <a:moveTo>
                    <a:pt x="1" y="2360"/>
                  </a:moveTo>
                  <a:lnTo>
                    <a:pt x="1" y="2360"/>
                  </a:lnTo>
                  <a:cubicBezTo>
                    <a:pt x="23" y="2505"/>
                    <a:pt x="45" y="2662"/>
                    <a:pt x="45" y="2818"/>
                  </a:cubicBezTo>
                  <a:cubicBezTo>
                    <a:pt x="68" y="3232"/>
                    <a:pt x="57" y="3645"/>
                    <a:pt x="1" y="4059"/>
                  </a:cubicBezTo>
                  <a:cubicBezTo>
                    <a:pt x="526" y="4652"/>
                    <a:pt x="1175" y="5155"/>
                    <a:pt x="1879" y="5557"/>
                  </a:cubicBezTo>
                  <a:cubicBezTo>
                    <a:pt x="1566" y="5155"/>
                    <a:pt x="1286" y="4730"/>
                    <a:pt x="1063" y="4272"/>
                  </a:cubicBezTo>
                  <a:cubicBezTo>
                    <a:pt x="884" y="3914"/>
                    <a:pt x="727" y="3500"/>
                    <a:pt x="817" y="3109"/>
                  </a:cubicBezTo>
                  <a:cubicBezTo>
                    <a:pt x="817" y="3109"/>
                    <a:pt x="817" y="3098"/>
                    <a:pt x="817" y="3098"/>
                  </a:cubicBezTo>
                  <a:cubicBezTo>
                    <a:pt x="526" y="2874"/>
                    <a:pt x="258" y="2628"/>
                    <a:pt x="1" y="236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9013;p66"/>
            <p:cNvSpPr/>
            <p:nvPr/>
          </p:nvSpPr>
          <p:spPr>
            <a:xfrm rot="5400000">
              <a:off x="5506108" y="6204114"/>
              <a:ext cx="113399" cy="82410"/>
            </a:xfrm>
            <a:custGeom>
              <a:avLst/>
              <a:gdLst/>
              <a:ahLst/>
              <a:cxnLst/>
              <a:rect l="l" t="t" r="r" b="b"/>
              <a:pathLst>
                <a:path w="2170" h="1577" extrusionOk="0">
                  <a:moveTo>
                    <a:pt x="1052" y="0"/>
                  </a:moveTo>
                  <a:cubicBezTo>
                    <a:pt x="918" y="11"/>
                    <a:pt x="772" y="11"/>
                    <a:pt x="638" y="11"/>
                  </a:cubicBezTo>
                  <a:cubicBezTo>
                    <a:pt x="426" y="11"/>
                    <a:pt x="213" y="11"/>
                    <a:pt x="1" y="0"/>
                  </a:cubicBezTo>
                  <a:lnTo>
                    <a:pt x="1" y="0"/>
                  </a:lnTo>
                  <a:cubicBezTo>
                    <a:pt x="79" y="224"/>
                    <a:pt x="135" y="459"/>
                    <a:pt x="191" y="693"/>
                  </a:cubicBezTo>
                  <a:cubicBezTo>
                    <a:pt x="482" y="1018"/>
                    <a:pt x="795" y="1308"/>
                    <a:pt x="1130" y="1577"/>
                  </a:cubicBezTo>
                  <a:cubicBezTo>
                    <a:pt x="1275" y="1230"/>
                    <a:pt x="1600" y="973"/>
                    <a:pt x="1935" y="783"/>
                  </a:cubicBezTo>
                  <a:cubicBezTo>
                    <a:pt x="2013" y="738"/>
                    <a:pt x="2091" y="705"/>
                    <a:pt x="2170" y="660"/>
                  </a:cubicBezTo>
                  <a:cubicBezTo>
                    <a:pt x="1812" y="436"/>
                    <a:pt x="1432" y="213"/>
                    <a:pt x="105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9014;p66"/>
            <p:cNvSpPr/>
            <p:nvPr/>
          </p:nvSpPr>
          <p:spPr>
            <a:xfrm rot="5400000">
              <a:off x="5587002" y="6205002"/>
              <a:ext cx="33393" cy="627"/>
            </a:xfrm>
            <a:custGeom>
              <a:avLst/>
              <a:gdLst/>
              <a:ahLst/>
              <a:cxnLst/>
              <a:rect l="l" t="t" r="r" b="b"/>
              <a:pathLst>
                <a:path w="639" h="12" extrusionOk="0">
                  <a:moveTo>
                    <a:pt x="638" y="11"/>
                  </a:moveTo>
                  <a:lnTo>
                    <a:pt x="638" y="11"/>
                  </a:lnTo>
                  <a:lnTo>
                    <a:pt x="638" y="11"/>
                  </a:lnTo>
                  <a:lnTo>
                    <a:pt x="638" y="11"/>
                  </a:lnTo>
                  <a:close/>
                  <a:moveTo>
                    <a:pt x="638" y="11"/>
                  </a:moveTo>
                  <a:cubicBezTo>
                    <a:pt x="426" y="11"/>
                    <a:pt x="213" y="11"/>
                    <a:pt x="1" y="0"/>
                  </a:cubicBezTo>
                  <a:lnTo>
                    <a:pt x="1" y="0"/>
                  </a:lnTo>
                  <a:cubicBezTo>
                    <a:pt x="213" y="11"/>
                    <a:pt x="426" y="11"/>
                    <a:pt x="638"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9015;p66"/>
            <p:cNvSpPr/>
            <p:nvPr/>
          </p:nvSpPr>
          <p:spPr>
            <a:xfrm rot="5400000">
              <a:off x="5513711" y="6322138"/>
              <a:ext cx="168321" cy="47398"/>
            </a:xfrm>
            <a:custGeom>
              <a:avLst/>
              <a:gdLst/>
              <a:ahLst/>
              <a:cxnLst/>
              <a:rect l="l" t="t" r="r" b="b"/>
              <a:pathLst>
                <a:path w="3221" h="907" extrusionOk="0">
                  <a:moveTo>
                    <a:pt x="1688" y="1"/>
                  </a:moveTo>
                  <a:cubicBezTo>
                    <a:pt x="1141" y="169"/>
                    <a:pt x="570" y="269"/>
                    <a:pt x="0" y="325"/>
                  </a:cubicBezTo>
                  <a:cubicBezTo>
                    <a:pt x="336" y="515"/>
                    <a:pt x="671" y="716"/>
                    <a:pt x="973" y="906"/>
                  </a:cubicBezTo>
                  <a:cubicBezTo>
                    <a:pt x="1476" y="716"/>
                    <a:pt x="2002" y="627"/>
                    <a:pt x="2538" y="627"/>
                  </a:cubicBezTo>
                  <a:cubicBezTo>
                    <a:pt x="2762" y="627"/>
                    <a:pt x="2997" y="638"/>
                    <a:pt x="3220" y="672"/>
                  </a:cubicBezTo>
                  <a:cubicBezTo>
                    <a:pt x="2728" y="403"/>
                    <a:pt x="2214" y="169"/>
                    <a:pt x="1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9016;p66"/>
            <p:cNvSpPr/>
            <p:nvPr/>
          </p:nvSpPr>
          <p:spPr>
            <a:xfrm rot="5400000">
              <a:off x="5515174" y="6195047"/>
              <a:ext cx="49122" cy="56125"/>
            </a:xfrm>
            <a:custGeom>
              <a:avLst/>
              <a:gdLst/>
              <a:ahLst/>
              <a:cxnLst/>
              <a:rect l="l" t="t" r="r" b="b"/>
              <a:pathLst>
                <a:path w="940" h="1074" extrusionOk="0">
                  <a:moveTo>
                    <a:pt x="1" y="0"/>
                  </a:moveTo>
                  <a:lnTo>
                    <a:pt x="1" y="0"/>
                  </a:lnTo>
                  <a:cubicBezTo>
                    <a:pt x="23" y="112"/>
                    <a:pt x="46" y="224"/>
                    <a:pt x="57" y="336"/>
                  </a:cubicBezTo>
                  <a:cubicBezTo>
                    <a:pt x="314" y="604"/>
                    <a:pt x="582" y="850"/>
                    <a:pt x="873" y="1074"/>
                  </a:cubicBezTo>
                  <a:cubicBezTo>
                    <a:pt x="884" y="1007"/>
                    <a:pt x="906" y="939"/>
                    <a:pt x="940" y="884"/>
                  </a:cubicBezTo>
                  <a:cubicBezTo>
                    <a:pt x="605" y="615"/>
                    <a:pt x="292" y="3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9017;p66"/>
            <p:cNvSpPr/>
            <p:nvPr/>
          </p:nvSpPr>
          <p:spPr>
            <a:xfrm rot="5400000">
              <a:off x="5491502" y="6321563"/>
              <a:ext cx="213315" cy="57274"/>
            </a:xfrm>
            <a:custGeom>
              <a:avLst/>
              <a:gdLst/>
              <a:ahLst/>
              <a:cxnLst/>
              <a:rect l="l" t="t" r="r" b="b"/>
              <a:pathLst>
                <a:path w="4082" h="1096" extrusionOk="0">
                  <a:moveTo>
                    <a:pt x="2315" y="0"/>
                  </a:moveTo>
                  <a:cubicBezTo>
                    <a:pt x="2226" y="34"/>
                    <a:pt x="2125" y="67"/>
                    <a:pt x="2035" y="101"/>
                  </a:cubicBezTo>
                  <a:cubicBezTo>
                    <a:pt x="2561" y="269"/>
                    <a:pt x="3075" y="503"/>
                    <a:pt x="3567" y="772"/>
                  </a:cubicBezTo>
                  <a:cubicBezTo>
                    <a:pt x="3735" y="794"/>
                    <a:pt x="3914" y="828"/>
                    <a:pt x="4081" y="872"/>
                  </a:cubicBezTo>
                  <a:cubicBezTo>
                    <a:pt x="3534" y="514"/>
                    <a:pt x="2941" y="224"/>
                    <a:pt x="2315" y="0"/>
                  </a:cubicBezTo>
                  <a:close/>
                  <a:moveTo>
                    <a:pt x="347" y="425"/>
                  </a:moveTo>
                  <a:cubicBezTo>
                    <a:pt x="235" y="425"/>
                    <a:pt x="113" y="436"/>
                    <a:pt x="1" y="436"/>
                  </a:cubicBezTo>
                  <a:cubicBezTo>
                    <a:pt x="381" y="649"/>
                    <a:pt x="761" y="872"/>
                    <a:pt x="1119" y="1096"/>
                  </a:cubicBezTo>
                  <a:cubicBezTo>
                    <a:pt x="1186" y="1073"/>
                    <a:pt x="1253" y="1040"/>
                    <a:pt x="1320" y="1006"/>
                  </a:cubicBezTo>
                  <a:cubicBezTo>
                    <a:pt x="1018" y="816"/>
                    <a:pt x="683" y="615"/>
                    <a:pt x="347" y="425"/>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9018;p66"/>
            <p:cNvSpPr/>
            <p:nvPr/>
          </p:nvSpPr>
          <p:spPr>
            <a:xfrm rot="5400000">
              <a:off x="5567171" y="6464383"/>
              <a:ext cx="25188" cy="11183"/>
            </a:xfrm>
            <a:custGeom>
              <a:avLst/>
              <a:gdLst/>
              <a:ahLst/>
              <a:cxnLst/>
              <a:rect l="l" t="t" r="r" b="b"/>
              <a:pathLst>
                <a:path w="482" h="214" extrusionOk="0">
                  <a:moveTo>
                    <a:pt x="202" y="1"/>
                  </a:moveTo>
                  <a:cubicBezTo>
                    <a:pt x="124" y="1"/>
                    <a:pt x="56" y="23"/>
                    <a:pt x="1" y="79"/>
                  </a:cubicBezTo>
                  <a:cubicBezTo>
                    <a:pt x="168" y="113"/>
                    <a:pt x="325" y="169"/>
                    <a:pt x="481" y="213"/>
                  </a:cubicBezTo>
                  <a:cubicBezTo>
                    <a:pt x="459" y="90"/>
                    <a:pt x="336" y="1"/>
                    <a:pt x="2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9019;p66"/>
            <p:cNvSpPr/>
            <p:nvPr/>
          </p:nvSpPr>
          <p:spPr>
            <a:xfrm rot="5400000">
              <a:off x="5592593" y="6247958"/>
              <a:ext cx="191106" cy="43269"/>
            </a:xfrm>
            <a:custGeom>
              <a:avLst/>
              <a:gdLst/>
              <a:ahLst/>
              <a:cxnLst/>
              <a:rect l="l" t="t" r="r" b="b"/>
              <a:pathLst>
                <a:path w="3657" h="828" extrusionOk="0">
                  <a:moveTo>
                    <a:pt x="1834" y="1"/>
                  </a:moveTo>
                  <a:cubicBezTo>
                    <a:pt x="1398" y="1"/>
                    <a:pt x="962" y="23"/>
                    <a:pt x="526" y="57"/>
                  </a:cubicBezTo>
                  <a:cubicBezTo>
                    <a:pt x="447" y="101"/>
                    <a:pt x="358" y="157"/>
                    <a:pt x="280" y="213"/>
                  </a:cubicBezTo>
                  <a:cubicBezTo>
                    <a:pt x="257" y="213"/>
                    <a:pt x="246" y="224"/>
                    <a:pt x="224" y="224"/>
                  </a:cubicBezTo>
                  <a:cubicBezTo>
                    <a:pt x="202" y="224"/>
                    <a:pt x="168" y="202"/>
                    <a:pt x="146" y="180"/>
                  </a:cubicBezTo>
                  <a:cubicBezTo>
                    <a:pt x="134" y="146"/>
                    <a:pt x="134" y="112"/>
                    <a:pt x="146" y="79"/>
                  </a:cubicBezTo>
                  <a:cubicBezTo>
                    <a:pt x="101" y="79"/>
                    <a:pt x="45" y="90"/>
                    <a:pt x="0" y="90"/>
                  </a:cubicBezTo>
                  <a:cubicBezTo>
                    <a:pt x="202" y="470"/>
                    <a:pt x="615" y="727"/>
                    <a:pt x="1051" y="817"/>
                  </a:cubicBezTo>
                  <a:cubicBezTo>
                    <a:pt x="1733" y="671"/>
                    <a:pt x="2404" y="414"/>
                    <a:pt x="3019" y="68"/>
                  </a:cubicBezTo>
                  <a:cubicBezTo>
                    <a:pt x="2628" y="23"/>
                    <a:pt x="2236" y="1"/>
                    <a:pt x="1834" y="1"/>
                  </a:cubicBezTo>
                  <a:close/>
                  <a:moveTo>
                    <a:pt x="3321" y="101"/>
                  </a:moveTo>
                  <a:cubicBezTo>
                    <a:pt x="2818" y="414"/>
                    <a:pt x="2281" y="660"/>
                    <a:pt x="1722" y="828"/>
                  </a:cubicBezTo>
                  <a:cubicBezTo>
                    <a:pt x="2113" y="783"/>
                    <a:pt x="2493" y="660"/>
                    <a:pt x="2851" y="515"/>
                  </a:cubicBezTo>
                  <a:cubicBezTo>
                    <a:pt x="3131" y="403"/>
                    <a:pt x="3399" y="291"/>
                    <a:pt x="3656" y="157"/>
                  </a:cubicBezTo>
                  <a:cubicBezTo>
                    <a:pt x="3544" y="135"/>
                    <a:pt x="3433" y="124"/>
                    <a:pt x="3321" y="10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9020;p66"/>
            <p:cNvSpPr/>
            <p:nvPr/>
          </p:nvSpPr>
          <p:spPr>
            <a:xfrm rot="5400000">
              <a:off x="5692196" y="6186869"/>
              <a:ext cx="20485" cy="8832"/>
            </a:xfrm>
            <a:custGeom>
              <a:avLst/>
              <a:gdLst/>
              <a:ahLst/>
              <a:cxnLst/>
              <a:rect l="l" t="t" r="r" b="b"/>
              <a:pathLst>
                <a:path w="392" h="169" extrusionOk="0">
                  <a:moveTo>
                    <a:pt x="392" y="1"/>
                  </a:moveTo>
                  <a:cubicBezTo>
                    <a:pt x="269" y="1"/>
                    <a:pt x="146" y="12"/>
                    <a:pt x="12" y="23"/>
                  </a:cubicBezTo>
                  <a:cubicBezTo>
                    <a:pt x="0" y="56"/>
                    <a:pt x="0" y="90"/>
                    <a:pt x="12" y="124"/>
                  </a:cubicBezTo>
                  <a:cubicBezTo>
                    <a:pt x="34" y="146"/>
                    <a:pt x="68" y="168"/>
                    <a:pt x="90" y="168"/>
                  </a:cubicBezTo>
                  <a:cubicBezTo>
                    <a:pt x="112" y="168"/>
                    <a:pt x="123" y="157"/>
                    <a:pt x="146" y="157"/>
                  </a:cubicBezTo>
                  <a:cubicBezTo>
                    <a:pt x="224" y="101"/>
                    <a:pt x="313" y="4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9021;p66"/>
            <p:cNvSpPr/>
            <p:nvPr/>
          </p:nvSpPr>
          <p:spPr>
            <a:xfrm rot="5400000">
              <a:off x="5508146" y="6105661"/>
              <a:ext cx="52623" cy="146112"/>
            </a:xfrm>
            <a:custGeom>
              <a:avLst/>
              <a:gdLst/>
              <a:ahLst/>
              <a:cxnLst/>
              <a:rect l="l" t="t" r="r" b="b"/>
              <a:pathLst>
                <a:path w="1007" h="2796" extrusionOk="0">
                  <a:moveTo>
                    <a:pt x="1" y="0"/>
                  </a:moveTo>
                  <a:lnTo>
                    <a:pt x="1" y="0"/>
                  </a:lnTo>
                  <a:cubicBezTo>
                    <a:pt x="45" y="213"/>
                    <a:pt x="57" y="436"/>
                    <a:pt x="57" y="649"/>
                  </a:cubicBezTo>
                  <a:cubicBezTo>
                    <a:pt x="57" y="850"/>
                    <a:pt x="45" y="1051"/>
                    <a:pt x="12" y="1252"/>
                  </a:cubicBezTo>
                  <a:cubicBezTo>
                    <a:pt x="224" y="1822"/>
                    <a:pt x="548" y="2337"/>
                    <a:pt x="940" y="2795"/>
                  </a:cubicBezTo>
                  <a:cubicBezTo>
                    <a:pt x="996" y="2381"/>
                    <a:pt x="1007" y="1968"/>
                    <a:pt x="984" y="1554"/>
                  </a:cubicBezTo>
                  <a:cubicBezTo>
                    <a:pt x="984" y="1398"/>
                    <a:pt x="962" y="1241"/>
                    <a:pt x="940" y="1096"/>
                  </a:cubicBezTo>
                  <a:cubicBezTo>
                    <a:pt x="671" y="816"/>
                    <a:pt x="425" y="514"/>
                    <a:pt x="191" y="201"/>
                  </a:cubicBezTo>
                  <a:cubicBezTo>
                    <a:pt x="168" y="157"/>
                    <a:pt x="168" y="101"/>
                    <a:pt x="213" y="67"/>
                  </a:cubicBezTo>
                  <a:cubicBezTo>
                    <a:pt x="235" y="56"/>
                    <a:pt x="247" y="56"/>
                    <a:pt x="269" y="56"/>
                  </a:cubicBezTo>
                  <a:cubicBezTo>
                    <a:pt x="302" y="56"/>
                    <a:pt x="325" y="67"/>
                    <a:pt x="347" y="90"/>
                  </a:cubicBezTo>
                  <a:cubicBezTo>
                    <a:pt x="515" y="324"/>
                    <a:pt x="694" y="548"/>
                    <a:pt x="884" y="760"/>
                  </a:cubicBezTo>
                  <a:cubicBezTo>
                    <a:pt x="828" y="526"/>
                    <a:pt x="772" y="291"/>
                    <a:pt x="694" y="67"/>
                  </a:cubicBezTo>
                  <a:cubicBezTo>
                    <a:pt x="459" y="45"/>
                    <a:pt x="235" y="34"/>
                    <a:pt x="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9022;p66"/>
            <p:cNvSpPr/>
            <p:nvPr/>
          </p:nvSpPr>
          <p:spPr>
            <a:xfrm rot="5400000">
              <a:off x="5587603" y="6168762"/>
              <a:ext cx="36267" cy="3554"/>
            </a:xfrm>
            <a:custGeom>
              <a:avLst/>
              <a:gdLst/>
              <a:ahLst/>
              <a:cxnLst/>
              <a:rect l="l" t="t" r="r" b="b"/>
              <a:pathLst>
                <a:path w="694" h="68" extrusionOk="0">
                  <a:moveTo>
                    <a:pt x="694" y="67"/>
                  </a:moveTo>
                  <a:cubicBezTo>
                    <a:pt x="459" y="45"/>
                    <a:pt x="235" y="34"/>
                    <a:pt x="1" y="0"/>
                  </a:cubicBezTo>
                  <a:lnTo>
                    <a:pt x="1" y="0"/>
                  </a:lnTo>
                  <a:cubicBezTo>
                    <a:pt x="235" y="34"/>
                    <a:pt x="459" y="45"/>
                    <a:pt x="694" y="67"/>
                  </a:cubicBezTo>
                  <a:lnTo>
                    <a:pt x="694" y="67"/>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9023;p66"/>
            <p:cNvSpPr/>
            <p:nvPr/>
          </p:nvSpPr>
          <p:spPr>
            <a:xfrm rot="5400000">
              <a:off x="5557242" y="6154182"/>
              <a:ext cx="40343" cy="54348"/>
            </a:xfrm>
            <a:custGeom>
              <a:avLst/>
              <a:gdLst/>
              <a:ahLst/>
              <a:cxnLst/>
              <a:rect l="l" t="t" r="r" b="b"/>
              <a:pathLst>
                <a:path w="772" h="1040" extrusionOk="0">
                  <a:moveTo>
                    <a:pt x="101" y="0"/>
                  </a:moveTo>
                  <a:cubicBezTo>
                    <a:pt x="79" y="0"/>
                    <a:pt x="67" y="0"/>
                    <a:pt x="45" y="11"/>
                  </a:cubicBezTo>
                  <a:cubicBezTo>
                    <a:pt x="0" y="45"/>
                    <a:pt x="0" y="101"/>
                    <a:pt x="23" y="145"/>
                  </a:cubicBezTo>
                  <a:cubicBezTo>
                    <a:pt x="257" y="458"/>
                    <a:pt x="503" y="760"/>
                    <a:pt x="772" y="1040"/>
                  </a:cubicBezTo>
                  <a:cubicBezTo>
                    <a:pt x="761" y="928"/>
                    <a:pt x="738" y="816"/>
                    <a:pt x="716" y="704"/>
                  </a:cubicBezTo>
                  <a:cubicBezTo>
                    <a:pt x="526" y="492"/>
                    <a:pt x="347" y="268"/>
                    <a:pt x="179" y="34"/>
                  </a:cubicBezTo>
                  <a:cubicBezTo>
                    <a:pt x="157" y="11"/>
                    <a:pt x="134"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9024;p66"/>
            <p:cNvSpPr/>
            <p:nvPr/>
          </p:nvSpPr>
          <p:spPr>
            <a:xfrm rot="5400000">
              <a:off x="5582639" y="6119378"/>
              <a:ext cx="8832" cy="44471"/>
            </a:xfrm>
            <a:custGeom>
              <a:avLst/>
              <a:gdLst/>
              <a:ahLst/>
              <a:cxnLst/>
              <a:rect l="l" t="t" r="r" b="b"/>
              <a:pathLst>
                <a:path w="169" h="851" extrusionOk="0">
                  <a:moveTo>
                    <a:pt x="1" y="1"/>
                  </a:moveTo>
                  <a:cubicBezTo>
                    <a:pt x="34" y="291"/>
                    <a:pt x="79" y="571"/>
                    <a:pt x="157" y="850"/>
                  </a:cubicBezTo>
                  <a:cubicBezTo>
                    <a:pt x="157" y="794"/>
                    <a:pt x="169" y="738"/>
                    <a:pt x="169" y="683"/>
                  </a:cubicBezTo>
                  <a:cubicBezTo>
                    <a:pt x="169" y="459"/>
                    <a:pt x="146" y="235"/>
                    <a:pt x="102" y="12"/>
                  </a:cubicBezTo>
                  <a:cubicBezTo>
                    <a:pt x="68" y="12"/>
                    <a:pt x="34" y="12"/>
                    <a:pt x="1" y="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9025;p66"/>
            <p:cNvSpPr/>
            <p:nvPr/>
          </p:nvSpPr>
          <p:spPr>
            <a:xfrm rot="5400000">
              <a:off x="5606311" y="6139550"/>
              <a:ext cx="5330" cy="627"/>
            </a:xfrm>
            <a:custGeom>
              <a:avLst/>
              <a:gdLst/>
              <a:ahLst/>
              <a:cxnLst/>
              <a:rect l="l" t="t" r="r" b="b"/>
              <a:pathLst>
                <a:path w="102" h="12" extrusionOk="0">
                  <a:moveTo>
                    <a:pt x="102" y="12"/>
                  </a:moveTo>
                  <a:cubicBezTo>
                    <a:pt x="68" y="12"/>
                    <a:pt x="34" y="12"/>
                    <a:pt x="1" y="1"/>
                  </a:cubicBezTo>
                  <a:lnTo>
                    <a:pt x="1" y="1"/>
                  </a:lnTo>
                  <a:lnTo>
                    <a:pt x="1" y="1"/>
                  </a:lnTo>
                  <a:cubicBezTo>
                    <a:pt x="34" y="12"/>
                    <a:pt x="68" y="12"/>
                    <a:pt x="102" y="12"/>
                  </a:cubicBezTo>
                  <a:lnTo>
                    <a:pt x="102" y="1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9026;p66"/>
            <p:cNvSpPr/>
            <p:nvPr/>
          </p:nvSpPr>
          <p:spPr>
            <a:xfrm rot="5400000">
              <a:off x="5592881" y="6232464"/>
              <a:ext cx="21635" cy="627"/>
            </a:xfrm>
            <a:custGeom>
              <a:avLst/>
              <a:gdLst/>
              <a:ahLst/>
              <a:cxnLst/>
              <a:rect l="l" t="t" r="r" b="b"/>
              <a:pathLst>
                <a:path w="414" h="12" extrusionOk="0">
                  <a:moveTo>
                    <a:pt x="0" y="11"/>
                  </a:moveTo>
                  <a:lnTo>
                    <a:pt x="0" y="11"/>
                  </a:lnTo>
                  <a:lnTo>
                    <a:pt x="0" y="11"/>
                  </a:lnTo>
                  <a:lnTo>
                    <a:pt x="0" y="11"/>
                  </a:lnTo>
                  <a:close/>
                  <a:moveTo>
                    <a:pt x="0" y="11"/>
                  </a:moveTo>
                  <a:cubicBezTo>
                    <a:pt x="134" y="11"/>
                    <a:pt x="280" y="11"/>
                    <a:pt x="414" y="0"/>
                  </a:cubicBezTo>
                  <a:lnTo>
                    <a:pt x="414" y="0"/>
                  </a:lnTo>
                  <a:cubicBezTo>
                    <a:pt x="280" y="11"/>
                    <a:pt x="134" y="11"/>
                    <a:pt x="0"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9027;p66"/>
            <p:cNvSpPr/>
            <p:nvPr/>
          </p:nvSpPr>
          <p:spPr>
            <a:xfrm rot="5400000">
              <a:off x="5568921" y="6115590"/>
              <a:ext cx="12908" cy="66681"/>
            </a:xfrm>
            <a:custGeom>
              <a:avLst/>
              <a:gdLst/>
              <a:ahLst/>
              <a:cxnLst/>
              <a:rect l="l" t="t" r="r" b="b"/>
              <a:pathLst>
                <a:path w="247" h="1276" extrusionOk="0">
                  <a:moveTo>
                    <a:pt x="1" y="1"/>
                  </a:moveTo>
                  <a:lnTo>
                    <a:pt x="1" y="1"/>
                  </a:lnTo>
                  <a:cubicBezTo>
                    <a:pt x="45" y="224"/>
                    <a:pt x="68" y="448"/>
                    <a:pt x="68" y="672"/>
                  </a:cubicBezTo>
                  <a:cubicBezTo>
                    <a:pt x="68" y="727"/>
                    <a:pt x="56" y="783"/>
                    <a:pt x="56" y="839"/>
                  </a:cubicBezTo>
                  <a:cubicBezTo>
                    <a:pt x="101" y="973"/>
                    <a:pt x="146" y="1108"/>
                    <a:pt x="191" y="1253"/>
                  </a:cubicBezTo>
                  <a:cubicBezTo>
                    <a:pt x="191" y="1253"/>
                    <a:pt x="202" y="1264"/>
                    <a:pt x="202" y="1275"/>
                  </a:cubicBezTo>
                  <a:cubicBezTo>
                    <a:pt x="235" y="1074"/>
                    <a:pt x="247" y="873"/>
                    <a:pt x="247" y="672"/>
                  </a:cubicBezTo>
                  <a:cubicBezTo>
                    <a:pt x="247" y="459"/>
                    <a:pt x="235" y="236"/>
                    <a:pt x="191" y="23"/>
                  </a:cubicBezTo>
                  <a:cubicBezTo>
                    <a:pt x="124" y="23"/>
                    <a:pt x="56"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9028;p66"/>
            <p:cNvSpPr/>
            <p:nvPr/>
          </p:nvSpPr>
          <p:spPr>
            <a:xfrm rot="5400000">
              <a:off x="5585879" y="6195047"/>
              <a:ext cx="66053" cy="31041"/>
            </a:xfrm>
            <a:custGeom>
              <a:avLst/>
              <a:gdLst/>
              <a:ahLst/>
              <a:cxnLst/>
              <a:rect l="l" t="t" r="r" b="b"/>
              <a:pathLst>
                <a:path w="1264" h="594" extrusionOk="0">
                  <a:moveTo>
                    <a:pt x="0" y="1"/>
                  </a:moveTo>
                  <a:lnTo>
                    <a:pt x="0" y="1"/>
                  </a:lnTo>
                  <a:cubicBezTo>
                    <a:pt x="79" y="191"/>
                    <a:pt x="146" y="381"/>
                    <a:pt x="213" y="582"/>
                  </a:cubicBezTo>
                  <a:cubicBezTo>
                    <a:pt x="425" y="593"/>
                    <a:pt x="638" y="593"/>
                    <a:pt x="850" y="593"/>
                  </a:cubicBezTo>
                  <a:cubicBezTo>
                    <a:pt x="984" y="593"/>
                    <a:pt x="1130" y="593"/>
                    <a:pt x="1264" y="582"/>
                  </a:cubicBezTo>
                  <a:cubicBezTo>
                    <a:pt x="828" y="347"/>
                    <a:pt x="392" y="14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9029;p66"/>
            <p:cNvSpPr/>
            <p:nvPr/>
          </p:nvSpPr>
          <p:spPr>
            <a:xfrm rot="5400000">
              <a:off x="5568921" y="6297289"/>
              <a:ext cx="88263" cy="17036"/>
            </a:xfrm>
            <a:custGeom>
              <a:avLst/>
              <a:gdLst/>
              <a:ahLst/>
              <a:cxnLst/>
              <a:rect l="l" t="t" r="r" b="b"/>
              <a:pathLst>
                <a:path w="1689" h="326" extrusionOk="0">
                  <a:moveTo>
                    <a:pt x="0" y="325"/>
                  </a:moveTo>
                  <a:lnTo>
                    <a:pt x="0" y="325"/>
                  </a:lnTo>
                  <a:cubicBezTo>
                    <a:pt x="570" y="269"/>
                    <a:pt x="1141" y="169"/>
                    <a:pt x="1688" y="1"/>
                  </a:cubicBezTo>
                  <a:lnTo>
                    <a:pt x="1688" y="1"/>
                  </a:lnTo>
                  <a:cubicBezTo>
                    <a:pt x="1141" y="169"/>
                    <a:pt x="570" y="269"/>
                    <a:pt x="0" y="325"/>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9030;p66"/>
            <p:cNvSpPr/>
            <p:nvPr/>
          </p:nvSpPr>
          <p:spPr>
            <a:xfrm rot="5400000">
              <a:off x="5626482" y="6267790"/>
              <a:ext cx="118625" cy="40970"/>
            </a:xfrm>
            <a:custGeom>
              <a:avLst/>
              <a:gdLst/>
              <a:ahLst/>
              <a:cxnLst/>
              <a:rect l="l" t="t" r="r" b="b"/>
              <a:pathLst>
                <a:path w="2270" h="784" extrusionOk="0">
                  <a:moveTo>
                    <a:pt x="1968" y="1"/>
                  </a:moveTo>
                  <a:cubicBezTo>
                    <a:pt x="1353" y="347"/>
                    <a:pt x="682" y="604"/>
                    <a:pt x="0" y="750"/>
                  </a:cubicBezTo>
                  <a:cubicBezTo>
                    <a:pt x="45" y="761"/>
                    <a:pt x="101" y="761"/>
                    <a:pt x="157" y="772"/>
                  </a:cubicBezTo>
                  <a:cubicBezTo>
                    <a:pt x="224" y="783"/>
                    <a:pt x="302" y="783"/>
                    <a:pt x="380" y="783"/>
                  </a:cubicBezTo>
                  <a:cubicBezTo>
                    <a:pt x="481" y="783"/>
                    <a:pt x="570" y="772"/>
                    <a:pt x="671" y="761"/>
                  </a:cubicBezTo>
                  <a:cubicBezTo>
                    <a:pt x="1230" y="593"/>
                    <a:pt x="1767" y="347"/>
                    <a:pt x="2270" y="34"/>
                  </a:cubicBezTo>
                  <a:cubicBezTo>
                    <a:pt x="2169" y="23"/>
                    <a:pt x="2069" y="12"/>
                    <a:pt x="1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9031;p66"/>
            <p:cNvSpPr/>
            <p:nvPr/>
          </p:nvSpPr>
          <p:spPr>
            <a:xfrm rot="5400000">
              <a:off x="5540284" y="6246443"/>
              <a:ext cx="167747" cy="39245"/>
            </a:xfrm>
            <a:custGeom>
              <a:avLst/>
              <a:gdLst/>
              <a:ahLst/>
              <a:cxnLst/>
              <a:rect l="l" t="t" r="r" b="b"/>
              <a:pathLst>
                <a:path w="3210" h="751" extrusionOk="0">
                  <a:moveTo>
                    <a:pt x="549" y="1"/>
                  </a:moveTo>
                  <a:cubicBezTo>
                    <a:pt x="370" y="1"/>
                    <a:pt x="191" y="1"/>
                    <a:pt x="1" y="23"/>
                  </a:cubicBezTo>
                  <a:cubicBezTo>
                    <a:pt x="482" y="191"/>
                    <a:pt x="1007" y="459"/>
                    <a:pt x="1521" y="750"/>
                  </a:cubicBezTo>
                  <a:cubicBezTo>
                    <a:pt x="2091" y="694"/>
                    <a:pt x="2662" y="594"/>
                    <a:pt x="3209" y="426"/>
                  </a:cubicBezTo>
                  <a:cubicBezTo>
                    <a:pt x="2349" y="146"/>
                    <a:pt x="1454" y="1"/>
                    <a:pt x="54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9032;p66"/>
            <p:cNvSpPr/>
            <p:nvPr/>
          </p:nvSpPr>
          <p:spPr>
            <a:xfrm rot="5400000">
              <a:off x="5615352" y="6375859"/>
              <a:ext cx="40970" cy="18186"/>
            </a:xfrm>
            <a:custGeom>
              <a:avLst/>
              <a:gdLst/>
              <a:ahLst/>
              <a:cxnLst/>
              <a:rect l="l" t="t" r="r" b="b"/>
              <a:pathLst>
                <a:path w="784" h="348" extrusionOk="0">
                  <a:moveTo>
                    <a:pt x="1" y="347"/>
                  </a:moveTo>
                  <a:lnTo>
                    <a:pt x="1" y="347"/>
                  </a:lnTo>
                  <a:cubicBezTo>
                    <a:pt x="269" y="247"/>
                    <a:pt x="526" y="135"/>
                    <a:pt x="784" y="1"/>
                  </a:cubicBezTo>
                  <a:cubicBezTo>
                    <a:pt x="526" y="135"/>
                    <a:pt x="269" y="247"/>
                    <a:pt x="1" y="347"/>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9033;p66"/>
            <p:cNvSpPr/>
            <p:nvPr/>
          </p:nvSpPr>
          <p:spPr>
            <a:xfrm rot="5400000">
              <a:off x="5516899" y="6261676"/>
              <a:ext cx="298025" cy="78334"/>
            </a:xfrm>
            <a:custGeom>
              <a:avLst/>
              <a:gdLst/>
              <a:ahLst/>
              <a:cxnLst/>
              <a:rect l="l" t="t" r="r" b="b"/>
              <a:pathLst>
                <a:path w="5703" h="1499" extrusionOk="0">
                  <a:moveTo>
                    <a:pt x="425" y="0"/>
                  </a:moveTo>
                  <a:cubicBezTo>
                    <a:pt x="291" y="11"/>
                    <a:pt x="168" y="22"/>
                    <a:pt x="34" y="34"/>
                  </a:cubicBezTo>
                  <a:cubicBezTo>
                    <a:pt x="23" y="112"/>
                    <a:pt x="12" y="179"/>
                    <a:pt x="0" y="257"/>
                  </a:cubicBezTo>
                  <a:cubicBezTo>
                    <a:pt x="0" y="257"/>
                    <a:pt x="0" y="268"/>
                    <a:pt x="0" y="268"/>
                  </a:cubicBezTo>
                  <a:cubicBezTo>
                    <a:pt x="123" y="526"/>
                    <a:pt x="235" y="771"/>
                    <a:pt x="347" y="1029"/>
                  </a:cubicBezTo>
                  <a:cubicBezTo>
                    <a:pt x="448" y="1017"/>
                    <a:pt x="548" y="1006"/>
                    <a:pt x="649" y="1006"/>
                  </a:cubicBezTo>
                  <a:cubicBezTo>
                    <a:pt x="627" y="984"/>
                    <a:pt x="615" y="962"/>
                    <a:pt x="615" y="939"/>
                  </a:cubicBezTo>
                  <a:cubicBezTo>
                    <a:pt x="604" y="883"/>
                    <a:pt x="649" y="839"/>
                    <a:pt x="694" y="839"/>
                  </a:cubicBezTo>
                  <a:cubicBezTo>
                    <a:pt x="962" y="816"/>
                    <a:pt x="1219" y="771"/>
                    <a:pt x="1476" y="727"/>
                  </a:cubicBezTo>
                  <a:cubicBezTo>
                    <a:pt x="1040" y="637"/>
                    <a:pt x="627" y="380"/>
                    <a:pt x="425" y="0"/>
                  </a:cubicBezTo>
                  <a:close/>
                  <a:moveTo>
                    <a:pt x="4081" y="67"/>
                  </a:moveTo>
                  <a:cubicBezTo>
                    <a:pt x="3824" y="201"/>
                    <a:pt x="3556" y="313"/>
                    <a:pt x="3276" y="425"/>
                  </a:cubicBezTo>
                  <a:cubicBezTo>
                    <a:pt x="2918" y="570"/>
                    <a:pt x="2538" y="693"/>
                    <a:pt x="2147" y="738"/>
                  </a:cubicBezTo>
                  <a:cubicBezTo>
                    <a:pt x="1778" y="850"/>
                    <a:pt x="1409" y="939"/>
                    <a:pt x="1029" y="984"/>
                  </a:cubicBezTo>
                  <a:lnTo>
                    <a:pt x="1130" y="984"/>
                  </a:lnTo>
                  <a:cubicBezTo>
                    <a:pt x="2136" y="984"/>
                    <a:pt x="3131" y="1163"/>
                    <a:pt x="4070" y="1498"/>
                  </a:cubicBezTo>
                  <a:cubicBezTo>
                    <a:pt x="4338" y="1398"/>
                    <a:pt x="4595" y="1286"/>
                    <a:pt x="4853" y="1152"/>
                  </a:cubicBezTo>
                  <a:cubicBezTo>
                    <a:pt x="4875" y="1140"/>
                    <a:pt x="4886" y="1140"/>
                    <a:pt x="4908" y="1129"/>
                  </a:cubicBezTo>
                  <a:cubicBezTo>
                    <a:pt x="5188" y="973"/>
                    <a:pt x="5445" y="805"/>
                    <a:pt x="5702" y="604"/>
                  </a:cubicBezTo>
                  <a:cubicBezTo>
                    <a:pt x="5546" y="537"/>
                    <a:pt x="5389" y="470"/>
                    <a:pt x="5233" y="403"/>
                  </a:cubicBezTo>
                  <a:cubicBezTo>
                    <a:pt x="4864" y="257"/>
                    <a:pt x="4472" y="145"/>
                    <a:pt x="4081" y="6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9034;p66"/>
            <p:cNvSpPr/>
            <p:nvPr/>
          </p:nvSpPr>
          <p:spPr>
            <a:xfrm rot="5400000">
              <a:off x="5693372" y="6143626"/>
              <a:ext cx="7630" cy="12333"/>
            </a:xfrm>
            <a:custGeom>
              <a:avLst/>
              <a:gdLst/>
              <a:ahLst/>
              <a:cxnLst/>
              <a:rect l="l" t="t" r="r" b="b"/>
              <a:pathLst>
                <a:path w="146" h="236" extrusionOk="0">
                  <a:moveTo>
                    <a:pt x="146" y="1"/>
                  </a:moveTo>
                  <a:cubicBezTo>
                    <a:pt x="101" y="1"/>
                    <a:pt x="45" y="12"/>
                    <a:pt x="1" y="12"/>
                  </a:cubicBezTo>
                  <a:cubicBezTo>
                    <a:pt x="45" y="90"/>
                    <a:pt x="79" y="168"/>
                    <a:pt x="112" y="235"/>
                  </a:cubicBezTo>
                  <a:cubicBezTo>
                    <a:pt x="112" y="235"/>
                    <a:pt x="112" y="224"/>
                    <a:pt x="112" y="224"/>
                  </a:cubicBezTo>
                  <a:cubicBezTo>
                    <a:pt x="124" y="146"/>
                    <a:pt x="135" y="79"/>
                    <a:pt x="146"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9035;p66"/>
            <p:cNvSpPr/>
            <p:nvPr/>
          </p:nvSpPr>
          <p:spPr>
            <a:xfrm rot="5400000">
              <a:off x="5619480" y="6216368"/>
              <a:ext cx="80633" cy="14684"/>
            </a:xfrm>
            <a:custGeom>
              <a:avLst/>
              <a:gdLst/>
              <a:ahLst/>
              <a:cxnLst/>
              <a:rect l="l" t="t" r="r" b="b"/>
              <a:pathLst>
                <a:path w="1543" h="281" extrusionOk="0">
                  <a:moveTo>
                    <a:pt x="872" y="1"/>
                  </a:moveTo>
                  <a:cubicBezTo>
                    <a:pt x="615" y="45"/>
                    <a:pt x="358" y="90"/>
                    <a:pt x="90" y="113"/>
                  </a:cubicBezTo>
                  <a:cubicBezTo>
                    <a:pt x="45" y="113"/>
                    <a:pt x="0" y="157"/>
                    <a:pt x="11" y="213"/>
                  </a:cubicBezTo>
                  <a:cubicBezTo>
                    <a:pt x="11" y="236"/>
                    <a:pt x="23" y="258"/>
                    <a:pt x="45" y="280"/>
                  </a:cubicBezTo>
                  <a:cubicBezTo>
                    <a:pt x="168" y="269"/>
                    <a:pt x="302" y="258"/>
                    <a:pt x="425" y="258"/>
                  </a:cubicBezTo>
                  <a:cubicBezTo>
                    <a:pt x="805" y="213"/>
                    <a:pt x="1174" y="124"/>
                    <a:pt x="1543" y="12"/>
                  </a:cubicBezTo>
                  <a:lnTo>
                    <a:pt x="1543" y="12"/>
                  </a:lnTo>
                  <a:cubicBezTo>
                    <a:pt x="1442" y="23"/>
                    <a:pt x="1353" y="34"/>
                    <a:pt x="1252" y="34"/>
                  </a:cubicBezTo>
                  <a:cubicBezTo>
                    <a:pt x="1174" y="34"/>
                    <a:pt x="1096" y="34"/>
                    <a:pt x="1029" y="23"/>
                  </a:cubicBezTo>
                  <a:cubicBezTo>
                    <a:pt x="973" y="12"/>
                    <a:pt x="917" y="12"/>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9036;p66"/>
            <p:cNvSpPr/>
            <p:nvPr/>
          </p:nvSpPr>
          <p:spPr>
            <a:xfrm rot="5400000">
              <a:off x="5531557" y="6242367"/>
              <a:ext cx="194555" cy="49749"/>
            </a:xfrm>
            <a:custGeom>
              <a:avLst/>
              <a:gdLst/>
              <a:ahLst/>
              <a:cxnLst/>
              <a:rect l="l" t="t" r="r" b="b"/>
              <a:pathLst>
                <a:path w="3723" h="952" extrusionOk="0">
                  <a:moveTo>
                    <a:pt x="682" y="1"/>
                  </a:moveTo>
                  <a:cubicBezTo>
                    <a:pt x="559" y="1"/>
                    <a:pt x="425" y="12"/>
                    <a:pt x="302" y="23"/>
                  </a:cubicBezTo>
                  <a:cubicBezTo>
                    <a:pt x="201" y="23"/>
                    <a:pt x="101" y="34"/>
                    <a:pt x="0" y="46"/>
                  </a:cubicBezTo>
                  <a:cubicBezTo>
                    <a:pt x="56" y="146"/>
                    <a:pt x="101" y="258"/>
                    <a:pt x="145" y="370"/>
                  </a:cubicBezTo>
                  <a:cubicBezTo>
                    <a:pt x="537" y="515"/>
                    <a:pt x="973" y="716"/>
                    <a:pt x="1409" y="951"/>
                  </a:cubicBezTo>
                  <a:cubicBezTo>
                    <a:pt x="1521" y="951"/>
                    <a:pt x="1643" y="940"/>
                    <a:pt x="1755" y="940"/>
                  </a:cubicBezTo>
                  <a:cubicBezTo>
                    <a:pt x="1241" y="649"/>
                    <a:pt x="716" y="381"/>
                    <a:pt x="235" y="213"/>
                  </a:cubicBezTo>
                  <a:cubicBezTo>
                    <a:pt x="425" y="191"/>
                    <a:pt x="604" y="191"/>
                    <a:pt x="783" y="191"/>
                  </a:cubicBezTo>
                  <a:cubicBezTo>
                    <a:pt x="1688" y="191"/>
                    <a:pt x="2583" y="336"/>
                    <a:pt x="3443" y="616"/>
                  </a:cubicBezTo>
                  <a:cubicBezTo>
                    <a:pt x="3533" y="582"/>
                    <a:pt x="3634" y="549"/>
                    <a:pt x="3723" y="515"/>
                  </a:cubicBezTo>
                  <a:cubicBezTo>
                    <a:pt x="2784" y="180"/>
                    <a:pt x="1789"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9037;p66"/>
            <p:cNvSpPr/>
            <p:nvPr/>
          </p:nvSpPr>
          <p:spPr>
            <a:xfrm rot="5400000">
              <a:off x="5626195" y="6112089"/>
              <a:ext cx="54348" cy="98819"/>
            </a:xfrm>
            <a:custGeom>
              <a:avLst/>
              <a:gdLst/>
              <a:ahLst/>
              <a:cxnLst/>
              <a:rect l="l" t="t" r="r" b="b"/>
              <a:pathLst>
                <a:path w="1040" h="1891" extrusionOk="0">
                  <a:moveTo>
                    <a:pt x="179" y="1"/>
                  </a:moveTo>
                  <a:lnTo>
                    <a:pt x="179" y="1"/>
                  </a:lnTo>
                  <a:cubicBezTo>
                    <a:pt x="134" y="12"/>
                    <a:pt x="89" y="12"/>
                    <a:pt x="45" y="12"/>
                  </a:cubicBezTo>
                  <a:cubicBezTo>
                    <a:pt x="34" y="191"/>
                    <a:pt x="11" y="359"/>
                    <a:pt x="11" y="537"/>
                  </a:cubicBezTo>
                  <a:cubicBezTo>
                    <a:pt x="56" y="660"/>
                    <a:pt x="89" y="795"/>
                    <a:pt x="123" y="929"/>
                  </a:cubicBezTo>
                  <a:cubicBezTo>
                    <a:pt x="78" y="951"/>
                    <a:pt x="45" y="985"/>
                    <a:pt x="0" y="1018"/>
                  </a:cubicBezTo>
                  <a:cubicBezTo>
                    <a:pt x="0" y="1275"/>
                    <a:pt x="22" y="1532"/>
                    <a:pt x="56" y="1790"/>
                  </a:cubicBezTo>
                  <a:cubicBezTo>
                    <a:pt x="89" y="1801"/>
                    <a:pt x="123" y="1801"/>
                    <a:pt x="157" y="1801"/>
                  </a:cubicBezTo>
                  <a:cubicBezTo>
                    <a:pt x="123" y="1667"/>
                    <a:pt x="89" y="1532"/>
                    <a:pt x="45" y="1398"/>
                  </a:cubicBezTo>
                  <a:cubicBezTo>
                    <a:pt x="22" y="1342"/>
                    <a:pt x="45" y="1298"/>
                    <a:pt x="101" y="1275"/>
                  </a:cubicBezTo>
                  <a:lnTo>
                    <a:pt x="123" y="1275"/>
                  </a:lnTo>
                  <a:cubicBezTo>
                    <a:pt x="168" y="1275"/>
                    <a:pt x="201" y="1298"/>
                    <a:pt x="212" y="1331"/>
                  </a:cubicBezTo>
                  <a:cubicBezTo>
                    <a:pt x="268" y="1499"/>
                    <a:pt x="313" y="1655"/>
                    <a:pt x="347" y="1823"/>
                  </a:cubicBezTo>
                  <a:cubicBezTo>
                    <a:pt x="581" y="1857"/>
                    <a:pt x="805" y="1868"/>
                    <a:pt x="1040" y="1890"/>
                  </a:cubicBezTo>
                  <a:cubicBezTo>
                    <a:pt x="973" y="1689"/>
                    <a:pt x="906" y="1499"/>
                    <a:pt x="827" y="1309"/>
                  </a:cubicBezTo>
                  <a:cubicBezTo>
                    <a:pt x="693" y="1264"/>
                    <a:pt x="559" y="1219"/>
                    <a:pt x="425" y="1186"/>
                  </a:cubicBezTo>
                  <a:cubicBezTo>
                    <a:pt x="380" y="1175"/>
                    <a:pt x="358" y="1141"/>
                    <a:pt x="358" y="1096"/>
                  </a:cubicBezTo>
                  <a:cubicBezTo>
                    <a:pt x="358" y="1052"/>
                    <a:pt x="391" y="1007"/>
                    <a:pt x="436" y="1007"/>
                  </a:cubicBezTo>
                  <a:cubicBezTo>
                    <a:pt x="526" y="996"/>
                    <a:pt x="604" y="985"/>
                    <a:pt x="682" y="985"/>
                  </a:cubicBezTo>
                  <a:cubicBezTo>
                    <a:pt x="570" y="727"/>
                    <a:pt x="458" y="482"/>
                    <a:pt x="335" y="224"/>
                  </a:cubicBezTo>
                  <a:cubicBezTo>
                    <a:pt x="324" y="269"/>
                    <a:pt x="291" y="291"/>
                    <a:pt x="246" y="291"/>
                  </a:cubicBezTo>
                  <a:lnTo>
                    <a:pt x="235" y="291"/>
                  </a:lnTo>
                  <a:cubicBezTo>
                    <a:pt x="190" y="291"/>
                    <a:pt x="145" y="247"/>
                    <a:pt x="157" y="191"/>
                  </a:cubicBezTo>
                  <a:cubicBezTo>
                    <a:pt x="157" y="135"/>
                    <a:pt x="168" y="6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9038;p66"/>
            <p:cNvSpPr/>
            <p:nvPr/>
          </p:nvSpPr>
          <p:spPr>
            <a:xfrm rot="5400000">
              <a:off x="5690158" y="6139262"/>
              <a:ext cx="9981" cy="15259"/>
            </a:xfrm>
            <a:custGeom>
              <a:avLst/>
              <a:gdLst/>
              <a:ahLst/>
              <a:cxnLst/>
              <a:rect l="l" t="t" r="r" b="b"/>
              <a:pathLst>
                <a:path w="191" h="292" extrusionOk="0">
                  <a:moveTo>
                    <a:pt x="34" y="1"/>
                  </a:moveTo>
                  <a:cubicBezTo>
                    <a:pt x="23" y="68"/>
                    <a:pt x="12" y="135"/>
                    <a:pt x="12" y="191"/>
                  </a:cubicBezTo>
                  <a:cubicBezTo>
                    <a:pt x="0" y="247"/>
                    <a:pt x="45" y="291"/>
                    <a:pt x="90" y="291"/>
                  </a:cubicBezTo>
                  <a:lnTo>
                    <a:pt x="101" y="291"/>
                  </a:lnTo>
                  <a:cubicBezTo>
                    <a:pt x="146" y="291"/>
                    <a:pt x="179" y="269"/>
                    <a:pt x="190" y="224"/>
                  </a:cubicBezTo>
                  <a:cubicBezTo>
                    <a:pt x="157" y="157"/>
                    <a:pt x="123" y="79"/>
                    <a:pt x="7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9039;p66"/>
            <p:cNvSpPr/>
            <p:nvPr/>
          </p:nvSpPr>
          <p:spPr>
            <a:xfrm rot="5400000">
              <a:off x="5630559" y="6156795"/>
              <a:ext cx="24613" cy="16984"/>
            </a:xfrm>
            <a:custGeom>
              <a:avLst/>
              <a:gdLst/>
              <a:ahLst/>
              <a:cxnLst/>
              <a:rect l="l" t="t" r="r" b="b"/>
              <a:pathLst>
                <a:path w="471" h="325" extrusionOk="0">
                  <a:moveTo>
                    <a:pt x="325" y="1"/>
                  </a:moveTo>
                  <a:cubicBezTo>
                    <a:pt x="247" y="1"/>
                    <a:pt x="169" y="12"/>
                    <a:pt x="79" y="23"/>
                  </a:cubicBezTo>
                  <a:cubicBezTo>
                    <a:pt x="34" y="23"/>
                    <a:pt x="1" y="68"/>
                    <a:pt x="1" y="112"/>
                  </a:cubicBezTo>
                  <a:cubicBezTo>
                    <a:pt x="1" y="157"/>
                    <a:pt x="23" y="191"/>
                    <a:pt x="68" y="202"/>
                  </a:cubicBezTo>
                  <a:cubicBezTo>
                    <a:pt x="202" y="235"/>
                    <a:pt x="336" y="280"/>
                    <a:pt x="470" y="325"/>
                  </a:cubicBezTo>
                  <a:cubicBezTo>
                    <a:pt x="426" y="213"/>
                    <a:pt x="381" y="101"/>
                    <a:pt x="325"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9040;p66"/>
            <p:cNvSpPr/>
            <p:nvPr/>
          </p:nvSpPr>
          <p:spPr>
            <a:xfrm rot="5400000">
              <a:off x="5613314" y="6129621"/>
              <a:ext cx="16984" cy="28689"/>
            </a:xfrm>
            <a:custGeom>
              <a:avLst/>
              <a:gdLst/>
              <a:ahLst/>
              <a:cxnLst/>
              <a:rect l="l" t="t" r="r" b="b"/>
              <a:pathLst>
                <a:path w="325" h="549" extrusionOk="0">
                  <a:moveTo>
                    <a:pt x="79" y="0"/>
                  </a:moveTo>
                  <a:cubicBezTo>
                    <a:pt x="23" y="23"/>
                    <a:pt x="0" y="67"/>
                    <a:pt x="23" y="123"/>
                  </a:cubicBezTo>
                  <a:cubicBezTo>
                    <a:pt x="67" y="257"/>
                    <a:pt x="101" y="392"/>
                    <a:pt x="135" y="526"/>
                  </a:cubicBezTo>
                  <a:cubicBezTo>
                    <a:pt x="190" y="537"/>
                    <a:pt x="258" y="548"/>
                    <a:pt x="325" y="548"/>
                  </a:cubicBezTo>
                  <a:cubicBezTo>
                    <a:pt x="291" y="380"/>
                    <a:pt x="246" y="224"/>
                    <a:pt x="190" y="56"/>
                  </a:cubicBezTo>
                  <a:cubicBezTo>
                    <a:pt x="179" y="23"/>
                    <a:pt x="146" y="0"/>
                    <a:pt x="101" y="0"/>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9041;p66"/>
            <p:cNvSpPr/>
            <p:nvPr/>
          </p:nvSpPr>
          <p:spPr>
            <a:xfrm rot="5400000">
              <a:off x="5449748" y="5775001"/>
              <a:ext cx="374530" cy="207410"/>
            </a:xfrm>
            <a:custGeom>
              <a:avLst/>
              <a:gdLst/>
              <a:ahLst/>
              <a:cxnLst/>
              <a:rect l="l" t="t" r="r" b="b"/>
              <a:pathLst>
                <a:path w="7167" h="3969" extrusionOk="0">
                  <a:moveTo>
                    <a:pt x="5479" y="0"/>
                  </a:moveTo>
                  <a:lnTo>
                    <a:pt x="5479" y="0"/>
                  </a:lnTo>
                  <a:cubicBezTo>
                    <a:pt x="5501" y="268"/>
                    <a:pt x="5468" y="548"/>
                    <a:pt x="5389" y="816"/>
                  </a:cubicBezTo>
                  <a:cubicBezTo>
                    <a:pt x="5345" y="950"/>
                    <a:pt x="5289" y="1085"/>
                    <a:pt x="5210" y="1208"/>
                  </a:cubicBezTo>
                  <a:cubicBezTo>
                    <a:pt x="5501" y="1252"/>
                    <a:pt x="5792" y="1286"/>
                    <a:pt x="6083" y="1331"/>
                  </a:cubicBezTo>
                  <a:cubicBezTo>
                    <a:pt x="6440" y="1185"/>
                    <a:pt x="6798" y="1062"/>
                    <a:pt x="7167" y="950"/>
                  </a:cubicBezTo>
                  <a:cubicBezTo>
                    <a:pt x="6642" y="559"/>
                    <a:pt x="6071" y="246"/>
                    <a:pt x="5479" y="0"/>
                  </a:cubicBezTo>
                  <a:close/>
                  <a:moveTo>
                    <a:pt x="5099" y="1386"/>
                  </a:moveTo>
                  <a:cubicBezTo>
                    <a:pt x="4752" y="1890"/>
                    <a:pt x="4182" y="2258"/>
                    <a:pt x="3578" y="2493"/>
                  </a:cubicBezTo>
                  <a:cubicBezTo>
                    <a:pt x="3735" y="2527"/>
                    <a:pt x="3891" y="2549"/>
                    <a:pt x="4037" y="2560"/>
                  </a:cubicBezTo>
                  <a:cubicBezTo>
                    <a:pt x="4551" y="2102"/>
                    <a:pt x="5132" y="1755"/>
                    <a:pt x="5758" y="1476"/>
                  </a:cubicBezTo>
                  <a:cubicBezTo>
                    <a:pt x="5535" y="1442"/>
                    <a:pt x="5322" y="1409"/>
                    <a:pt x="5099" y="1386"/>
                  </a:cubicBezTo>
                  <a:close/>
                  <a:moveTo>
                    <a:pt x="3220" y="2616"/>
                  </a:moveTo>
                  <a:cubicBezTo>
                    <a:pt x="3142" y="2650"/>
                    <a:pt x="3064" y="2672"/>
                    <a:pt x="2986" y="2683"/>
                  </a:cubicBezTo>
                  <a:cubicBezTo>
                    <a:pt x="2404" y="2829"/>
                    <a:pt x="1801" y="2896"/>
                    <a:pt x="1197" y="2896"/>
                  </a:cubicBezTo>
                  <a:cubicBezTo>
                    <a:pt x="794" y="2896"/>
                    <a:pt x="392" y="2873"/>
                    <a:pt x="1" y="2817"/>
                  </a:cubicBezTo>
                  <a:lnTo>
                    <a:pt x="1" y="2817"/>
                  </a:lnTo>
                  <a:cubicBezTo>
                    <a:pt x="135" y="2907"/>
                    <a:pt x="280" y="2996"/>
                    <a:pt x="425" y="3086"/>
                  </a:cubicBezTo>
                  <a:cubicBezTo>
                    <a:pt x="1197" y="3544"/>
                    <a:pt x="2058" y="3880"/>
                    <a:pt x="2941" y="3969"/>
                  </a:cubicBezTo>
                  <a:cubicBezTo>
                    <a:pt x="3165" y="3567"/>
                    <a:pt x="3422" y="3198"/>
                    <a:pt x="3735" y="2862"/>
                  </a:cubicBezTo>
                  <a:cubicBezTo>
                    <a:pt x="3779" y="2817"/>
                    <a:pt x="3824" y="2773"/>
                    <a:pt x="3869" y="2728"/>
                  </a:cubicBezTo>
                  <a:cubicBezTo>
                    <a:pt x="3645" y="2694"/>
                    <a:pt x="3433" y="2661"/>
                    <a:pt x="3220" y="261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9042;p66"/>
            <p:cNvSpPr/>
            <p:nvPr/>
          </p:nvSpPr>
          <p:spPr>
            <a:xfrm rot="5400000">
              <a:off x="5845572" y="5986200"/>
              <a:ext cx="3554" cy="1829"/>
            </a:xfrm>
            <a:custGeom>
              <a:avLst/>
              <a:gdLst/>
              <a:ahLst/>
              <a:cxnLst/>
              <a:rect l="l" t="t" r="r" b="b"/>
              <a:pathLst>
                <a:path w="68" h="35" extrusionOk="0">
                  <a:moveTo>
                    <a:pt x="67" y="35"/>
                  </a:moveTo>
                  <a:cubicBezTo>
                    <a:pt x="67" y="35"/>
                    <a:pt x="67" y="35"/>
                    <a:pt x="67" y="35"/>
                  </a:cubicBezTo>
                  <a:cubicBezTo>
                    <a:pt x="67" y="35"/>
                    <a:pt x="67" y="35"/>
                    <a:pt x="67" y="35"/>
                  </a:cubicBezTo>
                  <a:close/>
                  <a:moveTo>
                    <a:pt x="45" y="35"/>
                  </a:moveTo>
                  <a:cubicBezTo>
                    <a:pt x="45" y="35"/>
                    <a:pt x="45" y="23"/>
                    <a:pt x="45" y="23"/>
                  </a:cubicBezTo>
                  <a:cubicBezTo>
                    <a:pt x="45" y="23"/>
                    <a:pt x="45" y="35"/>
                    <a:pt x="45" y="35"/>
                  </a:cubicBezTo>
                  <a:close/>
                  <a:moveTo>
                    <a:pt x="34" y="23"/>
                  </a:moveTo>
                  <a:cubicBezTo>
                    <a:pt x="34" y="23"/>
                    <a:pt x="34" y="23"/>
                    <a:pt x="34" y="23"/>
                  </a:cubicBezTo>
                  <a:cubicBezTo>
                    <a:pt x="34" y="23"/>
                    <a:pt x="34" y="23"/>
                    <a:pt x="34" y="23"/>
                  </a:cubicBezTo>
                  <a:close/>
                  <a:moveTo>
                    <a:pt x="22" y="12"/>
                  </a:moveTo>
                  <a:cubicBezTo>
                    <a:pt x="22" y="12"/>
                    <a:pt x="11" y="12"/>
                    <a:pt x="11" y="12"/>
                  </a:cubicBezTo>
                  <a:cubicBezTo>
                    <a:pt x="11" y="12"/>
                    <a:pt x="22" y="12"/>
                    <a:pt x="22" y="12"/>
                  </a:cubicBezTo>
                  <a:close/>
                  <a:moveTo>
                    <a:pt x="0" y="1"/>
                  </a:moveTo>
                  <a:lnTo>
                    <a:pt x="0" y="1"/>
                  </a:lnTo>
                  <a:cubicBezTo>
                    <a:pt x="0" y="1"/>
                    <a:pt x="0" y="1"/>
                    <a:pt x="0" y="1"/>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9043;p66"/>
            <p:cNvSpPr/>
            <p:nvPr/>
          </p:nvSpPr>
          <p:spPr>
            <a:xfrm rot="5400000">
              <a:off x="5680778" y="5890960"/>
              <a:ext cx="212165" cy="184678"/>
            </a:xfrm>
            <a:custGeom>
              <a:avLst/>
              <a:gdLst/>
              <a:ahLst/>
              <a:cxnLst/>
              <a:rect l="l" t="t" r="r" b="b"/>
              <a:pathLst>
                <a:path w="4060" h="3534" extrusionOk="0">
                  <a:moveTo>
                    <a:pt x="1" y="0"/>
                  </a:moveTo>
                  <a:lnTo>
                    <a:pt x="1" y="0"/>
                  </a:lnTo>
                  <a:cubicBezTo>
                    <a:pt x="359" y="224"/>
                    <a:pt x="705" y="470"/>
                    <a:pt x="1007" y="772"/>
                  </a:cubicBezTo>
                  <a:cubicBezTo>
                    <a:pt x="1454" y="1230"/>
                    <a:pt x="1790" y="1823"/>
                    <a:pt x="1890" y="2438"/>
                  </a:cubicBezTo>
                  <a:cubicBezTo>
                    <a:pt x="2583" y="2706"/>
                    <a:pt x="3243" y="3075"/>
                    <a:pt x="3824" y="3533"/>
                  </a:cubicBezTo>
                  <a:cubicBezTo>
                    <a:pt x="3858" y="3120"/>
                    <a:pt x="3947" y="2717"/>
                    <a:pt x="4059" y="2326"/>
                  </a:cubicBezTo>
                  <a:cubicBezTo>
                    <a:pt x="3534" y="1633"/>
                    <a:pt x="2863" y="1040"/>
                    <a:pt x="2147" y="638"/>
                  </a:cubicBezTo>
                  <a:cubicBezTo>
                    <a:pt x="2147" y="638"/>
                    <a:pt x="2136" y="638"/>
                    <a:pt x="2136" y="627"/>
                  </a:cubicBezTo>
                  <a:lnTo>
                    <a:pt x="2114" y="627"/>
                  </a:lnTo>
                  <a:cubicBezTo>
                    <a:pt x="2114" y="627"/>
                    <a:pt x="2114" y="615"/>
                    <a:pt x="2114" y="615"/>
                  </a:cubicBezTo>
                  <a:lnTo>
                    <a:pt x="2103" y="615"/>
                  </a:lnTo>
                  <a:cubicBezTo>
                    <a:pt x="2091" y="604"/>
                    <a:pt x="2091" y="604"/>
                    <a:pt x="2091" y="604"/>
                  </a:cubicBezTo>
                  <a:lnTo>
                    <a:pt x="2080" y="604"/>
                  </a:lnTo>
                  <a:cubicBezTo>
                    <a:pt x="2080" y="604"/>
                    <a:pt x="2080" y="604"/>
                    <a:pt x="2069" y="593"/>
                  </a:cubicBezTo>
                  <a:cubicBezTo>
                    <a:pt x="1432" y="258"/>
                    <a:pt x="716" y="45"/>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9044;p66"/>
            <p:cNvSpPr/>
            <p:nvPr/>
          </p:nvSpPr>
          <p:spPr>
            <a:xfrm rot="5400000">
              <a:off x="5670875" y="5996129"/>
              <a:ext cx="101118" cy="60828"/>
            </a:xfrm>
            <a:custGeom>
              <a:avLst/>
              <a:gdLst/>
              <a:ahLst/>
              <a:cxnLst/>
              <a:rect l="l" t="t" r="r" b="b"/>
              <a:pathLst>
                <a:path w="1935" h="1164" extrusionOk="0">
                  <a:moveTo>
                    <a:pt x="0" y="1"/>
                  </a:moveTo>
                  <a:cubicBezTo>
                    <a:pt x="11" y="68"/>
                    <a:pt x="23" y="146"/>
                    <a:pt x="34" y="213"/>
                  </a:cubicBezTo>
                  <a:cubicBezTo>
                    <a:pt x="626" y="459"/>
                    <a:pt x="1197" y="772"/>
                    <a:pt x="1722" y="1163"/>
                  </a:cubicBezTo>
                  <a:cubicBezTo>
                    <a:pt x="1789" y="1141"/>
                    <a:pt x="1867" y="1119"/>
                    <a:pt x="1934" y="1096"/>
                  </a:cubicBezTo>
                  <a:cubicBezTo>
                    <a:pt x="1353" y="638"/>
                    <a:pt x="693" y="26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9045;p66"/>
            <p:cNvSpPr/>
            <p:nvPr/>
          </p:nvSpPr>
          <p:spPr>
            <a:xfrm rot="5400000">
              <a:off x="5644877" y="5976558"/>
              <a:ext cx="51474" cy="14057"/>
            </a:xfrm>
            <a:custGeom>
              <a:avLst/>
              <a:gdLst/>
              <a:ahLst/>
              <a:cxnLst/>
              <a:rect l="l" t="t" r="r" b="b"/>
              <a:pathLst>
                <a:path w="985" h="269" extrusionOk="0">
                  <a:moveTo>
                    <a:pt x="112" y="1"/>
                  </a:moveTo>
                  <a:cubicBezTo>
                    <a:pt x="79" y="68"/>
                    <a:pt x="45" y="124"/>
                    <a:pt x="1" y="179"/>
                  </a:cubicBezTo>
                  <a:cubicBezTo>
                    <a:pt x="224" y="202"/>
                    <a:pt x="437" y="235"/>
                    <a:pt x="660" y="269"/>
                  </a:cubicBezTo>
                  <a:cubicBezTo>
                    <a:pt x="761" y="213"/>
                    <a:pt x="873" y="168"/>
                    <a:pt x="985" y="124"/>
                  </a:cubicBezTo>
                  <a:cubicBezTo>
                    <a:pt x="694" y="79"/>
                    <a:pt x="403" y="45"/>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9046;p66"/>
            <p:cNvSpPr/>
            <p:nvPr/>
          </p:nvSpPr>
          <p:spPr>
            <a:xfrm rot="5400000">
              <a:off x="5582952" y="5874917"/>
              <a:ext cx="42694" cy="12281"/>
            </a:xfrm>
            <a:custGeom>
              <a:avLst/>
              <a:gdLst/>
              <a:ahLst/>
              <a:cxnLst/>
              <a:rect l="l" t="t" r="r" b="b"/>
              <a:pathLst>
                <a:path w="817" h="235" extrusionOk="0">
                  <a:moveTo>
                    <a:pt x="358" y="0"/>
                  </a:moveTo>
                  <a:cubicBezTo>
                    <a:pt x="246" y="45"/>
                    <a:pt x="123" y="90"/>
                    <a:pt x="0" y="123"/>
                  </a:cubicBezTo>
                  <a:cubicBezTo>
                    <a:pt x="213" y="168"/>
                    <a:pt x="425" y="201"/>
                    <a:pt x="649" y="235"/>
                  </a:cubicBezTo>
                  <a:cubicBezTo>
                    <a:pt x="705" y="179"/>
                    <a:pt x="761" y="123"/>
                    <a:pt x="817" y="67"/>
                  </a:cubicBezTo>
                  <a:cubicBezTo>
                    <a:pt x="671" y="56"/>
                    <a:pt x="515" y="3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9047;p66"/>
            <p:cNvSpPr/>
            <p:nvPr/>
          </p:nvSpPr>
          <p:spPr>
            <a:xfrm rot="5400000">
              <a:off x="5501143" y="5903528"/>
              <a:ext cx="71906" cy="11131"/>
            </a:xfrm>
            <a:custGeom>
              <a:avLst/>
              <a:gdLst/>
              <a:ahLst/>
              <a:cxnLst/>
              <a:rect l="l" t="t" r="r" b="b"/>
              <a:pathLst>
                <a:path w="1376" h="213" extrusionOk="0">
                  <a:moveTo>
                    <a:pt x="1" y="213"/>
                  </a:moveTo>
                  <a:cubicBezTo>
                    <a:pt x="34" y="213"/>
                    <a:pt x="79" y="213"/>
                    <a:pt x="112" y="201"/>
                  </a:cubicBezTo>
                  <a:cubicBezTo>
                    <a:pt x="548" y="190"/>
                    <a:pt x="962" y="123"/>
                    <a:pt x="1376" y="0"/>
                  </a:cubicBezTo>
                  <a:lnTo>
                    <a:pt x="1376" y="0"/>
                  </a:lnTo>
                  <a:cubicBezTo>
                    <a:pt x="962" y="123"/>
                    <a:pt x="548" y="190"/>
                    <a:pt x="112" y="201"/>
                  </a:cubicBezTo>
                  <a:cubicBezTo>
                    <a:pt x="79" y="213"/>
                    <a:pt x="34" y="213"/>
                    <a:pt x="1" y="213"/>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9048;p66"/>
            <p:cNvSpPr/>
            <p:nvPr/>
          </p:nvSpPr>
          <p:spPr>
            <a:xfrm rot="5400000">
              <a:off x="5488863" y="5887746"/>
              <a:ext cx="151965" cy="66628"/>
            </a:xfrm>
            <a:custGeom>
              <a:avLst/>
              <a:gdLst/>
              <a:ahLst/>
              <a:cxnLst/>
              <a:rect l="l" t="t" r="r" b="b"/>
              <a:pathLst>
                <a:path w="2908" h="1275" extrusionOk="0">
                  <a:moveTo>
                    <a:pt x="929" y="0"/>
                  </a:moveTo>
                  <a:cubicBezTo>
                    <a:pt x="884" y="45"/>
                    <a:pt x="839" y="89"/>
                    <a:pt x="795" y="134"/>
                  </a:cubicBezTo>
                  <a:cubicBezTo>
                    <a:pt x="482" y="470"/>
                    <a:pt x="225" y="839"/>
                    <a:pt x="1" y="1241"/>
                  </a:cubicBezTo>
                  <a:cubicBezTo>
                    <a:pt x="169" y="1263"/>
                    <a:pt x="348" y="1275"/>
                    <a:pt x="515" y="1275"/>
                  </a:cubicBezTo>
                  <a:lnTo>
                    <a:pt x="538" y="1275"/>
                  </a:lnTo>
                  <a:cubicBezTo>
                    <a:pt x="571" y="1275"/>
                    <a:pt x="616" y="1275"/>
                    <a:pt x="649" y="1263"/>
                  </a:cubicBezTo>
                  <a:cubicBezTo>
                    <a:pt x="1085" y="1252"/>
                    <a:pt x="1499" y="1185"/>
                    <a:pt x="1913" y="1062"/>
                  </a:cubicBezTo>
                  <a:cubicBezTo>
                    <a:pt x="2226" y="727"/>
                    <a:pt x="2561" y="414"/>
                    <a:pt x="2908" y="112"/>
                  </a:cubicBezTo>
                  <a:lnTo>
                    <a:pt x="2572" y="112"/>
                  </a:lnTo>
                  <a:cubicBezTo>
                    <a:pt x="2025" y="112"/>
                    <a:pt x="1477" y="78"/>
                    <a:pt x="92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049;p66"/>
            <p:cNvSpPr/>
            <p:nvPr/>
          </p:nvSpPr>
          <p:spPr>
            <a:xfrm rot="5400000">
              <a:off x="5534457" y="5978858"/>
              <a:ext cx="124477" cy="95318"/>
            </a:xfrm>
            <a:custGeom>
              <a:avLst/>
              <a:gdLst/>
              <a:ahLst/>
              <a:cxnLst/>
              <a:rect l="l" t="t" r="r" b="b"/>
              <a:pathLst>
                <a:path w="2382" h="1824" extrusionOk="0">
                  <a:moveTo>
                    <a:pt x="2203" y="1"/>
                  </a:moveTo>
                  <a:cubicBezTo>
                    <a:pt x="1432" y="560"/>
                    <a:pt x="671" y="1152"/>
                    <a:pt x="1" y="1823"/>
                  </a:cubicBezTo>
                  <a:cubicBezTo>
                    <a:pt x="839" y="1532"/>
                    <a:pt x="1633" y="1052"/>
                    <a:pt x="2382" y="526"/>
                  </a:cubicBezTo>
                  <a:lnTo>
                    <a:pt x="2337" y="526"/>
                  </a:lnTo>
                  <a:cubicBezTo>
                    <a:pt x="2270" y="347"/>
                    <a:pt x="2225" y="180"/>
                    <a:pt x="220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050;p66"/>
            <p:cNvSpPr/>
            <p:nvPr/>
          </p:nvSpPr>
          <p:spPr>
            <a:xfrm rot="5400000">
              <a:off x="5558705" y="5945308"/>
              <a:ext cx="175324" cy="89413"/>
            </a:xfrm>
            <a:custGeom>
              <a:avLst/>
              <a:gdLst/>
              <a:ahLst/>
              <a:cxnLst/>
              <a:rect l="l" t="t" r="r" b="b"/>
              <a:pathLst>
                <a:path w="3355" h="1711" extrusionOk="0">
                  <a:moveTo>
                    <a:pt x="3131" y="0"/>
                  </a:moveTo>
                  <a:cubicBezTo>
                    <a:pt x="2762" y="112"/>
                    <a:pt x="2404" y="235"/>
                    <a:pt x="2047" y="381"/>
                  </a:cubicBezTo>
                  <a:cubicBezTo>
                    <a:pt x="2304" y="414"/>
                    <a:pt x="2550" y="448"/>
                    <a:pt x="2807" y="492"/>
                  </a:cubicBezTo>
                  <a:cubicBezTo>
                    <a:pt x="2851" y="492"/>
                    <a:pt x="2885" y="548"/>
                    <a:pt x="2885" y="593"/>
                  </a:cubicBezTo>
                  <a:cubicBezTo>
                    <a:pt x="2874" y="638"/>
                    <a:pt x="2829" y="671"/>
                    <a:pt x="2784" y="671"/>
                  </a:cubicBezTo>
                  <a:lnTo>
                    <a:pt x="2773" y="671"/>
                  </a:lnTo>
                  <a:cubicBezTo>
                    <a:pt x="2427" y="626"/>
                    <a:pt x="2069" y="571"/>
                    <a:pt x="1722" y="526"/>
                  </a:cubicBezTo>
                  <a:cubicBezTo>
                    <a:pt x="1096" y="805"/>
                    <a:pt x="515" y="1152"/>
                    <a:pt x="1" y="1610"/>
                  </a:cubicBezTo>
                  <a:cubicBezTo>
                    <a:pt x="492" y="1677"/>
                    <a:pt x="984" y="1711"/>
                    <a:pt x="1476" y="1711"/>
                  </a:cubicBezTo>
                  <a:cubicBezTo>
                    <a:pt x="1655" y="1711"/>
                    <a:pt x="1834" y="1700"/>
                    <a:pt x="2002" y="1689"/>
                  </a:cubicBezTo>
                  <a:lnTo>
                    <a:pt x="2013" y="1689"/>
                  </a:lnTo>
                  <a:cubicBezTo>
                    <a:pt x="2024" y="1689"/>
                    <a:pt x="2035" y="1700"/>
                    <a:pt x="2035" y="1700"/>
                  </a:cubicBezTo>
                  <a:cubicBezTo>
                    <a:pt x="2460" y="1342"/>
                    <a:pt x="2907" y="1007"/>
                    <a:pt x="3355" y="682"/>
                  </a:cubicBezTo>
                  <a:cubicBezTo>
                    <a:pt x="3343" y="548"/>
                    <a:pt x="3332" y="414"/>
                    <a:pt x="3332" y="269"/>
                  </a:cubicBezTo>
                  <a:cubicBezTo>
                    <a:pt x="3332" y="235"/>
                    <a:pt x="3332" y="202"/>
                    <a:pt x="3332" y="157"/>
                  </a:cubicBezTo>
                  <a:cubicBezTo>
                    <a:pt x="3265" y="101"/>
                    <a:pt x="3198" y="45"/>
                    <a:pt x="313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051;p66"/>
            <p:cNvSpPr/>
            <p:nvPr/>
          </p:nvSpPr>
          <p:spPr>
            <a:xfrm rot="5400000">
              <a:off x="5694522" y="6077050"/>
              <a:ext cx="52" cy="5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052;p66"/>
            <p:cNvSpPr/>
            <p:nvPr/>
          </p:nvSpPr>
          <p:spPr>
            <a:xfrm rot="5400000">
              <a:off x="5531792" y="5955812"/>
              <a:ext cx="134459" cy="112824"/>
            </a:xfrm>
            <a:custGeom>
              <a:avLst/>
              <a:gdLst/>
              <a:ahLst/>
              <a:cxnLst/>
              <a:rect l="l" t="t" r="r" b="b"/>
              <a:pathLst>
                <a:path w="2573" h="2159" extrusionOk="0">
                  <a:moveTo>
                    <a:pt x="2539" y="0"/>
                  </a:moveTo>
                  <a:cubicBezTo>
                    <a:pt x="2091" y="325"/>
                    <a:pt x="1644" y="660"/>
                    <a:pt x="1219" y="1018"/>
                  </a:cubicBezTo>
                  <a:cubicBezTo>
                    <a:pt x="1264" y="1029"/>
                    <a:pt x="1286" y="1062"/>
                    <a:pt x="1286" y="1096"/>
                  </a:cubicBezTo>
                  <a:cubicBezTo>
                    <a:pt x="1286" y="1152"/>
                    <a:pt x="1253" y="1197"/>
                    <a:pt x="1197" y="1197"/>
                  </a:cubicBezTo>
                  <a:cubicBezTo>
                    <a:pt x="1130" y="1197"/>
                    <a:pt x="1063" y="1208"/>
                    <a:pt x="996" y="1208"/>
                  </a:cubicBezTo>
                  <a:cubicBezTo>
                    <a:pt x="649" y="1510"/>
                    <a:pt x="314" y="1823"/>
                    <a:pt x="1" y="2158"/>
                  </a:cubicBezTo>
                  <a:cubicBezTo>
                    <a:pt x="124" y="2125"/>
                    <a:pt x="247" y="2080"/>
                    <a:pt x="370" y="2035"/>
                  </a:cubicBezTo>
                  <a:cubicBezTo>
                    <a:pt x="1040" y="1364"/>
                    <a:pt x="1801" y="772"/>
                    <a:pt x="2572" y="213"/>
                  </a:cubicBezTo>
                  <a:cubicBezTo>
                    <a:pt x="2561" y="146"/>
                    <a:pt x="2550" y="79"/>
                    <a:pt x="2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053;p66"/>
            <p:cNvSpPr/>
            <p:nvPr/>
          </p:nvSpPr>
          <p:spPr>
            <a:xfrm rot="5400000">
              <a:off x="5683130" y="6065658"/>
              <a:ext cx="11183" cy="11706"/>
            </a:xfrm>
            <a:custGeom>
              <a:avLst/>
              <a:gdLst/>
              <a:ahLst/>
              <a:cxnLst/>
              <a:rect l="l" t="t" r="r" b="b"/>
              <a:pathLst>
                <a:path w="214" h="224" extrusionOk="0">
                  <a:moveTo>
                    <a:pt x="213" y="0"/>
                  </a:moveTo>
                  <a:lnTo>
                    <a:pt x="213" y="0"/>
                  </a:lnTo>
                  <a:cubicBezTo>
                    <a:pt x="146" y="23"/>
                    <a:pt x="68" y="45"/>
                    <a:pt x="1" y="67"/>
                  </a:cubicBezTo>
                  <a:cubicBezTo>
                    <a:pt x="68" y="112"/>
                    <a:pt x="135" y="168"/>
                    <a:pt x="202" y="224"/>
                  </a:cubicBezTo>
                  <a:cubicBezTo>
                    <a:pt x="213" y="146"/>
                    <a:pt x="213" y="79"/>
                    <a:pt x="213"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054;p66"/>
            <p:cNvSpPr/>
            <p:nvPr/>
          </p:nvSpPr>
          <p:spPr>
            <a:xfrm rot="5400000">
              <a:off x="5633172" y="6015124"/>
              <a:ext cx="60828" cy="15259"/>
            </a:xfrm>
            <a:custGeom>
              <a:avLst/>
              <a:gdLst/>
              <a:ahLst/>
              <a:cxnLst/>
              <a:rect l="l" t="t" r="r" b="b"/>
              <a:pathLst>
                <a:path w="1164" h="292" extrusionOk="0">
                  <a:moveTo>
                    <a:pt x="325" y="1"/>
                  </a:moveTo>
                  <a:cubicBezTo>
                    <a:pt x="213" y="45"/>
                    <a:pt x="101" y="90"/>
                    <a:pt x="0" y="146"/>
                  </a:cubicBezTo>
                  <a:cubicBezTo>
                    <a:pt x="347" y="191"/>
                    <a:pt x="705" y="246"/>
                    <a:pt x="1051" y="291"/>
                  </a:cubicBezTo>
                  <a:lnTo>
                    <a:pt x="1062" y="291"/>
                  </a:lnTo>
                  <a:cubicBezTo>
                    <a:pt x="1107" y="291"/>
                    <a:pt x="1152" y="258"/>
                    <a:pt x="1163" y="213"/>
                  </a:cubicBezTo>
                  <a:cubicBezTo>
                    <a:pt x="1163" y="168"/>
                    <a:pt x="1129" y="112"/>
                    <a:pt x="1085" y="112"/>
                  </a:cubicBezTo>
                  <a:cubicBezTo>
                    <a:pt x="828" y="68"/>
                    <a:pt x="582" y="34"/>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055;p66"/>
            <p:cNvSpPr/>
            <p:nvPr/>
          </p:nvSpPr>
          <p:spPr>
            <a:xfrm rot="5400000">
              <a:off x="5540284" y="5945596"/>
              <a:ext cx="118677" cy="14632"/>
            </a:xfrm>
            <a:custGeom>
              <a:avLst/>
              <a:gdLst/>
              <a:ahLst/>
              <a:cxnLst/>
              <a:rect l="l" t="t" r="r" b="b"/>
              <a:pathLst>
                <a:path w="2271" h="280" extrusionOk="0">
                  <a:moveTo>
                    <a:pt x="169" y="0"/>
                  </a:moveTo>
                  <a:cubicBezTo>
                    <a:pt x="113" y="56"/>
                    <a:pt x="57" y="112"/>
                    <a:pt x="1" y="168"/>
                  </a:cubicBezTo>
                  <a:cubicBezTo>
                    <a:pt x="549" y="246"/>
                    <a:pt x="1097" y="280"/>
                    <a:pt x="1644" y="280"/>
                  </a:cubicBezTo>
                  <a:lnTo>
                    <a:pt x="1980" y="280"/>
                  </a:lnTo>
                  <a:cubicBezTo>
                    <a:pt x="2047" y="280"/>
                    <a:pt x="2114" y="269"/>
                    <a:pt x="2181" y="269"/>
                  </a:cubicBezTo>
                  <a:cubicBezTo>
                    <a:pt x="2237" y="269"/>
                    <a:pt x="2270" y="224"/>
                    <a:pt x="2270" y="168"/>
                  </a:cubicBezTo>
                  <a:cubicBezTo>
                    <a:pt x="2270" y="134"/>
                    <a:pt x="2248" y="101"/>
                    <a:pt x="2203" y="90"/>
                  </a:cubicBezTo>
                  <a:cubicBezTo>
                    <a:pt x="2203" y="90"/>
                    <a:pt x="2192" y="79"/>
                    <a:pt x="2181" y="79"/>
                  </a:cubicBezTo>
                  <a:lnTo>
                    <a:pt x="2170" y="79"/>
                  </a:lnTo>
                  <a:cubicBezTo>
                    <a:pt x="2002" y="90"/>
                    <a:pt x="1823" y="101"/>
                    <a:pt x="1644" y="101"/>
                  </a:cubicBezTo>
                  <a:cubicBezTo>
                    <a:pt x="1152" y="101"/>
                    <a:pt x="660" y="67"/>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056;p66"/>
            <p:cNvSpPr/>
            <p:nvPr/>
          </p:nvSpPr>
          <p:spPr>
            <a:xfrm rot="5400000">
              <a:off x="5704189" y="6067382"/>
              <a:ext cx="43844" cy="63179"/>
            </a:xfrm>
            <a:custGeom>
              <a:avLst/>
              <a:gdLst/>
              <a:ahLst/>
              <a:cxnLst/>
              <a:rect l="l" t="t" r="r" b="b"/>
              <a:pathLst>
                <a:path w="839" h="1209" extrusionOk="0">
                  <a:moveTo>
                    <a:pt x="235" y="1"/>
                  </a:moveTo>
                  <a:cubicBezTo>
                    <a:pt x="123" y="392"/>
                    <a:pt x="34" y="795"/>
                    <a:pt x="0" y="1208"/>
                  </a:cubicBezTo>
                  <a:cubicBezTo>
                    <a:pt x="280" y="1119"/>
                    <a:pt x="559" y="1041"/>
                    <a:pt x="839" y="962"/>
                  </a:cubicBezTo>
                  <a:cubicBezTo>
                    <a:pt x="671" y="627"/>
                    <a:pt x="470" y="303"/>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057;p66"/>
            <p:cNvSpPr/>
            <p:nvPr/>
          </p:nvSpPr>
          <p:spPr>
            <a:xfrm rot="5400000">
              <a:off x="5632884" y="6060406"/>
              <a:ext cx="58476" cy="90615"/>
            </a:xfrm>
            <a:custGeom>
              <a:avLst/>
              <a:gdLst/>
              <a:ahLst/>
              <a:cxnLst/>
              <a:rect l="l" t="t" r="r" b="b"/>
              <a:pathLst>
                <a:path w="1119" h="1734" extrusionOk="0">
                  <a:moveTo>
                    <a:pt x="850" y="0"/>
                  </a:moveTo>
                  <a:cubicBezTo>
                    <a:pt x="570" y="79"/>
                    <a:pt x="291" y="157"/>
                    <a:pt x="11" y="246"/>
                  </a:cubicBezTo>
                  <a:cubicBezTo>
                    <a:pt x="78" y="291"/>
                    <a:pt x="146" y="347"/>
                    <a:pt x="201" y="392"/>
                  </a:cubicBezTo>
                  <a:cubicBezTo>
                    <a:pt x="246" y="425"/>
                    <a:pt x="246" y="481"/>
                    <a:pt x="213" y="526"/>
                  </a:cubicBezTo>
                  <a:cubicBezTo>
                    <a:pt x="190" y="548"/>
                    <a:pt x="168" y="559"/>
                    <a:pt x="146" y="559"/>
                  </a:cubicBezTo>
                  <a:cubicBezTo>
                    <a:pt x="123" y="559"/>
                    <a:pt x="101" y="548"/>
                    <a:pt x="78" y="537"/>
                  </a:cubicBezTo>
                  <a:cubicBezTo>
                    <a:pt x="56" y="515"/>
                    <a:pt x="34" y="492"/>
                    <a:pt x="0" y="470"/>
                  </a:cubicBezTo>
                  <a:cubicBezTo>
                    <a:pt x="0" y="515"/>
                    <a:pt x="0" y="548"/>
                    <a:pt x="0" y="582"/>
                  </a:cubicBezTo>
                  <a:cubicBezTo>
                    <a:pt x="0" y="727"/>
                    <a:pt x="11" y="861"/>
                    <a:pt x="23" y="995"/>
                  </a:cubicBezTo>
                  <a:cubicBezTo>
                    <a:pt x="101" y="951"/>
                    <a:pt x="168" y="895"/>
                    <a:pt x="235" y="839"/>
                  </a:cubicBezTo>
                  <a:cubicBezTo>
                    <a:pt x="257" y="828"/>
                    <a:pt x="280" y="828"/>
                    <a:pt x="291" y="828"/>
                  </a:cubicBezTo>
                  <a:cubicBezTo>
                    <a:pt x="324" y="828"/>
                    <a:pt x="347" y="839"/>
                    <a:pt x="369" y="861"/>
                  </a:cubicBezTo>
                  <a:cubicBezTo>
                    <a:pt x="403" y="906"/>
                    <a:pt x="392" y="962"/>
                    <a:pt x="347" y="995"/>
                  </a:cubicBezTo>
                  <a:cubicBezTo>
                    <a:pt x="246" y="1062"/>
                    <a:pt x="157" y="1141"/>
                    <a:pt x="56" y="1208"/>
                  </a:cubicBezTo>
                  <a:cubicBezTo>
                    <a:pt x="78" y="1387"/>
                    <a:pt x="123" y="1554"/>
                    <a:pt x="190" y="1733"/>
                  </a:cubicBezTo>
                  <a:lnTo>
                    <a:pt x="235" y="1733"/>
                  </a:lnTo>
                  <a:cubicBezTo>
                    <a:pt x="526" y="1532"/>
                    <a:pt x="816" y="1320"/>
                    <a:pt x="1107" y="1107"/>
                  </a:cubicBezTo>
                  <a:cubicBezTo>
                    <a:pt x="1107" y="951"/>
                    <a:pt x="1107" y="783"/>
                    <a:pt x="1118" y="626"/>
                  </a:cubicBezTo>
                  <a:cubicBezTo>
                    <a:pt x="1040" y="414"/>
                    <a:pt x="951" y="202"/>
                    <a:pt x="8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058;p66"/>
            <p:cNvSpPr/>
            <p:nvPr/>
          </p:nvSpPr>
          <p:spPr>
            <a:xfrm rot="5400000">
              <a:off x="5644302" y="6077625"/>
              <a:ext cx="19910" cy="19910"/>
            </a:xfrm>
            <a:custGeom>
              <a:avLst/>
              <a:gdLst/>
              <a:ahLst/>
              <a:cxnLst/>
              <a:rect l="l" t="t" r="r" b="b"/>
              <a:pathLst>
                <a:path w="381" h="381" extrusionOk="0">
                  <a:moveTo>
                    <a:pt x="269" y="1"/>
                  </a:moveTo>
                  <a:cubicBezTo>
                    <a:pt x="258" y="1"/>
                    <a:pt x="235" y="1"/>
                    <a:pt x="213" y="12"/>
                  </a:cubicBezTo>
                  <a:cubicBezTo>
                    <a:pt x="146" y="68"/>
                    <a:pt x="79" y="124"/>
                    <a:pt x="1" y="168"/>
                  </a:cubicBezTo>
                  <a:cubicBezTo>
                    <a:pt x="12" y="247"/>
                    <a:pt x="23" y="314"/>
                    <a:pt x="34" y="381"/>
                  </a:cubicBezTo>
                  <a:cubicBezTo>
                    <a:pt x="135" y="314"/>
                    <a:pt x="224" y="235"/>
                    <a:pt x="325" y="168"/>
                  </a:cubicBezTo>
                  <a:cubicBezTo>
                    <a:pt x="370" y="135"/>
                    <a:pt x="381" y="79"/>
                    <a:pt x="347" y="34"/>
                  </a:cubicBezTo>
                  <a:cubicBezTo>
                    <a:pt x="325" y="12"/>
                    <a:pt x="302" y="1"/>
                    <a:pt x="269" y="1"/>
                  </a:cubicBezTo>
                  <a:close/>
                </a:path>
              </a:pathLst>
            </a:custGeom>
            <a:solidFill>
              <a:srgbClr val="A01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059;p66"/>
            <p:cNvSpPr/>
            <p:nvPr/>
          </p:nvSpPr>
          <p:spPr>
            <a:xfrm rot="5400000">
              <a:off x="5679916" y="6074724"/>
              <a:ext cx="12908" cy="16409"/>
            </a:xfrm>
            <a:custGeom>
              <a:avLst/>
              <a:gdLst/>
              <a:ahLst/>
              <a:cxnLst/>
              <a:rect l="l" t="t" r="r" b="b"/>
              <a:pathLst>
                <a:path w="247" h="314" extrusionOk="0">
                  <a:moveTo>
                    <a:pt x="11" y="0"/>
                  </a:moveTo>
                  <a:cubicBezTo>
                    <a:pt x="11" y="79"/>
                    <a:pt x="11" y="146"/>
                    <a:pt x="0" y="224"/>
                  </a:cubicBezTo>
                  <a:cubicBezTo>
                    <a:pt x="34" y="246"/>
                    <a:pt x="56" y="269"/>
                    <a:pt x="78" y="291"/>
                  </a:cubicBezTo>
                  <a:cubicBezTo>
                    <a:pt x="101" y="302"/>
                    <a:pt x="123" y="313"/>
                    <a:pt x="146" y="313"/>
                  </a:cubicBezTo>
                  <a:cubicBezTo>
                    <a:pt x="168" y="313"/>
                    <a:pt x="190" y="302"/>
                    <a:pt x="213" y="280"/>
                  </a:cubicBezTo>
                  <a:cubicBezTo>
                    <a:pt x="246" y="235"/>
                    <a:pt x="246" y="179"/>
                    <a:pt x="201" y="146"/>
                  </a:cubicBezTo>
                  <a:cubicBezTo>
                    <a:pt x="146" y="101"/>
                    <a:pt x="78" y="45"/>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060;p66"/>
            <p:cNvSpPr/>
            <p:nvPr/>
          </p:nvSpPr>
          <p:spPr>
            <a:xfrm rot="5400000">
              <a:off x="5658882" y="6124970"/>
              <a:ext cx="6480" cy="25188"/>
            </a:xfrm>
            <a:custGeom>
              <a:avLst/>
              <a:gdLst/>
              <a:ahLst/>
              <a:cxnLst/>
              <a:rect l="l" t="t" r="r" b="b"/>
              <a:pathLst>
                <a:path w="124" h="482" extrusionOk="0">
                  <a:moveTo>
                    <a:pt x="11" y="0"/>
                  </a:moveTo>
                  <a:cubicBezTo>
                    <a:pt x="0" y="157"/>
                    <a:pt x="0" y="325"/>
                    <a:pt x="0" y="481"/>
                  </a:cubicBezTo>
                  <a:cubicBezTo>
                    <a:pt x="45" y="448"/>
                    <a:pt x="78" y="414"/>
                    <a:pt x="123" y="392"/>
                  </a:cubicBezTo>
                  <a:cubicBezTo>
                    <a:pt x="89" y="258"/>
                    <a:pt x="56" y="123"/>
                    <a:pt x="11" y="0"/>
                  </a:cubicBezTo>
                  <a:close/>
                </a:path>
              </a:pathLst>
            </a:custGeom>
            <a:solidFill>
              <a:srgbClr val="B924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061;p66"/>
            <p:cNvSpPr/>
            <p:nvPr/>
          </p:nvSpPr>
          <p:spPr>
            <a:xfrm rot="5400000">
              <a:off x="5547600" y="6035270"/>
              <a:ext cx="168321" cy="168896"/>
            </a:xfrm>
            <a:custGeom>
              <a:avLst/>
              <a:gdLst/>
              <a:ahLst/>
              <a:cxnLst/>
              <a:rect l="l" t="t" r="r" b="b"/>
              <a:pathLst>
                <a:path w="3221" h="3232" extrusionOk="0">
                  <a:moveTo>
                    <a:pt x="2304" y="1"/>
                  </a:moveTo>
                  <a:cubicBezTo>
                    <a:pt x="2047" y="23"/>
                    <a:pt x="1845" y="235"/>
                    <a:pt x="1633" y="403"/>
                  </a:cubicBezTo>
                  <a:cubicBezTo>
                    <a:pt x="1611" y="414"/>
                    <a:pt x="1588" y="437"/>
                    <a:pt x="1566" y="437"/>
                  </a:cubicBezTo>
                  <a:cubicBezTo>
                    <a:pt x="1561" y="437"/>
                    <a:pt x="1556" y="438"/>
                    <a:pt x="1551" y="438"/>
                  </a:cubicBezTo>
                  <a:cubicBezTo>
                    <a:pt x="1492" y="438"/>
                    <a:pt x="1453" y="376"/>
                    <a:pt x="1443" y="314"/>
                  </a:cubicBezTo>
                  <a:cubicBezTo>
                    <a:pt x="1432" y="258"/>
                    <a:pt x="1432" y="191"/>
                    <a:pt x="1398" y="135"/>
                  </a:cubicBezTo>
                  <a:cubicBezTo>
                    <a:pt x="1368" y="97"/>
                    <a:pt x="1326" y="81"/>
                    <a:pt x="1282" y="81"/>
                  </a:cubicBezTo>
                  <a:cubicBezTo>
                    <a:pt x="1196" y="81"/>
                    <a:pt x="1100" y="143"/>
                    <a:pt x="1063" y="224"/>
                  </a:cubicBezTo>
                  <a:cubicBezTo>
                    <a:pt x="996" y="347"/>
                    <a:pt x="1007" y="504"/>
                    <a:pt x="962" y="627"/>
                  </a:cubicBezTo>
                  <a:cubicBezTo>
                    <a:pt x="942" y="667"/>
                    <a:pt x="922" y="707"/>
                    <a:pt x="886" y="707"/>
                  </a:cubicBezTo>
                  <a:cubicBezTo>
                    <a:pt x="882" y="707"/>
                    <a:pt x="877" y="706"/>
                    <a:pt x="873" y="705"/>
                  </a:cubicBezTo>
                  <a:cubicBezTo>
                    <a:pt x="850" y="705"/>
                    <a:pt x="839" y="694"/>
                    <a:pt x="828" y="683"/>
                  </a:cubicBezTo>
                  <a:cubicBezTo>
                    <a:pt x="660" y="526"/>
                    <a:pt x="493" y="325"/>
                    <a:pt x="258" y="303"/>
                  </a:cubicBezTo>
                  <a:cubicBezTo>
                    <a:pt x="224" y="303"/>
                    <a:pt x="191" y="303"/>
                    <a:pt x="168" y="325"/>
                  </a:cubicBezTo>
                  <a:cubicBezTo>
                    <a:pt x="135" y="358"/>
                    <a:pt x="146" y="403"/>
                    <a:pt x="157" y="437"/>
                  </a:cubicBezTo>
                  <a:cubicBezTo>
                    <a:pt x="202" y="683"/>
                    <a:pt x="336" y="895"/>
                    <a:pt x="493" y="1085"/>
                  </a:cubicBezTo>
                  <a:cubicBezTo>
                    <a:pt x="646" y="1273"/>
                    <a:pt x="742" y="1370"/>
                    <a:pt x="603" y="1370"/>
                  </a:cubicBezTo>
                  <a:cubicBezTo>
                    <a:pt x="560" y="1370"/>
                    <a:pt x="495" y="1361"/>
                    <a:pt x="403" y="1342"/>
                  </a:cubicBezTo>
                  <a:cubicBezTo>
                    <a:pt x="362" y="1328"/>
                    <a:pt x="320" y="1319"/>
                    <a:pt x="279" y="1319"/>
                  </a:cubicBezTo>
                  <a:cubicBezTo>
                    <a:pt x="253" y="1319"/>
                    <a:pt x="227" y="1323"/>
                    <a:pt x="202" y="1331"/>
                  </a:cubicBezTo>
                  <a:cubicBezTo>
                    <a:pt x="23" y="1376"/>
                    <a:pt x="1" y="1655"/>
                    <a:pt x="135" y="1789"/>
                  </a:cubicBezTo>
                  <a:cubicBezTo>
                    <a:pt x="250" y="1904"/>
                    <a:pt x="422" y="1937"/>
                    <a:pt x="589" y="1937"/>
                  </a:cubicBezTo>
                  <a:cubicBezTo>
                    <a:pt x="617" y="1937"/>
                    <a:pt x="644" y="1936"/>
                    <a:pt x="671" y="1935"/>
                  </a:cubicBezTo>
                  <a:lnTo>
                    <a:pt x="671" y="1935"/>
                  </a:lnTo>
                  <a:cubicBezTo>
                    <a:pt x="671" y="2147"/>
                    <a:pt x="336" y="2270"/>
                    <a:pt x="403" y="2471"/>
                  </a:cubicBezTo>
                  <a:cubicBezTo>
                    <a:pt x="428" y="2556"/>
                    <a:pt x="517" y="2596"/>
                    <a:pt x="603" y="2596"/>
                  </a:cubicBezTo>
                  <a:cubicBezTo>
                    <a:pt x="631" y="2596"/>
                    <a:pt x="658" y="2591"/>
                    <a:pt x="683" y="2583"/>
                  </a:cubicBezTo>
                  <a:cubicBezTo>
                    <a:pt x="794" y="2539"/>
                    <a:pt x="861" y="2449"/>
                    <a:pt x="929" y="2360"/>
                  </a:cubicBezTo>
                  <a:lnTo>
                    <a:pt x="929" y="2360"/>
                  </a:lnTo>
                  <a:cubicBezTo>
                    <a:pt x="884" y="2539"/>
                    <a:pt x="873" y="2729"/>
                    <a:pt x="873" y="2919"/>
                  </a:cubicBezTo>
                  <a:cubicBezTo>
                    <a:pt x="873" y="3053"/>
                    <a:pt x="940" y="3232"/>
                    <a:pt x="1074" y="3232"/>
                  </a:cubicBezTo>
                  <a:cubicBezTo>
                    <a:pt x="1175" y="3232"/>
                    <a:pt x="1242" y="3142"/>
                    <a:pt x="1275" y="3064"/>
                  </a:cubicBezTo>
                  <a:cubicBezTo>
                    <a:pt x="1353" y="2919"/>
                    <a:pt x="1398" y="2751"/>
                    <a:pt x="1409" y="2583"/>
                  </a:cubicBezTo>
                  <a:cubicBezTo>
                    <a:pt x="1499" y="2751"/>
                    <a:pt x="1599" y="2919"/>
                    <a:pt x="1700" y="3086"/>
                  </a:cubicBezTo>
                  <a:cubicBezTo>
                    <a:pt x="1740" y="3146"/>
                    <a:pt x="1798" y="3224"/>
                    <a:pt x="1865" y="3224"/>
                  </a:cubicBezTo>
                  <a:cubicBezTo>
                    <a:pt x="1873" y="3224"/>
                    <a:pt x="1882" y="3223"/>
                    <a:pt x="1890" y="3220"/>
                  </a:cubicBezTo>
                  <a:cubicBezTo>
                    <a:pt x="1935" y="3209"/>
                    <a:pt x="1957" y="3176"/>
                    <a:pt x="1991" y="3142"/>
                  </a:cubicBezTo>
                  <a:cubicBezTo>
                    <a:pt x="2114" y="2986"/>
                    <a:pt x="2170" y="2773"/>
                    <a:pt x="2147" y="2572"/>
                  </a:cubicBezTo>
                  <a:lnTo>
                    <a:pt x="2147" y="2572"/>
                  </a:lnTo>
                  <a:cubicBezTo>
                    <a:pt x="2293" y="2717"/>
                    <a:pt x="2449" y="2852"/>
                    <a:pt x="2628" y="2952"/>
                  </a:cubicBezTo>
                  <a:cubicBezTo>
                    <a:pt x="2667" y="2976"/>
                    <a:pt x="2713" y="3000"/>
                    <a:pt x="2755" y="3000"/>
                  </a:cubicBezTo>
                  <a:cubicBezTo>
                    <a:pt x="2773" y="3000"/>
                    <a:pt x="2790" y="2996"/>
                    <a:pt x="2807" y="2986"/>
                  </a:cubicBezTo>
                  <a:cubicBezTo>
                    <a:pt x="2907" y="2941"/>
                    <a:pt x="2863" y="2796"/>
                    <a:pt x="2807" y="2695"/>
                  </a:cubicBezTo>
                  <a:cubicBezTo>
                    <a:pt x="2717" y="2550"/>
                    <a:pt x="2617" y="2393"/>
                    <a:pt x="2527" y="2237"/>
                  </a:cubicBezTo>
                  <a:lnTo>
                    <a:pt x="2527" y="2237"/>
                  </a:lnTo>
                  <a:cubicBezTo>
                    <a:pt x="2650" y="2248"/>
                    <a:pt x="2751" y="2337"/>
                    <a:pt x="2874" y="2393"/>
                  </a:cubicBezTo>
                  <a:cubicBezTo>
                    <a:pt x="2915" y="2414"/>
                    <a:pt x="2966" y="2425"/>
                    <a:pt x="3015" y="2425"/>
                  </a:cubicBezTo>
                  <a:cubicBezTo>
                    <a:pt x="3098" y="2425"/>
                    <a:pt x="3177" y="2392"/>
                    <a:pt x="3198" y="2315"/>
                  </a:cubicBezTo>
                  <a:cubicBezTo>
                    <a:pt x="3220" y="2259"/>
                    <a:pt x="3198" y="2203"/>
                    <a:pt x="3176" y="2147"/>
                  </a:cubicBezTo>
                  <a:cubicBezTo>
                    <a:pt x="3097" y="1991"/>
                    <a:pt x="2997" y="1845"/>
                    <a:pt x="2874" y="1722"/>
                  </a:cubicBezTo>
                  <a:cubicBezTo>
                    <a:pt x="2852" y="1700"/>
                    <a:pt x="2829" y="1678"/>
                    <a:pt x="2829" y="1644"/>
                  </a:cubicBezTo>
                  <a:cubicBezTo>
                    <a:pt x="2840" y="1622"/>
                    <a:pt x="2852" y="1599"/>
                    <a:pt x="2874" y="1588"/>
                  </a:cubicBezTo>
                  <a:cubicBezTo>
                    <a:pt x="2986" y="1499"/>
                    <a:pt x="3165" y="1476"/>
                    <a:pt x="3187" y="1342"/>
                  </a:cubicBezTo>
                  <a:cubicBezTo>
                    <a:pt x="3209" y="1230"/>
                    <a:pt x="3109" y="1152"/>
                    <a:pt x="3008" y="1107"/>
                  </a:cubicBezTo>
                  <a:cubicBezTo>
                    <a:pt x="2861" y="1029"/>
                    <a:pt x="2705" y="994"/>
                    <a:pt x="2541" y="994"/>
                  </a:cubicBezTo>
                  <a:cubicBezTo>
                    <a:pt x="2518" y="994"/>
                    <a:pt x="2495" y="994"/>
                    <a:pt x="2471" y="996"/>
                  </a:cubicBezTo>
                  <a:cubicBezTo>
                    <a:pt x="2416" y="996"/>
                    <a:pt x="2348" y="996"/>
                    <a:pt x="2315" y="951"/>
                  </a:cubicBezTo>
                  <a:cubicBezTo>
                    <a:pt x="2270" y="895"/>
                    <a:pt x="2304" y="817"/>
                    <a:pt x="2326" y="761"/>
                  </a:cubicBezTo>
                  <a:cubicBezTo>
                    <a:pt x="2438" y="571"/>
                    <a:pt x="2550" y="358"/>
                    <a:pt x="2505" y="146"/>
                  </a:cubicBezTo>
                  <a:cubicBezTo>
                    <a:pt x="2494" y="90"/>
                    <a:pt x="2460" y="34"/>
                    <a:pt x="2404" y="12"/>
                  </a:cubicBezTo>
                  <a:cubicBezTo>
                    <a:pt x="2382" y="1"/>
                    <a:pt x="2337" y="1"/>
                    <a:pt x="2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062;p66"/>
            <p:cNvSpPr/>
            <p:nvPr/>
          </p:nvSpPr>
          <p:spPr>
            <a:xfrm rot="5400000">
              <a:off x="5599701" y="6083869"/>
              <a:ext cx="66106" cy="74624"/>
            </a:xfrm>
            <a:custGeom>
              <a:avLst/>
              <a:gdLst/>
              <a:ahLst/>
              <a:cxnLst/>
              <a:rect l="l" t="t" r="r" b="b"/>
              <a:pathLst>
                <a:path w="1265" h="1428" extrusionOk="0">
                  <a:moveTo>
                    <a:pt x="334" y="1"/>
                  </a:moveTo>
                  <a:cubicBezTo>
                    <a:pt x="319" y="1"/>
                    <a:pt x="305" y="4"/>
                    <a:pt x="292" y="12"/>
                  </a:cubicBezTo>
                  <a:cubicBezTo>
                    <a:pt x="224" y="34"/>
                    <a:pt x="213" y="113"/>
                    <a:pt x="213" y="180"/>
                  </a:cubicBezTo>
                  <a:cubicBezTo>
                    <a:pt x="213" y="373"/>
                    <a:pt x="250" y="566"/>
                    <a:pt x="332" y="742"/>
                  </a:cubicBezTo>
                  <a:lnTo>
                    <a:pt x="332" y="742"/>
                  </a:lnTo>
                  <a:cubicBezTo>
                    <a:pt x="274" y="735"/>
                    <a:pt x="218" y="712"/>
                    <a:pt x="163" y="712"/>
                  </a:cubicBezTo>
                  <a:cubicBezTo>
                    <a:pt x="150" y="712"/>
                    <a:pt x="137" y="713"/>
                    <a:pt x="124" y="716"/>
                  </a:cubicBezTo>
                  <a:cubicBezTo>
                    <a:pt x="23" y="750"/>
                    <a:pt x="1" y="895"/>
                    <a:pt x="57" y="974"/>
                  </a:cubicBezTo>
                  <a:cubicBezTo>
                    <a:pt x="105" y="1038"/>
                    <a:pt x="182" y="1062"/>
                    <a:pt x="259" y="1062"/>
                  </a:cubicBezTo>
                  <a:cubicBezTo>
                    <a:pt x="289" y="1062"/>
                    <a:pt x="319" y="1058"/>
                    <a:pt x="347" y="1052"/>
                  </a:cubicBezTo>
                  <a:lnTo>
                    <a:pt x="347" y="1052"/>
                  </a:lnTo>
                  <a:cubicBezTo>
                    <a:pt x="303" y="1108"/>
                    <a:pt x="258" y="1175"/>
                    <a:pt x="236" y="1253"/>
                  </a:cubicBezTo>
                  <a:cubicBezTo>
                    <a:pt x="213" y="1287"/>
                    <a:pt x="213" y="1331"/>
                    <a:pt x="236" y="1354"/>
                  </a:cubicBezTo>
                  <a:cubicBezTo>
                    <a:pt x="258" y="1365"/>
                    <a:pt x="280" y="1365"/>
                    <a:pt x="303" y="1365"/>
                  </a:cubicBezTo>
                  <a:cubicBezTo>
                    <a:pt x="448" y="1354"/>
                    <a:pt x="582" y="1264"/>
                    <a:pt x="649" y="1141"/>
                  </a:cubicBezTo>
                  <a:cubicBezTo>
                    <a:pt x="649" y="1219"/>
                    <a:pt x="660" y="1298"/>
                    <a:pt x="705" y="1365"/>
                  </a:cubicBezTo>
                  <a:cubicBezTo>
                    <a:pt x="741" y="1401"/>
                    <a:pt x="795" y="1427"/>
                    <a:pt x="844" y="1427"/>
                  </a:cubicBezTo>
                  <a:cubicBezTo>
                    <a:pt x="871" y="1427"/>
                    <a:pt x="897" y="1419"/>
                    <a:pt x="918" y="1398"/>
                  </a:cubicBezTo>
                  <a:cubicBezTo>
                    <a:pt x="951" y="1365"/>
                    <a:pt x="962" y="1298"/>
                    <a:pt x="951" y="1242"/>
                  </a:cubicBezTo>
                  <a:cubicBezTo>
                    <a:pt x="940" y="1130"/>
                    <a:pt x="884" y="1018"/>
                    <a:pt x="806" y="940"/>
                  </a:cubicBezTo>
                  <a:lnTo>
                    <a:pt x="806" y="940"/>
                  </a:lnTo>
                  <a:cubicBezTo>
                    <a:pt x="875" y="967"/>
                    <a:pt x="950" y="981"/>
                    <a:pt x="1024" y="981"/>
                  </a:cubicBezTo>
                  <a:cubicBezTo>
                    <a:pt x="1106" y="981"/>
                    <a:pt x="1188" y="964"/>
                    <a:pt x="1264" y="929"/>
                  </a:cubicBezTo>
                  <a:cubicBezTo>
                    <a:pt x="1231" y="750"/>
                    <a:pt x="1052" y="605"/>
                    <a:pt x="873" y="605"/>
                  </a:cubicBezTo>
                  <a:cubicBezTo>
                    <a:pt x="996" y="504"/>
                    <a:pt x="1085" y="359"/>
                    <a:pt x="1108" y="202"/>
                  </a:cubicBezTo>
                  <a:lnTo>
                    <a:pt x="1108" y="202"/>
                  </a:lnTo>
                  <a:cubicBezTo>
                    <a:pt x="906" y="213"/>
                    <a:pt x="728" y="314"/>
                    <a:pt x="605" y="459"/>
                  </a:cubicBezTo>
                  <a:cubicBezTo>
                    <a:pt x="549" y="437"/>
                    <a:pt x="515" y="359"/>
                    <a:pt x="504" y="292"/>
                  </a:cubicBezTo>
                  <a:cubicBezTo>
                    <a:pt x="493" y="224"/>
                    <a:pt x="493" y="146"/>
                    <a:pt x="459" y="90"/>
                  </a:cubicBezTo>
                  <a:cubicBezTo>
                    <a:pt x="434" y="39"/>
                    <a:pt x="382"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063;p66"/>
            <p:cNvSpPr/>
            <p:nvPr/>
          </p:nvSpPr>
          <p:spPr>
            <a:xfrm rot="5400000">
              <a:off x="5112074" y="6410349"/>
              <a:ext cx="97617" cy="113399"/>
            </a:xfrm>
            <a:custGeom>
              <a:avLst/>
              <a:gdLst/>
              <a:ahLst/>
              <a:cxnLst/>
              <a:rect l="l" t="t" r="r" b="b"/>
              <a:pathLst>
                <a:path w="1868" h="2170" extrusionOk="0">
                  <a:moveTo>
                    <a:pt x="1868" y="1"/>
                  </a:moveTo>
                  <a:lnTo>
                    <a:pt x="1868" y="1"/>
                  </a:lnTo>
                  <a:cubicBezTo>
                    <a:pt x="1130" y="627"/>
                    <a:pt x="504" y="1353"/>
                    <a:pt x="1" y="2170"/>
                  </a:cubicBezTo>
                  <a:cubicBezTo>
                    <a:pt x="325" y="2035"/>
                    <a:pt x="649" y="1879"/>
                    <a:pt x="951" y="1700"/>
                  </a:cubicBezTo>
                  <a:cubicBezTo>
                    <a:pt x="1074" y="1398"/>
                    <a:pt x="1219" y="1096"/>
                    <a:pt x="1376" y="806"/>
                  </a:cubicBezTo>
                  <a:cubicBezTo>
                    <a:pt x="1376" y="806"/>
                    <a:pt x="1387" y="794"/>
                    <a:pt x="1387" y="794"/>
                  </a:cubicBezTo>
                  <a:cubicBezTo>
                    <a:pt x="1387" y="783"/>
                    <a:pt x="1387" y="783"/>
                    <a:pt x="1387" y="783"/>
                  </a:cubicBezTo>
                  <a:cubicBezTo>
                    <a:pt x="1398" y="772"/>
                    <a:pt x="1398" y="772"/>
                    <a:pt x="1398" y="761"/>
                  </a:cubicBezTo>
                  <a:cubicBezTo>
                    <a:pt x="1543" y="504"/>
                    <a:pt x="1700" y="247"/>
                    <a:pt x="1868"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064;p66"/>
            <p:cNvSpPr/>
            <p:nvPr/>
          </p:nvSpPr>
          <p:spPr>
            <a:xfrm rot="5400000">
              <a:off x="5142997" y="6455656"/>
              <a:ext cx="22262" cy="46718"/>
            </a:xfrm>
            <a:custGeom>
              <a:avLst/>
              <a:gdLst/>
              <a:ahLst/>
              <a:cxnLst/>
              <a:rect l="l" t="t" r="r" b="b"/>
              <a:pathLst>
                <a:path w="426" h="894" extrusionOk="0">
                  <a:moveTo>
                    <a:pt x="425" y="0"/>
                  </a:moveTo>
                  <a:lnTo>
                    <a:pt x="425" y="0"/>
                  </a:lnTo>
                  <a:cubicBezTo>
                    <a:pt x="269" y="291"/>
                    <a:pt x="124" y="592"/>
                    <a:pt x="1" y="894"/>
                  </a:cubicBezTo>
                  <a:cubicBezTo>
                    <a:pt x="135" y="592"/>
                    <a:pt x="269" y="291"/>
                    <a:pt x="425"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065;p66"/>
            <p:cNvSpPr/>
            <p:nvPr/>
          </p:nvSpPr>
          <p:spPr>
            <a:xfrm rot="5400000">
              <a:off x="5337264" y="6442513"/>
              <a:ext cx="52" cy="627"/>
            </a:xfrm>
            <a:custGeom>
              <a:avLst/>
              <a:gdLst/>
              <a:ahLst/>
              <a:cxnLst/>
              <a:rect l="l" t="t" r="r" b="b"/>
              <a:pathLst>
                <a:path w="1" h="12" extrusionOk="0">
                  <a:moveTo>
                    <a:pt x="0" y="11"/>
                  </a:moveTo>
                  <a:cubicBezTo>
                    <a:pt x="0" y="11"/>
                    <a:pt x="0" y="11"/>
                    <a:pt x="0" y="0"/>
                  </a:cubicBezTo>
                  <a:cubicBezTo>
                    <a:pt x="0" y="11"/>
                    <a:pt x="0" y="11"/>
                    <a:pt x="0" y="1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066;p66"/>
            <p:cNvSpPr/>
            <p:nvPr/>
          </p:nvSpPr>
          <p:spPr>
            <a:xfrm rot="5400000">
              <a:off x="5183640" y="6500049"/>
              <a:ext cx="338315" cy="122126"/>
            </a:xfrm>
            <a:custGeom>
              <a:avLst/>
              <a:gdLst/>
              <a:ahLst/>
              <a:cxnLst/>
              <a:rect l="l" t="t" r="r" b="b"/>
              <a:pathLst>
                <a:path w="6474" h="2337" extrusionOk="0">
                  <a:moveTo>
                    <a:pt x="5311" y="738"/>
                  </a:moveTo>
                  <a:cubicBezTo>
                    <a:pt x="4081" y="738"/>
                    <a:pt x="2863" y="1062"/>
                    <a:pt x="1789" y="1666"/>
                  </a:cubicBezTo>
                  <a:cubicBezTo>
                    <a:pt x="2382" y="1487"/>
                    <a:pt x="2985" y="1342"/>
                    <a:pt x="3600" y="1241"/>
                  </a:cubicBezTo>
                  <a:cubicBezTo>
                    <a:pt x="3679" y="1219"/>
                    <a:pt x="3757" y="1208"/>
                    <a:pt x="3846" y="1208"/>
                  </a:cubicBezTo>
                  <a:cubicBezTo>
                    <a:pt x="4003" y="1208"/>
                    <a:pt x="4159" y="1252"/>
                    <a:pt x="4238" y="1386"/>
                  </a:cubicBezTo>
                  <a:cubicBezTo>
                    <a:pt x="4249" y="1398"/>
                    <a:pt x="4249" y="1398"/>
                    <a:pt x="4249" y="1409"/>
                  </a:cubicBezTo>
                  <a:cubicBezTo>
                    <a:pt x="4316" y="1386"/>
                    <a:pt x="4383" y="1364"/>
                    <a:pt x="4450" y="1342"/>
                  </a:cubicBezTo>
                  <a:lnTo>
                    <a:pt x="4484" y="1342"/>
                  </a:lnTo>
                  <a:cubicBezTo>
                    <a:pt x="4528" y="1342"/>
                    <a:pt x="4562" y="1364"/>
                    <a:pt x="4573" y="1398"/>
                  </a:cubicBezTo>
                  <a:cubicBezTo>
                    <a:pt x="4573" y="1409"/>
                    <a:pt x="4573" y="1431"/>
                    <a:pt x="4573" y="1442"/>
                  </a:cubicBezTo>
                  <a:cubicBezTo>
                    <a:pt x="4908" y="1185"/>
                    <a:pt x="5266" y="950"/>
                    <a:pt x="5635" y="738"/>
                  </a:cubicBezTo>
                  <a:close/>
                  <a:moveTo>
                    <a:pt x="4439" y="1543"/>
                  </a:moveTo>
                  <a:cubicBezTo>
                    <a:pt x="4394" y="1554"/>
                    <a:pt x="4338" y="1577"/>
                    <a:pt x="4282" y="1599"/>
                  </a:cubicBezTo>
                  <a:cubicBezTo>
                    <a:pt x="4282" y="1621"/>
                    <a:pt x="4282" y="1644"/>
                    <a:pt x="4271" y="1677"/>
                  </a:cubicBezTo>
                  <a:cubicBezTo>
                    <a:pt x="4327" y="1632"/>
                    <a:pt x="4383" y="1588"/>
                    <a:pt x="4439" y="1543"/>
                  </a:cubicBezTo>
                  <a:close/>
                  <a:moveTo>
                    <a:pt x="4763" y="0"/>
                  </a:moveTo>
                  <a:cubicBezTo>
                    <a:pt x="3388" y="45"/>
                    <a:pt x="2080" y="660"/>
                    <a:pt x="984" y="1487"/>
                  </a:cubicBezTo>
                  <a:cubicBezTo>
                    <a:pt x="984" y="1498"/>
                    <a:pt x="973" y="1498"/>
                    <a:pt x="973" y="1498"/>
                  </a:cubicBezTo>
                  <a:cubicBezTo>
                    <a:pt x="973" y="1509"/>
                    <a:pt x="973" y="1509"/>
                    <a:pt x="973" y="1509"/>
                  </a:cubicBezTo>
                  <a:cubicBezTo>
                    <a:pt x="627" y="1767"/>
                    <a:pt x="313" y="2046"/>
                    <a:pt x="0" y="2337"/>
                  </a:cubicBezTo>
                  <a:cubicBezTo>
                    <a:pt x="347" y="2180"/>
                    <a:pt x="705" y="2035"/>
                    <a:pt x="1063" y="1912"/>
                  </a:cubicBezTo>
                  <a:cubicBezTo>
                    <a:pt x="2304" y="1040"/>
                    <a:pt x="3802" y="548"/>
                    <a:pt x="5311" y="548"/>
                  </a:cubicBezTo>
                  <a:cubicBezTo>
                    <a:pt x="5434" y="548"/>
                    <a:pt x="5546" y="548"/>
                    <a:pt x="5658" y="559"/>
                  </a:cubicBezTo>
                  <a:cubicBezTo>
                    <a:pt x="5713" y="559"/>
                    <a:pt x="5747" y="604"/>
                    <a:pt x="5747" y="660"/>
                  </a:cubicBezTo>
                  <a:cubicBezTo>
                    <a:pt x="5747" y="660"/>
                    <a:pt x="5747" y="671"/>
                    <a:pt x="5747" y="682"/>
                  </a:cubicBezTo>
                  <a:cubicBezTo>
                    <a:pt x="5971" y="559"/>
                    <a:pt x="6194" y="447"/>
                    <a:pt x="6429" y="336"/>
                  </a:cubicBezTo>
                  <a:cubicBezTo>
                    <a:pt x="6440" y="313"/>
                    <a:pt x="6462" y="280"/>
                    <a:pt x="6474" y="246"/>
                  </a:cubicBezTo>
                  <a:cubicBezTo>
                    <a:pt x="5971" y="90"/>
                    <a:pt x="5445" y="0"/>
                    <a:pt x="4920"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067;p66"/>
            <p:cNvSpPr/>
            <p:nvPr/>
          </p:nvSpPr>
          <p:spPr>
            <a:xfrm rot="5400000">
              <a:off x="5229222" y="6534199"/>
              <a:ext cx="244826" cy="71331"/>
            </a:xfrm>
            <a:custGeom>
              <a:avLst/>
              <a:gdLst/>
              <a:ahLst/>
              <a:cxnLst/>
              <a:rect l="l" t="t" r="r" b="b"/>
              <a:pathLst>
                <a:path w="4685" h="1365" extrusionOk="0">
                  <a:moveTo>
                    <a:pt x="4249" y="1"/>
                  </a:moveTo>
                  <a:cubicBezTo>
                    <a:pt x="2740" y="1"/>
                    <a:pt x="1242" y="493"/>
                    <a:pt x="1" y="1365"/>
                  </a:cubicBezTo>
                  <a:cubicBezTo>
                    <a:pt x="246" y="1275"/>
                    <a:pt x="492" y="1197"/>
                    <a:pt x="727" y="1119"/>
                  </a:cubicBezTo>
                  <a:cubicBezTo>
                    <a:pt x="1801" y="515"/>
                    <a:pt x="3019" y="191"/>
                    <a:pt x="4249" y="191"/>
                  </a:cubicBezTo>
                  <a:lnTo>
                    <a:pt x="4573" y="191"/>
                  </a:lnTo>
                  <a:cubicBezTo>
                    <a:pt x="4607" y="169"/>
                    <a:pt x="4640" y="157"/>
                    <a:pt x="4685" y="135"/>
                  </a:cubicBezTo>
                  <a:cubicBezTo>
                    <a:pt x="4685" y="124"/>
                    <a:pt x="4685" y="113"/>
                    <a:pt x="4685" y="113"/>
                  </a:cubicBezTo>
                  <a:cubicBezTo>
                    <a:pt x="4685" y="57"/>
                    <a:pt x="4651" y="12"/>
                    <a:pt x="4596" y="12"/>
                  </a:cubicBezTo>
                  <a:cubicBezTo>
                    <a:pt x="4484" y="1"/>
                    <a:pt x="4372" y="1"/>
                    <a:pt x="4249"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068;p66"/>
            <p:cNvSpPr/>
            <p:nvPr/>
          </p:nvSpPr>
          <p:spPr>
            <a:xfrm rot="5400000">
              <a:off x="5330549" y="6615721"/>
              <a:ext cx="17036" cy="13482"/>
            </a:xfrm>
            <a:custGeom>
              <a:avLst/>
              <a:gdLst/>
              <a:ahLst/>
              <a:cxnLst/>
              <a:rect l="l" t="t" r="r" b="b"/>
              <a:pathLst>
                <a:path w="326" h="258" extrusionOk="0">
                  <a:moveTo>
                    <a:pt x="202" y="1"/>
                  </a:moveTo>
                  <a:cubicBezTo>
                    <a:pt x="135" y="23"/>
                    <a:pt x="68" y="45"/>
                    <a:pt x="1" y="68"/>
                  </a:cubicBezTo>
                  <a:cubicBezTo>
                    <a:pt x="34" y="124"/>
                    <a:pt x="46" y="191"/>
                    <a:pt x="34" y="258"/>
                  </a:cubicBezTo>
                  <a:cubicBezTo>
                    <a:pt x="90" y="236"/>
                    <a:pt x="146" y="213"/>
                    <a:pt x="191" y="202"/>
                  </a:cubicBezTo>
                  <a:cubicBezTo>
                    <a:pt x="236" y="168"/>
                    <a:pt x="280" y="135"/>
                    <a:pt x="325" y="101"/>
                  </a:cubicBezTo>
                  <a:cubicBezTo>
                    <a:pt x="325" y="90"/>
                    <a:pt x="325" y="68"/>
                    <a:pt x="325" y="57"/>
                  </a:cubicBezTo>
                  <a:cubicBezTo>
                    <a:pt x="314" y="23"/>
                    <a:pt x="280" y="1"/>
                    <a:pt x="236"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069;p66"/>
            <p:cNvSpPr/>
            <p:nvPr/>
          </p:nvSpPr>
          <p:spPr>
            <a:xfrm rot="5400000">
              <a:off x="5040193" y="6402745"/>
              <a:ext cx="230247" cy="293948"/>
            </a:xfrm>
            <a:custGeom>
              <a:avLst/>
              <a:gdLst/>
              <a:ahLst/>
              <a:cxnLst/>
              <a:rect l="l" t="t" r="r" b="b"/>
              <a:pathLst>
                <a:path w="4406" h="5625" extrusionOk="0">
                  <a:moveTo>
                    <a:pt x="4405" y="1"/>
                  </a:moveTo>
                  <a:lnTo>
                    <a:pt x="4405" y="1"/>
                  </a:lnTo>
                  <a:cubicBezTo>
                    <a:pt x="4294" y="146"/>
                    <a:pt x="4171" y="291"/>
                    <a:pt x="4037" y="437"/>
                  </a:cubicBezTo>
                  <a:cubicBezTo>
                    <a:pt x="4048" y="437"/>
                    <a:pt x="4048" y="437"/>
                    <a:pt x="4059" y="448"/>
                  </a:cubicBezTo>
                  <a:cubicBezTo>
                    <a:pt x="4092" y="481"/>
                    <a:pt x="4092" y="537"/>
                    <a:pt x="4059" y="571"/>
                  </a:cubicBezTo>
                  <a:cubicBezTo>
                    <a:pt x="3265" y="1420"/>
                    <a:pt x="2583" y="2371"/>
                    <a:pt x="2035" y="3399"/>
                  </a:cubicBezTo>
                  <a:cubicBezTo>
                    <a:pt x="2259" y="3153"/>
                    <a:pt x="2483" y="2896"/>
                    <a:pt x="2717" y="2650"/>
                  </a:cubicBezTo>
                  <a:cubicBezTo>
                    <a:pt x="2896" y="2438"/>
                    <a:pt x="3142" y="2214"/>
                    <a:pt x="3410" y="2214"/>
                  </a:cubicBezTo>
                  <a:cubicBezTo>
                    <a:pt x="3444" y="2214"/>
                    <a:pt x="3489" y="2225"/>
                    <a:pt x="3522" y="2225"/>
                  </a:cubicBezTo>
                  <a:cubicBezTo>
                    <a:pt x="3522" y="2348"/>
                    <a:pt x="3522" y="2471"/>
                    <a:pt x="3511" y="2594"/>
                  </a:cubicBezTo>
                  <a:cubicBezTo>
                    <a:pt x="3735" y="2192"/>
                    <a:pt x="3936" y="1767"/>
                    <a:pt x="4115" y="1342"/>
                  </a:cubicBezTo>
                  <a:cubicBezTo>
                    <a:pt x="4182" y="873"/>
                    <a:pt x="4271" y="425"/>
                    <a:pt x="4405" y="1"/>
                  </a:cubicBezTo>
                  <a:close/>
                  <a:moveTo>
                    <a:pt x="4070" y="1912"/>
                  </a:moveTo>
                  <a:lnTo>
                    <a:pt x="4070" y="1912"/>
                  </a:lnTo>
                  <a:cubicBezTo>
                    <a:pt x="3891" y="2292"/>
                    <a:pt x="3690" y="2661"/>
                    <a:pt x="3489" y="3019"/>
                  </a:cubicBezTo>
                  <a:cubicBezTo>
                    <a:pt x="3444" y="3779"/>
                    <a:pt x="3366" y="4528"/>
                    <a:pt x="3254" y="5277"/>
                  </a:cubicBezTo>
                  <a:cubicBezTo>
                    <a:pt x="3232" y="5378"/>
                    <a:pt x="3220" y="5490"/>
                    <a:pt x="3198" y="5602"/>
                  </a:cubicBezTo>
                  <a:cubicBezTo>
                    <a:pt x="3567" y="5233"/>
                    <a:pt x="3902" y="4853"/>
                    <a:pt x="4193" y="4450"/>
                  </a:cubicBezTo>
                  <a:cubicBezTo>
                    <a:pt x="4104" y="3891"/>
                    <a:pt x="4048" y="3243"/>
                    <a:pt x="4048" y="2594"/>
                  </a:cubicBezTo>
                  <a:cubicBezTo>
                    <a:pt x="4048" y="2371"/>
                    <a:pt x="4048" y="2147"/>
                    <a:pt x="4070" y="1912"/>
                  </a:cubicBezTo>
                  <a:close/>
                  <a:moveTo>
                    <a:pt x="3120" y="1387"/>
                  </a:moveTo>
                  <a:cubicBezTo>
                    <a:pt x="3097" y="1409"/>
                    <a:pt x="3086" y="1420"/>
                    <a:pt x="3064" y="1443"/>
                  </a:cubicBezTo>
                  <a:cubicBezTo>
                    <a:pt x="2326" y="2136"/>
                    <a:pt x="1521" y="2807"/>
                    <a:pt x="638" y="3321"/>
                  </a:cubicBezTo>
                  <a:cubicBezTo>
                    <a:pt x="336" y="4059"/>
                    <a:pt x="124" y="4830"/>
                    <a:pt x="1" y="5624"/>
                  </a:cubicBezTo>
                  <a:cubicBezTo>
                    <a:pt x="124" y="5501"/>
                    <a:pt x="235" y="5367"/>
                    <a:pt x="347" y="5244"/>
                  </a:cubicBezTo>
                  <a:cubicBezTo>
                    <a:pt x="750" y="4797"/>
                    <a:pt x="1163" y="4361"/>
                    <a:pt x="1566" y="3914"/>
                  </a:cubicBezTo>
                  <a:cubicBezTo>
                    <a:pt x="1991" y="3019"/>
                    <a:pt x="2505" y="2169"/>
                    <a:pt x="3120" y="138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070;p66"/>
            <p:cNvSpPr/>
            <p:nvPr/>
          </p:nvSpPr>
          <p:spPr>
            <a:xfrm rot="5400000">
              <a:off x="5116398" y="6601403"/>
              <a:ext cx="7682" cy="97042"/>
            </a:xfrm>
            <a:custGeom>
              <a:avLst/>
              <a:gdLst/>
              <a:ahLst/>
              <a:cxnLst/>
              <a:rect l="l" t="t" r="r" b="b"/>
              <a:pathLst>
                <a:path w="147" h="1857" extrusionOk="0">
                  <a:moveTo>
                    <a:pt x="146" y="1856"/>
                  </a:moveTo>
                  <a:cubicBezTo>
                    <a:pt x="57" y="1297"/>
                    <a:pt x="1" y="649"/>
                    <a:pt x="1" y="0"/>
                  </a:cubicBezTo>
                  <a:cubicBezTo>
                    <a:pt x="1" y="649"/>
                    <a:pt x="57" y="1297"/>
                    <a:pt x="146" y="1856"/>
                  </a:cubicBezTo>
                  <a:lnTo>
                    <a:pt x="146" y="1856"/>
                  </a:ln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071;p66"/>
            <p:cNvSpPr/>
            <p:nvPr/>
          </p:nvSpPr>
          <p:spPr>
            <a:xfrm rot="5400000">
              <a:off x="5124603" y="6491557"/>
              <a:ext cx="132107" cy="181752"/>
            </a:xfrm>
            <a:custGeom>
              <a:avLst/>
              <a:gdLst/>
              <a:ahLst/>
              <a:cxnLst/>
              <a:rect l="l" t="t" r="r" b="b"/>
              <a:pathLst>
                <a:path w="2528" h="3478" extrusionOk="0">
                  <a:moveTo>
                    <a:pt x="2472" y="1"/>
                  </a:moveTo>
                  <a:cubicBezTo>
                    <a:pt x="2181" y="325"/>
                    <a:pt x="1868" y="649"/>
                    <a:pt x="1555" y="951"/>
                  </a:cubicBezTo>
                  <a:cubicBezTo>
                    <a:pt x="940" y="1733"/>
                    <a:pt x="426" y="2583"/>
                    <a:pt x="1" y="3478"/>
                  </a:cubicBezTo>
                  <a:cubicBezTo>
                    <a:pt x="157" y="3310"/>
                    <a:pt x="314" y="3131"/>
                    <a:pt x="470" y="2963"/>
                  </a:cubicBezTo>
                  <a:cubicBezTo>
                    <a:pt x="1018" y="1935"/>
                    <a:pt x="1700" y="984"/>
                    <a:pt x="2494" y="135"/>
                  </a:cubicBezTo>
                  <a:cubicBezTo>
                    <a:pt x="2527" y="101"/>
                    <a:pt x="2527" y="45"/>
                    <a:pt x="2494" y="12"/>
                  </a:cubicBezTo>
                  <a:cubicBezTo>
                    <a:pt x="2483" y="1"/>
                    <a:pt x="2483" y="1"/>
                    <a:pt x="247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9072;p66"/>
            <p:cNvSpPr/>
            <p:nvPr/>
          </p:nvSpPr>
          <p:spPr>
            <a:xfrm rot="5400000">
              <a:off x="5173960" y="6589410"/>
              <a:ext cx="32765" cy="87688"/>
            </a:xfrm>
            <a:custGeom>
              <a:avLst/>
              <a:gdLst/>
              <a:ahLst/>
              <a:cxnLst/>
              <a:rect l="l" t="t" r="r" b="b"/>
              <a:pathLst>
                <a:path w="627" h="1678" extrusionOk="0">
                  <a:moveTo>
                    <a:pt x="627" y="0"/>
                  </a:moveTo>
                  <a:lnTo>
                    <a:pt x="627" y="0"/>
                  </a:lnTo>
                  <a:cubicBezTo>
                    <a:pt x="448" y="425"/>
                    <a:pt x="247" y="850"/>
                    <a:pt x="23" y="1252"/>
                  </a:cubicBezTo>
                  <a:cubicBezTo>
                    <a:pt x="23" y="1398"/>
                    <a:pt x="12" y="1543"/>
                    <a:pt x="1" y="1677"/>
                  </a:cubicBezTo>
                  <a:cubicBezTo>
                    <a:pt x="202" y="1319"/>
                    <a:pt x="403" y="950"/>
                    <a:pt x="582" y="570"/>
                  </a:cubicBezTo>
                  <a:cubicBezTo>
                    <a:pt x="593" y="380"/>
                    <a:pt x="604" y="190"/>
                    <a:pt x="627"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9073;p66"/>
            <p:cNvSpPr/>
            <p:nvPr/>
          </p:nvSpPr>
          <p:spPr>
            <a:xfrm rot="5400000">
              <a:off x="5148589" y="6625964"/>
              <a:ext cx="50272" cy="144335"/>
            </a:xfrm>
            <a:custGeom>
              <a:avLst/>
              <a:gdLst/>
              <a:ahLst/>
              <a:cxnLst/>
              <a:rect l="l" t="t" r="r" b="b"/>
              <a:pathLst>
                <a:path w="962" h="2762" extrusionOk="0">
                  <a:moveTo>
                    <a:pt x="939" y="1"/>
                  </a:moveTo>
                  <a:cubicBezTo>
                    <a:pt x="861" y="1"/>
                    <a:pt x="794" y="34"/>
                    <a:pt x="727" y="79"/>
                  </a:cubicBezTo>
                  <a:cubicBezTo>
                    <a:pt x="704" y="369"/>
                    <a:pt x="693" y="649"/>
                    <a:pt x="693" y="940"/>
                  </a:cubicBezTo>
                  <a:cubicBezTo>
                    <a:pt x="693" y="1007"/>
                    <a:pt x="693" y="1063"/>
                    <a:pt x="693" y="1130"/>
                  </a:cubicBezTo>
                  <a:cubicBezTo>
                    <a:pt x="805" y="761"/>
                    <a:pt x="894" y="381"/>
                    <a:pt x="961" y="1"/>
                  </a:cubicBezTo>
                  <a:close/>
                  <a:moveTo>
                    <a:pt x="525" y="336"/>
                  </a:moveTo>
                  <a:cubicBezTo>
                    <a:pt x="425" y="515"/>
                    <a:pt x="369" y="705"/>
                    <a:pt x="324" y="906"/>
                  </a:cubicBezTo>
                  <a:cubicBezTo>
                    <a:pt x="168" y="1510"/>
                    <a:pt x="56" y="2136"/>
                    <a:pt x="0" y="2762"/>
                  </a:cubicBezTo>
                  <a:cubicBezTo>
                    <a:pt x="34" y="2717"/>
                    <a:pt x="56" y="2673"/>
                    <a:pt x="89" y="2628"/>
                  </a:cubicBezTo>
                  <a:cubicBezTo>
                    <a:pt x="268" y="2304"/>
                    <a:pt x="414" y="1979"/>
                    <a:pt x="537" y="1633"/>
                  </a:cubicBezTo>
                  <a:cubicBezTo>
                    <a:pt x="514" y="1409"/>
                    <a:pt x="514" y="1174"/>
                    <a:pt x="514" y="940"/>
                  </a:cubicBezTo>
                  <a:cubicBezTo>
                    <a:pt x="514" y="738"/>
                    <a:pt x="514" y="537"/>
                    <a:pt x="525" y="336"/>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9074;p66"/>
            <p:cNvSpPr/>
            <p:nvPr/>
          </p:nvSpPr>
          <p:spPr>
            <a:xfrm rot="5400000">
              <a:off x="5195621" y="6664791"/>
              <a:ext cx="11131" cy="81260"/>
            </a:xfrm>
            <a:custGeom>
              <a:avLst/>
              <a:gdLst/>
              <a:ahLst/>
              <a:cxnLst/>
              <a:rect l="l" t="t" r="r" b="b"/>
              <a:pathLst>
                <a:path w="213" h="1555" extrusionOk="0">
                  <a:moveTo>
                    <a:pt x="213" y="1"/>
                  </a:moveTo>
                  <a:cubicBezTo>
                    <a:pt x="179" y="23"/>
                    <a:pt x="157" y="57"/>
                    <a:pt x="123" y="90"/>
                  </a:cubicBezTo>
                  <a:cubicBezTo>
                    <a:pt x="79" y="146"/>
                    <a:pt x="45" y="202"/>
                    <a:pt x="11" y="258"/>
                  </a:cubicBezTo>
                  <a:cubicBezTo>
                    <a:pt x="0" y="459"/>
                    <a:pt x="0" y="660"/>
                    <a:pt x="0" y="862"/>
                  </a:cubicBezTo>
                  <a:cubicBezTo>
                    <a:pt x="0" y="1096"/>
                    <a:pt x="0" y="1331"/>
                    <a:pt x="23" y="1555"/>
                  </a:cubicBezTo>
                  <a:cubicBezTo>
                    <a:pt x="79" y="1398"/>
                    <a:pt x="134" y="1219"/>
                    <a:pt x="179" y="1052"/>
                  </a:cubicBezTo>
                  <a:cubicBezTo>
                    <a:pt x="179" y="985"/>
                    <a:pt x="179" y="929"/>
                    <a:pt x="179" y="862"/>
                  </a:cubicBezTo>
                  <a:cubicBezTo>
                    <a:pt x="179" y="571"/>
                    <a:pt x="190" y="291"/>
                    <a:pt x="21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9075;p66"/>
            <p:cNvSpPr/>
            <p:nvPr/>
          </p:nvSpPr>
          <p:spPr>
            <a:xfrm rot="5400000">
              <a:off x="5201447" y="6533912"/>
              <a:ext cx="215040" cy="178825"/>
            </a:xfrm>
            <a:custGeom>
              <a:avLst/>
              <a:gdLst/>
              <a:ahLst/>
              <a:cxnLst/>
              <a:rect l="l" t="t" r="r" b="b"/>
              <a:pathLst>
                <a:path w="4115" h="3422" extrusionOk="0">
                  <a:moveTo>
                    <a:pt x="4059" y="1"/>
                  </a:moveTo>
                  <a:cubicBezTo>
                    <a:pt x="4037" y="34"/>
                    <a:pt x="4025" y="56"/>
                    <a:pt x="4014" y="90"/>
                  </a:cubicBezTo>
                  <a:cubicBezTo>
                    <a:pt x="4048" y="68"/>
                    <a:pt x="4081" y="56"/>
                    <a:pt x="4115" y="45"/>
                  </a:cubicBezTo>
                  <a:cubicBezTo>
                    <a:pt x="4104" y="34"/>
                    <a:pt x="4081" y="23"/>
                    <a:pt x="4070" y="1"/>
                  </a:cubicBezTo>
                  <a:close/>
                  <a:moveTo>
                    <a:pt x="1901" y="1342"/>
                  </a:moveTo>
                  <a:cubicBezTo>
                    <a:pt x="1174" y="1935"/>
                    <a:pt x="526" y="2639"/>
                    <a:pt x="1" y="3422"/>
                  </a:cubicBezTo>
                  <a:cubicBezTo>
                    <a:pt x="56" y="3377"/>
                    <a:pt x="101" y="3332"/>
                    <a:pt x="157" y="3299"/>
                  </a:cubicBezTo>
                  <a:cubicBezTo>
                    <a:pt x="817" y="2762"/>
                    <a:pt x="1577" y="2281"/>
                    <a:pt x="1868" y="1487"/>
                  </a:cubicBezTo>
                  <a:cubicBezTo>
                    <a:pt x="1879" y="1443"/>
                    <a:pt x="1901" y="1387"/>
                    <a:pt x="1901" y="134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9076;p66"/>
            <p:cNvSpPr/>
            <p:nvPr/>
          </p:nvSpPr>
          <p:spPr>
            <a:xfrm rot="5400000">
              <a:off x="5177775" y="6489807"/>
              <a:ext cx="627" cy="1202"/>
            </a:xfrm>
            <a:custGeom>
              <a:avLst/>
              <a:gdLst/>
              <a:ahLst/>
              <a:cxnLst/>
              <a:rect l="l" t="t" r="r" b="b"/>
              <a:pathLst>
                <a:path w="12" h="23" extrusionOk="0">
                  <a:moveTo>
                    <a:pt x="1" y="23"/>
                  </a:moveTo>
                  <a:cubicBezTo>
                    <a:pt x="1" y="23"/>
                    <a:pt x="1" y="23"/>
                    <a:pt x="1" y="23"/>
                  </a:cubicBezTo>
                  <a:cubicBezTo>
                    <a:pt x="1" y="23"/>
                    <a:pt x="1" y="23"/>
                    <a:pt x="1" y="23"/>
                  </a:cubicBezTo>
                  <a:close/>
                  <a:moveTo>
                    <a:pt x="12" y="11"/>
                  </a:moveTo>
                  <a:cubicBezTo>
                    <a:pt x="12" y="0"/>
                    <a:pt x="12" y="0"/>
                    <a:pt x="12" y="0"/>
                  </a:cubicBezTo>
                  <a:cubicBezTo>
                    <a:pt x="12" y="0"/>
                    <a:pt x="12" y="0"/>
                    <a:pt x="12" y="11"/>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9077;p66"/>
            <p:cNvSpPr/>
            <p:nvPr/>
          </p:nvSpPr>
          <p:spPr>
            <a:xfrm rot="5400000">
              <a:off x="5134557" y="6464096"/>
              <a:ext cx="260033" cy="267611"/>
            </a:xfrm>
            <a:custGeom>
              <a:avLst/>
              <a:gdLst/>
              <a:ahLst/>
              <a:cxnLst/>
              <a:rect l="l" t="t" r="r" b="b"/>
              <a:pathLst>
                <a:path w="4976" h="5121" extrusionOk="0">
                  <a:moveTo>
                    <a:pt x="4976" y="1"/>
                  </a:moveTo>
                  <a:lnTo>
                    <a:pt x="4976" y="1"/>
                  </a:lnTo>
                  <a:cubicBezTo>
                    <a:pt x="4741" y="112"/>
                    <a:pt x="4518" y="224"/>
                    <a:pt x="4294" y="347"/>
                  </a:cubicBezTo>
                  <a:cubicBezTo>
                    <a:pt x="4283" y="381"/>
                    <a:pt x="4238" y="403"/>
                    <a:pt x="4205" y="403"/>
                  </a:cubicBezTo>
                  <a:lnTo>
                    <a:pt x="4182" y="403"/>
                  </a:lnTo>
                  <a:cubicBezTo>
                    <a:pt x="3813" y="615"/>
                    <a:pt x="3455" y="850"/>
                    <a:pt x="3120" y="1107"/>
                  </a:cubicBezTo>
                  <a:cubicBezTo>
                    <a:pt x="3120" y="1141"/>
                    <a:pt x="3098" y="1174"/>
                    <a:pt x="3064" y="1186"/>
                  </a:cubicBezTo>
                  <a:cubicBezTo>
                    <a:pt x="3042" y="1197"/>
                    <a:pt x="3008" y="1197"/>
                    <a:pt x="2986" y="1208"/>
                  </a:cubicBezTo>
                  <a:cubicBezTo>
                    <a:pt x="2930" y="1253"/>
                    <a:pt x="2874" y="1297"/>
                    <a:pt x="2818" y="1342"/>
                  </a:cubicBezTo>
                  <a:cubicBezTo>
                    <a:pt x="2818" y="1387"/>
                    <a:pt x="2796" y="1443"/>
                    <a:pt x="2785" y="1487"/>
                  </a:cubicBezTo>
                  <a:cubicBezTo>
                    <a:pt x="2494" y="2281"/>
                    <a:pt x="1734" y="2762"/>
                    <a:pt x="1074" y="3299"/>
                  </a:cubicBezTo>
                  <a:cubicBezTo>
                    <a:pt x="1018" y="3332"/>
                    <a:pt x="973" y="3377"/>
                    <a:pt x="918" y="3422"/>
                  </a:cubicBezTo>
                  <a:cubicBezTo>
                    <a:pt x="750" y="3668"/>
                    <a:pt x="593" y="3925"/>
                    <a:pt x="448" y="4182"/>
                  </a:cubicBezTo>
                  <a:cubicBezTo>
                    <a:pt x="448" y="4193"/>
                    <a:pt x="448" y="4193"/>
                    <a:pt x="437" y="4204"/>
                  </a:cubicBezTo>
                  <a:cubicBezTo>
                    <a:pt x="437" y="4204"/>
                    <a:pt x="437" y="4204"/>
                    <a:pt x="437" y="4215"/>
                  </a:cubicBezTo>
                  <a:cubicBezTo>
                    <a:pt x="437" y="4215"/>
                    <a:pt x="426" y="4227"/>
                    <a:pt x="426" y="4227"/>
                  </a:cubicBezTo>
                  <a:cubicBezTo>
                    <a:pt x="269" y="4517"/>
                    <a:pt x="135" y="4819"/>
                    <a:pt x="1" y="5121"/>
                  </a:cubicBezTo>
                  <a:cubicBezTo>
                    <a:pt x="884" y="4607"/>
                    <a:pt x="1689" y="3936"/>
                    <a:pt x="2427" y="3243"/>
                  </a:cubicBezTo>
                  <a:cubicBezTo>
                    <a:pt x="2449" y="3220"/>
                    <a:pt x="2460" y="3209"/>
                    <a:pt x="2483" y="3187"/>
                  </a:cubicBezTo>
                  <a:cubicBezTo>
                    <a:pt x="2740" y="2863"/>
                    <a:pt x="3008" y="2550"/>
                    <a:pt x="3288" y="2248"/>
                  </a:cubicBezTo>
                  <a:cubicBezTo>
                    <a:pt x="3310" y="2225"/>
                    <a:pt x="3332" y="2214"/>
                    <a:pt x="3355" y="2214"/>
                  </a:cubicBezTo>
                  <a:cubicBezTo>
                    <a:pt x="3377" y="2214"/>
                    <a:pt x="3388" y="2225"/>
                    <a:pt x="3400" y="2237"/>
                  </a:cubicBezTo>
                  <a:cubicBezTo>
                    <a:pt x="3534" y="2091"/>
                    <a:pt x="3657" y="1946"/>
                    <a:pt x="3768" y="1801"/>
                  </a:cubicBezTo>
                  <a:cubicBezTo>
                    <a:pt x="3970" y="1197"/>
                    <a:pt x="4249" y="671"/>
                    <a:pt x="4652" y="302"/>
                  </a:cubicBezTo>
                  <a:cubicBezTo>
                    <a:pt x="4741" y="202"/>
                    <a:pt x="4842" y="135"/>
                    <a:pt x="4931" y="90"/>
                  </a:cubicBezTo>
                  <a:cubicBezTo>
                    <a:pt x="4942" y="56"/>
                    <a:pt x="4954" y="34"/>
                    <a:pt x="4976"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9078;p66"/>
            <p:cNvSpPr/>
            <p:nvPr/>
          </p:nvSpPr>
          <p:spPr>
            <a:xfrm rot="5400000">
              <a:off x="5233272" y="6596151"/>
              <a:ext cx="47972" cy="50847"/>
            </a:xfrm>
            <a:custGeom>
              <a:avLst/>
              <a:gdLst/>
              <a:ahLst/>
              <a:cxnLst/>
              <a:rect l="l" t="t" r="r" b="b"/>
              <a:pathLst>
                <a:path w="918" h="973" extrusionOk="0">
                  <a:moveTo>
                    <a:pt x="873" y="0"/>
                  </a:moveTo>
                  <a:cubicBezTo>
                    <a:pt x="850" y="0"/>
                    <a:pt x="828" y="11"/>
                    <a:pt x="806" y="34"/>
                  </a:cubicBezTo>
                  <a:cubicBezTo>
                    <a:pt x="526" y="336"/>
                    <a:pt x="258" y="649"/>
                    <a:pt x="1" y="973"/>
                  </a:cubicBezTo>
                  <a:cubicBezTo>
                    <a:pt x="314" y="671"/>
                    <a:pt x="627" y="347"/>
                    <a:pt x="918" y="23"/>
                  </a:cubicBezTo>
                  <a:cubicBezTo>
                    <a:pt x="906" y="11"/>
                    <a:pt x="895" y="0"/>
                    <a:pt x="873"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9079;p66"/>
            <p:cNvSpPr/>
            <p:nvPr/>
          </p:nvSpPr>
          <p:spPr>
            <a:xfrm rot="5400000">
              <a:off x="5375830" y="6687863"/>
              <a:ext cx="5853" cy="2979"/>
            </a:xfrm>
            <a:custGeom>
              <a:avLst/>
              <a:gdLst/>
              <a:ahLst/>
              <a:cxnLst/>
              <a:rect l="l" t="t" r="r" b="b"/>
              <a:pathLst>
                <a:path w="112" h="57" extrusionOk="0">
                  <a:moveTo>
                    <a:pt x="112" y="0"/>
                  </a:moveTo>
                  <a:lnTo>
                    <a:pt x="112" y="0"/>
                  </a:lnTo>
                  <a:cubicBezTo>
                    <a:pt x="67" y="22"/>
                    <a:pt x="34" y="34"/>
                    <a:pt x="0" y="56"/>
                  </a:cubicBezTo>
                  <a:lnTo>
                    <a:pt x="23" y="56"/>
                  </a:lnTo>
                  <a:cubicBezTo>
                    <a:pt x="56" y="56"/>
                    <a:pt x="101" y="34"/>
                    <a:pt x="112"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9080;p66"/>
            <p:cNvSpPr/>
            <p:nvPr/>
          </p:nvSpPr>
          <p:spPr>
            <a:xfrm rot="5400000">
              <a:off x="5334338" y="6624788"/>
              <a:ext cx="7107" cy="5278"/>
            </a:xfrm>
            <a:custGeom>
              <a:avLst/>
              <a:gdLst/>
              <a:ahLst/>
              <a:cxnLst/>
              <a:rect l="l" t="t" r="r" b="b"/>
              <a:pathLst>
                <a:path w="136" h="101" extrusionOk="0">
                  <a:moveTo>
                    <a:pt x="135" y="0"/>
                  </a:moveTo>
                  <a:lnTo>
                    <a:pt x="135" y="0"/>
                  </a:lnTo>
                  <a:cubicBezTo>
                    <a:pt x="90" y="34"/>
                    <a:pt x="46" y="67"/>
                    <a:pt x="1" y="101"/>
                  </a:cubicBezTo>
                  <a:cubicBezTo>
                    <a:pt x="23" y="90"/>
                    <a:pt x="57" y="90"/>
                    <a:pt x="79" y="79"/>
                  </a:cubicBezTo>
                  <a:cubicBezTo>
                    <a:pt x="113" y="67"/>
                    <a:pt x="135" y="34"/>
                    <a:pt x="135" y="0"/>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9081;p66"/>
            <p:cNvSpPr/>
            <p:nvPr/>
          </p:nvSpPr>
          <p:spPr>
            <a:xfrm rot="5400000">
              <a:off x="5105071" y="6543554"/>
              <a:ext cx="171770" cy="392088"/>
            </a:xfrm>
            <a:custGeom>
              <a:avLst/>
              <a:gdLst/>
              <a:ahLst/>
              <a:cxnLst/>
              <a:rect l="l" t="t" r="r" b="b"/>
              <a:pathLst>
                <a:path w="3287" h="7503" extrusionOk="0">
                  <a:moveTo>
                    <a:pt x="1554" y="671"/>
                  </a:moveTo>
                  <a:cubicBezTo>
                    <a:pt x="1509" y="1364"/>
                    <a:pt x="1442" y="2058"/>
                    <a:pt x="1330" y="2740"/>
                  </a:cubicBezTo>
                  <a:cubicBezTo>
                    <a:pt x="1487" y="2751"/>
                    <a:pt x="1588" y="2907"/>
                    <a:pt x="1666" y="3053"/>
                  </a:cubicBezTo>
                  <a:cubicBezTo>
                    <a:pt x="1733" y="3176"/>
                    <a:pt x="1789" y="3299"/>
                    <a:pt x="1845" y="3433"/>
                  </a:cubicBezTo>
                  <a:lnTo>
                    <a:pt x="1554" y="671"/>
                  </a:lnTo>
                  <a:close/>
                  <a:moveTo>
                    <a:pt x="1599" y="0"/>
                  </a:moveTo>
                  <a:cubicBezTo>
                    <a:pt x="1588" y="123"/>
                    <a:pt x="1576" y="258"/>
                    <a:pt x="1565" y="392"/>
                  </a:cubicBezTo>
                  <a:cubicBezTo>
                    <a:pt x="1588" y="381"/>
                    <a:pt x="1599" y="381"/>
                    <a:pt x="1610" y="381"/>
                  </a:cubicBezTo>
                  <a:lnTo>
                    <a:pt x="1621" y="381"/>
                  </a:lnTo>
                  <a:cubicBezTo>
                    <a:pt x="1666" y="381"/>
                    <a:pt x="1711" y="414"/>
                    <a:pt x="1722" y="459"/>
                  </a:cubicBezTo>
                  <a:cubicBezTo>
                    <a:pt x="1845" y="1689"/>
                    <a:pt x="1979" y="2918"/>
                    <a:pt x="2102" y="4148"/>
                  </a:cubicBezTo>
                  <a:cubicBezTo>
                    <a:pt x="2292" y="4730"/>
                    <a:pt x="2437" y="5322"/>
                    <a:pt x="2661" y="5892"/>
                  </a:cubicBezTo>
                  <a:cubicBezTo>
                    <a:pt x="2795" y="6261"/>
                    <a:pt x="2974" y="6630"/>
                    <a:pt x="3198" y="6966"/>
                  </a:cubicBezTo>
                  <a:cubicBezTo>
                    <a:pt x="3231" y="6809"/>
                    <a:pt x="3253" y="6653"/>
                    <a:pt x="3287" y="6507"/>
                  </a:cubicBezTo>
                  <a:cubicBezTo>
                    <a:pt x="2773" y="5881"/>
                    <a:pt x="2437" y="5110"/>
                    <a:pt x="2281" y="4327"/>
                  </a:cubicBezTo>
                  <a:cubicBezTo>
                    <a:pt x="2147" y="3556"/>
                    <a:pt x="2169" y="2762"/>
                    <a:pt x="2091" y="1990"/>
                  </a:cubicBezTo>
                  <a:cubicBezTo>
                    <a:pt x="2012" y="1286"/>
                    <a:pt x="1979" y="559"/>
                    <a:pt x="1599" y="0"/>
                  </a:cubicBezTo>
                  <a:close/>
                  <a:moveTo>
                    <a:pt x="369" y="5501"/>
                  </a:moveTo>
                  <a:lnTo>
                    <a:pt x="369" y="5501"/>
                  </a:lnTo>
                  <a:cubicBezTo>
                    <a:pt x="257" y="5702"/>
                    <a:pt x="134" y="5881"/>
                    <a:pt x="0" y="6071"/>
                  </a:cubicBezTo>
                  <a:cubicBezTo>
                    <a:pt x="34" y="6284"/>
                    <a:pt x="78" y="6485"/>
                    <a:pt x="123" y="6664"/>
                  </a:cubicBezTo>
                  <a:cubicBezTo>
                    <a:pt x="134" y="6720"/>
                    <a:pt x="145" y="6775"/>
                    <a:pt x="168" y="6831"/>
                  </a:cubicBezTo>
                  <a:cubicBezTo>
                    <a:pt x="224" y="7055"/>
                    <a:pt x="302" y="7279"/>
                    <a:pt x="380" y="7502"/>
                  </a:cubicBezTo>
                  <a:cubicBezTo>
                    <a:pt x="313" y="6843"/>
                    <a:pt x="313" y="6172"/>
                    <a:pt x="369" y="550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9082;p66"/>
            <p:cNvSpPr/>
            <p:nvPr/>
          </p:nvSpPr>
          <p:spPr>
            <a:xfrm rot="5400000">
              <a:off x="5256370" y="6650760"/>
              <a:ext cx="28637" cy="196959"/>
            </a:xfrm>
            <a:custGeom>
              <a:avLst/>
              <a:gdLst/>
              <a:ahLst/>
              <a:cxnLst/>
              <a:rect l="l" t="t" r="r" b="b"/>
              <a:pathLst>
                <a:path w="548" h="3769" extrusionOk="0">
                  <a:moveTo>
                    <a:pt x="56" y="1"/>
                  </a:moveTo>
                  <a:cubicBezTo>
                    <a:pt x="45" y="1"/>
                    <a:pt x="34" y="1"/>
                    <a:pt x="11" y="12"/>
                  </a:cubicBezTo>
                  <a:cubicBezTo>
                    <a:pt x="11" y="101"/>
                    <a:pt x="0" y="202"/>
                    <a:pt x="0" y="291"/>
                  </a:cubicBezTo>
                  <a:lnTo>
                    <a:pt x="291" y="3053"/>
                  </a:lnTo>
                  <a:cubicBezTo>
                    <a:pt x="380" y="3287"/>
                    <a:pt x="470" y="3533"/>
                    <a:pt x="548" y="3768"/>
                  </a:cubicBezTo>
                  <a:cubicBezTo>
                    <a:pt x="425" y="2538"/>
                    <a:pt x="291" y="1309"/>
                    <a:pt x="168" y="79"/>
                  </a:cubicBezTo>
                  <a:cubicBezTo>
                    <a:pt x="157" y="34"/>
                    <a:pt x="112" y="1"/>
                    <a:pt x="67"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9083;p66"/>
            <p:cNvSpPr/>
            <p:nvPr/>
          </p:nvSpPr>
          <p:spPr>
            <a:xfrm rot="5400000">
              <a:off x="5395374" y="6730819"/>
              <a:ext cx="1254" cy="1202"/>
            </a:xfrm>
            <a:custGeom>
              <a:avLst/>
              <a:gdLst/>
              <a:ahLst/>
              <a:cxnLst/>
              <a:rect l="l" t="t" r="r" b="b"/>
              <a:pathLst>
                <a:path w="24" h="23" extrusionOk="0">
                  <a:moveTo>
                    <a:pt x="12" y="0"/>
                  </a:moveTo>
                  <a:cubicBezTo>
                    <a:pt x="12" y="0"/>
                    <a:pt x="1" y="11"/>
                    <a:pt x="1" y="11"/>
                  </a:cubicBezTo>
                  <a:cubicBezTo>
                    <a:pt x="12" y="11"/>
                    <a:pt x="23" y="22"/>
                    <a:pt x="23" y="22"/>
                  </a:cubicBezTo>
                  <a:cubicBezTo>
                    <a:pt x="23" y="11"/>
                    <a:pt x="23" y="11"/>
                    <a:pt x="12"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9084;p66"/>
            <p:cNvSpPr/>
            <p:nvPr/>
          </p:nvSpPr>
          <p:spPr>
            <a:xfrm rot="5400000">
              <a:off x="5227132" y="6587659"/>
              <a:ext cx="18760" cy="135608"/>
            </a:xfrm>
            <a:custGeom>
              <a:avLst/>
              <a:gdLst/>
              <a:ahLst/>
              <a:cxnLst/>
              <a:rect l="l" t="t" r="r" b="b"/>
              <a:pathLst>
                <a:path w="359" h="2595" extrusionOk="0">
                  <a:moveTo>
                    <a:pt x="1" y="2594"/>
                  </a:moveTo>
                  <a:cubicBezTo>
                    <a:pt x="1" y="2371"/>
                    <a:pt x="1" y="2147"/>
                    <a:pt x="23" y="1912"/>
                  </a:cubicBezTo>
                  <a:lnTo>
                    <a:pt x="23" y="1912"/>
                  </a:lnTo>
                  <a:cubicBezTo>
                    <a:pt x="1" y="2147"/>
                    <a:pt x="1" y="2371"/>
                    <a:pt x="1" y="2594"/>
                  </a:cubicBezTo>
                  <a:close/>
                  <a:moveTo>
                    <a:pt x="68" y="1342"/>
                  </a:moveTo>
                  <a:cubicBezTo>
                    <a:pt x="135" y="873"/>
                    <a:pt x="224" y="425"/>
                    <a:pt x="358" y="1"/>
                  </a:cubicBezTo>
                  <a:lnTo>
                    <a:pt x="358" y="1"/>
                  </a:lnTo>
                  <a:cubicBezTo>
                    <a:pt x="224" y="425"/>
                    <a:pt x="135" y="873"/>
                    <a:pt x="68" y="1342"/>
                  </a:cubicBezTo>
                  <a:lnTo>
                    <a:pt x="68" y="1342"/>
                  </a:ln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9085;p66"/>
            <p:cNvSpPr/>
            <p:nvPr/>
          </p:nvSpPr>
          <p:spPr>
            <a:xfrm rot="5400000">
              <a:off x="5186253" y="6529523"/>
              <a:ext cx="91189" cy="324310"/>
            </a:xfrm>
            <a:custGeom>
              <a:avLst/>
              <a:gdLst/>
              <a:ahLst/>
              <a:cxnLst/>
              <a:rect l="l" t="t" r="r" b="b"/>
              <a:pathLst>
                <a:path w="1745" h="6206" extrusionOk="0">
                  <a:moveTo>
                    <a:pt x="1622" y="0"/>
                  </a:moveTo>
                  <a:cubicBezTo>
                    <a:pt x="1588" y="11"/>
                    <a:pt x="1555" y="23"/>
                    <a:pt x="1521" y="45"/>
                  </a:cubicBezTo>
                  <a:cubicBezTo>
                    <a:pt x="1197" y="649"/>
                    <a:pt x="795" y="1219"/>
                    <a:pt x="358" y="1756"/>
                  </a:cubicBezTo>
                  <a:cubicBezTo>
                    <a:pt x="224" y="2180"/>
                    <a:pt x="135" y="2628"/>
                    <a:pt x="68" y="3097"/>
                  </a:cubicBezTo>
                  <a:cubicBezTo>
                    <a:pt x="258" y="2661"/>
                    <a:pt x="426" y="2203"/>
                    <a:pt x="549" y="1744"/>
                  </a:cubicBezTo>
                  <a:cubicBezTo>
                    <a:pt x="560" y="1700"/>
                    <a:pt x="604" y="1677"/>
                    <a:pt x="638" y="1677"/>
                  </a:cubicBezTo>
                  <a:lnTo>
                    <a:pt x="672" y="1677"/>
                  </a:lnTo>
                  <a:cubicBezTo>
                    <a:pt x="716" y="1688"/>
                    <a:pt x="750" y="1744"/>
                    <a:pt x="727" y="1789"/>
                  </a:cubicBezTo>
                  <a:cubicBezTo>
                    <a:pt x="549" y="2438"/>
                    <a:pt x="303" y="3064"/>
                    <a:pt x="23" y="3667"/>
                  </a:cubicBezTo>
                  <a:cubicBezTo>
                    <a:pt x="1" y="3902"/>
                    <a:pt x="1" y="4126"/>
                    <a:pt x="1" y="4349"/>
                  </a:cubicBezTo>
                  <a:cubicBezTo>
                    <a:pt x="1" y="4998"/>
                    <a:pt x="57" y="5646"/>
                    <a:pt x="146" y="6205"/>
                  </a:cubicBezTo>
                  <a:cubicBezTo>
                    <a:pt x="280" y="6015"/>
                    <a:pt x="403" y="5836"/>
                    <a:pt x="515" y="5635"/>
                  </a:cubicBezTo>
                  <a:cubicBezTo>
                    <a:pt x="571" y="5009"/>
                    <a:pt x="683" y="4383"/>
                    <a:pt x="839" y="3779"/>
                  </a:cubicBezTo>
                  <a:cubicBezTo>
                    <a:pt x="884" y="3578"/>
                    <a:pt x="940" y="3388"/>
                    <a:pt x="1040" y="3209"/>
                  </a:cubicBezTo>
                  <a:cubicBezTo>
                    <a:pt x="1085" y="2516"/>
                    <a:pt x="1186" y="1834"/>
                    <a:pt x="1365" y="1152"/>
                  </a:cubicBezTo>
                  <a:cubicBezTo>
                    <a:pt x="1376" y="1118"/>
                    <a:pt x="1409" y="1085"/>
                    <a:pt x="1454" y="1085"/>
                  </a:cubicBezTo>
                  <a:cubicBezTo>
                    <a:pt x="1465" y="1085"/>
                    <a:pt x="1465" y="1085"/>
                    <a:pt x="1476" y="1096"/>
                  </a:cubicBezTo>
                  <a:cubicBezTo>
                    <a:pt x="1532" y="1107"/>
                    <a:pt x="1555" y="1152"/>
                    <a:pt x="1544" y="1208"/>
                  </a:cubicBezTo>
                  <a:cubicBezTo>
                    <a:pt x="1398" y="1778"/>
                    <a:pt x="1298" y="2359"/>
                    <a:pt x="1242" y="2952"/>
                  </a:cubicBezTo>
                  <a:cubicBezTo>
                    <a:pt x="1309" y="2907"/>
                    <a:pt x="1376" y="2874"/>
                    <a:pt x="1454" y="2874"/>
                  </a:cubicBezTo>
                  <a:lnTo>
                    <a:pt x="1476" y="2874"/>
                  </a:lnTo>
                  <a:cubicBezTo>
                    <a:pt x="1588" y="2192"/>
                    <a:pt x="1655" y="1498"/>
                    <a:pt x="1700" y="805"/>
                  </a:cubicBezTo>
                  <a:cubicBezTo>
                    <a:pt x="1689" y="738"/>
                    <a:pt x="1689" y="682"/>
                    <a:pt x="1678" y="615"/>
                  </a:cubicBezTo>
                  <a:cubicBezTo>
                    <a:pt x="1678" y="582"/>
                    <a:pt x="1689" y="548"/>
                    <a:pt x="1711" y="526"/>
                  </a:cubicBezTo>
                  <a:cubicBezTo>
                    <a:pt x="1722" y="392"/>
                    <a:pt x="1734" y="257"/>
                    <a:pt x="1745" y="134"/>
                  </a:cubicBezTo>
                  <a:cubicBezTo>
                    <a:pt x="1711" y="90"/>
                    <a:pt x="1678" y="45"/>
                    <a:pt x="1644" y="11"/>
                  </a:cubicBezTo>
                  <a:cubicBezTo>
                    <a:pt x="1644" y="11"/>
                    <a:pt x="1633" y="0"/>
                    <a:pt x="1622"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9086;p66"/>
            <p:cNvSpPr/>
            <p:nvPr/>
          </p:nvSpPr>
          <p:spPr>
            <a:xfrm rot="5400000">
              <a:off x="5237374" y="6614258"/>
              <a:ext cx="37991" cy="104045"/>
            </a:xfrm>
            <a:custGeom>
              <a:avLst/>
              <a:gdLst/>
              <a:ahLst/>
              <a:cxnLst/>
              <a:rect l="l" t="t" r="r" b="b"/>
              <a:pathLst>
                <a:path w="727" h="1991" extrusionOk="0">
                  <a:moveTo>
                    <a:pt x="615" y="0"/>
                  </a:moveTo>
                  <a:cubicBezTo>
                    <a:pt x="581" y="0"/>
                    <a:pt x="537" y="23"/>
                    <a:pt x="526" y="67"/>
                  </a:cubicBezTo>
                  <a:cubicBezTo>
                    <a:pt x="403" y="526"/>
                    <a:pt x="235" y="984"/>
                    <a:pt x="45" y="1420"/>
                  </a:cubicBezTo>
                  <a:cubicBezTo>
                    <a:pt x="22" y="1610"/>
                    <a:pt x="11" y="1800"/>
                    <a:pt x="0" y="1990"/>
                  </a:cubicBezTo>
                  <a:cubicBezTo>
                    <a:pt x="280" y="1387"/>
                    <a:pt x="526" y="761"/>
                    <a:pt x="704" y="112"/>
                  </a:cubicBezTo>
                  <a:cubicBezTo>
                    <a:pt x="727" y="67"/>
                    <a:pt x="693" y="11"/>
                    <a:pt x="649"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9087;p66"/>
            <p:cNvSpPr/>
            <p:nvPr/>
          </p:nvSpPr>
          <p:spPr>
            <a:xfrm rot="5400000">
              <a:off x="5270401" y="6658364"/>
              <a:ext cx="26913" cy="111047"/>
            </a:xfrm>
            <a:custGeom>
              <a:avLst/>
              <a:gdLst/>
              <a:ahLst/>
              <a:cxnLst/>
              <a:rect l="l" t="t" r="r" b="b"/>
              <a:pathLst>
                <a:path w="515" h="2125" extrusionOk="0">
                  <a:moveTo>
                    <a:pt x="414" y="1"/>
                  </a:moveTo>
                  <a:cubicBezTo>
                    <a:pt x="369" y="1"/>
                    <a:pt x="336" y="34"/>
                    <a:pt x="325" y="68"/>
                  </a:cubicBezTo>
                  <a:cubicBezTo>
                    <a:pt x="146" y="750"/>
                    <a:pt x="45" y="1432"/>
                    <a:pt x="0" y="2125"/>
                  </a:cubicBezTo>
                  <a:cubicBezTo>
                    <a:pt x="34" y="2069"/>
                    <a:pt x="68" y="2013"/>
                    <a:pt x="112" y="1957"/>
                  </a:cubicBezTo>
                  <a:cubicBezTo>
                    <a:pt x="146" y="1924"/>
                    <a:pt x="168" y="1890"/>
                    <a:pt x="202" y="1868"/>
                  </a:cubicBezTo>
                  <a:cubicBezTo>
                    <a:pt x="258" y="1275"/>
                    <a:pt x="358" y="694"/>
                    <a:pt x="504" y="124"/>
                  </a:cubicBezTo>
                  <a:cubicBezTo>
                    <a:pt x="515" y="68"/>
                    <a:pt x="492" y="23"/>
                    <a:pt x="436" y="12"/>
                  </a:cubicBezTo>
                  <a:cubicBezTo>
                    <a:pt x="425" y="1"/>
                    <a:pt x="425" y="1"/>
                    <a:pt x="414"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9088;p66"/>
            <p:cNvSpPr/>
            <p:nvPr/>
          </p:nvSpPr>
          <p:spPr>
            <a:xfrm rot="5400000">
              <a:off x="5360336" y="6727291"/>
              <a:ext cx="1829" cy="14684"/>
            </a:xfrm>
            <a:custGeom>
              <a:avLst/>
              <a:gdLst/>
              <a:ahLst/>
              <a:cxnLst/>
              <a:rect l="l" t="t" r="r" b="b"/>
              <a:pathLst>
                <a:path w="35" h="281" extrusionOk="0">
                  <a:moveTo>
                    <a:pt x="34" y="1"/>
                  </a:moveTo>
                  <a:lnTo>
                    <a:pt x="34" y="1"/>
                  </a:lnTo>
                  <a:cubicBezTo>
                    <a:pt x="12" y="23"/>
                    <a:pt x="1" y="57"/>
                    <a:pt x="1" y="90"/>
                  </a:cubicBezTo>
                  <a:cubicBezTo>
                    <a:pt x="12" y="157"/>
                    <a:pt x="12" y="213"/>
                    <a:pt x="23" y="280"/>
                  </a:cubicBezTo>
                  <a:cubicBezTo>
                    <a:pt x="23" y="191"/>
                    <a:pt x="34" y="90"/>
                    <a:pt x="34" y="1"/>
                  </a:cubicBezTo>
                  <a:close/>
                </a:path>
              </a:pathLst>
            </a:custGeom>
            <a:solidFill>
              <a:srgbClr val="AA2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9089;p66"/>
            <p:cNvSpPr/>
            <p:nvPr/>
          </p:nvSpPr>
          <p:spPr>
            <a:xfrm rot="5400000">
              <a:off x="5320333" y="6648722"/>
              <a:ext cx="46196" cy="78334"/>
            </a:xfrm>
            <a:custGeom>
              <a:avLst/>
              <a:gdLst/>
              <a:ahLst/>
              <a:cxnLst/>
              <a:rect l="l" t="t" r="r" b="b"/>
              <a:pathLst>
                <a:path w="884" h="1499" extrusionOk="0">
                  <a:moveTo>
                    <a:pt x="0" y="1499"/>
                  </a:moveTo>
                  <a:cubicBezTo>
                    <a:pt x="202" y="895"/>
                    <a:pt x="481" y="369"/>
                    <a:pt x="884" y="0"/>
                  </a:cubicBezTo>
                  <a:cubicBezTo>
                    <a:pt x="481" y="369"/>
                    <a:pt x="202" y="895"/>
                    <a:pt x="0" y="1499"/>
                  </a:cubicBezTo>
                  <a:lnTo>
                    <a:pt x="0" y="1499"/>
                  </a:ln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9090;p66"/>
            <p:cNvSpPr/>
            <p:nvPr/>
          </p:nvSpPr>
          <p:spPr>
            <a:xfrm rot="5400000">
              <a:off x="5318582" y="6650473"/>
              <a:ext cx="60828" cy="89465"/>
            </a:xfrm>
            <a:custGeom>
              <a:avLst/>
              <a:gdLst/>
              <a:ahLst/>
              <a:cxnLst/>
              <a:rect l="l" t="t" r="r" b="b"/>
              <a:pathLst>
                <a:path w="1164" h="1712" extrusionOk="0">
                  <a:moveTo>
                    <a:pt x="1163" y="1"/>
                  </a:moveTo>
                  <a:cubicBezTo>
                    <a:pt x="1074" y="46"/>
                    <a:pt x="973" y="113"/>
                    <a:pt x="884" y="213"/>
                  </a:cubicBezTo>
                  <a:cubicBezTo>
                    <a:pt x="481" y="582"/>
                    <a:pt x="202" y="1108"/>
                    <a:pt x="0" y="1712"/>
                  </a:cubicBezTo>
                  <a:cubicBezTo>
                    <a:pt x="437" y="1175"/>
                    <a:pt x="839" y="605"/>
                    <a:pt x="1163"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9091;p66"/>
            <p:cNvSpPr/>
            <p:nvPr/>
          </p:nvSpPr>
          <p:spPr>
            <a:xfrm rot="5400000">
              <a:off x="5135708" y="6831571"/>
              <a:ext cx="627" cy="4755"/>
            </a:xfrm>
            <a:custGeom>
              <a:avLst/>
              <a:gdLst/>
              <a:ahLst/>
              <a:cxnLst/>
              <a:rect l="l" t="t" r="r" b="b"/>
              <a:pathLst>
                <a:path w="12" h="91" extrusionOk="0">
                  <a:moveTo>
                    <a:pt x="1" y="90"/>
                  </a:moveTo>
                  <a:cubicBezTo>
                    <a:pt x="1" y="90"/>
                    <a:pt x="1" y="79"/>
                    <a:pt x="1" y="79"/>
                  </a:cubicBezTo>
                  <a:cubicBezTo>
                    <a:pt x="1" y="79"/>
                    <a:pt x="1" y="90"/>
                    <a:pt x="1" y="90"/>
                  </a:cubicBezTo>
                  <a:close/>
                  <a:moveTo>
                    <a:pt x="1" y="68"/>
                  </a:moveTo>
                  <a:cubicBezTo>
                    <a:pt x="1" y="68"/>
                    <a:pt x="1" y="57"/>
                    <a:pt x="1" y="45"/>
                  </a:cubicBezTo>
                  <a:cubicBezTo>
                    <a:pt x="12" y="34"/>
                    <a:pt x="12" y="12"/>
                    <a:pt x="12" y="1"/>
                  </a:cubicBezTo>
                  <a:cubicBezTo>
                    <a:pt x="12" y="12"/>
                    <a:pt x="12" y="34"/>
                    <a:pt x="1" y="45"/>
                  </a:cubicBezTo>
                  <a:cubicBezTo>
                    <a:pt x="1" y="57"/>
                    <a:pt x="1" y="68"/>
                    <a:pt x="1" y="68"/>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9092;p66"/>
            <p:cNvSpPr/>
            <p:nvPr/>
          </p:nvSpPr>
          <p:spPr>
            <a:xfrm rot="5400000">
              <a:off x="5184490" y="6706284"/>
              <a:ext cx="52623" cy="203334"/>
            </a:xfrm>
            <a:custGeom>
              <a:avLst/>
              <a:gdLst/>
              <a:ahLst/>
              <a:cxnLst/>
              <a:rect l="l" t="t" r="r" b="b"/>
              <a:pathLst>
                <a:path w="1007" h="3891" extrusionOk="0">
                  <a:moveTo>
                    <a:pt x="437" y="0"/>
                  </a:moveTo>
                  <a:cubicBezTo>
                    <a:pt x="369" y="11"/>
                    <a:pt x="302" y="34"/>
                    <a:pt x="258" y="78"/>
                  </a:cubicBezTo>
                  <a:cubicBezTo>
                    <a:pt x="481" y="525"/>
                    <a:pt x="638" y="1006"/>
                    <a:pt x="794" y="1487"/>
                  </a:cubicBezTo>
                  <a:cubicBezTo>
                    <a:pt x="705" y="995"/>
                    <a:pt x="582" y="470"/>
                    <a:pt x="437" y="0"/>
                  </a:cubicBezTo>
                  <a:close/>
                  <a:moveTo>
                    <a:pt x="135" y="246"/>
                  </a:moveTo>
                  <a:cubicBezTo>
                    <a:pt x="101" y="335"/>
                    <a:pt x="90" y="436"/>
                    <a:pt x="79" y="525"/>
                  </a:cubicBezTo>
                  <a:cubicBezTo>
                    <a:pt x="0" y="1699"/>
                    <a:pt x="437" y="2840"/>
                    <a:pt x="973" y="3891"/>
                  </a:cubicBezTo>
                  <a:cubicBezTo>
                    <a:pt x="984" y="3734"/>
                    <a:pt x="996" y="3578"/>
                    <a:pt x="996" y="3421"/>
                  </a:cubicBezTo>
                  <a:cubicBezTo>
                    <a:pt x="996" y="3421"/>
                    <a:pt x="996" y="3410"/>
                    <a:pt x="996" y="3410"/>
                  </a:cubicBezTo>
                  <a:cubicBezTo>
                    <a:pt x="996" y="3410"/>
                    <a:pt x="996" y="3410"/>
                    <a:pt x="996" y="3399"/>
                  </a:cubicBezTo>
                  <a:cubicBezTo>
                    <a:pt x="996" y="3399"/>
                    <a:pt x="996" y="3388"/>
                    <a:pt x="996" y="3376"/>
                  </a:cubicBezTo>
                  <a:cubicBezTo>
                    <a:pt x="1007" y="3365"/>
                    <a:pt x="1007" y="3343"/>
                    <a:pt x="1007" y="3332"/>
                  </a:cubicBezTo>
                  <a:cubicBezTo>
                    <a:pt x="1007" y="3175"/>
                    <a:pt x="984" y="2963"/>
                    <a:pt x="962" y="2683"/>
                  </a:cubicBezTo>
                  <a:cubicBezTo>
                    <a:pt x="694" y="1856"/>
                    <a:pt x="492" y="1006"/>
                    <a:pt x="135" y="2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9093;p66"/>
            <p:cNvSpPr/>
            <p:nvPr/>
          </p:nvSpPr>
          <p:spPr>
            <a:xfrm rot="5400000">
              <a:off x="5218666" y="6742185"/>
              <a:ext cx="43269" cy="136183"/>
            </a:xfrm>
            <a:custGeom>
              <a:avLst/>
              <a:gdLst/>
              <a:ahLst/>
              <a:cxnLst/>
              <a:rect l="l" t="t" r="r" b="b"/>
              <a:pathLst>
                <a:path w="828" h="2606" extrusionOk="0">
                  <a:moveTo>
                    <a:pt x="124" y="0"/>
                  </a:moveTo>
                  <a:cubicBezTo>
                    <a:pt x="101" y="11"/>
                    <a:pt x="79" y="34"/>
                    <a:pt x="68" y="45"/>
                  </a:cubicBezTo>
                  <a:cubicBezTo>
                    <a:pt x="34" y="90"/>
                    <a:pt x="12" y="123"/>
                    <a:pt x="1" y="168"/>
                  </a:cubicBezTo>
                  <a:cubicBezTo>
                    <a:pt x="358" y="928"/>
                    <a:pt x="560" y="1778"/>
                    <a:pt x="828" y="2605"/>
                  </a:cubicBezTo>
                  <a:cubicBezTo>
                    <a:pt x="794" y="2270"/>
                    <a:pt x="739" y="1845"/>
                    <a:pt x="660" y="1409"/>
                  </a:cubicBezTo>
                  <a:cubicBezTo>
                    <a:pt x="504" y="928"/>
                    <a:pt x="347" y="447"/>
                    <a:pt x="124" y="0"/>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9094;p66"/>
            <p:cNvSpPr/>
            <p:nvPr/>
          </p:nvSpPr>
          <p:spPr>
            <a:xfrm rot="5400000">
              <a:off x="5365326" y="6742786"/>
              <a:ext cx="43269" cy="22837"/>
            </a:xfrm>
            <a:custGeom>
              <a:avLst/>
              <a:gdLst/>
              <a:ahLst/>
              <a:cxnLst/>
              <a:rect l="l" t="t" r="r" b="b"/>
              <a:pathLst>
                <a:path w="828" h="437" extrusionOk="0">
                  <a:moveTo>
                    <a:pt x="179" y="1"/>
                  </a:moveTo>
                  <a:cubicBezTo>
                    <a:pt x="123" y="1"/>
                    <a:pt x="67" y="12"/>
                    <a:pt x="0" y="34"/>
                  </a:cubicBezTo>
                  <a:cubicBezTo>
                    <a:pt x="23" y="34"/>
                    <a:pt x="34" y="45"/>
                    <a:pt x="56" y="56"/>
                  </a:cubicBezTo>
                  <a:lnTo>
                    <a:pt x="67" y="56"/>
                  </a:lnTo>
                  <a:cubicBezTo>
                    <a:pt x="67" y="56"/>
                    <a:pt x="79" y="56"/>
                    <a:pt x="79" y="68"/>
                  </a:cubicBezTo>
                  <a:cubicBezTo>
                    <a:pt x="336" y="191"/>
                    <a:pt x="582" y="314"/>
                    <a:pt x="828" y="437"/>
                  </a:cubicBezTo>
                  <a:cubicBezTo>
                    <a:pt x="638" y="168"/>
                    <a:pt x="425" y="1"/>
                    <a:pt x="179"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9095;p66"/>
            <p:cNvSpPr/>
            <p:nvPr/>
          </p:nvSpPr>
          <p:spPr>
            <a:xfrm rot="5400000">
              <a:off x="5394538" y="6735783"/>
              <a:ext cx="1202" cy="627"/>
            </a:xfrm>
            <a:custGeom>
              <a:avLst/>
              <a:gdLst/>
              <a:ahLst/>
              <a:cxnLst/>
              <a:rect l="l" t="t" r="r" b="b"/>
              <a:pathLst>
                <a:path w="23" h="12" extrusionOk="0">
                  <a:moveTo>
                    <a:pt x="0" y="0"/>
                  </a:moveTo>
                  <a:cubicBezTo>
                    <a:pt x="11" y="0"/>
                    <a:pt x="23" y="12"/>
                    <a:pt x="23" y="12"/>
                  </a:cubicBezTo>
                  <a:cubicBezTo>
                    <a:pt x="23" y="0"/>
                    <a:pt x="11" y="0"/>
                    <a:pt x="11"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9096;p66"/>
            <p:cNvSpPr/>
            <p:nvPr/>
          </p:nvSpPr>
          <p:spPr>
            <a:xfrm rot="5400000">
              <a:off x="4994926" y="6889420"/>
              <a:ext cx="627" cy="52"/>
            </a:xfrm>
            <a:custGeom>
              <a:avLst/>
              <a:gdLst/>
              <a:ahLst/>
              <a:cxnLst/>
              <a:rect l="l" t="t" r="r" b="b"/>
              <a:pathLst>
                <a:path w="12" h="1" extrusionOk="0">
                  <a:moveTo>
                    <a:pt x="12" y="1"/>
                  </a:moveTo>
                  <a:cubicBezTo>
                    <a:pt x="12" y="1"/>
                    <a:pt x="12" y="1"/>
                    <a:pt x="1" y="1"/>
                  </a:cubicBezTo>
                  <a:cubicBezTo>
                    <a:pt x="12" y="1"/>
                    <a:pt x="12" y="1"/>
                    <a:pt x="12" y="1"/>
                  </a:cubicBezTo>
                  <a:close/>
                </a:path>
              </a:pathLst>
            </a:custGeom>
            <a:solidFill>
              <a:srgbClr val="5D5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9097;p66"/>
            <p:cNvSpPr/>
            <p:nvPr/>
          </p:nvSpPr>
          <p:spPr>
            <a:xfrm rot="5400000">
              <a:off x="5006619" y="6804424"/>
              <a:ext cx="79484" cy="121603"/>
            </a:xfrm>
            <a:custGeom>
              <a:avLst/>
              <a:gdLst/>
              <a:ahLst/>
              <a:cxnLst/>
              <a:rect l="l" t="t" r="r" b="b"/>
              <a:pathLst>
                <a:path w="1521" h="2327" extrusionOk="0">
                  <a:moveTo>
                    <a:pt x="134" y="1"/>
                  </a:moveTo>
                  <a:cubicBezTo>
                    <a:pt x="112" y="381"/>
                    <a:pt x="67" y="772"/>
                    <a:pt x="0" y="1152"/>
                  </a:cubicBezTo>
                  <a:cubicBezTo>
                    <a:pt x="335" y="1566"/>
                    <a:pt x="749" y="1912"/>
                    <a:pt x="1219" y="2170"/>
                  </a:cubicBezTo>
                  <a:cubicBezTo>
                    <a:pt x="1219" y="2181"/>
                    <a:pt x="1219" y="2181"/>
                    <a:pt x="1219" y="2181"/>
                  </a:cubicBezTo>
                  <a:lnTo>
                    <a:pt x="1230" y="2181"/>
                  </a:lnTo>
                  <a:cubicBezTo>
                    <a:pt x="1319" y="2225"/>
                    <a:pt x="1420" y="2281"/>
                    <a:pt x="1520" y="2326"/>
                  </a:cubicBezTo>
                  <a:cubicBezTo>
                    <a:pt x="1129" y="1734"/>
                    <a:pt x="760" y="1141"/>
                    <a:pt x="425" y="526"/>
                  </a:cubicBezTo>
                  <a:cubicBezTo>
                    <a:pt x="324" y="358"/>
                    <a:pt x="235" y="180"/>
                    <a:pt x="13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9098;p66"/>
            <p:cNvSpPr/>
            <p:nvPr/>
          </p:nvSpPr>
          <p:spPr>
            <a:xfrm rot="5400000">
              <a:off x="5075507" y="6798910"/>
              <a:ext cx="7055" cy="60201"/>
            </a:xfrm>
            <a:custGeom>
              <a:avLst/>
              <a:gdLst/>
              <a:ahLst/>
              <a:cxnLst/>
              <a:rect l="l" t="t" r="r" b="b"/>
              <a:pathLst>
                <a:path w="135" h="1152" extrusionOk="0">
                  <a:moveTo>
                    <a:pt x="134" y="0"/>
                  </a:moveTo>
                  <a:cubicBezTo>
                    <a:pt x="112" y="380"/>
                    <a:pt x="56" y="771"/>
                    <a:pt x="0" y="1151"/>
                  </a:cubicBezTo>
                  <a:cubicBezTo>
                    <a:pt x="67" y="771"/>
                    <a:pt x="112" y="380"/>
                    <a:pt x="134" y="0"/>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9099;p66"/>
            <p:cNvSpPr/>
            <p:nvPr/>
          </p:nvSpPr>
          <p:spPr>
            <a:xfrm rot="5400000">
              <a:off x="5292297" y="6796533"/>
              <a:ext cx="104045" cy="62552"/>
            </a:xfrm>
            <a:custGeom>
              <a:avLst/>
              <a:gdLst/>
              <a:ahLst/>
              <a:cxnLst/>
              <a:rect l="l" t="t" r="r" b="b"/>
              <a:pathLst>
                <a:path w="1991" h="1197" extrusionOk="0">
                  <a:moveTo>
                    <a:pt x="1991" y="1197"/>
                  </a:moveTo>
                  <a:cubicBezTo>
                    <a:pt x="1991" y="1197"/>
                    <a:pt x="1991" y="1186"/>
                    <a:pt x="1991" y="1186"/>
                  </a:cubicBezTo>
                  <a:cubicBezTo>
                    <a:pt x="1991" y="1186"/>
                    <a:pt x="1991" y="1197"/>
                    <a:pt x="1991" y="1197"/>
                  </a:cubicBezTo>
                  <a:close/>
                  <a:moveTo>
                    <a:pt x="1980" y="1186"/>
                  </a:moveTo>
                  <a:cubicBezTo>
                    <a:pt x="1980" y="1186"/>
                    <a:pt x="1980" y="1186"/>
                    <a:pt x="1980" y="1186"/>
                  </a:cubicBezTo>
                  <a:cubicBezTo>
                    <a:pt x="1980" y="1186"/>
                    <a:pt x="1980" y="1186"/>
                    <a:pt x="1980" y="1186"/>
                  </a:cubicBezTo>
                  <a:close/>
                  <a:moveTo>
                    <a:pt x="1968" y="1174"/>
                  </a:moveTo>
                  <a:cubicBezTo>
                    <a:pt x="1968" y="1174"/>
                    <a:pt x="1968" y="1174"/>
                    <a:pt x="1968" y="1174"/>
                  </a:cubicBezTo>
                  <a:cubicBezTo>
                    <a:pt x="1968" y="1174"/>
                    <a:pt x="1968" y="1174"/>
                    <a:pt x="1968" y="1174"/>
                  </a:cubicBezTo>
                  <a:close/>
                  <a:moveTo>
                    <a:pt x="1957" y="1174"/>
                  </a:moveTo>
                  <a:cubicBezTo>
                    <a:pt x="1957" y="1174"/>
                    <a:pt x="1957" y="1163"/>
                    <a:pt x="1957" y="1163"/>
                  </a:cubicBezTo>
                  <a:cubicBezTo>
                    <a:pt x="1957" y="1163"/>
                    <a:pt x="1957" y="1174"/>
                    <a:pt x="1957" y="1174"/>
                  </a:cubicBezTo>
                  <a:close/>
                  <a:moveTo>
                    <a:pt x="1912" y="1130"/>
                  </a:moveTo>
                  <a:cubicBezTo>
                    <a:pt x="1320" y="694"/>
                    <a:pt x="672" y="336"/>
                    <a:pt x="1" y="1"/>
                  </a:cubicBezTo>
                  <a:lnTo>
                    <a:pt x="1" y="1"/>
                  </a:lnTo>
                  <a:cubicBezTo>
                    <a:pt x="672" y="336"/>
                    <a:pt x="1320" y="694"/>
                    <a:pt x="1912" y="113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9100;p66"/>
            <p:cNvSpPr/>
            <p:nvPr/>
          </p:nvSpPr>
          <p:spPr>
            <a:xfrm rot="5400000">
              <a:off x="5193556" y="6788929"/>
              <a:ext cx="195182" cy="168896"/>
            </a:xfrm>
            <a:custGeom>
              <a:avLst/>
              <a:gdLst/>
              <a:ahLst/>
              <a:cxnLst/>
              <a:rect l="l" t="t" r="r" b="b"/>
              <a:pathLst>
                <a:path w="3735" h="3232" extrusionOk="0">
                  <a:moveTo>
                    <a:pt x="1" y="1"/>
                  </a:moveTo>
                  <a:cubicBezTo>
                    <a:pt x="224" y="302"/>
                    <a:pt x="403" y="727"/>
                    <a:pt x="549" y="1208"/>
                  </a:cubicBezTo>
                  <a:cubicBezTo>
                    <a:pt x="582" y="1208"/>
                    <a:pt x="604" y="1197"/>
                    <a:pt x="627" y="1197"/>
                  </a:cubicBezTo>
                  <a:cubicBezTo>
                    <a:pt x="806" y="1197"/>
                    <a:pt x="996" y="1275"/>
                    <a:pt x="1163" y="1365"/>
                  </a:cubicBezTo>
                  <a:cubicBezTo>
                    <a:pt x="1007" y="1152"/>
                    <a:pt x="839" y="940"/>
                    <a:pt x="672" y="738"/>
                  </a:cubicBezTo>
                  <a:cubicBezTo>
                    <a:pt x="638" y="694"/>
                    <a:pt x="638" y="638"/>
                    <a:pt x="683" y="604"/>
                  </a:cubicBezTo>
                  <a:cubicBezTo>
                    <a:pt x="694" y="593"/>
                    <a:pt x="716" y="582"/>
                    <a:pt x="739" y="582"/>
                  </a:cubicBezTo>
                  <a:cubicBezTo>
                    <a:pt x="761" y="582"/>
                    <a:pt x="794" y="593"/>
                    <a:pt x="806" y="615"/>
                  </a:cubicBezTo>
                  <a:cubicBezTo>
                    <a:pt x="1074" y="940"/>
                    <a:pt x="1331" y="1264"/>
                    <a:pt x="1566" y="1610"/>
                  </a:cubicBezTo>
                  <a:cubicBezTo>
                    <a:pt x="2326" y="2091"/>
                    <a:pt x="3042" y="2650"/>
                    <a:pt x="3735" y="3232"/>
                  </a:cubicBezTo>
                  <a:cubicBezTo>
                    <a:pt x="3344" y="2427"/>
                    <a:pt x="2706" y="1745"/>
                    <a:pt x="1991" y="1197"/>
                  </a:cubicBezTo>
                  <a:cubicBezTo>
                    <a:pt x="1991" y="1197"/>
                    <a:pt x="1991" y="1186"/>
                    <a:pt x="1991" y="1186"/>
                  </a:cubicBezTo>
                  <a:lnTo>
                    <a:pt x="1980" y="1186"/>
                  </a:lnTo>
                  <a:cubicBezTo>
                    <a:pt x="1980" y="1186"/>
                    <a:pt x="1968" y="1186"/>
                    <a:pt x="1968" y="1174"/>
                  </a:cubicBezTo>
                  <a:lnTo>
                    <a:pt x="1957" y="1174"/>
                  </a:lnTo>
                  <a:cubicBezTo>
                    <a:pt x="1957" y="1174"/>
                    <a:pt x="1957" y="1163"/>
                    <a:pt x="1957" y="1163"/>
                  </a:cubicBezTo>
                  <a:cubicBezTo>
                    <a:pt x="1935" y="1152"/>
                    <a:pt x="1924" y="1141"/>
                    <a:pt x="1912" y="1130"/>
                  </a:cubicBezTo>
                  <a:cubicBezTo>
                    <a:pt x="1320" y="694"/>
                    <a:pt x="672" y="336"/>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9101;p66"/>
            <p:cNvSpPr/>
            <p:nvPr/>
          </p:nvSpPr>
          <p:spPr>
            <a:xfrm rot="5400000">
              <a:off x="5294047" y="6806435"/>
              <a:ext cx="48547" cy="53825"/>
            </a:xfrm>
            <a:custGeom>
              <a:avLst/>
              <a:gdLst/>
              <a:ahLst/>
              <a:cxnLst/>
              <a:rect l="l" t="t" r="r" b="b"/>
              <a:pathLst>
                <a:path w="929" h="1030" extrusionOk="0">
                  <a:moveTo>
                    <a:pt x="102" y="1"/>
                  </a:moveTo>
                  <a:cubicBezTo>
                    <a:pt x="79" y="1"/>
                    <a:pt x="57" y="12"/>
                    <a:pt x="46" y="23"/>
                  </a:cubicBezTo>
                  <a:cubicBezTo>
                    <a:pt x="1" y="57"/>
                    <a:pt x="1" y="113"/>
                    <a:pt x="35" y="157"/>
                  </a:cubicBezTo>
                  <a:cubicBezTo>
                    <a:pt x="202" y="359"/>
                    <a:pt x="370" y="571"/>
                    <a:pt x="526" y="784"/>
                  </a:cubicBezTo>
                  <a:cubicBezTo>
                    <a:pt x="538" y="795"/>
                    <a:pt x="549" y="806"/>
                    <a:pt x="560" y="806"/>
                  </a:cubicBezTo>
                  <a:cubicBezTo>
                    <a:pt x="683" y="884"/>
                    <a:pt x="806" y="951"/>
                    <a:pt x="929" y="1029"/>
                  </a:cubicBezTo>
                  <a:cubicBezTo>
                    <a:pt x="694" y="683"/>
                    <a:pt x="437" y="359"/>
                    <a:pt x="169" y="34"/>
                  </a:cubicBezTo>
                  <a:cubicBezTo>
                    <a:pt x="157" y="12"/>
                    <a:pt x="124" y="1"/>
                    <a:pt x="102"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9102;p66"/>
            <p:cNvSpPr/>
            <p:nvPr/>
          </p:nvSpPr>
          <p:spPr>
            <a:xfrm rot="5400000">
              <a:off x="5396263" y="6730505"/>
              <a:ext cx="2404" cy="1829"/>
            </a:xfrm>
            <a:custGeom>
              <a:avLst/>
              <a:gdLst/>
              <a:ahLst/>
              <a:cxnLst/>
              <a:rect l="l" t="t" r="r" b="b"/>
              <a:pathLst>
                <a:path w="46" h="35" extrusionOk="0">
                  <a:moveTo>
                    <a:pt x="23" y="34"/>
                  </a:moveTo>
                  <a:cubicBezTo>
                    <a:pt x="12" y="23"/>
                    <a:pt x="1" y="12"/>
                    <a:pt x="1" y="1"/>
                  </a:cubicBezTo>
                  <a:lnTo>
                    <a:pt x="1" y="1"/>
                  </a:lnTo>
                  <a:cubicBezTo>
                    <a:pt x="1" y="12"/>
                    <a:pt x="12" y="23"/>
                    <a:pt x="23" y="34"/>
                  </a:cubicBezTo>
                  <a:lnTo>
                    <a:pt x="23" y="34"/>
                  </a:lnTo>
                  <a:close/>
                  <a:moveTo>
                    <a:pt x="45" y="34"/>
                  </a:moveTo>
                  <a:cubicBezTo>
                    <a:pt x="34" y="23"/>
                    <a:pt x="12" y="12"/>
                    <a:pt x="1" y="1"/>
                  </a:cubicBezTo>
                  <a:cubicBezTo>
                    <a:pt x="12" y="12"/>
                    <a:pt x="34" y="23"/>
                    <a:pt x="45" y="34"/>
                  </a:cubicBezTo>
                  <a:lnTo>
                    <a:pt x="45" y="34"/>
                  </a:ln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9103;p66"/>
            <p:cNvSpPr/>
            <p:nvPr/>
          </p:nvSpPr>
          <p:spPr>
            <a:xfrm rot="5400000">
              <a:off x="5396263" y="6730505"/>
              <a:ext cx="2404" cy="1829"/>
            </a:xfrm>
            <a:custGeom>
              <a:avLst/>
              <a:gdLst/>
              <a:ahLst/>
              <a:cxnLst/>
              <a:rect l="l" t="t" r="r" b="b"/>
              <a:pathLst>
                <a:path w="46" h="35" extrusionOk="0">
                  <a:moveTo>
                    <a:pt x="1" y="1"/>
                  </a:moveTo>
                  <a:cubicBezTo>
                    <a:pt x="1" y="12"/>
                    <a:pt x="12" y="23"/>
                    <a:pt x="23" y="34"/>
                  </a:cubicBezTo>
                  <a:lnTo>
                    <a:pt x="45" y="34"/>
                  </a:lnTo>
                  <a:cubicBezTo>
                    <a:pt x="34" y="23"/>
                    <a:pt x="12" y="12"/>
                    <a:pt x="1" y="1"/>
                  </a:cubicBezTo>
                  <a:close/>
                </a:path>
              </a:pathLst>
            </a:custGeom>
            <a:solidFill>
              <a:srgbClr val="DA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9104;p66"/>
            <p:cNvSpPr/>
            <p:nvPr/>
          </p:nvSpPr>
          <p:spPr>
            <a:xfrm rot="5400000">
              <a:off x="5173959" y="6611619"/>
              <a:ext cx="95893" cy="345945"/>
            </a:xfrm>
            <a:custGeom>
              <a:avLst/>
              <a:gdLst/>
              <a:ahLst/>
              <a:cxnLst/>
              <a:rect l="l" t="t" r="r" b="b"/>
              <a:pathLst>
                <a:path w="1835" h="6620" extrusionOk="0">
                  <a:moveTo>
                    <a:pt x="1" y="1"/>
                  </a:moveTo>
                  <a:lnTo>
                    <a:pt x="1" y="1"/>
                  </a:lnTo>
                  <a:cubicBezTo>
                    <a:pt x="12" y="12"/>
                    <a:pt x="12" y="34"/>
                    <a:pt x="12" y="68"/>
                  </a:cubicBezTo>
                  <a:cubicBezTo>
                    <a:pt x="12" y="79"/>
                    <a:pt x="12" y="101"/>
                    <a:pt x="12" y="112"/>
                  </a:cubicBezTo>
                  <a:cubicBezTo>
                    <a:pt x="392" y="671"/>
                    <a:pt x="425" y="1398"/>
                    <a:pt x="504" y="2102"/>
                  </a:cubicBezTo>
                  <a:cubicBezTo>
                    <a:pt x="582" y="2874"/>
                    <a:pt x="560" y="3668"/>
                    <a:pt x="694" y="4439"/>
                  </a:cubicBezTo>
                  <a:cubicBezTo>
                    <a:pt x="850" y="5222"/>
                    <a:pt x="1186" y="5993"/>
                    <a:pt x="1700" y="6619"/>
                  </a:cubicBezTo>
                  <a:cubicBezTo>
                    <a:pt x="1756" y="6239"/>
                    <a:pt x="1812" y="5848"/>
                    <a:pt x="1834" y="5468"/>
                  </a:cubicBezTo>
                  <a:cubicBezTo>
                    <a:pt x="1298" y="4417"/>
                    <a:pt x="861" y="3276"/>
                    <a:pt x="940" y="2102"/>
                  </a:cubicBezTo>
                  <a:cubicBezTo>
                    <a:pt x="951" y="2013"/>
                    <a:pt x="962" y="1912"/>
                    <a:pt x="996" y="1823"/>
                  </a:cubicBezTo>
                  <a:cubicBezTo>
                    <a:pt x="884" y="1611"/>
                    <a:pt x="772" y="1398"/>
                    <a:pt x="638" y="1197"/>
                  </a:cubicBezTo>
                  <a:cubicBezTo>
                    <a:pt x="604" y="1152"/>
                    <a:pt x="616" y="1096"/>
                    <a:pt x="660" y="1063"/>
                  </a:cubicBezTo>
                  <a:cubicBezTo>
                    <a:pt x="671" y="1052"/>
                    <a:pt x="694" y="1052"/>
                    <a:pt x="705" y="1052"/>
                  </a:cubicBezTo>
                  <a:cubicBezTo>
                    <a:pt x="739" y="1052"/>
                    <a:pt x="772" y="1063"/>
                    <a:pt x="783" y="1096"/>
                  </a:cubicBezTo>
                  <a:cubicBezTo>
                    <a:pt x="906" y="1275"/>
                    <a:pt x="1018" y="1465"/>
                    <a:pt x="1119" y="1655"/>
                  </a:cubicBezTo>
                  <a:cubicBezTo>
                    <a:pt x="1163" y="1611"/>
                    <a:pt x="1230" y="1588"/>
                    <a:pt x="1298" y="1577"/>
                  </a:cubicBezTo>
                  <a:cubicBezTo>
                    <a:pt x="1152" y="1096"/>
                    <a:pt x="973" y="671"/>
                    <a:pt x="750" y="370"/>
                  </a:cubicBezTo>
                  <a:cubicBezTo>
                    <a:pt x="504" y="247"/>
                    <a:pt x="258" y="12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9105;p66"/>
            <p:cNvSpPr/>
            <p:nvPr/>
          </p:nvSpPr>
          <p:spPr>
            <a:xfrm rot="5400000">
              <a:off x="5306328" y="6761494"/>
              <a:ext cx="26913" cy="40343"/>
            </a:xfrm>
            <a:custGeom>
              <a:avLst/>
              <a:gdLst/>
              <a:ahLst/>
              <a:cxnLst/>
              <a:rect l="l" t="t" r="r" b="b"/>
              <a:pathLst>
                <a:path w="515" h="772" extrusionOk="0">
                  <a:moveTo>
                    <a:pt x="101" y="1"/>
                  </a:moveTo>
                  <a:cubicBezTo>
                    <a:pt x="90" y="1"/>
                    <a:pt x="67" y="1"/>
                    <a:pt x="56" y="12"/>
                  </a:cubicBezTo>
                  <a:cubicBezTo>
                    <a:pt x="12" y="45"/>
                    <a:pt x="0" y="101"/>
                    <a:pt x="34" y="146"/>
                  </a:cubicBezTo>
                  <a:cubicBezTo>
                    <a:pt x="168" y="347"/>
                    <a:pt x="280" y="560"/>
                    <a:pt x="392" y="772"/>
                  </a:cubicBezTo>
                  <a:cubicBezTo>
                    <a:pt x="403" y="727"/>
                    <a:pt x="425" y="694"/>
                    <a:pt x="459" y="649"/>
                  </a:cubicBezTo>
                  <a:cubicBezTo>
                    <a:pt x="470" y="638"/>
                    <a:pt x="492" y="615"/>
                    <a:pt x="515" y="604"/>
                  </a:cubicBezTo>
                  <a:cubicBezTo>
                    <a:pt x="414" y="414"/>
                    <a:pt x="302" y="224"/>
                    <a:pt x="179" y="45"/>
                  </a:cubicBezTo>
                  <a:cubicBezTo>
                    <a:pt x="168" y="12"/>
                    <a:pt x="135" y="1"/>
                    <a:pt x="101" y="1"/>
                  </a:cubicBezTo>
                  <a:close/>
                </a:path>
              </a:pathLst>
            </a:custGeom>
            <a:solidFill>
              <a:srgbClr val="000000">
                <a:alpha val="4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9106;p66"/>
            <p:cNvSpPr/>
            <p:nvPr/>
          </p:nvSpPr>
          <p:spPr>
            <a:xfrm rot="5400000">
              <a:off x="5393937" y="6732883"/>
              <a:ext cx="4128" cy="1202"/>
            </a:xfrm>
            <a:custGeom>
              <a:avLst/>
              <a:gdLst/>
              <a:ahLst/>
              <a:cxnLst/>
              <a:rect l="l" t="t" r="r" b="b"/>
              <a:pathLst>
                <a:path w="79" h="23" extrusionOk="0">
                  <a:moveTo>
                    <a:pt x="0" y="0"/>
                  </a:moveTo>
                  <a:cubicBezTo>
                    <a:pt x="11" y="11"/>
                    <a:pt x="11" y="11"/>
                    <a:pt x="11" y="22"/>
                  </a:cubicBezTo>
                  <a:lnTo>
                    <a:pt x="78" y="22"/>
                  </a:lnTo>
                  <a:cubicBezTo>
                    <a:pt x="56" y="11"/>
                    <a:pt x="45" y="0"/>
                    <a:pt x="22" y="0"/>
                  </a:cubicBezTo>
                  <a:close/>
                </a:path>
              </a:pathLst>
            </a:custGeom>
            <a:solidFill>
              <a:srgbClr val="D13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9107;p66"/>
            <p:cNvSpPr/>
            <p:nvPr/>
          </p:nvSpPr>
          <p:spPr>
            <a:xfrm rot="5400000">
              <a:off x="5389574" y="6731393"/>
              <a:ext cx="5278" cy="6480"/>
            </a:xfrm>
            <a:custGeom>
              <a:avLst/>
              <a:gdLst/>
              <a:ahLst/>
              <a:cxnLst/>
              <a:rect l="l" t="t" r="r" b="b"/>
              <a:pathLst>
                <a:path w="101" h="124" extrusionOk="0">
                  <a:moveTo>
                    <a:pt x="0" y="0"/>
                  </a:moveTo>
                  <a:cubicBezTo>
                    <a:pt x="34" y="34"/>
                    <a:pt x="67" y="79"/>
                    <a:pt x="101" y="123"/>
                  </a:cubicBezTo>
                  <a:cubicBezTo>
                    <a:pt x="101" y="112"/>
                    <a:pt x="101" y="90"/>
                    <a:pt x="101" y="79"/>
                  </a:cubicBezTo>
                  <a:cubicBezTo>
                    <a:pt x="101" y="45"/>
                    <a:pt x="101" y="23"/>
                    <a:pt x="90" y="12"/>
                  </a:cubicBezTo>
                  <a:cubicBezTo>
                    <a:pt x="90" y="12"/>
                    <a:pt x="78" y="0"/>
                    <a:pt x="67" y="0"/>
                  </a:cubicBezTo>
                  <a:close/>
                </a:path>
              </a:pathLst>
            </a:custGeom>
            <a:solidFill>
              <a:srgbClr val="C42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6821;p56"/>
          <p:cNvGrpSpPr/>
          <p:nvPr/>
        </p:nvGrpSpPr>
        <p:grpSpPr>
          <a:xfrm rot="4822418">
            <a:off x="10404811" y="-107012"/>
            <a:ext cx="1049172" cy="1823593"/>
            <a:chOff x="478200" y="97656"/>
            <a:chExt cx="1049172" cy="1823593"/>
          </a:xfrm>
        </p:grpSpPr>
        <p:grpSp>
          <p:nvGrpSpPr>
            <p:cNvPr id="468" name="Google Shape;6822;p56"/>
            <p:cNvGrpSpPr/>
            <p:nvPr/>
          </p:nvGrpSpPr>
          <p:grpSpPr>
            <a:xfrm>
              <a:off x="1242558" y="854839"/>
              <a:ext cx="272527" cy="309229"/>
              <a:chOff x="4815500" y="2496238"/>
              <a:chExt cx="68500" cy="77725"/>
            </a:xfrm>
          </p:grpSpPr>
          <p:sp>
            <p:nvSpPr>
              <p:cNvPr id="476"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6827;p56"/>
            <p:cNvGrpSpPr/>
            <p:nvPr/>
          </p:nvGrpSpPr>
          <p:grpSpPr>
            <a:xfrm flipH="1">
              <a:off x="478200" y="97656"/>
              <a:ext cx="1049172" cy="1823593"/>
              <a:chOff x="4120650" y="2268767"/>
              <a:chExt cx="1306240" cy="2270409"/>
            </a:xfrm>
          </p:grpSpPr>
          <p:sp>
            <p:nvSpPr>
              <p:cNvPr id="470"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80"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03627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790962" y="1638993"/>
            <a:ext cx="10414851" cy="4006638"/>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59B84218-7C20-43BD-8AFE-FD17550E4012}"/>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A2A86A28-2160-4CF3-A972-B3AC0C7FB1A4}"/>
              </a:ext>
            </a:extLst>
          </p:cNvPr>
          <p:cNvSpPr>
            <a:spLocks noGrp="1"/>
          </p:cNvSpPr>
          <p:nvPr>
            <p:ph idx="1"/>
          </p:nvPr>
        </p:nvSpPr>
        <p:spPr>
          <a:xfrm>
            <a:off x="1296141" y="1993865"/>
            <a:ext cx="9953584" cy="4521235"/>
          </a:xfrm>
        </p:spPr>
        <p:txBody>
          <a:bodyPr>
            <a:noAutofit/>
          </a:bodyPr>
          <a:lstStyle/>
          <a:p>
            <a:pPr marL="0" indent="0">
              <a:buNone/>
            </a:pPr>
            <a:r>
              <a:rPr lang="es-ES" sz="2000" dirty="0"/>
              <a:t>Discutan sobre la posibilidad de trabajar de manera simultánea otras estrategias de enseñanza con el desarrollo paralelo de proyectos.</a:t>
            </a:r>
          </a:p>
          <a:p>
            <a:r>
              <a:rPr lang="es-ES" sz="2000" dirty="0"/>
              <a:t>Recuerden que: </a:t>
            </a:r>
          </a:p>
          <a:p>
            <a:pPr marL="0" indent="0">
              <a:buNone/>
            </a:pPr>
            <a:r>
              <a:rPr lang="es-ES" sz="2000" dirty="0"/>
              <a:t>El diseño de proyectos es una forma de trabajo didáctico que adquiere</a:t>
            </a:r>
          </a:p>
          <a:p>
            <a:pPr marL="0" indent="0">
              <a:buNone/>
            </a:pPr>
            <a:r>
              <a:rPr lang="es-ES" sz="2000" dirty="0"/>
              <a:t>relevancia para la concreción del Plan de Estudio 2022, en tanto que</a:t>
            </a:r>
          </a:p>
          <a:p>
            <a:pPr marL="0" indent="0">
              <a:buNone/>
            </a:pPr>
            <a:r>
              <a:rPr lang="es-ES" sz="2000" dirty="0"/>
              <a:t>contribuye a organizar y promover el trabajo colaborativo en favor de</a:t>
            </a:r>
          </a:p>
          <a:p>
            <a:pPr marL="0" indent="0">
              <a:buNone/>
            </a:pPr>
            <a:r>
              <a:rPr lang="es-ES" sz="2000" dirty="0"/>
              <a:t>una situación o problema de interés común, pero no sustituye a ninguna</a:t>
            </a:r>
          </a:p>
          <a:p>
            <a:pPr marL="0" indent="0">
              <a:buNone/>
            </a:pPr>
            <a:r>
              <a:rPr lang="es-ES" sz="2000" dirty="0"/>
              <a:t>otra actividad formativa que el colectivo decida realizar en favor de la</a:t>
            </a:r>
          </a:p>
          <a:p>
            <a:pPr marL="0" indent="0">
              <a:buNone/>
            </a:pPr>
            <a:r>
              <a:rPr lang="es-ES" sz="2000" dirty="0"/>
              <a:t>formación integral de sus estudiantes. (MEJOREDU, 2023, p. 13)</a:t>
            </a:r>
            <a:endParaRPr lang="es-MX" sz="2000" dirty="0"/>
          </a:p>
        </p:txBody>
      </p:sp>
      <p:grpSp>
        <p:nvGrpSpPr>
          <p:cNvPr id="4" name="Google Shape;2882;p40"/>
          <p:cNvGrpSpPr/>
          <p:nvPr/>
        </p:nvGrpSpPr>
        <p:grpSpPr>
          <a:xfrm>
            <a:off x="9036099" y="-31911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139700" y="146586"/>
            <a:ext cx="1492512" cy="2342614"/>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783;p59"/>
          <p:cNvGrpSpPr/>
          <p:nvPr/>
        </p:nvGrpSpPr>
        <p:grpSpPr>
          <a:xfrm>
            <a:off x="10460788" y="2594959"/>
            <a:ext cx="1290512" cy="1000775"/>
            <a:chOff x="3706582" y="4016062"/>
            <a:chExt cx="762489" cy="591300"/>
          </a:xfrm>
        </p:grpSpPr>
        <p:sp>
          <p:nvSpPr>
            <p:cNvPr id="224" name="Google Shape;2784;p59"/>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785;p59"/>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786;p59"/>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787;p59"/>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788;p59"/>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789;p59"/>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790;p59"/>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791;p59"/>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792;p59"/>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793;p59"/>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794;p59"/>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795;p59"/>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796;p59"/>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797;p59"/>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798;p59"/>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799;p59"/>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800;p59"/>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801;p59"/>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783;p59"/>
          <p:cNvGrpSpPr/>
          <p:nvPr/>
        </p:nvGrpSpPr>
        <p:grpSpPr>
          <a:xfrm flipH="1">
            <a:off x="437851" y="5635591"/>
            <a:ext cx="1290512" cy="1000775"/>
            <a:chOff x="3706582" y="4016062"/>
            <a:chExt cx="762489" cy="591300"/>
          </a:xfrm>
        </p:grpSpPr>
        <p:sp>
          <p:nvSpPr>
            <p:cNvPr id="243" name="Google Shape;2784;p59"/>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785;p59"/>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786;p59"/>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787;p59"/>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788;p59"/>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789;p59"/>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790;p59"/>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791;p59"/>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792;p59"/>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793;p59"/>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794;p59"/>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795;p59"/>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796;p59"/>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797;p59"/>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798;p59"/>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799;p59"/>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800;p59"/>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801;p59"/>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7290;p59"/>
          <p:cNvGrpSpPr/>
          <p:nvPr/>
        </p:nvGrpSpPr>
        <p:grpSpPr>
          <a:xfrm rot="20792177">
            <a:off x="10639277" y="4532427"/>
            <a:ext cx="1396470" cy="2705196"/>
            <a:chOff x="5876888" y="8274339"/>
            <a:chExt cx="1070266" cy="1875723"/>
          </a:xfrm>
        </p:grpSpPr>
        <p:grpSp>
          <p:nvGrpSpPr>
            <p:cNvPr id="262" name="Google Shape;7291;p59"/>
            <p:cNvGrpSpPr/>
            <p:nvPr/>
          </p:nvGrpSpPr>
          <p:grpSpPr>
            <a:xfrm>
              <a:off x="5876890" y="8274339"/>
              <a:ext cx="1070264" cy="1875723"/>
              <a:chOff x="5002750" y="3917350"/>
              <a:chExt cx="317275" cy="556050"/>
            </a:xfrm>
          </p:grpSpPr>
          <p:sp>
            <p:nvSpPr>
              <p:cNvPr id="282"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7312;p59"/>
            <p:cNvGrpSpPr/>
            <p:nvPr/>
          </p:nvGrpSpPr>
          <p:grpSpPr>
            <a:xfrm>
              <a:off x="5876888" y="8274357"/>
              <a:ext cx="958017" cy="1593463"/>
              <a:chOff x="5398250" y="4107400"/>
              <a:chExt cx="284000" cy="472375"/>
            </a:xfrm>
          </p:grpSpPr>
          <p:sp>
            <p:nvSpPr>
              <p:cNvPr id="264"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2"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04031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564364" y="1475477"/>
            <a:ext cx="11246635" cy="5103123"/>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7073B954-184C-43C4-9B32-1268521AE0C9}"/>
              </a:ext>
            </a:extLst>
          </p:cNvPr>
          <p:cNvSpPr>
            <a:spLocks noGrp="1"/>
          </p:cNvSpPr>
          <p:nvPr>
            <p:ph type="title"/>
          </p:nvPr>
        </p:nvSpPr>
        <p:spPr>
          <a:xfrm>
            <a:off x="484148" y="618116"/>
            <a:ext cx="10895859" cy="763553"/>
          </a:xfrm>
        </p:spPr>
        <p:txBody>
          <a:bodyPr/>
          <a:lstStyle/>
          <a:p>
            <a:endParaRPr lang="es-MX"/>
          </a:p>
        </p:txBody>
      </p:sp>
      <p:sp>
        <p:nvSpPr>
          <p:cNvPr id="3" name="Marcador de contenido 2">
            <a:extLst>
              <a:ext uri="{FF2B5EF4-FFF2-40B4-BE49-F238E27FC236}">
                <a16:creationId xmlns:a16="http://schemas.microsoft.com/office/drawing/2014/main" id="{6CD62AD4-74FE-42FF-8A4C-49CE1A18339A}"/>
              </a:ext>
            </a:extLst>
          </p:cNvPr>
          <p:cNvSpPr>
            <a:spLocks noGrp="1"/>
          </p:cNvSpPr>
          <p:nvPr>
            <p:ph idx="1"/>
          </p:nvPr>
        </p:nvSpPr>
        <p:spPr>
          <a:xfrm>
            <a:off x="1009450" y="1811622"/>
            <a:ext cx="10540367" cy="4555339"/>
          </a:xfrm>
        </p:spPr>
        <p:txBody>
          <a:bodyPr>
            <a:normAutofit/>
          </a:bodyPr>
          <a:lstStyle/>
          <a:p>
            <a:pPr marL="0" indent="0">
              <a:buNone/>
            </a:pPr>
            <a:r>
              <a:rPr lang="es-ES" sz="2000" dirty="0"/>
              <a:t>Los Programas Sintéticos de los Campos formativos incluyen contenidos y procesos de desarrollo de aprendizaje que se organizan en los Programas analíticos. Al desarrollar los proyectos, es posible que algunos de estos no se aborden con la suficiente profundidad, en estos casos, es pertinente incorporar en la planeación didáctica estrategias específicas para tratarlos.</a:t>
            </a:r>
          </a:p>
          <a:p>
            <a:pPr marL="0" indent="0">
              <a:buNone/>
            </a:pPr>
            <a:r>
              <a:rPr lang="es-ES" sz="2000" dirty="0"/>
              <a:t>Por ejemplo, en el caso particular del Campo formativo de Lenguajes hay contenidos y procesos de desarrollo de aprendizaje específicos relacionados con los procesos de alfabetización inicial, la comprensión lectora, el análisis de diversos textos literarios e informativos o, en el caso del Campo formativo de Saberes y Pensamiento Científico, contenidos como la adquisición del concepto de número, de las operaciones matemáticas básicas, características de los cuerpos geométricos, entre otros, que es factible atender con diversas estrategias didácticas.</a:t>
            </a:r>
          </a:p>
        </p:txBody>
      </p:sp>
      <p:grpSp>
        <p:nvGrpSpPr>
          <p:cNvPr id="4" name="Google Shape;2882;p40"/>
          <p:cNvGrpSpPr/>
          <p:nvPr/>
        </p:nvGrpSpPr>
        <p:grpSpPr>
          <a:xfrm>
            <a:off x="-74672" y="-345685"/>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6821;p56"/>
          <p:cNvGrpSpPr/>
          <p:nvPr/>
        </p:nvGrpSpPr>
        <p:grpSpPr>
          <a:xfrm flipH="1">
            <a:off x="10548910" y="312331"/>
            <a:ext cx="1439675" cy="2032615"/>
            <a:chOff x="478200" y="97656"/>
            <a:chExt cx="1049172" cy="1823593"/>
          </a:xfrm>
        </p:grpSpPr>
        <p:grpSp>
          <p:nvGrpSpPr>
            <p:cNvPr id="224" name="Google Shape;6822;p56"/>
            <p:cNvGrpSpPr/>
            <p:nvPr/>
          </p:nvGrpSpPr>
          <p:grpSpPr>
            <a:xfrm>
              <a:off x="1242558" y="854839"/>
              <a:ext cx="272527" cy="309229"/>
              <a:chOff x="4815500" y="2496238"/>
              <a:chExt cx="68500" cy="77725"/>
            </a:xfrm>
          </p:grpSpPr>
          <p:sp>
            <p:nvSpPr>
              <p:cNvPr id="232"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6827;p56"/>
            <p:cNvGrpSpPr/>
            <p:nvPr/>
          </p:nvGrpSpPr>
          <p:grpSpPr>
            <a:xfrm flipH="1">
              <a:off x="478200" y="97656"/>
              <a:ext cx="1049172" cy="1823593"/>
              <a:chOff x="4120650" y="2268767"/>
              <a:chExt cx="1306240" cy="2270409"/>
            </a:xfrm>
          </p:grpSpPr>
          <p:sp>
            <p:nvSpPr>
              <p:cNvPr id="226"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 name="Google Shape;7290;p59"/>
          <p:cNvGrpSpPr/>
          <p:nvPr/>
        </p:nvGrpSpPr>
        <p:grpSpPr>
          <a:xfrm rot="2070901">
            <a:off x="-320710" y="3385644"/>
            <a:ext cx="1396470" cy="2705196"/>
            <a:chOff x="5876888" y="8274339"/>
            <a:chExt cx="1070266" cy="1875723"/>
          </a:xfrm>
        </p:grpSpPr>
        <p:grpSp>
          <p:nvGrpSpPr>
            <p:cNvPr id="237" name="Google Shape;7291;p59"/>
            <p:cNvGrpSpPr/>
            <p:nvPr/>
          </p:nvGrpSpPr>
          <p:grpSpPr>
            <a:xfrm>
              <a:off x="5876890" y="8274339"/>
              <a:ext cx="1070264" cy="1875723"/>
              <a:chOff x="5002750" y="3917350"/>
              <a:chExt cx="317275" cy="556050"/>
            </a:xfrm>
          </p:grpSpPr>
          <p:sp>
            <p:nvSpPr>
              <p:cNvPr id="257"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7312;p59"/>
            <p:cNvGrpSpPr/>
            <p:nvPr/>
          </p:nvGrpSpPr>
          <p:grpSpPr>
            <a:xfrm>
              <a:off x="5876888" y="8274357"/>
              <a:ext cx="958017" cy="1593463"/>
              <a:chOff x="5398250" y="4107400"/>
              <a:chExt cx="284000" cy="472375"/>
            </a:xfrm>
          </p:grpSpPr>
          <p:sp>
            <p:nvSpPr>
              <p:cNvPr id="239"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 name="Google Shape;6956;p56"/>
          <p:cNvGrpSpPr/>
          <p:nvPr/>
        </p:nvGrpSpPr>
        <p:grpSpPr>
          <a:xfrm rot="8801576" flipH="1">
            <a:off x="9242470" y="846148"/>
            <a:ext cx="1076493" cy="1159512"/>
            <a:chOff x="6493431" y="9579487"/>
            <a:chExt cx="1076544" cy="1159567"/>
          </a:xfrm>
        </p:grpSpPr>
        <p:grpSp>
          <p:nvGrpSpPr>
            <p:cNvPr id="278" name="Google Shape;6957;p56"/>
            <p:cNvGrpSpPr/>
            <p:nvPr/>
          </p:nvGrpSpPr>
          <p:grpSpPr>
            <a:xfrm>
              <a:off x="6493431" y="9579487"/>
              <a:ext cx="1076544" cy="1159567"/>
              <a:chOff x="5822250" y="3574125"/>
              <a:chExt cx="507325" cy="546450"/>
            </a:xfrm>
          </p:grpSpPr>
          <p:sp>
            <p:nvSpPr>
              <p:cNvPr id="347"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6966;p56"/>
            <p:cNvGrpSpPr/>
            <p:nvPr/>
          </p:nvGrpSpPr>
          <p:grpSpPr>
            <a:xfrm>
              <a:off x="6572917" y="9702881"/>
              <a:ext cx="917553" cy="912778"/>
              <a:chOff x="6472650" y="3854100"/>
              <a:chExt cx="432400" cy="430150"/>
            </a:xfrm>
          </p:grpSpPr>
          <p:sp>
            <p:nvSpPr>
              <p:cNvPr id="305"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7009;p56"/>
            <p:cNvGrpSpPr/>
            <p:nvPr/>
          </p:nvGrpSpPr>
          <p:grpSpPr>
            <a:xfrm>
              <a:off x="6661021" y="9835023"/>
              <a:ext cx="896810" cy="746148"/>
              <a:chOff x="5865300" y="4367350"/>
              <a:chExt cx="422625" cy="351625"/>
            </a:xfrm>
          </p:grpSpPr>
          <p:sp>
            <p:nvSpPr>
              <p:cNvPr id="281"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55"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38392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261 Rectángulo redondeado"/>
          <p:cNvSpPr/>
          <p:nvPr/>
        </p:nvSpPr>
        <p:spPr>
          <a:xfrm>
            <a:off x="612044" y="281424"/>
            <a:ext cx="9366823" cy="2159668"/>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 name="Marcador de contenido 2">
            <a:extLst>
              <a:ext uri="{FF2B5EF4-FFF2-40B4-BE49-F238E27FC236}">
                <a16:creationId xmlns:a16="http://schemas.microsoft.com/office/drawing/2014/main" id="{87B18EF2-9DDF-4C0D-BBAD-E5B9DD8FC00A}"/>
              </a:ext>
            </a:extLst>
          </p:cNvPr>
          <p:cNvSpPr>
            <a:spLocks noGrp="1"/>
          </p:cNvSpPr>
          <p:nvPr>
            <p:ph idx="1"/>
          </p:nvPr>
        </p:nvSpPr>
        <p:spPr>
          <a:xfrm>
            <a:off x="838200" y="385483"/>
            <a:ext cx="9116283" cy="1938618"/>
          </a:xfrm>
        </p:spPr>
        <p:txBody>
          <a:bodyPr/>
          <a:lstStyle/>
          <a:p>
            <a:pPr marL="0" indent="0">
              <a:buNone/>
            </a:pPr>
            <a:r>
              <a:rPr lang="es-ES" sz="2400" dirty="0"/>
              <a:t>En el libro de proyectos de aula de primer grado de primaria se encuentra el proyecto “Somos y sentimos lo que comemos”. Una posibilidad para profundizar en la comprensión lectora sería plantear actividades adicionales a lo que establece el proyecto:</a:t>
            </a:r>
          </a:p>
          <a:p>
            <a:pPr marL="0" indent="0">
              <a:buNone/>
            </a:pPr>
            <a:endParaRPr lang="es-ES" sz="2400" dirty="0"/>
          </a:p>
          <a:p>
            <a:pPr marL="0" indent="0">
              <a:buNone/>
            </a:pPr>
            <a:endParaRPr lang="es-MX" sz="2400" dirty="0"/>
          </a:p>
        </p:txBody>
      </p:sp>
      <p:pic>
        <p:nvPicPr>
          <p:cNvPr id="4" name="Imagen 3">
            <a:extLst>
              <a:ext uri="{FF2B5EF4-FFF2-40B4-BE49-F238E27FC236}">
                <a16:creationId xmlns:a16="http://schemas.microsoft.com/office/drawing/2014/main" id="{7D320BAC-6800-412B-BFCC-0BD654A19587}"/>
              </a:ext>
            </a:extLst>
          </p:cNvPr>
          <p:cNvPicPr>
            <a:picLocks noChangeAspect="1"/>
          </p:cNvPicPr>
          <p:nvPr/>
        </p:nvPicPr>
        <p:blipFill>
          <a:blip r:embed="rId2"/>
          <a:stretch>
            <a:fillRect/>
          </a:stretch>
        </p:blipFill>
        <p:spPr>
          <a:xfrm>
            <a:off x="2038745" y="2283389"/>
            <a:ext cx="8089772" cy="4359598"/>
          </a:xfrm>
          <a:prstGeom prst="rect">
            <a:avLst/>
          </a:prstGeom>
          <a:ln>
            <a:noFill/>
          </a:ln>
          <a:effectLst>
            <a:outerShdw blurRad="292100" dist="139700" dir="2700000" algn="tl" rotWithShape="0">
              <a:srgbClr val="333333">
                <a:alpha val="65000"/>
              </a:srgbClr>
            </a:outerShdw>
          </a:effectLst>
        </p:spPr>
      </p:pic>
      <p:grpSp>
        <p:nvGrpSpPr>
          <p:cNvPr id="5" name="Google Shape;2882;p40"/>
          <p:cNvGrpSpPr/>
          <p:nvPr/>
        </p:nvGrpSpPr>
        <p:grpSpPr>
          <a:xfrm>
            <a:off x="9107366" y="-361688"/>
            <a:ext cx="3231367" cy="2004242"/>
            <a:chOff x="2285633" y="-415977"/>
            <a:chExt cx="3231367" cy="2004242"/>
          </a:xfrm>
        </p:grpSpPr>
        <p:grpSp>
          <p:nvGrpSpPr>
            <p:cNvPr id="6" name="Google Shape;2883;p40"/>
            <p:cNvGrpSpPr/>
            <p:nvPr/>
          </p:nvGrpSpPr>
          <p:grpSpPr>
            <a:xfrm>
              <a:off x="3405841" y="-119644"/>
              <a:ext cx="995510" cy="1707909"/>
              <a:chOff x="4053961" y="123761"/>
              <a:chExt cx="644385" cy="1105514"/>
            </a:xfrm>
          </p:grpSpPr>
          <p:grpSp>
            <p:nvGrpSpPr>
              <p:cNvPr id="130" name="Google Shape;2884;p40"/>
              <p:cNvGrpSpPr/>
              <p:nvPr/>
            </p:nvGrpSpPr>
            <p:grpSpPr>
              <a:xfrm>
                <a:off x="4053961" y="181330"/>
                <a:ext cx="644385" cy="1047945"/>
                <a:chOff x="4153100" y="602175"/>
                <a:chExt cx="459225" cy="746825"/>
              </a:xfrm>
            </p:grpSpPr>
            <p:sp>
              <p:nvSpPr>
                <p:cNvPr id="203"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2;p40"/>
              <p:cNvGrpSpPr/>
              <p:nvPr/>
            </p:nvGrpSpPr>
            <p:grpSpPr>
              <a:xfrm>
                <a:off x="4060212" y="180608"/>
                <a:ext cx="631861" cy="1047805"/>
                <a:chOff x="4490575" y="1293200"/>
                <a:chExt cx="450300" cy="746725"/>
              </a:xfrm>
            </p:grpSpPr>
            <p:sp>
              <p:nvSpPr>
                <p:cNvPr id="197"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9;p40"/>
              <p:cNvGrpSpPr/>
              <p:nvPr/>
            </p:nvGrpSpPr>
            <p:grpSpPr>
              <a:xfrm>
                <a:off x="4078974" y="123761"/>
                <a:ext cx="521086" cy="903610"/>
                <a:chOff x="4608375" y="598938"/>
                <a:chExt cx="375125" cy="650500"/>
              </a:xfrm>
            </p:grpSpPr>
            <p:sp>
              <p:nvSpPr>
                <p:cNvPr id="189"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908;p40"/>
              <p:cNvGrpSpPr/>
              <p:nvPr/>
            </p:nvGrpSpPr>
            <p:grpSpPr>
              <a:xfrm>
                <a:off x="4078978" y="181325"/>
                <a:ext cx="563630" cy="987853"/>
                <a:chOff x="6115150" y="529775"/>
                <a:chExt cx="401675" cy="704000"/>
              </a:xfrm>
            </p:grpSpPr>
            <p:sp>
              <p:nvSpPr>
                <p:cNvPr id="134"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2964;p40"/>
            <p:cNvGrpSpPr/>
            <p:nvPr/>
          </p:nvGrpSpPr>
          <p:grpSpPr>
            <a:xfrm rot="1200552">
              <a:off x="2456286" y="-296370"/>
              <a:ext cx="903175" cy="1156799"/>
              <a:chOff x="4737375" y="86375"/>
              <a:chExt cx="404450" cy="518025"/>
            </a:xfrm>
          </p:grpSpPr>
          <p:grpSp>
            <p:nvGrpSpPr>
              <p:cNvPr id="86" name="Google Shape;2965;p40"/>
              <p:cNvGrpSpPr/>
              <p:nvPr/>
            </p:nvGrpSpPr>
            <p:grpSpPr>
              <a:xfrm>
                <a:off x="4737375" y="86375"/>
                <a:ext cx="404450" cy="518025"/>
                <a:chOff x="5534900" y="1200950"/>
                <a:chExt cx="404450" cy="518025"/>
              </a:xfrm>
            </p:grpSpPr>
            <p:sp>
              <p:nvSpPr>
                <p:cNvPr id="124"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2;p40"/>
              <p:cNvGrpSpPr/>
              <p:nvPr/>
            </p:nvGrpSpPr>
            <p:grpSpPr>
              <a:xfrm>
                <a:off x="4745325" y="122813"/>
                <a:ext cx="364625" cy="477400"/>
                <a:chOff x="5138050" y="788975"/>
                <a:chExt cx="364625" cy="477400"/>
              </a:xfrm>
            </p:grpSpPr>
            <p:sp>
              <p:nvSpPr>
                <p:cNvPr id="120"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7;p40"/>
              <p:cNvGrpSpPr/>
              <p:nvPr/>
            </p:nvGrpSpPr>
            <p:grpSpPr>
              <a:xfrm>
                <a:off x="4825700" y="122825"/>
                <a:ext cx="293225" cy="336525"/>
                <a:chOff x="5589713" y="822175"/>
                <a:chExt cx="293225" cy="336525"/>
              </a:xfrm>
            </p:grpSpPr>
            <p:sp>
              <p:nvSpPr>
                <p:cNvPr id="112"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86;p40"/>
              <p:cNvGrpSpPr/>
              <p:nvPr/>
            </p:nvGrpSpPr>
            <p:grpSpPr>
              <a:xfrm>
                <a:off x="4748800" y="122825"/>
                <a:ext cx="361150" cy="460625"/>
                <a:chOff x="5143900" y="789750"/>
                <a:chExt cx="361150" cy="460625"/>
              </a:xfrm>
            </p:grpSpPr>
            <p:sp>
              <p:nvSpPr>
                <p:cNvPr id="90"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3009;p40"/>
            <p:cNvGrpSpPr/>
            <p:nvPr/>
          </p:nvGrpSpPr>
          <p:grpSpPr>
            <a:xfrm rot="-1200552" flipH="1">
              <a:off x="4443173" y="-272177"/>
              <a:ext cx="903175" cy="1156799"/>
              <a:chOff x="4737375" y="86375"/>
              <a:chExt cx="404450" cy="518025"/>
            </a:xfrm>
          </p:grpSpPr>
          <p:grpSp>
            <p:nvGrpSpPr>
              <p:cNvPr id="42" name="Google Shape;3010;p40"/>
              <p:cNvGrpSpPr/>
              <p:nvPr/>
            </p:nvGrpSpPr>
            <p:grpSpPr>
              <a:xfrm>
                <a:off x="4737375" y="86375"/>
                <a:ext cx="404450" cy="518025"/>
                <a:chOff x="5534900" y="1200950"/>
                <a:chExt cx="404450" cy="518025"/>
              </a:xfrm>
            </p:grpSpPr>
            <p:sp>
              <p:nvSpPr>
                <p:cNvPr id="80"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17;p40"/>
              <p:cNvGrpSpPr/>
              <p:nvPr/>
            </p:nvGrpSpPr>
            <p:grpSpPr>
              <a:xfrm>
                <a:off x="4745325" y="122813"/>
                <a:ext cx="364625" cy="477400"/>
                <a:chOff x="5138050" y="788975"/>
                <a:chExt cx="364625" cy="477400"/>
              </a:xfrm>
            </p:grpSpPr>
            <p:sp>
              <p:nvSpPr>
                <p:cNvPr id="76"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22;p40"/>
              <p:cNvGrpSpPr/>
              <p:nvPr/>
            </p:nvGrpSpPr>
            <p:grpSpPr>
              <a:xfrm>
                <a:off x="4825700" y="122825"/>
                <a:ext cx="293225" cy="336525"/>
                <a:chOff x="5589713" y="822175"/>
                <a:chExt cx="293225" cy="336525"/>
              </a:xfrm>
            </p:grpSpPr>
            <p:sp>
              <p:nvSpPr>
                <p:cNvPr id="68"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31;p40"/>
              <p:cNvGrpSpPr/>
              <p:nvPr/>
            </p:nvGrpSpPr>
            <p:grpSpPr>
              <a:xfrm>
                <a:off x="4748800" y="122825"/>
                <a:ext cx="361150" cy="460625"/>
                <a:chOff x="5143900" y="789750"/>
                <a:chExt cx="361150" cy="460625"/>
              </a:xfrm>
            </p:grpSpPr>
            <p:sp>
              <p:nvSpPr>
                <p:cNvPr id="46"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055;p40"/>
            <p:cNvGrpSpPr/>
            <p:nvPr/>
          </p:nvGrpSpPr>
          <p:grpSpPr>
            <a:xfrm>
              <a:off x="3783136" y="-11236"/>
              <a:ext cx="299942" cy="263903"/>
              <a:chOff x="4291100" y="71225"/>
              <a:chExt cx="194150" cy="170822"/>
            </a:xfrm>
          </p:grpSpPr>
          <p:sp>
            <p:nvSpPr>
              <p:cNvPr id="39"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59;p40"/>
            <p:cNvGrpSpPr/>
            <p:nvPr/>
          </p:nvGrpSpPr>
          <p:grpSpPr>
            <a:xfrm>
              <a:off x="4089431" y="133509"/>
              <a:ext cx="246764" cy="217132"/>
              <a:chOff x="4291100" y="71225"/>
              <a:chExt cx="194150" cy="170822"/>
            </a:xfrm>
          </p:grpSpPr>
          <p:sp>
            <p:nvSpPr>
              <p:cNvPr id="36"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3;p40"/>
            <p:cNvGrpSpPr/>
            <p:nvPr/>
          </p:nvGrpSpPr>
          <p:grpSpPr>
            <a:xfrm>
              <a:off x="4252495" y="-47415"/>
              <a:ext cx="246764" cy="217132"/>
              <a:chOff x="4291100" y="71225"/>
              <a:chExt cx="194150" cy="170822"/>
            </a:xfrm>
          </p:grpSpPr>
          <p:sp>
            <p:nvSpPr>
              <p:cNvPr id="33"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7;p40"/>
            <p:cNvGrpSpPr/>
            <p:nvPr/>
          </p:nvGrpSpPr>
          <p:grpSpPr>
            <a:xfrm>
              <a:off x="3578687" y="-83628"/>
              <a:ext cx="246764" cy="217132"/>
              <a:chOff x="4291100" y="71225"/>
              <a:chExt cx="194150" cy="170822"/>
            </a:xfrm>
          </p:grpSpPr>
          <p:sp>
            <p:nvSpPr>
              <p:cNvPr id="30"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1;p40"/>
            <p:cNvGrpSpPr/>
            <p:nvPr/>
          </p:nvGrpSpPr>
          <p:grpSpPr>
            <a:xfrm>
              <a:off x="3138517" y="-47433"/>
              <a:ext cx="164483" cy="144755"/>
              <a:chOff x="4291100" y="71225"/>
              <a:chExt cx="194150" cy="170822"/>
            </a:xfrm>
          </p:grpSpPr>
          <p:sp>
            <p:nvSpPr>
              <p:cNvPr id="27"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5;p40"/>
            <p:cNvGrpSpPr/>
            <p:nvPr/>
          </p:nvGrpSpPr>
          <p:grpSpPr>
            <a:xfrm>
              <a:off x="3727535" y="350648"/>
              <a:ext cx="164483" cy="144755"/>
              <a:chOff x="4291100" y="71225"/>
              <a:chExt cx="194150" cy="170822"/>
            </a:xfrm>
          </p:grpSpPr>
          <p:sp>
            <p:nvSpPr>
              <p:cNvPr id="24"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9;p40"/>
            <p:cNvGrpSpPr/>
            <p:nvPr/>
          </p:nvGrpSpPr>
          <p:grpSpPr>
            <a:xfrm>
              <a:off x="4668676" y="48354"/>
              <a:ext cx="164483" cy="144755"/>
              <a:chOff x="4291100" y="71225"/>
              <a:chExt cx="194150" cy="170822"/>
            </a:xfrm>
          </p:grpSpPr>
          <p:sp>
            <p:nvSpPr>
              <p:cNvPr id="21"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83;p40"/>
            <p:cNvGrpSpPr/>
            <p:nvPr/>
          </p:nvGrpSpPr>
          <p:grpSpPr>
            <a:xfrm>
              <a:off x="2974030" y="97649"/>
              <a:ext cx="164483" cy="144755"/>
              <a:chOff x="4291100" y="71225"/>
              <a:chExt cx="194150" cy="170822"/>
            </a:xfrm>
          </p:grpSpPr>
          <p:sp>
            <p:nvSpPr>
              <p:cNvPr id="18"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6821;p56"/>
          <p:cNvGrpSpPr/>
          <p:nvPr/>
        </p:nvGrpSpPr>
        <p:grpSpPr>
          <a:xfrm>
            <a:off x="-288577" y="-219445"/>
            <a:ext cx="1049172" cy="1823593"/>
            <a:chOff x="478200" y="97656"/>
            <a:chExt cx="1049172" cy="1823593"/>
          </a:xfrm>
        </p:grpSpPr>
        <p:grpSp>
          <p:nvGrpSpPr>
            <p:cNvPr id="211" name="Google Shape;6822;p56"/>
            <p:cNvGrpSpPr/>
            <p:nvPr/>
          </p:nvGrpSpPr>
          <p:grpSpPr>
            <a:xfrm>
              <a:off x="1242558" y="854839"/>
              <a:ext cx="272527" cy="309229"/>
              <a:chOff x="4815500" y="2496238"/>
              <a:chExt cx="68500" cy="77725"/>
            </a:xfrm>
          </p:grpSpPr>
          <p:sp>
            <p:nvSpPr>
              <p:cNvPr id="21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6827;p56"/>
            <p:cNvGrpSpPr/>
            <p:nvPr/>
          </p:nvGrpSpPr>
          <p:grpSpPr>
            <a:xfrm flipH="1">
              <a:off x="478200" y="97656"/>
              <a:ext cx="1049172" cy="1823593"/>
              <a:chOff x="4120650" y="2268767"/>
              <a:chExt cx="1306240" cy="2270409"/>
            </a:xfrm>
          </p:grpSpPr>
          <p:sp>
            <p:nvSpPr>
              <p:cNvPr id="21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6821;p56"/>
          <p:cNvGrpSpPr/>
          <p:nvPr/>
        </p:nvGrpSpPr>
        <p:grpSpPr>
          <a:xfrm>
            <a:off x="-255954" y="1756548"/>
            <a:ext cx="1049172" cy="1823593"/>
            <a:chOff x="478200" y="97656"/>
            <a:chExt cx="1049172" cy="1823593"/>
          </a:xfrm>
        </p:grpSpPr>
        <p:grpSp>
          <p:nvGrpSpPr>
            <p:cNvPr id="224" name="Google Shape;6822;p56"/>
            <p:cNvGrpSpPr/>
            <p:nvPr/>
          </p:nvGrpSpPr>
          <p:grpSpPr>
            <a:xfrm>
              <a:off x="1242558" y="854839"/>
              <a:ext cx="272527" cy="309229"/>
              <a:chOff x="4815500" y="2496238"/>
              <a:chExt cx="68500" cy="77725"/>
            </a:xfrm>
          </p:grpSpPr>
          <p:sp>
            <p:nvSpPr>
              <p:cNvPr id="232"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6827;p56"/>
            <p:cNvGrpSpPr/>
            <p:nvPr/>
          </p:nvGrpSpPr>
          <p:grpSpPr>
            <a:xfrm flipH="1">
              <a:off x="478200" y="97656"/>
              <a:ext cx="1049172" cy="1823593"/>
              <a:chOff x="4120650" y="2268767"/>
              <a:chExt cx="1306240" cy="2270409"/>
            </a:xfrm>
          </p:grpSpPr>
          <p:sp>
            <p:nvSpPr>
              <p:cNvPr id="226"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 name="Google Shape;6821;p56"/>
          <p:cNvGrpSpPr/>
          <p:nvPr/>
        </p:nvGrpSpPr>
        <p:grpSpPr>
          <a:xfrm>
            <a:off x="-162947" y="3095255"/>
            <a:ext cx="1049172" cy="1823593"/>
            <a:chOff x="478200" y="97656"/>
            <a:chExt cx="1049172" cy="1823593"/>
          </a:xfrm>
        </p:grpSpPr>
        <p:grpSp>
          <p:nvGrpSpPr>
            <p:cNvPr id="237" name="Google Shape;6822;p56"/>
            <p:cNvGrpSpPr/>
            <p:nvPr/>
          </p:nvGrpSpPr>
          <p:grpSpPr>
            <a:xfrm>
              <a:off x="1242558" y="854839"/>
              <a:ext cx="272527" cy="309229"/>
              <a:chOff x="4815500" y="2496238"/>
              <a:chExt cx="68500" cy="77725"/>
            </a:xfrm>
          </p:grpSpPr>
          <p:sp>
            <p:nvSpPr>
              <p:cNvPr id="245"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6827;p56"/>
            <p:cNvGrpSpPr/>
            <p:nvPr/>
          </p:nvGrpSpPr>
          <p:grpSpPr>
            <a:xfrm flipH="1">
              <a:off x="478200" y="97656"/>
              <a:ext cx="1049172" cy="1823593"/>
              <a:chOff x="4120650" y="2268767"/>
              <a:chExt cx="1306240" cy="2270409"/>
            </a:xfrm>
          </p:grpSpPr>
          <p:sp>
            <p:nvSpPr>
              <p:cNvPr id="239"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 name="Google Shape;6821;p56"/>
          <p:cNvGrpSpPr/>
          <p:nvPr/>
        </p:nvGrpSpPr>
        <p:grpSpPr>
          <a:xfrm>
            <a:off x="-136177" y="4463188"/>
            <a:ext cx="1049172" cy="1823593"/>
            <a:chOff x="478200" y="97656"/>
            <a:chExt cx="1049172" cy="1823593"/>
          </a:xfrm>
        </p:grpSpPr>
        <p:grpSp>
          <p:nvGrpSpPr>
            <p:cNvPr id="250" name="Google Shape;6822;p56"/>
            <p:cNvGrpSpPr/>
            <p:nvPr/>
          </p:nvGrpSpPr>
          <p:grpSpPr>
            <a:xfrm>
              <a:off x="1242558" y="854839"/>
              <a:ext cx="272527" cy="309229"/>
              <a:chOff x="4815500" y="2496238"/>
              <a:chExt cx="68500" cy="77725"/>
            </a:xfrm>
          </p:grpSpPr>
          <p:sp>
            <p:nvSpPr>
              <p:cNvPr id="25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6827;p56"/>
            <p:cNvGrpSpPr/>
            <p:nvPr/>
          </p:nvGrpSpPr>
          <p:grpSpPr>
            <a:xfrm flipH="1">
              <a:off x="478200" y="97656"/>
              <a:ext cx="1049172" cy="1823593"/>
              <a:chOff x="4120650" y="2268767"/>
              <a:chExt cx="1306240" cy="2270409"/>
            </a:xfrm>
          </p:grpSpPr>
          <p:sp>
            <p:nvSpPr>
              <p:cNvPr id="25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 name="Google Shape;3702;p69"/>
          <p:cNvGrpSpPr/>
          <p:nvPr/>
        </p:nvGrpSpPr>
        <p:grpSpPr>
          <a:xfrm rot="1331786">
            <a:off x="9812686" y="3033130"/>
            <a:ext cx="3968293" cy="2193836"/>
            <a:chOff x="4833900" y="4337225"/>
            <a:chExt cx="1307575" cy="946675"/>
          </a:xfrm>
        </p:grpSpPr>
        <p:sp>
          <p:nvSpPr>
            <p:cNvPr id="264" name="Google Shape;3703;p69"/>
            <p:cNvSpPr/>
            <p:nvPr/>
          </p:nvSpPr>
          <p:spPr>
            <a:xfrm>
              <a:off x="4846450" y="4555650"/>
              <a:ext cx="1278450" cy="728250"/>
            </a:xfrm>
            <a:custGeom>
              <a:avLst/>
              <a:gdLst/>
              <a:ahLst/>
              <a:cxnLst/>
              <a:rect l="l" t="t" r="r" b="b"/>
              <a:pathLst>
                <a:path w="51138" h="29130" extrusionOk="0">
                  <a:moveTo>
                    <a:pt x="25995" y="12553"/>
                  </a:moveTo>
                  <a:cubicBezTo>
                    <a:pt x="26206" y="12553"/>
                    <a:pt x="26416" y="12556"/>
                    <a:pt x="26626" y="12564"/>
                  </a:cubicBezTo>
                  <a:cubicBezTo>
                    <a:pt x="26975" y="12578"/>
                    <a:pt x="29488" y="12698"/>
                    <a:pt x="28996" y="13500"/>
                  </a:cubicBezTo>
                  <a:cubicBezTo>
                    <a:pt x="28710" y="13830"/>
                    <a:pt x="28220" y="13915"/>
                    <a:pt x="27808" y="13992"/>
                  </a:cubicBezTo>
                  <a:cubicBezTo>
                    <a:pt x="27263" y="14094"/>
                    <a:pt x="26700" y="14126"/>
                    <a:pt x="26146" y="14141"/>
                  </a:cubicBezTo>
                  <a:cubicBezTo>
                    <a:pt x="25961" y="14146"/>
                    <a:pt x="25777" y="14148"/>
                    <a:pt x="25592" y="14148"/>
                  </a:cubicBezTo>
                  <a:cubicBezTo>
                    <a:pt x="25214" y="14148"/>
                    <a:pt x="24836" y="14137"/>
                    <a:pt x="24460" y="14114"/>
                  </a:cubicBezTo>
                  <a:cubicBezTo>
                    <a:pt x="23919" y="14080"/>
                    <a:pt x="23361" y="14028"/>
                    <a:pt x="22841" y="13873"/>
                  </a:cubicBezTo>
                  <a:cubicBezTo>
                    <a:pt x="22636" y="13811"/>
                    <a:pt x="22019" y="13600"/>
                    <a:pt x="22223" y="13288"/>
                  </a:cubicBezTo>
                  <a:cubicBezTo>
                    <a:pt x="22436" y="12961"/>
                    <a:pt x="22956" y="12820"/>
                    <a:pt x="23311" y="12740"/>
                  </a:cubicBezTo>
                  <a:cubicBezTo>
                    <a:pt x="23841" y="12622"/>
                    <a:pt x="24387" y="12595"/>
                    <a:pt x="24928" y="12575"/>
                  </a:cubicBezTo>
                  <a:cubicBezTo>
                    <a:pt x="25283" y="12562"/>
                    <a:pt x="25639" y="12553"/>
                    <a:pt x="25995" y="12553"/>
                  </a:cubicBezTo>
                  <a:close/>
                  <a:moveTo>
                    <a:pt x="28249" y="0"/>
                  </a:moveTo>
                  <a:cubicBezTo>
                    <a:pt x="26689" y="0"/>
                    <a:pt x="25129" y="53"/>
                    <a:pt x="23572" y="137"/>
                  </a:cubicBezTo>
                  <a:cubicBezTo>
                    <a:pt x="21172" y="266"/>
                    <a:pt x="18767" y="418"/>
                    <a:pt x="16387" y="766"/>
                  </a:cubicBezTo>
                  <a:cubicBezTo>
                    <a:pt x="14033" y="1110"/>
                    <a:pt x="11697" y="1669"/>
                    <a:pt x="9507" y="2612"/>
                  </a:cubicBezTo>
                  <a:cubicBezTo>
                    <a:pt x="7811" y="3342"/>
                    <a:pt x="6245" y="4371"/>
                    <a:pt x="4880" y="5613"/>
                  </a:cubicBezTo>
                  <a:cubicBezTo>
                    <a:pt x="2238" y="8018"/>
                    <a:pt x="273" y="11369"/>
                    <a:pt x="142" y="15002"/>
                  </a:cubicBezTo>
                  <a:cubicBezTo>
                    <a:pt x="1" y="18972"/>
                    <a:pt x="2198" y="22619"/>
                    <a:pt x="5432" y="24810"/>
                  </a:cubicBezTo>
                  <a:cubicBezTo>
                    <a:pt x="7264" y="26050"/>
                    <a:pt x="9417" y="26822"/>
                    <a:pt x="11529" y="27433"/>
                  </a:cubicBezTo>
                  <a:cubicBezTo>
                    <a:pt x="13802" y="28089"/>
                    <a:pt x="16139" y="28501"/>
                    <a:pt x="18490" y="28759"/>
                  </a:cubicBezTo>
                  <a:cubicBezTo>
                    <a:pt x="20877" y="29021"/>
                    <a:pt x="23283" y="29124"/>
                    <a:pt x="25683" y="29129"/>
                  </a:cubicBezTo>
                  <a:cubicBezTo>
                    <a:pt x="25734" y="29129"/>
                    <a:pt x="25785" y="29129"/>
                    <a:pt x="25835" y="29129"/>
                  </a:cubicBezTo>
                  <a:cubicBezTo>
                    <a:pt x="28251" y="29129"/>
                    <a:pt x="30668" y="29008"/>
                    <a:pt x="33065" y="28707"/>
                  </a:cubicBezTo>
                  <a:cubicBezTo>
                    <a:pt x="35492" y="28402"/>
                    <a:pt x="37910" y="27926"/>
                    <a:pt x="40243" y="27181"/>
                  </a:cubicBezTo>
                  <a:cubicBezTo>
                    <a:pt x="41348" y="26829"/>
                    <a:pt x="42418" y="26370"/>
                    <a:pt x="43453" y="25846"/>
                  </a:cubicBezTo>
                  <a:cubicBezTo>
                    <a:pt x="44372" y="25379"/>
                    <a:pt x="45289" y="24883"/>
                    <a:pt x="46135" y="24292"/>
                  </a:cubicBezTo>
                  <a:cubicBezTo>
                    <a:pt x="47579" y="23284"/>
                    <a:pt x="48746" y="21973"/>
                    <a:pt x="49568" y="20415"/>
                  </a:cubicBezTo>
                  <a:cubicBezTo>
                    <a:pt x="50493" y="18659"/>
                    <a:pt x="50977" y="16757"/>
                    <a:pt x="51081" y="14779"/>
                  </a:cubicBezTo>
                  <a:cubicBezTo>
                    <a:pt x="51138" y="13692"/>
                    <a:pt x="51073" y="12597"/>
                    <a:pt x="50841" y="11531"/>
                  </a:cubicBezTo>
                  <a:cubicBezTo>
                    <a:pt x="50448" y="9789"/>
                    <a:pt x="49752" y="8107"/>
                    <a:pt x="48693" y="6662"/>
                  </a:cubicBezTo>
                  <a:cubicBezTo>
                    <a:pt x="47612" y="5187"/>
                    <a:pt x="46193" y="3994"/>
                    <a:pt x="44582" y="3132"/>
                  </a:cubicBezTo>
                  <a:cubicBezTo>
                    <a:pt x="42667" y="2109"/>
                    <a:pt x="40525" y="1470"/>
                    <a:pt x="38416" y="991"/>
                  </a:cubicBezTo>
                  <a:cubicBezTo>
                    <a:pt x="36035" y="450"/>
                    <a:pt x="33592" y="182"/>
                    <a:pt x="31155" y="66"/>
                  </a:cubicBezTo>
                  <a:cubicBezTo>
                    <a:pt x="30187" y="20"/>
                    <a:pt x="29218" y="0"/>
                    <a:pt x="28249" y="0"/>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704;p69"/>
            <p:cNvSpPr/>
            <p:nvPr/>
          </p:nvSpPr>
          <p:spPr>
            <a:xfrm>
              <a:off x="4850550" y="4555600"/>
              <a:ext cx="1273375" cy="631450"/>
            </a:xfrm>
            <a:custGeom>
              <a:avLst/>
              <a:gdLst/>
              <a:ahLst/>
              <a:cxnLst/>
              <a:rect l="l" t="t" r="r" b="b"/>
              <a:pathLst>
                <a:path w="50935" h="25258" extrusionOk="0">
                  <a:moveTo>
                    <a:pt x="28084" y="1"/>
                  </a:moveTo>
                  <a:cubicBezTo>
                    <a:pt x="26525" y="1"/>
                    <a:pt x="24965" y="53"/>
                    <a:pt x="23409" y="137"/>
                  </a:cubicBezTo>
                  <a:cubicBezTo>
                    <a:pt x="22005" y="214"/>
                    <a:pt x="20601" y="296"/>
                    <a:pt x="19202" y="423"/>
                  </a:cubicBezTo>
                  <a:cubicBezTo>
                    <a:pt x="19000" y="884"/>
                    <a:pt x="18849" y="1371"/>
                    <a:pt x="18748" y="1869"/>
                  </a:cubicBezTo>
                  <a:cubicBezTo>
                    <a:pt x="18331" y="3938"/>
                    <a:pt x="18739" y="6134"/>
                    <a:pt x="19582" y="8046"/>
                  </a:cubicBezTo>
                  <a:cubicBezTo>
                    <a:pt x="20354" y="9797"/>
                    <a:pt x="21536" y="11451"/>
                    <a:pt x="23125" y="12547"/>
                  </a:cubicBezTo>
                  <a:cubicBezTo>
                    <a:pt x="22839" y="12073"/>
                    <a:pt x="22628" y="11558"/>
                    <a:pt x="22485" y="11022"/>
                  </a:cubicBezTo>
                  <a:cubicBezTo>
                    <a:pt x="21881" y="8741"/>
                    <a:pt x="24383" y="2584"/>
                    <a:pt x="25797" y="629"/>
                  </a:cubicBezTo>
                  <a:cubicBezTo>
                    <a:pt x="25812" y="608"/>
                    <a:pt x="25824" y="598"/>
                    <a:pt x="25833" y="598"/>
                  </a:cubicBezTo>
                  <a:cubicBezTo>
                    <a:pt x="26111" y="598"/>
                    <a:pt x="23757" y="9935"/>
                    <a:pt x="24880" y="12287"/>
                  </a:cubicBezTo>
                  <a:cubicBezTo>
                    <a:pt x="28155" y="3396"/>
                    <a:pt x="31023" y="2919"/>
                    <a:pt x="33494" y="2042"/>
                  </a:cubicBezTo>
                  <a:cubicBezTo>
                    <a:pt x="33494" y="2042"/>
                    <a:pt x="33494" y="2042"/>
                    <a:pt x="33494" y="2042"/>
                  </a:cubicBezTo>
                  <a:lnTo>
                    <a:pt x="33494" y="2042"/>
                  </a:lnTo>
                  <a:cubicBezTo>
                    <a:pt x="33521" y="2042"/>
                    <a:pt x="26508" y="7495"/>
                    <a:pt x="26868" y="12287"/>
                  </a:cubicBezTo>
                  <a:cubicBezTo>
                    <a:pt x="26868" y="12287"/>
                    <a:pt x="28355" y="10643"/>
                    <a:pt x="28866" y="10115"/>
                  </a:cubicBezTo>
                  <a:cubicBezTo>
                    <a:pt x="29898" y="9054"/>
                    <a:pt x="34382" y="6859"/>
                    <a:pt x="38491" y="6746"/>
                  </a:cubicBezTo>
                  <a:cubicBezTo>
                    <a:pt x="38623" y="6743"/>
                    <a:pt x="38761" y="6741"/>
                    <a:pt x="38903" y="6741"/>
                  </a:cubicBezTo>
                  <a:cubicBezTo>
                    <a:pt x="41260" y="6741"/>
                    <a:pt x="44879" y="7246"/>
                    <a:pt x="47723" y="8705"/>
                  </a:cubicBezTo>
                  <a:cubicBezTo>
                    <a:pt x="47724" y="8706"/>
                    <a:pt x="47706" y="8707"/>
                    <a:pt x="47668" y="8707"/>
                  </a:cubicBezTo>
                  <a:cubicBezTo>
                    <a:pt x="47562" y="8707"/>
                    <a:pt x="47308" y="8704"/>
                    <a:pt x="46934" y="8704"/>
                  </a:cubicBezTo>
                  <a:cubicBezTo>
                    <a:pt x="43693" y="8704"/>
                    <a:pt x="31422" y="8894"/>
                    <a:pt x="28331" y="12555"/>
                  </a:cubicBezTo>
                  <a:cubicBezTo>
                    <a:pt x="29336" y="12404"/>
                    <a:pt x="29946" y="12248"/>
                    <a:pt x="30563" y="12248"/>
                  </a:cubicBezTo>
                  <a:cubicBezTo>
                    <a:pt x="30728" y="12248"/>
                    <a:pt x="30893" y="12259"/>
                    <a:pt x="31066" y="12285"/>
                  </a:cubicBezTo>
                  <a:cubicBezTo>
                    <a:pt x="32468" y="12488"/>
                    <a:pt x="36813" y="13404"/>
                    <a:pt x="38033" y="14149"/>
                  </a:cubicBezTo>
                  <a:cubicBezTo>
                    <a:pt x="39341" y="14947"/>
                    <a:pt x="44396" y="17877"/>
                    <a:pt x="45025" y="19263"/>
                  </a:cubicBezTo>
                  <a:cubicBezTo>
                    <a:pt x="45025" y="19264"/>
                    <a:pt x="45025" y="19265"/>
                    <a:pt x="45023" y="19265"/>
                  </a:cubicBezTo>
                  <a:cubicBezTo>
                    <a:pt x="44938" y="19265"/>
                    <a:pt x="40664" y="16974"/>
                    <a:pt x="38797" y="16428"/>
                  </a:cubicBezTo>
                  <a:cubicBezTo>
                    <a:pt x="36672" y="15807"/>
                    <a:pt x="33586" y="14540"/>
                    <a:pt x="31069" y="14226"/>
                  </a:cubicBezTo>
                  <a:cubicBezTo>
                    <a:pt x="31069" y="14226"/>
                    <a:pt x="31068" y="14226"/>
                    <a:pt x="31068" y="14226"/>
                  </a:cubicBezTo>
                  <a:cubicBezTo>
                    <a:pt x="30914" y="14226"/>
                    <a:pt x="33662" y="23063"/>
                    <a:pt x="33659" y="23063"/>
                  </a:cubicBezTo>
                  <a:cubicBezTo>
                    <a:pt x="33659" y="23063"/>
                    <a:pt x="33659" y="23063"/>
                    <a:pt x="33659" y="23063"/>
                  </a:cubicBezTo>
                  <a:cubicBezTo>
                    <a:pt x="33444" y="22466"/>
                    <a:pt x="31649" y="20775"/>
                    <a:pt x="31356" y="20213"/>
                  </a:cubicBezTo>
                  <a:cubicBezTo>
                    <a:pt x="30334" y="18236"/>
                    <a:pt x="28869" y="16341"/>
                    <a:pt x="26954" y="15158"/>
                  </a:cubicBezTo>
                  <a:lnTo>
                    <a:pt x="26954" y="15158"/>
                  </a:lnTo>
                  <a:cubicBezTo>
                    <a:pt x="27384" y="16430"/>
                    <a:pt x="27651" y="17755"/>
                    <a:pt x="27651" y="19103"/>
                  </a:cubicBezTo>
                  <a:cubicBezTo>
                    <a:pt x="27651" y="20491"/>
                    <a:pt x="27264" y="24025"/>
                    <a:pt x="27255" y="24025"/>
                  </a:cubicBezTo>
                  <a:cubicBezTo>
                    <a:pt x="27255" y="24025"/>
                    <a:pt x="27255" y="24024"/>
                    <a:pt x="27255" y="24024"/>
                  </a:cubicBezTo>
                  <a:cubicBezTo>
                    <a:pt x="27253" y="23337"/>
                    <a:pt x="26677" y="21822"/>
                    <a:pt x="26517" y="21155"/>
                  </a:cubicBezTo>
                  <a:cubicBezTo>
                    <a:pt x="26217" y="19908"/>
                    <a:pt x="25703" y="18710"/>
                    <a:pt x="25027" y="17621"/>
                  </a:cubicBezTo>
                  <a:cubicBezTo>
                    <a:pt x="24393" y="16598"/>
                    <a:pt x="23597" y="15647"/>
                    <a:pt x="22613" y="14946"/>
                  </a:cubicBezTo>
                  <a:cubicBezTo>
                    <a:pt x="21725" y="17301"/>
                    <a:pt x="18083" y="23524"/>
                    <a:pt x="18063" y="23524"/>
                  </a:cubicBezTo>
                  <a:cubicBezTo>
                    <a:pt x="18063" y="23524"/>
                    <a:pt x="18063" y="23524"/>
                    <a:pt x="18063" y="23524"/>
                  </a:cubicBezTo>
                  <a:cubicBezTo>
                    <a:pt x="18826" y="20982"/>
                    <a:pt x="20572" y="16315"/>
                    <a:pt x="19964" y="13648"/>
                  </a:cubicBezTo>
                  <a:lnTo>
                    <a:pt x="19964" y="13648"/>
                  </a:lnTo>
                  <a:cubicBezTo>
                    <a:pt x="19467" y="14212"/>
                    <a:pt x="18877" y="14686"/>
                    <a:pt x="18251" y="15095"/>
                  </a:cubicBezTo>
                  <a:cubicBezTo>
                    <a:pt x="15684" y="16767"/>
                    <a:pt x="7720" y="19879"/>
                    <a:pt x="7647" y="19879"/>
                  </a:cubicBezTo>
                  <a:cubicBezTo>
                    <a:pt x="7646" y="19879"/>
                    <a:pt x="7646" y="19879"/>
                    <a:pt x="7646" y="19879"/>
                  </a:cubicBezTo>
                  <a:cubicBezTo>
                    <a:pt x="8210" y="19227"/>
                    <a:pt x="10880" y="17225"/>
                    <a:pt x="11549" y="16682"/>
                  </a:cubicBezTo>
                  <a:cubicBezTo>
                    <a:pt x="13835" y="14822"/>
                    <a:pt x="16555" y="13630"/>
                    <a:pt x="19138" y="12252"/>
                  </a:cubicBezTo>
                  <a:cubicBezTo>
                    <a:pt x="18639" y="11842"/>
                    <a:pt x="17921" y="11763"/>
                    <a:pt x="17271" y="11763"/>
                  </a:cubicBezTo>
                  <a:cubicBezTo>
                    <a:pt x="17141" y="11763"/>
                    <a:pt x="17014" y="11766"/>
                    <a:pt x="16892" y="11770"/>
                  </a:cubicBezTo>
                  <a:cubicBezTo>
                    <a:pt x="15255" y="11829"/>
                    <a:pt x="13654" y="12260"/>
                    <a:pt x="12073" y="12647"/>
                  </a:cubicBezTo>
                  <a:cubicBezTo>
                    <a:pt x="10971" y="12916"/>
                    <a:pt x="9883" y="13203"/>
                    <a:pt x="8802" y="13550"/>
                  </a:cubicBezTo>
                  <a:cubicBezTo>
                    <a:pt x="7538" y="13957"/>
                    <a:pt x="3849" y="15249"/>
                    <a:pt x="2566" y="15596"/>
                  </a:cubicBezTo>
                  <a:cubicBezTo>
                    <a:pt x="2566" y="15596"/>
                    <a:pt x="2565" y="15596"/>
                    <a:pt x="2565" y="15596"/>
                  </a:cubicBezTo>
                  <a:cubicBezTo>
                    <a:pt x="2526" y="15596"/>
                    <a:pt x="4902" y="13096"/>
                    <a:pt x="7160" y="12401"/>
                  </a:cubicBezTo>
                  <a:cubicBezTo>
                    <a:pt x="9028" y="11827"/>
                    <a:pt x="11998" y="10652"/>
                    <a:pt x="13920" y="10549"/>
                  </a:cubicBezTo>
                  <a:cubicBezTo>
                    <a:pt x="14516" y="10517"/>
                    <a:pt x="15012" y="10493"/>
                    <a:pt x="15467" y="10493"/>
                  </a:cubicBezTo>
                  <a:cubicBezTo>
                    <a:pt x="16477" y="10493"/>
                    <a:pt x="17281" y="10612"/>
                    <a:pt x="18500" y="11031"/>
                  </a:cubicBezTo>
                  <a:cubicBezTo>
                    <a:pt x="18292" y="10238"/>
                    <a:pt x="17712" y="9598"/>
                    <a:pt x="17103" y="9075"/>
                  </a:cubicBezTo>
                  <a:cubicBezTo>
                    <a:pt x="16479" y="8539"/>
                    <a:pt x="15779" y="8094"/>
                    <a:pt x="15064" y="7691"/>
                  </a:cubicBezTo>
                  <a:cubicBezTo>
                    <a:pt x="14361" y="7295"/>
                    <a:pt x="13650" y="6929"/>
                    <a:pt x="12889" y="6660"/>
                  </a:cubicBezTo>
                  <a:cubicBezTo>
                    <a:pt x="10810" y="5924"/>
                    <a:pt x="6413" y="5048"/>
                    <a:pt x="6469" y="5030"/>
                  </a:cubicBezTo>
                  <a:cubicBezTo>
                    <a:pt x="7468" y="4712"/>
                    <a:pt x="8509" y="4537"/>
                    <a:pt x="9558" y="4537"/>
                  </a:cubicBezTo>
                  <a:cubicBezTo>
                    <a:pt x="9588" y="4537"/>
                    <a:pt x="9618" y="4538"/>
                    <a:pt x="9648" y="4538"/>
                  </a:cubicBezTo>
                  <a:cubicBezTo>
                    <a:pt x="13261" y="4574"/>
                    <a:pt x="16461" y="6603"/>
                    <a:pt x="19080" y="8933"/>
                  </a:cubicBezTo>
                  <a:cubicBezTo>
                    <a:pt x="18943" y="8008"/>
                    <a:pt x="18699" y="7099"/>
                    <a:pt x="18383" y="6217"/>
                  </a:cubicBezTo>
                  <a:cubicBezTo>
                    <a:pt x="18084" y="5381"/>
                    <a:pt x="17721" y="4568"/>
                    <a:pt x="17316" y="3777"/>
                  </a:cubicBezTo>
                  <a:cubicBezTo>
                    <a:pt x="16971" y="3099"/>
                    <a:pt x="16516" y="2506"/>
                    <a:pt x="15948" y="2000"/>
                  </a:cubicBezTo>
                  <a:cubicBezTo>
                    <a:pt x="15552" y="1645"/>
                    <a:pt x="15123" y="1335"/>
                    <a:pt x="14695" y="1026"/>
                  </a:cubicBezTo>
                  <a:cubicBezTo>
                    <a:pt x="12862" y="1374"/>
                    <a:pt x="11055" y="1876"/>
                    <a:pt x="9340" y="2615"/>
                  </a:cubicBezTo>
                  <a:cubicBezTo>
                    <a:pt x="7644" y="3345"/>
                    <a:pt x="6078" y="4375"/>
                    <a:pt x="4714" y="5617"/>
                  </a:cubicBezTo>
                  <a:cubicBezTo>
                    <a:pt x="2180" y="7923"/>
                    <a:pt x="269" y="11100"/>
                    <a:pt x="1" y="14561"/>
                  </a:cubicBezTo>
                  <a:cubicBezTo>
                    <a:pt x="393" y="15987"/>
                    <a:pt x="1023" y="17345"/>
                    <a:pt x="1971" y="18488"/>
                  </a:cubicBezTo>
                  <a:cubicBezTo>
                    <a:pt x="3000" y="19728"/>
                    <a:pt x="4330" y="20666"/>
                    <a:pt x="5741" y="21424"/>
                  </a:cubicBezTo>
                  <a:cubicBezTo>
                    <a:pt x="9900" y="23656"/>
                    <a:pt x="14672" y="24122"/>
                    <a:pt x="19281" y="24684"/>
                  </a:cubicBezTo>
                  <a:cubicBezTo>
                    <a:pt x="21776" y="24988"/>
                    <a:pt x="24283" y="25229"/>
                    <a:pt x="26797" y="25255"/>
                  </a:cubicBezTo>
                  <a:cubicBezTo>
                    <a:pt x="26940" y="25257"/>
                    <a:pt x="27083" y="25257"/>
                    <a:pt x="27225" y="25257"/>
                  </a:cubicBezTo>
                  <a:cubicBezTo>
                    <a:pt x="29482" y="25257"/>
                    <a:pt x="31751" y="25082"/>
                    <a:pt x="33982" y="24751"/>
                  </a:cubicBezTo>
                  <a:cubicBezTo>
                    <a:pt x="36249" y="24415"/>
                    <a:pt x="38492" y="23876"/>
                    <a:pt x="40630" y="23040"/>
                  </a:cubicBezTo>
                  <a:cubicBezTo>
                    <a:pt x="41739" y="22607"/>
                    <a:pt x="42801" y="22084"/>
                    <a:pt x="43843" y="21510"/>
                  </a:cubicBezTo>
                  <a:cubicBezTo>
                    <a:pt x="44801" y="20982"/>
                    <a:pt x="45752" y="20433"/>
                    <a:pt x="46638" y="19789"/>
                  </a:cubicBezTo>
                  <a:cubicBezTo>
                    <a:pt x="48328" y="18561"/>
                    <a:pt x="49662" y="16909"/>
                    <a:pt x="50489" y="14988"/>
                  </a:cubicBezTo>
                  <a:cubicBezTo>
                    <a:pt x="50657" y="14599"/>
                    <a:pt x="50803" y="14200"/>
                    <a:pt x="50935" y="13799"/>
                  </a:cubicBezTo>
                  <a:cubicBezTo>
                    <a:pt x="50920" y="13038"/>
                    <a:pt x="50839" y="12277"/>
                    <a:pt x="50677" y="11532"/>
                  </a:cubicBezTo>
                  <a:cubicBezTo>
                    <a:pt x="50284" y="9788"/>
                    <a:pt x="49588" y="8108"/>
                    <a:pt x="48529" y="6663"/>
                  </a:cubicBezTo>
                  <a:cubicBezTo>
                    <a:pt x="47448" y="5187"/>
                    <a:pt x="46029" y="3995"/>
                    <a:pt x="44418" y="3133"/>
                  </a:cubicBezTo>
                  <a:cubicBezTo>
                    <a:pt x="42503" y="2110"/>
                    <a:pt x="40361" y="1471"/>
                    <a:pt x="38252" y="992"/>
                  </a:cubicBezTo>
                  <a:cubicBezTo>
                    <a:pt x="35871" y="451"/>
                    <a:pt x="33428" y="183"/>
                    <a:pt x="30991" y="67"/>
                  </a:cubicBezTo>
                  <a:cubicBezTo>
                    <a:pt x="30023" y="21"/>
                    <a:pt x="29053" y="1"/>
                    <a:pt x="28084"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705;p69"/>
            <p:cNvSpPr/>
            <p:nvPr/>
          </p:nvSpPr>
          <p:spPr>
            <a:xfrm>
              <a:off x="4892750" y="5002875"/>
              <a:ext cx="1218000" cy="281025"/>
            </a:xfrm>
            <a:custGeom>
              <a:avLst/>
              <a:gdLst/>
              <a:ahLst/>
              <a:cxnLst/>
              <a:rect l="l" t="t" r="r" b="b"/>
              <a:pathLst>
                <a:path w="48720" h="11241" extrusionOk="0">
                  <a:moveTo>
                    <a:pt x="48719" y="1"/>
                  </a:moveTo>
                  <a:lnTo>
                    <a:pt x="48719" y="1"/>
                  </a:lnTo>
                  <a:cubicBezTo>
                    <a:pt x="48291" y="1062"/>
                    <a:pt x="47811" y="2100"/>
                    <a:pt x="47100" y="3004"/>
                  </a:cubicBezTo>
                  <a:cubicBezTo>
                    <a:pt x="46528" y="3728"/>
                    <a:pt x="45833" y="4324"/>
                    <a:pt x="45024" y="4768"/>
                  </a:cubicBezTo>
                  <a:cubicBezTo>
                    <a:pt x="44142" y="5251"/>
                    <a:pt x="43197" y="5604"/>
                    <a:pt x="42307" y="6071"/>
                  </a:cubicBezTo>
                  <a:cubicBezTo>
                    <a:pt x="41441" y="6525"/>
                    <a:pt x="40704" y="7150"/>
                    <a:pt x="39755" y="7440"/>
                  </a:cubicBezTo>
                  <a:cubicBezTo>
                    <a:pt x="38888" y="7705"/>
                    <a:pt x="37978" y="7782"/>
                    <a:pt x="37097" y="7984"/>
                  </a:cubicBezTo>
                  <a:cubicBezTo>
                    <a:pt x="36172" y="8196"/>
                    <a:pt x="35304" y="8513"/>
                    <a:pt x="34431" y="8880"/>
                  </a:cubicBezTo>
                  <a:cubicBezTo>
                    <a:pt x="33595" y="9232"/>
                    <a:pt x="32748" y="9559"/>
                    <a:pt x="31839" y="9664"/>
                  </a:cubicBezTo>
                  <a:cubicBezTo>
                    <a:pt x="31201" y="9738"/>
                    <a:pt x="30553" y="9757"/>
                    <a:pt x="29906" y="9757"/>
                  </a:cubicBezTo>
                  <a:cubicBezTo>
                    <a:pt x="29444" y="9757"/>
                    <a:pt x="28983" y="9748"/>
                    <a:pt x="28525" y="9742"/>
                  </a:cubicBezTo>
                  <a:cubicBezTo>
                    <a:pt x="28011" y="9736"/>
                    <a:pt x="27495" y="9728"/>
                    <a:pt x="26980" y="9728"/>
                  </a:cubicBezTo>
                  <a:cubicBezTo>
                    <a:pt x="26411" y="9728"/>
                    <a:pt x="25842" y="9738"/>
                    <a:pt x="25274" y="9771"/>
                  </a:cubicBezTo>
                  <a:cubicBezTo>
                    <a:pt x="24178" y="9834"/>
                    <a:pt x="23099" y="10061"/>
                    <a:pt x="21997" y="10064"/>
                  </a:cubicBezTo>
                  <a:cubicBezTo>
                    <a:pt x="21989" y="10064"/>
                    <a:pt x="21981" y="10064"/>
                    <a:pt x="21973" y="10064"/>
                  </a:cubicBezTo>
                  <a:cubicBezTo>
                    <a:pt x="21009" y="10064"/>
                    <a:pt x="20052" y="9940"/>
                    <a:pt x="19100" y="9800"/>
                  </a:cubicBezTo>
                  <a:cubicBezTo>
                    <a:pt x="18065" y="9647"/>
                    <a:pt x="17033" y="9491"/>
                    <a:pt x="15987" y="9451"/>
                  </a:cubicBezTo>
                  <a:cubicBezTo>
                    <a:pt x="14975" y="9412"/>
                    <a:pt x="13967" y="9340"/>
                    <a:pt x="12968" y="9168"/>
                  </a:cubicBezTo>
                  <a:cubicBezTo>
                    <a:pt x="11990" y="8998"/>
                    <a:pt x="11033" y="8735"/>
                    <a:pt x="10102" y="8395"/>
                  </a:cubicBezTo>
                  <a:cubicBezTo>
                    <a:pt x="9619" y="8218"/>
                    <a:pt x="9149" y="8012"/>
                    <a:pt x="8658" y="7855"/>
                  </a:cubicBezTo>
                  <a:cubicBezTo>
                    <a:pt x="8185" y="7704"/>
                    <a:pt x="7702" y="7583"/>
                    <a:pt x="7219" y="7467"/>
                  </a:cubicBezTo>
                  <a:cubicBezTo>
                    <a:pt x="6285" y="7243"/>
                    <a:pt x="5339" y="7036"/>
                    <a:pt x="4453" y="6659"/>
                  </a:cubicBezTo>
                  <a:cubicBezTo>
                    <a:pt x="3755" y="6361"/>
                    <a:pt x="3231" y="5965"/>
                    <a:pt x="2718" y="5415"/>
                  </a:cubicBezTo>
                  <a:cubicBezTo>
                    <a:pt x="2222" y="4885"/>
                    <a:pt x="1758" y="4314"/>
                    <a:pt x="1201" y="3844"/>
                  </a:cubicBezTo>
                  <a:cubicBezTo>
                    <a:pt x="855" y="3551"/>
                    <a:pt x="441" y="3285"/>
                    <a:pt x="1" y="3248"/>
                  </a:cubicBezTo>
                  <a:lnTo>
                    <a:pt x="1" y="3248"/>
                  </a:lnTo>
                  <a:cubicBezTo>
                    <a:pt x="915" y="4692"/>
                    <a:pt x="2143" y="5950"/>
                    <a:pt x="3576" y="6921"/>
                  </a:cubicBezTo>
                  <a:cubicBezTo>
                    <a:pt x="5408" y="8161"/>
                    <a:pt x="7562" y="8933"/>
                    <a:pt x="9672" y="9544"/>
                  </a:cubicBezTo>
                  <a:cubicBezTo>
                    <a:pt x="11947" y="10200"/>
                    <a:pt x="14283" y="10612"/>
                    <a:pt x="16634" y="10870"/>
                  </a:cubicBezTo>
                  <a:cubicBezTo>
                    <a:pt x="19022" y="11132"/>
                    <a:pt x="21428" y="11235"/>
                    <a:pt x="23827" y="11240"/>
                  </a:cubicBezTo>
                  <a:cubicBezTo>
                    <a:pt x="23878" y="11240"/>
                    <a:pt x="23928" y="11240"/>
                    <a:pt x="23979" y="11240"/>
                  </a:cubicBezTo>
                  <a:cubicBezTo>
                    <a:pt x="26395" y="11240"/>
                    <a:pt x="28812" y="11119"/>
                    <a:pt x="31209" y="10818"/>
                  </a:cubicBezTo>
                  <a:cubicBezTo>
                    <a:pt x="33636" y="10513"/>
                    <a:pt x="36054" y="10037"/>
                    <a:pt x="38387" y="9292"/>
                  </a:cubicBezTo>
                  <a:cubicBezTo>
                    <a:pt x="39492" y="8940"/>
                    <a:pt x="40562" y="8481"/>
                    <a:pt x="41597" y="7957"/>
                  </a:cubicBezTo>
                  <a:cubicBezTo>
                    <a:pt x="42516" y="7490"/>
                    <a:pt x="43432" y="6994"/>
                    <a:pt x="44279" y="6403"/>
                  </a:cubicBezTo>
                  <a:cubicBezTo>
                    <a:pt x="45723" y="5395"/>
                    <a:pt x="46890" y="4084"/>
                    <a:pt x="47712" y="2526"/>
                  </a:cubicBezTo>
                  <a:cubicBezTo>
                    <a:pt x="48140" y="1713"/>
                    <a:pt x="48473" y="869"/>
                    <a:pt x="48719"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706;p69"/>
            <p:cNvSpPr/>
            <p:nvPr/>
          </p:nvSpPr>
          <p:spPr>
            <a:xfrm>
              <a:off x="5346950" y="4788550"/>
              <a:ext cx="267925" cy="106800"/>
            </a:xfrm>
            <a:custGeom>
              <a:avLst/>
              <a:gdLst/>
              <a:ahLst/>
              <a:cxnLst/>
              <a:rect l="l" t="t" r="r" b="b"/>
              <a:pathLst>
                <a:path w="10717" h="4272" extrusionOk="0">
                  <a:moveTo>
                    <a:pt x="5090" y="1"/>
                  </a:moveTo>
                  <a:cubicBezTo>
                    <a:pt x="5056" y="1"/>
                    <a:pt x="5021" y="2"/>
                    <a:pt x="4986" y="4"/>
                  </a:cubicBezTo>
                  <a:cubicBezTo>
                    <a:pt x="4365" y="40"/>
                    <a:pt x="3813" y="408"/>
                    <a:pt x="3205" y="534"/>
                  </a:cubicBezTo>
                  <a:cubicBezTo>
                    <a:pt x="2786" y="622"/>
                    <a:pt x="2349" y="591"/>
                    <a:pt x="1927" y="669"/>
                  </a:cubicBezTo>
                  <a:cubicBezTo>
                    <a:pt x="1128" y="818"/>
                    <a:pt x="397" y="1412"/>
                    <a:pt x="199" y="2202"/>
                  </a:cubicBezTo>
                  <a:cubicBezTo>
                    <a:pt x="0" y="2992"/>
                    <a:pt x="813" y="3891"/>
                    <a:pt x="2173" y="4271"/>
                  </a:cubicBezTo>
                  <a:cubicBezTo>
                    <a:pt x="1821" y="4074"/>
                    <a:pt x="1377" y="3720"/>
                    <a:pt x="1260" y="3334"/>
                  </a:cubicBezTo>
                  <a:cubicBezTo>
                    <a:pt x="1260" y="3334"/>
                    <a:pt x="1206" y="2741"/>
                    <a:pt x="1513" y="2478"/>
                  </a:cubicBezTo>
                  <a:cubicBezTo>
                    <a:pt x="1737" y="2286"/>
                    <a:pt x="1956" y="2135"/>
                    <a:pt x="2246" y="2075"/>
                  </a:cubicBezTo>
                  <a:cubicBezTo>
                    <a:pt x="3256" y="1864"/>
                    <a:pt x="4274" y="1650"/>
                    <a:pt x="5306" y="1647"/>
                  </a:cubicBezTo>
                  <a:cubicBezTo>
                    <a:pt x="5340" y="1647"/>
                    <a:pt x="5374" y="1647"/>
                    <a:pt x="5408" y="1647"/>
                  </a:cubicBezTo>
                  <a:cubicBezTo>
                    <a:pt x="6652" y="1647"/>
                    <a:pt x="7917" y="1725"/>
                    <a:pt x="9074" y="2176"/>
                  </a:cubicBezTo>
                  <a:cubicBezTo>
                    <a:pt x="9284" y="2257"/>
                    <a:pt x="9626" y="2602"/>
                    <a:pt x="9758" y="2783"/>
                  </a:cubicBezTo>
                  <a:cubicBezTo>
                    <a:pt x="10074" y="3221"/>
                    <a:pt x="9657" y="3778"/>
                    <a:pt x="9069" y="4268"/>
                  </a:cubicBezTo>
                  <a:cubicBezTo>
                    <a:pt x="9648" y="4177"/>
                    <a:pt x="10308" y="3740"/>
                    <a:pt x="10512" y="3191"/>
                  </a:cubicBezTo>
                  <a:cubicBezTo>
                    <a:pt x="10716" y="2645"/>
                    <a:pt x="10552" y="1965"/>
                    <a:pt x="10088" y="1608"/>
                  </a:cubicBezTo>
                  <a:cubicBezTo>
                    <a:pt x="9872" y="1442"/>
                    <a:pt x="9607" y="1349"/>
                    <a:pt x="9394" y="1178"/>
                  </a:cubicBezTo>
                  <a:cubicBezTo>
                    <a:pt x="9174" y="1003"/>
                    <a:pt x="9017" y="752"/>
                    <a:pt x="8776" y="607"/>
                  </a:cubicBezTo>
                  <a:cubicBezTo>
                    <a:pt x="8570" y="482"/>
                    <a:pt x="8337" y="451"/>
                    <a:pt x="8095" y="451"/>
                  </a:cubicBezTo>
                  <a:cubicBezTo>
                    <a:pt x="7858" y="451"/>
                    <a:pt x="7613" y="481"/>
                    <a:pt x="7375" y="481"/>
                  </a:cubicBezTo>
                  <a:cubicBezTo>
                    <a:pt x="7334" y="481"/>
                    <a:pt x="7294" y="480"/>
                    <a:pt x="7253" y="478"/>
                  </a:cubicBezTo>
                  <a:cubicBezTo>
                    <a:pt x="6514" y="440"/>
                    <a:pt x="5826" y="1"/>
                    <a:pt x="5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707;p69"/>
            <p:cNvSpPr/>
            <p:nvPr/>
          </p:nvSpPr>
          <p:spPr>
            <a:xfrm>
              <a:off x="4833900" y="4873825"/>
              <a:ext cx="1307575" cy="366875"/>
            </a:xfrm>
            <a:custGeom>
              <a:avLst/>
              <a:gdLst/>
              <a:ahLst/>
              <a:cxnLst/>
              <a:rect l="l" t="t" r="r" b="b"/>
              <a:pathLst>
                <a:path w="52303" h="14675" extrusionOk="0">
                  <a:moveTo>
                    <a:pt x="51534" y="1"/>
                  </a:moveTo>
                  <a:lnTo>
                    <a:pt x="51534" y="1"/>
                  </a:lnTo>
                  <a:cubicBezTo>
                    <a:pt x="50901" y="2726"/>
                    <a:pt x="48929" y="5030"/>
                    <a:pt x="46625" y="6617"/>
                  </a:cubicBezTo>
                  <a:cubicBezTo>
                    <a:pt x="44323" y="8204"/>
                    <a:pt x="41640" y="9146"/>
                    <a:pt x="38945" y="9893"/>
                  </a:cubicBezTo>
                  <a:cubicBezTo>
                    <a:pt x="34441" y="11141"/>
                    <a:pt x="29725" y="11877"/>
                    <a:pt x="25048" y="11877"/>
                  </a:cubicBezTo>
                  <a:cubicBezTo>
                    <a:pt x="20084" y="11877"/>
                    <a:pt x="15165" y="11048"/>
                    <a:pt x="10593" y="9123"/>
                  </a:cubicBezTo>
                  <a:cubicBezTo>
                    <a:pt x="9539" y="8681"/>
                    <a:pt x="8503" y="8178"/>
                    <a:pt x="7401" y="7870"/>
                  </a:cubicBezTo>
                  <a:cubicBezTo>
                    <a:pt x="6799" y="7702"/>
                    <a:pt x="6181" y="7592"/>
                    <a:pt x="5590" y="7389"/>
                  </a:cubicBezTo>
                  <a:cubicBezTo>
                    <a:pt x="2677" y="6390"/>
                    <a:pt x="827" y="3165"/>
                    <a:pt x="936" y="87"/>
                  </a:cubicBezTo>
                  <a:lnTo>
                    <a:pt x="936" y="87"/>
                  </a:lnTo>
                  <a:cubicBezTo>
                    <a:pt x="374" y="1838"/>
                    <a:pt x="1" y="4263"/>
                    <a:pt x="901" y="5463"/>
                  </a:cubicBezTo>
                  <a:cubicBezTo>
                    <a:pt x="1256" y="5936"/>
                    <a:pt x="1295" y="6280"/>
                    <a:pt x="1395" y="6863"/>
                  </a:cubicBezTo>
                  <a:cubicBezTo>
                    <a:pt x="1444" y="7142"/>
                    <a:pt x="1817" y="7642"/>
                    <a:pt x="2025" y="7833"/>
                  </a:cubicBezTo>
                  <a:cubicBezTo>
                    <a:pt x="2595" y="8352"/>
                    <a:pt x="3209" y="8277"/>
                    <a:pt x="3832" y="8820"/>
                  </a:cubicBezTo>
                  <a:cubicBezTo>
                    <a:pt x="4244" y="9177"/>
                    <a:pt x="4302" y="9799"/>
                    <a:pt x="4640" y="10227"/>
                  </a:cubicBezTo>
                  <a:cubicBezTo>
                    <a:pt x="5382" y="11166"/>
                    <a:pt x="6932" y="10716"/>
                    <a:pt x="7991" y="11271"/>
                  </a:cubicBezTo>
                  <a:cubicBezTo>
                    <a:pt x="8552" y="11565"/>
                    <a:pt x="8927" y="12119"/>
                    <a:pt x="9427" y="12507"/>
                  </a:cubicBezTo>
                  <a:cubicBezTo>
                    <a:pt x="9936" y="12902"/>
                    <a:pt x="10580" y="13107"/>
                    <a:pt x="11224" y="13107"/>
                  </a:cubicBezTo>
                  <a:cubicBezTo>
                    <a:pt x="11666" y="13107"/>
                    <a:pt x="12108" y="13010"/>
                    <a:pt x="12505" y="12812"/>
                  </a:cubicBezTo>
                  <a:cubicBezTo>
                    <a:pt x="13262" y="13621"/>
                    <a:pt x="14365" y="14091"/>
                    <a:pt x="15471" y="14091"/>
                  </a:cubicBezTo>
                  <a:cubicBezTo>
                    <a:pt x="15559" y="14091"/>
                    <a:pt x="15648" y="14088"/>
                    <a:pt x="15736" y="14082"/>
                  </a:cubicBezTo>
                  <a:cubicBezTo>
                    <a:pt x="16139" y="14053"/>
                    <a:pt x="16537" y="13966"/>
                    <a:pt x="16939" y="13963"/>
                  </a:cubicBezTo>
                  <a:cubicBezTo>
                    <a:pt x="16952" y="13963"/>
                    <a:pt x="16968" y="13962"/>
                    <a:pt x="16985" y="13962"/>
                  </a:cubicBezTo>
                  <a:cubicBezTo>
                    <a:pt x="17492" y="13962"/>
                    <a:pt x="19814" y="14033"/>
                    <a:pt x="20187" y="14084"/>
                  </a:cubicBezTo>
                  <a:cubicBezTo>
                    <a:pt x="21284" y="14236"/>
                    <a:pt x="22882" y="14674"/>
                    <a:pt x="24003" y="14674"/>
                  </a:cubicBezTo>
                  <a:cubicBezTo>
                    <a:pt x="24017" y="14674"/>
                    <a:pt x="24031" y="14674"/>
                    <a:pt x="24045" y="14674"/>
                  </a:cubicBezTo>
                  <a:cubicBezTo>
                    <a:pt x="26766" y="14646"/>
                    <a:pt x="26906" y="14162"/>
                    <a:pt x="29627" y="14135"/>
                  </a:cubicBezTo>
                  <a:cubicBezTo>
                    <a:pt x="29676" y="14134"/>
                    <a:pt x="29726" y="14134"/>
                    <a:pt x="29775" y="14134"/>
                  </a:cubicBezTo>
                  <a:cubicBezTo>
                    <a:pt x="30539" y="14134"/>
                    <a:pt x="31304" y="14189"/>
                    <a:pt x="32066" y="14189"/>
                  </a:cubicBezTo>
                  <a:cubicBezTo>
                    <a:pt x="32502" y="14189"/>
                    <a:pt x="32938" y="14171"/>
                    <a:pt x="33372" y="14114"/>
                  </a:cubicBezTo>
                  <a:cubicBezTo>
                    <a:pt x="34871" y="13918"/>
                    <a:pt x="36331" y="13340"/>
                    <a:pt x="37769" y="12877"/>
                  </a:cubicBezTo>
                  <a:cubicBezTo>
                    <a:pt x="39768" y="12231"/>
                    <a:pt x="41559" y="10725"/>
                    <a:pt x="43658" y="10637"/>
                  </a:cubicBezTo>
                  <a:cubicBezTo>
                    <a:pt x="45887" y="10544"/>
                    <a:pt x="46993" y="7859"/>
                    <a:pt x="49036" y="7221"/>
                  </a:cubicBezTo>
                  <a:cubicBezTo>
                    <a:pt x="50946" y="6625"/>
                    <a:pt x="52303" y="2913"/>
                    <a:pt x="51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708;p69"/>
            <p:cNvSpPr/>
            <p:nvPr/>
          </p:nvSpPr>
          <p:spPr>
            <a:xfrm>
              <a:off x="5193000" y="4934100"/>
              <a:ext cx="179100" cy="152250"/>
            </a:xfrm>
            <a:custGeom>
              <a:avLst/>
              <a:gdLst/>
              <a:ahLst/>
              <a:cxnLst/>
              <a:rect l="l" t="t" r="r" b="b"/>
              <a:pathLst>
                <a:path w="7164" h="6090" extrusionOk="0">
                  <a:moveTo>
                    <a:pt x="5551" y="0"/>
                  </a:moveTo>
                  <a:cubicBezTo>
                    <a:pt x="5357" y="0"/>
                    <a:pt x="5164" y="6"/>
                    <a:pt x="4973" y="17"/>
                  </a:cubicBezTo>
                  <a:cubicBezTo>
                    <a:pt x="3860" y="82"/>
                    <a:pt x="2731" y="324"/>
                    <a:pt x="1912" y="806"/>
                  </a:cubicBezTo>
                  <a:cubicBezTo>
                    <a:pt x="1102" y="1284"/>
                    <a:pt x="410" y="2001"/>
                    <a:pt x="258" y="2731"/>
                  </a:cubicBezTo>
                  <a:cubicBezTo>
                    <a:pt x="1" y="4150"/>
                    <a:pt x="1371" y="5732"/>
                    <a:pt x="4040" y="6088"/>
                  </a:cubicBezTo>
                  <a:cubicBezTo>
                    <a:pt x="4050" y="6089"/>
                    <a:pt x="4061" y="6090"/>
                    <a:pt x="4072" y="6090"/>
                  </a:cubicBezTo>
                  <a:cubicBezTo>
                    <a:pt x="4172" y="6090"/>
                    <a:pt x="4273" y="6028"/>
                    <a:pt x="4307" y="5958"/>
                  </a:cubicBezTo>
                  <a:cubicBezTo>
                    <a:pt x="4633" y="5299"/>
                    <a:pt x="4940" y="4695"/>
                    <a:pt x="5225" y="4135"/>
                  </a:cubicBezTo>
                  <a:cubicBezTo>
                    <a:pt x="6034" y="2543"/>
                    <a:pt x="6722" y="1269"/>
                    <a:pt x="7146" y="207"/>
                  </a:cubicBezTo>
                  <a:cubicBezTo>
                    <a:pt x="7163" y="162"/>
                    <a:pt x="7109" y="124"/>
                    <a:pt x="7017" y="109"/>
                  </a:cubicBezTo>
                  <a:cubicBezTo>
                    <a:pt x="6537" y="36"/>
                    <a:pt x="6041" y="0"/>
                    <a:pt x="5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709;p69"/>
            <p:cNvSpPr/>
            <p:nvPr/>
          </p:nvSpPr>
          <p:spPr>
            <a:xfrm>
              <a:off x="5213950" y="4940600"/>
              <a:ext cx="156075" cy="133600"/>
            </a:xfrm>
            <a:custGeom>
              <a:avLst/>
              <a:gdLst/>
              <a:ahLst/>
              <a:cxnLst/>
              <a:rect l="l" t="t" r="r" b="b"/>
              <a:pathLst>
                <a:path w="6243" h="5344" extrusionOk="0">
                  <a:moveTo>
                    <a:pt x="4864" y="0"/>
                  </a:moveTo>
                  <a:cubicBezTo>
                    <a:pt x="3963" y="0"/>
                    <a:pt x="3030" y="125"/>
                    <a:pt x="2333" y="383"/>
                  </a:cubicBezTo>
                  <a:cubicBezTo>
                    <a:pt x="1202" y="803"/>
                    <a:pt x="306" y="1596"/>
                    <a:pt x="165" y="2452"/>
                  </a:cubicBezTo>
                  <a:cubicBezTo>
                    <a:pt x="1" y="3451"/>
                    <a:pt x="1108" y="5060"/>
                    <a:pt x="3645" y="5343"/>
                  </a:cubicBezTo>
                  <a:cubicBezTo>
                    <a:pt x="4755" y="3106"/>
                    <a:pt x="5835" y="1131"/>
                    <a:pt x="6243" y="106"/>
                  </a:cubicBezTo>
                  <a:cubicBezTo>
                    <a:pt x="5820" y="36"/>
                    <a:pt x="5346" y="0"/>
                    <a:pt x="486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710;p69"/>
            <p:cNvSpPr/>
            <p:nvPr/>
          </p:nvSpPr>
          <p:spPr>
            <a:xfrm>
              <a:off x="5223200" y="4944750"/>
              <a:ext cx="141125" cy="119225"/>
            </a:xfrm>
            <a:custGeom>
              <a:avLst/>
              <a:gdLst/>
              <a:ahLst/>
              <a:cxnLst/>
              <a:rect l="l" t="t" r="r" b="b"/>
              <a:pathLst>
                <a:path w="5645" h="4769" extrusionOk="0">
                  <a:moveTo>
                    <a:pt x="4414" y="0"/>
                  </a:moveTo>
                  <a:cubicBezTo>
                    <a:pt x="3571" y="0"/>
                    <a:pt x="2663" y="115"/>
                    <a:pt x="2052" y="356"/>
                  </a:cubicBezTo>
                  <a:cubicBezTo>
                    <a:pt x="1068" y="745"/>
                    <a:pt x="285" y="1469"/>
                    <a:pt x="152" y="2229"/>
                  </a:cubicBezTo>
                  <a:cubicBezTo>
                    <a:pt x="1" y="3101"/>
                    <a:pt x="1184" y="4568"/>
                    <a:pt x="3281" y="4768"/>
                  </a:cubicBezTo>
                  <a:cubicBezTo>
                    <a:pt x="4263" y="2837"/>
                    <a:pt x="5253" y="1027"/>
                    <a:pt x="5645" y="95"/>
                  </a:cubicBezTo>
                  <a:cubicBezTo>
                    <a:pt x="5289" y="33"/>
                    <a:pt x="4861" y="0"/>
                    <a:pt x="4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711;p69"/>
            <p:cNvSpPr/>
            <p:nvPr/>
          </p:nvSpPr>
          <p:spPr>
            <a:xfrm>
              <a:off x="5230975" y="4975750"/>
              <a:ext cx="112800" cy="24275"/>
            </a:xfrm>
            <a:custGeom>
              <a:avLst/>
              <a:gdLst/>
              <a:ahLst/>
              <a:cxnLst/>
              <a:rect l="l" t="t" r="r" b="b"/>
              <a:pathLst>
                <a:path w="4512" h="971" extrusionOk="0">
                  <a:moveTo>
                    <a:pt x="58" y="0"/>
                  </a:moveTo>
                  <a:cubicBezTo>
                    <a:pt x="23" y="0"/>
                    <a:pt x="1" y="31"/>
                    <a:pt x="26" y="42"/>
                  </a:cubicBezTo>
                  <a:cubicBezTo>
                    <a:pt x="267" y="139"/>
                    <a:pt x="608" y="185"/>
                    <a:pt x="902" y="247"/>
                  </a:cubicBezTo>
                  <a:cubicBezTo>
                    <a:pt x="1244" y="319"/>
                    <a:pt x="1596" y="392"/>
                    <a:pt x="1955" y="467"/>
                  </a:cubicBezTo>
                  <a:cubicBezTo>
                    <a:pt x="2728" y="627"/>
                    <a:pt x="3539" y="793"/>
                    <a:pt x="4386" y="967"/>
                  </a:cubicBezTo>
                  <a:cubicBezTo>
                    <a:pt x="4395" y="969"/>
                    <a:pt x="4404" y="970"/>
                    <a:pt x="4413" y="970"/>
                  </a:cubicBezTo>
                  <a:cubicBezTo>
                    <a:pt x="4487" y="970"/>
                    <a:pt x="4511" y="899"/>
                    <a:pt x="4428" y="882"/>
                  </a:cubicBezTo>
                  <a:cubicBezTo>
                    <a:pt x="3586" y="712"/>
                    <a:pt x="2779" y="549"/>
                    <a:pt x="2010" y="391"/>
                  </a:cubicBezTo>
                  <a:cubicBezTo>
                    <a:pt x="1653" y="318"/>
                    <a:pt x="1303" y="245"/>
                    <a:pt x="960" y="174"/>
                  </a:cubicBezTo>
                  <a:cubicBezTo>
                    <a:pt x="669" y="113"/>
                    <a:pt x="373" y="24"/>
                    <a:pt x="63" y="1"/>
                  </a:cubicBezTo>
                  <a:cubicBezTo>
                    <a:pt x="61" y="0"/>
                    <a:pt x="59" y="0"/>
                    <a:pt x="5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712;p69"/>
            <p:cNvSpPr/>
            <p:nvPr/>
          </p:nvSpPr>
          <p:spPr>
            <a:xfrm>
              <a:off x="5228075" y="4997675"/>
              <a:ext cx="115925" cy="33650"/>
            </a:xfrm>
            <a:custGeom>
              <a:avLst/>
              <a:gdLst/>
              <a:ahLst/>
              <a:cxnLst/>
              <a:rect l="l" t="t" r="r" b="b"/>
              <a:pathLst>
                <a:path w="4637" h="1346" extrusionOk="0">
                  <a:moveTo>
                    <a:pt x="4520" y="0"/>
                  </a:moveTo>
                  <a:cubicBezTo>
                    <a:pt x="4509" y="0"/>
                    <a:pt x="4499" y="2"/>
                    <a:pt x="4487" y="5"/>
                  </a:cubicBezTo>
                  <a:cubicBezTo>
                    <a:pt x="3764" y="212"/>
                    <a:pt x="3026" y="425"/>
                    <a:pt x="2271" y="640"/>
                  </a:cubicBezTo>
                  <a:cubicBezTo>
                    <a:pt x="1885" y="750"/>
                    <a:pt x="1496" y="860"/>
                    <a:pt x="1101" y="971"/>
                  </a:cubicBezTo>
                  <a:cubicBezTo>
                    <a:pt x="756" y="1069"/>
                    <a:pt x="369" y="1149"/>
                    <a:pt x="41" y="1290"/>
                  </a:cubicBezTo>
                  <a:cubicBezTo>
                    <a:pt x="1" y="1307"/>
                    <a:pt x="19" y="1345"/>
                    <a:pt x="56" y="1345"/>
                  </a:cubicBezTo>
                  <a:cubicBezTo>
                    <a:pt x="59" y="1345"/>
                    <a:pt x="62" y="1345"/>
                    <a:pt x="65" y="1344"/>
                  </a:cubicBezTo>
                  <a:cubicBezTo>
                    <a:pt x="446" y="1291"/>
                    <a:pt x="834" y="1152"/>
                    <a:pt x="1195" y="1050"/>
                  </a:cubicBezTo>
                  <a:cubicBezTo>
                    <a:pt x="1576" y="943"/>
                    <a:pt x="1955" y="834"/>
                    <a:pt x="2328" y="728"/>
                  </a:cubicBezTo>
                  <a:cubicBezTo>
                    <a:pt x="3089" y="510"/>
                    <a:pt x="3832" y="296"/>
                    <a:pt x="4562" y="85"/>
                  </a:cubicBezTo>
                  <a:cubicBezTo>
                    <a:pt x="4636" y="63"/>
                    <a:pt x="4590" y="0"/>
                    <a:pt x="4520"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713;p69"/>
            <p:cNvSpPr/>
            <p:nvPr/>
          </p:nvSpPr>
          <p:spPr>
            <a:xfrm>
              <a:off x="5295125" y="4945475"/>
              <a:ext cx="46500" cy="52250"/>
            </a:xfrm>
            <a:custGeom>
              <a:avLst/>
              <a:gdLst/>
              <a:ahLst/>
              <a:cxnLst/>
              <a:rect l="l" t="t" r="r" b="b"/>
              <a:pathLst>
                <a:path w="1860" h="2090" extrusionOk="0">
                  <a:moveTo>
                    <a:pt x="47" y="1"/>
                  </a:moveTo>
                  <a:cubicBezTo>
                    <a:pt x="25" y="1"/>
                    <a:pt x="0" y="12"/>
                    <a:pt x="4" y="22"/>
                  </a:cubicBezTo>
                  <a:cubicBezTo>
                    <a:pt x="51" y="165"/>
                    <a:pt x="208" y="305"/>
                    <a:pt x="322" y="443"/>
                  </a:cubicBezTo>
                  <a:cubicBezTo>
                    <a:pt x="448" y="593"/>
                    <a:pt x="578" y="747"/>
                    <a:pt x="712" y="907"/>
                  </a:cubicBezTo>
                  <a:cubicBezTo>
                    <a:pt x="1014" y="1264"/>
                    <a:pt x="1342" y="1650"/>
                    <a:pt x="1697" y="2066"/>
                  </a:cubicBezTo>
                  <a:cubicBezTo>
                    <a:pt x="1712" y="2083"/>
                    <a:pt x="1736" y="2090"/>
                    <a:pt x="1760" y="2090"/>
                  </a:cubicBezTo>
                  <a:cubicBezTo>
                    <a:pt x="1810" y="2090"/>
                    <a:pt x="1860" y="2060"/>
                    <a:pt x="1829" y="2026"/>
                  </a:cubicBezTo>
                  <a:cubicBezTo>
                    <a:pt x="1469" y="1612"/>
                    <a:pt x="1138" y="1230"/>
                    <a:pt x="830" y="873"/>
                  </a:cubicBezTo>
                  <a:cubicBezTo>
                    <a:pt x="694" y="715"/>
                    <a:pt x="563" y="561"/>
                    <a:pt x="437" y="412"/>
                  </a:cubicBezTo>
                  <a:cubicBezTo>
                    <a:pt x="320" y="274"/>
                    <a:pt x="231" y="119"/>
                    <a:pt x="68" y="6"/>
                  </a:cubicBezTo>
                  <a:cubicBezTo>
                    <a:pt x="62" y="2"/>
                    <a:pt x="55" y="1"/>
                    <a:pt x="47"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714;p69"/>
            <p:cNvSpPr/>
            <p:nvPr/>
          </p:nvSpPr>
          <p:spPr>
            <a:xfrm>
              <a:off x="5325150" y="4990950"/>
              <a:ext cx="21300" cy="15225"/>
            </a:xfrm>
            <a:custGeom>
              <a:avLst/>
              <a:gdLst/>
              <a:ahLst/>
              <a:cxnLst/>
              <a:rect l="l" t="t" r="r" b="b"/>
              <a:pathLst>
                <a:path w="852" h="609" extrusionOk="0">
                  <a:moveTo>
                    <a:pt x="478" y="0"/>
                  </a:moveTo>
                  <a:cubicBezTo>
                    <a:pt x="450" y="0"/>
                    <a:pt x="421" y="1"/>
                    <a:pt x="393" y="4"/>
                  </a:cubicBezTo>
                  <a:cubicBezTo>
                    <a:pt x="272" y="14"/>
                    <a:pt x="155" y="52"/>
                    <a:pt x="87" y="113"/>
                  </a:cubicBezTo>
                  <a:cubicBezTo>
                    <a:pt x="26" y="166"/>
                    <a:pt x="0" y="245"/>
                    <a:pt x="12" y="309"/>
                  </a:cubicBezTo>
                  <a:cubicBezTo>
                    <a:pt x="22" y="366"/>
                    <a:pt x="66" y="433"/>
                    <a:pt x="132" y="480"/>
                  </a:cubicBezTo>
                  <a:cubicBezTo>
                    <a:pt x="248" y="560"/>
                    <a:pt x="421" y="604"/>
                    <a:pt x="579" y="609"/>
                  </a:cubicBezTo>
                  <a:cubicBezTo>
                    <a:pt x="673" y="426"/>
                    <a:pt x="764" y="248"/>
                    <a:pt x="852" y="76"/>
                  </a:cubicBezTo>
                  <a:cubicBezTo>
                    <a:pt x="749" y="29"/>
                    <a:pt x="616" y="0"/>
                    <a:pt x="47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715;p69"/>
            <p:cNvSpPr/>
            <p:nvPr/>
          </p:nvSpPr>
          <p:spPr>
            <a:xfrm>
              <a:off x="5326025" y="4992650"/>
              <a:ext cx="13650" cy="6850"/>
            </a:xfrm>
            <a:custGeom>
              <a:avLst/>
              <a:gdLst/>
              <a:ahLst/>
              <a:cxnLst/>
              <a:rect l="l" t="t" r="r" b="b"/>
              <a:pathLst>
                <a:path w="546" h="274" extrusionOk="0">
                  <a:moveTo>
                    <a:pt x="372" y="0"/>
                  </a:moveTo>
                  <a:cubicBezTo>
                    <a:pt x="364" y="0"/>
                    <a:pt x="355" y="1"/>
                    <a:pt x="347" y="2"/>
                  </a:cubicBezTo>
                  <a:cubicBezTo>
                    <a:pt x="321" y="4"/>
                    <a:pt x="294" y="10"/>
                    <a:pt x="271" y="17"/>
                  </a:cubicBezTo>
                  <a:cubicBezTo>
                    <a:pt x="222" y="30"/>
                    <a:pt x="180" y="50"/>
                    <a:pt x="145" y="74"/>
                  </a:cubicBezTo>
                  <a:cubicBezTo>
                    <a:pt x="82" y="116"/>
                    <a:pt x="1" y="229"/>
                    <a:pt x="125" y="266"/>
                  </a:cubicBezTo>
                  <a:cubicBezTo>
                    <a:pt x="144" y="271"/>
                    <a:pt x="164" y="274"/>
                    <a:pt x="184" y="274"/>
                  </a:cubicBezTo>
                  <a:cubicBezTo>
                    <a:pt x="220" y="274"/>
                    <a:pt x="253" y="264"/>
                    <a:pt x="275" y="245"/>
                  </a:cubicBezTo>
                  <a:cubicBezTo>
                    <a:pt x="295" y="226"/>
                    <a:pt x="304" y="208"/>
                    <a:pt x="325" y="188"/>
                  </a:cubicBezTo>
                  <a:cubicBezTo>
                    <a:pt x="338" y="175"/>
                    <a:pt x="358" y="165"/>
                    <a:pt x="381" y="158"/>
                  </a:cubicBezTo>
                  <a:cubicBezTo>
                    <a:pt x="394" y="155"/>
                    <a:pt x="397" y="154"/>
                    <a:pt x="397" y="154"/>
                  </a:cubicBezTo>
                  <a:lnTo>
                    <a:pt x="397" y="154"/>
                  </a:lnTo>
                  <a:cubicBezTo>
                    <a:pt x="397" y="154"/>
                    <a:pt x="389" y="156"/>
                    <a:pt x="391" y="156"/>
                  </a:cubicBezTo>
                  <a:cubicBezTo>
                    <a:pt x="392" y="156"/>
                    <a:pt x="397" y="156"/>
                    <a:pt x="409" y="153"/>
                  </a:cubicBezTo>
                  <a:cubicBezTo>
                    <a:pt x="443" y="147"/>
                    <a:pt x="463" y="137"/>
                    <a:pt x="490" y="125"/>
                  </a:cubicBezTo>
                  <a:cubicBezTo>
                    <a:pt x="546" y="101"/>
                    <a:pt x="537" y="35"/>
                    <a:pt x="471" y="17"/>
                  </a:cubicBezTo>
                  <a:cubicBezTo>
                    <a:pt x="438" y="9"/>
                    <a:pt x="408"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716;p69"/>
            <p:cNvSpPr/>
            <p:nvPr/>
          </p:nvSpPr>
          <p:spPr>
            <a:xfrm>
              <a:off x="5332350" y="4998850"/>
              <a:ext cx="7125" cy="3900"/>
            </a:xfrm>
            <a:custGeom>
              <a:avLst/>
              <a:gdLst/>
              <a:ahLst/>
              <a:cxnLst/>
              <a:rect l="l" t="t" r="r" b="b"/>
              <a:pathLst>
                <a:path w="285" h="156" extrusionOk="0">
                  <a:moveTo>
                    <a:pt x="146" y="1"/>
                  </a:moveTo>
                  <a:cubicBezTo>
                    <a:pt x="113" y="1"/>
                    <a:pt x="80" y="8"/>
                    <a:pt x="56" y="23"/>
                  </a:cubicBezTo>
                  <a:cubicBezTo>
                    <a:pt x="2" y="54"/>
                    <a:pt x="0" y="112"/>
                    <a:pt x="70" y="138"/>
                  </a:cubicBezTo>
                  <a:cubicBezTo>
                    <a:pt x="66" y="136"/>
                    <a:pt x="63" y="134"/>
                    <a:pt x="61" y="133"/>
                  </a:cubicBezTo>
                  <a:lnTo>
                    <a:pt x="61" y="133"/>
                  </a:lnTo>
                  <a:cubicBezTo>
                    <a:pt x="65" y="135"/>
                    <a:pt x="71" y="138"/>
                    <a:pt x="78" y="142"/>
                  </a:cubicBezTo>
                  <a:cubicBezTo>
                    <a:pt x="90" y="144"/>
                    <a:pt x="100" y="148"/>
                    <a:pt x="110" y="151"/>
                  </a:cubicBezTo>
                  <a:cubicBezTo>
                    <a:pt x="124" y="154"/>
                    <a:pt x="138" y="156"/>
                    <a:pt x="152" y="156"/>
                  </a:cubicBezTo>
                  <a:cubicBezTo>
                    <a:pt x="163" y="156"/>
                    <a:pt x="174" y="155"/>
                    <a:pt x="183" y="154"/>
                  </a:cubicBezTo>
                  <a:cubicBezTo>
                    <a:pt x="225" y="150"/>
                    <a:pt x="269" y="128"/>
                    <a:pt x="276" y="102"/>
                  </a:cubicBezTo>
                  <a:cubicBezTo>
                    <a:pt x="283" y="84"/>
                    <a:pt x="284" y="70"/>
                    <a:pt x="273" y="54"/>
                  </a:cubicBezTo>
                  <a:cubicBezTo>
                    <a:pt x="264" y="38"/>
                    <a:pt x="247" y="24"/>
                    <a:pt x="223" y="14"/>
                  </a:cubicBezTo>
                  <a:cubicBezTo>
                    <a:pt x="199" y="5"/>
                    <a:pt x="172"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717;p69"/>
            <p:cNvSpPr/>
            <p:nvPr/>
          </p:nvSpPr>
          <p:spPr>
            <a:xfrm>
              <a:off x="5287225" y="5030400"/>
              <a:ext cx="24675" cy="18175"/>
            </a:xfrm>
            <a:custGeom>
              <a:avLst/>
              <a:gdLst/>
              <a:ahLst/>
              <a:cxnLst/>
              <a:rect l="l" t="t" r="r" b="b"/>
              <a:pathLst>
                <a:path w="987" h="727" extrusionOk="0">
                  <a:moveTo>
                    <a:pt x="814" y="1"/>
                  </a:moveTo>
                  <a:cubicBezTo>
                    <a:pt x="777" y="1"/>
                    <a:pt x="738" y="11"/>
                    <a:pt x="706" y="35"/>
                  </a:cubicBezTo>
                  <a:cubicBezTo>
                    <a:pt x="480" y="211"/>
                    <a:pt x="207" y="415"/>
                    <a:pt x="40" y="631"/>
                  </a:cubicBezTo>
                  <a:cubicBezTo>
                    <a:pt x="0" y="683"/>
                    <a:pt x="68" y="727"/>
                    <a:pt x="137" y="727"/>
                  </a:cubicBezTo>
                  <a:cubicBezTo>
                    <a:pt x="160" y="727"/>
                    <a:pt x="184" y="722"/>
                    <a:pt x="204" y="710"/>
                  </a:cubicBezTo>
                  <a:cubicBezTo>
                    <a:pt x="357" y="626"/>
                    <a:pt x="481" y="514"/>
                    <a:pt x="605" y="412"/>
                  </a:cubicBezTo>
                  <a:cubicBezTo>
                    <a:pt x="715" y="323"/>
                    <a:pt x="835" y="234"/>
                    <a:pt x="923" y="136"/>
                  </a:cubicBezTo>
                  <a:cubicBezTo>
                    <a:pt x="987" y="64"/>
                    <a:pt x="906"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718;p69"/>
            <p:cNvSpPr/>
            <p:nvPr/>
          </p:nvSpPr>
          <p:spPr>
            <a:xfrm>
              <a:off x="5312650" y="5021225"/>
              <a:ext cx="10025" cy="6850"/>
            </a:xfrm>
            <a:custGeom>
              <a:avLst/>
              <a:gdLst/>
              <a:ahLst/>
              <a:cxnLst/>
              <a:rect l="l" t="t" r="r" b="b"/>
              <a:pathLst>
                <a:path w="401" h="274" extrusionOk="0">
                  <a:moveTo>
                    <a:pt x="245" y="0"/>
                  </a:moveTo>
                  <a:cubicBezTo>
                    <a:pt x="201" y="0"/>
                    <a:pt x="156" y="14"/>
                    <a:pt x="131" y="39"/>
                  </a:cubicBezTo>
                  <a:cubicBezTo>
                    <a:pt x="83" y="82"/>
                    <a:pt x="1" y="140"/>
                    <a:pt x="6" y="198"/>
                  </a:cubicBezTo>
                  <a:cubicBezTo>
                    <a:pt x="9" y="236"/>
                    <a:pt x="50" y="273"/>
                    <a:pt x="111" y="273"/>
                  </a:cubicBezTo>
                  <a:cubicBezTo>
                    <a:pt x="118" y="273"/>
                    <a:pt x="126" y="273"/>
                    <a:pt x="135" y="272"/>
                  </a:cubicBezTo>
                  <a:cubicBezTo>
                    <a:pt x="237" y="255"/>
                    <a:pt x="295" y="188"/>
                    <a:pt x="355" y="137"/>
                  </a:cubicBezTo>
                  <a:cubicBezTo>
                    <a:pt x="401" y="96"/>
                    <a:pt x="375" y="42"/>
                    <a:pt x="318" y="15"/>
                  </a:cubicBezTo>
                  <a:cubicBezTo>
                    <a:pt x="296" y="5"/>
                    <a:pt x="271" y="0"/>
                    <a:pt x="2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719;p69"/>
            <p:cNvSpPr/>
            <p:nvPr/>
          </p:nvSpPr>
          <p:spPr>
            <a:xfrm>
              <a:off x="5210150" y="5027925"/>
              <a:ext cx="13325" cy="13250"/>
            </a:xfrm>
            <a:custGeom>
              <a:avLst/>
              <a:gdLst/>
              <a:ahLst/>
              <a:cxnLst/>
              <a:rect l="l" t="t" r="r" b="b"/>
              <a:pathLst>
                <a:path w="533" h="530" extrusionOk="0">
                  <a:moveTo>
                    <a:pt x="146" y="1"/>
                  </a:moveTo>
                  <a:cubicBezTo>
                    <a:pt x="105" y="1"/>
                    <a:pt x="64" y="20"/>
                    <a:pt x="44" y="52"/>
                  </a:cubicBezTo>
                  <a:cubicBezTo>
                    <a:pt x="0" y="128"/>
                    <a:pt x="59" y="214"/>
                    <a:pt x="96" y="278"/>
                  </a:cubicBezTo>
                  <a:cubicBezTo>
                    <a:pt x="139" y="354"/>
                    <a:pt x="194" y="426"/>
                    <a:pt x="258" y="495"/>
                  </a:cubicBezTo>
                  <a:cubicBezTo>
                    <a:pt x="278" y="517"/>
                    <a:pt x="315" y="530"/>
                    <a:pt x="355" y="530"/>
                  </a:cubicBezTo>
                  <a:cubicBezTo>
                    <a:pt x="375" y="530"/>
                    <a:pt x="395" y="526"/>
                    <a:pt x="415" y="520"/>
                  </a:cubicBezTo>
                  <a:cubicBezTo>
                    <a:pt x="440" y="513"/>
                    <a:pt x="459" y="503"/>
                    <a:pt x="477" y="488"/>
                  </a:cubicBezTo>
                  <a:cubicBezTo>
                    <a:pt x="519" y="453"/>
                    <a:pt x="533" y="404"/>
                    <a:pt x="500" y="371"/>
                  </a:cubicBezTo>
                  <a:cubicBezTo>
                    <a:pt x="440" y="312"/>
                    <a:pt x="383" y="248"/>
                    <a:pt x="337" y="183"/>
                  </a:cubicBezTo>
                  <a:cubicBezTo>
                    <a:pt x="297" y="126"/>
                    <a:pt x="271" y="41"/>
                    <a:pt x="191" y="9"/>
                  </a:cubicBezTo>
                  <a:cubicBezTo>
                    <a:pt x="177" y="3"/>
                    <a:pt x="161"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720;p69"/>
            <p:cNvSpPr/>
            <p:nvPr/>
          </p:nvSpPr>
          <p:spPr>
            <a:xfrm>
              <a:off x="5222275" y="5042325"/>
              <a:ext cx="8525" cy="6475"/>
            </a:xfrm>
            <a:custGeom>
              <a:avLst/>
              <a:gdLst/>
              <a:ahLst/>
              <a:cxnLst/>
              <a:rect l="l" t="t" r="r" b="b"/>
              <a:pathLst>
                <a:path w="341" h="259" extrusionOk="0">
                  <a:moveTo>
                    <a:pt x="134" y="0"/>
                  </a:moveTo>
                  <a:cubicBezTo>
                    <a:pt x="70" y="0"/>
                    <a:pt x="0" y="43"/>
                    <a:pt x="4" y="90"/>
                  </a:cubicBezTo>
                  <a:cubicBezTo>
                    <a:pt x="7" y="120"/>
                    <a:pt x="21" y="144"/>
                    <a:pt x="36" y="168"/>
                  </a:cubicBezTo>
                  <a:cubicBezTo>
                    <a:pt x="58" y="206"/>
                    <a:pt x="79" y="238"/>
                    <a:pt x="135" y="253"/>
                  </a:cubicBezTo>
                  <a:cubicBezTo>
                    <a:pt x="149" y="257"/>
                    <a:pt x="163" y="259"/>
                    <a:pt x="177" y="259"/>
                  </a:cubicBezTo>
                  <a:cubicBezTo>
                    <a:pt x="255" y="259"/>
                    <a:pt x="340" y="206"/>
                    <a:pt x="334" y="146"/>
                  </a:cubicBezTo>
                  <a:cubicBezTo>
                    <a:pt x="331" y="102"/>
                    <a:pt x="299" y="77"/>
                    <a:pt x="257" y="51"/>
                  </a:cubicBezTo>
                  <a:cubicBezTo>
                    <a:pt x="229" y="35"/>
                    <a:pt x="203" y="15"/>
                    <a:pt x="167" y="5"/>
                  </a:cubicBezTo>
                  <a:cubicBezTo>
                    <a:pt x="157" y="2"/>
                    <a:pt x="14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721;p69"/>
            <p:cNvSpPr/>
            <p:nvPr/>
          </p:nvSpPr>
          <p:spPr>
            <a:xfrm>
              <a:off x="5222825" y="4984650"/>
              <a:ext cx="8050" cy="7175"/>
            </a:xfrm>
            <a:custGeom>
              <a:avLst/>
              <a:gdLst/>
              <a:ahLst/>
              <a:cxnLst/>
              <a:rect l="l" t="t" r="r" b="b"/>
              <a:pathLst>
                <a:path w="322" h="287" extrusionOk="0">
                  <a:moveTo>
                    <a:pt x="221" y="1"/>
                  </a:moveTo>
                  <a:cubicBezTo>
                    <a:pt x="179" y="1"/>
                    <a:pt x="132" y="15"/>
                    <a:pt x="103" y="44"/>
                  </a:cubicBezTo>
                  <a:cubicBezTo>
                    <a:pt x="48" y="102"/>
                    <a:pt x="0" y="185"/>
                    <a:pt x="0" y="246"/>
                  </a:cubicBezTo>
                  <a:cubicBezTo>
                    <a:pt x="0" y="272"/>
                    <a:pt x="33" y="286"/>
                    <a:pt x="70" y="286"/>
                  </a:cubicBezTo>
                  <a:cubicBezTo>
                    <a:pt x="98" y="286"/>
                    <a:pt x="129" y="279"/>
                    <a:pt x="152" y="262"/>
                  </a:cubicBezTo>
                  <a:cubicBezTo>
                    <a:pt x="227" y="209"/>
                    <a:pt x="286" y="127"/>
                    <a:pt x="307" y="65"/>
                  </a:cubicBezTo>
                  <a:cubicBezTo>
                    <a:pt x="322" y="24"/>
                    <a:pt x="276" y="1"/>
                    <a:pt x="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722;p69"/>
            <p:cNvSpPr/>
            <p:nvPr/>
          </p:nvSpPr>
          <p:spPr>
            <a:xfrm>
              <a:off x="5228575" y="4979825"/>
              <a:ext cx="5650" cy="3475"/>
            </a:xfrm>
            <a:custGeom>
              <a:avLst/>
              <a:gdLst/>
              <a:ahLst/>
              <a:cxnLst/>
              <a:rect l="l" t="t" r="r" b="b"/>
              <a:pathLst>
                <a:path w="226" h="139" extrusionOk="0">
                  <a:moveTo>
                    <a:pt x="141" y="0"/>
                  </a:moveTo>
                  <a:cubicBezTo>
                    <a:pt x="77" y="0"/>
                    <a:pt x="1" y="36"/>
                    <a:pt x="7" y="77"/>
                  </a:cubicBezTo>
                  <a:cubicBezTo>
                    <a:pt x="9" y="93"/>
                    <a:pt x="4" y="109"/>
                    <a:pt x="23" y="123"/>
                  </a:cubicBezTo>
                  <a:cubicBezTo>
                    <a:pt x="37" y="134"/>
                    <a:pt x="57" y="139"/>
                    <a:pt x="79" y="139"/>
                  </a:cubicBezTo>
                  <a:cubicBezTo>
                    <a:pt x="92" y="139"/>
                    <a:pt x="106" y="137"/>
                    <a:pt x="121" y="134"/>
                  </a:cubicBezTo>
                  <a:cubicBezTo>
                    <a:pt x="139" y="129"/>
                    <a:pt x="155" y="121"/>
                    <a:pt x="169" y="113"/>
                  </a:cubicBezTo>
                  <a:cubicBezTo>
                    <a:pt x="172" y="110"/>
                    <a:pt x="184" y="103"/>
                    <a:pt x="183" y="103"/>
                  </a:cubicBezTo>
                  <a:lnTo>
                    <a:pt x="183" y="103"/>
                  </a:lnTo>
                  <a:cubicBezTo>
                    <a:pt x="183" y="103"/>
                    <a:pt x="180" y="104"/>
                    <a:pt x="172" y="109"/>
                  </a:cubicBezTo>
                  <a:cubicBezTo>
                    <a:pt x="204" y="90"/>
                    <a:pt x="226" y="71"/>
                    <a:pt x="225" y="48"/>
                  </a:cubicBezTo>
                  <a:cubicBezTo>
                    <a:pt x="224" y="26"/>
                    <a:pt x="201" y="10"/>
                    <a:pt x="168" y="3"/>
                  </a:cubicBezTo>
                  <a:cubicBezTo>
                    <a:pt x="159" y="1"/>
                    <a:pt x="150" y="0"/>
                    <a:pt x="1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723;p69"/>
            <p:cNvSpPr/>
            <p:nvPr/>
          </p:nvSpPr>
          <p:spPr>
            <a:xfrm>
              <a:off x="5233400" y="4959400"/>
              <a:ext cx="10825" cy="6525"/>
            </a:xfrm>
            <a:custGeom>
              <a:avLst/>
              <a:gdLst/>
              <a:ahLst/>
              <a:cxnLst/>
              <a:rect l="l" t="t" r="r" b="b"/>
              <a:pathLst>
                <a:path w="433" h="261" extrusionOk="0">
                  <a:moveTo>
                    <a:pt x="303" y="1"/>
                  </a:moveTo>
                  <a:cubicBezTo>
                    <a:pt x="273" y="1"/>
                    <a:pt x="241" y="8"/>
                    <a:pt x="214" y="25"/>
                  </a:cubicBezTo>
                  <a:cubicBezTo>
                    <a:pt x="121" y="86"/>
                    <a:pt x="7" y="163"/>
                    <a:pt x="1" y="237"/>
                  </a:cubicBezTo>
                  <a:cubicBezTo>
                    <a:pt x="0" y="253"/>
                    <a:pt x="20" y="260"/>
                    <a:pt x="44" y="260"/>
                  </a:cubicBezTo>
                  <a:cubicBezTo>
                    <a:pt x="59" y="260"/>
                    <a:pt x="75" y="258"/>
                    <a:pt x="88" y="252"/>
                  </a:cubicBezTo>
                  <a:cubicBezTo>
                    <a:pt x="196" y="208"/>
                    <a:pt x="273" y="134"/>
                    <a:pt x="363" y="82"/>
                  </a:cubicBezTo>
                  <a:cubicBezTo>
                    <a:pt x="432" y="42"/>
                    <a:pt x="375" y="1"/>
                    <a:pt x="3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724;p69"/>
            <p:cNvSpPr/>
            <p:nvPr/>
          </p:nvSpPr>
          <p:spPr>
            <a:xfrm>
              <a:off x="5246050" y="4953750"/>
              <a:ext cx="7500" cy="3575"/>
            </a:xfrm>
            <a:custGeom>
              <a:avLst/>
              <a:gdLst/>
              <a:ahLst/>
              <a:cxnLst/>
              <a:rect l="l" t="t" r="r" b="b"/>
              <a:pathLst>
                <a:path w="300" h="143" extrusionOk="0">
                  <a:moveTo>
                    <a:pt x="202" y="0"/>
                  </a:moveTo>
                  <a:cubicBezTo>
                    <a:pt x="169" y="0"/>
                    <a:pt x="133" y="8"/>
                    <a:pt x="110" y="24"/>
                  </a:cubicBezTo>
                  <a:cubicBezTo>
                    <a:pt x="79" y="46"/>
                    <a:pt x="40" y="70"/>
                    <a:pt x="20" y="95"/>
                  </a:cubicBezTo>
                  <a:cubicBezTo>
                    <a:pt x="0" y="122"/>
                    <a:pt x="27" y="142"/>
                    <a:pt x="72" y="142"/>
                  </a:cubicBezTo>
                  <a:cubicBezTo>
                    <a:pt x="83" y="142"/>
                    <a:pt x="94" y="141"/>
                    <a:pt x="107" y="139"/>
                  </a:cubicBezTo>
                  <a:cubicBezTo>
                    <a:pt x="155" y="128"/>
                    <a:pt x="198" y="107"/>
                    <a:pt x="241" y="90"/>
                  </a:cubicBezTo>
                  <a:cubicBezTo>
                    <a:pt x="293" y="69"/>
                    <a:pt x="300" y="30"/>
                    <a:pt x="261" y="12"/>
                  </a:cubicBezTo>
                  <a:cubicBezTo>
                    <a:pt x="246" y="4"/>
                    <a:pt x="224" y="0"/>
                    <a:pt x="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725;p69"/>
            <p:cNvSpPr/>
            <p:nvPr/>
          </p:nvSpPr>
          <p:spPr>
            <a:xfrm>
              <a:off x="5252875" y="5000875"/>
              <a:ext cx="37050" cy="5700"/>
            </a:xfrm>
            <a:custGeom>
              <a:avLst/>
              <a:gdLst/>
              <a:ahLst/>
              <a:cxnLst/>
              <a:rect l="l" t="t" r="r" b="b"/>
              <a:pathLst>
                <a:path w="1482" h="228" extrusionOk="0">
                  <a:moveTo>
                    <a:pt x="1312" y="1"/>
                  </a:moveTo>
                  <a:cubicBezTo>
                    <a:pt x="1306" y="1"/>
                    <a:pt x="1299" y="1"/>
                    <a:pt x="1292" y="1"/>
                  </a:cubicBezTo>
                  <a:cubicBezTo>
                    <a:pt x="1068" y="21"/>
                    <a:pt x="849" y="45"/>
                    <a:pt x="627" y="69"/>
                  </a:cubicBezTo>
                  <a:cubicBezTo>
                    <a:pt x="435" y="90"/>
                    <a:pt x="222" y="98"/>
                    <a:pt x="45" y="162"/>
                  </a:cubicBezTo>
                  <a:cubicBezTo>
                    <a:pt x="11" y="174"/>
                    <a:pt x="1" y="205"/>
                    <a:pt x="40" y="212"/>
                  </a:cubicBezTo>
                  <a:cubicBezTo>
                    <a:pt x="100" y="223"/>
                    <a:pt x="164" y="227"/>
                    <a:pt x="229" y="227"/>
                  </a:cubicBezTo>
                  <a:cubicBezTo>
                    <a:pt x="352" y="227"/>
                    <a:pt x="481" y="213"/>
                    <a:pt x="604" y="205"/>
                  </a:cubicBezTo>
                  <a:cubicBezTo>
                    <a:pt x="845" y="190"/>
                    <a:pt x="1084" y="174"/>
                    <a:pt x="1325" y="151"/>
                  </a:cubicBezTo>
                  <a:cubicBezTo>
                    <a:pt x="1482" y="138"/>
                    <a:pt x="1455"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726;p69"/>
            <p:cNvSpPr/>
            <p:nvPr/>
          </p:nvSpPr>
          <p:spPr>
            <a:xfrm>
              <a:off x="5292200" y="4999175"/>
              <a:ext cx="16600" cy="4250"/>
            </a:xfrm>
            <a:custGeom>
              <a:avLst/>
              <a:gdLst/>
              <a:ahLst/>
              <a:cxnLst/>
              <a:rect l="l" t="t" r="r" b="b"/>
              <a:pathLst>
                <a:path w="664" h="170" extrusionOk="0">
                  <a:moveTo>
                    <a:pt x="490" y="1"/>
                  </a:moveTo>
                  <a:cubicBezTo>
                    <a:pt x="484" y="1"/>
                    <a:pt x="479" y="1"/>
                    <a:pt x="472" y="1"/>
                  </a:cubicBezTo>
                  <a:cubicBezTo>
                    <a:pt x="349" y="11"/>
                    <a:pt x="209" y="29"/>
                    <a:pt x="92" y="58"/>
                  </a:cubicBezTo>
                  <a:cubicBezTo>
                    <a:pt x="0" y="83"/>
                    <a:pt x="31" y="161"/>
                    <a:pt x="119" y="168"/>
                  </a:cubicBezTo>
                  <a:cubicBezTo>
                    <a:pt x="137" y="169"/>
                    <a:pt x="156" y="169"/>
                    <a:pt x="176" y="169"/>
                  </a:cubicBezTo>
                  <a:cubicBezTo>
                    <a:pt x="286" y="169"/>
                    <a:pt x="409" y="158"/>
                    <a:pt x="514" y="145"/>
                  </a:cubicBezTo>
                  <a:cubicBezTo>
                    <a:pt x="664" y="125"/>
                    <a:pt x="627" y="1"/>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727;p69"/>
            <p:cNvSpPr/>
            <p:nvPr/>
          </p:nvSpPr>
          <p:spPr>
            <a:xfrm>
              <a:off x="5292600" y="4969775"/>
              <a:ext cx="31300" cy="18900"/>
            </a:xfrm>
            <a:custGeom>
              <a:avLst/>
              <a:gdLst/>
              <a:ahLst/>
              <a:cxnLst/>
              <a:rect l="l" t="t" r="r" b="b"/>
              <a:pathLst>
                <a:path w="1252" h="756" extrusionOk="0">
                  <a:moveTo>
                    <a:pt x="69" y="0"/>
                  </a:moveTo>
                  <a:cubicBezTo>
                    <a:pt x="34" y="0"/>
                    <a:pt x="1" y="22"/>
                    <a:pt x="17" y="41"/>
                  </a:cubicBezTo>
                  <a:cubicBezTo>
                    <a:pt x="120" y="157"/>
                    <a:pt x="293" y="260"/>
                    <a:pt x="446" y="366"/>
                  </a:cubicBezTo>
                  <a:cubicBezTo>
                    <a:pt x="618" y="486"/>
                    <a:pt x="799" y="608"/>
                    <a:pt x="983" y="732"/>
                  </a:cubicBezTo>
                  <a:cubicBezTo>
                    <a:pt x="1008" y="749"/>
                    <a:pt x="1037" y="756"/>
                    <a:pt x="1067" y="756"/>
                  </a:cubicBezTo>
                  <a:cubicBezTo>
                    <a:pt x="1160" y="756"/>
                    <a:pt x="1251" y="686"/>
                    <a:pt x="1170" y="635"/>
                  </a:cubicBezTo>
                  <a:cubicBezTo>
                    <a:pt x="978" y="517"/>
                    <a:pt x="790" y="399"/>
                    <a:pt x="606" y="288"/>
                  </a:cubicBezTo>
                  <a:cubicBezTo>
                    <a:pt x="442" y="188"/>
                    <a:pt x="286" y="79"/>
                    <a:pt x="95" y="5"/>
                  </a:cubicBezTo>
                  <a:cubicBezTo>
                    <a:pt x="87" y="2"/>
                    <a:pt x="78"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728;p69"/>
            <p:cNvSpPr/>
            <p:nvPr/>
          </p:nvSpPr>
          <p:spPr>
            <a:xfrm>
              <a:off x="5283200" y="4964275"/>
              <a:ext cx="7800" cy="4025"/>
            </a:xfrm>
            <a:custGeom>
              <a:avLst/>
              <a:gdLst/>
              <a:ahLst/>
              <a:cxnLst/>
              <a:rect l="l" t="t" r="r" b="b"/>
              <a:pathLst>
                <a:path w="312" h="161" extrusionOk="0">
                  <a:moveTo>
                    <a:pt x="105" y="0"/>
                  </a:moveTo>
                  <a:cubicBezTo>
                    <a:pt x="56" y="0"/>
                    <a:pt x="0" y="23"/>
                    <a:pt x="12" y="53"/>
                  </a:cubicBezTo>
                  <a:cubicBezTo>
                    <a:pt x="22" y="77"/>
                    <a:pt x="48" y="96"/>
                    <a:pt x="75" y="113"/>
                  </a:cubicBezTo>
                  <a:cubicBezTo>
                    <a:pt x="87" y="123"/>
                    <a:pt x="100" y="132"/>
                    <a:pt x="112" y="139"/>
                  </a:cubicBezTo>
                  <a:cubicBezTo>
                    <a:pt x="136" y="155"/>
                    <a:pt x="162" y="160"/>
                    <a:pt x="199" y="161"/>
                  </a:cubicBezTo>
                  <a:cubicBezTo>
                    <a:pt x="201" y="161"/>
                    <a:pt x="202" y="161"/>
                    <a:pt x="204" y="161"/>
                  </a:cubicBezTo>
                  <a:cubicBezTo>
                    <a:pt x="270" y="161"/>
                    <a:pt x="312" y="127"/>
                    <a:pt x="309" y="94"/>
                  </a:cubicBezTo>
                  <a:cubicBezTo>
                    <a:pt x="307" y="63"/>
                    <a:pt x="259" y="50"/>
                    <a:pt x="220" y="34"/>
                  </a:cubicBezTo>
                  <a:cubicBezTo>
                    <a:pt x="190" y="21"/>
                    <a:pt x="162" y="6"/>
                    <a:pt x="122" y="1"/>
                  </a:cubicBezTo>
                  <a:cubicBezTo>
                    <a:pt x="117" y="0"/>
                    <a:pt x="111"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729;p69"/>
            <p:cNvSpPr/>
            <p:nvPr/>
          </p:nvSpPr>
          <p:spPr>
            <a:xfrm>
              <a:off x="5275025" y="4959925"/>
              <a:ext cx="6300" cy="3150"/>
            </a:xfrm>
            <a:custGeom>
              <a:avLst/>
              <a:gdLst/>
              <a:ahLst/>
              <a:cxnLst/>
              <a:rect l="l" t="t" r="r" b="b"/>
              <a:pathLst>
                <a:path w="252" h="126" extrusionOk="0">
                  <a:moveTo>
                    <a:pt x="50" y="86"/>
                  </a:moveTo>
                  <a:lnTo>
                    <a:pt x="50" y="86"/>
                  </a:lnTo>
                  <a:cubicBezTo>
                    <a:pt x="50" y="86"/>
                    <a:pt x="50" y="86"/>
                    <a:pt x="51" y="86"/>
                  </a:cubicBezTo>
                  <a:lnTo>
                    <a:pt x="50" y="86"/>
                  </a:lnTo>
                  <a:lnTo>
                    <a:pt x="50" y="86"/>
                  </a:lnTo>
                  <a:cubicBezTo>
                    <a:pt x="50" y="86"/>
                    <a:pt x="50" y="86"/>
                    <a:pt x="50" y="86"/>
                  </a:cubicBezTo>
                  <a:close/>
                  <a:moveTo>
                    <a:pt x="50" y="86"/>
                  </a:moveTo>
                  <a:lnTo>
                    <a:pt x="50" y="86"/>
                  </a:lnTo>
                  <a:cubicBezTo>
                    <a:pt x="50" y="86"/>
                    <a:pt x="50" y="87"/>
                    <a:pt x="50" y="87"/>
                  </a:cubicBezTo>
                  <a:lnTo>
                    <a:pt x="50" y="87"/>
                  </a:lnTo>
                  <a:cubicBezTo>
                    <a:pt x="50" y="86"/>
                    <a:pt x="50" y="86"/>
                    <a:pt x="50" y="86"/>
                  </a:cubicBezTo>
                  <a:close/>
                  <a:moveTo>
                    <a:pt x="104" y="0"/>
                  </a:moveTo>
                  <a:cubicBezTo>
                    <a:pt x="88" y="0"/>
                    <a:pt x="72" y="2"/>
                    <a:pt x="57" y="7"/>
                  </a:cubicBezTo>
                  <a:cubicBezTo>
                    <a:pt x="17" y="18"/>
                    <a:pt x="0" y="40"/>
                    <a:pt x="12" y="62"/>
                  </a:cubicBezTo>
                  <a:cubicBezTo>
                    <a:pt x="17" y="70"/>
                    <a:pt x="29" y="76"/>
                    <a:pt x="42" y="82"/>
                  </a:cubicBezTo>
                  <a:lnTo>
                    <a:pt x="42" y="82"/>
                  </a:lnTo>
                  <a:cubicBezTo>
                    <a:pt x="42" y="82"/>
                    <a:pt x="42" y="82"/>
                    <a:pt x="42" y="82"/>
                  </a:cubicBezTo>
                  <a:lnTo>
                    <a:pt x="42" y="82"/>
                  </a:lnTo>
                  <a:cubicBezTo>
                    <a:pt x="43" y="82"/>
                    <a:pt x="46" y="84"/>
                    <a:pt x="48" y="85"/>
                  </a:cubicBezTo>
                  <a:lnTo>
                    <a:pt x="48" y="85"/>
                  </a:lnTo>
                  <a:cubicBezTo>
                    <a:pt x="48" y="85"/>
                    <a:pt x="48" y="85"/>
                    <a:pt x="48" y="85"/>
                  </a:cubicBezTo>
                  <a:lnTo>
                    <a:pt x="48" y="85"/>
                  </a:lnTo>
                  <a:cubicBezTo>
                    <a:pt x="47" y="85"/>
                    <a:pt x="47" y="85"/>
                    <a:pt x="46" y="84"/>
                  </a:cubicBezTo>
                  <a:cubicBezTo>
                    <a:pt x="45" y="84"/>
                    <a:pt x="44" y="83"/>
                    <a:pt x="42" y="82"/>
                  </a:cubicBezTo>
                  <a:lnTo>
                    <a:pt x="42" y="82"/>
                  </a:lnTo>
                  <a:cubicBezTo>
                    <a:pt x="42" y="83"/>
                    <a:pt x="46" y="85"/>
                    <a:pt x="48" y="86"/>
                  </a:cubicBezTo>
                  <a:lnTo>
                    <a:pt x="48" y="86"/>
                  </a:lnTo>
                  <a:cubicBezTo>
                    <a:pt x="48" y="86"/>
                    <a:pt x="48" y="86"/>
                    <a:pt x="48" y="85"/>
                  </a:cubicBezTo>
                  <a:lnTo>
                    <a:pt x="48" y="85"/>
                  </a:lnTo>
                  <a:cubicBezTo>
                    <a:pt x="48" y="85"/>
                    <a:pt x="48" y="85"/>
                    <a:pt x="49" y="86"/>
                  </a:cubicBezTo>
                  <a:lnTo>
                    <a:pt x="49" y="86"/>
                  </a:lnTo>
                  <a:cubicBezTo>
                    <a:pt x="49" y="86"/>
                    <a:pt x="49" y="86"/>
                    <a:pt x="49" y="86"/>
                  </a:cubicBezTo>
                  <a:lnTo>
                    <a:pt x="49" y="86"/>
                  </a:lnTo>
                  <a:cubicBezTo>
                    <a:pt x="49" y="86"/>
                    <a:pt x="49" y="86"/>
                    <a:pt x="48" y="86"/>
                  </a:cubicBezTo>
                  <a:lnTo>
                    <a:pt x="48" y="86"/>
                  </a:lnTo>
                  <a:cubicBezTo>
                    <a:pt x="52" y="99"/>
                    <a:pt x="71" y="109"/>
                    <a:pt x="89" y="117"/>
                  </a:cubicBezTo>
                  <a:cubicBezTo>
                    <a:pt x="101" y="123"/>
                    <a:pt x="118" y="126"/>
                    <a:pt x="135" y="126"/>
                  </a:cubicBezTo>
                  <a:cubicBezTo>
                    <a:pt x="157" y="126"/>
                    <a:pt x="180" y="122"/>
                    <a:pt x="198" y="115"/>
                  </a:cubicBezTo>
                  <a:cubicBezTo>
                    <a:pt x="234" y="102"/>
                    <a:pt x="251" y="80"/>
                    <a:pt x="248" y="60"/>
                  </a:cubicBezTo>
                  <a:cubicBezTo>
                    <a:pt x="244" y="36"/>
                    <a:pt x="212" y="20"/>
                    <a:pt x="177" y="12"/>
                  </a:cubicBezTo>
                  <a:cubicBezTo>
                    <a:pt x="156" y="6"/>
                    <a:pt x="130"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730;p69"/>
            <p:cNvSpPr/>
            <p:nvPr/>
          </p:nvSpPr>
          <p:spPr>
            <a:xfrm>
              <a:off x="5338325" y="4954625"/>
              <a:ext cx="10750" cy="29400"/>
            </a:xfrm>
            <a:custGeom>
              <a:avLst/>
              <a:gdLst/>
              <a:ahLst/>
              <a:cxnLst/>
              <a:rect l="l" t="t" r="r" b="b"/>
              <a:pathLst>
                <a:path w="430" h="1176" extrusionOk="0">
                  <a:moveTo>
                    <a:pt x="329" y="1"/>
                  </a:moveTo>
                  <a:cubicBezTo>
                    <a:pt x="323" y="1"/>
                    <a:pt x="317" y="2"/>
                    <a:pt x="312" y="5"/>
                  </a:cubicBezTo>
                  <a:cubicBezTo>
                    <a:pt x="227" y="52"/>
                    <a:pt x="229" y="112"/>
                    <a:pt x="211" y="175"/>
                  </a:cubicBezTo>
                  <a:cubicBezTo>
                    <a:pt x="186" y="272"/>
                    <a:pt x="163" y="369"/>
                    <a:pt x="141" y="468"/>
                  </a:cubicBezTo>
                  <a:cubicBezTo>
                    <a:pt x="95" y="674"/>
                    <a:pt x="52" y="886"/>
                    <a:pt x="9" y="1106"/>
                  </a:cubicBezTo>
                  <a:cubicBezTo>
                    <a:pt x="1" y="1152"/>
                    <a:pt x="62" y="1176"/>
                    <a:pt x="126" y="1176"/>
                  </a:cubicBezTo>
                  <a:cubicBezTo>
                    <a:pt x="188" y="1176"/>
                    <a:pt x="252" y="1154"/>
                    <a:pt x="260" y="1109"/>
                  </a:cubicBezTo>
                  <a:cubicBezTo>
                    <a:pt x="296" y="896"/>
                    <a:pt x="327" y="690"/>
                    <a:pt x="355" y="491"/>
                  </a:cubicBezTo>
                  <a:cubicBezTo>
                    <a:pt x="369" y="399"/>
                    <a:pt x="380" y="308"/>
                    <a:pt x="390" y="217"/>
                  </a:cubicBezTo>
                  <a:cubicBezTo>
                    <a:pt x="396" y="145"/>
                    <a:pt x="430" y="68"/>
                    <a:pt x="355" y="8"/>
                  </a:cubicBezTo>
                  <a:cubicBezTo>
                    <a:pt x="349" y="3"/>
                    <a:pt x="339"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731;p69"/>
            <p:cNvSpPr/>
            <p:nvPr/>
          </p:nvSpPr>
          <p:spPr>
            <a:xfrm>
              <a:off x="5321800" y="4936525"/>
              <a:ext cx="17175" cy="2500"/>
            </a:xfrm>
            <a:custGeom>
              <a:avLst/>
              <a:gdLst/>
              <a:ahLst/>
              <a:cxnLst/>
              <a:rect l="l" t="t" r="r" b="b"/>
              <a:pathLst>
                <a:path w="687" h="100" extrusionOk="0">
                  <a:moveTo>
                    <a:pt x="481" y="0"/>
                  </a:moveTo>
                  <a:cubicBezTo>
                    <a:pt x="413" y="0"/>
                    <a:pt x="342" y="7"/>
                    <a:pt x="279" y="11"/>
                  </a:cubicBezTo>
                  <a:cubicBezTo>
                    <a:pt x="197" y="18"/>
                    <a:pt x="48" y="20"/>
                    <a:pt x="7" y="62"/>
                  </a:cubicBezTo>
                  <a:cubicBezTo>
                    <a:pt x="1" y="68"/>
                    <a:pt x="1" y="73"/>
                    <a:pt x="9" y="77"/>
                  </a:cubicBezTo>
                  <a:cubicBezTo>
                    <a:pt x="37" y="94"/>
                    <a:pt x="89" y="98"/>
                    <a:pt x="143" y="98"/>
                  </a:cubicBezTo>
                  <a:cubicBezTo>
                    <a:pt x="193" y="98"/>
                    <a:pt x="244" y="95"/>
                    <a:pt x="283" y="95"/>
                  </a:cubicBezTo>
                  <a:cubicBezTo>
                    <a:pt x="346" y="95"/>
                    <a:pt x="412" y="100"/>
                    <a:pt x="476" y="100"/>
                  </a:cubicBezTo>
                  <a:cubicBezTo>
                    <a:pt x="527" y="100"/>
                    <a:pt x="577" y="97"/>
                    <a:pt x="624" y="88"/>
                  </a:cubicBezTo>
                  <a:cubicBezTo>
                    <a:pt x="687" y="74"/>
                    <a:pt x="682" y="28"/>
                    <a:pt x="629" y="16"/>
                  </a:cubicBezTo>
                  <a:cubicBezTo>
                    <a:pt x="585" y="4"/>
                    <a:pt x="533"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732;p69"/>
            <p:cNvSpPr/>
            <p:nvPr/>
          </p:nvSpPr>
          <p:spPr>
            <a:xfrm>
              <a:off x="5316775" y="4942000"/>
              <a:ext cx="7875" cy="2075"/>
            </a:xfrm>
            <a:custGeom>
              <a:avLst/>
              <a:gdLst/>
              <a:ahLst/>
              <a:cxnLst/>
              <a:rect l="l" t="t" r="r" b="b"/>
              <a:pathLst>
                <a:path w="315" h="83" extrusionOk="0">
                  <a:moveTo>
                    <a:pt x="235" y="1"/>
                  </a:moveTo>
                  <a:cubicBezTo>
                    <a:pt x="228" y="1"/>
                    <a:pt x="220" y="1"/>
                    <a:pt x="212" y="3"/>
                  </a:cubicBezTo>
                  <a:cubicBezTo>
                    <a:pt x="148" y="11"/>
                    <a:pt x="65" y="23"/>
                    <a:pt x="19" y="49"/>
                  </a:cubicBezTo>
                  <a:cubicBezTo>
                    <a:pt x="1" y="57"/>
                    <a:pt x="1" y="76"/>
                    <a:pt x="31" y="80"/>
                  </a:cubicBezTo>
                  <a:cubicBezTo>
                    <a:pt x="54" y="82"/>
                    <a:pt x="77" y="82"/>
                    <a:pt x="100" y="82"/>
                  </a:cubicBezTo>
                  <a:cubicBezTo>
                    <a:pt x="129" y="82"/>
                    <a:pt x="159" y="81"/>
                    <a:pt x="189" y="81"/>
                  </a:cubicBezTo>
                  <a:cubicBezTo>
                    <a:pt x="201" y="81"/>
                    <a:pt x="213" y="82"/>
                    <a:pt x="225" y="82"/>
                  </a:cubicBezTo>
                  <a:cubicBezTo>
                    <a:pt x="227" y="82"/>
                    <a:pt x="229" y="82"/>
                    <a:pt x="231" y="82"/>
                  </a:cubicBezTo>
                  <a:cubicBezTo>
                    <a:pt x="278" y="82"/>
                    <a:pt x="315" y="56"/>
                    <a:pt x="311" y="36"/>
                  </a:cubicBezTo>
                  <a:cubicBezTo>
                    <a:pt x="308" y="16"/>
                    <a:pt x="275"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733;p69"/>
            <p:cNvSpPr/>
            <p:nvPr/>
          </p:nvSpPr>
          <p:spPr>
            <a:xfrm>
              <a:off x="5258350" y="5054475"/>
              <a:ext cx="17325" cy="9275"/>
            </a:xfrm>
            <a:custGeom>
              <a:avLst/>
              <a:gdLst/>
              <a:ahLst/>
              <a:cxnLst/>
              <a:rect l="l" t="t" r="r" b="b"/>
              <a:pathLst>
                <a:path w="693" h="371" extrusionOk="0">
                  <a:moveTo>
                    <a:pt x="133" y="0"/>
                  </a:moveTo>
                  <a:cubicBezTo>
                    <a:pt x="67" y="0"/>
                    <a:pt x="1" y="48"/>
                    <a:pt x="29" y="97"/>
                  </a:cubicBezTo>
                  <a:cubicBezTo>
                    <a:pt x="92" y="204"/>
                    <a:pt x="234" y="291"/>
                    <a:pt x="369" y="353"/>
                  </a:cubicBezTo>
                  <a:cubicBezTo>
                    <a:pt x="396" y="366"/>
                    <a:pt x="423" y="371"/>
                    <a:pt x="449" y="371"/>
                  </a:cubicBezTo>
                  <a:cubicBezTo>
                    <a:pt x="582" y="371"/>
                    <a:pt x="693" y="238"/>
                    <a:pt x="563" y="173"/>
                  </a:cubicBezTo>
                  <a:cubicBezTo>
                    <a:pt x="439" y="111"/>
                    <a:pt x="303" y="35"/>
                    <a:pt x="159" y="3"/>
                  </a:cubicBezTo>
                  <a:cubicBezTo>
                    <a:pt x="150" y="1"/>
                    <a:pt x="142" y="0"/>
                    <a:pt x="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734;p69"/>
            <p:cNvSpPr/>
            <p:nvPr/>
          </p:nvSpPr>
          <p:spPr>
            <a:xfrm>
              <a:off x="5274500" y="5061375"/>
              <a:ext cx="10550" cy="5775"/>
            </a:xfrm>
            <a:custGeom>
              <a:avLst/>
              <a:gdLst/>
              <a:ahLst/>
              <a:cxnLst/>
              <a:rect l="l" t="t" r="r" b="b"/>
              <a:pathLst>
                <a:path w="422" h="231" extrusionOk="0">
                  <a:moveTo>
                    <a:pt x="152" y="0"/>
                  </a:moveTo>
                  <a:cubicBezTo>
                    <a:pt x="97" y="0"/>
                    <a:pt x="50" y="22"/>
                    <a:pt x="26" y="59"/>
                  </a:cubicBezTo>
                  <a:cubicBezTo>
                    <a:pt x="0" y="98"/>
                    <a:pt x="22" y="140"/>
                    <a:pt x="61" y="165"/>
                  </a:cubicBezTo>
                  <a:cubicBezTo>
                    <a:pt x="98" y="190"/>
                    <a:pt x="145" y="211"/>
                    <a:pt x="192" y="224"/>
                  </a:cubicBezTo>
                  <a:cubicBezTo>
                    <a:pt x="208" y="228"/>
                    <a:pt x="225" y="230"/>
                    <a:pt x="241" y="230"/>
                  </a:cubicBezTo>
                  <a:cubicBezTo>
                    <a:pt x="302" y="230"/>
                    <a:pt x="359" y="202"/>
                    <a:pt x="387" y="159"/>
                  </a:cubicBezTo>
                  <a:cubicBezTo>
                    <a:pt x="422" y="103"/>
                    <a:pt x="379" y="38"/>
                    <a:pt x="309" y="20"/>
                  </a:cubicBezTo>
                  <a:cubicBezTo>
                    <a:pt x="262" y="6"/>
                    <a:pt x="207" y="1"/>
                    <a:pt x="156" y="0"/>
                  </a:cubicBezTo>
                  <a:cubicBezTo>
                    <a:pt x="155" y="0"/>
                    <a:pt x="153" y="0"/>
                    <a:pt x="1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735;p69"/>
            <p:cNvSpPr/>
            <p:nvPr/>
          </p:nvSpPr>
          <p:spPr>
            <a:xfrm>
              <a:off x="5352950" y="4942500"/>
              <a:ext cx="12625" cy="3250"/>
            </a:xfrm>
            <a:custGeom>
              <a:avLst/>
              <a:gdLst/>
              <a:ahLst/>
              <a:cxnLst/>
              <a:rect l="l" t="t" r="r" b="b"/>
              <a:pathLst>
                <a:path w="505" h="130" extrusionOk="0">
                  <a:moveTo>
                    <a:pt x="120" y="1"/>
                  </a:moveTo>
                  <a:cubicBezTo>
                    <a:pt x="84" y="1"/>
                    <a:pt x="48" y="5"/>
                    <a:pt x="22" y="19"/>
                  </a:cubicBezTo>
                  <a:cubicBezTo>
                    <a:pt x="5" y="27"/>
                    <a:pt x="0" y="40"/>
                    <a:pt x="12" y="53"/>
                  </a:cubicBezTo>
                  <a:cubicBezTo>
                    <a:pt x="39" y="76"/>
                    <a:pt x="94" y="82"/>
                    <a:pt x="143" y="90"/>
                  </a:cubicBezTo>
                  <a:cubicBezTo>
                    <a:pt x="194" y="99"/>
                    <a:pt x="244" y="112"/>
                    <a:pt x="294" y="124"/>
                  </a:cubicBezTo>
                  <a:cubicBezTo>
                    <a:pt x="312" y="128"/>
                    <a:pt x="329" y="130"/>
                    <a:pt x="345" y="130"/>
                  </a:cubicBezTo>
                  <a:cubicBezTo>
                    <a:pt x="443" y="130"/>
                    <a:pt x="504" y="62"/>
                    <a:pt x="398" y="36"/>
                  </a:cubicBezTo>
                  <a:cubicBezTo>
                    <a:pt x="335" y="20"/>
                    <a:pt x="269" y="10"/>
                    <a:pt x="199" y="5"/>
                  </a:cubicBezTo>
                  <a:cubicBezTo>
                    <a:pt x="175" y="3"/>
                    <a:pt x="147"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736;p69"/>
            <p:cNvSpPr/>
            <p:nvPr/>
          </p:nvSpPr>
          <p:spPr>
            <a:xfrm>
              <a:off x="4954850" y="4729000"/>
              <a:ext cx="233300" cy="146050"/>
            </a:xfrm>
            <a:custGeom>
              <a:avLst/>
              <a:gdLst/>
              <a:ahLst/>
              <a:cxnLst/>
              <a:rect l="l" t="t" r="r" b="b"/>
              <a:pathLst>
                <a:path w="9332" h="5842" extrusionOk="0">
                  <a:moveTo>
                    <a:pt x="1891" y="1"/>
                  </a:moveTo>
                  <a:cubicBezTo>
                    <a:pt x="1846" y="1"/>
                    <a:pt x="1801" y="11"/>
                    <a:pt x="1769" y="34"/>
                  </a:cubicBezTo>
                  <a:cubicBezTo>
                    <a:pt x="283" y="1101"/>
                    <a:pt x="0" y="2832"/>
                    <a:pt x="965" y="4160"/>
                  </a:cubicBezTo>
                  <a:cubicBezTo>
                    <a:pt x="1589" y="4989"/>
                    <a:pt x="2816" y="5576"/>
                    <a:pt x="4055" y="5779"/>
                  </a:cubicBezTo>
                  <a:cubicBezTo>
                    <a:pt x="4311" y="5821"/>
                    <a:pt x="4569" y="5841"/>
                    <a:pt x="4825" y="5841"/>
                  </a:cubicBezTo>
                  <a:cubicBezTo>
                    <a:pt x="5909" y="5841"/>
                    <a:pt x="6966" y="5485"/>
                    <a:pt x="7821" y="4959"/>
                  </a:cubicBezTo>
                  <a:cubicBezTo>
                    <a:pt x="8438" y="4579"/>
                    <a:pt x="8948" y="4104"/>
                    <a:pt x="9288" y="3573"/>
                  </a:cubicBezTo>
                  <a:cubicBezTo>
                    <a:pt x="9332" y="3503"/>
                    <a:pt x="9309" y="3423"/>
                    <a:pt x="9223" y="3379"/>
                  </a:cubicBezTo>
                  <a:cubicBezTo>
                    <a:pt x="7391" y="2444"/>
                    <a:pt x="5496" y="1616"/>
                    <a:pt x="3644" y="776"/>
                  </a:cubicBezTo>
                  <a:cubicBezTo>
                    <a:pt x="3090" y="525"/>
                    <a:pt x="2538" y="274"/>
                    <a:pt x="1990" y="21"/>
                  </a:cubicBezTo>
                  <a:cubicBezTo>
                    <a:pt x="1963" y="8"/>
                    <a:pt x="1927" y="1"/>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737;p69"/>
            <p:cNvSpPr/>
            <p:nvPr/>
          </p:nvSpPr>
          <p:spPr>
            <a:xfrm>
              <a:off x="4975875" y="4732800"/>
              <a:ext cx="202125" cy="126475"/>
            </a:xfrm>
            <a:custGeom>
              <a:avLst/>
              <a:gdLst/>
              <a:ahLst/>
              <a:cxnLst/>
              <a:rect l="l" t="t" r="r" b="b"/>
              <a:pathLst>
                <a:path w="8085" h="5059" extrusionOk="0">
                  <a:moveTo>
                    <a:pt x="1439" y="0"/>
                  </a:moveTo>
                  <a:cubicBezTo>
                    <a:pt x="0" y="1016"/>
                    <a:pt x="24" y="2710"/>
                    <a:pt x="761" y="3641"/>
                  </a:cubicBezTo>
                  <a:cubicBezTo>
                    <a:pt x="1454" y="4517"/>
                    <a:pt x="2807" y="5058"/>
                    <a:pt x="4179" y="5058"/>
                  </a:cubicBezTo>
                  <a:cubicBezTo>
                    <a:pt x="4302" y="5058"/>
                    <a:pt x="4424" y="5054"/>
                    <a:pt x="4547" y="5045"/>
                  </a:cubicBezTo>
                  <a:cubicBezTo>
                    <a:pt x="6016" y="4941"/>
                    <a:pt x="7476" y="4029"/>
                    <a:pt x="8085" y="3074"/>
                  </a:cubicBezTo>
                  <a:cubicBezTo>
                    <a:pt x="6361" y="2194"/>
                    <a:pt x="3628" y="1013"/>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738;p69"/>
            <p:cNvSpPr/>
            <p:nvPr/>
          </p:nvSpPr>
          <p:spPr>
            <a:xfrm>
              <a:off x="4986200" y="4738475"/>
              <a:ext cx="181700" cy="114150"/>
            </a:xfrm>
            <a:custGeom>
              <a:avLst/>
              <a:gdLst/>
              <a:ahLst/>
              <a:cxnLst/>
              <a:rect l="l" t="t" r="r" b="b"/>
              <a:pathLst>
                <a:path w="7268" h="4566" extrusionOk="0">
                  <a:moveTo>
                    <a:pt x="1259" y="0"/>
                  </a:moveTo>
                  <a:cubicBezTo>
                    <a:pt x="39" y="847"/>
                    <a:pt x="0" y="2488"/>
                    <a:pt x="682" y="3296"/>
                  </a:cubicBezTo>
                  <a:cubicBezTo>
                    <a:pt x="1339" y="4075"/>
                    <a:pt x="2592" y="4565"/>
                    <a:pt x="3827" y="4565"/>
                  </a:cubicBezTo>
                  <a:cubicBezTo>
                    <a:pt x="3898" y="4565"/>
                    <a:pt x="3970" y="4564"/>
                    <a:pt x="4041" y="4560"/>
                  </a:cubicBezTo>
                  <a:cubicBezTo>
                    <a:pt x="5325" y="4502"/>
                    <a:pt x="6758" y="3595"/>
                    <a:pt x="7268" y="2793"/>
                  </a:cubicBezTo>
                  <a:cubicBezTo>
                    <a:pt x="5725" y="2010"/>
                    <a:pt x="3221" y="90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739;p69"/>
            <p:cNvSpPr/>
            <p:nvPr/>
          </p:nvSpPr>
          <p:spPr>
            <a:xfrm>
              <a:off x="5025475" y="4768325"/>
              <a:ext cx="65975" cy="79500"/>
            </a:xfrm>
            <a:custGeom>
              <a:avLst/>
              <a:gdLst/>
              <a:ahLst/>
              <a:cxnLst/>
              <a:rect l="l" t="t" r="r" b="b"/>
              <a:pathLst>
                <a:path w="2639" h="3180" extrusionOk="0">
                  <a:moveTo>
                    <a:pt x="2549" y="1"/>
                  </a:moveTo>
                  <a:cubicBezTo>
                    <a:pt x="2530" y="1"/>
                    <a:pt x="2511" y="7"/>
                    <a:pt x="2497" y="23"/>
                  </a:cubicBezTo>
                  <a:cubicBezTo>
                    <a:pt x="2078" y="536"/>
                    <a:pt x="1650" y="1059"/>
                    <a:pt x="1214" y="1594"/>
                  </a:cubicBezTo>
                  <a:cubicBezTo>
                    <a:pt x="1002" y="1856"/>
                    <a:pt x="787" y="2119"/>
                    <a:pt x="573" y="2387"/>
                  </a:cubicBezTo>
                  <a:cubicBezTo>
                    <a:pt x="383" y="2623"/>
                    <a:pt x="133" y="2872"/>
                    <a:pt x="9" y="3135"/>
                  </a:cubicBezTo>
                  <a:cubicBezTo>
                    <a:pt x="0" y="3158"/>
                    <a:pt x="25" y="3180"/>
                    <a:pt x="51" y="3180"/>
                  </a:cubicBezTo>
                  <a:cubicBezTo>
                    <a:pt x="61" y="3180"/>
                    <a:pt x="71" y="3177"/>
                    <a:pt x="79" y="3170"/>
                  </a:cubicBezTo>
                  <a:cubicBezTo>
                    <a:pt x="328" y="2959"/>
                    <a:pt x="500" y="2680"/>
                    <a:pt x="688" y="2443"/>
                  </a:cubicBezTo>
                  <a:cubicBezTo>
                    <a:pt x="904" y="2175"/>
                    <a:pt x="1116" y="1910"/>
                    <a:pt x="1327" y="1648"/>
                  </a:cubicBezTo>
                  <a:cubicBezTo>
                    <a:pt x="1762" y="1113"/>
                    <a:pt x="2190" y="588"/>
                    <a:pt x="2608" y="75"/>
                  </a:cubicBezTo>
                  <a:cubicBezTo>
                    <a:pt x="2639" y="37"/>
                    <a:pt x="2594" y="1"/>
                    <a:pt x="2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740;p69"/>
            <p:cNvSpPr/>
            <p:nvPr/>
          </p:nvSpPr>
          <p:spPr>
            <a:xfrm>
              <a:off x="4985000" y="4768350"/>
              <a:ext cx="106700" cy="22825"/>
            </a:xfrm>
            <a:custGeom>
              <a:avLst/>
              <a:gdLst/>
              <a:ahLst/>
              <a:cxnLst/>
              <a:rect l="l" t="t" r="r" b="b"/>
              <a:pathLst>
                <a:path w="4268" h="913" extrusionOk="0">
                  <a:moveTo>
                    <a:pt x="4182" y="1"/>
                  </a:moveTo>
                  <a:cubicBezTo>
                    <a:pt x="4177" y="1"/>
                    <a:pt x="4171" y="1"/>
                    <a:pt x="4165" y="3"/>
                  </a:cubicBezTo>
                  <a:cubicBezTo>
                    <a:pt x="3476" y="138"/>
                    <a:pt x="2782" y="276"/>
                    <a:pt x="2080" y="416"/>
                  </a:cubicBezTo>
                  <a:cubicBezTo>
                    <a:pt x="1736" y="485"/>
                    <a:pt x="1390" y="555"/>
                    <a:pt x="1043" y="626"/>
                  </a:cubicBezTo>
                  <a:cubicBezTo>
                    <a:pt x="717" y="693"/>
                    <a:pt x="348" y="740"/>
                    <a:pt x="38" y="854"/>
                  </a:cubicBezTo>
                  <a:cubicBezTo>
                    <a:pt x="1" y="869"/>
                    <a:pt x="6" y="913"/>
                    <a:pt x="44" y="913"/>
                  </a:cubicBezTo>
                  <a:cubicBezTo>
                    <a:pt x="46" y="913"/>
                    <a:pt x="48" y="913"/>
                    <a:pt x="50" y="913"/>
                  </a:cubicBezTo>
                  <a:cubicBezTo>
                    <a:pt x="375" y="894"/>
                    <a:pt x="710" y="797"/>
                    <a:pt x="1024" y="732"/>
                  </a:cubicBezTo>
                  <a:cubicBezTo>
                    <a:pt x="1385" y="659"/>
                    <a:pt x="1745" y="586"/>
                    <a:pt x="2103" y="514"/>
                  </a:cubicBezTo>
                  <a:cubicBezTo>
                    <a:pt x="2806" y="372"/>
                    <a:pt x="3502" y="235"/>
                    <a:pt x="4191" y="97"/>
                  </a:cubicBezTo>
                  <a:cubicBezTo>
                    <a:pt x="4268" y="82"/>
                    <a:pt x="4250" y="1"/>
                    <a:pt x="4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741;p69"/>
            <p:cNvSpPr/>
            <p:nvPr/>
          </p:nvSpPr>
          <p:spPr>
            <a:xfrm>
              <a:off x="5088225" y="4771075"/>
              <a:ext cx="28525" cy="79600"/>
            </a:xfrm>
            <a:custGeom>
              <a:avLst/>
              <a:gdLst/>
              <a:ahLst/>
              <a:cxnLst/>
              <a:rect l="l" t="t" r="r" b="b"/>
              <a:pathLst>
                <a:path w="1141" h="3184" extrusionOk="0">
                  <a:moveTo>
                    <a:pt x="79" y="1"/>
                  </a:moveTo>
                  <a:cubicBezTo>
                    <a:pt x="40" y="1"/>
                    <a:pt x="0" y="23"/>
                    <a:pt x="12" y="60"/>
                  </a:cubicBezTo>
                  <a:cubicBezTo>
                    <a:pt x="178" y="579"/>
                    <a:pt x="348" y="1107"/>
                    <a:pt x="523" y="1643"/>
                  </a:cubicBezTo>
                  <a:cubicBezTo>
                    <a:pt x="605" y="1896"/>
                    <a:pt x="691" y="2152"/>
                    <a:pt x="775" y="2409"/>
                  </a:cubicBezTo>
                  <a:cubicBezTo>
                    <a:pt x="858" y="2656"/>
                    <a:pt x="912" y="2940"/>
                    <a:pt x="1062" y="3169"/>
                  </a:cubicBezTo>
                  <a:cubicBezTo>
                    <a:pt x="1069" y="3179"/>
                    <a:pt x="1082" y="3184"/>
                    <a:pt x="1097" y="3184"/>
                  </a:cubicBezTo>
                  <a:cubicBezTo>
                    <a:pt x="1118" y="3184"/>
                    <a:pt x="1141" y="3173"/>
                    <a:pt x="1139" y="3152"/>
                  </a:cubicBezTo>
                  <a:cubicBezTo>
                    <a:pt x="1121" y="2893"/>
                    <a:pt x="990" y="2628"/>
                    <a:pt x="907" y="2382"/>
                  </a:cubicBezTo>
                  <a:cubicBezTo>
                    <a:pt x="821" y="2126"/>
                    <a:pt x="737" y="1869"/>
                    <a:pt x="654" y="1617"/>
                  </a:cubicBezTo>
                  <a:cubicBezTo>
                    <a:pt x="479" y="1082"/>
                    <a:pt x="307" y="555"/>
                    <a:pt x="141" y="36"/>
                  </a:cubicBezTo>
                  <a:cubicBezTo>
                    <a:pt x="133" y="11"/>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742;p69"/>
            <p:cNvSpPr/>
            <p:nvPr/>
          </p:nvSpPr>
          <p:spPr>
            <a:xfrm>
              <a:off x="5076800" y="4764400"/>
              <a:ext cx="22050" cy="15700"/>
            </a:xfrm>
            <a:custGeom>
              <a:avLst/>
              <a:gdLst/>
              <a:ahLst/>
              <a:cxnLst/>
              <a:rect l="l" t="t" r="r" b="b"/>
              <a:pathLst>
                <a:path w="882" h="628" extrusionOk="0">
                  <a:moveTo>
                    <a:pt x="189" y="1"/>
                  </a:moveTo>
                  <a:cubicBezTo>
                    <a:pt x="85" y="70"/>
                    <a:pt x="8" y="176"/>
                    <a:pt x="4" y="289"/>
                  </a:cubicBezTo>
                  <a:cubicBezTo>
                    <a:pt x="1" y="354"/>
                    <a:pt x="32" y="430"/>
                    <a:pt x="78" y="482"/>
                  </a:cubicBezTo>
                  <a:cubicBezTo>
                    <a:pt x="132" y="543"/>
                    <a:pt x="224" y="599"/>
                    <a:pt x="318" y="617"/>
                  </a:cubicBezTo>
                  <a:cubicBezTo>
                    <a:pt x="350" y="624"/>
                    <a:pt x="382" y="627"/>
                    <a:pt x="415" y="627"/>
                  </a:cubicBezTo>
                  <a:cubicBezTo>
                    <a:pt x="493" y="627"/>
                    <a:pt x="572" y="609"/>
                    <a:pt x="639" y="576"/>
                  </a:cubicBezTo>
                  <a:cubicBezTo>
                    <a:pt x="769" y="514"/>
                    <a:pt x="854" y="415"/>
                    <a:pt x="881" y="313"/>
                  </a:cubicBezTo>
                  <a:cubicBezTo>
                    <a:pt x="650" y="209"/>
                    <a:pt x="418" y="105"/>
                    <a:pt x="189"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743;p69"/>
            <p:cNvSpPr/>
            <p:nvPr/>
          </p:nvSpPr>
          <p:spPr>
            <a:xfrm>
              <a:off x="5079400" y="4773125"/>
              <a:ext cx="13925" cy="5200"/>
            </a:xfrm>
            <a:custGeom>
              <a:avLst/>
              <a:gdLst/>
              <a:ahLst/>
              <a:cxnLst/>
              <a:rect l="l" t="t" r="r" b="b"/>
              <a:pathLst>
                <a:path w="557" h="208" extrusionOk="0">
                  <a:moveTo>
                    <a:pt x="148" y="0"/>
                  </a:moveTo>
                  <a:cubicBezTo>
                    <a:pt x="107" y="0"/>
                    <a:pt x="72" y="20"/>
                    <a:pt x="54" y="50"/>
                  </a:cubicBezTo>
                  <a:cubicBezTo>
                    <a:pt x="0" y="134"/>
                    <a:pt x="165" y="195"/>
                    <a:pt x="250" y="204"/>
                  </a:cubicBezTo>
                  <a:cubicBezTo>
                    <a:pt x="268" y="206"/>
                    <a:pt x="287" y="207"/>
                    <a:pt x="305" y="207"/>
                  </a:cubicBezTo>
                  <a:cubicBezTo>
                    <a:pt x="335" y="207"/>
                    <a:pt x="364" y="205"/>
                    <a:pt x="394" y="198"/>
                  </a:cubicBezTo>
                  <a:cubicBezTo>
                    <a:pt x="416" y="193"/>
                    <a:pt x="441" y="186"/>
                    <a:pt x="462" y="178"/>
                  </a:cubicBezTo>
                  <a:cubicBezTo>
                    <a:pt x="500" y="160"/>
                    <a:pt x="514" y="137"/>
                    <a:pt x="531" y="108"/>
                  </a:cubicBezTo>
                  <a:cubicBezTo>
                    <a:pt x="557" y="67"/>
                    <a:pt x="503" y="9"/>
                    <a:pt x="443" y="9"/>
                  </a:cubicBezTo>
                  <a:cubicBezTo>
                    <a:pt x="441" y="9"/>
                    <a:pt x="439" y="9"/>
                    <a:pt x="437" y="10"/>
                  </a:cubicBezTo>
                  <a:cubicBezTo>
                    <a:pt x="407" y="11"/>
                    <a:pt x="382" y="13"/>
                    <a:pt x="355" y="21"/>
                  </a:cubicBezTo>
                  <a:cubicBezTo>
                    <a:pt x="340" y="25"/>
                    <a:pt x="338" y="26"/>
                    <a:pt x="340" y="26"/>
                  </a:cubicBezTo>
                  <a:cubicBezTo>
                    <a:pt x="341" y="26"/>
                    <a:pt x="346" y="26"/>
                    <a:pt x="346" y="26"/>
                  </a:cubicBezTo>
                  <a:lnTo>
                    <a:pt x="346" y="26"/>
                  </a:lnTo>
                  <a:cubicBezTo>
                    <a:pt x="346" y="26"/>
                    <a:pt x="342" y="26"/>
                    <a:pt x="330" y="29"/>
                  </a:cubicBezTo>
                  <a:cubicBezTo>
                    <a:pt x="320" y="32"/>
                    <a:pt x="310" y="33"/>
                    <a:pt x="299" y="33"/>
                  </a:cubicBezTo>
                  <a:cubicBezTo>
                    <a:pt x="287" y="33"/>
                    <a:pt x="276" y="31"/>
                    <a:pt x="265" y="29"/>
                  </a:cubicBezTo>
                  <a:cubicBezTo>
                    <a:pt x="231" y="23"/>
                    <a:pt x="208" y="10"/>
                    <a:pt x="177" y="3"/>
                  </a:cubicBezTo>
                  <a:cubicBezTo>
                    <a:pt x="167" y="1"/>
                    <a:pt x="158"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744;p69"/>
            <p:cNvSpPr/>
            <p:nvPr/>
          </p:nvSpPr>
          <p:spPr>
            <a:xfrm>
              <a:off x="5080675" y="4768000"/>
              <a:ext cx="6300" cy="4325"/>
            </a:xfrm>
            <a:custGeom>
              <a:avLst/>
              <a:gdLst/>
              <a:ahLst/>
              <a:cxnLst/>
              <a:rect l="l" t="t" r="r" b="b"/>
              <a:pathLst>
                <a:path w="252" h="173" extrusionOk="0">
                  <a:moveTo>
                    <a:pt x="142" y="1"/>
                  </a:moveTo>
                  <a:cubicBezTo>
                    <a:pt x="123" y="1"/>
                    <a:pt x="104" y="4"/>
                    <a:pt x="88" y="10"/>
                  </a:cubicBezTo>
                  <a:cubicBezTo>
                    <a:pt x="71" y="19"/>
                    <a:pt x="52" y="30"/>
                    <a:pt x="42" y="43"/>
                  </a:cubicBezTo>
                  <a:cubicBezTo>
                    <a:pt x="39" y="50"/>
                    <a:pt x="34" y="58"/>
                    <a:pt x="29" y="64"/>
                  </a:cubicBezTo>
                  <a:cubicBezTo>
                    <a:pt x="26" y="78"/>
                    <a:pt x="25" y="85"/>
                    <a:pt x="24" y="85"/>
                  </a:cubicBezTo>
                  <a:cubicBezTo>
                    <a:pt x="24" y="85"/>
                    <a:pt x="25" y="80"/>
                    <a:pt x="26" y="69"/>
                  </a:cubicBezTo>
                  <a:lnTo>
                    <a:pt x="26" y="69"/>
                  </a:lnTo>
                  <a:cubicBezTo>
                    <a:pt x="1" y="122"/>
                    <a:pt x="57" y="168"/>
                    <a:pt x="123" y="172"/>
                  </a:cubicBezTo>
                  <a:cubicBezTo>
                    <a:pt x="127" y="173"/>
                    <a:pt x="130" y="173"/>
                    <a:pt x="133" y="173"/>
                  </a:cubicBezTo>
                  <a:cubicBezTo>
                    <a:pt x="185" y="173"/>
                    <a:pt x="228" y="144"/>
                    <a:pt x="245" y="107"/>
                  </a:cubicBezTo>
                  <a:cubicBezTo>
                    <a:pt x="252" y="91"/>
                    <a:pt x="251" y="71"/>
                    <a:pt x="243" y="55"/>
                  </a:cubicBezTo>
                  <a:cubicBezTo>
                    <a:pt x="234" y="37"/>
                    <a:pt x="220" y="25"/>
                    <a:pt x="199" y="14"/>
                  </a:cubicBezTo>
                  <a:cubicBezTo>
                    <a:pt x="184" y="5"/>
                    <a:pt x="163" y="1"/>
                    <a:pt x="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745;p69"/>
            <p:cNvSpPr/>
            <p:nvPr/>
          </p:nvSpPr>
          <p:spPr>
            <a:xfrm>
              <a:off x="5015675" y="4752575"/>
              <a:ext cx="27400" cy="7000"/>
            </a:xfrm>
            <a:custGeom>
              <a:avLst/>
              <a:gdLst/>
              <a:ahLst/>
              <a:cxnLst/>
              <a:rect l="l" t="t" r="r" b="b"/>
              <a:pathLst>
                <a:path w="1096" h="280" extrusionOk="0">
                  <a:moveTo>
                    <a:pt x="131" y="1"/>
                  </a:moveTo>
                  <a:cubicBezTo>
                    <a:pt x="55" y="1"/>
                    <a:pt x="0" y="87"/>
                    <a:pt x="76" y="114"/>
                  </a:cubicBezTo>
                  <a:cubicBezTo>
                    <a:pt x="321" y="201"/>
                    <a:pt x="634" y="240"/>
                    <a:pt x="904" y="278"/>
                  </a:cubicBezTo>
                  <a:cubicBezTo>
                    <a:pt x="913" y="279"/>
                    <a:pt x="921" y="280"/>
                    <a:pt x="929" y="280"/>
                  </a:cubicBezTo>
                  <a:cubicBezTo>
                    <a:pt x="1046" y="280"/>
                    <a:pt x="1096" y="159"/>
                    <a:pt x="975" y="126"/>
                  </a:cubicBezTo>
                  <a:cubicBezTo>
                    <a:pt x="851" y="91"/>
                    <a:pt x="713" y="75"/>
                    <a:pt x="581" y="54"/>
                  </a:cubicBezTo>
                  <a:cubicBezTo>
                    <a:pt x="434" y="32"/>
                    <a:pt x="284" y="3"/>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746;p69"/>
            <p:cNvSpPr/>
            <p:nvPr/>
          </p:nvSpPr>
          <p:spPr>
            <a:xfrm>
              <a:off x="5046475" y="4757325"/>
              <a:ext cx="9825" cy="4625"/>
            </a:xfrm>
            <a:custGeom>
              <a:avLst/>
              <a:gdLst/>
              <a:ahLst/>
              <a:cxnLst/>
              <a:rect l="l" t="t" r="r" b="b"/>
              <a:pathLst>
                <a:path w="393" h="185" extrusionOk="0">
                  <a:moveTo>
                    <a:pt x="141" y="1"/>
                  </a:moveTo>
                  <a:cubicBezTo>
                    <a:pt x="114" y="1"/>
                    <a:pt x="87" y="4"/>
                    <a:pt x="62" y="13"/>
                  </a:cubicBezTo>
                  <a:cubicBezTo>
                    <a:pt x="2" y="31"/>
                    <a:pt x="1" y="81"/>
                    <a:pt x="31" y="114"/>
                  </a:cubicBezTo>
                  <a:cubicBezTo>
                    <a:pt x="72" y="157"/>
                    <a:pt x="168" y="167"/>
                    <a:pt x="235" y="182"/>
                  </a:cubicBezTo>
                  <a:cubicBezTo>
                    <a:pt x="244" y="184"/>
                    <a:pt x="254" y="185"/>
                    <a:pt x="263" y="185"/>
                  </a:cubicBezTo>
                  <a:cubicBezTo>
                    <a:pt x="312" y="185"/>
                    <a:pt x="363" y="162"/>
                    <a:pt x="377" y="126"/>
                  </a:cubicBezTo>
                  <a:cubicBezTo>
                    <a:pt x="393" y="85"/>
                    <a:pt x="367" y="37"/>
                    <a:pt x="307" y="24"/>
                  </a:cubicBezTo>
                  <a:cubicBezTo>
                    <a:pt x="255" y="15"/>
                    <a:pt x="197"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747;p69"/>
            <p:cNvSpPr/>
            <p:nvPr/>
          </p:nvSpPr>
          <p:spPr>
            <a:xfrm>
              <a:off x="4971025" y="4785375"/>
              <a:ext cx="6600" cy="14625"/>
            </a:xfrm>
            <a:custGeom>
              <a:avLst/>
              <a:gdLst/>
              <a:ahLst/>
              <a:cxnLst/>
              <a:rect l="l" t="t" r="r" b="b"/>
              <a:pathLst>
                <a:path w="264" h="585" extrusionOk="0">
                  <a:moveTo>
                    <a:pt x="149" y="0"/>
                  </a:moveTo>
                  <a:cubicBezTo>
                    <a:pt x="139" y="0"/>
                    <a:pt x="129" y="1"/>
                    <a:pt x="118" y="3"/>
                  </a:cubicBezTo>
                  <a:cubicBezTo>
                    <a:pt x="65" y="10"/>
                    <a:pt x="21" y="49"/>
                    <a:pt x="16" y="87"/>
                  </a:cubicBezTo>
                  <a:cubicBezTo>
                    <a:pt x="4" y="173"/>
                    <a:pt x="0" y="257"/>
                    <a:pt x="6" y="343"/>
                  </a:cubicBezTo>
                  <a:cubicBezTo>
                    <a:pt x="11" y="415"/>
                    <a:pt x="11" y="518"/>
                    <a:pt x="84" y="569"/>
                  </a:cubicBezTo>
                  <a:cubicBezTo>
                    <a:pt x="101" y="579"/>
                    <a:pt x="120" y="585"/>
                    <a:pt x="139" y="585"/>
                  </a:cubicBezTo>
                  <a:cubicBezTo>
                    <a:pt x="171" y="585"/>
                    <a:pt x="202" y="570"/>
                    <a:pt x="220" y="544"/>
                  </a:cubicBezTo>
                  <a:cubicBezTo>
                    <a:pt x="263" y="479"/>
                    <a:pt x="236" y="391"/>
                    <a:pt x="236" y="324"/>
                  </a:cubicBezTo>
                  <a:cubicBezTo>
                    <a:pt x="236" y="247"/>
                    <a:pt x="244" y="169"/>
                    <a:pt x="257" y="91"/>
                  </a:cubicBezTo>
                  <a:cubicBezTo>
                    <a:pt x="263" y="51"/>
                    <a:pt x="228" y="15"/>
                    <a:pt x="180" y="4"/>
                  </a:cubicBezTo>
                  <a:cubicBezTo>
                    <a:pt x="170" y="1"/>
                    <a:pt x="159" y="0"/>
                    <a:pt x="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748;p69"/>
            <p:cNvSpPr/>
            <p:nvPr/>
          </p:nvSpPr>
          <p:spPr>
            <a:xfrm>
              <a:off x="4972975" y="4776300"/>
              <a:ext cx="6225" cy="6350"/>
            </a:xfrm>
            <a:custGeom>
              <a:avLst/>
              <a:gdLst/>
              <a:ahLst/>
              <a:cxnLst/>
              <a:rect l="l" t="t" r="r" b="b"/>
              <a:pathLst>
                <a:path w="249" h="254" extrusionOk="0">
                  <a:moveTo>
                    <a:pt x="136" y="0"/>
                  </a:moveTo>
                  <a:cubicBezTo>
                    <a:pt x="98" y="0"/>
                    <a:pt x="58" y="14"/>
                    <a:pt x="34" y="40"/>
                  </a:cubicBezTo>
                  <a:cubicBezTo>
                    <a:pt x="1" y="74"/>
                    <a:pt x="3" y="107"/>
                    <a:pt x="5" y="145"/>
                  </a:cubicBezTo>
                  <a:cubicBezTo>
                    <a:pt x="8" y="171"/>
                    <a:pt x="8" y="196"/>
                    <a:pt x="20" y="218"/>
                  </a:cubicBezTo>
                  <a:cubicBezTo>
                    <a:pt x="34" y="242"/>
                    <a:pt x="65" y="254"/>
                    <a:pt x="97" y="254"/>
                  </a:cubicBezTo>
                  <a:cubicBezTo>
                    <a:pt x="129" y="254"/>
                    <a:pt x="162" y="243"/>
                    <a:pt x="181" y="222"/>
                  </a:cubicBezTo>
                  <a:cubicBezTo>
                    <a:pt x="202" y="200"/>
                    <a:pt x="211" y="174"/>
                    <a:pt x="222" y="148"/>
                  </a:cubicBezTo>
                  <a:cubicBezTo>
                    <a:pt x="240" y="110"/>
                    <a:pt x="248" y="79"/>
                    <a:pt x="228" y="43"/>
                  </a:cubicBezTo>
                  <a:cubicBezTo>
                    <a:pt x="212" y="15"/>
                    <a:pt x="175"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749;p69"/>
            <p:cNvSpPr/>
            <p:nvPr/>
          </p:nvSpPr>
          <p:spPr>
            <a:xfrm>
              <a:off x="5006025" y="4831525"/>
              <a:ext cx="12500" cy="7650"/>
            </a:xfrm>
            <a:custGeom>
              <a:avLst/>
              <a:gdLst/>
              <a:ahLst/>
              <a:cxnLst/>
              <a:rect l="l" t="t" r="r" b="b"/>
              <a:pathLst>
                <a:path w="500" h="306" extrusionOk="0">
                  <a:moveTo>
                    <a:pt x="123" y="0"/>
                  </a:moveTo>
                  <a:cubicBezTo>
                    <a:pt x="57" y="0"/>
                    <a:pt x="1" y="58"/>
                    <a:pt x="31" y="105"/>
                  </a:cubicBezTo>
                  <a:cubicBezTo>
                    <a:pt x="77" y="178"/>
                    <a:pt x="181" y="253"/>
                    <a:pt x="274" y="294"/>
                  </a:cubicBezTo>
                  <a:cubicBezTo>
                    <a:pt x="293" y="302"/>
                    <a:pt x="312" y="306"/>
                    <a:pt x="330" y="306"/>
                  </a:cubicBezTo>
                  <a:cubicBezTo>
                    <a:pt x="422" y="306"/>
                    <a:pt x="500" y="218"/>
                    <a:pt x="433" y="155"/>
                  </a:cubicBezTo>
                  <a:cubicBezTo>
                    <a:pt x="364" y="93"/>
                    <a:pt x="249" y="26"/>
                    <a:pt x="146" y="3"/>
                  </a:cubicBezTo>
                  <a:cubicBezTo>
                    <a:pt x="138" y="1"/>
                    <a:pt x="130"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750;p69"/>
            <p:cNvSpPr/>
            <p:nvPr/>
          </p:nvSpPr>
          <p:spPr>
            <a:xfrm>
              <a:off x="5018300" y="4838500"/>
              <a:ext cx="6500" cy="4650"/>
            </a:xfrm>
            <a:custGeom>
              <a:avLst/>
              <a:gdLst/>
              <a:ahLst/>
              <a:cxnLst/>
              <a:rect l="l" t="t" r="r" b="b"/>
              <a:pathLst>
                <a:path w="260" h="186" extrusionOk="0">
                  <a:moveTo>
                    <a:pt x="110" y="0"/>
                  </a:moveTo>
                  <a:cubicBezTo>
                    <a:pt x="101" y="0"/>
                    <a:pt x="92" y="2"/>
                    <a:pt x="82" y="5"/>
                  </a:cubicBezTo>
                  <a:cubicBezTo>
                    <a:pt x="40" y="16"/>
                    <a:pt x="10" y="39"/>
                    <a:pt x="5" y="73"/>
                  </a:cubicBezTo>
                  <a:cubicBezTo>
                    <a:pt x="1" y="101"/>
                    <a:pt x="17" y="116"/>
                    <a:pt x="30" y="140"/>
                  </a:cubicBezTo>
                  <a:cubicBezTo>
                    <a:pt x="46" y="171"/>
                    <a:pt x="83" y="185"/>
                    <a:pt x="123" y="185"/>
                  </a:cubicBezTo>
                  <a:cubicBezTo>
                    <a:pt x="164" y="185"/>
                    <a:pt x="208" y="170"/>
                    <a:pt x="232" y="141"/>
                  </a:cubicBezTo>
                  <a:cubicBezTo>
                    <a:pt x="256" y="114"/>
                    <a:pt x="259" y="79"/>
                    <a:pt x="243" y="52"/>
                  </a:cubicBezTo>
                  <a:cubicBezTo>
                    <a:pt x="223" y="21"/>
                    <a:pt x="188" y="11"/>
                    <a:pt x="146" y="6"/>
                  </a:cubicBezTo>
                  <a:lnTo>
                    <a:pt x="146" y="6"/>
                  </a:lnTo>
                  <a:cubicBezTo>
                    <a:pt x="154" y="6"/>
                    <a:pt x="158" y="7"/>
                    <a:pt x="160" y="7"/>
                  </a:cubicBezTo>
                  <a:cubicBezTo>
                    <a:pt x="166" y="7"/>
                    <a:pt x="146" y="4"/>
                    <a:pt x="141" y="3"/>
                  </a:cubicBezTo>
                  <a:cubicBezTo>
                    <a:pt x="130" y="2"/>
                    <a:pt x="120"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751;p69"/>
            <p:cNvSpPr/>
            <p:nvPr/>
          </p:nvSpPr>
          <p:spPr>
            <a:xfrm>
              <a:off x="5037325" y="4859550"/>
              <a:ext cx="16125" cy="6425"/>
            </a:xfrm>
            <a:custGeom>
              <a:avLst/>
              <a:gdLst/>
              <a:ahLst/>
              <a:cxnLst/>
              <a:rect l="l" t="t" r="r" b="b"/>
              <a:pathLst>
                <a:path w="645" h="257" extrusionOk="0">
                  <a:moveTo>
                    <a:pt x="99" y="1"/>
                  </a:moveTo>
                  <a:cubicBezTo>
                    <a:pt x="95" y="1"/>
                    <a:pt x="91" y="1"/>
                    <a:pt x="88" y="1"/>
                  </a:cubicBezTo>
                  <a:cubicBezTo>
                    <a:pt x="42" y="3"/>
                    <a:pt x="0" y="44"/>
                    <a:pt x="24" y="77"/>
                  </a:cubicBezTo>
                  <a:cubicBezTo>
                    <a:pt x="104" y="183"/>
                    <a:pt x="287" y="224"/>
                    <a:pt x="433" y="253"/>
                  </a:cubicBezTo>
                  <a:cubicBezTo>
                    <a:pt x="444" y="255"/>
                    <a:pt x="454" y="256"/>
                    <a:pt x="464" y="256"/>
                  </a:cubicBezTo>
                  <a:cubicBezTo>
                    <a:pt x="588" y="256"/>
                    <a:pt x="645" y="92"/>
                    <a:pt x="508" y="75"/>
                  </a:cubicBezTo>
                  <a:cubicBezTo>
                    <a:pt x="375" y="56"/>
                    <a:pt x="236"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752;p69"/>
            <p:cNvSpPr/>
            <p:nvPr/>
          </p:nvSpPr>
          <p:spPr>
            <a:xfrm>
              <a:off x="5057975" y="4863400"/>
              <a:ext cx="9650" cy="4700"/>
            </a:xfrm>
            <a:custGeom>
              <a:avLst/>
              <a:gdLst/>
              <a:ahLst/>
              <a:cxnLst/>
              <a:rect l="l" t="t" r="r" b="b"/>
              <a:pathLst>
                <a:path w="386" h="188" extrusionOk="0">
                  <a:moveTo>
                    <a:pt x="268" y="0"/>
                  </a:moveTo>
                  <a:cubicBezTo>
                    <a:pt x="267" y="0"/>
                    <a:pt x="266" y="0"/>
                    <a:pt x="264" y="0"/>
                  </a:cubicBezTo>
                  <a:cubicBezTo>
                    <a:pt x="255" y="1"/>
                    <a:pt x="245" y="1"/>
                    <a:pt x="235" y="1"/>
                  </a:cubicBezTo>
                  <a:cubicBezTo>
                    <a:pt x="230" y="1"/>
                    <a:pt x="225" y="1"/>
                    <a:pt x="220" y="1"/>
                  </a:cubicBezTo>
                  <a:cubicBezTo>
                    <a:pt x="176" y="1"/>
                    <a:pt x="130" y="1"/>
                    <a:pt x="88" y="13"/>
                  </a:cubicBezTo>
                  <a:cubicBezTo>
                    <a:pt x="17" y="34"/>
                    <a:pt x="1" y="99"/>
                    <a:pt x="58" y="134"/>
                  </a:cubicBezTo>
                  <a:cubicBezTo>
                    <a:pt x="105" y="161"/>
                    <a:pt x="167" y="170"/>
                    <a:pt x="221" y="184"/>
                  </a:cubicBezTo>
                  <a:cubicBezTo>
                    <a:pt x="231" y="186"/>
                    <a:pt x="241" y="187"/>
                    <a:pt x="251" y="187"/>
                  </a:cubicBezTo>
                  <a:cubicBezTo>
                    <a:pt x="309" y="187"/>
                    <a:pt x="363" y="150"/>
                    <a:pt x="373" y="104"/>
                  </a:cubicBezTo>
                  <a:cubicBezTo>
                    <a:pt x="386" y="53"/>
                    <a:pt x="338"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753;p69"/>
            <p:cNvSpPr/>
            <p:nvPr/>
          </p:nvSpPr>
          <p:spPr>
            <a:xfrm>
              <a:off x="5019725" y="4788225"/>
              <a:ext cx="30950" cy="14875"/>
            </a:xfrm>
            <a:custGeom>
              <a:avLst/>
              <a:gdLst/>
              <a:ahLst/>
              <a:cxnLst/>
              <a:rect l="l" t="t" r="r" b="b"/>
              <a:pathLst>
                <a:path w="1238" h="595" extrusionOk="0">
                  <a:moveTo>
                    <a:pt x="1090" y="1"/>
                  </a:moveTo>
                  <a:cubicBezTo>
                    <a:pt x="1071" y="1"/>
                    <a:pt x="1052" y="5"/>
                    <a:pt x="1031" y="15"/>
                  </a:cubicBezTo>
                  <a:cubicBezTo>
                    <a:pt x="838" y="104"/>
                    <a:pt x="647" y="197"/>
                    <a:pt x="457" y="292"/>
                  </a:cubicBezTo>
                  <a:cubicBezTo>
                    <a:pt x="307" y="367"/>
                    <a:pt x="133" y="436"/>
                    <a:pt x="24" y="547"/>
                  </a:cubicBezTo>
                  <a:cubicBezTo>
                    <a:pt x="1" y="570"/>
                    <a:pt x="28" y="594"/>
                    <a:pt x="60" y="594"/>
                  </a:cubicBezTo>
                  <a:cubicBezTo>
                    <a:pt x="62" y="594"/>
                    <a:pt x="64" y="594"/>
                    <a:pt x="66" y="594"/>
                  </a:cubicBezTo>
                  <a:cubicBezTo>
                    <a:pt x="251" y="570"/>
                    <a:pt x="419" y="480"/>
                    <a:pt x="580" y="410"/>
                  </a:cubicBezTo>
                  <a:cubicBezTo>
                    <a:pt x="766" y="331"/>
                    <a:pt x="949" y="251"/>
                    <a:pt x="1130" y="167"/>
                  </a:cubicBezTo>
                  <a:cubicBezTo>
                    <a:pt x="1238" y="116"/>
                    <a:pt x="1186" y="1"/>
                    <a:pt x="1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754;p69"/>
            <p:cNvSpPr/>
            <p:nvPr/>
          </p:nvSpPr>
          <p:spPr>
            <a:xfrm>
              <a:off x="5051900" y="4781550"/>
              <a:ext cx="13775" cy="6950"/>
            </a:xfrm>
            <a:custGeom>
              <a:avLst/>
              <a:gdLst/>
              <a:ahLst/>
              <a:cxnLst/>
              <a:rect l="l" t="t" r="r" b="b"/>
              <a:pathLst>
                <a:path w="551" h="278" extrusionOk="0">
                  <a:moveTo>
                    <a:pt x="409" y="0"/>
                  </a:moveTo>
                  <a:cubicBezTo>
                    <a:pt x="392" y="0"/>
                    <a:pt x="374" y="4"/>
                    <a:pt x="355" y="12"/>
                  </a:cubicBezTo>
                  <a:cubicBezTo>
                    <a:pt x="254" y="52"/>
                    <a:pt x="136" y="105"/>
                    <a:pt x="54" y="166"/>
                  </a:cubicBezTo>
                  <a:cubicBezTo>
                    <a:pt x="0" y="203"/>
                    <a:pt x="31" y="277"/>
                    <a:pt x="101" y="277"/>
                  </a:cubicBezTo>
                  <a:cubicBezTo>
                    <a:pt x="109" y="277"/>
                    <a:pt x="117" y="276"/>
                    <a:pt x="126" y="274"/>
                  </a:cubicBezTo>
                  <a:cubicBezTo>
                    <a:pt x="236" y="250"/>
                    <a:pt x="353" y="202"/>
                    <a:pt x="450" y="156"/>
                  </a:cubicBezTo>
                  <a:cubicBezTo>
                    <a:pt x="550" y="108"/>
                    <a:pt x="503"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755;p69"/>
            <p:cNvSpPr/>
            <p:nvPr/>
          </p:nvSpPr>
          <p:spPr>
            <a:xfrm>
              <a:off x="5081650" y="4787500"/>
              <a:ext cx="7350" cy="32975"/>
            </a:xfrm>
            <a:custGeom>
              <a:avLst/>
              <a:gdLst/>
              <a:ahLst/>
              <a:cxnLst/>
              <a:rect l="l" t="t" r="r" b="b"/>
              <a:pathLst>
                <a:path w="294" h="1319" extrusionOk="0">
                  <a:moveTo>
                    <a:pt x="176" y="1"/>
                  </a:moveTo>
                  <a:cubicBezTo>
                    <a:pt x="118" y="1"/>
                    <a:pt x="60" y="28"/>
                    <a:pt x="57" y="84"/>
                  </a:cubicBezTo>
                  <a:cubicBezTo>
                    <a:pt x="48" y="290"/>
                    <a:pt x="38" y="497"/>
                    <a:pt x="32" y="706"/>
                  </a:cubicBezTo>
                  <a:cubicBezTo>
                    <a:pt x="25" y="897"/>
                    <a:pt x="1" y="1099"/>
                    <a:pt x="46" y="1289"/>
                  </a:cubicBezTo>
                  <a:cubicBezTo>
                    <a:pt x="51" y="1308"/>
                    <a:pt x="74" y="1318"/>
                    <a:pt x="97" y="1318"/>
                  </a:cubicBezTo>
                  <a:cubicBezTo>
                    <a:pt x="119" y="1318"/>
                    <a:pt x="140" y="1309"/>
                    <a:pt x="147" y="1290"/>
                  </a:cubicBezTo>
                  <a:cubicBezTo>
                    <a:pt x="217" y="1102"/>
                    <a:pt x="218" y="899"/>
                    <a:pt x="237" y="708"/>
                  </a:cubicBezTo>
                  <a:cubicBezTo>
                    <a:pt x="255" y="500"/>
                    <a:pt x="273" y="293"/>
                    <a:pt x="289" y="87"/>
                  </a:cubicBezTo>
                  <a:cubicBezTo>
                    <a:pt x="294" y="30"/>
                    <a:pt x="235" y="1"/>
                    <a:pt x="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756;p69"/>
            <p:cNvSpPr/>
            <p:nvPr/>
          </p:nvSpPr>
          <p:spPr>
            <a:xfrm>
              <a:off x="5080325" y="4824725"/>
              <a:ext cx="6250" cy="7350"/>
            </a:xfrm>
            <a:custGeom>
              <a:avLst/>
              <a:gdLst/>
              <a:ahLst/>
              <a:cxnLst/>
              <a:rect l="l" t="t" r="r" b="b"/>
              <a:pathLst>
                <a:path w="250" h="294" extrusionOk="0">
                  <a:moveTo>
                    <a:pt x="124" y="1"/>
                  </a:moveTo>
                  <a:cubicBezTo>
                    <a:pt x="99" y="1"/>
                    <a:pt x="75" y="8"/>
                    <a:pt x="54" y="23"/>
                  </a:cubicBezTo>
                  <a:cubicBezTo>
                    <a:pt x="24" y="46"/>
                    <a:pt x="9" y="67"/>
                    <a:pt x="7" y="97"/>
                  </a:cubicBezTo>
                  <a:cubicBezTo>
                    <a:pt x="5" y="114"/>
                    <a:pt x="5" y="131"/>
                    <a:pt x="4" y="149"/>
                  </a:cubicBezTo>
                  <a:cubicBezTo>
                    <a:pt x="3" y="187"/>
                    <a:pt x="0" y="223"/>
                    <a:pt x="20" y="259"/>
                  </a:cubicBezTo>
                  <a:cubicBezTo>
                    <a:pt x="33" y="283"/>
                    <a:pt x="60" y="293"/>
                    <a:pt x="88" y="293"/>
                  </a:cubicBezTo>
                  <a:cubicBezTo>
                    <a:pt x="119" y="293"/>
                    <a:pt x="152" y="281"/>
                    <a:pt x="171" y="260"/>
                  </a:cubicBezTo>
                  <a:cubicBezTo>
                    <a:pt x="198" y="232"/>
                    <a:pt x="205" y="198"/>
                    <a:pt x="214" y="165"/>
                  </a:cubicBezTo>
                  <a:cubicBezTo>
                    <a:pt x="228" y="124"/>
                    <a:pt x="250" y="80"/>
                    <a:pt x="219" y="43"/>
                  </a:cubicBezTo>
                  <a:cubicBezTo>
                    <a:pt x="197" y="17"/>
                    <a:pt x="161"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757;p69"/>
            <p:cNvSpPr/>
            <p:nvPr/>
          </p:nvSpPr>
          <p:spPr>
            <a:xfrm>
              <a:off x="5078500" y="4836800"/>
              <a:ext cx="5800" cy="5700"/>
            </a:xfrm>
            <a:custGeom>
              <a:avLst/>
              <a:gdLst/>
              <a:ahLst/>
              <a:cxnLst/>
              <a:rect l="l" t="t" r="r" b="b"/>
              <a:pathLst>
                <a:path w="232" h="228" extrusionOk="0">
                  <a:moveTo>
                    <a:pt x="14" y="128"/>
                  </a:moveTo>
                  <a:lnTo>
                    <a:pt x="14" y="128"/>
                  </a:lnTo>
                  <a:cubicBezTo>
                    <a:pt x="14" y="128"/>
                    <a:pt x="14" y="128"/>
                    <a:pt x="14" y="128"/>
                  </a:cubicBezTo>
                  <a:lnTo>
                    <a:pt x="14" y="128"/>
                  </a:lnTo>
                  <a:cubicBezTo>
                    <a:pt x="14" y="129"/>
                    <a:pt x="14" y="129"/>
                    <a:pt x="14" y="129"/>
                  </a:cubicBezTo>
                  <a:cubicBezTo>
                    <a:pt x="14" y="129"/>
                    <a:pt x="14" y="129"/>
                    <a:pt x="14" y="128"/>
                  </a:cubicBezTo>
                  <a:close/>
                  <a:moveTo>
                    <a:pt x="11" y="128"/>
                  </a:moveTo>
                  <a:cubicBezTo>
                    <a:pt x="11" y="129"/>
                    <a:pt x="11" y="130"/>
                    <a:pt x="10" y="131"/>
                  </a:cubicBezTo>
                  <a:lnTo>
                    <a:pt x="10" y="131"/>
                  </a:lnTo>
                  <a:cubicBezTo>
                    <a:pt x="11" y="130"/>
                    <a:pt x="11" y="129"/>
                    <a:pt x="11" y="128"/>
                  </a:cubicBezTo>
                  <a:close/>
                  <a:moveTo>
                    <a:pt x="10" y="131"/>
                  </a:moveTo>
                  <a:lnTo>
                    <a:pt x="10" y="131"/>
                  </a:lnTo>
                  <a:cubicBezTo>
                    <a:pt x="10" y="132"/>
                    <a:pt x="10" y="133"/>
                    <a:pt x="10" y="134"/>
                  </a:cubicBezTo>
                  <a:cubicBezTo>
                    <a:pt x="10" y="133"/>
                    <a:pt x="10" y="132"/>
                    <a:pt x="10" y="131"/>
                  </a:cubicBezTo>
                  <a:close/>
                  <a:moveTo>
                    <a:pt x="122" y="1"/>
                  </a:moveTo>
                  <a:cubicBezTo>
                    <a:pt x="117" y="1"/>
                    <a:pt x="111" y="1"/>
                    <a:pt x="106" y="2"/>
                  </a:cubicBezTo>
                  <a:cubicBezTo>
                    <a:pt x="66" y="5"/>
                    <a:pt x="21" y="30"/>
                    <a:pt x="10" y="63"/>
                  </a:cubicBezTo>
                  <a:cubicBezTo>
                    <a:pt x="5" y="83"/>
                    <a:pt x="0" y="106"/>
                    <a:pt x="12" y="125"/>
                  </a:cubicBezTo>
                  <a:lnTo>
                    <a:pt x="12" y="125"/>
                  </a:lnTo>
                  <a:cubicBezTo>
                    <a:pt x="12" y="126"/>
                    <a:pt x="11" y="127"/>
                    <a:pt x="11" y="128"/>
                  </a:cubicBezTo>
                  <a:lnTo>
                    <a:pt x="11" y="128"/>
                  </a:lnTo>
                  <a:cubicBezTo>
                    <a:pt x="11" y="127"/>
                    <a:pt x="12" y="126"/>
                    <a:pt x="12" y="126"/>
                  </a:cubicBezTo>
                  <a:lnTo>
                    <a:pt x="12" y="126"/>
                  </a:lnTo>
                  <a:cubicBezTo>
                    <a:pt x="12" y="126"/>
                    <a:pt x="13" y="126"/>
                    <a:pt x="13" y="127"/>
                  </a:cubicBezTo>
                  <a:lnTo>
                    <a:pt x="13" y="127"/>
                  </a:lnTo>
                  <a:cubicBezTo>
                    <a:pt x="13" y="127"/>
                    <a:pt x="13" y="129"/>
                    <a:pt x="12" y="131"/>
                  </a:cubicBezTo>
                  <a:cubicBezTo>
                    <a:pt x="7" y="146"/>
                    <a:pt x="3" y="164"/>
                    <a:pt x="8" y="179"/>
                  </a:cubicBezTo>
                  <a:cubicBezTo>
                    <a:pt x="20" y="209"/>
                    <a:pt x="50" y="227"/>
                    <a:pt x="87" y="227"/>
                  </a:cubicBezTo>
                  <a:cubicBezTo>
                    <a:pt x="94" y="227"/>
                    <a:pt x="101" y="227"/>
                    <a:pt x="108" y="225"/>
                  </a:cubicBezTo>
                  <a:cubicBezTo>
                    <a:pt x="159" y="218"/>
                    <a:pt x="188" y="181"/>
                    <a:pt x="205" y="147"/>
                  </a:cubicBezTo>
                  <a:cubicBezTo>
                    <a:pt x="224" y="114"/>
                    <a:pt x="232" y="74"/>
                    <a:pt x="210" y="43"/>
                  </a:cubicBezTo>
                  <a:cubicBezTo>
                    <a:pt x="191" y="17"/>
                    <a:pt x="159" y="1"/>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758;p69"/>
            <p:cNvSpPr/>
            <p:nvPr/>
          </p:nvSpPr>
          <p:spPr>
            <a:xfrm>
              <a:off x="5102250" y="4781525"/>
              <a:ext cx="41950" cy="28000"/>
            </a:xfrm>
            <a:custGeom>
              <a:avLst/>
              <a:gdLst/>
              <a:ahLst/>
              <a:cxnLst/>
              <a:rect l="l" t="t" r="r" b="b"/>
              <a:pathLst>
                <a:path w="1678" h="1120" extrusionOk="0">
                  <a:moveTo>
                    <a:pt x="179" y="1"/>
                  </a:moveTo>
                  <a:cubicBezTo>
                    <a:pt x="87" y="1"/>
                    <a:pt x="0" y="85"/>
                    <a:pt x="85" y="142"/>
                  </a:cubicBezTo>
                  <a:cubicBezTo>
                    <a:pt x="359" y="331"/>
                    <a:pt x="636" y="519"/>
                    <a:pt x="915" y="704"/>
                  </a:cubicBezTo>
                  <a:cubicBezTo>
                    <a:pt x="1056" y="798"/>
                    <a:pt x="1198" y="891"/>
                    <a:pt x="1342" y="982"/>
                  </a:cubicBezTo>
                  <a:cubicBezTo>
                    <a:pt x="1439" y="1043"/>
                    <a:pt x="1517" y="1111"/>
                    <a:pt x="1646" y="1119"/>
                  </a:cubicBezTo>
                  <a:cubicBezTo>
                    <a:pt x="1647" y="1119"/>
                    <a:pt x="1647" y="1119"/>
                    <a:pt x="1648" y="1119"/>
                  </a:cubicBezTo>
                  <a:cubicBezTo>
                    <a:pt x="1666" y="1119"/>
                    <a:pt x="1678" y="1105"/>
                    <a:pt x="1675" y="1092"/>
                  </a:cubicBezTo>
                  <a:cubicBezTo>
                    <a:pt x="1646" y="983"/>
                    <a:pt x="1518" y="916"/>
                    <a:pt x="1418" y="843"/>
                  </a:cubicBezTo>
                  <a:cubicBezTo>
                    <a:pt x="1294" y="751"/>
                    <a:pt x="1168" y="662"/>
                    <a:pt x="1042" y="573"/>
                  </a:cubicBezTo>
                  <a:cubicBezTo>
                    <a:pt x="780" y="388"/>
                    <a:pt x="518" y="204"/>
                    <a:pt x="256" y="24"/>
                  </a:cubicBezTo>
                  <a:cubicBezTo>
                    <a:pt x="232" y="8"/>
                    <a:pt x="20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759;p69"/>
            <p:cNvSpPr/>
            <p:nvPr/>
          </p:nvSpPr>
          <p:spPr>
            <a:xfrm>
              <a:off x="5148025" y="4834125"/>
              <a:ext cx="15625" cy="10825"/>
            </a:xfrm>
            <a:custGeom>
              <a:avLst/>
              <a:gdLst/>
              <a:ahLst/>
              <a:cxnLst/>
              <a:rect l="l" t="t" r="r" b="b"/>
              <a:pathLst>
                <a:path w="625" h="433" extrusionOk="0">
                  <a:moveTo>
                    <a:pt x="514" y="1"/>
                  </a:moveTo>
                  <a:cubicBezTo>
                    <a:pt x="505" y="1"/>
                    <a:pt x="496" y="2"/>
                    <a:pt x="487" y="5"/>
                  </a:cubicBezTo>
                  <a:cubicBezTo>
                    <a:pt x="368" y="41"/>
                    <a:pt x="291" y="134"/>
                    <a:pt x="201" y="203"/>
                  </a:cubicBezTo>
                  <a:cubicBezTo>
                    <a:pt x="135" y="253"/>
                    <a:pt x="0" y="320"/>
                    <a:pt x="6" y="399"/>
                  </a:cubicBezTo>
                  <a:cubicBezTo>
                    <a:pt x="6" y="414"/>
                    <a:pt x="15" y="420"/>
                    <a:pt x="29" y="425"/>
                  </a:cubicBezTo>
                  <a:cubicBezTo>
                    <a:pt x="44" y="430"/>
                    <a:pt x="59" y="432"/>
                    <a:pt x="75" y="432"/>
                  </a:cubicBezTo>
                  <a:cubicBezTo>
                    <a:pt x="164" y="432"/>
                    <a:pt x="265" y="361"/>
                    <a:pt x="329" y="324"/>
                  </a:cubicBezTo>
                  <a:cubicBezTo>
                    <a:pt x="432" y="264"/>
                    <a:pt x="564" y="198"/>
                    <a:pt x="606" y="100"/>
                  </a:cubicBezTo>
                  <a:cubicBezTo>
                    <a:pt x="624" y="55"/>
                    <a:pt x="574" y="1"/>
                    <a:pt x="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760;p69"/>
            <p:cNvSpPr/>
            <p:nvPr/>
          </p:nvSpPr>
          <p:spPr>
            <a:xfrm>
              <a:off x="5135750" y="4835725"/>
              <a:ext cx="8600" cy="4850"/>
            </a:xfrm>
            <a:custGeom>
              <a:avLst/>
              <a:gdLst/>
              <a:ahLst/>
              <a:cxnLst/>
              <a:rect l="l" t="t" r="r" b="b"/>
              <a:pathLst>
                <a:path w="344" h="194" extrusionOk="0">
                  <a:moveTo>
                    <a:pt x="233" y="0"/>
                  </a:moveTo>
                  <a:cubicBezTo>
                    <a:pt x="211" y="0"/>
                    <a:pt x="189" y="7"/>
                    <a:pt x="173" y="21"/>
                  </a:cubicBezTo>
                  <a:cubicBezTo>
                    <a:pt x="126" y="64"/>
                    <a:pt x="64" y="97"/>
                    <a:pt x="21" y="144"/>
                  </a:cubicBezTo>
                  <a:cubicBezTo>
                    <a:pt x="1" y="165"/>
                    <a:pt x="28" y="190"/>
                    <a:pt x="57" y="193"/>
                  </a:cubicBezTo>
                  <a:cubicBezTo>
                    <a:pt x="63" y="194"/>
                    <a:pt x="69" y="194"/>
                    <a:pt x="75" y="194"/>
                  </a:cubicBezTo>
                  <a:cubicBezTo>
                    <a:pt x="145" y="194"/>
                    <a:pt x="222" y="163"/>
                    <a:pt x="280" y="138"/>
                  </a:cubicBezTo>
                  <a:cubicBezTo>
                    <a:pt x="330" y="116"/>
                    <a:pt x="343" y="65"/>
                    <a:pt x="311" y="30"/>
                  </a:cubicBezTo>
                  <a:cubicBezTo>
                    <a:pt x="294" y="12"/>
                    <a:pt x="263"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761;p69"/>
            <p:cNvSpPr/>
            <p:nvPr/>
          </p:nvSpPr>
          <p:spPr>
            <a:xfrm>
              <a:off x="4992000" y="4750125"/>
              <a:ext cx="8900" cy="9650"/>
            </a:xfrm>
            <a:custGeom>
              <a:avLst/>
              <a:gdLst/>
              <a:ahLst/>
              <a:cxnLst/>
              <a:rect l="l" t="t" r="r" b="b"/>
              <a:pathLst>
                <a:path w="356" h="386" extrusionOk="0">
                  <a:moveTo>
                    <a:pt x="219" y="1"/>
                  </a:moveTo>
                  <a:cubicBezTo>
                    <a:pt x="173" y="1"/>
                    <a:pt x="125" y="18"/>
                    <a:pt x="100" y="58"/>
                  </a:cubicBezTo>
                  <a:cubicBezTo>
                    <a:pt x="47" y="145"/>
                    <a:pt x="0" y="250"/>
                    <a:pt x="15" y="344"/>
                  </a:cubicBezTo>
                  <a:cubicBezTo>
                    <a:pt x="19" y="372"/>
                    <a:pt x="50" y="386"/>
                    <a:pt x="83" y="386"/>
                  </a:cubicBezTo>
                  <a:cubicBezTo>
                    <a:pt x="108" y="386"/>
                    <a:pt x="134" y="378"/>
                    <a:pt x="151" y="362"/>
                  </a:cubicBezTo>
                  <a:cubicBezTo>
                    <a:pt x="228" y="287"/>
                    <a:pt x="274" y="191"/>
                    <a:pt x="321" y="105"/>
                  </a:cubicBezTo>
                  <a:cubicBezTo>
                    <a:pt x="355" y="42"/>
                    <a:pt x="28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762;p69"/>
            <p:cNvSpPr/>
            <p:nvPr/>
          </p:nvSpPr>
          <p:spPr>
            <a:xfrm>
              <a:off x="4998475" y="4744400"/>
              <a:ext cx="7000" cy="5125"/>
            </a:xfrm>
            <a:custGeom>
              <a:avLst/>
              <a:gdLst/>
              <a:ahLst/>
              <a:cxnLst/>
              <a:rect l="l" t="t" r="r" b="b"/>
              <a:pathLst>
                <a:path w="280" h="205" extrusionOk="0">
                  <a:moveTo>
                    <a:pt x="161" y="0"/>
                  </a:moveTo>
                  <a:cubicBezTo>
                    <a:pt x="124" y="0"/>
                    <a:pt x="87" y="13"/>
                    <a:pt x="63" y="38"/>
                  </a:cubicBezTo>
                  <a:cubicBezTo>
                    <a:pt x="40" y="61"/>
                    <a:pt x="24" y="91"/>
                    <a:pt x="11" y="118"/>
                  </a:cubicBezTo>
                  <a:cubicBezTo>
                    <a:pt x="0" y="147"/>
                    <a:pt x="9" y="179"/>
                    <a:pt x="45" y="195"/>
                  </a:cubicBezTo>
                  <a:cubicBezTo>
                    <a:pt x="61" y="201"/>
                    <a:pt x="77" y="204"/>
                    <a:pt x="93" y="204"/>
                  </a:cubicBezTo>
                  <a:cubicBezTo>
                    <a:pt x="116" y="204"/>
                    <a:pt x="139" y="198"/>
                    <a:pt x="160" y="188"/>
                  </a:cubicBezTo>
                  <a:cubicBezTo>
                    <a:pt x="192" y="169"/>
                    <a:pt x="223" y="148"/>
                    <a:pt x="246" y="123"/>
                  </a:cubicBezTo>
                  <a:cubicBezTo>
                    <a:pt x="279" y="87"/>
                    <a:pt x="271" y="33"/>
                    <a:pt x="221" y="13"/>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763;p69"/>
            <p:cNvSpPr/>
            <p:nvPr/>
          </p:nvSpPr>
          <p:spPr>
            <a:xfrm>
              <a:off x="5164275" y="4810800"/>
              <a:ext cx="8950" cy="8525"/>
            </a:xfrm>
            <a:custGeom>
              <a:avLst/>
              <a:gdLst/>
              <a:ahLst/>
              <a:cxnLst/>
              <a:rect l="l" t="t" r="r" b="b"/>
              <a:pathLst>
                <a:path w="358" h="341" extrusionOk="0">
                  <a:moveTo>
                    <a:pt x="225" y="0"/>
                  </a:moveTo>
                  <a:cubicBezTo>
                    <a:pt x="181" y="0"/>
                    <a:pt x="137" y="18"/>
                    <a:pt x="118" y="59"/>
                  </a:cubicBezTo>
                  <a:cubicBezTo>
                    <a:pt x="99" y="100"/>
                    <a:pt x="81" y="142"/>
                    <a:pt x="56" y="183"/>
                  </a:cubicBezTo>
                  <a:cubicBezTo>
                    <a:pt x="34" y="223"/>
                    <a:pt x="1" y="260"/>
                    <a:pt x="15" y="304"/>
                  </a:cubicBezTo>
                  <a:cubicBezTo>
                    <a:pt x="23" y="326"/>
                    <a:pt x="46" y="340"/>
                    <a:pt x="73" y="340"/>
                  </a:cubicBezTo>
                  <a:cubicBezTo>
                    <a:pt x="74" y="340"/>
                    <a:pt x="76" y="340"/>
                    <a:pt x="77" y="340"/>
                  </a:cubicBezTo>
                  <a:cubicBezTo>
                    <a:pt x="145" y="340"/>
                    <a:pt x="191" y="293"/>
                    <a:pt x="229" y="254"/>
                  </a:cubicBezTo>
                  <a:cubicBezTo>
                    <a:pt x="274" y="208"/>
                    <a:pt x="308" y="161"/>
                    <a:pt x="330" y="105"/>
                  </a:cubicBezTo>
                  <a:cubicBezTo>
                    <a:pt x="358" y="42"/>
                    <a:pt x="292"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764;p69"/>
            <p:cNvSpPr/>
            <p:nvPr/>
          </p:nvSpPr>
          <p:spPr>
            <a:xfrm>
              <a:off x="5233075" y="4613400"/>
              <a:ext cx="182500" cy="166875"/>
            </a:xfrm>
            <a:custGeom>
              <a:avLst/>
              <a:gdLst/>
              <a:ahLst/>
              <a:cxnLst/>
              <a:rect l="l" t="t" r="r" b="b"/>
              <a:pathLst>
                <a:path w="7300" h="6675" extrusionOk="0">
                  <a:moveTo>
                    <a:pt x="4178" y="0"/>
                  </a:moveTo>
                  <a:cubicBezTo>
                    <a:pt x="4114" y="0"/>
                    <a:pt x="4057" y="23"/>
                    <a:pt x="4025" y="69"/>
                  </a:cubicBezTo>
                  <a:cubicBezTo>
                    <a:pt x="2961" y="1554"/>
                    <a:pt x="2015" y="3155"/>
                    <a:pt x="998" y="4796"/>
                  </a:cubicBezTo>
                  <a:cubicBezTo>
                    <a:pt x="684" y="5302"/>
                    <a:pt x="365" y="5815"/>
                    <a:pt x="38" y="6332"/>
                  </a:cubicBezTo>
                  <a:cubicBezTo>
                    <a:pt x="0" y="6389"/>
                    <a:pt x="28" y="6464"/>
                    <a:pt x="116" y="6486"/>
                  </a:cubicBezTo>
                  <a:cubicBezTo>
                    <a:pt x="635" y="6615"/>
                    <a:pt x="1173" y="6675"/>
                    <a:pt x="1710" y="6675"/>
                  </a:cubicBezTo>
                  <a:cubicBezTo>
                    <a:pt x="3269" y="6675"/>
                    <a:pt x="4812" y="6173"/>
                    <a:pt x="5827" y="5426"/>
                  </a:cubicBezTo>
                  <a:cubicBezTo>
                    <a:pt x="6596" y="4845"/>
                    <a:pt x="7064" y="4027"/>
                    <a:pt x="7176" y="3289"/>
                  </a:cubicBezTo>
                  <a:cubicBezTo>
                    <a:pt x="7300" y="2473"/>
                    <a:pt x="6846" y="1685"/>
                    <a:pt x="6099" y="1044"/>
                  </a:cubicBezTo>
                  <a:cubicBezTo>
                    <a:pt x="5621" y="634"/>
                    <a:pt x="5002" y="276"/>
                    <a:pt x="4279" y="18"/>
                  </a:cubicBezTo>
                  <a:cubicBezTo>
                    <a:pt x="4245" y="6"/>
                    <a:pt x="4210" y="0"/>
                    <a:pt x="4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765;p69"/>
            <p:cNvSpPr/>
            <p:nvPr/>
          </p:nvSpPr>
          <p:spPr>
            <a:xfrm>
              <a:off x="5238350" y="4621025"/>
              <a:ext cx="163325" cy="148725"/>
            </a:xfrm>
            <a:custGeom>
              <a:avLst/>
              <a:gdLst/>
              <a:ahLst/>
              <a:cxnLst/>
              <a:rect l="l" t="t" r="r" b="b"/>
              <a:pathLst>
                <a:path w="6533" h="5949" extrusionOk="0">
                  <a:moveTo>
                    <a:pt x="3646" y="1"/>
                  </a:moveTo>
                  <a:cubicBezTo>
                    <a:pt x="2638" y="1409"/>
                    <a:pt x="1272" y="3748"/>
                    <a:pt x="1" y="5754"/>
                  </a:cubicBezTo>
                  <a:cubicBezTo>
                    <a:pt x="485" y="5890"/>
                    <a:pt x="989" y="5948"/>
                    <a:pt x="1487" y="5948"/>
                  </a:cubicBezTo>
                  <a:cubicBezTo>
                    <a:pt x="2984" y="5948"/>
                    <a:pt x="4435" y="5422"/>
                    <a:pt x="5174" y="4866"/>
                  </a:cubicBezTo>
                  <a:cubicBezTo>
                    <a:pt x="6099" y="4171"/>
                    <a:pt x="6532" y="3162"/>
                    <a:pt x="6326" y="2286"/>
                  </a:cubicBezTo>
                  <a:cubicBezTo>
                    <a:pt x="6110" y="1369"/>
                    <a:pt x="4955" y="431"/>
                    <a:pt x="3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766;p69"/>
            <p:cNvSpPr/>
            <p:nvPr/>
          </p:nvSpPr>
          <p:spPr>
            <a:xfrm>
              <a:off x="5247050" y="4628950"/>
              <a:ext cx="147025" cy="133650"/>
            </a:xfrm>
            <a:custGeom>
              <a:avLst/>
              <a:gdLst/>
              <a:ahLst/>
              <a:cxnLst/>
              <a:rect l="l" t="t" r="r" b="b"/>
              <a:pathLst>
                <a:path w="5881" h="5346" extrusionOk="0">
                  <a:moveTo>
                    <a:pt x="3279" y="0"/>
                  </a:moveTo>
                  <a:cubicBezTo>
                    <a:pt x="2389" y="1261"/>
                    <a:pt x="1121" y="3391"/>
                    <a:pt x="1" y="5167"/>
                  </a:cubicBezTo>
                  <a:cubicBezTo>
                    <a:pt x="408" y="5292"/>
                    <a:pt x="853" y="5345"/>
                    <a:pt x="1306" y="5345"/>
                  </a:cubicBezTo>
                  <a:cubicBezTo>
                    <a:pt x="2634" y="5345"/>
                    <a:pt x="4022" y="4884"/>
                    <a:pt x="4664" y="4388"/>
                  </a:cubicBezTo>
                  <a:cubicBezTo>
                    <a:pt x="5479" y="3758"/>
                    <a:pt x="5880" y="2846"/>
                    <a:pt x="5723" y="2064"/>
                  </a:cubicBezTo>
                  <a:cubicBezTo>
                    <a:pt x="5560" y="1253"/>
                    <a:pt x="4388" y="345"/>
                    <a:pt x="3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767;p69"/>
            <p:cNvSpPr/>
            <p:nvPr/>
          </p:nvSpPr>
          <p:spPr>
            <a:xfrm>
              <a:off x="5281350" y="4693175"/>
              <a:ext cx="109025" cy="25425"/>
            </a:xfrm>
            <a:custGeom>
              <a:avLst/>
              <a:gdLst/>
              <a:ahLst/>
              <a:cxnLst/>
              <a:rect l="l" t="t" r="r" b="b"/>
              <a:pathLst>
                <a:path w="4361" h="1017" extrusionOk="0">
                  <a:moveTo>
                    <a:pt x="121" y="0"/>
                  </a:moveTo>
                  <a:cubicBezTo>
                    <a:pt x="42" y="0"/>
                    <a:pt x="1" y="81"/>
                    <a:pt x="87" y="99"/>
                  </a:cubicBezTo>
                  <a:cubicBezTo>
                    <a:pt x="936" y="291"/>
                    <a:pt x="1731" y="470"/>
                    <a:pt x="2477" y="636"/>
                  </a:cubicBezTo>
                  <a:cubicBezTo>
                    <a:pt x="2818" y="713"/>
                    <a:pt x="3150" y="786"/>
                    <a:pt x="3472" y="856"/>
                  </a:cubicBezTo>
                  <a:cubicBezTo>
                    <a:pt x="3747" y="915"/>
                    <a:pt x="4029" y="1006"/>
                    <a:pt x="4307" y="1017"/>
                  </a:cubicBezTo>
                  <a:cubicBezTo>
                    <a:pt x="4308" y="1017"/>
                    <a:pt x="4309" y="1017"/>
                    <a:pt x="4310" y="1017"/>
                  </a:cubicBezTo>
                  <a:cubicBezTo>
                    <a:pt x="4338" y="1017"/>
                    <a:pt x="4360" y="982"/>
                    <a:pt x="4333" y="970"/>
                  </a:cubicBezTo>
                  <a:cubicBezTo>
                    <a:pt x="4101" y="872"/>
                    <a:pt x="3793" y="833"/>
                    <a:pt x="3520" y="773"/>
                  </a:cubicBezTo>
                  <a:cubicBezTo>
                    <a:pt x="3199" y="701"/>
                    <a:pt x="2869" y="627"/>
                    <a:pt x="2528" y="550"/>
                  </a:cubicBezTo>
                  <a:cubicBezTo>
                    <a:pt x="1784" y="382"/>
                    <a:pt x="994" y="199"/>
                    <a:pt x="148" y="4"/>
                  </a:cubicBezTo>
                  <a:cubicBezTo>
                    <a:pt x="138" y="1"/>
                    <a:pt x="129"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768;p69"/>
            <p:cNvSpPr/>
            <p:nvPr/>
          </p:nvSpPr>
          <p:spPr>
            <a:xfrm>
              <a:off x="5281800" y="4693125"/>
              <a:ext cx="48825" cy="66375"/>
            </a:xfrm>
            <a:custGeom>
              <a:avLst/>
              <a:gdLst/>
              <a:ahLst/>
              <a:cxnLst/>
              <a:rect l="l" t="t" r="r" b="b"/>
              <a:pathLst>
                <a:path w="1953" h="2655" extrusionOk="0">
                  <a:moveTo>
                    <a:pt x="107" y="1"/>
                  </a:moveTo>
                  <a:cubicBezTo>
                    <a:pt x="55" y="1"/>
                    <a:pt x="1" y="33"/>
                    <a:pt x="28" y="71"/>
                  </a:cubicBezTo>
                  <a:cubicBezTo>
                    <a:pt x="363" y="554"/>
                    <a:pt x="686" y="1019"/>
                    <a:pt x="1001" y="1467"/>
                  </a:cubicBezTo>
                  <a:cubicBezTo>
                    <a:pt x="1148" y="1678"/>
                    <a:pt x="1295" y="1886"/>
                    <a:pt x="1441" y="2090"/>
                  </a:cubicBezTo>
                  <a:cubicBezTo>
                    <a:pt x="1575" y="2278"/>
                    <a:pt x="1684" y="2495"/>
                    <a:pt x="1874" y="2648"/>
                  </a:cubicBezTo>
                  <a:cubicBezTo>
                    <a:pt x="1879" y="2653"/>
                    <a:pt x="1888" y="2655"/>
                    <a:pt x="1897" y="2655"/>
                  </a:cubicBezTo>
                  <a:cubicBezTo>
                    <a:pt x="1922" y="2655"/>
                    <a:pt x="1953" y="2639"/>
                    <a:pt x="1946" y="2620"/>
                  </a:cubicBezTo>
                  <a:cubicBezTo>
                    <a:pt x="1880" y="2424"/>
                    <a:pt x="1712" y="2246"/>
                    <a:pt x="1585" y="2066"/>
                  </a:cubicBezTo>
                  <a:cubicBezTo>
                    <a:pt x="1437" y="1854"/>
                    <a:pt x="1286" y="1639"/>
                    <a:pt x="1133" y="1420"/>
                  </a:cubicBezTo>
                  <a:cubicBezTo>
                    <a:pt x="822" y="973"/>
                    <a:pt x="503" y="510"/>
                    <a:pt x="173" y="29"/>
                  </a:cubicBezTo>
                  <a:cubicBezTo>
                    <a:pt x="160" y="9"/>
                    <a:pt x="134"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769;p69"/>
            <p:cNvSpPr/>
            <p:nvPr/>
          </p:nvSpPr>
          <p:spPr>
            <a:xfrm>
              <a:off x="5285600" y="4662100"/>
              <a:ext cx="100675" cy="32525"/>
            </a:xfrm>
            <a:custGeom>
              <a:avLst/>
              <a:gdLst/>
              <a:ahLst/>
              <a:cxnLst/>
              <a:rect l="l" t="t" r="r" b="b"/>
              <a:pathLst>
                <a:path w="4027" h="1301" extrusionOk="0">
                  <a:moveTo>
                    <a:pt x="3985" y="1"/>
                  </a:moveTo>
                  <a:cubicBezTo>
                    <a:pt x="3983" y="1"/>
                    <a:pt x="3980" y="1"/>
                    <a:pt x="3978" y="2"/>
                  </a:cubicBezTo>
                  <a:cubicBezTo>
                    <a:pt x="3698" y="43"/>
                    <a:pt x="3416" y="161"/>
                    <a:pt x="3142" y="249"/>
                  </a:cubicBezTo>
                  <a:cubicBezTo>
                    <a:pt x="2846" y="342"/>
                    <a:pt x="2545" y="436"/>
                    <a:pt x="2237" y="533"/>
                  </a:cubicBezTo>
                  <a:cubicBezTo>
                    <a:pt x="1555" y="746"/>
                    <a:pt x="835" y="968"/>
                    <a:pt x="81" y="1202"/>
                  </a:cubicBezTo>
                  <a:cubicBezTo>
                    <a:pt x="0" y="1226"/>
                    <a:pt x="34" y="1300"/>
                    <a:pt x="106" y="1300"/>
                  </a:cubicBezTo>
                  <a:cubicBezTo>
                    <a:pt x="117" y="1300"/>
                    <a:pt x="128" y="1299"/>
                    <a:pt x="140" y="1295"/>
                  </a:cubicBezTo>
                  <a:cubicBezTo>
                    <a:pt x="892" y="1060"/>
                    <a:pt x="1607" y="836"/>
                    <a:pt x="2286" y="621"/>
                  </a:cubicBezTo>
                  <a:cubicBezTo>
                    <a:pt x="2592" y="524"/>
                    <a:pt x="2892" y="429"/>
                    <a:pt x="3186" y="334"/>
                  </a:cubicBezTo>
                  <a:cubicBezTo>
                    <a:pt x="3459" y="247"/>
                    <a:pt x="3770" y="177"/>
                    <a:pt x="4003" y="51"/>
                  </a:cubicBezTo>
                  <a:cubicBezTo>
                    <a:pt x="4026" y="37"/>
                    <a:pt x="4015" y="1"/>
                    <a:pt x="39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770;p69"/>
            <p:cNvSpPr/>
            <p:nvPr/>
          </p:nvSpPr>
          <p:spPr>
            <a:xfrm>
              <a:off x="5277475" y="4686625"/>
              <a:ext cx="23725" cy="16925"/>
            </a:xfrm>
            <a:custGeom>
              <a:avLst/>
              <a:gdLst/>
              <a:ahLst/>
              <a:cxnLst/>
              <a:rect l="l" t="t" r="r" b="b"/>
              <a:pathLst>
                <a:path w="949" h="677" extrusionOk="0">
                  <a:moveTo>
                    <a:pt x="372" y="1"/>
                  </a:moveTo>
                  <a:cubicBezTo>
                    <a:pt x="248" y="201"/>
                    <a:pt x="125" y="402"/>
                    <a:pt x="1" y="603"/>
                  </a:cubicBezTo>
                  <a:cubicBezTo>
                    <a:pt x="99" y="648"/>
                    <a:pt x="227" y="677"/>
                    <a:pt x="360" y="677"/>
                  </a:cubicBezTo>
                  <a:cubicBezTo>
                    <a:pt x="403" y="677"/>
                    <a:pt x="446" y="674"/>
                    <a:pt x="488" y="667"/>
                  </a:cubicBezTo>
                  <a:cubicBezTo>
                    <a:pt x="588" y="654"/>
                    <a:pt x="697" y="613"/>
                    <a:pt x="769" y="566"/>
                  </a:cubicBezTo>
                  <a:cubicBezTo>
                    <a:pt x="851" y="513"/>
                    <a:pt x="918" y="432"/>
                    <a:pt x="933" y="358"/>
                  </a:cubicBezTo>
                  <a:cubicBezTo>
                    <a:pt x="948" y="275"/>
                    <a:pt x="902" y="191"/>
                    <a:pt x="818" y="129"/>
                  </a:cubicBezTo>
                  <a:cubicBezTo>
                    <a:pt x="702" y="44"/>
                    <a:pt x="535" y="1"/>
                    <a:pt x="372"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771;p69"/>
            <p:cNvSpPr/>
            <p:nvPr/>
          </p:nvSpPr>
          <p:spPr>
            <a:xfrm>
              <a:off x="5289625" y="4690475"/>
              <a:ext cx="8600" cy="9400"/>
            </a:xfrm>
            <a:custGeom>
              <a:avLst/>
              <a:gdLst/>
              <a:ahLst/>
              <a:cxnLst/>
              <a:rect l="l" t="t" r="r" b="b"/>
              <a:pathLst>
                <a:path w="344" h="376" extrusionOk="0">
                  <a:moveTo>
                    <a:pt x="133" y="1"/>
                  </a:moveTo>
                  <a:cubicBezTo>
                    <a:pt x="67" y="1"/>
                    <a:pt x="1" y="53"/>
                    <a:pt x="15" y="95"/>
                  </a:cubicBezTo>
                  <a:cubicBezTo>
                    <a:pt x="23" y="117"/>
                    <a:pt x="28" y="135"/>
                    <a:pt x="47" y="155"/>
                  </a:cubicBezTo>
                  <a:cubicBezTo>
                    <a:pt x="54" y="162"/>
                    <a:pt x="57" y="165"/>
                    <a:pt x="57" y="165"/>
                  </a:cubicBezTo>
                  <a:cubicBezTo>
                    <a:pt x="59" y="165"/>
                    <a:pt x="55" y="160"/>
                    <a:pt x="55" y="160"/>
                  </a:cubicBezTo>
                  <a:lnTo>
                    <a:pt x="55" y="160"/>
                  </a:lnTo>
                  <a:cubicBezTo>
                    <a:pt x="55" y="160"/>
                    <a:pt x="57" y="162"/>
                    <a:pt x="64" y="171"/>
                  </a:cubicBezTo>
                  <a:cubicBezTo>
                    <a:pt x="75" y="187"/>
                    <a:pt x="77" y="204"/>
                    <a:pt x="75" y="222"/>
                  </a:cubicBezTo>
                  <a:cubicBezTo>
                    <a:pt x="69" y="248"/>
                    <a:pt x="55" y="268"/>
                    <a:pt x="50" y="294"/>
                  </a:cubicBezTo>
                  <a:cubicBezTo>
                    <a:pt x="42" y="335"/>
                    <a:pt x="83" y="366"/>
                    <a:pt x="143" y="373"/>
                  </a:cubicBezTo>
                  <a:cubicBezTo>
                    <a:pt x="151" y="374"/>
                    <a:pt x="160" y="375"/>
                    <a:pt x="168" y="375"/>
                  </a:cubicBezTo>
                  <a:cubicBezTo>
                    <a:pt x="287" y="375"/>
                    <a:pt x="344" y="254"/>
                    <a:pt x="344" y="192"/>
                  </a:cubicBezTo>
                  <a:cubicBezTo>
                    <a:pt x="344" y="156"/>
                    <a:pt x="333" y="120"/>
                    <a:pt x="310" y="86"/>
                  </a:cubicBezTo>
                  <a:cubicBezTo>
                    <a:pt x="298" y="70"/>
                    <a:pt x="286" y="54"/>
                    <a:pt x="267" y="39"/>
                  </a:cubicBezTo>
                  <a:cubicBezTo>
                    <a:pt x="236" y="14"/>
                    <a:pt x="196" y="8"/>
                    <a:pt x="152" y="2"/>
                  </a:cubicBezTo>
                  <a:cubicBezTo>
                    <a:pt x="146" y="1"/>
                    <a:pt x="139" y="1"/>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772;p69"/>
            <p:cNvSpPr/>
            <p:nvPr/>
          </p:nvSpPr>
          <p:spPr>
            <a:xfrm>
              <a:off x="5282375" y="4696125"/>
              <a:ext cx="7275" cy="4350"/>
            </a:xfrm>
            <a:custGeom>
              <a:avLst/>
              <a:gdLst/>
              <a:ahLst/>
              <a:cxnLst/>
              <a:rect l="l" t="t" r="r" b="b"/>
              <a:pathLst>
                <a:path w="291" h="174" extrusionOk="0">
                  <a:moveTo>
                    <a:pt x="148" y="0"/>
                  </a:moveTo>
                  <a:cubicBezTo>
                    <a:pt x="124" y="0"/>
                    <a:pt x="101" y="6"/>
                    <a:pt x="81" y="13"/>
                  </a:cubicBezTo>
                  <a:cubicBezTo>
                    <a:pt x="53" y="25"/>
                    <a:pt x="38" y="38"/>
                    <a:pt x="22" y="56"/>
                  </a:cubicBezTo>
                  <a:cubicBezTo>
                    <a:pt x="1" y="81"/>
                    <a:pt x="11" y="119"/>
                    <a:pt x="40" y="141"/>
                  </a:cubicBezTo>
                  <a:cubicBezTo>
                    <a:pt x="55" y="152"/>
                    <a:pt x="76" y="163"/>
                    <a:pt x="99" y="168"/>
                  </a:cubicBezTo>
                  <a:cubicBezTo>
                    <a:pt x="110" y="169"/>
                    <a:pt x="122" y="172"/>
                    <a:pt x="134" y="173"/>
                  </a:cubicBezTo>
                  <a:cubicBezTo>
                    <a:pt x="155" y="173"/>
                    <a:pt x="166" y="172"/>
                    <a:pt x="168" y="172"/>
                  </a:cubicBezTo>
                  <a:cubicBezTo>
                    <a:pt x="170" y="172"/>
                    <a:pt x="162" y="173"/>
                    <a:pt x="143" y="173"/>
                  </a:cubicBezTo>
                  <a:cubicBezTo>
                    <a:pt x="148" y="173"/>
                    <a:pt x="152" y="174"/>
                    <a:pt x="157" y="174"/>
                  </a:cubicBezTo>
                  <a:cubicBezTo>
                    <a:pt x="235" y="174"/>
                    <a:pt x="290" y="124"/>
                    <a:pt x="284" y="76"/>
                  </a:cubicBezTo>
                  <a:cubicBezTo>
                    <a:pt x="279" y="34"/>
                    <a:pt x="226" y="4"/>
                    <a:pt x="164" y="1"/>
                  </a:cubicBezTo>
                  <a:cubicBezTo>
                    <a:pt x="158" y="0"/>
                    <a:pt x="153"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773;p69"/>
            <p:cNvSpPr/>
            <p:nvPr/>
          </p:nvSpPr>
          <p:spPr>
            <a:xfrm>
              <a:off x="5269750" y="4733150"/>
              <a:ext cx="8075" cy="19325"/>
            </a:xfrm>
            <a:custGeom>
              <a:avLst/>
              <a:gdLst/>
              <a:ahLst/>
              <a:cxnLst/>
              <a:rect l="l" t="t" r="r" b="b"/>
              <a:pathLst>
                <a:path w="323" h="773" extrusionOk="0">
                  <a:moveTo>
                    <a:pt x="206" y="0"/>
                  </a:moveTo>
                  <a:cubicBezTo>
                    <a:pt x="146" y="0"/>
                    <a:pt x="82" y="26"/>
                    <a:pt x="66" y="79"/>
                  </a:cubicBezTo>
                  <a:cubicBezTo>
                    <a:pt x="33" y="182"/>
                    <a:pt x="35" y="288"/>
                    <a:pt x="27" y="390"/>
                  </a:cubicBezTo>
                  <a:cubicBezTo>
                    <a:pt x="17" y="504"/>
                    <a:pt x="1" y="623"/>
                    <a:pt x="27" y="732"/>
                  </a:cubicBezTo>
                  <a:cubicBezTo>
                    <a:pt x="33" y="758"/>
                    <a:pt x="73" y="773"/>
                    <a:pt x="116" y="773"/>
                  </a:cubicBezTo>
                  <a:cubicBezTo>
                    <a:pt x="158" y="773"/>
                    <a:pt x="202" y="758"/>
                    <a:pt x="216" y="726"/>
                  </a:cubicBezTo>
                  <a:cubicBezTo>
                    <a:pt x="306" y="521"/>
                    <a:pt x="311" y="284"/>
                    <a:pt x="320" y="78"/>
                  </a:cubicBezTo>
                  <a:cubicBezTo>
                    <a:pt x="323" y="26"/>
                    <a:pt x="267"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774;p69"/>
            <p:cNvSpPr/>
            <p:nvPr/>
          </p:nvSpPr>
          <p:spPr>
            <a:xfrm>
              <a:off x="5271425" y="4721950"/>
              <a:ext cx="7600" cy="7275"/>
            </a:xfrm>
            <a:custGeom>
              <a:avLst/>
              <a:gdLst/>
              <a:ahLst/>
              <a:cxnLst/>
              <a:rect l="l" t="t" r="r" b="b"/>
              <a:pathLst>
                <a:path w="304" h="291" extrusionOk="0">
                  <a:moveTo>
                    <a:pt x="184" y="1"/>
                  </a:moveTo>
                  <a:cubicBezTo>
                    <a:pt x="183" y="1"/>
                    <a:pt x="182" y="1"/>
                    <a:pt x="181" y="1"/>
                  </a:cubicBezTo>
                  <a:cubicBezTo>
                    <a:pt x="112" y="2"/>
                    <a:pt x="37" y="36"/>
                    <a:pt x="32" y="84"/>
                  </a:cubicBezTo>
                  <a:cubicBezTo>
                    <a:pt x="24" y="146"/>
                    <a:pt x="1" y="220"/>
                    <a:pt x="61" y="270"/>
                  </a:cubicBezTo>
                  <a:cubicBezTo>
                    <a:pt x="77" y="284"/>
                    <a:pt x="100" y="290"/>
                    <a:pt x="125" y="290"/>
                  </a:cubicBezTo>
                  <a:cubicBezTo>
                    <a:pt x="161" y="290"/>
                    <a:pt x="200" y="277"/>
                    <a:pt x="226" y="258"/>
                  </a:cubicBezTo>
                  <a:cubicBezTo>
                    <a:pt x="288" y="215"/>
                    <a:pt x="287" y="140"/>
                    <a:pt x="296" y="87"/>
                  </a:cubicBezTo>
                  <a:cubicBezTo>
                    <a:pt x="304" y="43"/>
                    <a:pt x="254"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775;p69"/>
            <p:cNvSpPr/>
            <p:nvPr/>
          </p:nvSpPr>
          <p:spPr>
            <a:xfrm>
              <a:off x="5324450" y="4761700"/>
              <a:ext cx="18625" cy="7475"/>
            </a:xfrm>
            <a:custGeom>
              <a:avLst/>
              <a:gdLst/>
              <a:ahLst/>
              <a:cxnLst/>
              <a:rect l="l" t="t" r="r" b="b"/>
              <a:pathLst>
                <a:path w="745" h="299" extrusionOk="0">
                  <a:moveTo>
                    <a:pt x="661" y="1"/>
                  </a:moveTo>
                  <a:cubicBezTo>
                    <a:pt x="579" y="1"/>
                    <a:pt x="480" y="46"/>
                    <a:pt x="399" y="70"/>
                  </a:cubicBezTo>
                  <a:cubicBezTo>
                    <a:pt x="303" y="99"/>
                    <a:pt x="205" y="122"/>
                    <a:pt x="106" y="145"/>
                  </a:cubicBezTo>
                  <a:cubicBezTo>
                    <a:pt x="54" y="155"/>
                    <a:pt x="13" y="191"/>
                    <a:pt x="4" y="225"/>
                  </a:cubicBezTo>
                  <a:cubicBezTo>
                    <a:pt x="1" y="240"/>
                    <a:pt x="4" y="251"/>
                    <a:pt x="11" y="265"/>
                  </a:cubicBezTo>
                  <a:cubicBezTo>
                    <a:pt x="23" y="286"/>
                    <a:pt x="57" y="298"/>
                    <a:pt x="93" y="298"/>
                  </a:cubicBezTo>
                  <a:cubicBezTo>
                    <a:pt x="106" y="298"/>
                    <a:pt x="119" y="297"/>
                    <a:pt x="132" y="293"/>
                  </a:cubicBezTo>
                  <a:cubicBezTo>
                    <a:pt x="241" y="268"/>
                    <a:pt x="347" y="239"/>
                    <a:pt x="450" y="204"/>
                  </a:cubicBezTo>
                  <a:cubicBezTo>
                    <a:pt x="538" y="174"/>
                    <a:pt x="661" y="136"/>
                    <a:pt x="713" y="74"/>
                  </a:cubicBezTo>
                  <a:cubicBezTo>
                    <a:pt x="745" y="35"/>
                    <a:pt x="724" y="2"/>
                    <a:pt x="668" y="1"/>
                  </a:cubicBezTo>
                  <a:cubicBezTo>
                    <a:pt x="666" y="1"/>
                    <a:pt x="663" y="1"/>
                    <a:pt x="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776;p69"/>
            <p:cNvSpPr/>
            <p:nvPr/>
          </p:nvSpPr>
          <p:spPr>
            <a:xfrm>
              <a:off x="5311700" y="4767450"/>
              <a:ext cx="9775" cy="4225"/>
            </a:xfrm>
            <a:custGeom>
              <a:avLst/>
              <a:gdLst/>
              <a:ahLst/>
              <a:cxnLst/>
              <a:rect l="l" t="t" r="r" b="b"/>
              <a:pathLst>
                <a:path w="391" h="169" extrusionOk="0">
                  <a:moveTo>
                    <a:pt x="285" y="1"/>
                  </a:moveTo>
                  <a:cubicBezTo>
                    <a:pt x="261" y="1"/>
                    <a:pt x="237" y="4"/>
                    <a:pt x="213" y="6"/>
                  </a:cubicBezTo>
                  <a:cubicBezTo>
                    <a:pt x="160" y="10"/>
                    <a:pt x="119" y="16"/>
                    <a:pt x="73" y="44"/>
                  </a:cubicBezTo>
                  <a:cubicBezTo>
                    <a:pt x="1" y="86"/>
                    <a:pt x="18" y="158"/>
                    <a:pt x="94" y="167"/>
                  </a:cubicBezTo>
                  <a:cubicBezTo>
                    <a:pt x="103" y="168"/>
                    <a:pt x="111" y="169"/>
                    <a:pt x="119" y="169"/>
                  </a:cubicBezTo>
                  <a:cubicBezTo>
                    <a:pt x="160" y="169"/>
                    <a:pt x="196" y="157"/>
                    <a:pt x="239" y="143"/>
                  </a:cubicBezTo>
                  <a:cubicBezTo>
                    <a:pt x="272" y="131"/>
                    <a:pt x="305" y="121"/>
                    <a:pt x="332" y="104"/>
                  </a:cubicBezTo>
                  <a:cubicBezTo>
                    <a:pt x="390" y="70"/>
                    <a:pt x="377" y="11"/>
                    <a:pt x="315" y="3"/>
                  </a:cubicBezTo>
                  <a:cubicBezTo>
                    <a:pt x="305" y="1"/>
                    <a:pt x="295" y="1"/>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777;p69"/>
            <p:cNvSpPr/>
            <p:nvPr/>
          </p:nvSpPr>
          <p:spPr>
            <a:xfrm>
              <a:off x="5374475" y="4725800"/>
              <a:ext cx="8200" cy="7425"/>
            </a:xfrm>
            <a:custGeom>
              <a:avLst/>
              <a:gdLst/>
              <a:ahLst/>
              <a:cxnLst/>
              <a:rect l="l" t="t" r="r" b="b"/>
              <a:pathLst>
                <a:path w="328" h="297" extrusionOk="0">
                  <a:moveTo>
                    <a:pt x="225" y="0"/>
                  </a:moveTo>
                  <a:cubicBezTo>
                    <a:pt x="198" y="0"/>
                    <a:pt x="167" y="10"/>
                    <a:pt x="143" y="32"/>
                  </a:cubicBezTo>
                  <a:cubicBezTo>
                    <a:pt x="83" y="88"/>
                    <a:pt x="23" y="172"/>
                    <a:pt x="7" y="241"/>
                  </a:cubicBezTo>
                  <a:cubicBezTo>
                    <a:pt x="0" y="274"/>
                    <a:pt x="33" y="296"/>
                    <a:pt x="71" y="296"/>
                  </a:cubicBezTo>
                  <a:cubicBezTo>
                    <a:pt x="89" y="296"/>
                    <a:pt x="108" y="291"/>
                    <a:pt x="125" y="280"/>
                  </a:cubicBezTo>
                  <a:cubicBezTo>
                    <a:pt x="198" y="234"/>
                    <a:pt x="267" y="154"/>
                    <a:pt x="300" y="89"/>
                  </a:cubicBezTo>
                  <a:cubicBezTo>
                    <a:pt x="327" y="38"/>
                    <a:pt x="281"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778;p69"/>
            <p:cNvSpPr/>
            <p:nvPr/>
          </p:nvSpPr>
          <p:spPr>
            <a:xfrm>
              <a:off x="5380925" y="4720625"/>
              <a:ext cx="5300" cy="3850"/>
            </a:xfrm>
            <a:custGeom>
              <a:avLst/>
              <a:gdLst/>
              <a:ahLst/>
              <a:cxnLst/>
              <a:rect l="l" t="t" r="r" b="b"/>
              <a:pathLst>
                <a:path w="212" h="154" extrusionOk="0">
                  <a:moveTo>
                    <a:pt x="112" y="0"/>
                  </a:moveTo>
                  <a:cubicBezTo>
                    <a:pt x="88" y="0"/>
                    <a:pt x="64" y="7"/>
                    <a:pt x="45" y="19"/>
                  </a:cubicBezTo>
                  <a:cubicBezTo>
                    <a:pt x="15" y="37"/>
                    <a:pt x="6" y="62"/>
                    <a:pt x="5" y="88"/>
                  </a:cubicBezTo>
                  <a:cubicBezTo>
                    <a:pt x="5" y="81"/>
                    <a:pt x="4" y="79"/>
                    <a:pt x="4" y="79"/>
                  </a:cubicBezTo>
                  <a:cubicBezTo>
                    <a:pt x="3" y="79"/>
                    <a:pt x="2" y="89"/>
                    <a:pt x="2" y="91"/>
                  </a:cubicBezTo>
                  <a:cubicBezTo>
                    <a:pt x="1" y="104"/>
                    <a:pt x="1" y="115"/>
                    <a:pt x="7" y="126"/>
                  </a:cubicBezTo>
                  <a:cubicBezTo>
                    <a:pt x="22" y="143"/>
                    <a:pt x="42" y="154"/>
                    <a:pt x="68" y="154"/>
                  </a:cubicBezTo>
                  <a:cubicBezTo>
                    <a:pt x="73" y="154"/>
                    <a:pt x="79" y="153"/>
                    <a:pt x="84" y="152"/>
                  </a:cubicBezTo>
                  <a:cubicBezTo>
                    <a:pt x="114" y="149"/>
                    <a:pt x="128" y="134"/>
                    <a:pt x="151" y="122"/>
                  </a:cubicBezTo>
                  <a:cubicBezTo>
                    <a:pt x="212" y="88"/>
                    <a:pt x="197" y="19"/>
                    <a:pt x="138" y="3"/>
                  </a:cubicBezTo>
                  <a:cubicBezTo>
                    <a:pt x="129" y="1"/>
                    <a:pt x="121"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779;p69"/>
            <p:cNvSpPr/>
            <p:nvPr/>
          </p:nvSpPr>
          <p:spPr>
            <a:xfrm>
              <a:off x="5400200" y="4699825"/>
              <a:ext cx="6025" cy="8800"/>
            </a:xfrm>
            <a:custGeom>
              <a:avLst/>
              <a:gdLst/>
              <a:ahLst/>
              <a:cxnLst/>
              <a:rect l="l" t="t" r="r" b="b"/>
              <a:pathLst>
                <a:path w="241" h="352" extrusionOk="0">
                  <a:moveTo>
                    <a:pt x="147" y="0"/>
                  </a:moveTo>
                  <a:cubicBezTo>
                    <a:pt x="104" y="0"/>
                    <a:pt x="60" y="20"/>
                    <a:pt x="55" y="62"/>
                  </a:cubicBezTo>
                  <a:cubicBezTo>
                    <a:pt x="46" y="147"/>
                    <a:pt x="0" y="239"/>
                    <a:pt x="13" y="320"/>
                  </a:cubicBezTo>
                  <a:cubicBezTo>
                    <a:pt x="16" y="339"/>
                    <a:pt x="37" y="352"/>
                    <a:pt x="59" y="352"/>
                  </a:cubicBezTo>
                  <a:cubicBezTo>
                    <a:pt x="70" y="352"/>
                    <a:pt x="81" y="349"/>
                    <a:pt x="90" y="342"/>
                  </a:cubicBezTo>
                  <a:cubicBezTo>
                    <a:pt x="186" y="275"/>
                    <a:pt x="212" y="162"/>
                    <a:pt x="230" y="72"/>
                  </a:cubicBezTo>
                  <a:cubicBezTo>
                    <a:pt x="241" y="25"/>
                    <a:pt x="194" y="0"/>
                    <a:pt x="1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780;p69"/>
            <p:cNvSpPr/>
            <p:nvPr/>
          </p:nvSpPr>
          <p:spPr>
            <a:xfrm>
              <a:off x="5402375" y="4690425"/>
              <a:ext cx="4875" cy="5300"/>
            </a:xfrm>
            <a:custGeom>
              <a:avLst/>
              <a:gdLst/>
              <a:ahLst/>
              <a:cxnLst/>
              <a:rect l="l" t="t" r="r" b="b"/>
              <a:pathLst>
                <a:path w="195" h="212" extrusionOk="0">
                  <a:moveTo>
                    <a:pt x="102" y="0"/>
                  </a:moveTo>
                  <a:cubicBezTo>
                    <a:pt x="101" y="0"/>
                    <a:pt x="101" y="0"/>
                    <a:pt x="100" y="0"/>
                  </a:cubicBezTo>
                  <a:cubicBezTo>
                    <a:pt x="49" y="2"/>
                    <a:pt x="0" y="40"/>
                    <a:pt x="7" y="82"/>
                  </a:cubicBezTo>
                  <a:cubicBezTo>
                    <a:pt x="12" y="116"/>
                    <a:pt x="12" y="153"/>
                    <a:pt x="31" y="184"/>
                  </a:cubicBezTo>
                  <a:cubicBezTo>
                    <a:pt x="42" y="202"/>
                    <a:pt x="63" y="211"/>
                    <a:pt x="85" y="211"/>
                  </a:cubicBezTo>
                  <a:cubicBezTo>
                    <a:pt x="108" y="211"/>
                    <a:pt x="132" y="201"/>
                    <a:pt x="147" y="179"/>
                  </a:cubicBezTo>
                  <a:cubicBezTo>
                    <a:pt x="169" y="149"/>
                    <a:pt x="174" y="110"/>
                    <a:pt x="184" y="76"/>
                  </a:cubicBezTo>
                  <a:cubicBezTo>
                    <a:pt x="195" y="36"/>
                    <a:pt x="153"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781;p69"/>
            <p:cNvSpPr/>
            <p:nvPr/>
          </p:nvSpPr>
          <p:spPr>
            <a:xfrm>
              <a:off x="5317200" y="4717750"/>
              <a:ext cx="23950" cy="16025"/>
            </a:xfrm>
            <a:custGeom>
              <a:avLst/>
              <a:gdLst/>
              <a:ahLst/>
              <a:cxnLst/>
              <a:rect l="l" t="t" r="r" b="b"/>
              <a:pathLst>
                <a:path w="958" h="641" extrusionOk="0">
                  <a:moveTo>
                    <a:pt x="190" y="0"/>
                  </a:moveTo>
                  <a:cubicBezTo>
                    <a:pt x="97" y="0"/>
                    <a:pt x="0" y="77"/>
                    <a:pt x="77" y="132"/>
                  </a:cubicBezTo>
                  <a:cubicBezTo>
                    <a:pt x="224" y="239"/>
                    <a:pt x="373" y="339"/>
                    <a:pt x="520" y="435"/>
                  </a:cubicBezTo>
                  <a:cubicBezTo>
                    <a:pt x="636" y="512"/>
                    <a:pt x="745" y="601"/>
                    <a:pt x="896" y="638"/>
                  </a:cubicBezTo>
                  <a:cubicBezTo>
                    <a:pt x="900" y="640"/>
                    <a:pt x="905" y="640"/>
                    <a:pt x="909" y="640"/>
                  </a:cubicBezTo>
                  <a:cubicBezTo>
                    <a:pt x="937" y="640"/>
                    <a:pt x="957" y="617"/>
                    <a:pt x="950" y="599"/>
                  </a:cubicBezTo>
                  <a:cubicBezTo>
                    <a:pt x="900" y="488"/>
                    <a:pt x="766" y="407"/>
                    <a:pt x="659" y="321"/>
                  </a:cubicBezTo>
                  <a:cubicBezTo>
                    <a:pt x="533" y="221"/>
                    <a:pt x="405" y="121"/>
                    <a:pt x="268" y="23"/>
                  </a:cubicBezTo>
                  <a:cubicBezTo>
                    <a:pt x="245" y="7"/>
                    <a:pt x="218"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782;p69"/>
            <p:cNvSpPr/>
            <p:nvPr/>
          </p:nvSpPr>
          <p:spPr>
            <a:xfrm>
              <a:off x="5305650" y="4709150"/>
              <a:ext cx="12650" cy="7650"/>
            </a:xfrm>
            <a:custGeom>
              <a:avLst/>
              <a:gdLst/>
              <a:ahLst/>
              <a:cxnLst/>
              <a:rect l="l" t="t" r="r" b="b"/>
              <a:pathLst>
                <a:path w="506" h="306" extrusionOk="0">
                  <a:moveTo>
                    <a:pt x="180" y="0"/>
                  </a:moveTo>
                  <a:cubicBezTo>
                    <a:pt x="90" y="0"/>
                    <a:pt x="0" y="70"/>
                    <a:pt x="72" y="129"/>
                  </a:cubicBezTo>
                  <a:cubicBezTo>
                    <a:pt x="146" y="188"/>
                    <a:pt x="238" y="256"/>
                    <a:pt x="335" y="297"/>
                  </a:cubicBezTo>
                  <a:cubicBezTo>
                    <a:pt x="349" y="303"/>
                    <a:pt x="364" y="306"/>
                    <a:pt x="379" y="306"/>
                  </a:cubicBezTo>
                  <a:cubicBezTo>
                    <a:pt x="441" y="306"/>
                    <a:pt x="506" y="263"/>
                    <a:pt x="474" y="219"/>
                  </a:cubicBezTo>
                  <a:cubicBezTo>
                    <a:pt x="424" y="150"/>
                    <a:pt x="341" y="81"/>
                    <a:pt x="261" y="24"/>
                  </a:cubicBezTo>
                  <a:cubicBezTo>
                    <a:pt x="237" y="7"/>
                    <a:pt x="209"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783;p69"/>
            <p:cNvSpPr/>
            <p:nvPr/>
          </p:nvSpPr>
          <p:spPr>
            <a:xfrm>
              <a:off x="5310575" y="4687075"/>
              <a:ext cx="44750" cy="7625"/>
            </a:xfrm>
            <a:custGeom>
              <a:avLst/>
              <a:gdLst/>
              <a:ahLst/>
              <a:cxnLst/>
              <a:rect l="l" t="t" r="r" b="b"/>
              <a:pathLst>
                <a:path w="1790" h="305" extrusionOk="0">
                  <a:moveTo>
                    <a:pt x="1627" y="0"/>
                  </a:moveTo>
                  <a:cubicBezTo>
                    <a:pt x="1421" y="0"/>
                    <a:pt x="1208" y="30"/>
                    <a:pt x="1000" y="51"/>
                  </a:cubicBezTo>
                  <a:cubicBezTo>
                    <a:pt x="723" y="77"/>
                    <a:pt x="440" y="106"/>
                    <a:pt x="152" y="136"/>
                  </a:cubicBezTo>
                  <a:cubicBezTo>
                    <a:pt x="0" y="152"/>
                    <a:pt x="19" y="305"/>
                    <a:pt x="157" y="305"/>
                  </a:cubicBezTo>
                  <a:cubicBezTo>
                    <a:pt x="165" y="305"/>
                    <a:pt x="173" y="304"/>
                    <a:pt x="183" y="303"/>
                  </a:cubicBezTo>
                  <a:cubicBezTo>
                    <a:pt x="469" y="266"/>
                    <a:pt x="749" y="230"/>
                    <a:pt x="1025" y="193"/>
                  </a:cubicBezTo>
                  <a:cubicBezTo>
                    <a:pt x="1268" y="159"/>
                    <a:pt x="1522" y="137"/>
                    <a:pt x="1746" y="71"/>
                  </a:cubicBezTo>
                  <a:cubicBezTo>
                    <a:pt x="1789" y="57"/>
                    <a:pt x="1783" y="5"/>
                    <a:pt x="1734" y="3"/>
                  </a:cubicBezTo>
                  <a:cubicBezTo>
                    <a:pt x="1698" y="1"/>
                    <a:pt x="1663"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784;p69"/>
            <p:cNvSpPr/>
            <p:nvPr/>
          </p:nvSpPr>
          <p:spPr>
            <a:xfrm>
              <a:off x="5359625" y="4685250"/>
              <a:ext cx="9450" cy="3800"/>
            </a:xfrm>
            <a:custGeom>
              <a:avLst/>
              <a:gdLst/>
              <a:ahLst/>
              <a:cxnLst/>
              <a:rect l="l" t="t" r="r" b="b"/>
              <a:pathLst>
                <a:path w="378" h="152" extrusionOk="0">
                  <a:moveTo>
                    <a:pt x="143" y="1"/>
                  </a:moveTo>
                  <a:cubicBezTo>
                    <a:pt x="113" y="1"/>
                    <a:pt x="83" y="5"/>
                    <a:pt x="58" y="22"/>
                  </a:cubicBezTo>
                  <a:cubicBezTo>
                    <a:pt x="13" y="52"/>
                    <a:pt x="0" y="106"/>
                    <a:pt x="53" y="134"/>
                  </a:cubicBezTo>
                  <a:cubicBezTo>
                    <a:pt x="75" y="146"/>
                    <a:pt x="96" y="152"/>
                    <a:pt x="121" y="152"/>
                  </a:cubicBezTo>
                  <a:cubicBezTo>
                    <a:pt x="128" y="152"/>
                    <a:pt x="135" y="151"/>
                    <a:pt x="143" y="150"/>
                  </a:cubicBezTo>
                  <a:cubicBezTo>
                    <a:pt x="162" y="148"/>
                    <a:pt x="183" y="145"/>
                    <a:pt x="202" y="143"/>
                  </a:cubicBezTo>
                  <a:cubicBezTo>
                    <a:pt x="246" y="138"/>
                    <a:pt x="287" y="132"/>
                    <a:pt x="326" y="113"/>
                  </a:cubicBezTo>
                  <a:cubicBezTo>
                    <a:pt x="378" y="87"/>
                    <a:pt x="358" y="32"/>
                    <a:pt x="313" y="15"/>
                  </a:cubicBezTo>
                  <a:cubicBezTo>
                    <a:pt x="280" y="3"/>
                    <a:pt x="238" y="4"/>
                    <a:pt x="201" y="3"/>
                  </a:cubicBezTo>
                  <a:cubicBezTo>
                    <a:pt x="182" y="2"/>
                    <a:pt x="162"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785;p69"/>
            <p:cNvSpPr/>
            <p:nvPr/>
          </p:nvSpPr>
          <p:spPr>
            <a:xfrm>
              <a:off x="5373800" y="4684575"/>
              <a:ext cx="6575" cy="3600"/>
            </a:xfrm>
            <a:custGeom>
              <a:avLst/>
              <a:gdLst/>
              <a:ahLst/>
              <a:cxnLst/>
              <a:rect l="l" t="t" r="r" b="b"/>
              <a:pathLst>
                <a:path w="263" h="144" extrusionOk="0">
                  <a:moveTo>
                    <a:pt x="153" y="129"/>
                  </a:moveTo>
                  <a:lnTo>
                    <a:pt x="153" y="129"/>
                  </a:lnTo>
                  <a:cubicBezTo>
                    <a:pt x="152" y="129"/>
                    <a:pt x="152" y="129"/>
                    <a:pt x="152" y="129"/>
                  </a:cubicBezTo>
                  <a:lnTo>
                    <a:pt x="152" y="129"/>
                  </a:lnTo>
                  <a:cubicBezTo>
                    <a:pt x="151" y="129"/>
                    <a:pt x="150" y="129"/>
                    <a:pt x="153" y="129"/>
                  </a:cubicBezTo>
                  <a:close/>
                  <a:moveTo>
                    <a:pt x="156" y="129"/>
                  </a:moveTo>
                  <a:cubicBezTo>
                    <a:pt x="157" y="129"/>
                    <a:pt x="159" y="129"/>
                    <a:pt x="160" y="129"/>
                  </a:cubicBezTo>
                  <a:lnTo>
                    <a:pt x="160" y="129"/>
                  </a:lnTo>
                  <a:cubicBezTo>
                    <a:pt x="159" y="129"/>
                    <a:pt x="157" y="129"/>
                    <a:pt x="155" y="129"/>
                  </a:cubicBezTo>
                  <a:cubicBezTo>
                    <a:pt x="155" y="129"/>
                    <a:pt x="155" y="129"/>
                    <a:pt x="155" y="129"/>
                  </a:cubicBezTo>
                  <a:lnTo>
                    <a:pt x="155" y="129"/>
                  </a:lnTo>
                  <a:cubicBezTo>
                    <a:pt x="155" y="129"/>
                    <a:pt x="156" y="129"/>
                    <a:pt x="156" y="129"/>
                  </a:cubicBezTo>
                  <a:lnTo>
                    <a:pt x="156" y="129"/>
                  </a:lnTo>
                  <a:cubicBezTo>
                    <a:pt x="155" y="129"/>
                    <a:pt x="155" y="129"/>
                    <a:pt x="155" y="129"/>
                  </a:cubicBezTo>
                  <a:lnTo>
                    <a:pt x="155" y="129"/>
                  </a:lnTo>
                  <a:cubicBezTo>
                    <a:pt x="155" y="129"/>
                    <a:pt x="155" y="129"/>
                    <a:pt x="155" y="129"/>
                  </a:cubicBezTo>
                  <a:lnTo>
                    <a:pt x="155" y="129"/>
                  </a:lnTo>
                  <a:cubicBezTo>
                    <a:pt x="155" y="129"/>
                    <a:pt x="156" y="129"/>
                    <a:pt x="156" y="129"/>
                  </a:cubicBezTo>
                  <a:close/>
                  <a:moveTo>
                    <a:pt x="118" y="0"/>
                  </a:moveTo>
                  <a:cubicBezTo>
                    <a:pt x="92" y="0"/>
                    <a:pt x="66" y="6"/>
                    <a:pt x="44" y="18"/>
                  </a:cubicBezTo>
                  <a:cubicBezTo>
                    <a:pt x="16" y="36"/>
                    <a:pt x="0" y="64"/>
                    <a:pt x="8" y="93"/>
                  </a:cubicBezTo>
                  <a:cubicBezTo>
                    <a:pt x="17" y="118"/>
                    <a:pt x="48" y="141"/>
                    <a:pt x="84" y="143"/>
                  </a:cubicBezTo>
                  <a:cubicBezTo>
                    <a:pt x="107" y="143"/>
                    <a:pt x="133" y="142"/>
                    <a:pt x="153" y="130"/>
                  </a:cubicBezTo>
                  <a:lnTo>
                    <a:pt x="153" y="130"/>
                  </a:lnTo>
                  <a:cubicBezTo>
                    <a:pt x="156" y="130"/>
                    <a:pt x="159" y="130"/>
                    <a:pt x="161" y="129"/>
                  </a:cubicBezTo>
                  <a:lnTo>
                    <a:pt x="161" y="129"/>
                  </a:lnTo>
                  <a:cubicBezTo>
                    <a:pt x="163" y="129"/>
                    <a:pt x="165" y="129"/>
                    <a:pt x="167" y="129"/>
                  </a:cubicBezTo>
                  <a:cubicBezTo>
                    <a:pt x="181" y="129"/>
                    <a:pt x="195" y="128"/>
                    <a:pt x="208" y="123"/>
                  </a:cubicBezTo>
                  <a:cubicBezTo>
                    <a:pt x="244" y="109"/>
                    <a:pt x="263" y="83"/>
                    <a:pt x="251" y="53"/>
                  </a:cubicBezTo>
                  <a:cubicBezTo>
                    <a:pt x="238" y="22"/>
                    <a:pt x="196" y="11"/>
                    <a:pt x="158" y="4"/>
                  </a:cubicBezTo>
                  <a:cubicBezTo>
                    <a:pt x="145" y="2"/>
                    <a:pt x="132" y="0"/>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786;p69"/>
            <p:cNvSpPr/>
            <p:nvPr/>
          </p:nvSpPr>
          <p:spPr>
            <a:xfrm>
              <a:off x="5298475" y="4647050"/>
              <a:ext cx="35625" cy="33825"/>
            </a:xfrm>
            <a:custGeom>
              <a:avLst/>
              <a:gdLst/>
              <a:ahLst/>
              <a:cxnLst/>
              <a:rect l="l" t="t" r="r" b="b"/>
              <a:pathLst>
                <a:path w="1425" h="1353" extrusionOk="0">
                  <a:moveTo>
                    <a:pt x="1387" y="0"/>
                  </a:moveTo>
                  <a:cubicBezTo>
                    <a:pt x="1385" y="0"/>
                    <a:pt x="1382" y="0"/>
                    <a:pt x="1380" y="1"/>
                  </a:cubicBezTo>
                  <a:cubicBezTo>
                    <a:pt x="1236" y="30"/>
                    <a:pt x="1161" y="133"/>
                    <a:pt x="1074" y="215"/>
                  </a:cubicBezTo>
                  <a:cubicBezTo>
                    <a:pt x="964" y="318"/>
                    <a:pt x="856" y="424"/>
                    <a:pt x="749" y="529"/>
                  </a:cubicBezTo>
                  <a:cubicBezTo>
                    <a:pt x="523" y="753"/>
                    <a:pt x="296" y="978"/>
                    <a:pt x="69" y="1208"/>
                  </a:cubicBezTo>
                  <a:cubicBezTo>
                    <a:pt x="1" y="1276"/>
                    <a:pt x="91" y="1352"/>
                    <a:pt x="181" y="1352"/>
                  </a:cubicBezTo>
                  <a:cubicBezTo>
                    <a:pt x="215" y="1352"/>
                    <a:pt x="249" y="1342"/>
                    <a:pt x="274" y="1316"/>
                  </a:cubicBezTo>
                  <a:cubicBezTo>
                    <a:pt x="506" y="1079"/>
                    <a:pt x="732" y="843"/>
                    <a:pt x="952" y="609"/>
                  </a:cubicBezTo>
                  <a:cubicBezTo>
                    <a:pt x="1061" y="492"/>
                    <a:pt x="1170" y="377"/>
                    <a:pt x="1274" y="259"/>
                  </a:cubicBezTo>
                  <a:cubicBezTo>
                    <a:pt x="1344" y="182"/>
                    <a:pt x="1424" y="116"/>
                    <a:pt x="1418" y="19"/>
                  </a:cubicBezTo>
                  <a:cubicBezTo>
                    <a:pt x="1418" y="8"/>
                    <a:pt x="1402" y="0"/>
                    <a:pt x="1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787;p69"/>
            <p:cNvSpPr/>
            <p:nvPr/>
          </p:nvSpPr>
          <p:spPr>
            <a:xfrm>
              <a:off x="5362625" y="4631350"/>
              <a:ext cx="14725" cy="10250"/>
            </a:xfrm>
            <a:custGeom>
              <a:avLst/>
              <a:gdLst/>
              <a:ahLst/>
              <a:cxnLst/>
              <a:rect l="l" t="t" r="r" b="b"/>
              <a:pathLst>
                <a:path w="589" h="410" extrusionOk="0">
                  <a:moveTo>
                    <a:pt x="112" y="0"/>
                  </a:moveTo>
                  <a:cubicBezTo>
                    <a:pt x="55" y="0"/>
                    <a:pt x="0" y="47"/>
                    <a:pt x="31" y="91"/>
                  </a:cubicBezTo>
                  <a:cubicBezTo>
                    <a:pt x="86" y="173"/>
                    <a:pt x="203" y="224"/>
                    <a:pt x="294" y="285"/>
                  </a:cubicBezTo>
                  <a:cubicBezTo>
                    <a:pt x="355" y="325"/>
                    <a:pt x="440" y="410"/>
                    <a:pt x="525" y="410"/>
                  </a:cubicBezTo>
                  <a:cubicBezTo>
                    <a:pt x="529" y="410"/>
                    <a:pt x="533" y="410"/>
                    <a:pt x="537" y="409"/>
                  </a:cubicBezTo>
                  <a:cubicBezTo>
                    <a:pt x="550" y="407"/>
                    <a:pt x="557" y="400"/>
                    <a:pt x="562" y="390"/>
                  </a:cubicBezTo>
                  <a:cubicBezTo>
                    <a:pt x="588" y="321"/>
                    <a:pt x="475" y="238"/>
                    <a:pt x="418" y="188"/>
                  </a:cubicBezTo>
                  <a:cubicBezTo>
                    <a:pt x="340" y="119"/>
                    <a:pt x="251" y="27"/>
                    <a:pt x="131" y="2"/>
                  </a:cubicBezTo>
                  <a:cubicBezTo>
                    <a:pt x="124" y="1"/>
                    <a:pt x="118"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788;p69"/>
            <p:cNvSpPr/>
            <p:nvPr/>
          </p:nvSpPr>
          <p:spPr>
            <a:xfrm>
              <a:off x="5366650" y="4644875"/>
              <a:ext cx="6350" cy="5300"/>
            </a:xfrm>
            <a:custGeom>
              <a:avLst/>
              <a:gdLst/>
              <a:ahLst/>
              <a:cxnLst/>
              <a:rect l="l" t="t" r="r" b="b"/>
              <a:pathLst>
                <a:path w="254" h="212" extrusionOk="0">
                  <a:moveTo>
                    <a:pt x="94" y="0"/>
                  </a:moveTo>
                  <a:cubicBezTo>
                    <a:pt x="75" y="0"/>
                    <a:pt x="56" y="5"/>
                    <a:pt x="41" y="15"/>
                  </a:cubicBezTo>
                  <a:cubicBezTo>
                    <a:pt x="8" y="38"/>
                    <a:pt x="1" y="89"/>
                    <a:pt x="44" y="111"/>
                  </a:cubicBezTo>
                  <a:cubicBezTo>
                    <a:pt x="98" y="141"/>
                    <a:pt x="143" y="182"/>
                    <a:pt x="200" y="207"/>
                  </a:cubicBezTo>
                  <a:cubicBezTo>
                    <a:pt x="205" y="210"/>
                    <a:pt x="211" y="211"/>
                    <a:pt x="216" y="211"/>
                  </a:cubicBezTo>
                  <a:cubicBezTo>
                    <a:pt x="236" y="211"/>
                    <a:pt x="252" y="195"/>
                    <a:pt x="252" y="180"/>
                  </a:cubicBezTo>
                  <a:cubicBezTo>
                    <a:pt x="253" y="129"/>
                    <a:pt x="206" y="72"/>
                    <a:pt x="168" y="29"/>
                  </a:cubicBezTo>
                  <a:cubicBezTo>
                    <a:pt x="150" y="10"/>
                    <a:pt x="122"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789;p69"/>
            <p:cNvSpPr/>
            <p:nvPr/>
          </p:nvSpPr>
          <p:spPr>
            <a:xfrm>
              <a:off x="5269100" y="4764425"/>
              <a:ext cx="17525" cy="4450"/>
            </a:xfrm>
            <a:custGeom>
              <a:avLst/>
              <a:gdLst/>
              <a:ahLst/>
              <a:cxnLst/>
              <a:rect l="l" t="t" r="r" b="b"/>
              <a:pathLst>
                <a:path w="701" h="178" extrusionOk="0">
                  <a:moveTo>
                    <a:pt x="423" y="1"/>
                  </a:moveTo>
                  <a:cubicBezTo>
                    <a:pt x="350" y="1"/>
                    <a:pt x="275" y="4"/>
                    <a:pt x="205" y="6"/>
                  </a:cubicBezTo>
                  <a:cubicBezTo>
                    <a:pt x="30" y="9"/>
                    <a:pt x="0" y="177"/>
                    <a:pt x="170" y="177"/>
                  </a:cubicBezTo>
                  <a:cubicBezTo>
                    <a:pt x="170" y="177"/>
                    <a:pt x="171" y="177"/>
                    <a:pt x="171" y="177"/>
                  </a:cubicBezTo>
                  <a:cubicBezTo>
                    <a:pt x="318" y="176"/>
                    <a:pt x="490" y="163"/>
                    <a:pt x="630" y="112"/>
                  </a:cubicBezTo>
                  <a:cubicBezTo>
                    <a:pt x="701" y="88"/>
                    <a:pt x="692" y="26"/>
                    <a:pt x="630" y="15"/>
                  </a:cubicBezTo>
                  <a:cubicBezTo>
                    <a:pt x="567" y="4"/>
                    <a:pt x="496" y="1"/>
                    <a:pt x="4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790;p69"/>
            <p:cNvSpPr/>
            <p:nvPr/>
          </p:nvSpPr>
          <p:spPr>
            <a:xfrm>
              <a:off x="5259800" y="4763600"/>
              <a:ext cx="9425" cy="4275"/>
            </a:xfrm>
            <a:custGeom>
              <a:avLst/>
              <a:gdLst/>
              <a:ahLst/>
              <a:cxnLst/>
              <a:rect l="l" t="t" r="r" b="b"/>
              <a:pathLst>
                <a:path w="377" h="171" extrusionOk="0">
                  <a:moveTo>
                    <a:pt x="177" y="0"/>
                  </a:moveTo>
                  <a:cubicBezTo>
                    <a:pt x="116" y="0"/>
                    <a:pt x="47" y="28"/>
                    <a:pt x="26" y="67"/>
                  </a:cubicBezTo>
                  <a:cubicBezTo>
                    <a:pt x="1" y="112"/>
                    <a:pt x="29" y="158"/>
                    <a:pt x="99" y="167"/>
                  </a:cubicBezTo>
                  <a:cubicBezTo>
                    <a:pt x="122" y="170"/>
                    <a:pt x="147" y="171"/>
                    <a:pt x="172" y="171"/>
                  </a:cubicBezTo>
                  <a:cubicBezTo>
                    <a:pt x="194" y="171"/>
                    <a:pt x="217" y="170"/>
                    <a:pt x="239" y="168"/>
                  </a:cubicBezTo>
                  <a:cubicBezTo>
                    <a:pt x="286" y="164"/>
                    <a:pt x="340" y="142"/>
                    <a:pt x="357" y="111"/>
                  </a:cubicBezTo>
                  <a:cubicBezTo>
                    <a:pt x="376" y="79"/>
                    <a:pt x="362" y="50"/>
                    <a:pt x="323" y="34"/>
                  </a:cubicBezTo>
                  <a:cubicBezTo>
                    <a:pt x="289" y="20"/>
                    <a:pt x="245" y="7"/>
                    <a:pt x="202" y="2"/>
                  </a:cubicBezTo>
                  <a:cubicBezTo>
                    <a:pt x="194" y="1"/>
                    <a:pt x="185"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791;p69"/>
            <p:cNvSpPr/>
            <p:nvPr/>
          </p:nvSpPr>
          <p:spPr>
            <a:xfrm>
              <a:off x="5331200" y="4625075"/>
              <a:ext cx="12875" cy="6050"/>
            </a:xfrm>
            <a:custGeom>
              <a:avLst/>
              <a:gdLst/>
              <a:ahLst/>
              <a:cxnLst/>
              <a:rect l="l" t="t" r="r" b="b"/>
              <a:pathLst>
                <a:path w="515" h="242" extrusionOk="0">
                  <a:moveTo>
                    <a:pt x="131" y="1"/>
                  </a:moveTo>
                  <a:cubicBezTo>
                    <a:pt x="14" y="1"/>
                    <a:pt x="0" y="140"/>
                    <a:pt x="135" y="170"/>
                  </a:cubicBezTo>
                  <a:cubicBezTo>
                    <a:pt x="193" y="182"/>
                    <a:pt x="253" y="195"/>
                    <a:pt x="310" y="212"/>
                  </a:cubicBezTo>
                  <a:cubicBezTo>
                    <a:pt x="353" y="224"/>
                    <a:pt x="396" y="241"/>
                    <a:pt x="440" y="241"/>
                  </a:cubicBezTo>
                  <a:cubicBezTo>
                    <a:pt x="451" y="241"/>
                    <a:pt x="463" y="240"/>
                    <a:pt x="474" y="238"/>
                  </a:cubicBezTo>
                  <a:cubicBezTo>
                    <a:pt x="499" y="232"/>
                    <a:pt x="515" y="213"/>
                    <a:pt x="512" y="192"/>
                  </a:cubicBezTo>
                  <a:cubicBezTo>
                    <a:pt x="507" y="140"/>
                    <a:pt x="437" y="107"/>
                    <a:pt x="381" y="78"/>
                  </a:cubicBezTo>
                  <a:cubicBezTo>
                    <a:pt x="314" y="45"/>
                    <a:pt x="245" y="21"/>
                    <a:pt x="168" y="5"/>
                  </a:cubicBezTo>
                  <a:cubicBezTo>
                    <a:pt x="154" y="2"/>
                    <a:pt x="142" y="1"/>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792;p69"/>
            <p:cNvSpPr/>
            <p:nvPr/>
          </p:nvSpPr>
          <p:spPr>
            <a:xfrm>
              <a:off x="5577525" y="4589350"/>
              <a:ext cx="175325" cy="155550"/>
            </a:xfrm>
            <a:custGeom>
              <a:avLst/>
              <a:gdLst/>
              <a:ahLst/>
              <a:cxnLst/>
              <a:rect l="l" t="t" r="r" b="b"/>
              <a:pathLst>
                <a:path w="7013" h="6222" extrusionOk="0">
                  <a:moveTo>
                    <a:pt x="5537" y="0"/>
                  </a:moveTo>
                  <a:cubicBezTo>
                    <a:pt x="5478" y="0"/>
                    <a:pt x="5419" y="1"/>
                    <a:pt x="5359" y="3"/>
                  </a:cubicBezTo>
                  <a:cubicBezTo>
                    <a:pt x="4286" y="43"/>
                    <a:pt x="3028" y="408"/>
                    <a:pt x="2016" y="1217"/>
                  </a:cubicBezTo>
                  <a:cubicBezTo>
                    <a:pt x="1041" y="1997"/>
                    <a:pt x="248" y="3078"/>
                    <a:pt x="134" y="4005"/>
                  </a:cubicBezTo>
                  <a:cubicBezTo>
                    <a:pt x="0" y="5325"/>
                    <a:pt x="958" y="6221"/>
                    <a:pt x="2454" y="6221"/>
                  </a:cubicBezTo>
                  <a:cubicBezTo>
                    <a:pt x="2621" y="6221"/>
                    <a:pt x="2796" y="6210"/>
                    <a:pt x="2976" y="6187"/>
                  </a:cubicBezTo>
                  <a:cubicBezTo>
                    <a:pt x="3041" y="6180"/>
                    <a:pt x="3125" y="6120"/>
                    <a:pt x="3159" y="6067"/>
                  </a:cubicBezTo>
                  <a:cubicBezTo>
                    <a:pt x="3474" y="5602"/>
                    <a:pt x="3787" y="5143"/>
                    <a:pt x="4099" y="4687"/>
                  </a:cubicBezTo>
                  <a:cubicBezTo>
                    <a:pt x="5106" y="3216"/>
                    <a:pt x="6104" y="1797"/>
                    <a:pt x="6973" y="405"/>
                  </a:cubicBezTo>
                  <a:cubicBezTo>
                    <a:pt x="7013" y="341"/>
                    <a:pt x="6997" y="282"/>
                    <a:pt x="6941" y="258"/>
                  </a:cubicBezTo>
                  <a:cubicBezTo>
                    <a:pt x="6546" y="87"/>
                    <a:pt x="6066" y="0"/>
                    <a:pt x="5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793;p69"/>
            <p:cNvSpPr/>
            <p:nvPr/>
          </p:nvSpPr>
          <p:spPr>
            <a:xfrm>
              <a:off x="5596800" y="4599900"/>
              <a:ext cx="151575" cy="135675"/>
            </a:xfrm>
            <a:custGeom>
              <a:avLst/>
              <a:gdLst/>
              <a:ahLst/>
              <a:cxnLst/>
              <a:rect l="l" t="t" r="r" b="b"/>
              <a:pathLst>
                <a:path w="6063" h="5427" extrusionOk="0">
                  <a:moveTo>
                    <a:pt x="4864" y="1"/>
                  </a:moveTo>
                  <a:cubicBezTo>
                    <a:pt x="4158" y="1"/>
                    <a:pt x="3346" y="168"/>
                    <a:pt x="2631" y="540"/>
                  </a:cubicBezTo>
                  <a:cubicBezTo>
                    <a:pt x="1351" y="1204"/>
                    <a:pt x="306" y="2398"/>
                    <a:pt x="145" y="3466"/>
                  </a:cubicBezTo>
                  <a:cubicBezTo>
                    <a:pt x="1" y="4423"/>
                    <a:pt x="722" y="5426"/>
                    <a:pt x="2138" y="5426"/>
                  </a:cubicBezTo>
                  <a:cubicBezTo>
                    <a:pt x="2271" y="5426"/>
                    <a:pt x="2410" y="5417"/>
                    <a:pt x="2555" y="5399"/>
                  </a:cubicBezTo>
                  <a:cubicBezTo>
                    <a:pt x="3777" y="3591"/>
                    <a:pt x="5241" y="1522"/>
                    <a:pt x="6062" y="207"/>
                  </a:cubicBezTo>
                  <a:cubicBezTo>
                    <a:pt x="5746" y="73"/>
                    <a:pt x="5328" y="1"/>
                    <a:pt x="4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794;p69"/>
            <p:cNvSpPr/>
            <p:nvPr/>
          </p:nvSpPr>
          <p:spPr>
            <a:xfrm>
              <a:off x="5605400" y="4606200"/>
              <a:ext cx="136700" cy="122500"/>
            </a:xfrm>
            <a:custGeom>
              <a:avLst/>
              <a:gdLst/>
              <a:ahLst/>
              <a:cxnLst/>
              <a:rect l="l" t="t" r="r" b="b"/>
              <a:pathLst>
                <a:path w="5468" h="4900" extrusionOk="0">
                  <a:moveTo>
                    <a:pt x="4436" y="0"/>
                  </a:moveTo>
                  <a:cubicBezTo>
                    <a:pt x="3763" y="0"/>
                    <a:pt x="2970" y="155"/>
                    <a:pt x="2335" y="507"/>
                  </a:cubicBezTo>
                  <a:cubicBezTo>
                    <a:pt x="1243" y="1111"/>
                    <a:pt x="334" y="2166"/>
                    <a:pt x="161" y="3105"/>
                  </a:cubicBezTo>
                  <a:cubicBezTo>
                    <a:pt x="1" y="3957"/>
                    <a:pt x="745" y="4900"/>
                    <a:pt x="1967" y="4900"/>
                  </a:cubicBezTo>
                  <a:cubicBezTo>
                    <a:pt x="2071" y="4900"/>
                    <a:pt x="2177" y="4893"/>
                    <a:pt x="2287" y="4879"/>
                  </a:cubicBezTo>
                  <a:cubicBezTo>
                    <a:pt x="3381" y="3264"/>
                    <a:pt x="4723" y="1349"/>
                    <a:pt x="5468" y="164"/>
                  </a:cubicBezTo>
                  <a:cubicBezTo>
                    <a:pt x="5211" y="58"/>
                    <a:pt x="4846" y="0"/>
                    <a:pt x="4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795;p69"/>
            <p:cNvSpPr/>
            <p:nvPr/>
          </p:nvSpPr>
          <p:spPr>
            <a:xfrm>
              <a:off x="5614775" y="4652525"/>
              <a:ext cx="90275" cy="19700"/>
            </a:xfrm>
            <a:custGeom>
              <a:avLst/>
              <a:gdLst/>
              <a:ahLst/>
              <a:cxnLst/>
              <a:rect l="l" t="t" r="r" b="b"/>
              <a:pathLst>
                <a:path w="3611" h="788" extrusionOk="0">
                  <a:moveTo>
                    <a:pt x="70" y="0"/>
                  </a:moveTo>
                  <a:cubicBezTo>
                    <a:pt x="29" y="0"/>
                    <a:pt x="0" y="47"/>
                    <a:pt x="29" y="60"/>
                  </a:cubicBezTo>
                  <a:cubicBezTo>
                    <a:pt x="273" y="173"/>
                    <a:pt x="615" y="206"/>
                    <a:pt x="893" y="264"/>
                  </a:cubicBezTo>
                  <a:cubicBezTo>
                    <a:pt x="1205" y="329"/>
                    <a:pt x="1509" y="391"/>
                    <a:pt x="1806" y="450"/>
                  </a:cubicBezTo>
                  <a:cubicBezTo>
                    <a:pt x="2399" y="570"/>
                    <a:pt x="2963" y="680"/>
                    <a:pt x="3501" y="787"/>
                  </a:cubicBezTo>
                  <a:cubicBezTo>
                    <a:pt x="3504" y="787"/>
                    <a:pt x="3507" y="788"/>
                    <a:pt x="3511" y="788"/>
                  </a:cubicBezTo>
                  <a:cubicBezTo>
                    <a:pt x="3562" y="788"/>
                    <a:pt x="3611" y="711"/>
                    <a:pt x="3558" y="700"/>
                  </a:cubicBezTo>
                  <a:cubicBezTo>
                    <a:pt x="3024" y="592"/>
                    <a:pt x="2461" y="478"/>
                    <a:pt x="1869" y="357"/>
                  </a:cubicBezTo>
                  <a:cubicBezTo>
                    <a:pt x="1575" y="297"/>
                    <a:pt x="1272" y="233"/>
                    <a:pt x="961" y="168"/>
                  </a:cubicBezTo>
                  <a:cubicBezTo>
                    <a:pt x="683" y="108"/>
                    <a:pt x="395" y="11"/>
                    <a:pt x="71" y="0"/>
                  </a:cubicBezTo>
                  <a:cubicBezTo>
                    <a:pt x="71" y="0"/>
                    <a:pt x="70"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796;p69"/>
            <p:cNvSpPr/>
            <p:nvPr/>
          </p:nvSpPr>
          <p:spPr>
            <a:xfrm>
              <a:off x="5609300" y="4669925"/>
              <a:ext cx="95425" cy="44425"/>
            </a:xfrm>
            <a:custGeom>
              <a:avLst/>
              <a:gdLst/>
              <a:ahLst/>
              <a:cxnLst/>
              <a:rect l="l" t="t" r="r" b="b"/>
              <a:pathLst>
                <a:path w="3817" h="1777" extrusionOk="0">
                  <a:moveTo>
                    <a:pt x="3768" y="1"/>
                  </a:moveTo>
                  <a:cubicBezTo>
                    <a:pt x="3760" y="1"/>
                    <a:pt x="3750" y="3"/>
                    <a:pt x="3738" y="8"/>
                  </a:cubicBezTo>
                  <a:cubicBezTo>
                    <a:pt x="3168" y="272"/>
                    <a:pt x="2573" y="547"/>
                    <a:pt x="1953" y="833"/>
                  </a:cubicBezTo>
                  <a:cubicBezTo>
                    <a:pt x="1631" y="980"/>
                    <a:pt x="1301" y="1131"/>
                    <a:pt x="964" y="1286"/>
                  </a:cubicBezTo>
                  <a:cubicBezTo>
                    <a:pt x="665" y="1422"/>
                    <a:pt x="327" y="1552"/>
                    <a:pt x="33" y="1727"/>
                  </a:cubicBezTo>
                  <a:cubicBezTo>
                    <a:pt x="1" y="1748"/>
                    <a:pt x="10" y="1776"/>
                    <a:pt x="38" y="1776"/>
                  </a:cubicBezTo>
                  <a:cubicBezTo>
                    <a:pt x="43" y="1776"/>
                    <a:pt x="48" y="1775"/>
                    <a:pt x="54" y="1773"/>
                  </a:cubicBezTo>
                  <a:cubicBezTo>
                    <a:pt x="386" y="1668"/>
                    <a:pt x="723" y="1487"/>
                    <a:pt x="1032" y="1345"/>
                  </a:cubicBezTo>
                  <a:cubicBezTo>
                    <a:pt x="1356" y="1196"/>
                    <a:pt x="1672" y="1050"/>
                    <a:pt x="1981" y="907"/>
                  </a:cubicBezTo>
                  <a:cubicBezTo>
                    <a:pt x="2600" y="621"/>
                    <a:pt x="3191" y="345"/>
                    <a:pt x="3761" y="80"/>
                  </a:cubicBezTo>
                  <a:cubicBezTo>
                    <a:pt x="3817" y="55"/>
                    <a:pt x="3810" y="1"/>
                    <a:pt x="3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797;p69"/>
            <p:cNvSpPr/>
            <p:nvPr/>
          </p:nvSpPr>
          <p:spPr>
            <a:xfrm>
              <a:off x="5685950" y="4606425"/>
              <a:ext cx="17975" cy="63725"/>
            </a:xfrm>
            <a:custGeom>
              <a:avLst/>
              <a:gdLst/>
              <a:ahLst/>
              <a:cxnLst/>
              <a:rect l="l" t="t" r="r" b="b"/>
              <a:pathLst>
                <a:path w="719" h="2549" extrusionOk="0">
                  <a:moveTo>
                    <a:pt x="58" y="0"/>
                  </a:moveTo>
                  <a:cubicBezTo>
                    <a:pt x="38" y="0"/>
                    <a:pt x="11" y="17"/>
                    <a:pt x="11" y="35"/>
                  </a:cubicBezTo>
                  <a:cubicBezTo>
                    <a:pt x="0" y="256"/>
                    <a:pt x="88" y="468"/>
                    <a:pt x="136" y="668"/>
                  </a:cubicBezTo>
                  <a:cubicBezTo>
                    <a:pt x="187" y="875"/>
                    <a:pt x="238" y="1082"/>
                    <a:pt x="289" y="1284"/>
                  </a:cubicBezTo>
                  <a:cubicBezTo>
                    <a:pt x="394" y="1710"/>
                    <a:pt x="501" y="2126"/>
                    <a:pt x="605" y="2530"/>
                  </a:cubicBezTo>
                  <a:cubicBezTo>
                    <a:pt x="609" y="2543"/>
                    <a:pt x="620" y="2549"/>
                    <a:pt x="634" y="2549"/>
                  </a:cubicBezTo>
                  <a:cubicBezTo>
                    <a:pt x="668" y="2549"/>
                    <a:pt x="719" y="2514"/>
                    <a:pt x="710" y="2479"/>
                  </a:cubicBezTo>
                  <a:cubicBezTo>
                    <a:pt x="607" y="2076"/>
                    <a:pt x="502" y="1662"/>
                    <a:pt x="397" y="1237"/>
                  </a:cubicBezTo>
                  <a:cubicBezTo>
                    <a:pt x="347" y="1035"/>
                    <a:pt x="298" y="830"/>
                    <a:pt x="248" y="623"/>
                  </a:cubicBezTo>
                  <a:cubicBezTo>
                    <a:pt x="200" y="425"/>
                    <a:pt x="181" y="190"/>
                    <a:pt x="78" y="10"/>
                  </a:cubicBezTo>
                  <a:cubicBezTo>
                    <a:pt x="74" y="3"/>
                    <a:pt x="67"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798;p69"/>
            <p:cNvSpPr/>
            <p:nvPr/>
          </p:nvSpPr>
          <p:spPr>
            <a:xfrm>
              <a:off x="5691875" y="4663375"/>
              <a:ext cx="16900" cy="14875"/>
            </a:xfrm>
            <a:custGeom>
              <a:avLst/>
              <a:gdLst/>
              <a:ahLst/>
              <a:cxnLst/>
              <a:rect l="l" t="t" r="r" b="b"/>
              <a:pathLst>
                <a:path w="676" h="595" extrusionOk="0">
                  <a:moveTo>
                    <a:pt x="491" y="1"/>
                  </a:moveTo>
                  <a:cubicBezTo>
                    <a:pt x="458" y="1"/>
                    <a:pt x="423" y="5"/>
                    <a:pt x="386" y="12"/>
                  </a:cubicBezTo>
                  <a:cubicBezTo>
                    <a:pt x="295" y="31"/>
                    <a:pt x="200" y="80"/>
                    <a:pt x="130" y="147"/>
                  </a:cubicBezTo>
                  <a:cubicBezTo>
                    <a:pt x="68" y="206"/>
                    <a:pt x="25" y="288"/>
                    <a:pt x="12" y="353"/>
                  </a:cubicBezTo>
                  <a:cubicBezTo>
                    <a:pt x="0" y="407"/>
                    <a:pt x="11" y="471"/>
                    <a:pt x="42" y="509"/>
                  </a:cubicBezTo>
                  <a:cubicBezTo>
                    <a:pt x="87" y="567"/>
                    <a:pt x="172" y="594"/>
                    <a:pt x="264" y="594"/>
                  </a:cubicBezTo>
                  <a:cubicBezTo>
                    <a:pt x="277" y="594"/>
                    <a:pt x="291" y="594"/>
                    <a:pt x="305" y="593"/>
                  </a:cubicBezTo>
                  <a:cubicBezTo>
                    <a:pt x="429" y="412"/>
                    <a:pt x="553" y="233"/>
                    <a:pt x="675" y="55"/>
                  </a:cubicBezTo>
                  <a:cubicBezTo>
                    <a:pt x="632" y="20"/>
                    <a:pt x="567"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799;p69"/>
            <p:cNvSpPr/>
            <p:nvPr/>
          </p:nvSpPr>
          <p:spPr>
            <a:xfrm>
              <a:off x="5692675" y="4665250"/>
              <a:ext cx="11050" cy="7350"/>
            </a:xfrm>
            <a:custGeom>
              <a:avLst/>
              <a:gdLst/>
              <a:ahLst/>
              <a:cxnLst/>
              <a:rect l="l" t="t" r="r" b="b"/>
              <a:pathLst>
                <a:path w="442" h="294" extrusionOk="0">
                  <a:moveTo>
                    <a:pt x="352" y="0"/>
                  </a:moveTo>
                  <a:cubicBezTo>
                    <a:pt x="342" y="0"/>
                    <a:pt x="332" y="1"/>
                    <a:pt x="321" y="4"/>
                  </a:cubicBezTo>
                  <a:cubicBezTo>
                    <a:pt x="302" y="10"/>
                    <a:pt x="282" y="18"/>
                    <a:pt x="262" y="26"/>
                  </a:cubicBezTo>
                  <a:cubicBezTo>
                    <a:pt x="223" y="43"/>
                    <a:pt x="186" y="67"/>
                    <a:pt x="154" y="94"/>
                  </a:cubicBezTo>
                  <a:cubicBezTo>
                    <a:pt x="94" y="141"/>
                    <a:pt x="0" y="263"/>
                    <a:pt x="77" y="289"/>
                  </a:cubicBezTo>
                  <a:cubicBezTo>
                    <a:pt x="85" y="292"/>
                    <a:pt x="94" y="293"/>
                    <a:pt x="103" y="293"/>
                  </a:cubicBezTo>
                  <a:cubicBezTo>
                    <a:pt x="131" y="293"/>
                    <a:pt x="162" y="281"/>
                    <a:pt x="187" y="257"/>
                  </a:cubicBezTo>
                  <a:cubicBezTo>
                    <a:pt x="208" y="236"/>
                    <a:pt x="219" y="217"/>
                    <a:pt x="242" y="196"/>
                  </a:cubicBezTo>
                  <a:cubicBezTo>
                    <a:pt x="255" y="183"/>
                    <a:pt x="272" y="170"/>
                    <a:pt x="290" y="162"/>
                  </a:cubicBezTo>
                  <a:cubicBezTo>
                    <a:pt x="293" y="161"/>
                    <a:pt x="295" y="160"/>
                    <a:pt x="297" y="159"/>
                  </a:cubicBezTo>
                  <a:lnTo>
                    <a:pt x="297" y="159"/>
                  </a:lnTo>
                  <a:cubicBezTo>
                    <a:pt x="297" y="159"/>
                    <a:pt x="297" y="159"/>
                    <a:pt x="297" y="159"/>
                  </a:cubicBezTo>
                  <a:cubicBezTo>
                    <a:pt x="298" y="159"/>
                    <a:pt x="302" y="158"/>
                    <a:pt x="311" y="155"/>
                  </a:cubicBezTo>
                  <a:cubicBezTo>
                    <a:pt x="335" y="146"/>
                    <a:pt x="355" y="134"/>
                    <a:pt x="377" y="120"/>
                  </a:cubicBezTo>
                  <a:cubicBezTo>
                    <a:pt x="423" y="92"/>
                    <a:pt x="441" y="26"/>
                    <a:pt x="402" y="12"/>
                  </a:cubicBezTo>
                  <a:cubicBezTo>
                    <a:pt x="386" y="5"/>
                    <a:pt x="370"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800;p69"/>
            <p:cNvSpPr/>
            <p:nvPr/>
          </p:nvSpPr>
          <p:spPr>
            <a:xfrm>
              <a:off x="5696000" y="4671475"/>
              <a:ext cx="5225" cy="3800"/>
            </a:xfrm>
            <a:custGeom>
              <a:avLst/>
              <a:gdLst/>
              <a:ahLst/>
              <a:cxnLst/>
              <a:rect l="l" t="t" r="r" b="b"/>
              <a:pathLst>
                <a:path w="209" h="152" extrusionOk="0">
                  <a:moveTo>
                    <a:pt x="151" y="0"/>
                  </a:moveTo>
                  <a:cubicBezTo>
                    <a:pt x="125" y="0"/>
                    <a:pt x="95" y="10"/>
                    <a:pt x="68" y="30"/>
                  </a:cubicBezTo>
                  <a:cubicBezTo>
                    <a:pt x="21" y="65"/>
                    <a:pt x="1" y="122"/>
                    <a:pt x="41" y="141"/>
                  </a:cubicBezTo>
                  <a:lnTo>
                    <a:pt x="41" y="141"/>
                  </a:lnTo>
                  <a:cubicBezTo>
                    <a:pt x="42" y="142"/>
                    <a:pt x="44" y="143"/>
                    <a:pt x="46" y="144"/>
                  </a:cubicBezTo>
                  <a:cubicBezTo>
                    <a:pt x="52" y="147"/>
                    <a:pt x="58" y="148"/>
                    <a:pt x="64" y="150"/>
                  </a:cubicBezTo>
                  <a:cubicBezTo>
                    <a:pt x="68" y="151"/>
                    <a:pt x="73" y="151"/>
                    <a:pt x="78" y="151"/>
                  </a:cubicBezTo>
                  <a:cubicBezTo>
                    <a:pt x="89" y="151"/>
                    <a:pt x="102" y="149"/>
                    <a:pt x="114" y="147"/>
                  </a:cubicBezTo>
                  <a:cubicBezTo>
                    <a:pt x="144" y="139"/>
                    <a:pt x="180" y="113"/>
                    <a:pt x="193" y="88"/>
                  </a:cubicBezTo>
                  <a:cubicBezTo>
                    <a:pt x="203" y="71"/>
                    <a:pt x="208" y="56"/>
                    <a:pt x="207" y="41"/>
                  </a:cubicBezTo>
                  <a:cubicBezTo>
                    <a:pt x="206" y="26"/>
                    <a:pt x="198" y="14"/>
                    <a:pt x="186" y="7"/>
                  </a:cubicBezTo>
                  <a:cubicBezTo>
                    <a:pt x="176" y="2"/>
                    <a:pt x="164" y="0"/>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801;p69"/>
            <p:cNvSpPr/>
            <p:nvPr/>
          </p:nvSpPr>
          <p:spPr>
            <a:xfrm>
              <a:off x="5653700" y="4702800"/>
              <a:ext cx="19700" cy="16600"/>
            </a:xfrm>
            <a:custGeom>
              <a:avLst/>
              <a:gdLst/>
              <a:ahLst/>
              <a:cxnLst/>
              <a:rect l="l" t="t" r="r" b="b"/>
              <a:pathLst>
                <a:path w="788" h="664" extrusionOk="0">
                  <a:moveTo>
                    <a:pt x="712" y="1"/>
                  </a:moveTo>
                  <a:cubicBezTo>
                    <a:pt x="683" y="1"/>
                    <a:pt x="645" y="14"/>
                    <a:pt x="610" y="44"/>
                  </a:cubicBezTo>
                  <a:cubicBezTo>
                    <a:pt x="416" y="214"/>
                    <a:pt x="187" y="411"/>
                    <a:pt x="32" y="602"/>
                  </a:cubicBezTo>
                  <a:cubicBezTo>
                    <a:pt x="0" y="640"/>
                    <a:pt x="25" y="663"/>
                    <a:pt x="63" y="663"/>
                  </a:cubicBezTo>
                  <a:cubicBezTo>
                    <a:pt x="83" y="663"/>
                    <a:pt x="108" y="656"/>
                    <a:pt x="130" y="642"/>
                  </a:cubicBezTo>
                  <a:cubicBezTo>
                    <a:pt x="250" y="555"/>
                    <a:pt x="357" y="453"/>
                    <a:pt x="461" y="358"/>
                  </a:cubicBezTo>
                  <a:cubicBezTo>
                    <a:pt x="554" y="273"/>
                    <a:pt x="654" y="188"/>
                    <a:pt x="735" y="100"/>
                  </a:cubicBezTo>
                  <a:cubicBezTo>
                    <a:pt x="788" y="41"/>
                    <a:pt x="762"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802;p69"/>
            <p:cNvSpPr/>
            <p:nvPr/>
          </p:nvSpPr>
          <p:spPr>
            <a:xfrm>
              <a:off x="5675425" y="4693725"/>
              <a:ext cx="7500" cy="6275"/>
            </a:xfrm>
            <a:custGeom>
              <a:avLst/>
              <a:gdLst/>
              <a:ahLst/>
              <a:cxnLst/>
              <a:rect l="l" t="t" r="r" b="b"/>
              <a:pathLst>
                <a:path w="300" h="251" extrusionOk="0">
                  <a:moveTo>
                    <a:pt x="239" y="1"/>
                  </a:moveTo>
                  <a:cubicBezTo>
                    <a:pt x="205" y="1"/>
                    <a:pt x="161" y="20"/>
                    <a:pt x="133" y="47"/>
                  </a:cubicBezTo>
                  <a:cubicBezTo>
                    <a:pt x="87" y="92"/>
                    <a:pt x="18" y="149"/>
                    <a:pt x="6" y="198"/>
                  </a:cubicBezTo>
                  <a:cubicBezTo>
                    <a:pt x="0" y="225"/>
                    <a:pt x="13" y="250"/>
                    <a:pt x="45" y="250"/>
                  </a:cubicBezTo>
                  <a:cubicBezTo>
                    <a:pt x="54" y="250"/>
                    <a:pt x="64" y="249"/>
                    <a:pt x="76" y="244"/>
                  </a:cubicBezTo>
                  <a:cubicBezTo>
                    <a:pt x="149" y="218"/>
                    <a:pt x="206" y="156"/>
                    <a:pt x="259" y="105"/>
                  </a:cubicBezTo>
                  <a:cubicBezTo>
                    <a:pt x="300" y="67"/>
                    <a:pt x="298" y="23"/>
                    <a:pt x="267" y="6"/>
                  </a:cubicBezTo>
                  <a:cubicBezTo>
                    <a:pt x="259" y="2"/>
                    <a:pt x="249"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803;p69"/>
            <p:cNvSpPr/>
            <p:nvPr/>
          </p:nvSpPr>
          <p:spPr>
            <a:xfrm>
              <a:off x="5593075" y="4713650"/>
              <a:ext cx="11925" cy="10925"/>
            </a:xfrm>
            <a:custGeom>
              <a:avLst/>
              <a:gdLst/>
              <a:ahLst/>
              <a:cxnLst/>
              <a:rect l="l" t="t" r="r" b="b"/>
              <a:pathLst>
                <a:path w="477" h="437" extrusionOk="0">
                  <a:moveTo>
                    <a:pt x="152" y="1"/>
                  </a:moveTo>
                  <a:cubicBezTo>
                    <a:pt x="108" y="1"/>
                    <a:pt x="59" y="28"/>
                    <a:pt x="38" y="68"/>
                  </a:cubicBezTo>
                  <a:cubicBezTo>
                    <a:pt x="0" y="145"/>
                    <a:pt x="55" y="212"/>
                    <a:pt x="90" y="261"/>
                  </a:cubicBezTo>
                  <a:cubicBezTo>
                    <a:pt x="130" y="321"/>
                    <a:pt x="181" y="374"/>
                    <a:pt x="237" y="421"/>
                  </a:cubicBezTo>
                  <a:cubicBezTo>
                    <a:pt x="249" y="432"/>
                    <a:pt x="268" y="437"/>
                    <a:pt x="290" y="437"/>
                  </a:cubicBezTo>
                  <a:cubicBezTo>
                    <a:pt x="315" y="437"/>
                    <a:pt x="345" y="430"/>
                    <a:pt x="373" y="415"/>
                  </a:cubicBezTo>
                  <a:cubicBezTo>
                    <a:pt x="396" y="404"/>
                    <a:pt x="412" y="393"/>
                    <a:pt x="428" y="378"/>
                  </a:cubicBezTo>
                  <a:cubicBezTo>
                    <a:pt x="465" y="342"/>
                    <a:pt x="476" y="298"/>
                    <a:pt x="450" y="276"/>
                  </a:cubicBezTo>
                  <a:cubicBezTo>
                    <a:pt x="397" y="234"/>
                    <a:pt x="348" y="187"/>
                    <a:pt x="306" y="137"/>
                  </a:cubicBezTo>
                  <a:cubicBezTo>
                    <a:pt x="269" y="91"/>
                    <a:pt x="248" y="19"/>
                    <a:pt x="172" y="3"/>
                  </a:cubicBezTo>
                  <a:cubicBezTo>
                    <a:pt x="166" y="1"/>
                    <a:pt x="159" y="1"/>
                    <a:pt x="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804;p69"/>
            <p:cNvSpPr/>
            <p:nvPr/>
          </p:nvSpPr>
          <p:spPr>
            <a:xfrm>
              <a:off x="5603875" y="4724275"/>
              <a:ext cx="7025" cy="5175"/>
            </a:xfrm>
            <a:custGeom>
              <a:avLst/>
              <a:gdLst/>
              <a:ahLst/>
              <a:cxnLst/>
              <a:rect l="l" t="t" r="r" b="b"/>
              <a:pathLst>
                <a:path w="281" h="207" extrusionOk="0">
                  <a:moveTo>
                    <a:pt x="136" y="0"/>
                  </a:moveTo>
                  <a:cubicBezTo>
                    <a:pt x="79" y="0"/>
                    <a:pt x="0" y="54"/>
                    <a:pt x="2" y="98"/>
                  </a:cubicBezTo>
                  <a:cubicBezTo>
                    <a:pt x="3" y="122"/>
                    <a:pt x="17" y="137"/>
                    <a:pt x="28" y="155"/>
                  </a:cubicBezTo>
                  <a:cubicBezTo>
                    <a:pt x="46" y="182"/>
                    <a:pt x="61" y="204"/>
                    <a:pt x="109" y="206"/>
                  </a:cubicBezTo>
                  <a:cubicBezTo>
                    <a:pt x="111" y="207"/>
                    <a:pt x="114" y="207"/>
                    <a:pt x="116" y="207"/>
                  </a:cubicBezTo>
                  <a:cubicBezTo>
                    <a:pt x="186" y="207"/>
                    <a:pt x="280" y="142"/>
                    <a:pt x="278" y="88"/>
                  </a:cubicBezTo>
                  <a:cubicBezTo>
                    <a:pt x="276" y="52"/>
                    <a:pt x="253" y="37"/>
                    <a:pt x="217" y="24"/>
                  </a:cubicBezTo>
                  <a:cubicBezTo>
                    <a:pt x="194" y="14"/>
                    <a:pt x="172" y="3"/>
                    <a:pt x="142" y="0"/>
                  </a:cubicBezTo>
                  <a:cubicBezTo>
                    <a:pt x="140" y="0"/>
                    <a:pt x="138"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805;p69"/>
            <p:cNvSpPr/>
            <p:nvPr/>
          </p:nvSpPr>
          <p:spPr>
            <a:xfrm>
              <a:off x="5605450" y="4664700"/>
              <a:ext cx="8650" cy="9300"/>
            </a:xfrm>
            <a:custGeom>
              <a:avLst/>
              <a:gdLst/>
              <a:ahLst/>
              <a:cxnLst/>
              <a:rect l="l" t="t" r="r" b="b"/>
              <a:pathLst>
                <a:path w="346" h="372" extrusionOk="0">
                  <a:moveTo>
                    <a:pt x="256" y="1"/>
                  </a:moveTo>
                  <a:cubicBezTo>
                    <a:pt x="209" y="1"/>
                    <a:pt x="150" y="23"/>
                    <a:pt x="115" y="68"/>
                  </a:cubicBezTo>
                  <a:cubicBezTo>
                    <a:pt x="56" y="146"/>
                    <a:pt x="4" y="254"/>
                    <a:pt x="1" y="330"/>
                  </a:cubicBezTo>
                  <a:cubicBezTo>
                    <a:pt x="0" y="358"/>
                    <a:pt x="27" y="372"/>
                    <a:pt x="60" y="372"/>
                  </a:cubicBezTo>
                  <a:cubicBezTo>
                    <a:pt x="92" y="372"/>
                    <a:pt x="129" y="359"/>
                    <a:pt x="157" y="334"/>
                  </a:cubicBezTo>
                  <a:cubicBezTo>
                    <a:pt x="236" y="261"/>
                    <a:pt x="303" y="153"/>
                    <a:pt x="329" y="75"/>
                  </a:cubicBezTo>
                  <a:cubicBezTo>
                    <a:pt x="345" y="26"/>
                    <a:pt x="307" y="1"/>
                    <a:pt x="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806;p69"/>
            <p:cNvSpPr/>
            <p:nvPr/>
          </p:nvSpPr>
          <p:spPr>
            <a:xfrm>
              <a:off x="5611975" y="4658100"/>
              <a:ext cx="5950" cy="4650"/>
            </a:xfrm>
            <a:custGeom>
              <a:avLst/>
              <a:gdLst/>
              <a:ahLst/>
              <a:cxnLst/>
              <a:rect l="l" t="t" r="r" b="b"/>
              <a:pathLst>
                <a:path w="238" h="186" extrusionOk="0">
                  <a:moveTo>
                    <a:pt x="160" y="0"/>
                  </a:moveTo>
                  <a:cubicBezTo>
                    <a:pt x="90" y="0"/>
                    <a:pt x="1" y="56"/>
                    <a:pt x="6" y="111"/>
                  </a:cubicBezTo>
                  <a:cubicBezTo>
                    <a:pt x="7" y="133"/>
                    <a:pt x="1" y="153"/>
                    <a:pt x="18" y="170"/>
                  </a:cubicBezTo>
                  <a:cubicBezTo>
                    <a:pt x="31" y="181"/>
                    <a:pt x="48" y="186"/>
                    <a:pt x="68" y="186"/>
                  </a:cubicBezTo>
                  <a:cubicBezTo>
                    <a:pt x="84" y="186"/>
                    <a:pt x="102" y="183"/>
                    <a:pt x="121" y="177"/>
                  </a:cubicBezTo>
                  <a:cubicBezTo>
                    <a:pt x="142" y="169"/>
                    <a:pt x="158" y="157"/>
                    <a:pt x="174" y="144"/>
                  </a:cubicBezTo>
                  <a:cubicBezTo>
                    <a:pt x="177" y="141"/>
                    <a:pt x="189" y="131"/>
                    <a:pt x="189" y="131"/>
                  </a:cubicBezTo>
                  <a:lnTo>
                    <a:pt x="189" y="131"/>
                  </a:lnTo>
                  <a:cubicBezTo>
                    <a:pt x="188" y="131"/>
                    <a:pt x="185" y="133"/>
                    <a:pt x="177" y="139"/>
                  </a:cubicBezTo>
                  <a:lnTo>
                    <a:pt x="177" y="139"/>
                  </a:lnTo>
                  <a:cubicBezTo>
                    <a:pt x="210" y="115"/>
                    <a:pt x="236" y="87"/>
                    <a:pt x="236" y="56"/>
                  </a:cubicBezTo>
                  <a:cubicBezTo>
                    <a:pt x="238" y="29"/>
                    <a:pt x="215" y="8"/>
                    <a:pt x="181" y="2"/>
                  </a:cubicBezTo>
                  <a:cubicBezTo>
                    <a:pt x="174" y="1"/>
                    <a:pt x="16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807;p69"/>
            <p:cNvSpPr/>
            <p:nvPr/>
          </p:nvSpPr>
          <p:spPr>
            <a:xfrm>
              <a:off x="5618275" y="4628100"/>
              <a:ext cx="12525" cy="10200"/>
            </a:xfrm>
            <a:custGeom>
              <a:avLst/>
              <a:gdLst/>
              <a:ahLst/>
              <a:cxnLst/>
              <a:rect l="l" t="t" r="r" b="b"/>
              <a:pathLst>
                <a:path w="501" h="408" extrusionOk="0">
                  <a:moveTo>
                    <a:pt x="368" y="0"/>
                  </a:moveTo>
                  <a:cubicBezTo>
                    <a:pt x="334" y="0"/>
                    <a:pt x="297" y="12"/>
                    <a:pt x="264" y="40"/>
                  </a:cubicBezTo>
                  <a:cubicBezTo>
                    <a:pt x="154" y="137"/>
                    <a:pt x="17" y="260"/>
                    <a:pt x="3" y="374"/>
                  </a:cubicBezTo>
                  <a:cubicBezTo>
                    <a:pt x="1" y="396"/>
                    <a:pt x="22" y="407"/>
                    <a:pt x="48" y="407"/>
                  </a:cubicBezTo>
                  <a:cubicBezTo>
                    <a:pt x="65" y="407"/>
                    <a:pt x="83" y="403"/>
                    <a:pt x="99" y="394"/>
                  </a:cubicBezTo>
                  <a:cubicBezTo>
                    <a:pt x="223" y="322"/>
                    <a:pt x="313" y="209"/>
                    <a:pt x="421" y="126"/>
                  </a:cubicBezTo>
                  <a:cubicBezTo>
                    <a:pt x="501" y="64"/>
                    <a:pt x="445"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808;p69"/>
            <p:cNvSpPr/>
            <p:nvPr/>
          </p:nvSpPr>
          <p:spPr>
            <a:xfrm>
              <a:off x="5633425" y="4618925"/>
              <a:ext cx="8550" cy="5775"/>
            </a:xfrm>
            <a:custGeom>
              <a:avLst/>
              <a:gdLst/>
              <a:ahLst/>
              <a:cxnLst/>
              <a:rect l="l" t="t" r="r" b="b"/>
              <a:pathLst>
                <a:path w="342" h="231" extrusionOk="0">
                  <a:moveTo>
                    <a:pt x="242" y="1"/>
                  </a:moveTo>
                  <a:cubicBezTo>
                    <a:pt x="207" y="1"/>
                    <a:pt x="166" y="14"/>
                    <a:pt x="138" y="41"/>
                  </a:cubicBezTo>
                  <a:cubicBezTo>
                    <a:pt x="99" y="78"/>
                    <a:pt x="51" y="116"/>
                    <a:pt x="26" y="157"/>
                  </a:cubicBezTo>
                  <a:cubicBezTo>
                    <a:pt x="0" y="199"/>
                    <a:pt x="25" y="231"/>
                    <a:pt x="72" y="231"/>
                  </a:cubicBezTo>
                  <a:cubicBezTo>
                    <a:pt x="84" y="231"/>
                    <a:pt x="98" y="229"/>
                    <a:pt x="112" y="224"/>
                  </a:cubicBezTo>
                  <a:cubicBezTo>
                    <a:pt x="168" y="205"/>
                    <a:pt x="218" y="172"/>
                    <a:pt x="267" y="144"/>
                  </a:cubicBezTo>
                  <a:cubicBezTo>
                    <a:pt x="328" y="111"/>
                    <a:pt x="341" y="50"/>
                    <a:pt x="304" y="19"/>
                  </a:cubicBezTo>
                  <a:cubicBezTo>
                    <a:pt x="289" y="7"/>
                    <a:pt x="267" y="1"/>
                    <a:pt x="2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809;p69"/>
            <p:cNvSpPr/>
            <p:nvPr/>
          </p:nvSpPr>
          <p:spPr>
            <a:xfrm>
              <a:off x="5633025" y="4677950"/>
              <a:ext cx="31300" cy="8975"/>
            </a:xfrm>
            <a:custGeom>
              <a:avLst/>
              <a:gdLst/>
              <a:ahLst/>
              <a:cxnLst/>
              <a:rect l="l" t="t" r="r" b="b"/>
              <a:pathLst>
                <a:path w="1252" h="359" extrusionOk="0">
                  <a:moveTo>
                    <a:pt x="1155" y="1"/>
                  </a:moveTo>
                  <a:cubicBezTo>
                    <a:pt x="1146" y="1"/>
                    <a:pt x="1135" y="2"/>
                    <a:pt x="1124" y="4"/>
                  </a:cubicBezTo>
                  <a:cubicBezTo>
                    <a:pt x="939" y="46"/>
                    <a:pt x="752" y="92"/>
                    <a:pt x="562" y="142"/>
                  </a:cubicBezTo>
                  <a:cubicBezTo>
                    <a:pt x="396" y="184"/>
                    <a:pt x="211" y="216"/>
                    <a:pt x="46" y="302"/>
                  </a:cubicBezTo>
                  <a:cubicBezTo>
                    <a:pt x="15" y="319"/>
                    <a:pt x="1" y="354"/>
                    <a:pt x="35" y="357"/>
                  </a:cubicBezTo>
                  <a:cubicBezTo>
                    <a:pt x="49" y="358"/>
                    <a:pt x="64" y="359"/>
                    <a:pt x="79" y="359"/>
                  </a:cubicBezTo>
                  <a:cubicBezTo>
                    <a:pt x="216" y="359"/>
                    <a:pt x="375" y="316"/>
                    <a:pt x="520" y="286"/>
                  </a:cubicBezTo>
                  <a:cubicBezTo>
                    <a:pt x="722" y="244"/>
                    <a:pt x="921" y="200"/>
                    <a:pt x="1118" y="154"/>
                  </a:cubicBezTo>
                  <a:cubicBezTo>
                    <a:pt x="1237" y="126"/>
                    <a:pt x="1252" y="1"/>
                    <a:pt x="1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810;p69"/>
            <p:cNvSpPr/>
            <p:nvPr/>
          </p:nvSpPr>
          <p:spPr>
            <a:xfrm>
              <a:off x="5666675" y="4674425"/>
              <a:ext cx="12500" cy="5150"/>
            </a:xfrm>
            <a:custGeom>
              <a:avLst/>
              <a:gdLst/>
              <a:ahLst/>
              <a:cxnLst/>
              <a:rect l="l" t="t" r="r" b="b"/>
              <a:pathLst>
                <a:path w="500" h="206" extrusionOk="0">
                  <a:moveTo>
                    <a:pt x="412" y="1"/>
                  </a:moveTo>
                  <a:cubicBezTo>
                    <a:pt x="404" y="1"/>
                    <a:pt x="394" y="2"/>
                    <a:pt x="384" y="4"/>
                  </a:cubicBezTo>
                  <a:cubicBezTo>
                    <a:pt x="288" y="26"/>
                    <a:pt x="175" y="57"/>
                    <a:pt x="77" y="98"/>
                  </a:cubicBezTo>
                  <a:cubicBezTo>
                    <a:pt x="0" y="131"/>
                    <a:pt x="3" y="205"/>
                    <a:pt x="66" y="205"/>
                  </a:cubicBezTo>
                  <a:cubicBezTo>
                    <a:pt x="67" y="205"/>
                    <a:pt x="69" y="205"/>
                    <a:pt x="71" y="205"/>
                  </a:cubicBezTo>
                  <a:cubicBezTo>
                    <a:pt x="163" y="199"/>
                    <a:pt x="279" y="171"/>
                    <a:pt x="376" y="144"/>
                  </a:cubicBezTo>
                  <a:cubicBezTo>
                    <a:pt x="487" y="113"/>
                    <a:pt x="499"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811;p69"/>
            <p:cNvSpPr/>
            <p:nvPr/>
          </p:nvSpPr>
          <p:spPr>
            <a:xfrm>
              <a:off x="5675425" y="4641275"/>
              <a:ext cx="19575" cy="21000"/>
            </a:xfrm>
            <a:custGeom>
              <a:avLst/>
              <a:gdLst/>
              <a:ahLst/>
              <a:cxnLst/>
              <a:rect l="l" t="t" r="r" b="b"/>
              <a:pathLst>
                <a:path w="783" h="840" extrusionOk="0">
                  <a:moveTo>
                    <a:pt x="70" y="0"/>
                  </a:moveTo>
                  <a:cubicBezTo>
                    <a:pt x="40" y="0"/>
                    <a:pt x="1" y="31"/>
                    <a:pt x="10" y="54"/>
                  </a:cubicBezTo>
                  <a:cubicBezTo>
                    <a:pt x="62" y="201"/>
                    <a:pt x="174" y="319"/>
                    <a:pt x="266" y="438"/>
                  </a:cubicBezTo>
                  <a:cubicBezTo>
                    <a:pt x="366" y="567"/>
                    <a:pt x="467" y="693"/>
                    <a:pt x="566" y="819"/>
                  </a:cubicBezTo>
                  <a:cubicBezTo>
                    <a:pt x="577" y="833"/>
                    <a:pt x="593" y="839"/>
                    <a:pt x="612" y="839"/>
                  </a:cubicBezTo>
                  <a:cubicBezTo>
                    <a:pt x="683" y="839"/>
                    <a:pt x="783" y="754"/>
                    <a:pt x="738" y="702"/>
                  </a:cubicBezTo>
                  <a:cubicBezTo>
                    <a:pt x="634" y="580"/>
                    <a:pt x="529" y="458"/>
                    <a:pt x="420" y="335"/>
                  </a:cubicBezTo>
                  <a:cubicBezTo>
                    <a:pt x="320" y="221"/>
                    <a:pt x="227" y="93"/>
                    <a:pt x="87" y="5"/>
                  </a:cubicBezTo>
                  <a:cubicBezTo>
                    <a:pt x="82" y="2"/>
                    <a:pt x="76"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812;p69"/>
            <p:cNvSpPr/>
            <p:nvPr/>
          </p:nvSpPr>
          <p:spPr>
            <a:xfrm>
              <a:off x="5668725" y="4634225"/>
              <a:ext cx="6600" cy="5375"/>
            </a:xfrm>
            <a:custGeom>
              <a:avLst/>
              <a:gdLst/>
              <a:ahLst/>
              <a:cxnLst/>
              <a:rect l="l" t="t" r="r" b="b"/>
              <a:pathLst>
                <a:path w="264" h="215" extrusionOk="0">
                  <a:moveTo>
                    <a:pt x="106" y="1"/>
                  </a:moveTo>
                  <a:cubicBezTo>
                    <a:pt x="61" y="1"/>
                    <a:pt x="0" y="34"/>
                    <a:pt x="3" y="76"/>
                  </a:cubicBezTo>
                  <a:cubicBezTo>
                    <a:pt x="5" y="108"/>
                    <a:pt x="24" y="130"/>
                    <a:pt x="42" y="155"/>
                  </a:cubicBezTo>
                  <a:cubicBezTo>
                    <a:pt x="51" y="166"/>
                    <a:pt x="60" y="179"/>
                    <a:pt x="68" y="189"/>
                  </a:cubicBezTo>
                  <a:cubicBezTo>
                    <a:pt x="85" y="208"/>
                    <a:pt x="107" y="215"/>
                    <a:pt x="139" y="215"/>
                  </a:cubicBezTo>
                  <a:cubicBezTo>
                    <a:pt x="200" y="213"/>
                    <a:pt x="250" y="165"/>
                    <a:pt x="258" y="120"/>
                  </a:cubicBezTo>
                  <a:cubicBezTo>
                    <a:pt x="264" y="81"/>
                    <a:pt x="226" y="62"/>
                    <a:pt x="197" y="42"/>
                  </a:cubicBezTo>
                  <a:cubicBezTo>
                    <a:pt x="174" y="26"/>
                    <a:pt x="152" y="7"/>
                    <a:pt x="118" y="2"/>
                  </a:cubicBezTo>
                  <a:cubicBezTo>
                    <a:pt x="115" y="1"/>
                    <a:pt x="110"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813;p69"/>
            <p:cNvSpPr/>
            <p:nvPr/>
          </p:nvSpPr>
          <p:spPr>
            <a:xfrm>
              <a:off x="5662175" y="4628225"/>
              <a:ext cx="5900" cy="4475"/>
            </a:xfrm>
            <a:custGeom>
              <a:avLst/>
              <a:gdLst/>
              <a:ahLst/>
              <a:cxnLst/>
              <a:rect l="l" t="t" r="r" b="b"/>
              <a:pathLst>
                <a:path w="236" h="179" extrusionOk="0">
                  <a:moveTo>
                    <a:pt x="35" y="121"/>
                  </a:moveTo>
                  <a:lnTo>
                    <a:pt x="35" y="121"/>
                  </a:lnTo>
                  <a:cubicBezTo>
                    <a:pt x="35" y="121"/>
                    <a:pt x="35" y="121"/>
                    <a:pt x="35" y="121"/>
                  </a:cubicBezTo>
                  <a:cubicBezTo>
                    <a:pt x="35" y="121"/>
                    <a:pt x="36" y="121"/>
                    <a:pt x="36" y="121"/>
                  </a:cubicBezTo>
                  <a:lnTo>
                    <a:pt x="36" y="121"/>
                  </a:lnTo>
                  <a:cubicBezTo>
                    <a:pt x="36" y="121"/>
                    <a:pt x="36" y="121"/>
                    <a:pt x="36" y="121"/>
                  </a:cubicBezTo>
                  <a:lnTo>
                    <a:pt x="36" y="121"/>
                  </a:lnTo>
                  <a:cubicBezTo>
                    <a:pt x="35" y="121"/>
                    <a:pt x="35" y="121"/>
                    <a:pt x="35" y="121"/>
                  </a:cubicBezTo>
                  <a:close/>
                  <a:moveTo>
                    <a:pt x="38" y="123"/>
                  </a:moveTo>
                  <a:cubicBezTo>
                    <a:pt x="38" y="123"/>
                    <a:pt x="38" y="123"/>
                    <a:pt x="38" y="123"/>
                  </a:cubicBezTo>
                  <a:cubicBezTo>
                    <a:pt x="38" y="123"/>
                    <a:pt x="38" y="123"/>
                    <a:pt x="38" y="123"/>
                  </a:cubicBezTo>
                  <a:lnTo>
                    <a:pt x="38" y="123"/>
                  </a:lnTo>
                  <a:cubicBezTo>
                    <a:pt x="38" y="123"/>
                    <a:pt x="38" y="123"/>
                    <a:pt x="38" y="123"/>
                  </a:cubicBezTo>
                  <a:close/>
                  <a:moveTo>
                    <a:pt x="115" y="1"/>
                  </a:moveTo>
                  <a:cubicBezTo>
                    <a:pt x="99" y="1"/>
                    <a:pt x="82" y="4"/>
                    <a:pt x="65" y="12"/>
                  </a:cubicBezTo>
                  <a:cubicBezTo>
                    <a:pt x="23" y="30"/>
                    <a:pt x="0" y="63"/>
                    <a:pt x="9" y="90"/>
                  </a:cubicBezTo>
                  <a:cubicBezTo>
                    <a:pt x="12" y="102"/>
                    <a:pt x="23" y="112"/>
                    <a:pt x="34" y="120"/>
                  </a:cubicBezTo>
                  <a:lnTo>
                    <a:pt x="34" y="120"/>
                  </a:lnTo>
                  <a:cubicBezTo>
                    <a:pt x="34" y="121"/>
                    <a:pt x="35" y="121"/>
                    <a:pt x="36" y="122"/>
                  </a:cubicBezTo>
                  <a:lnTo>
                    <a:pt x="36" y="122"/>
                  </a:lnTo>
                  <a:cubicBezTo>
                    <a:pt x="33" y="143"/>
                    <a:pt x="50" y="158"/>
                    <a:pt x="65" y="168"/>
                  </a:cubicBezTo>
                  <a:cubicBezTo>
                    <a:pt x="74" y="175"/>
                    <a:pt x="88" y="178"/>
                    <a:pt x="103" y="178"/>
                  </a:cubicBezTo>
                  <a:cubicBezTo>
                    <a:pt x="125" y="178"/>
                    <a:pt x="150" y="172"/>
                    <a:pt x="169" y="162"/>
                  </a:cubicBezTo>
                  <a:cubicBezTo>
                    <a:pt x="206" y="144"/>
                    <a:pt x="229" y="113"/>
                    <a:pt x="232" y="84"/>
                  </a:cubicBezTo>
                  <a:cubicBezTo>
                    <a:pt x="235" y="51"/>
                    <a:pt x="209" y="29"/>
                    <a:pt x="180" y="17"/>
                  </a:cubicBezTo>
                  <a:cubicBezTo>
                    <a:pt x="161" y="8"/>
                    <a:pt x="13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814;p69"/>
            <p:cNvSpPr/>
            <p:nvPr/>
          </p:nvSpPr>
          <p:spPr>
            <a:xfrm>
              <a:off x="5706700" y="4620300"/>
              <a:ext cx="19500" cy="35525"/>
            </a:xfrm>
            <a:custGeom>
              <a:avLst/>
              <a:gdLst/>
              <a:ahLst/>
              <a:cxnLst/>
              <a:rect l="l" t="t" r="r" b="b"/>
              <a:pathLst>
                <a:path w="780" h="1421" extrusionOk="0">
                  <a:moveTo>
                    <a:pt x="739" y="1"/>
                  </a:moveTo>
                  <a:cubicBezTo>
                    <a:pt x="734" y="1"/>
                    <a:pt x="729" y="3"/>
                    <a:pt x="723" y="6"/>
                  </a:cubicBezTo>
                  <a:cubicBezTo>
                    <a:pt x="636" y="71"/>
                    <a:pt x="609" y="149"/>
                    <a:pt x="567" y="232"/>
                  </a:cubicBezTo>
                  <a:cubicBezTo>
                    <a:pt x="504" y="356"/>
                    <a:pt x="442" y="480"/>
                    <a:pt x="381" y="604"/>
                  </a:cubicBezTo>
                  <a:cubicBezTo>
                    <a:pt x="260" y="852"/>
                    <a:pt x="140" y="1102"/>
                    <a:pt x="23" y="1351"/>
                  </a:cubicBezTo>
                  <a:cubicBezTo>
                    <a:pt x="0" y="1398"/>
                    <a:pt x="28" y="1420"/>
                    <a:pt x="68" y="1420"/>
                  </a:cubicBezTo>
                  <a:cubicBezTo>
                    <a:pt x="113" y="1420"/>
                    <a:pt x="172" y="1393"/>
                    <a:pt x="197" y="1342"/>
                  </a:cubicBezTo>
                  <a:cubicBezTo>
                    <a:pt x="308" y="1104"/>
                    <a:pt x="417" y="866"/>
                    <a:pt x="526" y="628"/>
                  </a:cubicBezTo>
                  <a:cubicBezTo>
                    <a:pt x="577" y="514"/>
                    <a:pt x="629" y="399"/>
                    <a:pt x="677" y="284"/>
                  </a:cubicBezTo>
                  <a:cubicBezTo>
                    <a:pt x="717" y="193"/>
                    <a:pt x="779" y="92"/>
                    <a:pt x="753" y="11"/>
                  </a:cubicBezTo>
                  <a:cubicBezTo>
                    <a:pt x="752" y="5"/>
                    <a:pt x="746" y="1"/>
                    <a:pt x="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815;p69"/>
            <p:cNvSpPr/>
            <p:nvPr/>
          </p:nvSpPr>
          <p:spPr>
            <a:xfrm>
              <a:off x="5713500" y="4593675"/>
              <a:ext cx="14800" cy="3950"/>
            </a:xfrm>
            <a:custGeom>
              <a:avLst/>
              <a:gdLst/>
              <a:ahLst/>
              <a:cxnLst/>
              <a:rect l="l" t="t" r="r" b="b"/>
              <a:pathLst>
                <a:path w="592" h="158" extrusionOk="0">
                  <a:moveTo>
                    <a:pt x="412" y="1"/>
                  </a:moveTo>
                  <a:cubicBezTo>
                    <a:pt x="364" y="1"/>
                    <a:pt x="314" y="6"/>
                    <a:pt x="269" y="9"/>
                  </a:cubicBezTo>
                  <a:cubicBezTo>
                    <a:pt x="197" y="13"/>
                    <a:pt x="68" y="10"/>
                    <a:pt x="11" y="75"/>
                  </a:cubicBezTo>
                  <a:cubicBezTo>
                    <a:pt x="3" y="83"/>
                    <a:pt x="0" y="92"/>
                    <a:pt x="5" y="100"/>
                  </a:cubicBezTo>
                  <a:cubicBezTo>
                    <a:pt x="25" y="138"/>
                    <a:pt x="92" y="141"/>
                    <a:pt x="154" y="141"/>
                  </a:cubicBezTo>
                  <a:cubicBezTo>
                    <a:pt x="168" y="141"/>
                    <a:pt x="181" y="141"/>
                    <a:pt x="194" y="141"/>
                  </a:cubicBezTo>
                  <a:cubicBezTo>
                    <a:pt x="206" y="141"/>
                    <a:pt x="218" y="141"/>
                    <a:pt x="228" y="142"/>
                  </a:cubicBezTo>
                  <a:cubicBezTo>
                    <a:pt x="288" y="146"/>
                    <a:pt x="349" y="157"/>
                    <a:pt x="410" y="157"/>
                  </a:cubicBezTo>
                  <a:cubicBezTo>
                    <a:pt x="444" y="157"/>
                    <a:pt x="478" y="154"/>
                    <a:pt x="512" y="144"/>
                  </a:cubicBezTo>
                  <a:cubicBezTo>
                    <a:pt x="570" y="127"/>
                    <a:pt x="592" y="55"/>
                    <a:pt x="557" y="31"/>
                  </a:cubicBezTo>
                  <a:cubicBezTo>
                    <a:pt x="519" y="7"/>
                    <a:pt x="467"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816;p69"/>
            <p:cNvSpPr/>
            <p:nvPr/>
          </p:nvSpPr>
          <p:spPr>
            <a:xfrm>
              <a:off x="5706450" y="4601800"/>
              <a:ext cx="7325" cy="3150"/>
            </a:xfrm>
            <a:custGeom>
              <a:avLst/>
              <a:gdLst/>
              <a:ahLst/>
              <a:cxnLst/>
              <a:rect l="l" t="t" r="r" b="b"/>
              <a:pathLst>
                <a:path w="293" h="126" extrusionOk="0">
                  <a:moveTo>
                    <a:pt x="233" y="1"/>
                  </a:moveTo>
                  <a:cubicBezTo>
                    <a:pt x="228" y="1"/>
                    <a:pt x="223" y="1"/>
                    <a:pt x="217" y="2"/>
                  </a:cubicBezTo>
                  <a:cubicBezTo>
                    <a:pt x="159" y="11"/>
                    <a:pt x="82" y="28"/>
                    <a:pt x="31" y="66"/>
                  </a:cubicBezTo>
                  <a:cubicBezTo>
                    <a:pt x="11" y="80"/>
                    <a:pt x="1" y="108"/>
                    <a:pt x="28" y="114"/>
                  </a:cubicBezTo>
                  <a:cubicBezTo>
                    <a:pt x="78" y="125"/>
                    <a:pt x="138" y="119"/>
                    <a:pt x="190" y="125"/>
                  </a:cubicBezTo>
                  <a:cubicBezTo>
                    <a:pt x="193" y="125"/>
                    <a:pt x="196" y="125"/>
                    <a:pt x="199" y="125"/>
                  </a:cubicBezTo>
                  <a:cubicBezTo>
                    <a:pt x="238" y="125"/>
                    <a:pt x="278" y="88"/>
                    <a:pt x="285" y="57"/>
                  </a:cubicBezTo>
                  <a:cubicBezTo>
                    <a:pt x="292" y="24"/>
                    <a:pt x="26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817;p69"/>
            <p:cNvSpPr/>
            <p:nvPr/>
          </p:nvSpPr>
          <p:spPr>
            <a:xfrm>
              <a:off x="5631700" y="4727950"/>
              <a:ext cx="12100" cy="5550"/>
            </a:xfrm>
            <a:custGeom>
              <a:avLst/>
              <a:gdLst/>
              <a:ahLst/>
              <a:cxnLst/>
              <a:rect l="l" t="t" r="r" b="b"/>
              <a:pathLst>
                <a:path w="484" h="222" extrusionOk="0">
                  <a:moveTo>
                    <a:pt x="121" y="1"/>
                  </a:moveTo>
                  <a:cubicBezTo>
                    <a:pt x="71" y="1"/>
                    <a:pt x="0" y="55"/>
                    <a:pt x="19" y="89"/>
                  </a:cubicBezTo>
                  <a:cubicBezTo>
                    <a:pt x="54" y="156"/>
                    <a:pt x="145" y="194"/>
                    <a:pt x="234" y="218"/>
                  </a:cubicBezTo>
                  <a:cubicBezTo>
                    <a:pt x="242" y="220"/>
                    <a:pt x="250" y="221"/>
                    <a:pt x="258" y="221"/>
                  </a:cubicBezTo>
                  <a:cubicBezTo>
                    <a:pt x="358" y="221"/>
                    <a:pt x="483" y="89"/>
                    <a:pt x="393" y="60"/>
                  </a:cubicBezTo>
                  <a:cubicBezTo>
                    <a:pt x="312" y="35"/>
                    <a:pt x="224" y="2"/>
                    <a:pt x="124" y="1"/>
                  </a:cubicBezTo>
                  <a:cubicBezTo>
                    <a:pt x="123" y="1"/>
                    <a:pt x="122"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818;p69"/>
            <p:cNvSpPr/>
            <p:nvPr/>
          </p:nvSpPr>
          <p:spPr>
            <a:xfrm>
              <a:off x="5642300" y="4730100"/>
              <a:ext cx="7150" cy="4000"/>
            </a:xfrm>
            <a:custGeom>
              <a:avLst/>
              <a:gdLst/>
              <a:ahLst/>
              <a:cxnLst/>
              <a:rect l="l" t="t" r="r" b="b"/>
              <a:pathLst>
                <a:path w="286" h="160" extrusionOk="0">
                  <a:moveTo>
                    <a:pt x="213" y="0"/>
                  </a:moveTo>
                  <a:cubicBezTo>
                    <a:pt x="184" y="0"/>
                    <a:pt x="152" y="4"/>
                    <a:pt x="120" y="11"/>
                  </a:cubicBezTo>
                  <a:cubicBezTo>
                    <a:pt x="82" y="19"/>
                    <a:pt x="45" y="40"/>
                    <a:pt x="22" y="72"/>
                  </a:cubicBezTo>
                  <a:cubicBezTo>
                    <a:pt x="1" y="102"/>
                    <a:pt x="10" y="129"/>
                    <a:pt x="33" y="139"/>
                  </a:cubicBezTo>
                  <a:cubicBezTo>
                    <a:pt x="55" y="150"/>
                    <a:pt x="84" y="158"/>
                    <a:pt x="114" y="159"/>
                  </a:cubicBezTo>
                  <a:cubicBezTo>
                    <a:pt x="116" y="159"/>
                    <a:pt x="118" y="159"/>
                    <a:pt x="120" y="159"/>
                  </a:cubicBezTo>
                  <a:cubicBezTo>
                    <a:pt x="168" y="159"/>
                    <a:pt x="225" y="125"/>
                    <a:pt x="254" y="85"/>
                  </a:cubicBezTo>
                  <a:cubicBezTo>
                    <a:pt x="285" y="41"/>
                    <a:pt x="268" y="3"/>
                    <a:pt x="222" y="0"/>
                  </a:cubicBezTo>
                  <a:cubicBezTo>
                    <a:pt x="219" y="0"/>
                    <a:pt x="216"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19;p69"/>
            <p:cNvSpPr/>
            <p:nvPr/>
          </p:nvSpPr>
          <p:spPr>
            <a:xfrm>
              <a:off x="5735775" y="4603625"/>
              <a:ext cx="8950" cy="4700"/>
            </a:xfrm>
            <a:custGeom>
              <a:avLst/>
              <a:gdLst/>
              <a:ahLst/>
              <a:cxnLst/>
              <a:rect l="l" t="t" r="r" b="b"/>
              <a:pathLst>
                <a:path w="358" h="188" extrusionOk="0">
                  <a:moveTo>
                    <a:pt x="104" y="1"/>
                  </a:moveTo>
                  <a:cubicBezTo>
                    <a:pt x="79" y="1"/>
                    <a:pt x="53" y="6"/>
                    <a:pt x="28" y="23"/>
                  </a:cubicBezTo>
                  <a:cubicBezTo>
                    <a:pt x="11" y="35"/>
                    <a:pt x="0" y="54"/>
                    <a:pt x="3" y="69"/>
                  </a:cubicBezTo>
                  <a:cubicBezTo>
                    <a:pt x="11" y="104"/>
                    <a:pt x="48" y="113"/>
                    <a:pt x="79" y="127"/>
                  </a:cubicBezTo>
                  <a:cubicBezTo>
                    <a:pt x="111" y="142"/>
                    <a:pt x="141" y="161"/>
                    <a:pt x="171" y="178"/>
                  </a:cubicBezTo>
                  <a:cubicBezTo>
                    <a:pt x="181" y="185"/>
                    <a:pt x="194" y="188"/>
                    <a:pt x="206" y="188"/>
                  </a:cubicBezTo>
                  <a:cubicBezTo>
                    <a:pt x="277" y="188"/>
                    <a:pt x="358" y="96"/>
                    <a:pt x="296" y="58"/>
                  </a:cubicBezTo>
                  <a:cubicBezTo>
                    <a:pt x="259" y="33"/>
                    <a:pt x="218" y="18"/>
                    <a:pt x="168" y="8"/>
                  </a:cubicBezTo>
                  <a:cubicBezTo>
                    <a:pt x="149" y="5"/>
                    <a:pt x="127" y="1"/>
                    <a:pt x="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20;p69"/>
            <p:cNvSpPr/>
            <p:nvPr/>
          </p:nvSpPr>
          <p:spPr>
            <a:xfrm>
              <a:off x="5812725" y="4743625"/>
              <a:ext cx="203475" cy="129400"/>
            </a:xfrm>
            <a:custGeom>
              <a:avLst/>
              <a:gdLst/>
              <a:ahLst/>
              <a:cxnLst/>
              <a:rect l="l" t="t" r="r" b="b"/>
              <a:pathLst>
                <a:path w="8139" h="5176" extrusionOk="0">
                  <a:moveTo>
                    <a:pt x="3298" y="0"/>
                  </a:moveTo>
                  <a:cubicBezTo>
                    <a:pt x="1571" y="23"/>
                    <a:pt x="139" y="945"/>
                    <a:pt x="6" y="2332"/>
                  </a:cubicBezTo>
                  <a:cubicBezTo>
                    <a:pt x="1" y="2388"/>
                    <a:pt x="63" y="2451"/>
                    <a:pt x="128" y="2474"/>
                  </a:cubicBezTo>
                  <a:cubicBezTo>
                    <a:pt x="707" y="2683"/>
                    <a:pt x="1287" y="2894"/>
                    <a:pt x="1865" y="3105"/>
                  </a:cubicBezTo>
                  <a:cubicBezTo>
                    <a:pt x="3786" y="3807"/>
                    <a:pt x="5704" y="4537"/>
                    <a:pt x="7651" y="5163"/>
                  </a:cubicBezTo>
                  <a:cubicBezTo>
                    <a:pt x="7676" y="5172"/>
                    <a:pt x="7700" y="5176"/>
                    <a:pt x="7722" y="5176"/>
                  </a:cubicBezTo>
                  <a:cubicBezTo>
                    <a:pt x="7782" y="5176"/>
                    <a:pt x="7830" y="5149"/>
                    <a:pt x="7852" y="5102"/>
                  </a:cubicBezTo>
                  <a:cubicBezTo>
                    <a:pt x="8071" y="4624"/>
                    <a:pt x="8138" y="4081"/>
                    <a:pt x="8061" y="3535"/>
                  </a:cubicBezTo>
                  <a:cubicBezTo>
                    <a:pt x="7931" y="2621"/>
                    <a:pt x="7420" y="1677"/>
                    <a:pt x="6447" y="1026"/>
                  </a:cubicBezTo>
                  <a:cubicBezTo>
                    <a:pt x="5556" y="430"/>
                    <a:pt x="4360" y="0"/>
                    <a:pt x="3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1;p69"/>
            <p:cNvSpPr/>
            <p:nvPr/>
          </p:nvSpPr>
          <p:spPr>
            <a:xfrm>
              <a:off x="5823550" y="4756425"/>
              <a:ext cx="182775" cy="113775"/>
            </a:xfrm>
            <a:custGeom>
              <a:avLst/>
              <a:gdLst/>
              <a:ahLst/>
              <a:cxnLst/>
              <a:rect l="l" t="t" r="r" b="b"/>
              <a:pathLst>
                <a:path w="7311" h="4551" extrusionOk="0">
                  <a:moveTo>
                    <a:pt x="2886" y="0"/>
                  </a:moveTo>
                  <a:cubicBezTo>
                    <a:pt x="1639" y="0"/>
                    <a:pt x="98" y="742"/>
                    <a:pt x="1" y="2072"/>
                  </a:cubicBezTo>
                  <a:cubicBezTo>
                    <a:pt x="2304" y="2898"/>
                    <a:pt x="5067" y="3959"/>
                    <a:pt x="6903" y="4550"/>
                  </a:cubicBezTo>
                  <a:cubicBezTo>
                    <a:pt x="7310" y="3696"/>
                    <a:pt x="7146" y="2400"/>
                    <a:pt x="6343" y="1515"/>
                  </a:cubicBezTo>
                  <a:cubicBezTo>
                    <a:pt x="5539" y="630"/>
                    <a:pt x="4174" y="14"/>
                    <a:pt x="2922" y="0"/>
                  </a:cubicBezTo>
                  <a:cubicBezTo>
                    <a:pt x="2910" y="0"/>
                    <a:pt x="2898" y="0"/>
                    <a:pt x="2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22;p69"/>
            <p:cNvSpPr/>
            <p:nvPr/>
          </p:nvSpPr>
          <p:spPr>
            <a:xfrm>
              <a:off x="5832550" y="4762350"/>
              <a:ext cx="164750" cy="102375"/>
            </a:xfrm>
            <a:custGeom>
              <a:avLst/>
              <a:gdLst/>
              <a:ahLst/>
              <a:cxnLst/>
              <a:rect l="l" t="t" r="r" b="b"/>
              <a:pathLst>
                <a:path w="6590" h="4095" extrusionOk="0">
                  <a:moveTo>
                    <a:pt x="2587" y="1"/>
                  </a:moveTo>
                  <a:cubicBezTo>
                    <a:pt x="1484" y="1"/>
                    <a:pt x="63" y="755"/>
                    <a:pt x="0" y="1864"/>
                  </a:cubicBezTo>
                  <a:cubicBezTo>
                    <a:pt x="2058" y="2603"/>
                    <a:pt x="4603" y="3563"/>
                    <a:pt x="6242" y="4095"/>
                  </a:cubicBezTo>
                  <a:cubicBezTo>
                    <a:pt x="6590" y="3380"/>
                    <a:pt x="6446" y="2103"/>
                    <a:pt x="5717" y="1341"/>
                  </a:cubicBezTo>
                  <a:cubicBezTo>
                    <a:pt x="4988" y="580"/>
                    <a:pt x="3767" y="34"/>
                    <a:pt x="2655" y="2"/>
                  </a:cubicBezTo>
                  <a:cubicBezTo>
                    <a:pt x="2632" y="1"/>
                    <a:pt x="2610"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23;p69"/>
            <p:cNvSpPr/>
            <p:nvPr/>
          </p:nvSpPr>
          <p:spPr>
            <a:xfrm>
              <a:off x="5903850" y="4763600"/>
              <a:ext cx="32050" cy="74500"/>
            </a:xfrm>
            <a:custGeom>
              <a:avLst/>
              <a:gdLst/>
              <a:ahLst/>
              <a:cxnLst/>
              <a:rect l="l" t="t" r="r" b="b"/>
              <a:pathLst>
                <a:path w="1282" h="2980" extrusionOk="0">
                  <a:moveTo>
                    <a:pt x="1236" y="0"/>
                  </a:moveTo>
                  <a:cubicBezTo>
                    <a:pt x="1227" y="0"/>
                    <a:pt x="1218" y="3"/>
                    <a:pt x="1213" y="9"/>
                  </a:cubicBezTo>
                  <a:cubicBezTo>
                    <a:pt x="1065" y="193"/>
                    <a:pt x="1005" y="442"/>
                    <a:pt x="917" y="654"/>
                  </a:cubicBezTo>
                  <a:cubicBezTo>
                    <a:pt x="817" y="899"/>
                    <a:pt x="719" y="1143"/>
                    <a:pt x="621" y="1386"/>
                  </a:cubicBezTo>
                  <a:cubicBezTo>
                    <a:pt x="417" y="1894"/>
                    <a:pt x="216" y="2404"/>
                    <a:pt x="15" y="2913"/>
                  </a:cubicBezTo>
                  <a:cubicBezTo>
                    <a:pt x="1" y="2950"/>
                    <a:pt x="47" y="2980"/>
                    <a:pt x="86" y="2980"/>
                  </a:cubicBezTo>
                  <a:cubicBezTo>
                    <a:pt x="105" y="2980"/>
                    <a:pt x="123" y="2972"/>
                    <a:pt x="131" y="2955"/>
                  </a:cubicBezTo>
                  <a:cubicBezTo>
                    <a:pt x="332" y="2445"/>
                    <a:pt x="533" y="1935"/>
                    <a:pt x="736" y="1427"/>
                  </a:cubicBezTo>
                  <a:cubicBezTo>
                    <a:pt x="834" y="1183"/>
                    <a:pt x="932" y="940"/>
                    <a:pt x="1032" y="696"/>
                  </a:cubicBezTo>
                  <a:cubicBezTo>
                    <a:pt x="1118" y="483"/>
                    <a:pt x="1251" y="265"/>
                    <a:pt x="1280" y="34"/>
                  </a:cubicBezTo>
                  <a:cubicBezTo>
                    <a:pt x="1282" y="14"/>
                    <a:pt x="1257" y="0"/>
                    <a:pt x="1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24;p69"/>
            <p:cNvSpPr/>
            <p:nvPr/>
          </p:nvSpPr>
          <p:spPr>
            <a:xfrm>
              <a:off x="5860975" y="4765425"/>
              <a:ext cx="46675" cy="72700"/>
            </a:xfrm>
            <a:custGeom>
              <a:avLst/>
              <a:gdLst/>
              <a:ahLst/>
              <a:cxnLst/>
              <a:rect l="l" t="t" r="r" b="b"/>
              <a:pathLst>
                <a:path w="1867" h="2908" extrusionOk="0">
                  <a:moveTo>
                    <a:pt x="37" y="1"/>
                  </a:moveTo>
                  <a:cubicBezTo>
                    <a:pt x="18" y="1"/>
                    <a:pt x="0" y="14"/>
                    <a:pt x="7" y="32"/>
                  </a:cubicBezTo>
                  <a:cubicBezTo>
                    <a:pt x="87" y="262"/>
                    <a:pt x="265" y="497"/>
                    <a:pt x="400" y="717"/>
                  </a:cubicBezTo>
                  <a:cubicBezTo>
                    <a:pt x="544" y="952"/>
                    <a:pt x="689" y="1188"/>
                    <a:pt x="836" y="1424"/>
                  </a:cubicBezTo>
                  <a:cubicBezTo>
                    <a:pt x="1136" y="1909"/>
                    <a:pt x="1439" y="2393"/>
                    <a:pt x="1741" y="2877"/>
                  </a:cubicBezTo>
                  <a:cubicBezTo>
                    <a:pt x="1754" y="2899"/>
                    <a:pt x="1777" y="2908"/>
                    <a:pt x="1798" y="2908"/>
                  </a:cubicBezTo>
                  <a:cubicBezTo>
                    <a:pt x="1834" y="2908"/>
                    <a:pt x="1866" y="2881"/>
                    <a:pt x="1844" y="2844"/>
                  </a:cubicBezTo>
                  <a:cubicBezTo>
                    <a:pt x="1542" y="2361"/>
                    <a:pt x="1239" y="1877"/>
                    <a:pt x="939" y="1392"/>
                  </a:cubicBezTo>
                  <a:cubicBezTo>
                    <a:pt x="787" y="1148"/>
                    <a:pt x="637" y="904"/>
                    <a:pt x="486" y="659"/>
                  </a:cubicBezTo>
                  <a:cubicBezTo>
                    <a:pt x="357" y="446"/>
                    <a:pt x="243" y="209"/>
                    <a:pt x="68" y="14"/>
                  </a:cubicBezTo>
                  <a:cubicBezTo>
                    <a:pt x="59" y="5"/>
                    <a:pt x="4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25;p69"/>
            <p:cNvSpPr/>
            <p:nvPr/>
          </p:nvSpPr>
          <p:spPr>
            <a:xfrm>
              <a:off x="5906275" y="4812650"/>
              <a:ext cx="85625" cy="24625"/>
            </a:xfrm>
            <a:custGeom>
              <a:avLst/>
              <a:gdLst/>
              <a:ahLst/>
              <a:cxnLst/>
              <a:rect l="l" t="t" r="r" b="b"/>
              <a:pathLst>
                <a:path w="3425" h="985" extrusionOk="0">
                  <a:moveTo>
                    <a:pt x="3362" y="0"/>
                  </a:moveTo>
                  <a:cubicBezTo>
                    <a:pt x="3361" y="0"/>
                    <a:pt x="3360" y="0"/>
                    <a:pt x="3359" y="0"/>
                  </a:cubicBezTo>
                  <a:cubicBezTo>
                    <a:pt x="3082" y="21"/>
                    <a:pt x="2817" y="124"/>
                    <a:pt x="2564" y="194"/>
                  </a:cubicBezTo>
                  <a:cubicBezTo>
                    <a:pt x="2295" y="266"/>
                    <a:pt x="2030" y="340"/>
                    <a:pt x="1763" y="413"/>
                  </a:cubicBezTo>
                  <a:cubicBezTo>
                    <a:pt x="1195" y="572"/>
                    <a:pt x="628" y="732"/>
                    <a:pt x="62" y="892"/>
                  </a:cubicBezTo>
                  <a:cubicBezTo>
                    <a:pt x="1" y="909"/>
                    <a:pt x="43" y="985"/>
                    <a:pt x="102" y="985"/>
                  </a:cubicBezTo>
                  <a:cubicBezTo>
                    <a:pt x="108" y="985"/>
                    <a:pt x="114" y="984"/>
                    <a:pt x="120" y="982"/>
                  </a:cubicBezTo>
                  <a:cubicBezTo>
                    <a:pt x="687" y="823"/>
                    <a:pt x="1254" y="663"/>
                    <a:pt x="1823" y="504"/>
                  </a:cubicBezTo>
                  <a:lnTo>
                    <a:pt x="2622" y="284"/>
                  </a:lnTo>
                  <a:cubicBezTo>
                    <a:pt x="2876" y="214"/>
                    <a:pt x="3173" y="165"/>
                    <a:pt x="3395" y="53"/>
                  </a:cubicBezTo>
                  <a:cubicBezTo>
                    <a:pt x="3425" y="40"/>
                    <a:pt x="3396" y="0"/>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26;p69"/>
            <p:cNvSpPr/>
            <p:nvPr/>
          </p:nvSpPr>
          <p:spPr>
            <a:xfrm>
              <a:off x="5896100" y="4827075"/>
              <a:ext cx="20700" cy="14275"/>
            </a:xfrm>
            <a:custGeom>
              <a:avLst/>
              <a:gdLst/>
              <a:ahLst/>
              <a:cxnLst/>
              <a:rect l="l" t="t" r="r" b="b"/>
              <a:pathLst>
                <a:path w="828" h="571" extrusionOk="0">
                  <a:moveTo>
                    <a:pt x="363" y="0"/>
                  </a:moveTo>
                  <a:cubicBezTo>
                    <a:pt x="288" y="0"/>
                    <a:pt x="204" y="18"/>
                    <a:pt x="149" y="52"/>
                  </a:cubicBezTo>
                  <a:cubicBezTo>
                    <a:pt x="50" y="113"/>
                    <a:pt x="1" y="212"/>
                    <a:pt x="1" y="307"/>
                  </a:cubicBezTo>
                  <a:lnTo>
                    <a:pt x="716" y="570"/>
                  </a:lnTo>
                  <a:cubicBezTo>
                    <a:pt x="791" y="501"/>
                    <a:pt x="827" y="400"/>
                    <a:pt x="801" y="290"/>
                  </a:cubicBezTo>
                  <a:cubicBezTo>
                    <a:pt x="783" y="210"/>
                    <a:pt x="725" y="129"/>
                    <a:pt x="639" y="77"/>
                  </a:cubicBezTo>
                  <a:cubicBezTo>
                    <a:pt x="562" y="30"/>
                    <a:pt x="456" y="1"/>
                    <a:pt x="370" y="0"/>
                  </a:cubicBezTo>
                  <a:cubicBezTo>
                    <a:pt x="367" y="0"/>
                    <a:pt x="365"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27;p69"/>
            <p:cNvSpPr/>
            <p:nvPr/>
          </p:nvSpPr>
          <p:spPr>
            <a:xfrm>
              <a:off x="5904200" y="4828525"/>
              <a:ext cx="9900" cy="7975"/>
            </a:xfrm>
            <a:custGeom>
              <a:avLst/>
              <a:gdLst/>
              <a:ahLst/>
              <a:cxnLst/>
              <a:rect l="l" t="t" r="r" b="b"/>
              <a:pathLst>
                <a:path w="396" h="319" extrusionOk="0">
                  <a:moveTo>
                    <a:pt x="87" y="0"/>
                  </a:moveTo>
                  <a:cubicBezTo>
                    <a:pt x="58" y="0"/>
                    <a:pt x="33" y="9"/>
                    <a:pt x="19" y="33"/>
                  </a:cubicBezTo>
                  <a:cubicBezTo>
                    <a:pt x="0" y="65"/>
                    <a:pt x="11" y="105"/>
                    <a:pt x="53" y="133"/>
                  </a:cubicBezTo>
                  <a:cubicBezTo>
                    <a:pt x="78" y="148"/>
                    <a:pt x="103" y="157"/>
                    <a:pt x="130" y="173"/>
                  </a:cubicBezTo>
                  <a:cubicBezTo>
                    <a:pt x="148" y="183"/>
                    <a:pt x="163" y="198"/>
                    <a:pt x="171" y="213"/>
                  </a:cubicBezTo>
                  <a:cubicBezTo>
                    <a:pt x="173" y="216"/>
                    <a:pt x="174" y="218"/>
                    <a:pt x="175" y="220"/>
                  </a:cubicBezTo>
                  <a:lnTo>
                    <a:pt x="175" y="220"/>
                  </a:lnTo>
                  <a:cubicBezTo>
                    <a:pt x="175" y="219"/>
                    <a:pt x="175" y="219"/>
                    <a:pt x="175" y="219"/>
                  </a:cubicBezTo>
                  <a:lnTo>
                    <a:pt x="175" y="219"/>
                  </a:lnTo>
                  <a:cubicBezTo>
                    <a:pt x="174" y="219"/>
                    <a:pt x="175" y="222"/>
                    <a:pt x="180" y="231"/>
                  </a:cubicBezTo>
                  <a:cubicBezTo>
                    <a:pt x="190" y="252"/>
                    <a:pt x="204" y="268"/>
                    <a:pt x="221" y="286"/>
                  </a:cubicBezTo>
                  <a:cubicBezTo>
                    <a:pt x="240" y="307"/>
                    <a:pt x="275" y="319"/>
                    <a:pt x="307" y="319"/>
                  </a:cubicBezTo>
                  <a:cubicBezTo>
                    <a:pt x="334" y="319"/>
                    <a:pt x="358" y="311"/>
                    <a:pt x="369" y="293"/>
                  </a:cubicBezTo>
                  <a:cubicBezTo>
                    <a:pt x="383" y="268"/>
                    <a:pt x="396" y="246"/>
                    <a:pt x="387" y="215"/>
                  </a:cubicBezTo>
                  <a:cubicBezTo>
                    <a:pt x="382" y="199"/>
                    <a:pt x="372" y="180"/>
                    <a:pt x="362" y="164"/>
                  </a:cubicBezTo>
                  <a:cubicBezTo>
                    <a:pt x="341" y="131"/>
                    <a:pt x="312" y="100"/>
                    <a:pt x="278" y="74"/>
                  </a:cubicBezTo>
                  <a:cubicBezTo>
                    <a:pt x="237" y="42"/>
                    <a:pt x="151"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28;p69"/>
            <p:cNvSpPr/>
            <p:nvPr/>
          </p:nvSpPr>
          <p:spPr>
            <a:xfrm>
              <a:off x="5900400" y="4831350"/>
              <a:ext cx="5350" cy="4200"/>
            </a:xfrm>
            <a:custGeom>
              <a:avLst/>
              <a:gdLst/>
              <a:ahLst/>
              <a:cxnLst/>
              <a:rect l="l" t="t" r="r" b="b"/>
              <a:pathLst>
                <a:path w="214" h="168" extrusionOk="0">
                  <a:moveTo>
                    <a:pt x="82" y="0"/>
                  </a:moveTo>
                  <a:cubicBezTo>
                    <a:pt x="56" y="0"/>
                    <a:pt x="33" y="9"/>
                    <a:pt x="19" y="28"/>
                  </a:cubicBezTo>
                  <a:cubicBezTo>
                    <a:pt x="28" y="21"/>
                    <a:pt x="32" y="18"/>
                    <a:pt x="32" y="18"/>
                  </a:cubicBezTo>
                  <a:lnTo>
                    <a:pt x="32" y="18"/>
                  </a:lnTo>
                  <a:cubicBezTo>
                    <a:pt x="33" y="18"/>
                    <a:pt x="27" y="22"/>
                    <a:pt x="16" y="31"/>
                  </a:cubicBezTo>
                  <a:cubicBezTo>
                    <a:pt x="12" y="38"/>
                    <a:pt x="9" y="44"/>
                    <a:pt x="6" y="50"/>
                  </a:cubicBezTo>
                  <a:cubicBezTo>
                    <a:pt x="1" y="64"/>
                    <a:pt x="2" y="80"/>
                    <a:pt x="6" y="95"/>
                  </a:cubicBezTo>
                  <a:cubicBezTo>
                    <a:pt x="13" y="121"/>
                    <a:pt x="43" y="152"/>
                    <a:pt x="76" y="160"/>
                  </a:cubicBezTo>
                  <a:cubicBezTo>
                    <a:pt x="92" y="165"/>
                    <a:pt x="105" y="167"/>
                    <a:pt x="119" y="167"/>
                  </a:cubicBezTo>
                  <a:cubicBezTo>
                    <a:pt x="126" y="167"/>
                    <a:pt x="133" y="167"/>
                    <a:pt x="141" y="165"/>
                  </a:cubicBezTo>
                  <a:cubicBezTo>
                    <a:pt x="162" y="162"/>
                    <a:pt x="179" y="153"/>
                    <a:pt x="189" y="139"/>
                  </a:cubicBezTo>
                  <a:cubicBezTo>
                    <a:pt x="213" y="111"/>
                    <a:pt x="209" y="66"/>
                    <a:pt x="172" y="34"/>
                  </a:cubicBezTo>
                  <a:cubicBezTo>
                    <a:pt x="147" y="13"/>
                    <a:pt x="113"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829;p69"/>
            <p:cNvSpPr/>
            <p:nvPr/>
          </p:nvSpPr>
          <p:spPr>
            <a:xfrm>
              <a:off x="5845775" y="4800475"/>
              <a:ext cx="21200" cy="14025"/>
            </a:xfrm>
            <a:custGeom>
              <a:avLst/>
              <a:gdLst/>
              <a:ahLst/>
              <a:cxnLst/>
              <a:rect l="l" t="t" r="r" b="b"/>
              <a:pathLst>
                <a:path w="848" h="561" extrusionOk="0">
                  <a:moveTo>
                    <a:pt x="77" y="0"/>
                  </a:moveTo>
                  <a:cubicBezTo>
                    <a:pt x="26" y="0"/>
                    <a:pt x="0" y="58"/>
                    <a:pt x="38" y="96"/>
                  </a:cubicBezTo>
                  <a:cubicBezTo>
                    <a:pt x="132" y="187"/>
                    <a:pt x="251" y="264"/>
                    <a:pt x="363" y="341"/>
                  </a:cubicBezTo>
                  <a:cubicBezTo>
                    <a:pt x="462" y="409"/>
                    <a:pt x="563" y="485"/>
                    <a:pt x="671" y="543"/>
                  </a:cubicBezTo>
                  <a:cubicBezTo>
                    <a:pt x="694" y="555"/>
                    <a:pt x="717" y="561"/>
                    <a:pt x="736" y="561"/>
                  </a:cubicBezTo>
                  <a:cubicBezTo>
                    <a:pt x="811" y="561"/>
                    <a:pt x="847" y="482"/>
                    <a:pt x="769" y="425"/>
                  </a:cubicBezTo>
                  <a:cubicBezTo>
                    <a:pt x="569" y="281"/>
                    <a:pt x="341" y="112"/>
                    <a:pt x="111" y="8"/>
                  </a:cubicBezTo>
                  <a:cubicBezTo>
                    <a:pt x="99" y="3"/>
                    <a:pt x="88"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830;p69"/>
            <p:cNvSpPr/>
            <p:nvPr/>
          </p:nvSpPr>
          <p:spPr>
            <a:xfrm>
              <a:off x="5868775" y="4816200"/>
              <a:ext cx="8650" cy="5775"/>
            </a:xfrm>
            <a:custGeom>
              <a:avLst/>
              <a:gdLst/>
              <a:ahLst/>
              <a:cxnLst/>
              <a:rect l="l" t="t" r="r" b="b"/>
              <a:pathLst>
                <a:path w="346" h="231" extrusionOk="0">
                  <a:moveTo>
                    <a:pt x="84" y="0"/>
                  </a:moveTo>
                  <a:cubicBezTo>
                    <a:pt x="40" y="0"/>
                    <a:pt x="0" y="25"/>
                    <a:pt x="17" y="68"/>
                  </a:cubicBezTo>
                  <a:cubicBezTo>
                    <a:pt x="40" y="130"/>
                    <a:pt x="119" y="171"/>
                    <a:pt x="180" y="212"/>
                  </a:cubicBezTo>
                  <a:cubicBezTo>
                    <a:pt x="199" y="225"/>
                    <a:pt x="222" y="231"/>
                    <a:pt x="244" y="231"/>
                  </a:cubicBezTo>
                  <a:cubicBezTo>
                    <a:pt x="273" y="231"/>
                    <a:pt x="300" y="220"/>
                    <a:pt x="316" y="203"/>
                  </a:cubicBezTo>
                  <a:cubicBezTo>
                    <a:pt x="345" y="171"/>
                    <a:pt x="325" y="119"/>
                    <a:pt x="279" y="90"/>
                  </a:cubicBezTo>
                  <a:cubicBezTo>
                    <a:pt x="227" y="57"/>
                    <a:pt x="158" y="2"/>
                    <a:pt x="92" y="0"/>
                  </a:cubicBezTo>
                  <a:cubicBezTo>
                    <a:pt x="89" y="0"/>
                    <a:pt x="87" y="0"/>
                    <a:pt x="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831;p69"/>
            <p:cNvSpPr/>
            <p:nvPr/>
          </p:nvSpPr>
          <p:spPr>
            <a:xfrm>
              <a:off x="5849575" y="4754475"/>
              <a:ext cx="14875" cy="8200"/>
            </a:xfrm>
            <a:custGeom>
              <a:avLst/>
              <a:gdLst/>
              <a:ahLst/>
              <a:cxnLst/>
              <a:rect l="l" t="t" r="r" b="b"/>
              <a:pathLst>
                <a:path w="595" h="328" extrusionOk="0">
                  <a:moveTo>
                    <a:pt x="466" y="1"/>
                  </a:moveTo>
                  <a:cubicBezTo>
                    <a:pt x="393" y="1"/>
                    <a:pt x="322" y="35"/>
                    <a:pt x="266" y="59"/>
                  </a:cubicBezTo>
                  <a:cubicBezTo>
                    <a:pt x="186" y="92"/>
                    <a:pt x="112" y="131"/>
                    <a:pt x="42" y="176"/>
                  </a:cubicBezTo>
                  <a:cubicBezTo>
                    <a:pt x="10" y="197"/>
                    <a:pt x="0" y="239"/>
                    <a:pt x="25" y="272"/>
                  </a:cubicBezTo>
                  <a:cubicBezTo>
                    <a:pt x="35" y="287"/>
                    <a:pt x="46" y="297"/>
                    <a:pt x="62" y="307"/>
                  </a:cubicBezTo>
                  <a:cubicBezTo>
                    <a:pt x="85" y="321"/>
                    <a:pt x="111" y="328"/>
                    <a:pt x="136" y="328"/>
                  </a:cubicBezTo>
                  <a:cubicBezTo>
                    <a:pt x="155" y="328"/>
                    <a:pt x="173" y="323"/>
                    <a:pt x="187" y="313"/>
                  </a:cubicBezTo>
                  <a:cubicBezTo>
                    <a:pt x="251" y="271"/>
                    <a:pt x="316" y="233"/>
                    <a:pt x="386" y="199"/>
                  </a:cubicBezTo>
                  <a:cubicBezTo>
                    <a:pt x="447" y="169"/>
                    <a:pt x="540" y="146"/>
                    <a:pt x="572" y="94"/>
                  </a:cubicBezTo>
                  <a:cubicBezTo>
                    <a:pt x="594" y="58"/>
                    <a:pt x="568" y="18"/>
                    <a:pt x="515" y="6"/>
                  </a:cubicBezTo>
                  <a:cubicBezTo>
                    <a:pt x="499" y="2"/>
                    <a:pt x="482"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832;p69"/>
            <p:cNvSpPr/>
            <p:nvPr/>
          </p:nvSpPr>
          <p:spPr>
            <a:xfrm>
              <a:off x="5842150" y="4762625"/>
              <a:ext cx="7250" cy="4975"/>
            </a:xfrm>
            <a:custGeom>
              <a:avLst/>
              <a:gdLst/>
              <a:ahLst/>
              <a:cxnLst/>
              <a:rect l="l" t="t" r="r" b="b"/>
              <a:pathLst>
                <a:path w="290" h="199" extrusionOk="0">
                  <a:moveTo>
                    <a:pt x="184" y="0"/>
                  </a:moveTo>
                  <a:cubicBezTo>
                    <a:pt x="181" y="0"/>
                    <a:pt x="178" y="0"/>
                    <a:pt x="175" y="1"/>
                  </a:cubicBezTo>
                  <a:cubicBezTo>
                    <a:pt x="147" y="3"/>
                    <a:pt x="123" y="13"/>
                    <a:pt x="100" y="23"/>
                  </a:cubicBezTo>
                  <a:cubicBezTo>
                    <a:pt x="61" y="39"/>
                    <a:pt x="31" y="52"/>
                    <a:pt x="18" y="87"/>
                  </a:cubicBezTo>
                  <a:cubicBezTo>
                    <a:pt x="1" y="136"/>
                    <a:pt x="59" y="198"/>
                    <a:pt x="126" y="198"/>
                  </a:cubicBezTo>
                  <a:cubicBezTo>
                    <a:pt x="130" y="198"/>
                    <a:pt x="134" y="198"/>
                    <a:pt x="138" y="198"/>
                  </a:cubicBezTo>
                  <a:cubicBezTo>
                    <a:pt x="184" y="194"/>
                    <a:pt x="206" y="175"/>
                    <a:pt x="230" y="147"/>
                  </a:cubicBezTo>
                  <a:cubicBezTo>
                    <a:pt x="246" y="130"/>
                    <a:pt x="266" y="113"/>
                    <a:pt x="273" y="90"/>
                  </a:cubicBezTo>
                  <a:cubicBezTo>
                    <a:pt x="289" y="51"/>
                    <a:pt x="239"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833;p69"/>
            <p:cNvSpPr/>
            <p:nvPr/>
          </p:nvSpPr>
          <p:spPr>
            <a:xfrm>
              <a:off x="5910475" y="4758625"/>
              <a:ext cx="12000" cy="5150"/>
            </a:xfrm>
            <a:custGeom>
              <a:avLst/>
              <a:gdLst/>
              <a:ahLst/>
              <a:cxnLst/>
              <a:rect l="l" t="t" r="r" b="b"/>
              <a:pathLst>
                <a:path w="480" h="206" extrusionOk="0">
                  <a:moveTo>
                    <a:pt x="101" y="0"/>
                  </a:moveTo>
                  <a:cubicBezTo>
                    <a:pt x="93" y="0"/>
                    <a:pt x="85" y="1"/>
                    <a:pt x="77" y="1"/>
                  </a:cubicBezTo>
                  <a:cubicBezTo>
                    <a:pt x="12" y="5"/>
                    <a:pt x="1" y="75"/>
                    <a:pt x="57" y="109"/>
                  </a:cubicBezTo>
                  <a:cubicBezTo>
                    <a:pt x="139" y="158"/>
                    <a:pt x="262" y="193"/>
                    <a:pt x="355" y="204"/>
                  </a:cubicBezTo>
                  <a:cubicBezTo>
                    <a:pt x="361" y="205"/>
                    <a:pt x="367" y="205"/>
                    <a:pt x="373" y="205"/>
                  </a:cubicBezTo>
                  <a:cubicBezTo>
                    <a:pt x="468" y="205"/>
                    <a:pt x="479" y="96"/>
                    <a:pt x="379" y="57"/>
                  </a:cubicBezTo>
                  <a:cubicBezTo>
                    <a:pt x="299" y="25"/>
                    <a:pt x="188" y="0"/>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834;p69"/>
            <p:cNvSpPr/>
            <p:nvPr/>
          </p:nvSpPr>
          <p:spPr>
            <a:xfrm>
              <a:off x="5923750" y="4762100"/>
              <a:ext cx="5950" cy="3975"/>
            </a:xfrm>
            <a:custGeom>
              <a:avLst/>
              <a:gdLst/>
              <a:ahLst/>
              <a:cxnLst/>
              <a:rect l="l" t="t" r="r" b="b"/>
              <a:pathLst>
                <a:path w="238" h="159" extrusionOk="0">
                  <a:moveTo>
                    <a:pt x="112" y="0"/>
                  </a:moveTo>
                  <a:cubicBezTo>
                    <a:pt x="108" y="0"/>
                    <a:pt x="104" y="1"/>
                    <a:pt x="99" y="1"/>
                  </a:cubicBezTo>
                  <a:cubicBezTo>
                    <a:pt x="74" y="5"/>
                    <a:pt x="49" y="2"/>
                    <a:pt x="28" y="17"/>
                  </a:cubicBezTo>
                  <a:cubicBezTo>
                    <a:pt x="2" y="33"/>
                    <a:pt x="0" y="60"/>
                    <a:pt x="17" y="90"/>
                  </a:cubicBezTo>
                  <a:cubicBezTo>
                    <a:pt x="25" y="104"/>
                    <a:pt x="38" y="114"/>
                    <a:pt x="52" y="124"/>
                  </a:cubicBezTo>
                  <a:cubicBezTo>
                    <a:pt x="55" y="125"/>
                    <a:pt x="65" y="132"/>
                    <a:pt x="66" y="132"/>
                  </a:cubicBezTo>
                  <a:cubicBezTo>
                    <a:pt x="67" y="132"/>
                    <a:pt x="64" y="130"/>
                    <a:pt x="57" y="125"/>
                  </a:cubicBezTo>
                  <a:lnTo>
                    <a:pt x="57" y="125"/>
                  </a:lnTo>
                  <a:cubicBezTo>
                    <a:pt x="83" y="144"/>
                    <a:pt x="110" y="158"/>
                    <a:pt x="143" y="158"/>
                  </a:cubicBezTo>
                  <a:cubicBezTo>
                    <a:pt x="146" y="158"/>
                    <a:pt x="149" y="158"/>
                    <a:pt x="152" y="158"/>
                  </a:cubicBezTo>
                  <a:cubicBezTo>
                    <a:pt x="185" y="156"/>
                    <a:pt x="212" y="137"/>
                    <a:pt x="221" y="114"/>
                  </a:cubicBezTo>
                  <a:cubicBezTo>
                    <a:pt x="237" y="65"/>
                    <a:pt x="179"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835;p69"/>
            <p:cNvSpPr/>
            <p:nvPr/>
          </p:nvSpPr>
          <p:spPr>
            <a:xfrm>
              <a:off x="5952200" y="4764275"/>
              <a:ext cx="13025" cy="7350"/>
            </a:xfrm>
            <a:custGeom>
              <a:avLst/>
              <a:gdLst/>
              <a:ahLst/>
              <a:cxnLst/>
              <a:rect l="l" t="t" r="r" b="b"/>
              <a:pathLst>
                <a:path w="521" h="294" extrusionOk="0">
                  <a:moveTo>
                    <a:pt x="54" y="1"/>
                  </a:moveTo>
                  <a:cubicBezTo>
                    <a:pt x="53" y="1"/>
                    <a:pt x="51" y="1"/>
                    <a:pt x="50" y="1"/>
                  </a:cubicBezTo>
                  <a:cubicBezTo>
                    <a:pt x="8" y="1"/>
                    <a:pt x="0" y="43"/>
                    <a:pt x="24" y="69"/>
                  </a:cubicBezTo>
                  <a:cubicBezTo>
                    <a:pt x="105" y="148"/>
                    <a:pt x="237" y="203"/>
                    <a:pt x="333" y="271"/>
                  </a:cubicBezTo>
                  <a:cubicBezTo>
                    <a:pt x="355" y="286"/>
                    <a:pt x="377" y="293"/>
                    <a:pt x="398" y="293"/>
                  </a:cubicBezTo>
                  <a:cubicBezTo>
                    <a:pt x="472" y="293"/>
                    <a:pt x="521" y="205"/>
                    <a:pt x="434" y="151"/>
                  </a:cubicBezTo>
                  <a:cubicBezTo>
                    <a:pt x="326" y="84"/>
                    <a:pt x="186"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836;p69"/>
            <p:cNvSpPr/>
            <p:nvPr/>
          </p:nvSpPr>
          <p:spPr>
            <a:xfrm>
              <a:off x="5967900" y="4773825"/>
              <a:ext cx="7525" cy="5375"/>
            </a:xfrm>
            <a:custGeom>
              <a:avLst/>
              <a:gdLst/>
              <a:ahLst/>
              <a:cxnLst/>
              <a:rect l="l" t="t" r="r" b="b"/>
              <a:pathLst>
                <a:path w="301" h="215" extrusionOk="0">
                  <a:moveTo>
                    <a:pt x="71" y="1"/>
                  </a:moveTo>
                  <a:cubicBezTo>
                    <a:pt x="26" y="1"/>
                    <a:pt x="0" y="34"/>
                    <a:pt x="22" y="75"/>
                  </a:cubicBezTo>
                  <a:cubicBezTo>
                    <a:pt x="43" y="114"/>
                    <a:pt x="83" y="147"/>
                    <a:pt x="116" y="180"/>
                  </a:cubicBezTo>
                  <a:cubicBezTo>
                    <a:pt x="139" y="203"/>
                    <a:pt x="172" y="215"/>
                    <a:pt x="202" y="215"/>
                  </a:cubicBezTo>
                  <a:cubicBezTo>
                    <a:pt x="226" y="215"/>
                    <a:pt x="249" y="208"/>
                    <a:pt x="265" y="194"/>
                  </a:cubicBezTo>
                  <a:cubicBezTo>
                    <a:pt x="301" y="163"/>
                    <a:pt x="290" y="104"/>
                    <a:pt x="238" y="74"/>
                  </a:cubicBezTo>
                  <a:cubicBezTo>
                    <a:pt x="194" y="50"/>
                    <a:pt x="150" y="19"/>
                    <a:pt x="101" y="5"/>
                  </a:cubicBezTo>
                  <a:cubicBezTo>
                    <a:pt x="90" y="2"/>
                    <a:pt x="80"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837;p69"/>
            <p:cNvSpPr/>
            <p:nvPr/>
          </p:nvSpPr>
          <p:spPr>
            <a:xfrm>
              <a:off x="5891675" y="4780175"/>
              <a:ext cx="9400" cy="23075"/>
            </a:xfrm>
            <a:custGeom>
              <a:avLst/>
              <a:gdLst/>
              <a:ahLst/>
              <a:cxnLst/>
              <a:rect l="l" t="t" r="r" b="b"/>
              <a:pathLst>
                <a:path w="376" h="923" extrusionOk="0">
                  <a:moveTo>
                    <a:pt x="58" y="1"/>
                  </a:moveTo>
                  <a:cubicBezTo>
                    <a:pt x="45" y="1"/>
                    <a:pt x="35" y="6"/>
                    <a:pt x="32" y="17"/>
                  </a:cubicBezTo>
                  <a:cubicBezTo>
                    <a:pt x="0" y="130"/>
                    <a:pt x="43" y="262"/>
                    <a:pt x="66" y="385"/>
                  </a:cubicBezTo>
                  <a:cubicBezTo>
                    <a:pt x="95" y="541"/>
                    <a:pt x="128" y="695"/>
                    <a:pt x="166" y="851"/>
                  </a:cubicBezTo>
                  <a:cubicBezTo>
                    <a:pt x="178" y="899"/>
                    <a:pt x="227" y="922"/>
                    <a:pt x="273" y="922"/>
                  </a:cubicBezTo>
                  <a:cubicBezTo>
                    <a:pt x="326" y="922"/>
                    <a:pt x="375" y="892"/>
                    <a:pt x="362" y="836"/>
                  </a:cubicBezTo>
                  <a:cubicBezTo>
                    <a:pt x="329" y="691"/>
                    <a:pt x="288" y="547"/>
                    <a:pt x="247" y="402"/>
                  </a:cubicBezTo>
                  <a:cubicBezTo>
                    <a:pt x="211" y="277"/>
                    <a:pt x="190" y="136"/>
                    <a:pt x="99" y="20"/>
                  </a:cubicBezTo>
                  <a:cubicBezTo>
                    <a:pt x="90" y="8"/>
                    <a:pt x="73"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838;p69"/>
            <p:cNvSpPr/>
            <p:nvPr/>
          </p:nvSpPr>
          <p:spPr>
            <a:xfrm>
              <a:off x="5897850" y="4806150"/>
              <a:ext cx="6225" cy="9275"/>
            </a:xfrm>
            <a:custGeom>
              <a:avLst/>
              <a:gdLst/>
              <a:ahLst/>
              <a:cxnLst/>
              <a:rect l="l" t="t" r="r" b="b"/>
              <a:pathLst>
                <a:path w="249" h="371" extrusionOk="0">
                  <a:moveTo>
                    <a:pt x="71" y="1"/>
                  </a:moveTo>
                  <a:cubicBezTo>
                    <a:pt x="37" y="1"/>
                    <a:pt x="6" y="18"/>
                    <a:pt x="5" y="49"/>
                  </a:cubicBezTo>
                  <a:cubicBezTo>
                    <a:pt x="1" y="126"/>
                    <a:pt x="23" y="221"/>
                    <a:pt x="49" y="301"/>
                  </a:cubicBezTo>
                  <a:cubicBezTo>
                    <a:pt x="64" y="349"/>
                    <a:pt x="110" y="370"/>
                    <a:pt x="153" y="370"/>
                  </a:cubicBezTo>
                  <a:cubicBezTo>
                    <a:pt x="203" y="370"/>
                    <a:pt x="248" y="341"/>
                    <a:pt x="237" y="288"/>
                  </a:cubicBezTo>
                  <a:cubicBezTo>
                    <a:pt x="218" y="209"/>
                    <a:pt x="190" y="117"/>
                    <a:pt x="145" y="40"/>
                  </a:cubicBezTo>
                  <a:cubicBezTo>
                    <a:pt x="129" y="13"/>
                    <a:pt x="99"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839;p69"/>
            <p:cNvSpPr/>
            <p:nvPr/>
          </p:nvSpPr>
          <p:spPr>
            <a:xfrm>
              <a:off x="5917700" y="4808500"/>
              <a:ext cx="29975" cy="18525"/>
            </a:xfrm>
            <a:custGeom>
              <a:avLst/>
              <a:gdLst/>
              <a:ahLst/>
              <a:cxnLst/>
              <a:rect l="l" t="t" r="r" b="b"/>
              <a:pathLst>
                <a:path w="1199" h="741" extrusionOk="0">
                  <a:moveTo>
                    <a:pt x="1130" y="0"/>
                  </a:moveTo>
                  <a:cubicBezTo>
                    <a:pt x="1125" y="0"/>
                    <a:pt x="1120" y="1"/>
                    <a:pt x="1115" y="2"/>
                  </a:cubicBezTo>
                  <a:cubicBezTo>
                    <a:pt x="928" y="64"/>
                    <a:pt x="768" y="175"/>
                    <a:pt x="608" y="270"/>
                  </a:cubicBezTo>
                  <a:cubicBezTo>
                    <a:pt x="430" y="376"/>
                    <a:pt x="255" y="481"/>
                    <a:pt x="80" y="589"/>
                  </a:cubicBezTo>
                  <a:cubicBezTo>
                    <a:pt x="0" y="637"/>
                    <a:pt x="89" y="740"/>
                    <a:pt x="175" y="740"/>
                  </a:cubicBezTo>
                  <a:cubicBezTo>
                    <a:pt x="193" y="740"/>
                    <a:pt x="210" y="736"/>
                    <a:pt x="226" y="726"/>
                  </a:cubicBezTo>
                  <a:cubicBezTo>
                    <a:pt x="396" y="614"/>
                    <a:pt x="566" y="502"/>
                    <a:pt x="734" y="391"/>
                  </a:cubicBezTo>
                  <a:cubicBezTo>
                    <a:pt x="888" y="289"/>
                    <a:pt x="1061" y="191"/>
                    <a:pt x="1177" y="61"/>
                  </a:cubicBezTo>
                  <a:cubicBezTo>
                    <a:pt x="1199" y="37"/>
                    <a:pt x="1165" y="0"/>
                    <a:pt x="1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840;p69"/>
            <p:cNvSpPr/>
            <p:nvPr/>
          </p:nvSpPr>
          <p:spPr>
            <a:xfrm>
              <a:off x="5949625" y="4802000"/>
              <a:ext cx="6975" cy="5400"/>
            </a:xfrm>
            <a:custGeom>
              <a:avLst/>
              <a:gdLst/>
              <a:ahLst/>
              <a:cxnLst/>
              <a:rect l="l" t="t" r="r" b="b"/>
              <a:pathLst>
                <a:path w="279" h="216" extrusionOk="0">
                  <a:moveTo>
                    <a:pt x="190" y="1"/>
                  </a:moveTo>
                  <a:cubicBezTo>
                    <a:pt x="186" y="1"/>
                    <a:pt x="182" y="1"/>
                    <a:pt x="178" y="2"/>
                  </a:cubicBezTo>
                  <a:cubicBezTo>
                    <a:pt x="137" y="8"/>
                    <a:pt x="108" y="24"/>
                    <a:pt x="77" y="44"/>
                  </a:cubicBezTo>
                  <a:cubicBezTo>
                    <a:pt x="63" y="53"/>
                    <a:pt x="49" y="60"/>
                    <a:pt x="34" y="70"/>
                  </a:cubicBezTo>
                  <a:cubicBezTo>
                    <a:pt x="11" y="85"/>
                    <a:pt x="1" y="103"/>
                    <a:pt x="1" y="130"/>
                  </a:cubicBezTo>
                  <a:cubicBezTo>
                    <a:pt x="0" y="180"/>
                    <a:pt x="60" y="216"/>
                    <a:pt x="117" y="216"/>
                  </a:cubicBezTo>
                  <a:cubicBezTo>
                    <a:pt x="118" y="216"/>
                    <a:pt x="119" y="216"/>
                    <a:pt x="121" y="216"/>
                  </a:cubicBezTo>
                  <a:cubicBezTo>
                    <a:pt x="168" y="216"/>
                    <a:pt x="191" y="183"/>
                    <a:pt x="218" y="157"/>
                  </a:cubicBezTo>
                  <a:cubicBezTo>
                    <a:pt x="239" y="137"/>
                    <a:pt x="263" y="116"/>
                    <a:pt x="270" y="87"/>
                  </a:cubicBezTo>
                  <a:cubicBezTo>
                    <a:pt x="279" y="52"/>
                    <a:pt x="241" y="1"/>
                    <a:pt x="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841;p69"/>
            <p:cNvSpPr/>
            <p:nvPr/>
          </p:nvSpPr>
          <p:spPr>
            <a:xfrm>
              <a:off x="5958225" y="4796125"/>
              <a:ext cx="6025" cy="4500"/>
            </a:xfrm>
            <a:custGeom>
              <a:avLst/>
              <a:gdLst/>
              <a:ahLst/>
              <a:cxnLst/>
              <a:rect l="l" t="t" r="r" b="b"/>
              <a:pathLst>
                <a:path w="241" h="180" extrusionOk="0">
                  <a:moveTo>
                    <a:pt x="77" y="29"/>
                  </a:moveTo>
                  <a:cubicBezTo>
                    <a:pt x="77" y="29"/>
                    <a:pt x="76" y="30"/>
                    <a:pt x="76" y="30"/>
                  </a:cubicBezTo>
                  <a:cubicBezTo>
                    <a:pt x="76" y="30"/>
                    <a:pt x="76" y="30"/>
                    <a:pt x="76" y="30"/>
                  </a:cubicBezTo>
                  <a:lnTo>
                    <a:pt x="76" y="30"/>
                  </a:lnTo>
                  <a:cubicBezTo>
                    <a:pt x="76" y="29"/>
                    <a:pt x="77" y="29"/>
                    <a:pt x="77" y="29"/>
                  </a:cubicBezTo>
                  <a:lnTo>
                    <a:pt x="77" y="29"/>
                  </a:lnTo>
                  <a:cubicBezTo>
                    <a:pt x="77" y="29"/>
                    <a:pt x="77" y="29"/>
                    <a:pt x="77" y="29"/>
                  </a:cubicBezTo>
                  <a:close/>
                  <a:moveTo>
                    <a:pt x="140" y="0"/>
                  </a:moveTo>
                  <a:cubicBezTo>
                    <a:pt x="132" y="0"/>
                    <a:pt x="125" y="1"/>
                    <a:pt x="118" y="3"/>
                  </a:cubicBezTo>
                  <a:cubicBezTo>
                    <a:pt x="101" y="7"/>
                    <a:pt x="90" y="17"/>
                    <a:pt x="80" y="27"/>
                  </a:cubicBezTo>
                  <a:cubicBezTo>
                    <a:pt x="80" y="27"/>
                    <a:pt x="80" y="27"/>
                    <a:pt x="80" y="27"/>
                  </a:cubicBezTo>
                  <a:lnTo>
                    <a:pt x="80" y="27"/>
                  </a:lnTo>
                  <a:cubicBezTo>
                    <a:pt x="79" y="27"/>
                    <a:pt x="79" y="27"/>
                    <a:pt x="78" y="27"/>
                  </a:cubicBezTo>
                  <a:lnTo>
                    <a:pt x="78" y="27"/>
                  </a:lnTo>
                  <a:cubicBezTo>
                    <a:pt x="79" y="26"/>
                    <a:pt x="81" y="25"/>
                    <a:pt x="82" y="25"/>
                  </a:cubicBezTo>
                  <a:lnTo>
                    <a:pt x="82" y="25"/>
                  </a:lnTo>
                  <a:cubicBezTo>
                    <a:pt x="81" y="25"/>
                    <a:pt x="79" y="26"/>
                    <a:pt x="77" y="27"/>
                  </a:cubicBezTo>
                  <a:lnTo>
                    <a:pt x="77" y="27"/>
                  </a:lnTo>
                  <a:cubicBezTo>
                    <a:pt x="54" y="29"/>
                    <a:pt x="37" y="43"/>
                    <a:pt x="23" y="56"/>
                  </a:cubicBezTo>
                  <a:cubicBezTo>
                    <a:pt x="0" y="77"/>
                    <a:pt x="9" y="114"/>
                    <a:pt x="29" y="139"/>
                  </a:cubicBezTo>
                  <a:cubicBezTo>
                    <a:pt x="52" y="166"/>
                    <a:pt x="88" y="180"/>
                    <a:pt x="123" y="180"/>
                  </a:cubicBezTo>
                  <a:cubicBezTo>
                    <a:pt x="125" y="180"/>
                    <a:pt x="126" y="180"/>
                    <a:pt x="127" y="180"/>
                  </a:cubicBezTo>
                  <a:cubicBezTo>
                    <a:pt x="166" y="178"/>
                    <a:pt x="193" y="155"/>
                    <a:pt x="210" y="129"/>
                  </a:cubicBezTo>
                  <a:cubicBezTo>
                    <a:pt x="226" y="104"/>
                    <a:pt x="240" y="70"/>
                    <a:pt x="216" y="38"/>
                  </a:cubicBezTo>
                  <a:cubicBezTo>
                    <a:pt x="198" y="13"/>
                    <a:pt x="169"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842;p69"/>
            <p:cNvSpPr/>
            <p:nvPr/>
          </p:nvSpPr>
          <p:spPr>
            <a:xfrm>
              <a:off x="5925575" y="4838175"/>
              <a:ext cx="49000" cy="12375"/>
            </a:xfrm>
            <a:custGeom>
              <a:avLst/>
              <a:gdLst/>
              <a:ahLst/>
              <a:cxnLst/>
              <a:rect l="l" t="t" r="r" b="b"/>
              <a:pathLst>
                <a:path w="1960" h="495" extrusionOk="0">
                  <a:moveTo>
                    <a:pt x="103" y="0"/>
                  </a:moveTo>
                  <a:cubicBezTo>
                    <a:pt x="1" y="0"/>
                    <a:pt x="11" y="142"/>
                    <a:pt x="134" y="166"/>
                  </a:cubicBezTo>
                  <a:cubicBezTo>
                    <a:pt x="457" y="234"/>
                    <a:pt x="780" y="298"/>
                    <a:pt x="1103" y="363"/>
                  </a:cubicBezTo>
                  <a:cubicBezTo>
                    <a:pt x="1259" y="394"/>
                    <a:pt x="1416" y="423"/>
                    <a:pt x="1571" y="452"/>
                  </a:cubicBezTo>
                  <a:cubicBezTo>
                    <a:pt x="1660" y="467"/>
                    <a:pt x="1756" y="494"/>
                    <a:pt x="1843" y="494"/>
                  </a:cubicBezTo>
                  <a:cubicBezTo>
                    <a:pt x="1878" y="494"/>
                    <a:pt x="1911" y="490"/>
                    <a:pt x="1942" y="479"/>
                  </a:cubicBezTo>
                  <a:cubicBezTo>
                    <a:pt x="1955" y="473"/>
                    <a:pt x="1960" y="458"/>
                    <a:pt x="1947" y="449"/>
                  </a:cubicBezTo>
                  <a:cubicBezTo>
                    <a:pt x="1861" y="376"/>
                    <a:pt x="1754" y="362"/>
                    <a:pt x="1642" y="335"/>
                  </a:cubicBezTo>
                  <a:cubicBezTo>
                    <a:pt x="1474" y="294"/>
                    <a:pt x="1305" y="257"/>
                    <a:pt x="1138" y="220"/>
                  </a:cubicBezTo>
                  <a:cubicBezTo>
                    <a:pt x="803" y="146"/>
                    <a:pt x="468" y="74"/>
                    <a:pt x="133" y="4"/>
                  </a:cubicBezTo>
                  <a:cubicBezTo>
                    <a:pt x="122" y="1"/>
                    <a:pt x="112" y="0"/>
                    <a:pt x="1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843;p69"/>
            <p:cNvSpPr/>
            <p:nvPr/>
          </p:nvSpPr>
          <p:spPr>
            <a:xfrm>
              <a:off x="6004100" y="4834850"/>
              <a:ext cx="6300" cy="13250"/>
            </a:xfrm>
            <a:custGeom>
              <a:avLst/>
              <a:gdLst/>
              <a:ahLst/>
              <a:cxnLst/>
              <a:rect l="l" t="t" r="r" b="b"/>
              <a:pathLst>
                <a:path w="252" h="530" extrusionOk="0">
                  <a:moveTo>
                    <a:pt x="84" y="1"/>
                  </a:moveTo>
                  <a:cubicBezTo>
                    <a:pt x="78" y="1"/>
                    <a:pt x="73" y="2"/>
                    <a:pt x="68" y="6"/>
                  </a:cubicBezTo>
                  <a:cubicBezTo>
                    <a:pt x="1" y="42"/>
                    <a:pt x="30" y="154"/>
                    <a:pt x="30" y="217"/>
                  </a:cubicBezTo>
                  <a:cubicBezTo>
                    <a:pt x="30" y="304"/>
                    <a:pt x="3" y="396"/>
                    <a:pt x="46" y="484"/>
                  </a:cubicBezTo>
                  <a:cubicBezTo>
                    <a:pt x="61" y="514"/>
                    <a:pt x="101" y="530"/>
                    <a:pt x="136" y="530"/>
                  </a:cubicBezTo>
                  <a:cubicBezTo>
                    <a:pt x="162" y="530"/>
                    <a:pt x="186" y="522"/>
                    <a:pt x="198" y="505"/>
                  </a:cubicBezTo>
                  <a:cubicBezTo>
                    <a:pt x="251" y="432"/>
                    <a:pt x="222" y="322"/>
                    <a:pt x="207" y="231"/>
                  </a:cubicBezTo>
                  <a:cubicBezTo>
                    <a:pt x="194" y="166"/>
                    <a:pt x="189" y="48"/>
                    <a:pt x="104" y="7"/>
                  </a:cubicBezTo>
                  <a:cubicBezTo>
                    <a:pt x="97" y="3"/>
                    <a:pt x="90"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844;p69"/>
            <p:cNvSpPr/>
            <p:nvPr/>
          </p:nvSpPr>
          <p:spPr>
            <a:xfrm>
              <a:off x="5994325" y="4829950"/>
              <a:ext cx="4425" cy="6025"/>
            </a:xfrm>
            <a:custGeom>
              <a:avLst/>
              <a:gdLst/>
              <a:ahLst/>
              <a:cxnLst/>
              <a:rect l="l" t="t" r="r" b="b"/>
              <a:pathLst>
                <a:path w="177" h="241" extrusionOk="0">
                  <a:moveTo>
                    <a:pt x="35" y="1"/>
                  </a:moveTo>
                  <a:cubicBezTo>
                    <a:pt x="23" y="1"/>
                    <a:pt x="13" y="5"/>
                    <a:pt x="10" y="17"/>
                  </a:cubicBezTo>
                  <a:cubicBezTo>
                    <a:pt x="0" y="64"/>
                    <a:pt x="11" y="116"/>
                    <a:pt x="5" y="165"/>
                  </a:cubicBezTo>
                  <a:cubicBezTo>
                    <a:pt x="0" y="204"/>
                    <a:pt x="54" y="240"/>
                    <a:pt x="98" y="241"/>
                  </a:cubicBezTo>
                  <a:cubicBezTo>
                    <a:pt x="100" y="241"/>
                    <a:pt x="102" y="241"/>
                    <a:pt x="104" y="241"/>
                  </a:cubicBezTo>
                  <a:cubicBezTo>
                    <a:pt x="148" y="241"/>
                    <a:pt x="177" y="208"/>
                    <a:pt x="165" y="172"/>
                  </a:cubicBezTo>
                  <a:cubicBezTo>
                    <a:pt x="147" y="120"/>
                    <a:pt x="124" y="53"/>
                    <a:pt x="72" y="13"/>
                  </a:cubicBezTo>
                  <a:cubicBezTo>
                    <a:pt x="62" y="6"/>
                    <a:pt x="48"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845;p69"/>
            <p:cNvSpPr/>
            <p:nvPr/>
          </p:nvSpPr>
          <p:spPr>
            <a:xfrm>
              <a:off x="5829925" y="4784050"/>
              <a:ext cx="9225" cy="8225"/>
            </a:xfrm>
            <a:custGeom>
              <a:avLst/>
              <a:gdLst/>
              <a:ahLst/>
              <a:cxnLst/>
              <a:rect l="l" t="t" r="r" b="b"/>
              <a:pathLst>
                <a:path w="369" h="329" extrusionOk="0">
                  <a:moveTo>
                    <a:pt x="286" y="0"/>
                  </a:moveTo>
                  <a:cubicBezTo>
                    <a:pt x="279" y="0"/>
                    <a:pt x="271" y="1"/>
                    <a:pt x="264" y="4"/>
                  </a:cubicBezTo>
                  <a:cubicBezTo>
                    <a:pt x="166" y="39"/>
                    <a:pt x="94" y="117"/>
                    <a:pt x="43" y="190"/>
                  </a:cubicBezTo>
                  <a:cubicBezTo>
                    <a:pt x="0" y="253"/>
                    <a:pt x="84" y="328"/>
                    <a:pt x="156" y="328"/>
                  </a:cubicBezTo>
                  <a:cubicBezTo>
                    <a:pt x="181" y="328"/>
                    <a:pt x="204" y="319"/>
                    <a:pt x="221" y="298"/>
                  </a:cubicBezTo>
                  <a:cubicBezTo>
                    <a:pt x="272" y="231"/>
                    <a:pt x="336" y="156"/>
                    <a:pt x="359" y="76"/>
                  </a:cubicBezTo>
                  <a:cubicBezTo>
                    <a:pt x="368" y="42"/>
                    <a:pt x="328" y="0"/>
                    <a:pt x="2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846;p69"/>
            <p:cNvSpPr/>
            <p:nvPr/>
          </p:nvSpPr>
          <p:spPr>
            <a:xfrm>
              <a:off x="5827950" y="4792700"/>
              <a:ext cx="5525" cy="5200"/>
            </a:xfrm>
            <a:custGeom>
              <a:avLst/>
              <a:gdLst/>
              <a:ahLst/>
              <a:cxnLst/>
              <a:rect l="l" t="t" r="r" b="b"/>
              <a:pathLst>
                <a:path w="221" h="208" extrusionOk="0">
                  <a:moveTo>
                    <a:pt x="120" y="1"/>
                  </a:moveTo>
                  <a:cubicBezTo>
                    <a:pt x="96" y="1"/>
                    <a:pt x="74" y="10"/>
                    <a:pt x="61" y="24"/>
                  </a:cubicBezTo>
                  <a:cubicBezTo>
                    <a:pt x="41" y="45"/>
                    <a:pt x="25" y="70"/>
                    <a:pt x="15" y="93"/>
                  </a:cubicBezTo>
                  <a:cubicBezTo>
                    <a:pt x="1" y="133"/>
                    <a:pt x="35" y="179"/>
                    <a:pt x="86" y="199"/>
                  </a:cubicBezTo>
                  <a:cubicBezTo>
                    <a:pt x="100" y="205"/>
                    <a:pt x="115" y="208"/>
                    <a:pt x="129" y="208"/>
                  </a:cubicBezTo>
                  <a:cubicBezTo>
                    <a:pt x="166" y="208"/>
                    <a:pt x="199" y="189"/>
                    <a:pt x="209" y="162"/>
                  </a:cubicBezTo>
                  <a:cubicBezTo>
                    <a:pt x="217" y="137"/>
                    <a:pt x="220" y="107"/>
                    <a:pt x="217" y="80"/>
                  </a:cubicBezTo>
                  <a:cubicBezTo>
                    <a:pt x="215" y="50"/>
                    <a:pt x="194" y="21"/>
                    <a:pt x="154" y="8"/>
                  </a:cubicBezTo>
                  <a:cubicBezTo>
                    <a:pt x="143" y="3"/>
                    <a:pt x="131"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847;p69"/>
            <p:cNvSpPr/>
            <p:nvPr/>
          </p:nvSpPr>
          <p:spPr>
            <a:xfrm>
              <a:off x="5990500" y="4857525"/>
              <a:ext cx="7350" cy="8125"/>
            </a:xfrm>
            <a:custGeom>
              <a:avLst/>
              <a:gdLst/>
              <a:ahLst/>
              <a:cxnLst/>
              <a:rect l="l" t="t" r="r" b="b"/>
              <a:pathLst>
                <a:path w="294" h="325" extrusionOk="0">
                  <a:moveTo>
                    <a:pt x="198" y="0"/>
                  </a:moveTo>
                  <a:cubicBezTo>
                    <a:pt x="192" y="0"/>
                    <a:pt x="187" y="1"/>
                    <a:pt x="182" y="2"/>
                  </a:cubicBezTo>
                  <a:cubicBezTo>
                    <a:pt x="136" y="17"/>
                    <a:pt x="125" y="55"/>
                    <a:pt x="108" y="89"/>
                  </a:cubicBezTo>
                  <a:cubicBezTo>
                    <a:pt x="88" y="125"/>
                    <a:pt x="66" y="157"/>
                    <a:pt x="42" y="190"/>
                  </a:cubicBezTo>
                  <a:cubicBezTo>
                    <a:pt x="0" y="251"/>
                    <a:pt x="83" y="325"/>
                    <a:pt x="153" y="325"/>
                  </a:cubicBezTo>
                  <a:cubicBezTo>
                    <a:pt x="177" y="325"/>
                    <a:pt x="200" y="316"/>
                    <a:pt x="215" y="295"/>
                  </a:cubicBezTo>
                  <a:cubicBezTo>
                    <a:pt x="244" y="254"/>
                    <a:pt x="263" y="208"/>
                    <a:pt x="274" y="157"/>
                  </a:cubicBezTo>
                  <a:cubicBezTo>
                    <a:pt x="282" y="113"/>
                    <a:pt x="293" y="59"/>
                    <a:pt x="247" y="19"/>
                  </a:cubicBezTo>
                  <a:cubicBezTo>
                    <a:pt x="233" y="7"/>
                    <a:pt x="215" y="0"/>
                    <a:pt x="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848;p69"/>
            <p:cNvSpPr/>
            <p:nvPr/>
          </p:nvSpPr>
          <p:spPr>
            <a:xfrm>
              <a:off x="5571975" y="4916950"/>
              <a:ext cx="200025" cy="163325"/>
            </a:xfrm>
            <a:custGeom>
              <a:avLst/>
              <a:gdLst/>
              <a:ahLst/>
              <a:cxnLst/>
              <a:rect l="l" t="t" r="r" b="b"/>
              <a:pathLst>
                <a:path w="8001" h="6533" extrusionOk="0">
                  <a:moveTo>
                    <a:pt x="2757" y="1"/>
                  </a:moveTo>
                  <a:cubicBezTo>
                    <a:pt x="2721" y="1"/>
                    <a:pt x="2682" y="9"/>
                    <a:pt x="2648" y="29"/>
                  </a:cubicBezTo>
                  <a:cubicBezTo>
                    <a:pt x="774" y="1092"/>
                    <a:pt x="0" y="2722"/>
                    <a:pt x="258" y="3970"/>
                  </a:cubicBezTo>
                  <a:cubicBezTo>
                    <a:pt x="418" y="4677"/>
                    <a:pt x="1004" y="5351"/>
                    <a:pt x="1732" y="5809"/>
                  </a:cubicBezTo>
                  <a:cubicBezTo>
                    <a:pt x="2528" y="6311"/>
                    <a:pt x="3679" y="6532"/>
                    <a:pt x="4926" y="6532"/>
                  </a:cubicBezTo>
                  <a:cubicBezTo>
                    <a:pt x="4971" y="6532"/>
                    <a:pt x="5016" y="6532"/>
                    <a:pt x="5061" y="6532"/>
                  </a:cubicBezTo>
                  <a:cubicBezTo>
                    <a:pt x="5931" y="6520"/>
                    <a:pt x="6875" y="6397"/>
                    <a:pt x="7806" y="6144"/>
                  </a:cubicBezTo>
                  <a:cubicBezTo>
                    <a:pt x="7939" y="6108"/>
                    <a:pt x="8000" y="6036"/>
                    <a:pt x="7946" y="5965"/>
                  </a:cubicBezTo>
                  <a:cubicBezTo>
                    <a:pt x="6782" y="4422"/>
                    <a:pt x="5409" y="2930"/>
                    <a:pt x="4080" y="1422"/>
                  </a:cubicBezTo>
                  <a:cubicBezTo>
                    <a:pt x="3679" y="965"/>
                    <a:pt x="3278" y="510"/>
                    <a:pt x="2884" y="49"/>
                  </a:cubicBezTo>
                  <a:cubicBezTo>
                    <a:pt x="2858" y="19"/>
                    <a:pt x="2809" y="1"/>
                    <a:pt x="2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849;p69"/>
            <p:cNvSpPr/>
            <p:nvPr/>
          </p:nvSpPr>
          <p:spPr>
            <a:xfrm>
              <a:off x="5586525" y="4924200"/>
              <a:ext cx="179475" cy="146050"/>
            </a:xfrm>
            <a:custGeom>
              <a:avLst/>
              <a:gdLst/>
              <a:ahLst/>
              <a:cxnLst/>
              <a:rect l="l" t="t" r="r" b="b"/>
              <a:pathLst>
                <a:path w="7179" h="5842" extrusionOk="0">
                  <a:moveTo>
                    <a:pt x="2511" y="0"/>
                  </a:moveTo>
                  <a:cubicBezTo>
                    <a:pt x="619" y="986"/>
                    <a:pt x="0" y="2647"/>
                    <a:pt x="205" y="3566"/>
                  </a:cubicBezTo>
                  <a:cubicBezTo>
                    <a:pt x="393" y="4426"/>
                    <a:pt x="1222" y="5194"/>
                    <a:pt x="2336" y="5572"/>
                  </a:cubicBezTo>
                  <a:cubicBezTo>
                    <a:pt x="2873" y="5753"/>
                    <a:pt x="3563" y="5841"/>
                    <a:pt x="4305" y="5841"/>
                  </a:cubicBezTo>
                  <a:cubicBezTo>
                    <a:pt x="5248" y="5841"/>
                    <a:pt x="6275" y="5699"/>
                    <a:pt x="7178" y="5425"/>
                  </a:cubicBezTo>
                  <a:cubicBezTo>
                    <a:pt x="6077" y="3969"/>
                    <a:pt x="4077" y="1824"/>
                    <a:pt x="2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850;p69"/>
            <p:cNvSpPr/>
            <p:nvPr/>
          </p:nvSpPr>
          <p:spPr>
            <a:xfrm>
              <a:off x="5593425" y="4933200"/>
              <a:ext cx="162025" cy="131325"/>
            </a:xfrm>
            <a:custGeom>
              <a:avLst/>
              <a:gdLst/>
              <a:ahLst/>
              <a:cxnLst/>
              <a:rect l="l" t="t" r="r" b="b"/>
              <a:pathLst>
                <a:path w="6481" h="5253" extrusionOk="0">
                  <a:moveTo>
                    <a:pt x="2320" y="0"/>
                  </a:moveTo>
                  <a:cubicBezTo>
                    <a:pt x="696" y="784"/>
                    <a:pt x="1" y="2382"/>
                    <a:pt x="198" y="3200"/>
                  </a:cubicBezTo>
                  <a:cubicBezTo>
                    <a:pt x="384" y="3972"/>
                    <a:pt x="1134" y="4675"/>
                    <a:pt x="2116" y="5023"/>
                  </a:cubicBezTo>
                  <a:cubicBezTo>
                    <a:pt x="2559" y="5180"/>
                    <a:pt x="3161" y="5253"/>
                    <a:pt x="3809" y="5253"/>
                  </a:cubicBezTo>
                  <a:cubicBezTo>
                    <a:pt x="4714" y="5253"/>
                    <a:pt x="5708" y="5111"/>
                    <a:pt x="6481" y="4859"/>
                  </a:cubicBezTo>
                  <a:cubicBezTo>
                    <a:pt x="5499" y="3572"/>
                    <a:pt x="3707" y="1612"/>
                    <a:pt x="2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851;p69"/>
            <p:cNvSpPr/>
            <p:nvPr/>
          </p:nvSpPr>
          <p:spPr>
            <a:xfrm>
              <a:off x="5604175" y="4988050"/>
              <a:ext cx="102450" cy="50375"/>
            </a:xfrm>
            <a:custGeom>
              <a:avLst/>
              <a:gdLst/>
              <a:ahLst/>
              <a:cxnLst/>
              <a:rect l="l" t="t" r="r" b="b"/>
              <a:pathLst>
                <a:path w="4098" h="2015" extrusionOk="0">
                  <a:moveTo>
                    <a:pt x="3996" y="0"/>
                  </a:moveTo>
                  <a:cubicBezTo>
                    <a:pt x="3980" y="0"/>
                    <a:pt x="3961" y="4"/>
                    <a:pt x="3941" y="14"/>
                  </a:cubicBezTo>
                  <a:cubicBezTo>
                    <a:pt x="3077" y="436"/>
                    <a:pt x="2302" y="816"/>
                    <a:pt x="1603" y="1162"/>
                  </a:cubicBezTo>
                  <a:cubicBezTo>
                    <a:pt x="1292" y="1316"/>
                    <a:pt x="994" y="1463"/>
                    <a:pt x="709" y="1605"/>
                  </a:cubicBezTo>
                  <a:cubicBezTo>
                    <a:pt x="470" y="1723"/>
                    <a:pt x="197" y="1828"/>
                    <a:pt x="16" y="1974"/>
                  </a:cubicBezTo>
                  <a:cubicBezTo>
                    <a:pt x="0" y="1987"/>
                    <a:pt x="17" y="2014"/>
                    <a:pt x="42" y="2014"/>
                  </a:cubicBezTo>
                  <a:cubicBezTo>
                    <a:pt x="45" y="2014"/>
                    <a:pt x="48" y="2014"/>
                    <a:pt x="52" y="2013"/>
                  </a:cubicBezTo>
                  <a:cubicBezTo>
                    <a:pt x="300" y="1940"/>
                    <a:pt x="534" y="1794"/>
                    <a:pt x="772" y="1677"/>
                  </a:cubicBezTo>
                  <a:cubicBezTo>
                    <a:pt x="1058" y="1537"/>
                    <a:pt x="1357" y="1390"/>
                    <a:pt x="1670" y="1239"/>
                  </a:cubicBezTo>
                  <a:cubicBezTo>
                    <a:pt x="2372" y="898"/>
                    <a:pt x="3152" y="523"/>
                    <a:pt x="4019" y="104"/>
                  </a:cubicBezTo>
                  <a:cubicBezTo>
                    <a:pt x="4098" y="65"/>
                    <a:pt x="4064" y="0"/>
                    <a:pt x="3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852;p69"/>
            <p:cNvSpPr/>
            <p:nvPr/>
          </p:nvSpPr>
          <p:spPr>
            <a:xfrm>
              <a:off x="5596025" y="4982600"/>
              <a:ext cx="111050" cy="8375"/>
            </a:xfrm>
            <a:custGeom>
              <a:avLst/>
              <a:gdLst/>
              <a:ahLst/>
              <a:cxnLst/>
              <a:rect l="l" t="t" r="r" b="b"/>
              <a:pathLst>
                <a:path w="4442" h="335" extrusionOk="0">
                  <a:moveTo>
                    <a:pt x="288" y="0"/>
                  </a:moveTo>
                  <a:cubicBezTo>
                    <a:pt x="206" y="0"/>
                    <a:pt x="126" y="4"/>
                    <a:pt x="47" y="14"/>
                  </a:cubicBezTo>
                  <a:cubicBezTo>
                    <a:pt x="15" y="19"/>
                    <a:pt x="1" y="64"/>
                    <a:pt x="34" y="71"/>
                  </a:cubicBezTo>
                  <a:cubicBezTo>
                    <a:pt x="288" y="129"/>
                    <a:pt x="588" y="118"/>
                    <a:pt x="868" y="134"/>
                  </a:cubicBezTo>
                  <a:cubicBezTo>
                    <a:pt x="1202" y="152"/>
                    <a:pt x="1547" y="172"/>
                    <a:pt x="1902" y="192"/>
                  </a:cubicBezTo>
                  <a:cubicBezTo>
                    <a:pt x="2643" y="235"/>
                    <a:pt x="3435" y="283"/>
                    <a:pt x="4283" y="335"/>
                  </a:cubicBezTo>
                  <a:cubicBezTo>
                    <a:pt x="4286" y="335"/>
                    <a:pt x="4289" y="335"/>
                    <a:pt x="4292" y="335"/>
                  </a:cubicBezTo>
                  <a:cubicBezTo>
                    <a:pt x="4391" y="335"/>
                    <a:pt x="4441" y="226"/>
                    <a:pt x="4337" y="220"/>
                  </a:cubicBezTo>
                  <a:cubicBezTo>
                    <a:pt x="3483" y="172"/>
                    <a:pt x="2684" y="127"/>
                    <a:pt x="1937" y="87"/>
                  </a:cubicBezTo>
                  <a:cubicBezTo>
                    <a:pt x="1592" y="70"/>
                    <a:pt x="1257" y="51"/>
                    <a:pt x="933" y="36"/>
                  </a:cubicBezTo>
                  <a:cubicBezTo>
                    <a:pt x="721" y="26"/>
                    <a:pt x="500"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853;p69"/>
            <p:cNvSpPr/>
            <p:nvPr/>
          </p:nvSpPr>
          <p:spPr>
            <a:xfrm>
              <a:off x="5669450" y="4991275"/>
              <a:ext cx="35300" cy="75575"/>
            </a:xfrm>
            <a:custGeom>
              <a:avLst/>
              <a:gdLst/>
              <a:ahLst/>
              <a:cxnLst/>
              <a:rect l="l" t="t" r="r" b="b"/>
              <a:pathLst>
                <a:path w="1412" h="3023" extrusionOk="0">
                  <a:moveTo>
                    <a:pt x="1326" y="1"/>
                  </a:moveTo>
                  <a:cubicBezTo>
                    <a:pt x="1288" y="1"/>
                    <a:pt x="1247" y="16"/>
                    <a:pt x="1232" y="49"/>
                  </a:cubicBezTo>
                  <a:cubicBezTo>
                    <a:pt x="975" y="641"/>
                    <a:pt x="735" y="1193"/>
                    <a:pt x="513" y="1711"/>
                  </a:cubicBezTo>
                  <a:cubicBezTo>
                    <a:pt x="414" y="1941"/>
                    <a:pt x="318" y="2165"/>
                    <a:pt x="228" y="2383"/>
                  </a:cubicBezTo>
                  <a:cubicBezTo>
                    <a:pt x="142" y="2584"/>
                    <a:pt x="13" y="2795"/>
                    <a:pt x="2" y="2994"/>
                  </a:cubicBezTo>
                  <a:cubicBezTo>
                    <a:pt x="1" y="3011"/>
                    <a:pt x="25" y="3022"/>
                    <a:pt x="47" y="3022"/>
                  </a:cubicBezTo>
                  <a:cubicBezTo>
                    <a:pt x="59" y="3022"/>
                    <a:pt x="70" y="3019"/>
                    <a:pt x="77" y="3011"/>
                  </a:cubicBezTo>
                  <a:cubicBezTo>
                    <a:pt x="221" y="2835"/>
                    <a:pt x="274" y="2612"/>
                    <a:pt x="362" y="2408"/>
                  </a:cubicBezTo>
                  <a:cubicBezTo>
                    <a:pt x="455" y="2190"/>
                    <a:pt x="553" y="1964"/>
                    <a:pt x="655" y="1732"/>
                  </a:cubicBezTo>
                  <a:cubicBezTo>
                    <a:pt x="883" y="1213"/>
                    <a:pt x="1129" y="658"/>
                    <a:pt x="1394" y="63"/>
                  </a:cubicBezTo>
                  <a:cubicBezTo>
                    <a:pt x="1412" y="23"/>
                    <a:pt x="1371"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854;p69"/>
            <p:cNvSpPr/>
            <p:nvPr/>
          </p:nvSpPr>
          <p:spPr>
            <a:xfrm>
              <a:off x="5686425" y="4981350"/>
              <a:ext cx="25550" cy="19400"/>
            </a:xfrm>
            <a:custGeom>
              <a:avLst/>
              <a:gdLst/>
              <a:ahLst/>
              <a:cxnLst/>
              <a:rect l="l" t="t" r="r" b="b"/>
              <a:pathLst>
                <a:path w="1022" h="776" extrusionOk="0">
                  <a:moveTo>
                    <a:pt x="524" y="0"/>
                  </a:moveTo>
                  <a:cubicBezTo>
                    <a:pt x="352" y="50"/>
                    <a:pt x="179" y="148"/>
                    <a:pt x="83" y="271"/>
                  </a:cubicBezTo>
                  <a:cubicBezTo>
                    <a:pt x="28" y="341"/>
                    <a:pt x="1" y="431"/>
                    <a:pt x="7" y="501"/>
                  </a:cubicBezTo>
                  <a:cubicBezTo>
                    <a:pt x="13" y="579"/>
                    <a:pt x="66" y="665"/>
                    <a:pt x="147" y="713"/>
                  </a:cubicBezTo>
                  <a:cubicBezTo>
                    <a:pt x="216" y="755"/>
                    <a:pt x="312" y="775"/>
                    <a:pt x="414" y="775"/>
                  </a:cubicBezTo>
                  <a:cubicBezTo>
                    <a:pt x="449" y="775"/>
                    <a:pt x="485" y="773"/>
                    <a:pt x="521" y="768"/>
                  </a:cubicBezTo>
                  <a:cubicBezTo>
                    <a:pt x="715" y="742"/>
                    <a:pt x="899" y="662"/>
                    <a:pt x="1021" y="560"/>
                  </a:cubicBezTo>
                  <a:cubicBezTo>
                    <a:pt x="856" y="373"/>
                    <a:pt x="691" y="187"/>
                    <a:pt x="52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855;p69"/>
            <p:cNvSpPr/>
            <p:nvPr/>
          </p:nvSpPr>
          <p:spPr>
            <a:xfrm>
              <a:off x="5687275" y="4991425"/>
              <a:ext cx="16400" cy="7250"/>
            </a:xfrm>
            <a:custGeom>
              <a:avLst/>
              <a:gdLst/>
              <a:ahLst/>
              <a:cxnLst/>
              <a:rect l="l" t="t" r="r" b="b"/>
              <a:pathLst>
                <a:path w="656" h="290" extrusionOk="0">
                  <a:moveTo>
                    <a:pt x="229" y="1"/>
                  </a:moveTo>
                  <a:cubicBezTo>
                    <a:pt x="193" y="1"/>
                    <a:pt x="155" y="12"/>
                    <a:pt x="124" y="31"/>
                  </a:cubicBezTo>
                  <a:cubicBezTo>
                    <a:pt x="1" y="105"/>
                    <a:pt x="124" y="218"/>
                    <a:pt x="205" y="253"/>
                  </a:cubicBezTo>
                  <a:cubicBezTo>
                    <a:pt x="249" y="272"/>
                    <a:pt x="304" y="286"/>
                    <a:pt x="362" y="289"/>
                  </a:cubicBezTo>
                  <a:cubicBezTo>
                    <a:pt x="378" y="289"/>
                    <a:pt x="396" y="290"/>
                    <a:pt x="414" y="290"/>
                  </a:cubicBezTo>
                  <a:cubicBezTo>
                    <a:pt x="427" y="290"/>
                    <a:pt x="440" y="290"/>
                    <a:pt x="452" y="289"/>
                  </a:cubicBezTo>
                  <a:cubicBezTo>
                    <a:pt x="507" y="284"/>
                    <a:pt x="544" y="262"/>
                    <a:pt x="587" y="237"/>
                  </a:cubicBezTo>
                  <a:cubicBezTo>
                    <a:pt x="655" y="198"/>
                    <a:pt x="642" y="116"/>
                    <a:pt x="571" y="102"/>
                  </a:cubicBezTo>
                  <a:cubicBezTo>
                    <a:pt x="537" y="95"/>
                    <a:pt x="509" y="89"/>
                    <a:pt x="472" y="89"/>
                  </a:cubicBezTo>
                  <a:cubicBezTo>
                    <a:pt x="446" y="89"/>
                    <a:pt x="449" y="90"/>
                    <a:pt x="454" y="91"/>
                  </a:cubicBezTo>
                  <a:lnTo>
                    <a:pt x="454" y="91"/>
                  </a:lnTo>
                  <a:cubicBezTo>
                    <a:pt x="451" y="91"/>
                    <a:pt x="446" y="90"/>
                    <a:pt x="439" y="90"/>
                  </a:cubicBezTo>
                  <a:cubicBezTo>
                    <a:pt x="412" y="89"/>
                    <a:pt x="386" y="80"/>
                    <a:pt x="369" y="69"/>
                  </a:cubicBezTo>
                  <a:cubicBezTo>
                    <a:pt x="339" y="53"/>
                    <a:pt x="324" y="32"/>
                    <a:pt x="295" y="16"/>
                  </a:cubicBezTo>
                  <a:cubicBezTo>
                    <a:pt x="275" y="5"/>
                    <a:pt x="25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856;p69"/>
            <p:cNvSpPr/>
            <p:nvPr/>
          </p:nvSpPr>
          <p:spPr>
            <a:xfrm>
              <a:off x="5693050" y="4986100"/>
              <a:ext cx="8150" cy="4975"/>
            </a:xfrm>
            <a:custGeom>
              <a:avLst/>
              <a:gdLst/>
              <a:ahLst/>
              <a:cxnLst/>
              <a:rect l="l" t="t" r="r" b="b"/>
              <a:pathLst>
                <a:path w="326" h="199" extrusionOk="0">
                  <a:moveTo>
                    <a:pt x="213" y="0"/>
                  </a:moveTo>
                  <a:cubicBezTo>
                    <a:pt x="204" y="0"/>
                    <a:pt x="196" y="1"/>
                    <a:pt x="187" y="2"/>
                  </a:cubicBezTo>
                  <a:cubicBezTo>
                    <a:pt x="161" y="5"/>
                    <a:pt x="133" y="12"/>
                    <a:pt x="109" y="25"/>
                  </a:cubicBezTo>
                  <a:cubicBezTo>
                    <a:pt x="99" y="31"/>
                    <a:pt x="88" y="38"/>
                    <a:pt x="77" y="44"/>
                  </a:cubicBezTo>
                  <a:cubicBezTo>
                    <a:pt x="74" y="47"/>
                    <a:pt x="71" y="49"/>
                    <a:pt x="69" y="52"/>
                  </a:cubicBezTo>
                  <a:lnTo>
                    <a:pt x="69" y="52"/>
                  </a:lnTo>
                  <a:cubicBezTo>
                    <a:pt x="0" y="101"/>
                    <a:pt x="22" y="167"/>
                    <a:pt x="88" y="189"/>
                  </a:cubicBezTo>
                  <a:cubicBezTo>
                    <a:pt x="105" y="195"/>
                    <a:pt x="124" y="198"/>
                    <a:pt x="143" y="198"/>
                  </a:cubicBezTo>
                  <a:cubicBezTo>
                    <a:pt x="189" y="198"/>
                    <a:pt x="238" y="182"/>
                    <a:pt x="275" y="155"/>
                  </a:cubicBezTo>
                  <a:cubicBezTo>
                    <a:pt x="299" y="138"/>
                    <a:pt x="313" y="116"/>
                    <a:pt x="319" y="96"/>
                  </a:cubicBezTo>
                  <a:cubicBezTo>
                    <a:pt x="325" y="73"/>
                    <a:pt x="319" y="56"/>
                    <a:pt x="308" y="37"/>
                  </a:cubicBezTo>
                  <a:cubicBezTo>
                    <a:pt x="293" y="14"/>
                    <a:pt x="254"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857;p69"/>
            <p:cNvSpPr/>
            <p:nvPr/>
          </p:nvSpPr>
          <p:spPr>
            <a:xfrm>
              <a:off x="5639100" y="4951400"/>
              <a:ext cx="25475" cy="13100"/>
            </a:xfrm>
            <a:custGeom>
              <a:avLst/>
              <a:gdLst/>
              <a:ahLst/>
              <a:cxnLst/>
              <a:rect l="l" t="t" r="r" b="b"/>
              <a:pathLst>
                <a:path w="1019" h="524" extrusionOk="0">
                  <a:moveTo>
                    <a:pt x="155" y="1"/>
                  </a:moveTo>
                  <a:cubicBezTo>
                    <a:pt x="85" y="1"/>
                    <a:pt x="1" y="80"/>
                    <a:pt x="52" y="124"/>
                  </a:cubicBezTo>
                  <a:cubicBezTo>
                    <a:pt x="233" y="282"/>
                    <a:pt x="511" y="403"/>
                    <a:pt x="752" y="511"/>
                  </a:cubicBezTo>
                  <a:cubicBezTo>
                    <a:pt x="771" y="520"/>
                    <a:pt x="791" y="523"/>
                    <a:pt x="811" y="523"/>
                  </a:cubicBezTo>
                  <a:cubicBezTo>
                    <a:pt x="918" y="523"/>
                    <a:pt x="1019" y="412"/>
                    <a:pt x="928" y="349"/>
                  </a:cubicBezTo>
                  <a:cubicBezTo>
                    <a:pt x="827" y="277"/>
                    <a:pt x="699" y="225"/>
                    <a:pt x="581" y="170"/>
                  </a:cubicBezTo>
                  <a:cubicBezTo>
                    <a:pt x="451" y="108"/>
                    <a:pt x="320" y="39"/>
                    <a:pt x="174" y="3"/>
                  </a:cubicBezTo>
                  <a:cubicBezTo>
                    <a:pt x="168" y="1"/>
                    <a:pt x="16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858;p69"/>
            <p:cNvSpPr/>
            <p:nvPr/>
          </p:nvSpPr>
          <p:spPr>
            <a:xfrm>
              <a:off x="5666275" y="4964325"/>
              <a:ext cx="10400" cy="6550"/>
            </a:xfrm>
            <a:custGeom>
              <a:avLst/>
              <a:gdLst/>
              <a:ahLst/>
              <a:cxnLst/>
              <a:rect l="l" t="t" r="r" b="b"/>
              <a:pathLst>
                <a:path w="416" h="262" extrusionOk="0">
                  <a:moveTo>
                    <a:pt x="140" y="1"/>
                  </a:moveTo>
                  <a:cubicBezTo>
                    <a:pt x="131" y="1"/>
                    <a:pt x="121" y="1"/>
                    <a:pt x="111" y="2"/>
                  </a:cubicBezTo>
                  <a:cubicBezTo>
                    <a:pt x="37" y="11"/>
                    <a:pt x="0" y="69"/>
                    <a:pt x="8" y="114"/>
                  </a:cubicBezTo>
                  <a:cubicBezTo>
                    <a:pt x="19" y="176"/>
                    <a:pt x="109" y="212"/>
                    <a:pt x="168" y="245"/>
                  </a:cubicBezTo>
                  <a:cubicBezTo>
                    <a:pt x="186" y="256"/>
                    <a:pt x="210" y="261"/>
                    <a:pt x="235" y="261"/>
                  </a:cubicBezTo>
                  <a:cubicBezTo>
                    <a:pt x="277" y="261"/>
                    <a:pt x="324" y="247"/>
                    <a:pt x="356" y="217"/>
                  </a:cubicBezTo>
                  <a:cubicBezTo>
                    <a:pt x="405" y="172"/>
                    <a:pt x="415" y="107"/>
                    <a:pt x="360" y="79"/>
                  </a:cubicBezTo>
                  <a:cubicBezTo>
                    <a:pt x="295" y="47"/>
                    <a:pt x="228"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859;p69"/>
            <p:cNvSpPr/>
            <p:nvPr/>
          </p:nvSpPr>
          <p:spPr>
            <a:xfrm>
              <a:off x="5583650" y="4976350"/>
              <a:ext cx="8525" cy="13200"/>
            </a:xfrm>
            <a:custGeom>
              <a:avLst/>
              <a:gdLst/>
              <a:ahLst/>
              <a:cxnLst/>
              <a:rect l="l" t="t" r="r" b="b"/>
              <a:pathLst>
                <a:path w="341" h="528" extrusionOk="0">
                  <a:moveTo>
                    <a:pt x="240" y="1"/>
                  </a:moveTo>
                  <a:cubicBezTo>
                    <a:pt x="201" y="1"/>
                    <a:pt x="161" y="25"/>
                    <a:pt x="145" y="58"/>
                  </a:cubicBezTo>
                  <a:cubicBezTo>
                    <a:pt x="108" y="132"/>
                    <a:pt x="77" y="208"/>
                    <a:pt x="53" y="286"/>
                  </a:cubicBezTo>
                  <a:cubicBezTo>
                    <a:pt x="32" y="351"/>
                    <a:pt x="0" y="439"/>
                    <a:pt x="34" y="500"/>
                  </a:cubicBezTo>
                  <a:cubicBezTo>
                    <a:pt x="46" y="518"/>
                    <a:pt x="66" y="528"/>
                    <a:pt x="86" y="528"/>
                  </a:cubicBezTo>
                  <a:cubicBezTo>
                    <a:pt x="104" y="528"/>
                    <a:pt x="122" y="521"/>
                    <a:pt x="137" y="507"/>
                  </a:cubicBezTo>
                  <a:cubicBezTo>
                    <a:pt x="191" y="461"/>
                    <a:pt x="201" y="381"/>
                    <a:pt x="224" y="320"/>
                  </a:cubicBezTo>
                  <a:cubicBezTo>
                    <a:pt x="250" y="250"/>
                    <a:pt x="283" y="182"/>
                    <a:pt x="321" y="114"/>
                  </a:cubicBezTo>
                  <a:cubicBezTo>
                    <a:pt x="340" y="79"/>
                    <a:pt x="327" y="37"/>
                    <a:pt x="295" y="16"/>
                  </a:cubicBezTo>
                  <a:cubicBezTo>
                    <a:pt x="280" y="6"/>
                    <a:pt x="266" y="2"/>
                    <a:pt x="249" y="1"/>
                  </a:cubicBezTo>
                  <a:cubicBezTo>
                    <a:pt x="246" y="1"/>
                    <a:pt x="243" y="1"/>
                    <a:pt x="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860;p69"/>
            <p:cNvSpPr/>
            <p:nvPr/>
          </p:nvSpPr>
          <p:spPr>
            <a:xfrm>
              <a:off x="5590750" y="4967950"/>
              <a:ext cx="5700" cy="6175"/>
            </a:xfrm>
            <a:custGeom>
              <a:avLst/>
              <a:gdLst/>
              <a:ahLst/>
              <a:cxnLst/>
              <a:rect l="l" t="t" r="r" b="b"/>
              <a:pathLst>
                <a:path w="228" h="247" extrusionOk="0">
                  <a:moveTo>
                    <a:pt x="142" y="0"/>
                  </a:moveTo>
                  <a:cubicBezTo>
                    <a:pt x="120" y="0"/>
                    <a:pt x="97" y="7"/>
                    <a:pt x="78" y="21"/>
                  </a:cubicBezTo>
                  <a:cubicBezTo>
                    <a:pt x="41" y="48"/>
                    <a:pt x="28" y="80"/>
                    <a:pt x="17" y="117"/>
                  </a:cubicBezTo>
                  <a:cubicBezTo>
                    <a:pt x="10" y="142"/>
                    <a:pt x="0" y="166"/>
                    <a:pt x="2" y="191"/>
                  </a:cubicBezTo>
                  <a:cubicBezTo>
                    <a:pt x="4" y="225"/>
                    <a:pt x="37" y="246"/>
                    <a:pt x="72" y="246"/>
                  </a:cubicBezTo>
                  <a:cubicBezTo>
                    <a:pt x="90" y="246"/>
                    <a:pt x="108" y="241"/>
                    <a:pt x="123" y="230"/>
                  </a:cubicBezTo>
                  <a:cubicBezTo>
                    <a:pt x="147" y="214"/>
                    <a:pt x="162" y="191"/>
                    <a:pt x="181" y="168"/>
                  </a:cubicBezTo>
                  <a:cubicBezTo>
                    <a:pt x="208" y="135"/>
                    <a:pt x="227" y="109"/>
                    <a:pt x="226" y="67"/>
                  </a:cubicBezTo>
                  <a:cubicBezTo>
                    <a:pt x="224" y="25"/>
                    <a:pt x="185"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861;p69"/>
            <p:cNvSpPr/>
            <p:nvPr/>
          </p:nvSpPr>
          <p:spPr>
            <a:xfrm>
              <a:off x="5596125" y="5022425"/>
              <a:ext cx="6950" cy="7000"/>
            </a:xfrm>
            <a:custGeom>
              <a:avLst/>
              <a:gdLst/>
              <a:ahLst/>
              <a:cxnLst/>
              <a:rect l="l" t="t" r="r" b="b"/>
              <a:pathLst>
                <a:path w="278" h="280" extrusionOk="0">
                  <a:moveTo>
                    <a:pt x="71" y="0"/>
                  </a:moveTo>
                  <a:cubicBezTo>
                    <a:pt x="35" y="0"/>
                    <a:pt x="0" y="23"/>
                    <a:pt x="3" y="56"/>
                  </a:cubicBezTo>
                  <a:cubicBezTo>
                    <a:pt x="9" y="121"/>
                    <a:pt x="54" y="199"/>
                    <a:pt x="102" y="250"/>
                  </a:cubicBezTo>
                  <a:cubicBezTo>
                    <a:pt x="121" y="271"/>
                    <a:pt x="149" y="280"/>
                    <a:pt x="175" y="280"/>
                  </a:cubicBezTo>
                  <a:cubicBezTo>
                    <a:pt x="228" y="280"/>
                    <a:pt x="278" y="244"/>
                    <a:pt x="259" y="195"/>
                  </a:cubicBezTo>
                  <a:cubicBezTo>
                    <a:pt x="234" y="133"/>
                    <a:pt x="178" y="58"/>
                    <a:pt x="115" y="13"/>
                  </a:cubicBezTo>
                  <a:cubicBezTo>
                    <a:pt x="102" y="4"/>
                    <a:pt x="8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862;p69"/>
            <p:cNvSpPr/>
            <p:nvPr/>
          </p:nvSpPr>
          <p:spPr>
            <a:xfrm>
              <a:off x="5601600" y="5030425"/>
              <a:ext cx="4625" cy="3625"/>
            </a:xfrm>
            <a:custGeom>
              <a:avLst/>
              <a:gdLst/>
              <a:ahLst/>
              <a:cxnLst/>
              <a:rect l="l" t="t" r="r" b="b"/>
              <a:pathLst>
                <a:path w="185" h="145" extrusionOk="0">
                  <a:moveTo>
                    <a:pt x="76" y="1"/>
                  </a:moveTo>
                  <a:cubicBezTo>
                    <a:pt x="49" y="1"/>
                    <a:pt x="27" y="10"/>
                    <a:pt x="14" y="28"/>
                  </a:cubicBezTo>
                  <a:cubicBezTo>
                    <a:pt x="0" y="47"/>
                    <a:pt x="7" y="62"/>
                    <a:pt x="7" y="81"/>
                  </a:cubicBezTo>
                  <a:cubicBezTo>
                    <a:pt x="7" y="119"/>
                    <a:pt x="54" y="145"/>
                    <a:pt x="100" y="145"/>
                  </a:cubicBezTo>
                  <a:cubicBezTo>
                    <a:pt x="115" y="145"/>
                    <a:pt x="130" y="142"/>
                    <a:pt x="144" y="135"/>
                  </a:cubicBezTo>
                  <a:cubicBezTo>
                    <a:pt x="169" y="124"/>
                    <a:pt x="185" y="100"/>
                    <a:pt x="184" y="78"/>
                  </a:cubicBezTo>
                  <a:cubicBezTo>
                    <a:pt x="182" y="52"/>
                    <a:pt x="161" y="34"/>
                    <a:pt x="134" y="21"/>
                  </a:cubicBezTo>
                  <a:lnTo>
                    <a:pt x="134" y="21"/>
                  </a:lnTo>
                  <a:cubicBezTo>
                    <a:pt x="140" y="24"/>
                    <a:pt x="143" y="25"/>
                    <a:pt x="143" y="25"/>
                  </a:cubicBezTo>
                  <a:cubicBezTo>
                    <a:pt x="145" y="25"/>
                    <a:pt x="134" y="18"/>
                    <a:pt x="132" y="17"/>
                  </a:cubicBezTo>
                  <a:cubicBezTo>
                    <a:pt x="119" y="9"/>
                    <a:pt x="107" y="3"/>
                    <a:pt x="91" y="1"/>
                  </a:cubicBezTo>
                  <a:cubicBezTo>
                    <a:pt x="86" y="1"/>
                    <a:pt x="81"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863;p69"/>
            <p:cNvSpPr/>
            <p:nvPr/>
          </p:nvSpPr>
          <p:spPr>
            <a:xfrm>
              <a:off x="5607425" y="5049150"/>
              <a:ext cx="9975" cy="6825"/>
            </a:xfrm>
            <a:custGeom>
              <a:avLst/>
              <a:gdLst/>
              <a:ahLst/>
              <a:cxnLst/>
              <a:rect l="l" t="t" r="r" b="b"/>
              <a:pathLst>
                <a:path w="399" h="273" extrusionOk="0">
                  <a:moveTo>
                    <a:pt x="49" y="1"/>
                  </a:moveTo>
                  <a:cubicBezTo>
                    <a:pt x="24" y="1"/>
                    <a:pt x="0" y="14"/>
                    <a:pt x="3" y="35"/>
                  </a:cubicBezTo>
                  <a:cubicBezTo>
                    <a:pt x="18" y="120"/>
                    <a:pt x="124" y="195"/>
                    <a:pt x="209" y="253"/>
                  </a:cubicBezTo>
                  <a:cubicBezTo>
                    <a:pt x="229" y="267"/>
                    <a:pt x="251" y="273"/>
                    <a:pt x="272" y="273"/>
                  </a:cubicBezTo>
                  <a:cubicBezTo>
                    <a:pt x="342" y="273"/>
                    <a:pt x="399" y="209"/>
                    <a:pt x="328" y="167"/>
                  </a:cubicBezTo>
                  <a:cubicBezTo>
                    <a:pt x="241" y="117"/>
                    <a:pt x="168" y="42"/>
                    <a:pt x="72" y="5"/>
                  </a:cubicBezTo>
                  <a:cubicBezTo>
                    <a:pt x="65" y="2"/>
                    <a:pt x="57" y="1"/>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864;p69"/>
            <p:cNvSpPr/>
            <p:nvPr/>
          </p:nvSpPr>
          <p:spPr>
            <a:xfrm>
              <a:off x="5619400" y="5057600"/>
              <a:ext cx="7050" cy="4050"/>
            </a:xfrm>
            <a:custGeom>
              <a:avLst/>
              <a:gdLst/>
              <a:ahLst/>
              <a:cxnLst/>
              <a:rect l="l" t="t" r="r" b="b"/>
              <a:pathLst>
                <a:path w="282" h="162" extrusionOk="0">
                  <a:moveTo>
                    <a:pt x="73" y="0"/>
                  </a:moveTo>
                  <a:cubicBezTo>
                    <a:pt x="27" y="0"/>
                    <a:pt x="0" y="32"/>
                    <a:pt x="23" y="65"/>
                  </a:cubicBezTo>
                  <a:cubicBezTo>
                    <a:pt x="44" y="94"/>
                    <a:pt x="82" y="117"/>
                    <a:pt x="114" y="141"/>
                  </a:cubicBezTo>
                  <a:cubicBezTo>
                    <a:pt x="133" y="155"/>
                    <a:pt x="158" y="162"/>
                    <a:pt x="182" y="162"/>
                  </a:cubicBezTo>
                  <a:cubicBezTo>
                    <a:pt x="209" y="162"/>
                    <a:pt x="235" y="154"/>
                    <a:pt x="251" y="140"/>
                  </a:cubicBezTo>
                  <a:cubicBezTo>
                    <a:pt x="282" y="111"/>
                    <a:pt x="270" y="66"/>
                    <a:pt x="219" y="45"/>
                  </a:cubicBezTo>
                  <a:cubicBezTo>
                    <a:pt x="179" y="30"/>
                    <a:pt x="137" y="9"/>
                    <a:pt x="91" y="2"/>
                  </a:cubicBezTo>
                  <a:cubicBezTo>
                    <a:pt x="85" y="1"/>
                    <a:pt x="79"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865;p69"/>
            <p:cNvSpPr/>
            <p:nvPr/>
          </p:nvSpPr>
          <p:spPr>
            <a:xfrm>
              <a:off x="5617825" y="4996650"/>
              <a:ext cx="32350" cy="7025"/>
            </a:xfrm>
            <a:custGeom>
              <a:avLst/>
              <a:gdLst/>
              <a:ahLst/>
              <a:cxnLst/>
              <a:rect l="l" t="t" r="r" b="b"/>
              <a:pathLst>
                <a:path w="1294" h="281" extrusionOk="0">
                  <a:moveTo>
                    <a:pt x="1168" y="1"/>
                  </a:moveTo>
                  <a:cubicBezTo>
                    <a:pt x="1160" y="1"/>
                    <a:pt x="1151" y="1"/>
                    <a:pt x="1142" y="2"/>
                  </a:cubicBezTo>
                  <a:cubicBezTo>
                    <a:pt x="922" y="33"/>
                    <a:pt x="708" y="69"/>
                    <a:pt x="499" y="107"/>
                  </a:cubicBezTo>
                  <a:cubicBezTo>
                    <a:pt x="340" y="135"/>
                    <a:pt x="167" y="152"/>
                    <a:pt x="29" y="220"/>
                  </a:cubicBezTo>
                  <a:cubicBezTo>
                    <a:pt x="1" y="234"/>
                    <a:pt x="14" y="265"/>
                    <a:pt x="42" y="270"/>
                  </a:cubicBezTo>
                  <a:cubicBezTo>
                    <a:pt x="84" y="278"/>
                    <a:pt x="128" y="281"/>
                    <a:pt x="173" y="281"/>
                  </a:cubicBezTo>
                  <a:cubicBezTo>
                    <a:pt x="293" y="281"/>
                    <a:pt x="421" y="259"/>
                    <a:pt x="542" y="246"/>
                  </a:cubicBezTo>
                  <a:cubicBezTo>
                    <a:pt x="737" y="224"/>
                    <a:pt x="937" y="200"/>
                    <a:pt x="1142" y="172"/>
                  </a:cubicBezTo>
                  <a:cubicBezTo>
                    <a:pt x="1283" y="153"/>
                    <a:pt x="1293" y="1"/>
                    <a:pt x="1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866;p69"/>
            <p:cNvSpPr/>
            <p:nvPr/>
          </p:nvSpPr>
          <p:spPr>
            <a:xfrm>
              <a:off x="5652825" y="4994225"/>
              <a:ext cx="15850" cy="4950"/>
            </a:xfrm>
            <a:custGeom>
              <a:avLst/>
              <a:gdLst/>
              <a:ahLst/>
              <a:cxnLst/>
              <a:rect l="l" t="t" r="r" b="b"/>
              <a:pathLst>
                <a:path w="634" h="198" extrusionOk="0">
                  <a:moveTo>
                    <a:pt x="496" y="1"/>
                  </a:moveTo>
                  <a:cubicBezTo>
                    <a:pt x="489" y="1"/>
                    <a:pt x="482" y="1"/>
                    <a:pt x="475" y="2"/>
                  </a:cubicBezTo>
                  <a:cubicBezTo>
                    <a:pt x="353" y="14"/>
                    <a:pt x="207" y="35"/>
                    <a:pt x="92" y="71"/>
                  </a:cubicBezTo>
                  <a:cubicBezTo>
                    <a:pt x="12" y="96"/>
                    <a:pt x="0" y="191"/>
                    <a:pt x="91" y="196"/>
                  </a:cubicBezTo>
                  <a:cubicBezTo>
                    <a:pt x="111" y="197"/>
                    <a:pt x="131" y="198"/>
                    <a:pt x="152" y="198"/>
                  </a:cubicBezTo>
                  <a:cubicBezTo>
                    <a:pt x="255" y="198"/>
                    <a:pt x="368" y="186"/>
                    <a:pt x="470" y="172"/>
                  </a:cubicBezTo>
                  <a:cubicBezTo>
                    <a:pt x="615" y="149"/>
                    <a:pt x="633" y="1"/>
                    <a:pt x="4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867;p69"/>
            <p:cNvSpPr/>
            <p:nvPr/>
          </p:nvSpPr>
          <p:spPr>
            <a:xfrm>
              <a:off x="5660425" y="5007050"/>
              <a:ext cx="27825" cy="28350"/>
            </a:xfrm>
            <a:custGeom>
              <a:avLst/>
              <a:gdLst/>
              <a:ahLst/>
              <a:cxnLst/>
              <a:rect l="l" t="t" r="r" b="b"/>
              <a:pathLst>
                <a:path w="1113" h="1134" extrusionOk="0">
                  <a:moveTo>
                    <a:pt x="944" y="1"/>
                  </a:moveTo>
                  <a:cubicBezTo>
                    <a:pt x="899" y="1"/>
                    <a:pt x="851" y="16"/>
                    <a:pt x="820" y="52"/>
                  </a:cubicBezTo>
                  <a:cubicBezTo>
                    <a:pt x="662" y="243"/>
                    <a:pt x="508" y="428"/>
                    <a:pt x="363" y="611"/>
                  </a:cubicBezTo>
                  <a:cubicBezTo>
                    <a:pt x="234" y="769"/>
                    <a:pt x="86" y="927"/>
                    <a:pt x="11" y="1091"/>
                  </a:cubicBezTo>
                  <a:cubicBezTo>
                    <a:pt x="0" y="1114"/>
                    <a:pt x="31" y="1134"/>
                    <a:pt x="62" y="1134"/>
                  </a:cubicBezTo>
                  <a:cubicBezTo>
                    <a:pt x="75" y="1134"/>
                    <a:pt x="88" y="1131"/>
                    <a:pt x="98" y="1123"/>
                  </a:cubicBezTo>
                  <a:cubicBezTo>
                    <a:pt x="275" y="995"/>
                    <a:pt x="407" y="830"/>
                    <a:pt x="549" y="675"/>
                  </a:cubicBezTo>
                  <a:cubicBezTo>
                    <a:pt x="712" y="499"/>
                    <a:pt x="878" y="315"/>
                    <a:pt x="1049" y="126"/>
                  </a:cubicBezTo>
                  <a:cubicBezTo>
                    <a:pt x="1113" y="57"/>
                    <a:pt x="1032" y="1"/>
                    <a:pt x="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868;p69"/>
            <p:cNvSpPr/>
            <p:nvPr/>
          </p:nvSpPr>
          <p:spPr>
            <a:xfrm>
              <a:off x="5652375" y="5038175"/>
              <a:ext cx="7375" cy="5525"/>
            </a:xfrm>
            <a:custGeom>
              <a:avLst/>
              <a:gdLst/>
              <a:ahLst/>
              <a:cxnLst/>
              <a:rect l="l" t="t" r="r" b="b"/>
              <a:pathLst>
                <a:path w="295" h="221" extrusionOk="0">
                  <a:moveTo>
                    <a:pt x="190" y="0"/>
                  </a:moveTo>
                  <a:cubicBezTo>
                    <a:pt x="182" y="0"/>
                    <a:pt x="173" y="1"/>
                    <a:pt x="163" y="3"/>
                  </a:cubicBezTo>
                  <a:cubicBezTo>
                    <a:pt x="127" y="11"/>
                    <a:pt x="102" y="22"/>
                    <a:pt x="83" y="44"/>
                  </a:cubicBezTo>
                  <a:cubicBezTo>
                    <a:pt x="73" y="57"/>
                    <a:pt x="62" y="70"/>
                    <a:pt x="52" y="82"/>
                  </a:cubicBezTo>
                  <a:cubicBezTo>
                    <a:pt x="29" y="109"/>
                    <a:pt x="9" y="136"/>
                    <a:pt x="5" y="167"/>
                  </a:cubicBezTo>
                  <a:cubicBezTo>
                    <a:pt x="0" y="201"/>
                    <a:pt x="42" y="220"/>
                    <a:pt x="86" y="220"/>
                  </a:cubicBezTo>
                  <a:cubicBezTo>
                    <a:pt x="100" y="220"/>
                    <a:pt x="114" y="218"/>
                    <a:pt x="126" y="214"/>
                  </a:cubicBezTo>
                  <a:cubicBezTo>
                    <a:pt x="163" y="203"/>
                    <a:pt x="190" y="179"/>
                    <a:pt x="216" y="159"/>
                  </a:cubicBezTo>
                  <a:cubicBezTo>
                    <a:pt x="251" y="132"/>
                    <a:pt x="294" y="108"/>
                    <a:pt x="291" y="69"/>
                  </a:cubicBezTo>
                  <a:cubicBezTo>
                    <a:pt x="287" y="32"/>
                    <a:pt x="245"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869;p69"/>
            <p:cNvSpPr/>
            <p:nvPr/>
          </p:nvSpPr>
          <p:spPr>
            <a:xfrm>
              <a:off x="5645250" y="5046300"/>
              <a:ext cx="6000" cy="4125"/>
            </a:xfrm>
            <a:custGeom>
              <a:avLst/>
              <a:gdLst/>
              <a:ahLst/>
              <a:cxnLst/>
              <a:rect l="l" t="t" r="r" b="b"/>
              <a:pathLst>
                <a:path w="240" h="165" extrusionOk="0">
                  <a:moveTo>
                    <a:pt x="37" y="64"/>
                  </a:moveTo>
                  <a:lnTo>
                    <a:pt x="37" y="64"/>
                  </a:lnTo>
                  <a:cubicBezTo>
                    <a:pt x="37" y="64"/>
                    <a:pt x="37" y="65"/>
                    <a:pt x="37" y="65"/>
                  </a:cubicBezTo>
                  <a:lnTo>
                    <a:pt x="37" y="65"/>
                  </a:lnTo>
                  <a:cubicBezTo>
                    <a:pt x="37" y="65"/>
                    <a:pt x="37" y="65"/>
                    <a:pt x="37" y="65"/>
                  </a:cubicBezTo>
                  <a:lnTo>
                    <a:pt x="37" y="65"/>
                  </a:lnTo>
                  <a:cubicBezTo>
                    <a:pt x="37" y="65"/>
                    <a:pt x="37" y="65"/>
                    <a:pt x="37" y="64"/>
                  </a:cubicBezTo>
                  <a:close/>
                  <a:moveTo>
                    <a:pt x="37" y="64"/>
                  </a:moveTo>
                  <a:cubicBezTo>
                    <a:pt x="37" y="64"/>
                    <a:pt x="37" y="65"/>
                    <a:pt x="37" y="65"/>
                  </a:cubicBezTo>
                  <a:lnTo>
                    <a:pt x="37" y="65"/>
                  </a:lnTo>
                  <a:cubicBezTo>
                    <a:pt x="36" y="65"/>
                    <a:pt x="36" y="66"/>
                    <a:pt x="35" y="66"/>
                  </a:cubicBezTo>
                  <a:cubicBezTo>
                    <a:pt x="34" y="67"/>
                    <a:pt x="33" y="68"/>
                    <a:pt x="32" y="68"/>
                  </a:cubicBezTo>
                  <a:lnTo>
                    <a:pt x="32" y="68"/>
                  </a:lnTo>
                  <a:cubicBezTo>
                    <a:pt x="32" y="67"/>
                    <a:pt x="35" y="65"/>
                    <a:pt x="37" y="64"/>
                  </a:cubicBezTo>
                  <a:close/>
                  <a:moveTo>
                    <a:pt x="136" y="0"/>
                  </a:moveTo>
                  <a:cubicBezTo>
                    <a:pt x="111" y="0"/>
                    <a:pt x="85" y="6"/>
                    <a:pt x="69" y="18"/>
                  </a:cubicBezTo>
                  <a:cubicBezTo>
                    <a:pt x="54" y="31"/>
                    <a:pt x="38" y="46"/>
                    <a:pt x="37" y="63"/>
                  </a:cubicBezTo>
                  <a:lnTo>
                    <a:pt x="37" y="63"/>
                  </a:lnTo>
                  <a:cubicBezTo>
                    <a:pt x="35" y="65"/>
                    <a:pt x="32" y="67"/>
                    <a:pt x="32" y="68"/>
                  </a:cubicBezTo>
                  <a:lnTo>
                    <a:pt x="32" y="68"/>
                  </a:lnTo>
                  <a:cubicBezTo>
                    <a:pt x="20" y="76"/>
                    <a:pt x="10" y="86"/>
                    <a:pt x="7" y="98"/>
                  </a:cubicBezTo>
                  <a:cubicBezTo>
                    <a:pt x="0" y="126"/>
                    <a:pt x="21" y="152"/>
                    <a:pt x="62" y="161"/>
                  </a:cubicBezTo>
                  <a:cubicBezTo>
                    <a:pt x="71" y="163"/>
                    <a:pt x="80" y="164"/>
                    <a:pt x="89" y="164"/>
                  </a:cubicBezTo>
                  <a:cubicBezTo>
                    <a:pt x="122" y="164"/>
                    <a:pt x="153" y="151"/>
                    <a:pt x="179" y="136"/>
                  </a:cubicBezTo>
                  <a:cubicBezTo>
                    <a:pt x="210" y="120"/>
                    <a:pt x="239" y="95"/>
                    <a:pt x="238" y="67"/>
                  </a:cubicBezTo>
                  <a:cubicBezTo>
                    <a:pt x="237" y="40"/>
                    <a:pt x="216" y="17"/>
                    <a:pt x="176" y="5"/>
                  </a:cubicBezTo>
                  <a:cubicBezTo>
                    <a:pt x="165" y="2"/>
                    <a:pt x="151"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870;p69"/>
            <p:cNvSpPr/>
            <p:nvPr/>
          </p:nvSpPr>
          <p:spPr>
            <a:xfrm>
              <a:off x="5705750" y="5007475"/>
              <a:ext cx="24175" cy="38975"/>
            </a:xfrm>
            <a:custGeom>
              <a:avLst/>
              <a:gdLst/>
              <a:ahLst/>
              <a:cxnLst/>
              <a:rect l="l" t="t" r="r" b="b"/>
              <a:pathLst>
                <a:path w="967" h="1559" extrusionOk="0">
                  <a:moveTo>
                    <a:pt x="204" y="1"/>
                  </a:moveTo>
                  <a:cubicBezTo>
                    <a:pt x="108" y="1"/>
                    <a:pt x="0" y="53"/>
                    <a:pt x="34" y="123"/>
                  </a:cubicBezTo>
                  <a:cubicBezTo>
                    <a:pt x="164" y="398"/>
                    <a:pt x="297" y="667"/>
                    <a:pt x="432" y="935"/>
                  </a:cubicBezTo>
                  <a:cubicBezTo>
                    <a:pt x="499" y="1068"/>
                    <a:pt x="568" y="1199"/>
                    <a:pt x="640" y="1329"/>
                  </a:cubicBezTo>
                  <a:cubicBezTo>
                    <a:pt x="687" y="1415"/>
                    <a:pt x="710" y="1502"/>
                    <a:pt x="842" y="1555"/>
                  </a:cubicBezTo>
                  <a:cubicBezTo>
                    <a:pt x="847" y="1558"/>
                    <a:pt x="852" y="1559"/>
                    <a:pt x="858" y="1559"/>
                  </a:cubicBezTo>
                  <a:cubicBezTo>
                    <a:pt x="873" y="1559"/>
                    <a:pt x="889" y="1552"/>
                    <a:pt x="895" y="1543"/>
                  </a:cubicBezTo>
                  <a:cubicBezTo>
                    <a:pt x="967" y="1441"/>
                    <a:pt x="889" y="1336"/>
                    <a:pt x="849" y="1235"/>
                  </a:cubicBezTo>
                  <a:cubicBezTo>
                    <a:pt x="798" y="1109"/>
                    <a:pt x="745" y="983"/>
                    <a:pt x="689" y="858"/>
                  </a:cubicBezTo>
                  <a:cubicBezTo>
                    <a:pt x="573" y="594"/>
                    <a:pt x="452" y="327"/>
                    <a:pt x="328" y="58"/>
                  </a:cubicBezTo>
                  <a:cubicBezTo>
                    <a:pt x="309" y="18"/>
                    <a:pt x="258" y="1"/>
                    <a:pt x="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871;p69"/>
            <p:cNvSpPr/>
            <p:nvPr/>
          </p:nvSpPr>
          <p:spPr>
            <a:xfrm>
              <a:off x="5702625" y="5071425"/>
              <a:ext cx="22275" cy="4250"/>
            </a:xfrm>
            <a:custGeom>
              <a:avLst/>
              <a:gdLst/>
              <a:ahLst/>
              <a:cxnLst/>
              <a:rect l="l" t="t" r="r" b="b"/>
              <a:pathLst>
                <a:path w="891" h="170" extrusionOk="0">
                  <a:moveTo>
                    <a:pt x="695" y="0"/>
                  </a:moveTo>
                  <a:cubicBezTo>
                    <a:pt x="578" y="0"/>
                    <a:pt x="458" y="25"/>
                    <a:pt x="344" y="36"/>
                  </a:cubicBezTo>
                  <a:cubicBezTo>
                    <a:pt x="242" y="46"/>
                    <a:pt x="64" y="41"/>
                    <a:pt x="8" y="95"/>
                  </a:cubicBezTo>
                  <a:cubicBezTo>
                    <a:pt x="0" y="104"/>
                    <a:pt x="3" y="112"/>
                    <a:pt x="13" y="120"/>
                  </a:cubicBezTo>
                  <a:cubicBezTo>
                    <a:pt x="59" y="159"/>
                    <a:pt x="164" y="166"/>
                    <a:pt x="259" y="166"/>
                  </a:cubicBezTo>
                  <a:cubicBezTo>
                    <a:pt x="301" y="166"/>
                    <a:pt x="341" y="164"/>
                    <a:pt x="373" y="164"/>
                  </a:cubicBezTo>
                  <a:cubicBezTo>
                    <a:pt x="520" y="162"/>
                    <a:pt x="704" y="169"/>
                    <a:pt x="827" y="118"/>
                  </a:cubicBezTo>
                  <a:cubicBezTo>
                    <a:pt x="891" y="90"/>
                    <a:pt x="876" y="18"/>
                    <a:pt x="789" y="6"/>
                  </a:cubicBezTo>
                  <a:cubicBezTo>
                    <a:pt x="758" y="2"/>
                    <a:pt x="727" y="0"/>
                    <a:pt x="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872;p69"/>
            <p:cNvSpPr/>
            <p:nvPr/>
          </p:nvSpPr>
          <p:spPr>
            <a:xfrm>
              <a:off x="5694550" y="5065500"/>
              <a:ext cx="9850" cy="3025"/>
            </a:xfrm>
            <a:custGeom>
              <a:avLst/>
              <a:gdLst/>
              <a:ahLst/>
              <a:cxnLst/>
              <a:rect l="l" t="t" r="r" b="b"/>
              <a:pathLst>
                <a:path w="394" h="121" extrusionOk="0">
                  <a:moveTo>
                    <a:pt x="286" y="1"/>
                  </a:moveTo>
                  <a:cubicBezTo>
                    <a:pt x="279" y="1"/>
                    <a:pt x="273" y="1"/>
                    <a:pt x="266" y="2"/>
                  </a:cubicBezTo>
                  <a:cubicBezTo>
                    <a:pt x="191" y="16"/>
                    <a:pt x="109" y="17"/>
                    <a:pt x="37" y="32"/>
                  </a:cubicBezTo>
                  <a:cubicBezTo>
                    <a:pt x="1" y="40"/>
                    <a:pt x="8" y="67"/>
                    <a:pt x="32" y="78"/>
                  </a:cubicBezTo>
                  <a:cubicBezTo>
                    <a:pt x="94" y="109"/>
                    <a:pt x="198" y="118"/>
                    <a:pt x="280" y="121"/>
                  </a:cubicBezTo>
                  <a:cubicBezTo>
                    <a:pt x="283" y="121"/>
                    <a:pt x="286" y="121"/>
                    <a:pt x="289" y="121"/>
                  </a:cubicBezTo>
                  <a:cubicBezTo>
                    <a:pt x="347" y="121"/>
                    <a:pt x="393" y="92"/>
                    <a:pt x="389" y="59"/>
                  </a:cubicBezTo>
                  <a:cubicBezTo>
                    <a:pt x="385" y="30"/>
                    <a:pt x="339"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873;p69"/>
            <p:cNvSpPr/>
            <p:nvPr/>
          </p:nvSpPr>
          <p:spPr>
            <a:xfrm>
              <a:off x="5615425" y="4943800"/>
              <a:ext cx="12100" cy="10675"/>
            </a:xfrm>
            <a:custGeom>
              <a:avLst/>
              <a:gdLst/>
              <a:ahLst/>
              <a:cxnLst/>
              <a:rect l="l" t="t" r="r" b="b"/>
              <a:pathLst>
                <a:path w="484" h="427" extrusionOk="0">
                  <a:moveTo>
                    <a:pt x="342" y="0"/>
                  </a:moveTo>
                  <a:cubicBezTo>
                    <a:pt x="307" y="0"/>
                    <a:pt x="267" y="14"/>
                    <a:pt x="234" y="47"/>
                  </a:cubicBezTo>
                  <a:cubicBezTo>
                    <a:pt x="139" y="140"/>
                    <a:pt x="45" y="253"/>
                    <a:pt x="12" y="363"/>
                  </a:cubicBezTo>
                  <a:cubicBezTo>
                    <a:pt x="0" y="403"/>
                    <a:pt x="32" y="426"/>
                    <a:pt x="70" y="426"/>
                  </a:cubicBezTo>
                  <a:cubicBezTo>
                    <a:pt x="87" y="426"/>
                    <a:pt x="106" y="421"/>
                    <a:pt x="122" y="411"/>
                  </a:cubicBezTo>
                  <a:cubicBezTo>
                    <a:pt x="229" y="343"/>
                    <a:pt x="321" y="240"/>
                    <a:pt x="407" y="150"/>
                  </a:cubicBezTo>
                  <a:cubicBezTo>
                    <a:pt x="483" y="71"/>
                    <a:pt x="423" y="0"/>
                    <a:pt x="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874;p69"/>
            <p:cNvSpPr/>
            <p:nvPr/>
          </p:nvSpPr>
          <p:spPr>
            <a:xfrm>
              <a:off x="5626475" y="4937750"/>
              <a:ext cx="8250" cy="6125"/>
            </a:xfrm>
            <a:custGeom>
              <a:avLst/>
              <a:gdLst/>
              <a:ahLst/>
              <a:cxnLst/>
              <a:rect l="l" t="t" r="r" b="b"/>
              <a:pathLst>
                <a:path w="330" h="245" extrusionOk="0">
                  <a:moveTo>
                    <a:pt x="218" y="1"/>
                  </a:moveTo>
                  <a:cubicBezTo>
                    <a:pt x="189" y="1"/>
                    <a:pt x="158" y="10"/>
                    <a:pt x="130" y="30"/>
                  </a:cubicBezTo>
                  <a:cubicBezTo>
                    <a:pt x="96" y="56"/>
                    <a:pt x="63" y="88"/>
                    <a:pt x="37" y="119"/>
                  </a:cubicBezTo>
                  <a:cubicBezTo>
                    <a:pt x="10" y="151"/>
                    <a:pt x="1" y="195"/>
                    <a:pt x="26" y="221"/>
                  </a:cubicBezTo>
                  <a:cubicBezTo>
                    <a:pt x="41" y="237"/>
                    <a:pt x="62" y="244"/>
                    <a:pt x="86" y="244"/>
                  </a:cubicBezTo>
                  <a:cubicBezTo>
                    <a:pt x="102" y="244"/>
                    <a:pt x="119" y="241"/>
                    <a:pt x="137" y="234"/>
                  </a:cubicBezTo>
                  <a:cubicBezTo>
                    <a:pt x="176" y="219"/>
                    <a:pt x="219" y="198"/>
                    <a:pt x="253" y="174"/>
                  </a:cubicBezTo>
                  <a:cubicBezTo>
                    <a:pt x="307" y="137"/>
                    <a:pt x="330" y="66"/>
                    <a:pt x="294" y="29"/>
                  </a:cubicBezTo>
                  <a:cubicBezTo>
                    <a:pt x="275" y="11"/>
                    <a:pt x="24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875;p69"/>
            <p:cNvSpPr/>
            <p:nvPr/>
          </p:nvSpPr>
          <p:spPr>
            <a:xfrm>
              <a:off x="5741125" y="5057225"/>
              <a:ext cx="17575" cy="6025"/>
            </a:xfrm>
            <a:custGeom>
              <a:avLst/>
              <a:gdLst/>
              <a:ahLst/>
              <a:cxnLst/>
              <a:rect l="l" t="t" r="r" b="b"/>
              <a:pathLst>
                <a:path w="703" h="241" extrusionOk="0">
                  <a:moveTo>
                    <a:pt x="473" y="0"/>
                  </a:moveTo>
                  <a:cubicBezTo>
                    <a:pt x="441" y="0"/>
                    <a:pt x="407" y="6"/>
                    <a:pt x="374" y="19"/>
                  </a:cubicBezTo>
                  <a:cubicBezTo>
                    <a:pt x="308" y="47"/>
                    <a:pt x="245" y="73"/>
                    <a:pt x="178" y="95"/>
                  </a:cubicBezTo>
                  <a:cubicBezTo>
                    <a:pt x="113" y="117"/>
                    <a:pt x="40" y="134"/>
                    <a:pt x="14" y="173"/>
                  </a:cubicBezTo>
                  <a:cubicBezTo>
                    <a:pt x="1" y="194"/>
                    <a:pt x="14" y="214"/>
                    <a:pt x="42" y="225"/>
                  </a:cubicBezTo>
                  <a:cubicBezTo>
                    <a:pt x="71" y="236"/>
                    <a:pt x="103" y="240"/>
                    <a:pt x="137" y="240"/>
                  </a:cubicBezTo>
                  <a:cubicBezTo>
                    <a:pt x="192" y="240"/>
                    <a:pt x="250" y="229"/>
                    <a:pt x="300" y="220"/>
                  </a:cubicBezTo>
                  <a:cubicBezTo>
                    <a:pt x="398" y="202"/>
                    <a:pt x="487" y="176"/>
                    <a:pt x="571" y="141"/>
                  </a:cubicBezTo>
                  <a:cubicBezTo>
                    <a:pt x="702" y="88"/>
                    <a:pt x="602" y="0"/>
                    <a:pt x="4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876;p69"/>
            <p:cNvSpPr/>
            <p:nvPr/>
          </p:nvSpPr>
          <p:spPr>
            <a:xfrm>
              <a:off x="5780875" y="4628900"/>
              <a:ext cx="57725" cy="53425"/>
            </a:xfrm>
            <a:custGeom>
              <a:avLst/>
              <a:gdLst/>
              <a:ahLst/>
              <a:cxnLst/>
              <a:rect l="l" t="t" r="r" b="b"/>
              <a:pathLst>
                <a:path w="2309" h="2137" extrusionOk="0">
                  <a:moveTo>
                    <a:pt x="1228" y="1"/>
                  </a:moveTo>
                  <a:cubicBezTo>
                    <a:pt x="1214" y="1"/>
                    <a:pt x="1201" y="1"/>
                    <a:pt x="1188" y="1"/>
                  </a:cubicBezTo>
                  <a:cubicBezTo>
                    <a:pt x="956" y="7"/>
                    <a:pt x="718" y="72"/>
                    <a:pt x="527" y="204"/>
                  </a:cubicBezTo>
                  <a:cubicBezTo>
                    <a:pt x="331" y="338"/>
                    <a:pt x="176" y="542"/>
                    <a:pt x="96" y="766"/>
                  </a:cubicBezTo>
                  <a:cubicBezTo>
                    <a:pt x="19" y="985"/>
                    <a:pt x="1" y="1246"/>
                    <a:pt x="82" y="1469"/>
                  </a:cubicBezTo>
                  <a:cubicBezTo>
                    <a:pt x="157" y="1673"/>
                    <a:pt x="304" y="1845"/>
                    <a:pt x="487" y="1959"/>
                  </a:cubicBezTo>
                  <a:cubicBezTo>
                    <a:pt x="679" y="2078"/>
                    <a:pt x="904" y="2137"/>
                    <a:pt x="1131" y="2137"/>
                  </a:cubicBezTo>
                  <a:cubicBezTo>
                    <a:pt x="1378" y="2137"/>
                    <a:pt x="1625" y="2067"/>
                    <a:pt x="1827" y="1928"/>
                  </a:cubicBezTo>
                  <a:cubicBezTo>
                    <a:pt x="2018" y="1799"/>
                    <a:pt x="2152" y="1615"/>
                    <a:pt x="2227" y="1398"/>
                  </a:cubicBezTo>
                  <a:cubicBezTo>
                    <a:pt x="2308" y="1163"/>
                    <a:pt x="2301" y="909"/>
                    <a:pt x="2231" y="672"/>
                  </a:cubicBezTo>
                  <a:cubicBezTo>
                    <a:pt x="2161" y="456"/>
                    <a:pt x="2017" y="264"/>
                    <a:pt x="1819" y="150"/>
                  </a:cubicBezTo>
                  <a:cubicBezTo>
                    <a:pt x="1642" y="46"/>
                    <a:pt x="1431" y="1"/>
                    <a:pt x="122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877;p69"/>
            <p:cNvSpPr/>
            <p:nvPr/>
          </p:nvSpPr>
          <p:spPr>
            <a:xfrm>
              <a:off x="5811650" y="4628950"/>
              <a:ext cx="22125" cy="16700"/>
            </a:xfrm>
            <a:custGeom>
              <a:avLst/>
              <a:gdLst/>
              <a:ahLst/>
              <a:cxnLst/>
              <a:rect l="l" t="t" r="r" b="b"/>
              <a:pathLst>
                <a:path w="885" h="668" extrusionOk="0">
                  <a:moveTo>
                    <a:pt x="32" y="0"/>
                  </a:moveTo>
                  <a:lnTo>
                    <a:pt x="32" y="0"/>
                  </a:lnTo>
                  <a:cubicBezTo>
                    <a:pt x="0" y="107"/>
                    <a:pt x="13" y="254"/>
                    <a:pt x="33" y="339"/>
                  </a:cubicBezTo>
                  <a:cubicBezTo>
                    <a:pt x="68" y="478"/>
                    <a:pt x="167" y="607"/>
                    <a:pt x="308" y="649"/>
                  </a:cubicBezTo>
                  <a:cubicBezTo>
                    <a:pt x="349" y="662"/>
                    <a:pt x="391" y="667"/>
                    <a:pt x="432" y="667"/>
                  </a:cubicBezTo>
                  <a:cubicBezTo>
                    <a:pt x="606" y="667"/>
                    <a:pt x="772" y="569"/>
                    <a:pt x="885" y="433"/>
                  </a:cubicBezTo>
                  <a:cubicBezTo>
                    <a:pt x="809" y="318"/>
                    <a:pt x="708" y="218"/>
                    <a:pt x="587" y="149"/>
                  </a:cubicBezTo>
                  <a:cubicBezTo>
                    <a:pt x="421" y="52"/>
                    <a:pt x="225" y="5"/>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878;p69"/>
            <p:cNvSpPr/>
            <p:nvPr/>
          </p:nvSpPr>
          <p:spPr>
            <a:xfrm>
              <a:off x="5781175" y="4650150"/>
              <a:ext cx="56800" cy="32150"/>
            </a:xfrm>
            <a:custGeom>
              <a:avLst/>
              <a:gdLst/>
              <a:ahLst/>
              <a:cxnLst/>
              <a:rect l="l" t="t" r="r" b="b"/>
              <a:pathLst>
                <a:path w="2272" h="1286" extrusionOk="0">
                  <a:moveTo>
                    <a:pt x="58" y="0"/>
                  </a:moveTo>
                  <a:lnTo>
                    <a:pt x="58" y="0"/>
                  </a:lnTo>
                  <a:cubicBezTo>
                    <a:pt x="4" y="199"/>
                    <a:pt x="0" y="424"/>
                    <a:pt x="70" y="617"/>
                  </a:cubicBezTo>
                  <a:cubicBezTo>
                    <a:pt x="145" y="822"/>
                    <a:pt x="292" y="993"/>
                    <a:pt x="475" y="1108"/>
                  </a:cubicBezTo>
                  <a:cubicBezTo>
                    <a:pt x="667" y="1227"/>
                    <a:pt x="892" y="1286"/>
                    <a:pt x="1119" y="1286"/>
                  </a:cubicBezTo>
                  <a:cubicBezTo>
                    <a:pt x="1366" y="1286"/>
                    <a:pt x="1613" y="1216"/>
                    <a:pt x="1815" y="1077"/>
                  </a:cubicBezTo>
                  <a:cubicBezTo>
                    <a:pt x="2006" y="946"/>
                    <a:pt x="2140" y="764"/>
                    <a:pt x="2215" y="547"/>
                  </a:cubicBezTo>
                  <a:cubicBezTo>
                    <a:pt x="2248" y="451"/>
                    <a:pt x="2267" y="353"/>
                    <a:pt x="2272" y="255"/>
                  </a:cubicBezTo>
                  <a:lnTo>
                    <a:pt x="2272" y="255"/>
                  </a:lnTo>
                  <a:cubicBezTo>
                    <a:pt x="2219" y="395"/>
                    <a:pt x="2078" y="537"/>
                    <a:pt x="1946" y="624"/>
                  </a:cubicBezTo>
                  <a:cubicBezTo>
                    <a:pt x="1698" y="787"/>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879;p69"/>
            <p:cNvSpPr/>
            <p:nvPr/>
          </p:nvSpPr>
          <p:spPr>
            <a:xfrm>
              <a:off x="5810125" y="4635150"/>
              <a:ext cx="16100" cy="9225"/>
            </a:xfrm>
            <a:custGeom>
              <a:avLst/>
              <a:gdLst/>
              <a:ahLst/>
              <a:cxnLst/>
              <a:rect l="l" t="t" r="r" b="b"/>
              <a:pathLst>
                <a:path w="644" h="369" extrusionOk="0">
                  <a:moveTo>
                    <a:pt x="184" y="1"/>
                  </a:moveTo>
                  <a:cubicBezTo>
                    <a:pt x="153" y="1"/>
                    <a:pt x="122" y="3"/>
                    <a:pt x="93" y="8"/>
                  </a:cubicBezTo>
                  <a:cubicBezTo>
                    <a:pt x="1" y="21"/>
                    <a:pt x="7" y="168"/>
                    <a:pt x="93" y="188"/>
                  </a:cubicBezTo>
                  <a:cubicBezTo>
                    <a:pt x="167" y="205"/>
                    <a:pt x="243" y="200"/>
                    <a:pt x="314" y="225"/>
                  </a:cubicBezTo>
                  <a:cubicBezTo>
                    <a:pt x="374" y="247"/>
                    <a:pt x="412" y="286"/>
                    <a:pt x="451" y="335"/>
                  </a:cubicBezTo>
                  <a:cubicBezTo>
                    <a:pt x="470" y="358"/>
                    <a:pt x="493" y="368"/>
                    <a:pt x="516" y="368"/>
                  </a:cubicBezTo>
                  <a:cubicBezTo>
                    <a:pt x="581" y="368"/>
                    <a:pt x="644" y="284"/>
                    <a:pt x="609" y="214"/>
                  </a:cubicBezTo>
                  <a:cubicBezTo>
                    <a:pt x="535" y="67"/>
                    <a:pt x="347"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880;p69"/>
            <p:cNvSpPr/>
            <p:nvPr/>
          </p:nvSpPr>
          <p:spPr>
            <a:xfrm>
              <a:off x="5826450" y="4644775"/>
              <a:ext cx="5500" cy="5025"/>
            </a:xfrm>
            <a:custGeom>
              <a:avLst/>
              <a:gdLst/>
              <a:ahLst/>
              <a:cxnLst/>
              <a:rect l="l" t="t" r="r" b="b"/>
              <a:pathLst>
                <a:path w="220" h="201" extrusionOk="0">
                  <a:moveTo>
                    <a:pt x="25" y="47"/>
                  </a:moveTo>
                  <a:cubicBezTo>
                    <a:pt x="25" y="47"/>
                    <a:pt x="25" y="48"/>
                    <a:pt x="25" y="48"/>
                  </a:cubicBezTo>
                  <a:lnTo>
                    <a:pt x="25" y="48"/>
                  </a:lnTo>
                  <a:cubicBezTo>
                    <a:pt x="25" y="48"/>
                    <a:pt x="25" y="48"/>
                    <a:pt x="25" y="47"/>
                  </a:cubicBezTo>
                  <a:close/>
                  <a:moveTo>
                    <a:pt x="96" y="0"/>
                  </a:moveTo>
                  <a:cubicBezTo>
                    <a:pt x="47" y="0"/>
                    <a:pt x="0" y="48"/>
                    <a:pt x="11" y="97"/>
                  </a:cubicBezTo>
                  <a:lnTo>
                    <a:pt x="11" y="97"/>
                  </a:lnTo>
                  <a:cubicBezTo>
                    <a:pt x="10" y="107"/>
                    <a:pt x="11" y="117"/>
                    <a:pt x="13" y="125"/>
                  </a:cubicBezTo>
                  <a:cubicBezTo>
                    <a:pt x="23" y="150"/>
                    <a:pt x="37" y="167"/>
                    <a:pt x="59" y="182"/>
                  </a:cubicBezTo>
                  <a:cubicBezTo>
                    <a:pt x="60" y="184"/>
                    <a:pt x="63" y="186"/>
                    <a:pt x="64" y="187"/>
                  </a:cubicBezTo>
                  <a:cubicBezTo>
                    <a:pt x="75" y="196"/>
                    <a:pt x="95" y="200"/>
                    <a:pt x="113" y="200"/>
                  </a:cubicBezTo>
                  <a:cubicBezTo>
                    <a:pt x="122" y="200"/>
                    <a:pt x="131" y="199"/>
                    <a:pt x="138" y="197"/>
                  </a:cubicBezTo>
                  <a:cubicBezTo>
                    <a:pt x="159" y="191"/>
                    <a:pt x="175" y="178"/>
                    <a:pt x="189" y="162"/>
                  </a:cubicBezTo>
                  <a:cubicBezTo>
                    <a:pt x="220" y="121"/>
                    <a:pt x="211" y="73"/>
                    <a:pt x="180" y="34"/>
                  </a:cubicBezTo>
                  <a:cubicBezTo>
                    <a:pt x="179" y="33"/>
                    <a:pt x="178" y="31"/>
                    <a:pt x="177" y="29"/>
                  </a:cubicBezTo>
                  <a:cubicBezTo>
                    <a:pt x="162" y="10"/>
                    <a:pt x="134" y="0"/>
                    <a:pt x="107" y="0"/>
                  </a:cubicBezTo>
                  <a:cubicBezTo>
                    <a:pt x="105" y="0"/>
                    <a:pt x="103" y="0"/>
                    <a:pt x="101" y="0"/>
                  </a:cubicBezTo>
                  <a:lnTo>
                    <a:pt x="101" y="0"/>
                  </a:lnTo>
                  <a:cubicBezTo>
                    <a:pt x="99" y="0"/>
                    <a:pt x="98" y="0"/>
                    <a:pt x="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881;p69"/>
            <p:cNvSpPr/>
            <p:nvPr/>
          </p:nvSpPr>
          <p:spPr>
            <a:xfrm>
              <a:off x="5110775" y="4949675"/>
              <a:ext cx="57650" cy="53425"/>
            </a:xfrm>
            <a:custGeom>
              <a:avLst/>
              <a:gdLst/>
              <a:ahLst/>
              <a:cxnLst/>
              <a:rect l="l" t="t" r="r" b="b"/>
              <a:pathLst>
                <a:path w="2306" h="2137" extrusionOk="0">
                  <a:moveTo>
                    <a:pt x="1227" y="0"/>
                  </a:moveTo>
                  <a:cubicBezTo>
                    <a:pt x="1214" y="0"/>
                    <a:pt x="1200" y="0"/>
                    <a:pt x="1187" y="1"/>
                  </a:cubicBezTo>
                  <a:cubicBezTo>
                    <a:pt x="956" y="7"/>
                    <a:pt x="717" y="72"/>
                    <a:pt x="526" y="204"/>
                  </a:cubicBezTo>
                  <a:cubicBezTo>
                    <a:pt x="330" y="338"/>
                    <a:pt x="175" y="542"/>
                    <a:pt x="95" y="765"/>
                  </a:cubicBezTo>
                  <a:cubicBezTo>
                    <a:pt x="18" y="985"/>
                    <a:pt x="0" y="1246"/>
                    <a:pt x="82" y="1468"/>
                  </a:cubicBezTo>
                  <a:cubicBezTo>
                    <a:pt x="156" y="1672"/>
                    <a:pt x="303" y="1844"/>
                    <a:pt x="487" y="1959"/>
                  </a:cubicBezTo>
                  <a:cubicBezTo>
                    <a:pt x="678" y="2077"/>
                    <a:pt x="904" y="2136"/>
                    <a:pt x="1130" y="2136"/>
                  </a:cubicBezTo>
                  <a:cubicBezTo>
                    <a:pt x="1377" y="2136"/>
                    <a:pt x="1624" y="2066"/>
                    <a:pt x="1826" y="1928"/>
                  </a:cubicBezTo>
                  <a:cubicBezTo>
                    <a:pt x="2017" y="1798"/>
                    <a:pt x="2151" y="1615"/>
                    <a:pt x="2226" y="1397"/>
                  </a:cubicBezTo>
                  <a:cubicBezTo>
                    <a:pt x="2306" y="1161"/>
                    <a:pt x="2300" y="908"/>
                    <a:pt x="2230" y="672"/>
                  </a:cubicBezTo>
                  <a:cubicBezTo>
                    <a:pt x="2160" y="455"/>
                    <a:pt x="2016" y="263"/>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882;p69"/>
            <p:cNvSpPr/>
            <p:nvPr/>
          </p:nvSpPr>
          <p:spPr>
            <a:xfrm>
              <a:off x="5141525" y="4949675"/>
              <a:ext cx="22100" cy="16700"/>
            </a:xfrm>
            <a:custGeom>
              <a:avLst/>
              <a:gdLst/>
              <a:ahLst/>
              <a:cxnLst/>
              <a:rect l="l" t="t" r="r" b="b"/>
              <a:pathLst>
                <a:path w="884" h="668" extrusionOk="0">
                  <a:moveTo>
                    <a:pt x="31" y="1"/>
                  </a:moveTo>
                  <a:lnTo>
                    <a:pt x="31" y="1"/>
                  </a:lnTo>
                  <a:cubicBezTo>
                    <a:pt x="1" y="108"/>
                    <a:pt x="12" y="254"/>
                    <a:pt x="33" y="340"/>
                  </a:cubicBezTo>
                  <a:cubicBezTo>
                    <a:pt x="68" y="479"/>
                    <a:pt x="167" y="608"/>
                    <a:pt x="307" y="650"/>
                  </a:cubicBezTo>
                  <a:cubicBezTo>
                    <a:pt x="348" y="662"/>
                    <a:pt x="390" y="668"/>
                    <a:pt x="431" y="668"/>
                  </a:cubicBezTo>
                  <a:cubicBezTo>
                    <a:pt x="605" y="668"/>
                    <a:pt x="772" y="568"/>
                    <a:pt x="884" y="434"/>
                  </a:cubicBezTo>
                  <a:cubicBezTo>
                    <a:pt x="808" y="317"/>
                    <a:pt x="708" y="218"/>
                    <a:pt x="586" y="149"/>
                  </a:cubicBezTo>
                  <a:cubicBezTo>
                    <a:pt x="420" y="52"/>
                    <a:pt x="224" y="6"/>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883;p69"/>
            <p:cNvSpPr/>
            <p:nvPr/>
          </p:nvSpPr>
          <p:spPr>
            <a:xfrm>
              <a:off x="5111025" y="4970900"/>
              <a:ext cx="56800" cy="32175"/>
            </a:xfrm>
            <a:custGeom>
              <a:avLst/>
              <a:gdLst/>
              <a:ahLst/>
              <a:cxnLst/>
              <a:rect l="l" t="t" r="r" b="b"/>
              <a:pathLst>
                <a:path w="2272" h="1287" extrusionOk="0">
                  <a:moveTo>
                    <a:pt x="58" y="1"/>
                  </a:moveTo>
                  <a:lnTo>
                    <a:pt x="58" y="1"/>
                  </a:lnTo>
                  <a:cubicBezTo>
                    <a:pt x="5" y="200"/>
                    <a:pt x="1" y="424"/>
                    <a:pt x="70" y="617"/>
                  </a:cubicBezTo>
                  <a:cubicBezTo>
                    <a:pt x="145" y="822"/>
                    <a:pt x="291" y="993"/>
                    <a:pt x="476" y="1109"/>
                  </a:cubicBezTo>
                  <a:cubicBezTo>
                    <a:pt x="667" y="1227"/>
                    <a:pt x="893" y="1286"/>
                    <a:pt x="1119" y="1286"/>
                  </a:cubicBezTo>
                  <a:cubicBezTo>
                    <a:pt x="1366" y="1286"/>
                    <a:pt x="1613" y="1216"/>
                    <a:pt x="1815" y="1078"/>
                  </a:cubicBezTo>
                  <a:cubicBezTo>
                    <a:pt x="2006" y="947"/>
                    <a:pt x="2140" y="765"/>
                    <a:pt x="2215" y="547"/>
                  </a:cubicBezTo>
                  <a:cubicBezTo>
                    <a:pt x="2248" y="451"/>
                    <a:pt x="2267" y="353"/>
                    <a:pt x="2272" y="255"/>
                  </a:cubicBezTo>
                  <a:lnTo>
                    <a:pt x="2272" y="255"/>
                  </a:lnTo>
                  <a:cubicBezTo>
                    <a:pt x="2220" y="396"/>
                    <a:pt x="2078" y="537"/>
                    <a:pt x="1945" y="624"/>
                  </a:cubicBezTo>
                  <a:cubicBezTo>
                    <a:pt x="1697" y="787"/>
                    <a:pt x="1434" y="860"/>
                    <a:pt x="1184" y="860"/>
                  </a:cubicBezTo>
                  <a:cubicBezTo>
                    <a:pt x="643" y="860"/>
                    <a:pt x="167" y="518"/>
                    <a:pt x="5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884;p69"/>
            <p:cNvSpPr/>
            <p:nvPr/>
          </p:nvSpPr>
          <p:spPr>
            <a:xfrm>
              <a:off x="5139975" y="4955925"/>
              <a:ext cx="16125" cy="9200"/>
            </a:xfrm>
            <a:custGeom>
              <a:avLst/>
              <a:gdLst/>
              <a:ahLst/>
              <a:cxnLst/>
              <a:rect l="l" t="t" r="r" b="b"/>
              <a:pathLst>
                <a:path w="645" h="368" extrusionOk="0">
                  <a:moveTo>
                    <a:pt x="184" y="0"/>
                  </a:moveTo>
                  <a:cubicBezTo>
                    <a:pt x="153" y="0"/>
                    <a:pt x="122" y="2"/>
                    <a:pt x="94" y="7"/>
                  </a:cubicBezTo>
                  <a:cubicBezTo>
                    <a:pt x="1" y="21"/>
                    <a:pt x="7" y="167"/>
                    <a:pt x="94" y="188"/>
                  </a:cubicBezTo>
                  <a:cubicBezTo>
                    <a:pt x="167" y="204"/>
                    <a:pt x="243" y="199"/>
                    <a:pt x="313" y="225"/>
                  </a:cubicBezTo>
                  <a:cubicBezTo>
                    <a:pt x="374" y="246"/>
                    <a:pt x="411" y="286"/>
                    <a:pt x="451" y="334"/>
                  </a:cubicBezTo>
                  <a:cubicBezTo>
                    <a:pt x="470" y="358"/>
                    <a:pt x="493" y="368"/>
                    <a:pt x="516" y="368"/>
                  </a:cubicBezTo>
                  <a:cubicBezTo>
                    <a:pt x="581" y="368"/>
                    <a:pt x="644" y="284"/>
                    <a:pt x="609" y="213"/>
                  </a:cubicBezTo>
                  <a:cubicBezTo>
                    <a:pt x="535" y="66"/>
                    <a:pt x="347"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885;p69"/>
            <p:cNvSpPr/>
            <p:nvPr/>
          </p:nvSpPr>
          <p:spPr>
            <a:xfrm>
              <a:off x="5156325" y="4965525"/>
              <a:ext cx="5475" cy="5025"/>
            </a:xfrm>
            <a:custGeom>
              <a:avLst/>
              <a:gdLst/>
              <a:ahLst/>
              <a:cxnLst/>
              <a:rect l="l" t="t" r="r" b="b"/>
              <a:pathLst>
                <a:path w="219" h="201" extrusionOk="0">
                  <a:moveTo>
                    <a:pt x="24" y="48"/>
                  </a:moveTo>
                  <a:cubicBezTo>
                    <a:pt x="24" y="48"/>
                    <a:pt x="24" y="48"/>
                    <a:pt x="24" y="49"/>
                  </a:cubicBezTo>
                  <a:lnTo>
                    <a:pt x="24" y="49"/>
                  </a:lnTo>
                  <a:cubicBezTo>
                    <a:pt x="24" y="48"/>
                    <a:pt x="24" y="48"/>
                    <a:pt x="24" y="48"/>
                  </a:cubicBezTo>
                  <a:close/>
                  <a:moveTo>
                    <a:pt x="94" y="0"/>
                  </a:moveTo>
                  <a:cubicBezTo>
                    <a:pt x="47" y="0"/>
                    <a:pt x="0" y="48"/>
                    <a:pt x="10" y="97"/>
                  </a:cubicBezTo>
                  <a:lnTo>
                    <a:pt x="10" y="97"/>
                  </a:lnTo>
                  <a:cubicBezTo>
                    <a:pt x="9" y="107"/>
                    <a:pt x="10" y="117"/>
                    <a:pt x="13" y="125"/>
                  </a:cubicBezTo>
                  <a:cubicBezTo>
                    <a:pt x="22" y="151"/>
                    <a:pt x="35" y="167"/>
                    <a:pt x="58" y="183"/>
                  </a:cubicBezTo>
                  <a:cubicBezTo>
                    <a:pt x="59" y="185"/>
                    <a:pt x="61" y="186"/>
                    <a:pt x="63" y="187"/>
                  </a:cubicBezTo>
                  <a:cubicBezTo>
                    <a:pt x="75" y="196"/>
                    <a:pt x="94" y="201"/>
                    <a:pt x="112" y="201"/>
                  </a:cubicBezTo>
                  <a:cubicBezTo>
                    <a:pt x="121" y="201"/>
                    <a:pt x="130" y="199"/>
                    <a:pt x="137" y="197"/>
                  </a:cubicBezTo>
                  <a:cubicBezTo>
                    <a:pt x="158" y="191"/>
                    <a:pt x="174" y="179"/>
                    <a:pt x="188" y="162"/>
                  </a:cubicBezTo>
                  <a:cubicBezTo>
                    <a:pt x="219" y="121"/>
                    <a:pt x="210" y="74"/>
                    <a:pt x="180" y="34"/>
                  </a:cubicBezTo>
                  <a:cubicBezTo>
                    <a:pt x="179" y="33"/>
                    <a:pt x="178" y="31"/>
                    <a:pt x="176" y="29"/>
                  </a:cubicBezTo>
                  <a:cubicBezTo>
                    <a:pt x="162" y="11"/>
                    <a:pt x="133" y="1"/>
                    <a:pt x="106" y="1"/>
                  </a:cubicBezTo>
                  <a:cubicBezTo>
                    <a:pt x="104" y="1"/>
                    <a:pt x="103" y="1"/>
                    <a:pt x="102" y="1"/>
                  </a:cubicBezTo>
                  <a:lnTo>
                    <a:pt x="102" y="1"/>
                  </a:lnTo>
                  <a:cubicBezTo>
                    <a:pt x="99" y="0"/>
                    <a:pt x="97"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886;p69"/>
            <p:cNvSpPr/>
            <p:nvPr/>
          </p:nvSpPr>
          <p:spPr>
            <a:xfrm>
              <a:off x="5521575" y="4938975"/>
              <a:ext cx="57650" cy="53425"/>
            </a:xfrm>
            <a:custGeom>
              <a:avLst/>
              <a:gdLst/>
              <a:ahLst/>
              <a:cxnLst/>
              <a:rect l="l" t="t" r="r" b="b"/>
              <a:pathLst>
                <a:path w="2306" h="2137" extrusionOk="0">
                  <a:moveTo>
                    <a:pt x="1227" y="0"/>
                  </a:moveTo>
                  <a:cubicBezTo>
                    <a:pt x="1214" y="0"/>
                    <a:pt x="1201" y="1"/>
                    <a:pt x="1188" y="1"/>
                  </a:cubicBezTo>
                  <a:cubicBezTo>
                    <a:pt x="956" y="7"/>
                    <a:pt x="718" y="72"/>
                    <a:pt x="526" y="204"/>
                  </a:cubicBezTo>
                  <a:cubicBezTo>
                    <a:pt x="330" y="338"/>
                    <a:pt x="176" y="542"/>
                    <a:pt x="95" y="766"/>
                  </a:cubicBezTo>
                  <a:cubicBezTo>
                    <a:pt x="18" y="985"/>
                    <a:pt x="0" y="1246"/>
                    <a:pt x="82" y="1467"/>
                  </a:cubicBezTo>
                  <a:cubicBezTo>
                    <a:pt x="156" y="1673"/>
                    <a:pt x="303" y="1845"/>
                    <a:pt x="487" y="1959"/>
                  </a:cubicBezTo>
                  <a:cubicBezTo>
                    <a:pt x="678" y="2078"/>
                    <a:pt x="904" y="2136"/>
                    <a:pt x="1130" y="2136"/>
                  </a:cubicBezTo>
                  <a:cubicBezTo>
                    <a:pt x="1377" y="2136"/>
                    <a:pt x="1624" y="2066"/>
                    <a:pt x="1827" y="1928"/>
                  </a:cubicBezTo>
                  <a:cubicBezTo>
                    <a:pt x="2017" y="1798"/>
                    <a:pt x="2151" y="1615"/>
                    <a:pt x="2226" y="1397"/>
                  </a:cubicBezTo>
                  <a:cubicBezTo>
                    <a:pt x="2306" y="1162"/>
                    <a:pt x="2301" y="909"/>
                    <a:pt x="2231" y="672"/>
                  </a:cubicBezTo>
                  <a:cubicBezTo>
                    <a:pt x="2160" y="455"/>
                    <a:pt x="2016" y="264"/>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887;p69"/>
            <p:cNvSpPr/>
            <p:nvPr/>
          </p:nvSpPr>
          <p:spPr>
            <a:xfrm>
              <a:off x="5552325" y="4939000"/>
              <a:ext cx="22125" cy="16675"/>
            </a:xfrm>
            <a:custGeom>
              <a:avLst/>
              <a:gdLst/>
              <a:ahLst/>
              <a:cxnLst/>
              <a:rect l="l" t="t" r="r" b="b"/>
              <a:pathLst>
                <a:path w="885" h="667" extrusionOk="0">
                  <a:moveTo>
                    <a:pt x="31" y="0"/>
                  </a:moveTo>
                  <a:cubicBezTo>
                    <a:pt x="1" y="108"/>
                    <a:pt x="12" y="255"/>
                    <a:pt x="33" y="339"/>
                  </a:cubicBezTo>
                  <a:cubicBezTo>
                    <a:pt x="68" y="478"/>
                    <a:pt x="167" y="607"/>
                    <a:pt x="307" y="649"/>
                  </a:cubicBezTo>
                  <a:cubicBezTo>
                    <a:pt x="348" y="661"/>
                    <a:pt x="390" y="667"/>
                    <a:pt x="431" y="667"/>
                  </a:cubicBezTo>
                  <a:cubicBezTo>
                    <a:pt x="605" y="667"/>
                    <a:pt x="772" y="568"/>
                    <a:pt x="884" y="433"/>
                  </a:cubicBezTo>
                  <a:cubicBezTo>
                    <a:pt x="808" y="316"/>
                    <a:pt x="708" y="217"/>
                    <a:pt x="586" y="148"/>
                  </a:cubicBezTo>
                  <a:cubicBezTo>
                    <a:pt x="420" y="52"/>
                    <a:pt x="225" y="5"/>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888;p69"/>
            <p:cNvSpPr/>
            <p:nvPr/>
          </p:nvSpPr>
          <p:spPr>
            <a:xfrm>
              <a:off x="5521850" y="4960225"/>
              <a:ext cx="56825" cy="32150"/>
            </a:xfrm>
            <a:custGeom>
              <a:avLst/>
              <a:gdLst/>
              <a:ahLst/>
              <a:cxnLst/>
              <a:rect l="l" t="t" r="r" b="b"/>
              <a:pathLst>
                <a:path w="2273" h="1286" extrusionOk="0">
                  <a:moveTo>
                    <a:pt x="58" y="0"/>
                  </a:moveTo>
                  <a:lnTo>
                    <a:pt x="58" y="0"/>
                  </a:lnTo>
                  <a:cubicBezTo>
                    <a:pt x="5" y="199"/>
                    <a:pt x="1" y="424"/>
                    <a:pt x="71" y="616"/>
                  </a:cubicBezTo>
                  <a:cubicBezTo>
                    <a:pt x="145" y="822"/>
                    <a:pt x="292" y="993"/>
                    <a:pt x="476" y="1108"/>
                  </a:cubicBezTo>
                  <a:cubicBezTo>
                    <a:pt x="667" y="1227"/>
                    <a:pt x="893" y="1285"/>
                    <a:pt x="1119" y="1285"/>
                  </a:cubicBezTo>
                  <a:cubicBezTo>
                    <a:pt x="1366" y="1285"/>
                    <a:pt x="1613" y="1215"/>
                    <a:pt x="1816" y="1077"/>
                  </a:cubicBezTo>
                  <a:cubicBezTo>
                    <a:pt x="2006" y="946"/>
                    <a:pt x="2140" y="764"/>
                    <a:pt x="2215" y="546"/>
                  </a:cubicBezTo>
                  <a:cubicBezTo>
                    <a:pt x="2248" y="451"/>
                    <a:pt x="2267" y="353"/>
                    <a:pt x="2272" y="255"/>
                  </a:cubicBezTo>
                  <a:lnTo>
                    <a:pt x="2272" y="255"/>
                  </a:lnTo>
                  <a:cubicBezTo>
                    <a:pt x="2220" y="395"/>
                    <a:pt x="2077" y="537"/>
                    <a:pt x="1946" y="624"/>
                  </a:cubicBezTo>
                  <a:cubicBezTo>
                    <a:pt x="1698" y="786"/>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889;p69"/>
            <p:cNvSpPr/>
            <p:nvPr/>
          </p:nvSpPr>
          <p:spPr>
            <a:xfrm>
              <a:off x="5550800" y="4945225"/>
              <a:ext cx="16100" cy="9200"/>
            </a:xfrm>
            <a:custGeom>
              <a:avLst/>
              <a:gdLst/>
              <a:ahLst/>
              <a:cxnLst/>
              <a:rect l="l" t="t" r="r" b="b"/>
              <a:pathLst>
                <a:path w="644" h="368" extrusionOk="0">
                  <a:moveTo>
                    <a:pt x="183" y="0"/>
                  </a:moveTo>
                  <a:cubicBezTo>
                    <a:pt x="152" y="0"/>
                    <a:pt x="121" y="3"/>
                    <a:pt x="93" y="8"/>
                  </a:cubicBezTo>
                  <a:cubicBezTo>
                    <a:pt x="0" y="21"/>
                    <a:pt x="7" y="167"/>
                    <a:pt x="93" y="188"/>
                  </a:cubicBezTo>
                  <a:cubicBezTo>
                    <a:pt x="166" y="204"/>
                    <a:pt x="242" y="199"/>
                    <a:pt x="312" y="225"/>
                  </a:cubicBezTo>
                  <a:cubicBezTo>
                    <a:pt x="373" y="247"/>
                    <a:pt x="410" y="286"/>
                    <a:pt x="450" y="334"/>
                  </a:cubicBezTo>
                  <a:cubicBezTo>
                    <a:pt x="470" y="358"/>
                    <a:pt x="493" y="368"/>
                    <a:pt x="515" y="368"/>
                  </a:cubicBezTo>
                  <a:cubicBezTo>
                    <a:pt x="581" y="368"/>
                    <a:pt x="643" y="284"/>
                    <a:pt x="608" y="214"/>
                  </a:cubicBezTo>
                  <a:cubicBezTo>
                    <a:pt x="535" y="67"/>
                    <a:pt x="34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890;p69"/>
            <p:cNvSpPr/>
            <p:nvPr/>
          </p:nvSpPr>
          <p:spPr>
            <a:xfrm>
              <a:off x="5567125" y="4954850"/>
              <a:ext cx="5475" cy="5000"/>
            </a:xfrm>
            <a:custGeom>
              <a:avLst/>
              <a:gdLst/>
              <a:ahLst/>
              <a:cxnLst/>
              <a:rect l="l" t="t" r="r" b="b"/>
              <a:pathLst>
                <a:path w="219" h="200" extrusionOk="0">
                  <a:moveTo>
                    <a:pt x="24" y="47"/>
                  </a:moveTo>
                  <a:cubicBezTo>
                    <a:pt x="24" y="47"/>
                    <a:pt x="24" y="48"/>
                    <a:pt x="24" y="48"/>
                  </a:cubicBezTo>
                  <a:lnTo>
                    <a:pt x="24" y="48"/>
                  </a:lnTo>
                  <a:cubicBezTo>
                    <a:pt x="24" y="48"/>
                    <a:pt x="24" y="47"/>
                    <a:pt x="24" y="47"/>
                  </a:cubicBezTo>
                  <a:close/>
                  <a:moveTo>
                    <a:pt x="105" y="0"/>
                  </a:moveTo>
                  <a:cubicBezTo>
                    <a:pt x="102" y="0"/>
                    <a:pt x="99" y="0"/>
                    <a:pt x="96" y="1"/>
                  </a:cubicBezTo>
                  <a:lnTo>
                    <a:pt x="96" y="1"/>
                  </a:lnTo>
                  <a:cubicBezTo>
                    <a:pt x="96" y="1"/>
                    <a:pt x="95" y="1"/>
                    <a:pt x="94" y="1"/>
                  </a:cubicBezTo>
                  <a:cubicBezTo>
                    <a:pt x="47" y="1"/>
                    <a:pt x="1" y="47"/>
                    <a:pt x="10" y="96"/>
                  </a:cubicBezTo>
                  <a:lnTo>
                    <a:pt x="10" y="96"/>
                  </a:lnTo>
                  <a:cubicBezTo>
                    <a:pt x="10" y="106"/>
                    <a:pt x="11" y="116"/>
                    <a:pt x="13" y="124"/>
                  </a:cubicBezTo>
                  <a:cubicBezTo>
                    <a:pt x="22" y="150"/>
                    <a:pt x="36" y="167"/>
                    <a:pt x="58" y="182"/>
                  </a:cubicBezTo>
                  <a:cubicBezTo>
                    <a:pt x="59" y="184"/>
                    <a:pt x="61" y="185"/>
                    <a:pt x="63" y="186"/>
                  </a:cubicBezTo>
                  <a:cubicBezTo>
                    <a:pt x="75" y="196"/>
                    <a:pt x="94" y="200"/>
                    <a:pt x="112" y="200"/>
                  </a:cubicBezTo>
                  <a:cubicBezTo>
                    <a:pt x="121" y="200"/>
                    <a:pt x="130" y="199"/>
                    <a:pt x="138" y="197"/>
                  </a:cubicBezTo>
                  <a:cubicBezTo>
                    <a:pt x="158" y="190"/>
                    <a:pt x="175" y="179"/>
                    <a:pt x="188" y="162"/>
                  </a:cubicBezTo>
                  <a:cubicBezTo>
                    <a:pt x="219" y="120"/>
                    <a:pt x="211" y="73"/>
                    <a:pt x="180" y="34"/>
                  </a:cubicBezTo>
                  <a:cubicBezTo>
                    <a:pt x="179" y="33"/>
                    <a:pt x="178" y="31"/>
                    <a:pt x="177" y="30"/>
                  </a:cubicBezTo>
                  <a:cubicBezTo>
                    <a:pt x="162" y="11"/>
                    <a:pt x="132"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891;p69"/>
            <p:cNvSpPr/>
            <p:nvPr/>
          </p:nvSpPr>
          <p:spPr>
            <a:xfrm>
              <a:off x="5260250" y="4586750"/>
              <a:ext cx="57675" cy="53425"/>
            </a:xfrm>
            <a:custGeom>
              <a:avLst/>
              <a:gdLst/>
              <a:ahLst/>
              <a:cxnLst/>
              <a:rect l="l" t="t" r="r" b="b"/>
              <a:pathLst>
                <a:path w="2307" h="2137" extrusionOk="0">
                  <a:moveTo>
                    <a:pt x="1233" y="0"/>
                  </a:moveTo>
                  <a:cubicBezTo>
                    <a:pt x="1218" y="0"/>
                    <a:pt x="1203" y="1"/>
                    <a:pt x="1189" y="1"/>
                  </a:cubicBezTo>
                  <a:cubicBezTo>
                    <a:pt x="957" y="7"/>
                    <a:pt x="719" y="71"/>
                    <a:pt x="526" y="204"/>
                  </a:cubicBezTo>
                  <a:cubicBezTo>
                    <a:pt x="330" y="338"/>
                    <a:pt x="176" y="542"/>
                    <a:pt x="96" y="766"/>
                  </a:cubicBezTo>
                  <a:cubicBezTo>
                    <a:pt x="19" y="985"/>
                    <a:pt x="1" y="1246"/>
                    <a:pt x="82" y="1468"/>
                  </a:cubicBezTo>
                  <a:cubicBezTo>
                    <a:pt x="157" y="1673"/>
                    <a:pt x="304" y="1844"/>
                    <a:pt x="488" y="1959"/>
                  </a:cubicBezTo>
                  <a:cubicBezTo>
                    <a:pt x="679" y="2078"/>
                    <a:pt x="904" y="2137"/>
                    <a:pt x="1131" y="2137"/>
                  </a:cubicBezTo>
                  <a:cubicBezTo>
                    <a:pt x="1378" y="2137"/>
                    <a:pt x="1625" y="2067"/>
                    <a:pt x="1828" y="1928"/>
                  </a:cubicBezTo>
                  <a:cubicBezTo>
                    <a:pt x="2018" y="1797"/>
                    <a:pt x="2152" y="1615"/>
                    <a:pt x="2227" y="1398"/>
                  </a:cubicBezTo>
                  <a:cubicBezTo>
                    <a:pt x="2307" y="1162"/>
                    <a:pt x="2302" y="908"/>
                    <a:pt x="2231" y="672"/>
                  </a:cubicBezTo>
                  <a:cubicBezTo>
                    <a:pt x="2162" y="456"/>
                    <a:pt x="2017" y="264"/>
                    <a:pt x="1818" y="149"/>
                  </a:cubicBezTo>
                  <a:cubicBezTo>
                    <a:pt x="1644" y="47"/>
                    <a:pt x="1435" y="0"/>
                    <a:pt x="1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892;p69"/>
            <p:cNvSpPr/>
            <p:nvPr/>
          </p:nvSpPr>
          <p:spPr>
            <a:xfrm>
              <a:off x="5291025" y="4586775"/>
              <a:ext cx="22150" cy="16700"/>
            </a:xfrm>
            <a:custGeom>
              <a:avLst/>
              <a:gdLst/>
              <a:ahLst/>
              <a:cxnLst/>
              <a:rect l="l" t="t" r="r" b="b"/>
              <a:pathLst>
                <a:path w="886" h="668" extrusionOk="0">
                  <a:moveTo>
                    <a:pt x="32" y="0"/>
                  </a:moveTo>
                  <a:cubicBezTo>
                    <a:pt x="0" y="106"/>
                    <a:pt x="11" y="254"/>
                    <a:pt x="34" y="338"/>
                  </a:cubicBezTo>
                  <a:cubicBezTo>
                    <a:pt x="68" y="477"/>
                    <a:pt x="168" y="606"/>
                    <a:pt x="308" y="649"/>
                  </a:cubicBezTo>
                  <a:cubicBezTo>
                    <a:pt x="350" y="662"/>
                    <a:pt x="391" y="667"/>
                    <a:pt x="432" y="667"/>
                  </a:cubicBezTo>
                  <a:cubicBezTo>
                    <a:pt x="606" y="667"/>
                    <a:pt x="773" y="568"/>
                    <a:pt x="885" y="433"/>
                  </a:cubicBezTo>
                  <a:cubicBezTo>
                    <a:pt x="809" y="317"/>
                    <a:pt x="708" y="218"/>
                    <a:pt x="587" y="148"/>
                  </a:cubicBezTo>
                  <a:cubicBezTo>
                    <a:pt x="421" y="52"/>
                    <a:pt x="226" y="5"/>
                    <a:pt x="3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893;p69"/>
            <p:cNvSpPr/>
            <p:nvPr/>
          </p:nvSpPr>
          <p:spPr>
            <a:xfrm>
              <a:off x="5260550" y="4607975"/>
              <a:ext cx="56800" cy="32175"/>
            </a:xfrm>
            <a:custGeom>
              <a:avLst/>
              <a:gdLst/>
              <a:ahLst/>
              <a:cxnLst/>
              <a:rect l="l" t="t" r="r" b="b"/>
              <a:pathLst>
                <a:path w="2272" h="1287" extrusionOk="0">
                  <a:moveTo>
                    <a:pt x="59" y="0"/>
                  </a:moveTo>
                  <a:lnTo>
                    <a:pt x="59" y="0"/>
                  </a:lnTo>
                  <a:cubicBezTo>
                    <a:pt x="4" y="200"/>
                    <a:pt x="1" y="425"/>
                    <a:pt x="70" y="618"/>
                  </a:cubicBezTo>
                  <a:cubicBezTo>
                    <a:pt x="145" y="823"/>
                    <a:pt x="292" y="994"/>
                    <a:pt x="476" y="1108"/>
                  </a:cubicBezTo>
                  <a:cubicBezTo>
                    <a:pt x="667" y="1227"/>
                    <a:pt x="893" y="1286"/>
                    <a:pt x="1119" y="1286"/>
                  </a:cubicBezTo>
                  <a:cubicBezTo>
                    <a:pt x="1366" y="1286"/>
                    <a:pt x="1613" y="1216"/>
                    <a:pt x="1816" y="1077"/>
                  </a:cubicBezTo>
                  <a:cubicBezTo>
                    <a:pt x="2006" y="947"/>
                    <a:pt x="2140" y="765"/>
                    <a:pt x="2215" y="547"/>
                  </a:cubicBezTo>
                  <a:cubicBezTo>
                    <a:pt x="2249" y="452"/>
                    <a:pt x="2266" y="354"/>
                    <a:pt x="2271" y="256"/>
                  </a:cubicBezTo>
                  <a:lnTo>
                    <a:pt x="2271" y="256"/>
                  </a:lnTo>
                  <a:cubicBezTo>
                    <a:pt x="2219" y="396"/>
                    <a:pt x="2077" y="536"/>
                    <a:pt x="1946" y="624"/>
                  </a:cubicBezTo>
                  <a:cubicBezTo>
                    <a:pt x="1698" y="787"/>
                    <a:pt x="1434" y="860"/>
                    <a:pt x="1184" y="860"/>
                  </a:cubicBezTo>
                  <a:cubicBezTo>
                    <a:pt x="643" y="860"/>
                    <a:pt x="167" y="518"/>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894;p69"/>
            <p:cNvSpPr/>
            <p:nvPr/>
          </p:nvSpPr>
          <p:spPr>
            <a:xfrm>
              <a:off x="5305775" y="4602600"/>
              <a:ext cx="5525" cy="5050"/>
            </a:xfrm>
            <a:custGeom>
              <a:avLst/>
              <a:gdLst/>
              <a:ahLst/>
              <a:cxnLst/>
              <a:rect l="l" t="t" r="r" b="b"/>
              <a:pathLst>
                <a:path w="221" h="202" extrusionOk="0">
                  <a:moveTo>
                    <a:pt x="26" y="48"/>
                  </a:moveTo>
                  <a:cubicBezTo>
                    <a:pt x="26" y="48"/>
                    <a:pt x="26" y="49"/>
                    <a:pt x="26" y="49"/>
                  </a:cubicBezTo>
                  <a:lnTo>
                    <a:pt x="26" y="49"/>
                  </a:lnTo>
                  <a:cubicBezTo>
                    <a:pt x="26" y="49"/>
                    <a:pt x="26" y="49"/>
                    <a:pt x="26" y="48"/>
                  </a:cubicBezTo>
                  <a:close/>
                  <a:moveTo>
                    <a:pt x="95" y="1"/>
                  </a:moveTo>
                  <a:cubicBezTo>
                    <a:pt x="47" y="1"/>
                    <a:pt x="1" y="48"/>
                    <a:pt x="11" y="98"/>
                  </a:cubicBezTo>
                  <a:lnTo>
                    <a:pt x="11" y="98"/>
                  </a:lnTo>
                  <a:cubicBezTo>
                    <a:pt x="11" y="108"/>
                    <a:pt x="12" y="118"/>
                    <a:pt x="14" y="126"/>
                  </a:cubicBezTo>
                  <a:cubicBezTo>
                    <a:pt x="23" y="151"/>
                    <a:pt x="38" y="168"/>
                    <a:pt x="59" y="183"/>
                  </a:cubicBezTo>
                  <a:cubicBezTo>
                    <a:pt x="60" y="184"/>
                    <a:pt x="63" y="187"/>
                    <a:pt x="64" y="188"/>
                  </a:cubicBezTo>
                  <a:cubicBezTo>
                    <a:pt x="77" y="197"/>
                    <a:pt x="96" y="201"/>
                    <a:pt x="114" y="201"/>
                  </a:cubicBezTo>
                  <a:cubicBezTo>
                    <a:pt x="124" y="201"/>
                    <a:pt x="133" y="200"/>
                    <a:pt x="140" y="198"/>
                  </a:cubicBezTo>
                  <a:cubicBezTo>
                    <a:pt x="160" y="191"/>
                    <a:pt x="177" y="179"/>
                    <a:pt x="189" y="163"/>
                  </a:cubicBezTo>
                  <a:cubicBezTo>
                    <a:pt x="220" y="122"/>
                    <a:pt x="213" y="74"/>
                    <a:pt x="182" y="35"/>
                  </a:cubicBezTo>
                  <a:cubicBezTo>
                    <a:pt x="180" y="34"/>
                    <a:pt x="179" y="31"/>
                    <a:pt x="178" y="30"/>
                  </a:cubicBezTo>
                  <a:cubicBezTo>
                    <a:pt x="163" y="11"/>
                    <a:pt x="134" y="1"/>
                    <a:pt x="107" y="1"/>
                  </a:cubicBezTo>
                  <a:cubicBezTo>
                    <a:pt x="106" y="1"/>
                    <a:pt x="105" y="1"/>
                    <a:pt x="103" y="1"/>
                  </a:cubicBezTo>
                  <a:lnTo>
                    <a:pt x="103" y="1"/>
                  </a:lnTo>
                  <a:cubicBezTo>
                    <a:pt x="101" y="1"/>
                    <a:pt x="9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895;p69"/>
            <p:cNvSpPr/>
            <p:nvPr/>
          </p:nvSpPr>
          <p:spPr>
            <a:xfrm>
              <a:off x="5720125" y="4872675"/>
              <a:ext cx="162250" cy="174500"/>
            </a:xfrm>
            <a:custGeom>
              <a:avLst/>
              <a:gdLst/>
              <a:ahLst/>
              <a:cxnLst/>
              <a:rect l="l" t="t" r="r" b="b"/>
              <a:pathLst>
                <a:path w="6490" h="6980" extrusionOk="0">
                  <a:moveTo>
                    <a:pt x="1569" y="1"/>
                  </a:moveTo>
                  <a:cubicBezTo>
                    <a:pt x="1110" y="1"/>
                    <a:pt x="131" y="652"/>
                    <a:pt x="62" y="964"/>
                  </a:cubicBezTo>
                  <a:cubicBezTo>
                    <a:pt x="1" y="1241"/>
                    <a:pt x="653" y="1954"/>
                    <a:pt x="807" y="2190"/>
                  </a:cubicBezTo>
                  <a:cubicBezTo>
                    <a:pt x="1129" y="2691"/>
                    <a:pt x="1453" y="3191"/>
                    <a:pt x="1777" y="3693"/>
                  </a:cubicBezTo>
                  <a:cubicBezTo>
                    <a:pt x="2423" y="4694"/>
                    <a:pt x="3070" y="5695"/>
                    <a:pt x="3715" y="6697"/>
                  </a:cubicBezTo>
                  <a:cubicBezTo>
                    <a:pt x="3775" y="6788"/>
                    <a:pt x="3836" y="6882"/>
                    <a:pt x="3931" y="6935"/>
                  </a:cubicBezTo>
                  <a:cubicBezTo>
                    <a:pt x="3989" y="6967"/>
                    <a:pt x="4051" y="6980"/>
                    <a:pt x="4114" y="6980"/>
                  </a:cubicBezTo>
                  <a:cubicBezTo>
                    <a:pt x="4249" y="6980"/>
                    <a:pt x="4392" y="6921"/>
                    <a:pt x="4516" y="6858"/>
                  </a:cubicBezTo>
                  <a:cubicBezTo>
                    <a:pt x="5080" y="6571"/>
                    <a:pt x="5602" y="6207"/>
                    <a:pt x="6064" y="5776"/>
                  </a:cubicBezTo>
                  <a:cubicBezTo>
                    <a:pt x="6276" y="5576"/>
                    <a:pt x="6489" y="5329"/>
                    <a:pt x="6481" y="5039"/>
                  </a:cubicBezTo>
                  <a:cubicBezTo>
                    <a:pt x="6474" y="4849"/>
                    <a:pt x="6374" y="4677"/>
                    <a:pt x="6270" y="4517"/>
                  </a:cubicBezTo>
                  <a:cubicBezTo>
                    <a:pt x="5470" y="3296"/>
                    <a:pt x="4666" y="2516"/>
                    <a:pt x="3488" y="1446"/>
                  </a:cubicBezTo>
                  <a:cubicBezTo>
                    <a:pt x="2792" y="812"/>
                    <a:pt x="1946" y="163"/>
                    <a:pt x="1710" y="31"/>
                  </a:cubicBezTo>
                  <a:cubicBezTo>
                    <a:pt x="1672" y="10"/>
                    <a:pt x="1624"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896;p69"/>
            <p:cNvSpPr/>
            <p:nvPr/>
          </p:nvSpPr>
          <p:spPr>
            <a:xfrm>
              <a:off x="5719050" y="4871150"/>
              <a:ext cx="165350" cy="177600"/>
            </a:xfrm>
            <a:custGeom>
              <a:avLst/>
              <a:gdLst/>
              <a:ahLst/>
              <a:cxnLst/>
              <a:rect l="l" t="t" r="r" b="b"/>
              <a:pathLst>
                <a:path w="6614" h="7104" extrusionOk="0">
                  <a:moveTo>
                    <a:pt x="1573" y="133"/>
                  </a:moveTo>
                  <a:cubicBezTo>
                    <a:pt x="1675" y="133"/>
                    <a:pt x="1762" y="168"/>
                    <a:pt x="1870" y="242"/>
                  </a:cubicBezTo>
                  <a:cubicBezTo>
                    <a:pt x="2440" y="631"/>
                    <a:pt x="2975" y="1088"/>
                    <a:pt x="3486" y="1550"/>
                  </a:cubicBezTo>
                  <a:cubicBezTo>
                    <a:pt x="4441" y="2419"/>
                    <a:pt x="5369" y="3309"/>
                    <a:pt x="6102" y="4378"/>
                  </a:cubicBezTo>
                  <a:cubicBezTo>
                    <a:pt x="6322" y="4700"/>
                    <a:pt x="6591" y="5050"/>
                    <a:pt x="6359" y="5442"/>
                  </a:cubicBezTo>
                  <a:cubicBezTo>
                    <a:pt x="6186" y="5734"/>
                    <a:pt x="5880" y="5965"/>
                    <a:pt x="5617" y="6172"/>
                  </a:cubicBezTo>
                  <a:cubicBezTo>
                    <a:pt x="5325" y="6400"/>
                    <a:pt x="5013" y="6604"/>
                    <a:pt x="4687" y="6781"/>
                  </a:cubicBezTo>
                  <a:cubicBezTo>
                    <a:pt x="4533" y="6863"/>
                    <a:pt x="4351" y="6980"/>
                    <a:pt x="4171" y="6980"/>
                  </a:cubicBezTo>
                  <a:cubicBezTo>
                    <a:pt x="4169" y="6980"/>
                    <a:pt x="4166" y="6980"/>
                    <a:pt x="4164" y="6979"/>
                  </a:cubicBezTo>
                  <a:cubicBezTo>
                    <a:pt x="3903" y="6972"/>
                    <a:pt x="3776" y="6672"/>
                    <a:pt x="3654" y="6482"/>
                  </a:cubicBezTo>
                  <a:cubicBezTo>
                    <a:pt x="2810" y="5174"/>
                    <a:pt x="1966" y="3868"/>
                    <a:pt x="1124" y="2560"/>
                  </a:cubicBezTo>
                  <a:cubicBezTo>
                    <a:pt x="862" y="2154"/>
                    <a:pt x="532" y="1789"/>
                    <a:pt x="288" y="1375"/>
                  </a:cubicBezTo>
                  <a:cubicBezTo>
                    <a:pt x="183" y="1199"/>
                    <a:pt x="116" y="1057"/>
                    <a:pt x="255" y="887"/>
                  </a:cubicBezTo>
                  <a:cubicBezTo>
                    <a:pt x="383" y="732"/>
                    <a:pt x="553" y="608"/>
                    <a:pt x="718" y="498"/>
                  </a:cubicBezTo>
                  <a:cubicBezTo>
                    <a:pt x="923" y="361"/>
                    <a:pt x="1147" y="237"/>
                    <a:pt x="1384" y="165"/>
                  </a:cubicBezTo>
                  <a:cubicBezTo>
                    <a:pt x="1456" y="144"/>
                    <a:pt x="1517" y="133"/>
                    <a:pt x="1573" y="133"/>
                  </a:cubicBezTo>
                  <a:close/>
                  <a:moveTo>
                    <a:pt x="1594" y="1"/>
                  </a:moveTo>
                  <a:cubicBezTo>
                    <a:pt x="1577" y="1"/>
                    <a:pt x="1559" y="2"/>
                    <a:pt x="1541" y="4"/>
                  </a:cubicBezTo>
                  <a:cubicBezTo>
                    <a:pt x="1345" y="24"/>
                    <a:pt x="1154" y="111"/>
                    <a:pt x="980" y="199"/>
                  </a:cubicBezTo>
                  <a:cubicBezTo>
                    <a:pt x="758" y="313"/>
                    <a:pt x="546" y="452"/>
                    <a:pt x="356" y="613"/>
                  </a:cubicBezTo>
                  <a:cubicBezTo>
                    <a:pt x="243" y="710"/>
                    <a:pt x="94" y="837"/>
                    <a:pt x="51" y="988"/>
                  </a:cubicBezTo>
                  <a:cubicBezTo>
                    <a:pt x="1" y="1163"/>
                    <a:pt x="128" y="1359"/>
                    <a:pt x="217" y="1498"/>
                  </a:cubicBezTo>
                  <a:cubicBezTo>
                    <a:pt x="351" y="1710"/>
                    <a:pt x="511" y="1905"/>
                    <a:pt x="664" y="2103"/>
                  </a:cubicBezTo>
                  <a:cubicBezTo>
                    <a:pt x="892" y="2397"/>
                    <a:pt x="1080" y="2721"/>
                    <a:pt x="1281" y="3033"/>
                  </a:cubicBezTo>
                  <a:cubicBezTo>
                    <a:pt x="1526" y="3412"/>
                    <a:pt x="1769" y="3791"/>
                    <a:pt x="2014" y="4168"/>
                  </a:cubicBezTo>
                  <a:cubicBezTo>
                    <a:pt x="2510" y="4937"/>
                    <a:pt x="3006" y="5705"/>
                    <a:pt x="3501" y="6475"/>
                  </a:cubicBezTo>
                  <a:cubicBezTo>
                    <a:pt x="3661" y="6721"/>
                    <a:pt x="3818" y="7103"/>
                    <a:pt x="4162" y="7103"/>
                  </a:cubicBezTo>
                  <a:cubicBezTo>
                    <a:pt x="4163" y="7103"/>
                    <a:pt x="4164" y="7103"/>
                    <a:pt x="4165" y="7103"/>
                  </a:cubicBezTo>
                  <a:cubicBezTo>
                    <a:pt x="4501" y="7100"/>
                    <a:pt x="4857" y="6838"/>
                    <a:pt x="5129" y="6667"/>
                  </a:cubicBezTo>
                  <a:cubicBezTo>
                    <a:pt x="5452" y="6464"/>
                    <a:pt x="5757" y="6233"/>
                    <a:pt x="6042" y="5978"/>
                  </a:cubicBezTo>
                  <a:cubicBezTo>
                    <a:pt x="6278" y="5767"/>
                    <a:pt x="6553" y="5509"/>
                    <a:pt x="6582" y="5173"/>
                  </a:cubicBezTo>
                  <a:cubicBezTo>
                    <a:pt x="6614" y="4792"/>
                    <a:pt x="6299" y="4437"/>
                    <a:pt x="6093" y="4148"/>
                  </a:cubicBezTo>
                  <a:cubicBezTo>
                    <a:pt x="5872" y="3836"/>
                    <a:pt x="5635" y="3534"/>
                    <a:pt x="5383" y="3247"/>
                  </a:cubicBezTo>
                  <a:cubicBezTo>
                    <a:pt x="4826" y="2608"/>
                    <a:pt x="4201" y="2033"/>
                    <a:pt x="3576" y="1462"/>
                  </a:cubicBezTo>
                  <a:cubicBezTo>
                    <a:pt x="3576" y="1462"/>
                    <a:pt x="3575" y="1462"/>
                    <a:pt x="3575" y="1461"/>
                  </a:cubicBezTo>
                  <a:lnTo>
                    <a:pt x="3575" y="1461"/>
                  </a:lnTo>
                  <a:cubicBezTo>
                    <a:pt x="3065" y="999"/>
                    <a:pt x="2532" y="549"/>
                    <a:pt x="1965" y="155"/>
                  </a:cubicBezTo>
                  <a:cubicBezTo>
                    <a:pt x="1841" y="69"/>
                    <a:pt x="1739" y="1"/>
                    <a:pt x="1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897;p69"/>
            <p:cNvSpPr/>
            <p:nvPr/>
          </p:nvSpPr>
          <p:spPr>
            <a:xfrm>
              <a:off x="5728100" y="4687475"/>
              <a:ext cx="228000" cy="78225"/>
            </a:xfrm>
            <a:custGeom>
              <a:avLst/>
              <a:gdLst/>
              <a:ahLst/>
              <a:cxnLst/>
              <a:rect l="l" t="t" r="r" b="b"/>
              <a:pathLst>
                <a:path w="9120" h="3129" extrusionOk="0">
                  <a:moveTo>
                    <a:pt x="7272" y="1"/>
                  </a:moveTo>
                  <a:cubicBezTo>
                    <a:pt x="4951" y="1"/>
                    <a:pt x="2631" y="398"/>
                    <a:pt x="444" y="1174"/>
                  </a:cubicBezTo>
                  <a:cubicBezTo>
                    <a:pt x="315" y="1220"/>
                    <a:pt x="180" y="1272"/>
                    <a:pt x="99" y="1384"/>
                  </a:cubicBezTo>
                  <a:cubicBezTo>
                    <a:pt x="0" y="1520"/>
                    <a:pt x="15" y="1705"/>
                    <a:pt x="39" y="1872"/>
                  </a:cubicBezTo>
                  <a:cubicBezTo>
                    <a:pt x="93" y="2235"/>
                    <a:pt x="180" y="2592"/>
                    <a:pt x="298" y="2940"/>
                  </a:cubicBezTo>
                  <a:cubicBezTo>
                    <a:pt x="317" y="2998"/>
                    <a:pt x="341" y="3060"/>
                    <a:pt x="391" y="3096"/>
                  </a:cubicBezTo>
                  <a:cubicBezTo>
                    <a:pt x="422" y="3119"/>
                    <a:pt x="456" y="3128"/>
                    <a:pt x="491" y="3128"/>
                  </a:cubicBezTo>
                  <a:cubicBezTo>
                    <a:pt x="579" y="3128"/>
                    <a:pt x="676" y="3069"/>
                    <a:pt x="754" y="3014"/>
                  </a:cubicBezTo>
                  <a:cubicBezTo>
                    <a:pt x="1891" y="2193"/>
                    <a:pt x="3277" y="1776"/>
                    <a:pt x="4664" y="1573"/>
                  </a:cubicBezTo>
                  <a:cubicBezTo>
                    <a:pt x="6051" y="1369"/>
                    <a:pt x="7460" y="1365"/>
                    <a:pt x="8861" y="1292"/>
                  </a:cubicBezTo>
                  <a:cubicBezTo>
                    <a:pt x="8919" y="1290"/>
                    <a:pt x="8981" y="1285"/>
                    <a:pt x="9024" y="1247"/>
                  </a:cubicBezTo>
                  <a:cubicBezTo>
                    <a:pt x="9120" y="1167"/>
                    <a:pt x="9068" y="1015"/>
                    <a:pt x="9008" y="906"/>
                  </a:cubicBezTo>
                  <a:cubicBezTo>
                    <a:pt x="8863" y="637"/>
                    <a:pt x="8716" y="368"/>
                    <a:pt x="8570" y="98"/>
                  </a:cubicBezTo>
                  <a:lnTo>
                    <a:pt x="8461" y="36"/>
                  </a:lnTo>
                  <a:cubicBezTo>
                    <a:pt x="8065" y="12"/>
                    <a:pt x="7669" y="1"/>
                    <a:pt x="7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898;p69"/>
            <p:cNvSpPr/>
            <p:nvPr/>
          </p:nvSpPr>
          <p:spPr>
            <a:xfrm>
              <a:off x="5725550" y="4685950"/>
              <a:ext cx="232150" cy="81175"/>
            </a:xfrm>
            <a:custGeom>
              <a:avLst/>
              <a:gdLst/>
              <a:ahLst/>
              <a:cxnLst/>
              <a:rect l="l" t="t" r="r" b="b"/>
              <a:pathLst>
                <a:path w="9286" h="3247" extrusionOk="0">
                  <a:moveTo>
                    <a:pt x="7358" y="127"/>
                  </a:moveTo>
                  <a:cubicBezTo>
                    <a:pt x="7394" y="127"/>
                    <a:pt x="7429" y="127"/>
                    <a:pt x="7465" y="128"/>
                  </a:cubicBezTo>
                  <a:cubicBezTo>
                    <a:pt x="7647" y="129"/>
                    <a:pt x="7831" y="132"/>
                    <a:pt x="8013" y="138"/>
                  </a:cubicBezTo>
                  <a:cubicBezTo>
                    <a:pt x="8028" y="138"/>
                    <a:pt x="8044" y="139"/>
                    <a:pt x="8060" y="139"/>
                  </a:cubicBezTo>
                  <a:cubicBezTo>
                    <a:pt x="8128" y="139"/>
                    <a:pt x="8203" y="135"/>
                    <a:pt x="8278" y="135"/>
                  </a:cubicBezTo>
                  <a:cubicBezTo>
                    <a:pt x="8377" y="135"/>
                    <a:pt x="8475" y="141"/>
                    <a:pt x="8554" y="169"/>
                  </a:cubicBezTo>
                  <a:cubicBezTo>
                    <a:pt x="8675" y="210"/>
                    <a:pt x="8724" y="395"/>
                    <a:pt x="8781" y="498"/>
                  </a:cubicBezTo>
                  <a:cubicBezTo>
                    <a:pt x="8872" y="667"/>
                    <a:pt x="8964" y="834"/>
                    <a:pt x="9056" y="1003"/>
                  </a:cubicBezTo>
                  <a:cubicBezTo>
                    <a:pt x="9059" y="1008"/>
                    <a:pt x="9062" y="1012"/>
                    <a:pt x="9066" y="1016"/>
                  </a:cubicBezTo>
                  <a:lnTo>
                    <a:pt x="9066" y="1016"/>
                  </a:lnTo>
                  <a:cubicBezTo>
                    <a:pt x="9082" y="1045"/>
                    <a:pt x="9105" y="1085"/>
                    <a:pt x="9103" y="1112"/>
                  </a:cubicBezTo>
                  <a:cubicBezTo>
                    <a:pt x="9100" y="1157"/>
                    <a:pt x="9012" y="1266"/>
                    <a:pt x="8961" y="1291"/>
                  </a:cubicBezTo>
                  <a:cubicBezTo>
                    <a:pt x="8936" y="1303"/>
                    <a:pt x="8898" y="1306"/>
                    <a:pt x="8858" y="1306"/>
                  </a:cubicBezTo>
                  <a:cubicBezTo>
                    <a:pt x="8813" y="1306"/>
                    <a:pt x="8765" y="1302"/>
                    <a:pt x="8731" y="1302"/>
                  </a:cubicBezTo>
                  <a:cubicBezTo>
                    <a:pt x="8726" y="1302"/>
                    <a:pt x="8723" y="1302"/>
                    <a:pt x="8719" y="1302"/>
                  </a:cubicBezTo>
                  <a:lnTo>
                    <a:pt x="8193" y="1326"/>
                  </a:lnTo>
                  <a:cubicBezTo>
                    <a:pt x="7843" y="1340"/>
                    <a:pt x="7492" y="1353"/>
                    <a:pt x="7141" y="1369"/>
                  </a:cubicBezTo>
                  <a:cubicBezTo>
                    <a:pt x="6467" y="1400"/>
                    <a:pt x="5795" y="1442"/>
                    <a:pt x="5125" y="1524"/>
                  </a:cubicBezTo>
                  <a:cubicBezTo>
                    <a:pt x="3945" y="1669"/>
                    <a:pt x="2767" y="1946"/>
                    <a:pt x="1703" y="2488"/>
                  </a:cubicBezTo>
                  <a:cubicBezTo>
                    <a:pt x="1438" y="2622"/>
                    <a:pt x="1183" y="2772"/>
                    <a:pt x="940" y="2941"/>
                  </a:cubicBezTo>
                  <a:cubicBezTo>
                    <a:pt x="887" y="2977"/>
                    <a:pt x="833" y="3030"/>
                    <a:pt x="775" y="3058"/>
                  </a:cubicBezTo>
                  <a:cubicBezTo>
                    <a:pt x="731" y="3078"/>
                    <a:pt x="725" y="3089"/>
                    <a:pt x="714" y="3089"/>
                  </a:cubicBezTo>
                  <a:cubicBezTo>
                    <a:pt x="702" y="3089"/>
                    <a:pt x="683" y="3073"/>
                    <a:pt x="591" y="3038"/>
                  </a:cubicBezTo>
                  <a:cubicBezTo>
                    <a:pt x="411" y="2968"/>
                    <a:pt x="488" y="3019"/>
                    <a:pt x="433" y="2913"/>
                  </a:cubicBezTo>
                  <a:cubicBezTo>
                    <a:pt x="361" y="2769"/>
                    <a:pt x="333" y="2578"/>
                    <a:pt x="296" y="2421"/>
                  </a:cubicBezTo>
                  <a:cubicBezTo>
                    <a:pt x="222" y="2111"/>
                    <a:pt x="38" y="1574"/>
                    <a:pt x="386" y="1374"/>
                  </a:cubicBezTo>
                  <a:cubicBezTo>
                    <a:pt x="657" y="1218"/>
                    <a:pt x="1008" y="1144"/>
                    <a:pt x="1304" y="1051"/>
                  </a:cubicBezTo>
                  <a:cubicBezTo>
                    <a:pt x="2583" y="652"/>
                    <a:pt x="3903" y="380"/>
                    <a:pt x="5235" y="240"/>
                  </a:cubicBezTo>
                  <a:cubicBezTo>
                    <a:pt x="5940" y="166"/>
                    <a:pt x="6649" y="127"/>
                    <a:pt x="7358" y="127"/>
                  </a:cubicBezTo>
                  <a:close/>
                  <a:moveTo>
                    <a:pt x="7364" y="0"/>
                  </a:moveTo>
                  <a:cubicBezTo>
                    <a:pt x="6759" y="0"/>
                    <a:pt x="6153" y="27"/>
                    <a:pt x="5549" y="81"/>
                  </a:cubicBezTo>
                  <a:cubicBezTo>
                    <a:pt x="4022" y="218"/>
                    <a:pt x="2508" y="526"/>
                    <a:pt x="1049" y="998"/>
                  </a:cubicBezTo>
                  <a:cubicBezTo>
                    <a:pt x="784" y="1085"/>
                    <a:pt x="400" y="1150"/>
                    <a:pt x="195" y="1356"/>
                  </a:cubicBezTo>
                  <a:cubicBezTo>
                    <a:pt x="0" y="1553"/>
                    <a:pt x="64" y="1861"/>
                    <a:pt x="107" y="2104"/>
                  </a:cubicBezTo>
                  <a:cubicBezTo>
                    <a:pt x="138" y="2285"/>
                    <a:pt x="178" y="2464"/>
                    <a:pt x="225" y="2641"/>
                  </a:cubicBezTo>
                  <a:cubicBezTo>
                    <a:pt x="266" y="2795"/>
                    <a:pt x="299" y="2980"/>
                    <a:pt x="382" y="3118"/>
                  </a:cubicBezTo>
                  <a:cubicBezTo>
                    <a:pt x="438" y="3212"/>
                    <a:pt x="510" y="3246"/>
                    <a:pt x="588" y="3246"/>
                  </a:cubicBezTo>
                  <a:cubicBezTo>
                    <a:pt x="698" y="3246"/>
                    <a:pt x="818" y="3176"/>
                    <a:pt x="917" y="3108"/>
                  </a:cubicBezTo>
                  <a:cubicBezTo>
                    <a:pt x="2125" y="2263"/>
                    <a:pt x="3558" y="1852"/>
                    <a:pt x="5007" y="1662"/>
                  </a:cubicBezTo>
                  <a:cubicBezTo>
                    <a:pt x="5889" y="1547"/>
                    <a:pt x="6779" y="1507"/>
                    <a:pt x="7668" y="1470"/>
                  </a:cubicBezTo>
                  <a:cubicBezTo>
                    <a:pt x="8110" y="1452"/>
                    <a:pt x="8583" y="1480"/>
                    <a:pt x="9021" y="1410"/>
                  </a:cubicBezTo>
                  <a:cubicBezTo>
                    <a:pt x="9286" y="1369"/>
                    <a:pt x="9262" y="1134"/>
                    <a:pt x="9167" y="940"/>
                  </a:cubicBezTo>
                  <a:lnTo>
                    <a:pt x="9167" y="940"/>
                  </a:lnTo>
                  <a:cubicBezTo>
                    <a:pt x="9167" y="939"/>
                    <a:pt x="9166" y="937"/>
                    <a:pt x="9165" y="936"/>
                  </a:cubicBezTo>
                  <a:lnTo>
                    <a:pt x="9165" y="936"/>
                  </a:lnTo>
                  <a:cubicBezTo>
                    <a:pt x="9165" y="936"/>
                    <a:pt x="9165" y="936"/>
                    <a:pt x="9165" y="936"/>
                  </a:cubicBezTo>
                  <a:cubicBezTo>
                    <a:pt x="9164" y="934"/>
                    <a:pt x="9164" y="933"/>
                    <a:pt x="9163" y="931"/>
                  </a:cubicBezTo>
                  <a:lnTo>
                    <a:pt x="9163" y="931"/>
                  </a:lnTo>
                  <a:lnTo>
                    <a:pt x="8910" y="465"/>
                  </a:lnTo>
                  <a:cubicBezTo>
                    <a:pt x="8848" y="351"/>
                    <a:pt x="8794" y="179"/>
                    <a:pt x="8693" y="99"/>
                  </a:cubicBezTo>
                  <a:cubicBezTo>
                    <a:pt x="8628" y="45"/>
                    <a:pt x="8566" y="35"/>
                    <a:pt x="8485" y="30"/>
                  </a:cubicBezTo>
                  <a:cubicBezTo>
                    <a:pt x="8276" y="17"/>
                    <a:pt x="8068" y="11"/>
                    <a:pt x="7858" y="6"/>
                  </a:cubicBezTo>
                  <a:cubicBezTo>
                    <a:pt x="7694" y="2"/>
                    <a:pt x="7529" y="0"/>
                    <a:pt x="7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899;p69"/>
            <p:cNvSpPr/>
            <p:nvPr/>
          </p:nvSpPr>
          <p:spPr>
            <a:xfrm>
              <a:off x="5490025" y="4584375"/>
              <a:ext cx="120000" cy="123825"/>
            </a:xfrm>
            <a:custGeom>
              <a:avLst/>
              <a:gdLst/>
              <a:ahLst/>
              <a:cxnLst/>
              <a:rect l="l" t="t" r="r" b="b"/>
              <a:pathLst>
                <a:path w="4800" h="4953" extrusionOk="0">
                  <a:moveTo>
                    <a:pt x="2728" y="0"/>
                  </a:moveTo>
                  <a:cubicBezTo>
                    <a:pt x="2640" y="0"/>
                    <a:pt x="2547" y="6"/>
                    <a:pt x="2467" y="45"/>
                  </a:cubicBezTo>
                  <a:cubicBezTo>
                    <a:pt x="2385" y="84"/>
                    <a:pt x="2320" y="154"/>
                    <a:pt x="2261" y="223"/>
                  </a:cubicBezTo>
                  <a:cubicBezTo>
                    <a:pt x="1543" y="1057"/>
                    <a:pt x="1046" y="2054"/>
                    <a:pt x="557" y="3038"/>
                  </a:cubicBezTo>
                  <a:cubicBezTo>
                    <a:pt x="282" y="3591"/>
                    <a:pt x="0" y="4174"/>
                    <a:pt x="37" y="4790"/>
                  </a:cubicBezTo>
                  <a:cubicBezTo>
                    <a:pt x="426" y="4898"/>
                    <a:pt x="829" y="4952"/>
                    <a:pt x="1233" y="4952"/>
                  </a:cubicBezTo>
                  <a:cubicBezTo>
                    <a:pt x="1494" y="4952"/>
                    <a:pt x="1755" y="4930"/>
                    <a:pt x="2012" y="4884"/>
                  </a:cubicBezTo>
                  <a:cubicBezTo>
                    <a:pt x="2112" y="4866"/>
                    <a:pt x="2259" y="4346"/>
                    <a:pt x="2334" y="4003"/>
                  </a:cubicBezTo>
                  <a:lnTo>
                    <a:pt x="2359" y="3858"/>
                  </a:lnTo>
                  <a:cubicBezTo>
                    <a:pt x="2866" y="2547"/>
                    <a:pt x="3715" y="1372"/>
                    <a:pt x="4799" y="480"/>
                  </a:cubicBezTo>
                  <a:cubicBezTo>
                    <a:pt x="4164" y="181"/>
                    <a:pt x="3465" y="16"/>
                    <a:pt x="2763" y="0"/>
                  </a:cubicBezTo>
                  <a:cubicBezTo>
                    <a:pt x="2751" y="0"/>
                    <a:pt x="2740" y="0"/>
                    <a:pt x="27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900;p69"/>
            <p:cNvSpPr/>
            <p:nvPr/>
          </p:nvSpPr>
          <p:spPr>
            <a:xfrm>
              <a:off x="5488525" y="4582450"/>
              <a:ext cx="123400" cy="127325"/>
            </a:xfrm>
            <a:custGeom>
              <a:avLst/>
              <a:gdLst/>
              <a:ahLst/>
              <a:cxnLst/>
              <a:rect l="l" t="t" r="r" b="b"/>
              <a:pathLst>
                <a:path w="4936" h="5093" extrusionOk="0">
                  <a:moveTo>
                    <a:pt x="2905" y="125"/>
                  </a:moveTo>
                  <a:cubicBezTo>
                    <a:pt x="3178" y="125"/>
                    <a:pt x="3478" y="193"/>
                    <a:pt x="3705" y="240"/>
                  </a:cubicBezTo>
                  <a:cubicBezTo>
                    <a:pt x="4064" y="313"/>
                    <a:pt x="4412" y="427"/>
                    <a:pt x="4747" y="574"/>
                  </a:cubicBezTo>
                  <a:lnTo>
                    <a:pt x="4747" y="574"/>
                  </a:lnTo>
                  <a:cubicBezTo>
                    <a:pt x="3825" y="1358"/>
                    <a:pt x="3074" y="2336"/>
                    <a:pt x="2566" y="3436"/>
                  </a:cubicBezTo>
                  <a:cubicBezTo>
                    <a:pt x="2474" y="3638"/>
                    <a:pt x="2381" y="3836"/>
                    <a:pt x="2339" y="4054"/>
                  </a:cubicBezTo>
                  <a:cubicBezTo>
                    <a:pt x="2291" y="4300"/>
                    <a:pt x="2229" y="4571"/>
                    <a:pt x="2120" y="4797"/>
                  </a:cubicBezTo>
                  <a:cubicBezTo>
                    <a:pt x="2046" y="4949"/>
                    <a:pt x="1941" y="4925"/>
                    <a:pt x="1771" y="4943"/>
                  </a:cubicBezTo>
                  <a:cubicBezTo>
                    <a:pt x="1612" y="4960"/>
                    <a:pt x="1453" y="4968"/>
                    <a:pt x="1294" y="4968"/>
                  </a:cubicBezTo>
                  <a:cubicBezTo>
                    <a:pt x="1274" y="4968"/>
                    <a:pt x="1254" y="4968"/>
                    <a:pt x="1235" y="4967"/>
                  </a:cubicBezTo>
                  <a:cubicBezTo>
                    <a:pt x="870" y="4962"/>
                    <a:pt x="512" y="4910"/>
                    <a:pt x="161" y="4819"/>
                  </a:cubicBezTo>
                  <a:lnTo>
                    <a:pt x="161" y="4819"/>
                  </a:lnTo>
                  <a:cubicBezTo>
                    <a:pt x="146" y="3946"/>
                    <a:pt x="679" y="3112"/>
                    <a:pt x="1070" y="2360"/>
                  </a:cubicBezTo>
                  <a:cubicBezTo>
                    <a:pt x="1262" y="1991"/>
                    <a:pt x="1463" y="1627"/>
                    <a:pt x="1685" y="1275"/>
                  </a:cubicBezTo>
                  <a:cubicBezTo>
                    <a:pt x="1803" y="1089"/>
                    <a:pt x="1926" y="908"/>
                    <a:pt x="2056" y="732"/>
                  </a:cubicBezTo>
                  <a:cubicBezTo>
                    <a:pt x="2198" y="542"/>
                    <a:pt x="2352" y="300"/>
                    <a:pt x="2558" y="177"/>
                  </a:cubicBezTo>
                  <a:lnTo>
                    <a:pt x="2558" y="177"/>
                  </a:lnTo>
                  <a:cubicBezTo>
                    <a:pt x="2662" y="140"/>
                    <a:pt x="2781" y="125"/>
                    <a:pt x="2905" y="125"/>
                  </a:cubicBezTo>
                  <a:close/>
                  <a:moveTo>
                    <a:pt x="2895" y="0"/>
                  </a:moveTo>
                  <a:cubicBezTo>
                    <a:pt x="2761" y="0"/>
                    <a:pt x="2632" y="16"/>
                    <a:pt x="2517" y="59"/>
                  </a:cubicBezTo>
                  <a:lnTo>
                    <a:pt x="2517" y="59"/>
                  </a:lnTo>
                  <a:cubicBezTo>
                    <a:pt x="2510" y="60"/>
                    <a:pt x="2503" y="63"/>
                    <a:pt x="2496" y="67"/>
                  </a:cubicBezTo>
                  <a:cubicBezTo>
                    <a:pt x="2309" y="178"/>
                    <a:pt x="2178" y="370"/>
                    <a:pt x="2046" y="540"/>
                  </a:cubicBezTo>
                  <a:cubicBezTo>
                    <a:pt x="1916" y="707"/>
                    <a:pt x="1792" y="881"/>
                    <a:pt x="1677" y="1059"/>
                  </a:cubicBezTo>
                  <a:cubicBezTo>
                    <a:pt x="1414" y="1457"/>
                    <a:pt x="1182" y="1875"/>
                    <a:pt x="962" y="2297"/>
                  </a:cubicBezTo>
                  <a:cubicBezTo>
                    <a:pt x="555" y="3080"/>
                    <a:pt x="0" y="3952"/>
                    <a:pt x="36" y="4868"/>
                  </a:cubicBezTo>
                  <a:cubicBezTo>
                    <a:pt x="38" y="4895"/>
                    <a:pt x="55" y="4921"/>
                    <a:pt x="83" y="4929"/>
                  </a:cubicBezTo>
                  <a:cubicBezTo>
                    <a:pt x="435" y="5023"/>
                    <a:pt x="794" y="5081"/>
                    <a:pt x="1159" y="5091"/>
                  </a:cubicBezTo>
                  <a:cubicBezTo>
                    <a:pt x="1203" y="5092"/>
                    <a:pt x="1248" y="5093"/>
                    <a:pt x="1293" y="5093"/>
                  </a:cubicBezTo>
                  <a:cubicBezTo>
                    <a:pt x="1427" y="5093"/>
                    <a:pt x="1562" y="5087"/>
                    <a:pt x="1694" y="5076"/>
                  </a:cubicBezTo>
                  <a:cubicBezTo>
                    <a:pt x="1809" y="5065"/>
                    <a:pt x="2020" y="5071"/>
                    <a:pt x="2121" y="5010"/>
                  </a:cubicBezTo>
                  <a:cubicBezTo>
                    <a:pt x="2252" y="4931"/>
                    <a:pt x="2298" y="4685"/>
                    <a:pt x="2339" y="4551"/>
                  </a:cubicBezTo>
                  <a:cubicBezTo>
                    <a:pt x="2405" y="4335"/>
                    <a:pt x="2431" y="4102"/>
                    <a:pt x="2507" y="3889"/>
                  </a:cubicBezTo>
                  <a:cubicBezTo>
                    <a:pt x="2725" y="3262"/>
                    <a:pt x="3092" y="2658"/>
                    <a:pt x="3478" y="2122"/>
                  </a:cubicBezTo>
                  <a:cubicBezTo>
                    <a:pt x="3888" y="1556"/>
                    <a:pt x="4369" y="1047"/>
                    <a:pt x="4906" y="602"/>
                  </a:cubicBezTo>
                  <a:cubicBezTo>
                    <a:pt x="4936" y="577"/>
                    <a:pt x="4928" y="519"/>
                    <a:pt x="4893" y="504"/>
                  </a:cubicBezTo>
                  <a:cubicBezTo>
                    <a:pt x="4501" y="322"/>
                    <a:pt x="4089" y="185"/>
                    <a:pt x="3664" y="104"/>
                  </a:cubicBezTo>
                  <a:cubicBezTo>
                    <a:pt x="3436" y="61"/>
                    <a:pt x="3156" y="0"/>
                    <a:pt x="2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901;p69"/>
            <p:cNvSpPr/>
            <p:nvPr/>
          </p:nvSpPr>
          <p:spPr>
            <a:xfrm>
              <a:off x="5157550" y="4616975"/>
              <a:ext cx="94200" cy="117625"/>
            </a:xfrm>
            <a:custGeom>
              <a:avLst/>
              <a:gdLst/>
              <a:ahLst/>
              <a:cxnLst/>
              <a:rect l="l" t="t" r="r" b="b"/>
              <a:pathLst>
                <a:path w="3768" h="4705" extrusionOk="0">
                  <a:moveTo>
                    <a:pt x="3464" y="1"/>
                  </a:moveTo>
                  <a:cubicBezTo>
                    <a:pt x="3405" y="1"/>
                    <a:pt x="3343" y="7"/>
                    <a:pt x="3287" y="14"/>
                  </a:cubicBezTo>
                  <a:cubicBezTo>
                    <a:pt x="2192" y="159"/>
                    <a:pt x="1096" y="304"/>
                    <a:pt x="1" y="448"/>
                  </a:cubicBezTo>
                  <a:cubicBezTo>
                    <a:pt x="303" y="1439"/>
                    <a:pt x="605" y="2430"/>
                    <a:pt x="907" y="3420"/>
                  </a:cubicBezTo>
                  <a:cubicBezTo>
                    <a:pt x="999" y="3723"/>
                    <a:pt x="1179" y="4616"/>
                    <a:pt x="1563" y="4695"/>
                  </a:cubicBezTo>
                  <a:cubicBezTo>
                    <a:pt x="1592" y="4701"/>
                    <a:pt x="1626" y="4704"/>
                    <a:pt x="1663" y="4704"/>
                  </a:cubicBezTo>
                  <a:cubicBezTo>
                    <a:pt x="1896" y="4704"/>
                    <a:pt x="2253" y="4592"/>
                    <a:pt x="2437" y="4528"/>
                  </a:cubicBezTo>
                  <a:cubicBezTo>
                    <a:pt x="2732" y="4424"/>
                    <a:pt x="2947" y="4445"/>
                    <a:pt x="3067" y="4147"/>
                  </a:cubicBezTo>
                  <a:cubicBezTo>
                    <a:pt x="3185" y="3850"/>
                    <a:pt x="3339" y="2181"/>
                    <a:pt x="3526" y="1472"/>
                  </a:cubicBezTo>
                  <a:cubicBezTo>
                    <a:pt x="3633" y="1068"/>
                    <a:pt x="3767" y="664"/>
                    <a:pt x="3762" y="254"/>
                  </a:cubicBezTo>
                  <a:cubicBezTo>
                    <a:pt x="3762" y="187"/>
                    <a:pt x="3755" y="114"/>
                    <a:pt x="3694" y="63"/>
                  </a:cubicBezTo>
                  <a:cubicBezTo>
                    <a:pt x="3638" y="15"/>
                    <a:pt x="3553" y="1"/>
                    <a:pt x="3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902;p69"/>
            <p:cNvSpPr/>
            <p:nvPr/>
          </p:nvSpPr>
          <p:spPr>
            <a:xfrm>
              <a:off x="5155725" y="4615375"/>
              <a:ext cx="98400" cy="120825"/>
            </a:xfrm>
            <a:custGeom>
              <a:avLst/>
              <a:gdLst/>
              <a:ahLst/>
              <a:cxnLst/>
              <a:rect l="l" t="t" r="r" b="b"/>
              <a:pathLst>
                <a:path w="3936" h="4833" extrusionOk="0">
                  <a:moveTo>
                    <a:pt x="3523" y="125"/>
                  </a:moveTo>
                  <a:cubicBezTo>
                    <a:pt x="3592" y="125"/>
                    <a:pt x="3659" y="136"/>
                    <a:pt x="3720" y="170"/>
                  </a:cubicBezTo>
                  <a:lnTo>
                    <a:pt x="3720" y="170"/>
                  </a:lnTo>
                  <a:cubicBezTo>
                    <a:pt x="3720" y="171"/>
                    <a:pt x="3721" y="171"/>
                    <a:pt x="3721" y="171"/>
                  </a:cubicBezTo>
                  <a:cubicBezTo>
                    <a:pt x="3860" y="332"/>
                    <a:pt x="3737" y="733"/>
                    <a:pt x="3697" y="911"/>
                  </a:cubicBezTo>
                  <a:cubicBezTo>
                    <a:pt x="3649" y="1128"/>
                    <a:pt x="3583" y="1340"/>
                    <a:pt x="3528" y="1553"/>
                  </a:cubicBezTo>
                  <a:cubicBezTo>
                    <a:pt x="3464" y="1811"/>
                    <a:pt x="3421" y="2074"/>
                    <a:pt x="3381" y="2336"/>
                  </a:cubicBezTo>
                  <a:cubicBezTo>
                    <a:pt x="3295" y="2877"/>
                    <a:pt x="3242" y="3425"/>
                    <a:pt x="3136" y="3964"/>
                  </a:cubicBezTo>
                  <a:cubicBezTo>
                    <a:pt x="3088" y="4209"/>
                    <a:pt x="3006" y="4378"/>
                    <a:pt x="2744" y="4456"/>
                  </a:cubicBezTo>
                  <a:cubicBezTo>
                    <a:pt x="2443" y="4547"/>
                    <a:pt x="2135" y="4673"/>
                    <a:pt x="1819" y="4702"/>
                  </a:cubicBezTo>
                  <a:cubicBezTo>
                    <a:pt x="1805" y="4703"/>
                    <a:pt x="1790" y="4703"/>
                    <a:pt x="1776" y="4703"/>
                  </a:cubicBezTo>
                  <a:cubicBezTo>
                    <a:pt x="1257" y="4703"/>
                    <a:pt x="1152" y="3855"/>
                    <a:pt x="1038" y="3467"/>
                  </a:cubicBezTo>
                  <a:cubicBezTo>
                    <a:pt x="754" y="2497"/>
                    <a:pt x="449" y="1531"/>
                    <a:pt x="154" y="563"/>
                  </a:cubicBezTo>
                  <a:lnTo>
                    <a:pt x="154" y="563"/>
                  </a:lnTo>
                  <a:cubicBezTo>
                    <a:pt x="742" y="486"/>
                    <a:pt x="1332" y="408"/>
                    <a:pt x="1922" y="329"/>
                  </a:cubicBezTo>
                  <a:lnTo>
                    <a:pt x="2825" y="209"/>
                  </a:lnTo>
                  <a:cubicBezTo>
                    <a:pt x="2976" y="190"/>
                    <a:pt x="3127" y="169"/>
                    <a:pt x="3278" y="151"/>
                  </a:cubicBezTo>
                  <a:cubicBezTo>
                    <a:pt x="3356" y="140"/>
                    <a:pt x="3440" y="125"/>
                    <a:pt x="3523" y="125"/>
                  </a:cubicBezTo>
                  <a:close/>
                  <a:moveTo>
                    <a:pt x="3514" y="0"/>
                  </a:moveTo>
                  <a:cubicBezTo>
                    <a:pt x="3379" y="0"/>
                    <a:pt x="3240" y="32"/>
                    <a:pt x="3114" y="49"/>
                  </a:cubicBezTo>
                  <a:cubicBezTo>
                    <a:pt x="2772" y="94"/>
                    <a:pt x="2430" y="139"/>
                    <a:pt x="2087" y="184"/>
                  </a:cubicBezTo>
                  <a:cubicBezTo>
                    <a:pt x="1416" y="273"/>
                    <a:pt x="745" y="362"/>
                    <a:pt x="74" y="449"/>
                  </a:cubicBezTo>
                  <a:cubicBezTo>
                    <a:pt x="36" y="455"/>
                    <a:pt x="1" y="486"/>
                    <a:pt x="13" y="528"/>
                  </a:cubicBezTo>
                  <a:cubicBezTo>
                    <a:pt x="317" y="1527"/>
                    <a:pt x="636" y="2523"/>
                    <a:pt x="926" y="3527"/>
                  </a:cubicBezTo>
                  <a:cubicBezTo>
                    <a:pt x="1039" y="3917"/>
                    <a:pt x="1156" y="4758"/>
                    <a:pt x="1667" y="4825"/>
                  </a:cubicBezTo>
                  <a:cubicBezTo>
                    <a:pt x="1703" y="4830"/>
                    <a:pt x="1740" y="4832"/>
                    <a:pt x="1777" y="4832"/>
                  </a:cubicBezTo>
                  <a:cubicBezTo>
                    <a:pt x="2067" y="4832"/>
                    <a:pt x="2365" y="4697"/>
                    <a:pt x="2632" y="4617"/>
                  </a:cubicBezTo>
                  <a:cubicBezTo>
                    <a:pt x="2889" y="4541"/>
                    <a:pt x="3112" y="4480"/>
                    <a:pt x="3207" y="4201"/>
                  </a:cubicBezTo>
                  <a:cubicBezTo>
                    <a:pt x="3280" y="3986"/>
                    <a:pt x="3299" y="3748"/>
                    <a:pt x="3332" y="3527"/>
                  </a:cubicBezTo>
                  <a:cubicBezTo>
                    <a:pt x="3384" y="3176"/>
                    <a:pt x="3430" y="2826"/>
                    <a:pt x="3484" y="2476"/>
                  </a:cubicBezTo>
                  <a:cubicBezTo>
                    <a:pt x="3536" y="2126"/>
                    <a:pt x="3596" y="1779"/>
                    <a:pt x="3688" y="1438"/>
                  </a:cubicBezTo>
                  <a:cubicBezTo>
                    <a:pt x="3760" y="1172"/>
                    <a:pt x="3839" y="905"/>
                    <a:pt x="3875" y="631"/>
                  </a:cubicBezTo>
                  <a:cubicBezTo>
                    <a:pt x="3898" y="453"/>
                    <a:pt x="3936" y="246"/>
                    <a:pt x="3821" y="97"/>
                  </a:cubicBezTo>
                  <a:lnTo>
                    <a:pt x="3821" y="97"/>
                  </a:lnTo>
                  <a:cubicBezTo>
                    <a:pt x="3817" y="89"/>
                    <a:pt x="3811" y="82"/>
                    <a:pt x="3803" y="76"/>
                  </a:cubicBezTo>
                  <a:lnTo>
                    <a:pt x="3803" y="76"/>
                  </a:lnTo>
                  <a:cubicBezTo>
                    <a:pt x="3798" y="71"/>
                    <a:pt x="3792" y="68"/>
                    <a:pt x="3787" y="66"/>
                  </a:cubicBezTo>
                  <a:lnTo>
                    <a:pt x="3787" y="66"/>
                  </a:lnTo>
                  <a:cubicBezTo>
                    <a:pt x="3704" y="16"/>
                    <a:pt x="3610" y="0"/>
                    <a:pt x="3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903;p69"/>
            <p:cNvSpPr/>
            <p:nvPr/>
          </p:nvSpPr>
          <p:spPr>
            <a:xfrm>
              <a:off x="4990450" y="4871350"/>
              <a:ext cx="193250" cy="103875"/>
            </a:xfrm>
            <a:custGeom>
              <a:avLst/>
              <a:gdLst/>
              <a:ahLst/>
              <a:cxnLst/>
              <a:rect l="l" t="t" r="r" b="b"/>
              <a:pathLst>
                <a:path w="7730" h="4155" extrusionOk="0">
                  <a:moveTo>
                    <a:pt x="7322" y="1"/>
                  </a:moveTo>
                  <a:cubicBezTo>
                    <a:pt x="4787" y="436"/>
                    <a:pt x="2315" y="1229"/>
                    <a:pt x="1" y="2350"/>
                  </a:cubicBezTo>
                  <a:cubicBezTo>
                    <a:pt x="275" y="2984"/>
                    <a:pt x="614" y="3591"/>
                    <a:pt x="1013" y="4155"/>
                  </a:cubicBezTo>
                  <a:cubicBezTo>
                    <a:pt x="3041" y="3048"/>
                    <a:pt x="5165" y="2120"/>
                    <a:pt x="7355" y="1383"/>
                  </a:cubicBezTo>
                  <a:cubicBezTo>
                    <a:pt x="7430" y="1357"/>
                    <a:pt x="7636" y="1329"/>
                    <a:pt x="7679" y="1262"/>
                  </a:cubicBezTo>
                  <a:cubicBezTo>
                    <a:pt x="7730" y="1186"/>
                    <a:pt x="7674" y="1085"/>
                    <a:pt x="7658" y="996"/>
                  </a:cubicBezTo>
                  <a:cubicBezTo>
                    <a:pt x="7602" y="677"/>
                    <a:pt x="7462" y="357"/>
                    <a:pt x="7404" y="38"/>
                  </a:cubicBezTo>
                  <a:lnTo>
                    <a:pt x="7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904;p69"/>
            <p:cNvSpPr/>
            <p:nvPr/>
          </p:nvSpPr>
          <p:spPr>
            <a:xfrm>
              <a:off x="4988825" y="4870025"/>
              <a:ext cx="196600" cy="106725"/>
            </a:xfrm>
            <a:custGeom>
              <a:avLst/>
              <a:gdLst/>
              <a:ahLst/>
              <a:cxnLst/>
              <a:rect l="l" t="t" r="r" b="b"/>
              <a:pathLst>
                <a:path w="7864" h="4269" extrusionOk="0">
                  <a:moveTo>
                    <a:pt x="7340" y="124"/>
                  </a:moveTo>
                  <a:cubicBezTo>
                    <a:pt x="7366" y="124"/>
                    <a:pt x="7391" y="127"/>
                    <a:pt x="7415" y="135"/>
                  </a:cubicBezTo>
                  <a:lnTo>
                    <a:pt x="7415" y="135"/>
                  </a:lnTo>
                  <a:cubicBezTo>
                    <a:pt x="7486" y="460"/>
                    <a:pt x="7658" y="791"/>
                    <a:pt x="7677" y="1120"/>
                  </a:cubicBezTo>
                  <a:cubicBezTo>
                    <a:pt x="7690" y="1337"/>
                    <a:pt x="7564" y="1328"/>
                    <a:pt x="7404" y="1375"/>
                  </a:cubicBezTo>
                  <a:cubicBezTo>
                    <a:pt x="7230" y="1425"/>
                    <a:pt x="7059" y="1492"/>
                    <a:pt x="6889" y="1553"/>
                  </a:cubicBezTo>
                  <a:cubicBezTo>
                    <a:pt x="6215" y="1790"/>
                    <a:pt x="5549" y="2045"/>
                    <a:pt x="4890" y="2318"/>
                  </a:cubicBezTo>
                  <a:cubicBezTo>
                    <a:pt x="3595" y="2855"/>
                    <a:pt x="2330" y="3458"/>
                    <a:pt x="1099" y="4127"/>
                  </a:cubicBezTo>
                  <a:lnTo>
                    <a:pt x="1099" y="4127"/>
                  </a:lnTo>
                  <a:cubicBezTo>
                    <a:pt x="729" y="3592"/>
                    <a:pt x="411" y="3027"/>
                    <a:pt x="147" y="2433"/>
                  </a:cubicBezTo>
                  <a:lnTo>
                    <a:pt x="147" y="2433"/>
                  </a:lnTo>
                  <a:cubicBezTo>
                    <a:pt x="1332" y="1865"/>
                    <a:pt x="2556" y="1379"/>
                    <a:pt x="3809" y="983"/>
                  </a:cubicBezTo>
                  <a:cubicBezTo>
                    <a:pt x="4422" y="791"/>
                    <a:pt x="5041" y="620"/>
                    <a:pt x="5667" y="470"/>
                  </a:cubicBezTo>
                  <a:cubicBezTo>
                    <a:pt x="5991" y="393"/>
                    <a:pt x="6318" y="321"/>
                    <a:pt x="6646" y="255"/>
                  </a:cubicBezTo>
                  <a:cubicBezTo>
                    <a:pt x="6796" y="224"/>
                    <a:pt x="6948" y="195"/>
                    <a:pt x="7100" y="167"/>
                  </a:cubicBezTo>
                  <a:cubicBezTo>
                    <a:pt x="7179" y="153"/>
                    <a:pt x="7262" y="124"/>
                    <a:pt x="7340" y="124"/>
                  </a:cubicBezTo>
                  <a:close/>
                  <a:moveTo>
                    <a:pt x="7316" y="1"/>
                  </a:moveTo>
                  <a:cubicBezTo>
                    <a:pt x="7158" y="1"/>
                    <a:pt x="6988" y="61"/>
                    <a:pt x="6840" y="90"/>
                  </a:cubicBezTo>
                  <a:cubicBezTo>
                    <a:pt x="6512" y="153"/>
                    <a:pt x="6184" y="223"/>
                    <a:pt x="5858" y="297"/>
                  </a:cubicBezTo>
                  <a:cubicBezTo>
                    <a:pt x="5182" y="453"/>
                    <a:pt x="4511" y="635"/>
                    <a:pt x="3849" y="841"/>
                  </a:cubicBezTo>
                  <a:cubicBezTo>
                    <a:pt x="2543" y="1248"/>
                    <a:pt x="1268" y="1754"/>
                    <a:pt x="36" y="2348"/>
                  </a:cubicBezTo>
                  <a:cubicBezTo>
                    <a:pt x="3" y="2363"/>
                    <a:pt x="1" y="2404"/>
                    <a:pt x="14" y="2433"/>
                  </a:cubicBezTo>
                  <a:cubicBezTo>
                    <a:pt x="291" y="3068"/>
                    <a:pt x="628" y="3671"/>
                    <a:pt x="1026" y="4238"/>
                  </a:cubicBezTo>
                  <a:cubicBezTo>
                    <a:pt x="1039" y="4257"/>
                    <a:pt x="1059" y="4268"/>
                    <a:pt x="1081" y="4268"/>
                  </a:cubicBezTo>
                  <a:cubicBezTo>
                    <a:pt x="1091" y="4268"/>
                    <a:pt x="1101" y="4266"/>
                    <a:pt x="1112" y="4259"/>
                  </a:cubicBezTo>
                  <a:cubicBezTo>
                    <a:pt x="2498" y="3505"/>
                    <a:pt x="3926" y="2831"/>
                    <a:pt x="5392" y="2246"/>
                  </a:cubicBezTo>
                  <a:cubicBezTo>
                    <a:pt x="6085" y="1970"/>
                    <a:pt x="6794" y="1669"/>
                    <a:pt x="7515" y="1475"/>
                  </a:cubicBezTo>
                  <a:cubicBezTo>
                    <a:pt x="7711" y="1421"/>
                    <a:pt x="7864" y="1379"/>
                    <a:pt x="7815" y="1142"/>
                  </a:cubicBezTo>
                  <a:cubicBezTo>
                    <a:pt x="7741" y="786"/>
                    <a:pt x="7606" y="445"/>
                    <a:pt x="7533" y="89"/>
                  </a:cubicBezTo>
                  <a:lnTo>
                    <a:pt x="7533" y="89"/>
                  </a:lnTo>
                  <a:cubicBezTo>
                    <a:pt x="7534" y="76"/>
                    <a:pt x="7531" y="63"/>
                    <a:pt x="7522" y="52"/>
                  </a:cubicBezTo>
                  <a:lnTo>
                    <a:pt x="7522" y="52"/>
                  </a:lnTo>
                  <a:cubicBezTo>
                    <a:pt x="7512" y="36"/>
                    <a:pt x="7496" y="29"/>
                    <a:pt x="7479" y="28"/>
                  </a:cubicBezTo>
                  <a:lnTo>
                    <a:pt x="7479" y="28"/>
                  </a:lnTo>
                  <a:cubicBezTo>
                    <a:pt x="7427" y="8"/>
                    <a:pt x="7372" y="1"/>
                    <a:pt x="7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905;p69"/>
            <p:cNvSpPr/>
            <p:nvPr/>
          </p:nvSpPr>
          <p:spPr>
            <a:xfrm>
              <a:off x="5342550" y="4955600"/>
              <a:ext cx="93550" cy="164500"/>
            </a:xfrm>
            <a:custGeom>
              <a:avLst/>
              <a:gdLst/>
              <a:ahLst/>
              <a:cxnLst/>
              <a:rect l="l" t="t" r="r" b="b"/>
              <a:pathLst>
                <a:path w="3742" h="6580" extrusionOk="0">
                  <a:moveTo>
                    <a:pt x="2476" y="0"/>
                  </a:moveTo>
                  <a:cubicBezTo>
                    <a:pt x="2354" y="0"/>
                    <a:pt x="2240" y="10"/>
                    <a:pt x="2179" y="77"/>
                  </a:cubicBezTo>
                  <a:cubicBezTo>
                    <a:pt x="2071" y="193"/>
                    <a:pt x="1850" y="910"/>
                    <a:pt x="1671" y="1300"/>
                  </a:cubicBezTo>
                  <a:cubicBezTo>
                    <a:pt x="1013" y="2741"/>
                    <a:pt x="468" y="4233"/>
                    <a:pt x="44" y="5758"/>
                  </a:cubicBezTo>
                  <a:cubicBezTo>
                    <a:pt x="21" y="5844"/>
                    <a:pt x="0" y="5943"/>
                    <a:pt x="53" y="6014"/>
                  </a:cubicBezTo>
                  <a:cubicBezTo>
                    <a:pt x="93" y="6066"/>
                    <a:pt x="161" y="6085"/>
                    <a:pt x="225" y="6101"/>
                  </a:cubicBezTo>
                  <a:cubicBezTo>
                    <a:pt x="882" y="6260"/>
                    <a:pt x="1540" y="6420"/>
                    <a:pt x="2198" y="6580"/>
                  </a:cubicBezTo>
                  <a:cubicBezTo>
                    <a:pt x="2786" y="4429"/>
                    <a:pt x="3301" y="2259"/>
                    <a:pt x="3741" y="73"/>
                  </a:cubicBezTo>
                  <a:lnTo>
                    <a:pt x="3741" y="73"/>
                  </a:lnTo>
                  <a:cubicBezTo>
                    <a:pt x="3739" y="83"/>
                    <a:pt x="3709" y="87"/>
                    <a:pt x="3659" y="87"/>
                  </a:cubicBezTo>
                  <a:cubicBezTo>
                    <a:pt x="3432" y="87"/>
                    <a:pt x="2805" y="1"/>
                    <a:pt x="2707" y="1"/>
                  </a:cubicBezTo>
                  <a:cubicBezTo>
                    <a:pt x="2705" y="1"/>
                    <a:pt x="2703" y="1"/>
                    <a:pt x="2701" y="1"/>
                  </a:cubicBezTo>
                  <a:cubicBezTo>
                    <a:pt x="2679" y="2"/>
                    <a:pt x="2656" y="2"/>
                    <a:pt x="2633" y="2"/>
                  </a:cubicBezTo>
                  <a:cubicBezTo>
                    <a:pt x="2582" y="2"/>
                    <a:pt x="2528" y="0"/>
                    <a:pt x="24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906;p69"/>
            <p:cNvSpPr/>
            <p:nvPr/>
          </p:nvSpPr>
          <p:spPr>
            <a:xfrm>
              <a:off x="5340250" y="4953650"/>
              <a:ext cx="97625" cy="167975"/>
            </a:xfrm>
            <a:custGeom>
              <a:avLst/>
              <a:gdLst/>
              <a:ahLst/>
              <a:cxnLst/>
              <a:rect l="l" t="t" r="r" b="b"/>
              <a:pathLst>
                <a:path w="3905" h="6719" extrusionOk="0">
                  <a:moveTo>
                    <a:pt x="2601" y="129"/>
                  </a:moveTo>
                  <a:cubicBezTo>
                    <a:pt x="2697" y="129"/>
                    <a:pt x="2794" y="140"/>
                    <a:pt x="2867" y="146"/>
                  </a:cubicBezTo>
                  <a:cubicBezTo>
                    <a:pt x="3004" y="156"/>
                    <a:pt x="3142" y="175"/>
                    <a:pt x="3280" y="189"/>
                  </a:cubicBezTo>
                  <a:cubicBezTo>
                    <a:pt x="3358" y="197"/>
                    <a:pt x="3544" y="242"/>
                    <a:pt x="3694" y="242"/>
                  </a:cubicBezTo>
                  <a:cubicBezTo>
                    <a:pt x="3714" y="242"/>
                    <a:pt x="3733" y="242"/>
                    <a:pt x="3752" y="240"/>
                  </a:cubicBezTo>
                  <a:lnTo>
                    <a:pt x="3752" y="240"/>
                  </a:lnTo>
                  <a:cubicBezTo>
                    <a:pt x="3319" y="2371"/>
                    <a:pt x="2818" y="4485"/>
                    <a:pt x="2246" y="6582"/>
                  </a:cubicBezTo>
                  <a:lnTo>
                    <a:pt x="2246" y="6582"/>
                  </a:lnTo>
                  <a:cubicBezTo>
                    <a:pt x="1899" y="6497"/>
                    <a:pt x="1550" y="6413"/>
                    <a:pt x="1203" y="6329"/>
                  </a:cubicBezTo>
                  <a:cubicBezTo>
                    <a:pt x="1019" y="6284"/>
                    <a:pt x="834" y="6239"/>
                    <a:pt x="650" y="6195"/>
                  </a:cubicBezTo>
                  <a:cubicBezTo>
                    <a:pt x="437" y="6144"/>
                    <a:pt x="176" y="6149"/>
                    <a:pt x="198" y="5855"/>
                  </a:cubicBezTo>
                  <a:cubicBezTo>
                    <a:pt x="211" y="5682"/>
                    <a:pt x="302" y="5488"/>
                    <a:pt x="351" y="5323"/>
                  </a:cubicBezTo>
                  <a:cubicBezTo>
                    <a:pt x="404" y="5146"/>
                    <a:pt x="458" y="4969"/>
                    <a:pt x="515" y="4794"/>
                  </a:cubicBezTo>
                  <a:cubicBezTo>
                    <a:pt x="631" y="4429"/>
                    <a:pt x="753" y="4066"/>
                    <a:pt x="884" y="3706"/>
                  </a:cubicBezTo>
                  <a:cubicBezTo>
                    <a:pt x="1141" y="2991"/>
                    <a:pt x="1426" y="2286"/>
                    <a:pt x="1737" y="1593"/>
                  </a:cubicBezTo>
                  <a:cubicBezTo>
                    <a:pt x="1848" y="1346"/>
                    <a:pt x="1950" y="1100"/>
                    <a:pt x="2044" y="848"/>
                  </a:cubicBezTo>
                  <a:cubicBezTo>
                    <a:pt x="2118" y="647"/>
                    <a:pt x="2180" y="371"/>
                    <a:pt x="2317" y="199"/>
                  </a:cubicBezTo>
                  <a:cubicBezTo>
                    <a:pt x="2318" y="199"/>
                    <a:pt x="2318" y="198"/>
                    <a:pt x="2319" y="197"/>
                  </a:cubicBezTo>
                  <a:lnTo>
                    <a:pt x="2319" y="197"/>
                  </a:lnTo>
                  <a:cubicBezTo>
                    <a:pt x="2386" y="143"/>
                    <a:pt x="2493" y="129"/>
                    <a:pt x="2601" y="129"/>
                  </a:cubicBezTo>
                  <a:close/>
                  <a:moveTo>
                    <a:pt x="2620" y="1"/>
                  </a:moveTo>
                  <a:cubicBezTo>
                    <a:pt x="2483" y="1"/>
                    <a:pt x="2351" y="21"/>
                    <a:pt x="2250" y="92"/>
                  </a:cubicBezTo>
                  <a:lnTo>
                    <a:pt x="2250" y="92"/>
                  </a:lnTo>
                  <a:cubicBezTo>
                    <a:pt x="2242" y="96"/>
                    <a:pt x="2234" y="102"/>
                    <a:pt x="2226" y="111"/>
                  </a:cubicBezTo>
                  <a:cubicBezTo>
                    <a:pt x="2226" y="111"/>
                    <a:pt x="2226" y="111"/>
                    <a:pt x="2226" y="111"/>
                  </a:cubicBezTo>
                  <a:lnTo>
                    <a:pt x="2226" y="111"/>
                  </a:lnTo>
                  <a:cubicBezTo>
                    <a:pt x="2218" y="118"/>
                    <a:pt x="2212" y="126"/>
                    <a:pt x="2209" y="134"/>
                  </a:cubicBezTo>
                  <a:lnTo>
                    <a:pt x="2209" y="134"/>
                  </a:lnTo>
                  <a:cubicBezTo>
                    <a:pt x="2132" y="240"/>
                    <a:pt x="2089" y="373"/>
                    <a:pt x="2043" y="493"/>
                  </a:cubicBezTo>
                  <a:cubicBezTo>
                    <a:pt x="1955" y="719"/>
                    <a:pt x="1875" y="946"/>
                    <a:pt x="1785" y="1171"/>
                  </a:cubicBezTo>
                  <a:cubicBezTo>
                    <a:pt x="1550" y="1749"/>
                    <a:pt x="1282" y="2312"/>
                    <a:pt x="1055" y="2893"/>
                  </a:cubicBezTo>
                  <a:cubicBezTo>
                    <a:pt x="808" y="3520"/>
                    <a:pt x="585" y="4155"/>
                    <a:pt x="381" y="4796"/>
                  </a:cubicBezTo>
                  <a:cubicBezTo>
                    <a:pt x="282" y="5110"/>
                    <a:pt x="186" y="5426"/>
                    <a:pt x="97" y="5744"/>
                  </a:cubicBezTo>
                  <a:cubicBezTo>
                    <a:pt x="54" y="5901"/>
                    <a:pt x="0" y="6089"/>
                    <a:pt x="169" y="6190"/>
                  </a:cubicBezTo>
                  <a:cubicBezTo>
                    <a:pt x="286" y="6259"/>
                    <a:pt x="447" y="6272"/>
                    <a:pt x="576" y="6304"/>
                  </a:cubicBezTo>
                  <a:cubicBezTo>
                    <a:pt x="761" y="6350"/>
                    <a:pt x="945" y="6393"/>
                    <a:pt x="1129" y="6438"/>
                  </a:cubicBezTo>
                  <a:cubicBezTo>
                    <a:pt x="1510" y="6531"/>
                    <a:pt x="1891" y="6624"/>
                    <a:pt x="2275" y="6717"/>
                  </a:cubicBezTo>
                  <a:cubicBezTo>
                    <a:pt x="2280" y="6718"/>
                    <a:pt x="2285" y="6719"/>
                    <a:pt x="2290" y="6719"/>
                  </a:cubicBezTo>
                  <a:cubicBezTo>
                    <a:pt x="2318" y="6719"/>
                    <a:pt x="2344" y="6701"/>
                    <a:pt x="2352" y="6673"/>
                  </a:cubicBezTo>
                  <a:cubicBezTo>
                    <a:pt x="2940" y="4521"/>
                    <a:pt x="3453" y="2352"/>
                    <a:pt x="3895" y="166"/>
                  </a:cubicBezTo>
                  <a:cubicBezTo>
                    <a:pt x="3904" y="120"/>
                    <a:pt x="3871" y="90"/>
                    <a:pt x="3836" y="90"/>
                  </a:cubicBezTo>
                  <a:cubicBezTo>
                    <a:pt x="3816" y="90"/>
                    <a:pt x="3795" y="99"/>
                    <a:pt x="3780" y="119"/>
                  </a:cubicBezTo>
                  <a:cubicBezTo>
                    <a:pt x="3794" y="100"/>
                    <a:pt x="3775" y="96"/>
                    <a:pt x="3748" y="96"/>
                  </a:cubicBezTo>
                  <a:cubicBezTo>
                    <a:pt x="3724" y="96"/>
                    <a:pt x="3694" y="99"/>
                    <a:pt x="3675" y="99"/>
                  </a:cubicBezTo>
                  <a:cubicBezTo>
                    <a:pt x="3674" y="99"/>
                    <a:pt x="3672" y="99"/>
                    <a:pt x="3671" y="99"/>
                  </a:cubicBezTo>
                  <a:cubicBezTo>
                    <a:pt x="3610" y="96"/>
                    <a:pt x="3549" y="90"/>
                    <a:pt x="3488" y="85"/>
                  </a:cubicBezTo>
                  <a:cubicBezTo>
                    <a:pt x="3331" y="70"/>
                    <a:pt x="3175" y="53"/>
                    <a:pt x="3019" y="34"/>
                  </a:cubicBezTo>
                  <a:cubicBezTo>
                    <a:pt x="2901" y="22"/>
                    <a:pt x="2759" y="1"/>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907;p69"/>
            <p:cNvSpPr/>
            <p:nvPr/>
          </p:nvSpPr>
          <p:spPr>
            <a:xfrm>
              <a:off x="5817950" y="4827650"/>
              <a:ext cx="1500" cy="1375"/>
            </a:xfrm>
            <a:custGeom>
              <a:avLst/>
              <a:gdLst/>
              <a:ahLst/>
              <a:cxnLst/>
              <a:rect l="l" t="t" r="r" b="b"/>
              <a:pathLst>
                <a:path w="60" h="55" extrusionOk="0">
                  <a:moveTo>
                    <a:pt x="60" y="1"/>
                  </a:moveTo>
                  <a:lnTo>
                    <a:pt x="1" y="55"/>
                  </a:lnTo>
                  <a:cubicBezTo>
                    <a:pt x="4" y="54"/>
                    <a:pt x="9" y="54"/>
                    <a:pt x="13" y="52"/>
                  </a:cubicBezTo>
                  <a:cubicBezTo>
                    <a:pt x="29" y="35"/>
                    <a:pt x="44" y="17"/>
                    <a:pt x="60"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908;p69"/>
            <p:cNvSpPr/>
            <p:nvPr/>
          </p:nvSpPr>
          <p:spPr>
            <a:xfrm>
              <a:off x="5816325" y="4826075"/>
              <a:ext cx="4825" cy="4500"/>
            </a:xfrm>
            <a:custGeom>
              <a:avLst/>
              <a:gdLst/>
              <a:ahLst/>
              <a:cxnLst/>
              <a:rect l="l" t="t" r="r" b="b"/>
              <a:pathLst>
                <a:path w="193" h="180" extrusionOk="0">
                  <a:moveTo>
                    <a:pt x="125" y="0"/>
                  </a:moveTo>
                  <a:cubicBezTo>
                    <a:pt x="109" y="0"/>
                    <a:pt x="92" y="7"/>
                    <a:pt x="79" y="19"/>
                  </a:cubicBezTo>
                  <a:cubicBezTo>
                    <a:pt x="63" y="34"/>
                    <a:pt x="46" y="50"/>
                    <a:pt x="28" y="65"/>
                  </a:cubicBezTo>
                  <a:lnTo>
                    <a:pt x="28" y="65"/>
                  </a:lnTo>
                  <a:cubicBezTo>
                    <a:pt x="24" y="69"/>
                    <a:pt x="20" y="73"/>
                    <a:pt x="16" y="77"/>
                  </a:cubicBezTo>
                  <a:lnTo>
                    <a:pt x="16" y="77"/>
                  </a:lnTo>
                  <a:cubicBezTo>
                    <a:pt x="12" y="83"/>
                    <a:pt x="8" y="89"/>
                    <a:pt x="6" y="95"/>
                  </a:cubicBezTo>
                  <a:lnTo>
                    <a:pt x="6" y="95"/>
                  </a:lnTo>
                  <a:cubicBezTo>
                    <a:pt x="1" y="108"/>
                    <a:pt x="0" y="122"/>
                    <a:pt x="4" y="134"/>
                  </a:cubicBezTo>
                  <a:cubicBezTo>
                    <a:pt x="6" y="139"/>
                    <a:pt x="8" y="143"/>
                    <a:pt x="10" y="148"/>
                  </a:cubicBezTo>
                  <a:lnTo>
                    <a:pt x="10" y="148"/>
                  </a:lnTo>
                  <a:cubicBezTo>
                    <a:pt x="13" y="153"/>
                    <a:pt x="16" y="158"/>
                    <a:pt x="21" y="162"/>
                  </a:cubicBezTo>
                  <a:cubicBezTo>
                    <a:pt x="31" y="172"/>
                    <a:pt x="43" y="177"/>
                    <a:pt x="56" y="179"/>
                  </a:cubicBezTo>
                  <a:lnTo>
                    <a:pt x="56" y="179"/>
                  </a:lnTo>
                  <a:cubicBezTo>
                    <a:pt x="60" y="179"/>
                    <a:pt x="64" y="180"/>
                    <a:pt x="68" y="180"/>
                  </a:cubicBezTo>
                  <a:cubicBezTo>
                    <a:pt x="73" y="180"/>
                    <a:pt x="78" y="179"/>
                    <a:pt x="82" y="178"/>
                  </a:cubicBezTo>
                  <a:cubicBezTo>
                    <a:pt x="105" y="173"/>
                    <a:pt x="120" y="163"/>
                    <a:pt x="135" y="144"/>
                  </a:cubicBezTo>
                  <a:cubicBezTo>
                    <a:pt x="146" y="132"/>
                    <a:pt x="157" y="121"/>
                    <a:pt x="169" y="107"/>
                  </a:cubicBezTo>
                  <a:lnTo>
                    <a:pt x="169" y="107"/>
                  </a:lnTo>
                  <a:cubicBezTo>
                    <a:pt x="169" y="107"/>
                    <a:pt x="169" y="107"/>
                    <a:pt x="169" y="107"/>
                  </a:cubicBezTo>
                  <a:cubicBezTo>
                    <a:pt x="192" y="81"/>
                    <a:pt x="193" y="44"/>
                    <a:pt x="169" y="19"/>
                  </a:cubicBezTo>
                  <a:cubicBezTo>
                    <a:pt x="157" y="6"/>
                    <a:pt x="141" y="0"/>
                    <a:pt x="125"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909;p69"/>
            <p:cNvSpPr/>
            <p:nvPr/>
          </p:nvSpPr>
          <p:spPr>
            <a:xfrm>
              <a:off x="5799700" y="4828600"/>
              <a:ext cx="131650" cy="93825"/>
            </a:xfrm>
            <a:custGeom>
              <a:avLst/>
              <a:gdLst/>
              <a:ahLst/>
              <a:cxnLst/>
              <a:rect l="l" t="t" r="r" b="b"/>
              <a:pathLst>
                <a:path w="5266" h="3753" extrusionOk="0">
                  <a:moveTo>
                    <a:pt x="879" y="0"/>
                  </a:moveTo>
                  <a:cubicBezTo>
                    <a:pt x="834" y="0"/>
                    <a:pt x="789" y="4"/>
                    <a:pt x="744" y="13"/>
                  </a:cubicBezTo>
                  <a:cubicBezTo>
                    <a:pt x="584" y="192"/>
                    <a:pt x="424" y="371"/>
                    <a:pt x="263" y="548"/>
                  </a:cubicBezTo>
                  <a:cubicBezTo>
                    <a:pt x="191" y="630"/>
                    <a:pt x="116" y="713"/>
                    <a:pt x="85" y="817"/>
                  </a:cubicBezTo>
                  <a:cubicBezTo>
                    <a:pt x="0" y="1104"/>
                    <a:pt x="270" y="1361"/>
                    <a:pt x="510" y="1539"/>
                  </a:cubicBezTo>
                  <a:cubicBezTo>
                    <a:pt x="1411" y="2202"/>
                    <a:pt x="2310" y="2866"/>
                    <a:pt x="3210" y="3530"/>
                  </a:cubicBezTo>
                  <a:cubicBezTo>
                    <a:pt x="3336" y="3622"/>
                    <a:pt x="3468" y="3717"/>
                    <a:pt x="3623" y="3744"/>
                  </a:cubicBezTo>
                  <a:cubicBezTo>
                    <a:pt x="3654" y="3750"/>
                    <a:pt x="3685" y="3752"/>
                    <a:pt x="3715" y="3752"/>
                  </a:cubicBezTo>
                  <a:cubicBezTo>
                    <a:pt x="4084" y="3752"/>
                    <a:pt x="4364" y="3358"/>
                    <a:pt x="4550" y="3015"/>
                  </a:cubicBezTo>
                  <a:cubicBezTo>
                    <a:pt x="4755" y="2636"/>
                    <a:pt x="4958" y="2257"/>
                    <a:pt x="5163" y="1878"/>
                  </a:cubicBezTo>
                  <a:cubicBezTo>
                    <a:pt x="5212" y="1784"/>
                    <a:pt x="5265" y="1679"/>
                    <a:pt x="5237" y="1577"/>
                  </a:cubicBezTo>
                  <a:cubicBezTo>
                    <a:pt x="5202" y="1451"/>
                    <a:pt x="5065" y="1390"/>
                    <a:pt x="4944" y="1344"/>
                  </a:cubicBezTo>
                  <a:cubicBezTo>
                    <a:pt x="3753" y="891"/>
                    <a:pt x="2548" y="474"/>
                    <a:pt x="1334" y="93"/>
                  </a:cubicBezTo>
                  <a:cubicBezTo>
                    <a:pt x="1187" y="46"/>
                    <a:pt x="1032" y="0"/>
                    <a:pt x="879"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910;p69"/>
            <p:cNvSpPr/>
            <p:nvPr/>
          </p:nvSpPr>
          <p:spPr>
            <a:xfrm>
              <a:off x="5798150" y="4826850"/>
              <a:ext cx="134575" cy="97100"/>
            </a:xfrm>
            <a:custGeom>
              <a:avLst/>
              <a:gdLst/>
              <a:ahLst/>
              <a:cxnLst/>
              <a:rect l="l" t="t" r="r" b="b"/>
              <a:pathLst>
                <a:path w="5383" h="3884" extrusionOk="0">
                  <a:moveTo>
                    <a:pt x="989" y="131"/>
                  </a:moveTo>
                  <a:cubicBezTo>
                    <a:pt x="1093" y="131"/>
                    <a:pt x="1210" y="172"/>
                    <a:pt x="1306" y="200"/>
                  </a:cubicBezTo>
                  <a:cubicBezTo>
                    <a:pt x="1707" y="317"/>
                    <a:pt x="2104" y="453"/>
                    <a:pt x="2501" y="585"/>
                  </a:cubicBezTo>
                  <a:cubicBezTo>
                    <a:pt x="2950" y="736"/>
                    <a:pt x="3398" y="890"/>
                    <a:pt x="3845" y="1050"/>
                  </a:cubicBezTo>
                  <a:cubicBezTo>
                    <a:pt x="4074" y="1133"/>
                    <a:pt x="4304" y="1216"/>
                    <a:pt x="4533" y="1302"/>
                  </a:cubicBezTo>
                  <a:cubicBezTo>
                    <a:pt x="4726" y="1374"/>
                    <a:pt x="5148" y="1452"/>
                    <a:pt x="5237" y="1661"/>
                  </a:cubicBezTo>
                  <a:lnTo>
                    <a:pt x="5237" y="1661"/>
                  </a:lnTo>
                  <a:cubicBezTo>
                    <a:pt x="5253" y="1857"/>
                    <a:pt x="5086" y="2070"/>
                    <a:pt x="4999" y="2236"/>
                  </a:cubicBezTo>
                  <a:cubicBezTo>
                    <a:pt x="4897" y="2426"/>
                    <a:pt x="4794" y="2616"/>
                    <a:pt x="4692" y="2806"/>
                  </a:cubicBezTo>
                  <a:cubicBezTo>
                    <a:pt x="4530" y="3107"/>
                    <a:pt x="4367" y="3477"/>
                    <a:pt x="4065" y="3668"/>
                  </a:cubicBezTo>
                  <a:cubicBezTo>
                    <a:pt x="3972" y="3726"/>
                    <a:pt x="3880" y="3751"/>
                    <a:pt x="3790" y="3751"/>
                  </a:cubicBezTo>
                  <a:cubicBezTo>
                    <a:pt x="3492" y="3751"/>
                    <a:pt x="3215" y="3480"/>
                    <a:pt x="2975" y="3303"/>
                  </a:cubicBezTo>
                  <a:cubicBezTo>
                    <a:pt x="2635" y="3052"/>
                    <a:pt x="2294" y="2802"/>
                    <a:pt x="1954" y="2551"/>
                  </a:cubicBezTo>
                  <a:cubicBezTo>
                    <a:pt x="1614" y="2300"/>
                    <a:pt x="1274" y="2050"/>
                    <a:pt x="934" y="1798"/>
                  </a:cubicBezTo>
                  <a:cubicBezTo>
                    <a:pt x="666" y="1600"/>
                    <a:pt x="53" y="1270"/>
                    <a:pt x="232" y="854"/>
                  </a:cubicBezTo>
                  <a:cubicBezTo>
                    <a:pt x="311" y="673"/>
                    <a:pt x="506" y="512"/>
                    <a:pt x="636" y="366"/>
                  </a:cubicBezTo>
                  <a:cubicBezTo>
                    <a:pt x="730" y="262"/>
                    <a:pt x="797" y="148"/>
                    <a:pt x="954" y="133"/>
                  </a:cubicBezTo>
                  <a:cubicBezTo>
                    <a:pt x="965" y="132"/>
                    <a:pt x="977" y="131"/>
                    <a:pt x="989" y="131"/>
                  </a:cubicBezTo>
                  <a:close/>
                  <a:moveTo>
                    <a:pt x="935" y="1"/>
                  </a:moveTo>
                  <a:cubicBezTo>
                    <a:pt x="871" y="1"/>
                    <a:pt x="810" y="11"/>
                    <a:pt x="760" y="39"/>
                  </a:cubicBezTo>
                  <a:cubicBezTo>
                    <a:pt x="671" y="88"/>
                    <a:pt x="588" y="231"/>
                    <a:pt x="520" y="307"/>
                  </a:cubicBezTo>
                  <a:cubicBezTo>
                    <a:pt x="425" y="412"/>
                    <a:pt x="326" y="515"/>
                    <a:pt x="236" y="623"/>
                  </a:cubicBezTo>
                  <a:cubicBezTo>
                    <a:pt x="0" y="906"/>
                    <a:pt x="44" y="1192"/>
                    <a:pt x="291" y="1451"/>
                  </a:cubicBezTo>
                  <a:cubicBezTo>
                    <a:pt x="431" y="1597"/>
                    <a:pt x="608" y="1713"/>
                    <a:pt x="770" y="1832"/>
                  </a:cubicBezTo>
                  <a:lnTo>
                    <a:pt x="1463" y="2342"/>
                  </a:lnTo>
                  <a:cubicBezTo>
                    <a:pt x="1902" y="2666"/>
                    <a:pt x="2341" y="2989"/>
                    <a:pt x="2779" y="3312"/>
                  </a:cubicBezTo>
                  <a:cubicBezTo>
                    <a:pt x="3058" y="3517"/>
                    <a:pt x="3402" y="3883"/>
                    <a:pt x="3780" y="3883"/>
                  </a:cubicBezTo>
                  <a:cubicBezTo>
                    <a:pt x="3808" y="3883"/>
                    <a:pt x="3836" y="3881"/>
                    <a:pt x="3865" y="3877"/>
                  </a:cubicBezTo>
                  <a:cubicBezTo>
                    <a:pt x="4248" y="3818"/>
                    <a:pt x="4495" y="3426"/>
                    <a:pt x="4665" y="3116"/>
                  </a:cubicBezTo>
                  <a:cubicBezTo>
                    <a:pt x="4808" y="2858"/>
                    <a:pt x="4946" y="2595"/>
                    <a:pt x="5086" y="2334"/>
                  </a:cubicBezTo>
                  <a:cubicBezTo>
                    <a:pt x="5193" y="2137"/>
                    <a:pt x="5382" y="1900"/>
                    <a:pt x="5362" y="1664"/>
                  </a:cubicBezTo>
                  <a:lnTo>
                    <a:pt x="5362" y="1664"/>
                  </a:lnTo>
                  <a:cubicBezTo>
                    <a:pt x="5364" y="1654"/>
                    <a:pt x="5363" y="1643"/>
                    <a:pt x="5358" y="1630"/>
                  </a:cubicBezTo>
                  <a:cubicBezTo>
                    <a:pt x="5303" y="1496"/>
                    <a:pt x="5206" y="1430"/>
                    <a:pt x="5075" y="1374"/>
                  </a:cubicBezTo>
                  <a:cubicBezTo>
                    <a:pt x="4834" y="1271"/>
                    <a:pt x="4582" y="1187"/>
                    <a:pt x="4336" y="1096"/>
                  </a:cubicBezTo>
                  <a:cubicBezTo>
                    <a:pt x="3828" y="910"/>
                    <a:pt x="3316" y="730"/>
                    <a:pt x="2803" y="555"/>
                  </a:cubicBezTo>
                  <a:cubicBezTo>
                    <a:pt x="2294" y="383"/>
                    <a:pt x="1783" y="196"/>
                    <a:pt x="1265" y="59"/>
                  </a:cubicBezTo>
                  <a:cubicBezTo>
                    <a:pt x="1174" y="34"/>
                    <a:pt x="1050" y="1"/>
                    <a:pt x="935"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911;p69"/>
            <p:cNvSpPr/>
            <p:nvPr/>
          </p:nvSpPr>
          <p:spPr>
            <a:xfrm>
              <a:off x="5425050" y="4591975"/>
              <a:ext cx="83250" cy="118650"/>
            </a:xfrm>
            <a:custGeom>
              <a:avLst/>
              <a:gdLst/>
              <a:ahLst/>
              <a:cxnLst/>
              <a:rect l="l" t="t" r="r" b="b"/>
              <a:pathLst>
                <a:path w="3330" h="4746" extrusionOk="0">
                  <a:moveTo>
                    <a:pt x="2215" y="0"/>
                  </a:moveTo>
                  <a:cubicBezTo>
                    <a:pt x="1881" y="0"/>
                    <a:pt x="1548" y="13"/>
                    <a:pt x="1215" y="37"/>
                  </a:cubicBezTo>
                  <a:cubicBezTo>
                    <a:pt x="1105" y="46"/>
                    <a:pt x="991" y="57"/>
                    <a:pt x="894" y="112"/>
                  </a:cubicBezTo>
                  <a:cubicBezTo>
                    <a:pt x="756" y="190"/>
                    <a:pt x="682" y="342"/>
                    <a:pt x="620" y="488"/>
                  </a:cubicBezTo>
                  <a:cubicBezTo>
                    <a:pt x="102" y="1714"/>
                    <a:pt x="1" y="3111"/>
                    <a:pt x="333" y="4399"/>
                  </a:cubicBezTo>
                  <a:cubicBezTo>
                    <a:pt x="359" y="4499"/>
                    <a:pt x="393" y="4606"/>
                    <a:pt x="476" y="4667"/>
                  </a:cubicBezTo>
                  <a:cubicBezTo>
                    <a:pt x="539" y="4711"/>
                    <a:pt x="619" y="4723"/>
                    <a:pt x="697" y="4731"/>
                  </a:cubicBezTo>
                  <a:cubicBezTo>
                    <a:pt x="798" y="4740"/>
                    <a:pt x="900" y="4745"/>
                    <a:pt x="1003" y="4745"/>
                  </a:cubicBezTo>
                  <a:cubicBezTo>
                    <a:pt x="1158" y="4745"/>
                    <a:pt x="1313" y="4734"/>
                    <a:pt x="1465" y="4711"/>
                  </a:cubicBezTo>
                  <a:cubicBezTo>
                    <a:pt x="1538" y="4701"/>
                    <a:pt x="1615" y="4685"/>
                    <a:pt x="1668" y="4636"/>
                  </a:cubicBezTo>
                  <a:cubicBezTo>
                    <a:pt x="1735" y="4574"/>
                    <a:pt x="1751" y="4477"/>
                    <a:pt x="1768" y="4389"/>
                  </a:cubicBezTo>
                  <a:cubicBezTo>
                    <a:pt x="1807" y="4180"/>
                    <a:pt x="1869" y="3979"/>
                    <a:pt x="1931" y="3777"/>
                  </a:cubicBezTo>
                  <a:cubicBezTo>
                    <a:pt x="2250" y="2753"/>
                    <a:pt x="2569" y="1727"/>
                    <a:pt x="3016" y="752"/>
                  </a:cubicBezTo>
                  <a:cubicBezTo>
                    <a:pt x="3116" y="534"/>
                    <a:pt x="3223" y="318"/>
                    <a:pt x="3330" y="102"/>
                  </a:cubicBezTo>
                  <a:lnTo>
                    <a:pt x="3203" y="36"/>
                  </a:lnTo>
                  <a:cubicBezTo>
                    <a:pt x="2874" y="12"/>
                    <a:pt x="2545" y="0"/>
                    <a:pt x="2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912;p69"/>
            <p:cNvSpPr/>
            <p:nvPr/>
          </p:nvSpPr>
          <p:spPr>
            <a:xfrm>
              <a:off x="5425900" y="4589925"/>
              <a:ext cx="84075" cy="122275"/>
            </a:xfrm>
            <a:custGeom>
              <a:avLst/>
              <a:gdLst/>
              <a:ahLst/>
              <a:cxnLst/>
              <a:rect l="l" t="t" r="r" b="b"/>
              <a:pathLst>
                <a:path w="3363" h="4891" extrusionOk="0">
                  <a:moveTo>
                    <a:pt x="2718" y="143"/>
                  </a:moveTo>
                  <a:cubicBezTo>
                    <a:pt x="2891" y="143"/>
                    <a:pt x="3066" y="155"/>
                    <a:pt x="3212" y="214"/>
                  </a:cubicBezTo>
                  <a:lnTo>
                    <a:pt x="3212" y="214"/>
                  </a:lnTo>
                  <a:cubicBezTo>
                    <a:pt x="2613" y="1442"/>
                    <a:pt x="2169" y="2723"/>
                    <a:pt x="1780" y="4033"/>
                  </a:cubicBezTo>
                  <a:cubicBezTo>
                    <a:pt x="1733" y="4188"/>
                    <a:pt x="1713" y="4354"/>
                    <a:pt x="1664" y="4508"/>
                  </a:cubicBezTo>
                  <a:cubicBezTo>
                    <a:pt x="1587" y="4750"/>
                    <a:pt x="1381" y="4746"/>
                    <a:pt x="1164" y="4759"/>
                  </a:cubicBezTo>
                  <a:cubicBezTo>
                    <a:pt x="1092" y="4764"/>
                    <a:pt x="1019" y="4766"/>
                    <a:pt x="945" y="4766"/>
                  </a:cubicBezTo>
                  <a:cubicBezTo>
                    <a:pt x="851" y="4766"/>
                    <a:pt x="756" y="4762"/>
                    <a:pt x="664" y="4751"/>
                  </a:cubicBezTo>
                  <a:cubicBezTo>
                    <a:pt x="393" y="4719"/>
                    <a:pt x="358" y="4472"/>
                    <a:pt x="309" y="4249"/>
                  </a:cubicBezTo>
                  <a:cubicBezTo>
                    <a:pt x="166" y="3592"/>
                    <a:pt x="134" y="2911"/>
                    <a:pt x="212" y="2245"/>
                  </a:cubicBezTo>
                  <a:cubicBezTo>
                    <a:pt x="258" y="1858"/>
                    <a:pt x="340" y="1477"/>
                    <a:pt x="458" y="1107"/>
                  </a:cubicBezTo>
                  <a:cubicBezTo>
                    <a:pt x="518" y="917"/>
                    <a:pt x="583" y="726"/>
                    <a:pt x="666" y="546"/>
                  </a:cubicBezTo>
                  <a:cubicBezTo>
                    <a:pt x="774" y="309"/>
                    <a:pt x="921" y="204"/>
                    <a:pt x="1183" y="181"/>
                  </a:cubicBezTo>
                  <a:cubicBezTo>
                    <a:pt x="1184" y="181"/>
                    <a:pt x="1186" y="181"/>
                    <a:pt x="1187" y="181"/>
                  </a:cubicBezTo>
                  <a:lnTo>
                    <a:pt x="1187" y="181"/>
                  </a:lnTo>
                  <a:cubicBezTo>
                    <a:pt x="1513" y="158"/>
                    <a:pt x="1840" y="145"/>
                    <a:pt x="2166" y="145"/>
                  </a:cubicBezTo>
                  <a:cubicBezTo>
                    <a:pt x="2238" y="145"/>
                    <a:pt x="2311" y="146"/>
                    <a:pt x="2383" y="147"/>
                  </a:cubicBezTo>
                  <a:cubicBezTo>
                    <a:pt x="2393" y="147"/>
                    <a:pt x="2404" y="147"/>
                    <a:pt x="2415" y="147"/>
                  </a:cubicBezTo>
                  <a:cubicBezTo>
                    <a:pt x="2510" y="147"/>
                    <a:pt x="2613" y="143"/>
                    <a:pt x="2718" y="143"/>
                  </a:cubicBezTo>
                  <a:close/>
                  <a:moveTo>
                    <a:pt x="2198" y="20"/>
                  </a:moveTo>
                  <a:cubicBezTo>
                    <a:pt x="1860" y="20"/>
                    <a:pt x="1520" y="33"/>
                    <a:pt x="1182" y="57"/>
                  </a:cubicBezTo>
                  <a:lnTo>
                    <a:pt x="1182" y="57"/>
                  </a:lnTo>
                  <a:cubicBezTo>
                    <a:pt x="1182" y="57"/>
                    <a:pt x="1181" y="57"/>
                    <a:pt x="1181" y="57"/>
                  </a:cubicBezTo>
                  <a:cubicBezTo>
                    <a:pt x="1181" y="57"/>
                    <a:pt x="1181" y="57"/>
                    <a:pt x="1181" y="57"/>
                  </a:cubicBezTo>
                  <a:lnTo>
                    <a:pt x="1181" y="57"/>
                  </a:lnTo>
                  <a:cubicBezTo>
                    <a:pt x="1180" y="57"/>
                    <a:pt x="1179" y="57"/>
                    <a:pt x="1178" y="57"/>
                  </a:cubicBezTo>
                  <a:lnTo>
                    <a:pt x="1178" y="57"/>
                  </a:lnTo>
                  <a:cubicBezTo>
                    <a:pt x="855" y="84"/>
                    <a:pt x="676" y="212"/>
                    <a:pt x="545" y="510"/>
                  </a:cubicBezTo>
                  <a:cubicBezTo>
                    <a:pt x="391" y="861"/>
                    <a:pt x="274" y="1232"/>
                    <a:pt x="192" y="1608"/>
                  </a:cubicBezTo>
                  <a:cubicBezTo>
                    <a:pt x="26" y="2365"/>
                    <a:pt x="1" y="3151"/>
                    <a:pt x="120" y="3919"/>
                  </a:cubicBezTo>
                  <a:cubicBezTo>
                    <a:pt x="149" y="4113"/>
                    <a:pt x="186" y="4308"/>
                    <a:pt x="240" y="4497"/>
                  </a:cubicBezTo>
                  <a:cubicBezTo>
                    <a:pt x="274" y="4622"/>
                    <a:pt x="318" y="4747"/>
                    <a:pt x="436" y="4817"/>
                  </a:cubicBezTo>
                  <a:cubicBezTo>
                    <a:pt x="546" y="4881"/>
                    <a:pt x="694" y="4881"/>
                    <a:pt x="815" y="4886"/>
                  </a:cubicBezTo>
                  <a:cubicBezTo>
                    <a:pt x="872" y="4889"/>
                    <a:pt x="929" y="4890"/>
                    <a:pt x="987" y="4890"/>
                  </a:cubicBezTo>
                  <a:cubicBezTo>
                    <a:pt x="1141" y="4890"/>
                    <a:pt x="1297" y="4879"/>
                    <a:pt x="1448" y="4853"/>
                  </a:cubicBezTo>
                  <a:cubicBezTo>
                    <a:pt x="1784" y="4796"/>
                    <a:pt x="1773" y="4537"/>
                    <a:pt x="1846" y="4255"/>
                  </a:cubicBezTo>
                  <a:cubicBezTo>
                    <a:pt x="1958" y="3824"/>
                    <a:pt x="2103" y="3401"/>
                    <a:pt x="2240" y="2977"/>
                  </a:cubicBezTo>
                  <a:cubicBezTo>
                    <a:pt x="2546" y="2028"/>
                    <a:pt x="2906" y="1111"/>
                    <a:pt x="3348" y="215"/>
                  </a:cubicBezTo>
                  <a:cubicBezTo>
                    <a:pt x="3363" y="185"/>
                    <a:pt x="3358" y="145"/>
                    <a:pt x="3327" y="130"/>
                  </a:cubicBezTo>
                  <a:cubicBezTo>
                    <a:pt x="3077" y="1"/>
                    <a:pt x="2782" y="31"/>
                    <a:pt x="2505" y="24"/>
                  </a:cubicBezTo>
                  <a:cubicBezTo>
                    <a:pt x="2403" y="21"/>
                    <a:pt x="2301" y="20"/>
                    <a:pt x="2198"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913;p69"/>
            <p:cNvSpPr/>
            <p:nvPr/>
          </p:nvSpPr>
          <p:spPr>
            <a:xfrm>
              <a:off x="5055475" y="4668575"/>
              <a:ext cx="116475" cy="107875"/>
            </a:xfrm>
            <a:custGeom>
              <a:avLst/>
              <a:gdLst/>
              <a:ahLst/>
              <a:cxnLst/>
              <a:rect l="l" t="t" r="r" b="b"/>
              <a:pathLst>
                <a:path w="4659" h="4315" extrusionOk="0">
                  <a:moveTo>
                    <a:pt x="1401" y="0"/>
                  </a:moveTo>
                  <a:cubicBezTo>
                    <a:pt x="1394" y="0"/>
                    <a:pt x="1387" y="1"/>
                    <a:pt x="1380" y="1"/>
                  </a:cubicBezTo>
                  <a:cubicBezTo>
                    <a:pt x="1258" y="12"/>
                    <a:pt x="1161" y="106"/>
                    <a:pt x="1078" y="196"/>
                  </a:cubicBezTo>
                  <a:lnTo>
                    <a:pt x="69" y="1266"/>
                  </a:lnTo>
                  <a:cubicBezTo>
                    <a:pt x="35" y="1301"/>
                    <a:pt x="1" y="1343"/>
                    <a:pt x="3" y="1391"/>
                  </a:cubicBezTo>
                  <a:cubicBezTo>
                    <a:pt x="7" y="1435"/>
                    <a:pt x="42" y="1470"/>
                    <a:pt x="74" y="1500"/>
                  </a:cubicBezTo>
                  <a:cubicBezTo>
                    <a:pt x="1295" y="2614"/>
                    <a:pt x="2564" y="3758"/>
                    <a:pt x="4129" y="4287"/>
                  </a:cubicBezTo>
                  <a:cubicBezTo>
                    <a:pt x="4171" y="4301"/>
                    <a:pt x="4216" y="4315"/>
                    <a:pt x="4259" y="4315"/>
                  </a:cubicBezTo>
                  <a:cubicBezTo>
                    <a:pt x="4281" y="4315"/>
                    <a:pt x="4302" y="4311"/>
                    <a:pt x="4322" y="4303"/>
                  </a:cubicBezTo>
                  <a:cubicBezTo>
                    <a:pt x="4371" y="4282"/>
                    <a:pt x="4404" y="4234"/>
                    <a:pt x="4432" y="4187"/>
                  </a:cubicBezTo>
                  <a:cubicBezTo>
                    <a:pt x="4587" y="3925"/>
                    <a:pt x="4659" y="3613"/>
                    <a:pt x="4635" y="3309"/>
                  </a:cubicBezTo>
                  <a:lnTo>
                    <a:pt x="4482" y="3187"/>
                  </a:lnTo>
                  <a:cubicBezTo>
                    <a:pt x="3458" y="2352"/>
                    <a:pt x="2549" y="1376"/>
                    <a:pt x="1790" y="295"/>
                  </a:cubicBezTo>
                  <a:cubicBezTo>
                    <a:pt x="1692" y="157"/>
                    <a:pt x="1566"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914;p69"/>
            <p:cNvSpPr/>
            <p:nvPr/>
          </p:nvSpPr>
          <p:spPr>
            <a:xfrm>
              <a:off x="5053575" y="4667050"/>
              <a:ext cx="119650" cy="110900"/>
            </a:xfrm>
            <a:custGeom>
              <a:avLst/>
              <a:gdLst/>
              <a:ahLst/>
              <a:cxnLst/>
              <a:rect l="l" t="t" r="r" b="b"/>
              <a:pathLst>
                <a:path w="4786" h="4436" extrusionOk="0">
                  <a:moveTo>
                    <a:pt x="1478" y="134"/>
                  </a:moveTo>
                  <a:cubicBezTo>
                    <a:pt x="1524" y="134"/>
                    <a:pt x="1574" y="149"/>
                    <a:pt x="1628" y="183"/>
                  </a:cubicBezTo>
                  <a:cubicBezTo>
                    <a:pt x="1726" y="246"/>
                    <a:pt x="1789" y="354"/>
                    <a:pt x="1855" y="447"/>
                  </a:cubicBezTo>
                  <a:cubicBezTo>
                    <a:pt x="2087" y="769"/>
                    <a:pt x="2328" y="1085"/>
                    <a:pt x="2584" y="1388"/>
                  </a:cubicBezTo>
                  <a:cubicBezTo>
                    <a:pt x="3165" y="2077"/>
                    <a:pt x="3809" y="2710"/>
                    <a:pt x="4504" y="3282"/>
                  </a:cubicBezTo>
                  <a:lnTo>
                    <a:pt x="4504" y="3282"/>
                  </a:lnTo>
                  <a:cubicBezTo>
                    <a:pt x="4507" y="3286"/>
                    <a:pt x="4510" y="3289"/>
                    <a:pt x="4514" y="3292"/>
                  </a:cubicBezTo>
                  <a:cubicBezTo>
                    <a:pt x="4576" y="3342"/>
                    <a:pt x="4635" y="3377"/>
                    <a:pt x="4652" y="3441"/>
                  </a:cubicBezTo>
                  <a:cubicBezTo>
                    <a:pt x="4704" y="3638"/>
                    <a:pt x="4588" y="3952"/>
                    <a:pt x="4503" y="4125"/>
                  </a:cubicBezTo>
                  <a:cubicBezTo>
                    <a:pt x="4447" y="4237"/>
                    <a:pt x="4360" y="4275"/>
                    <a:pt x="4263" y="4275"/>
                  </a:cubicBezTo>
                  <a:cubicBezTo>
                    <a:pt x="4121" y="4275"/>
                    <a:pt x="3957" y="4194"/>
                    <a:pt x="3833" y="4142"/>
                  </a:cubicBezTo>
                  <a:cubicBezTo>
                    <a:pt x="3640" y="4062"/>
                    <a:pt x="3453" y="3973"/>
                    <a:pt x="3268" y="3875"/>
                  </a:cubicBezTo>
                  <a:cubicBezTo>
                    <a:pt x="2562" y="3503"/>
                    <a:pt x="1921" y="3022"/>
                    <a:pt x="1313" y="2510"/>
                  </a:cubicBezTo>
                  <a:cubicBezTo>
                    <a:pt x="1012" y="2257"/>
                    <a:pt x="721" y="1995"/>
                    <a:pt x="430" y="1732"/>
                  </a:cubicBezTo>
                  <a:cubicBezTo>
                    <a:pt x="372" y="1678"/>
                    <a:pt x="296" y="1626"/>
                    <a:pt x="247" y="1564"/>
                  </a:cubicBezTo>
                  <a:cubicBezTo>
                    <a:pt x="142" y="1435"/>
                    <a:pt x="197" y="1362"/>
                    <a:pt x="300" y="1253"/>
                  </a:cubicBezTo>
                  <a:cubicBezTo>
                    <a:pt x="469" y="1073"/>
                    <a:pt x="636" y="895"/>
                    <a:pt x="805" y="717"/>
                  </a:cubicBezTo>
                  <a:cubicBezTo>
                    <a:pt x="950" y="563"/>
                    <a:pt x="1088" y="399"/>
                    <a:pt x="1241" y="255"/>
                  </a:cubicBezTo>
                  <a:cubicBezTo>
                    <a:pt x="1314" y="187"/>
                    <a:pt x="1390" y="134"/>
                    <a:pt x="1478" y="134"/>
                  </a:cubicBezTo>
                  <a:close/>
                  <a:moveTo>
                    <a:pt x="1483" y="1"/>
                  </a:moveTo>
                  <a:cubicBezTo>
                    <a:pt x="1377" y="1"/>
                    <a:pt x="1280" y="53"/>
                    <a:pt x="1197" y="125"/>
                  </a:cubicBezTo>
                  <a:cubicBezTo>
                    <a:pt x="984" y="311"/>
                    <a:pt x="798" y="543"/>
                    <a:pt x="604" y="749"/>
                  </a:cubicBezTo>
                  <a:cubicBezTo>
                    <a:pt x="435" y="928"/>
                    <a:pt x="200" y="1114"/>
                    <a:pt x="67" y="1322"/>
                  </a:cubicBezTo>
                  <a:cubicBezTo>
                    <a:pt x="0" y="1427"/>
                    <a:pt x="6" y="1499"/>
                    <a:pt x="89" y="1590"/>
                  </a:cubicBezTo>
                  <a:cubicBezTo>
                    <a:pt x="234" y="1751"/>
                    <a:pt x="418" y="1892"/>
                    <a:pt x="579" y="2036"/>
                  </a:cubicBezTo>
                  <a:cubicBezTo>
                    <a:pt x="773" y="2211"/>
                    <a:pt x="969" y="2383"/>
                    <a:pt x="1169" y="2553"/>
                  </a:cubicBezTo>
                  <a:cubicBezTo>
                    <a:pt x="1907" y="3181"/>
                    <a:pt x="2696" y="3768"/>
                    <a:pt x="3583" y="4170"/>
                  </a:cubicBezTo>
                  <a:cubicBezTo>
                    <a:pt x="3793" y="4266"/>
                    <a:pt x="4032" y="4392"/>
                    <a:pt x="4261" y="4431"/>
                  </a:cubicBezTo>
                  <a:cubicBezTo>
                    <a:pt x="4281" y="4434"/>
                    <a:pt x="4300" y="4436"/>
                    <a:pt x="4319" y="4436"/>
                  </a:cubicBezTo>
                  <a:cubicBezTo>
                    <a:pt x="4481" y="4436"/>
                    <a:pt x="4556" y="4306"/>
                    <a:pt x="4626" y="4158"/>
                  </a:cubicBezTo>
                  <a:cubicBezTo>
                    <a:pt x="4731" y="3936"/>
                    <a:pt x="4785" y="3687"/>
                    <a:pt x="4777" y="3443"/>
                  </a:cubicBezTo>
                  <a:cubicBezTo>
                    <a:pt x="4772" y="3310"/>
                    <a:pt x="4702" y="3284"/>
                    <a:pt x="4603" y="3202"/>
                  </a:cubicBezTo>
                  <a:cubicBezTo>
                    <a:pt x="3808" y="2551"/>
                    <a:pt x="3080" y="1819"/>
                    <a:pt x="2439" y="1016"/>
                  </a:cubicBezTo>
                  <a:cubicBezTo>
                    <a:pt x="2274" y="809"/>
                    <a:pt x="2117" y="598"/>
                    <a:pt x="1963" y="384"/>
                  </a:cubicBezTo>
                  <a:cubicBezTo>
                    <a:pt x="1862" y="245"/>
                    <a:pt x="1756" y="73"/>
                    <a:pt x="1583" y="17"/>
                  </a:cubicBezTo>
                  <a:cubicBezTo>
                    <a:pt x="1549" y="6"/>
                    <a:pt x="1515" y="1"/>
                    <a:pt x="1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915;p69"/>
            <p:cNvSpPr/>
            <p:nvPr/>
          </p:nvSpPr>
          <p:spPr>
            <a:xfrm>
              <a:off x="5428600" y="4999725"/>
              <a:ext cx="61025" cy="127025"/>
            </a:xfrm>
            <a:custGeom>
              <a:avLst/>
              <a:gdLst/>
              <a:ahLst/>
              <a:cxnLst/>
              <a:rect l="l" t="t" r="r" b="b"/>
              <a:pathLst>
                <a:path w="2441" h="5081" extrusionOk="0">
                  <a:moveTo>
                    <a:pt x="2262" y="0"/>
                  </a:moveTo>
                  <a:cubicBezTo>
                    <a:pt x="1606" y="60"/>
                    <a:pt x="952" y="175"/>
                    <a:pt x="316" y="348"/>
                  </a:cubicBezTo>
                  <a:cubicBezTo>
                    <a:pt x="125" y="1919"/>
                    <a:pt x="20" y="3499"/>
                    <a:pt x="0" y="5081"/>
                  </a:cubicBezTo>
                  <a:cubicBezTo>
                    <a:pt x="820" y="5015"/>
                    <a:pt x="1637" y="4894"/>
                    <a:pt x="2441" y="4717"/>
                  </a:cubicBezTo>
                  <a:cubicBezTo>
                    <a:pt x="2408" y="3214"/>
                    <a:pt x="2358" y="1714"/>
                    <a:pt x="2292" y="213"/>
                  </a:cubicBezTo>
                  <a:lnTo>
                    <a:pt x="2262" y="0"/>
                  </a:ln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916;p69"/>
            <p:cNvSpPr/>
            <p:nvPr/>
          </p:nvSpPr>
          <p:spPr>
            <a:xfrm>
              <a:off x="5427025" y="4998125"/>
              <a:ext cx="64175" cy="130225"/>
            </a:xfrm>
            <a:custGeom>
              <a:avLst/>
              <a:gdLst/>
              <a:ahLst/>
              <a:cxnLst/>
              <a:rect l="l" t="t" r="r" b="b"/>
              <a:pathLst>
                <a:path w="2567" h="5209" extrusionOk="0">
                  <a:moveTo>
                    <a:pt x="2272" y="135"/>
                  </a:moveTo>
                  <a:cubicBezTo>
                    <a:pt x="2364" y="826"/>
                    <a:pt x="2345" y="1547"/>
                    <a:pt x="2370" y="2244"/>
                  </a:cubicBezTo>
                  <a:cubicBezTo>
                    <a:pt x="2398" y="3074"/>
                    <a:pt x="2421" y="3903"/>
                    <a:pt x="2439" y="4732"/>
                  </a:cubicBezTo>
                  <a:lnTo>
                    <a:pt x="2439" y="4732"/>
                  </a:lnTo>
                  <a:cubicBezTo>
                    <a:pt x="1675" y="4897"/>
                    <a:pt x="904" y="5013"/>
                    <a:pt x="127" y="5080"/>
                  </a:cubicBezTo>
                  <a:lnTo>
                    <a:pt x="127" y="5080"/>
                  </a:lnTo>
                  <a:cubicBezTo>
                    <a:pt x="149" y="3537"/>
                    <a:pt x="253" y="1996"/>
                    <a:pt x="436" y="465"/>
                  </a:cubicBezTo>
                  <a:lnTo>
                    <a:pt x="436" y="465"/>
                  </a:lnTo>
                  <a:cubicBezTo>
                    <a:pt x="1040" y="306"/>
                    <a:pt x="1652" y="196"/>
                    <a:pt x="2272" y="135"/>
                  </a:cubicBezTo>
                  <a:close/>
                  <a:moveTo>
                    <a:pt x="2331" y="1"/>
                  </a:moveTo>
                  <a:cubicBezTo>
                    <a:pt x="2329" y="1"/>
                    <a:pt x="2327" y="1"/>
                    <a:pt x="2325" y="1"/>
                  </a:cubicBezTo>
                  <a:cubicBezTo>
                    <a:pt x="1662" y="63"/>
                    <a:pt x="1006" y="179"/>
                    <a:pt x="362" y="352"/>
                  </a:cubicBezTo>
                  <a:cubicBezTo>
                    <a:pt x="332" y="360"/>
                    <a:pt x="320" y="384"/>
                    <a:pt x="316" y="412"/>
                  </a:cubicBezTo>
                  <a:cubicBezTo>
                    <a:pt x="126" y="1984"/>
                    <a:pt x="21" y="3563"/>
                    <a:pt x="0" y="5145"/>
                  </a:cubicBezTo>
                  <a:cubicBezTo>
                    <a:pt x="0" y="5177"/>
                    <a:pt x="28" y="5209"/>
                    <a:pt x="60" y="5209"/>
                  </a:cubicBezTo>
                  <a:cubicBezTo>
                    <a:pt x="61" y="5209"/>
                    <a:pt x="62" y="5209"/>
                    <a:pt x="63" y="5209"/>
                  </a:cubicBezTo>
                  <a:cubicBezTo>
                    <a:pt x="891" y="5142"/>
                    <a:pt x="1710" y="5019"/>
                    <a:pt x="2520" y="4843"/>
                  </a:cubicBezTo>
                  <a:cubicBezTo>
                    <a:pt x="2546" y="4838"/>
                    <a:pt x="2566" y="4809"/>
                    <a:pt x="2566" y="4782"/>
                  </a:cubicBezTo>
                  <a:cubicBezTo>
                    <a:pt x="2547" y="3908"/>
                    <a:pt x="2522" y="3035"/>
                    <a:pt x="2493" y="2161"/>
                  </a:cubicBezTo>
                  <a:cubicBezTo>
                    <a:pt x="2468" y="1463"/>
                    <a:pt x="2485" y="743"/>
                    <a:pt x="2386" y="49"/>
                  </a:cubicBezTo>
                  <a:cubicBezTo>
                    <a:pt x="2383" y="29"/>
                    <a:pt x="2374" y="17"/>
                    <a:pt x="2362" y="10"/>
                  </a:cubicBezTo>
                  <a:lnTo>
                    <a:pt x="2362" y="10"/>
                  </a:lnTo>
                  <a:cubicBezTo>
                    <a:pt x="2354" y="4"/>
                    <a:pt x="2344" y="1"/>
                    <a:pt x="2331"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917;p69"/>
            <p:cNvSpPr/>
            <p:nvPr/>
          </p:nvSpPr>
          <p:spPr>
            <a:xfrm>
              <a:off x="5180275" y="4668250"/>
              <a:ext cx="22525" cy="53475"/>
            </a:xfrm>
            <a:custGeom>
              <a:avLst/>
              <a:gdLst/>
              <a:ahLst/>
              <a:cxnLst/>
              <a:rect l="l" t="t" r="r" b="b"/>
              <a:pathLst>
                <a:path w="901" h="2139" extrusionOk="0">
                  <a:moveTo>
                    <a:pt x="270" y="0"/>
                  </a:moveTo>
                  <a:cubicBezTo>
                    <a:pt x="227" y="0"/>
                    <a:pt x="183" y="17"/>
                    <a:pt x="153" y="49"/>
                  </a:cubicBezTo>
                  <a:cubicBezTo>
                    <a:pt x="1" y="210"/>
                    <a:pt x="88" y="380"/>
                    <a:pt x="138" y="570"/>
                  </a:cubicBezTo>
                  <a:cubicBezTo>
                    <a:pt x="196" y="797"/>
                    <a:pt x="253" y="1025"/>
                    <a:pt x="305" y="1255"/>
                  </a:cubicBezTo>
                  <a:cubicBezTo>
                    <a:pt x="334" y="1390"/>
                    <a:pt x="410" y="2139"/>
                    <a:pt x="659" y="2139"/>
                  </a:cubicBezTo>
                  <a:cubicBezTo>
                    <a:pt x="686" y="2139"/>
                    <a:pt x="716" y="2130"/>
                    <a:pt x="747" y="2110"/>
                  </a:cubicBezTo>
                  <a:cubicBezTo>
                    <a:pt x="900" y="2016"/>
                    <a:pt x="875" y="1853"/>
                    <a:pt x="854" y="1694"/>
                  </a:cubicBezTo>
                  <a:cubicBezTo>
                    <a:pt x="825" y="1480"/>
                    <a:pt x="776" y="1267"/>
                    <a:pt x="729" y="1056"/>
                  </a:cubicBezTo>
                  <a:cubicBezTo>
                    <a:pt x="684" y="851"/>
                    <a:pt x="637" y="648"/>
                    <a:pt x="585" y="446"/>
                  </a:cubicBezTo>
                  <a:cubicBezTo>
                    <a:pt x="537" y="259"/>
                    <a:pt x="524" y="66"/>
                    <a:pt x="314" y="6"/>
                  </a:cubicBezTo>
                  <a:cubicBezTo>
                    <a:pt x="300" y="2"/>
                    <a:pt x="285" y="0"/>
                    <a:pt x="27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918;p69"/>
            <p:cNvSpPr/>
            <p:nvPr/>
          </p:nvSpPr>
          <p:spPr>
            <a:xfrm>
              <a:off x="5174550" y="4641775"/>
              <a:ext cx="12650" cy="17675"/>
            </a:xfrm>
            <a:custGeom>
              <a:avLst/>
              <a:gdLst/>
              <a:ahLst/>
              <a:cxnLst/>
              <a:rect l="l" t="t" r="r" b="b"/>
              <a:pathLst>
                <a:path w="506" h="707" extrusionOk="0">
                  <a:moveTo>
                    <a:pt x="247" y="0"/>
                  </a:moveTo>
                  <a:cubicBezTo>
                    <a:pt x="232" y="0"/>
                    <a:pt x="199" y="3"/>
                    <a:pt x="185" y="8"/>
                  </a:cubicBezTo>
                  <a:cubicBezTo>
                    <a:pt x="98" y="43"/>
                    <a:pt x="1" y="125"/>
                    <a:pt x="14" y="233"/>
                  </a:cubicBezTo>
                  <a:cubicBezTo>
                    <a:pt x="27" y="343"/>
                    <a:pt x="45" y="465"/>
                    <a:pt x="97" y="564"/>
                  </a:cubicBezTo>
                  <a:cubicBezTo>
                    <a:pt x="122" y="615"/>
                    <a:pt x="165" y="653"/>
                    <a:pt x="197" y="670"/>
                  </a:cubicBezTo>
                  <a:cubicBezTo>
                    <a:pt x="236" y="691"/>
                    <a:pt x="271" y="707"/>
                    <a:pt x="309" y="707"/>
                  </a:cubicBezTo>
                  <a:cubicBezTo>
                    <a:pt x="331" y="707"/>
                    <a:pt x="354" y="701"/>
                    <a:pt x="380" y="688"/>
                  </a:cubicBezTo>
                  <a:cubicBezTo>
                    <a:pt x="465" y="645"/>
                    <a:pt x="506" y="549"/>
                    <a:pt x="506" y="439"/>
                  </a:cubicBezTo>
                  <a:cubicBezTo>
                    <a:pt x="506" y="352"/>
                    <a:pt x="493" y="256"/>
                    <a:pt x="473" y="172"/>
                  </a:cubicBezTo>
                  <a:cubicBezTo>
                    <a:pt x="448" y="73"/>
                    <a:pt x="347" y="0"/>
                    <a:pt x="247"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919;p69"/>
            <p:cNvSpPr/>
            <p:nvPr/>
          </p:nvSpPr>
          <p:spPr>
            <a:xfrm>
              <a:off x="5499425" y="4653225"/>
              <a:ext cx="22675" cy="37650"/>
            </a:xfrm>
            <a:custGeom>
              <a:avLst/>
              <a:gdLst/>
              <a:ahLst/>
              <a:cxnLst/>
              <a:rect l="l" t="t" r="r" b="b"/>
              <a:pathLst>
                <a:path w="907" h="1506" extrusionOk="0">
                  <a:moveTo>
                    <a:pt x="611" y="1"/>
                  </a:moveTo>
                  <a:cubicBezTo>
                    <a:pt x="540" y="1"/>
                    <a:pt x="472" y="34"/>
                    <a:pt x="438" y="112"/>
                  </a:cubicBezTo>
                  <a:cubicBezTo>
                    <a:pt x="342" y="333"/>
                    <a:pt x="260" y="563"/>
                    <a:pt x="183" y="789"/>
                  </a:cubicBezTo>
                  <a:cubicBezTo>
                    <a:pt x="118" y="985"/>
                    <a:pt x="0" y="1213"/>
                    <a:pt x="54" y="1421"/>
                  </a:cubicBezTo>
                  <a:cubicBezTo>
                    <a:pt x="68" y="1472"/>
                    <a:pt x="118" y="1505"/>
                    <a:pt x="168" y="1505"/>
                  </a:cubicBezTo>
                  <a:cubicBezTo>
                    <a:pt x="187" y="1505"/>
                    <a:pt x="207" y="1501"/>
                    <a:pt x="224" y="1490"/>
                  </a:cubicBezTo>
                  <a:cubicBezTo>
                    <a:pt x="407" y="1377"/>
                    <a:pt x="476" y="1137"/>
                    <a:pt x="564" y="949"/>
                  </a:cubicBezTo>
                  <a:cubicBezTo>
                    <a:pt x="666" y="733"/>
                    <a:pt x="767" y="509"/>
                    <a:pt x="849" y="285"/>
                  </a:cubicBezTo>
                  <a:cubicBezTo>
                    <a:pt x="907" y="129"/>
                    <a:pt x="752" y="1"/>
                    <a:pt x="611"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920;p69"/>
            <p:cNvSpPr/>
            <p:nvPr/>
          </p:nvSpPr>
          <p:spPr>
            <a:xfrm>
              <a:off x="5519775" y="4624625"/>
              <a:ext cx="17600" cy="24200"/>
            </a:xfrm>
            <a:custGeom>
              <a:avLst/>
              <a:gdLst/>
              <a:ahLst/>
              <a:cxnLst/>
              <a:rect l="l" t="t" r="r" b="b"/>
              <a:pathLst>
                <a:path w="704" h="968" extrusionOk="0">
                  <a:moveTo>
                    <a:pt x="486" y="0"/>
                  </a:moveTo>
                  <a:cubicBezTo>
                    <a:pt x="433" y="0"/>
                    <a:pt x="380" y="18"/>
                    <a:pt x="340" y="55"/>
                  </a:cubicBezTo>
                  <a:cubicBezTo>
                    <a:pt x="232" y="157"/>
                    <a:pt x="192" y="331"/>
                    <a:pt x="130" y="463"/>
                  </a:cubicBezTo>
                  <a:cubicBezTo>
                    <a:pt x="68" y="597"/>
                    <a:pt x="0" y="718"/>
                    <a:pt x="15" y="869"/>
                  </a:cubicBezTo>
                  <a:cubicBezTo>
                    <a:pt x="20" y="919"/>
                    <a:pt x="58" y="968"/>
                    <a:pt x="109" y="968"/>
                  </a:cubicBezTo>
                  <a:cubicBezTo>
                    <a:pt x="118" y="968"/>
                    <a:pt x="128" y="966"/>
                    <a:pt x="138" y="963"/>
                  </a:cubicBezTo>
                  <a:cubicBezTo>
                    <a:pt x="295" y="913"/>
                    <a:pt x="377" y="795"/>
                    <a:pt x="469" y="662"/>
                  </a:cubicBezTo>
                  <a:cubicBezTo>
                    <a:pt x="566" y="520"/>
                    <a:pt x="680" y="375"/>
                    <a:pt x="695" y="202"/>
                  </a:cubicBezTo>
                  <a:cubicBezTo>
                    <a:pt x="704" y="75"/>
                    <a:pt x="595" y="0"/>
                    <a:pt x="486"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921;p69"/>
            <p:cNvSpPr/>
            <p:nvPr/>
          </p:nvSpPr>
          <p:spPr>
            <a:xfrm>
              <a:off x="5749825" y="4721875"/>
              <a:ext cx="44225" cy="21200"/>
            </a:xfrm>
            <a:custGeom>
              <a:avLst/>
              <a:gdLst/>
              <a:ahLst/>
              <a:cxnLst/>
              <a:rect l="l" t="t" r="r" b="b"/>
              <a:pathLst>
                <a:path w="1769" h="848" extrusionOk="0">
                  <a:moveTo>
                    <a:pt x="1435" y="1"/>
                  </a:moveTo>
                  <a:cubicBezTo>
                    <a:pt x="1218" y="1"/>
                    <a:pt x="984" y="112"/>
                    <a:pt x="792" y="189"/>
                  </a:cubicBezTo>
                  <a:cubicBezTo>
                    <a:pt x="558" y="283"/>
                    <a:pt x="290" y="387"/>
                    <a:pt x="110" y="570"/>
                  </a:cubicBezTo>
                  <a:cubicBezTo>
                    <a:pt x="0" y="681"/>
                    <a:pt x="96" y="847"/>
                    <a:pt x="234" y="847"/>
                  </a:cubicBezTo>
                  <a:cubicBezTo>
                    <a:pt x="245" y="847"/>
                    <a:pt x="257" y="846"/>
                    <a:pt x="269" y="843"/>
                  </a:cubicBezTo>
                  <a:cubicBezTo>
                    <a:pt x="510" y="793"/>
                    <a:pt x="740" y="661"/>
                    <a:pt x="975" y="584"/>
                  </a:cubicBezTo>
                  <a:cubicBezTo>
                    <a:pt x="1200" y="509"/>
                    <a:pt x="1457" y="493"/>
                    <a:pt x="1648" y="347"/>
                  </a:cubicBezTo>
                  <a:cubicBezTo>
                    <a:pt x="1769" y="254"/>
                    <a:pt x="1694" y="46"/>
                    <a:pt x="1560" y="15"/>
                  </a:cubicBezTo>
                  <a:cubicBezTo>
                    <a:pt x="1520" y="5"/>
                    <a:pt x="1478" y="1"/>
                    <a:pt x="14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922;p69"/>
            <p:cNvSpPr/>
            <p:nvPr/>
          </p:nvSpPr>
          <p:spPr>
            <a:xfrm>
              <a:off x="5799600" y="4715025"/>
              <a:ext cx="23350" cy="11450"/>
            </a:xfrm>
            <a:custGeom>
              <a:avLst/>
              <a:gdLst/>
              <a:ahLst/>
              <a:cxnLst/>
              <a:rect l="l" t="t" r="r" b="b"/>
              <a:pathLst>
                <a:path w="934" h="458" extrusionOk="0">
                  <a:moveTo>
                    <a:pt x="630" y="0"/>
                  </a:moveTo>
                  <a:cubicBezTo>
                    <a:pt x="526" y="0"/>
                    <a:pt x="429" y="36"/>
                    <a:pt x="333" y="72"/>
                  </a:cubicBezTo>
                  <a:cubicBezTo>
                    <a:pt x="237" y="111"/>
                    <a:pt x="145" y="147"/>
                    <a:pt x="71" y="216"/>
                  </a:cubicBezTo>
                  <a:cubicBezTo>
                    <a:pt x="0" y="284"/>
                    <a:pt x="30" y="431"/>
                    <a:pt x="133" y="449"/>
                  </a:cubicBezTo>
                  <a:cubicBezTo>
                    <a:pt x="173" y="455"/>
                    <a:pt x="211" y="458"/>
                    <a:pt x="249" y="458"/>
                  </a:cubicBezTo>
                  <a:cubicBezTo>
                    <a:pt x="300" y="458"/>
                    <a:pt x="350" y="454"/>
                    <a:pt x="402" y="451"/>
                  </a:cubicBezTo>
                  <a:cubicBezTo>
                    <a:pt x="501" y="446"/>
                    <a:pt x="599" y="451"/>
                    <a:pt x="697" y="425"/>
                  </a:cubicBezTo>
                  <a:cubicBezTo>
                    <a:pt x="934" y="360"/>
                    <a:pt x="882" y="4"/>
                    <a:pt x="639" y="0"/>
                  </a:cubicBezTo>
                  <a:cubicBezTo>
                    <a:pt x="636" y="0"/>
                    <a:pt x="633" y="0"/>
                    <a:pt x="63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923;p69"/>
            <p:cNvSpPr/>
            <p:nvPr/>
          </p:nvSpPr>
          <p:spPr>
            <a:xfrm>
              <a:off x="5755400" y="4884975"/>
              <a:ext cx="44150" cy="45500"/>
            </a:xfrm>
            <a:custGeom>
              <a:avLst/>
              <a:gdLst/>
              <a:ahLst/>
              <a:cxnLst/>
              <a:rect l="l" t="t" r="r" b="b"/>
              <a:pathLst>
                <a:path w="1766" h="1820" extrusionOk="0">
                  <a:moveTo>
                    <a:pt x="142" y="1"/>
                  </a:moveTo>
                  <a:cubicBezTo>
                    <a:pt x="70" y="1"/>
                    <a:pt x="1" y="59"/>
                    <a:pt x="24" y="141"/>
                  </a:cubicBezTo>
                  <a:cubicBezTo>
                    <a:pt x="74" y="310"/>
                    <a:pt x="217" y="426"/>
                    <a:pt x="337" y="548"/>
                  </a:cubicBezTo>
                  <a:cubicBezTo>
                    <a:pt x="479" y="692"/>
                    <a:pt x="618" y="841"/>
                    <a:pt x="753" y="990"/>
                  </a:cubicBezTo>
                  <a:cubicBezTo>
                    <a:pt x="888" y="1141"/>
                    <a:pt x="1020" y="1295"/>
                    <a:pt x="1149" y="1452"/>
                  </a:cubicBezTo>
                  <a:cubicBezTo>
                    <a:pt x="1268" y="1599"/>
                    <a:pt x="1357" y="1752"/>
                    <a:pt x="1546" y="1813"/>
                  </a:cubicBezTo>
                  <a:cubicBezTo>
                    <a:pt x="1560" y="1817"/>
                    <a:pt x="1575" y="1820"/>
                    <a:pt x="1590" y="1820"/>
                  </a:cubicBezTo>
                  <a:cubicBezTo>
                    <a:pt x="1678" y="1820"/>
                    <a:pt x="1766" y="1742"/>
                    <a:pt x="1759" y="1649"/>
                  </a:cubicBezTo>
                  <a:cubicBezTo>
                    <a:pt x="1747" y="1456"/>
                    <a:pt x="1632" y="1338"/>
                    <a:pt x="1510" y="1195"/>
                  </a:cubicBezTo>
                  <a:cubicBezTo>
                    <a:pt x="1369" y="1034"/>
                    <a:pt x="1223" y="875"/>
                    <a:pt x="1072" y="723"/>
                  </a:cubicBezTo>
                  <a:cubicBezTo>
                    <a:pt x="928" y="579"/>
                    <a:pt x="782" y="440"/>
                    <a:pt x="629" y="307"/>
                  </a:cubicBezTo>
                  <a:cubicBezTo>
                    <a:pt x="494" y="190"/>
                    <a:pt x="342" y="30"/>
                    <a:pt x="159" y="2"/>
                  </a:cubicBezTo>
                  <a:cubicBezTo>
                    <a:pt x="154" y="1"/>
                    <a:pt x="148" y="1"/>
                    <a:pt x="142"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924;p69"/>
            <p:cNvSpPr/>
            <p:nvPr/>
          </p:nvSpPr>
          <p:spPr>
            <a:xfrm>
              <a:off x="5801625" y="4937600"/>
              <a:ext cx="37900" cy="46950"/>
            </a:xfrm>
            <a:custGeom>
              <a:avLst/>
              <a:gdLst/>
              <a:ahLst/>
              <a:cxnLst/>
              <a:rect l="l" t="t" r="r" b="b"/>
              <a:pathLst>
                <a:path w="1516" h="1878" extrusionOk="0">
                  <a:moveTo>
                    <a:pt x="211" y="0"/>
                  </a:moveTo>
                  <a:cubicBezTo>
                    <a:pt x="99" y="0"/>
                    <a:pt x="0" y="110"/>
                    <a:pt x="69" y="236"/>
                  </a:cubicBezTo>
                  <a:cubicBezTo>
                    <a:pt x="211" y="500"/>
                    <a:pt x="397" y="742"/>
                    <a:pt x="562" y="993"/>
                  </a:cubicBezTo>
                  <a:cubicBezTo>
                    <a:pt x="728" y="1245"/>
                    <a:pt x="866" y="1516"/>
                    <a:pt x="1033" y="1768"/>
                  </a:cubicBezTo>
                  <a:cubicBezTo>
                    <a:pt x="1085" y="1845"/>
                    <a:pt x="1156" y="1878"/>
                    <a:pt x="1224" y="1878"/>
                  </a:cubicBezTo>
                  <a:cubicBezTo>
                    <a:pt x="1374" y="1878"/>
                    <a:pt x="1515" y="1720"/>
                    <a:pt x="1430" y="1536"/>
                  </a:cubicBezTo>
                  <a:cubicBezTo>
                    <a:pt x="1299" y="1252"/>
                    <a:pt x="1105" y="990"/>
                    <a:pt x="925" y="737"/>
                  </a:cubicBezTo>
                  <a:cubicBezTo>
                    <a:pt x="749" y="491"/>
                    <a:pt x="557" y="235"/>
                    <a:pt x="322" y="42"/>
                  </a:cubicBezTo>
                  <a:cubicBezTo>
                    <a:pt x="287" y="13"/>
                    <a:pt x="248" y="0"/>
                    <a:pt x="211"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925;p69"/>
            <p:cNvSpPr/>
            <p:nvPr/>
          </p:nvSpPr>
          <p:spPr>
            <a:xfrm>
              <a:off x="5410300" y="4967750"/>
              <a:ext cx="16675" cy="36875"/>
            </a:xfrm>
            <a:custGeom>
              <a:avLst/>
              <a:gdLst/>
              <a:ahLst/>
              <a:cxnLst/>
              <a:rect l="l" t="t" r="r" b="b"/>
              <a:pathLst>
                <a:path w="667" h="1475" extrusionOk="0">
                  <a:moveTo>
                    <a:pt x="454" y="1"/>
                  </a:moveTo>
                  <a:cubicBezTo>
                    <a:pt x="393" y="1"/>
                    <a:pt x="335" y="30"/>
                    <a:pt x="306" y="97"/>
                  </a:cubicBezTo>
                  <a:cubicBezTo>
                    <a:pt x="218" y="295"/>
                    <a:pt x="176" y="506"/>
                    <a:pt x="129" y="716"/>
                  </a:cubicBezTo>
                  <a:cubicBezTo>
                    <a:pt x="84" y="918"/>
                    <a:pt x="0" y="1130"/>
                    <a:pt x="49" y="1335"/>
                  </a:cubicBezTo>
                  <a:cubicBezTo>
                    <a:pt x="72" y="1432"/>
                    <a:pt x="146" y="1475"/>
                    <a:pt x="224" y="1475"/>
                  </a:cubicBezTo>
                  <a:cubicBezTo>
                    <a:pt x="294" y="1475"/>
                    <a:pt x="367" y="1441"/>
                    <a:pt x="413" y="1382"/>
                  </a:cubicBezTo>
                  <a:cubicBezTo>
                    <a:pt x="531" y="1226"/>
                    <a:pt x="538" y="988"/>
                    <a:pt x="577" y="799"/>
                  </a:cubicBezTo>
                  <a:cubicBezTo>
                    <a:pt x="617" y="601"/>
                    <a:pt x="666" y="397"/>
                    <a:pt x="666" y="195"/>
                  </a:cubicBezTo>
                  <a:cubicBezTo>
                    <a:pt x="666" y="82"/>
                    <a:pt x="556" y="1"/>
                    <a:pt x="45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926;p69"/>
            <p:cNvSpPr/>
            <p:nvPr/>
          </p:nvSpPr>
          <p:spPr>
            <a:xfrm>
              <a:off x="5394025" y="5016950"/>
              <a:ext cx="20375" cy="46600"/>
            </a:xfrm>
            <a:custGeom>
              <a:avLst/>
              <a:gdLst/>
              <a:ahLst/>
              <a:cxnLst/>
              <a:rect l="l" t="t" r="r" b="b"/>
              <a:pathLst>
                <a:path w="815" h="1864" extrusionOk="0">
                  <a:moveTo>
                    <a:pt x="609" y="1"/>
                  </a:moveTo>
                  <a:cubicBezTo>
                    <a:pt x="550" y="1"/>
                    <a:pt x="495" y="28"/>
                    <a:pt x="467" y="93"/>
                  </a:cubicBezTo>
                  <a:cubicBezTo>
                    <a:pt x="348" y="365"/>
                    <a:pt x="289" y="668"/>
                    <a:pt x="223" y="957"/>
                  </a:cubicBezTo>
                  <a:cubicBezTo>
                    <a:pt x="170" y="1192"/>
                    <a:pt x="0" y="1563"/>
                    <a:pt x="151" y="1778"/>
                  </a:cubicBezTo>
                  <a:cubicBezTo>
                    <a:pt x="187" y="1830"/>
                    <a:pt x="244" y="1863"/>
                    <a:pt x="303" y="1863"/>
                  </a:cubicBezTo>
                  <a:cubicBezTo>
                    <a:pt x="331" y="1863"/>
                    <a:pt x="360" y="1856"/>
                    <a:pt x="388" y="1840"/>
                  </a:cubicBezTo>
                  <a:cubicBezTo>
                    <a:pt x="621" y="1703"/>
                    <a:pt x="620" y="1321"/>
                    <a:pt x="671" y="1079"/>
                  </a:cubicBezTo>
                  <a:cubicBezTo>
                    <a:pt x="732" y="790"/>
                    <a:pt x="809" y="485"/>
                    <a:pt x="814" y="187"/>
                  </a:cubicBezTo>
                  <a:cubicBezTo>
                    <a:pt x="815" y="79"/>
                    <a:pt x="708" y="1"/>
                    <a:pt x="609"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927;p69"/>
            <p:cNvSpPr/>
            <p:nvPr/>
          </p:nvSpPr>
          <p:spPr>
            <a:xfrm>
              <a:off x="5389325" y="5075050"/>
              <a:ext cx="10950" cy="14175"/>
            </a:xfrm>
            <a:custGeom>
              <a:avLst/>
              <a:gdLst/>
              <a:ahLst/>
              <a:cxnLst/>
              <a:rect l="l" t="t" r="r" b="b"/>
              <a:pathLst>
                <a:path w="438" h="567" extrusionOk="0">
                  <a:moveTo>
                    <a:pt x="238" y="1"/>
                  </a:moveTo>
                  <a:cubicBezTo>
                    <a:pt x="216" y="1"/>
                    <a:pt x="193" y="6"/>
                    <a:pt x="174" y="17"/>
                  </a:cubicBezTo>
                  <a:cubicBezTo>
                    <a:pt x="102" y="58"/>
                    <a:pt x="56" y="135"/>
                    <a:pt x="36" y="216"/>
                  </a:cubicBezTo>
                  <a:cubicBezTo>
                    <a:pt x="29" y="241"/>
                    <a:pt x="26" y="266"/>
                    <a:pt x="24" y="292"/>
                  </a:cubicBezTo>
                  <a:cubicBezTo>
                    <a:pt x="24" y="296"/>
                    <a:pt x="24" y="300"/>
                    <a:pt x="23" y="303"/>
                  </a:cubicBezTo>
                  <a:lnTo>
                    <a:pt x="23" y="303"/>
                  </a:lnTo>
                  <a:cubicBezTo>
                    <a:pt x="1" y="378"/>
                    <a:pt x="44" y="460"/>
                    <a:pt x="97" y="511"/>
                  </a:cubicBezTo>
                  <a:cubicBezTo>
                    <a:pt x="135" y="545"/>
                    <a:pt x="187" y="567"/>
                    <a:pt x="239" y="567"/>
                  </a:cubicBezTo>
                  <a:cubicBezTo>
                    <a:pt x="271" y="567"/>
                    <a:pt x="303" y="559"/>
                    <a:pt x="330" y="540"/>
                  </a:cubicBezTo>
                  <a:cubicBezTo>
                    <a:pt x="406" y="491"/>
                    <a:pt x="438" y="410"/>
                    <a:pt x="419" y="323"/>
                  </a:cubicBezTo>
                  <a:cubicBezTo>
                    <a:pt x="410" y="282"/>
                    <a:pt x="395" y="249"/>
                    <a:pt x="373" y="221"/>
                  </a:cubicBezTo>
                  <a:lnTo>
                    <a:pt x="373" y="221"/>
                  </a:lnTo>
                  <a:cubicBezTo>
                    <a:pt x="372" y="220"/>
                    <a:pt x="372" y="219"/>
                    <a:pt x="372" y="218"/>
                  </a:cubicBezTo>
                  <a:lnTo>
                    <a:pt x="372" y="203"/>
                  </a:lnTo>
                  <a:cubicBezTo>
                    <a:pt x="370" y="210"/>
                    <a:pt x="370" y="214"/>
                    <a:pt x="369" y="216"/>
                  </a:cubicBezTo>
                  <a:lnTo>
                    <a:pt x="369" y="216"/>
                  </a:lnTo>
                  <a:cubicBezTo>
                    <a:pt x="369" y="216"/>
                    <a:pt x="369" y="216"/>
                    <a:pt x="369" y="216"/>
                  </a:cubicBezTo>
                  <a:lnTo>
                    <a:pt x="369" y="216"/>
                  </a:lnTo>
                  <a:cubicBezTo>
                    <a:pt x="369" y="217"/>
                    <a:pt x="369" y="217"/>
                    <a:pt x="369" y="217"/>
                  </a:cubicBezTo>
                  <a:cubicBezTo>
                    <a:pt x="369" y="217"/>
                    <a:pt x="370" y="212"/>
                    <a:pt x="372" y="202"/>
                  </a:cubicBezTo>
                  <a:lnTo>
                    <a:pt x="380" y="136"/>
                  </a:lnTo>
                  <a:cubicBezTo>
                    <a:pt x="388" y="54"/>
                    <a:pt x="312" y="1"/>
                    <a:pt x="238"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928;p69"/>
            <p:cNvSpPr/>
            <p:nvPr/>
          </p:nvSpPr>
          <p:spPr>
            <a:xfrm>
              <a:off x="5012900" y="4905725"/>
              <a:ext cx="56300" cy="26900"/>
            </a:xfrm>
            <a:custGeom>
              <a:avLst/>
              <a:gdLst/>
              <a:ahLst/>
              <a:cxnLst/>
              <a:rect l="l" t="t" r="r" b="b"/>
              <a:pathLst>
                <a:path w="2252" h="1076" extrusionOk="0">
                  <a:moveTo>
                    <a:pt x="1995" y="1"/>
                  </a:moveTo>
                  <a:cubicBezTo>
                    <a:pt x="1981" y="1"/>
                    <a:pt x="1966" y="2"/>
                    <a:pt x="1951" y="5"/>
                  </a:cubicBezTo>
                  <a:cubicBezTo>
                    <a:pt x="1581" y="75"/>
                    <a:pt x="1245" y="213"/>
                    <a:pt x="906" y="371"/>
                  </a:cubicBezTo>
                  <a:cubicBezTo>
                    <a:pt x="746" y="445"/>
                    <a:pt x="589" y="523"/>
                    <a:pt x="436" y="610"/>
                  </a:cubicBezTo>
                  <a:cubicBezTo>
                    <a:pt x="292" y="690"/>
                    <a:pt x="115" y="769"/>
                    <a:pt x="36" y="922"/>
                  </a:cubicBezTo>
                  <a:cubicBezTo>
                    <a:pt x="0" y="995"/>
                    <a:pt x="45" y="1067"/>
                    <a:pt x="123" y="1074"/>
                  </a:cubicBezTo>
                  <a:cubicBezTo>
                    <a:pt x="133" y="1075"/>
                    <a:pt x="144" y="1076"/>
                    <a:pt x="155" y="1076"/>
                  </a:cubicBezTo>
                  <a:cubicBezTo>
                    <a:pt x="291" y="1076"/>
                    <a:pt x="420" y="999"/>
                    <a:pt x="544" y="946"/>
                  </a:cubicBezTo>
                  <a:cubicBezTo>
                    <a:pt x="714" y="872"/>
                    <a:pt x="884" y="799"/>
                    <a:pt x="1056" y="730"/>
                  </a:cubicBezTo>
                  <a:cubicBezTo>
                    <a:pt x="1386" y="603"/>
                    <a:pt x="1722" y="498"/>
                    <a:pt x="2049" y="362"/>
                  </a:cubicBezTo>
                  <a:cubicBezTo>
                    <a:pt x="2251" y="277"/>
                    <a:pt x="2198" y="1"/>
                    <a:pt x="199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929;p69"/>
            <p:cNvSpPr/>
            <p:nvPr/>
          </p:nvSpPr>
          <p:spPr>
            <a:xfrm>
              <a:off x="5069925" y="4893625"/>
              <a:ext cx="36925" cy="14125"/>
            </a:xfrm>
            <a:custGeom>
              <a:avLst/>
              <a:gdLst/>
              <a:ahLst/>
              <a:cxnLst/>
              <a:rect l="l" t="t" r="r" b="b"/>
              <a:pathLst>
                <a:path w="1477" h="565" extrusionOk="0">
                  <a:moveTo>
                    <a:pt x="1187" y="1"/>
                  </a:moveTo>
                  <a:cubicBezTo>
                    <a:pt x="906" y="1"/>
                    <a:pt x="621" y="141"/>
                    <a:pt x="364" y="244"/>
                  </a:cubicBezTo>
                  <a:cubicBezTo>
                    <a:pt x="314" y="265"/>
                    <a:pt x="1" y="378"/>
                    <a:pt x="105" y="492"/>
                  </a:cubicBezTo>
                  <a:cubicBezTo>
                    <a:pt x="157" y="547"/>
                    <a:pt x="231" y="565"/>
                    <a:pt x="311" y="565"/>
                  </a:cubicBezTo>
                  <a:cubicBezTo>
                    <a:pt x="417" y="565"/>
                    <a:pt x="533" y="534"/>
                    <a:pt x="621" y="522"/>
                  </a:cubicBezTo>
                  <a:cubicBezTo>
                    <a:pt x="858" y="490"/>
                    <a:pt x="1099" y="475"/>
                    <a:pt x="1310" y="354"/>
                  </a:cubicBezTo>
                  <a:cubicBezTo>
                    <a:pt x="1477" y="259"/>
                    <a:pt x="1398" y="6"/>
                    <a:pt x="1214" y="1"/>
                  </a:cubicBezTo>
                  <a:cubicBezTo>
                    <a:pt x="1205" y="1"/>
                    <a:pt x="1196" y="1"/>
                    <a:pt x="1187"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930;p69"/>
            <p:cNvSpPr/>
            <p:nvPr/>
          </p:nvSpPr>
          <p:spPr>
            <a:xfrm>
              <a:off x="5154950" y="4874450"/>
              <a:ext cx="17075" cy="11275"/>
            </a:xfrm>
            <a:custGeom>
              <a:avLst/>
              <a:gdLst/>
              <a:ahLst/>
              <a:cxnLst/>
              <a:rect l="l" t="t" r="r" b="b"/>
              <a:pathLst>
                <a:path w="683" h="451" extrusionOk="0">
                  <a:moveTo>
                    <a:pt x="442" y="0"/>
                  </a:moveTo>
                  <a:cubicBezTo>
                    <a:pt x="424" y="0"/>
                    <a:pt x="405" y="3"/>
                    <a:pt x="386" y="8"/>
                  </a:cubicBezTo>
                  <a:cubicBezTo>
                    <a:pt x="340" y="21"/>
                    <a:pt x="293" y="39"/>
                    <a:pt x="247" y="54"/>
                  </a:cubicBezTo>
                  <a:cubicBezTo>
                    <a:pt x="183" y="74"/>
                    <a:pt x="120" y="98"/>
                    <a:pt x="73" y="146"/>
                  </a:cubicBezTo>
                  <a:cubicBezTo>
                    <a:pt x="1" y="214"/>
                    <a:pt x="6" y="371"/>
                    <a:pt x="108" y="417"/>
                  </a:cubicBezTo>
                  <a:cubicBezTo>
                    <a:pt x="162" y="440"/>
                    <a:pt x="215" y="451"/>
                    <a:pt x="272" y="451"/>
                  </a:cubicBezTo>
                  <a:cubicBezTo>
                    <a:pt x="281" y="451"/>
                    <a:pt x="291" y="450"/>
                    <a:pt x="301" y="450"/>
                  </a:cubicBezTo>
                  <a:cubicBezTo>
                    <a:pt x="348" y="448"/>
                    <a:pt x="397" y="450"/>
                    <a:pt x="445" y="446"/>
                  </a:cubicBezTo>
                  <a:cubicBezTo>
                    <a:pt x="578" y="434"/>
                    <a:pt x="683" y="335"/>
                    <a:pt x="664" y="193"/>
                  </a:cubicBezTo>
                  <a:cubicBezTo>
                    <a:pt x="648" y="81"/>
                    <a:pt x="551" y="0"/>
                    <a:pt x="442"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931;p69"/>
            <p:cNvSpPr/>
            <p:nvPr/>
          </p:nvSpPr>
          <p:spPr>
            <a:xfrm>
              <a:off x="5548450" y="4590250"/>
              <a:ext cx="13650" cy="10125"/>
            </a:xfrm>
            <a:custGeom>
              <a:avLst/>
              <a:gdLst/>
              <a:ahLst/>
              <a:cxnLst/>
              <a:rect l="l" t="t" r="r" b="b"/>
              <a:pathLst>
                <a:path w="546" h="405" extrusionOk="0">
                  <a:moveTo>
                    <a:pt x="255" y="0"/>
                  </a:moveTo>
                  <a:cubicBezTo>
                    <a:pt x="1" y="0"/>
                    <a:pt x="1" y="404"/>
                    <a:pt x="255" y="404"/>
                  </a:cubicBezTo>
                  <a:cubicBezTo>
                    <a:pt x="257" y="404"/>
                    <a:pt x="258" y="404"/>
                    <a:pt x="260" y="404"/>
                  </a:cubicBezTo>
                  <a:lnTo>
                    <a:pt x="286" y="404"/>
                  </a:lnTo>
                  <a:cubicBezTo>
                    <a:pt x="545" y="399"/>
                    <a:pt x="545" y="3"/>
                    <a:pt x="286" y="0"/>
                  </a:cubicBezTo>
                  <a:lnTo>
                    <a:pt x="260" y="0"/>
                  </a:lnTo>
                  <a:cubicBezTo>
                    <a:pt x="258" y="0"/>
                    <a:pt x="257" y="0"/>
                    <a:pt x="255"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932;p69"/>
            <p:cNvSpPr/>
            <p:nvPr/>
          </p:nvSpPr>
          <p:spPr>
            <a:xfrm>
              <a:off x="5917075" y="4706150"/>
              <a:ext cx="24325" cy="10475"/>
            </a:xfrm>
            <a:custGeom>
              <a:avLst/>
              <a:gdLst/>
              <a:ahLst/>
              <a:cxnLst/>
              <a:rect l="l" t="t" r="r" b="b"/>
              <a:pathLst>
                <a:path w="973" h="419" extrusionOk="0">
                  <a:moveTo>
                    <a:pt x="614" y="1"/>
                  </a:moveTo>
                  <a:cubicBezTo>
                    <a:pt x="589" y="1"/>
                    <a:pt x="564" y="1"/>
                    <a:pt x="537" y="2"/>
                  </a:cubicBezTo>
                  <a:cubicBezTo>
                    <a:pt x="412" y="4"/>
                    <a:pt x="284" y="4"/>
                    <a:pt x="159" y="31"/>
                  </a:cubicBezTo>
                  <a:cubicBezTo>
                    <a:pt x="1" y="67"/>
                    <a:pt x="30" y="278"/>
                    <a:pt x="159" y="326"/>
                  </a:cubicBezTo>
                  <a:cubicBezTo>
                    <a:pt x="278" y="370"/>
                    <a:pt x="408" y="383"/>
                    <a:pt x="531" y="404"/>
                  </a:cubicBezTo>
                  <a:cubicBezTo>
                    <a:pt x="584" y="412"/>
                    <a:pt x="631" y="418"/>
                    <a:pt x="675" y="418"/>
                  </a:cubicBezTo>
                  <a:cubicBezTo>
                    <a:pt x="752" y="418"/>
                    <a:pt x="821" y="399"/>
                    <a:pt x="898" y="339"/>
                  </a:cubicBezTo>
                  <a:cubicBezTo>
                    <a:pt x="972" y="282"/>
                    <a:pt x="955" y="159"/>
                    <a:pt x="898" y="100"/>
                  </a:cubicBezTo>
                  <a:cubicBezTo>
                    <a:pt x="815" y="13"/>
                    <a:pt x="720" y="1"/>
                    <a:pt x="61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933;p69"/>
            <p:cNvSpPr/>
            <p:nvPr/>
          </p:nvSpPr>
          <p:spPr>
            <a:xfrm>
              <a:off x="5848675" y="5008700"/>
              <a:ext cx="13825" cy="15425"/>
            </a:xfrm>
            <a:custGeom>
              <a:avLst/>
              <a:gdLst/>
              <a:ahLst/>
              <a:cxnLst/>
              <a:rect l="l" t="t" r="r" b="b"/>
              <a:pathLst>
                <a:path w="553" h="617" extrusionOk="0">
                  <a:moveTo>
                    <a:pt x="135" y="1"/>
                  </a:moveTo>
                  <a:cubicBezTo>
                    <a:pt x="66" y="1"/>
                    <a:pt x="3" y="48"/>
                    <a:pt x="1" y="130"/>
                  </a:cubicBezTo>
                  <a:cubicBezTo>
                    <a:pt x="0" y="237"/>
                    <a:pt x="51" y="356"/>
                    <a:pt x="89" y="454"/>
                  </a:cubicBezTo>
                  <a:cubicBezTo>
                    <a:pt x="127" y="549"/>
                    <a:pt x="212" y="616"/>
                    <a:pt x="306" y="616"/>
                  </a:cubicBezTo>
                  <a:cubicBezTo>
                    <a:pt x="341" y="616"/>
                    <a:pt x="377" y="607"/>
                    <a:pt x="413" y="586"/>
                  </a:cubicBezTo>
                  <a:cubicBezTo>
                    <a:pt x="537" y="512"/>
                    <a:pt x="553" y="344"/>
                    <a:pt x="458" y="241"/>
                  </a:cubicBezTo>
                  <a:cubicBezTo>
                    <a:pt x="387" y="165"/>
                    <a:pt x="297" y="60"/>
                    <a:pt x="201" y="15"/>
                  </a:cubicBezTo>
                  <a:cubicBezTo>
                    <a:pt x="180" y="5"/>
                    <a:pt x="157" y="1"/>
                    <a:pt x="1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934;p69"/>
            <p:cNvSpPr/>
            <p:nvPr/>
          </p:nvSpPr>
          <p:spPr>
            <a:xfrm>
              <a:off x="5436175" y="4669050"/>
              <a:ext cx="13225" cy="33850"/>
            </a:xfrm>
            <a:custGeom>
              <a:avLst/>
              <a:gdLst/>
              <a:ahLst/>
              <a:cxnLst/>
              <a:rect l="l" t="t" r="r" b="b"/>
              <a:pathLst>
                <a:path w="529" h="1354" extrusionOk="0">
                  <a:moveTo>
                    <a:pt x="306" y="1"/>
                  </a:moveTo>
                  <a:cubicBezTo>
                    <a:pt x="191" y="1"/>
                    <a:pt x="68" y="73"/>
                    <a:pt x="52" y="218"/>
                  </a:cubicBezTo>
                  <a:cubicBezTo>
                    <a:pt x="13" y="550"/>
                    <a:pt x="0" y="1063"/>
                    <a:pt x="255" y="1318"/>
                  </a:cubicBezTo>
                  <a:cubicBezTo>
                    <a:pt x="279" y="1342"/>
                    <a:pt x="309" y="1353"/>
                    <a:pt x="339" y="1353"/>
                  </a:cubicBezTo>
                  <a:cubicBezTo>
                    <a:pt x="391" y="1353"/>
                    <a:pt x="443" y="1320"/>
                    <a:pt x="460" y="1264"/>
                  </a:cubicBezTo>
                  <a:cubicBezTo>
                    <a:pt x="509" y="1106"/>
                    <a:pt x="476" y="930"/>
                    <a:pt x="474" y="767"/>
                  </a:cubicBezTo>
                  <a:cubicBezTo>
                    <a:pt x="471" y="582"/>
                    <a:pt x="485" y="401"/>
                    <a:pt x="509" y="218"/>
                  </a:cubicBezTo>
                  <a:cubicBezTo>
                    <a:pt x="528" y="74"/>
                    <a:pt x="422" y="1"/>
                    <a:pt x="30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935;p69"/>
            <p:cNvSpPr/>
            <p:nvPr/>
          </p:nvSpPr>
          <p:spPr>
            <a:xfrm>
              <a:off x="5437250" y="4643950"/>
              <a:ext cx="13575" cy="17850"/>
            </a:xfrm>
            <a:custGeom>
              <a:avLst/>
              <a:gdLst/>
              <a:ahLst/>
              <a:cxnLst/>
              <a:rect l="l" t="t" r="r" b="b"/>
              <a:pathLst>
                <a:path w="543" h="714" extrusionOk="0">
                  <a:moveTo>
                    <a:pt x="300" y="0"/>
                  </a:moveTo>
                  <a:cubicBezTo>
                    <a:pt x="200" y="0"/>
                    <a:pt x="98" y="58"/>
                    <a:pt x="76" y="163"/>
                  </a:cubicBezTo>
                  <a:cubicBezTo>
                    <a:pt x="43" y="315"/>
                    <a:pt x="0" y="480"/>
                    <a:pt x="62" y="628"/>
                  </a:cubicBezTo>
                  <a:cubicBezTo>
                    <a:pt x="88" y="689"/>
                    <a:pt x="143" y="713"/>
                    <a:pt x="200" y="713"/>
                  </a:cubicBezTo>
                  <a:cubicBezTo>
                    <a:pt x="251" y="713"/>
                    <a:pt x="304" y="694"/>
                    <a:pt x="341" y="664"/>
                  </a:cubicBezTo>
                  <a:cubicBezTo>
                    <a:pt x="395" y="619"/>
                    <a:pt x="416" y="553"/>
                    <a:pt x="443" y="492"/>
                  </a:cubicBezTo>
                  <a:cubicBezTo>
                    <a:pt x="472" y="424"/>
                    <a:pt x="491" y="355"/>
                    <a:pt x="511" y="284"/>
                  </a:cubicBezTo>
                  <a:cubicBezTo>
                    <a:pt x="543" y="171"/>
                    <a:pt x="470" y="33"/>
                    <a:pt x="354" y="6"/>
                  </a:cubicBezTo>
                  <a:cubicBezTo>
                    <a:pt x="336" y="2"/>
                    <a:pt x="318" y="0"/>
                    <a:pt x="30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936;p69"/>
            <p:cNvSpPr/>
            <p:nvPr/>
          </p:nvSpPr>
          <p:spPr>
            <a:xfrm>
              <a:off x="5449750" y="4593375"/>
              <a:ext cx="15325" cy="17275"/>
            </a:xfrm>
            <a:custGeom>
              <a:avLst/>
              <a:gdLst/>
              <a:ahLst/>
              <a:cxnLst/>
              <a:rect l="l" t="t" r="r" b="b"/>
              <a:pathLst>
                <a:path w="613" h="691" extrusionOk="0">
                  <a:moveTo>
                    <a:pt x="360" y="1"/>
                  </a:moveTo>
                  <a:cubicBezTo>
                    <a:pt x="282" y="1"/>
                    <a:pt x="205" y="41"/>
                    <a:pt x="163" y="112"/>
                  </a:cubicBezTo>
                  <a:cubicBezTo>
                    <a:pt x="123" y="181"/>
                    <a:pt x="93" y="260"/>
                    <a:pt x="61" y="335"/>
                  </a:cubicBezTo>
                  <a:cubicBezTo>
                    <a:pt x="20" y="432"/>
                    <a:pt x="1" y="513"/>
                    <a:pt x="47" y="598"/>
                  </a:cubicBezTo>
                  <a:lnTo>
                    <a:pt x="47" y="598"/>
                  </a:lnTo>
                  <a:cubicBezTo>
                    <a:pt x="48" y="600"/>
                    <a:pt x="48" y="603"/>
                    <a:pt x="50" y="605"/>
                  </a:cubicBezTo>
                  <a:cubicBezTo>
                    <a:pt x="62" y="654"/>
                    <a:pt x="111" y="690"/>
                    <a:pt x="160" y="690"/>
                  </a:cubicBezTo>
                  <a:cubicBezTo>
                    <a:pt x="170" y="690"/>
                    <a:pt x="180" y="689"/>
                    <a:pt x="190" y="685"/>
                  </a:cubicBezTo>
                  <a:cubicBezTo>
                    <a:pt x="191" y="685"/>
                    <a:pt x="193" y="684"/>
                    <a:pt x="195" y="683"/>
                  </a:cubicBezTo>
                  <a:lnTo>
                    <a:pt x="195" y="683"/>
                  </a:lnTo>
                  <a:cubicBezTo>
                    <a:pt x="292" y="682"/>
                    <a:pt x="351" y="628"/>
                    <a:pt x="415" y="541"/>
                  </a:cubicBezTo>
                  <a:cubicBezTo>
                    <a:pt x="462" y="475"/>
                    <a:pt x="513" y="411"/>
                    <a:pt x="553" y="340"/>
                  </a:cubicBezTo>
                  <a:cubicBezTo>
                    <a:pt x="612" y="233"/>
                    <a:pt x="578" y="94"/>
                    <a:pt x="472" y="31"/>
                  </a:cubicBezTo>
                  <a:cubicBezTo>
                    <a:pt x="437" y="11"/>
                    <a:pt x="399" y="1"/>
                    <a:pt x="360"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937;p69"/>
            <p:cNvSpPr/>
            <p:nvPr/>
          </p:nvSpPr>
          <p:spPr>
            <a:xfrm>
              <a:off x="5827050" y="4837925"/>
              <a:ext cx="43950" cy="23050"/>
            </a:xfrm>
            <a:custGeom>
              <a:avLst/>
              <a:gdLst/>
              <a:ahLst/>
              <a:cxnLst/>
              <a:rect l="l" t="t" r="r" b="b"/>
              <a:pathLst>
                <a:path w="1758" h="922" extrusionOk="0">
                  <a:moveTo>
                    <a:pt x="166" y="1"/>
                  </a:moveTo>
                  <a:cubicBezTo>
                    <a:pt x="119" y="1"/>
                    <a:pt x="74" y="7"/>
                    <a:pt x="34" y="22"/>
                  </a:cubicBezTo>
                  <a:cubicBezTo>
                    <a:pt x="11" y="29"/>
                    <a:pt x="1" y="52"/>
                    <a:pt x="13" y="72"/>
                  </a:cubicBezTo>
                  <a:cubicBezTo>
                    <a:pt x="76" y="185"/>
                    <a:pt x="191" y="229"/>
                    <a:pt x="304" y="288"/>
                  </a:cubicBezTo>
                  <a:cubicBezTo>
                    <a:pt x="451" y="366"/>
                    <a:pt x="601" y="438"/>
                    <a:pt x="747" y="517"/>
                  </a:cubicBezTo>
                  <a:cubicBezTo>
                    <a:pt x="1014" y="662"/>
                    <a:pt x="1278" y="881"/>
                    <a:pt x="1583" y="920"/>
                  </a:cubicBezTo>
                  <a:cubicBezTo>
                    <a:pt x="1589" y="921"/>
                    <a:pt x="1595" y="922"/>
                    <a:pt x="1602" y="922"/>
                  </a:cubicBezTo>
                  <a:cubicBezTo>
                    <a:pt x="1733" y="922"/>
                    <a:pt x="1758" y="745"/>
                    <a:pt x="1691" y="660"/>
                  </a:cubicBezTo>
                  <a:cubicBezTo>
                    <a:pt x="1508" y="427"/>
                    <a:pt x="1140" y="328"/>
                    <a:pt x="871" y="224"/>
                  </a:cubicBezTo>
                  <a:cubicBezTo>
                    <a:pt x="686" y="152"/>
                    <a:pt x="396" y="1"/>
                    <a:pt x="166"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938;p69"/>
            <p:cNvSpPr/>
            <p:nvPr/>
          </p:nvSpPr>
          <p:spPr>
            <a:xfrm>
              <a:off x="5879200" y="4861875"/>
              <a:ext cx="20125" cy="12350"/>
            </a:xfrm>
            <a:custGeom>
              <a:avLst/>
              <a:gdLst/>
              <a:ahLst/>
              <a:cxnLst/>
              <a:rect l="l" t="t" r="r" b="b"/>
              <a:pathLst>
                <a:path w="805" h="494" extrusionOk="0">
                  <a:moveTo>
                    <a:pt x="139" y="1"/>
                  </a:moveTo>
                  <a:cubicBezTo>
                    <a:pt x="103" y="1"/>
                    <a:pt x="68" y="5"/>
                    <a:pt x="33" y="15"/>
                  </a:cubicBezTo>
                  <a:cubicBezTo>
                    <a:pt x="16" y="20"/>
                    <a:pt x="1" y="41"/>
                    <a:pt x="7" y="60"/>
                  </a:cubicBezTo>
                  <a:cubicBezTo>
                    <a:pt x="46" y="158"/>
                    <a:pt x="123" y="226"/>
                    <a:pt x="201" y="294"/>
                  </a:cubicBezTo>
                  <a:cubicBezTo>
                    <a:pt x="298" y="382"/>
                    <a:pt x="397" y="493"/>
                    <a:pt x="535" y="493"/>
                  </a:cubicBezTo>
                  <a:cubicBezTo>
                    <a:pt x="538" y="493"/>
                    <a:pt x="542" y="493"/>
                    <a:pt x="546" y="493"/>
                  </a:cubicBezTo>
                  <a:cubicBezTo>
                    <a:pt x="682" y="487"/>
                    <a:pt x="804" y="327"/>
                    <a:pt x="715" y="199"/>
                  </a:cubicBezTo>
                  <a:cubicBezTo>
                    <a:pt x="665" y="129"/>
                    <a:pt x="623" y="86"/>
                    <a:pt x="538" y="70"/>
                  </a:cubicBezTo>
                  <a:cubicBezTo>
                    <a:pt x="476" y="56"/>
                    <a:pt x="416" y="42"/>
                    <a:pt x="354" y="30"/>
                  </a:cubicBezTo>
                  <a:cubicBezTo>
                    <a:pt x="283" y="17"/>
                    <a:pt x="211" y="1"/>
                    <a:pt x="139"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939;p69"/>
            <p:cNvSpPr/>
            <p:nvPr/>
          </p:nvSpPr>
          <p:spPr>
            <a:xfrm>
              <a:off x="5440025" y="5013125"/>
              <a:ext cx="15225" cy="56700"/>
            </a:xfrm>
            <a:custGeom>
              <a:avLst/>
              <a:gdLst/>
              <a:ahLst/>
              <a:cxnLst/>
              <a:rect l="l" t="t" r="r" b="b"/>
              <a:pathLst>
                <a:path w="609" h="2268" extrusionOk="0">
                  <a:moveTo>
                    <a:pt x="290" y="0"/>
                  </a:moveTo>
                  <a:cubicBezTo>
                    <a:pt x="238" y="0"/>
                    <a:pt x="188" y="26"/>
                    <a:pt x="160" y="88"/>
                  </a:cubicBezTo>
                  <a:cubicBezTo>
                    <a:pt x="17" y="406"/>
                    <a:pt x="57" y="834"/>
                    <a:pt x="49" y="1177"/>
                  </a:cubicBezTo>
                  <a:cubicBezTo>
                    <a:pt x="44" y="1363"/>
                    <a:pt x="40" y="1550"/>
                    <a:pt x="36" y="1735"/>
                  </a:cubicBezTo>
                  <a:cubicBezTo>
                    <a:pt x="31" y="1915"/>
                    <a:pt x="1" y="2090"/>
                    <a:pt x="146" y="2219"/>
                  </a:cubicBezTo>
                  <a:cubicBezTo>
                    <a:pt x="184" y="2252"/>
                    <a:pt x="225" y="2267"/>
                    <a:pt x="267" y="2267"/>
                  </a:cubicBezTo>
                  <a:cubicBezTo>
                    <a:pt x="311" y="2267"/>
                    <a:pt x="354" y="2251"/>
                    <a:pt x="393" y="2219"/>
                  </a:cubicBezTo>
                  <a:cubicBezTo>
                    <a:pt x="533" y="2105"/>
                    <a:pt x="517" y="1940"/>
                    <a:pt x="520" y="1776"/>
                  </a:cubicBezTo>
                  <a:cubicBezTo>
                    <a:pt x="523" y="1589"/>
                    <a:pt x="527" y="1401"/>
                    <a:pt x="531" y="1216"/>
                  </a:cubicBezTo>
                  <a:cubicBezTo>
                    <a:pt x="538" y="884"/>
                    <a:pt x="609" y="443"/>
                    <a:pt x="483" y="131"/>
                  </a:cubicBezTo>
                  <a:cubicBezTo>
                    <a:pt x="454" y="57"/>
                    <a:pt x="369" y="0"/>
                    <a:pt x="290"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940;p69"/>
            <p:cNvSpPr/>
            <p:nvPr/>
          </p:nvSpPr>
          <p:spPr>
            <a:xfrm>
              <a:off x="5442100" y="5084025"/>
              <a:ext cx="12050" cy="15750"/>
            </a:xfrm>
            <a:custGeom>
              <a:avLst/>
              <a:gdLst/>
              <a:ahLst/>
              <a:cxnLst/>
              <a:rect l="l" t="t" r="r" b="b"/>
              <a:pathLst>
                <a:path w="482" h="630" extrusionOk="0">
                  <a:moveTo>
                    <a:pt x="187" y="0"/>
                  </a:moveTo>
                  <a:cubicBezTo>
                    <a:pt x="166" y="0"/>
                    <a:pt x="147" y="16"/>
                    <a:pt x="139" y="36"/>
                  </a:cubicBezTo>
                  <a:cubicBezTo>
                    <a:pt x="93" y="157"/>
                    <a:pt x="0" y="296"/>
                    <a:pt x="5" y="426"/>
                  </a:cubicBezTo>
                  <a:cubicBezTo>
                    <a:pt x="9" y="560"/>
                    <a:pt x="108" y="630"/>
                    <a:pt x="210" y="630"/>
                  </a:cubicBezTo>
                  <a:cubicBezTo>
                    <a:pt x="294" y="630"/>
                    <a:pt x="381" y="581"/>
                    <a:pt x="418" y="481"/>
                  </a:cubicBezTo>
                  <a:cubicBezTo>
                    <a:pt x="481" y="307"/>
                    <a:pt x="355" y="97"/>
                    <a:pt x="208" y="6"/>
                  </a:cubicBezTo>
                  <a:cubicBezTo>
                    <a:pt x="201" y="2"/>
                    <a:pt x="194" y="0"/>
                    <a:pt x="187"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941;p69"/>
            <p:cNvSpPr/>
            <p:nvPr/>
          </p:nvSpPr>
          <p:spPr>
            <a:xfrm>
              <a:off x="5070025" y="4699275"/>
              <a:ext cx="52200" cy="45725"/>
            </a:xfrm>
            <a:custGeom>
              <a:avLst/>
              <a:gdLst/>
              <a:ahLst/>
              <a:cxnLst/>
              <a:rect l="l" t="t" r="r" b="b"/>
              <a:pathLst>
                <a:path w="2088" h="1829" extrusionOk="0">
                  <a:moveTo>
                    <a:pt x="232" y="1"/>
                  </a:moveTo>
                  <a:cubicBezTo>
                    <a:pt x="115" y="1"/>
                    <a:pt x="1" y="111"/>
                    <a:pt x="86" y="233"/>
                  </a:cubicBezTo>
                  <a:cubicBezTo>
                    <a:pt x="494" y="813"/>
                    <a:pt x="1044" y="1316"/>
                    <a:pt x="1584" y="1771"/>
                  </a:cubicBezTo>
                  <a:cubicBezTo>
                    <a:pt x="1632" y="1811"/>
                    <a:pt x="1685" y="1828"/>
                    <a:pt x="1736" y="1828"/>
                  </a:cubicBezTo>
                  <a:cubicBezTo>
                    <a:pt x="1924" y="1828"/>
                    <a:pt x="2088" y="1597"/>
                    <a:pt x="1910" y="1444"/>
                  </a:cubicBezTo>
                  <a:cubicBezTo>
                    <a:pt x="1377" y="988"/>
                    <a:pt x="880" y="484"/>
                    <a:pt x="338" y="38"/>
                  </a:cubicBezTo>
                  <a:cubicBezTo>
                    <a:pt x="307" y="12"/>
                    <a:pt x="269" y="1"/>
                    <a:pt x="232"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942;p69"/>
            <p:cNvSpPr/>
            <p:nvPr/>
          </p:nvSpPr>
          <p:spPr>
            <a:xfrm>
              <a:off x="5123825" y="4745900"/>
              <a:ext cx="25700" cy="16925"/>
            </a:xfrm>
            <a:custGeom>
              <a:avLst/>
              <a:gdLst/>
              <a:ahLst/>
              <a:cxnLst/>
              <a:rect l="l" t="t" r="r" b="b"/>
              <a:pathLst>
                <a:path w="1028" h="677" extrusionOk="0">
                  <a:moveTo>
                    <a:pt x="244" y="0"/>
                  </a:moveTo>
                  <a:cubicBezTo>
                    <a:pt x="126" y="0"/>
                    <a:pt x="1" y="118"/>
                    <a:pt x="86" y="238"/>
                  </a:cubicBezTo>
                  <a:cubicBezTo>
                    <a:pt x="207" y="408"/>
                    <a:pt x="424" y="519"/>
                    <a:pt x="593" y="639"/>
                  </a:cubicBezTo>
                  <a:cubicBezTo>
                    <a:pt x="630" y="665"/>
                    <a:pt x="668" y="676"/>
                    <a:pt x="704" y="676"/>
                  </a:cubicBezTo>
                  <a:cubicBezTo>
                    <a:pt x="890" y="676"/>
                    <a:pt x="1028" y="370"/>
                    <a:pt x="815" y="260"/>
                  </a:cubicBezTo>
                  <a:lnTo>
                    <a:pt x="549" y="121"/>
                  </a:lnTo>
                  <a:cubicBezTo>
                    <a:pt x="459" y="74"/>
                    <a:pt x="369" y="16"/>
                    <a:pt x="269" y="2"/>
                  </a:cubicBezTo>
                  <a:cubicBezTo>
                    <a:pt x="260" y="1"/>
                    <a:pt x="252" y="0"/>
                    <a:pt x="244"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943;p69"/>
            <p:cNvSpPr/>
            <p:nvPr/>
          </p:nvSpPr>
          <p:spPr>
            <a:xfrm>
              <a:off x="5152950" y="4759700"/>
              <a:ext cx="10575" cy="10525"/>
            </a:xfrm>
            <a:custGeom>
              <a:avLst/>
              <a:gdLst/>
              <a:ahLst/>
              <a:cxnLst/>
              <a:rect l="l" t="t" r="r" b="b"/>
              <a:pathLst>
                <a:path w="423" h="421" extrusionOk="0">
                  <a:moveTo>
                    <a:pt x="212" y="0"/>
                  </a:moveTo>
                  <a:cubicBezTo>
                    <a:pt x="158" y="0"/>
                    <a:pt x="102" y="24"/>
                    <a:pt x="64" y="62"/>
                  </a:cubicBezTo>
                  <a:cubicBezTo>
                    <a:pt x="28" y="98"/>
                    <a:pt x="0" y="158"/>
                    <a:pt x="2" y="211"/>
                  </a:cubicBezTo>
                  <a:cubicBezTo>
                    <a:pt x="4" y="264"/>
                    <a:pt x="23" y="321"/>
                    <a:pt x="64" y="359"/>
                  </a:cubicBezTo>
                  <a:cubicBezTo>
                    <a:pt x="105" y="397"/>
                    <a:pt x="155" y="421"/>
                    <a:pt x="212" y="421"/>
                  </a:cubicBezTo>
                  <a:cubicBezTo>
                    <a:pt x="266" y="421"/>
                    <a:pt x="322" y="397"/>
                    <a:pt x="360" y="359"/>
                  </a:cubicBezTo>
                  <a:cubicBezTo>
                    <a:pt x="396" y="323"/>
                    <a:pt x="423" y="263"/>
                    <a:pt x="422" y="211"/>
                  </a:cubicBezTo>
                  <a:cubicBezTo>
                    <a:pt x="419" y="156"/>
                    <a:pt x="401" y="99"/>
                    <a:pt x="360" y="62"/>
                  </a:cubicBezTo>
                  <a:cubicBezTo>
                    <a:pt x="319" y="25"/>
                    <a:pt x="268" y="0"/>
                    <a:pt x="21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944;p69"/>
            <p:cNvSpPr/>
            <p:nvPr/>
          </p:nvSpPr>
          <p:spPr>
            <a:xfrm>
              <a:off x="5124950" y="4968050"/>
              <a:ext cx="14850" cy="17600"/>
            </a:xfrm>
            <a:custGeom>
              <a:avLst/>
              <a:gdLst/>
              <a:ahLst/>
              <a:cxnLst/>
              <a:rect l="l" t="t" r="r" b="b"/>
              <a:pathLst>
                <a:path w="594" h="704" extrusionOk="0">
                  <a:moveTo>
                    <a:pt x="226" y="0"/>
                  </a:moveTo>
                  <a:cubicBezTo>
                    <a:pt x="198" y="0"/>
                    <a:pt x="170" y="7"/>
                    <a:pt x="150" y="22"/>
                  </a:cubicBezTo>
                  <a:cubicBezTo>
                    <a:pt x="40" y="105"/>
                    <a:pt x="0" y="236"/>
                    <a:pt x="31" y="370"/>
                  </a:cubicBezTo>
                  <a:cubicBezTo>
                    <a:pt x="61" y="501"/>
                    <a:pt x="134" y="594"/>
                    <a:pt x="238" y="671"/>
                  </a:cubicBezTo>
                  <a:cubicBezTo>
                    <a:pt x="268" y="693"/>
                    <a:pt x="304" y="703"/>
                    <a:pt x="341" y="703"/>
                  </a:cubicBezTo>
                  <a:cubicBezTo>
                    <a:pt x="413" y="703"/>
                    <a:pt x="488" y="666"/>
                    <a:pt x="528" y="613"/>
                  </a:cubicBezTo>
                  <a:cubicBezTo>
                    <a:pt x="593" y="527"/>
                    <a:pt x="594" y="395"/>
                    <a:pt x="510" y="318"/>
                  </a:cubicBezTo>
                  <a:cubicBezTo>
                    <a:pt x="490" y="298"/>
                    <a:pt x="470" y="278"/>
                    <a:pt x="453" y="255"/>
                  </a:cubicBezTo>
                  <a:lnTo>
                    <a:pt x="453" y="255"/>
                  </a:lnTo>
                  <a:cubicBezTo>
                    <a:pt x="459" y="262"/>
                    <a:pt x="461" y="265"/>
                    <a:pt x="461" y="265"/>
                  </a:cubicBezTo>
                  <a:cubicBezTo>
                    <a:pt x="462" y="265"/>
                    <a:pt x="456" y="257"/>
                    <a:pt x="450" y="250"/>
                  </a:cubicBezTo>
                  <a:cubicBezTo>
                    <a:pt x="447" y="245"/>
                    <a:pt x="445" y="241"/>
                    <a:pt x="443" y="239"/>
                  </a:cubicBezTo>
                  <a:lnTo>
                    <a:pt x="443" y="239"/>
                  </a:lnTo>
                  <a:cubicBezTo>
                    <a:pt x="441" y="236"/>
                    <a:pt x="439" y="229"/>
                    <a:pt x="434" y="219"/>
                  </a:cubicBezTo>
                  <a:lnTo>
                    <a:pt x="434" y="219"/>
                  </a:lnTo>
                  <a:cubicBezTo>
                    <a:pt x="434" y="219"/>
                    <a:pt x="434" y="219"/>
                    <a:pt x="434" y="219"/>
                  </a:cubicBezTo>
                  <a:cubicBezTo>
                    <a:pt x="435" y="219"/>
                    <a:pt x="419" y="188"/>
                    <a:pt x="415" y="180"/>
                  </a:cubicBezTo>
                  <a:lnTo>
                    <a:pt x="415" y="180"/>
                  </a:lnTo>
                  <a:cubicBezTo>
                    <a:pt x="411" y="170"/>
                    <a:pt x="400" y="144"/>
                    <a:pt x="401" y="144"/>
                  </a:cubicBezTo>
                  <a:lnTo>
                    <a:pt x="401" y="144"/>
                  </a:lnTo>
                  <a:cubicBezTo>
                    <a:pt x="401" y="144"/>
                    <a:pt x="401" y="144"/>
                    <a:pt x="401" y="144"/>
                  </a:cubicBezTo>
                  <a:cubicBezTo>
                    <a:pt x="383" y="107"/>
                    <a:pt x="362" y="79"/>
                    <a:pt x="337" y="46"/>
                  </a:cubicBezTo>
                  <a:cubicBezTo>
                    <a:pt x="315" y="17"/>
                    <a:pt x="269" y="0"/>
                    <a:pt x="226"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945;p69"/>
            <p:cNvSpPr/>
            <p:nvPr/>
          </p:nvSpPr>
          <p:spPr>
            <a:xfrm>
              <a:off x="5538575" y="4952300"/>
              <a:ext cx="17000" cy="21150"/>
            </a:xfrm>
            <a:custGeom>
              <a:avLst/>
              <a:gdLst/>
              <a:ahLst/>
              <a:cxnLst/>
              <a:rect l="l" t="t" r="r" b="b"/>
              <a:pathLst>
                <a:path w="680" h="846" extrusionOk="0">
                  <a:moveTo>
                    <a:pt x="238" y="1"/>
                  </a:moveTo>
                  <a:cubicBezTo>
                    <a:pt x="212" y="1"/>
                    <a:pt x="185" y="8"/>
                    <a:pt x="159" y="23"/>
                  </a:cubicBezTo>
                  <a:cubicBezTo>
                    <a:pt x="3" y="119"/>
                    <a:pt x="1" y="338"/>
                    <a:pt x="26" y="503"/>
                  </a:cubicBezTo>
                  <a:cubicBezTo>
                    <a:pt x="53" y="675"/>
                    <a:pt x="173" y="814"/>
                    <a:pt x="351" y="843"/>
                  </a:cubicBezTo>
                  <a:cubicBezTo>
                    <a:pt x="363" y="845"/>
                    <a:pt x="375" y="846"/>
                    <a:pt x="387" y="846"/>
                  </a:cubicBezTo>
                  <a:cubicBezTo>
                    <a:pt x="573" y="846"/>
                    <a:pt x="680" y="609"/>
                    <a:pt x="499" y="492"/>
                  </a:cubicBezTo>
                  <a:lnTo>
                    <a:pt x="499" y="492"/>
                  </a:lnTo>
                  <a:cubicBezTo>
                    <a:pt x="500" y="493"/>
                    <a:pt x="501" y="493"/>
                    <a:pt x="501" y="493"/>
                  </a:cubicBezTo>
                  <a:cubicBezTo>
                    <a:pt x="504" y="493"/>
                    <a:pt x="491" y="479"/>
                    <a:pt x="489" y="479"/>
                  </a:cubicBezTo>
                  <a:lnTo>
                    <a:pt x="489" y="479"/>
                  </a:lnTo>
                  <a:cubicBezTo>
                    <a:pt x="489" y="479"/>
                    <a:pt x="489" y="480"/>
                    <a:pt x="490" y="483"/>
                  </a:cubicBezTo>
                  <a:lnTo>
                    <a:pt x="490" y="483"/>
                  </a:lnTo>
                  <a:cubicBezTo>
                    <a:pt x="471" y="451"/>
                    <a:pt x="450" y="401"/>
                    <a:pt x="440" y="373"/>
                  </a:cubicBezTo>
                  <a:cubicBezTo>
                    <a:pt x="419" y="320"/>
                    <a:pt x="408" y="258"/>
                    <a:pt x="398" y="199"/>
                  </a:cubicBezTo>
                  <a:lnTo>
                    <a:pt x="398" y="199"/>
                  </a:lnTo>
                  <a:cubicBezTo>
                    <a:pt x="422" y="96"/>
                    <a:pt x="334" y="1"/>
                    <a:pt x="23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946;p69"/>
            <p:cNvSpPr/>
            <p:nvPr/>
          </p:nvSpPr>
          <p:spPr>
            <a:xfrm>
              <a:off x="5793425" y="4648250"/>
              <a:ext cx="14375" cy="16375"/>
            </a:xfrm>
            <a:custGeom>
              <a:avLst/>
              <a:gdLst/>
              <a:ahLst/>
              <a:cxnLst/>
              <a:rect l="l" t="t" r="r" b="b"/>
              <a:pathLst>
                <a:path w="575" h="655" extrusionOk="0">
                  <a:moveTo>
                    <a:pt x="305" y="1"/>
                  </a:moveTo>
                  <a:cubicBezTo>
                    <a:pt x="272" y="1"/>
                    <a:pt x="238" y="13"/>
                    <a:pt x="207" y="38"/>
                  </a:cubicBezTo>
                  <a:cubicBezTo>
                    <a:pt x="0" y="215"/>
                    <a:pt x="39" y="655"/>
                    <a:pt x="365" y="655"/>
                  </a:cubicBezTo>
                  <a:cubicBezTo>
                    <a:pt x="365" y="655"/>
                    <a:pt x="365" y="655"/>
                    <a:pt x="366" y="655"/>
                  </a:cubicBezTo>
                  <a:cubicBezTo>
                    <a:pt x="479" y="655"/>
                    <a:pt x="571" y="561"/>
                    <a:pt x="573" y="446"/>
                  </a:cubicBezTo>
                  <a:cubicBezTo>
                    <a:pt x="575" y="393"/>
                    <a:pt x="567" y="341"/>
                    <a:pt x="538" y="294"/>
                  </a:cubicBezTo>
                  <a:cubicBezTo>
                    <a:pt x="535" y="290"/>
                    <a:pt x="502" y="240"/>
                    <a:pt x="500" y="240"/>
                  </a:cubicBezTo>
                  <a:lnTo>
                    <a:pt x="500" y="240"/>
                  </a:lnTo>
                  <a:cubicBezTo>
                    <a:pt x="500" y="240"/>
                    <a:pt x="501" y="242"/>
                    <a:pt x="504" y="247"/>
                  </a:cubicBezTo>
                  <a:cubicBezTo>
                    <a:pt x="507" y="253"/>
                    <a:pt x="509" y="256"/>
                    <a:pt x="509" y="256"/>
                  </a:cubicBezTo>
                  <a:cubicBezTo>
                    <a:pt x="509" y="256"/>
                    <a:pt x="490" y="226"/>
                    <a:pt x="489" y="225"/>
                  </a:cubicBezTo>
                  <a:cubicBezTo>
                    <a:pt x="485" y="218"/>
                    <a:pt x="468" y="190"/>
                    <a:pt x="464" y="184"/>
                  </a:cubicBezTo>
                  <a:lnTo>
                    <a:pt x="464" y="184"/>
                  </a:lnTo>
                  <a:cubicBezTo>
                    <a:pt x="459" y="173"/>
                    <a:pt x="453" y="157"/>
                    <a:pt x="448" y="145"/>
                  </a:cubicBezTo>
                  <a:lnTo>
                    <a:pt x="448" y="145"/>
                  </a:lnTo>
                  <a:cubicBezTo>
                    <a:pt x="448" y="145"/>
                    <a:pt x="448" y="145"/>
                    <a:pt x="448" y="145"/>
                  </a:cubicBezTo>
                  <a:cubicBezTo>
                    <a:pt x="449" y="145"/>
                    <a:pt x="446" y="130"/>
                    <a:pt x="445" y="130"/>
                  </a:cubicBezTo>
                  <a:cubicBezTo>
                    <a:pt x="445" y="130"/>
                    <a:pt x="445" y="132"/>
                    <a:pt x="445" y="136"/>
                  </a:cubicBezTo>
                  <a:cubicBezTo>
                    <a:pt x="437" y="53"/>
                    <a:pt x="374" y="1"/>
                    <a:pt x="305"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947;p69"/>
            <p:cNvSpPr/>
            <p:nvPr/>
          </p:nvSpPr>
          <p:spPr>
            <a:xfrm>
              <a:off x="5285125" y="4606550"/>
              <a:ext cx="13700" cy="18325"/>
            </a:xfrm>
            <a:custGeom>
              <a:avLst/>
              <a:gdLst/>
              <a:ahLst/>
              <a:cxnLst/>
              <a:rect l="l" t="t" r="r" b="b"/>
              <a:pathLst>
                <a:path w="548" h="733" extrusionOk="0">
                  <a:moveTo>
                    <a:pt x="188" y="1"/>
                  </a:moveTo>
                  <a:cubicBezTo>
                    <a:pt x="118" y="1"/>
                    <a:pt x="30" y="59"/>
                    <a:pt x="20" y="133"/>
                  </a:cubicBezTo>
                  <a:cubicBezTo>
                    <a:pt x="13" y="179"/>
                    <a:pt x="5" y="220"/>
                    <a:pt x="18" y="268"/>
                  </a:cubicBezTo>
                  <a:cubicBezTo>
                    <a:pt x="22" y="288"/>
                    <a:pt x="32" y="307"/>
                    <a:pt x="40" y="326"/>
                  </a:cubicBezTo>
                  <a:lnTo>
                    <a:pt x="40" y="326"/>
                  </a:lnTo>
                  <a:cubicBezTo>
                    <a:pt x="39" y="325"/>
                    <a:pt x="39" y="324"/>
                    <a:pt x="39" y="324"/>
                  </a:cubicBezTo>
                  <a:lnTo>
                    <a:pt x="39" y="324"/>
                  </a:lnTo>
                  <a:cubicBezTo>
                    <a:pt x="37" y="324"/>
                    <a:pt x="41" y="340"/>
                    <a:pt x="45" y="350"/>
                  </a:cubicBezTo>
                  <a:lnTo>
                    <a:pt x="45" y="350"/>
                  </a:lnTo>
                  <a:cubicBezTo>
                    <a:pt x="45" y="361"/>
                    <a:pt x="45" y="374"/>
                    <a:pt x="45" y="386"/>
                  </a:cubicBezTo>
                  <a:lnTo>
                    <a:pt x="45" y="386"/>
                  </a:lnTo>
                  <a:cubicBezTo>
                    <a:pt x="40" y="400"/>
                    <a:pt x="36" y="417"/>
                    <a:pt x="33" y="432"/>
                  </a:cubicBezTo>
                  <a:cubicBezTo>
                    <a:pt x="0" y="554"/>
                    <a:pt x="72" y="696"/>
                    <a:pt x="199" y="726"/>
                  </a:cubicBezTo>
                  <a:cubicBezTo>
                    <a:pt x="218" y="731"/>
                    <a:pt x="238" y="733"/>
                    <a:pt x="258" y="733"/>
                  </a:cubicBezTo>
                  <a:cubicBezTo>
                    <a:pt x="363" y="733"/>
                    <a:pt x="464" y="669"/>
                    <a:pt x="493" y="560"/>
                  </a:cubicBezTo>
                  <a:cubicBezTo>
                    <a:pt x="547" y="345"/>
                    <a:pt x="453" y="11"/>
                    <a:pt x="194" y="1"/>
                  </a:cubicBezTo>
                  <a:cubicBezTo>
                    <a:pt x="192" y="1"/>
                    <a:pt x="190" y="1"/>
                    <a:pt x="18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948;p69"/>
            <p:cNvSpPr/>
            <p:nvPr/>
          </p:nvSpPr>
          <p:spPr>
            <a:xfrm>
              <a:off x="5218950" y="4815200"/>
              <a:ext cx="24575" cy="23175"/>
            </a:xfrm>
            <a:custGeom>
              <a:avLst/>
              <a:gdLst/>
              <a:ahLst/>
              <a:cxnLst/>
              <a:rect l="l" t="t" r="r" b="b"/>
              <a:pathLst>
                <a:path w="983" h="927" extrusionOk="0">
                  <a:moveTo>
                    <a:pt x="453" y="1"/>
                  </a:moveTo>
                  <a:cubicBezTo>
                    <a:pt x="394" y="1"/>
                    <a:pt x="339" y="14"/>
                    <a:pt x="287" y="41"/>
                  </a:cubicBezTo>
                  <a:cubicBezTo>
                    <a:pt x="229" y="61"/>
                    <a:pt x="181" y="92"/>
                    <a:pt x="138" y="136"/>
                  </a:cubicBezTo>
                  <a:cubicBezTo>
                    <a:pt x="93" y="179"/>
                    <a:pt x="60" y="228"/>
                    <a:pt x="43" y="286"/>
                  </a:cubicBezTo>
                  <a:cubicBezTo>
                    <a:pt x="13" y="341"/>
                    <a:pt x="1" y="401"/>
                    <a:pt x="3" y="465"/>
                  </a:cubicBezTo>
                  <a:cubicBezTo>
                    <a:pt x="8" y="506"/>
                    <a:pt x="14" y="547"/>
                    <a:pt x="19" y="589"/>
                  </a:cubicBezTo>
                  <a:cubicBezTo>
                    <a:pt x="42" y="667"/>
                    <a:pt x="81" y="736"/>
                    <a:pt x="138" y="794"/>
                  </a:cubicBezTo>
                  <a:cubicBezTo>
                    <a:pt x="230" y="873"/>
                    <a:pt x="342" y="927"/>
                    <a:pt x="466" y="927"/>
                  </a:cubicBezTo>
                  <a:lnTo>
                    <a:pt x="506" y="927"/>
                  </a:lnTo>
                  <a:cubicBezTo>
                    <a:pt x="629" y="925"/>
                    <a:pt x="756" y="883"/>
                    <a:pt x="843" y="791"/>
                  </a:cubicBezTo>
                  <a:cubicBezTo>
                    <a:pt x="868" y="764"/>
                    <a:pt x="900" y="721"/>
                    <a:pt x="920" y="690"/>
                  </a:cubicBezTo>
                  <a:cubicBezTo>
                    <a:pt x="961" y="624"/>
                    <a:pt x="983" y="541"/>
                    <a:pt x="983" y="464"/>
                  </a:cubicBezTo>
                  <a:cubicBezTo>
                    <a:pt x="983" y="342"/>
                    <a:pt x="928" y="222"/>
                    <a:pt x="843" y="136"/>
                  </a:cubicBezTo>
                  <a:cubicBezTo>
                    <a:pt x="751" y="46"/>
                    <a:pt x="632" y="2"/>
                    <a:pt x="506" y="1"/>
                  </a:cubicBezTo>
                  <a:lnTo>
                    <a:pt x="466" y="1"/>
                  </a:lnTo>
                  <a:cubicBezTo>
                    <a:pt x="462" y="1"/>
                    <a:pt x="457"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949;p69"/>
            <p:cNvSpPr/>
            <p:nvPr/>
          </p:nvSpPr>
          <p:spPr>
            <a:xfrm>
              <a:off x="5276400" y="4822400"/>
              <a:ext cx="25875" cy="22825"/>
            </a:xfrm>
            <a:custGeom>
              <a:avLst/>
              <a:gdLst/>
              <a:ahLst/>
              <a:cxnLst/>
              <a:rect l="l" t="t" r="r" b="b"/>
              <a:pathLst>
                <a:path w="1035" h="913" extrusionOk="0">
                  <a:moveTo>
                    <a:pt x="417" y="0"/>
                  </a:moveTo>
                  <a:cubicBezTo>
                    <a:pt x="406" y="0"/>
                    <a:pt x="395" y="1"/>
                    <a:pt x="384" y="2"/>
                  </a:cubicBezTo>
                  <a:cubicBezTo>
                    <a:pt x="319" y="2"/>
                    <a:pt x="260" y="18"/>
                    <a:pt x="205" y="50"/>
                  </a:cubicBezTo>
                  <a:cubicBezTo>
                    <a:pt x="164" y="73"/>
                    <a:pt x="131" y="104"/>
                    <a:pt x="106" y="142"/>
                  </a:cubicBezTo>
                  <a:cubicBezTo>
                    <a:pt x="43" y="223"/>
                    <a:pt x="1" y="351"/>
                    <a:pt x="42" y="453"/>
                  </a:cubicBezTo>
                  <a:cubicBezTo>
                    <a:pt x="45" y="462"/>
                    <a:pt x="49" y="474"/>
                    <a:pt x="54" y="484"/>
                  </a:cubicBezTo>
                  <a:cubicBezTo>
                    <a:pt x="66" y="534"/>
                    <a:pt x="89" y="577"/>
                    <a:pt x="122" y="614"/>
                  </a:cubicBezTo>
                  <a:lnTo>
                    <a:pt x="129" y="622"/>
                  </a:lnTo>
                  <a:lnTo>
                    <a:pt x="129" y="622"/>
                  </a:lnTo>
                  <a:cubicBezTo>
                    <a:pt x="137" y="642"/>
                    <a:pt x="146" y="660"/>
                    <a:pt x="155" y="676"/>
                  </a:cubicBezTo>
                  <a:cubicBezTo>
                    <a:pt x="203" y="756"/>
                    <a:pt x="263" y="801"/>
                    <a:pt x="339" y="853"/>
                  </a:cubicBezTo>
                  <a:cubicBezTo>
                    <a:pt x="399" y="894"/>
                    <a:pt x="484" y="913"/>
                    <a:pt x="565" y="913"/>
                  </a:cubicBezTo>
                  <a:cubicBezTo>
                    <a:pt x="607" y="913"/>
                    <a:pt x="648" y="908"/>
                    <a:pt x="684" y="898"/>
                  </a:cubicBezTo>
                  <a:cubicBezTo>
                    <a:pt x="788" y="869"/>
                    <a:pt x="900" y="789"/>
                    <a:pt x="952" y="692"/>
                  </a:cubicBezTo>
                  <a:cubicBezTo>
                    <a:pt x="1008" y="588"/>
                    <a:pt x="1034" y="461"/>
                    <a:pt x="997" y="347"/>
                  </a:cubicBezTo>
                  <a:cubicBezTo>
                    <a:pt x="962" y="239"/>
                    <a:pt x="895" y="132"/>
                    <a:pt x="791" y="79"/>
                  </a:cubicBezTo>
                  <a:cubicBezTo>
                    <a:pt x="708" y="37"/>
                    <a:pt x="633" y="6"/>
                    <a:pt x="539" y="6"/>
                  </a:cubicBezTo>
                  <a:cubicBezTo>
                    <a:pt x="527" y="6"/>
                    <a:pt x="515" y="6"/>
                    <a:pt x="503" y="8"/>
                  </a:cubicBezTo>
                  <a:lnTo>
                    <a:pt x="503" y="8"/>
                  </a:lnTo>
                  <a:cubicBezTo>
                    <a:pt x="474" y="3"/>
                    <a:pt x="445"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950;p69"/>
            <p:cNvSpPr/>
            <p:nvPr/>
          </p:nvSpPr>
          <p:spPr>
            <a:xfrm>
              <a:off x="5248250" y="4857225"/>
              <a:ext cx="23800" cy="20025"/>
            </a:xfrm>
            <a:custGeom>
              <a:avLst/>
              <a:gdLst/>
              <a:ahLst/>
              <a:cxnLst/>
              <a:rect l="l" t="t" r="r" b="b"/>
              <a:pathLst>
                <a:path w="952" h="801" extrusionOk="0">
                  <a:moveTo>
                    <a:pt x="530" y="0"/>
                  </a:moveTo>
                  <a:cubicBezTo>
                    <a:pt x="474" y="0"/>
                    <a:pt x="421" y="10"/>
                    <a:pt x="368" y="28"/>
                  </a:cubicBezTo>
                  <a:lnTo>
                    <a:pt x="368" y="28"/>
                  </a:lnTo>
                  <a:cubicBezTo>
                    <a:pt x="371" y="27"/>
                    <a:pt x="373" y="26"/>
                    <a:pt x="375" y="25"/>
                  </a:cubicBezTo>
                  <a:lnTo>
                    <a:pt x="375" y="25"/>
                  </a:lnTo>
                  <a:cubicBezTo>
                    <a:pt x="333" y="32"/>
                    <a:pt x="287" y="36"/>
                    <a:pt x="246" y="47"/>
                  </a:cubicBezTo>
                  <a:cubicBezTo>
                    <a:pt x="113" y="86"/>
                    <a:pt x="0" y="215"/>
                    <a:pt x="5" y="356"/>
                  </a:cubicBezTo>
                  <a:cubicBezTo>
                    <a:pt x="10" y="460"/>
                    <a:pt x="51" y="551"/>
                    <a:pt x="133" y="614"/>
                  </a:cubicBezTo>
                  <a:cubicBezTo>
                    <a:pt x="169" y="642"/>
                    <a:pt x="206" y="669"/>
                    <a:pt x="245" y="692"/>
                  </a:cubicBezTo>
                  <a:lnTo>
                    <a:pt x="245" y="692"/>
                  </a:lnTo>
                  <a:cubicBezTo>
                    <a:pt x="250" y="695"/>
                    <a:pt x="255" y="699"/>
                    <a:pt x="261" y="704"/>
                  </a:cubicBezTo>
                  <a:cubicBezTo>
                    <a:pt x="308" y="740"/>
                    <a:pt x="357" y="772"/>
                    <a:pt x="417" y="787"/>
                  </a:cubicBezTo>
                  <a:cubicBezTo>
                    <a:pt x="449" y="796"/>
                    <a:pt x="483" y="801"/>
                    <a:pt x="519" y="801"/>
                  </a:cubicBezTo>
                  <a:cubicBezTo>
                    <a:pt x="604" y="801"/>
                    <a:pt x="693" y="776"/>
                    <a:pt x="759" y="730"/>
                  </a:cubicBezTo>
                  <a:cubicBezTo>
                    <a:pt x="836" y="675"/>
                    <a:pt x="908" y="603"/>
                    <a:pt x="929" y="508"/>
                  </a:cubicBezTo>
                  <a:cubicBezTo>
                    <a:pt x="951" y="412"/>
                    <a:pt x="946" y="306"/>
                    <a:pt x="892" y="222"/>
                  </a:cubicBezTo>
                  <a:cubicBezTo>
                    <a:pt x="833" y="128"/>
                    <a:pt x="742" y="37"/>
                    <a:pt x="630" y="11"/>
                  </a:cubicBezTo>
                  <a:cubicBezTo>
                    <a:pt x="596" y="4"/>
                    <a:pt x="563"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951;p69"/>
            <p:cNvSpPr/>
            <p:nvPr/>
          </p:nvSpPr>
          <p:spPr>
            <a:xfrm>
              <a:off x="5206075" y="4910450"/>
              <a:ext cx="24450" cy="22525"/>
            </a:xfrm>
            <a:custGeom>
              <a:avLst/>
              <a:gdLst/>
              <a:ahLst/>
              <a:cxnLst/>
              <a:rect l="l" t="t" r="r" b="b"/>
              <a:pathLst>
                <a:path w="978" h="901" extrusionOk="0">
                  <a:moveTo>
                    <a:pt x="554" y="1"/>
                  </a:moveTo>
                  <a:cubicBezTo>
                    <a:pt x="522" y="1"/>
                    <a:pt x="491" y="5"/>
                    <a:pt x="461" y="14"/>
                  </a:cubicBezTo>
                  <a:cubicBezTo>
                    <a:pt x="350" y="44"/>
                    <a:pt x="225" y="146"/>
                    <a:pt x="207" y="267"/>
                  </a:cubicBezTo>
                  <a:cubicBezTo>
                    <a:pt x="199" y="320"/>
                    <a:pt x="187" y="370"/>
                    <a:pt x="169" y="422"/>
                  </a:cubicBezTo>
                  <a:cubicBezTo>
                    <a:pt x="169" y="424"/>
                    <a:pt x="168" y="425"/>
                    <a:pt x="168" y="427"/>
                  </a:cubicBezTo>
                  <a:lnTo>
                    <a:pt x="168" y="427"/>
                  </a:lnTo>
                  <a:cubicBezTo>
                    <a:pt x="167" y="429"/>
                    <a:pt x="165" y="431"/>
                    <a:pt x="164" y="433"/>
                  </a:cubicBezTo>
                  <a:cubicBezTo>
                    <a:pt x="152" y="457"/>
                    <a:pt x="140" y="479"/>
                    <a:pt x="125" y="502"/>
                  </a:cubicBezTo>
                  <a:cubicBezTo>
                    <a:pt x="55" y="607"/>
                    <a:pt x="0" y="760"/>
                    <a:pt x="122" y="850"/>
                  </a:cubicBezTo>
                  <a:cubicBezTo>
                    <a:pt x="170" y="887"/>
                    <a:pt x="223" y="901"/>
                    <a:pt x="277" y="901"/>
                  </a:cubicBezTo>
                  <a:cubicBezTo>
                    <a:pt x="359" y="901"/>
                    <a:pt x="444" y="868"/>
                    <a:pt x="519" y="834"/>
                  </a:cubicBezTo>
                  <a:cubicBezTo>
                    <a:pt x="629" y="783"/>
                    <a:pt x="729" y="708"/>
                    <a:pt x="814" y="621"/>
                  </a:cubicBezTo>
                  <a:cubicBezTo>
                    <a:pt x="977" y="453"/>
                    <a:pt x="943" y="168"/>
                    <a:pt x="740" y="50"/>
                  </a:cubicBezTo>
                  <a:cubicBezTo>
                    <a:pt x="686" y="18"/>
                    <a:pt x="62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952;p69"/>
            <p:cNvSpPr/>
            <p:nvPr/>
          </p:nvSpPr>
          <p:spPr>
            <a:xfrm>
              <a:off x="5306175" y="4883800"/>
              <a:ext cx="23500" cy="20475"/>
            </a:xfrm>
            <a:custGeom>
              <a:avLst/>
              <a:gdLst/>
              <a:ahLst/>
              <a:cxnLst/>
              <a:rect l="l" t="t" r="r" b="b"/>
              <a:pathLst>
                <a:path w="940" h="819" extrusionOk="0">
                  <a:moveTo>
                    <a:pt x="481" y="0"/>
                  </a:moveTo>
                  <a:cubicBezTo>
                    <a:pt x="411" y="0"/>
                    <a:pt x="341" y="18"/>
                    <a:pt x="276" y="54"/>
                  </a:cubicBezTo>
                  <a:cubicBezTo>
                    <a:pt x="242" y="74"/>
                    <a:pt x="209" y="91"/>
                    <a:pt x="177" y="116"/>
                  </a:cubicBezTo>
                  <a:cubicBezTo>
                    <a:pt x="126" y="156"/>
                    <a:pt x="80" y="185"/>
                    <a:pt x="46" y="244"/>
                  </a:cubicBezTo>
                  <a:cubicBezTo>
                    <a:pt x="1" y="323"/>
                    <a:pt x="2" y="400"/>
                    <a:pt x="13" y="491"/>
                  </a:cubicBezTo>
                  <a:cubicBezTo>
                    <a:pt x="21" y="541"/>
                    <a:pt x="67" y="608"/>
                    <a:pt x="99" y="642"/>
                  </a:cubicBezTo>
                  <a:cubicBezTo>
                    <a:pt x="120" y="662"/>
                    <a:pt x="163" y="692"/>
                    <a:pt x="192" y="714"/>
                  </a:cubicBezTo>
                  <a:cubicBezTo>
                    <a:pt x="218" y="733"/>
                    <a:pt x="248" y="749"/>
                    <a:pt x="276" y="765"/>
                  </a:cubicBezTo>
                  <a:cubicBezTo>
                    <a:pt x="340" y="802"/>
                    <a:pt x="410" y="819"/>
                    <a:pt x="480" y="819"/>
                  </a:cubicBezTo>
                  <a:cubicBezTo>
                    <a:pt x="587" y="819"/>
                    <a:pt x="693" y="777"/>
                    <a:pt x="776" y="700"/>
                  </a:cubicBezTo>
                  <a:cubicBezTo>
                    <a:pt x="780" y="698"/>
                    <a:pt x="783" y="694"/>
                    <a:pt x="786" y="692"/>
                  </a:cubicBezTo>
                  <a:cubicBezTo>
                    <a:pt x="940" y="548"/>
                    <a:pt x="940" y="272"/>
                    <a:pt x="786" y="127"/>
                  </a:cubicBezTo>
                  <a:cubicBezTo>
                    <a:pt x="783" y="125"/>
                    <a:pt x="780" y="121"/>
                    <a:pt x="776" y="118"/>
                  </a:cubicBezTo>
                  <a:cubicBezTo>
                    <a:pt x="694" y="41"/>
                    <a:pt x="588"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953;p69"/>
            <p:cNvSpPr/>
            <p:nvPr/>
          </p:nvSpPr>
          <p:spPr>
            <a:xfrm>
              <a:off x="5370600" y="4908800"/>
              <a:ext cx="21475" cy="20325"/>
            </a:xfrm>
            <a:custGeom>
              <a:avLst/>
              <a:gdLst/>
              <a:ahLst/>
              <a:cxnLst/>
              <a:rect l="l" t="t" r="r" b="b"/>
              <a:pathLst>
                <a:path w="859" h="813" extrusionOk="0">
                  <a:moveTo>
                    <a:pt x="434" y="0"/>
                  </a:moveTo>
                  <a:cubicBezTo>
                    <a:pt x="432" y="0"/>
                    <a:pt x="430" y="0"/>
                    <a:pt x="428" y="0"/>
                  </a:cubicBezTo>
                  <a:cubicBezTo>
                    <a:pt x="392" y="5"/>
                    <a:pt x="357" y="9"/>
                    <a:pt x="321" y="15"/>
                  </a:cubicBezTo>
                  <a:cubicBezTo>
                    <a:pt x="289" y="28"/>
                    <a:pt x="257" y="42"/>
                    <a:pt x="226" y="55"/>
                  </a:cubicBezTo>
                  <a:cubicBezTo>
                    <a:pt x="180" y="81"/>
                    <a:pt x="142" y="115"/>
                    <a:pt x="114" y="158"/>
                  </a:cubicBezTo>
                  <a:cubicBezTo>
                    <a:pt x="80" y="197"/>
                    <a:pt x="57" y="243"/>
                    <a:pt x="44" y="295"/>
                  </a:cubicBezTo>
                  <a:cubicBezTo>
                    <a:pt x="43" y="297"/>
                    <a:pt x="43" y="300"/>
                    <a:pt x="42" y="302"/>
                  </a:cubicBezTo>
                  <a:cubicBezTo>
                    <a:pt x="0" y="434"/>
                    <a:pt x="43" y="601"/>
                    <a:pt x="145" y="694"/>
                  </a:cubicBezTo>
                  <a:cubicBezTo>
                    <a:pt x="223" y="766"/>
                    <a:pt x="320" y="812"/>
                    <a:pt x="429" y="812"/>
                  </a:cubicBezTo>
                  <a:cubicBezTo>
                    <a:pt x="435" y="813"/>
                    <a:pt x="440" y="813"/>
                    <a:pt x="446" y="813"/>
                  </a:cubicBezTo>
                  <a:cubicBezTo>
                    <a:pt x="495" y="813"/>
                    <a:pt x="541" y="800"/>
                    <a:pt x="584" y="777"/>
                  </a:cubicBezTo>
                  <a:cubicBezTo>
                    <a:pt x="634" y="761"/>
                    <a:pt x="676" y="734"/>
                    <a:pt x="714" y="694"/>
                  </a:cubicBezTo>
                  <a:cubicBezTo>
                    <a:pt x="813" y="595"/>
                    <a:pt x="859" y="437"/>
                    <a:pt x="817" y="302"/>
                  </a:cubicBezTo>
                  <a:cubicBezTo>
                    <a:pt x="816" y="300"/>
                    <a:pt x="816" y="297"/>
                    <a:pt x="815" y="295"/>
                  </a:cubicBezTo>
                  <a:cubicBezTo>
                    <a:pt x="801" y="262"/>
                    <a:pt x="787" y="230"/>
                    <a:pt x="774" y="199"/>
                  </a:cubicBezTo>
                  <a:cubicBezTo>
                    <a:pt x="749" y="153"/>
                    <a:pt x="715" y="116"/>
                    <a:pt x="671" y="87"/>
                  </a:cubicBezTo>
                  <a:cubicBezTo>
                    <a:pt x="647" y="63"/>
                    <a:pt x="617" y="44"/>
                    <a:pt x="583" y="35"/>
                  </a:cubicBezTo>
                  <a:cubicBezTo>
                    <a:pt x="536" y="12"/>
                    <a:pt x="487" y="0"/>
                    <a:pt x="4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954;p69"/>
            <p:cNvSpPr/>
            <p:nvPr/>
          </p:nvSpPr>
          <p:spPr>
            <a:xfrm>
              <a:off x="5185850" y="4955075"/>
              <a:ext cx="21550" cy="22275"/>
            </a:xfrm>
            <a:custGeom>
              <a:avLst/>
              <a:gdLst/>
              <a:ahLst/>
              <a:cxnLst/>
              <a:rect l="l" t="t" r="r" b="b"/>
              <a:pathLst>
                <a:path w="862" h="891" extrusionOk="0">
                  <a:moveTo>
                    <a:pt x="439" y="0"/>
                  </a:moveTo>
                  <a:cubicBezTo>
                    <a:pt x="367" y="0"/>
                    <a:pt x="298" y="18"/>
                    <a:pt x="236" y="55"/>
                  </a:cubicBezTo>
                  <a:cubicBezTo>
                    <a:pt x="176" y="90"/>
                    <a:pt x="127" y="137"/>
                    <a:pt x="93" y="198"/>
                  </a:cubicBezTo>
                  <a:cubicBezTo>
                    <a:pt x="84" y="209"/>
                    <a:pt x="76" y="223"/>
                    <a:pt x="68" y="234"/>
                  </a:cubicBezTo>
                  <a:cubicBezTo>
                    <a:pt x="67" y="237"/>
                    <a:pt x="65" y="239"/>
                    <a:pt x="63" y="242"/>
                  </a:cubicBezTo>
                  <a:cubicBezTo>
                    <a:pt x="49" y="275"/>
                    <a:pt x="34" y="310"/>
                    <a:pt x="21" y="343"/>
                  </a:cubicBezTo>
                  <a:cubicBezTo>
                    <a:pt x="2" y="400"/>
                    <a:pt x="0" y="457"/>
                    <a:pt x="13" y="513"/>
                  </a:cubicBezTo>
                  <a:cubicBezTo>
                    <a:pt x="13" y="537"/>
                    <a:pt x="16" y="558"/>
                    <a:pt x="23" y="579"/>
                  </a:cubicBezTo>
                  <a:cubicBezTo>
                    <a:pt x="37" y="613"/>
                    <a:pt x="52" y="646"/>
                    <a:pt x="65" y="681"/>
                  </a:cubicBezTo>
                  <a:cubicBezTo>
                    <a:pt x="88" y="709"/>
                    <a:pt x="110" y="738"/>
                    <a:pt x="131" y="768"/>
                  </a:cubicBezTo>
                  <a:cubicBezTo>
                    <a:pt x="160" y="789"/>
                    <a:pt x="188" y="811"/>
                    <a:pt x="218" y="833"/>
                  </a:cubicBezTo>
                  <a:cubicBezTo>
                    <a:pt x="266" y="864"/>
                    <a:pt x="318" y="881"/>
                    <a:pt x="374" y="883"/>
                  </a:cubicBezTo>
                  <a:cubicBezTo>
                    <a:pt x="393" y="888"/>
                    <a:pt x="412" y="891"/>
                    <a:pt x="431" y="891"/>
                  </a:cubicBezTo>
                  <a:cubicBezTo>
                    <a:pt x="450" y="891"/>
                    <a:pt x="468" y="888"/>
                    <a:pt x="487" y="883"/>
                  </a:cubicBezTo>
                  <a:cubicBezTo>
                    <a:pt x="526" y="883"/>
                    <a:pt x="560" y="873"/>
                    <a:pt x="594" y="855"/>
                  </a:cubicBezTo>
                  <a:cubicBezTo>
                    <a:pt x="630" y="845"/>
                    <a:pt x="661" y="827"/>
                    <a:pt x="688" y="801"/>
                  </a:cubicBezTo>
                  <a:cubicBezTo>
                    <a:pt x="734" y="771"/>
                    <a:pt x="770" y="732"/>
                    <a:pt x="797" y="682"/>
                  </a:cubicBezTo>
                  <a:cubicBezTo>
                    <a:pt x="809" y="665"/>
                    <a:pt x="816" y="645"/>
                    <a:pt x="823" y="625"/>
                  </a:cubicBezTo>
                  <a:cubicBezTo>
                    <a:pt x="850" y="573"/>
                    <a:pt x="862" y="518"/>
                    <a:pt x="861" y="460"/>
                  </a:cubicBezTo>
                  <a:cubicBezTo>
                    <a:pt x="856" y="423"/>
                    <a:pt x="850" y="383"/>
                    <a:pt x="845" y="346"/>
                  </a:cubicBezTo>
                  <a:cubicBezTo>
                    <a:pt x="843" y="342"/>
                    <a:pt x="842" y="337"/>
                    <a:pt x="840" y="333"/>
                  </a:cubicBezTo>
                  <a:cubicBezTo>
                    <a:pt x="823" y="289"/>
                    <a:pt x="805" y="244"/>
                    <a:pt x="786" y="199"/>
                  </a:cubicBezTo>
                  <a:cubicBezTo>
                    <a:pt x="749" y="139"/>
                    <a:pt x="702" y="91"/>
                    <a:pt x="641" y="55"/>
                  </a:cubicBezTo>
                  <a:cubicBezTo>
                    <a:pt x="578" y="19"/>
                    <a:pt x="511" y="1"/>
                    <a:pt x="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955;p69"/>
            <p:cNvSpPr/>
            <p:nvPr/>
          </p:nvSpPr>
          <p:spPr>
            <a:xfrm>
              <a:off x="5065325" y="4968000"/>
              <a:ext cx="25725" cy="24550"/>
            </a:xfrm>
            <a:custGeom>
              <a:avLst/>
              <a:gdLst/>
              <a:ahLst/>
              <a:cxnLst/>
              <a:rect l="l" t="t" r="r" b="b"/>
              <a:pathLst>
                <a:path w="1029" h="982" extrusionOk="0">
                  <a:moveTo>
                    <a:pt x="601" y="0"/>
                  </a:moveTo>
                  <a:cubicBezTo>
                    <a:pt x="500" y="0"/>
                    <a:pt x="400" y="31"/>
                    <a:pt x="315" y="87"/>
                  </a:cubicBezTo>
                  <a:cubicBezTo>
                    <a:pt x="267" y="119"/>
                    <a:pt x="218" y="155"/>
                    <a:pt x="177" y="196"/>
                  </a:cubicBezTo>
                  <a:cubicBezTo>
                    <a:pt x="101" y="274"/>
                    <a:pt x="74" y="340"/>
                    <a:pt x="36" y="439"/>
                  </a:cubicBezTo>
                  <a:cubicBezTo>
                    <a:pt x="0" y="534"/>
                    <a:pt x="26" y="687"/>
                    <a:pt x="81" y="769"/>
                  </a:cubicBezTo>
                  <a:cubicBezTo>
                    <a:pt x="132" y="850"/>
                    <a:pt x="197" y="907"/>
                    <a:pt x="285" y="944"/>
                  </a:cubicBezTo>
                  <a:cubicBezTo>
                    <a:pt x="339" y="967"/>
                    <a:pt x="401" y="982"/>
                    <a:pt x="462" y="982"/>
                  </a:cubicBezTo>
                  <a:cubicBezTo>
                    <a:pt x="497" y="982"/>
                    <a:pt x="531" y="977"/>
                    <a:pt x="563" y="967"/>
                  </a:cubicBezTo>
                  <a:cubicBezTo>
                    <a:pt x="664" y="934"/>
                    <a:pt x="772" y="869"/>
                    <a:pt x="820" y="769"/>
                  </a:cubicBezTo>
                  <a:cubicBezTo>
                    <a:pt x="831" y="745"/>
                    <a:pt x="843" y="721"/>
                    <a:pt x="856" y="698"/>
                  </a:cubicBezTo>
                  <a:lnTo>
                    <a:pt x="856" y="698"/>
                  </a:lnTo>
                  <a:cubicBezTo>
                    <a:pt x="861" y="693"/>
                    <a:pt x="866" y="688"/>
                    <a:pt x="871" y="684"/>
                  </a:cubicBezTo>
                  <a:cubicBezTo>
                    <a:pt x="907" y="650"/>
                    <a:pt x="931" y="603"/>
                    <a:pt x="960" y="563"/>
                  </a:cubicBezTo>
                  <a:cubicBezTo>
                    <a:pt x="1029" y="470"/>
                    <a:pt x="1021" y="333"/>
                    <a:pt x="979" y="232"/>
                  </a:cubicBezTo>
                  <a:cubicBezTo>
                    <a:pt x="933" y="128"/>
                    <a:pt x="850" y="53"/>
                    <a:pt x="737" y="20"/>
                  </a:cubicBezTo>
                  <a:cubicBezTo>
                    <a:pt x="692" y="7"/>
                    <a:pt x="646"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956;p69"/>
            <p:cNvSpPr/>
            <p:nvPr/>
          </p:nvSpPr>
          <p:spPr>
            <a:xfrm>
              <a:off x="5082150" y="5005150"/>
              <a:ext cx="23000" cy="25250"/>
            </a:xfrm>
            <a:custGeom>
              <a:avLst/>
              <a:gdLst/>
              <a:ahLst/>
              <a:cxnLst/>
              <a:rect l="l" t="t" r="r" b="b"/>
              <a:pathLst>
                <a:path w="920" h="1010" extrusionOk="0">
                  <a:moveTo>
                    <a:pt x="497" y="1"/>
                  </a:moveTo>
                  <a:cubicBezTo>
                    <a:pt x="475" y="1"/>
                    <a:pt x="453" y="3"/>
                    <a:pt x="433" y="8"/>
                  </a:cubicBezTo>
                  <a:cubicBezTo>
                    <a:pt x="397" y="17"/>
                    <a:pt x="364" y="32"/>
                    <a:pt x="333" y="51"/>
                  </a:cubicBezTo>
                  <a:cubicBezTo>
                    <a:pt x="294" y="83"/>
                    <a:pt x="274" y="98"/>
                    <a:pt x="272" y="98"/>
                  </a:cubicBezTo>
                  <a:cubicBezTo>
                    <a:pt x="271" y="98"/>
                    <a:pt x="281" y="89"/>
                    <a:pt x="302" y="72"/>
                  </a:cubicBezTo>
                  <a:lnTo>
                    <a:pt x="302" y="72"/>
                  </a:lnTo>
                  <a:cubicBezTo>
                    <a:pt x="279" y="91"/>
                    <a:pt x="253" y="111"/>
                    <a:pt x="228" y="130"/>
                  </a:cubicBezTo>
                  <a:cubicBezTo>
                    <a:pt x="196" y="161"/>
                    <a:pt x="168" y="197"/>
                    <a:pt x="143" y="234"/>
                  </a:cubicBezTo>
                  <a:lnTo>
                    <a:pt x="143" y="234"/>
                  </a:lnTo>
                  <a:cubicBezTo>
                    <a:pt x="133" y="244"/>
                    <a:pt x="124" y="255"/>
                    <a:pt x="115" y="266"/>
                  </a:cubicBezTo>
                  <a:cubicBezTo>
                    <a:pt x="72" y="322"/>
                    <a:pt x="37" y="383"/>
                    <a:pt x="26" y="453"/>
                  </a:cubicBezTo>
                  <a:cubicBezTo>
                    <a:pt x="0" y="613"/>
                    <a:pt x="19" y="762"/>
                    <a:pt x="139" y="884"/>
                  </a:cubicBezTo>
                  <a:cubicBezTo>
                    <a:pt x="223" y="967"/>
                    <a:pt x="330" y="1009"/>
                    <a:pt x="443" y="1009"/>
                  </a:cubicBezTo>
                  <a:cubicBezTo>
                    <a:pt x="465" y="1009"/>
                    <a:pt x="488" y="1007"/>
                    <a:pt x="510" y="1004"/>
                  </a:cubicBezTo>
                  <a:cubicBezTo>
                    <a:pt x="645" y="987"/>
                    <a:pt x="763" y="915"/>
                    <a:pt x="833" y="793"/>
                  </a:cubicBezTo>
                  <a:cubicBezTo>
                    <a:pt x="920" y="646"/>
                    <a:pt x="899" y="497"/>
                    <a:pt x="833" y="348"/>
                  </a:cubicBezTo>
                  <a:cubicBezTo>
                    <a:pt x="818" y="315"/>
                    <a:pt x="799" y="284"/>
                    <a:pt x="776" y="257"/>
                  </a:cubicBezTo>
                  <a:lnTo>
                    <a:pt x="776" y="257"/>
                  </a:lnTo>
                  <a:cubicBezTo>
                    <a:pt x="776" y="255"/>
                    <a:pt x="775" y="254"/>
                    <a:pt x="774" y="252"/>
                  </a:cubicBezTo>
                  <a:lnTo>
                    <a:pt x="774" y="252"/>
                  </a:lnTo>
                  <a:cubicBezTo>
                    <a:pt x="771" y="225"/>
                    <a:pt x="764" y="199"/>
                    <a:pt x="751" y="175"/>
                  </a:cubicBezTo>
                  <a:lnTo>
                    <a:pt x="732" y="128"/>
                  </a:lnTo>
                  <a:cubicBezTo>
                    <a:pt x="695" y="43"/>
                    <a:pt x="591" y="1"/>
                    <a:pt x="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957;p69"/>
            <p:cNvSpPr/>
            <p:nvPr/>
          </p:nvSpPr>
          <p:spPr>
            <a:xfrm>
              <a:off x="5139500" y="5034825"/>
              <a:ext cx="23350" cy="26300"/>
            </a:xfrm>
            <a:custGeom>
              <a:avLst/>
              <a:gdLst/>
              <a:ahLst/>
              <a:cxnLst/>
              <a:rect l="l" t="t" r="r" b="b"/>
              <a:pathLst>
                <a:path w="934" h="1052" extrusionOk="0">
                  <a:moveTo>
                    <a:pt x="430" y="1"/>
                  </a:moveTo>
                  <a:cubicBezTo>
                    <a:pt x="335" y="1"/>
                    <a:pt x="247" y="37"/>
                    <a:pt x="169" y="104"/>
                  </a:cubicBezTo>
                  <a:cubicBezTo>
                    <a:pt x="72" y="187"/>
                    <a:pt x="17" y="331"/>
                    <a:pt x="11" y="454"/>
                  </a:cubicBezTo>
                  <a:cubicBezTo>
                    <a:pt x="5" y="542"/>
                    <a:pt x="0" y="637"/>
                    <a:pt x="32" y="719"/>
                  </a:cubicBezTo>
                  <a:cubicBezTo>
                    <a:pt x="75" y="829"/>
                    <a:pt x="133" y="934"/>
                    <a:pt x="242" y="992"/>
                  </a:cubicBezTo>
                  <a:cubicBezTo>
                    <a:pt x="315" y="1031"/>
                    <a:pt x="389" y="1051"/>
                    <a:pt x="467" y="1051"/>
                  </a:cubicBezTo>
                  <a:cubicBezTo>
                    <a:pt x="489" y="1051"/>
                    <a:pt x="511" y="1050"/>
                    <a:pt x="533" y="1047"/>
                  </a:cubicBezTo>
                  <a:cubicBezTo>
                    <a:pt x="753" y="1017"/>
                    <a:pt x="934" y="826"/>
                    <a:pt x="929" y="598"/>
                  </a:cubicBezTo>
                  <a:cubicBezTo>
                    <a:pt x="927" y="503"/>
                    <a:pt x="904" y="429"/>
                    <a:pt x="866" y="342"/>
                  </a:cubicBezTo>
                  <a:cubicBezTo>
                    <a:pt x="858" y="324"/>
                    <a:pt x="851" y="307"/>
                    <a:pt x="841" y="289"/>
                  </a:cubicBezTo>
                  <a:cubicBezTo>
                    <a:pt x="813" y="226"/>
                    <a:pt x="775" y="176"/>
                    <a:pt x="727" y="132"/>
                  </a:cubicBezTo>
                  <a:lnTo>
                    <a:pt x="727" y="132"/>
                  </a:lnTo>
                  <a:cubicBezTo>
                    <a:pt x="729" y="133"/>
                    <a:pt x="730" y="135"/>
                    <a:pt x="732" y="136"/>
                  </a:cubicBezTo>
                  <a:cubicBezTo>
                    <a:pt x="670" y="83"/>
                    <a:pt x="607" y="32"/>
                    <a:pt x="525" y="12"/>
                  </a:cubicBezTo>
                  <a:cubicBezTo>
                    <a:pt x="493" y="5"/>
                    <a:pt x="461" y="1"/>
                    <a:pt x="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958;p69"/>
            <p:cNvSpPr/>
            <p:nvPr/>
          </p:nvSpPr>
          <p:spPr>
            <a:xfrm>
              <a:off x="5197475" y="4860200"/>
              <a:ext cx="16250" cy="13100"/>
            </a:xfrm>
            <a:custGeom>
              <a:avLst/>
              <a:gdLst/>
              <a:ahLst/>
              <a:cxnLst/>
              <a:rect l="l" t="t" r="r" b="b"/>
              <a:pathLst>
                <a:path w="650" h="524" extrusionOk="0">
                  <a:moveTo>
                    <a:pt x="304" y="0"/>
                  </a:moveTo>
                  <a:cubicBezTo>
                    <a:pt x="282" y="0"/>
                    <a:pt x="259" y="3"/>
                    <a:pt x="235" y="10"/>
                  </a:cubicBezTo>
                  <a:cubicBezTo>
                    <a:pt x="176" y="25"/>
                    <a:pt x="127" y="56"/>
                    <a:pt x="89" y="101"/>
                  </a:cubicBezTo>
                  <a:lnTo>
                    <a:pt x="89" y="101"/>
                  </a:lnTo>
                  <a:cubicBezTo>
                    <a:pt x="62" y="124"/>
                    <a:pt x="38" y="151"/>
                    <a:pt x="21" y="186"/>
                  </a:cubicBezTo>
                  <a:cubicBezTo>
                    <a:pt x="7" y="212"/>
                    <a:pt x="0" y="251"/>
                    <a:pt x="21" y="278"/>
                  </a:cubicBezTo>
                  <a:cubicBezTo>
                    <a:pt x="29" y="289"/>
                    <a:pt x="37" y="300"/>
                    <a:pt x="44" y="311"/>
                  </a:cubicBezTo>
                  <a:lnTo>
                    <a:pt x="44" y="311"/>
                  </a:lnTo>
                  <a:cubicBezTo>
                    <a:pt x="51" y="339"/>
                    <a:pt x="61" y="365"/>
                    <a:pt x="78" y="392"/>
                  </a:cubicBezTo>
                  <a:cubicBezTo>
                    <a:pt x="122" y="463"/>
                    <a:pt x="204" y="524"/>
                    <a:pt x="291" y="524"/>
                  </a:cubicBezTo>
                  <a:cubicBezTo>
                    <a:pt x="295" y="524"/>
                    <a:pt x="300" y="523"/>
                    <a:pt x="305" y="523"/>
                  </a:cubicBezTo>
                  <a:cubicBezTo>
                    <a:pt x="321" y="521"/>
                    <a:pt x="336" y="521"/>
                    <a:pt x="351" y="521"/>
                  </a:cubicBezTo>
                  <a:cubicBezTo>
                    <a:pt x="352" y="521"/>
                    <a:pt x="353" y="521"/>
                    <a:pt x="354" y="521"/>
                  </a:cubicBezTo>
                  <a:cubicBezTo>
                    <a:pt x="529" y="521"/>
                    <a:pt x="650" y="318"/>
                    <a:pt x="557" y="165"/>
                  </a:cubicBezTo>
                  <a:cubicBezTo>
                    <a:pt x="548" y="153"/>
                    <a:pt x="541" y="142"/>
                    <a:pt x="532" y="129"/>
                  </a:cubicBezTo>
                  <a:cubicBezTo>
                    <a:pt x="474" y="53"/>
                    <a:pt x="396"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959;p69"/>
            <p:cNvSpPr/>
            <p:nvPr/>
          </p:nvSpPr>
          <p:spPr>
            <a:xfrm>
              <a:off x="4945975" y="4858750"/>
              <a:ext cx="33575" cy="23675"/>
            </a:xfrm>
            <a:custGeom>
              <a:avLst/>
              <a:gdLst/>
              <a:ahLst/>
              <a:cxnLst/>
              <a:rect l="l" t="t" r="r" b="b"/>
              <a:pathLst>
                <a:path w="1343" h="947" extrusionOk="0">
                  <a:moveTo>
                    <a:pt x="845" y="0"/>
                  </a:moveTo>
                  <a:cubicBezTo>
                    <a:pt x="457" y="0"/>
                    <a:pt x="1" y="399"/>
                    <a:pt x="230" y="775"/>
                  </a:cubicBezTo>
                  <a:cubicBezTo>
                    <a:pt x="300" y="890"/>
                    <a:pt x="420" y="947"/>
                    <a:pt x="546" y="947"/>
                  </a:cubicBezTo>
                  <a:cubicBezTo>
                    <a:pt x="588" y="947"/>
                    <a:pt x="632" y="940"/>
                    <a:pt x="674" y="927"/>
                  </a:cubicBezTo>
                  <a:cubicBezTo>
                    <a:pt x="782" y="893"/>
                    <a:pt x="877" y="819"/>
                    <a:pt x="934" y="721"/>
                  </a:cubicBezTo>
                  <a:cubicBezTo>
                    <a:pt x="942" y="708"/>
                    <a:pt x="946" y="701"/>
                    <a:pt x="946" y="699"/>
                  </a:cubicBezTo>
                  <a:lnTo>
                    <a:pt x="946" y="699"/>
                  </a:lnTo>
                  <a:cubicBezTo>
                    <a:pt x="948" y="697"/>
                    <a:pt x="950" y="695"/>
                    <a:pt x="952" y="692"/>
                  </a:cubicBezTo>
                  <a:cubicBezTo>
                    <a:pt x="1073" y="572"/>
                    <a:pt x="1343" y="367"/>
                    <a:pt x="1196" y="167"/>
                  </a:cubicBezTo>
                  <a:cubicBezTo>
                    <a:pt x="1110" y="50"/>
                    <a:pt x="982"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960;p69"/>
            <p:cNvSpPr/>
            <p:nvPr/>
          </p:nvSpPr>
          <p:spPr>
            <a:xfrm>
              <a:off x="4985050" y="4882150"/>
              <a:ext cx="26025" cy="30350"/>
            </a:xfrm>
            <a:custGeom>
              <a:avLst/>
              <a:gdLst/>
              <a:ahLst/>
              <a:cxnLst/>
              <a:rect l="l" t="t" r="r" b="b"/>
              <a:pathLst>
                <a:path w="1041" h="1214" extrusionOk="0">
                  <a:moveTo>
                    <a:pt x="699" y="1"/>
                  </a:moveTo>
                  <a:cubicBezTo>
                    <a:pt x="677" y="1"/>
                    <a:pt x="654" y="3"/>
                    <a:pt x="630" y="7"/>
                  </a:cubicBezTo>
                  <a:cubicBezTo>
                    <a:pt x="453" y="38"/>
                    <a:pt x="332" y="219"/>
                    <a:pt x="231" y="352"/>
                  </a:cubicBezTo>
                  <a:cubicBezTo>
                    <a:pt x="191" y="404"/>
                    <a:pt x="150" y="454"/>
                    <a:pt x="112" y="507"/>
                  </a:cubicBezTo>
                  <a:cubicBezTo>
                    <a:pt x="40" y="610"/>
                    <a:pt x="26" y="719"/>
                    <a:pt x="17" y="840"/>
                  </a:cubicBezTo>
                  <a:cubicBezTo>
                    <a:pt x="0" y="1045"/>
                    <a:pt x="203" y="1213"/>
                    <a:pt x="399" y="1213"/>
                  </a:cubicBezTo>
                  <a:cubicBezTo>
                    <a:pt x="460" y="1213"/>
                    <a:pt x="520" y="1197"/>
                    <a:pt x="573" y="1160"/>
                  </a:cubicBezTo>
                  <a:cubicBezTo>
                    <a:pt x="664" y="1096"/>
                    <a:pt x="751" y="1035"/>
                    <a:pt x="801" y="934"/>
                  </a:cubicBezTo>
                  <a:cubicBezTo>
                    <a:pt x="841" y="853"/>
                    <a:pt x="871" y="765"/>
                    <a:pt x="906" y="682"/>
                  </a:cubicBezTo>
                  <a:cubicBezTo>
                    <a:pt x="965" y="538"/>
                    <a:pt x="1041" y="361"/>
                    <a:pt x="983" y="207"/>
                  </a:cubicBezTo>
                  <a:cubicBezTo>
                    <a:pt x="932" y="73"/>
                    <a:pt x="830" y="1"/>
                    <a:pt x="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961;p69"/>
            <p:cNvSpPr/>
            <p:nvPr/>
          </p:nvSpPr>
          <p:spPr>
            <a:xfrm>
              <a:off x="4895175" y="4893050"/>
              <a:ext cx="27600" cy="31500"/>
            </a:xfrm>
            <a:custGeom>
              <a:avLst/>
              <a:gdLst/>
              <a:ahLst/>
              <a:cxnLst/>
              <a:rect l="l" t="t" r="r" b="b"/>
              <a:pathLst>
                <a:path w="1104" h="1260" extrusionOk="0">
                  <a:moveTo>
                    <a:pt x="894" y="715"/>
                  </a:moveTo>
                  <a:lnTo>
                    <a:pt x="894" y="715"/>
                  </a:lnTo>
                  <a:cubicBezTo>
                    <a:pt x="893" y="718"/>
                    <a:pt x="892" y="721"/>
                    <a:pt x="891" y="725"/>
                  </a:cubicBezTo>
                  <a:lnTo>
                    <a:pt x="891" y="725"/>
                  </a:lnTo>
                  <a:cubicBezTo>
                    <a:pt x="891" y="725"/>
                    <a:pt x="892" y="721"/>
                    <a:pt x="894" y="715"/>
                  </a:cubicBezTo>
                  <a:close/>
                  <a:moveTo>
                    <a:pt x="765" y="1"/>
                  </a:moveTo>
                  <a:cubicBezTo>
                    <a:pt x="584" y="1"/>
                    <a:pt x="414" y="123"/>
                    <a:pt x="293" y="251"/>
                  </a:cubicBezTo>
                  <a:cubicBezTo>
                    <a:pt x="128" y="427"/>
                    <a:pt x="47" y="614"/>
                    <a:pt x="21" y="853"/>
                  </a:cubicBezTo>
                  <a:cubicBezTo>
                    <a:pt x="1" y="1055"/>
                    <a:pt x="194" y="1231"/>
                    <a:pt x="377" y="1256"/>
                  </a:cubicBezTo>
                  <a:cubicBezTo>
                    <a:pt x="394" y="1258"/>
                    <a:pt x="412" y="1259"/>
                    <a:pt x="430" y="1259"/>
                  </a:cubicBezTo>
                  <a:cubicBezTo>
                    <a:pt x="607" y="1259"/>
                    <a:pt x="786" y="1144"/>
                    <a:pt x="828" y="962"/>
                  </a:cubicBezTo>
                  <a:cubicBezTo>
                    <a:pt x="840" y="906"/>
                    <a:pt x="855" y="851"/>
                    <a:pt x="869" y="796"/>
                  </a:cubicBezTo>
                  <a:cubicBezTo>
                    <a:pt x="876" y="772"/>
                    <a:pt x="883" y="748"/>
                    <a:pt x="891" y="725"/>
                  </a:cubicBezTo>
                  <a:lnTo>
                    <a:pt x="891" y="725"/>
                  </a:lnTo>
                  <a:cubicBezTo>
                    <a:pt x="891" y="725"/>
                    <a:pt x="891" y="725"/>
                    <a:pt x="891" y="725"/>
                  </a:cubicBezTo>
                  <a:cubicBezTo>
                    <a:pt x="891" y="725"/>
                    <a:pt x="893" y="721"/>
                    <a:pt x="896" y="710"/>
                  </a:cubicBezTo>
                  <a:lnTo>
                    <a:pt x="896" y="710"/>
                  </a:lnTo>
                  <a:cubicBezTo>
                    <a:pt x="895" y="712"/>
                    <a:pt x="895" y="713"/>
                    <a:pt x="894" y="715"/>
                  </a:cubicBezTo>
                  <a:lnTo>
                    <a:pt x="894" y="715"/>
                  </a:lnTo>
                  <a:cubicBezTo>
                    <a:pt x="896" y="709"/>
                    <a:pt x="898" y="704"/>
                    <a:pt x="899" y="699"/>
                  </a:cubicBezTo>
                  <a:lnTo>
                    <a:pt x="899" y="699"/>
                  </a:lnTo>
                  <a:cubicBezTo>
                    <a:pt x="898" y="703"/>
                    <a:pt x="897" y="707"/>
                    <a:pt x="896" y="710"/>
                  </a:cubicBezTo>
                  <a:lnTo>
                    <a:pt x="896" y="710"/>
                  </a:lnTo>
                  <a:cubicBezTo>
                    <a:pt x="899" y="703"/>
                    <a:pt x="903" y="693"/>
                    <a:pt x="907" y="684"/>
                  </a:cubicBezTo>
                  <a:cubicBezTo>
                    <a:pt x="983" y="545"/>
                    <a:pt x="1062" y="463"/>
                    <a:pt x="1086" y="297"/>
                  </a:cubicBezTo>
                  <a:cubicBezTo>
                    <a:pt x="1103" y="171"/>
                    <a:pt x="984" y="49"/>
                    <a:pt x="873" y="16"/>
                  </a:cubicBezTo>
                  <a:cubicBezTo>
                    <a:pt x="837" y="5"/>
                    <a:pt x="80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962;p69"/>
            <p:cNvSpPr/>
            <p:nvPr/>
          </p:nvSpPr>
          <p:spPr>
            <a:xfrm>
              <a:off x="4951475" y="4958800"/>
              <a:ext cx="24675" cy="29725"/>
            </a:xfrm>
            <a:custGeom>
              <a:avLst/>
              <a:gdLst/>
              <a:ahLst/>
              <a:cxnLst/>
              <a:rect l="l" t="t" r="r" b="b"/>
              <a:pathLst>
                <a:path w="987" h="1189" extrusionOk="0">
                  <a:moveTo>
                    <a:pt x="785" y="0"/>
                  </a:moveTo>
                  <a:cubicBezTo>
                    <a:pt x="767" y="0"/>
                    <a:pt x="747" y="3"/>
                    <a:pt x="727" y="9"/>
                  </a:cubicBezTo>
                  <a:cubicBezTo>
                    <a:pt x="371" y="112"/>
                    <a:pt x="0" y="693"/>
                    <a:pt x="251" y="1032"/>
                  </a:cubicBezTo>
                  <a:cubicBezTo>
                    <a:pt x="328" y="1136"/>
                    <a:pt x="430" y="1188"/>
                    <a:pt x="533" y="1188"/>
                  </a:cubicBezTo>
                  <a:cubicBezTo>
                    <a:pt x="636" y="1188"/>
                    <a:pt x="738" y="1136"/>
                    <a:pt x="814" y="1032"/>
                  </a:cubicBezTo>
                  <a:cubicBezTo>
                    <a:pt x="922" y="888"/>
                    <a:pt x="889" y="738"/>
                    <a:pt x="902" y="575"/>
                  </a:cubicBezTo>
                  <a:cubicBezTo>
                    <a:pt x="912" y="465"/>
                    <a:pt x="955" y="361"/>
                    <a:pt x="969" y="251"/>
                  </a:cubicBezTo>
                  <a:cubicBezTo>
                    <a:pt x="986" y="128"/>
                    <a:pt x="911"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963;p69"/>
            <p:cNvSpPr/>
            <p:nvPr/>
          </p:nvSpPr>
          <p:spPr>
            <a:xfrm>
              <a:off x="5004975" y="5004925"/>
              <a:ext cx="28425" cy="27200"/>
            </a:xfrm>
            <a:custGeom>
              <a:avLst/>
              <a:gdLst/>
              <a:ahLst/>
              <a:cxnLst/>
              <a:rect l="l" t="t" r="r" b="b"/>
              <a:pathLst>
                <a:path w="1137" h="1088" extrusionOk="0">
                  <a:moveTo>
                    <a:pt x="792" y="0"/>
                  </a:moveTo>
                  <a:cubicBezTo>
                    <a:pt x="670" y="0"/>
                    <a:pt x="565" y="83"/>
                    <a:pt x="471" y="153"/>
                  </a:cubicBezTo>
                  <a:cubicBezTo>
                    <a:pt x="369" y="229"/>
                    <a:pt x="276" y="317"/>
                    <a:pt x="182" y="401"/>
                  </a:cubicBezTo>
                  <a:cubicBezTo>
                    <a:pt x="1" y="563"/>
                    <a:pt x="43" y="864"/>
                    <a:pt x="223" y="1003"/>
                  </a:cubicBezTo>
                  <a:cubicBezTo>
                    <a:pt x="297" y="1060"/>
                    <a:pt x="383" y="1087"/>
                    <a:pt x="469" y="1087"/>
                  </a:cubicBezTo>
                  <a:cubicBezTo>
                    <a:pt x="605" y="1087"/>
                    <a:pt x="739" y="1018"/>
                    <a:pt x="816" y="890"/>
                  </a:cubicBezTo>
                  <a:cubicBezTo>
                    <a:pt x="930" y="698"/>
                    <a:pt x="1136" y="430"/>
                    <a:pt x="1070" y="197"/>
                  </a:cubicBezTo>
                  <a:cubicBezTo>
                    <a:pt x="1036" y="75"/>
                    <a:pt x="931" y="11"/>
                    <a:pt x="813" y="1"/>
                  </a:cubicBezTo>
                  <a:cubicBezTo>
                    <a:pt x="806" y="1"/>
                    <a:pt x="799" y="0"/>
                    <a:pt x="7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964;p69"/>
            <p:cNvSpPr/>
            <p:nvPr/>
          </p:nvSpPr>
          <p:spPr>
            <a:xfrm>
              <a:off x="4911375" y="4956450"/>
              <a:ext cx="18875" cy="19775"/>
            </a:xfrm>
            <a:custGeom>
              <a:avLst/>
              <a:gdLst/>
              <a:ahLst/>
              <a:cxnLst/>
              <a:rect l="l" t="t" r="r" b="b"/>
              <a:pathLst>
                <a:path w="755" h="791" extrusionOk="0">
                  <a:moveTo>
                    <a:pt x="682" y="347"/>
                  </a:moveTo>
                  <a:lnTo>
                    <a:pt x="682" y="347"/>
                  </a:lnTo>
                  <a:cubicBezTo>
                    <a:pt x="682" y="348"/>
                    <a:pt x="681" y="349"/>
                    <a:pt x="681" y="350"/>
                  </a:cubicBezTo>
                  <a:cubicBezTo>
                    <a:pt x="681" y="349"/>
                    <a:pt x="682" y="348"/>
                    <a:pt x="682" y="347"/>
                  </a:cubicBezTo>
                  <a:close/>
                  <a:moveTo>
                    <a:pt x="689" y="342"/>
                  </a:moveTo>
                  <a:cubicBezTo>
                    <a:pt x="688" y="346"/>
                    <a:pt x="688" y="350"/>
                    <a:pt x="687" y="354"/>
                  </a:cubicBezTo>
                  <a:cubicBezTo>
                    <a:pt x="687" y="350"/>
                    <a:pt x="688" y="346"/>
                    <a:pt x="689" y="342"/>
                  </a:cubicBezTo>
                  <a:close/>
                  <a:moveTo>
                    <a:pt x="471" y="0"/>
                  </a:moveTo>
                  <a:cubicBezTo>
                    <a:pt x="399" y="0"/>
                    <a:pt x="329" y="25"/>
                    <a:pt x="265" y="58"/>
                  </a:cubicBezTo>
                  <a:lnTo>
                    <a:pt x="265" y="58"/>
                  </a:lnTo>
                  <a:cubicBezTo>
                    <a:pt x="202" y="85"/>
                    <a:pt x="147" y="124"/>
                    <a:pt x="103" y="182"/>
                  </a:cubicBezTo>
                  <a:cubicBezTo>
                    <a:pt x="5" y="309"/>
                    <a:pt x="1" y="487"/>
                    <a:pt x="89" y="622"/>
                  </a:cubicBezTo>
                  <a:cubicBezTo>
                    <a:pt x="158" y="727"/>
                    <a:pt x="264" y="790"/>
                    <a:pt x="385" y="790"/>
                  </a:cubicBezTo>
                  <a:cubicBezTo>
                    <a:pt x="402" y="790"/>
                    <a:pt x="418" y="789"/>
                    <a:pt x="435" y="787"/>
                  </a:cubicBezTo>
                  <a:cubicBezTo>
                    <a:pt x="496" y="778"/>
                    <a:pt x="548" y="757"/>
                    <a:pt x="598" y="719"/>
                  </a:cubicBezTo>
                  <a:cubicBezTo>
                    <a:pt x="653" y="678"/>
                    <a:pt x="712" y="610"/>
                    <a:pt x="722" y="539"/>
                  </a:cubicBezTo>
                  <a:cubicBezTo>
                    <a:pt x="733" y="458"/>
                    <a:pt x="754" y="390"/>
                    <a:pt x="728" y="308"/>
                  </a:cubicBezTo>
                  <a:cubicBezTo>
                    <a:pt x="725" y="295"/>
                    <a:pt x="721" y="284"/>
                    <a:pt x="716" y="272"/>
                  </a:cubicBezTo>
                  <a:lnTo>
                    <a:pt x="716" y="272"/>
                  </a:lnTo>
                  <a:cubicBezTo>
                    <a:pt x="728" y="217"/>
                    <a:pt x="719" y="157"/>
                    <a:pt x="691" y="110"/>
                  </a:cubicBezTo>
                  <a:cubicBezTo>
                    <a:pt x="650" y="39"/>
                    <a:pt x="582" y="10"/>
                    <a:pt x="502" y="2"/>
                  </a:cubicBezTo>
                  <a:cubicBezTo>
                    <a:pt x="491" y="1"/>
                    <a:pt x="481" y="0"/>
                    <a:pt x="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965;p69"/>
            <p:cNvSpPr/>
            <p:nvPr/>
          </p:nvSpPr>
          <p:spPr>
            <a:xfrm>
              <a:off x="5202025" y="5083925"/>
              <a:ext cx="21100" cy="25425"/>
            </a:xfrm>
            <a:custGeom>
              <a:avLst/>
              <a:gdLst/>
              <a:ahLst/>
              <a:cxnLst/>
              <a:rect l="l" t="t" r="r" b="b"/>
              <a:pathLst>
                <a:path w="844" h="1017" extrusionOk="0">
                  <a:moveTo>
                    <a:pt x="505" y="1"/>
                  </a:moveTo>
                  <a:cubicBezTo>
                    <a:pt x="479" y="1"/>
                    <a:pt x="452" y="4"/>
                    <a:pt x="426" y="10"/>
                  </a:cubicBezTo>
                  <a:cubicBezTo>
                    <a:pt x="279" y="45"/>
                    <a:pt x="155" y="179"/>
                    <a:pt x="90" y="310"/>
                  </a:cubicBezTo>
                  <a:cubicBezTo>
                    <a:pt x="46" y="398"/>
                    <a:pt x="11" y="486"/>
                    <a:pt x="6" y="586"/>
                  </a:cubicBezTo>
                  <a:cubicBezTo>
                    <a:pt x="0" y="708"/>
                    <a:pt x="72" y="837"/>
                    <a:pt x="162" y="916"/>
                  </a:cubicBezTo>
                  <a:cubicBezTo>
                    <a:pt x="239" y="983"/>
                    <a:pt x="327" y="1017"/>
                    <a:pt x="416" y="1017"/>
                  </a:cubicBezTo>
                  <a:cubicBezTo>
                    <a:pt x="504" y="1017"/>
                    <a:pt x="593" y="983"/>
                    <a:pt x="670" y="916"/>
                  </a:cubicBezTo>
                  <a:cubicBezTo>
                    <a:pt x="726" y="868"/>
                    <a:pt x="768" y="813"/>
                    <a:pt x="798" y="745"/>
                  </a:cubicBezTo>
                  <a:cubicBezTo>
                    <a:pt x="832" y="667"/>
                    <a:pt x="829" y="594"/>
                    <a:pt x="830" y="511"/>
                  </a:cubicBezTo>
                  <a:cubicBezTo>
                    <a:pt x="832" y="486"/>
                    <a:pt x="837" y="458"/>
                    <a:pt x="836" y="433"/>
                  </a:cubicBezTo>
                  <a:lnTo>
                    <a:pt x="836" y="433"/>
                  </a:lnTo>
                  <a:cubicBezTo>
                    <a:pt x="841" y="408"/>
                    <a:pt x="843" y="383"/>
                    <a:pt x="843" y="359"/>
                  </a:cubicBezTo>
                  <a:cubicBezTo>
                    <a:pt x="842" y="319"/>
                    <a:pt x="837" y="278"/>
                    <a:pt x="828" y="239"/>
                  </a:cubicBezTo>
                  <a:cubicBezTo>
                    <a:pt x="797" y="90"/>
                    <a:pt x="650" y="1"/>
                    <a:pt x="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966;p69"/>
            <p:cNvSpPr/>
            <p:nvPr/>
          </p:nvSpPr>
          <p:spPr>
            <a:xfrm>
              <a:off x="5186875" y="4767825"/>
              <a:ext cx="28075" cy="18175"/>
            </a:xfrm>
            <a:custGeom>
              <a:avLst/>
              <a:gdLst/>
              <a:ahLst/>
              <a:cxnLst/>
              <a:rect l="l" t="t" r="r" b="b"/>
              <a:pathLst>
                <a:path w="1123" h="727" extrusionOk="0">
                  <a:moveTo>
                    <a:pt x="670" y="1"/>
                  </a:moveTo>
                  <a:cubicBezTo>
                    <a:pt x="663" y="1"/>
                    <a:pt x="657" y="1"/>
                    <a:pt x="651" y="1"/>
                  </a:cubicBezTo>
                  <a:cubicBezTo>
                    <a:pt x="583" y="5"/>
                    <a:pt x="522" y="24"/>
                    <a:pt x="457" y="40"/>
                  </a:cubicBezTo>
                  <a:cubicBezTo>
                    <a:pt x="367" y="63"/>
                    <a:pt x="275" y="85"/>
                    <a:pt x="182" y="98"/>
                  </a:cubicBezTo>
                  <a:cubicBezTo>
                    <a:pt x="93" y="111"/>
                    <a:pt x="23" y="211"/>
                    <a:pt x="13" y="294"/>
                  </a:cubicBezTo>
                  <a:cubicBezTo>
                    <a:pt x="0" y="396"/>
                    <a:pt x="47" y="468"/>
                    <a:pt x="125" y="529"/>
                  </a:cubicBezTo>
                  <a:cubicBezTo>
                    <a:pt x="227" y="607"/>
                    <a:pt x="333" y="661"/>
                    <a:pt x="457" y="699"/>
                  </a:cubicBezTo>
                  <a:cubicBezTo>
                    <a:pt x="520" y="717"/>
                    <a:pt x="580" y="726"/>
                    <a:pt x="638" y="726"/>
                  </a:cubicBezTo>
                  <a:cubicBezTo>
                    <a:pt x="741" y="726"/>
                    <a:pt x="840" y="697"/>
                    <a:pt x="944" y="645"/>
                  </a:cubicBezTo>
                  <a:cubicBezTo>
                    <a:pt x="1065" y="586"/>
                    <a:pt x="1123" y="432"/>
                    <a:pt x="1106" y="307"/>
                  </a:cubicBezTo>
                  <a:cubicBezTo>
                    <a:pt x="1091" y="186"/>
                    <a:pt x="993" y="42"/>
                    <a:pt x="863" y="24"/>
                  </a:cubicBezTo>
                  <a:cubicBezTo>
                    <a:pt x="798" y="14"/>
                    <a:pt x="735"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967;p69"/>
            <p:cNvSpPr/>
            <p:nvPr/>
          </p:nvSpPr>
          <p:spPr>
            <a:xfrm>
              <a:off x="5244550" y="4680550"/>
              <a:ext cx="26675" cy="27725"/>
            </a:xfrm>
            <a:custGeom>
              <a:avLst/>
              <a:gdLst/>
              <a:ahLst/>
              <a:cxnLst/>
              <a:rect l="l" t="t" r="r" b="b"/>
              <a:pathLst>
                <a:path w="1067" h="1109" extrusionOk="0">
                  <a:moveTo>
                    <a:pt x="636" y="0"/>
                  </a:moveTo>
                  <a:cubicBezTo>
                    <a:pt x="149" y="0"/>
                    <a:pt x="1" y="676"/>
                    <a:pt x="299" y="982"/>
                  </a:cubicBezTo>
                  <a:cubicBezTo>
                    <a:pt x="384" y="1069"/>
                    <a:pt x="495" y="1109"/>
                    <a:pt x="606" y="1109"/>
                  </a:cubicBezTo>
                  <a:cubicBezTo>
                    <a:pt x="797" y="1109"/>
                    <a:pt x="987" y="990"/>
                    <a:pt x="1040" y="786"/>
                  </a:cubicBezTo>
                  <a:cubicBezTo>
                    <a:pt x="1067" y="682"/>
                    <a:pt x="1051" y="588"/>
                    <a:pt x="1055" y="485"/>
                  </a:cubicBezTo>
                  <a:cubicBezTo>
                    <a:pt x="1065" y="237"/>
                    <a:pt x="902" y="0"/>
                    <a:pt x="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968;p69"/>
            <p:cNvSpPr/>
            <p:nvPr/>
          </p:nvSpPr>
          <p:spPr>
            <a:xfrm>
              <a:off x="5320275" y="4794575"/>
              <a:ext cx="23025" cy="23525"/>
            </a:xfrm>
            <a:custGeom>
              <a:avLst/>
              <a:gdLst/>
              <a:ahLst/>
              <a:cxnLst/>
              <a:rect l="l" t="t" r="r" b="b"/>
              <a:pathLst>
                <a:path w="921" h="941" extrusionOk="0">
                  <a:moveTo>
                    <a:pt x="288" y="1"/>
                  </a:moveTo>
                  <a:cubicBezTo>
                    <a:pt x="173" y="1"/>
                    <a:pt x="51" y="55"/>
                    <a:pt x="19" y="178"/>
                  </a:cubicBezTo>
                  <a:cubicBezTo>
                    <a:pt x="1" y="247"/>
                    <a:pt x="10" y="311"/>
                    <a:pt x="36" y="374"/>
                  </a:cubicBezTo>
                  <a:cubicBezTo>
                    <a:pt x="52" y="417"/>
                    <a:pt x="68" y="448"/>
                    <a:pt x="87" y="485"/>
                  </a:cubicBezTo>
                  <a:cubicBezTo>
                    <a:pt x="89" y="488"/>
                    <a:pt x="92" y="494"/>
                    <a:pt x="95" y="500"/>
                  </a:cubicBezTo>
                  <a:lnTo>
                    <a:pt x="95" y="500"/>
                  </a:lnTo>
                  <a:cubicBezTo>
                    <a:pt x="100" y="510"/>
                    <a:pt x="104" y="521"/>
                    <a:pt x="109" y="532"/>
                  </a:cubicBezTo>
                  <a:lnTo>
                    <a:pt x="109" y="532"/>
                  </a:lnTo>
                  <a:cubicBezTo>
                    <a:pt x="110" y="535"/>
                    <a:pt x="112" y="542"/>
                    <a:pt x="116" y="553"/>
                  </a:cubicBezTo>
                  <a:cubicBezTo>
                    <a:pt x="135" y="625"/>
                    <a:pt x="169" y="687"/>
                    <a:pt x="220" y="742"/>
                  </a:cubicBezTo>
                  <a:cubicBezTo>
                    <a:pt x="253" y="776"/>
                    <a:pt x="289" y="806"/>
                    <a:pt x="320" y="842"/>
                  </a:cubicBezTo>
                  <a:cubicBezTo>
                    <a:pt x="377" y="907"/>
                    <a:pt x="471" y="940"/>
                    <a:pt x="563" y="940"/>
                  </a:cubicBezTo>
                  <a:cubicBezTo>
                    <a:pt x="624" y="940"/>
                    <a:pt x="685" y="925"/>
                    <a:pt x="732" y="894"/>
                  </a:cubicBezTo>
                  <a:cubicBezTo>
                    <a:pt x="865" y="809"/>
                    <a:pt x="921" y="664"/>
                    <a:pt x="889" y="511"/>
                  </a:cubicBezTo>
                  <a:cubicBezTo>
                    <a:pt x="866" y="404"/>
                    <a:pt x="832" y="286"/>
                    <a:pt x="752" y="208"/>
                  </a:cubicBezTo>
                  <a:cubicBezTo>
                    <a:pt x="700" y="156"/>
                    <a:pt x="623" y="109"/>
                    <a:pt x="556" y="78"/>
                  </a:cubicBezTo>
                  <a:cubicBezTo>
                    <a:pt x="475" y="41"/>
                    <a:pt x="389" y="1"/>
                    <a:pt x="298" y="1"/>
                  </a:cubicBezTo>
                  <a:cubicBezTo>
                    <a:pt x="294" y="1"/>
                    <a:pt x="291"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969;p69"/>
            <p:cNvSpPr/>
            <p:nvPr/>
          </p:nvSpPr>
          <p:spPr>
            <a:xfrm>
              <a:off x="5099275" y="4639100"/>
              <a:ext cx="36375" cy="27625"/>
            </a:xfrm>
            <a:custGeom>
              <a:avLst/>
              <a:gdLst/>
              <a:ahLst/>
              <a:cxnLst/>
              <a:rect l="l" t="t" r="r" b="b"/>
              <a:pathLst>
                <a:path w="1455" h="1105" extrusionOk="0">
                  <a:moveTo>
                    <a:pt x="384" y="0"/>
                  </a:moveTo>
                  <a:cubicBezTo>
                    <a:pt x="194" y="0"/>
                    <a:pt x="0" y="76"/>
                    <a:pt x="7" y="296"/>
                  </a:cubicBezTo>
                  <a:cubicBezTo>
                    <a:pt x="13" y="509"/>
                    <a:pt x="181" y="630"/>
                    <a:pt x="342" y="741"/>
                  </a:cubicBezTo>
                  <a:cubicBezTo>
                    <a:pt x="451" y="815"/>
                    <a:pt x="581" y="922"/>
                    <a:pt x="663" y="987"/>
                  </a:cubicBezTo>
                  <a:cubicBezTo>
                    <a:pt x="757" y="1062"/>
                    <a:pt x="867" y="1105"/>
                    <a:pt x="975" y="1105"/>
                  </a:cubicBezTo>
                  <a:cubicBezTo>
                    <a:pt x="1091" y="1105"/>
                    <a:pt x="1203" y="1055"/>
                    <a:pt x="1289" y="944"/>
                  </a:cubicBezTo>
                  <a:cubicBezTo>
                    <a:pt x="1455" y="728"/>
                    <a:pt x="1368" y="482"/>
                    <a:pt x="1171" y="330"/>
                  </a:cubicBezTo>
                  <a:cubicBezTo>
                    <a:pt x="1003" y="200"/>
                    <a:pt x="813" y="108"/>
                    <a:pt x="614" y="37"/>
                  </a:cubicBezTo>
                  <a:cubicBezTo>
                    <a:pt x="549" y="14"/>
                    <a:pt x="467" y="0"/>
                    <a:pt x="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970;p69"/>
            <p:cNvSpPr/>
            <p:nvPr/>
          </p:nvSpPr>
          <p:spPr>
            <a:xfrm>
              <a:off x="5136025" y="4677000"/>
              <a:ext cx="22175" cy="23250"/>
            </a:xfrm>
            <a:custGeom>
              <a:avLst/>
              <a:gdLst/>
              <a:ahLst/>
              <a:cxnLst/>
              <a:rect l="l" t="t" r="r" b="b"/>
              <a:pathLst>
                <a:path w="887" h="930" extrusionOk="0">
                  <a:moveTo>
                    <a:pt x="623" y="75"/>
                  </a:moveTo>
                  <a:lnTo>
                    <a:pt x="623" y="75"/>
                  </a:lnTo>
                  <a:cubicBezTo>
                    <a:pt x="624" y="75"/>
                    <a:pt x="624" y="75"/>
                    <a:pt x="625" y="75"/>
                  </a:cubicBezTo>
                  <a:lnTo>
                    <a:pt x="625" y="75"/>
                  </a:lnTo>
                  <a:cubicBezTo>
                    <a:pt x="628" y="77"/>
                    <a:pt x="630" y="80"/>
                    <a:pt x="633" y="82"/>
                  </a:cubicBezTo>
                  <a:lnTo>
                    <a:pt x="633" y="82"/>
                  </a:lnTo>
                  <a:cubicBezTo>
                    <a:pt x="630" y="79"/>
                    <a:pt x="626" y="77"/>
                    <a:pt x="623" y="75"/>
                  </a:cubicBezTo>
                  <a:close/>
                  <a:moveTo>
                    <a:pt x="408" y="0"/>
                  </a:moveTo>
                  <a:cubicBezTo>
                    <a:pt x="394" y="0"/>
                    <a:pt x="379" y="1"/>
                    <a:pt x="364" y="4"/>
                  </a:cubicBezTo>
                  <a:lnTo>
                    <a:pt x="364" y="4"/>
                  </a:lnTo>
                  <a:cubicBezTo>
                    <a:pt x="360" y="4"/>
                    <a:pt x="357" y="3"/>
                    <a:pt x="354" y="3"/>
                  </a:cubicBezTo>
                  <a:cubicBezTo>
                    <a:pt x="289" y="3"/>
                    <a:pt x="203" y="46"/>
                    <a:pt x="162" y="91"/>
                  </a:cubicBezTo>
                  <a:cubicBezTo>
                    <a:pt x="133" y="122"/>
                    <a:pt x="112" y="155"/>
                    <a:pt x="97" y="192"/>
                  </a:cubicBezTo>
                  <a:lnTo>
                    <a:pt x="97" y="192"/>
                  </a:lnTo>
                  <a:cubicBezTo>
                    <a:pt x="94" y="199"/>
                    <a:pt x="91" y="206"/>
                    <a:pt x="88" y="212"/>
                  </a:cubicBezTo>
                  <a:lnTo>
                    <a:pt x="88" y="212"/>
                  </a:lnTo>
                  <a:cubicBezTo>
                    <a:pt x="85" y="216"/>
                    <a:pt x="83" y="219"/>
                    <a:pt x="82" y="223"/>
                  </a:cubicBezTo>
                  <a:cubicBezTo>
                    <a:pt x="62" y="259"/>
                    <a:pt x="47" y="300"/>
                    <a:pt x="36" y="340"/>
                  </a:cubicBezTo>
                  <a:cubicBezTo>
                    <a:pt x="33" y="352"/>
                    <a:pt x="28" y="362"/>
                    <a:pt x="25" y="374"/>
                  </a:cubicBezTo>
                  <a:cubicBezTo>
                    <a:pt x="0" y="454"/>
                    <a:pt x="16" y="535"/>
                    <a:pt x="27" y="617"/>
                  </a:cubicBezTo>
                  <a:cubicBezTo>
                    <a:pt x="41" y="649"/>
                    <a:pt x="56" y="685"/>
                    <a:pt x="69" y="718"/>
                  </a:cubicBezTo>
                  <a:cubicBezTo>
                    <a:pt x="97" y="767"/>
                    <a:pt x="133" y="807"/>
                    <a:pt x="179" y="838"/>
                  </a:cubicBezTo>
                  <a:cubicBezTo>
                    <a:pt x="248" y="890"/>
                    <a:pt x="336" y="929"/>
                    <a:pt x="424" y="929"/>
                  </a:cubicBezTo>
                  <a:cubicBezTo>
                    <a:pt x="428" y="929"/>
                    <a:pt x="433" y="929"/>
                    <a:pt x="437" y="929"/>
                  </a:cubicBezTo>
                  <a:cubicBezTo>
                    <a:pt x="628" y="919"/>
                    <a:pt x="791" y="803"/>
                    <a:pt x="846" y="618"/>
                  </a:cubicBezTo>
                  <a:cubicBezTo>
                    <a:pt x="886" y="486"/>
                    <a:pt x="856" y="361"/>
                    <a:pt x="795" y="242"/>
                  </a:cubicBezTo>
                  <a:cubicBezTo>
                    <a:pt x="752" y="159"/>
                    <a:pt x="684" y="99"/>
                    <a:pt x="603" y="62"/>
                  </a:cubicBezTo>
                  <a:lnTo>
                    <a:pt x="603" y="62"/>
                  </a:lnTo>
                  <a:cubicBezTo>
                    <a:pt x="543" y="25"/>
                    <a:pt x="479" y="0"/>
                    <a:pt x="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971;p69"/>
            <p:cNvSpPr/>
            <p:nvPr/>
          </p:nvSpPr>
          <p:spPr>
            <a:xfrm>
              <a:off x="4984650" y="4695925"/>
              <a:ext cx="40300" cy="24575"/>
            </a:xfrm>
            <a:custGeom>
              <a:avLst/>
              <a:gdLst/>
              <a:ahLst/>
              <a:cxnLst/>
              <a:rect l="l" t="t" r="r" b="b"/>
              <a:pathLst>
                <a:path w="1612" h="983" extrusionOk="0">
                  <a:moveTo>
                    <a:pt x="528" y="0"/>
                  </a:moveTo>
                  <a:cubicBezTo>
                    <a:pt x="131" y="0"/>
                    <a:pt x="0" y="568"/>
                    <a:pt x="340" y="762"/>
                  </a:cubicBezTo>
                  <a:cubicBezTo>
                    <a:pt x="470" y="836"/>
                    <a:pt x="624" y="880"/>
                    <a:pt x="764" y="931"/>
                  </a:cubicBezTo>
                  <a:cubicBezTo>
                    <a:pt x="857" y="964"/>
                    <a:pt x="949" y="982"/>
                    <a:pt x="1042" y="982"/>
                  </a:cubicBezTo>
                  <a:cubicBezTo>
                    <a:pt x="1117" y="982"/>
                    <a:pt x="1193" y="970"/>
                    <a:pt x="1270" y="945"/>
                  </a:cubicBezTo>
                  <a:cubicBezTo>
                    <a:pt x="1549" y="854"/>
                    <a:pt x="1611" y="547"/>
                    <a:pt x="1433" y="330"/>
                  </a:cubicBezTo>
                  <a:cubicBezTo>
                    <a:pt x="1320" y="192"/>
                    <a:pt x="1171" y="119"/>
                    <a:pt x="998" y="82"/>
                  </a:cubicBezTo>
                  <a:cubicBezTo>
                    <a:pt x="849" y="50"/>
                    <a:pt x="698" y="6"/>
                    <a:pt x="545" y="1"/>
                  </a:cubicBezTo>
                  <a:cubicBezTo>
                    <a:pt x="539" y="0"/>
                    <a:pt x="533"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972;p69"/>
            <p:cNvSpPr/>
            <p:nvPr/>
          </p:nvSpPr>
          <p:spPr>
            <a:xfrm>
              <a:off x="5029600" y="4676550"/>
              <a:ext cx="20175" cy="20600"/>
            </a:xfrm>
            <a:custGeom>
              <a:avLst/>
              <a:gdLst/>
              <a:ahLst/>
              <a:cxnLst/>
              <a:rect l="l" t="t" r="r" b="b"/>
              <a:pathLst>
                <a:path w="807" h="824" extrusionOk="0">
                  <a:moveTo>
                    <a:pt x="350" y="0"/>
                  </a:moveTo>
                  <a:cubicBezTo>
                    <a:pt x="322" y="0"/>
                    <a:pt x="294" y="4"/>
                    <a:pt x="265" y="12"/>
                  </a:cubicBezTo>
                  <a:cubicBezTo>
                    <a:pt x="229" y="22"/>
                    <a:pt x="193" y="38"/>
                    <a:pt x="160" y="55"/>
                  </a:cubicBezTo>
                  <a:cubicBezTo>
                    <a:pt x="77" y="101"/>
                    <a:pt x="1" y="217"/>
                    <a:pt x="12" y="313"/>
                  </a:cubicBezTo>
                  <a:cubicBezTo>
                    <a:pt x="17" y="359"/>
                    <a:pt x="5" y="377"/>
                    <a:pt x="24" y="436"/>
                  </a:cubicBezTo>
                  <a:cubicBezTo>
                    <a:pt x="27" y="445"/>
                    <a:pt x="30" y="455"/>
                    <a:pt x="33" y="464"/>
                  </a:cubicBezTo>
                  <a:lnTo>
                    <a:pt x="33" y="464"/>
                  </a:lnTo>
                  <a:cubicBezTo>
                    <a:pt x="35" y="490"/>
                    <a:pt x="39" y="516"/>
                    <a:pt x="47" y="540"/>
                  </a:cubicBezTo>
                  <a:cubicBezTo>
                    <a:pt x="75" y="621"/>
                    <a:pt x="115" y="687"/>
                    <a:pt x="185" y="740"/>
                  </a:cubicBezTo>
                  <a:cubicBezTo>
                    <a:pt x="258" y="795"/>
                    <a:pt x="327" y="813"/>
                    <a:pt x="418" y="822"/>
                  </a:cubicBezTo>
                  <a:cubicBezTo>
                    <a:pt x="426" y="823"/>
                    <a:pt x="433" y="823"/>
                    <a:pt x="440" y="823"/>
                  </a:cubicBezTo>
                  <a:cubicBezTo>
                    <a:pt x="534" y="823"/>
                    <a:pt x="622" y="769"/>
                    <a:pt x="690" y="710"/>
                  </a:cubicBezTo>
                  <a:cubicBezTo>
                    <a:pt x="738" y="662"/>
                    <a:pt x="771" y="606"/>
                    <a:pt x="789" y="540"/>
                  </a:cubicBezTo>
                  <a:cubicBezTo>
                    <a:pt x="807" y="472"/>
                    <a:pt x="807" y="404"/>
                    <a:pt x="789" y="336"/>
                  </a:cubicBezTo>
                  <a:cubicBezTo>
                    <a:pt x="763" y="268"/>
                    <a:pt x="742" y="208"/>
                    <a:pt x="686" y="155"/>
                  </a:cubicBezTo>
                  <a:cubicBezTo>
                    <a:pt x="670" y="139"/>
                    <a:pt x="651" y="125"/>
                    <a:pt x="632" y="111"/>
                  </a:cubicBezTo>
                  <a:cubicBezTo>
                    <a:pt x="605" y="90"/>
                    <a:pt x="580" y="70"/>
                    <a:pt x="551" y="54"/>
                  </a:cubicBezTo>
                  <a:cubicBezTo>
                    <a:pt x="486" y="23"/>
                    <a:pt x="420"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973;p69"/>
            <p:cNvSpPr/>
            <p:nvPr/>
          </p:nvSpPr>
          <p:spPr>
            <a:xfrm>
              <a:off x="5044475" y="4728375"/>
              <a:ext cx="20075" cy="18225"/>
            </a:xfrm>
            <a:custGeom>
              <a:avLst/>
              <a:gdLst/>
              <a:ahLst/>
              <a:cxnLst/>
              <a:rect l="l" t="t" r="r" b="b"/>
              <a:pathLst>
                <a:path w="803" h="729" extrusionOk="0">
                  <a:moveTo>
                    <a:pt x="316" y="1"/>
                  </a:moveTo>
                  <a:cubicBezTo>
                    <a:pt x="275" y="1"/>
                    <a:pt x="235" y="5"/>
                    <a:pt x="201" y="16"/>
                  </a:cubicBezTo>
                  <a:cubicBezTo>
                    <a:pt x="87" y="51"/>
                    <a:pt x="18" y="151"/>
                    <a:pt x="11" y="267"/>
                  </a:cubicBezTo>
                  <a:cubicBezTo>
                    <a:pt x="1" y="459"/>
                    <a:pt x="157" y="688"/>
                    <a:pt x="351" y="721"/>
                  </a:cubicBezTo>
                  <a:cubicBezTo>
                    <a:pt x="381" y="726"/>
                    <a:pt x="411" y="729"/>
                    <a:pt x="440" y="729"/>
                  </a:cubicBezTo>
                  <a:cubicBezTo>
                    <a:pt x="526" y="729"/>
                    <a:pt x="606" y="703"/>
                    <a:pt x="674" y="635"/>
                  </a:cubicBezTo>
                  <a:cubicBezTo>
                    <a:pt x="750" y="559"/>
                    <a:pt x="802" y="418"/>
                    <a:pt x="758" y="311"/>
                  </a:cubicBezTo>
                  <a:cubicBezTo>
                    <a:pt x="731" y="246"/>
                    <a:pt x="704" y="183"/>
                    <a:pt x="650" y="133"/>
                  </a:cubicBezTo>
                  <a:cubicBezTo>
                    <a:pt x="601" y="88"/>
                    <a:pt x="551" y="59"/>
                    <a:pt x="490" y="33"/>
                  </a:cubicBezTo>
                  <a:cubicBezTo>
                    <a:pt x="442" y="12"/>
                    <a:pt x="378" y="1"/>
                    <a:pt x="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974;p69"/>
            <p:cNvSpPr/>
            <p:nvPr/>
          </p:nvSpPr>
          <p:spPr>
            <a:xfrm>
              <a:off x="4911350" y="4782000"/>
              <a:ext cx="37550" cy="20975"/>
            </a:xfrm>
            <a:custGeom>
              <a:avLst/>
              <a:gdLst/>
              <a:ahLst/>
              <a:cxnLst/>
              <a:rect l="l" t="t" r="r" b="b"/>
              <a:pathLst>
                <a:path w="1502" h="839" extrusionOk="0">
                  <a:moveTo>
                    <a:pt x="1006" y="0"/>
                  </a:moveTo>
                  <a:cubicBezTo>
                    <a:pt x="650" y="0"/>
                    <a:pt x="81" y="234"/>
                    <a:pt x="18" y="623"/>
                  </a:cubicBezTo>
                  <a:cubicBezTo>
                    <a:pt x="1" y="732"/>
                    <a:pt x="63" y="832"/>
                    <a:pt x="182" y="838"/>
                  </a:cubicBezTo>
                  <a:cubicBezTo>
                    <a:pt x="189" y="838"/>
                    <a:pt x="196" y="838"/>
                    <a:pt x="203" y="838"/>
                  </a:cubicBezTo>
                  <a:cubicBezTo>
                    <a:pt x="341" y="838"/>
                    <a:pt x="473" y="781"/>
                    <a:pt x="608" y="751"/>
                  </a:cubicBezTo>
                  <a:cubicBezTo>
                    <a:pt x="750" y="719"/>
                    <a:pt x="889" y="729"/>
                    <a:pt x="1035" y="724"/>
                  </a:cubicBezTo>
                  <a:cubicBezTo>
                    <a:pt x="1500" y="706"/>
                    <a:pt x="1501" y="19"/>
                    <a:pt x="1035" y="1"/>
                  </a:cubicBezTo>
                  <a:cubicBezTo>
                    <a:pt x="1026" y="0"/>
                    <a:pt x="1016" y="0"/>
                    <a:pt x="1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975;p69"/>
            <p:cNvSpPr/>
            <p:nvPr/>
          </p:nvSpPr>
          <p:spPr>
            <a:xfrm>
              <a:off x="4925900" y="4813625"/>
              <a:ext cx="28925" cy="20200"/>
            </a:xfrm>
            <a:custGeom>
              <a:avLst/>
              <a:gdLst/>
              <a:ahLst/>
              <a:cxnLst/>
              <a:rect l="l" t="t" r="r" b="b"/>
              <a:pathLst>
                <a:path w="1157" h="808" extrusionOk="0">
                  <a:moveTo>
                    <a:pt x="579" y="1"/>
                  </a:moveTo>
                  <a:cubicBezTo>
                    <a:pt x="429" y="1"/>
                    <a:pt x="275" y="56"/>
                    <a:pt x="156" y="162"/>
                  </a:cubicBezTo>
                  <a:cubicBezTo>
                    <a:pt x="1" y="299"/>
                    <a:pt x="43" y="583"/>
                    <a:pt x="223" y="677"/>
                  </a:cubicBezTo>
                  <a:cubicBezTo>
                    <a:pt x="305" y="722"/>
                    <a:pt x="402" y="758"/>
                    <a:pt x="492" y="785"/>
                  </a:cubicBezTo>
                  <a:cubicBezTo>
                    <a:pt x="546" y="801"/>
                    <a:pt x="598" y="807"/>
                    <a:pt x="648" y="807"/>
                  </a:cubicBezTo>
                  <a:cubicBezTo>
                    <a:pt x="718" y="807"/>
                    <a:pt x="785" y="795"/>
                    <a:pt x="858" y="778"/>
                  </a:cubicBezTo>
                  <a:cubicBezTo>
                    <a:pt x="1079" y="729"/>
                    <a:pt x="1156" y="467"/>
                    <a:pt x="1059" y="285"/>
                  </a:cubicBezTo>
                  <a:cubicBezTo>
                    <a:pt x="958" y="92"/>
                    <a:pt x="771" y="1"/>
                    <a:pt x="5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976;p69"/>
            <p:cNvSpPr/>
            <p:nvPr/>
          </p:nvSpPr>
          <p:spPr>
            <a:xfrm>
              <a:off x="4890150" y="4852800"/>
              <a:ext cx="19425" cy="15750"/>
            </a:xfrm>
            <a:custGeom>
              <a:avLst/>
              <a:gdLst/>
              <a:ahLst/>
              <a:cxnLst/>
              <a:rect l="l" t="t" r="r" b="b"/>
              <a:pathLst>
                <a:path w="777" h="630" extrusionOk="0">
                  <a:moveTo>
                    <a:pt x="413" y="1"/>
                  </a:moveTo>
                  <a:cubicBezTo>
                    <a:pt x="316" y="1"/>
                    <a:pt x="243" y="44"/>
                    <a:pt x="169" y="105"/>
                  </a:cubicBezTo>
                  <a:cubicBezTo>
                    <a:pt x="96" y="166"/>
                    <a:pt x="36" y="257"/>
                    <a:pt x="20" y="351"/>
                  </a:cubicBezTo>
                  <a:cubicBezTo>
                    <a:pt x="1" y="491"/>
                    <a:pt x="78" y="623"/>
                    <a:pt x="231" y="626"/>
                  </a:cubicBezTo>
                  <a:cubicBezTo>
                    <a:pt x="245" y="627"/>
                    <a:pt x="270" y="630"/>
                    <a:pt x="293" y="630"/>
                  </a:cubicBezTo>
                  <a:cubicBezTo>
                    <a:pt x="317" y="630"/>
                    <a:pt x="340" y="627"/>
                    <a:pt x="349" y="618"/>
                  </a:cubicBezTo>
                  <a:lnTo>
                    <a:pt x="349" y="618"/>
                  </a:lnTo>
                  <a:cubicBezTo>
                    <a:pt x="345" y="622"/>
                    <a:pt x="328" y="623"/>
                    <a:pt x="321" y="623"/>
                  </a:cubicBezTo>
                  <a:cubicBezTo>
                    <a:pt x="316" y="623"/>
                    <a:pt x="316" y="622"/>
                    <a:pt x="333" y="620"/>
                  </a:cubicBezTo>
                  <a:cubicBezTo>
                    <a:pt x="339" y="620"/>
                    <a:pt x="344" y="619"/>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78" y="614"/>
                    <a:pt x="408" y="609"/>
                    <a:pt x="438" y="605"/>
                  </a:cubicBezTo>
                  <a:cubicBezTo>
                    <a:pt x="495" y="594"/>
                    <a:pt x="545" y="580"/>
                    <a:pt x="592" y="543"/>
                  </a:cubicBezTo>
                  <a:cubicBezTo>
                    <a:pt x="612" y="528"/>
                    <a:pt x="626" y="516"/>
                    <a:pt x="643" y="500"/>
                  </a:cubicBezTo>
                  <a:cubicBezTo>
                    <a:pt x="650" y="493"/>
                    <a:pt x="666" y="480"/>
                    <a:pt x="665" y="480"/>
                  </a:cubicBezTo>
                  <a:lnTo>
                    <a:pt x="665" y="480"/>
                  </a:lnTo>
                  <a:cubicBezTo>
                    <a:pt x="665" y="480"/>
                    <a:pt x="662" y="483"/>
                    <a:pt x="652" y="490"/>
                  </a:cubicBezTo>
                  <a:lnTo>
                    <a:pt x="652" y="490"/>
                  </a:lnTo>
                  <a:cubicBezTo>
                    <a:pt x="731" y="427"/>
                    <a:pt x="777" y="347"/>
                    <a:pt x="762" y="242"/>
                  </a:cubicBezTo>
                  <a:cubicBezTo>
                    <a:pt x="750" y="142"/>
                    <a:pt x="676" y="51"/>
                    <a:pt x="576" y="26"/>
                  </a:cubicBezTo>
                  <a:cubicBezTo>
                    <a:pt x="528" y="13"/>
                    <a:pt x="477" y="3"/>
                    <a:pt x="426" y="1"/>
                  </a:cubicBezTo>
                  <a:cubicBezTo>
                    <a:pt x="422" y="1"/>
                    <a:pt x="417"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977;p69"/>
            <p:cNvSpPr/>
            <p:nvPr/>
          </p:nvSpPr>
          <p:spPr>
            <a:xfrm>
              <a:off x="5090350" y="5050150"/>
              <a:ext cx="21975" cy="25250"/>
            </a:xfrm>
            <a:custGeom>
              <a:avLst/>
              <a:gdLst/>
              <a:ahLst/>
              <a:cxnLst/>
              <a:rect l="l" t="t" r="r" b="b"/>
              <a:pathLst>
                <a:path w="879" h="1010" extrusionOk="0">
                  <a:moveTo>
                    <a:pt x="443" y="0"/>
                  </a:moveTo>
                  <a:cubicBezTo>
                    <a:pt x="253" y="0"/>
                    <a:pt x="126" y="165"/>
                    <a:pt x="64" y="327"/>
                  </a:cubicBezTo>
                  <a:cubicBezTo>
                    <a:pt x="0" y="492"/>
                    <a:pt x="26" y="675"/>
                    <a:pt x="121" y="824"/>
                  </a:cubicBezTo>
                  <a:cubicBezTo>
                    <a:pt x="192" y="936"/>
                    <a:pt x="323" y="1010"/>
                    <a:pt x="454" y="1010"/>
                  </a:cubicBezTo>
                  <a:cubicBezTo>
                    <a:pt x="515" y="1010"/>
                    <a:pt x="576" y="994"/>
                    <a:pt x="632" y="958"/>
                  </a:cubicBezTo>
                  <a:cubicBezTo>
                    <a:pt x="797" y="851"/>
                    <a:pt x="878" y="623"/>
                    <a:pt x="766" y="446"/>
                  </a:cubicBezTo>
                  <a:cubicBezTo>
                    <a:pt x="763" y="442"/>
                    <a:pt x="754" y="424"/>
                    <a:pt x="748" y="414"/>
                  </a:cubicBezTo>
                  <a:lnTo>
                    <a:pt x="748" y="414"/>
                  </a:lnTo>
                  <a:cubicBezTo>
                    <a:pt x="746" y="410"/>
                    <a:pt x="744" y="405"/>
                    <a:pt x="743" y="401"/>
                  </a:cubicBezTo>
                  <a:lnTo>
                    <a:pt x="743" y="401"/>
                  </a:lnTo>
                  <a:cubicBezTo>
                    <a:pt x="742" y="398"/>
                    <a:pt x="741" y="395"/>
                    <a:pt x="740" y="389"/>
                  </a:cubicBezTo>
                  <a:cubicBezTo>
                    <a:pt x="737" y="379"/>
                    <a:pt x="734" y="367"/>
                    <a:pt x="731" y="355"/>
                  </a:cubicBezTo>
                  <a:lnTo>
                    <a:pt x="731" y="355"/>
                  </a:lnTo>
                  <a:cubicBezTo>
                    <a:pt x="733" y="334"/>
                    <a:pt x="724" y="298"/>
                    <a:pt x="723" y="287"/>
                  </a:cubicBezTo>
                  <a:cubicBezTo>
                    <a:pt x="719" y="253"/>
                    <a:pt x="717" y="242"/>
                    <a:pt x="717" y="242"/>
                  </a:cubicBezTo>
                  <a:lnTo>
                    <a:pt x="717" y="242"/>
                  </a:lnTo>
                  <a:cubicBezTo>
                    <a:pt x="717" y="242"/>
                    <a:pt x="717" y="243"/>
                    <a:pt x="717" y="245"/>
                  </a:cubicBezTo>
                  <a:lnTo>
                    <a:pt x="717" y="245"/>
                  </a:lnTo>
                  <a:cubicBezTo>
                    <a:pt x="714" y="221"/>
                    <a:pt x="711" y="206"/>
                    <a:pt x="704" y="184"/>
                  </a:cubicBezTo>
                  <a:cubicBezTo>
                    <a:pt x="663" y="74"/>
                    <a:pt x="580" y="8"/>
                    <a:pt x="462" y="1"/>
                  </a:cubicBezTo>
                  <a:cubicBezTo>
                    <a:pt x="455" y="1"/>
                    <a:pt x="449" y="0"/>
                    <a:pt x="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978;p69"/>
            <p:cNvSpPr/>
            <p:nvPr/>
          </p:nvSpPr>
          <p:spPr>
            <a:xfrm>
              <a:off x="5149850" y="5085250"/>
              <a:ext cx="21925" cy="22825"/>
            </a:xfrm>
            <a:custGeom>
              <a:avLst/>
              <a:gdLst/>
              <a:ahLst/>
              <a:cxnLst/>
              <a:rect l="l" t="t" r="r" b="b"/>
              <a:pathLst>
                <a:path w="877" h="913" extrusionOk="0">
                  <a:moveTo>
                    <a:pt x="440" y="1"/>
                  </a:moveTo>
                  <a:cubicBezTo>
                    <a:pt x="351" y="1"/>
                    <a:pt x="262" y="33"/>
                    <a:pt x="205" y="97"/>
                  </a:cubicBezTo>
                  <a:cubicBezTo>
                    <a:pt x="198" y="104"/>
                    <a:pt x="193" y="111"/>
                    <a:pt x="186" y="118"/>
                  </a:cubicBezTo>
                  <a:cubicBezTo>
                    <a:pt x="191" y="114"/>
                    <a:pt x="197" y="110"/>
                    <a:pt x="202" y="105"/>
                  </a:cubicBezTo>
                  <a:lnTo>
                    <a:pt x="202" y="105"/>
                  </a:lnTo>
                  <a:cubicBezTo>
                    <a:pt x="157" y="144"/>
                    <a:pt x="118" y="187"/>
                    <a:pt x="90" y="245"/>
                  </a:cubicBezTo>
                  <a:cubicBezTo>
                    <a:pt x="36" y="358"/>
                    <a:pt x="1" y="490"/>
                    <a:pt x="46" y="614"/>
                  </a:cubicBezTo>
                  <a:cubicBezTo>
                    <a:pt x="77" y="700"/>
                    <a:pt x="118" y="768"/>
                    <a:pt x="191" y="825"/>
                  </a:cubicBezTo>
                  <a:cubicBezTo>
                    <a:pt x="256" y="876"/>
                    <a:pt x="340" y="913"/>
                    <a:pt x="425" y="913"/>
                  </a:cubicBezTo>
                  <a:cubicBezTo>
                    <a:pt x="430" y="913"/>
                    <a:pt x="434" y="913"/>
                    <a:pt x="439" y="913"/>
                  </a:cubicBezTo>
                  <a:cubicBezTo>
                    <a:pt x="511" y="909"/>
                    <a:pt x="581" y="891"/>
                    <a:pt x="645" y="858"/>
                  </a:cubicBezTo>
                  <a:cubicBezTo>
                    <a:pt x="741" y="807"/>
                    <a:pt x="797" y="711"/>
                    <a:pt x="832" y="614"/>
                  </a:cubicBezTo>
                  <a:cubicBezTo>
                    <a:pt x="877" y="490"/>
                    <a:pt x="844" y="358"/>
                    <a:pt x="788" y="245"/>
                  </a:cubicBezTo>
                  <a:cubicBezTo>
                    <a:pt x="754" y="175"/>
                    <a:pt x="710" y="132"/>
                    <a:pt x="654" y="89"/>
                  </a:cubicBezTo>
                  <a:lnTo>
                    <a:pt x="654" y="89"/>
                  </a:lnTo>
                  <a:cubicBezTo>
                    <a:pt x="667" y="98"/>
                    <a:pt x="679" y="108"/>
                    <a:pt x="691" y="118"/>
                  </a:cubicBezTo>
                  <a:cubicBezTo>
                    <a:pt x="685" y="112"/>
                    <a:pt x="680" y="106"/>
                    <a:pt x="674" y="97"/>
                  </a:cubicBezTo>
                  <a:cubicBezTo>
                    <a:pt x="617" y="33"/>
                    <a:pt x="528" y="1"/>
                    <a:pt x="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979;p69"/>
            <p:cNvSpPr/>
            <p:nvPr/>
          </p:nvSpPr>
          <p:spPr>
            <a:xfrm>
              <a:off x="5395775" y="4759400"/>
              <a:ext cx="27775" cy="27900"/>
            </a:xfrm>
            <a:custGeom>
              <a:avLst/>
              <a:gdLst/>
              <a:ahLst/>
              <a:cxnLst/>
              <a:rect l="l" t="t" r="r" b="b"/>
              <a:pathLst>
                <a:path w="1111" h="1116" extrusionOk="0">
                  <a:moveTo>
                    <a:pt x="374" y="1"/>
                  </a:moveTo>
                  <a:cubicBezTo>
                    <a:pt x="368" y="1"/>
                    <a:pt x="363" y="1"/>
                    <a:pt x="358" y="1"/>
                  </a:cubicBezTo>
                  <a:cubicBezTo>
                    <a:pt x="222" y="8"/>
                    <a:pt x="62" y="99"/>
                    <a:pt x="36" y="245"/>
                  </a:cubicBezTo>
                  <a:cubicBezTo>
                    <a:pt x="0" y="453"/>
                    <a:pt x="95" y="584"/>
                    <a:pt x="201" y="747"/>
                  </a:cubicBezTo>
                  <a:cubicBezTo>
                    <a:pt x="333" y="946"/>
                    <a:pt x="464" y="1115"/>
                    <a:pt x="727" y="1115"/>
                  </a:cubicBezTo>
                  <a:cubicBezTo>
                    <a:pt x="730" y="1115"/>
                    <a:pt x="733" y="1115"/>
                    <a:pt x="736" y="1115"/>
                  </a:cubicBezTo>
                  <a:cubicBezTo>
                    <a:pt x="882" y="1113"/>
                    <a:pt x="1056" y="1006"/>
                    <a:pt x="1082" y="851"/>
                  </a:cubicBezTo>
                  <a:cubicBezTo>
                    <a:pt x="1108" y="708"/>
                    <a:pt x="1110" y="596"/>
                    <a:pt x="1031" y="467"/>
                  </a:cubicBezTo>
                  <a:cubicBezTo>
                    <a:pt x="977" y="379"/>
                    <a:pt x="911" y="322"/>
                    <a:pt x="833" y="260"/>
                  </a:cubicBezTo>
                  <a:cubicBezTo>
                    <a:pt x="699" y="154"/>
                    <a:pt x="555" y="1"/>
                    <a:pt x="3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980;p69"/>
            <p:cNvSpPr/>
            <p:nvPr/>
          </p:nvSpPr>
          <p:spPr>
            <a:xfrm>
              <a:off x="5429725" y="4732275"/>
              <a:ext cx="25200" cy="30525"/>
            </a:xfrm>
            <a:custGeom>
              <a:avLst/>
              <a:gdLst/>
              <a:ahLst/>
              <a:cxnLst/>
              <a:rect l="l" t="t" r="r" b="b"/>
              <a:pathLst>
                <a:path w="1008" h="1221" extrusionOk="0">
                  <a:moveTo>
                    <a:pt x="371" y="0"/>
                  </a:moveTo>
                  <a:cubicBezTo>
                    <a:pt x="186" y="0"/>
                    <a:pt x="1" y="150"/>
                    <a:pt x="12" y="350"/>
                  </a:cubicBezTo>
                  <a:cubicBezTo>
                    <a:pt x="20" y="480"/>
                    <a:pt x="54" y="601"/>
                    <a:pt x="100" y="720"/>
                  </a:cubicBezTo>
                  <a:cubicBezTo>
                    <a:pt x="128" y="791"/>
                    <a:pt x="154" y="865"/>
                    <a:pt x="193" y="928"/>
                  </a:cubicBezTo>
                  <a:cubicBezTo>
                    <a:pt x="237" y="995"/>
                    <a:pt x="295" y="1054"/>
                    <a:pt x="350" y="1112"/>
                  </a:cubicBezTo>
                  <a:cubicBezTo>
                    <a:pt x="416" y="1182"/>
                    <a:pt x="520" y="1221"/>
                    <a:pt x="622" y="1221"/>
                  </a:cubicBezTo>
                  <a:cubicBezTo>
                    <a:pt x="687" y="1221"/>
                    <a:pt x="751" y="1205"/>
                    <a:pt x="804" y="1171"/>
                  </a:cubicBezTo>
                  <a:cubicBezTo>
                    <a:pt x="954" y="1075"/>
                    <a:pt x="1007" y="918"/>
                    <a:pt x="976" y="747"/>
                  </a:cubicBezTo>
                  <a:cubicBezTo>
                    <a:pt x="929" y="487"/>
                    <a:pt x="769" y="194"/>
                    <a:pt x="538" y="47"/>
                  </a:cubicBezTo>
                  <a:cubicBezTo>
                    <a:pt x="487" y="15"/>
                    <a:pt x="429"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981;p69"/>
            <p:cNvSpPr/>
            <p:nvPr/>
          </p:nvSpPr>
          <p:spPr>
            <a:xfrm>
              <a:off x="5477300" y="4744475"/>
              <a:ext cx="22075" cy="31475"/>
            </a:xfrm>
            <a:custGeom>
              <a:avLst/>
              <a:gdLst/>
              <a:ahLst/>
              <a:cxnLst/>
              <a:rect l="l" t="t" r="r" b="b"/>
              <a:pathLst>
                <a:path w="883" h="1259" extrusionOk="0">
                  <a:moveTo>
                    <a:pt x="587" y="1"/>
                  </a:moveTo>
                  <a:cubicBezTo>
                    <a:pt x="407" y="1"/>
                    <a:pt x="285" y="131"/>
                    <a:pt x="194" y="288"/>
                  </a:cubicBezTo>
                  <a:cubicBezTo>
                    <a:pt x="94" y="456"/>
                    <a:pt x="4" y="654"/>
                    <a:pt x="3" y="852"/>
                  </a:cubicBezTo>
                  <a:cubicBezTo>
                    <a:pt x="1" y="1057"/>
                    <a:pt x="160" y="1228"/>
                    <a:pt x="359" y="1254"/>
                  </a:cubicBezTo>
                  <a:cubicBezTo>
                    <a:pt x="379" y="1257"/>
                    <a:pt x="398" y="1258"/>
                    <a:pt x="418" y="1258"/>
                  </a:cubicBezTo>
                  <a:cubicBezTo>
                    <a:pt x="602" y="1258"/>
                    <a:pt x="740" y="1136"/>
                    <a:pt x="809" y="961"/>
                  </a:cubicBezTo>
                  <a:cubicBezTo>
                    <a:pt x="859" y="835"/>
                    <a:pt x="854" y="686"/>
                    <a:pt x="867" y="551"/>
                  </a:cubicBezTo>
                  <a:cubicBezTo>
                    <a:pt x="872" y="499"/>
                    <a:pt x="880" y="444"/>
                    <a:pt x="881" y="393"/>
                  </a:cubicBezTo>
                  <a:cubicBezTo>
                    <a:pt x="882" y="358"/>
                    <a:pt x="879" y="327"/>
                    <a:pt x="874" y="291"/>
                  </a:cubicBezTo>
                  <a:cubicBezTo>
                    <a:pt x="873" y="285"/>
                    <a:pt x="872" y="280"/>
                    <a:pt x="872" y="276"/>
                  </a:cubicBezTo>
                  <a:lnTo>
                    <a:pt x="872" y="276"/>
                  </a:lnTo>
                  <a:cubicBezTo>
                    <a:pt x="872" y="275"/>
                    <a:pt x="872" y="275"/>
                    <a:pt x="872" y="274"/>
                  </a:cubicBezTo>
                  <a:cubicBezTo>
                    <a:pt x="866" y="160"/>
                    <a:pt x="792" y="33"/>
                    <a:pt x="670" y="10"/>
                  </a:cubicBezTo>
                  <a:cubicBezTo>
                    <a:pt x="641" y="4"/>
                    <a:pt x="613"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982;p69"/>
            <p:cNvSpPr/>
            <p:nvPr/>
          </p:nvSpPr>
          <p:spPr>
            <a:xfrm>
              <a:off x="5545575" y="4715000"/>
              <a:ext cx="21350" cy="22325"/>
            </a:xfrm>
            <a:custGeom>
              <a:avLst/>
              <a:gdLst/>
              <a:ahLst/>
              <a:cxnLst/>
              <a:rect l="l" t="t" r="r" b="b"/>
              <a:pathLst>
                <a:path w="854" h="893" extrusionOk="0">
                  <a:moveTo>
                    <a:pt x="429" y="0"/>
                  </a:moveTo>
                  <a:cubicBezTo>
                    <a:pt x="361" y="0"/>
                    <a:pt x="292" y="26"/>
                    <a:pt x="226" y="79"/>
                  </a:cubicBezTo>
                  <a:lnTo>
                    <a:pt x="226" y="79"/>
                  </a:lnTo>
                  <a:cubicBezTo>
                    <a:pt x="253" y="57"/>
                    <a:pt x="262" y="49"/>
                    <a:pt x="261" y="49"/>
                  </a:cubicBezTo>
                  <a:lnTo>
                    <a:pt x="261" y="49"/>
                  </a:lnTo>
                  <a:cubicBezTo>
                    <a:pt x="259" y="49"/>
                    <a:pt x="202" y="91"/>
                    <a:pt x="181" y="113"/>
                  </a:cubicBezTo>
                  <a:cubicBezTo>
                    <a:pt x="140" y="155"/>
                    <a:pt x="127" y="184"/>
                    <a:pt x="106" y="231"/>
                  </a:cubicBezTo>
                  <a:cubicBezTo>
                    <a:pt x="51" y="355"/>
                    <a:pt x="1" y="469"/>
                    <a:pt x="55" y="607"/>
                  </a:cubicBezTo>
                  <a:cubicBezTo>
                    <a:pt x="85" y="689"/>
                    <a:pt x="123" y="754"/>
                    <a:pt x="194" y="808"/>
                  </a:cubicBezTo>
                  <a:cubicBezTo>
                    <a:pt x="255" y="856"/>
                    <a:pt x="335" y="892"/>
                    <a:pt x="415" y="892"/>
                  </a:cubicBezTo>
                  <a:cubicBezTo>
                    <a:pt x="419" y="892"/>
                    <a:pt x="423" y="892"/>
                    <a:pt x="428" y="892"/>
                  </a:cubicBezTo>
                  <a:cubicBezTo>
                    <a:pt x="496" y="890"/>
                    <a:pt x="563" y="871"/>
                    <a:pt x="623" y="839"/>
                  </a:cubicBezTo>
                  <a:cubicBezTo>
                    <a:pt x="716" y="790"/>
                    <a:pt x="766" y="700"/>
                    <a:pt x="802" y="607"/>
                  </a:cubicBezTo>
                  <a:cubicBezTo>
                    <a:pt x="853" y="473"/>
                    <a:pt x="804" y="354"/>
                    <a:pt x="750" y="231"/>
                  </a:cubicBezTo>
                  <a:cubicBezTo>
                    <a:pt x="736" y="199"/>
                    <a:pt x="724" y="177"/>
                    <a:pt x="701" y="148"/>
                  </a:cubicBezTo>
                  <a:cubicBezTo>
                    <a:pt x="689" y="129"/>
                    <a:pt x="676" y="114"/>
                    <a:pt x="660" y="99"/>
                  </a:cubicBezTo>
                  <a:cubicBezTo>
                    <a:pt x="616" y="64"/>
                    <a:pt x="594" y="47"/>
                    <a:pt x="593" y="47"/>
                  </a:cubicBezTo>
                  <a:lnTo>
                    <a:pt x="593" y="47"/>
                  </a:lnTo>
                  <a:cubicBezTo>
                    <a:pt x="592" y="47"/>
                    <a:pt x="606" y="58"/>
                    <a:pt x="633" y="81"/>
                  </a:cubicBezTo>
                  <a:cubicBezTo>
                    <a:pt x="568" y="27"/>
                    <a:pt x="499"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983;p69"/>
            <p:cNvSpPr/>
            <p:nvPr/>
          </p:nvSpPr>
          <p:spPr>
            <a:xfrm>
              <a:off x="5375350" y="4595625"/>
              <a:ext cx="32475" cy="27150"/>
            </a:xfrm>
            <a:custGeom>
              <a:avLst/>
              <a:gdLst/>
              <a:ahLst/>
              <a:cxnLst/>
              <a:rect l="l" t="t" r="r" b="b"/>
              <a:pathLst>
                <a:path w="1299" h="1086" extrusionOk="0">
                  <a:moveTo>
                    <a:pt x="295" y="1"/>
                  </a:moveTo>
                  <a:cubicBezTo>
                    <a:pt x="267" y="1"/>
                    <a:pt x="238" y="3"/>
                    <a:pt x="207" y="8"/>
                  </a:cubicBezTo>
                  <a:cubicBezTo>
                    <a:pt x="55" y="34"/>
                    <a:pt x="0" y="206"/>
                    <a:pt x="22" y="337"/>
                  </a:cubicBezTo>
                  <a:cubicBezTo>
                    <a:pt x="47" y="498"/>
                    <a:pt x="197" y="625"/>
                    <a:pt x="306" y="739"/>
                  </a:cubicBezTo>
                  <a:cubicBezTo>
                    <a:pt x="443" y="879"/>
                    <a:pt x="564" y="1003"/>
                    <a:pt x="754" y="1069"/>
                  </a:cubicBezTo>
                  <a:cubicBezTo>
                    <a:pt x="787" y="1080"/>
                    <a:pt x="821" y="1085"/>
                    <a:pt x="856" y="1085"/>
                  </a:cubicBezTo>
                  <a:cubicBezTo>
                    <a:pt x="995" y="1085"/>
                    <a:pt x="1144" y="1005"/>
                    <a:pt x="1207" y="885"/>
                  </a:cubicBezTo>
                  <a:cubicBezTo>
                    <a:pt x="1299" y="713"/>
                    <a:pt x="1258" y="548"/>
                    <a:pt x="1144" y="400"/>
                  </a:cubicBezTo>
                  <a:cubicBezTo>
                    <a:pt x="1039" y="265"/>
                    <a:pt x="866" y="201"/>
                    <a:pt x="714" y="132"/>
                  </a:cubicBezTo>
                  <a:cubicBezTo>
                    <a:pt x="571" y="66"/>
                    <a:pt x="446"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984;p69"/>
            <p:cNvSpPr/>
            <p:nvPr/>
          </p:nvSpPr>
          <p:spPr>
            <a:xfrm>
              <a:off x="5407025" y="4572400"/>
              <a:ext cx="22625" cy="26150"/>
            </a:xfrm>
            <a:custGeom>
              <a:avLst/>
              <a:gdLst/>
              <a:ahLst/>
              <a:cxnLst/>
              <a:rect l="l" t="t" r="r" b="b"/>
              <a:pathLst>
                <a:path w="905" h="1046" extrusionOk="0">
                  <a:moveTo>
                    <a:pt x="535" y="1"/>
                  </a:moveTo>
                  <a:cubicBezTo>
                    <a:pt x="410" y="1"/>
                    <a:pt x="282" y="58"/>
                    <a:pt x="223" y="173"/>
                  </a:cubicBezTo>
                  <a:cubicBezTo>
                    <a:pt x="135" y="348"/>
                    <a:pt x="1" y="545"/>
                    <a:pt x="79" y="747"/>
                  </a:cubicBezTo>
                  <a:cubicBezTo>
                    <a:pt x="131" y="882"/>
                    <a:pt x="215" y="989"/>
                    <a:pt x="362" y="1031"/>
                  </a:cubicBezTo>
                  <a:cubicBezTo>
                    <a:pt x="398" y="1041"/>
                    <a:pt x="434" y="1045"/>
                    <a:pt x="470" y="1045"/>
                  </a:cubicBezTo>
                  <a:cubicBezTo>
                    <a:pt x="576" y="1045"/>
                    <a:pt x="681" y="1004"/>
                    <a:pt x="756" y="927"/>
                  </a:cubicBezTo>
                  <a:cubicBezTo>
                    <a:pt x="864" y="817"/>
                    <a:pt x="904" y="683"/>
                    <a:pt x="895" y="532"/>
                  </a:cubicBezTo>
                  <a:cubicBezTo>
                    <a:pt x="892" y="471"/>
                    <a:pt x="888" y="412"/>
                    <a:pt x="884" y="352"/>
                  </a:cubicBezTo>
                  <a:cubicBezTo>
                    <a:pt x="873" y="201"/>
                    <a:pt x="781" y="47"/>
                    <a:pt x="623" y="10"/>
                  </a:cubicBezTo>
                  <a:cubicBezTo>
                    <a:pt x="595" y="4"/>
                    <a:pt x="565" y="1"/>
                    <a:pt x="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985;p69"/>
            <p:cNvSpPr/>
            <p:nvPr/>
          </p:nvSpPr>
          <p:spPr>
            <a:xfrm>
              <a:off x="5327100" y="4579875"/>
              <a:ext cx="20900" cy="20225"/>
            </a:xfrm>
            <a:custGeom>
              <a:avLst/>
              <a:gdLst/>
              <a:ahLst/>
              <a:cxnLst/>
              <a:rect l="l" t="t" r="r" b="b"/>
              <a:pathLst>
                <a:path w="836" h="809" extrusionOk="0">
                  <a:moveTo>
                    <a:pt x="419" y="0"/>
                  </a:moveTo>
                  <a:cubicBezTo>
                    <a:pt x="284" y="0"/>
                    <a:pt x="150" y="62"/>
                    <a:pt x="91" y="186"/>
                  </a:cubicBezTo>
                  <a:cubicBezTo>
                    <a:pt x="86" y="196"/>
                    <a:pt x="82" y="206"/>
                    <a:pt x="77" y="215"/>
                  </a:cubicBezTo>
                  <a:cubicBezTo>
                    <a:pt x="15" y="345"/>
                    <a:pt x="1" y="484"/>
                    <a:pt x="77" y="613"/>
                  </a:cubicBezTo>
                  <a:cubicBezTo>
                    <a:pt x="148" y="733"/>
                    <a:pt x="279" y="809"/>
                    <a:pt x="418" y="809"/>
                  </a:cubicBezTo>
                  <a:cubicBezTo>
                    <a:pt x="557" y="809"/>
                    <a:pt x="689" y="733"/>
                    <a:pt x="760" y="613"/>
                  </a:cubicBezTo>
                  <a:cubicBezTo>
                    <a:pt x="836" y="483"/>
                    <a:pt x="821" y="345"/>
                    <a:pt x="760" y="215"/>
                  </a:cubicBezTo>
                  <a:cubicBezTo>
                    <a:pt x="755" y="205"/>
                    <a:pt x="751" y="195"/>
                    <a:pt x="746" y="186"/>
                  </a:cubicBezTo>
                  <a:cubicBezTo>
                    <a:pt x="687" y="62"/>
                    <a:pt x="553"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986;p69"/>
            <p:cNvSpPr/>
            <p:nvPr/>
          </p:nvSpPr>
          <p:spPr>
            <a:xfrm>
              <a:off x="5219800" y="4587575"/>
              <a:ext cx="21875" cy="21425"/>
            </a:xfrm>
            <a:custGeom>
              <a:avLst/>
              <a:gdLst/>
              <a:ahLst/>
              <a:cxnLst/>
              <a:rect l="l" t="t" r="r" b="b"/>
              <a:pathLst>
                <a:path w="875" h="857" extrusionOk="0">
                  <a:moveTo>
                    <a:pt x="22" y="273"/>
                  </a:moveTo>
                  <a:lnTo>
                    <a:pt x="22" y="273"/>
                  </a:lnTo>
                  <a:cubicBezTo>
                    <a:pt x="22" y="273"/>
                    <a:pt x="22" y="274"/>
                    <a:pt x="21" y="274"/>
                  </a:cubicBezTo>
                  <a:lnTo>
                    <a:pt x="21" y="274"/>
                  </a:lnTo>
                  <a:cubicBezTo>
                    <a:pt x="21" y="274"/>
                    <a:pt x="21" y="274"/>
                    <a:pt x="21" y="274"/>
                  </a:cubicBezTo>
                  <a:cubicBezTo>
                    <a:pt x="21" y="274"/>
                    <a:pt x="22" y="273"/>
                    <a:pt x="22" y="273"/>
                  </a:cubicBezTo>
                  <a:close/>
                  <a:moveTo>
                    <a:pt x="386" y="0"/>
                  </a:moveTo>
                  <a:cubicBezTo>
                    <a:pt x="341" y="0"/>
                    <a:pt x="296" y="7"/>
                    <a:pt x="254" y="22"/>
                  </a:cubicBezTo>
                  <a:lnTo>
                    <a:pt x="254" y="22"/>
                  </a:lnTo>
                  <a:cubicBezTo>
                    <a:pt x="249" y="23"/>
                    <a:pt x="244" y="24"/>
                    <a:pt x="239" y="25"/>
                  </a:cubicBezTo>
                  <a:lnTo>
                    <a:pt x="165" y="56"/>
                  </a:lnTo>
                  <a:cubicBezTo>
                    <a:pt x="129" y="74"/>
                    <a:pt x="102" y="100"/>
                    <a:pt x="79" y="134"/>
                  </a:cubicBezTo>
                  <a:cubicBezTo>
                    <a:pt x="45" y="181"/>
                    <a:pt x="28" y="226"/>
                    <a:pt x="20" y="280"/>
                  </a:cubicBezTo>
                  <a:lnTo>
                    <a:pt x="20" y="280"/>
                  </a:lnTo>
                  <a:cubicBezTo>
                    <a:pt x="1" y="348"/>
                    <a:pt x="1" y="421"/>
                    <a:pt x="20" y="490"/>
                  </a:cubicBezTo>
                  <a:cubicBezTo>
                    <a:pt x="34" y="536"/>
                    <a:pt x="54" y="587"/>
                    <a:pt x="81" y="626"/>
                  </a:cubicBezTo>
                  <a:cubicBezTo>
                    <a:pt x="126" y="692"/>
                    <a:pt x="176" y="751"/>
                    <a:pt x="246" y="793"/>
                  </a:cubicBezTo>
                  <a:cubicBezTo>
                    <a:pt x="318" y="835"/>
                    <a:pt x="398" y="852"/>
                    <a:pt x="481" y="857"/>
                  </a:cubicBezTo>
                  <a:cubicBezTo>
                    <a:pt x="485" y="857"/>
                    <a:pt x="489" y="857"/>
                    <a:pt x="494" y="857"/>
                  </a:cubicBezTo>
                  <a:cubicBezTo>
                    <a:pt x="583" y="857"/>
                    <a:pt x="694" y="808"/>
                    <a:pt x="752" y="744"/>
                  </a:cubicBezTo>
                  <a:cubicBezTo>
                    <a:pt x="816" y="675"/>
                    <a:pt x="874" y="573"/>
                    <a:pt x="864" y="474"/>
                  </a:cubicBezTo>
                  <a:cubicBezTo>
                    <a:pt x="860" y="437"/>
                    <a:pt x="858" y="396"/>
                    <a:pt x="849" y="360"/>
                  </a:cubicBezTo>
                  <a:cubicBezTo>
                    <a:pt x="846" y="351"/>
                    <a:pt x="816" y="278"/>
                    <a:pt x="800" y="246"/>
                  </a:cubicBezTo>
                  <a:cubicBezTo>
                    <a:pt x="764" y="175"/>
                    <a:pt x="696" y="116"/>
                    <a:pt x="630" y="74"/>
                  </a:cubicBezTo>
                  <a:cubicBezTo>
                    <a:pt x="591" y="49"/>
                    <a:pt x="543" y="31"/>
                    <a:pt x="499" y="17"/>
                  </a:cubicBezTo>
                  <a:cubicBezTo>
                    <a:pt x="464" y="6"/>
                    <a:pt x="425" y="0"/>
                    <a:pt x="3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987;p69"/>
            <p:cNvSpPr/>
            <p:nvPr/>
          </p:nvSpPr>
          <p:spPr>
            <a:xfrm>
              <a:off x="5517050" y="4570050"/>
              <a:ext cx="22250" cy="21925"/>
            </a:xfrm>
            <a:custGeom>
              <a:avLst/>
              <a:gdLst/>
              <a:ahLst/>
              <a:cxnLst/>
              <a:rect l="l" t="t" r="r" b="b"/>
              <a:pathLst>
                <a:path w="890" h="877" extrusionOk="0">
                  <a:moveTo>
                    <a:pt x="589" y="1"/>
                  </a:moveTo>
                  <a:cubicBezTo>
                    <a:pt x="483" y="1"/>
                    <a:pt x="371" y="48"/>
                    <a:pt x="294" y="109"/>
                  </a:cubicBezTo>
                  <a:cubicBezTo>
                    <a:pt x="140" y="227"/>
                    <a:pt x="0" y="419"/>
                    <a:pt x="74" y="624"/>
                  </a:cubicBezTo>
                  <a:cubicBezTo>
                    <a:pt x="131" y="778"/>
                    <a:pt x="262" y="877"/>
                    <a:pt x="410" y="877"/>
                  </a:cubicBezTo>
                  <a:cubicBezTo>
                    <a:pt x="467" y="877"/>
                    <a:pt x="526" y="862"/>
                    <a:pt x="584" y="831"/>
                  </a:cubicBezTo>
                  <a:cubicBezTo>
                    <a:pt x="734" y="750"/>
                    <a:pt x="781" y="590"/>
                    <a:pt x="819" y="437"/>
                  </a:cubicBezTo>
                  <a:cubicBezTo>
                    <a:pt x="853" y="294"/>
                    <a:pt x="889" y="130"/>
                    <a:pt x="737" y="39"/>
                  </a:cubicBezTo>
                  <a:cubicBezTo>
                    <a:pt x="692" y="12"/>
                    <a:pt x="641"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988;p69"/>
            <p:cNvSpPr/>
            <p:nvPr/>
          </p:nvSpPr>
          <p:spPr>
            <a:xfrm>
              <a:off x="5474800" y="4565350"/>
              <a:ext cx="19800" cy="21075"/>
            </a:xfrm>
            <a:custGeom>
              <a:avLst/>
              <a:gdLst/>
              <a:ahLst/>
              <a:cxnLst/>
              <a:rect l="l" t="t" r="r" b="b"/>
              <a:pathLst>
                <a:path w="792" h="843" extrusionOk="0">
                  <a:moveTo>
                    <a:pt x="450" y="1"/>
                  </a:moveTo>
                  <a:cubicBezTo>
                    <a:pt x="438" y="1"/>
                    <a:pt x="425" y="3"/>
                    <a:pt x="398" y="7"/>
                  </a:cubicBezTo>
                  <a:cubicBezTo>
                    <a:pt x="343" y="14"/>
                    <a:pt x="353" y="12"/>
                    <a:pt x="305" y="33"/>
                  </a:cubicBezTo>
                  <a:cubicBezTo>
                    <a:pt x="250" y="55"/>
                    <a:pt x="203" y="92"/>
                    <a:pt x="161" y="133"/>
                  </a:cubicBezTo>
                  <a:cubicBezTo>
                    <a:pt x="127" y="165"/>
                    <a:pt x="98" y="206"/>
                    <a:pt x="73" y="246"/>
                  </a:cubicBezTo>
                  <a:cubicBezTo>
                    <a:pt x="13" y="343"/>
                    <a:pt x="1" y="457"/>
                    <a:pt x="29" y="566"/>
                  </a:cubicBezTo>
                  <a:cubicBezTo>
                    <a:pt x="60" y="679"/>
                    <a:pt x="141" y="765"/>
                    <a:pt x="248" y="810"/>
                  </a:cubicBezTo>
                  <a:cubicBezTo>
                    <a:pt x="297" y="831"/>
                    <a:pt x="352" y="843"/>
                    <a:pt x="408" y="843"/>
                  </a:cubicBezTo>
                  <a:cubicBezTo>
                    <a:pt x="471" y="843"/>
                    <a:pt x="533" y="827"/>
                    <a:pt x="584" y="791"/>
                  </a:cubicBezTo>
                  <a:cubicBezTo>
                    <a:pt x="630" y="758"/>
                    <a:pt x="668" y="729"/>
                    <a:pt x="702" y="685"/>
                  </a:cubicBezTo>
                  <a:cubicBezTo>
                    <a:pt x="735" y="648"/>
                    <a:pt x="758" y="604"/>
                    <a:pt x="771" y="554"/>
                  </a:cubicBezTo>
                  <a:cubicBezTo>
                    <a:pt x="776" y="519"/>
                    <a:pt x="780" y="485"/>
                    <a:pt x="785" y="451"/>
                  </a:cubicBezTo>
                  <a:cubicBezTo>
                    <a:pt x="791" y="394"/>
                    <a:pt x="786" y="365"/>
                    <a:pt x="776" y="299"/>
                  </a:cubicBezTo>
                  <a:cubicBezTo>
                    <a:pt x="771" y="266"/>
                    <a:pt x="766" y="245"/>
                    <a:pt x="752" y="212"/>
                  </a:cubicBezTo>
                  <a:cubicBezTo>
                    <a:pt x="734" y="169"/>
                    <a:pt x="712" y="130"/>
                    <a:pt x="678" y="97"/>
                  </a:cubicBezTo>
                  <a:cubicBezTo>
                    <a:pt x="642" y="64"/>
                    <a:pt x="580" y="22"/>
                    <a:pt x="532" y="13"/>
                  </a:cubicBezTo>
                  <a:cubicBezTo>
                    <a:pt x="482" y="5"/>
                    <a:pt x="467" y="1"/>
                    <a:pt x="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989;p69"/>
            <p:cNvSpPr/>
            <p:nvPr/>
          </p:nvSpPr>
          <p:spPr>
            <a:xfrm>
              <a:off x="5615025" y="4571050"/>
              <a:ext cx="23650" cy="20775"/>
            </a:xfrm>
            <a:custGeom>
              <a:avLst/>
              <a:gdLst/>
              <a:ahLst/>
              <a:cxnLst/>
              <a:rect l="l" t="t" r="r" b="b"/>
              <a:pathLst>
                <a:path w="946" h="831" extrusionOk="0">
                  <a:moveTo>
                    <a:pt x="597" y="0"/>
                  </a:moveTo>
                  <a:cubicBezTo>
                    <a:pt x="535" y="0"/>
                    <a:pt x="473" y="11"/>
                    <a:pt x="417" y="27"/>
                  </a:cubicBezTo>
                  <a:cubicBezTo>
                    <a:pt x="241" y="79"/>
                    <a:pt x="59" y="196"/>
                    <a:pt x="24" y="388"/>
                  </a:cubicBezTo>
                  <a:cubicBezTo>
                    <a:pt x="0" y="514"/>
                    <a:pt x="20" y="634"/>
                    <a:pt x="114" y="728"/>
                  </a:cubicBezTo>
                  <a:cubicBezTo>
                    <a:pt x="180" y="794"/>
                    <a:pt x="270" y="831"/>
                    <a:pt x="361" y="831"/>
                  </a:cubicBezTo>
                  <a:cubicBezTo>
                    <a:pt x="392" y="831"/>
                    <a:pt x="423" y="826"/>
                    <a:pt x="454" y="818"/>
                  </a:cubicBezTo>
                  <a:cubicBezTo>
                    <a:pt x="498" y="806"/>
                    <a:pt x="544" y="787"/>
                    <a:pt x="585" y="764"/>
                  </a:cubicBezTo>
                  <a:cubicBezTo>
                    <a:pt x="649" y="726"/>
                    <a:pt x="671" y="680"/>
                    <a:pt x="711" y="633"/>
                  </a:cubicBezTo>
                  <a:lnTo>
                    <a:pt x="711" y="633"/>
                  </a:lnTo>
                  <a:cubicBezTo>
                    <a:pt x="709" y="636"/>
                    <a:pt x="708" y="638"/>
                    <a:pt x="708" y="638"/>
                  </a:cubicBezTo>
                  <a:cubicBezTo>
                    <a:pt x="709" y="638"/>
                    <a:pt x="716" y="631"/>
                    <a:pt x="730" y="615"/>
                  </a:cubicBezTo>
                  <a:cubicBezTo>
                    <a:pt x="746" y="595"/>
                    <a:pt x="762" y="576"/>
                    <a:pt x="778" y="557"/>
                  </a:cubicBezTo>
                  <a:cubicBezTo>
                    <a:pt x="818" y="512"/>
                    <a:pt x="864" y="473"/>
                    <a:pt x="891" y="419"/>
                  </a:cubicBezTo>
                  <a:cubicBezTo>
                    <a:pt x="945" y="312"/>
                    <a:pt x="945" y="187"/>
                    <a:pt x="858" y="96"/>
                  </a:cubicBezTo>
                  <a:cubicBezTo>
                    <a:pt x="789" y="26"/>
                    <a:pt x="694" y="0"/>
                    <a:pt x="5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990;p69"/>
            <p:cNvSpPr/>
            <p:nvPr/>
          </p:nvSpPr>
          <p:spPr>
            <a:xfrm>
              <a:off x="5566700" y="4641675"/>
              <a:ext cx="26300" cy="25400"/>
            </a:xfrm>
            <a:custGeom>
              <a:avLst/>
              <a:gdLst/>
              <a:ahLst/>
              <a:cxnLst/>
              <a:rect l="l" t="t" r="r" b="b"/>
              <a:pathLst>
                <a:path w="1052" h="1016" extrusionOk="0">
                  <a:moveTo>
                    <a:pt x="591" y="1"/>
                  </a:moveTo>
                  <a:cubicBezTo>
                    <a:pt x="562" y="1"/>
                    <a:pt x="533" y="4"/>
                    <a:pt x="504" y="10"/>
                  </a:cubicBezTo>
                  <a:cubicBezTo>
                    <a:pt x="92" y="90"/>
                    <a:pt x="1" y="770"/>
                    <a:pt x="372" y="961"/>
                  </a:cubicBezTo>
                  <a:cubicBezTo>
                    <a:pt x="442" y="997"/>
                    <a:pt x="515" y="1015"/>
                    <a:pt x="587" y="1015"/>
                  </a:cubicBezTo>
                  <a:cubicBezTo>
                    <a:pt x="694" y="1015"/>
                    <a:pt x="798" y="975"/>
                    <a:pt x="885" y="896"/>
                  </a:cubicBezTo>
                  <a:cubicBezTo>
                    <a:pt x="1051" y="743"/>
                    <a:pt x="1032" y="548"/>
                    <a:pt x="995" y="352"/>
                  </a:cubicBezTo>
                  <a:cubicBezTo>
                    <a:pt x="958" y="145"/>
                    <a:pt x="791" y="1"/>
                    <a:pt x="5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991;p69"/>
            <p:cNvSpPr/>
            <p:nvPr/>
          </p:nvSpPr>
          <p:spPr>
            <a:xfrm>
              <a:off x="5593700" y="4755100"/>
              <a:ext cx="22450" cy="24100"/>
            </a:xfrm>
            <a:custGeom>
              <a:avLst/>
              <a:gdLst/>
              <a:ahLst/>
              <a:cxnLst/>
              <a:rect l="l" t="t" r="r" b="b"/>
              <a:pathLst>
                <a:path w="898" h="964" extrusionOk="0">
                  <a:moveTo>
                    <a:pt x="692" y="188"/>
                  </a:moveTo>
                  <a:cubicBezTo>
                    <a:pt x="694" y="190"/>
                    <a:pt x="696" y="192"/>
                    <a:pt x="699" y="194"/>
                  </a:cubicBezTo>
                  <a:cubicBezTo>
                    <a:pt x="696" y="192"/>
                    <a:pt x="694" y="190"/>
                    <a:pt x="692" y="188"/>
                  </a:cubicBezTo>
                  <a:close/>
                  <a:moveTo>
                    <a:pt x="386" y="1"/>
                  </a:moveTo>
                  <a:cubicBezTo>
                    <a:pt x="325" y="1"/>
                    <a:pt x="272" y="18"/>
                    <a:pt x="211" y="44"/>
                  </a:cubicBezTo>
                  <a:cubicBezTo>
                    <a:pt x="108" y="90"/>
                    <a:pt x="37" y="215"/>
                    <a:pt x="16" y="322"/>
                  </a:cubicBezTo>
                  <a:cubicBezTo>
                    <a:pt x="0" y="402"/>
                    <a:pt x="1" y="479"/>
                    <a:pt x="15" y="556"/>
                  </a:cubicBezTo>
                  <a:lnTo>
                    <a:pt x="15" y="556"/>
                  </a:lnTo>
                  <a:cubicBezTo>
                    <a:pt x="21" y="656"/>
                    <a:pt x="72" y="755"/>
                    <a:pt x="140" y="824"/>
                  </a:cubicBezTo>
                  <a:cubicBezTo>
                    <a:pt x="203" y="889"/>
                    <a:pt x="268" y="918"/>
                    <a:pt x="351" y="948"/>
                  </a:cubicBezTo>
                  <a:cubicBezTo>
                    <a:pt x="388" y="953"/>
                    <a:pt x="428" y="958"/>
                    <a:pt x="465" y="963"/>
                  </a:cubicBezTo>
                  <a:cubicBezTo>
                    <a:pt x="470" y="964"/>
                    <a:pt x="476" y="964"/>
                    <a:pt x="481" y="964"/>
                  </a:cubicBezTo>
                  <a:cubicBezTo>
                    <a:pt x="534" y="964"/>
                    <a:pt x="584" y="951"/>
                    <a:pt x="630" y="926"/>
                  </a:cubicBezTo>
                  <a:cubicBezTo>
                    <a:pt x="712" y="891"/>
                    <a:pt x="791" y="833"/>
                    <a:pt x="834" y="751"/>
                  </a:cubicBezTo>
                  <a:cubicBezTo>
                    <a:pt x="870" y="684"/>
                    <a:pt x="889" y="611"/>
                    <a:pt x="892" y="535"/>
                  </a:cubicBezTo>
                  <a:cubicBezTo>
                    <a:pt x="898" y="421"/>
                    <a:pt x="839" y="313"/>
                    <a:pt x="767" y="232"/>
                  </a:cubicBezTo>
                  <a:cubicBezTo>
                    <a:pt x="735" y="197"/>
                    <a:pt x="703" y="173"/>
                    <a:pt x="668" y="154"/>
                  </a:cubicBezTo>
                  <a:lnTo>
                    <a:pt x="668" y="154"/>
                  </a:lnTo>
                  <a:cubicBezTo>
                    <a:pt x="655" y="134"/>
                    <a:pt x="641" y="115"/>
                    <a:pt x="619" y="96"/>
                  </a:cubicBezTo>
                  <a:cubicBezTo>
                    <a:pt x="563" y="45"/>
                    <a:pt x="502" y="13"/>
                    <a:pt x="426" y="3"/>
                  </a:cubicBezTo>
                  <a:cubicBezTo>
                    <a:pt x="412" y="1"/>
                    <a:pt x="398" y="1"/>
                    <a:pt x="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992;p69"/>
            <p:cNvSpPr/>
            <p:nvPr/>
          </p:nvSpPr>
          <p:spPr>
            <a:xfrm>
              <a:off x="5270275" y="4783300"/>
              <a:ext cx="18475" cy="18400"/>
            </a:xfrm>
            <a:custGeom>
              <a:avLst/>
              <a:gdLst/>
              <a:ahLst/>
              <a:cxnLst/>
              <a:rect l="l" t="t" r="r" b="b"/>
              <a:pathLst>
                <a:path w="739" h="736" extrusionOk="0">
                  <a:moveTo>
                    <a:pt x="387" y="0"/>
                  </a:moveTo>
                  <a:cubicBezTo>
                    <a:pt x="384" y="0"/>
                    <a:pt x="381" y="0"/>
                    <a:pt x="378" y="0"/>
                  </a:cubicBezTo>
                  <a:cubicBezTo>
                    <a:pt x="346" y="4"/>
                    <a:pt x="315" y="10"/>
                    <a:pt x="283" y="14"/>
                  </a:cubicBezTo>
                  <a:cubicBezTo>
                    <a:pt x="222" y="30"/>
                    <a:pt x="169" y="61"/>
                    <a:pt x="124" y="106"/>
                  </a:cubicBezTo>
                  <a:cubicBezTo>
                    <a:pt x="120" y="111"/>
                    <a:pt x="118" y="116"/>
                    <a:pt x="114" y="119"/>
                  </a:cubicBezTo>
                  <a:cubicBezTo>
                    <a:pt x="79" y="152"/>
                    <a:pt x="55" y="190"/>
                    <a:pt x="41" y="234"/>
                  </a:cubicBezTo>
                  <a:cubicBezTo>
                    <a:pt x="30" y="258"/>
                    <a:pt x="22" y="273"/>
                    <a:pt x="17" y="297"/>
                  </a:cubicBezTo>
                  <a:cubicBezTo>
                    <a:pt x="0" y="359"/>
                    <a:pt x="0" y="420"/>
                    <a:pt x="17" y="482"/>
                  </a:cubicBezTo>
                  <a:cubicBezTo>
                    <a:pt x="34" y="539"/>
                    <a:pt x="63" y="591"/>
                    <a:pt x="107" y="633"/>
                  </a:cubicBezTo>
                  <a:cubicBezTo>
                    <a:pt x="149" y="675"/>
                    <a:pt x="200" y="705"/>
                    <a:pt x="258" y="722"/>
                  </a:cubicBezTo>
                  <a:cubicBezTo>
                    <a:pt x="289" y="731"/>
                    <a:pt x="321" y="736"/>
                    <a:pt x="352" y="736"/>
                  </a:cubicBezTo>
                  <a:cubicBezTo>
                    <a:pt x="382" y="736"/>
                    <a:pt x="411" y="732"/>
                    <a:pt x="441" y="724"/>
                  </a:cubicBezTo>
                  <a:cubicBezTo>
                    <a:pt x="464" y="719"/>
                    <a:pt x="480" y="710"/>
                    <a:pt x="504" y="700"/>
                  </a:cubicBezTo>
                  <a:cubicBezTo>
                    <a:pt x="548" y="686"/>
                    <a:pt x="587" y="662"/>
                    <a:pt x="619" y="627"/>
                  </a:cubicBezTo>
                  <a:cubicBezTo>
                    <a:pt x="623" y="623"/>
                    <a:pt x="628" y="621"/>
                    <a:pt x="632" y="617"/>
                  </a:cubicBezTo>
                  <a:cubicBezTo>
                    <a:pt x="666" y="585"/>
                    <a:pt x="691" y="545"/>
                    <a:pt x="706" y="500"/>
                  </a:cubicBezTo>
                  <a:cubicBezTo>
                    <a:pt x="728" y="458"/>
                    <a:pt x="738" y="412"/>
                    <a:pt x="737" y="361"/>
                  </a:cubicBezTo>
                  <a:cubicBezTo>
                    <a:pt x="738" y="313"/>
                    <a:pt x="728" y="266"/>
                    <a:pt x="706" y="222"/>
                  </a:cubicBezTo>
                  <a:cubicBezTo>
                    <a:pt x="692" y="178"/>
                    <a:pt x="666" y="138"/>
                    <a:pt x="632" y="106"/>
                  </a:cubicBezTo>
                  <a:cubicBezTo>
                    <a:pt x="565" y="46"/>
                    <a:pt x="479" y="0"/>
                    <a:pt x="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993;p69"/>
            <p:cNvSpPr/>
            <p:nvPr/>
          </p:nvSpPr>
          <p:spPr>
            <a:xfrm>
              <a:off x="5450700" y="4932025"/>
              <a:ext cx="21575" cy="28550"/>
            </a:xfrm>
            <a:custGeom>
              <a:avLst/>
              <a:gdLst/>
              <a:ahLst/>
              <a:cxnLst/>
              <a:rect l="l" t="t" r="r" b="b"/>
              <a:pathLst>
                <a:path w="863" h="1142" extrusionOk="0">
                  <a:moveTo>
                    <a:pt x="317" y="0"/>
                  </a:moveTo>
                  <a:cubicBezTo>
                    <a:pt x="219" y="0"/>
                    <a:pt x="117" y="46"/>
                    <a:pt x="79" y="135"/>
                  </a:cubicBezTo>
                  <a:cubicBezTo>
                    <a:pt x="0" y="314"/>
                    <a:pt x="31" y="470"/>
                    <a:pt x="58" y="657"/>
                  </a:cubicBezTo>
                  <a:cubicBezTo>
                    <a:pt x="85" y="853"/>
                    <a:pt x="156" y="1016"/>
                    <a:pt x="344" y="1106"/>
                  </a:cubicBezTo>
                  <a:cubicBezTo>
                    <a:pt x="393" y="1129"/>
                    <a:pt x="445" y="1141"/>
                    <a:pt x="496" y="1141"/>
                  </a:cubicBezTo>
                  <a:cubicBezTo>
                    <a:pt x="594" y="1141"/>
                    <a:pt x="687" y="1096"/>
                    <a:pt x="744" y="1000"/>
                  </a:cubicBezTo>
                  <a:cubicBezTo>
                    <a:pt x="863" y="800"/>
                    <a:pt x="828" y="623"/>
                    <a:pt x="733" y="422"/>
                  </a:cubicBezTo>
                  <a:cubicBezTo>
                    <a:pt x="663" y="274"/>
                    <a:pt x="596" y="125"/>
                    <a:pt x="454" y="36"/>
                  </a:cubicBezTo>
                  <a:cubicBezTo>
                    <a:pt x="415" y="12"/>
                    <a:pt x="367"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994;p69"/>
            <p:cNvSpPr/>
            <p:nvPr/>
          </p:nvSpPr>
          <p:spPr>
            <a:xfrm>
              <a:off x="5489850" y="4949875"/>
              <a:ext cx="23575" cy="25175"/>
            </a:xfrm>
            <a:custGeom>
              <a:avLst/>
              <a:gdLst/>
              <a:ahLst/>
              <a:cxnLst/>
              <a:rect l="l" t="t" r="r" b="b"/>
              <a:pathLst>
                <a:path w="943" h="1007" extrusionOk="0">
                  <a:moveTo>
                    <a:pt x="500" y="0"/>
                  </a:moveTo>
                  <a:cubicBezTo>
                    <a:pt x="376" y="0"/>
                    <a:pt x="270" y="81"/>
                    <a:pt x="218" y="213"/>
                  </a:cubicBezTo>
                  <a:cubicBezTo>
                    <a:pt x="203" y="250"/>
                    <a:pt x="209" y="293"/>
                    <a:pt x="197" y="332"/>
                  </a:cubicBezTo>
                  <a:cubicBezTo>
                    <a:pt x="195" y="336"/>
                    <a:pt x="194" y="339"/>
                    <a:pt x="194" y="340"/>
                  </a:cubicBezTo>
                  <a:lnTo>
                    <a:pt x="194" y="340"/>
                  </a:lnTo>
                  <a:cubicBezTo>
                    <a:pt x="193" y="341"/>
                    <a:pt x="193" y="342"/>
                    <a:pt x="193" y="342"/>
                  </a:cubicBezTo>
                  <a:lnTo>
                    <a:pt x="193" y="342"/>
                  </a:lnTo>
                  <a:cubicBezTo>
                    <a:pt x="194" y="336"/>
                    <a:pt x="202" y="306"/>
                    <a:pt x="201" y="306"/>
                  </a:cubicBezTo>
                  <a:lnTo>
                    <a:pt x="201" y="306"/>
                  </a:lnTo>
                  <a:cubicBezTo>
                    <a:pt x="201" y="306"/>
                    <a:pt x="199" y="314"/>
                    <a:pt x="193" y="335"/>
                  </a:cubicBezTo>
                  <a:cubicBezTo>
                    <a:pt x="191" y="340"/>
                    <a:pt x="190" y="345"/>
                    <a:pt x="189" y="348"/>
                  </a:cubicBezTo>
                  <a:lnTo>
                    <a:pt x="189" y="348"/>
                  </a:lnTo>
                  <a:cubicBezTo>
                    <a:pt x="177" y="366"/>
                    <a:pt x="162" y="386"/>
                    <a:pt x="159" y="389"/>
                  </a:cubicBezTo>
                  <a:cubicBezTo>
                    <a:pt x="1" y="608"/>
                    <a:pt x="167" y="928"/>
                    <a:pt x="405" y="993"/>
                  </a:cubicBezTo>
                  <a:cubicBezTo>
                    <a:pt x="438" y="1002"/>
                    <a:pt x="472" y="1007"/>
                    <a:pt x="506" y="1007"/>
                  </a:cubicBezTo>
                  <a:cubicBezTo>
                    <a:pt x="724" y="1007"/>
                    <a:pt x="942" y="829"/>
                    <a:pt x="925" y="597"/>
                  </a:cubicBezTo>
                  <a:cubicBezTo>
                    <a:pt x="911" y="397"/>
                    <a:pt x="843" y="136"/>
                    <a:pt x="648" y="38"/>
                  </a:cubicBezTo>
                  <a:cubicBezTo>
                    <a:pt x="597" y="12"/>
                    <a:pt x="547"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995;p69"/>
            <p:cNvSpPr/>
            <p:nvPr/>
          </p:nvSpPr>
          <p:spPr>
            <a:xfrm>
              <a:off x="5505475" y="4918325"/>
              <a:ext cx="21675" cy="21375"/>
            </a:xfrm>
            <a:custGeom>
              <a:avLst/>
              <a:gdLst/>
              <a:ahLst/>
              <a:cxnLst/>
              <a:rect l="l" t="t" r="r" b="b"/>
              <a:pathLst>
                <a:path w="867" h="855" extrusionOk="0">
                  <a:moveTo>
                    <a:pt x="439" y="1"/>
                  </a:moveTo>
                  <a:cubicBezTo>
                    <a:pt x="416" y="1"/>
                    <a:pt x="393" y="4"/>
                    <a:pt x="370" y="9"/>
                  </a:cubicBezTo>
                  <a:cubicBezTo>
                    <a:pt x="332" y="9"/>
                    <a:pt x="296" y="19"/>
                    <a:pt x="264" y="38"/>
                  </a:cubicBezTo>
                  <a:cubicBezTo>
                    <a:pt x="213" y="54"/>
                    <a:pt x="166" y="84"/>
                    <a:pt x="129" y="125"/>
                  </a:cubicBezTo>
                  <a:lnTo>
                    <a:pt x="63" y="210"/>
                  </a:lnTo>
                  <a:lnTo>
                    <a:pt x="21" y="310"/>
                  </a:lnTo>
                  <a:cubicBezTo>
                    <a:pt x="2" y="365"/>
                    <a:pt x="0" y="422"/>
                    <a:pt x="13" y="478"/>
                  </a:cubicBezTo>
                  <a:cubicBezTo>
                    <a:pt x="15" y="532"/>
                    <a:pt x="31" y="585"/>
                    <a:pt x="62" y="632"/>
                  </a:cubicBezTo>
                  <a:cubicBezTo>
                    <a:pt x="92" y="695"/>
                    <a:pt x="164" y="769"/>
                    <a:pt x="227" y="797"/>
                  </a:cubicBezTo>
                  <a:lnTo>
                    <a:pt x="327" y="839"/>
                  </a:lnTo>
                  <a:lnTo>
                    <a:pt x="439" y="855"/>
                  </a:lnTo>
                  <a:lnTo>
                    <a:pt x="552" y="839"/>
                  </a:lnTo>
                  <a:cubicBezTo>
                    <a:pt x="605" y="827"/>
                    <a:pt x="654" y="801"/>
                    <a:pt x="695" y="765"/>
                  </a:cubicBezTo>
                  <a:cubicBezTo>
                    <a:pt x="727" y="747"/>
                    <a:pt x="752" y="721"/>
                    <a:pt x="770" y="690"/>
                  </a:cubicBezTo>
                  <a:cubicBezTo>
                    <a:pt x="796" y="664"/>
                    <a:pt x="814" y="633"/>
                    <a:pt x="825" y="597"/>
                  </a:cubicBezTo>
                  <a:cubicBezTo>
                    <a:pt x="844" y="565"/>
                    <a:pt x="853" y="529"/>
                    <a:pt x="853" y="492"/>
                  </a:cubicBezTo>
                  <a:cubicBezTo>
                    <a:pt x="866" y="436"/>
                    <a:pt x="863" y="380"/>
                    <a:pt x="845" y="324"/>
                  </a:cubicBezTo>
                  <a:lnTo>
                    <a:pt x="841" y="317"/>
                  </a:lnTo>
                  <a:cubicBezTo>
                    <a:pt x="829" y="261"/>
                    <a:pt x="803" y="214"/>
                    <a:pt x="765" y="173"/>
                  </a:cubicBezTo>
                  <a:cubicBezTo>
                    <a:pt x="746" y="140"/>
                    <a:pt x="722" y="116"/>
                    <a:pt x="690" y="96"/>
                  </a:cubicBezTo>
                  <a:cubicBezTo>
                    <a:pt x="674" y="81"/>
                    <a:pt x="657" y="67"/>
                    <a:pt x="638" y="59"/>
                  </a:cubicBezTo>
                  <a:lnTo>
                    <a:pt x="537" y="17"/>
                  </a:lnTo>
                  <a:cubicBezTo>
                    <a:pt x="505" y="6"/>
                    <a:pt x="472"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996;p69"/>
            <p:cNvSpPr/>
            <p:nvPr/>
          </p:nvSpPr>
          <p:spPr>
            <a:xfrm>
              <a:off x="5273100" y="5096775"/>
              <a:ext cx="23475" cy="29050"/>
            </a:xfrm>
            <a:custGeom>
              <a:avLst/>
              <a:gdLst/>
              <a:ahLst/>
              <a:cxnLst/>
              <a:rect l="l" t="t" r="r" b="b"/>
              <a:pathLst>
                <a:path w="939" h="1162" extrusionOk="0">
                  <a:moveTo>
                    <a:pt x="653" y="0"/>
                  </a:moveTo>
                  <a:cubicBezTo>
                    <a:pt x="587" y="0"/>
                    <a:pt x="520" y="27"/>
                    <a:pt x="471" y="68"/>
                  </a:cubicBezTo>
                  <a:cubicBezTo>
                    <a:pt x="376" y="148"/>
                    <a:pt x="326" y="275"/>
                    <a:pt x="253" y="373"/>
                  </a:cubicBezTo>
                  <a:cubicBezTo>
                    <a:pt x="162" y="495"/>
                    <a:pt x="112" y="600"/>
                    <a:pt x="69" y="745"/>
                  </a:cubicBezTo>
                  <a:cubicBezTo>
                    <a:pt x="1" y="981"/>
                    <a:pt x="194" y="1161"/>
                    <a:pt x="402" y="1161"/>
                  </a:cubicBezTo>
                  <a:cubicBezTo>
                    <a:pt x="455" y="1161"/>
                    <a:pt x="509" y="1149"/>
                    <a:pt x="560" y="1123"/>
                  </a:cubicBezTo>
                  <a:cubicBezTo>
                    <a:pt x="784" y="1010"/>
                    <a:pt x="893" y="819"/>
                    <a:pt x="919" y="574"/>
                  </a:cubicBezTo>
                  <a:cubicBezTo>
                    <a:pt x="939" y="393"/>
                    <a:pt x="924" y="210"/>
                    <a:pt x="804" y="67"/>
                  </a:cubicBezTo>
                  <a:cubicBezTo>
                    <a:pt x="764" y="20"/>
                    <a:pt x="709" y="0"/>
                    <a:pt x="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997;p69"/>
            <p:cNvSpPr/>
            <p:nvPr/>
          </p:nvSpPr>
          <p:spPr>
            <a:xfrm>
              <a:off x="5317450" y="5073925"/>
              <a:ext cx="17375" cy="18175"/>
            </a:xfrm>
            <a:custGeom>
              <a:avLst/>
              <a:gdLst/>
              <a:ahLst/>
              <a:cxnLst/>
              <a:rect l="l" t="t" r="r" b="b"/>
              <a:pathLst>
                <a:path w="695" h="727" extrusionOk="0">
                  <a:moveTo>
                    <a:pt x="266" y="0"/>
                  </a:moveTo>
                  <a:cubicBezTo>
                    <a:pt x="222" y="0"/>
                    <a:pt x="179" y="14"/>
                    <a:pt x="139" y="54"/>
                  </a:cubicBezTo>
                  <a:cubicBezTo>
                    <a:pt x="121" y="72"/>
                    <a:pt x="102" y="93"/>
                    <a:pt x="88" y="114"/>
                  </a:cubicBezTo>
                  <a:cubicBezTo>
                    <a:pt x="82" y="125"/>
                    <a:pt x="80" y="131"/>
                    <a:pt x="82" y="131"/>
                  </a:cubicBezTo>
                  <a:cubicBezTo>
                    <a:pt x="82" y="131"/>
                    <a:pt x="83" y="130"/>
                    <a:pt x="84" y="129"/>
                  </a:cubicBezTo>
                  <a:lnTo>
                    <a:pt x="84" y="129"/>
                  </a:lnTo>
                  <a:cubicBezTo>
                    <a:pt x="76" y="140"/>
                    <a:pt x="68" y="151"/>
                    <a:pt x="60" y="163"/>
                  </a:cubicBezTo>
                  <a:cubicBezTo>
                    <a:pt x="0" y="262"/>
                    <a:pt x="2" y="369"/>
                    <a:pt x="19" y="481"/>
                  </a:cubicBezTo>
                  <a:cubicBezTo>
                    <a:pt x="29" y="549"/>
                    <a:pt x="87" y="615"/>
                    <a:pt x="138" y="654"/>
                  </a:cubicBezTo>
                  <a:cubicBezTo>
                    <a:pt x="198" y="700"/>
                    <a:pt x="265" y="726"/>
                    <a:pt x="340" y="727"/>
                  </a:cubicBezTo>
                  <a:cubicBezTo>
                    <a:pt x="343" y="727"/>
                    <a:pt x="345" y="727"/>
                    <a:pt x="348" y="727"/>
                  </a:cubicBezTo>
                  <a:cubicBezTo>
                    <a:pt x="443" y="727"/>
                    <a:pt x="505" y="687"/>
                    <a:pt x="577" y="629"/>
                  </a:cubicBezTo>
                  <a:cubicBezTo>
                    <a:pt x="695" y="536"/>
                    <a:pt x="695" y="343"/>
                    <a:pt x="631" y="224"/>
                  </a:cubicBezTo>
                  <a:cubicBezTo>
                    <a:pt x="606" y="178"/>
                    <a:pt x="574" y="141"/>
                    <a:pt x="535" y="108"/>
                  </a:cubicBezTo>
                  <a:cubicBezTo>
                    <a:pt x="497" y="71"/>
                    <a:pt x="453" y="44"/>
                    <a:pt x="400" y="30"/>
                  </a:cubicBezTo>
                  <a:cubicBezTo>
                    <a:pt x="392" y="27"/>
                    <a:pt x="387" y="25"/>
                    <a:pt x="386" y="25"/>
                  </a:cubicBezTo>
                  <a:lnTo>
                    <a:pt x="386" y="25"/>
                  </a:lnTo>
                  <a:cubicBezTo>
                    <a:pt x="385" y="25"/>
                    <a:pt x="397" y="31"/>
                    <a:pt x="422" y="41"/>
                  </a:cubicBezTo>
                  <a:cubicBezTo>
                    <a:pt x="371" y="20"/>
                    <a:pt x="318"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998;p69"/>
            <p:cNvSpPr/>
            <p:nvPr/>
          </p:nvSpPr>
          <p:spPr>
            <a:xfrm>
              <a:off x="5329075" y="5118950"/>
              <a:ext cx="23275" cy="25700"/>
            </a:xfrm>
            <a:custGeom>
              <a:avLst/>
              <a:gdLst/>
              <a:ahLst/>
              <a:cxnLst/>
              <a:rect l="l" t="t" r="r" b="b"/>
              <a:pathLst>
                <a:path w="931" h="1028" extrusionOk="0">
                  <a:moveTo>
                    <a:pt x="465" y="1"/>
                  </a:moveTo>
                  <a:cubicBezTo>
                    <a:pt x="401" y="1"/>
                    <a:pt x="337" y="25"/>
                    <a:pt x="275" y="75"/>
                  </a:cubicBezTo>
                  <a:cubicBezTo>
                    <a:pt x="157" y="168"/>
                    <a:pt x="107" y="355"/>
                    <a:pt x="54" y="489"/>
                  </a:cubicBezTo>
                  <a:cubicBezTo>
                    <a:pt x="0" y="621"/>
                    <a:pt x="63" y="810"/>
                    <a:pt x="163" y="903"/>
                  </a:cubicBezTo>
                  <a:cubicBezTo>
                    <a:pt x="246" y="979"/>
                    <a:pt x="348" y="1028"/>
                    <a:pt x="464" y="1028"/>
                  </a:cubicBezTo>
                  <a:cubicBezTo>
                    <a:pt x="574" y="1028"/>
                    <a:pt x="689" y="981"/>
                    <a:pt x="766" y="903"/>
                  </a:cubicBezTo>
                  <a:cubicBezTo>
                    <a:pt x="864" y="805"/>
                    <a:pt x="931" y="625"/>
                    <a:pt x="875" y="489"/>
                  </a:cubicBezTo>
                  <a:cubicBezTo>
                    <a:pt x="821" y="355"/>
                    <a:pt x="772" y="171"/>
                    <a:pt x="654" y="75"/>
                  </a:cubicBezTo>
                  <a:cubicBezTo>
                    <a:pt x="593" y="26"/>
                    <a:pt x="529" y="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999;p69"/>
            <p:cNvSpPr/>
            <p:nvPr/>
          </p:nvSpPr>
          <p:spPr>
            <a:xfrm>
              <a:off x="5405050" y="5136075"/>
              <a:ext cx="16550" cy="16925"/>
            </a:xfrm>
            <a:custGeom>
              <a:avLst/>
              <a:gdLst/>
              <a:ahLst/>
              <a:cxnLst/>
              <a:rect l="l" t="t" r="r" b="b"/>
              <a:pathLst>
                <a:path w="662" h="677" extrusionOk="0">
                  <a:moveTo>
                    <a:pt x="369" y="0"/>
                  </a:moveTo>
                  <a:cubicBezTo>
                    <a:pt x="367" y="0"/>
                    <a:pt x="365" y="1"/>
                    <a:pt x="363" y="1"/>
                  </a:cubicBezTo>
                  <a:cubicBezTo>
                    <a:pt x="287" y="11"/>
                    <a:pt x="220" y="34"/>
                    <a:pt x="160" y="85"/>
                  </a:cubicBezTo>
                  <a:cubicBezTo>
                    <a:pt x="154" y="90"/>
                    <a:pt x="134" y="103"/>
                    <a:pt x="132" y="111"/>
                  </a:cubicBezTo>
                  <a:cubicBezTo>
                    <a:pt x="153" y="97"/>
                    <a:pt x="163" y="90"/>
                    <a:pt x="163" y="90"/>
                  </a:cubicBezTo>
                  <a:lnTo>
                    <a:pt x="163" y="90"/>
                  </a:lnTo>
                  <a:cubicBezTo>
                    <a:pt x="164" y="90"/>
                    <a:pt x="155" y="96"/>
                    <a:pt x="137" y="109"/>
                  </a:cubicBezTo>
                  <a:cubicBezTo>
                    <a:pt x="124" y="118"/>
                    <a:pt x="113" y="127"/>
                    <a:pt x="102" y="137"/>
                  </a:cubicBezTo>
                  <a:cubicBezTo>
                    <a:pt x="34" y="208"/>
                    <a:pt x="22" y="293"/>
                    <a:pt x="15" y="387"/>
                  </a:cubicBezTo>
                  <a:cubicBezTo>
                    <a:pt x="0" y="553"/>
                    <a:pt x="159" y="677"/>
                    <a:pt x="312" y="677"/>
                  </a:cubicBezTo>
                  <a:cubicBezTo>
                    <a:pt x="336" y="677"/>
                    <a:pt x="360" y="674"/>
                    <a:pt x="383" y="668"/>
                  </a:cubicBezTo>
                  <a:cubicBezTo>
                    <a:pt x="557" y="620"/>
                    <a:pt x="662" y="399"/>
                    <a:pt x="557" y="240"/>
                  </a:cubicBezTo>
                  <a:cubicBezTo>
                    <a:pt x="534" y="204"/>
                    <a:pt x="519" y="170"/>
                    <a:pt x="486" y="137"/>
                  </a:cubicBezTo>
                  <a:cubicBezTo>
                    <a:pt x="478" y="130"/>
                    <a:pt x="469" y="123"/>
                    <a:pt x="461" y="116"/>
                  </a:cubicBezTo>
                  <a:lnTo>
                    <a:pt x="461" y="116"/>
                  </a:lnTo>
                  <a:cubicBezTo>
                    <a:pt x="446" y="93"/>
                    <a:pt x="437" y="78"/>
                    <a:pt x="431" y="53"/>
                  </a:cubicBezTo>
                  <a:cubicBezTo>
                    <a:pt x="426" y="28"/>
                    <a:pt x="398"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000;p69"/>
            <p:cNvSpPr/>
            <p:nvPr/>
          </p:nvSpPr>
          <p:spPr>
            <a:xfrm>
              <a:off x="5513450" y="5025325"/>
              <a:ext cx="21525" cy="29600"/>
            </a:xfrm>
            <a:custGeom>
              <a:avLst/>
              <a:gdLst/>
              <a:ahLst/>
              <a:cxnLst/>
              <a:rect l="l" t="t" r="r" b="b"/>
              <a:pathLst>
                <a:path w="861" h="1184" extrusionOk="0">
                  <a:moveTo>
                    <a:pt x="419" y="1"/>
                  </a:moveTo>
                  <a:cubicBezTo>
                    <a:pt x="374" y="1"/>
                    <a:pt x="328" y="14"/>
                    <a:pt x="288" y="32"/>
                  </a:cubicBezTo>
                  <a:cubicBezTo>
                    <a:pt x="1" y="169"/>
                    <a:pt x="11" y="671"/>
                    <a:pt x="113" y="913"/>
                  </a:cubicBezTo>
                  <a:cubicBezTo>
                    <a:pt x="178" y="1067"/>
                    <a:pt x="305" y="1184"/>
                    <a:pt x="467" y="1184"/>
                  </a:cubicBezTo>
                  <a:cubicBezTo>
                    <a:pt x="498" y="1184"/>
                    <a:pt x="531" y="1179"/>
                    <a:pt x="565" y="1170"/>
                  </a:cubicBezTo>
                  <a:cubicBezTo>
                    <a:pt x="769" y="1114"/>
                    <a:pt x="860" y="913"/>
                    <a:pt x="821" y="718"/>
                  </a:cubicBezTo>
                  <a:cubicBezTo>
                    <a:pt x="778" y="492"/>
                    <a:pt x="722" y="171"/>
                    <a:pt x="525" y="31"/>
                  </a:cubicBezTo>
                  <a:cubicBezTo>
                    <a:pt x="493" y="9"/>
                    <a:pt x="456"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001;p69"/>
            <p:cNvSpPr/>
            <p:nvPr/>
          </p:nvSpPr>
          <p:spPr>
            <a:xfrm>
              <a:off x="5543025" y="5008500"/>
              <a:ext cx="22950" cy="21625"/>
            </a:xfrm>
            <a:custGeom>
              <a:avLst/>
              <a:gdLst/>
              <a:ahLst/>
              <a:cxnLst/>
              <a:rect l="l" t="t" r="r" b="b"/>
              <a:pathLst>
                <a:path w="918" h="865" extrusionOk="0">
                  <a:moveTo>
                    <a:pt x="447" y="0"/>
                  </a:moveTo>
                  <a:cubicBezTo>
                    <a:pt x="323" y="0"/>
                    <a:pt x="193" y="45"/>
                    <a:pt x="113" y="143"/>
                  </a:cubicBezTo>
                  <a:cubicBezTo>
                    <a:pt x="52" y="216"/>
                    <a:pt x="1" y="301"/>
                    <a:pt x="7" y="401"/>
                  </a:cubicBezTo>
                  <a:cubicBezTo>
                    <a:pt x="12" y="494"/>
                    <a:pt x="44" y="591"/>
                    <a:pt x="115" y="658"/>
                  </a:cubicBezTo>
                  <a:cubicBezTo>
                    <a:pt x="120" y="663"/>
                    <a:pt x="124" y="667"/>
                    <a:pt x="129" y="673"/>
                  </a:cubicBezTo>
                  <a:cubicBezTo>
                    <a:pt x="125" y="669"/>
                    <a:pt x="122" y="665"/>
                    <a:pt x="118" y="660"/>
                  </a:cubicBezTo>
                  <a:lnTo>
                    <a:pt x="118" y="660"/>
                  </a:lnTo>
                  <a:cubicBezTo>
                    <a:pt x="134" y="680"/>
                    <a:pt x="151" y="700"/>
                    <a:pt x="169" y="719"/>
                  </a:cubicBezTo>
                  <a:cubicBezTo>
                    <a:pt x="227" y="777"/>
                    <a:pt x="324" y="827"/>
                    <a:pt x="404" y="850"/>
                  </a:cubicBezTo>
                  <a:cubicBezTo>
                    <a:pt x="439" y="860"/>
                    <a:pt x="474" y="865"/>
                    <a:pt x="509" y="865"/>
                  </a:cubicBezTo>
                  <a:cubicBezTo>
                    <a:pt x="599" y="865"/>
                    <a:pt x="685" y="833"/>
                    <a:pt x="757" y="777"/>
                  </a:cubicBezTo>
                  <a:cubicBezTo>
                    <a:pt x="802" y="750"/>
                    <a:pt x="837" y="711"/>
                    <a:pt x="862" y="663"/>
                  </a:cubicBezTo>
                  <a:cubicBezTo>
                    <a:pt x="900" y="600"/>
                    <a:pt x="917" y="532"/>
                    <a:pt x="917" y="458"/>
                  </a:cubicBezTo>
                  <a:cubicBezTo>
                    <a:pt x="912" y="417"/>
                    <a:pt x="911" y="374"/>
                    <a:pt x="899" y="333"/>
                  </a:cubicBezTo>
                  <a:cubicBezTo>
                    <a:pt x="878" y="264"/>
                    <a:pt x="838" y="193"/>
                    <a:pt x="786" y="142"/>
                  </a:cubicBezTo>
                  <a:cubicBezTo>
                    <a:pt x="757" y="112"/>
                    <a:pt x="720" y="85"/>
                    <a:pt x="686" y="63"/>
                  </a:cubicBezTo>
                  <a:cubicBezTo>
                    <a:pt x="626" y="22"/>
                    <a:pt x="580" y="14"/>
                    <a:pt x="513" y="5"/>
                  </a:cubicBezTo>
                  <a:cubicBezTo>
                    <a:pt x="491" y="2"/>
                    <a:pt x="469"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002;p69"/>
            <p:cNvSpPr/>
            <p:nvPr/>
          </p:nvSpPr>
          <p:spPr>
            <a:xfrm>
              <a:off x="5575475" y="5065375"/>
              <a:ext cx="26925" cy="25875"/>
            </a:xfrm>
            <a:custGeom>
              <a:avLst/>
              <a:gdLst/>
              <a:ahLst/>
              <a:cxnLst/>
              <a:rect l="l" t="t" r="r" b="b"/>
              <a:pathLst>
                <a:path w="1077" h="1035" extrusionOk="0">
                  <a:moveTo>
                    <a:pt x="356" y="0"/>
                  </a:moveTo>
                  <a:cubicBezTo>
                    <a:pt x="293" y="0"/>
                    <a:pt x="230" y="21"/>
                    <a:pt x="168" y="74"/>
                  </a:cubicBezTo>
                  <a:cubicBezTo>
                    <a:pt x="0" y="218"/>
                    <a:pt x="121" y="457"/>
                    <a:pt x="198" y="610"/>
                  </a:cubicBezTo>
                  <a:cubicBezTo>
                    <a:pt x="231" y="676"/>
                    <a:pt x="267" y="732"/>
                    <a:pt x="312" y="789"/>
                  </a:cubicBezTo>
                  <a:cubicBezTo>
                    <a:pt x="386" y="886"/>
                    <a:pt x="469" y="940"/>
                    <a:pt x="575" y="994"/>
                  </a:cubicBezTo>
                  <a:cubicBezTo>
                    <a:pt x="628" y="1021"/>
                    <a:pt x="683" y="1035"/>
                    <a:pt x="739" y="1035"/>
                  </a:cubicBezTo>
                  <a:cubicBezTo>
                    <a:pt x="805" y="1035"/>
                    <a:pt x="870" y="1015"/>
                    <a:pt x="927" y="970"/>
                  </a:cubicBezTo>
                  <a:cubicBezTo>
                    <a:pt x="1025" y="892"/>
                    <a:pt x="1076" y="761"/>
                    <a:pt x="1040" y="638"/>
                  </a:cubicBezTo>
                  <a:cubicBezTo>
                    <a:pt x="1008" y="528"/>
                    <a:pt x="975" y="424"/>
                    <a:pt x="900" y="336"/>
                  </a:cubicBezTo>
                  <a:cubicBezTo>
                    <a:pt x="836" y="263"/>
                    <a:pt x="763" y="206"/>
                    <a:pt x="687" y="148"/>
                  </a:cubicBezTo>
                  <a:cubicBezTo>
                    <a:pt x="586" y="72"/>
                    <a:pt x="471" y="0"/>
                    <a:pt x="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003;p69"/>
            <p:cNvSpPr/>
            <p:nvPr/>
          </p:nvSpPr>
          <p:spPr>
            <a:xfrm>
              <a:off x="5544475" y="5079350"/>
              <a:ext cx="20425" cy="21500"/>
            </a:xfrm>
            <a:custGeom>
              <a:avLst/>
              <a:gdLst/>
              <a:ahLst/>
              <a:cxnLst/>
              <a:rect l="l" t="t" r="r" b="b"/>
              <a:pathLst>
                <a:path w="817" h="860" extrusionOk="0">
                  <a:moveTo>
                    <a:pt x="617" y="109"/>
                  </a:moveTo>
                  <a:lnTo>
                    <a:pt x="617" y="109"/>
                  </a:lnTo>
                  <a:cubicBezTo>
                    <a:pt x="620" y="111"/>
                    <a:pt x="623" y="114"/>
                    <a:pt x="626" y="116"/>
                  </a:cubicBezTo>
                  <a:cubicBezTo>
                    <a:pt x="623" y="114"/>
                    <a:pt x="620" y="111"/>
                    <a:pt x="617" y="109"/>
                  </a:cubicBezTo>
                  <a:close/>
                  <a:moveTo>
                    <a:pt x="670" y="158"/>
                  </a:moveTo>
                  <a:cubicBezTo>
                    <a:pt x="674" y="163"/>
                    <a:pt x="677" y="167"/>
                    <a:pt x="681" y="171"/>
                  </a:cubicBezTo>
                  <a:lnTo>
                    <a:pt x="681" y="171"/>
                  </a:lnTo>
                  <a:cubicBezTo>
                    <a:pt x="677" y="167"/>
                    <a:pt x="674" y="163"/>
                    <a:pt x="670" y="158"/>
                  </a:cubicBezTo>
                  <a:close/>
                  <a:moveTo>
                    <a:pt x="353" y="1"/>
                  </a:moveTo>
                  <a:cubicBezTo>
                    <a:pt x="292" y="1"/>
                    <a:pt x="230" y="14"/>
                    <a:pt x="186" y="48"/>
                  </a:cubicBezTo>
                  <a:cubicBezTo>
                    <a:pt x="131" y="87"/>
                    <a:pt x="119" y="95"/>
                    <a:pt x="85" y="141"/>
                  </a:cubicBezTo>
                  <a:cubicBezTo>
                    <a:pt x="55" y="179"/>
                    <a:pt x="37" y="218"/>
                    <a:pt x="21" y="264"/>
                  </a:cubicBezTo>
                  <a:cubicBezTo>
                    <a:pt x="7" y="306"/>
                    <a:pt x="1" y="355"/>
                    <a:pt x="2" y="399"/>
                  </a:cubicBezTo>
                  <a:cubicBezTo>
                    <a:pt x="4" y="493"/>
                    <a:pt x="32" y="587"/>
                    <a:pt x="84" y="664"/>
                  </a:cubicBezTo>
                  <a:cubicBezTo>
                    <a:pt x="143" y="752"/>
                    <a:pt x="217" y="812"/>
                    <a:pt x="317" y="843"/>
                  </a:cubicBezTo>
                  <a:cubicBezTo>
                    <a:pt x="350" y="854"/>
                    <a:pt x="384" y="860"/>
                    <a:pt x="418" y="860"/>
                  </a:cubicBezTo>
                  <a:cubicBezTo>
                    <a:pt x="504" y="860"/>
                    <a:pt x="590" y="826"/>
                    <a:pt x="658" y="774"/>
                  </a:cubicBezTo>
                  <a:cubicBezTo>
                    <a:pt x="701" y="747"/>
                    <a:pt x="734" y="710"/>
                    <a:pt x="759" y="664"/>
                  </a:cubicBezTo>
                  <a:cubicBezTo>
                    <a:pt x="787" y="620"/>
                    <a:pt x="802" y="571"/>
                    <a:pt x="805" y="519"/>
                  </a:cubicBezTo>
                  <a:cubicBezTo>
                    <a:pt x="817" y="467"/>
                    <a:pt x="815" y="415"/>
                    <a:pt x="799" y="363"/>
                  </a:cubicBezTo>
                  <a:cubicBezTo>
                    <a:pt x="781" y="297"/>
                    <a:pt x="748" y="240"/>
                    <a:pt x="698" y="190"/>
                  </a:cubicBezTo>
                  <a:cubicBezTo>
                    <a:pt x="692" y="184"/>
                    <a:pt x="686" y="178"/>
                    <a:pt x="681" y="171"/>
                  </a:cubicBezTo>
                  <a:lnTo>
                    <a:pt x="681" y="171"/>
                  </a:lnTo>
                  <a:cubicBezTo>
                    <a:pt x="693" y="187"/>
                    <a:pt x="704" y="202"/>
                    <a:pt x="716" y="218"/>
                  </a:cubicBezTo>
                  <a:lnTo>
                    <a:pt x="716" y="218"/>
                  </a:lnTo>
                  <a:cubicBezTo>
                    <a:pt x="675" y="165"/>
                    <a:pt x="647" y="134"/>
                    <a:pt x="602" y="97"/>
                  </a:cubicBezTo>
                  <a:lnTo>
                    <a:pt x="602" y="97"/>
                  </a:lnTo>
                  <a:cubicBezTo>
                    <a:pt x="607" y="101"/>
                    <a:pt x="612" y="105"/>
                    <a:pt x="617" y="109"/>
                  </a:cubicBezTo>
                  <a:lnTo>
                    <a:pt x="617" y="109"/>
                  </a:lnTo>
                  <a:cubicBezTo>
                    <a:pt x="605" y="99"/>
                    <a:pt x="594" y="91"/>
                    <a:pt x="583" y="82"/>
                  </a:cubicBezTo>
                  <a:lnTo>
                    <a:pt x="583" y="82"/>
                  </a:lnTo>
                  <a:cubicBezTo>
                    <a:pt x="574" y="75"/>
                    <a:pt x="564" y="67"/>
                    <a:pt x="553" y="59"/>
                  </a:cubicBezTo>
                  <a:lnTo>
                    <a:pt x="553" y="59"/>
                  </a:lnTo>
                  <a:cubicBezTo>
                    <a:pt x="556" y="61"/>
                    <a:pt x="559" y="64"/>
                    <a:pt x="561" y="66"/>
                  </a:cubicBezTo>
                  <a:lnTo>
                    <a:pt x="561" y="66"/>
                  </a:lnTo>
                  <a:cubicBezTo>
                    <a:pt x="531" y="44"/>
                    <a:pt x="498" y="26"/>
                    <a:pt x="456" y="14"/>
                  </a:cubicBezTo>
                  <a:cubicBezTo>
                    <a:pt x="425" y="5"/>
                    <a:pt x="389"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004;p69"/>
            <p:cNvSpPr/>
            <p:nvPr/>
          </p:nvSpPr>
          <p:spPr>
            <a:xfrm>
              <a:off x="5581725" y="5122175"/>
              <a:ext cx="22100" cy="25200"/>
            </a:xfrm>
            <a:custGeom>
              <a:avLst/>
              <a:gdLst/>
              <a:ahLst/>
              <a:cxnLst/>
              <a:rect l="l" t="t" r="r" b="b"/>
              <a:pathLst>
                <a:path w="884" h="1008" extrusionOk="0">
                  <a:moveTo>
                    <a:pt x="165" y="211"/>
                  </a:moveTo>
                  <a:lnTo>
                    <a:pt x="165" y="211"/>
                  </a:lnTo>
                  <a:cubicBezTo>
                    <a:pt x="150" y="230"/>
                    <a:pt x="135" y="250"/>
                    <a:pt x="122" y="270"/>
                  </a:cubicBezTo>
                  <a:lnTo>
                    <a:pt x="122" y="270"/>
                  </a:lnTo>
                  <a:cubicBezTo>
                    <a:pt x="131" y="248"/>
                    <a:pt x="145" y="228"/>
                    <a:pt x="165" y="211"/>
                  </a:cubicBezTo>
                  <a:close/>
                  <a:moveTo>
                    <a:pt x="313" y="1"/>
                  </a:moveTo>
                  <a:cubicBezTo>
                    <a:pt x="215" y="1"/>
                    <a:pt x="115" y="49"/>
                    <a:pt x="90" y="155"/>
                  </a:cubicBezTo>
                  <a:cubicBezTo>
                    <a:pt x="80" y="200"/>
                    <a:pt x="78" y="239"/>
                    <a:pt x="88" y="286"/>
                  </a:cubicBezTo>
                  <a:cubicBezTo>
                    <a:pt x="89" y="289"/>
                    <a:pt x="92" y="301"/>
                    <a:pt x="95" y="311"/>
                  </a:cubicBezTo>
                  <a:lnTo>
                    <a:pt x="95" y="311"/>
                  </a:lnTo>
                  <a:cubicBezTo>
                    <a:pt x="95" y="312"/>
                    <a:pt x="95" y="314"/>
                    <a:pt x="95" y="315"/>
                  </a:cubicBezTo>
                  <a:lnTo>
                    <a:pt x="95" y="315"/>
                  </a:lnTo>
                  <a:cubicBezTo>
                    <a:pt x="72" y="357"/>
                    <a:pt x="53" y="401"/>
                    <a:pt x="39" y="448"/>
                  </a:cubicBezTo>
                  <a:cubicBezTo>
                    <a:pt x="1" y="578"/>
                    <a:pt x="37" y="702"/>
                    <a:pt x="95" y="821"/>
                  </a:cubicBezTo>
                  <a:cubicBezTo>
                    <a:pt x="154" y="941"/>
                    <a:pt x="293" y="1007"/>
                    <a:pt x="427" y="1007"/>
                  </a:cubicBezTo>
                  <a:cubicBezTo>
                    <a:pt x="494" y="1007"/>
                    <a:pt x="559" y="991"/>
                    <a:pt x="614" y="958"/>
                  </a:cubicBezTo>
                  <a:cubicBezTo>
                    <a:pt x="794" y="845"/>
                    <a:pt x="884" y="649"/>
                    <a:pt x="832" y="437"/>
                  </a:cubicBezTo>
                  <a:cubicBezTo>
                    <a:pt x="816" y="368"/>
                    <a:pt x="784" y="305"/>
                    <a:pt x="741" y="250"/>
                  </a:cubicBezTo>
                  <a:cubicBezTo>
                    <a:pt x="724" y="221"/>
                    <a:pt x="702" y="198"/>
                    <a:pt x="672" y="181"/>
                  </a:cubicBezTo>
                  <a:cubicBezTo>
                    <a:pt x="646" y="160"/>
                    <a:pt x="633" y="150"/>
                    <a:pt x="632" y="150"/>
                  </a:cubicBezTo>
                  <a:lnTo>
                    <a:pt x="632" y="150"/>
                  </a:lnTo>
                  <a:cubicBezTo>
                    <a:pt x="632" y="150"/>
                    <a:pt x="640" y="157"/>
                    <a:pt x="655" y="169"/>
                  </a:cubicBezTo>
                  <a:cubicBezTo>
                    <a:pt x="670" y="182"/>
                    <a:pt x="677" y="188"/>
                    <a:pt x="677" y="188"/>
                  </a:cubicBezTo>
                  <a:cubicBezTo>
                    <a:pt x="677" y="188"/>
                    <a:pt x="665" y="178"/>
                    <a:pt x="642" y="160"/>
                  </a:cubicBezTo>
                  <a:cubicBezTo>
                    <a:pt x="641" y="159"/>
                    <a:pt x="640" y="159"/>
                    <a:pt x="640" y="158"/>
                  </a:cubicBezTo>
                  <a:lnTo>
                    <a:pt x="640" y="158"/>
                  </a:lnTo>
                  <a:cubicBezTo>
                    <a:pt x="641" y="159"/>
                    <a:pt x="642" y="159"/>
                    <a:pt x="643" y="160"/>
                  </a:cubicBezTo>
                  <a:cubicBezTo>
                    <a:pt x="619" y="142"/>
                    <a:pt x="607" y="133"/>
                    <a:pt x="606" y="133"/>
                  </a:cubicBezTo>
                  <a:lnTo>
                    <a:pt x="606" y="133"/>
                  </a:lnTo>
                  <a:cubicBezTo>
                    <a:pt x="606" y="133"/>
                    <a:pt x="617" y="141"/>
                    <a:pt x="640" y="158"/>
                  </a:cubicBezTo>
                  <a:lnTo>
                    <a:pt x="640" y="158"/>
                  </a:lnTo>
                  <a:cubicBezTo>
                    <a:pt x="600" y="137"/>
                    <a:pt x="569" y="98"/>
                    <a:pt x="529" y="72"/>
                  </a:cubicBezTo>
                  <a:cubicBezTo>
                    <a:pt x="492" y="49"/>
                    <a:pt x="450" y="31"/>
                    <a:pt x="409" y="17"/>
                  </a:cubicBezTo>
                  <a:cubicBezTo>
                    <a:pt x="379" y="6"/>
                    <a:pt x="346" y="1"/>
                    <a:pt x="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005;p69"/>
            <p:cNvSpPr/>
            <p:nvPr/>
          </p:nvSpPr>
          <p:spPr>
            <a:xfrm>
              <a:off x="5500550" y="5108550"/>
              <a:ext cx="25275" cy="32725"/>
            </a:xfrm>
            <a:custGeom>
              <a:avLst/>
              <a:gdLst/>
              <a:ahLst/>
              <a:cxnLst/>
              <a:rect l="l" t="t" r="r" b="b"/>
              <a:pathLst>
                <a:path w="1011" h="1309" extrusionOk="0">
                  <a:moveTo>
                    <a:pt x="484" y="0"/>
                  </a:moveTo>
                  <a:cubicBezTo>
                    <a:pt x="354" y="0"/>
                    <a:pt x="237" y="72"/>
                    <a:pt x="192" y="218"/>
                  </a:cubicBezTo>
                  <a:cubicBezTo>
                    <a:pt x="172" y="285"/>
                    <a:pt x="170" y="351"/>
                    <a:pt x="172" y="419"/>
                  </a:cubicBezTo>
                  <a:cubicBezTo>
                    <a:pt x="172" y="428"/>
                    <a:pt x="171" y="438"/>
                    <a:pt x="170" y="447"/>
                  </a:cubicBezTo>
                  <a:lnTo>
                    <a:pt x="170" y="447"/>
                  </a:lnTo>
                  <a:cubicBezTo>
                    <a:pt x="169" y="454"/>
                    <a:pt x="166" y="464"/>
                    <a:pt x="163" y="479"/>
                  </a:cubicBezTo>
                  <a:cubicBezTo>
                    <a:pt x="154" y="511"/>
                    <a:pt x="143" y="543"/>
                    <a:pt x="133" y="575"/>
                  </a:cubicBezTo>
                  <a:lnTo>
                    <a:pt x="133" y="575"/>
                  </a:lnTo>
                  <a:cubicBezTo>
                    <a:pt x="133" y="575"/>
                    <a:pt x="133" y="574"/>
                    <a:pt x="133" y="574"/>
                  </a:cubicBezTo>
                  <a:lnTo>
                    <a:pt x="133" y="574"/>
                  </a:lnTo>
                  <a:cubicBezTo>
                    <a:pt x="132" y="574"/>
                    <a:pt x="78" y="741"/>
                    <a:pt x="72" y="764"/>
                  </a:cubicBezTo>
                  <a:cubicBezTo>
                    <a:pt x="0" y="1086"/>
                    <a:pt x="245" y="1308"/>
                    <a:pt x="501" y="1308"/>
                  </a:cubicBezTo>
                  <a:cubicBezTo>
                    <a:pt x="637" y="1308"/>
                    <a:pt x="777" y="1245"/>
                    <a:pt x="873" y="1102"/>
                  </a:cubicBezTo>
                  <a:cubicBezTo>
                    <a:pt x="993" y="926"/>
                    <a:pt x="1010" y="681"/>
                    <a:pt x="950" y="479"/>
                  </a:cubicBezTo>
                  <a:cubicBezTo>
                    <a:pt x="900" y="318"/>
                    <a:pt x="805" y="106"/>
                    <a:pt x="640" y="34"/>
                  </a:cubicBezTo>
                  <a:cubicBezTo>
                    <a:pt x="589" y="11"/>
                    <a:pt x="535" y="0"/>
                    <a:pt x="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006;p69"/>
            <p:cNvSpPr/>
            <p:nvPr/>
          </p:nvSpPr>
          <p:spPr>
            <a:xfrm>
              <a:off x="5458325" y="5136375"/>
              <a:ext cx="24075" cy="22625"/>
            </a:xfrm>
            <a:custGeom>
              <a:avLst/>
              <a:gdLst/>
              <a:ahLst/>
              <a:cxnLst/>
              <a:rect l="l" t="t" r="r" b="b"/>
              <a:pathLst>
                <a:path w="963" h="905" extrusionOk="0">
                  <a:moveTo>
                    <a:pt x="348" y="63"/>
                  </a:moveTo>
                  <a:cubicBezTo>
                    <a:pt x="348" y="63"/>
                    <a:pt x="348" y="63"/>
                    <a:pt x="347" y="63"/>
                  </a:cubicBezTo>
                  <a:lnTo>
                    <a:pt x="347" y="63"/>
                  </a:lnTo>
                  <a:cubicBezTo>
                    <a:pt x="347" y="64"/>
                    <a:pt x="347" y="64"/>
                    <a:pt x="346" y="64"/>
                  </a:cubicBezTo>
                  <a:lnTo>
                    <a:pt x="346" y="64"/>
                  </a:lnTo>
                  <a:cubicBezTo>
                    <a:pt x="347" y="64"/>
                    <a:pt x="347" y="63"/>
                    <a:pt x="348" y="63"/>
                  </a:cubicBezTo>
                  <a:close/>
                  <a:moveTo>
                    <a:pt x="548" y="1"/>
                  </a:moveTo>
                  <a:cubicBezTo>
                    <a:pt x="466" y="1"/>
                    <a:pt x="393" y="27"/>
                    <a:pt x="327" y="76"/>
                  </a:cubicBezTo>
                  <a:lnTo>
                    <a:pt x="327" y="76"/>
                  </a:lnTo>
                  <a:cubicBezTo>
                    <a:pt x="283" y="105"/>
                    <a:pt x="246" y="142"/>
                    <a:pt x="206" y="179"/>
                  </a:cubicBezTo>
                  <a:cubicBezTo>
                    <a:pt x="0" y="366"/>
                    <a:pt x="63" y="715"/>
                    <a:pt x="291" y="847"/>
                  </a:cubicBezTo>
                  <a:cubicBezTo>
                    <a:pt x="356" y="885"/>
                    <a:pt x="434" y="905"/>
                    <a:pt x="511" y="905"/>
                  </a:cubicBezTo>
                  <a:cubicBezTo>
                    <a:pt x="548" y="905"/>
                    <a:pt x="585" y="900"/>
                    <a:pt x="620" y="891"/>
                  </a:cubicBezTo>
                  <a:cubicBezTo>
                    <a:pt x="772" y="849"/>
                    <a:pt x="866" y="736"/>
                    <a:pt x="918" y="593"/>
                  </a:cubicBezTo>
                  <a:cubicBezTo>
                    <a:pt x="960" y="474"/>
                    <a:pt x="963" y="321"/>
                    <a:pt x="887" y="213"/>
                  </a:cubicBezTo>
                  <a:lnTo>
                    <a:pt x="887" y="213"/>
                  </a:lnTo>
                  <a:cubicBezTo>
                    <a:pt x="882" y="203"/>
                    <a:pt x="877" y="192"/>
                    <a:pt x="872" y="182"/>
                  </a:cubicBezTo>
                  <a:cubicBezTo>
                    <a:pt x="824" y="78"/>
                    <a:pt x="707" y="18"/>
                    <a:pt x="600" y="4"/>
                  </a:cubicBezTo>
                  <a:cubicBezTo>
                    <a:pt x="582" y="2"/>
                    <a:pt x="565" y="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007;p69"/>
            <p:cNvSpPr/>
            <p:nvPr/>
          </p:nvSpPr>
          <p:spPr>
            <a:xfrm>
              <a:off x="5159375" y="4917575"/>
              <a:ext cx="22425" cy="22250"/>
            </a:xfrm>
            <a:custGeom>
              <a:avLst/>
              <a:gdLst/>
              <a:ahLst/>
              <a:cxnLst/>
              <a:rect l="l" t="t" r="r" b="b"/>
              <a:pathLst>
                <a:path w="897" h="890" extrusionOk="0">
                  <a:moveTo>
                    <a:pt x="504" y="1"/>
                  </a:moveTo>
                  <a:cubicBezTo>
                    <a:pt x="465" y="4"/>
                    <a:pt x="418" y="7"/>
                    <a:pt x="385" y="16"/>
                  </a:cubicBezTo>
                  <a:cubicBezTo>
                    <a:pt x="312" y="35"/>
                    <a:pt x="256" y="70"/>
                    <a:pt x="201" y="121"/>
                  </a:cubicBezTo>
                  <a:cubicBezTo>
                    <a:pt x="185" y="136"/>
                    <a:pt x="171" y="150"/>
                    <a:pt x="155" y="163"/>
                  </a:cubicBezTo>
                  <a:cubicBezTo>
                    <a:pt x="50" y="264"/>
                    <a:pt x="1" y="437"/>
                    <a:pt x="46" y="578"/>
                  </a:cubicBezTo>
                  <a:cubicBezTo>
                    <a:pt x="80" y="683"/>
                    <a:pt x="144" y="775"/>
                    <a:pt x="242" y="831"/>
                  </a:cubicBezTo>
                  <a:cubicBezTo>
                    <a:pt x="292" y="862"/>
                    <a:pt x="344" y="879"/>
                    <a:pt x="401" y="882"/>
                  </a:cubicBezTo>
                  <a:cubicBezTo>
                    <a:pt x="424" y="887"/>
                    <a:pt x="448" y="890"/>
                    <a:pt x="472" y="890"/>
                  </a:cubicBezTo>
                  <a:cubicBezTo>
                    <a:pt x="505" y="890"/>
                    <a:pt x="538" y="884"/>
                    <a:pt x="571" y="873"/>
                  </a:cubicBezTo>
                  <a:cubicBezTo>
                    <a:pt x="643" y="853"/>
                    <a:pt x="705" y="817"/>
                    <a:pt x="758" y="764"/>
                  </a:cubicBezTo>
                  <a:cubicBezTo>
                    <a:pt x="812" y="712"/>
                    <a:pt x="848" y="648"/>
                    <a:pt x="869" y="576"/>
                  </a:cubicBezTo>
                  <a:cubicBezTo>
                    <a:pt x="871" y="554"/>
                    <a:pt x="875" y="533"/>
                    <a:pt x="877" y="512"/>
                  </a:cubicBezTo>
                  <a:cubicBezTo>
                    <a:pt x="894" y="457"/>
                    <a:pt x="896" y="405"/>
                    <a:pt x="885" y="351"/>
                  </a:cubicBezTo>
                  <a:cubicBezTo>
                    <a:pt x="885" y="330"/>
                    <a:pt x="882" y="310"/>
                    <a:pt x="876" y="290"/>
                  </a:cubicBezTo>
                  <a:cubicBezTo>
                    <a:pt x="866" y="248"/>
                    <a:pt x="849" y="217"/>
                    <a:pt x="828" y="182"/>
                  </a:cubicBezTo>
                  <a:cubicBezTo>
                    <a:pt x="794" y="125"/>
                    <a:pt x="751" y="81"/>
                    <a:pt x="694" y="48"/>
                  </a:cubicBezTo>
                  <a:cubicBezTo>
                    <a:pt x="634" y="18"/>
                    <a:pt x="572" y="2"/>
                    <a:pt x="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008;p69"/>
            <p:cNvSpPr/>
            <p:nvPr/>
          </p:nvSpPr>
          <p:spPr>
            <a:xfrm>
              <a:off x="5644550" y="4769850"/>
              <a:ext cx="33075" cy="24000"/>
            </a:xfrm>
            <a:custGeom>
              <a:avLst/>
              <a:gdLst/>
              <a:ahLst/>
              <a:cxnLst/>
              <a:rect l="l" t="t" r="r" b="b"/>
              <a:pathLst>
                <a:path w="1323" h="960" extrusionOk="0">
                  <a:moveTo>
                    <a:pt x="361" y="1"/>
                  </a:moveTo>
                  <a:cubicBezTo>
                    <a:pt x="326" y="1"/>
                    <a:pt x="291" y="4"/>
                    <a:pt x="258" y="13"/>
                  </a:cubicBezTo>
                  <a:cubicBezTo>
                    <a:pt x="118" y="52"/>
                    <a:pt x="27" y="175"/>
                    <a:pt x="17" y="316"/>
                  </a:cubicBezTo>
                  <a:cubicBezTo>
                    <a:pt x="0" y="530"/>
                    <a:pt x="197" y="652"/>
                    <a:pt x="353" y="753"/>
                  </a:cubicBezTo>
                  <a:cubicBezTo>
                    <a:pt x="498" y="845"/>
                    <a:pt x="646" y="929"/>
                    <a:pt x="819" y="954"/>
                  </a:cubicBezTo>
                  <a:cubicBezTo>
                    <a:pt x="847" y="957"/>
                    <a:pt x="876" y="959"/>
                    <a:pt x="904" y="959"/>
                  </a:cubicBezTo>
                  <a:cubicBezTo>
                    <a:pt x="1042" y="959"/>
                    <a:pt x="1179" y="912"/>
                    <a:pt x="1249" y="778"/>
                  </a:cubicBezTo>
                  <a:cubicBezTo>
                    <a:pt x="1322" y="638"/>
                    <a:pt x="1322" y="425"/>
                    <a:pt x="1190" y="316"/>
                  </a:cubicBezTo>
                  <a:cubicBezTo>
                    <a:pt x="1083" y="228"/>
                    <a:pt x="983" y="161"/>
                    <a:pt x="853" y="115"/>
                  </a:cubicBezTo>
                  <a:cubicBezTo>
                    <a:pt x="770" y="85"/>
                    <a:pt x="687" y="62"/>
                    <a:pt x="601" y="41"/>
                  </a:cubicBezTo>
                  <a:cubicBezTo>
                    <a:pt x="525" y="20"/>
                    <a:pt x="442" y="1"/>
                    <a:pt x="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009;p69"/>
            <p:cNvSpPr/>
            <p:nvPr/>
          </p:nvSpPr>
          <p:spPr>
            <a:xfrm>
              <a:off x="5656025" y="4808075"/>
              <a:ext cx="34550" cy="23225"/>
            </a:xfrm>
            <a:custGeom>
              <a:avLst/>
              <a:gdLst/>
              <a:ahLst/>
              <a:cxnLst/>
              <a:rect l="l" t="t" r="r" b="b"/>
              <a:pathLst>
                <a:path w="1382" h="929" extrusionOk="0">
                  <a:moveTo>
                    <a:pt x="400" y="1"/>
                  </a:moveTo>
                  <a:cubicBezTo>
                    <a:pt x="346" y="1"/>
                    <a:pt x="292" y="7"/>
                    <a:pt x="238" y="24"/>
                  </a:cubicBezTo>
                  <a:cubicBezTo>
                    <a:pt x="121" y="63"/>
                    <a:pt x="1" y="181"/>
                    <a:pt x="9" y="315"/>
                  </a:cubicBezTo>
                  <a:cubicBezTo>
                    <a:pt x="25" y="537"/>
                    <a:pt x="193" y="619"/>
                    <a:pt x="372" y="702"/>
                  </a:cubicBezTo>
                  <a:cubicBezTo>
                    <a:pt x="538" y="779"/>
                    <a:pt x="681" y="887"/>
                    <a:pt x="863" y="920"/>
                  </a:cubicBezTo>
                  <a:cubicBezTo>
                    <a:pt x="894" y="926"/>
                    <a:pt x="925" y="929"/>
                    <a:pt x="956" y="929"/>
                  </a:cubicBezTo>
                  <a:cubicBezTo>
                    <a:pt x="1093" y="929"/>
                    <a:pt x="1221" y="871"/>
                    <a:pt x="1296" y="744"/>
                  </a:cubicBezTo>
                  <a:cubicBezTo>
                    <a:pt x="1382" y="599"/>
                    <a:pt x="1359" y="395"/>
                    <a:pt x="1236" y="280"/>
                  </a:cubicBezTo>
                  <a:cubicBezTo>
                    <a:pt x="1058" y="110"/>
                    <a:pt x="843" y="55"/>
                    <a:pt x="606" y="21"/>
                  </a:cubicBezTo>
                  <a:cubicBezTo>
                    <a:pt x="536" y="11"/>
                    <a:pt x="468" y="1"/>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010;p69"/>
            <p:cNvSpPr/>
            <p:nvPr/>
          </p:nvSpPr>
          <p:spPr>
            <a:xfrm>
              <a:off x="5680050" y="4730575"/>
              <a:ext cx="27825" cy="21425"/>
            </a:xfrm>
            <a:custGeom>
              <a:avLst/>
              <a:gdLst/>
              <a:ahLst/>
              <a:cxnLst/>
              <a:rect l="l" t="t" r="r" b="b"/>
              <a:pathLst>
                <a:path w="1113" h="857" extrusionOk="0">
                  <a:moveTo>
                    <a:pt x="594" y="1"/>
                  </a:moveTo>
                  <a:cubicBezTo>
                    <a:pt x="506" y="1"/>
                    <a:pt x="420" y="24"/>
                    <a:pt x="338" y="59"/>
                  </a:cubicBezTo>
                  <a:cubicBezTo>
                    <a:pt x="226" y="107"/>
                    <a:pt x="134" y="179"/>
                    <a:pt x="70" y="284"/>
                  </a:cubicBezTo>
                  <a:cubicBezTo>
                    <a:pt x="31" y="347"/>
                    <a:pt x="9" y="419"/>
                    <a:pt x="6" y="493"/>
                  </a:cubicBezTo>
                  <a:cubicBezTo>
                    <a:pt x="0" y="602"/>
                    <a:pt x="74" y="751"/>
                    <a:pt x="176" y="797"/>
                  </a:cubicBezTo>
                  <a:cubicBezTo>
                    <a:pt x="236" y="825"/>
                    <a:pt x="288" y="847"/>
                    <a:pt x="359" y="847"/>
                  </a:cubicBezTo>
                  <a:cubicBezTo>
                    <a:pt x="393" y="847"/>
                    <a:pt x="428" y="842"/>
                    <a:pt x="460" y="831"/>
                  </a:cubicBezTo>
                  <a:cubicBezTo>
                    <a:pt x="461" y="831"/>
                    <a:pt x="461" y="831"/>
                    <a:pt x="462" y="831"/>
                  </a:cubicBezTo>
                  <a:lnTo>
                    <a:pt x="462" y="831"/>
                  </a:lnTo>
                  <a:cubicBezTo>
                    <a:pt x="465" y="831"/>
                    <a:pt x="468" y="831"/>
                    <a:pt x="471" y="831"/>
                  </a:cubicBezTo>
                  <a:lnTo>
                    <a:pt x="471" y="831"/>
                  </a:lnTo>
                  <a:cubicBezTo>
                    <a:pt x="484" y="835"/>
                    <a:pt x="498" y="838"/>
                    <a:pt x="512" y="842"/>
                  </a:cubicBezTo>
                  <a:cubicBezTo>
                    <a:pt x="554" y="852"/>
                    <a:pt x="593" y="856"/>
                    <a:pt x="632" y="856"/>
                  </a:cubicBezTo>
                  <a:cubicBezTo>
                    <a:pt x="686" y="856"/>
                    <a:pt x="738" y="848"/>
                    <a:pt x="795" y="835"/>
                  </a:cubicBezTo>
                  <a:cubicBezTo>
                    <a:pt x="1001" y="786"/>
                    <a:pt x="1112" y="556"/>
                    <a:pt x="1065" y="360"/>
                  </a:cubicBezTo>
                  <a:cubicBezTo>
                    <a:pt x="1022" y="189"/>
                    <a:pt x="897" y="67"/>
                    <a:pt x="728" y="19"/>
                  </a:cubicBezTo>
                  <a:cubicBezTo>
                    <a:pt x="683" y="7"/>
                    <a:pt x="638"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011;p69"/>
            <p:cNvSpPr/>
            <p:nvPr/>
          </p:nvSpPr>
          <p:spPr>
            <a:xfrm>
              <a:off x="5715200" y="4780350"/>
              <a:ext cx="33675" cy="20775"/>
            </a:xfrm>
            <a:custGeom>
              <a:avLst/>
              <a:gdLst/>
              <a:ahLst/>
              <a:cxnLst/>
              <a:rect l="l" t="t" r="r" b="b"/>
              <a:pathLst>
                <a:path w="1347" h="831" extrusionOk="0">
                  <a:moveTo>
                    <a:pt x="685" y="1"/>
                  </a:moveTo>
                  <a:cubicBezTo>
                    <a:pt x="503" y="1"/>
                    <a:pt x="317" y="55"/>
                    <a:pt x="176" y="149"/>
                  </a:cubicBezTo>
                  <a:cubicBezTo>
                    <a:pt x="69" y="221"/>
                    <a:pt x="0" y="354"/>
                    <a:pt x="39" y="484"/>
                  </a:cubicBezTo>
                  <a:cubicBezTo>
                    <a:pt x="46" y="508"/>
                    <a:pt x="56" y="528"/>
                    <a:pt x="66" y="548"/>
                  </a:cubicBezTo>
                  <a:lnTo>
                    <a:pt x="69" y="555"/>
                  </a:lnTo>
                  <a:cubicBezTo>
                    <a:pt x="113" y="651"/>
                    <a:pt x="228" y="698"/>
                    <a:pt x="326" y="703"/>
                  </a:cubicBezTo>
                  <a:cubicBezTo>
                    <a:pt x="430" y="708"/>
                    <a:pt x="498" y="710"/>
                    <a:pt x="599" y="747"/>
                  </a:cubicBezTo>
                  <a:cubicBezTo>
                    <a:pt x="682" y="777"/>
                    <a:pt x="628" y="775"/>
                    <a:pt x="744" y="807"/>
                  </a:cubicBezTo>
                  <a:cubicBezTo>
                    <a:pt x="816" y="826"/>
                    <a:pt x="897" y="823"/>
                    <a:pt x="971" y="829"/>
                  </a:cubicBezTo>
                  <a:cubicBezTo>
                    <a:pt x="978" y="830"/>
                    <a:pt x="985" y="830"/>
                    <a:pt x="992" y="830"/>
                  </a:cubicBezTo>
                  <a:cubicBezTo>
                    <a:pt x="1121" y="830"/>
                    <a:pt x="1245" y="727"/>
                    <a:pt x="1290" y="615"/>
                  </a:cubicBezTo>
                  <a:cubicBezTo>
                    <a:pt x="1347" y="473"/>
                    <a:pt x="1309" y="349"/>
                    <a:pt x="1218" y="232"/>
                  </a:cubicBezTo>
                  <a:cubicBezTo>
                    <a:pt x="1094" y="71"/>
                    <a:pt x="892" y="1"/>
                    <a:pt x="6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012;p69"/>
            <p:cNvSpPr/>
            <p:nvPr/>
          </p:nvSpPr>
          <p:spPr>
            <a:xfrm>
              <a:off x="5541025" y="4755475"/>
              <a:ext cx="33100" cy="28800"/>
            </a:xfrm>
            <a:custGeom>
              <a:avLst/>
              <a:gdLst/>
              <a:ahLst/>
              <a:cxnLst/>
              <a:rect l="l" t="t" r="r" b="b"/>
              <a:pathLst>
                <a:path w="1324" h="1152" extrusionOk="0">
                  <a:moveTo>
                    <a:pt x="861" y="907"/>
                  </a:moveTo>
                  <a:cubicBezTo>
                    <a:pt x="863" y="907"/>
                    <a:pt x="848" y="921"/>
                    <a:pt x="832" y="931"/>
                  </a:cubicBezTo>
                  <a:lnTo>
                    <a:pt x="832" y="931"/>
                  </a:lnTo>
                  <a:cubicBezTo>
                    <a:pt x="834" y="930"/>
                    <a:pt x="835" y="929"/>
                    <a:pt x="836" y="928"/>
                  </a:cubicBezTo>
                  <a:cubicBezTo>
                    <a:pt x="853" y="912"/>
                    <a:pt x="860" y="907"/>
                    <a:pt x="861" y="907"/>
                  </a:cubicBezTo>
                  <a:close/>
                  <a:moveTo>
                    <a:pt x="767" y="0"/>
                  </a:moveTo>
                  <a:cubicBezTo>
                    <a:pt x="729" y="0"/>
                    <a:pt x="690" y="5"/>
                    <a:pt x="652" y="16"/>
                  </a:cubicBezTo>
                  <a:cubicBezTo>
                    <a:pt x="553" y="44"/>
                    <a:pt x="466" y="99"/>
                    <a:pt x="387" y="161"/>
                  </a:cubicBezTo>
                  <a:cubicBezTo>
                    <a:pt x="259" y="259"/>
                    <a:pt x="149" y="376"/>
                    <a:pt x="84" y="526"/>
                  </a:cubicBezTo>
                  <a:cubicBezTo>
                    <a:pt x="1" y="720"/>
                    <a:pt x="15" y="928"/>
                    <a:pt x="191" y="1065"/>
                  </a:cubicBezTo>
                  <a:cubicBezTo>
                    <a:pt x="263" y="1120"/>
                    <a:pt x="362" y="1151"/>
                    <a:pt x="460" y="1151"/>
                  </a:cubicBezTo>
                  <a:cubicBezTo>
                    <a:pt x="566" y="1151"/>
                    <a:pt x="670" y="1114"/>
                    <a:pt x="738" y="1030"/>
                  </a:cubicBezTo>
                  <a:cubicBezTo>
                    <a:pt x="767" y="995"/>
                    <a:pt x="798" y="964"/>
                    <a:pt x="831" y="933"/>
                  </a:cubicBezTo>
                  <a:lnTo>
                    <a:pt x="831" y="933"/>
                  </a:lnTo>
                  <a:cubicBezTo>
                    <a:pt x="848" y="923"/>
                    <a:pt x="867" y="907"/>
                    <a:pt x="883" y="898"/>
                  </a:cubicBezTo>
                  <a:cubicBezTo>
                    <a:pt x="922" y="877"/>
                    <a:pt x="963" y="864"/>
                    <a:pt x="1001" y="844"/>
                  </a:cubicBezTo>
                  <a:cubicBezTo>
                    <a:pt x="1097" y="793"/>
                    <a:pt x="1150" y="704"/>
                    <a:pt x="1207" y="619"/>
                  </a:cubicBezTo>
                  <a:cubicBezTo>
                    <a:pt x="1324" y="448"/>
                    <a:pt x="1243" y="182"/>
                    <a:pt x="1068" y="87"/>
                  </a:cubicBezTo>
                  <a:cubicBezTo>
                    <a:pt x="976" y="36"/>
                    <a:pt x="873" y="0"/>
                    <a:pt x="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013;p69"/>
            <p:cNvSpPr/>
            <p:nvPr/>
          </p:nvSpPr>
          <p:spPr>
            <a:xfrm>
              <a:off x="5716375" y="4657175"/>
              <a:ext cx="26900" cy="27850"/>
            </a:xfrm>
            <a:custGeom>
              <a:avLst/>
              <a:gdLst/>
              <a:ahLst/>
              <a:cxnLst/>
              <a:rect l="l" t="t" r="r" b="b"/>
              <a:pathLst>
                <a:path w="1076" h="1114" extrusionOk="0">
                  <a:moveTo>
                    <a:pt x="721" y="902"/>
                  </a:moveTo>
                  <a:cubicBezTo>
                    <a:pt x="716" y="909"/>
                    <a:pt x="711" y="914"/>
                    <a:pt x="708" y="918"/>
                  </a:cubicBezTo>
                  <a:lnTo>
                    <a:pt x="708" y="918"/>
                  </a:lnTo>
                  <a:cubicBezTo>
                    <a:pt x="712" y="913"/>
                    <a:pt x="716" y="908"/>
                    <a:pt x="721" y="902"/>
                  </a:cubicBezTo>
                  <a:close/>
                  <a:moveTo>
                    <a:pt x="643" y="0"/>
                  </a:moveTo>
                  <a:cubicBezTo>
                    <a:pt x="565" y="0"/>
                    <a:pt x="487" y="20"/>
                    <a:pt x="418" y="61"/>
                  </a:cubicBezTo>
                  <a:cubicBezTo>
                    <a:pt x="319" y="118"/>
                    <a:pt x="242" y="215"/>
                    <a:pt x="175" y="307"/>
                  </a:cubicBezTo>
                  <a:cubicBezTo>
                    <a:pt x="122" y="379"/>
                    <a:pt x="83" y="451"/>
                    <a:pt x="53" y="536"/>
                  </a:cubicBezTo>
                  <a:cubicBezTo>
                    <a:pt x="42" y="570"/>
                    <a:pt x="31" y="602"/>
                    <a:pt x="25" y="637"/>
                  </a:cubicBezTo>
                  <a:cubicBezTo>
                    <a:pt x="0" y="753"/>
                    <a:pt x="24" y="832"/>
                    <a:pt x="68" y="941"/>
                  </a:cubicBezTo>
                  <a:cubicBezTo>
                    <a:pt x="99" y="1013"/>
                    <a:pt x="207" y="1086"/>
                    <a:pt x="282" y="1103"/>
                  </a:cubicBezTo>
                  <a:cubicBezTo>
                    <a:pt x="311" y="1111"/>
                    <a:pt x="338" y="1114"/>
                    <a:pt x="365" y="1114"/>
                  </a:cubicBezTo>
                  <a:cubicBezTo>
                    <a:pt x="428" y="1114"/>
                    <a:pt x="488" y="1096"/>
                    <a:pt x="552" y="1067"/>
                  </a:cubicBezTo>
                  <a:cubicBezTo>
                    <a:pt x="618" y="1038"/>
                    <a:pt x="651" y="991"/>
                    <a:pt x="691" y="939"/>
                  </a:cubicBezTo>
                  <a:lnTo>
                    <a:pt x="691" y="939"/>
                  </a:lnTo>
                  <a:cubicBezTo>
                    <a:pt x="693" y="939"/>
                    <a:pt x="726" y="901"/>
                    <a:pt x="736" y="891"/>
                  </a:cubicBezTo>
                  <a:cubicBezTo>
                    <a:pt x="756" y="870"/>
                    <a:pt x="777" y="850"/>
                    <a:pt x="798" y="829"/>
                  </a:cubicBezTo>
                  <a:lnTo>
                    <a:pt x="798" y="829"/>
                  </a:lnTo>
                  <a:cubicBezTo>
                    <a:pt x="807" y="824"/>
                    <a:pt x="816" y="819"/>
                    <a:pt x="826" y="813"/>
                  </a:cubicBezTo>
                  <a:cubicBezTo>
                    <a:pt x="972" y="719"/>
                    <a:pt x="1075" y="586"/>
                    <a:pt x="1072" y="403"/>
                  </a:cubicBezTo>
                  <a:cubicBezTo>
                    <a:pt x="1070" y="261"/>
                    <a:pt x="1011" y="148"/>
                    <a:pt x="890" y="71"/>
                  </a:cubicBezTo>
                  <a:cubicBezTo>
                    <a:pt x="816" y="24"/>
                    <a:pt x="729" y="0"/>
                    <a:pt x="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014;p69"/>
            <p:cNvSpPr/>
            <p:nvPr/>
          </p:nvSpPr>
          <p:spPr>
            <a:xfrm>
              <a:off x="5749675" y="4676725"/>
              <a:ext cx="25550" cy="21675"/>
            </a:xfrm>
            <a:custGeom>
              <a:avLst/>
              <a:gdLst/>
              <a:ahLst/>
              <a:cxnLst/>
              <a:rect l="l" t="t" r="r" b="b"/>
              <a:pathLst>
                <a:path w="1022" h="867" extrusionOk="0">
                  <a:moveTo>
                    <a:pt x="516" y="0"/>
                  </a:moveTo>
                  <a:cubicBezTo>
                    <a:pt x="508" y="0"/>
                    <a:pt x="500" y="0"/>
                    <a:pt x="493" y="1"/>
                  </a:cubicBezTo>
                  <a:cubicBezTo>
                    <a:pt x="425" y="6"/>
                    <a:pt x="362" y="15"/>
                    <a:pt x="300" y="41"/>
                  </a:cubicBezTo>
                  <a:cubicBezTo>
                    <a:pt x="267" y="56"/>
                    <a:pt x="235" y="68"/>
                    <a:pt x="203" y="82"/>
                  </a:cubicBezTo>
                  <a:cubicBezTo>
                    <a:pt x="76" y="138"/>
                    <a:pt x="2" y="301"/>
                    <a:pt x="2" y="432"/>
                  </a:cubicBezTo>
                  <a:cubicBezTo>
                    <a:pt x="1" y="564"/>
                    <a:pt x="74" y="727"/>
                    <a:pt x="200" y="783"/>
                  </a:cubicBezTo>
                  <a:cubicBezTo>
                    <a:pt x="215" y="789"/>
                    <a:pt x="231" y="798"/>
                    <a:pt x="246" y="804"/>
                  </a:cubicBezTo>
                  <a:cubicBezTo>
                    <a:pt x="313" y="842"/>
                    <a:pt x="385" y="861"/>
                    <a:pt x="463" y="861"/>
                  </a:cubicBezTo>
                  <a:cubicBezTo>
                    <a:pt x="472" y="862"/>
                    <a:pt x="482" y="865"/>
                    <a:pt x="492" y="866"/>
                  </a:cubicBezTo>
                  <a:cubicBezTo>
                    <a:pt x="500" y="866"/>
                    <a:pt x="508" y="866"/>
                    <a:pt x="516" y="866"/>
                  </a:cubicBezTo>
                  <a:cubicBezTo>
                    <a:pt x="580" y="866"/>
                    <a:pt x="645" y="850"/>
                    <a:pt x="709" y="837"/>
                  </a:cubicBezTo>
                  <a:lnTo>
                    <a:pt x="810" y="794"/>
                  </a:lnTo>
                  <a:cubicBezTo>
                    <a:pt x="858" y="769"/>
                    <a:pt x="897" y="733"/>
                    <a:pt x="926" y="686"/>
                  </a:cubicBezTo>
                  <a:cubicBezTo>
                    <a:pt x="981" y="615"/>
                    <a:pt x="1021" y="524"/>
                    <a:pt x="1017" y="433"/>
                  </a:cubicBezTo>
                  <a:cubicBezTo>
                    <a:pt x="1013" y="358"/>
                    <a:pt x="995" y="287"/>
                    <a:pt x="960" y="221"/>
                  </a:cubicBezTo>
                  <a:cubicBezTo>
                    <a:pt x="916" y="138"/>
                    <a:pt x="805" y="47"/>
                    <a:pt x="710" y="30"/>
                  </a:cubicBezTo>
                  <a:cubicBezTo>
                    <a:pt x="647" y="18"/>
                    <a:pt x="581"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015;p69"/>
            <p:cNvSpPr/>
            <p:nvPr/>
          </p:nvSpPr>
          <p:spPr>
            <a:xfrm>
              <a:off x="5766650" y="4601275"/>
              <a:ext cx="39900" cy="23550"/>
            </a:xfrm>
            <a:custGeom>
              <a:avLst/>
              <a:gdLst/>
              <a:ahLst/>
              <a:cxnLst/>
              <a:rect l="l" t="t" r="r" b="b"/>
              <a:pathLst>
                <a:path w="1596" h="942" extrusionOk="0">
                  <a:moveTo>
                    <a:pt x="986" y="0"/>
                  </a:moveTo>
                  <a:cubicBezTo>
                    <a:pt x="672" y="0"/>
                    <a:pt x="337" y="194"/>
                    <a:pt x="159" y="432"/>
                  </a:cubicBezTo>
                  <a:cubicBezTo>
                    <a:pt x="0" y="645"/>
                    <a:pt x="217" y="940"/>
                    <a:pt x="451" y="941"/>
                  </a:cubicBezTo>
                  <a:cubicBezTo>
                    <a:pt x="606" y="941"/>
                    <a:pt x="751" y="891"/>
                    <a:pt x="901" y="859"/>
                  </a:cubicBezTo>
                  <a:cubicBezTo>
                    <a:pt x="966" y="844"/>
                    <a:pt x="1030" y="833"/>
                    <a:pt x="1091" y="812"/>
                  </a:cubicBezTo>
                  <a:cubicBezTo>
                    <a:pt x="1199" y="776"/>
                    <a:pt x="1275" y="716"/>
                    <a:pt x="1362" y="648"/>
                  </a:cubicBezTo>
                  <a:cubicBezTo>
                    <a:pt x="1595" y="464"/>
                    <a:pt x="1435" y="111"/>
                    <a:pt x="1200" y="33"/>
                  </a:cubicBezTo>
                  <a:cubicBezTo>
                    <a:pt x="1131" y="11"/>
                    <a:pt x="1059"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016;p69"/>
            <p:cNvSpPr/>
            <p:nvPr/>
          </p:nvSpPr>
          <p:spPr>
            <a:xfrm>
              <a:off x="5861425" y="4615000"/>
              <a:ext cx="30575" cy="16625"/>
            </a:xfrm>
            <a:custGeom>
              <a:avLst/>
              <a:gdLst/>
              <a:ahLst/>
              <a:cxnLst/>
              <a:rect l="l" t="t" r="r" b="b"/>
              <a:pathLst>
                <a:path w="1223" h="665" extrusionOk="0">
                  <a:moveTo>
                    <a:pt x="706" y="1"/>
                  </a:moveTo>
                  <a:cubicBezTo>
                    <a:pt x="620" y="1"/>
                    <a:pt x="533" y="17"/>
                    <a:pt x="446" y="46"/>
                  </a:cubicBezTo>
                  <a:cubicBezTo>
                    <a:pt x="291" y="98"/>
                    <a:pt x="134" y="168"/>
                    <a:pt x="48" y="312"/>
                  </a:cubicBezTo>
                  <a:cubicBezTo>
                    <a:pt x="1" y="389"/>
                    <a:pt x="37" y="476"/>
                    <a:pt x="104" y="526"/>
                  </a:cubicBezTo>
                  <a:cubicBezTo>
                    <a:pt x="218" y="610"/>
                    <a:pt x="364" y="624"/>
                    <a:pt x="500" y="646"/>
                  </a:cubicBezTo>
                  <a:cubicBezTo>
                    <a:pt x="573" y="657"/>
                    <a:pt x="639" y="665"/>
                    <a:pt x="702" y="665"/>
                  </a:cubicBezTo>
                  <a:cubicBezTo>
                    <a:pt x="809" y="665"/>
                    <a:pt x="908" y="644"/>
                    <a:pt x="1022" y="588"/>
                  </a:cubicBezTo>
                  <a:cubicBezTo>
                    <a:pt x="1223" y="488"/>
                    <a:pt x="1197" y="193"/>
                    <a:pt x="1022" y="88"/>
                  </a:cubicBezTo>
                  <a:cubicBezTo>
                    <a:pt x="920" y="27"/>
                    <a:pt x="814"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017;p69"/>
            <p:cNvSpPr/>
            <p:nvPr/>
          </p:nvSpPr>
          <p:spPr>
            <a:xfrm>
              <a:off x="5872650" y="4648175"/>
              <a:ext cx="36575" cy="22925"/>
            </a:xfrm>
            <a:custGeom>
              <a:avLst/>
              <a:gdLst/>
              <a:ahLst/>
              <a:cxnLst/>
              <a:rect l="l" t="t" r="r" b="b"/>
              <a:pathLst>
                <a:path w="1463" h="917" extrusionOk="0">
                  <a:moveTo>
                    <a:pt x="953" y="1"/>
                  </a:moveTo>
                  <a:cubicBezTo>
                    <a:pt x="899" y="1"/>
                    <a:pt x="846" y="6"/>
                    <a:pt x="787" y="19"/>
                  </a:cubicBezTo>
                  <a:cubicBezTo>
                    <a:pt x="725" y="31"/>
                    <a:pt x="662" y="46"/>
                    <a:pt x="602" y="63"/>
                  </a:cubicBezTo>
                  <a:cubicBezTo>
                    <a:pt x="443" y="105"/>
                    <a:pt x="299" y="150"/>
                    <a:pt x="173" y="260"/>
                  </a:cubicBezTo>
                  <a:cubicBezTo>
                    <a:pt x="1" y="406"/>
                    <a:pt x="47" y="723"/>
                    <a:pt x="245" y="827"/>
                  </a:cubicBezTo>
                  <a:cubicBezTo>
                    <a:pt x="385" y="900"/>
                    <a:pt x="536" y="907"/>
                    <a:pt x="691" y="912"/>
                  </a:cubicBezTo>
                  <a:cubicBezTo>
                    <a:pt x="746" y="914"/>
                    <a:pt x="804" y="917"/>
                    <a:pt x="862" y="917"/>
                  </a:cubicBezTo>
                  <a:cubicBezTo>
                    <a:pt x="952" y="917"/>
                    <a:pt x="1044" y="909"/>
                    <a:pt x="1123" y="878"/>
                  </a:cubicBezTo>
                  <a:cubicBezTo>
                    <a:pt x="1302" y="807"/>
                    <a:pt x="1462" y="655"/>
                    <a:pt x="1452" y="446"/>
                  </a:cubicBezTo>
                  <a:cubicBezTo>
                    <a:pt x="1444" y="267"/>
                    <a:pt x="1320" y="41"/>
                    <a:pt x="1123" y="14"/>
                  </a:cubicBezTo>
                  <a:cubicBezTo>
                    <a:pt x="1062" y="6"/>
                    <a:pt x="1007"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018;p69"/>
            <p:cNvSpPr/>
            <p:nvPr/>
          </p:nvSpPr>
          <p:spPr>
            <a:xfrm>
              <a:off x="5948500" y="4655675"/>
              <a:ext cx="27625" cy="20925"/>
            </a:xfrm>
            <a:custGeom>
              <a:avLst/>
              <a:gdLst/>
              <a:ahLst/>
              <a:cxnLst/>
              <a:rect l="l" t="t" r="r" b="b"/>
              <a:pathLst>
                <a:path w="1105" h="837" extrusionOk="0">
                  <a:moveTo>
                    <a:pt x="516" y="0"/>
                  </a:moveTo>
                  <a:cubicBezTo>
                    <a:pt x="409" y="0"/>
                    <a:pt x="287" y="22"/>
                    <a:pt x="206" y="80"/>
                  </a:cubicBezTo>
                  <a:cubicBezTo>
                    <a:pt x="51" y="189"/>
                    <a:pt x="1" y="404"/>
                    <a:pt x="146" y="549"/>
                  </a:cubicBezTo>
                  <a:cubicBezTo>
                    <a:pt x="184" y="586"/>
                    <a:pt x="228" y="616"/>
                    <a:pt x="273" y="642"/>
                  </a:cubicBezTo>
                  <a:cubicBezTo>
                    <a:pt x="286" y="650"/>
                    <a:pt x="292" y="653"/>
                    <a:pt x="292" y="653"/>
                  </a:cubicBezTo>
                  <a:cubicBezTo>
                    <a:pt x="293" y="653"/>
                    <a:pt x="280" y="644"/>
                    <a:pt x="267" y="633"/>
                  </a:cubicBezTo>
                  <a:lnTo>
                    <a:pt x="267" y="633"/>
                  </a:lnTo>
                  <a:cubicBezTo>
                    <a:pt x="289" y="651"/>
                    <a:pt x="376" y="705"/>
                    <a:pt x="367" y="705"/>
                  </a:cubicBezTo>
                  <a:cubicBezTo>
                    <a:pt x="365" y="705"/>
                    <a:pt x="359" y="702"/>
                    <a:pt x="346" y="697"/>
                  </a:cubicBezTo>
                  <a:cubicBezTo>
                    <a:pt x="337" y="692"/>
                    <a:pt x="332" y="690"/>
                    <a:pt x="331" y="690"/>
                  </a:cubicBezTo>
                  <a:lnTo>
                    <a:pt x="331" y="690"/>
                  </a:lnTo>
                  <a:cubicBezTo>
                    <a:pt x="323" y="690"/>
                    <a:pt x="390" y="734"/>
                    <a:pt x="390" y="734"/>
                  </a:cubicBezTo>
                  <a:cubicBezTo>
                    <a:pt x="433" y="767"/>
                    <a:pt x="453" y="781"/>
                    <a:pt x="504" y="803"/>
                  </a:cubicBezTo>
                  <a:cubicBezTo>
                    <a:pt x="561" y="827"/>
                    <a:pt x="620" y="837"/>
                    <a:pt x="680" y="837"/>
                  </a:cubicBezTo>
                  <a:cubicBezTo>
                    <a:pt x="723" y="837"/>
                    <a:pt x="766" y="832"/>
                    <a:pt x="809" y="823"/>
                  </a:cubicBezTo>
                  <a:cubicBezTo>
                    <a:pt x="1020" y="781"/>
                    <a:pt x="1105" y="549"/>
                    <a:pt x="1071" y="363"/>
                  </a:cubicBezTo>
                  <a:cubicBezTo>
                    <a:pt x="1026" y="127"/>
                    <a:pt x="797" y="22"/>
                    <a:pt x="582" y="3"/>
                  </a:cubicBezTo>
                  <a:cubicBezTo>
                    <a:pt x="561" y="1"/>
                    <a:pt x="539"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019;p69"/>
            <p:cNvSpPr/>
            <p:nvPr/>
          </p:nvSpPr>
          <p:spPr>
            <a:xfrm>
              <a:off x="5744350" y="4829100"/>
              <a:ext cx="36450" cy="25050"/>
            </a:xfrm>
            <a:custGeom>
              <a:avLst/>
              <a:gdLst/>
              <a:ahLst/>
              <a:cxnLst/>
              <a:rect l="l" t="t" r="r" b="b"/>
              <a:pathLst>
                <a:path w="1458" h="1002" extrusionOk="0">
                  <a:moveTo>
                    <a:pt x="405" y="0"/>
                  </a:moveTo>
                  <a:cubicBezTo>
                    <a:pt x="200" y="0"/>
                    <a:pt x="0" y="69"/>
                    <a:pt x="35" y="322"/>
                  </a:cubicBezTo>
                  <a:cubicBezTo>
                    <a:pt x="60" y="516"/>
                    <a:pt x="308" y="595"/>
                    <a:pt x="448" y="691"/>
                  </a:cubicBezTo>
                  <a:cubicBezTo>
                    <a:pt x="618" y="807"/>
                    <a:pt x="752" y="941"/>
                    <a:pt x="957" y="992"/>
                  </a:cubicBezTo>
                  <a:cubicBezTo>
                    <a:pt x="982" y="999"/>
                    <a:pt x="1008" y="1002"/>
                    <a:pt x="1035" y="1002"/>
                  </a:cubicBezTo>
                  <a:cubicBezTo>
                    <a:pt x="1245" y="1002"/>
                    <a:pt x="1458" y="801"/>
                    <a:pt x="1373" y="577"/>
                  </a:cubicBezTo>
                  <a:cubicBezTo>
                    <a:pt x="1308" y="407"/>
                    <a:pt x="1232" y="295"/>
                    <a:pt x="1075" y="201"/>
                  </a:cubicBezTo>
                  <a:cubicBezTo>
                    <a:pt x="949" y="125"/>
                    <a:pt x="810" y="68"/>
                    <a:pt x="668" y="33"/>
                  </a:cubicBezTo>
                  <a:cubicBezTo>
                    <a:pt x="594" y="15"/>
                    <a:pt x="499" y="0"/>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020;p69"/>
            <p:cNvSpPr/>
            <p:nvPr/>
          </p:nvSpPr>
          <p:spPr>
            <a:xfrm>
              <a:off x="5773275" y="4782450"/>
              <a:ext cx="26325" cy="20625"/>
            </a:xfrm>
            <a:custGeom>
              <a:avLst/>
              <a:gdLst/>
              <a:ahLst/>
              <a:cxnLst/>
              <a:rect l="l" t="t" r="r" b="b"/>
              <a:pathLst>
                <a:path w="1053" h="825" extrusionOk="0">
                  <a:moveTo>
                    <a:pt x="517" y="0"/>
                  </a:moveTo>
                  <a:cubicBezTo>
                    <a:pt x="499" y="0"/>
                    <a:pt x="482" y="1"/>
                    <a:pt x="465" y="2"/>
                  </a:cubicBezTo>
                  <a:cubicBezTo>
                    <a:pt x="351" y="12"/>
                    <a:pt x="252" y="45"/>
                    <a:pt x="162" y="115"/>
                  </a:cubicBezTo>
                  <a:cubicBezTo>
                    <a:pt x="96" y="165"/>
                    <a:pt x="47" y="224"/>
                    <a:pt x="24" y="306"/>
                  </a:cubicBezTo>
                  <a:cubicBezTo>
                    <a:pt x="1" y="383"/>
                    <a:pt x="2" y="497"/>
                    <a:pt x="55" y="567"/>
                  </a:cubicBezTo>
                  <a:cubicBezTo>
                    <a:pt x="95" y="620"/>
                    <a:pt x="127" y="660"/>
                    <a:pt x="182" y="696"/>
                  </a:cubicBezTo>
                  <a:cubicBezTo>
                    <a:pt x="223" y="722"/>
                    <a:pt x="265" y="729"/>
                    <a:pt x="307" y="743"/>
                  </a:cubicBezTo>
                  <a:cubicBezTo>
                    <a:pt x="329" y="750"/>
                    <a:pt x="352" y="757"/>
                    <a:pt x="374" y="765"/>
                  </a:cubicBezTo>
                  <a:lnTo>
                    <a:pt x="374" y="765"/>
                  </a:lnTo>
                  <a:cubicBezTo>
                    <a:pt x="407" y="781"/>
                    <a:pt x="442" y="798"/>
                    <a:pt x="479" y="806"/>
                  </a:cubicBezTo>
                  <a:cubicBezTo>
                    <a:pt x="536" y="821"/>
                    <a:pt x="583" y="818"/>
                    <a:pt x="637" y="825"/>
                  </a:cubicBezTo>
                  <a:cubicBezTo>
                    <a:pt x="631" y="824"/>
                    <a:pt x="626" y="823"/>
                    <a:pt x="620" y="822"/>
                  </a:cubicBezTo>
                  <a:lnTo>
                    <a:pt x="620" y="822"/>
                  </a:lnTo>
                  <a:cubicBezTo>
                    <a:pt x="629" y="823"/>
                    <a:pt x="639" y="823"/>
                    <a:pt x="648" y="823"/>
                  </a:cubicBezTo>
                  <a:cubicBezTo>
                    <a:pt x="763" y="823"/>
                    <a:pt x="868" y="781"/>
                    <a:pt x="945" y="682"/>
                  </a:cubicBezTo>
                  <a:cubicBezTo>
                    <a:pt x="1034" y="567"/>
                    <a:pt x="1052" y="397"/>
                    <a:pt x="975" y="269"/>
                  </a:cubicBezTo>
                  <a:cubicBezTo>
                    <a:pt x="923" y="184"/>
                    <a:pt x="861" y="111"/>
                    <a:pt x="773" y="62"/>
                  </a:cubicBezTo>
                  <a:cubicBezTo>
                    <a:pt x="695" y="20"/>
                    <a:pt x="605"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021;p69"/>
            <p:cNvSpPr/>
            <p:nvPr/>
          </p:nvSpPr>
          <p:spPr>
            <a:xfrm>
              <a:off x="5806650" y="4747900"/>
              <a:ext cx="22575" cy="20125"/>
            </a:xfrm>
            <a:custGeom>
              <a:avLst/>
              <a:gdLst/>
              <a:ahLst/>
              <a:cxnLst/>
              <a:rect l="l" t="t" r="r" b="b"/>
              <a:pathLst>
                <a:path w="903" h="805" extrusionOk="0">
                  <a:moveTo>
                    <a:pt x="444" y="0"/>
                  </a:moveTo>
                  <a:cubicBezTo>
                    <a:pt x="425" y="0"/>
                    <a:pt x="410" y="3"/>
                    <a:pt x="384" y="7"/>
                  </a:cubicBezTo>
                  <a:cubicBezTo>
                    <a:pt x="380" y="6"/>
                    <a:pt x="377" y="6"/>
                    <a:pt x="373" y="6"/>
                  </a:cubicBezTo>
                  <a:cubicBezTo>
                    <a:pt x="355" y="6"/>
                    <a:pt x="338" y="10"/>
                    <a:pt x="322" y="17"/>
                  </a:cubicBezTo>
                  <a:cubicBezTo>
                    <a:pt x="287" y="30"/>
                    <a:pt x="253" y="45"/>
                    <a:pt x="219" y="60"/>
                  </a:cubicBezTo>
                  <a:cubicBezTo>
                    <a:pt x="209" y="65"/>
                    <a:pt x="198" y="69"/>
                    <a:pt x="188" y="75"/>
                  </a:cubicBezTo>
                  <a:cubicBezTo>
                    <a:pt x="131" y="108"/>
                    <a:pt x="86" y="153"/>
                    <a:pt x="52" y="211"/>
                  </a:cubicBezTo>
                  <a:cubicBezTo>
                    <a:pt x="17" y="270"/>
                    <a:pt x="1" y="333"/>
                    <a:pt x="1" y="403"/>
                  </a:cubicBezTo>
                  <a:cubicBezTo>
                    <a:pt x="1" y="471"/>
                    <a:pt x="18" y="535"/>
                    <a:pt x="52" y="595"/>
                  </a:cubicBezTo>
                  <a:cubicBezTo>
                    <a:pt x="84" y="651"/>
                    <a:pt x="129" y="695"/>
                    <a:pt x="186" y="730"/>
                  </a:cubicBezTo>
                  <a:cubicBezTo>
                    <a:pt x="196" y="735"/>
                    <a:pt x="207" y="739"/>
                    <a:pt x="217" y="744"/>
                  </a:cubicBezTo>
                  <a:cubicBezTo>
                    <a:pt x="250" y="760"/>
                    <a:pt x="285" y="774"/>
                    <a:pt x="320" y="788"/>
                  </a:cubicBezTo>
                  <a:cubicBezTo>
                    <a:pt x="336" y="795"/>
                    <a:pt x="353" y="799"/>
                    <a:pt x="371" y="799"/>
                  </a:cubicBezTo>
                  <a:cubicBezTo>
                    <a:pt x="374" y="799"/>
                    <a:pt x="378" y="798"/>
                    <a:pt x="382" y="798"/>
                  </a:cubicBezTo>
                  <a:cubicBezTo>
                    <a:pt x="408" y="802"/>
                    <a:pt x="423" y="804"/>
                    <a:pt x="442" y="804"/>
                  </a:cubicBezTo>
                  <a:cubicBezTo>
                    <a:pt x="448" y="804"/>
                    <a:pt x="456" y="804"/>
                    <a:pt x="464" y="803"/>
                  </a:cubicBezTo>
                  <a:lnTo>
                    <a:pt x="502" y="800"/>
                  </a:lnTo>
                  <a:cubicBezTo>
                    <a:pt x="507" y="800"/>
                    <a:pt x="511" y="800"/>
                    <a:pt x="515" y="800"/>
                  </a:cubicBezTo>
                  <a:cubicBezTo>
                    <a:pt x="565" y="800"/>
                    <a:pt x="612" y="789"/>
                    <a:pt x="656" y="765"/>
                  </a:cubicBezTo>
                  <a:cubicBezTo>
                    <a:pt x="704" y="750"/>
                    <a:pt x="748" y="721"/>
                    <a:pt x="784" y="683"/>
                  </a:cubicBezTo>
                  <a:cubicBezTo>
                    <a:pt x="822" y="646"/>
                    <a:pt x="849" y="604"/>
                    <a:pt x="866" y="555"/>
                  </a:cubicBezTo>
                  <a:cubicBezTo>
                    <a:pt x="890" y="507"/>
                    <a:pt x="902" y="457"/>
                    <a:pt x="900" y="401"/>
                  </a:cubicBezTo>
                  <a:cubicBezTo>
                    <a:pt x="895" y="298"/>
                    <a:pt x="862" y="193"/>
                    <a:pt x="785" y="121"/>
                  </a:cubicBezTo>
                  <a:cubicBezTo>
                    <a:pt x="758" y="100"/>
                    <a:pt x="730" y="80"/>
                    <a:pt x="704" y="59"/>
                  </a:cubicBezTo>
                  <a:cubicBezTo>
                    <a:pt x="643" y="23"/>
                    <a:pt x="576" y="4"/>
                    <a:pt x="506" y="4"/>
                  </a:cubicBezTo>
                  <a:lnTo>
                    <a:pt x="466" y="1"/>
                  </a:lnTo>
                  <a:cubicBezTo>
                    <a:pt x="458" y="1"/>
                    <a:pt x="451"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022;p69"/>
            <p:cNvSpPr/>
            <p:nvPr/>
          </p:nvSpPr>
          <p:spPr>
            <a:xfrm>
              <a:off x="5976425" y="4718125"/>
              <a:ext cx="44200" cy="21900"/>
            </a:xfrm>
            <a:custGeom>
              <a:avLst/>
              <a:gdLst/>
              <a:ahLst/>
              <a:cxnLst/>
              <a:rect l="l" t="t" r="r" b="b"/>
              <a:pathLst>
                <a:path w="1768" h="876" extrusionOk="0">
                  <a:moveTo>
                    <a:pt x="1033" y="5"/>
                  </a:moveTo>
                  <a:cubicBezTo>
                    <a:pt x="971" y="5"/>
                    <a:pt x="909" y="8"/>
                    <a:pt x="848" y="8"/>
                  </a:cubicBezTo>
                  <a:cubicBezTo>
                    <a:pt x="635" y="9"/>
                    <a:pt x="437" y="0"/>
                    <a:pt x="244" y="103"/>
                  </a:cubicBezTo>
                  <a:cubicBezTo>
                    <a:pt x="1" y="234"/>
                    <a:pt x="48" y="551"/>
                    <a:pt x="244" y="690"/>
                  </a:cubicBezTo>
                  <a:cubicBezTo>
                    <a:pt x="409" y="808"/>
                    <a:pt x="614" y="812"/>
                    <a:pt x="809" y="839"/>
                  </a:cubicBezTo>
                  <a:cubicBezTo>
                    <a:pt x="931" y="856"/>
                    <a:pt x="1043" y="875"/>
                    <a:pt x="1152" y="875"/>
                  </a:cubicBezTo>
                  <a:cubicBezTo>
                    <a:pt x="1261" y="875"/>
                    <a:pt x="1368" y="856"/>
                    <a:pt x="1482" y="798"/>
                  </a:cubicBezTo>
                  <a:cubicBezTo>
                    <a:pt x="1767" y="652"/>
                    <a:pt x="1712" y="271"/>
                    <a:pt x="1482" y="112"/>
                  </a:cubicBezTo>
                  <a:cubicBezTo>
                    <a:pt x="1349" y="20"/>
                    <a:pt x="1192" y="5"/>
                    <a:pt x="1033"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023;p69"/>
            <p:cNvSpPr/>
            <p:nvPr/>
          </p:nvSpPr>
          <p:spPr>
            <a:xfrm>
              <a:off x="5998175" y="4690950"/>
              <a:ext cx="23375" cy="19200"/>
            </a:xfrm>
            <a:custGeom>
              <a:avLst/>
              <a:gdLst/>
              <a:ahLst/>
              <a:cxnLst/>
              <a:rect l="l" t="t" r="r" b="b"/>
              <a:pathLst>
                <a:path w="935" h="768" extrusionOk="0">
                  <a:moveTo>
                    <a:pt x="300" y="715"/>
                  </a:moveTo>
                  <a:cubicBezTo>
                    <a:pt x="314" y="717"/>
                    <a:pt x="329" y="719"/>
                    <a:pt x="343" y="721"/>
                  </a:cubicBezTo>
                  <a:lnTo>
                    <a:pt x="343" y="721"/>
                  </a:lnTo>
                  <a:cubicBezTo>
                    <a:pt x="346" y="722"/>
                    <a:pt x="348" y="722"/>
                    <a:pt x="350" y="723"/>
                  </a:cubicBezTo>
                  <a:lnTo>
                    <a:pt x="350" y="723"/>
                  </a:lnTo>
                  <a:cubicBezTo>
                    <a:pt x="333" y="720"/>
                    <a:pt x="316" y="718"/>
                    <a:pt x="300" y="715"/>
                  </a:cubicBezTo>
                  <a:close/>
                  <a:moveTo>
                    <a:pt x="512" y="0"/>
                  </a:moveTo>
                  <a:cubicBezTo>
                    <a:pt x="450" y="0"/>
                    <a:pt x="388" y="10"/>
                    <a:pt x="336" y="28"/>
                  </a:cubicBezTo>
                  <a:cubicBezTo>
                    <a:pt x="223" y="64"/>
                    <a:pt x="120" y="138"/>
                    <a:pt x="59" y="241"/>
                  </a:cubicBezTo>
                  <a:cubicBezTo>
                    <a:pt x="26" y="298"/>
                    <a:pt x="1" y="360"/>
                    <a:pt x="4" y="430"/>
                  </a:cubicBezTo>
                  <a:cubicBezTo>
                    <a:pt x="8" y="524"/>
                    <a:pt x="54" y="642"/>
                    <a:pt x="150" y="688"/>
                  </a:cubicBezTo>
                  <a:cubicBezTo>
                    <a:pt x="206" y="715"/>
                    <a:pt x="257" y="731"/>
                    <a:pt x="317" y="731"/>
                  </a:cubicBezTo>
                  <a:cubicBezTo>
                    <a:pt x="332" y="731"/>
                    <a:pt x="347" y="730"/>
                    <a:pt x="362" y="728"/>
                  </a:cubicBezTo>
                  <a:lnTo>
                    <a:pt x="362" y="728"/>
                  </a:lnTo>
                  <a:cubicBezTo>
                    <a:pt x="362" y="728"/>
                    <a:pt x="362" y="728"/>
                    <a:pt x="362" y="728"/>
                  </a:cubicBezTo>
                  <a:cubicBezTo>
                    <a:pt x="362" y="728"/>
                    <a:pt x="363" y="728"/>
                    <a:pt x="364" y="728"/>
                  </a:cubicBezTo>
                  <a:lnTo>
                    <a:pt x="364" y="728"/>
                  </a:lnTo>
                  <a:cubicBezTo>
                    <a:pt x="366" y="728"/>
                    <a:pt x="368" y="728"/>
                    <a:pt x="371" y="728"/>
                  </a:cubicBezTo>
                  <a:lnTo>
                    <a:pt x="371" y="728"/>
                  </a:lnTo>
                  <a:cubicBezTo>
                    <a:pt x="423" y="751"/>
                    <a:pt x="473" y="767"/>
                    <a:pt x="535" y="768"/>
                  </a:cubicBezTo>
                  <a:cubicBezTo>
                    <a:pt x="538" y="768"/>
                    <a:pt x="541" y="768"/>
                    <a:pt x="545" y="768"/>
                  </a:cubicBezTo>
                  <a:cubicBezTo>
                    <a:pt x="597" y="768"/>
                    <a:pt x="638" y="757"/>
                    <a:pt x="681" y="741"/>
                  </a:cubicBezTo>
                  <a:lnTo>
                    <a:pt x="681" y="741"/>
                  </a:lnTo>
                  <a:cubicBezTo>
                    <a:pt x="675" y="744"/>
                    <a:pt x="668" y="747"/>
                    <a:pt x="661" y="750"/>
                  </a:cubicBezTo>
                  <a:cubicBezTo>
                    <a:pt x="672" y="746"/>
                    <a:pt x="681" y="744"/>
                    <a:pt x="691" y="742"/>
                  </a:cubicBezTo>
                  <a:cubicBezTo>
                    <a:pt x="828" y="716"/>
                    <a:pt x="934" y="560"/>
                    <a:pt x="931" y="425"/>
                  </a:cubicBezTo>
                  <a:cubicBezTo>
                    <a:pt x="929" y="272"/>
                    <a:pt x="858" y="138"/>
                    <a:pt x="728" y="54"/>
                  </a:cubicBezTo>
                  <a:cubicBezTo>
                    <a:pt x="669" y="16"/>
                    <a:pt x="590" y="0"/>
                    <a:pt x="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024;p69"/>
            <p:cNvSpPr/>
            <p:nvPr/>
          </p:nvSpPr>
          <p:spPr>
            <a:xfrm>
              <a:off x="6028450" y="4781300"/>
              <a:ext cx="39975" cy="22650"/>
            </a:xfrm>
            <a:custGeom>
              <a:avLst/>
              <a:gdLst/>
              <a:ahLst/>
              <a:cxnLst/>
              <a:rect l="l" t="t" r="r" b="b"/>
              <a:pathLst>
                <a:path w="1599" h="906" extrusionOk="0">
                  <a:moveTo>
                    <a:pt x="424" y="0"/>
                  </a:moveTo>
                  <a:cubicBezTo>
                    <a:pt x="352" y="0"/>
                    <a:pt x="280" y="8"/>
                    <a:pt x="210" y="29"/>
                  </a:cubicBezTo>
                  <a:cubicBezTo>
                    <a:pt x="78" y="68"/>
                    <a:pt x="1" y="265"/>
                    <a:pt x="122" y="364"/>
                  </a:cubicBezTo>
                  <a:cubicBezTo>
                    <a:pt x="256" y="475"/>
                    <a:pt x="413" y="535"/>
                    <a:pt x="562" y="621"/>
                  </a:cubicBezTo>
                  <a:cubicBezTo>
                    <a:pt x="727" y="715"/>
                    <a:pt x="864" y="844"/>
                    <a:pt x="1052" y="893"/>
                  </a:cubicBezTo>
                  <a:cubicBezTo>
                    <a:pt x="1083" y="902"/>
                    <a:pt x="1114" y="905"/>
                    <a:pt x="1143" y="905"/>
                  </a:cubicBezTo>
                  <a:cubicBezTo>
                    <a:pt x="1428" y="905"/>
                    <a:pt x="1599" y="545"/>
                    <a:pt x="1387" y="319"/>
                  </a:cubicBezTo>
                  <a:cubicBezTo>
                    <a:pt x="1234" y="158"/>
                    <a:pt x="1013" y="99"/>
                    <a:pt x="801" y="53"/>
                  </a:cubicBezTo>
                  <a:cubicBezTo>
                    <a:pt x="678" y="26"/>
                    <a:pt x="551"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025;p69"/>
            <p:cNvSpPr/>
            <p:nvPr/>
          </p:nvSpPr>
          <p:spPr>
            <a:xfrm>
              <a:off x="6043075" y="4749550"/>
              <a:ext cx="27250" cy="20775"/>
            </a:xfrm>
            <a:custGeom>
              <a:avLst/>
              <a:gdLst/>
              <a:ahLst/>
              <a:cxnLst/>
              <a:rect l="l" t="t" r="r" b="b"/>
              <a:pathLst>
                <a:path w="1090" h="831" extrusionOk="0">
                  <a:moveTo>
                    <a:pt x="448" y="782"/>
                  </a:moveTo>
                  <a:lnTo>
                    <a:pt x="448" y="782"/>
                  </a:lnTo>
                  <a:cubicBezTo>
                    <a:pt x="450" y="782"/>
                    <a:pt x="452" y="783"/>
                    <a:pt x="453" y="784"/>
                  </a:cubicBezTo>
                  <a:cubicBezTo>
                    <a:pt x="452" y="783"/>
                    <a:pt x="450" y="782"/>
                    <a:pt x="448" y="782"/>
                  </a:cubicBezTo>
                  <a:close/>
                  <a:moveTo>
                    <a:pt x="544" y="813"/>
                  </a:moveTo>
                  <a:cubicBezTo>
                    <a:pt x="550" y="814"/>
                    <a:pt x="555" y="815"/>
                    <a:pt x="560" y="816"/>
                  </a:cubicBezTo>
                  <a:lnTo>
                    <a:pt x="560" y="816"/>
                  </a:lnTo>
                  <a:cubicBezTo>
                    <a:pt x="555" y="815"/>
                    <a:pt x="549" y="814"/>
                    <a:pt x="544" y="813"/>
                  </a:cubicBezTo>
                  <a:close/>
                  <a:moveTo>
                    <a:pt x="528" y="0"/>
                  </a:moveTo>
                  <a:cubicBezTo>
                    <a:pt x="484" y="0"/>
                    <a:pt x="439" y="5"/>
                    <a:pt x="397" y="15"/>
                  </a:cubicBezTo>
                  <a:cubicBezTo>
                    <a:pt x="309" y="35"/>
                    <a:pt x="216" y="77"/>
                    <a:pt x="150" y="139"/>
                  </a:cubicBezTo>
                  <a:cubicBezTo>
                    <a:pt x="10" y="278"/>
                    <a:pt x="1" y="490"/>
                    <a:pt x="134" y="637"/>
                  </a:cubicBezTo>
                  <a:cubicBezTo>
                    <a:pt x="205" y="716"/>
                    <a:pt x="307" y="735"/>
                    <a:pt x="404" y="766"/>
                  </a:cubicBezTo>
                  <a:lnTo>
                    <a:pt x="404" y="766"/>
                  </a:lnTo>
                  <a:cubicBezTo>
                    <a:pt x="421" y="775"/>
                    <a:pt x="439" y="783"/>
                    <a:pt x="457" y="791"/>
                  </a:cubicBezTo>
                  <a:cubicBezTo>
                    <a:pt x="501" y="809"/>
                    <a:pt x="546" y="817"/>
                    <a:pt x="591" y="822"/>
                  </a:cubicBezTo>
                  <a:lnTo>
                    <a:pt x="591" y="822"/>
                  </a:lnTo>
                  <a:cubicBezTo>
                    <a:pt x="620" y="828"/>
                    <a:pt x="648" y="831"/>
                    <a:pt x="676" y="831"/>
                  </a:cubicBezTo>
                  <a:cubicBezTo>
                    <a:pt x="792" y="831"/>
                    <a:pt x="901" y="782"/>
                    <a:pt x="976" y="685"/>
                  </a:cubicBezTo>
                  <a:cubicBezTo>
                    <a:pt x="1063" y="571"/>
                    <a:pt x="1089" y="391"/>
                    <a:pt x="1006" y="266"/>
                  </a:cubicBezTo>
                  <a:cubicBezTo>
                    <a:pt x="928" y="153"/>
                    <a:pt x="842" y="55"/>
                    <a:pt x="702" y="21"/>
                  </a:cubicBezTo>
                  <a:cubicBezTo>
                    <a:pt x="646" y="8"/>
                    <a:pt x="587"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026;p69"/>
            <p:cNvSpPr/>
            <p:nvPr/>
          </p:nvSpPr>
          <p:spPr>
            <a:xfrm>
              <a:off x="5625525" y="4878750"/>
              <a:ext cx="32600" cy="22725"/>
            </a:xfrm>
            <a:custGeom>
              <a:avLst/>
              <a:gdLst/>
              <a:ahLst/>
              <a:cxnLst/>
              <a:rect l="l" t="t" r="r" b="b"/>
              <a:pathLst>
                <a:path w="1304" h="909" extrusionOk="0">
                  <a:moveTo>
                    <a:pt x="409" y="1"/>
                  </a:moveTo>
                  <a:cubicBezTo>
                    <a:pt x="305" y="1"/>
                    <a:pt x="205" y="22"/>
                    <a:pt x="120" y="70"/>
                  </a:cubicBezTo>
                  <a:cubicBezTo>
                    <a:pt x="1" y="137"/>
                    <a:pt x="3" y="283"/>
                    <a:pt x="80" y="377"/>
                  </a:cubicBezTo>
                  <a:cubicBezTo>
                    <a:pt x="168" y="485"/>
                    <a:pt x="300" y="536"/>
                    <a:pt x="408" y="621"/>
                  </a:cubicBezTo>
                  <a:cubicBezTo>
                    <a:pt x="534" y="719"/>
                    <a:pt x="623" y="814"/>
                    <a:pt x="774" y="877"/>
                  </a:cubicBezTo>
                  <a:cubicBezTo>
                    <a:pt x="825" y="898"/>
                    <a:pt x="876" y="908"/>
                    <a:pt x="924" y="908"/>
                  </a:cubicBezTo>
                  <a:cubicBezTo>
                    <a:pt x="1145" y="908"/>
                    <a:pt x="1304" y="697"/>
                    <a:pt x="1196" y="454"/>
                  </a:cubicBezTo>
                  <a:cubicBezTo>
                    <a:pt x="1081" y="198"/>
                    <a:pt x="724" y="1"/>
                    <a:pt x="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027;p69"/>
            <p:cNvSpPr/>
            <p:nvPr/>
          </p:nvSpPr>
          <p:spPr>
            <a:xfrm>
              <a:off x="5587375" y="4911550"/>
              <a:ext cx="22900" cy="21250"/>
            </a:xfrm>
            <a:custGeom>
              <a:avLst/>
              <a:gdLst/>
              <a:ahLst/>
              <a:cxnLst/>
              <a:rect l="l" t="t" r="r" b="b"/>
              <a:pathLst>
                <a:path w="916" h="850" extrusionOk="0">
                  <a:moveTo>
                    <a:pt x="294" y="0"/>
                  </a:moveTo>
                  <a:cubicBezTo>
                    <a:pt x="201" y="0"/>
                    <a:pt x="110" y="35"/>
                    <a:pt x="59" y="126"/>
                  </a:cubicBezTo>
                  <a:cubicBezTo>
                    <a:pt x="0" y="234"/>
                    <a:pt x="21" y="346"/>
                    <a:pt x="64" y="454"/>
                  </a:cubicBezTo>
                  <a:cubicBezTo>
                    <a:pt x="85" y="506"/>
                    <a:pt x="104" y="554"/>
                    <a:pt x="137" y="599"/>
                  </a:cubicBezTo>
                  <a:cubicBezTo>
                    <a:pt x="174" y="651"/>
                    <a:pt x="214" y="698"/>
                    <a:pt x="258" y="745"/>
                  </a:cubicBezTo>
                  <a:cubicBezTo>
                    <a:pt x="324" y="814"/>
                    <a:pt x="420" y="850"/>
                    <a:pt x="516" y="850"/>
                  </a:cubicBezTo>
                  <a:cubicBezTo>
                    <a:pt x="610" y="850"/>
                    <a:pt x="705" y="815"/>
                    <a:pt x="769" y="745"/>
                  </a:cubicBezTo>
                  <a:cubicBezTo>
                    <a:pt x="899" y="603"/>
                    <a:pt x="916" y="372"/>
                    <a:pt x="769" y="233"/>
                  </a:cubicBezTo>
                  <a:cubicBezTo>
                    <a:pt x="723" y="189"/>
                    <a:pt x="676" y="150"/>
                    <a:pt x="624" y="112"/>
                  </a:cubicBezTo>
                  <a:cubicBezTo>
                    <a:pt x="575" y="76"/>
                    <a:pt x="518" y="57"/>
                    <a:pt x="461" y="33"/>
                  </a:cubicBezTo>
                  <a:cubicBezTo>
                    <a:pt x="410" y="13"/>
                    <a:pt x="351" y="0"/>
                    <a:pt x="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028;p69"/>
            <p:cNvSpPr/>
            <p:nvPr/>
          </p:nvSpPr>
          <p:spPr>
            <a:xfrm>
              <a:off x="5664800" y="4857250"/>
              <a:ext cx="26100" cy="23100"/>
            </a:xfrm>
            <a:custGeom>
              <a:avLst/>
              <a:gdLst/>
              <a:ahLst/>
              <a:cxnLst/>
              <a:rect l="l" t="t" r="r" b="b"/>
              <a:pathLst>
                <a:path w="1044" h="924" extrusionOk="0">
                  <a:moveTo>
                    <a:pt x="389" y="1"/>
                  </a:moveTo>
                  <a:cubicBezTo>
                    <a:pt x="351" y="1"/>
                    <a:pt x="312" y="6"/>
                    <a:pt x="274" y="18"/>
                  </a:cubicBezTo>
                  <a:cubicBezTo>
                    <a:pt x="167" y="50"/>
                    <a:pt x="88" y="121"/>
                    <a:pt x="45" y="222"/>
                  </a:cubicBezTo>
                  <a:cubicBezTo>
                    <a:pt x="6" y="318"/>
                    <a:pt x="0" y="448"/>
                    <a:pt x="64" y="538"/>
                  </a:cubicBezTo>
                  <a:cubicBezTo>
                    <a:pt x="85" y="566"/>
                    <a:pt x="105" y="598"/>
                    <a:pt x="130" y="622"/>
                  </a:cubicBezTo>
                  <a:cubicBezTo>
                    <a:pt x="146" y="638"/>
                    <a:pt x="165" y="650"/>
                    <a:pt x="184" y="663"/>
                  </a:cubicBezTo>
                  <a:lnTo>
                    <a:pt x="184" y="663"/>
                  </a:lnTo>
                  <a:cubicBezTo>
                    <a:pt x="185" y="664"/>
                    <a:pt x="185" y="664"/>
                    <a:pt x="186" y="665"/>
                  </a:cubicBezTo>
                  <a:cubicBezTo>
                    <a:pt x="195" y="677"/>
                    <a:pt x="207" y="687"/>
                    <a:pt x="218" y="698"/>
                  </a:cubicBezTo>
                  <a:cubicBezTo>
                    <a:pt x="255" y="736"/>
                    <a:pt x="292" y="772"/>
                    <a:pt x="328" y="811"/>
                  </a:cubicBezTo>
                  <a:cubicBezTo>
                    <a:pt x="401" y="887"/>
                    <a:pt x="502" y="924"/>
                    <a:pt x="602" y="924"/>
                  </a:cubicBezTo>
                  <a:cubicBezTo>
                    <a:pt x="689" y="924"/>
                    <a:pt x="777" y="896"/>
                    <a:pt x="846" y="842"/>
                  </a:cubicBezTo>
                  <a:cubicBezTo>
                    <a:pt x="1003" y="720"/>
                    <a:pt x="1043" y="507"/>
                    <a:pt x="948" y="333"/>
                  </a:cubicBezTo>
                  <a:cubicBezTo>
                    <a:pt x="882" y="213"/>
                    <a:pt x="780" y="119"/>
                    <a:pt x="655" y="65"/>
                  </a:cubicBezTo>
                  <a:cubicBezTo>
                    <a:pt x="571" y="29"/>
                    <a:pt x="480" y="1"/>
                    <a:pt x="3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029;p69"/>
            <p:cNvSpPr/>
            <p:nvPr/>
          </p:nvSpPr>
          <p:spPr>
            <a:xfrm>
              <a:off x="5707975" y="4928525"/>
              <a:ext cx="24725" cy="26600"/>
            </a:xfrm>
            <a:custGeom>
              <a:avLst/>
              <a:gdLst/>
              <a:ahLst/>
              <a:cxnLst/>
              <a:rect l="l" t="t" r="r" b="b"/>
              <a:pathLst>
                <a:path w="989" h="1064" extrusionOk="0">
                  <a:moveTo>
                    <a:pt x="160" y="573"/>
                  </a:moveTo>
                  <a:cubicBezTo>
                    <a:pt x="160" y="573"/>
                    <a:pt x="160" y="573"/>
                    <a:pt x="161" y="574"/>
                  </a:cubicBezTo>
                  <a:lnTo>
                    <a:pt x="161" y="574"/>
                  </a:lnTo>
                  <a:cubicBezTo>
                    <a:pt x="161" y="575"/>
                    <a:pt x="161" y="576"/>
                    <a:pt x="161" y="576"/>
                  </a:cubicBezTo>
                  <a:lnTo>
                    <a:pt x="161" y="576"/>
                  </a:lnTo>
                  <a:cubicBezTo>
                    <a:pt x="161" y="576"/>
                    <a:pt x="161" y="576"/>
                    <a:pt x="160" y="576"/>
                  </a:cubicBezTo>
                  <a:lnTo>
                    <a:pt x="160" y="576"/>
                  </a:lnTo>
                  <a:cubicBezTo>
                    <a:pt x="160" y="575"/>
                    <a:pt x="160" y="574"/>
                    <a:pt x="160" y="573"/>
                  </a:cubicBezTo>
                  <a:close/>
                  <a:moveTo>
                    <a:pt x="165" y="603"/>
                  </a:moveTo>
                  <a:cubicBezTo>
                    <a:pt x="165" y="604"/>
                    <a:pt x="165" y="604"/>
                    <a:pt x="165" y="604"/>
                  </a:cubicBezTo>
                  <a:cubicBezTo>
                    <a:pt x="165" y="604"/>
                    <a:pt x="165" y="604"/>
                    <a:pt x="165" y="603"/>
                  </a:cubicBezTo>
                  <a:close/>
                  <a:moveTo>
                    <a:pt x="302" y="1"/>
                  </a:moveTo>
                  <a:cubicBezTo>
                    <a:pt x="153" y="1"/>
                    <a:pt x="16" y="69"/>
                    <a:pt x="5" y="249"/>
                  </a:cubicBezTo>
                  <a:cubicBezTo>
                    <a:pt x="1" y="310"/>
                    <a:pt x="26" y="369"/>
                    <a:pt x="58" y="420"/>
                  </a:cubicBezTo>
                  <a:cubicBezTo>
                    <a:pt x="70" y="439"/>
                    <a:pt x="84" y="457"/>
                    <a:pt x="97" y="476"/>
                  </a:cubicBezTo>
                  <a:cubicBezTo>
                    <a:pt x="108" y="489"/>
                    <a:pt x="119" y="503"/>
                    <a:pt x="129" y="517"/>
                  </a:cubicBezTo>
                  <a:lnTo>
                    <a:pt x="129" y="517"/>
                  </a:lnTo>
                  <a:cubicBezTo>
                    <a:pt x="130" y="519"/>
                    <a:pt x="132" y="521"/>
                    <a:pt x="133" y="523"/>
                  </a:cubicBezTo>
                  <a:cubicBezTo>
                    <a:pt x="134" y="526"/>
                    <a:pt x="141" y="539"/>
                    <a:pt x="148" y="551"/>
                  </a:cubicBezTo>
                  <a:lnTo>
                    <a:pt x="148" y="551"/>
                  </a:lnTo>
                  <a:cubicBezTo>
                    <a:pt x="147" y="547"/>
                    <a:pt x="147" y="544"/>
                    <a:pt x="148" y="544"/>
                  </a:cubicBezTo>
                  <a:lnTo>
                    <a:pt x="148" y="544"/>
                  </a:lnTo>
                  <a:cubicBezTo>
                    <a:pt x="148" y="544"/>
                    <a:pt x="150" y="548"/>
                    <a:pt x="154" y="561"/>
                  </a:cubicBezTo>
                  <a:lnTo>
                    <a:pt x="154" y="561"/>
                  </a:lnTo>
                  <a:cubicBezTo>
                    <a:pt x="152" y="558"/>
                    <a:pt x="150" y="555"/>
                    <a:pt x="148" y="551"/>
                  </a:cubicBezTo>
                  <a:lnTo>
                    <a:pt x="148" y="551"/>
                  </a:lnTo>
                  <a:cubicBezTo>
                    <a:pt x="150" y="558"/>
                    <a:pt x="152" y="566"/>
                    <a:pt x="156" y="571"/>
                  </a:cubicBezTo>
                  <a:lnTo>
                    <a:pt x="156" y="571"/>
                  </a:lnTo>
                  <a:cubicBezTo>
                    <a:pt x="156" y="571"/>
                    <a:pt x="156" y="570"/>
                    <a:pt x="156" y="570"/>
                  </a:cubicBezTo>
                  <a:lnTo>
                    <a:pt x="156" y="570"/>
                  </a:lnTo>
                  <a:cubicBezTo>
                    <a:pt x="155" y="567"/>
                    <a:pt x="154" y="564"/>
                    <a:pt x="154" y="561"/>
                  </a:cubicBezTo>
                  <a:lnTo>
                    <a:pt x="154" y="561"/>
                  </a:lnTo>
                  <a:cubicBezTo>
                    <a:pt x="155" y="563"/>
                    <a:pt x="156" y="565"/>
                    <a:pt x="157" y="567"/>
                  </a:cubicBezTo>
                  <a:lnTo>
                    <a:pt x="157" y="567"/>
                  </a:lnTo>
                  <a:cubicBezTo>
                    <a:pt x="156" y="568"/>
                    <a:pt x="156" y="569"/>
                    <a:pt x="156" y="570"/>
                  </a:cubicBezTo>
                  <a:lnTo>
                    <a:pt x="156" y="570"/>
                  </a:lnTo>
                  <a:cubicBezTo>
                    <a:pt x="156" y="571"/>
                    <a:pt x="156" y="572"/>
                    <a:pt x="157" y="573"/>
                  </a:cubicBezTo>
                  <a:lnTo>
                    <a:pt x="157" y="573"/>
                  </a:lnTo>
                  <a:cubicBezTo>
                    <a:pt x="156" y="572"/>
                    <a:pt x="156" y="572"/>
                    <a:pt x="156" y="571"/>
                  </a:cubicBezTo>
                  <a:lnTo>
                    <a:pt x="156" y="571"/>
                  </a:lnTo>
                  <a:cubicBezTo>
                    <a:pt x="95" y="828"/>
                    <a:pt x="307" y="1063"/>
                    <a:pt x="557" y="1063"/>
                  </a:cubicBezTo>
                  <a:cubicBezTo>
                    <a:pt x="574" y="1063"/>
                    <a:pt x="592" y="1062"/>
                    <a:pt x="610" y="1060"/>
                  </a:cubicBezTo>
                  <a:cubicBezTo>
                    <a:pt x="734" y="1044"/>
                    <a:pt x="842" y="977"/>
                    <a:pt x="908" y="865"/>
                  </a:cubicBezTo>
                  <a:cubicBezTo>
                    <a:pt x="989" y="730"/>
                    <a:pt x="970" y="590"/>
                    <a:pt x="908" y="453"/>
                  </a:cubicBezTo>
                  <a:cubicBezTo>
                    <a:pt x="836" y="295"/>
                    <a:pt x="723" y="158"/>
                    <a:pt x="569" y="71"/>
                  </a:cubicBezTo>
                  <a:cubicBezTo>
                    <a:pt x="495" y="28"/>
                    <a:pt x="396" y="1"/>
                    <a:pt x="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030;p69"/>
            <p:cNvSpPr/>
            <p:nvPr/>
          </p:nvSpPr>
          <p:spPr>
            <a:xfrm>
              <a:off x="5710050" y="4850450"/>
              <a:ext cx="20675" cy="18050"/>
            </a:xfrm>
            <a:custGeom>
              <a:avLst/>
              <a:gdLst/>
              <a:ahLst/>
              <a:cxnLst/>
              <a:rect l="l" t="t" r="r" b="b"/>
              <a:pathLst>
                <a:path w="827" h="722" extrusionOk="0">
                  <a:moveTo>
                    <a:pt x="46" y="150"/>
                  </a:moveTo>
                  <a:cubicBezTo>
                    <a:pt x="46" y="150"/>
                    <a:pt x="43" y="158"/>
                    <a:pt x="36" y="175"/>
                  </a:cubicBezTo>
                  <a:lnTo>
                    <a:pt x="36" y="175"/>
                  </a:lnTo>
                  <a:cubicBezTo>
                    <a:pt x="36" y="174"/>
                    <a:pt x="37" y="173"/>
                    <a:pt x="37" y="172"/>
                  </a:cubicBezTo>
                  <a:cubicBezTo>
                    <a:pt x="43" y="157"/>
                    <a:pt x="46" y="150"/>
                    <a:pt x="46" y="150"/>
                  </a:cubicBezTo>
                  <a:close/>
                  <a:moveTo>
                    <a:pt x="34" y="180"/>
                  </a:moveTo>
                  <a:cubicBezTo>
                    <a:pt x="33" y="183"/>
                    <a:pt x="32" y="185"/>
                    <a:pt x="31" y="188"/>
                  </a:cubicBezTo>
                  <a:cubicBezTo>
                    <a:pt x="32" y="185"/>
                    <a:pt x="33" y="183"/>
                    <a:pt x="34" y="180"/>
                  </a:cubicBezTo>
                  <a:close/>
                  <a:moveTo>
                    <a:pt x="339" y="0"/>
                  </a:moveTo>
                  <a:cubicBezTo>
                    <a:pt x="212" y="0"/>
                    <a:pt x="84" y="58"/>
                    <a:pt x="34" y="180"/>
                  </a:cubicBezTo>
                  <a:lnTo>
                    <a:pt x="34" y="180"/>
                  </a:lnTo>
                  <a:cubicBezTo>
                    <a:pt x="34" y="179"/>
                    <a:pt x="35" y="177"/>
                    <a:pt x="36" y="175"/>
                  </a:cubicBezTo>
                  <a:lnTo>
                    <a:pt x="36" y="175"/>
                  </a:lnTo>
                  <a:cubicBezTo>
                    <a:pt x="31" y="188"/>
                    <a:pt x="28" y="194"/>
                    <a:pt x="28" y="194"/>
                  </a:cubicBezTo>
                  <a:cubicBezTo>
                    <a:pt x="28" y="194"/>
                    <a:pt x="29" y="192"/>
                    <a:pt x="31" y="188"/>
                  </a:cubicBezTo>
                  <a:lnTo>
                    <a:pt x="31" y="188"/>
                  </a:lnTo>
                  <a:cubicBezTo>
                    <a:pt x="4" y="253"/>
                    <a:pt x="1" y="317"/>
                    <a:pt x="15" y="385"/>
                  </a:cubicBezTo>
                  <a:cubicBezTo>
                    <a:pt x="32" y="461"/>
                    <a:pt x="79" y="528"/>
                    <a:pt x="133" y="581"/>
                  </a:cubicBezTo>
                  <a:cubicBezTo>
                    <a:pt x="189" y="638"/>
                    <a:pt x="253" y="682"/>
                    <a:pt x="331" y="708"/>
                  </a:cubicBezTo>
                  <a:cubicBezTo>
                    <a:pt x="362" y="718"/>
                    <a:pt x="393" y="722"/>
                    <a:pt x="424" y="722"/>
                  </a:cubicBezTo>
                  <a:cubicBezTo>
                    <a:pt x="474" y="722"/>
                    <a:pt x="523" y="712"/>
                    <a:pt x="574" y="704"/>
                  </a:cubicBezTo>
                  <a:cubicBezTo>
                    <a:pt x="727" y="678"/>
                    <a:pt x="826" y="480"/>
                    <a:pt x="780" y="341"/>
                  </a:cubicBezTo>
                  <a:cubicBezTo>
                    <a:pt x="754" y="262"/>
                    <a:pt x="728" y="191"/>
                    <a:pt x="667" y="132"/>
                  </a:cubicBezTo>
                  <a:cubicBezTo>
                    <a:pt x="606" y="72"/>
                    <a:pt x="521" y="33"/>
                    <a:pt x="438" y="12"/>
                  </a:cubicBezTo>
                  <a:cubicBezTo>
                    <a:pt x="406" y="4"/>
                    <a:pt x="372"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031;p69"/>
            <p:cNvSpPr/>
            <p:nvPr/>
          </p:nvSpPr>
          <p:spPr>
            <a:xfrm>
              <a:off x="5626275" y="4828050"/>
              <a:ext cx="16125" cy="15925"/>
            </a:xfrm>
            <a:custGeom>
              <a:avLst/>
              <a:gdLst/>
              <a:ahLst/>
              <a:cxnLst/>
              <a:rect l="l" t="t" r="r" b="b"/>
              <a:pathLst>
                <a:path w="645" h="637" extrusionOk="0">
                  <a:moveTo>
                    <a:pt x="322" y="0"/>
                  </a:moveTo>
                  <a:cubicBezTo>
                    <a:pt x="241" y="0"/>
                    <a:pt x="155" y="35"/>
                    <a:pt x="96" y="93"/>
                  </a:cubicBezTo>
                  <a:cubicBezTo>
                    <a:pt x="42" y="148"/>
                    <a:pt x="1" y="238"/>
                    <a:pt x="4" y="318"/>
                  </a:cubicBezTo>
                  <a:cubicBezTo>
                    <a:pt x="12" y="491"/>
                    <a:pt x="143" y="636"/>
                    <a:pt x="322" y="636"/>
                  </a:cubicBezTo>
                  <a:cubicBezTo>
                    <a:pt x="404" y="636"/>
                    <a:pt x="490" y="600"/>
                    <a:pt x="548" y="544"/>
                  </a:cubicBezTo>
                  <a:cubicBezTo>
                    <a:pt x="602" y="488"/>
                    <a:pt x="645" y="398"/>
                    <a:pt x="641" y="318"/>
                  </a:cubicBezTo>
                  <a:cubicBezTo>
                    <a:pt x="632" y="146"/>
                    <a:pt x="501"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032;p69"/>
            <p:cNvSpPr/>
            <p:nvPr/>
          </p:nvSpPr>
          <p:spPr>
            <a:xfrm>
              <a:off x="5591100" y="4796900"/>
              <a:ext cx="20750" cy="18325"/>
            </a:xfrm>
            <a:custGeom>
              <a:avLst/>
              <a:gdLst/>
              <a:ahLst/>
              <a:cxnLst/>
              <a:rect l="l" t="t" r="r" b="b"/>
              <a:pathLst>
                <a:path w="830" h="733" extrusionOk="0">
                  <a:moveTo>
                    <a:pt x="415" y="1"/>
                  </a:moveTo>
                  <a:cubicBezTo>
                    <a:pt x="398" y="1"/>
                    <a:pt x="381" y="2"/>
                    <a:pt x="364" y="5"/>
                  </a:cubicBezTo>
                  <a:cubicBezTo>
                    <a:pt x="286" y="14"/>
                    <a:pt x="206" y="47"/>
                    <a:pt x="152" y="106"/>
                  </a:cubicBezTo>
                  <a:cubicBezTo>
                    <a:pt x="96" y="167"/>
                    <a:pt x="61" y="224"/>
                    <a:pt x="34" y="304"/>
                  </a:cubicBezTo>
                  <a:cubicBezTo>
                    <a:pt x="1" y="398"/>
                    <a:pt x="33" y="547"/>
                    <a:pt x="114" y="611"/>
                  </a:cubicBezTo>
                  <a:cubicBezTo>
                    <a:pt x="179" y="662"/>
                    <a:pt x="230" y="698"/>
                    <a:pt x="313" y="721"/>
                  </a:cubicBezTo>
                  <a:cubicBezTo>
                    <a:pt x="344" y="729"/>
                    <a:pt x="376" y="733"/>
                    <a:pt x="407" y="733"/>
                  </a:cubicBezTo>
                  <a:cubicBezTo>
                    <a:pt x="536" y="733"/>
                    <a:pt x="661" y="665"/>
                    <a:pt x="730" y="552"/>
                  </a:cubicBezTo>
                  <a:cubicBezTo>
                    <a:pt x="731" y="549"/>
                    <a:pt x="733" y="547"/>
                    <a:pt x="735" y="544"/>
                  </a:cubicBezTo>
                  <a:cubicBezTo>
                    <a:pt x="829" y="386"/>
                    <a:pt x="778" y="136"/>
                    <a:pt x="606" y="52"/>
                  </a:cubicBezTo>
                  <a:lnTo>
                    <a:pt x="598" y="48"/>
                  </a:lnTo>
                  <a:cubicBezTo>
                    <a:pt x="538" y="19"/>
                    <a:pt x="479"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033;p69"/>
            <p:cNvSpPr/>
            <p:nvPr/>
          </p:nvSpPr>
          <p:spPr>
            <a:xfrm>
              <a:off x="5218225" y="4736225"/>
              <a:ext cx="18625" cy="18450"/>
            </a:xfrm>
            <a:custGeom>
              <a:avLst/>
              <a:gdLst/>
              <a:ahLst/>
              <a:cxnLst/>
              <a:rect l="l" t="t" r="r" b="b"/>
              <a:pathLst>
                <a:path w="745" h="738" extrusionOk="0">
                  <a:moveTo>
                    <a:pt x="372" y="1"/>
                  </a:moveTo>
                  <a:cubicBezTo>
                    <a:pt x="355" y="1"/>
                    <a:pt x="339" y="3"/>
                    <a:pt x="323" y="8"/>
                  </a:cubicBezTo>
                  <a:cubicBezTo>
                    <a:pt x="289" y="8"/>
                    <a:pt x="258" y="17"/>
                    <a:pt x="229" y="32"/>
                  </a:cubicBezTo>
                  <a:cubicBezTo>
                    <a:pt x="200" y="42"/>
                    <a:pt x="172" y="57"/>
                    <a:pt x="149" y="80"/>
                  </a:cubicBezTo>
                  <a:cubicBezTo>
                    <a:pt x="109" y="106"/>
                    <a:pt x="77" y="141"/>
                    <a:pt x="55" y="183"/>
                  </a:cubicBezTo>
                  <a:cubicBezTo>
                    <a:pt x="53" y="186"/>
                    <a:pt x="52" y="187"/>
                    <a:pt x="50" y="190"/>
                  </a:cubicBezTo>
                  <a:cubicBezTo>
                    <a:pt x="17" y="245"/>
                    <a:pt x="2" y="305"/>
                    <a:pt x="1" y="368"/>
                  </a:cubicBezTo>
                  <a:cubicBezTo>
                    <a:pt x="2" y="433"/>
                    <a:pt x="17" y="492"/>
                    <a:pt x="50" y="548"/>
                  </a:cubicBezTo>
                  <a:cubicBezTo>
                    <a:pt x="51" y="551"/>
                    <a:pt x="52" y="552"/>
                    <a:pt x="55" y="554"/>
                  </a:cubicBezTo>
                  <a:cubicBezTo>
                    <a:pt x="74" y="579"/>
                    <a:pt x="93" y="603"/>
                    <a:pt x="113" y="629"/>
                  </a:cubicBezTo>
                  <a:cubicBezTo>
                    <a:pt x="138" y="649"/>
                    <a:pt x="161" y="667"/>
                    <a:pt x="187" y="687"/>
                  </a:cubicBezTo>
                  <a:cubicBezTo>
                    <a:pt x="217" y="700"/>
                    <a:pt x="246" y="712"/>
                    <a:pt x="275" y="724"/>
                  </a:cubicBezTo>
                  <a:cubicBezTo>
                    <a:pt x="304" y="733"/>
                    <a:pt x="333" y="738"/>
                    <a:pt x="363" y="738"/>
                  </a:cubicBezTo>
                  <a:cubicBezTo>
                    <a:pt x="382" y="738"/>
                    <a:pt x="402" y="736"/>
                    <a:pt x="422" y="731"/>
                  </a:cubicBezTo>
                  <a:cubicBezTo>
                    <a:pt x="455" y="731"/>
                    <a:pt x="486" y="722"/>
                    <a:pt x="515" y="706"/>
                  </a:cubicBezTo>
                  <a:cubicBezTo>
                    <a:pt x="546" y="697"/>
                    <a:pt x="573" y="682"/>
                    <a:pt x="595" y="659"/>
                  </a:cubicBezTo>
                  <a:cubicBezTo>
                    <a:pt x="623" y="642"/>
                    <a:pt x="645" y="620"/>
                    <a:pt x="661" y="593"/>
                  </a:cubicBezTo>
                  <a:cubicBezTo>
                    <a:pt x="693" y="557"/>
                    <a:pt x="716" y="516"/>
                    <a:pt x="727" y="467"/>
                  </a:cubicBezTo>
                  <a:cubicBezTo>
                    <a:pt x="745" y="419"/>
                    <a:pt x="745" y="322"/>
                    <a:pt x="727" y="272"/>
                  </a:cubicBezTo>
                  <a:cubicBezTo>
                    <a:pt x="715" y="243"/>
                    <a:pt x="702" y="214"/>
                    <a:pt x="690" y="184"/>
                  </a:cubicBezTo>
                  <a:cubicBezTo>
                    <a:pt x="671" y="160"/>
                    <a:pt x="651" y="135"/>
                    <a:pt x="632" y="110"/>
                  </a:cubicBezTo>
                  <a:cubicBezTo>
                    <a:pt x="608" y="90"/>
                    <a:pt x="583" y="71"/>
                    <a:pt x="557" y="52"/>
                  </a:cubicBezTo>
                  <a:cubicBezTo>
                    <a:pt x="515" y="24"/>
                    <a:pt x="470" y="11"/>
                    <a:pt x="421" y="8"/>
                  </a:cubicBezTo>
                  <a:cubicBezTo>
                    <a:pt x="405" y="3"/>
                    <a:pt x="388" y="1"/>
                    <a:pt x="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034;p69"/>
            <p:cNvSpPr/>
            <p:nvPr/>
          </p:nvSpPr>
          <p:spPr>
            <a:xfrm>
              <a:off x="5973075" y="4897500"/>
              <a:ext cx="28100" cy="23475"/>
            </a:xfrm>
            <a:custGeom>
              <a:avLst/>
              <a:gdLst/>
              <a:ahLst/>
              <a:cxnLst/>
              <a:rect l="l" t="t" r="r" b="b"/>
              <a:pathLst>
                <a:path w="1124" h="939" extrusionOk="0">
                  <a:moveTo>
                    <a:pt x="309" y="0"/>
                  </a:moveTo>
                  <a:cubicBezTo>
                    <a:pt x="237" y="0"/>
                    <a:pt x="171" y="29"/>
                    <a:pt x="120" y="111"/>
                  </a:cubicBezTo>
                  <a:cubicBezTo>
                    <a:pt x="1" y="306"/>
                    <a:pt x="197" y="508"/>
                    <a:pt x="310" y="650"/>
                  </a:cubicBezTo>
                  <a:cubicBezTo>
                    <a:pt x="359" y="711"/>
                    <a:pt x="409" y="776"/>
                    <a:pt x="467" y="830"/>
                  </a:cubicBezTo>
                  <a:cubicBezTo>
                    <a:pt x="548" y="906"/>
                    <a:pt x="643" y="939"/>
                    <a:pt x="741" y="939"/>
                  </a:cubicBezTo>
                  <a:cubicBezTo>
                    <a:pt x="813" y="939"/>
                    <a:pt x="888" y="921"/>
                    <a:pt x="959" y="888"/>
                  </a:cubicBezTo>
                  <a:cubicBezTo>
                    <a:pt x="1061" y="841"/>
                    <a:pt x="1120" y="713"/>
                    <a:pt x="1121" y="606"/>
                  </a:cubicBezTo>
                  <a:cubicBezTo>
                    <a:pt x="1123" y="412"/>
                    <a:pt x="1005" y="274"/>
                    <a:pt x="833" y="206"/>
                  </a:cubicBezTo>
                  <a:cubicBezTo>
                    <a:pt x="834" y="206"/>
                    <a:pt x="776" y="183"/>
                    <a:pt x="770" y="181"/>
                  </a:cubicBezTo>
                  <a:lnTo>
                    <a:pt x="770" y="181"/>
                  </a:lnTo>
                  <a:cubicBezTo>
                    <a:pt x="735" y="166"/>
                    <a:pt x="701" y="149"/>
                    <a:pt x="667" y="132"/>
                  </a:cubicBezTo>
                  <a:cubicBezTo>
                    <a:pt x="562" y="80"/>
                    <a:pt x="428"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035;p69"/>
            <p:cNvSpPr/>
            <p:nvPr/>
          </p:nvSpPr>
          <p:spPr>
            <a:xfrm>
              <a:off x="6043275" y="4832975"/>
              <a:ext cx="32125" cy="23525"/>
            </a:xfrm>
            <a:custGeom>
              <a:avLst/>
              <a:gdLst/>
              <a:ahLst/>
              <a:cxnLst/>
              <a:rect l="l" t="t" r="r" b="b"/>
              <a:pathLst>
                <a:path w="1285" h="941" extrusionOk="0">
                  <a:moveTo>
                    <a:pt x="556" y="0"/>
                  </a:moveTo>
                  <a:cubicBezTo>
                    <a:pt x="495" y="0"/>
                    <a:pt x="435" y="7"/>
                    <a:pt x="377" y="23"/>
                  </a:cubicBezTo>
                  <a:cubicBezTo>
                    <a:pt x="77" y="105"/>
                    <a:pt x="0" y="474"/>
                    <a:pt x="201" y="693"/>
                  </a:cubicBezTo>
                  <a:cubicBezTo>
                    <a:pt x="318" y="821"/>
                    <a:pt x="512" y="896"/>
                    <a:pt x="677" y="930"/>
                  </a:cubicBezTo>
                  <a:cubicBezTo>
                    <a:pt x="711" y="937"/>
                    <a:pt x="747" y="941"/>
                    <a:pt x="782" y="941"/>
                  </a:cubicBezTo>
                  <a:cubicBezTo>
                    <a:pt x="980" y="941"/>
                    <a:pt x="1178" y="826"/>
                    <a:pt x="1227" y="619"/>
                  </a:cubicBezTo>
                  <a:cubicBezTo>
                    <a:pt x="1284" y="366"/>
                    <a:pt x="1149" y="157"/>
                    <a:pt x="914" y="69"/>
                  </a:cubicBezTo>
                  <a:cubicBezTo>
                    <a:pt x="804" y="28"/>
                    <a:pt x="679" y="0"/>
                    <a:pt x="5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036;p69"/>
            <p:cNvSpPr/>
            <p:nvPr/>
          </p:nvSpPr>
          <p:spPr>
            <a:xfrm>
              <a:off x="6036325" y="4882825"/>
              <a:ext cx="31625" cy="29050"/>
            </a:xfrm>
            <a:custGeom>
              <a:avLst/>
              <a:gdLst/>
              <a:ahLst/>
              <a:cxnLst/>
              <a:rect l="l" t="t" r="r" b="b"/>
              <a:pathLst>
                <a:path w="1265" h="1162" extrusionOk="0">
                  <a:moveTo>
                    <a:pt x="280" y="743"/>
                  </a:moveTo>
                  <a:cubicBezTo>
                    <a:pt x="282" y="743"/>
                    <a:pt x="284" y="744"/>
                    <a:pt x="285" y="744"/>
                  </a:cubicBezTo>
                  <a:lnTo>
                    <a:pt x="285" y="744"/>
                  </a:lnTo>
                  <a:cubicBezTo>
                    <a:pt x="287" y="747"/>
                    <a:pt x="290" y="750"/>
                    <a:pt x="293" y="755"/>
                  </a:cubicBezTo>
                  <a:lnTo>
                    <a:pt x="293" y="755"/>
                  </a:lnTo>
                  <a:cubicBezTo>
                    <a:pt x="293" y="756"/>
                    <a:pt x="294" y="757"/>
                    <a:pt x="294" y="758"/>
                  </a:cubicBezTo>
                  <a:lnTo>
                    <a:pt x="294" y="758"/>
                  </a:lnTo>
                  <a:cubicBezTo>
                    <a:pt x="288" y="751"/>
                    <a:pt x="283" y="745"/>
                    <a:pt x="280" y="743"/>
                  </a:cubicBezTo>
                  <a:close/>
                  <a:moveTo>
                    <a:pt x="307" y="782"/>
                  </a:moveTo>
                  <a:cubicBezTo>
                    <a:pt x="317" y="802"/>
                    <a:pt x="325" y="823"/>
                    <a:pt x="328" y="831"/>
                  </a:cubicBezTo>
                  <a:cubicBezTo>
                    <a:pt x="321" y="815"/>
                    <a:pt x="314" y="798"/>
                    <a:pt x="307" y="782"/>
                  </a:cubicBezTo>
                  <a:close/>
                  <a:moveTo>
                    <a:pt x="469" y="0"/>
                  </a:moveTo>
                  <a:cubicBezTo>
                    <a:pt x="378" y="0"/>
                    <a:pt x="322" y="27"/>
                    <a:pt x="242" y="63"/>
                  </a:cubicBezTo>
                  <a:cubicBezTo>
                    <a:pt x="69" y="138"/>
                    <a:pt x="1" y="422"/>
                    <a:pt x="109" y="569"/>
                  </a:cubicBezTo>
                  <a:cubicBezTo>
                    <a:pt x="151" y="628"/>
                    <a:pt x="197" y="690"/>
                    <a:pt x="259" y="730"/>
                  </a:cubicBezTo>
                  <a:lnTo>
                    <a:pt x="259" y="730"/>
                  </a:lnTo>
                  <a:cubicBezTo>
                    <a:pt x="266" y="736"/>
                    <a:pt x="273" y="743"/>
                    <a:pt x="280" y="750"/>
                  </a:cubicBezTo>
                  <a:cubicBezTo>
                    <a:pt x="285" y="755"/>
                    <a:pt x="291" y="761"/>
                    <a:pt x="296" y="767"/>
                  </a:cubicBezTo>
                  <a:lnTo>
                    <a:pt x="296" y="767"/>
                  </a:lnTo>
                  <a:cubicBezTo>
                    <a:pt x="301" y="785"/>
                    <a:pt x="305" y="804"/>
                    <a:pt x="311" y="822"/>
                  </a:cubicBezTo>
                  <a:cubicBezTo>
                    <a:pt x="352" y="937"/>
                    <a:pt x="415" y="1035"/>
                    <a:pt x="523" y="1098"/>
                  </a:cubicBezTo>
                  <a:cubicBezTo>
                    <a:pt x="591" y="1137"/>
                    <a:pt x="680" y="1161"/>
                    <a:pt x="765" y="1161"/>
                  </a:cubicBezTo>
                  <a:cubicBezTo>
                    <a:pt x="805" y="1161"/>
                    <a:pt x="844" y="1156"/>
                    <a:pt x="879" y="1144"/>
                  </a:cubicBezTo>
                  <a:cubicBezTo>
                    <a:pt x="1121" y="1066"/>
                    <a:pt x="1264" y="827"/>
                    <a:pt x="1202" y="576"/>
                  </a:cubicBezTo>
                  <a:cubicBezTo>
                    <a:pt x="1152" y="386"/>
                    <a:pt x="1005" y="226"/>
                    <a:pt x="845" y="118"/>
                  </a:cubicBezTo>
                  <a:cubicBezTo>
                    <a:pt x="781" y="75"/>
                    <a:pt x="708" y="46"/>
                    <a:pt x="634" y="26"/>
                  </a:cubicBezTo>
                  <a:cubicBezTo>
                    <a:pt x="584" y="13"/>
                    <a:pt x="512"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037;p69"/>
            <p:cNvSpPr/>
            <p:nvPr/>
          </p:nvSpPr>
          <p:spPr>
            <a:xfrm>
              <a:off x="6089325" y="4868150"/>
              <a:ext cx="19750" cy="19625"/>
            </a:xfrm>
            <a:custGeom>
              <a:avLst/>
              <a:gdLst/>
              <a:ahLst/>
              <a:cxnLst/>
              <a:rect l="l" t="t" r="r" b="b"/>
              <a:pathLst>
                <a:path w="790" h="785" extrusionOk="0">
                  <a:moveTo>
                    <a:pt x="396" y="1"/>
                  </a:moveTo>
                  <a:cubicBezTo>
                    <a:pt x="295" y="1"/>
                    <a:pt x="189" y="45"/>
                    <a:pt x="118" y="115"/>
                  </a:cubicBezTo>
                  <a:cubicBezTo>
                    <a:pt x="80" y="151"/>
                    <a:pt x="52" y="193"/>
                    <a:pt x="37" y="242"/>
                  </a:cubicBezTo>
                  <a:cubicBezTo>
                    <a:pt x="13" y="289"/>
                    <a:pt x="1" y="339"/>
                    <a:pt x="4" y="393"/>
                  </a:cubicBezTo>
                  <a:cubicBezTo>
                    <a:pt x="9" y="495"/>
                    <a:pt x="41" y="600"/>
                    <a:pt x="118" y="670"/>
                  </a:cubicBezTo>
                  <a:cubicBezTo>
                    <a:pt x="196" y="739"/>
                    <a:pt x="289" y="784"/>
                    <a:pt x="396" y="784"/>
                  </a:cubicBezTo>
                  <a:cubicBezTo>
                    <a:pt x="495" y="784"/>
                    <a:pt x="602" y="741"/>
                    <a:pt x="673" y="670"/>
                  </a:cubicBezTo>
                  <a:cubicBezTo>
                    <a:pt x="711" y="634"/>
                    <a:pt x="738" y="593"/>
                    <a:pt x="753" y="543"/>
                  </a:cubicBezTo>
                  <a:cubicBezTo>
                    <a:pt x="778" y="497"/>
                    <a:pt x="789" y="447"/>
                    <a:pt x="787" y="393"/>
                  </a:cubicBezTo>
                  <a:cubicBezTo>
                    <a:pt x="782" y="291"/>
                    <a:pt x="750" y="185"/>
                    <a:pt x="673" y="115"/>
                  </a:cubicBezTo>
                  <a:cubicBezTo>
                    <a:pt x="595" y="45"/>
                    <a:pt x="50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038;p69"/>
            <p:cNvSpPr/>
            <p:nvPr/>
          </p:nvSpPr>
          <p:spPr>
            <a:xfrm>
              <a:off x="5924100" y="4918000"/>
              <a:ext cx="31400" cy="28600"/>
            </a:xfrm>
            <a:custGeom>
              <a:avLst/>
              <a:gdLst/>
              <a:ahLst/>
              <a:cxnLst/>
              <a:rect l="l" t="t" r="r" b="b"/>
              <a:pathLst>
                <a:path w="1256" h="1144" extrusionOk="0">
                  <a:moveTo>
                    <a:pt x="469" y="0"/>
                  </a:moveTo>
                  <a:cubicBezTo>
                    <a:pt x="339" y="0"/>
                    <a:pt x="205" y="67"/>
                    <a:pt x="129" y="165"/>
                  </a:cubicBezTo>
                  <a:cubicBezTo>
                    <a:pt x="1" y="334"/>
                    <a:pt x="25" y="550"/>
                    <a:pt x="162" y="706"/>
                  </a:cubicBezTo>
                  <a:cubicBezTo>
                    <a:pt x="213" y="765"/>
                    <a:pt x="269" y="824"/>
                    <a:pt x="321" y="881"/>
                  </a:cubicBezTo>
                  <a:cubicBezTo>
                    <a:pt x="393" y="960"/>
                    <a:pt x="476" y="1021"/>
                    <a:pt x="560" y="1084"/>
                  </a:cubicBezTo>
                  <a:cubicBezTo>
                    <a:pt x="614" y="1124"/>
                    <a:pt x="703" y="1144"/>
                    <a:pt x="783" y="1144"/>
                  </a:cubicBezTo>
                  <a:cubicBezTo>
                    <a:pt x="825" y="1144"/>
                    <a:pt x="864" y="1139"/>
                    <a:pt x="895" y="1129"/>
                  </a:cubicBezTo>
                  <a:cubicBezTo>
                    <a:pt x="987" y="1099"/>
                    <a:pt x="1062" y="1049"/>
                    <a:pt x="1121" y="972"/>
                  </a:cubicBezTo>
                  <a:cubicBezTo>
                    <a:pt x="1255" y="799"/>
                    <a:pt x="1235" y="562"/>
                    <a:pt x="1088" y="402"/>
                  </a:cubicBezTo>
                  <a:cubicBezTo>
                    <a:pt x="965" y="270"/>
                    <a:pt x="808" y="164"/>
                    <a:pt x="660" y="59"/>
                  </a:cubicBezTo>
                  <a:cubicBezTo>
                    <a:pt x="603" y="18"/>
                    <a:pt x="536"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039;p69"/>
            <p:cNvSpPr/>
            <p:nvPr/>
          </p:nvSpPr>
          <p:spPr>
            <a:xfrm>
              <a:off x="5823525" y="4896525"/>
              <a:ext cx="19500" cy="20875"/>
            </a:xfrm>
            <a:custGeom>
              <a:avLst/>
              <a:gdLst/>
              <a:ahLst/>
              <a:cxnLst/>
              <a:rect l="l" t="t" r="r" b="b"/>
              <a:pathLst>
                <a:path w="780" h="835" extrusionOk="0">
                  <a:moveTo>
                    <a:pt x="329" y="1"/>
                  </a:moveTo>
                  <a:cubicBezTo>
                    <a:pt x="285" y="1"/>
                    <a:pt x="245" y="10"/>
                    <a:pt x="208" y="29"/>
                  </a:cubicBezTo>
                  <a:cubicBezTo>
                    <a:pt x="180" y="37"/>
                    <a:pt x="155" y="51"/>
                    <a:pt x="135" y="72"/>
                  </a:cubicBezTo>
                  <a:cubicBezTo>
                    <a:pt x="110" y="86"/>
                    <a:pt x="89" y="107"/>
                    <a:pt x="75" y="132"/>
                  </a:cubicBezTo>
                  <a:cubicBezTo>
                    <a:pt x="54" y="152"/>
                    <a:pt x="41" y="176"/>
                    <a:pt x="33" y="205"/>
                  </a:cubicBezTo>
                  <a:cubicBezTo>
                    <a:pt x="10" y="246"/>
                    <a:pt x="1" y="288"/>
                    <a:pt x="2" y="334"/>
                  </a:cubicBezTo>
                  <a:cubicBezTo>
                    <a:pt x="5" y="410"/>
                    <a:pt x="12" y="484"/>
                    <a:pt x="33" y="559"/>
                  </a:cubicBezTo>
                  <a:cubicBezTo>
                    <a:pt x="67" y="681"/>
                    <a:pt x="170" y="793"/>
                    <a:pt x="296" y="823"/>
                  </a:cubicBezTo>
                  <a:cubicBezTo>
                    <a:pt x="330" y="831"/>
                    <a:pt x="364" y="835"/>
                    <a:pt x="398" y="835"/>
                  </a:cubicBezTo>
                  <a:cubicBezTo>
                    <a:pt x="464" y="835"/>
                    <a:pt x="528" y="819"/>
                    <a:pt x="588" y="784"/>
                  </a:cubicBezTo>
                  <a:cubicBezTo>
                    <a:pt x="670" y="736"/>
                    <a:pt x="736" y="650"/>
                    <a:pt x="762" y="559"/>
                  </a:cubicBezTo>
                  <a:cubicBezTo>
                    <a:pt x="780" y="492"/>
                    <a:pt x="780" y="425"/>
                    <a:pt x="762" y="358"/>
                  </a:cubicBezTo>
                  <a:cubicBezTo>
                    <a:pt x="744" y="293"/>
                    <a:pt x="712" y="238"/>
                    <a:pt x="665" y="191"/>
                  </a:cubicBezTo>
                  <a:cubicBezTo>
                    <a:pt x="652" y="174"/>
                    <a:pt x="640" y="154"/>
                    <a:pt x="623" y="140"/>
                  </a:cubicBezTo>
                  <a:cubicBezTo>
                    <a:pt x="605" y="126"/>
                    <a:pt x="588" y="112"/>
                    <a:pt x="571" y="98"/>
                  </a:cubicBezTo>
                  <a:cubicBezTo>
                    <a:pt x="526" y="61"/>
                    <a:pt x="481" y="28"/>
                    <a:pt x="424" y="13"/>
                  </a:cubicBezTo>
                  <a:lnTo>
                    <a:pt x="335" y="1"/>
                  </a:lnTo>
                  <a:cubicBezTo>
                    <a:pt x="333" y="1"/>
                    <a:pt x="331"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040;p69"/>
            <p:cNvSpPr/>
            <p:nvPr/>
          </p:nvSpPr>
          <p:spPr>
            <a:xfrm>
              <a:off x="5887950" y="4943125"/>
              <a:ext cx="24675" cy="26100"/>
            </a:xfrm>
            <a:custGeom>
              <a:avLst/>
              <a:gdLst/>
              <a:ahLst/>
              <a:cxnLst/>
              <a:rect l="l" t="t" r="r" b="b"/>
              <a:pathLst>
                <a:path w="987" h="1044" extrusionOk="0">
                  <a:moveTo>
                    <a:pt x="345" y="0"/>
                  </a:moveTo>
                  <a:cubicBezTo>
                    <a:pt x="207" y="0"/>
                    <a:pt x="59" y="77"/>
                    <a:pt x="31" y="227"/>
                  </a:cubicBezTo>
                  <a:cubicBezTo>
                    <a:pt x="1" y="383"/>
                    <a:pt x="40" y="514"/>
                    <a:pt x="103" y="655"/>
                  </a:cubicBezTo>
                  <a:cubicBezTo>
                    <a:pt x="150" y="763"/>
                    <a:pt x="217" y="846"/>
                    <a:pt x="295" y="934"/>
                  </a:cubicBezTo>
                  <a:cubicBezTo>
                    <a:pt x="362" y="1009"/>
                    <a:pt x="459" y="1044"/>
                    <a:pt x="556" y="1044"/>
                  </a:cubicBezTo>
                  <a:cubicBezTo>
                    <a:pt x="644" y="1044"/>
                    <a:pt x="732" y="1016"/>
                    <a:pt x="801" y="963"/>
                  </a:cubicBezTo>
                  <a:cubicBezTo>
                    <a:pt x="959" y="841"/>
                    <a:pt x="986" y="641"/>
                    <a:pt x="901" y="466"/>
                  </a:cubicBezTo>
                  <a:cubicBezTo>
                    <a:pt x="851" y="366"/>
                    <a:pt x="793" y="282"/>
                    <a:pt x="715" y="199"/>
                  </a:cubicBezTo>
                  <a:cubicBezTo>
                    <a:pt x="638" y="119"/>
                    <a:pt x="527" y="29"/>
                    <a:pt x="414" y="7"/>
                  </a:cubicBezTo>
                  <a:cubicBezTo>
                    <a:pt x="392" y="3"/>
                    <a:pt x="369" y="0"/>
                    <a:pt x="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041;p69"/>
            <p:cNvSpPr/>
            <p:nvPr/>
          </p:nvSpPr>
          <p:spPr>
            <a:xfrm>
              <a:off x="5949875" y="4971500"/>
              <a:ext cx="22325" cy="32175"/>
            </a:xfrm>
            <a:custGeom>
              <a:avLst/>
              <a:gdLst/>
              <a:ahLst/>
              <a:cxnLst/>
              <a:rect l="l" t="t" r="r" b="b"/>
              <a:pathLst>
                <a:path w="893" h="1287" extrusionOk="0">
                  <a:moveTo>
                    <a:pt x="293" y="1"/>
                  </a:moveTo>
                  <a:cubicBezTo>
                    <a:pt x="215" y="1"/>
                    <a:pt x="129" y="25"/>
                    <a:pt x="95" y="103"/>
                  </a:cubicBezTo>
                  <a:cubicBezTo>
                    <a:pt x="0" y="323"/>
                    <a:pt x="117" y="529"/>
                    <a:pt x="130" y="756"/>
                  </a:cubicBezTo>
                  <a:cubicBezTo>
                    <a:pt x="140" y="905"/>
                    <a:pt x="145" y="1062"/>
                    <a:pt x="256" y="1175"/>
                  </a:cubicBezTo>
                  <a:cubicBezTo>
                    <a:pt x="329" y="1248"/>
                    <a:pt x="423" y="1286"/>
                    <a:pt x="519" y="1286"/>
                  </a:cubicBezTo>
                  <a:cubicBezTo>
                    <a:pt x="583" y="1286"/>
                    <a:pt x="648" y="1269"/>
                    <a:pt x="706" y="1234"/>
                  </a:cubicBezTo>
                  <a:cubicBezTo>
                    <a:pt x="817" y="1168"/>
                    <a:pt x="893" y="1045"/>
                    <a:pt x="890" y="913"/>
                  </a:cubicBezTo>
                  <a:cubicBezTo>
                    <a:pt x="885" y="717"/>
                    <a:pt x="801" y="530"/>
                    <a:pt x="711" y="360"/>
                  </a:cubicBezTo>
                  <a:cubicBezTo>
                    <a:pt x="635" y="216"/>
                    <a:pt x="515" y="26"/>
                    <a:pt x="342" y="4"/>
                  </a:cubicBezTo>
                  <a:cubicBezTo>
                    <a:pt x="326" y="2"/>
                    <a:pt x="310" y="1"/>
                    <a:pt x="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042;p69"/>
            <p:cNvSpPr/>
            <p:nvPr/>
          </p:nvSpPr>
          <p:spPr>
            <a:xfrm>
              <a:off x="5980700" y="4941700"/>
              <a:ext cx="23500" cy="23250"/>
            </a:xfrm>
            <a:custGeom>
              <a:avLst/>
              <a:gdLst/>
              <a:ahLst/>
              <a:cxnLst/>
              <a:rect l="l" t="t" r="r" b="b"/>
              <a:pathLst>
                <a:path w="940" h="930" extrusionOk="0">
                  <a:moveTo>
                    <a:pt x="357" y="0"/>
                  </a:moveTo>
                  <a:cubicBezTo>
                    <a:pt x="326" y="0"/>
                    <a:pt x="296" y="4"/>
                    <a:pt x="265" y="13"/>
                  </a:cubicBezTo>
                  <a:cubicBezTo>
                    <a:pt x="207" y="30"/>
                    <a:pt x="156" y="59"/>
                    <a:pt x="112" y="102"/>
                  </a:cubicBezTo>
                  <a:cubicBezTo>
                    <a:pt x="20" y="195"/>
                    <a:pt x="1" y="314"/>
                    <a:pt x="23" y="438"/>
                  </a:cubicBezTo>
                  <a:cubicBezTo>
                    <a:pt x="42" y="547"/>
                    <a:pt x="104" y="631"/>
                    <a:pt x="165" y="723"/>
                  </a:cubicBezTo>
                  <a:cubicBezTo>
                    <a:pt x="242" y="838"/>
                    <a:pt x="364" y="929"/>
                    <a:pt x="510" y="929"/>
                  </a:cubicBezTo>
                  <a:cubicBezTo>
                    <a:pt x="515" y="929"/>
                    <a:pt x="520" y="929"/>
                    <a:pt x="525" y="929"/>
                  </a:cubicBezTo>
                  <a:cubicBezTo>
                    <a:pt x="635" y="924"/>
                    <a:pt x="738" y="886"/>
                    <a:pt x="818" y="806"/>
                  </a:cubicBezTo>
                  <a:cubicBezTo>
                    <a:pt x="893" y="731"/>
                    <a:pt x="940" y="620"/>
                    <a:pt x="940" y="512"/>
                  </a:cubicBezTo>
                  <a:cubicBezTo>
                    <a:pt x="940" y="360"/>
                    <a:pt x="859" y="236"/>
                    <a:pt x="734" y="154"/>
                  </a:cubicBezTo>
                  <a:cubicBezTo>
                    <a:pt x="644" y="93"/>
                    <a:pt x="559" y="31"/>
                    <a:pt x="449" y="13"/>
                  </a:cubicBezTo>
                  <a:cubicBezTo>
                    <a:pt x="418" y="4"/>
                    <a:pt x="388"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043;p69"/>
            <p:cNvSpPr/>
            <p:nvPr/>
          </p:nvSpPr>
          <p:spPr>
            <a:xfrm>
              <a:off x="6048050" y="4939550"/>
              <a:ext cx="20750" cy="19675"/>
            </a:xfrm>
            <a:custGeom>
              <a:avLst/>
              <a:gdLst/>
              <a:ahLst/>
              <a:cxnLst/>
              <a:rect l="l" t="t" r="r" b="b"/>
              <a:pathLst>
                <a:path w="830" h="787" extrusionOk="0">
                  <a:moveTo>
                    <a:pt x="46" y="456"/>
                  </a:moveTo>
                  <a:lnTo>
                    <a:pt x="46" y="456"/>
                  </a:lnTo>
                  <a:cubicBezTo>
                    <a:pt x="46" y="458"/>
                    <a:pt x="46" y="460"/>
                    <a:pt x="46" y="461"/>
                  </a:cubicBezTo>
                  <a:cubicBezTo>
                    <a:pt x="46" y="460"/>
                    <a:pt x="46" y="458"/>
                    <a:pt x="46" y="456"/>
                  </a:cubicBezTo>
                  <a:close/>
                  <a:moveTo>
                    <a:pt x="54" y="452"/>
                  </a:moveTo>
                  <a:cubicBezTo>
                    <a:pt x="56" y="456"/>
                    <a:pt x="57" y="459"/>
                    <a:pt x="59" y="462"/>
                  </a:cubicBezTo>
                  <a:lnTo>
                    <a:pt x="54" y="452"/>
                  </a:lnTo>
                  <a:close/>
                  <a:moveTo>
                    <a:pt x="310" y="1"/>
                  </a:moveTo>
                  <a:cubicBezTo>
                    <a:pt x="249" y="1"/>
                    <a:pt x="189" y="15"/>
                    <a:pt x="131" y="47"/>
                  </a:cubicBezTo>
                  <a:cubicBezTo>
                    <a:pt x="31" y="104"/>
                    <a:pt x="0" y="212"/>
                    <a:pt x="13" y="320"/>
                  </a:cubicBezTo>
                  <a:lnTo>
                    <a:pt x="13" y="320"/>
                  </a:lnTo>
                  <a:cubicBezTo>
                    <a:pt x="11" y="309"/>
                    <a:pt x="10" y="298"/>
                    <a:pt x="8" y="287"/>
                  </a:cubicBezTo>
                  <a:cubicBezTo>
                    <a:pt x="7" y="281"/>
                    <a:pt x="7" y="278"/>
                    <a:pt x="7" y="278"/>
                  </a:cubicBezTo>
                  <a:lnTo>
                    <a:pt x="7" y="278"/>
                  </a:lnTo>
                  <a:cubicBezTo>
                    <a:pt x="7" y="278"/>
                    <a:pt x="9" y="293"/>
                    <a:pt x="13" y="324"/>
                  </a:cubicBezTo>
                  <a:lnTo>
                    <a:pt x="13" y="324"/>
                  </a:lnTo>
                  <a:cubicBezTo>
                    <a:pt x="13" y="322"/>
                    <a:pt x="13" y="321"/>
                    <a:pt x="13" y="320"/>
                  </a:cubicBezTo>
                  <a:lnTo>
                    <a:pt x="13" y="320"/>
                  </a:lnTo>
                  <a:cubicBezTo>
                    <a:pt x="13" y="321"/>
                    <a:pt x="13" y="323"/>
                    <a:pt x="13" y="325"/>
                  </a:cubicBezTo>
                  <a:lnTo>
                    <a:pt x="13" y="325"/>
                  </a:lnTo>
                  <a:cubicBezTo>
                    <a:pt x="13" y="325"/>
                    <a:pt x="13" y="324"/>
                    <a:pt x="13" y="324"/>
                  </a:cubicBezTo>
                  <a:lnTo>
                    <a:pt x="13" y="324"/>
                  </a:lnTo>
                  <a:cubicBezTo>
                    <a:pt x="13" y="325"/>
                    <a:pt x="13" y="326"/>
                    <a:pt x="14" y="328"/>
                  </a:cubicBezTo>
                  <a:lnTo>
                    <a:pt x="14" y="328"/>
                  </a:lnTo>
                  <a:cubicBezTo>
                    <a:pt x="15" y="341"/>
                    <a:pt x="17" y="355"/>
                    <a:pt x="18" y="369"/>
                  </a:cubicBezTo>
                  <a:cubicBezTo>
                    <a:pt x="23" y="382"/>
                    <a:pt x="28" y="395"/>
                    <a:pt x="34" y="408"/>
                  </a:cubicBezTo>
                  <a:lnTo>
                    <a:pt x="34" y="408"/>
                  </a:lnTo>
                  <a:cubicBezTo>
                    <a:pt x="40" y="481"/>
                    <a:pt x="58" y="538"/>
                    <a:pt x="91" y="604"/>
                  </a:cubicBezTo>
                  <a:cubicBezTo>
                    <a:pt x="131" y="684"/>
                    <a:pt x="229" y="751"/>
                    <a:pt x="312" y="774"/>
                  </a:cubicBezTo>
                  <a:cubicBezTo>
                    <a:pt x="342" y="782"/>
                    <a:pt x="376" y="786"/>
                    <a:pt x="410" y="786"/>
                  </a:cubicBezTo>
                  <a:cubicBezTo>
                    <a:pt x="477" y="786"/>
                    <a:pt x="547" y="770"/>
                    <a:pt x="599" y="736"/>
                  </a:cubicBezTo>
                  <a:cubicBezTo>
                    <a:pt x="774" y="624"/>
                    <a:pt x="829" y="413"/>
                    <a:pt x="732" y="229"/>
                  </a:cubicBezTo>
                  <a:cubicBezTo>
                    <a:pt x="673" y="118"/>
                    <a:pt x="553" y="47"/>
                    <a:pt x="435" y="18"/>
                  </a:cubicBezTo>
                  <a:cubicBezTo>
                    <a:pt x="393" y="7"/>
                    <a:pt x="351" y="1"/>
                    <a:pt x="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044;p69"/>
            <p:cNvSpPr/>
            <p:nvPr/>
          </p:nvSpPr>
          <p:spPr>
            <a:xfrm>
              <a:off x="6006075" y="4979800"/>
              <a:ext cx="22425" cy="23350"/>
            </a:xfrm>
            <a:custGeom>
              <a:avLst/>
              <a:gdLst/>
              <a:ahLst/>
              <a:cxnLst/>
              <a:rect l="l" t="t" r="r" b="b"/>
              <a:pathLst>
                <a:path w="897" h="934" extrusionOk="0">
                  <a:moveTo>
                    <a:pt x="371" y="0"/>
                  </a:moveTo>
                  <a:cubicBezTo>
                    <a:pt x="291" y="0"/>
                    <a:pt x="215" y="27"/>
                    <a:pt x="151" y="78"/>
                  </a:cubicBezTo>
                  <a:cubicBezTo>
                    <a:pt x="111" y="103"/>
                    <a:pt x="80" y="136"/>
                    <a:pt x="58" y="178"/>
                  </a:cubicBezTo>
                  <a:cubicBezTo>
                    <a:pt x="27" y="232"/>
                    <a:pt x="10" y="291"/>
                    <a:pt x="10" y="357"/>
                  </a:cubicBezTo>
                  <a:cubicBezTo>
                    <a:pt x="0" y="444"/>
                    <a:pt x="25" y="529"/>
                    <a:pt x="42" y="614"/>
                  </a:cubicBezTo>
                  <a:cubicBezTo>
                    <a:pt x="74" y="759"/>
                    <a:pt x="206" y="878"/>
                    <a:pt x="346" y="918"/>
                  </a:cubicBezTo>
                  <a:cubicBezTo>
                    <a:pt x="384" y="928"/>
                    <a:pt x="422" y="933"/>
                    <a:pt x="460" y="933"/>
                  </a:cubicBezTo>
                  <a:cubicBezTo>
                    <a:pt x="556" y="933"/>
                    <a:pt x="648" y="900"/>
                    <a:pt x="726" y="840"/>
                  </a:cubicBezTo>
                  <a:cubicBezTo>
                    <a:pt x="832" y="758"/>
                    <a:pt x="897" y="636"/>
                    <a:pt x="897" y="498"/>
                  </a:cubicBezTo>
                  <a:cubicBezTo>
                    <a:pt x="897" y="420"/>
                    <a:pt x="876" y="347"/>
                    <a:pt x="837" y="280"/>
                  </a:cubicBezTo>
                  <a:cubicBezTo>
                    <a:pt x="799" y="214"/>
                    <a:pt x="747" y="162"/>
                    <a:pt x="681" y="124"/>
                  </a:cubicBezTo>
                  <a:cubicBezTo>
                    <a:pt x="660" y="109"/>
                    <a:pt x="636" y="91"/>
                    <a:pt x="614" y="76"/>
                  </a:cubicBezTo>
                  <a:cubicBezTo>
                    <a:pt x="569" y="44"/>
                    <a:pt x="516" y="27"/>
                    <a:pt x="464" y="13"/>
                  </a:cubicBezTo>
                  <a:cubicBezTo>
                    <a:pt x="433" y="4"/>
                    <a:pt x="401"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045;p69"/>
            <p:cNvSpPr/>
            <p:nvPr/>
          </p:nvSpPr>
          <p:spPr>
            <a:xfrm>
              <a:off x="5900475" y="5040500"/>
              <a:ext cx="21125" cy="20975"/>
            </a:xfrm>
            <a:custGeom>
              <a:avLst/>
              <a:gdLst/>
              <a:ahLst/>
              <a:cxnLst/>
              <a:rect l="l" t="t" r="r" b="b"/>
              <a:pathLst>
                <a:path w="845" h="839" extrusionOk="0">
                  <a:moveTo>
                    <a:pt x="295" y="1"/>
                  </a:moveTo>
                  <a:cubicBezTo>
                    <a:pt x="258" y="1"/>
                    <a:pt x="221" y="6"/>
                    <a:pt x="186" y="16"/>
                  </a:cubicBezTo>
                  <a:cubicBezTo>
                    <a:pt x="72" y="47"/>
                    <a:pt x="1" y="169"/>
                    <a:pt x="32" y="285"/>
                  </a:cubicBezTo>
                  <a:cubicBezTo>
                    <a:pt x="42" y="325"/>
                    <a:pt x="61" y="365"/>
                    <a:pt x="77" y="402"/>
                  </a:cubicBezTo>
                  <a:cubicBezTo>
                    <a:pt x="82" y="414"/>
                    <a:pt x="84" y="419"/>
                    <a:pt x="85" y="419"/>
                  </a:cubicBezTo>
                  <a:cubicBezTo>
                    <a:pt x="85" y="419"/>
                    <a:pt x="70" y="382"/>
                    <a:pt x="70" y="382"/>
                  </a:cubicBezTo>
                  <a:lnTo>
                    <a:pt x="70" y="382"/>
                  </a:lnTo>
                  <a:cubicBezTo>
                    <a:pt x="70" y="382"/>
                    <a:pt x="71" y="386"/>
                    <a:pt x="76" y="397"/>
                  </a:cubicBezTo>
                  <a:cubicBezTo>
                    <a:pt x="88" y="424"/>
                    <a:pt x="99" y="452"/>
                    <a:pt x="112" y="480"/>
                  </a:cubicBezTo>
                  <a:lnTo>
                    <a:pt x="112" y="480"/>
                  </a:lnTo>
                  <a:cubicBezTo>
                    <a:pt x="112" y="490"/>
                    <a:pt x="122" y="514"/>
                    <a:pt x="122" y="520"/>
                  </a:cubicBezTo>
                  <a:cubicBezTo>
                    <a:pt x="137" y="603"/>
                    <a:pt x="178" y="674"/>
                    <a:pt x="236" y="735"/>
                  </a:cubicBezTo>
                  <a:cubicBezTo>
                    <a:pt x="298" y="803"/>
                    <a:pt x="395" y="839"/>
                    <a:pt x="490" y="839"/>
                  </a:cubicBezTo>
                  <a:cubicBezTo>
                    <a:pt x="552" y="839"/>
                    <a:pt x="614" y="823"/>
                    <a:pt x="665" y="791"/>
                  </a:cubicBezTo>
                  <a:cubicBezTo>
                    <a:pt x="716" y="758"/>
                    <a:pt x="758" y="715"/>
                    <a:pt x="790" y="665"/>
                  </a:cubicBezTo>
                  <a:cubicBezTo>
                    <a:pt x="845" y="580"/>
                    <a:pt x="840" y="486"/>
                    <a:pt x="826" y="393"/>
                  </a:cubicBezTo>
                  <a:cubicBezTo>
                    <a:pt x="806" y="245"/>
                    <a:pt x="660" y="143"/>
                    <a:pt x="542" y="70"/>
                  </a:cubicBezTo>
                  <a:cubicBezTo>
                    <a:pt x="470" y="27"/>
                    <a:pt x="382"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046;p69"/>
            <p:cNvSpPr/>
            <p:nvPr/>
          </p:nvSpPr>
          <p:spPr>
            <a:xfrm>
              <a:off x="5916700" y="4997500"/>
              <a:ext cx="20600" cy="20725"/>
            </a:xfrm>
            <a:custGeom>
              <a:avLst/>
              <a:gdLst/>
              <a:ahLst/>
              <a:cxnLst/>
              <a:rect l="l" t="t" r="r" b="b"/>
              <a:pathLst>
                <a:path w="824" h="829" extrusionOk="0">
                  <a:moveTo>
                    <a:pt x="385" y="0"/>
                  </a:moveTo>
                  <a:cubicBezTo>
                    <a:pt x="351" y="0"/>
                    <a:pt x="318" y="6"/>
                    <a:pt x="288" y="14"/>
                  </a:cubicBezTo>
                  <a:cubicBezTo>
                    <a:pt x="227" y="30"/>
                    <a:pt x="175" y="61"/>
                    <a:pt x="132" y="104"/>
                  </a:cubicBezTo>
                  <a:cubicBezTo>
                    <a:pt x="119" y="115"/>
                    <a:pt x="108" y="128"/>
                    <a:pt x="101" y="144"/>
                  </a:cubicBezTo>
                  <a:cubicBezTo>
                    <a:pt x="70" y="176"/>
                    <a:pt x="49" y="215"/>
                    <a:pt x="37" y="258"/>
                  </a:cubicBezTo>
                  <a:lnTo>
                    <a:pt x="37" y="258"/>
                  </a:lnTo>
                  <a:cubicBezTo>
                    <a:pt x="37" y="259"/>
                    <a:pt x="37" y="259"/>
                    <a:pt x="37" y="259"/>
                  </a:cubicBezTo>
                  <a:cubicBezTo>
                    <a:pt x="11" y="309"/>
                    <a:pt x="0" y="361"/>
                    <a:pt x="3" y="418"/>
                  </a:cubicBezTo>
                  <a:cubicBezTo>
                    <a:pt x="8" y="454"/>
                    <a:pt x="12" y="490"/>
                    <a:pt x="17" y="527"/>
                  </a:cubicBezTo>
                  <a:cubicBezTo>
                    <a:pt x="30" y="581"/>
                    <a:pt x="55" y="627"/>
                    <a:pt x="91" y="666"/>
                  </a:cubicBezTo>
                  <a:cubicBezTo>
                    <a:pt x="119" y="711"/>
                    <a:pt x="158" y="747"/>
                    <a:pt x="205" y="772"/>
                  </a:cubicBezTo>
                  <a:cubicBezTo>
                    <a:pt x="237" y="787"/>
                    <a:pt x="271" y="799"/>
                    <a:pt x="303" y="814"/>
                  </a:cubicBezTo>
                  <a:cubicBezTo>
                    <a:pt x="335" y="823"/>
                    <a:pt x="367" y="828"/>
                    <a:pt x="399" y="828"/>
                  </a:cubicBezTo>
                  <a:cubicBezTo>
                    <a:pt x="422" y="828"/>
                    <a:pt x="444" y="826"/>
                    <a:pt x="467" y="821"/>
                  </a:cubicBezTo>
                  <a:cubicBezTo>
                    <a:pt x="520" y="819"/>
                    <a:pt x="572" y="802"/>
                    <a:pt x="618" y="772"/>
                  </a:cubicBezTo>
                  <a:cubicBezTo>
                    <a:pt x="645" y="751"/>
                    <a:pt x="674" y="730"/>
                    <a:pt x="701" y="707"/>
                  </a:cubicBezTo>
                  <a:cubicBezTo>
                    <a:pt x="741" y="670"/>
                    <a:pt x="769" y="627"/>
                    <a:pt x="786" y="576"/>
                  </a:cubicBezTo>
                  <a:cubicBezTo>
                    <a:pt x="812" y="527"/>
                    <a:pt x="823" y="474"/>
                    <a:pt x="820" y="418"/>
                  </a:cubicBezTo>
                  <a:cubicBezTo>
                    <a:pt x="815" y="382"/>
                    <a:pt x="810" y="346"/>
                    <a:pt x="807" y="309"/>
                  </a:cubicBezTo>
                  <a:cubicBezTo>
                    <a:pt x="794" y="256"/>
                    <a:pt x="769" y="210"/>
                    <a:pt x="733" y="169"/>
                  </a:cubicBezTo>
                  <a:cubicBezTo>
                    <a:pt x="705" y="124"/>
                    <a:pt x="666" y="89"/>
                    <a:pt x="618" y="63"/>
                  </a:cubicBezTo>
                  <a:cubicBezTo>
                    <a:pt x="577" y="41"/>
                    <a:pt x="534" y="26"/>
                    <a:pt x="489" y="17"/>
                  </a:cubicBezTo>
                  <a:lnTo>
                    <a:pt x="489" y="17"/>
                  </a:lnTo>
                  <a:cubicBezTo>
                    <a:pt x="458" y="4"/>
                    <a:pt x="438"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047;p69"/>
            <p:cNvSpPr/>
            <p:nvPr/>
          </p:nvSpPr>
          <p:spPr>
            <a:xfrm>
              <a:off x="5733475" y="4980600"/>
              <a:ext cx="21000" cy="18200"/>
            </a:xfrm>
            <a:custGeom>
              <a:avLst/>
              <a:gdLst/>
              <a:ahLst/>
              <a:cxnLst/>
              <a:rect l="l" t="t" r="r" b="b"/>
              <a:pathLst>
                <a:path w="840" h="728" extrusionOk="0">
                  <a:moveTo>
                    <a:pt x="157" y="1"/>
                  </a:moveTo>
                  <a:cubicBezTo>
                    <a:pt x="142" y="1"/>
                    <a:pt x="126" y="1"/>
                    <a:pt x="110" y="2"/>
                  </a:cubicBezTo>
                  <a:cubicBezTo>
                    <a:pt x="58" y="10"/>
                    <a:pt x="1" y="48"/>
                    <a:pt x="6" y="108"/>
                  </a:cubicBezTo>
                  <a:cubicBezTo>
                    <a:pt x="26" y="306"/>
                    <a:pt x="110" y="509"/>
                    <a:pt x="266" y="639"/>
                  </a:cubicBezTo>
                  <a:cubicBezTo>
                    <a:pt x="332" y="694"/>
                    <a:pt x="417" y="728"/>
                    <a:pt x="501" y="728"/>
                  </a:cubicBezTo>
                  <a:cubicBezTo>
                    <a:pt x="576" y="728"/>
                    <a:pt x="649" y="701"/>
                    <a:pt x="706" y="639"/>
                  </a:cubicBezTo>
                  <a:cubicBezTo>
                    <a:pt x="811" y="525"/>
                    <a:pt x="840" y="311"/>
                    <a:pt x="706" y="200"/>
                  </a:cubicBezTo>
                  <a:cubicBezTo>
                    <a:pt x="656" y="159"/>
                    <a:pt x="608" y="111"/>
                    <a:pt x="551" y="84"/>
                  </a:cubicBezTo>
                  <a:cubicBezTo>
                    <a:pt x="492" y="57"/>
                    <a:pt x="439" y="41"/>
                    <a:pt x="377" y="27"/>
                  </a:cubicBezTo>
                  <a:cubicBezTo>
                    <a:pt x="304" y="14"/>
                    <a:pt x="232" y="1"/>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048;p69"/>
            <p:cNvSpPr/>
            <p:nvPr/>
          </p:nvSpPr>
          <p:spPr>
            <a:xfrm>
              <a:off x="5672300" y="4926250"/>
              <a:ext cx="18200" cy="18625"/>
            </a:xfrm>
            <a:custGeom>
              <a:avLst/>
              <a:gdLst/>
              <a:ahLst/>
              <a:cxnLst/>
              <a:rect l="l" t="t" r="r" b="b"/>
              <a:pathLst>
                <a:path w="728" h="745" extrusionOk="0">
                  <a:moveTo>
                    <a:pt x="370" y="1"/>
                  </a:moveTo>
                  <a:cubicBezTo>
                    <a:pt x="350" y="1"/>
                    <a:pt x="331" y="3"/>
                    <a:pt x="311" y="7"/>
                  </a:cubicBezTo>
                  <a:cubicBezTo>
                    <a:pt x="264" y="10"/>
                    <a:pt x="219" y="25"/>
                    <a:pt x="177" y="50"/>
                  </a:cubicBezTo>
                  <a:cubicBezTo>
                    <a:pt x="101" y="99"/>
                    <a:pt x="33" y="172"/>
                    <a:pt x="13" y="265"/>
                  </a:cubicBezTo>
                  <a:cubicBezTo>
                    <a:pt x="8" y="298"/>
                    <a:pt x="3" y="329"/>
                    <a:pt x="0" y="361"/>
                  </a:cubicBezTo>
                  <a:cubicBezTo>
                    <a:pt x="0" y="427"/>
                    <a:pt x="17" y="485"/>
                    <a:pt x="49" y="542"/>
                  </a:cubicBezTo>
                  <a:cubicBezTo>
                    <a:pt x="69" y="582"/>
                    <a:pt x="98" y="613"/>
                    <a:pt x="130" y="643"/>
                  </a:cubicBezTo>
                  <a:cubicBezTo>
                    <a:pt x="153" y="660"/>
                    <a:pt x="176" y="679"/>
                    <a:pt x="201" y="697"/>
                  </a:cubicBezTo>
                  <a:cubicBezTo>
                    <a:pt x="229" y="708"/>
                    <a:pt x="256" y="720"/>
                    <a:pt x="285" y="732"/>
                  </a:cubicBezTo>
                  <a:cubicBezTo>
                    <a:pt x="316" y="736"/>
                    <a:pt x="346" y="739"/>
                    <a:pt x="377" y="744"/>
                  </a:cubicBezTo>
                  <a:cubicBezTo>
                    <a:pt x="382" y="744"/>
                    <a:pt x="386" y="744"/>
                    <a:pt x="390" y="744"/>
                  </a:cubicBezTo>
                  <a:cubicBezTo>
                    <a:pt x="433" y="744"/>
                    <a:pt x="474" y="735"/>
                    <a:pt x="511" y="715"/>
                  </a:cubicBezTo>
                  <a:cubicBezTo>
                    <a:pt x="541" y="707"/>
                    <a:pt x="567" y="691"/>
                    <a:pt x="589" y="670"/>
                  </a:cubicBezTo>
                  <a:cubicBezTo>
                    <a:pt x="614" y="654"/>
                    <a:pt x="635" y="634"/>
                    <a:pt x="650" y="608"/>
                  </a:cubicBezTo>
                  <a:cubicBezTo>
                    <a:pt x="672" y="586"/>
                    <a:pt x="687" y="560"/>
                    <a:pt x="696" y="531"/>
                  </a:cubicBezTo>
                  <a:cubicBezTo>
                    <a:pt x="717" y="489"/>
                    <a:pt x="728" y="444"/>
                    <a:pt x="725" y="397"/>
                  </a:cubicBezTo>
                  <a:cubicBezTo>
                    <a:pt x="724" y="387"/>
                    <a:pt x="724" y="378"/>
                    <a:pt x="723" y="370"/>
                  </a:cubicBezTo>
                  <a:cubicBezTo>
                    <a:pt x="718" y="337"/>
                    <a:pt x="713" y="306"/>
                    <a:pt x="709" y="274"/>
                  </a:cubicBezTo>
                  <a:cubicBezTo>
                    <a:pt x="698" y="242"/>
                    <a:pt x="683" y="210"/>
                    <a:pt x="670" y="179"/>
                  </a:cubicBezTo>
                  <a:cubicBezTo>
                    <a:pt x="646" y="138"/>
                    <a:pt x="616" y="103"/>
                    <a:pt x="577" y="78"/>
                  </a:cubicBezTo>
                  <a:cubicBezTo>
                    <a:pt x="542" y="46"/>
                    <a:pt x="502" y="26"/>
                    <a:pt x="455" y="14"/>
                  </a:cubicBezTo>
                  <a:cubicBezTo>
                    <a:pt x="427" y="5"/>
                    <a:pt x="398" y="1"/>
                    <a:pt x="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049;p69"/>
            <p:cNvSpPr/>
            <p:nvPr/>
          </p:nvSpPr>
          <p:spPr>
            <a:xfrm>
              <a:off x="5626275" y="5099250"/>
              <a:ext cx="23900" cy="27100"/>
            </a:xfrm>
            <a:custGeom>
              <a:avLst/>
              <a:gdLst/>
              <a:ahLst/>
              <a:cxnLst/>
              <a:rect l="l" t="t" r="r" b="b"/>
              <a:pathLst>
                <a:path w="956" h="1084" extrusionOk="0">
                  <a:moveTo>
                    <a:pt x="353" y="1"/>
                  </a:moveTo>
                  <a:cubicBezTo>
                    <a:pt x="174" y="1"/>
                    <a:pt x="7" y="162"/>
                    <a:pt x="3" y="349"/>
                  </a:cubicBezTo>
                  <a:cubicBezTo>
                    <a:pt x="1" y="438"/>
                    <a:pt x="8" y="558"/>
                    <a:pt x="32" y="640"/>
                  </a:cubicBezTo>
                  <a:cubicBezTo>
                    <a:pt x="68" y="769"/>
                    <a:pt x="145" y="865"/>
                    <a:pt x="229" y="965"/>
                  </a:cubicBezTo>
                  <a:cubicBezTo>
                    <a:pt x="296" y="1043"/>
                    <a:pt x="408" y="1083"/>
                    <a:pt x="517" y="1083"/>
                  </a:cubicBezTo>
                  <a:cubicBezTo>
                    <a:pt x="592" y="1083"/>
                    <a:pt x="665" y="1065"/>
                    <a:pt x="723" y="1028"/>
                  </a:cubicBezTo>
                  <a:cubicBezTo>
                    <a:pt x="877" y="929"/>
                    <a:pt x="956" y="749"/>
                    <a:pt x="910" y="569"/>
                  </a:cubicBezTo>
                  <a:cubicBezTo>
                    <a:pt x="878" y="443"/>
                    <a:pt x="833" y="324"/>
                    <a:pt x="740" y="229"/>
                  </a:cubicBezTo>
                  <a:cubicBezTo>
                    <a:pt x="710" y="199"/>
                    <a:pt x="675" y="169"/>
                    <a:pt x="639" y="144"/>
                  </a:cubicBezTo>
                  <a:lnTo>
                    <a:pt x="639" y="144"/>
                  </a:lnTo>
                  <a:cubicBezTo>
                    <a:pt x="635" y="140"/>
                    <a:pt x="628" y="134"/>
                    <a:pt x="617" y="125"/>
                  </a:cubicBezTo>
                  <a:cubicBezTo>
                    <a:pt x="586" y="99"/>
                    <a:pt x="554" y="74"/>
                    <a:pt x="521" y="53"/>
                  </a:cubicBezTo>
                  <a:cubicBezTo>
                    <a:pt x="467" y="17"/>
                    <a:pt x="410"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050;p69"/>
            <p:cNvSpPr/>
            <p:nvPr/>
          </p:nvSpPr>
          <p:spPr>
            <a:xfrm>
              <a:off x="5690425" y="5107475"/>
              <a:ext cx="23000" cy="25675"/>
            </a:xfrm>
            <a:custGeom>
              <a:avLst/>
              <a:gdLst/>
              <a:ahLst/>
              <a:cxnLst/>
              <a:rect l="l" t="t" r="r" b="b"/>
              <a:pathLst>
                <a:path w="920" h="1027" extrusionOk="0">
                  <a:moveTo>
                    <a:pt x="96" y="357"/>
                  </a:moveTo>
                  <a:cubicBezTo>
                    <a:pt x="96" y="360"/>
                    <a:pt x="96" y="363"/>
                    <a:pt x="96" y="366"/>
                  </a:cubicBezTo>
                  <a:cubicBezTo>
                    <a:pt x="95" y="391"/>
                    <a:pt x="90" y="403"/>
                    <a:pt x="88" y="403"/>
                  </a:cubicBezTo>
                  <a:cubicBezTo>
                    <a:pt x="85" y="403"/>
                    <a:pt x="85" y="387"/>
                    <a:pt x="96" y="357"/>
                  </a:cubicBezTo>
                  <a:close/>
                  <a:moveTo>
                    <a:pt x="247" y="1"/>
                  </a:moveTo>
                  <a:cubicBezTo>
                    <a:pt x="137" y="1"/>
                    <a:pt x="55" y="134"/>
                    <a:pt x="80" y="238"/>
                  </a:cubicBezTo>
                  <a:cubicBezTo>
                    <a:pt x="84" y="254"/>
                    <a:pt x="88" y="271"/>
                    <a:pt x="91" y="289"/>
                  </a:cubicBezTo>
                  <a:cubicBezTo>
                    <a:pt x="93" y="296"/>
                    <a:pt x="94" y="302"/>
                    <a:pt x="95" y="309"/>
                  </a:cubicBezTo>
                  <a:lnTo>
                    <a:pt x="95" y="309"/>
                  </a:lnTo>
                  <a:cubicBezTo>
                    <a:pt x="95" y="310"/>
                    <a:pt x="95" y="313"/>
                    <a:pt x="96" y="315"/>
                  </a:cubicBezTo>
                  <a:cubicBezTo>
                    <a:pt x="96" y="321"/>
                    <a:pt x="96" y="328"/>
                    <a:pt x="96" y="334"/>
                  </a:cubicBezTo>
                  <a:lnTo>
                    <a:pt x="96" y="334"/>
                  </a:lnTo>
                  <a:cubicBezTo>
                    <a:pt x="77" y="371"/>
                    <a:pt x="53" y="430"/>
                    <a:pt x="55" y="430"/>
                  </a:cubicBezTo>
                  <a:cubicBezTo>
                    <a:pt x="56" y="430"/>
                    <a:pt x="64" y="415"/>
                    <a:pt x="83" y="374"/>
                  </a:cubicBezTo>
                  <a:lnTo>
                    <a:pt x="83" y="374"/>
                  </a:lnTo>
                  <a:cubicBezTo>
                    <a:pt x="17" y="516"/>
                    <a:pt x="1" y="675"/>
                    <a:pt x="83" y="815"/>
                  </a:cubicBezTo>
                  <a:cubicBezTo>
                    <a:pt x="162" y="949"/>
                    <a:pt x="308" y="1027"/>
                    <a:pt x="460" y="1027"/>
                  </a:cubicBezTo>
                  <a:cubicBezTo>
                    <a:pt x="479" y="1027"/>
                    <a:pt x="498" y="1026"/>
                    <a:pt x="517" y="1023"/>
                  </a:cubicBezTo>
                  <a:cubicBezTo>
                    <a:pt x="671" y="1003"/>
                    <a:pt x="796" y="907"/>
                    <a:pt x="857" y="763"/>
                  </a:cubicBezTo>
                  <a:cubicBezTo>
                    <a:pt x="920" y="614"/>
                    <a:pt x="899" y="399"/>
                    <a:pt x="766" y="286"/>
                  </a:cubicBezTo>
                  <a:cubicBezTo>
                    <a:pt x="709" y="238"/>
                    <a:pt x="656" y="190"/>
                    <a:pt x="585" y="161"/>
                  </a:cubicBezTo>
                  <a:cubicBezTo>
                    <a:pt x="581" y="159"/>
                    <a:pt x="576" y="157"/>
                    <a:pt x="568" y="155"/>
                  </a:cubicBezTo>
                  <a:lnTo>
                    <a:pt x="568" y="155"/>
                  </a:lnTo>
                  <a:cubicBezTo>
                    <a:pt x="575" y="154"/>
                    <a:pt x="553" y="145"/>
                    <a:pt x="529" y="130"/>
                  </a:cubicBezTo>
                  <a:cubicBezTo>
                    <a:pt x="459" y="82"/>
                    <a:pt x="384" y="47"/>
                    <a:pt x="305" y="13"/>
                  </a:cubicBezTo>
                  <a:cubicBezTo>
                    <a:pt x="285" y="5"/>
                    <a:pt x="265"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051;p69"/>
            <p:cNvSpPr/>
            <p:nvPr/>
          </p:nvSpPr>
          <p:spPr>
            <a:xfrm>
              <a:off x="5745150" y="5083925"/>
              <a:ext cx="20675" cy="20150"/>
            </a:xfrm>
            <a:custGeom>
              <a:avLst/>
              <a:gdLst/>
              <a:ahLst/>
              <a:cxnLst/>
              <a:rect l="l" t="t" r="r" b="b"/>
              <a:pathLst>
                <a:path w="827" h="806" extrusionOk="0">
                  <a:moveTo>
                    <a:pt x="5" y="388"/>
                  </a:moveTo>
                  <a:cubicBezTo>
                    <a:pt x="4" y="390"/>
                    <a:pt x="4" y="391"/>
                    <a:pt x="4" y="393"/>
                  </a:cubicBezTo>
                  <a:lnTo>
                    <a:pt x="4" y="393"/>
                  </a:lnTo>
                  <a:cubicBezTo>
                    <a:pt x="4" y="392"/>
                    <a:pt x="4" y="392"/>
                    <a:pt x="4" y="391"/>
                  </a:cubicBezTo>
                  <a:lnTo>
                    <a:pt x="4" y="391"/>
                  </a:lnTo>
                  <a:cubicBezTo>
                    <a:pt x="4" y="390"/>
                    <a:pt x="4" y="389"/>
                    <a:pt x="5" y="388"/>
                  </a:cubicBezTo>
                  <a:close/>
                  <a:moveTo>
                    <a:pt x="391" y="1"/>
                  </a:moveTo>
                  <a:cubicBezTo>
                    <a:pt x="362" y="1"/>
                    <a:pt x="334" y="4"/>
                    <a:pt x="306" y="12"/>
                  </a:cubicBezTo>
                  <a:lnTo>
                    <a:pt x="306" y="12"/>
                  </a:lnTo>
                  <a:cubicBezTo>
                    <a:pt x="233" y="16"/>
                    <a:pt x="144" y="56"/>
                    <a:pt x="96" y="107"/>
                  </a:cubicBezTo>
                  <a:cubicBezTo>
                    <a:pt x="36" y="175"/>
                    <a:pt x="9" y="247"/>
                    <a:pt x="3" y="337"/>
                  </a:cubicBezTo>
                  <a:cubicBezTo>
                    <a:pt x="1" y="359"/>
                    <a:pt x="2" y="382"/>
                    <a:pt x="4" y="404"/>
                  </a:cubicBezTo>
                  <a:lnTo>
                    <a:pt x="4" y="404"/>
                  </a:lnTo>
                  <a:cubicBezTo>
                    <a:pt x="4" y="438"/>
                    <a:pt x="8" y="472"/>
                    <a:pt x="18" y="505"/>
                  </a:cubicBezTo>
                  <a:cubicBezTo>
                    <a:pt x="40" y="573"/>
                    <a:pt x="75" y="638"/>
                    <a:pt x="127" y="686"/>
                  </a:cubicBezTo>
                  <a:cubicBezTo>
                    <a:pt x="204" y="758"/>
                    <a:pt x="308" y="806"/>
                    <a:pt x="413" y="806"/>
                  </a:cubicBezTo>
                  <a:cubicBezTo>
                    <a:pt x="448" y="806"/>
                    <a:pt x="484" y="801"/>
                    <a:pt x="518" y="789"/>
                  </a:cubicBezTo>
                  <a:cubicBezTo>
                    <a:pt x="617" y="757"/>
                    <a:pt x="703" y="697"/>
                    <a:pt x="757" y="605"/>
                  </a:cubicBezTo>
                  <a:cubicBezTo>
                    <a:pt x="811" y="515"/>
                    <a:pt x="826" y="397"/>
                    <a:pt x="797" y="296"/>
                  </a:cubicBezTo>
                  <a:cubicBezTo>
                    <a:pt x="762" y="170"/>
                    <a:pt x="652" y="41"/>
                    <a:pt x="518" y="16"/>
                  </a:cubicBezTo>
                  <a:cubicBezTo>
                    <a:pt x="476" y="8"/>
                    <a:pt x="433"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052;p69"/>
            <p:cNvSpPr/>
            <p:nvPr/>
          </p:nvSpPr>
          <p:spPr>
            <a:xfrm>
              <a:off x="5763625" y="5031175"/>
              <a:ext cx="25950" cy="24775"/>
            </a:xfrm>
            <a:custGeom>
              <a:avLst/>
              <a:gdLst/>
              <a:ahLst/>
              <a:cxnLst/>
              <a:rect l="l" t="t" r="r" b="b"/>
              <a:pathLst>
                <a:path w="1038" h="991" extrusionOk="0">
                  <a:moveTo>
                    <a:pt x="440" y="0"/>
                  </a:moveTo>
                  <a:cubicBezTo>
                    <a:pt x="420" y="0"/>
                    <a:pt x="399" y="2"/>
                    <a:pt x="379" y="4"/>
                  </a:cubicBezTo>
                  <a:cubicBezTo>
                    <a:pt x="291" y="17"/>
                    <a:pt x="201" y="53"/>
                    <a:pt x="141" y="120"/>
                  </a:cubicBezTo>
                  <a:cubicBezTo>
                    <a:pt x="92" y="172"/>
                    <a:pt x="55" y="234"/>
                    <a:pt x="33" y="302"/>
                  </a:cubicBezTo>
                  <a:cubicBezTo>
                    <a:pt x="1" y="401"/>
                    <a:pt x="23" y="532"/>
                    <a:pt x="75" y="621"/>
                  </a:cubicBezTo>
                  <a:cubicBezTo>
                    <a:pt x="94" y="654"/>
                    <a:pt x="113" y="688"/>
                    <a:pt x="134" y="719"/>
                  </a:cubicBezTo>
                  <a:cubicBezTo>
                    <a:pt x="160" y="757"/>
                    <a:pt x="198" y="805"/>
                    <a:pt x="231" y="843"/>
                  </a:cubicBezTo>
                  <a:cubicBezTo>
                    <a:pt x="286" y="910"/>
                    <a:pt x="368" y="952"/>
                    <a:pt x="451" y="975"/>
                  </a:cubicBezTo>
                  <a:cubicBezTo>
                    <a:pt x="489" y="986"/>
                    <a:pt x="528" y="991"/>
                    <a:pt x="567" y="991"/>
                  </a:cubicBezTo>
                  <a:cubicBezTo>
                    <a:pt x="683" y="991"/>
                    <a:pt x="798" y="945"/>
                    <a:pt x="883" y="862"/>
                  </a:cubicBezTo>
                  <a:cubicBezTo>
                    <a:pt x="995" y="750"/>
                    <a:pt x="1037" y="584"/>
                    <a:pt x="996" y="430"/>
                  </a:cubicBezTo>
                  <a:cubicBezTo>
                    <a:pt x="974" y="348"/>
                    <a:pt x="932" y="265"/>
                    <a:pt x="865" y="210"/>
                  </a:cubicBezTo>
                  <a:cubicBezTo>
                    <a:pt x="826" y="178"/>
                    <a:pt x="779" y="138"/>
                    <a:pt x="739" y="113"/>
                  </a:cubicBezTo>
                  <a:cubicBezTo>
                    <a:pt x="709" y="91"/>
                    <a:pt x="676" y="74"/>
                    <a:pt x="644" y="54"/>
                  </a:cubicBezTo>
                  <a:cubicBezTo>
                    <a:pt x="581" y="17"/>
                    <a:pt x="511" y="0"/>
                    <a:pt x="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053;p69"/>
            <p:cNvSpPr/>
            <p:nvPr/>
          </p:nvSpPr>
          <p:spPr>
            <a:xfrm>
              <a:off x="5829175" y="5064850"/>
              <a:ext cx="26625" cy="28125"/>
            </a:xfrm>
            <a:custGeom>
              <a:avLst/>
              <a:gdLst/>
              <a:ahLst/>
              <a:cxnLst/>
              <a:rect l="l" t="t" r="r" b="b"/>
              <a:pathLst>
                <a:path w="1065" h="1125" extrusionOk="0">
                  <a:moveTo>
                    <a:pt x="416" y="0"/>
                  </a:moveTo>
                  <a:cubicBezTo>
                    <a:pt x="349" y="0"/>
                    <a:pt x="283" y="13"/>
                    <a:pt x="223" y="52"/>
                  </a:cubicBezTo>
                  <a:cubicBezTo>
                    <a:pt x="127" y="115"/>
                    <a:pt x="72" y="193"/>
                    <a:pt x="33" y="299"/>
                  </a:cubicBezTo>
                  <a:cubicBezTo>
                    <a:pt x="3" y="382"/>
                    <a:pt x="0" y="485"/>
                    <a:pt x="23" y="568"/>
                  </a:cubicBezTo>
                  <a:cubicBezTo>
                    <a:pt x="39" y="630"/>
                    <a:pt x="75" y="693"/>
                    <a:pt x="103" y="753"/>
                  </a:cubicBezTo>
                  <a:cubicBezTo>
                    <a:pt x="145" y="844"/>
                    <a:pt x="209" y="919"/>
                    <a:pt x="273" y="996"/>
                  </a:cubicBezTo>
                  <a:cubicBezTo>
                    <a:pt x="304" y="1018"/>
                    <a:pt x="333" y="1042"/>
                    <a:pt x="364" y="1067"/>
                  </a:cubicBezTo>
                  <a:cubicBezTo>
                    <a:pt x="416" y="1100"/>
                    <a:pt x="471" y="1117"/>
                    <a:pt x="532" y="1119"/>
                  </a:cubicBezTo>
                  <a:cubicBezTo>
                    <a:pt x="554" y="1123"/>
                    <a:pt x="578" y="1124"/>
                    <a:pt x="601" y="1124"/>
                  </a:cubicBezTo>
                  <a:cubicBezTo>
                    <a:pt x="677" y="1124"/>
                    <a:pt x="755" y="1107"/>
                    <a:pt x="820" y="1067"/>
                  </a:cubicBezTo>
                  <a:cubicBezTo>
                    <a:pt x="883" y="1025"/>
                    <a:pt x="939" y="970"/>
                    <a:pt x="980" y="906"/>
                  </a:cubicBezTo>
                  <a:cubicBezTo>
                    <a:pt x="1034" y="822"/>
                    <a:pt x="1065" y="655"/>
                    <a:pt x="1026" y="559"/>
                  </a:cubicBezTo>
                  <a:cubicBezTo>
                    <a:pt x="986" y="466"/>
                    <a:pt x="955" y="372"/>
                    <a:pt x="893" y="291"/>
                  </a:cubicBezTo>
                  <a:cubicBezTo>
                    <a:pt x="863" y="254"/>
                    <a:pt x="835" y="216"/>
                    <a:pt x="805" y="178"/>
                  </a:cubicBezTo>
                  <a:cubicBezTo>
                    <a:pt x="740" y="95"/>
                    <a:pt x="644" y="27"/>
                    <a:pt x="538" y="11"/>
                  </a:cubicBezTo>
                  <a:cubicBezTo>
                    <a:pt x="497" y="5"/>
                    <a:pt x="456"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054;p69"/>
            <p:cNvSpPr/>
            <p:nvPr/>
          </p:nvSpPr>
          <p:spPr>
            <a:xfrm>
              <a:off x="5512350" y="4724450"/>
              <a:ext cx="22425" cy="24075"/>
            </a:xfrm>
            <a:custGeom>
              <a:avLst/>
              <a:gdLst/>
              <a:ahLst/>
              <a:cxnLst/>
              <a:rect l="l" t="t" r="r" b="b"/>
              <a:pathLst>
                <a:path w="897" h="963" extrusionOk="0">
                  <a:moveTo>
                    <a:pt x="464" y="0"/>
                  </a:moveTo>
                  <a:cubicBezTo>
                    <a:pt x="459" y="0"/>
                    <a:pt x="455" y="0"/>
                    <a:pt x="451" y="1"/>
                  </a:cubicBezTo>
                  <a:cubicBezTo>
                    <a:pt x="337" y="6"/>
                    <a:pt x="219" y="44"/>
                    <a:pt x="139" y="129"/>
                  </a:cubicBezTo>
                  <a:cubicBezTo>
                    <a:pt x="116" y="159"/>
                    <a:pt x="92" y="189"/>
                    <a:pt x="71" y="219"/>
                  </a:cubicBezTo>
                  <a:cubicBezTo>
                    <a:pt x="30" y="287"/>
                    <a:pt x="11" y="361"/>
                    <a:pt x="10" y="442"/>
                  </a:cubicBezTo>
                  <a:cubicBezTo>
                    <a:pt x="1" y="510"/>
                    <a:pt x="14" y="578"/>
                    <a:pt x="31" y="644"/>
                  </a:cubicBezTo>
                  <a:cubicBezTo>
                    <a:pt x="46" y="679"/>
                    <a:pt x="61" y="714"/>
                    <a:pt x="76" y="747"/>
                  </a:cubicBezTo>
                  <a:cubicBezTo>
                    <a:pt x="103" y="797"/>
                    <a:pt x="140" y="838"/>
                    <a:pt x="188" y="869"/>
                  </a:cubicBezTo>
                  <a:cubicBezTo>
                    <a:pt x="215" y="896"/>
                    <a:pt x="247" y="915"/>
                    <a:pt x="283" y="925"/>
                  </a:cubicBezTo>
                  <a:cubicBezTo>
                    <a:pt x="331" y="950"/>
                    <a:pt x="382" y="962"/>
                    <a:pt x="438" y="962"/>
                  </a:cubicBezTo>
                  <a:cubicBezTo>
                    <a:pt x="442" y="962"/>
                    <a:pt x="447" y="962"/>
                    <a:pt x="451" y="962"/>
                  </a:cubicBezTo>
                  <a:lnTo>
                    <a:pt x="566" y="947"/>
                  </a:lnTo>
                  <a:cubicBezTo>
                    <a:pt x="601" y="932"/>
                    <a:pt x="636" y="917"/>
                    <a:pt x="669" y="902"/>
                  </a:cubicBezTo>
                  <a:cubicBezTo>
                    <a:pt x="720" y="875"/>
                    <a:pt x="761" y="838"/>
                    <a:pt x="792" y="791"/>
                  </a:cubicBezTo>
                  <a:cubicBezTo>
                    <a:pt x="832" y="749"/>
                    <a:pt x="858" y="698"/>
                    <a:pt x="870" y="643"/>
                  </a:cubicBezTo>
                  <a:cubicBezTo>
                    <a:pt x="874" y="627"/>
                    <a:pt x="879" y="613"/>
                    <a:pt x="881" y="597"/>
                  </a:cubicBezTo>
                  <a:cubicBezTo>
                    <a:pt x="886" y="558"/>
                    <a:pt x="891" y="519"/>
                    <a:pt x="896" y="479"/>
                  </a:cubicBezTo>
                  <a:cubicBezTo>
                    <a:pt x="896" y="477"/>
                    <a:pt x="895" y="473"/>
                    <a:pt x="895" y="469"/>
                  </a:cubicBezTo>
                  <a:cubicBezTo>
                    <a:pt x="894" y="461"/>
                    <a:pt x="892" y="451"/>
                    <a:pt x="891" y="442"/>
                  </a:cubicBezTo>
                  <a:cubicBezTo>
                    <a:pt x="894" y="381"/>
                    <a:pt x="881" y="324"/>
                    <a:pt x="854" y="272"/>
                  </a:cubicBezTo>
                  <a:cubicBezTo>
                    <a:pt x="835" y="217"/>
                    <a:pt x="806" y="170"/>
                    <a:pt x="762" y="129"/>
                  </a:cubicBezTo>
                  <a:cubicBezTo>
                    <a:pt x="722" y="87"/>
                    <a:pt x="674" y="56"/>
                    <a:pt x="621" y="39"/>
                  </a:cubicBezTo>
                  <a:cubicBezTo>
                    <a:pt x="571" y="13"/>
                    <a:pt x="519" y="0"/>
                    <a:pt x="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055;p69"/>
            <p:cNvSpPr/>
            <p:nvPr/>
          </p:nvSpPr>
          <p:spPr>
            <a:xfrm>
              <a:off x="4960750" y="5017800"/>
              <a:ext cx="20050" cy="18350"/>
            </a:xfrm>
            <a:custGeom>
              <a:avLst/>
              <a:gdLst/>
              <a:ahLst/>
              <a:cxnLst/>
              <a:rect l="l" t="t" r="r" b="b"/>
              <a:pathLst>
                <a:path w="802" h="734" extrusionOk="0">
                  <a:moveTo>
                    <a:pt x="432" y="0"/>
                  </a:moveTo>
                  <a:cubicBezTo>
                    <a:pt x="400" y="0"/>
                    <a:pt x="369" y="5"/>
                    <a:pt x="337" y="13"/>
                  </a:cubicBezTo>
                  <a:cubicBezTo>
                    <a:pt x="276" y="29"/>
                    <a:pt x="224" y="60"/>
                    <a:pt x="179" y="106"/>
                  </a:cubicBezTo>
                  <a:cubicBezTo>
                    <a:pt x="168" y="114"/>
                    <a:pt x="158" y="121"/>
                    <a:pt x="149" y="129"/>
                  </a:cubicBezTo>
                  <a:cubicBezTo>
                    <a:pt x="118" y="153"/>
                    <a:pt x="97" y="186"/>
                    <a:pt x="75" y="218"/>
                  </a:cubicBezTo>
                  <a:cubicBezTo>
                    <a:pt x="49" y="255"/>
                    <a:pt x="30" y="299"/>
                    <a:pt x="20" y="343"/>
                  </a:cubicBezTo>
                  <a:cubicBezTo>
                    <a:pt x="0" y="415"/>
                    <a:pt x="9" y="509"/>
                    <a:pt x="50" y="573"/>
                  </a:cubicBezTo>
                  <a:cubicBezTo>
                    <a:pt x="65" y="594"/>
                    <a:pt x="81" y="614"/>
                    <a:pt x="96" y="634"/>
                  </a:cubicBezTo>
                  <a:cubicBezTo>
                    <a:pt x="133" y="670"/>
                    <a:pt x="178" y="696"/>
                    <a:pt x="227" y="710"/>
                  </a:cubicBezTo>
                  <a:cubicBezTo>
                    <a:pt x="269" y="726"/>
                    <a:pt x="313" y="733"/>
                    <a:pt x="357" y="733"/>
                  </a:cubicBezTo>
                  <a:cubicBezTo>
                    <a:pt x="415" y="733"/>
                    <a:pt x="472" y="722"/>
                    <a:pt x="528" y="706"/>
                  </a:cubicBezTo>
                  <a:cubicBezTo>
                    <a:pt x="644" y="673"/>
                    <a:pt x="752" y="576"/>
                    <a:pt x="778" y="455"/>
                  </a:cubicBezTo>
                  <a:cubicBezTo>
                    <a:pt x="801" y="361"/>
                    <a:pt x="793" y="263"/>
                    <a:pt x="742" y="178"/>
                  </a:cubicBezTo>
                  <a:cubicBezTo>
                    <a:pt x="698" y="99"/>
                    <a:pt x="616" y="37"/>
                    <a:pt x="528" y="13"/>
                  </a:cubicBezTo>
                  <a:cubicBezTo>
                    <a:pt x="496" y="5"/>
                    <a:pt x="464" y="0"/>
                    <a:pt x="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056;p69"/>
            <p:cNvSpPr/>
            <p:nvPr/>
          </p:nvSpPr>
          <p:spPr>
            <a:xfrm>
              <a:off x="5153450" y="4599950"/>
              <a:ext cx="20525" cy="20475"/>
            </a:xfrm>
            <a:custGeom>
              <a:avLst/>
              <a:gdLst/>
              <a:ahLst/>
              <a:cxnLst/>
              <a:rect l="l" t="t" r="r" b="b"/>
              <a:pathLst>
                <a:path w="821" h="819" extrusionOk="0">
                  <a:moveTo>
                    <a:pt x="401" y="13"/>
                  </a:moveTo>
                  <a:cubicBezTo>
                    <a:pt x="401" y="13"/>
                    <a:pt x="401" y="13"/>
                    <a:pt x="402" y="13"/>
                  </a:cubicBezTo>
                  <a:lnTo>
                    <a:pt x="402" y="13"/>
                  </a:lnTo>
                  <a:cubicBezTo>
                    <a:pt x="399" y="13"/>
                    <a:pt x="397" y="13"/>
                    <a:pt x="395" y="13"/>
                  </a:cubicBezTo>
                  <a:lnTo>
                    <a:pt x="395" y="13"/>
                  </a:lnTo>
                  <a:cubicBezTo>
                    <a:pt x="397" y="13"/>
                    <a:pt x="399" y="13"/>
                    <a:pt x="401" y="13"/>
                  </a:cubicBezTo>
                  <a:close/>
                  <a:moveTo>
                    <a:pt x="381" y="1"/>
                  </a:moveTo>
                  <a:cubicBezTo>
                    <a:pt x="379" y="1"/>
                    <a:pt x="378" y="1"/>
                    <a:pt x="377" y="1"/>
                  </a:cubicBezTo>
                  <a:cubicBezTo>
                    <a:pt x="293" y="1"/>
                    <a:pt x="194" y="23"/>
                    <a:pt x="137" y="93"/>
                  </a:cubicBezTo>
                  <a:cubicBezTo>
                    <a:pt x="114" y="119"/>
                    <a:pt x="88" y="145"/>
                    <a:pt x="72" y="176"/>
                  </a:cubicBezTo>
                  <a:cubicBezTo>
                    <a:pt x="57" y="204"/>
                    <a:pt x="45" y="234"/>
                    <a:pt x="36" y="265"/>
                  </a:cubicBezTo>
                  <a:lnTo>
                    <a:pt x="36" y="265"/>
                  </a:lnTo>
                  <a:cubicBezTo>
                    <a:pt x="30" y="279"/>
                    <a:pt x="25" y="294"/>
                    <a:pt x="20" y="308"/>
                  </a:cubicBezTo>
                  <a:cubicBezTo>
                    <a:pt x="4" y="362"/>
                    <a:pt x="1" y="414"/>
                    <a:pt x="12" y="469"/>
                  </a:cubicBezTo>
                  <a:cubicBezTo>
                    <a:pt x="15" y="522"/>
                    <a:pt x="31" y="572"/>
                    <a:pt x="61" y="618"/>
                  </a:cubicBezTo>
                  <a:cubicBezTo>
                    <a:pt x="112" y="706"/>
                    <a:pt x="204" y="777"/>
                    <a:pt x="302" y="804"/>
                  </a:cubicBezTo>
                  <a:cubicBezTo>
                    <a:pt x="333" y="813"/>
                    <a:pt x="365" y="818"/>
                    <a:pt x="396" y="818"/>
                  </a:cubicBezTo>
                  <a:cubicBezTo>
                    <a:pt x="418" y="818"/>
                    <a:pt x="440" y="816"/>
                    <a:pt x="463" y="811"/>
                  </a:cubicBezTo>
                  <a:cubicBezTo>
                    <a:pt x="516" y="809"/>
                    <a:pt x="566" y="793"/>
                    <a:pt x="612" y="763"/>
                  </a:cubicBezTo>
                  <a:cubicBezTo>
                    <a:pt x="699" y="708"/>
                    <a:pt x="774" y="625"/>
                    <a:pt x="797" y="522"/>
                  </a:cubicBezTo>
                  <a:cubicBezTo>
                    <a:pt x="820" y="419"/>
                    <a:pt x="815" y="304"/>
                    <a:pt x="756" y="212"/>
                  </a:cubicBezTo>
                  <a:cubicBezTo>
                    <a:pt x="736" y="185"/>
                    <a:pt x="714" y="158"/>
                    <a:pt x="693" y="131"/>
                  </a:cubicBezTo>
                  <a:cubicBezTo>
                    <a:pt x="657" y="93"/>
                    <a:pt x="613" y="64"/>
                    <a:pt x="563" y="47"/>
                  </a:cubicBezTo>
                  <a:cubicBezTo>
                    <a:pt x="536" y="33"/>
                    <a:pt x="508" y="23"/>
                    <a:pt x="478" y="17"/>
                  </a:cubicBezTo>
                  <a:lnTo>
                    <a:pt x="478" y="17"/>
                  </a:lnTo>
                  <a:cubicBezTo>
                    <a:pt x="447" y="7"/>
                    <a:pt x="415" y="1"/>
                    <a:pt x="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057;p69"/>
            <p:cNvSpPr/>
            <p:nvPr/>
          </p:nvSpPr>
          <p:spPr>
            <a:xfrm>
              <a:off x="5843150" y="4669050"/>
              <a:ext cx="18300" cy="18125"/>
            </a:xfrm>
            <a:custGeom>
              <a:avLst/>
              <a:gdLst/>
              <a:ahLst/>
              <a:cxnLst/>
              <a:rect l="l" t="t" r="r" b="b"/>
              <a:pathLst>
                <a:path w="732" h="725" extrusionOk="0">
                  <a:moveTo>
                    <a:pt x="391" y="0"/>
                  </a:moveTo>
                  <a:cubicBezTo>
                    <a:pt x="365" y="0"/>
                    <a:pt x="339" y="5"/>
                    <a:pt x="313" y="13"/>
                  </a:cubicBezTo>
                  <a:cubicBezTo>
                    <a:pt x="237" y="25"/>
                    <a:pt x="179" y="78"/>
                    <a:pt x="129" y="132"/>
                  </a:cubicBezTo>
                  <a:cubicBezTo>
                    <a:pt x="45" y="218"/>
                    <a:pt x="1" y="352"/>
                    <a:pt x="40" y="470"/>
                  </a:cubicBezTo>
                  <a:cubicBezTo>
                    <a:pt x="68" y="556"/>
                    <a:pt x="119" y="632"/>
                    <a:pt x="200" y="678"/>
                  </a:cubicBezTo>
                  <a:cubicBezTo>
                    <a:pt x="252" y="708"/>
                    <a:pt x="316" y="724"/>
                    <a:pt x="380" y="724"/>
                  </a:cubicBezTo>
                  <a:cubicBezTo>
                    <a:pt x="410" y="724"/>
                    <a:pt x="439" y="721"/>
                    <a:pt x="468" y="713"/>
                  </a:cubicBezTo>
                  <a:cubicBezTo>
                    <a:pt x="526" y="695"/>
                    <a:pt x="577" y="667"/>
                    <a:pt x="621" y="623"/>
                  </a:cubicBezTo>
                  <a:cubicBezTo>
                    <a:pt x="663" y="577"/>
                    <a:pt x="694" y="525"/>
                    <a:pt x="710" y="468"/>
                  </a:cubicBezTo>
                  <a:cubicBezTo>
                    <a:pt x="712" y="453"/>
                    <a:pt x="715" y="441"/>
                    <a:pt x="717" y="426"/>
                  </a:cubicBezTo>
                  <a:cubicBezTo>
                    <a:pt x="720" y="410"/>
                    <a:pt x="722" y="394"/>
                    <a:pt x="724" y="378"/>
                  </a:cubicBezTo>
                  <a:cubicBezTo>
                    <a:pt x="732" y="348"/>
                    <a:pt x="732" y="318"/>
                    <a:pt x="724" y="288"/>
                  </a:cubicBezTo>
                  <a:cubicBezTo>
                    <a:pt x="724" y="259"/>
                    <a:pt x="716" y="231"/>
                    <a:pt x="701" y="205"/>
                  </a:cubicBezTo>
                  <a:cubicBezTo>
                    <a:pt x="695" y="189"/>
                    <a:pt x="689" y="175"/>
                    <a:pt x="681" y="162"/>
                  </a:cubicBezTo>
                  <a:cubicBezTo>
                    <a:pt x="665" y="139"/>
                    <a:pt x="648" y="117"/>
                    <a:pt x="629" y="96"/>
                  </a:cubicBezTo>
                  <a:cubicBezTo>
                    <a:pt x="601" y="64"/>
                    <a:pt x="566" y="41"/>
                    <a:pt x="525" y="29"/>
                  </a:cubicBezTo>
                  <a:cubicBezTo>
                    <a:pt x="500" y="14"/>
                    <a:pt x="473" y="6"/>
                    <a:pt x="443" y="6"/>
                  </a:cubicBezTo>
                  <a:cubicBezTo>
                    <a:pt x="426" y="2"/>
                    <a:pt x="408"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058;p69"/>
            <p:cNvSpPr/>
            <p:nvPr/>
          </p:nvSpPr>
          <p:spPr>
            <a:xfrm>
              <a:off x="5674475" y="4569250"/>
              <a:ext cx="19225" cy="19025"/>
            </a:xfrm>
            <a:custGeom>
              <a:avLst/>
              <a:gdLst/>
              <a:ahLst/>
              <a:cxnLst/>
              <a:rect l="l" t="t" r="r" b="b"/>
              <a:pathLst>
                <a:path w="769" h="761" extrusionOk="0">
                  <a:moveTo>
                    <a:pt x="412" y="0"/>
                  </a:moveTo>
                  <a:cubicBezTo>
                    <a:pt x="372" y="4"/>
                    <a:pt x="320" y="6"/>
                    <a:pt x="289" y="16"/>
                  </a:cubicBezTo>
                  <a:cubicBezTo>
                    <a:pt x="259" y="28"/>
                    <a:pt x="229" y="42"/>
                    <a:pt x="199" y="53"/>
                  </a:cubicBezTo>
                  <a:cubicBezTo>
                    <a:pt x="173" y="73"/>
                    <a:pt x="149" y="91"/>
                    <a:pt x="123" y="112"/>
                  </a:cubicBezTo>
                  <a:cubicBezTo>
                    <a:pt x="111" y="126"/>
                    <a:pt x="100" y="142"/>
                    <a:pt x="88" y="156"/>
                  </a:cubicBezTo>
                  <a:cubicBezTo>
                    <a:pt x="74" y="168"/>
                    <a:pt x="64" y="184"/>
                    <a:pt x="56" y="201"/>
                  </a:cubicBezTo>
                  <a:cubicBezTo>
                    <a:pt x="43" y="230"/>
                    <a:pt x="32" y="260"/>
                    <a:pt x="18" y="290"/>
                  </a:cubicBezTo>
                  <a:cubicBezTo>
                    <a:pt x="3" y="338"/>
                    <a:pt x="1" y="389"/>
                    <a:pt x="12" y="438"/>
                  </a:cubicBezTo>
                  <a:cubicBezTo>
                    <a:pt x="12" y="471"/>
                    <a:pt x="21" y="502"/>
                    <a:pt x="38" y="532"/>
                  </a:cubicBezTo>
                  <a:cubicBezTo>
                    <a:pt x="53" y="579"/>
                    <a:pt x="79" y="619"/>
                    <a:pt x="115" y="652"/>
                  </a:cubicBezTo>
                  <a:cubicBezTo>
                    <a:pt x="141" y="671"/>
                    <a:pt x="166" y="691"/>
                    <a:pt x="191" y="709"/>
                  </a:cubicBezTo>
                  <a:cubicBezTo>
                    <a:pt x="220" y="723"/>
                    <a:pt x="250" y="734"/>
                    <a:pt x="280" y="747"/>
                  </a:cubicBezTo>
                  <a:cubicBezTo>
                    <a:pt x="308" y="756"/>
                    <a:pt x="337" y="761"/>
                    <a:pt x="366" y="761"/>
                  </a:cubicBezTo>
                  <a:cubicBezTo>
                    <a:pt x="387" y="761"/>
                    <a:pt x="408" y="758"/>
                    <a:pt x="428" y="754"/>
                  </a:cubicBezTo>
                  <a:cubicBezTo>
                    <a:pt x="476" y="753"/>
                    <a:pt x="521" y="738"/>
                    <a:pt x="565" y="712"/>
                  </a:cubicBezTo>
                  <a:cubicBezTo>
                    <a:pt x="597" y="695"/>
                    <a:pt x="626" y="672"/>
                    <a:pt x="651" y="647"/>
                  </a:cubicBezTo>
                  <a:cubicBezTo>
                    <a:pt x="695" y="600"/>
                    <a:pt x="737" y="540"/>
                    <a:pt x="752" y="478"/>
                  </a:cubicBezTo>
                  <a:cubicBezTo>
                    <a:pt x="760" y="437"/>
                    <a:pt x="763" y="395"/>
                    <a:pt x="768" y="356"/>
                  </a:cubicBezTo>
                  <a:cubicBezTo>
                    <a:pt x="769" y="307"/>
                    <a:pt x="758" y="261"/>
                    <a:pt x="737" y="219"/>
                  </a:cubicBezTo>
                  <a:cubicBezTo>
                    <a:pt x="722" y="176"/>
                    <a:pt x="697" y="136"/>
                    <a:pt x="662" y="105"/>
                  </a:cubicBezTo>
                  <a:cubicBezTo>
                    <a:pt x="639" y="86"/>
                    <a:pt x="615" y="67"/>
                    <a:pt x="590" y="49"/>
                  </a:cubicBezTo>
                  <a:cubicBezTo>
                    <a:pt x="536" y="17"/>
                    <a:pt x="475"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059;p69"/>
            <p:cNvSpPr/>
            <p:nvPr/>
          </p:nvSpPr>
          <p:spPr>
            <a:xfrm>
              <a:off x="5944975" y="4870700"/>
              <a:ext cx="19400" cy="20350"/>
            </a:xfrm>
            <a:custGeom>
              <a:avLst/>
              <a:gdLst/>
              <a:ahLst/>
              <a:cxnLst/>
              <a:rect l="l" t="t" r="r" b="b"/>
              <a:pathLst>
                <a:path w="776" h="814" extrusionOk="0">
                  <a:moveTo>
                    <a:pt x="391" y="0"/>
                  </a:moveTo>
                  <a:cubicBezTo>
                    <a:pt x="363" y="0"/>
                    <a:pt x="336" y="5"/>
                    <a:pt x="308" y="13"/>
                  </a:cubicBezTo>
                  <a:cubicBezTo>
                    <a:pt x="215" y="43"/>
                    <a:pt x="142" y="99"/>
                    <a:pt x="89" y="181"/>
                  </a:cubicBezTo>
                  <a:cubicBezTo>
                    <a:pt x="79" y="198"/>
                    <a:pt x="68" y="214"/>
                    <a:pt x="57" y="233"/>
                  </a:cubicBezTo>
                  <a:cubicBezTo>
                    <a:pt x="14" y="304"/>
                    <a:pt x="7" y="377"/>
                    <a:pt x="1" y="457"/>
                  </a:cubicBezTo>
                  <a:cubicBezTo>
                    <a:pt x="4" y="490"/>
                    <a:pt x="9" y="520"/>
                    <a:pt x="13" y="552"/>
                  </a:cubicBezTo>
                  <a:cubicBezTo>
                    <a:pt x="24" y="580"/>
                    <a:pt x="38" y="609"/>
                    <a:pt x="49" y="637"/>
                  </a:cubicBezTo>
                  <a:cubicBezTo>
                    <a:pt x="68" y="662"/>
                    <a:pt x="86" y="686"/>
                    <a:pt x="105" y="709"/>
                  </a:cubicBezTo>
                  <a:cubicBezTo>
                    <a:pt x="137" y="744"/>
                    <a:pt x="176" y="769"/>
                    <a:pt x="219" y="783"/>
                  </a:cubicBezTo>
                  <a:cubicBezTo>
                    <a:pt x="248" y="800"/>
                    <a:pt x="277" y="807"/>
                    <a:pt x="310" y="807"/>
                  </a:cubicBezTo>
                  <a:cubicBezTo>
                    <a:pt x="326" y="812"/>
                    <a:pt x="341" y="814"/>
                    <a:pt x="357" y="814"/>
                  </a:cubicBezTo>
                  <a:cubicBezTo>
                    <a:pt x="373" y="814"/>
                    <a:pt x="389" y="812"/>
                    <a:pt x="405" y="807"/>
                  </a:cubicBezTo>
                  <a:cubicBezTo>
                    <a:pt x="437" y="807"/>
                    <a:pt x="466" y="800"/>
                    <a:pt x="495" y="783"/>
                  </a:cubicBezTo>
                  <a:cubicBezTo>
                    <a:pt x="542" y="770"/>
                    <a:pt x="580" y="745"/>
                    <a:pt x="612" y="711"/>
                  </a:cubicBezTo>
                  <a:cubicBezTo>
                    <a:pt x="619" y="704"/>
                    <a:pt x="626" y="699"/>
                    <a:pt x="632" y="693"/>
                  </a:cubicBezTo>
                  <a:cubicBezTo>
                    <a:pt x="691" y="639"/>
                    <a:pt x="708" y="589"/>
                    <a:pt x="735" y="518"/>
                  </a:cubicBezTo>
                  <a:cubicBezTo>
                    <a:pt x="744" y="501"/>
                    <a:pt x="751" y="481"/>
                    <a:pt x="758" y="464"/>
                  </a:cubicBezTo>
                  <a:cubicBezTo>
                    <a:pt x="774" y="414"/>
                    <a:pt x="776" y="367"/>
                    <a:pt x="764" y="317"/>
                  </a:cubicBezTo>
                  <a:cubicBezTo>
                    <a:pt x="761" y="269"/>
                    <a:pt x="748" y="224"/>
                    <a:pt x="720" y="181"/>
                  </a:cubicBezTo>
                  <a:cubicBezTo>
                    <a:pt x="701" y="157"/>
                    <a:pt x="682" y="132"/>
                    <a:pt x="663" y="108"/>
                  </a:cubicBezTo>
                  <a:cubicBezTo>
                    <a:pt x="630" y="72"/>
                    <a:pt x="591" y="47"/>
                    <a:pt x="547" y="32"/>
                  </a:cubicBezTo>
                  <a:cubicBezTo>
                    <a:pt x="518" y="15"/>
                    <a:pt x="487" y="7"/>
                    <a:pt x="454" y="7"/>
                  </a:cubicBezTo>
                  <a:cubicBezTo>
                    <a:pt x="433" y="3"/>
                    <a:pt x="412"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060;p69"/>
            <p:cNvSpPr/>
            <p:nvPr/>
          </p:nvSpPr>
          <p:spPr>
            <a:xfrm>
              <a:off x="5786650" y="4872875"/>
              <a:ext cx="18225" cy="18425"/>
            </a:xfrm>
            <a:custGeom>
              <a:avLst/>
              <a:gdLst/>
              <a:ahLst/>
              <a:cxnLst/>
              <a:rect l="l" t="t" r="r" b="b"/>
              <a:pathLst>
                <a:path w="729" h="737" extrusionOk="0">
                  <a:moveTo>
                    <a:pt x="353" y="0"/>
                  </a:moveTo>
                  <a:cubicBezTo>
                    <a:pt x="308" y="0"/>
                    <a:pt x="266" y="11"/>
                    <a:pt x="225" y="32"/>
                  </a:cubicBezTo>
                  <a:cubicBezTo>
                    <a:pt x="181" y="45"/>
                    <a:pt x="142" y="70"/>
                    <a:pt x="110" y="106"/>
                  </a:cubicBezTo>
                  <a:cubicBezTo>
                    <a:pt x="65" y="151"/>
                    <a:pt x="34" y="204"/>
                    <a:pt x="17" y="264"/>
                  </a:cubicBezTo>
                  <a:cubicBezTo>
                    <a:pt x="1" y="327"/>
                    <a:pt x="1" y="392"/>
                    <a:pt x="17" y="455"/>
                  </a:cubicBezTo>
                  <a:cubicBezTo>
                    <a:pt x="45" y="529"/>
                    <a:pt x="61" y="563"/>
                    <a:pt x="115" y="624"/>
                  </a:cubicBezTo>
                  <a:cubicBezTo>
                    <a:pt x="120" y="629"/>
                    <a:pt x="126" y="633"/>
                    <a:pt x="131" y="641"/>
                  </a:cubicBezTo>
                  <a:cubicBezTo>
                    <a:pt x="161" y="673"/>
                    <a:pt x="197" y="695"/>
                    <a:pt x="238" y="709"/>
                  </a:cubicBezTo>
                  <a:cubicBezTo>
                    <a:pt x="273" y="727"/>
                    <a:pt x="311" y="737"/>
                    <a:pt x="352" y="737"/>
                  </a:cubicBezTo>
                  <a:cubicBezTo>
                    <a:pt x="356" y="737"/>
                    <a:pt x="360" y="737"/>
                    <a:pt x="365" y="736"/>
                  </a:cubicBezTo>
                  <a:cubicBezTo>
                    <a:pt x="450" y="733"/>
                    <a:pt x="539" y="707"/>
                    <a:pt x="599" y="641"/>
                  </a:cubicBezTo>
                  <a:cubicBezTo>
                    <a:pt x="604" y="635"/>
                    <a:pt x="609" y="630"/>
                    <a:pt x="614" y="624"/>
                  </a:cubicBezTo>
                  <a:cubicBezTo>
                    <a:pt x="668" y="563"/>
                    <a:pt x="683" y="531"/>
                    <a:pt x="712" y="455"/>
                  </a:cubicBezTo>
                  <a:cubicBezTo>
                    <a:pt x="728" y="392"/>
                    <a:pt x="728" y="327"/>
                    <a:pt x="712" y="264"/>
                  </a:cubicBezTo>
                  <a:cubicBezTo>
                    <a:pt x="694" y="204"/>
                    <a:pt x="663" y="151"/>
                    <a:pt x="619" y="106"/>
                  </a:cubicBezTo>
                  <a:cubicBezTo>
                    <a:pt x="548" y="42"/>
                    <a:pt x="461" y="1"/>
                    <a:pt x="365" y="1"/>
                  </a:cubicBezTo>
                  <a:cubicBezTo>
                    <a:pt x="361" y="0"/>
                    <a:pt x="357" y="0"/>
                    <a:pt x="3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061;p69"/>
            <p:cNvSpPr/>
            <p:nvPr/>
          </p:nvSpPr>
          <p:spPr>
            <a:xfrm>
              <a:off x="5687475" y="4892700"/>
              <a:ext cx="18350" cy="18250"/>
            </a:xfrm>
            <a:custGeom>
              <a:avLst/>
              <a:gdLst/>
              <a:ahLst/>
              <a:cxnLst/>
              <a:rect l="l" t="t" r="r" b="b"/>
              <a:pathLst>
                <a:path w="734" h="730" extrusionOk="0">
                  <a:moveTo>
                    <a:pt x="355" y="1"/>
                  </a:moveTo>
                  <a:cubicBezTo>
                    <a:pt x="309" y="1"/>
                    <a:pt x="267" y="11"/>
                    <a:pt x="227" y="32"/>
                  </a:cubicBezTo>
                  <a:cubicBezTo>
                    <a:pt x="182" y="45"/>
                    <a:pt x="141" y="71"/>
                    <a:pt x="109" y="107"/>
                  </a:cubicBezTo>
                  <a:cubicBezTo>
                    <a:pt x="73" y="141"/>
                    <a:pt x="49" y="179"/>
                    <a:pt x="33" y="225"/>
                  </a:cubicBezTo>
                  <a:cubicBezTo>
                    <a:pt x="11" y="269"/>
                    <a:pt x="0" y="315"/>
                    <a:pt x="2" y="365"/>
                  </a:cubicBezTo>
                  <a:cubicBezTo>
                    <a:pt x="6" y="460"/>
                    <a:pt x="37" y="558"/>
                    <a:pt x="109" y="623"/>
                  </a:cubicBezTo>
                  <a:cubicBezTo>
                    <a:pt x="181" y="688"/>
                    <a:pt x="268" y="730"/>
                    <a:pt x="367" y="730"/>
                  </a:cubicBezTo>
                  <a:cubicBezTo>
                    <a:pt x="369" y="730"/>
                    <a:pt x="372" y="730"/>
                    <a:pt x="374" y="730"/>
                  </a:cubicBezTo>
                  <a:cubicBezTo>
                    <a:pt x="422" y="730"/>
                    <a:pt x="466" y="719"/>
                    <a:pt x="507" y="699"/>
                  </a:cubicBezTo>
                  <a:cubicBezTo>
                    <a:pt x="553" y="684"/>
                    <a:pt x="593" y="659"/>
                    <a:pt x="625" y="623"/>
                  </a:cubicBezTo>
                  <a:cubicBezTo>
                    <a:pt x="661" y="590"/>
                    <a:pt x="686" y="550"/>
                    <a:pt x="701" y="506"/>
                  </a:cubicBezTo>
                  <a:cubicBezTo>
                    <a:pt x="724" y="462"/>
                    <a:pt x="734" y="415"/>
                    <a:pt x="731" y="365"/>
                  </a:cubicBezTo>
                  <a:cubicBezTo>
                    <a:pt x="728" y="271"/>
                    <a:pt x="697" y="173"/>
                    <a:pt x="625" y="107"/>
                  </a:cubicBezTo>
                  <a:cubicBezTo>
                    <a:pt x="554" y="42"/>
                    <a:pt x="465" y="1"/>
                    <a:pt x="367" y="1"/>
                  </a:cubicBezTo>
                  <a:cubicBezTo>
                    <a:pt x="363" y="1"/>
                    <a:pt x="35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062;p69"/>
            <p:cNvSpPr/>
            <p:nvPr/>
          </p:nvSpPr>
          <p:spPr>
            <a:xfrm>
              <a:off x="5549550" y="4915550"/>
              <a:ext cx="17025" cy="13200"/>
            </a:xfrm>
            <a:custGeom>
              <a:avLst/>
              <a:gdLst/>
              <a:ahLst/>
              <a:cxnLst/>
              <a:rect l="l" t="t" r="r" b="b"/>
              <a:pathLst>
                <a:path w="681" h="528" extrusionOk="0">
                  <a:moveTo>
                    <a:pt x="341" y="0"/>
                  </a:moveTo>
                  <a:cubicBezTo>
                    <a:pt x="1" y="0"/>
                    <a:pt x="1" y="528"/>
                    <a:pt x="341" y="528"/>
                  </a:cubicBezTo>
                  <a:cubicBezTo>
                    <a:pt x="681" y="528"/>
                    <a:pt x="681" y="0"/>
                    <a:pt x="3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063;p69"/>
            <p:cNvSpPr/>
            <p:nvPr/>
          </p:nvSpPr>
          <p:spPr>
            <a:xfrm>
              <a:off x="5449200" y="4974250"/>
              <a:ext cx="17550" cy="17425"/>
            </a:xfrm>
            <a:custGeom>
              <a:avLst/>
              <a:gdLst/>
              <a:ahLst/>
              <a:cxnLst/>
              <a:rect l="l" t="t" r="r" b="b"/>
              <a:pathLst>
                <a:path w="702" h="697" extrusionOk="0">
                  <a:moveTo>
                    <a:pt x="351" y="1"/>
                  </a:moveTo>
                  <a:cubicBezTo>
                    <a:pt x="262" y="1"/>
                    <a:pt x="169" y="39"/>
                    <a:pt x="105" y="102"/>
                  </a:cubicBezTo>
                  <a:cubicBezTo>
                    <a:pt x="72" y="133"/>
                    <a:pt x="47" y="171"/>
                    <a:pt x="33" y="214"/>
                  </a:cubicBezTo>
                  <a:cubicBezTo>
                    <a:pt x="11" y="255"/>
                    <a:pt x="1" y="301"/>
                    <a:pt x="4" y="348"/>
                  </a:cubicBezTo>
                  <a:cubicBezTo>
                    <a:pt x="7" y="439"/>
                    <a:pt x="37" y="532"/>
                    <a:pt x="105" y="594"/>
                  </a:cubicBezTo>
                  <a:cubicBezTo>
                    <a:pt x="174" y="656"/>
                    <a:pt x="257" y="696"/>
                    <a:pt x="351" y="696"/>
                  </a:cubicBezTo>
                  <a:cubicBezTo>
                    <a:pt x="440" y="696"/>
                    <a:pt x="534" y="657"/>
                    <a:pt x="597" y="594"/>
                  </a:cubicBezTo>
                  <a:cubicBezTo>
                    <a:pt x="630" y="564"/>
                    <a:pt x="655" y="526"/>
                    <a:pt x="669" y="482"/>
                  </a:cubicBezTo>
                  <a:cubicBezTo>
                    <a:pt x="691" y="441"/>
                    <a:pt x="701" y="396"/>
                    <a:pt x="699" y="348"/>
                  </a:cubicBezTo>
                  <a:cubicBezTo>
                    <a:pt x="695" y="258"/>
                    <a:pt x="665" y="166"/>
                    <a:pt x="597" y="102"/>
                  </a:cubicBezTo>
                  <a:cubicBezTo>
                    <a:pt x="529" y="40"/>
                    <a:pt x="445" y="1"/>
                    <a:pt x="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064;p69"/>
            <p:cNvSpPr/>
            <p:nvPr/>
          </p:nvSpPr>
          <p:spPr>
            <a:xfrm>
              <a:off x="5404650" y="4928350"/>
              <a:ext cx="13800" cy="13925"/>
            </a:xfrm>
            <a:custGeom>
              <a:avLst/>
              <a:gdLst/>
              <a:ahLst/>
              <a:cxnLst/>
              <a:rect l="l" t="t" r="r" b="b"/>
              <a:pathLst>
                <a:path w="552" h="557" extrusionOk="0">
                  <a:moveTo>
                    <a:pt x="281" y="0"/>
                  </a:moveTo>
                  <a:cubicBezTo>
                    <a:pt x="205" y="0"/>
                    <a:pt x="137" y="33"/>
                    <a:pt x="82" y="86"/>
                  </a:cubicBezTo>
                  <a:cubicBezTo>
                    <a:pt x="68" y="103"/>
                    <a:pt x="54" y="123"/>
                    <a:pt x="40" y="142"/>
                  </a:cubicBezTo>
                  <a:cubicBezTo>
                    <a:pt x="20" y="172"/>
                    <a:pt x="9" y="206"/>
                    <a:pt x="8" y="243"/>
                  </a:cubicBezTo>
                  <a:cubicBezTo>
                    <a:pt x="1" y="267"/>
                    <a:pt x="1" y="292"/>
                    <a:pt x="8" y="315"/>
                  </a:cubicBezTo>
                  <a:cubicBezTo>
                    <a:pt x="9" y="351"/>
                    <a:pt x="20" y="385"/>
                    <a:pt x="40" y="417"/>
                  </a:cubicBezTo>
                  <a:cubicBezTo>
                    <a:pt x="42" y="423"/>
                    <a:pt x="45" y="431"/>
                    <a:pt x="49" y="437"/>
                  </a:cubicBezTo>
                  <a:cubicBezTo>
                    <a:pt x="62" y="454"/>
                    <a:pt x="75" y="469"/>
                    <a:pt x="86" y="487"/>
                  </a:cubicBezTo>
                  <a:cubicBezTo>
                    <a:pt x="108" y="509"/>
                    <a:pt x="134" y="526"/>
                    <a:pt x="165" y="536"/>
                  </a:cubicBezTo>
                  <a:cubicBezTo>
                    <a:pt x="196" y="550"/>
                    <a:pt x="227" y="557"/>
                    <a:pt x="260" y="557"/>
                  </a:cubicBezTo>
                  <a:cubicBezTo>
                    <a:pt x="280" y="557"/>
                    <a:pt x="302" y="554"/>
                    <a:pt x="323" y="549"/>
                  </a:cubicBezTo>
                  <a:cubicBezTo>
                    <a:pt x="333" y="546"/>
                    <a:pt x="340" y="545"/>
                    <a:pt x="349" y="541"/>
                  </a:cubicBezTo>
                  <a:lnTo>
                    <a:pt x="415" y="515"/>
                  </a:lnTo>
                  <a:cubicBezTo>
                    <a:pt x="447" y="498"/>
                    <a:pt x="473" y="473"/>
                    <a:pt x="490" y="444"/>
                  </a:cubicBezTo>
                  <a:cubicBezTo>
                    <a:pt x="508" y="427"/>
                    <a:pt x="519" y="406"/>
                    <a:pt x="525" y="383"/>
                  </a:cubicBezTo>
                  <a:cubicBezTo>
                    <a:pt x="542" y="351"/>
                    <a:pt x="550" y="316"/>
                    <a:pt x="549" y="278"/>
                  </a:cubicBezTo>
                  <a:cubicBezTo>
                    <a:pt x="551" y="254"/>
                    <a:pt x="546" y="220"/>
                    <a:pt x="540" y="196"/>
                  </a:cubicBezTo>
                  <a:cubicBezTo>
                    <a:pt x="528" y="154"/>
                    <a:pt x="501" y="107"/>
                    <a:pt x="469" y="77"/>
                  </a:cubicBezTo>
                  <a:cubicBezTo>
                    <a:pt x="418" y="30"/>
                    <a:pt x="358" y="3"/>
                    <a:pt x="288" y="0"/>
                  </a:cubicBezTo>
                  <a:cubicBezTo>
                    <a:pt x="286" y="0"/>
                    <a:pt x="284"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065;p69"/>
            <p:cNvSpPr/>
            <p:nvPr/>
          </p:nvSpPr>
          <p:spPr>
            <a:xfrm>
              <a:off x="5351175" y="4992625"/>
              <a:ext cx="17700" cy="17625"/>
            </a:xfrm>
            <a:custGeom>
              <a:avLst/>
              <a:gdLst/>
              <a:ahLst/>
              <a:cxnLst/>
              <a:rect l="l" t="t" r="r" b="b"/>
              <a:pathLst>
                <a:path w="708" h="705" extrusionOk="0">
                  <a:moveTo>
                    <a:pt x="447" y="0"/>
                  </a:moveTo>
                  <a:cubicBezTo>
                    <a:pt x="327" y="0"/>
                    <a:pt x="189" y="77"/>
                    <a:pt x="119" y="160"/>
                  </a:cubicBezTo>
                  <a:cubicBezTo>
                    <a:pt x="47" y="247"/>
                    <a:pt x="0" y="356"/>
                    <a:pt x="36" y="472"/>
                  </a:cubicBezTo>
                  <a:cubicBezTo>
                    <a:pt x="62" y="550"/>
                    <a:pt x="110" y="619"/>
                    <a:pt x="184" y="662"/>
                  </a:cubicBezTo>
                  <a:cubicBezTo>
                    <a:pt x="231" y="690"/>
                    <a:pt x="290" y="705"/>
                    <a:pt x="348" y="705"/>
                  </a:cubicBezTo>
                  <a:cubicBezTo>
                    <a:pt x="376" y="705"/>
                    <a:pt x="403" y="701"/>
                    <a:pt x="429" y="694"/>
                  </a:cubicBezTo>
                  <a:cubicBezTo>
                    <a:pt x="546" y="662"/>
                    <a:pt x="609" y="578"/>
                    <a:pt x="653" y="472"/>
                  </a:cubicBezTo>
                  <a:cubicBezTo>
                    <a:pt x="707" y="333"/>
                    <a:pt x="691" y="82"/>
                    <a:pt x="534" y="16"/>
                  </a:cubicBezTo>
                  <a:cubicBezTo>
                    <a:pt x="507" y="5"/>
                    <a:pt x="478"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066;p69"/>
            <p:cNvSpPr/>
            <p:nvPr/>
          </p:nvSpPr>
          <p:spPr>
            <a:xfrm>
              <a:off x="5334625" y="5023975"/>
              <a:ext cx="21550" cy="22600"/>
            </a:xfrm>
            <a:custGeom>
              <a:avLst/>
              <a:gdLst/>
              <a:ahLst/>
              <a:cxnLst/>
              <a:rect l="l" t="t" r="r" b="b"/>
              <a:pathLst>
                <a:path w="862" h="904" extrusionOk="0">
                  <a:moveTo>
                    <a:pt x="441" y="1"/>
                  </a:moveTo>
                  <a:cubicBezTo>
                    <a:pt x="437" y="1"/>
                    <a:pt x="433" y="1"/>
                    <a:pt x="428" y="1"/>
                  </a:cubicBezTo>
                  <a:cubicBezTo>
                    <a:pt x="389" y="6"/>
                    <a:pt x="352" y="11"/>
                    <a:pt x="313" y="16"/>
                  </a:cubicBezTo>
                  <a:cubicBezTo>
                    <a:pt x="240" y="37"/>
                    <a:pt x="177" y="73"/>
                    <a:pt x="124" y="127"/>
                  </a:cubicBezTo>
                  <a:cubicBezTo>
                    <a:pt x="49" y="210"/>
                    <a:pt x="1" y="315"/>
                    <a:pt x="1" y="431"/>
                  </a:cubicBezTo>
                  <a:cubicBezTo>
                    <a:pt x="1" y="522"/>
                    <a:pt x="12" y="612"/>
                    <a:pt x="63" y="692"/>
                  </a:cubicBezTo>
                  <a:cubicBezTo>
                    <a:pt x="143" y="821"/>
                    <a:pt x="276" y="904"/>
                    <a:pt x="429" y="904"/>
                  </a:cubicBezTo>
                  <a:cubicBezTo>
                    <a:pt x="584" y="904"/>
                    <a:pt x="717" y="821"/>
                    <a:pt x="796" y="692"/>
                  </a:cubicBezTo>
                  <a:cubicBezTo>
                    <a:pt x="847" y="612"/>
                    <a:pt x="858" y="522"/>
                    <a:pt x="858" y="431"/>
                  </a:cubicBezTo>
                  <a:cubicBezTo>
                    <a:pt x="861" y="372"/>
                    <a:pt x="848" y="316"/>
                    <a:pt x="821" y="265"/>
                  </a:cubicBezTo>
                  <a:cubicBezTo>
                    <a:pt x="805" y="212"/>
                    <a:pt x="775" y="166"/>
                    <a:pt x="732" y="127"/>
                  </a:cubicBezTo>
                  <a:cubicBezTo>
                    <a:pt x="693" y="84"/>
                    <a:pt x="647" y="54"/>
                    <a:pt x="594" y="38"/>
                  </a:cubicBezTo>
                  <a:cubicBezTo>
                    <a:pt x="546" y="13"/>
                    <a:pt x="495" y="1"/>
                    <a:pt x="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067;p69"/>
            <p:cNvSpPr/>
            <p:nvPr/>
          </p:nvSpPr>
          <p:spPr>
            <a:xfrm>
              <a:off x="5971150" y="4753325"/>
              <a:ext cx="18250" cy="16550"/>
            </a:xfrm>
            <a:custGeom>
              <a:avLst/>
              <a:gdLst/>
              <a:ahLst/>
              <a:cxnLst/>
              <a:rect l="l" t="t" r="r" b="b"/>
              <a:pathLst>
                <a:path w="730" h="662" extrusionOk="0">
                  <a:moveTo>
                    <a:pt x="323" y="1"/>
                  </a:moveTo>
                  <a:cubicBezTo>
                    <a:pt x="299" y="1"/>
                    <a:pt x="276" y="3"/>
                    <a:pt x="252" y="10"/>
                  </a:cubicBezTo>
                  <a:cubicBezTo>
                    <a:pt x="186" y="29"/>
                    <a:pt x="130" y="69"/>
                    <a:pt x="89" y="122"/>
                  </a:cubicBezTo>
                  <a:cubicBezTo>
                    <a:pt x="15" y="218"/>
                    <a:pt x="1" y="359"/>
                    <a:pt x="65" y="468"/>
                  </a:cubicBezTo>
                  <a:cubicBezTo>
                    <a:pt x="104" y="532"/>
                    <a:pt x="156" y="580"/>
                    <a:pt x="223" y="612"/>
                  </a:cubicBezTo>
                  <a:cubicBezTo>
                    <a:pt x="248" y="622"/>
                    <a:pt x="274" y="633"/>
                    <a:pt x="298" y="643"/>
                  </a:cubicBezTo>
                  <a:cubicBezTo>
                    <a:pt x="330" y="647"/>
                    <a:pt x="361" y="652"/>
                    <a:pt x="393" y="656"/>
                  </a:cubicBezTo>
                  <a:lnTo>
                    <a:pt x="428" y="660"/>
                  </a:lnTo>
                  <a:cubicBezTo>
                    <a:pt x="435" y="661"/>
                    <a:pt x="441" y="661"/>
                    <a:pt x="448" y="661"/>
                  </a:cubicBezTo>
                  <a:cubicBezTo>
                    <a:pt x="539" y="661"/>
                    <a:pt x="633" y="591"/>
                    <a:pt x="677" y="518"/>
                  </a:cubicBezTo>
                  <a:cubicBezTo>
                    <a:pt x="729" y="428"/>
                    <a:pt x="727" y="317"/>
                    <a:pt x="677" y="229"/>
                  </a:cubicBezTo>
                  <a:cubicBezTo>
                    <a:pt x="654" y="188"/>
                    <a:pt x="633" y="148"/>
                    <a:pt x="598" y="116"/>
                  </a:cubicBezTo>
                  <a:cubicBezTo>
                    <a:pt x="547" y="70"/>
                    <a:pt x="488" y="21"/>
                    <a:pt x="418" y="10"/>
                  </a:cubicBezTo>
                  <a:cubicBezTo>
                    <a:pt x="386" y="5"/>
                    <a:pt x="354"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068;p69"/>
            <p:cNvSpPr/>
            <p:nvPr/>
          </p:nvSpPr>
          <p:spPr>
            <a:xfrm>
              <a:off x="5363475" y="4764550"/>
              <a:ext cx="15025" cy="14950"/>
            </a:xfrm>
            <a:custGeom>
              <a:avLst/>
              <a:gdLst/>
              <a:ahLst/>
              <a:cxnLst/>
              <a:rect l="l" t="t" r="r" b="b"/>
              <a:pathLst>
                <a:path w="601" h="598" extrusionOk="0">
                  <a:moveTo>
                    <a:pt x="301" y="0"/>
                  </a:moveTo>
                  <a:cubicBezTo>
                    <a:pt x="225" y="0"/>
                    <a:pt x="143" y="33"/>
                    <a:pt x="90" y="88"/>
                  </a:cubicBezTo>
                  <a:cubicBezTo>
                    <a:pt x="60" y="114"/>
                    <a:pt x="39" y="146"/>
                    <a:pt x="28" y="184"/>
                  </a:cubicBezTo>
                  <a:cubicBezTo>
                    <a:pt x="8" y="220"/>
                    <a:pt x="1" y="258"/>
                    <a:pt x="2" y="299"/>
                  </a:cubicBezTo>
                  <a:cubicBezTo>
                    <a:pt x="6" y="376"/>
                    <a:pt x="30" y="456"/>
                    <a:pt x="90" y="510"/>
                  </a:cubicBezTo>
                  <a:cubicBezTo>
                    <a:pt x="148" y="564"/>
                    <a:pt x="219" y="598"/>
                    <a:pt x="301" y="598"/>
                  </a:cubicBezTo>
                  <a:cubicBezTo>
                    <a:pt x="377" y="598"/>
                    <a:pt x="457" y="564"/>
                    <a:pt x="512" y="510"/>
                  </a:cubicBezTo>
                  <a:cubicBezTo>
                    <a:pt x="542" y="482"/>
                    <a:pt x="563" y="450"/>
                    <a:pt x="574" y="413"/>
                  </a:cubicBezTo>
                  <a:cubicBezTo>
                    <a:pt x="594" y="377"/>
                    <a:pt x="601" y="340"/>
                    <a:pt x="600" y="299"/>
                  </a:cubicBezTo>
                  <a:cubicBezTo>
                    <a:pt x="596" y="222"/>
                    <a:pt x="571" y="141"/>
                    <a:pt x="512" y="88"/>
                  </a:cubicBezTo>
                  <a:cubicBezTo>
                    <a:pt x="454" y="33"/>
                    <a:pt x="382"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069;p69"/>
            <p:cNvSpPr/>
            <p:nvPr/>
          </p:nvSpPr>
          <p:spPr>
            <a:xfrm>
              <a:off x="5350650" y="4799250"/>
              <a:ext cx="14450" cy="14325"/>
            </a:xfrm>
            <a:custGeom>
              <a:avLst/>
              <a:gdLst/>
              <a:ahLst/>
              <a:cxnLst/>
              <a:rect l="l" t="t" r="r" b="b"/>
              <a:pathLst>
                <a:path w="578" h="573" extrusionOk="0">
                  <a:moveTo>
                    <a:pt x="289" y="0"/>
                  </a:moveTo>
                  <a:cubicBezTo>
                    <a:pt x="216" y="0"/>
                    <a:pt x="140" y="32"/>
                    <a:pt x="87" y="84"/>
                  </a:cubicBezTo>
                  <a:cubicBezTo>
                    <a:pt x="38" y="133"/>
                    <a:pt x="1" y="215"/>
                    <a:pt x="4" y="287"/>
                  </a:cubicBezTo>
                  <a:cubicBezTo>
                    <a:pt x="7" y="360"/>
                    <a:pt x="31" y="437"/>
                    <a:pt x="87" y="489"/>
                  </a:cubicBezTo>
                  <a:cubicBezTo>
                    <a:pt x="144" y="540"/>
                    <a:pt x="212" y="572"/>
                    <a:pt x="289" y="572"/>
                  </a:cubicBezTo>
                  <a:cubicBezTo>
                    <a:pt x="362" y="572"/>
                    <a:pt x="439" y="540"/>
                    <a:pt x="491" y="489"/>
                  </a:cubicBezTo>
                  <a:cubicBezTo>
                    <a:pt x="541" y="439"/>
                    <a:pt x="578" y="359"/>
                    <a:pt x="576" y="287"/>
                  </a:cubicBezTo>
                  <a:cubicBezTo>
                    <a:pt x="572" y="213"/>
                    <a:pt x="548" y="135"/>
                    <a:pt x="491" y="84"/>
                  </a:cubicBezTo>
                  <a:cubicBezTo>
                    <a:pt x="437" y="32"/>
                    <a:pt x="367"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070;p69"/>
            <p:cNvSpPr/>
            <p:nvPr/>
          </p:nvSpPr>
          <p:spPr>
            <a:xfrm>
              <a:off x="5313425" y="4847025"/>
              <a:ext cx="16425" cy="15775"/>
            </a:xfrm>
            <a:custGeom>
              <a:avLst/>
              <a:gdLst/>
              <a:ahLst/>
              <a:cxnLst/>
              <a:rect l="l" t="t" r="r" b="b"/>
              <a:pathLst>
                <a:path w="657" h="631" extrusionOk="0">
                  <a:moveTo>
                    <a:pt x="337" y="1"/>
                  </a:moveTo>
                  <a:cubicBezTo>
                    <a:pt x="282" y="1"/>
                    <a:pt x="227" y="14"/>
                    <a:pt x="182" y="43"/>
                  </a:cubicBezTo>
                  <a:cubicBezTo>
                    <a:pt x="130" y="77"/>
                    <a:pt x="82" y="112"/>
                    <a:pt x="50" y="167"/>
                  </a:cubicBezTo>
                  <a:cubicBezTo>
                    <a:pt x="36" y="191"/>
                    <a:pt x="25" y="216"/>
                    <a:pt x="17" y="242"/>
                  </a:cubicBezTo>
                  <a:cubicBezTo>
                    <a:pt x="1" y="301"/>
                    <a:pt x="6" y="327"/>
                    <a:pt x="16" y="386"/>
                  </a:cubicBezTo>
                  <a:cubicBezTo>
                    <a:pt x="19" y="402"/>
                    <a:pt x="22" y="404"/>
                    <a:pt x="32" y="424"/>
                  </a:cubicBezTo>
                  <a:cubicBezTo>
                    <a:pt x="48" y="465"/>
                    <a:pt x="57" y="488"/>
                    <a:pt x="94" y="522"/>
                  </a:cubicBezTo>
                  <a:cubicBezTo>
                    <a:pt x="122" y="547"/>
                    <a:pt x="151" y="568"/>
                    <a:pt x="182" y="587"/>
                  </a:cubicBezTo>
                  <a:cubicBezTo>
                    <a:pt x="227" y="617"/>
                    <a:pt x="281" y="630"/>
                    <a:pt x="335" y="630"/>
                  </a:cubicBezTo>
                  <a:cubicBezTo>
                    <a:pt x="394" y="630"/>
                    <a:pt x="452" y="615"/>
                    <a:pt x="500" y="587"/>
                  </a:cubicBezTo>
                  <a:cubicBezTo>
                    <a:pt x="596" y="532"/>
                    <a:pt x="656" y="427"/>
                    <a:pt x="656" y="315"/>
                  </a:cubicBezTo>
                  <a:cubicBezTo>
                    <a:pt x="656" y="205"/>
                    <a:pt x="596" y="100"/>
                    <a:pt x="500" y="43"/>
                  </a:cubicBezTo>
                  <a:cubicBezTo>
                    <a:pt x="453" y="16"/>
                    <a:pt x="395" y="1"/>
                    <a:pt x="3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071;p69"/>
            <p:cNvSpPr/>
            <p:nvPr/>
          </p:nvSpPr>
          <p:spPr>
            <a:xfrm>
              <a:off x="5268975" y="4910825"/>
              <a:ext cx="21675" cy="20850"/>
            </a:xfrm>
            <a:custGeom>
              <a:avLst/>
              <a:gdLst/>
              <a:ahLst/>
              <a:cxnLst/>
              <a:rect l="l" t="t" r="r" b="b"/>
              <a:pathLst>
                <a:path w="867" h="834" extrusionOk="0">
                  <a:moveTo>
                    <a:pt x="435" y="0"/>
                  </a:moveTo>
                  <a:cubicBezTo>
                    <a:pt x="383" y="0"/>
                    <a:pt x="333" y="13"/>
                    <a:pt x="288" y="37"/>
                  </a:cubicBezTo>
                  <a:cubicBezTo>
                    <a:pt x="257" y="50"/>
                    <a:pt x="247" y="51"/>
                    <a:pt x="227" y="67"/>
                  </a:cubicBezTo>
                  <a:cubicBezTo>
                    <a:pt x="208" y="79"/>
                    <a:pt x="190" y="93"/>
                    <a:pt x="174" y="108"/>
                  </a:cubicBezTo>
                  <a:cubicBezTo>
                    <a:pt x="143" y="125"/>
                    <a:pt x="118" y="150"/>
                    <a:pt x="100" y="181"/>
                  </a:cubicBezTo>
                  <a:cubicBezTo>
                    <a:pt x="87" y="195"/>
                    <a:pt x="76" y="210"/>
                    <a:pt x="67" y="226"/>
                  </a:cubicBezTo>
                  <a:cubicBezTo>
                    <a:pt x="63" y="232"/>
                    <a:pt x="61" y="238"/>
                    <a:pt x="57" y="244"/>
                  </a:cubicBezTo>
                  <a:cubicBezTo>
                    <a:pt x="21" y="305"/>
                    <a:pt x="4" y="371"/>
                    <a:pt x="4" y="442"/>
                  </a:cubicBezTo>
                  <a:cubicBezTo>
                    <a:pt x="1" y="495"/>
                    <a:pt x="12" y="546"/>
                    <a:pt x="37" y="592"/>
                  </a:cubicBezTo>
                  <a:cubicBezTo>
                    <a:pt x="52" y="641"/>
                    <a:pt x="79" y="682"/>
                    <a:pt x="118" y="717"/>
                  </a:cubicBezTo>
                  <a:cubicBezTo>
                    <a:pt x="166" y="763"/>
                    <a:pt x="223" y="797"/>
                    <a:pt x="289" y="817"/>
                  </a:cubicBezTo>
                  <a:cubicBezTo>
                    <a:pt x="330" y="823"/>
                    <a:pt x="373" y="833"/>
                    <a:pt x="414" y="833"/>
                  </a:cubicBezTo>
                  <a:cubicBezTo>
                    <a:pt x="416" y="833"/>
                    <a:pt x="417" y="833"/>
                    <a:pt x="419" y="833"/>
                  </a:cubicBezTo>
                  <a:cubicBezTo>
                    <a:pt x="455" y="828"/>
                    <a:pt x="491" y="823"/>
                    <a:pt x="527" y="819"/>
                  </a:cubicBezTo>
                  <a:cubicBezTo>
                    <a:pt x="531" y="818"/>
                    <a:pt x="535" y="818"/>
                    <a:pt x="537" y="816"/>
                  </a:cubicBezTo>
                  <a:cubicBezTo>
                    <a:pt x="561" y="810"/>
                    <a:pt x="581" y="799"/>
                    <a:pt x="605" y="790"/>
                  </a:cubicBezTo>
                  <a:cubicBezTo>
                    <a:pt x="640" y="781"/>
                    <a:pt x="671" y="763"/>
                    <a:pt x="697" y="737"/>
                  </a:cubicBezTo>
                  <a:cubicBezTo>
                    <a:pt x="727" y="720"/>
                    <a:pt x="752" y="695"/>
                    <a:pt x="770" y="664"/>
                  </a:cubicBezTo>
                  <a:cubicBezTo>
                    <a:pt x="795" y="639"/>
                    <a:pt x="814" y="609"/>
                    <a:pt x="823" y="573"/>
                  </a:cubicBezTo>
                  <a:cubicBezTo>
                    <a:pt x="834" y="556"/>
                    <a:pt x="841" y="540"/>
                    <a:pt x="845" y="520"/>
                  </a:cubicBezTo>
                  <a:cubicBezTo>
                    <a:pt x="847" y="510"/>
                    <a:pt x="849" y="500"/>
                    <a:pt x="851" y="490"/>
                  </a:cubicBezTo>
                  <a:cubicBezTo>
                    <a:pt x="855" y="457"/>
                    <a:pt x="860" y="424"/>
                    <a:pt x="864" y="391"/>
                  </a:cubicBezTo>
                  <a:cubicBezTo>
                    <a:pt x="867" y="340"/>
                    <a:pt x="855" y="292"/>
                    <a:pt x="832" y="247"/>
                  </a:cubicBezTo>
                  <a:cubicBezTo>
                    <a:pt x="823" y="215"/>
                    <a:pt x="808" y="187"/>
                    <a:pt x="784" y="164"/>
                  </a:cubicBezTo>
                  <a:cubicBezTo>
                    <a:pt x="758" y="123"/>
                    <a:pt x="722" y="92"/>
                    <a:pt x="680" y="68"/>
                  </a:cubicBezTo>
                  <a:cubicBezTo>
                    <a:pt x="674" y="66"/>
                    <a:pt x="667" y="61"/>
                    <a:pt x="659" y="58"/>
                  </a:cubicBezTo>
                  <a:cubicBezTo>
                    <a:pt x="630" y="46"/>
                    <a:pt x="587" y="24"/>
                    <a:pt x="556" y="15"/>
                  </a:cubicBezTo>
                  <a:cubicBezTo>
                    <a:pt x="520" y="10"/>
                    <a:pt x="483" y="5"/>
                    <a:pt x="447" y="1"/>
                  </a:cubicBezTo>
                  <a:cubicBezTo>
                    <a:pt x="443" y="0"/>
                    <a:pt x="439" y="0"/>
                    <a:pt x="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072;p69"/>
            <p:cNvSpPr/>
            <p:nvPr/>
          </p:nvSpPr>
          <p:spPr>
            <a:xfrm>
              <a:off x="5114650" y="4931650"/>
              <a:ext cx="17125" cy="16875"/>
            </a:xfrm>
            <a:custGeom>
              <a:avLst/>
              <a:gdLst/>
              <a:ahLst/>
              <a:cxnLst/>
              <a:rect l="l" t="t" r="r" b="b"/>
              <a:pathLst>
                <a:path w="685" h="675" extrusionOk="0">
                  <a:moveTo>
                    <a:pt x="447" y="629"/>
                  </a:moveTo>
                  <a:lnTo>
                    <a:pt x="447" y="629"/>
                  </a:lnTo>
                  <a:cubicBezTo>
                    <a:pt x="446" y="629"/>
                    <a:pt x="446" y="629"/>
                    <a:pt x="445" y="630"/>
                  </a:cubicBezTo>
                  <a:lnTo>
                    <a:pt x="445" y="630"/>
                  </a:lnTo>
                  <a:cubicBezTo>
                    <a:pt x="446" y="629"/>
                    <a:pt x="446" y="629"/>
                    <a:pt x="447" y="629"/>
                  </a:cubicBezTo>
                  <a:close/>
                  <a:moveTo>
                    <a:pt x="350" y="0"/>
                  </a:moveTo>
                  <a:cubicBezTo>
                    <a:pt x="336" y="0"/>
                    <a:pt x="321" y="2"/>
                    <a:pt x="307" y="6"/>
                  </a:cubicBezTo>
                  <a:cubicBezTo>
                    <a:pt x="279" y="6"/>
                    <a:pt x="252" y="14"/>
                    <a:pt x="228" y="28"/>
                  </a:cubicBezTo>
                  <a:cubicBezTo>
                    <a:pt x="181" y="48"/>
                    <a:pt x="160" y="54"/>
                    <a:pt x="119" y="98"/>
                  </a:cubicBezTo>
                  <a:cubicBezTo>
                    <a:pt x="69" y="151"/>
                    <a:pt x="42" y="201"/>
                    <a:pt x="17" y="269"/>
                  </a:cubicBezTo>
                  <a:cubicBezTo>
                    <a:pt x="2" y="313"/>
                    <a:pt x="1" y="362"/>
                    <a:pt x="6" y="407"/>
                  </a:cubicBezTo>
                  <a:cubicBezTo>
                    <a:pt x="9" y="429"/>
                    <a:pt x="10" y="447"/>
                    <a:pt x="17" y="468"/>
                  </a:cubicBezTo>
                  <a:cubicBezTo>
                    <a:pt x="31" y="516"/>
                    <a:pt x="54" y="557"/>
                    <a:pt x="89" y="593"/>
                  </a:cubicBezTo>
                  <a:cubicBezTo>
                    <a:pt x="115" y="620"/>
                    <a:pt x="145" y="640"/>
                    <a:pt x="181" y="651"/>
                  </a:cubicBezTo>
                  <a:cubicBezTo>
                    <a:pt x="218" y="666"/>
                    <a:pt x="257" y="675"/>
                    <a:pt x="296" y="675"/>
                  </a:cubicBezTo>
                  <a:cubicBezTo>
                    <a:pt x="344" y="675"/>
                    <a:pt x="391" y="663"/>
                    <a:pt x="433" y="636"/>
                  </a:cubicBezTo>
                  <a:cubicBezTo>
                    <a:pt x="437" y="634"/>
                    <a:pt x="441" y="632"/>
                    <a:pt x="445" y="630"/>
                  </a:cubicBezTo>
                  <a:lnTo>
                    <a:pt x="445" y="630"/>
                  </a:lnTo>
                  <a:cubicBezTo>
                    <a:pt x="442" y="631"/>
                    <a:pt x="440" y="632"/>
                    <a:pt x="437" y="633"/>
                  </a:cubicBezTo>
                  <a:lnTo>
                    <a:pt x="437" y="633"/>
                  </a:lnTo>
                  <a:cubicBezTo>
                    <a:pt x="446" y="629"/>
                    <a:pt x="454" y="624"/>
                    <a:pt x="463" y="619"/>
                  </a:cubicBezTo>
                  <a:cubicBezTo>
                    <a:pt x="463" y="618"/>
                    <a:pt x="463" y="618"/>
                    <a:pt x="464" y="618"/>
                  </a:cubicBezTo>
                  <a:lnTo>
                    <a:pt x="464" y="618"/>
                  </a:lnTo>
                  <a:cubicBezTo>
                    <a:pt x="492" y="605"/>
                    <a:pt x="517" y="590"/>
                    <a:pt x="543" y="570"/>
                  </a:cubicBezTo>
                  <a:cubicBezTo>
                    <a:pt x="568" y="557"/>
                    <a:pt x="586" y="537"/>
                    <a:pt x="600" y="514"/>
                  </a:cubicBezTo>
                  <a:cubicBezTo>
                    <a:pt x="619" y="492"/>
                    <a:pt x="635" y="469"/>
                    <a:pt x="645" y="443"/>
                  </a:cubicBezTo>
                  <a:lnTo>
                    <a:pt x="645" y="443"/>
                  </a:lnTo>
                  <a:cubicBezTo>
                    <a:pt x="661" y="413"/>
                    <a:pt x="672" y="380"/>
                    <a:pt x="676" y="346"/>
                  </a:cubicBezTo>
                  <a:cubicBezTo>
                    <a:pt x="684" y="289"/>
                    <a:pt x="677" y="220"/>
                    <a:pt x="644" y="171"/>
                  </a:cubicBezTo>
                  <a:cubicBezTo>
                    <a:pt x="628" y="150"/>
                    <a:pt x="612" y="124"/>
                    <a:pt x="592" y="104"/>
                  </a:cubicBezTo>
                  <a:cubicBezTo>
                    <a:pt x="573" y="85"/>
                    <a:pt x="545" y="63"/>
                    <a:pt x="520" y="49"/>
                  </a:cubicBezTo>
                  <a:lnTo>
                    <a:pt x="512" y="45"/>
                  </a:lnTo>
                  <a:cubicBezTo>
                    <a:pt x="500" y="38"/>
                    <a:pt x="486" y="33"/>
                    <a:pt x="473" y="28"/>
                  </a:cubicBezTo>
                  <a:cubicBezTo>
                    <a:pt x="448" y="14"/>
                    <a:pt x="421" y="6"/>
                    <a:pt x="392" y="6"/>
                  </a:cubicBezTo>
                  <a:cubicBezTo>
                    <a:pt x="378" y="2"/>
                    <a:pt x="364"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073;p69"/>
            <p:cNvSpPr/>
            <p:nvPr/>
          </p:nvSpPr>
          <p:spPr>
            <a:xfrm>
              <a:off x="5030575" y="4969775"/>
              <a:ext cx="15400" cy="14950"/>
            </a:xfrm>
            <a:custGeom>
              <a:avLst/>
              <a:gdLst/>
              <a:ahLst/>
              <a:cxnLst/>
              <a:rect l="l" t="t" r="r" b="b"/>
              <a:pathLst>
                <a:path w="616" h="598" extrusionOk="0">
                  <a:moveTo>
                    <a:pt x="343" y="0"/>
                  </a:moveTo>
                  <a:cubicBezTo>
                    <a:pt x="340" y="0"/>
                    <a:pt x="336" y="0"/>
                    <a:pt x="332" y="1"/>
                  </a:cubicBezTo>
                  <a:cubicBezTo>
                    <a:pt x="257" y="4"/>
                    <a:pt x="186" y="28"/>
                    <a:pt x="131" y="83"/>
                  </a:cubicBezTo>
                  <a:lnTo>
                    <a:pt x="102" y="111"/>
                  </a:lnTo>
                  <a:cubicBezTo>
                    <a:pt x="31" y="182"/>
                    <a:pt x="0" y="290"/>
                    <a:pt x="29" y="387"/>
                  </a:cubicBezTo>
                  <a:cubicBezTo>
                    <a:pt x="59" y="482"/>
                    <a:pt x="129" y="557"/>
                    <a:pt x="225" y="585"/>
                  </a:cubicBezTo>
                  <a:cubicBezTo>
                    <a:pt x="226" y="585"/>
                    <a:pt x="227" y="587"/>
                    <a:pt x="229" y="587"/>
                  </a:cubicBezTo>
                  <a:cubicBezTo>
                    <a:pt x="253" y="594"/>
                    <a:pt x="277" y="597"/>
                    <a:pt x="301" y="597"/>
                  </a:cubicBezTo>
                  <a:cubicBezTo>
                    <a:pt x="376" y="597"/>
                    <a:pt x="450" y="566"/>
                    <a:pt x="504" y="513"/>
                  </a:cubicBezTo>
                  <a:lnTo>
                    <a:pt x="533" y="485"/>
                  </a:lnTo>
                  <a:cubicBezTo>
                    <a:pt x="584" y="433"/>
                    <a:pt x="615" y="357"/>
                    <a:pt x="615" y="284"/>
                  </a:cubicBezTo>
                  <a:cubicBezTo>
                    <a:pt x="615" y="214"/>
                    <a:pt x="584" y="131"/>
                    <a:pt x="533" y="83"/>
                  </a:cubicBezTo>
                  <a:cubicBezTo>
                    <a:pt x="481" y="36"/>
                    <a:pt x="414" y="0"/>
                    <a:pt x="3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074;p69"/>
            <p:cNvSpPr/>
            <p:nvPr/>
          </p:nvSpPr>
          <p:spPr>
            <a:xfrm>
              <a:off x="4878275" y="5025475"/>
              <a:ext cx="116900" cy="67300"/>
            </a:xfrm>
            <a:custGeom>
              <a:avLst/>
              <a:gdLst/>
              <a:ahLst/>
              <a:cxnLst/>
              <a:rect l="l" t="t" r="r" b="b"/>
              <a:pathLst>
                <a:path w="4676" h="2692" extrusionOk="0">
                  <a:moveTo>
                    <a:pt x="386" y="0"/>
                  </a:moveTo>
                  <a:cubicBezTo>
                    <a:pt x="326" y="0"/>
                    <a:pt x="270" y="33"/>
                    <a:pt x="228" y="87"/>
                  </a:cubicBezTo>
                  <a:cubicBezTo>
                    <a:pt x="0" y="389"/>
                    <a:pt x="378" y="995"/>
                    <a:pt x="561" y="1241"/>
                  </a:cubicBezTo>
                  <a:cubicBezTo>
                    <a:pt x="819" y="1588"/>
                    <a:pt x="1151" y="1859"/>
                    <a:pt x="1549" y="2028"/>
                  </a:cubicBezTo>
                  <a:cubicBezTo>
                    <a:pt x="2356" y="2369"/>
                    <a:pt x="3327" y="2146"/>
                    <a:pt x="4075" y="2644"/>
                  </a:cubicBezTo>
                  <a:cubicBezTo>
                    <a:pt x="4124" y="2677"/>
                    <a:pt x="4175" y="2691"/>
                    <a:pt x="4225" y="2691"/>
                  </a:cubicBezTo>
                  <a:cubicBezTo>
                    <a:pt x="4468" y="2691"/>
                    <a:pt x="4676" y="2347"/>
                    <a:pt x="4451" y="2157"/>
                  </a:cubicBezTo>
                  <a:cubicBezTo>
                    <a:pt x="3766" y="1569"/>
                    <a:pt x="2874" y="1720"/>
                    <a:pt x="2052" y="1525"/>
                  </a:cubicBezTo>
                  <a:cubicBezTo>
                    <a:pt x="1684" y="1438"/>
                    <a:pt x="1364" y="1250"/>
                    <a:pt x="1102" y="974"/>
                  </a:cubicBezTo>
                  <a:cubicBezTo>
                    <a:pt x="967" y="833"/>
                    <a:pt x="855" y="669"/>
                    <a:pt x="764" y="495"/>
                  </a:cubicBezTo>
                  <a:cubicBezTo>
                    <a:pt x="681" y="336"/>
                    <a:pt x="640" y="114"/>
                    <a:pt x="470" y="22"/>
                  </a:cubicBezTo>
                  <a:cubicBezTo>
                    <a:pt x="442" y="7"/>
                    <a:pt x="414" y="0"/>
                    <a:pt x="3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075;p69"/>
            <p:cNvSpPr/>
            <p:nvPr/>
          </p:nvSpPr>
          <p:spPr>
            <a:xfrm>
              <a:off x="4965425" y="5100975"/>
              <a:ext cx="152950" cy="33125"/>
            </a:xfrm>
            <a:custGeom>
              <a:avLst/>
              <a:gdLst/>
              <a:ahLst/>
              <a:cxnLst/>
              <a:rect l="l" t="t" r="r" b="b"/>
              <a:pathLst>
                <a:path w="6118" h="1325" extrusionOk="0">
                  <a:moveTo>
                    <a:pt x="187" y="0"/>
                  </a:moveTo>
                  <a:cubicBezTo>
                    <a:pt x="58" y="0"/>
                    <a:pt x="1" y="163"/>
                    <a:pt x="85" y="253"/>
                  </a:cubicBezTo>
                  <a:cubicBezTo>
                    <a:pt x="408" y="600"/>
                    <a:pt x="956" y="792"/>
                    <a:pt x="1404" y="909"/>
                  </a:cubicBezTo>
                  <a:cubicBezTo>
                    <a:pt x="1688" y="983"/>
                    <a:pt x="1971" y="1019"/>
                    <a:pt x="2255" y="1019"/>
                  </a:cubicBezTo>
                  <a:cubicBezTo>
                    <a:pt x="2460" y="1019"/>
                    <a:pt x="2666" y="1000"/>
                    <a:pt x="2874" y="962"/>
                  </a:cubicBezTo>
                  <a:cubicBezTo>
                    <a:pt x="3272" y="888"/>
                    <a:pt x="3655" y="787"/>
                    <a:pt x="4057" y="787"/>
                  </a:cubicBezTo>
                  <a:cubicBezTo>
                    <a:pt x="4127" y="787"/>
                    <a:pt x="4198" y="790"/>
                    <a:pt x="4269" y="797"/>
                  </a:cubicBezTo>
                  <a:cubicBezTo>
                    <a:pt x="4722" y="840"/>
                    <a:pt x="5145" y="1012"/>
                    <a:pt x="5517" y="1268"/>
                  </a:cubicBezTo>
                  <a:cubicBezTo>
                    <a:pt x="5575" y="1307"/>
                    <a:pt x="5631" y="1324"/>
                    <a:pt x="5684" y="1324"/>
                  </a:cubicBezTo>
                  <a:cubicBezTo>
                    <a:pt x="5945" y="1324"/>
                    <a:pt x="6118" y="911"/>
                    <a:pt x="5838" y="718"/>
                  </a:cubicBezTo>
                  <a:cubicBezTo>
                    <a:pt x="5279" y="334"/>
                    <a:pt x="4662" y="169"/>
                    <a:pt x="4024" y="169"/>
                  </a:cubicBezTo>
                  <a:cubicBezTo>
                    <a:pt x="3724" y="169"/>
                    <a:pt x="3419" y="205"/>
                    <a:pt x="3114" y="272"/>
                  </a:cubicBezTo>
                  <a:cubicBezTo>
                    <a:pt x="2776" y="347"/>
                    <a:pt x="2450" y="410"/>
                    <a:pt x="2115" y="410"/>
                  </a:cubicBezTo>
                  <a:cubicBezTo>
                    <a:pt x="1969" y="410"/>
                    <a:pt x="1820" y="398"/>
                    <a:pt x="1668" y="369"/>
                  </a:cubicBezTo>
                  <a:cubicBezTo>
                    <a:pt x="1420" y="321"/>
                    <a:pt x="1173" y="252"/>
                    <a:pt x="931" y="173"/>
                  </a:cubicBezTo>
                  <a:cubicBezTo>
                    <a:pt x="687" y="93"/>
                    <a:pt x="447" y="4"/>
                    <a:pt x="187"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076;p69"/>
            <p:cNvSpPr/>
            <p:nvPr/>
          </p:nvSpPr>
          <p:spPr>
            <a:xfrm>
              <a:off x="5045250" y="5139800"/>
              <a:ext cx="164875" cy="28150"/>
            </a:xfrm>
            <a:custGeom>
              <a:avLst/>
              <a:gdLst/>
              <a:ahLst/>
              <a:cxnLst/>
              <a:rect l="l" t="t" r="r" b="b"/>
              <a:pathLst>
                <a:path w="6595" h="1126" extrusionOk="0">
                  <a:moveTo>
                    <a:pt x="5754" y="1"/>
                  </a:moveTo>
                  <a:cubicBezTo>
                    <a:pt x="5402" y="1"/>
                    <a:pt x="5051" y="115"/>
                    <a:pt x="4723" y="249"/>
                  </a:cubicBezTo>
                  <a:cubicBezTo>
                    <a:pt x="4472" y="350"/>
                    <a:pt x="4218" y="464"/>
                    <a:pt x="3950" y="508"/>
                  </a:cubicBezTo>
                  <a:cubicBezTo>
                    <a:pt x="3852" y="525"/>
                    <a:pt x="3754" y="532"/>
                    <a:pt x="3655" y="532"/>
                  </a:cubicBezTo>
                  <a:cubicBezTo>
                    <a:pt x="3457" y="532"/>
                    <a:pt x="3257" y="503"/>
                    <a:pt x="3066" y="462"/>
                  </a:cubicBezTo>
                  <a:cubicBezTo>
                    <a:pt x="2515" y="342"/>
                    <a:pt x="1987" y="126"/>
                    <a:pt x="1428" y="42"/>
                  </a:cubicBezTo>
                  <a:cubicBezTo>
                    <a:pt x="1274" y="19"/>
                    <a:pt x="1114" y="3"/>
                    <a:pt x="953" y="3"/>
                  </a:cubicBezTo>
                  <a:cubicBezTo>
                    <a:pt x="623" y="3"/>
                    <a:pt x="293" y="70"/>
                    <a:pt x="29" y="276"/>
                  </a:cubicBezTo>
                  <a:cubicBezTo>
                    <a:pt x="1" y="298"/>
                    <a:pt x="22" y="349"/>
                    <a:pt x="54" y="349"/>
                  </a:cubicBezTo>
                  <a:cubicBezTo>
                    <a:pt x="55" y="349"/>
                    <a:pt x="56" y="349"/>
                    <a:pt x="57" y="349"/>
                  </a:cubicBezTo>
                  <a:cubicBezTo>
                    <a:pt x="188" y="335"/>
                    <a:pt x="315" y="328"/>
                    <a:pt x="441" y="328"/>
                  </a:cubicBezTo>
                  <a:cubicBezTo>
                    <a:pt x="822" y="328"/>
                    <a:pt x="1185" y="391"/>
                    <a:pt x="1564" y="522"/>
                  </a:cubicBezTo>
                  <a:cubicBezTo>
                    <a:pt x="2077" y="698"/>
                    <a:pt x="2571" y="941"/>
                    <a:pt x="3105" y="1060"/>
                  </a:cubicBezTo>
                  <a:cubicBezTo>
                    <a:pt x="3303" y="1103"/>
                    <a:pt x="3496" y="1125"/>
                    <a:pt x="3688" y="1125"/>
                  </a:cubicBezTo>
                  <a:cubicBezTo>
                    <a:pt x="4010" y="1125"/>
                    <a:pt x="4326" y="1064"/>
                    <a:pt x="4645" y="945"/>
                  </a:cubicBezTo>
                  <a:cubicBezTo>
                    <a:pt x="4991" y="817"/>
                    <a:pt x="5358" y="636"/>
                    <a:pt x="5729" y="636"/>
                  </a:cubicBezTo>
                  <a:cubicBezTo>
                    <a:pt x="5849" y="636"/>
                    <a:pt x="5968" y="655"/>
                    <a:pt x="6088" y="700"/>
                  </a:cubicBezTo>
                  <a:cubicBezTo>
                    <a:pt x="6128" y="715"/>
                    <a:pt x="6166" y="722"/>
                    <a:pt x="6200" y="722"/>
                  </a:cubicBezTo>
                  <a:cubicBezTo>
                    <a:pt x="6498" y="722"/>
                    <a:pt x="6595" y="218"/>
                    <a:pt x="6256" y="90"/>
                  </a:cubicBezTo>
                  <a:cubicBezTo>
                    <a:pt x="6090" y="27"/>
                    <a:pt x="5922" y="1"/>
                    <a:pt x="575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077;p69"/>
            <p:cNvSpPr/>
            <p:nvPr/>
          </p:nvSpPr>
          <p:spPr>
            <a:xfrm>
              <a:off x="5112700" y="5163500"/>
              <a:ext cx="170475" cy="29375"/>
            </a:xfrm>
            <a:custGeom>
              <a:avLst/>
              <a:gdLst/>
              <a:ahLst/>
              <a:cxnLst/>
              <a:rect l="l" t="t" r="r" b="b"/>
              <a:pathLst>
                <a:path w="6819" h="1175" extrusionOk="0">
                  <a:moveTo>
                    <a:pt x="3051" y="0"/>
                  </a:moveTo>
                  <a:cubicBezTo>
                    <a:pt x="2548" y="0"/>
                    <a:pt x="2092" y="237"/>
                    <a:pt x="1646" y="451"/>
                  </a:cubicBezTo>
                  <a:cubicBezTo>
                    <a:pt x="1399" y="569"/>
                    <a:pt x="1151" y="666"/>
                    <a:pt x="883" y="729"/>
                  </a:cubicBezTo>
                  <a:cubicBezTo>
                    <a:pt x="599" y="796"/>
                    <a:pt x="315" y="817"/>
                    <a:pt x="38" y="903"/>
                  </a:cubicBezTo>
                  <a:cubicBezTo>
                    <a:pt x="5" y="914"/>
                    <a:pt x="1" y="956"/>
                    <a:pt x="27" y="974"/>
                  </a:cubicBezTo>
                  <a:cubicBezTo>
                    <a:pt x="248" y="1120"/>
                    <a:pt x="509" y="1175"/>
                    <a:pt x="777" y="1175"/>
                  </a:cubicBezTo>
                  <a:cubicBezTo>
                    <a:pt x="1064" y="1175"/>
                    <a:pt x="1359" y="1111"/>
                    <a:pt x="1617" y="1028"/>
                  </a:cubicBezTo>
                  <a:cubicBezTo>
                    <a:pt x="2084" y="878"/>
                    <a:pt x="2541" y="592"/>
                    <a:pt x="3041" y="592"/>
                  </a:cubicBezTo>
                  <a:cubicBezTo>
                    <a:pt x="3097" y="592"/>
                    <a:pt x="3153" y="596"/>
                    <a:pt x="3210" y="603"/>
                  </a:cubicBezTo>
                  <a:cubicBezTo>
                    <a:pt x="3491" y="640"/>
                    <a:pt x="3761" y="754"/>
                    <a:pt x="4030" y="840"/>
                  </a:cubicBezTo>
                  <a:cubicBezTo>
                    <a:pt x="4305" y="928"/>
                    <a:pt x="4586" y="986"/>
                    <a:pt x="4874" y="1016"/>
                  </a:cubicBezTo>
                  <a:cubicBezTo>
                    <a:pt x="5030" y="1033"/>
                    <a:pt x="5198" y="1044"/>
                    <a:pt x="5370" y="1044"/>
                  </a:cubicBezTo>
                  <a:cubicBezTo>
                    <a:pt x="5809" y="1044"/>
                    <a:pt x="6271" y="974"/>
                    <a:pt x="6621" y="754"/>
                  </a:cubicBezTo>
                  <a:cubicBezTo>
                    <a:pt x="6819" y="628"/>
                    <a:pt x="6766" y="260"/>
                    <a:pt x="6512" y="260"/>
                  </a:cubicBezTo>
                  <a:cubicBezTo>
                    <a:pt x="6504" y="260"/>
                    <a:pt x="6496" y="260"/>
                    <a:pt x="6488" y="261"/>
                  </a:cubicBezTo>
                  <a:cubicBezTo>
                    <a:pt x="6204" y="286"/>
                    <a:pt x="5937" y="369"/>
                    <a:pt x="5654" y="400"/>
                  </a:cubicBezTo>
                  <a:cubicBezTo>
                    <a:pt x="5520" y="415"/>
                    <a:pt x="5385" y="423"/>
                    <a:pt x="5249" y="423"/>
                  </a:cubicBezTo>
                  <a:cubicBezTo>
                    <a:pt x="5099" y="423"/>
                    <a:pt x="4948" y="413"/>
                    <a:pt x="4800" y="393"/>
                  </a:cubicBezTo>
                  <a:cubicBezTo>
                    <a:pt x="4246" y="318"/>
                    <a:pt x="3738" y="50"/>
                    <a:pt x="3180" y="5"/>
                  </a:cubicBezTo>
                  <a:cubicBezTo>
                    <a:pt x="3137" y="2"/>
                    <a:pt x="3094" y="0"/>
                    <a:pt x="3051"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078;p69"/>
            <p:cNvSpPr/>
            <p:nvPr/>
          </p:nvSpPr>
          <p:spPr>
            <a:xfrm>
              <a:off x="5190675" y="5172825"/>
              <a:ext cx="185375" cy="43975"/>
            </a:xfrm>
            <a:custGeom>
              <a:avLst/>
              <a:gdLst/>
              <a:ahLst/>
              <a:cxnLst/>
              <a:rect l="l" t="t" r="r" b="b"/>
              <a:pathLst>
                <a:path w="7415" h="1759" extrusionOk="0">
                  <a:moveTo>
                    <a:pt x="5863" y="1"/>
                  </a:moveTo>
                  <a:cubicBezTo>
                    <a:pt x="5649" y="1"/>
                    <a:pt x="5435" y="18"/>
                    <a:pt x="5224" y="57"/>
                  </a:cubicBezTo>
                  <a:cubicBezTo>
                    <a:pt x="4611" y="169"/>
                    <a:pt x="4144" y="551"/>
                    <a:pt x="3621" y="858"/>
                  </a:cubicBezTo>
                  <a:cubicBezTo>
                    <a:pt x="3153" y="1134"/>
                    <a:pt x="2633" y="1229"/>
                    <a:pt x="2100" y="1229"/>
                  </a:cubicBezTo>
                  <a:cubicBezTo>
                    <a:pt x="2042" y="1229"/>
                    <a:pt x="1984" y="1228"/>
                    <a:pt x="1926" y="1226"/>
                  </a:cubicBezTo>
                  <a:cubicBezTo>
                    <a:pt x="1297" y="1201"/>
                    <a:pt x="690" y="1027"/>
                    <a:pt x="66" y="990"/>
                  </a:cubicBezTo>
                  <a:cubicBezTo>
                    <a:pt x="64" y="990"/>
                    <a:pt x="62" y="989"/>
                    <a:pt x="61" y="989"/>
                  </a:cubicBezTo>
                  <a:cubicBezTo>
                    <a:pt x="13" y="989"/>
                    <a:pt x="0" y="1059"/>
                    <a:pt x="41" y="1083"/>
                  </a:cubicBezTo>
                  <a:cubicBezTo>
                    <a:pt x="560" y="1397"/>
                    <a:pt x="1195" y="1601"/>
                    <a:pt x="1789" y="1700"/>
                  </a:cubicBezTo>
                  <a:cubicBezTo>
                    <a:pt x="2014" y="1737"/>
                    <a:pt x="2242" y="1759"/>
                    <a:pt x="2468" y="1759"/>
                  </a:cubicBezTo>
                  <a:cubicBezTo>
                    <a:pt x="2847" y="1759"/>
                    <a:pt x="3222" y="1698"/>
                    <a:pt x="3579" y="1551"/>
                  </a:cubicBezTo>
                  <a:cubicBezTo>
                    <a:pt x="4125" y="1326"/>
                    <a:pt x="4569" y="883"/>
                    <a:pt x="5136" y="711"/>
                  </a:cubicBezTo>
                  <a:cubicBezTo>
                    <a:pt x="5370" y="640"/>
                    <a:pt x="5608" y="616"/>
                    <a:pt x="5847" y="616"/>
                  </a:cubicBezTo>
                  <a:cubicBezTo>
                    <a:pt x="6250" y="616"/>
                    <a:pt x="6657" y="685"/>
                    <a:pt x="7057" y="716"/>
                  </a:cubicBezTo>
                  <a:cubicBezTo>
                    <a:pt x="7064" y="716"/>
                    <a:pt x="7071" y="716"/>
                    <a:pt x="7078" y="716"/>
                  </a:cubicBezTo>
                  <a:cubicBezTo>
                    <a:pt x="7370" y="716"/>
                    <a:pt x="7414" y="255"/>
                    <a:pt x="7129" y="180"/>
                  </a:cubicBezTo>
                  <a:cubicBezTo>
                    <a:pt x="6718" y="71"/>
                    <a:pt x="6290" y="1"/>
                    <a:pt x="586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079;p69"/>
            <p:cNvSpPr/>
            <p:nvPr/>
          </p:nvSpPr>
          <p:spPr>
            <a:xfrm>
              <a:off x="5306000" y="5178875"/>
              <a:ext cx="275375" cy="43875"/>
            </a:xfrm>
            <a:custGeom>
              <a:avLst/>
              <a:gdLst/>
              <a:ahLst/>
              <a:cxnLst/>
              <a:rect l="l" t="t" r="r" b="b"/>
              <a:pathLst>
                <a:path w="11015" h="1755" extrusionOk="0">
                  <a:moveTo>
                    <a:pt x="6901" y="1"/>
                  </a:moveTo>
                  <a:cubicBezTo>
                    <a:pt x="6713" y="1"/>
                    <a:pt x="6525" y="14"/>
                    <a:pt x="6337" y="45"/>
                  </a:cubicBezTo>
                  <a:cubicBezTo>
                    <a:pt x="5596" y="166"/>
                    <a:pt x="5041" y="651"/>
                    <a:pt x="4388" y="975"/>
                  </a:cubicBezTo>
                  <a:cubicBezTo>
                    <a:pt x="4039" y="1149"/>
                    <a:pt x="3666" y="1205"/>
                    <a:pt x="3289" y="1205"/>
                  </a:cubicBezTo>
                  <a:cubicBezTo>
                    <a:pt x="2963" y="1205"/>
                    <a:pt x="2634" y="1164"/>
                    <a:pt x="2312" y="1122"/>
                  </a:cubicBezTo>
                  <a:cubicBezTo>
                    <a:pt x="1972" y="1078"/>
                    <a:pt x="1614" y="1031"/>
                    <a:pt x="1260" y="1031"/>
                  </a:cubicBezTo>
                  <a:cubicBezTo>
                    <a:pt x="832" y="1031"/>
                    <a:pt x="410" y="1099"/>
                    <a:pt x="36" y="1320"/>
                  </a:cubicBezTo>
                  <a:cubicBezTo>
                    <a:pt x="0" y="1344"/>
                    <a:pt x="22" y="1394"/>
                    <a:pt x="60" y="1394"/>
                  </a:cubicBezTo>
                  <a:cubicBezTo>
                    <a:pt x="63" y="1394"/>
                    <a:pt x="66" y="1393"/>
                    <a:pt x="69" y="1393"/>
                  </a:cubicBezTo>
                  <a:cubicBezTo>
                    <a:pt x="248" y="1360"/>
                    <a:pt x="427" y="1346"/>
                    <a:pt x="606" y="1346"/>
                  </a:cubicBezTo>
                  <a:cubicBezTo>
                    <a:pt x="1572" y="1346"/>
                    <a:pt x="2529" y="1754"/>
                    <a:pt x="3488" y="1754"/>
                  </a:cubicBezTo>
                  <a:cubicBezTo>
                    <a:pt x="3771" y="1754"/>
                    <a:pt x="4055" y="1719"/>
                    <a:pt x="4338" y="1627"/>
                  </a:cubicBezTo>
                  <a:cubicBezTo>
                    <a:pt x="5021" y="1406"/>
                    <a:pt x="5557" y="875"/>
                    <a:pt x="6250" y="694"/>
                  </a:cubicBezTo>
                  <a:cubicBezTo>
                    <a:pt x="6478" y="634"/>
                    <a:pt x="6709" y="611"/>
                    <a:pt x="6942" y="611"/>
                  </a:cubicBezTo>
                  <a:cubicBezTo>
                    <a:pt x="7406" y="611"/>
                    <a:pt x="7875" y="703"/>
                    <a:pt x="8326" y="780"/>
                  </a:cubicBezTo>
                  <a:cubicBezTo>
                    <a:pt x="8764" y="854"/>
                    <a:pt x="9207" y="926"/>
                    <a:pt x="9646" y="926"/>
                  </a:cubicBezTo>
                  <a:cubicBezTo>
                    <a:pt x="10006" y="926"/>
                    <a:pt x="10363" y="878"/>
                    <a:pt x="10711" y="744"/>
                  </a:cubicBezTo>
                  <a:cubicBezTo>
                    <a:pt x="11015" y="626"/>
                    <a:pt x="10936" y="184"/>
                    <a:pt x="10651" y="184"/>
                  </a:cubicBezTo>
                  <a:cubicBezTo>
                    <a:pt x="10623" y="184"/>
                    <a:pt x="10593" y="188"/>
                    <a:pt x="10561" y="197"/>
                  </a:cubicBezTo>
                  <a:cubicBezTo>
                    <a:pt x="10267" y="283"/>
                    <a:pt x="9973" y="315"/>
                    <a:pt x="9677" y="315"/>
                  </a:cubicBezTo>
                  <a:cubicBezTo>
                    <a:pt x="8756" y="315"/>
                    <a:pt x="7828" y="1"/>
                    <a:pt x="6901"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080;p69"/>
            <p:cNvSpPr/>
            <p:nvPr/>
          </p:nvSpPr>
          <p:spPr>
            <a:xfrm>
              <a:off x="5440075" y="5168000"/>
              <a:ext cx="203925" cy="59850"/>
            </a:xfrm>
            <a:custGeom>
              <a:avLst/>
              <a:gdLst/>
              <a:ahLst/>
              <a:cxnLst/>
              <a:rect l="l" t="t" r="r" b="b"/>
              <a:pathLst>
                <a:path w="8157" h="2394" extrusionOk="0">
                  <a:moveTo>
                    <a:pt x="7786" y="0"/>
                  </a:moveTo>
                  <a:cubicBezTo>
                    <a:pt x="7647" y="0"/>
                    <a:pt x="7536" y="101"/>
                    <a:pt x="7484" y="234"/>
                  </a:cubicBezTo>
                  <a:cubicBezTo>
                    <a:pt x="6993" y="1490"/>
                    <a:pt x="5448" y="1768"/>
                    <a:pt x="4267" y="1775"/>
                  </a:cubicBezTo>
                  <a:cubicBezTo>
                    <a:pt x="4242" y="1775"/>
                    <a:pt x="4216" y="1776"/>
                    <a:pt x="4190" y="1776"/>
                  </a:cubicBezTo>
                  <a:cubicBezTo>
                    <a:pt x="3663" y="1776"/>
                    <a:pt x="3137" y="1741"/>
                    <a:pt x="2610" y="1741"/>
                  </a:cubicBezTo>
                  <a:cubicBezTo>
                    <a:pt x="2404" y="1741"/>
                    <a:pt x="2199" y="1746"/>
                    <a:pt x="1993" y="1761"/>
                  </a:cubicBezTo>
                  <a:cubicBezTo>
                    <a:pt x="1313" y="1811"/>
                    <a:pt x="594" y="1925"/>
                    <a:pt x="28" y="2330"/>
                  </a:cubicBezTo>
                  <a:cubicBezTo>
                    <a:pt x="0" y="2349"/>
                    <a:pt x="12" y="2394"/>
                    <a:pt x="45" y="2394"/>
                  </a:cubicBezTo>
                  <a:cubicBezTo>
                    <a:pt x="48" y="2394"/>
                    <a:pt x="52" y="2394"/>
                    <a:pt x="55" y="2393"/>
                  </a:cubicBezTo>
                  <a:cubicBezTo>
                    <a:pt x="642" y="2251"/>
                    <a:pt x="1218" y="2185"/>
                    <a:pt x="1807" y="2185"/>
                  </a:cubicBezTo>
                  <a:cubicBezTo>
                    <a:pt x="1992" y="2185"/>
                    <a:pt x="2178" y="2191"/>
                    <a:pt x="2366" y="2204"/>
                  </a:cubicBezTo>
                  <a:cubicBezTo>
                    <a:pt x="3080" y="2253"/>
                    <a:pt x="3794" y="2340"/>
                    <a:pt x="4510" y="2340"/>
                  </a:cubicBezTo>
                  <a:cubicBezTo>
                    <a:pt x="4604" y="2340"/>
                    <a:pt x="4697" y="2338"/>
                    <a:pt x="4791" y="2335"/>
                  </a:cubicBezTo>
                  <a:cubicBezTo>
                    <a:pt x="6136" y="2286"/>
                    <a:pt x="7559" y="1729"/>
                    <a:pt x="8093" y="401"/>
                  </a:cubicBezTo>
                  <a:cubicBezTo>
                    <a:pt x="8157" y="241"/>
                    <a:pt x="8023" y="55"/>
                    <a:pt x="7872" y="13"/>
                  </a:cubicBezTo>
                  <a:cubicBezTo>
                    <a:pt x="7843" y="4"/>
                    <a:pt x="7814" y="0"/>
                    <a:pt x="77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081;p69"/>
            <p:cNvSpPr/>
            <p:nvPr/>
          </p:nvSpPr>
          <p:spPr>
            <a:xfrm>
              <a:off x="5626175" y="5129250"/>
              <a:ext cx="195200" cy="92275"/>
            </a:xfrm>
            <a:custGeom>
              <a:avLst/>
              <a:gdLst/>
              <a:ahLst/>
              <a:cxnLst/>
              <a:rect l="l" t="t" r="r" b="b"/>
              <a:pathLst>
                <a:path w="7808" h="3691" extrusionOk="0">
                  <a:moveTo>
                    <a:pt x="7355" y="1"/>
                  </a:moveTo>
                  <a:cubicBezTo>
                    <a:pt x="7307" y="1"/>
                    <a:pt x="7256" y="14"/>
                    <a:pt x="7204" y="43"/>
                  </a:cubicBezTo>
                  <a:cubicBezTo>
                    <a:pt x="6537" y="419"/>
                    <a:pt x="5829" y="697"/>
                    <a:pt x="5085" y="879"/>
                  </a:cubicBezTo>
                  <a:cubicBezTo>
                    <a:pt x="4350" y="1058"/>
                    <a:pt x="3602" y="1064"/>
                    <a:pt x="2862" y="1198"/>
                  </a:cubicBezTo>
                  <a:cubicBezTo>
                    <a:pt x="2177" y="1324"/>
                    <a:pt x="1590" y="1624"/>
                    <a:pt x="1134" y="2156"/>
                  </a:cubicBezTo>
                  <a:cubicBezTo>
                    <a:pt x="926" y="2397"/>
                    <a:pt x="739" y="2654"/>
                    <a:pt x="551" y="2909"/>
                  </a:cubicBezTo>
                  <a:cubicBezTo>
                    <a:pt x="450" y="3043"/>
                    <a:pt x="346" y="3179"/>
                    <a:pt x="234" y="3305"/>
                  </a:cubicBezTo>
                  <a:cubicBezTo>
                    <a:pt x="143" y="3409"/>
                    <a:pt x="44" y="3489"/>
                    <a:pt x="8" y="3628"/>
                  </a:cubicBezTo>
                  <a:cubicBezTo>
                    <a:pt x="1" y="3659"/>
                    <a:pt x="25" y="3685"/>
                    <a:pt x="56" y="3689"/>
                  </a:cubicBezTo>
                  <a:cubicBezTo>
                    <a:pt x="67" y="3690"/>
                    <a:pt x="78" y="3691"/>
                    <a:pt x="88" y="3691"/>
                  </a:cubicBezTo>
                  <a:cubicBezTo>
                    <a:pt x="345" y="3691"/>
                    <a:pt x="610" y="3405"/>
                    <a:pt x="778" y="3238"/>
                  </a:cubicBezTo>
                  <a:cubicBezTo>
                    <a:pt x="996" y="3020"/>
                    <a:pt x="1191" y="2779"/>
                    <a:pt x="1405" y="2556"/>
                  </a:cubicBezTo>
                  <a:cubicBezTo>
                    <a:pt x="1636" y="2316"/>
                    <a:pt x="1887" y="2094"/>
                    <a:pt x="2192" y="1956"/>
                  </a:cubicBezTo>
                  <a:cubicBezTo>
                    <a:pt x="2502" y="1817"/>
                    <a:pt x="2845" y="1763"/>
                    <a:pt x="3179" y="1726"/>
                  </a:cubicBezTo>
                  <a:cubicBezTo>
                    <a:pt x="3922" y="1643"/>
                    <a:pt x="4661" y="1614"/>
                    <a:pt x="5390" y="1429"/>
                  </a:cubicBezTo>
                  <a:cubicBezTo>
                    <a:pt x="6132" y="1241"/>
                    <a:pt x="6848" y="949"/>
                    <a:pt x="7514" y="575"/>
                  </a:cubicBezTo>
                  <a:cubicBezTo>
                    <a:pt x="7808" y="411"/>
                    <a:pt x="7628" y="1"/>
                    <a:pt x="735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082;p69"/>
            <p:cNvSpPr/>
            <p:nvPr/>
          </p:nvSpPr>
          <p:spPr>
            <a:xfrm>
              <a:off x="5659500" y="5107275"/>
              <a:ext cx="211850" cy="115050"/>
            </a:xfrm>
            <a:custGeom>
              <a:avLst/>
              <a:gdLst/>
              <a:ahLst/>
              <a:cxnLst/>
              <a:rect l="l" t="t" r="r" b="b"/>
              <a:pathLst>
                <a:path w="8474" h="4602" extrusionOk="0">
                  <a:moveTo>
                    <a:pt x="8062" y="1"/>
                  </a:moveTo>
                  <a:cubicBezTo>
                    <a:pt x="7890" y="1"/>
                    <a:pt x="7702" y="153"/>
                    <a:pt x="7736" y="378"/>
                  </a:cubicBezTo>
                  <a:cubicBezTo>
                    <a:pt x="7826" y="970"/>
                    <a:pt x="7387" y="1453"/>
                    <a:pt x="6921" y="1743"/>
                  </a:cubicBezTo>
                  <a:cubicBezTo>
                    <a:pt x="6393" y="2074"/>
                    <a:pt x="5793" y="2302"/>
                    <a:pt x="5198" y="2482"/>
                  </a:cubicBezTo>
                  <a:cubicBezTo>
                    <a:pt x="4563" y="2674"/>
                    <a:pt x="3914" y="2774"/>
                    <a:pt x="3259" y="2874"/>
                  </a:cubicBezTo>
                  <a:cubicBezTo>
                    <a:pt x="2652" y="2965"/>
                    <a:pt x="2032" y="3059"/>
                    <a:pt x="1459" y="3289"/>
                  </a:cubicBezTo>
                  <a:cubicBezTo>
                    <a:pt x="1161" y="3410"/>
                    <a:pt x="865" y="3550"/>
                    <a:pt x="610" y="3746"/>
                  </a:cubicBezTo>
                  <a:cubicBezTo>
                    <a:pt x="377" y="3923"/>
                    <a:pt x="116" y="4134"/>
                    <a:pt x="30" y="4426"/>
                  </a:cubicBezTo>
                  <a:cubicBezTo>
                    <a:pt x="0" y="4527"/>
                    <a:pt x="84" y="4602"/>
                    <a:pt x="173" y="4602"/>
                  </a:cubicBezTo>
                  <a:cubicBezTo>
                    <a:pt x="195" y="4602"/>
                    <a:pt x="218" y="4597"/>
                    <a:pt x="240" y="4587"/>
                  </a:cubicBezTo>
                  <a:cubicBezTo>
                    <a:pt x="499" y="4460"/>
                    <a:pt x="713" y="4241"/>
                    <a:pt x="966" y="4096"/>
                  </a:cubicBezTo>
                  <a:cubicBezTo>
                    <a:pt x="1219" y="3951"/>
                    <a:pt x="1483" y="3842"/>
                    <a:pt x="1761" y="3753"/>
                  </a:cubicBezTo>
                  <a:cubicBezTo>
                    <a:pt x="2414" y="3549"/>
                    <a:pt x="3090" y="3482"/>
                    <a:pt x="3764" y="3388"/>
                  </a:cubicBezTo>
                  <a:cubicBezTo>
                    <a:pt x="4444" y="3292"/>
                    <a:pt x="5113" y="3149"/>
                    <a:pt x="5762" y="2922"/>
                  </a:cubicBezTo>
                  <a:cubicBezTo>
                    <a:pt x="6371" y="2710"/>
                    <a:pt x="7002" y="2455"/>
                    <a:pt x="7516" y="2058"/>
                  </a:cubicBezTo>
                  <a:cubicBezTo>
                    <a:pt x="8076" y="1625"/>
                    <a:pt x="8473" y="943"/>
                    <a:pt x="8316" y="219"/>
                  </a:cubicBezTo>
                  <a:cubicBezTo>
                    <a:pt x="8282" y="66"/>
                    <a:pt x="8176" y="1"/>
                    <a:pt x="80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083;p69"/>
            <p:cNvSpPr/>
            <p:nvPr/>
          </p:nvSpPr>
          <p:spPr>
            <a:xfrm>
              <a:off x="5875050" y="5029600"/>
              <a:ext cx="152800" cy="115175"/>
            </a:xfrm>
            <a:custGeom>
              <a:avLst/>
              <a:gdLst/>
              <a:ahLst/>
              <a:cxnLst/>
              <a:rect l="l" t="t" r="r" b="b"/>
              <a:pathLst>
                <a:path w="6112" h="4607" extrusionOk="0">
                  <a:moveTo>
                    <a:pt x="5736" y="1"/>
                  </a:moveTo>
                  <a:cubicBezTo>
                    <a:pt x="5631" y="1"/>
                    <a:pt x="5527" y="62"/>
                    <a:pt x="5485" y="191"/>
                  </a:cubicBezTo>
                  <a:cubicBezTo>
                    <a:pt x="5437" y="343"/>
                    <a:pt x="5443" y="505"/>
                    <a:pt x="5400" y="659"/>
                  </a:cubicBezTo>
                  <a:cubicBezTo>
                    <a:pt x="5362" y="789"/>
                    <a:pt x="5309" y="910"/>
                    <a:pt x="5241" y="1026"/>
                  </a:cubicBezTo>
                  <a:cubicBezTo>
                    <a:pt x="5099" y="1267"/>
                    <a:pt x="4902" y="1476"/>
                    <a:pt x="4681" y="1646"/>
                  </a:cubicBezTo>
                  <a:cubicBezTo>
                    <a:pt x="4130" y="2071"/>
                    <a:pt x="3429" y="2246"/>
                    <a:pt x="2772" y="2430"/>
                  </a:cubicBezTo>
                  <a:cubicBezTo>
                    <a:pt x="2143" y="2603"/>
                    <a:pt x="1509" y="2804"/>
                    <a:pt x="964" y="3173"/>
                  </a:cubicBezTo>
                  <a:cubicBezTo>
                    <a:pt x="523" y="3470"/>
                    <a:pt x="1" y="3962"/>
                    <a:pt x="36" y="4540"/>
                  </a:cubicBezTo>
                  <a:cubicBezTo>
                    <a:pt x="38" y="4577"/>
                    <a:pt x="72" y="4607"/>
                    <a:pt x="106" y="4607"/>
                  </a:cubicBezTo>
                  <a:cubicBezTo>
                    <a:pt x="122" y="4607"/>
                    <a:pt x="138" y="4601"/>
                    <a:pt x="151" y="4586"/>
                  </a:cubicBezTo>
                  <a:cubicBezTo>
                    <a:pt x="347" y="4370"/>
                    <a:pt x="511" y="4125"/>
                    <a:pt x="727" y="3926"/>
                  </a:cubicBezTo>
                  <a:cubicBezTo>
                    <a:pt x="955" y="3718"/>
                    <a:pt x="1228" y="3553"/>
                    <a:pt x="1506" y="3419"/>
                  </a:cubicBezTo>
                  <a:cubicBezTo>
                    <a:pt x="2143" y="3113"/>
                    <a:pt x="2857" y="3004"/>
                    <a:pt x="3531" y="2812"/>
                  </a:cubicBezTo>
                  <a:cubicBezTo>
                    <a:pt x="4192" y="2623"/>
                    <a:pt x="4831" y="2357"/>
                    <a:pt x="5330" y="1871"/>
                  </a:cubicBezTo>
                  <a:cubicBezTo>
                    <a:pt x="5551" y="1657"/>
                    <a:pt x="5745" y="1400"/>
                    <a:pt x="5871" y="1117"/>
                  </a:cubicBezTo>
                  <a:cubicBezTo>
                    <a:pt x="5990" y="848"/>
                    <a:pt x="6112" y="480"/>
                    <a:pt x="6004" y="191"/>
                  </a:cubicBezTo>
                  <a:cubicBezTo>
                    <a:pt x="5957" y="67"/>
                    <a:pt x="5845" y="1"/>
                    <a:pt x="573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084;p69"/>
            <p:cNvSpPr/>
            <p:nvPr/>
          </p:nvSpPr>
          <p:spPr>
            <a:xfrm>
              <a:off x="5913350" y="5113850"/>
              <a:ext cx="47750" cy="17225"/>
            </a:xfrm>
            <a:custGeom>
              <a:avLst/>
              <a:gdLst/>
              <a:ahLst/>
              <a:cxnLst/>
              <a:rect l="l" t="t" r="r" b="b"/>
              <a:pathLst>
                <a:path w="1910" h="689" extrusionOk="0">
                  <a:moveTo>
                    <a:pt x="1632" y="1"/>
                  </a:moveTo>
                  <a:cubicBezTo>
                    <a:pt x="1610" y="1"/>
                    <a:pt x="1586" y="5"/>
                    <a:pt x="1560" y="16"/>
                  </a:cubicBezTo>
                  <a:cubicBezTo>
                    <a:pt x="1057" y="226"/>
                    <a:pt x="546" y="412"/>
                    <a:pt x="39" y="612"/>
                  </a:cubicBezTo>
                  <a:cubicBezTo>
                    <a:pt x="0" y="627"/>
                    <a:pt x="3" y="689"/>
                    <a:pt x="49" y="689"/>
                  </a:cubicBezTo>
                  <a:cubicBezTo>
                    <a:pt x="50" y="689"/>
                    <a:pt x="50" y="689"/>
                    <a:pt x="51" y="689"/>
                  </a:cubicBezTo>
                  <a:cubicBezTo>
                    <a:pt x="603" y="674"/>
                    <a:pt x="1142" y="571"/>
                    <a:pt x="1673" y="421"/>
                  </a:cubicBezTo>
                  <a:cubicBezTo>
                    <a:pt x="1910" y="353"/>
                    <a:pt x="1827" y="1"/>
                    <a:pt x="163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085;p69"/>
            <p:cNvSpPr/>
            <p:nvPr/>
          </p:nvSpPr>
          <p:spPr>
            <a:xfrm>
              <a:off x="6033925" y="4931900"/>
              <a:ext cx="77175" cy="125750"/>
            </a:xfrm>
            <a:custGeom>
              <a:avLst/>
              <a:gdLst/>
              <a:ahLst/>
              <a:cxnLst/>
              <a:rect l="l" t="t" r="r" b="b"/>
              <a:pathLst>
                <a:path w="3087" h="5030" extrusionOk="0">
                  <a:moveTo>
                    <a:pt x="2776" y="1"/>
                  </a:moveTo>
                  <a:cubicBezTo>
                    <a:pt x="2651" y="1"/>
                    <a:pt x="2523" y="88"/>
                    <a:pt x="2499" y="259"/>
                  </a:cubicBezTo>
                  <a:cubicBezTo>
                    <a:pt x="2437" y="724"/>
                    <a:pt x="2296" y="1193"/>
                    <a:pt x="1992" y="1559"/>
                  </a:cubicBezTo>
                  <a:cubicBezTo>
                    <a:pt x="1714" y="1894"/>
                    <a:pt x="1334" y="2123"/>
                    <a:pt x="1030" y="2430"/>
                  </a:cubicBezTo>
                  <a:cubicBezTo>
                    <a:pt x="695" y="2770"/>
                    <a:pt x="515" y="3177"/>
                    <a:pt x="510" y="3656"/>
                  </a:cubicBezTo>
                  <a:cubicBezTo>
                    <a:pt x="506" y="3923"/>
                    <a:pt x="563" y="4180"/>
                    <a:pt x="452" y="4434"/>
                  </a:cubicBezTo>
                  <a:cubicBezTo>
                    <a:pt x="362" y="4642"/>
                    <a:pt x="192" y="4808"/>
                    <a:pt x="26" y="4958"/>
                  </a:cubicBezTo>
                  <a:cubicBezTo>
                    <a:pt x="0" y="4980"/>
                    <a:pt x="20" y="5030"/>
                    <a:pt x="56" y="5030"/>
                  </a:cubicBezTo>
                  <a:cubicBezTo>
                    <a:pt x="56" y="5030"/>
                    <a:pt x="56" y="5030"/>
                    <a:pt x="57" y="5030"/>
                  </a:cubicBezTo>
                  <a:cubicBezTo>
                    <a:pt x="531" y="5004"/>
                    <a:pt x="864" y="4593"/>
                    <a:pt x="1000" y="4168"/>
                  </a:cubicBezTo>
                  <a:cubicBezTo>
                    <a:pt x="1087" y="3893"/>
                    <a:pt x="1077" y="3607"/>
                    <a:pt x="1154" y="3331"/>
                  </a:cubicBezTo>
                  <a:cubicBezTo>
                    <a:pt x="1215" y="3115"/>
                    <a:pt x="1360" y="2947"/>
                    <a:pt x="1520" y="2795"/>
                  </a:cubicBezTo>
                  <a:cubicBezTo>
                    <a:pt x="1877" y="2458"/>
                    <a:pt x="2282" y="2198"/>
                    <a:pt x="2572" y="1795"/>
                  </a:cubicBezTo>
                  <a:cubicBezTo>
                    <a:pt x="2891" y="1356"/>
                    <a:pt x="3087" y="804"/>
                    <a:pt x="3036" y="259"/>
                  </a:cubicBezTo>
                  <a:cubicBezTo>
                    <a:pt x="3020" y="86"/>
                    <a:pt x="2899" y="1"/>
                    <a:pt x="277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086;p69"/>
            <p:cNvSpPr/>
            <p:nvPr/>
          </p:nvSpPr>
          <p:spPr>
            <a:xfrm>
              <a:off x="6068075" y="4893625"/>
              <a:ext cx="62250" cy="134750"/>
            </a:xfrm>
            <a:custGeom>
              <a:avLst/>
              <a:gdLst/>
              <a:ahLst/>
              <a:cxnLst/>
              <a:rect l="l" t="t" r="r" b="b"/>
              <a:pathLst>
                <a:path w="2490" h="5390" extrusionOk="0">
                  <a:moveTo>
                    <a:pt x="2077" y="1"/>
                  </a:moveTo>
                  <a:cubicBezTo>
                    <a:pt x="1988" y="1"/>
                    <a:pt x="1901" y="39"/>
                    <a:pt x="1864" y="127"/>
                  </a:cubicBezTo>
                  <a:cubicBezTo>
                    <a:pt x="1763" y="366"/>
                    <a:pt x="1849" y="608"/>
                    <a:pt x="1867" y="859"/>
                  </a:cubicBezTo>
                  <a:cubicBezTo>
                    <a:pt x="1884" y="1105"/>
                    <a:pt x="1879" y="1352"/>
                    <a:pt x="1855" y="1598"/>
                  </a:cubicBezTo>
                  <a:cubicBezTo>
                    <a:pt x="1807" y="2067"/>
                    <a:pt x="1669" y="2534"/>
                    <a:pt x="1464" y="2959"/>
                  </a:cubicBezTo>
                  <a:cubicBezTo>
                    <a:pt x="1252" y="3399"/>
                    <a:pt x="957" y="3764"/>
                    <a:pt x="648" y="4140"/>
                  </a:cubicBezTo>
                  <a:cubicBezTo>
                    <a:pt x="493" y="4329"/>
                    <a:pt x="339" y="4519"/>
                    <a:pt x="221" y="4733"/>
                  </a:cubicBezTo>
                  <a:cubicBezTo>
                    <a:pt x="133" y="4893"/>
                    <a:pt x="1" y="5155"/>
                    <a:pt x="117" y="5328"/>
                  </a:cubicBezTo>
                  <a:cubicBezTo>
                    <a:pt x="142" y="5364"/>
                    <a:pt x="182" y="5389"/>
                    <a:pt x="225" y="5389"/>
                  </a:cubicBezTo>
                  <a:cubicBezTo>
                    <a:pt x="235" y="5389"/>
                    <a:pt x="246" y="5388"/>
                    <a:pt x="256" y="5385"/>
                  </a:cubicBezTo>
                  <a:cubicBezTo>
                    <a:pt x="454" y="5328"/>
                    <a:pt x="572" y="5045"/>
                    <a:pt x="694" y="4892"/>
                  </a:cubicBezTo>
                  <a:cubicBezTo>
                    <a:pt x="855" y="4692"/>
                    <a:pt x="1033" y="4509"/>
                    <a:pt x="1206" y="4320"/>
                  </a:cubicBezTo>
                  <a:cubicBezTo>
                    <a:pt x="1551" y="3950"/>
                    <a:pt x="1847" y="3535"/>
                    <a:pt x="2054" y="3072"/>
                  </a:cubicBezTo>
                  <a:cubicBezTo>
                    <a:pt x="2266" y="2600"/>
                    <a:pt x="2397" y="2110"/>
                    <a:pt x="2455" y="1598"/>
                  </a:cubicBezTo>
                  <a:cubicBezTo>
                    <a:pt x="2482" y="1352"/>
                    <a:pt x="2489" y="1105"/>
                    <a:pt x="2476" y="859"/>
                  </a:cubicBezTo>
                  <a:cubicBezTo>
                    <a:pt x="2462" y="606"/>
                    <a:pt x="2469" y="260"/>
                    <a:pt x="2276" y="74"/>
                  </a:cubicBezTo>
                  <a:cubicBezTo>
                    <a:pt x="2227" y="27"/>
                    <a:pt x="2152" y="1"/>
                    <a:pt x="2077"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087;p69"/>
            <p:cNvSpPr/>
            <p:nvPr/>
          </p:nvSpPr>
          <p:spPr>
            <a:xfrm>
              <a:off x="4846350" y="4946850"/>
              <a:ext cx="68950" cy="84975"/>
            </a:xfrm>
            <a:custGeom>
              <a:avLst/>
              <a:gdLst/>
              <a:ahLst/>
              <a:cxnLst/>
              <a:rect l="l" t="t" r="r" b="b"/>
              <a:pathLst>
                <a:path w="2758" h="3399" extrusionOk="0">
                  <a:moveTo>
                    <a:pt x="409" y="0"/>
                  </a:moveTo>
                  <a:cubicBezTo>
                    <a:pt x="396" y="0"/>
                    <a:pt x="384" y="2"/>
                    <a:pt x="371" y="7"/>
                  </a:cubicBezTo>
                  <a:cubicBezTo>
                    <a:pt x="1" y="130"/>
                    <a:pt x="35" y="676"/>
                    <a:pt x="107" y="978"/>
                  </a:cubicBezTo>
                  <a:cubicBezTo>
                    <a:pt x="201" y="1375"/>
                    <a:pt x="415" y="1742"/>
                    <a:pt x="648" y="2073"/>
                  </a:cubicBezTo>
                  <a:cubicBezTo>
                    <a:pt x="1071" y="2671"/>
                    <a:pt x="1655" y="3369"/>
                    <a:pt x="2445" y="3398"/>
                  </a:cubicBezTo>
                  <a:cubicBezTo>
                    <a:pt x="2450" y="3398"/>
                    <a:pt x="2454" y="3398"/>
                    <a:pt x="2459" y="3398"/>
                  </a:cubicBezTo>
                  <a:cubicBezTo>
                    <a:pt x="2757" y="3398"/>
                    <a:pt x="2754" y="2999"/>
                    <a:pt x="2513" y="2897"/>
                  </a:cubicBezTo>
                  <a:cubicBezTo>
                    <a:pt x="1939" y="2656"/>
                    <a:pt x="1516" y="2279"/>
                    <a:pt x="1153" y="1778"/>
                  </a:cubicBezTo>
                  <a:cubicBezTo>
                    <a:pt x="963" y="1517"/>
                    <a:pt x="779" y="1236"/>
                    <a:pt x="684" y="925"/>
                  </a:cubicBezTo>
                  <a:cubicBezTo>
                    <a:pt x="639" y="777"/>
                    <a:pt x="613" y="629"/>
                    <a:pt x="608" y="474"/>
                  </a:cubicBezTo>
                  <a:cubicBezTo>
                    <a:pt x="604" y="340"/>
                    <a:pt x="613" y="190"/>
                    <a:pt x="535" y="75"/>
                  </a:cubicBezTo>
                  <a:cubicBezTo>
                    <a:pt x="509" y="32"/>
                    <a:pt x="461" y="0"/>
                    <a:pt x="409"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088;p69"/>
            <p:cNvSpPr/>
            <p:nvPr/>
          </p:nvSpPr>
          <p:spPr>
            <a:xfrm>
              <a:off x="5006925" y="5087900"/>
              <a:ext cx="24750" cy="12925"/>
            </a:xfrm>
            <a:custGeom>
              <a:avLst/>
              <a:gdLst/>
              <a:ahLst/>
              <a:cxnLst/>
              <a:rect l="l" t="t" r="r" b="b"/>
              <a:pathLst>
                <a:path w="990" h="517" extrusionOk="0">
                  <a:moveTo>
                    <a:pt x="570" y="0"/>
                  </a:moveTo>
                  <a:cubicBezTo>
                    <a:pt x="441" y="0"/>
                    <a:pt x="312" y="3"/>
                    <a:pt x="188" y="27"/>
                  </a:cubicBezTo>
                  <a:cubicBezTo>
                    <a:pt x="39" y="56"/>
                    <a:pt x="0" y="301"/>
                    <a:pt x="144" y="365"/>
                  </a:cubicBezTo>
                  <a:cubicBezTo>
                    <a:pt x="302" y="436"/>
                    <a:pt x="476" y="470"/>
                    <a:pt x="645" y="510"/>
                  </a:cubicBezTo>
                  <a:cubicBezTo>
                    <a:pt x="666" y="514"/>
                    <a:pt x="687" y="517"/>
                    <a:pt x="708" y="517"/>
                  </a:cubicBezTo>
                  <a:cubicBezTo>
                    <a:pt x="836" y="517"/>
                    <a:pt x="951" y="429"/>
                    <a:pt x="969" y="294"/>
                  </a:cubicBezTo>
                  <a:cubicBezTo>
                    <a:pt x="989" y="142"/>
                    <a:pt x="872" y="1"/>
                    <a:pt x="715" y="1"/>
                  </a:cubicBezTo>
                  <a:cubicBezTo>
                    <a:pt x="714" y="1"/>
                    <a:pt x="714" y="1"/>
                    <a:pt x="713" y="1"/>
                  </a:cubicBezTo>
                  <a:cubicBezTo>
                    <a:pt x="666" y="1"/>
                    <a:pt x="618" y="0"/>
                    <a:pt x="570"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089;p69"/>
            <p:cNvSpPr/>
            <p:nvPr/>
          </p:nvSpPr>
          <p:spPr>
            <a:xfrm>
              <a:off x="4977925" y="5125550"/>
              <a:ext cx="47650" cy="18650"/>
            </a:xfrm>
            <a:custGeom>
              <a:avLst/>
              <a:gdLst/>
              <a:ahLst/>
              <a:cxnLst/>
              <a:rect l="l" t="t" r="r" b="b"/>
              <a:pathLst>
                <a:path w="1906" h="746" extrusionOk="0">
                  <a:moveTo>
                    <a:pt x="144" y="1"/>
                  </a:moveTo>
                  <a:cubicBezTo>
                    <a:pt x="45" y="1"/>
                    <a:pt x="0" y="145"/>
                    <a:pt x="65" y="220"/>
                  </a:cubicBezTo>
                  <a:cubicBezTo>
                    <a:pt x="354" y="553"/>
                    <a:pt x="824" y="746"/>
                    <a:pt x="1274" y="746"/>
                  </a:cubicBezTo>
                  <a:cubicBezTo>
                    <a:pt x="1414" y="746"/>
                    <a:pt x="1551" y="727"/>
                    <a:pt x="1680" y="689"/>
                  </a:cubicBezTo>
                  <a:cubicBezTo>
                    <a:pt x="1905" y="622"/>
                    <a:pt x="1864" y="278"/>
                    <a:pt x="1625" y="276"/>
                  </a:cubicBezTo>
                  <a:cubicBezTo>
                    <a:pt x="1380" y="274"/>
                    <a:pt x="1121" y="279"/>
                    <a:pt x="879" y="235"/>
                  </a:cubicBezTo>
                  <a:cubicBezTo>
                    <a:pt x="637" y="191"/>
                    <a:pt x="414" y="98"/>
                    <a:pt x="187" y="10"/>
                  </a:cubicBezTo>
                  <a:cubicBezTo>
                    <a:pt x="172" y="4"/>
                    <a:pt x="157" y="1"/>
                    <a:pt x="14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090;p69"/>
            <p:cNvSpPr/>
            <p:nvPr/>
          </p:nvSpPr>
          <p:spPr>
            <a:xfrm>
              <a:off x="5362500" y="4804825"/>
              <a:ext cx="63225" cy="61800"/>
            </a:xfrm>
            <a:custGeom>
              <a:avLst/>
              <a:gdLst/>
              <a:ahLst/>
              <a:cxnLst/>
              <a:rect l="l" t="t" r="r" b="b"/>
              <a:pathLst>
                <a:path w="2529" h="2472" extrusionOk="0">
                  <a:moveTo>
                    <a:pt x="2293" y="0"/>
                  </a:moveTo>
                  <a:cubicBezTo>
                    <a:pt x="2272" y="0"/>
                    <a:pt x="2250" y="3"/>
                    <a:pt x="2227" y="10"/>
                  </a:cubicBezTo>
                  <a:cubicBezTo>
                    <a:pt x="2057" y="60"/>
                    <a:pt x="1944" y="200"/>
                    <a:pt x="1787" y="272"/>
                  </a:cubicBezTo>
                  <a:cubicBezTo>
                    <a:pt x="1633" y="341"/>
                    <a:pt x="1473" y="341"/>
                    <a:pt x="1309" y="350"/>
                  </a:cubicBezTo>
                  <a:cubicBezTo>
                    <a:pt x="963" y="370"/>
                    <a:pt x="656" y="456"/>
                    <a:pt x="409" y="710"/>
                  </a:cubicBezTo>
                  <a:cubicBezTo>
                    <a:pt x="191" y="933"/>
                    <a:pt x="59" y="1230"/>
                    <a:pt x="30" y="1540"/>
                  </a:cubicBezTo>
                  <a:cubicBezTo>
                    <a:pt x="1" y="1838"/>
                    <a:pt x="41" y="2266"/>
                    <a:pt x="300" y="2461"/>
                  </a:cubicBezTo>
                  <a:cubicBezTo>
                    <a:pt x="310" y="2468"/>
                    <a:pt x="322" y="2472"/>
                    <a:pt x="333" y="2472"/>
                  </a:cubicBezTo>
                  <a:cubicBezTo>
                    <a:pt x="366" y="2472"/>
                    <a:pt x="399" y="2443"/>
                    <a:pt x="411" y="2413"/>
                  </a:cubicBezTo>
                  <a:cubicBezTo>
                    <a:pt x="466" y="2271"/>
                    <a:pt x="447" y="2099"/>
                    <a:pt x="449" y="1950"/>
                  </a:cubicBezTo>
                  <a:cubicBezTo>
                    <a:pt x="452" y="1792"/>
                    <a:pt x="458" y="1642"/>
                    <a:pt x="500" y="1489"/>
                  </a:cubicBezTo>
                  <a:cubicBezTo>
                    <a:pt x="562" y="1251"/>
                    <a:pt x="722" y="1010"/>
                    <a:pt x="962" y="922"/>
                  </a:cubicBezTo>
                  <a:cubicBezTo>
                    <a:pt x="1081" y="879"/>
                    <a:pt x="1207" y="872"/>
                    <a:pt x="1335" y="872"/>
                  </a:cubicBezTo>
                  <a:cubicBezTo>
                    <a:pt x="1395" y="872"/>
                    <a:pt x="1456" y="873"/>
                    <a:pt x="1516" y="873"/>
                  </a:cubicBezTo>
                  <a:cubicBezTo>
                    <a:pt x="1638" y="873"/>
                    <a:pt x="1760" y="867"/>
                    <a:pt x="1877" y="829"/>
                  </a:cubicBezTo>
                  <a:cubicBezTo>
                    <a:pt x="2125" y="750"/>
                    <a:pt x="2465" y="575"/>
                    <a:pt x="2508" y="291"/>
                  </a:cubicBezTo>
                  <a:cubicBezTo>
                    <a:pt x="2529" y="148"/>
                    <a:pt x="2439" y="0"/>
                    <a:pt x="229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091;p69"/>
            <p:cNvSpPr/>
            <p:nvPr/>
          </p:nvSpPr>
          <p:spPr>
            <a:xfrm>
              <a:off x="5399000" y="4798950"/>
              <a:ext cx="50850" cy="39525"/>
            </a:xfrm>
            <a:custGeom>
              <a:avLst/>
              <a:gdLst/>
              <a:ahLst/>
              <a:cxnLst/>
              <a:rect l="l" t="t" r="r" b="b"/>
              <a:pathLst>
                <a:path w="2034" h="1581" extrusionOk="0">
                  <a:moveTo>
                    <a:pt x="1723" y="1"/>
                  </a:moveTo>
                  <a:cubicBezTo>
                    <a:pt x="1609" y="1"/>
                    <a:pt x="1499" y="77"/>
                    <a:pt x="1491" y="235"/>
                  </a:cubicBezTo>
                  <a:cubicBezTo>
                    <a:pt x="1476" y="554"/>
                    <a:pt x="1267" y="829"/>
                    <a:pt x="1009" y="1005"/>
                  </a:cubicBezTo>
                  <a:cubicBezTo>
                    <a:pt x="868" y="1101"/>
                    <a:pt x="714" y="1171"/>
                    <a:pt x="555" y="1233"/>
                  </a:cubicBezTo>
                  <a:cubicBezTo>
                    <a:pt x="383" y="1300"/>
                    <a:pt x="204" y="1408"/>
                    <a:pt x="30" y="1460"/>
                  </a:cubicBezTo>
                  <a:cubicBezTo>
                    <a:pt x="0" y="1469"/>
                    <a:pt x="9" y="1508"/>
                    <a:pt x="38" y="1512"/>
                  </a:cubicBezTo>
                  <a:cubicBezTo>
                    <a:pt x="226" y="1533"/>
                    <a:pt x="385" y="1581"/>
                    <a:pt x="568" y="1581"/>
                  </a:cubicBezTo>
                  <a:cubicBezTo>
                    <a:pt x="609" y="1581"/>
                    <a:pt x="652" y="1578"/>
                    <a:pt x="696" y="1573"/>
                  </a:cubicBezTo>
                  <a:cubicBezTo>
                    <a:pt x="932" y="1542"/>
                    <a:pt x="1167" y="1482"/>
                    <a:pt x="1373" y="1358"/>
                  </a:cubicBezTo>
                  <a:cubicBezTo>
                    <a:pt x="1756" y="1129"/>
                    <a:pt x="2033" y="690"/>
                    <a:pt x="1978" y="235"/>
                  </a:cubicBezTo>
                  <a:cubicBezTo>
                    <a:pt x="1959" y="81"/>
                    <a:pt x="1839" y="1"/>
                    <a:pt x="172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092;p69"/>
            <p:cNvSpPr/>
            <p:nvPr/>
          </p:nvSpPr>
          <p:spPr>
            <a:xfrm>
              <a:off x="5449800" y="4793800"/>
              <a:ext cx="34375" cy="33900"/>
            </a:xfrm>
            <a:custGeom>
              <a:avLst/>
              <a:gdLst/>
              <a:ahLst/>
              <a:cxnLst/>
              <a:rect l="l" t="t" r="r" b="b"/>
              <a:pathLst>
                <a:path w="1375" h="1356" extrusionOk="0">
                  <a:moveTo>
                    <a:pt x="1104" y="1"/>
                  </a:moveTo>
                  <a:cubicBezTo>
                    <a:pt x="1030" y="1"/>
                    <a:pt x="953" y="36"/>
                    <a:pt x="895" y="117"/>
                  </a:cubicBezTo>
                  <a:cubicBezTo>
                    <a:pt x="749" y="322"/>
                    <a:pt x="678" y="560"/>
                    <a:pt x="505" y="753"/>
                  </a:cubicBezTo>
                  <a:cubicBezTo>
                    <a:pt x="367" y="905"/>
                    <a:pt x="100" y="1042"/>
                    <a:pt x="21" y="1229"/>
                  </a:cubicBezTo>
                  <a:cubicBezTo>
                    <a:pt x="0" y="1275"/>
                    <a:pt x="17" y="1314"/>
                    <a:pt x="62" y="1332"/>
                  </a:cubicBezTo>
                  <a:cubicBezTo>
                    <a:pt x="101" y="1348"/>
                    <a:pt x="143" y="1355"/>
                    <a:pt x="185" y="1355"/>
                  </a:cubicBezTo>
                  <a:cubicBezTo>
                    <a:pt x="404" y="1355"/>
                    <a:pt x="659" y="1171"/>
                    <a:pt x="806" y="1053"/>
                  </a:cubicBezTo>
                  <a:cubicBezTo>
                    <a:pt x="1032" y="872"/>
                    <a:pt x="1297" y="602"/>
                    <a:pt x="1345" y="307"/>
                  </a:cubicBezTo>
                  <a:cubicBezTo>
                    <a:pt x="1374" y="126"/>
                    <a:pt x="1244" y="1"/>
                    <a:pt x="110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093;p69"/>
            <p:cNvSpPr/>
            <p:nvPr/>
          </p:nvSpPr>
          <p:spPr>
            <a:xfrm>
              <a:off x="5473625" y="4800125"/>
              <a:ext cx="45275" cy="26825"/>
            </a:xfrm>
            <a:custGeom>
              <a:avLst/>
              <a:gdLst/>
              <a:ahLst/>
              <a:cxnLst/>
              <a:rect l="l" t="t" r="r" b="b"/>
              <a:pathLst>
                <a:path w="1811" h="1073" extrusionOk="0">
                  <a:moveTo>
                    <a:pt x="1495" y="1"/>
                  </a:moveTo>
                  <a:cubicBezTo>
                    <a:pt x="1475" y="1"/>
                    <a:pt x="1455" y="3"/>
                    <a:pt x="1434" y="7"/>
                  </a:cubicBezTo>
                  <a:cubicBezTo>
                    <a:pt x="1289" y="40"/>
                    <a:pt x="1196" y="136"/>
                    <a:pt x="1079" y="222"/>
                  </a:cubicBezTo>
                  <a:cubicBezTo>
                    <a:pt x="955" y="312"/>
                    <a:pt x="825" y="391"/>
                    <a:pt x="691" y="465"/>
                  </a:cubicBezTo>
                  <a:cubicBezTo>
                    <a:pt x="480" y="585"/>
                    <a:pt x="176" y="680"/>
                    <a:pt x="31" y="882"/>
                  </a:cubicBezTo>
                  <a:cubicBezTo>
                    <a:pt x="1" y="927"/>
                    <a:pt x="21" y="1007"/>
                    <a:pt x="70" y="1030"/>
                  </a:cubicBezTo>
                  <a:cubicBezTo>
                    <a:pt x="138" y="1060"/>
                    <a:pt x="213" y="1072"/>
                    <a:pt x="291" y="1072"/>
                  </a:cubicBezTo>
                  <a:cubicBezTo>
                    <a:pt x="501" y="1072"/>
                    <a:pt x="732" y="982"/>
                    <a:pt x="909" y="908"/>
                  </a:cubicBezTo>
                  <a:cubicBezTo>
                    <a:pt x="1171" y="800"/>
                    <a:pt x="1582" y="641"/>
                    <a:pt x="1719" y="378"/>
                  </a:cubicBezTo>
                  <a:cubicBezTo>
                    <a:pt x="1811" y="199"/>
                    <a:pt x="1682" y="1"/>
                    <a:pt x="149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094;p69"/>
            <p:cNvSpPr/>
            <p:nvPr/>
          </p:nvSpPr>
          <p:spPr>
            <a:xfrm>
              <a:off x="5505875" y="4802075"/>
              <a:ext cx="71275" cy="27000"/>
            </a:xfrm>
            <a:custGeom>
              <a:avLst/>
              <a:gdLst/>
              <a:ahLst/>
              <a:cxnLst/>
              <a:rect l="l" t="t" r="r" b="b"/>
              <a:pathLst>
                <a:path w="2851" h="1080" extrusionOk="0">
                  <a:moveTo>
                    <a:pt x="1753" y="0"/>
                  </a:moveTo>
                  <a:cubicBezTo>
                    <a:pt x="1656" y="0"/>
                    <a:pt x="1559" y="12"/>
                    <a:pt x="1464" y="37"/>
                  </a:cubicBezTo>
                  <a:cubicBezTo>
                    <a:pt x="1166" y="115"/>
                    <a:pt x="964" y="326"/>
                    <a:pt x="720" y="495"/>
                  </a:cubicBezTo>
                  <a:cubicBezTo>
                    <a:pt x="583" y="589"/>
                    <a:pt x="439" y="649"/>
                    <a:pt x="285" y="713"/>
                  </a:cubicBezTo>
                  <a:cubicBezTo>
                    <a:pt x="186" y="754"/>
                    <a:pt x="73" y="794"/>
                    <a:pt x="6" y="882"/>
                  </a:cubicBezTo>
                  <a:cubicBezTo>
                    <a:pt x="1" y="888"/>
                    <a:pt x="2" y="898"/>
                    <a:pt x="6" y="906"/>
                  </a:cubicBezTo>
                  <a:cubicBezTo>
                    <a:pt x="77" y="1043"/>
                    <a:pt x="258" y="1080"/>
                    <a:pt x="416" y="1080"/>
                  </a:cubicBezTo>
                  <a:cubicBezTo>
                    <a:pt x="468" y="1080"/>
                    <a:pt x="518" y="1076"/>
                    <a:pt x="560" y="1070"/>
                  </a:cubicBezTo>
                  <a:cubicBezTo>
                    <a:pt x="846" y="1030"/>
                    <a:pt x="1078" y="888"/>
                    <a:pt x="1308" y="721"/>
                  </a:cubicBezTo>
                  <a:cubicBezTo>
                    <a:pt x="1458" y="609"/>
                    <a:pt x="1605" y="532"/>
                    <a:pt x="1783" y="532"/>
                  </a:cubicBezTo>
                  <a:cubicBezTo>
                    <a:pt x="1815" y="532"/>
                    <a:pt x="1848" y="534"/>
                    <a:pt x="1883" y="540"/>
                  </a:cubicBezTo>
                  <a:cubicBezTo>
                    <a:pt x="1984" y="555"/>
                    <a:pt x="2080" y="592"/>
                    <a:pt x="2164" y="650"/>
                  </a:cubicBezTo>
                  <a:cubicBezTo>
                    <a:pt x="2258" y="715"/>
                    <a:pt x="2310" y="813"/>
                    <a:pt x="2398" y="882"/>
                  </a:cubicBezTo>
                  <a:cubicBezTo>
                    <a:pt x="2452" y="924"/>
                    <a:pt x="2514" y="943"/>
                    <a:pt x="2573" y="943"/>
                  </a:cubicBezTo>
                  <a:cubicBezTo>
                    <a:pt x="2719" y="943"/>
                    <a:pt x="2850" y="825"/>
                    <a:pt x="2809" y="643"/>
                  </a:cubicBezTo>
                  <a:cubicBezTo>
                    <a:pt x="2752" y="395"/>
                    <a:pt x="2483" y="207"/>
                    <a:pt x="2264" y="110"/>
                  </a:cubicBezTo>
                  <a:cubicBezTo>
                    <a:pt x="2103" y="39"/>
                    <a:pt x="1928" y="0"/>
                    <a:pt x="175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095;p69"/>
            <p:cNvSpPr/>
            <p:nvPr/>
          </p:nvSpPr>
          <p:spPr>
            <a:xfrm>
              <a:off x="5569175" y="4827325"/>
              <a:ext cx="25850" cy="14600"/>
            </a:xfrm>
            <a:custGeom>
              <a:avLst/>
              <a:gdLst/>
              <a:ahLst/>
              <a:cxnLst/>
              <a:rect l="l" t="t" r="r" b="b"/>
              <a:pathLst>
                <a:path w="1034" h="584" extrusionOk="0">
                  <a:moveTo>
                    <a:pt x="608" y="0"/>
                  </a:moveTo>
                  <a:cubicBezTo>
                    <a:pt x="434" y="0"/>
                    <a:pt x="264" y="98"/>
                    <a:pt x="133" y="212"/>
                  </a:cubicBezTo>
                  <a:cubicBezTo>
                    <a:pt x="66" y="272"/>
                    <a:pt x="4" y="347"/>
                    <a:pt x="1" y="442"/>
                  </a:cubicBezTo>
                  <a:cubicBezTo>
                    <a:pt x="2" y="474"/>
                    <a:pt x="2" y="547"/>
                    <a:pt x="39" y="560"/>
                  </a:cubicBezTo>
                  <a:cubicBezTo>
                    <a:pt x="87" y="577"/>
                    <a:pt x="129" y="583"/>
                    <a:pt x="171" y="583"/>
                  </a:cubicBezTo>
                  <a:cubicBezTo>
                    <a:pt x="230" y="583"/>
                    <a:pt x="288" y="572"/>
                    <a:pt x="355" y="565"/>
                  </a:cubicBezTo>
                  <a:cubicBezTo>
                    <a:pt x="382" y="563"/>
                    <a:pt x="409" y="561"/>
                    <a:pt x="437" y="561"/>
                  </a:cubicBezTo>
                  <a:cubicBezTo>
                    <a:pt x="454" y="561"/>
                    <a:pt x="472" y="562"/>
                    <a:pt x="488" y="563"/>
                  </a:cubicBezTo>
                  <a:cubicBezTo>
                    <a:pt x="528" y="566"/>
                    <a:pt x="565" y="580"/>
                    <a:pt x="603" y="580"/>
                  </a:cubicBezTo>
                  <a:cubicBezTo>
                    <a:pt x="654" y="580"/>
                    <a:pt x="704" y="562"/>
                    <a:pt x="754" y="551"/>
                  </a:cubicBezTo>
                  <a:cubicBezTo>
                    <a:pt x="1034" y="484"/>
                    <a:pt x="992" y="110"/>
                    <a:pt x="754" y="25"/>
                  </a:cubicBezTo>
                  <a:cubicBezTo>
                    <a:pt x="706" y="8"/>
                    <a:pt x="657" y="0"/>
                    <a:pt x="608"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096;p69"/>
            <p:cNvSpPr/>
            <p:nvPr/>
          </p:nvSpPr>
          <p:spPr>
            <a:xfrm>
              <a:off x="5589850" y="4840450"/>
              <a:ext cx="19050" cy="13600"/>
            </a:xfrm>
            <a:custGeom>
              <a:avLst/>
              <a:gdLst/>
              <a:ahLst/>
              <a:cxnLst/>
              <a:rect l="l" t="t" r="r" b="b"/>
              <a:pathLst>
                <a:path w="762" h="544" extrusionOk="0">
                  <a:moveTo>
                    <a:pt x="473" y="1"/>
                  </a:moveTo>
                  <a:cubicBezTo>
                    <a:pt x="427" y="1"/>
                    <a:pt x="379" y="12"/>
                    <a:pt x="334" y="35"/>
                  </a:cubicBezTo>
                  <a:cubicBezTo>
                    <a:pt x="254" y="74"/>
                    <a:pt x="167" y="116"/>
                    <a:pt x="105" y="180"/>
                  </a:cubicBezTo>
                  <a:cubicBezTo>
                    <a:pt x="36" y="250"/>
                    <a:pt x="0" y="365"/>
                    <a:pt x="69" y="444"/>
                  </a:cubicBezTo>
                  <a:cubicBezTo>
                    <a:pt x="142" y="526"/>
                    <a:pt x="244" y="543"/>
                    <a:pt x="348" y="543"/>
                  </a:cubicBezTo>
                  <a:cubicBezTo>
                    <a:pt x="389" y="543"/>
                    <a:pt x="430" y="540"/>
                    <a:pt x="470" y="538"/>
                  </a:cubicBezTo>
                  <a:cubicBezTo>
                    <a:pt x="594" y="532"/>
                    <a:pt x="695" y="459"/>
                    <a:pt x="732" y="340"/>
                  </a:cubicBezTo>
                  <a:cubicBezTo>
                    <a:pt x="733" y="335"/>
                    <a:pt x="736" y="329"/>
                    <a:pt x="737" y="324"/>
                  </a:cubicBezTo>
                  <a:cubicBezTo>
                    <a:pt x="762" y="243"/>
                    <a:pt x="736" y="145"/>
                    <a:pt x="675" y="89"/>
                  </a:cubicBezTo>
                  <a:cubicBezTo>
                    <a:pt x="671" y="85"/>
                    <a:pt x="666" y="82"/>
                    <a:pt x="662" y="77"/>
                  </a:cubicBezTo>
                  <a:cubicBezTo>
                    <a:pt x="607" y="26"/>
                    <a:pt x="541" y="1"/>
                    <a:pt x="47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097;p69"/>
            <p:cNvSpPr/>
            <p:nvPr/>
          </p:nvSpPr>
          <p:spPr>
            <a:xfrm>
              <a:off x="5057700" y="5160075"/>
              <a:ext cx="55800" cy="18625"/>
            </a:xfrm>
            <a:custGeom>
              <a:avLst/>
              <a:gdLst/>
              <a:ahLst/>
              <a:cxnLst/>
              <a:rect l="l" t="t" r="r" b="b"/>
              <a:pathLst>
                <a:path w="2232" h="745" extrusionOk="0">
                  <a:moveTo>
                    <a:pt x="150" y="1"/>
                  </a:moveTo>
                  <a:cubicBezTo>
                    <a:pt x="143" y="1"/>
                    <a:pt x="135" y="1"/>
                    <a:pt x="128" y="1"/>
                  </a:cubicBezTo>
                  <a:cubicBezTo>
                    <a:pt x="62" y="5"/>
                    <a:pt x="0" y="70"/>
                    <a:pt x="25" y="138"/>
                  </a:cubicBezTo>
                  <a:cubicBezTo>
                    <a:pt x="130" y="444"/>
                    <a:pt x="553" y="593"/>
                    <a:pt x="837" y="671"/>
                  </a:cubicBezTo>
                  <a:cubicBezTo>
                    <a:pt x="1015" y="720"/>
                    <a:pt x="1196" y="745"/>
                    <a:pt x="1377" y="745"/>
                  </a:cubicBezTo>
                  <a:cubicBezTo>
                    <a:pt x="1566" y="745"/>
                    <a:pt x="1755" y="718"/>
                    <a:pt x="1940" y="665"/>
                  </a:cubicBezTo>
                  <a:cubicBezTo>
                    <a:pt x="2232" y="581"/>
                    <a:pt x="2137" y="175"/>
                    <a:pt x="1867" y="175"/>
                  </a:cubicBezTo>
                  <a:cubicBezTo>
                    <a:pt x="1848" y="175"/>
                    <a:pt x="1829" y="177"/>
                    <a:pt x="1808" y="182"/>
                  </a:cubicBezTo>
                  <a:cubicBezTo>
                    <a:pt x="1634" y="218"/>
                    <a:pt x="1453" y="239"/>
                    <a:pt x="1274" y="239"/>
                  </a:cubicBezTo>
                  <a:cubicBezTo>
                    <a:pt x="1158" y="239"/>
                    <a:pt x="1042" y="230"/>
                    <a:pt x="929" y="212"/>
                  </a:cubicBezTo>
                  <a:cubicBezTo>
                    <a:pt x="676" y="170"/>
                    <a:pt x="406" y="1"/>
                    <a:pt x="150"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098;p69"/>
            <p:cNvSpPr/>
            <p:nvPr/>
          </p:nvSpPr>
          <p:spPr>
            <a:xfrm>
              <a:off x="5229675" y="5153775"/>
              <a:ext cx="24600" cy="9050"/>
            </a:xfrm>
            <a:custGeom>
              <a:avLst/>
              <a:gdLst/>
              <a:ahLst/>
              <a:cxnLst/>
              <a:rect l="l" t="t" r="r" b="b"/>
              <a:pathLst>
                <a:path w="984" h="362" extrusionOk="0">
                  <a:moveTo>
                    <a:pt x="719" y="1"/>
                  </a:moveTo>
                  <a:cubicBezTo>
                    <a:pt x="591" y="1"/>
                    <a:pt x="465" y="7"/>
                    <a:pt x="337" y="27"/>
                  </a:cubicBezTo>
                  <a:cubicBezTo>
                    <a:pt x="231" y="43"/>
                    <a:pt x="95" y="52"/>
                    <a:pt x="22" y="141"/>
                  </a:cubicBezTo>
                  <a:cubicBezTo>
                    <a:pt x="0" y="166"/>
                    <a:pt x="0" y="195"/>
                    <a:pt x="22" y="221"/>
                  </a:cubicBezTo>
                  <a:cubicBezTo>
                    <a:pt x="94" y="310"/>
                    <a:pt x="231" y="319"/>
                    <a:pt x="337" y="336"/>
                  </a:cubicBezTo>
                  <a:cubicBezTo>
                    <a:pt x="475" y="356"/>
                    <a:pt x="610" y="361"/>
                    <a:pt x="752" y="361"/>
                  </a:cubicBezTo>
                  <a:cubicBezTo>
                    <a:pt x="983" y="360"/>
                    <a:pt x="983" y="3"/>
                    <a:pt x="752" y="1"/>
                  </a:cubicBezTo>
                  <a:cubicBezTo>
                    <a:pt x="741" y="1"/>
                    <a:pt x="730" y="1"/>
                    <a:pt x="71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099;p69"/>
            <p:cNvSpPr/>
            <p:nvPr/>
          </p:nvSpPr>
          <p:spPr>
            <a:xfrm>
              <a:off x="5382175" y="5181050"/>
              <a:ext cx="35625" cy="12250"/>
            </a:xfrm>
            <a:custGeom>
              <a:avLst/>
              <a:gdLst/>
              <a:ahLst/>
              <a:cxnLst/>
              <a:rect l="l" t="t" r="r" b="b"/>
              <a:pathLst>
                <a:path w="1425" h="490" extrusionOk="0">
                  <a:moveTo>
                    <a:pt x="762" y="1"/>
                  </a:moveTo>
                  <a:cubicBezTo>
                    <a:pt x="544" y="1"/>
                    <a:pt x="321" y="34"/>
                    <a:pt x="140" y="102"/>
                  </a:cubicBezTo>
                  <a:cubicBezTo>
                    <a:pt x="49" y="135"/>
                    <a:pt x="0" y="285"/>
                    <a:pt x="109" y="335"/>
                  </a:cubicBezTo>
                  <a:cubicBezTo>
                    <a:pt x="335" y="438"/>
                    <a:pt x="622" y="490"/>
                    <a:pt x="892" y="490"/>
                  </a:cubicBezTo>
                  <a:cubicBezTo>
                    <a:pt x="1004" y="490"/>
                    <a:pt x="1113" y="481"/>
                    <a:pt x="1213" y="463"/>
                  </a:cubicBezTo>
                  <a:cubicBezTo>
                    <a:pt x="1424" y="424"/>
                    <a:pt x="1408" y="102"/>
                    <a:pt x="1213" y="53"/>
                  </a:cubicBezTo>
                  <a:cubicBezTo>
                    <a:pt x="1077" y="18"/>
                    <a:pt x="921" y="1"/>
                    <a:pt x="7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100;p69"/>
            <p:cNvSpPr/>
            <p:nvPr/>
          </p:nvSpPr>
          <p:spPr>
            <a:xfrm>
              <a:off x="5585625" y="5165925"/>
              <a:ext cx="26500" cy="18850"/>
            </a:xfrm>
            <a:custGeom>
              <a:avLst/>
              <a:gdLst/>
              <a:ahLst/>
              <a:cxnLst/>
              <a:rect l="l" t="t" r="r" b="b"/>
              <a:pathLst>
                <a:path w="1060" h="754" extrusionOk="0">
                  <a:moveTo>
                    <a:pt x="779" y="1"/>
                  </a:moveTo>
                  <a:cubicBezTo>
                    <a:pt x="712" y="1"/>
                    <a:pt x="645" y="26"/>
                    <a:pt x="592" y="74"/>
                  </a:cubicBezTo>
                  <a:cubicBezTo>
                    <a:pt x="515" y="145"/>
                    <a:pt x="433" y="212"/>
                    <a:pt x="347" y="272"/>
                  </a:cubicBezTo>
                  <a:cubicBezTo>
                    <a:pt x="251" y="341"/>
                    <a:pt x="135" y="389"/>
                    <a:pt x="68" y="488"/>
                  </a:cubicBezTo>
                  <a:cubicBezTo>
                    <a:pt x="0" y="589"/>
                    <a:pt x="76" y="695"/>
                    <a:pt x="168" y="734"/>
                  </a:cubicBezTo>
                  <a:cubicBezTo>
                    <a:pt x="201" y="748"/>
                    <a:pt x="237" y="753"/>
                    <a:pt x="274" y="753"/>
                  </a:cubicBezTo>
                  <a:cubicBezTo>
                    <a:pt x="377" y="753"/>
                    <a:pt x="491" y="712"/>
                    <a:pt x="575" y="678"/>
                  </a:cubicBezTo>
                  <a:cubicBezTo>
                    <a:pt x="720" y="621"/>
                    <a:pt x="840" y="543"/>
                    <a:pt x="957" y="439"/>
                  </a:cubicBezTo>
                  <a:cubicBezTo>
                    <a:pt x="1060" y="344"/>
                    <a:pt x="1052" y="169"/>
                    <a:pt x="957" y="74"/>
                  </a:cubicBezTo>
                  <a:cubicBezTo>
                    <a:pt x="906" y="24"/>
                    <a:pt x="843" y="1"/>
                    <a:pt x="77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101;p69"/>
            <p:cNvSpPr/>
            <p:nvPr/>
          </p:nvSpPr>
          <p:spPr>
            <a:xfrm>
              <a:off x="4974850" y="4337225"/>
              <a:ext cx="538800" cy="285925"/>
            </a:xfrm>
            <a:custGeom>
              <a:avLst/>
              <a:gdLst/>
              <a:ahLst/>
              <a:cxnLst/>
              <a:rect l="l" t="t" r="r" b="b"/>
              <a:pathLst>
                <a:path w="21552" h="11437" extrusionOk="0">
                  <a:moveTo>
                    <a:pt x="15876" y="0"/>
                  </a:moveTo>
                  <a:cubicBezTo>
                    <a:pt x="15828" y="0"/>
                    <a:pt x="15780" y="27"/>
                    <a:pt x="15757" y="79"/>
                  </a:cubicBezTo>
                  <a:cubicBezTo>
                    <a:pt x="15012" y="1762"/>
                    <a:pt x="12424" y="2493"/>
                    <a:pt x="10793" y="2754"/>
                  </a:cubicBezTo>
                  <a:cubicBezTo>
                    <a:pt x="10234" y="2843"/>
                    <a:pt x="9545" y="2915"/>
                    <a:pt x="8833" y="2915"/>
                  </a:cubicBezTo>
                  <a:cubicBezTo>
                    <a:pt x="7483" y="2915"/>
                    <a:pt x="6047" y="2656"/>
                    <a:pt x="5241" y="1763"/>
                  </a:cubicBezTo>
                  <a:cubicBezTo>
                    <a:pt x="5214" y="1733"/>
                    <a:pt x="5179" y="1719"/>
                    <a:pt x="5144" y="1719"/>
                  </a:cubicBezTo>
                  <a:cubicBezTo>
                    <a:pt x="5085" y="1719"/>
                    <a:pt x="5029" y="1760"/>
                    <a:pt x="5019" y="1828"/>
                  </a:cubicBezTo>
                  <a:cubicBezTo>
                    <a:pt x="4854" y="3008"/>
                    <a:pt x="3950" y="4162"/>
                    <a:pt x="2765" y="4450"/>
                  </a:cubicBezTo>
                  <a:cubicBezTo>
                    <a:pt x="2505" y="4513"/>
                    <a:pt x="2240" y="4539"/>
                    <a:pt x="1974" y="4539"/>
                  </a:cubicBezTo>
                  <a:cubicBezTo>
                    <a:pt x="1369" y="4539"/>
                    <a:pt x="756" y="4406"/>
                    <a:pt x="172" y="4283"/>
                  </a:cubicBezTo>
                  <a:cubicBezTo>
                    <a:pt x="165" y="4282"/>
                    <a:pt x="159" y="4281"/>
                    <a:pt x="152" y="4281"/>
                  </a:cubicBezTo>
                  <a:cubicBezTo>
                    <a:pt x="70" y="4281"/>
                    <a:pt x="0" y="4387"/>
                    <a:pt x="43" y="4460"/>
                  </a:cubicBezTo>
                  <a:cubicBezTo>
                    <a:pt x="1408" y="6800"/>
                    <a:pt x="2597" y="9232"/>
                    <a:pt x="4246" y="11392"/>
                  </a:cubicBezTo>
                  <a:cubicBezTo>
                    <a:pt x="4270" y="11423"/>
                    <a:pt x="4306" y="11437"/>
                    <a:pt x="4342" y="11437"/>
                  </a:cubicBezTo>
                  <a:cubicBezTo>
                    <a:pt x="4360" y="11437"/>
                    <a:pt x="4378" y="11434"/>
                    <a:pt x="4395" y="11427"/>
                  </a:cubicBezTo>
                  <a:cubicBezTo>
                    <a:pt x="6794" y="10544"/>
                    <a:pt x="9383" y="10060"/>
                    <a:pt x="11899" y="9656"/>
                  </a:cubicBezTo>
                  <a:cubicBezTo>
                    <a:pt x="14145" y="9296"/>
                    <a:pt x="16466" y="8979"/>
                    <a:pt x="18757" y="8979"/>
                  </a:cubicBezTo>
                  <a:cubicBezTo>
                    <a:pt x="19032" y="8979"/>
                    <a:pt x="19307" y="8983"/>
                    <a:pt x="19581" y="8993"/>
                  </a:cubicBezTo>
                  <a:cubicBezTo>
                    <a:pt x="19582" y="8993"/>
                    <a:pt x="19583" y="8993"/>
                    <a:pt x="19584" y="8993"/>
                  </a:cubicBezTo>
                  <a:cubicBezTo>
                    <a:pt x="19636" y="8993"/>
                    <a:pt x="19692" y="8967"/>
                    <a:pt x="19711" y="8912"/>
                  </a:cubicBezTo>
                  <a:cubicBezTo>
                    <a:pt x="20602" y="6345"/>
                    <a:pt x="20972" y="3662"/>
                    <a:pt x="21536" y="1014"/>
                  </a:cubicBezTo>
                  <a:cubicBezTo>
                    <a:pt x="21551" y="942"/>
                    <a:pt x="21479" y="874"/>
                    <a:pt x="21408" y="874"/>
                  </a:cubicBezTo>
                  <a:cubicBezTo>
                    <a:pt x="21391" y="874"/>
                    <a:pt x="21374" y="878"/>
                    <a:pt x="21358" y="888"/>
                  </a:cubicBezTo>
                  <a:cubicBezTo>
                    <a:pt x="20585" y="1337"/>
                    <a:pt x="19846" y="1717"/>
                    <a:pt x="18948" y="1857"/>
                  </a:cubicBezTo>
                  <a:cubicBezTo>
                    <a:pt x="18911" y="1859"/>
                    <a:pt x="18874" y="1859"/>
                    <a:pt x="18837" y="1859"/>
                  </a:cubicBezTo>
                  <a:cubicBezTo>
                    <a:pt x="17649" y="1859"/>
                    <a:pt x="16515" y="1144"/>
                    <a:pt x="15989" y="71"/>
                  </a:cubicBezTo>
                  <a:cubicBezTo>
                    <a:pt x="15965" y="24"/>
                    <a:pt x="15920" y="0"/>
                    <a:pt x="15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102;p69"/>
            <p:cNvSpPr/>
            <p:nvPr/>
          </p:nvSpPr>
          <p:spPr>
            <a:xfrm>
              <a:off x="5072175" y="4528475"/>
              <a:ext cx="399925" cy="80750"/>
            </a:xfrm>
            <a:custGeom>
              <a:avLst/>
              <a:gdLst/>
              <a:ahLst/>
              <a:cxnLst/>
              <a:rect l="l" t="t" r="r" b="b"/>
              <a:pathLst>
                <a:path w="15997" h="3230" extrusionOk="0">
                  <a:moveTo>
                    <a:pt x="15134" y="1"/>
                  </a:moveTo>
                  <a:cubicBezTo>
                    <a:pt x="12663" y="1"/>
                    <a:pt x="10199" y="207"/>
                    <a:pt x="7765" y="645"/>
                  </a:cubicBezTo>
                  <a:cubicBezTo>
                    <a:pt x="5227" y="1102"/>
                    <a:pt x="2508" y="1706"/>
                    <a:pt x="178" y="2841"/>
                  </a:cubicBezTo>
                  <a:cubicBezTo>
                    <a:pt x="1" y="2928"/>
                    <a:pt x="54" y="3230"/>
                    <a:pt x="237" y="3230"/>
                  </a:cubicBezTo>
                  <a:cubicBezTo>
                    <a:pt x="254" y="3230"/>
                    <a:pt x="273" y="3227"/>
                    <a:pt x="292" y="3222"/>
                  </a:cubicBezTo>
                  <a:cubicBezTo>
                    <a:pt x="2741" y="2503"/>
                    <a:pt x="5102" y="1653"/>
                    <a:pt x="7623" y="1185"/>
                  </a:cubicBezTo>
                  <a:cubicBezTo>
                    <a:pt x="10089" y="727"/>
                    <a:pt x="12587" y="505"/>
                    <a:pt x="15094" y="505"/>
                  </a:cubicBezTo>
                  <a:cubicBezTo>
                    <a:pt x="15268" y="505"/>
                    <a:pt x="15442" y="506"/>
                    <a:pt x="15616" y="508"/>
                  </a:cubicBezTo>
                  <a:cubicBezTo>
                    <a:pt x="15617" y="508"/>
                    <a:pt x="15618" y="508"/>
                    <a:pt x="15619" y="508"/>
                  </a:cubicBezTo>
                  <a:cubicBezTo>
                    <a:pt x="15940" y="508"/>
                    <a:pt x="15997" y="8"/>
                    <a:pt x="15672" y="4"/>
                  </a:cubicBezTo>
                  <a:cubicBezTo>
                    <a:pt x="15493" y="2"/>
                    <a:pt x="15313" y="1"/>
                    <a:pt x="15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103;p69"/>
            <p:cNvSpPr/>
            <p:nvPr/>
          </p:nvSpPr>
          <p:spPr>
            <a:xfrm>
              <a:off x="4995075" y="4376025"/>
              <a:ext cx="509900" cy="102675"/>
            </a:xfrm>
            <a:custGeom>
              <a:avLst/>
              <a:gdLst/>
              <a:ahLst/>
              <a:cxnLst/>
              <a:rect l="l" t="t" r="r" b="b"/>
              <a:pathLst>
                <a:path w="20396" h="4107" extrusionOk="0">
                  <a:moveTo>
                    <a:pt x="14766" y="1"/>
                  </a:moveTo>
                  <a:cubicBezTo>
                    <a:pt x="14707" y="1"/>
                    <a:pt x="14647" y="20"/>
                    <a:pt x="14601" y="58"/>
                  </a:cubicBezTo>
                  <a:cubicBezTo>
                    <a:pt x="13300" y="1132"/>
                    <a:pt x="11573" y="1403"/>
                    <a:pt x="9967" y="1737"/>
                  </a:cubicBezTo>
                  <a:cubicBezTo>
                    <a:pt x="9184" y="1899"/>
                    <a:pt x="8416" y="1984"/>
                    <a:pt x="7651" y="1984"/>
                  </a:cubicBezTo>
                  <a:cubicBezTo>
                    <a:pt x="6746" y="1984"/>
                    <a:pt x="5846" y="1864"/>
                    <a:pt x="4931" y="1613"/>
                  </a:cubicBezTo>
                  <a:cubicBezTo>
                    <a:pt x="4900" y="1604"/>
                    <a:pt x="4869" y="1599"/>
                    <a:pt x="4839" y="1599"/>
                  </a:cubicBezTo>
                  <a:cubicBezTo>
                    <a:pt x="4761" y="1599"/>
                    <a:pt x="4692" y="1632"/>
                    <a:pt x="4635" y="1701"/>
                  </a:cubicBezTo>
                  <a:cubicBezTo>
                    <a:pt x="3413" y="3198"/>
                    <a:pt x="1956" y="3435"/>
                    <a:pt x="166" y="3732"/>
                  </a:cubicBezTo>
                  <a:cubicBezTo>
                    <a:pt x="0" y="3760"/>
                    <a:pt x="26" y="3980"/>
                    <a:pt x="175" y="4014"/>
                  </a:cubicBezTo>
                  <a:cubicBezTo>
                    <a:pt x="456" y="4077"/>
                    <a:pt x="729" y="4106"/>
                    <a:pt x="996" y="4106"/>
                  </a:cubicBezTo>
                  <a:cubicBezTo>
                    <a:pt x="2355" y="4106"/>
                    <a:pt x="3545" y="3355"/>
                    <a:pt x="4602" y="2501"/>
                  </a:cubicBezTo>
                  <a:cubicBezTo>
                    <a:pt x="4844" y="2307"/>
                    <a:pt x="5125" y="2242"/>
                    <a:pt x="5426" y="2242"/>
                  </a:cubicBezTo>
                  <a:cubicBezTo>
                    <a:pt x="6005" y="2242"/>
                    <a:pt x="6658" y="2483"/>
                    <a:pt x="7243" y="2508"/>
                  </a:cubicBezTo>
                  <a:cubicBezTo>
                    <a:pt x="7364" y="2513"/>
                    <a:pt x="7484" y="2515"/>
                    <a:pt x="7605" y="2515"/>
                  </a:cubicBezTo>
                  <a:cubicBezTo>
                    <a:pt x="8495" y="2515"/>
                    <a:pt x="9363" y="2380"/>
                    <a:pt x="10239" y="2197"/>
                  </a:cubicBezTo>
                  <a:cubicBezTo>
                    <a:pt x="11158" y="2006"/>
                    <a:pt x="12089" y="1826"/>
                    <a:pt x="12980" y="1520"/>
                  </a:cubicBezTo>
                  <a:cubicBezTo>
                    <a:pt x="13462" y="1353"/>
                    <a:pt x="13897" y="1131"/>
                    <a:pt x="14343" y="892"/>
                  </a:cubicBezTo>
                  <a:cubicBezTo>
                    <a:pt x="14575" y="768"/>
                    <a:pt x="14668" y="712"/>
                    <a:pt x="14764" y="712"/>
                  </a:cubicBezTo>
                  <a:cubicBezTo>
                    <a:pt x="14856" y="712"/>
                    <a:pt x="14951" y="762"/>
                    <a:pt x="15172" y="851"/>
                  </a:cubicBezTo>
                  <a:cubicBezTo>
                    <a:pt x="16062" y="1209"/>
                    <a:pt x="16880" y="1386"/>
                    <a:pt x="17708" y="1386"/>
                  </a:cubicBezTo>
                  <a:cubicBezTo>
                    <a:pt x="18479" y="1386"/>
                    <a:pt x="19259" y="1232"/>
                    <a:pt x="20114" y="930"/>
                  </a:cubicBezTo>
                  <a:cubicBezTo>
                    <a:pt x="20395" y="831"/>
                    <a:pt x="20251" y="444"/>
                    <a:pt x="19995" y="444"/>
                  </a:cubicBezTo>
                  <a:cubicBezTo>
                    <a:pt x="19965" y="444"/>
                    <a:pt x="19933" y="449"/>
                    <a:pt x="19901" y="461"/>
                  </a:cubicBezTo>
                  <a:cubicBezTo>
                    <a:pt x="19128" y="734"/>
                    <a:pt x="18330" y="909"/>
                    <a:pt x="17549" y="909"/>
                  </a:cubicBezTo>
                  <a:cubicBezTo>
                    <a:pt x="16625" y="909"/>
                    <a:pt x="15724" y="664"/>
                    <a:pt x="14915" y="49"/>
                  </a:cubicBezTo>
                  <a:cubicBezTo>
                    <a:pt x="14873" y="17"/>
                    <a:pt x="14820" y="1"/>
                    <a:pt x="14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104;p69"/>
            <p:cNvSpPr/>
            <p:nvPr/>
          </p:nvSpPr>
          <p:spPr>
            <a:xfrm>
              <a:off x="5034625" y="4510100"/>
              <a:ext cx="40075" cy="36525"/>
            </a:xfrm>
            <a:custGeom>
              <a:avLst/>
              <a:gdLst/>
              <a:ahLst/>
              <a:cxnLst/>
              <a:rect l="l" t="t" r="r" b="b"/>
              <a:pathLst>
                <a:path w="1603" h="1461" extrusionOk="0">
                  <a:moveTo>
                    <a:pt x="800" y="0"/>
                  </a:moveTo>
                  <a:cubicBezTo>
                    <a:pt x="763" y="0"/>
                    <a:pt x="725" y="3"/>
                    <a:pt x="686" y="10"/>
                  </a:cubicBezTo>
                  <a:cubicBezTo>
                    <a:pt x="309" y="70"/>
                    <a:pt x="1" y="460"/>
                    <a:pt x="80" y="846"/>
                  </a:cubicBezTo>
                  <a:cubicBezTo>
                    <a:pt x="154" y="1196"/>
                    <a:pt x="448" y="1461"/>
                    <a:pt x="802" y="1461"/>
                  </a:cubicBezTo>
                  <a:cubicBezTo>
                    <a:pt x="839" y="1461"/>
                    <a:pt x="878" y="1458"/>
                    <a:pt x="917" y="1451"/>
                  </a:cubicBezTo>
                  <a:cubicBezTo>
                    <a:pt x="1294" y="1390"/>
                    <a:pt x="1602" y="1002"/>
                    <a:pt x="1522" y="616"/>
                  </a:cubicBezTo>
                  <a:cubicBezTo>
                    <a:pt x="1449" y="265"/>
                    <a:pt x="1155"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105;p69"/>
            <p:cNvSpPr/>
            <p:nvPr/>
          </p:nvSpPr>
          <p:spPr>
            <a:xfrm>
              <a:off x="5443500" y="4444525"/>
              <a:ext cx="40075" cy="36550"/>
            </a:xfrm>
            <a:custGeom>
              <a:avLst/>
              <a:gdLst/>
              <a:ahLst/>
              <a:cxnLst/>
              <a:rect l="l" t="t" r="r" b="b"/>
              <a:pathLst>
                <a:path w="1603" h="1462" extrusionOk="0">
                  <a:moveTo>
                    <a:pt x="800" y="1"/>
                  </a:moveTo>
                  <a:cubicBezTo>
                    <a:pt x="763" y="1"/>
                    <a:pt x="725" y="4"/>
                    <a:pt x="686" y="10"/>
                  </a:cubicBezTo>
                  <a:cubicBezTo>
                    <a:pt x="309" y="71"/>
                    <a:pt x="1" y="460"/>
                    <a:pt x="80" y="847"/>
                  </a:cubicBezTo>
                  <a:cubicBezTo>
                    <a:pt x="153" y="1197"/>
                    <a:pt x="446" y="1461"/>
                    <a:pt x="800" y="1461"/>
                  </a:cubicBezTo>
                  <a:cubicBezTo>
                    <a:pt x="838" y="1461"/>
                    <a:pt x="877" y="1458"/>
                    <a:pt x="917" y="1452"/>
                  </a:cubicBezTo>
                  <a:cubicBezTo>
                    <a:pt x="1294" y="1391"/>
                    <a:pt x="1602" y="1002"/>
                    <a:pt x="1522" y="616"/>
                  </a:cubicBezTo>
                  <a:cubicBezTo>
                    <a:pt x="1450" y="265"/>
                    <a:pt x="1155"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106;p69"/>
            <p:cNvSpPr/>
            <p:nvPr/>
          </p:nvSpPr>
          <p:spPr>
            <a:xfrm>
              <a:off x="5230000" y="4457025"/>
              <a:ext cx="54700" cy="40150"/>
            </a:xfrm>
            <a:custGeom>
              <a:avLst/>
              <a:gdLst/>
              <a:ahLst/>
              <a:cxnLst/>
              <a:rect l="l" t="t" r="r" b="b"/>
              <a:pathLst>
                <a:path w="2188" h="1606" extrusionOk="0">
                  <a:moveTo>
                    <a:pt x="1112" y="1"/>
                  </a:moveTo>
                  <a:cubicBezTo>
                    <a:pt x="1066" y="1"/>
                    <a:pt x="1017" y="5"/>
                    <a:pt x="967" y="13"/>
                  </a:cubicBezTo>
                  <a:cubicBezTo>
                    <a:pt x="1" y="167"/>
                    <a:pt x="181" y="1605"/>
                    <a:pt x="1078" y="1605"/>
                  </a:cubicBezTo>
                  <a:cubicBezTo>
                    <a:pt x="1124" y="1605"/>
                    <a:pt x="1171" y="1601"/>
                    <a:pt x="1221" y="1594"/>
                  </a:cubicBezTo>
                  <a:cubicBezTo>
                    <a:pt x="2188" y="1438"/>
                    <a:pt x="2008" y="1"/>
                    <a:pt x="1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107;p69"/>
            <p:cNvSpPr/>
            <p:nvPr/>
          </p:nvSpPr>
          <p:spPr>
            <a:xfrm>
              <a:off x="5136300" y="4478750"/>
              <a:ext cx="49650" cy="36450"/>
            </a:xfrm>
            <a:custGeom>
              <a:avLst/>
              <a:gdLst/>
              <a:ahLst/>
              <a:cxnLst/>
              <a:rect l="l" t="t" r="r" b="b"/>
              <a:pathLst>
                <a:path w="1986" h="1458" extrusionOk="0">
                  <a:moveTo>
                    <a:pt x="1008" y="1"/>
                  </a:moveTo>
                  <a:cubicBezTo>
                    <a:pt x="966" y="1"/>
                    <a:pt x="923" y="4"/>
                    <a:pt x="878" y="11"/>
                  </a:cubicBezTo>
                  <a:cubicBezTo>
                    <a:pt x="0" y="153"/>
                    <a:pt x="164" y="1458"/>
                    <a:pt x="977" y="1458"/>
                  </a:cubicBezTo>
                  <a:cubicBezTo>
                    <a:pt x="1019" y="1458"/>
                    <a:pt x="1063" y="1454"/>
                    <a:pt x="1108" y="1447"/>
                  </a:cubicBezTo>
                  <a:cubicBezTo>
                    <a:pt x="1986" y="1306"/>
                    <a:pt x="1822"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108;p69"/>
            <p:cNvSpPr/>
            <p:nvPr/>
          </p:nvSpPr>
          <p:spPr>
            <a:xfrm>
              <a:off x="5329400" y="4447775"/>
              <a:ext cx="49675" cy="36425"/>
            </a:xfrm>
            <a:custGeom>
              <a:avLst/>
              <a:gdLst/>
              <a:ahLst/>
              <a:cxnLst/>
              <a:rect l="l" t="t" r="r" b="b"/>
              <a:pathLst>
                <a:path w="1987" h="1457" extrusionOk="0">
                  <a:moveTo>
                    <a:pt x="1009" y="1"/>
                  </a:moveTo>
                  <a:cubicBezTo>
                    <a:pt x="967" y="1"/>
                    <a:pt x="923" y="4"/>
                    <a:pt x="878" y="12"/>
                  </a:cubicBezTo>
                  <a:cubicBezTo>
                    <a:pt x="0" y="154"/>
                    <a:pt x="164" y="1457"/>
                    <a:pt x="977" y="1457"/>
                  </a:cubicBezTo>
                  <a:cubicBezTo>
                    <a:pt x="1019" y="1457"/>
                    <a:pt x="1063" y="1454"/>
                    <a:pt x="1108" y="1446"/>
                  </a:cubicBezTo>
                  <a:cubicBezTo>
                    <a:pt x="1986" y="1306"/>
                    <a:pt x="182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109;p69"/>
            <p:cNvSpPr/>
            <p:nvPr/>
          </p:nvSpPr>
          <p:spPr>
            <a:xfrm>
              <a:off x="5089350" y="4503275"/>
              <a:ext cx="24175" cy="20300"/>
            </a:xfrm>
            <a:custGeom>
              <a:avLst/>
              <a:gdLst/>
              <a:ahLst/>
              <a:cxnLst/>
              <a:rect l="l" t="t" r="r" b="b"/>
              <a:pathLst>
                <a:path w="967" h="812" extrusionOk="0">
                  <a:moveTo>
                    <a:pt x="562" y="1"/>
                  </a:moveTo>
                  <a:cubicBezTo>
                    <a:pt x="206" y="1"/>
                    <a:pt x="0" y="443"/>
                    <a:pt x="275" y="700"/>
                  </a:cubicBezTo>
                  <a:cubicBezTo>
                    <a:pt x="352" y="772"/>
                    <a:pt x="453" y="811"/>
                    <a:pt x="556" y="811"/>
                  </a:cubicBezTo>
                  <a:cubicBezTo>
                    <a:pt x="612" y="811"/>
                    <a:pt x="667" y="800"/>
                    <a:pt x="720" y="776"/>
                  </a:cubicBezTo>
                  <a:cubicBezTo>
                    <a:pt x="890" y="699"/>
                    <a:pt x="966" y="523"/>
                    <a:pt x="952" y="342"/>
                  </a:cubicBezTo>
                  <a:cubicBezTo>
                    <a:pt x="952" y="336"/>
                    <a:pt x="951" y="331"/>
                    <a:pt x="951" y="324"/>
                  </a:cubicBezTo>
                  <a:cubicBezTo>
                    <a:pt x="939" y="163"/>
                    <a:pt x="772" y="15"/>
                    <a:pt x="614" y="3"/>
                  </a:cubicBezTo>
                  <a:cubicBezTo>
                    <a:pt x="607" y="3"/>
                    <a:pt x="601" y="2"/>
                    <a:pt x="595" y="2"/>
                  </a:cubicBezTo>
                  <a:cubicBezTo>
                    <a:pt x="584" y="1"/>
                    <a:pt x="573" y="1"/>
                    <a:pt x="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110;p69"/>
            <p:cNvSpPr/>
            <p:nvPr/>
          </p:nvSpPr>
          <p:spPr>
            <a:xfrm>
              <a:off x="5401175" y="4451050"/>
              <a:ext cx="22025" cy="20550"/>
            </a:xfrm>
            <a:custGeom>
              <a:avLst/>
              <a:gdLst/>
              <a:ahLst/>
              <a:cxnLst/>
              <a:rect l="l" t="t" r="r" b="b"/>
              <a:pathLst>
                <a:path w="881" h="822" extrusionOk="0">
                  <a:moveTo>
                    <a:pt x="545" y="787"/>
                  </a:moveTo>
                  <a:cubicBezTo>
                    <a:pt x="545" y="787"/>
                    <a:pt x="545" y="787"/>
                    <a:pt x="545" y="788"/>
                  </a:cubicBezTo>
                  <a:cubicBezTo>
                    <a:pt x="545" y="787"/>
                    <a:pt x="545" y="787"/>
                    <a:pt x="545" y="787"/>
                  </a:cubicBezTo>
                  <a:close/>
                  <a:moveTo>
                    <a:pt x="486" y="0"/>
                  </a:moveTo>
                  <a:cubicBezTo>
                    <a:pt x="320" y="0"/>
                    <a:pt x="158" y="109"/>
                    <a:pt x="95" y="267"/>
                  </a:cubicBezTo>
                  <a:cubicBezTo>
                    <a:pt x="0" y="506"/>
                    <a:pt x="188" y="821"/>
                    <a:pt x="449" y="821"/>
                  </a:cubicBezTo>
                  <a:cubicBezTo>
                    <a:pt x="477" y="821"/>
                    <a:pt x="505" y="818"/>
                    <a:pt x="534" y="810"/>
                  </a:cubicBezTo>
                  <a:cubicBezTo>
                    <a:pt x="538" y="809"/>
                    <a:pt x="542" y="809"/>
                    <a:pt x="545" y="808"/>
                  </a:cubicBezTo>
                  <a:cubicBezTo>
                    <a:pt x="684" y="772"/>
                    <a:pt x="797" y="700"/>
                    <a:pt x="852" y="560"/>
                  </a:cubicBezTo>
                  <a:cubicBezTo>
                    <a:pt x="872" y="508"/>
                    <a:pt x="881" y="447"/>
                    <a:pt x="878" y="385"/>
                  </a:cubicBezTo>
                  <a:lnTo>
                    <a:pt x="878" y="385"/>
                  </a:lnTo>
                  <a:cubicBezTo>
                    <a:pt x="875" y="245"/>
                    <a:pt x="798" y="105"/>
                    <a:pt x="638" y="32"/>
                  </a:cubicBezTo>
                  <a:cubicBezTo>
                    <a:pt x="588" y="10"/>
                    <a:pt x="537"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111;p69"/>
            <p:cNvSpPr/>
            <p:nvPr/>
          </p:nvSpPr>
          <p:spPr>
            <a:xfrm>
              <a:off x="5194975" y="4475900"/>
              <a:ext cx="27025" cy="19825"/>
            </a:xfrm>
            <a:custGeom>
              <a:avLst/>
              <a:gdLst/>
              <a:ahLst/>
              <a:cxnLst/>
              <a:rect l="l" t="t" r="r" b="b"/>
              <a:pathLst>
                <a:path w="1081" h="793" extrusionOk="0">
                  <a:moveTo>
                    <a:pt x="547" y="0"/>
                  </a:moveTo>
                  <a:cubicBezTo>
                    <a:pt x="525" y="0"/>
                    <a:pt x="501" y="2"/>
                    <a:pt x="477" y="6"/>
                  </a:cubicBezTo>
                  <a:cubicBezTo>
                    <a:pt x="1" y="83"/>
                    <a:pt x="89" y="793"/>
                    <a:pt x="531" y="793"/>
                  </a:cubicBezTo>
                  <a:cubicBezTo>
                    <a:pt x="554" y="793"/>
                    <a:pt x="577" y="791"/>
                    <a:pt x="602" y="787"/>
                  </a:cubicBezTo>
                  <a:cubicBezTo>
                    <a:pt x="1081" y="711"/>
                    <a:pt x="990" y="0"/>
                    <a:pt x="5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112;p69"/>
            <p:cNvSpPr/>
            <p:nvPr/>
          </p:nvSpPr>
          <p:spPr>
            <a:xfrm>
              <a:off x="5293000" y="4460175"/>
              <a:ext cx="27025" cy="19850"/>
            </a:xfrm>
            <a:custGeom>
              <a:avLst/>
              <a:gdLst/>
              <a:ahLst/>
              <a:cxnLst/>
              <a:rect l="l" t="t" r="r" b="b"/>
              <a:pathLst>
                <a:path w="1081" h="794" extrusionOk="0">
                  <a:moveTo>
                    <a:pt x="548" y="1"/>
                  </a:moveTo>
                  <a:cubicBezTo>
                    <a:pt x="525" y="1"/>
                    <a:pt x="502" y="2"/>
                    <a:pt x="478" y="6"/>
                  </a:cubicBezTo>
                  <a:cubicBezTo>
                    <a:pt x="0" y="84"/>
                    <a:pt x="90" y="793"/>
                    <a:pt x="531" y="793"/>
                  </a:cubicBezTo>
                  <a:cubicBezTo>
                    <a:pt x="554" y="793"/>
                    <a:pt x="578" y="791"/>
                    <a:pt x="602" y="787"/>
                  </a:cubicBezTo>
                  <a:cubicBezTo>
                    <a:pt x="1081" y="711"/>
                    <a:pt x="991"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113;p69"/>
            <p:cNvSpPr/>
            <p:nvPr/>
          </p:nvSpPr>
          <p:spPr>
            <a:xfrm>
              <a:off x="5452925" y="4495350"/>
              <a:ext cx="17375" cy="34100"/>
            </a:xfrm>
            <a:custGeom>
              <a:avLst/>
              <a:gdLst/>
              <a:ahLst/>
              <a:cxnLst/>
              <a:rect l="l" t="t" r="r" b="b"/>
              <a:pathLst>
                <a:path w="695" h="1364" extrusionOk="0">
                  <a:moveTo>
                    <a:pt x="541" y="1"/>
                  </a:moveTo>
                  <a:cubicBezTo>
                    <a:pt x="503" y="1"/>
                    <a:pt x="465" y="18"/>
                    <a:pt x="435" y="61"/>
                  </a:cubicBezTo>
                  <a:cubicBezTo>
                    <a:pt x="227" y="353"/>
                    <a:pt x="108" y="790"/>
                    <a:pt x="31" y="1140"/>
                  </a:cubicBezTo>
                  <a:cubicBezTo>
                    <a:pt x="0" y="1280"/>
                    <a:pt x="118" y="1364"/>
                    <a:pt x="236" y="1364"/>
                  </a:cubicBezTo>
                  <a:cubicBezTo>
                    <a:pt x="317" y="1364"/>
                    <a:pt x="398" y="1324"/>
                    <a:pt x="433" y="1237"/>
                  </a:cubicBezTo>
                  <a:cubicBezTo>
                    <a:pt x="502" y="1061"/>
                    <a:pt x="546" y="871"/>
                    <a:pt x="595" y="686"/>
                  </a:cubicBezTo>
                  <a:cubicBezTo>
                    <a:pt x="643" y="510"/>
                    <a:pt x="695" y="342"/>
                    <a:pt x="690" y="158"/>
                  </a:cubicBezTo>
                  <a:cubicBezTo>
                    <a:pt x="688" y="71"/>
                    <a:pt x="616" y="1"/>
                    <a:pt x="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114;p69"/>
            <p:cNvSpPr/>
            <p:nvPr/>
          </p:nvSpPr>
          <p:spPr>
            <a:xfrm>
              <a:off x="5447900" y="4534375"/>
              <a:ext cx="11925" cy="11225"/>
            </a:xfrm>
            <a:custGeom>
              <a:avLst/>
              <a:gdLst/>
              <a:ahLst/>
              <a:cxnLst/>
              <a:rect l="l" t="t" r="r" b="b"/>
              <a:pathLst>
                <a:path w="477" h="449" extrusionOk="0">
                  <a:moveTo>
                    <a:pt x="266" y="0"/>
                  </a:moveTo>
                  <a:cubicBezTo>
                    <a:pt x="215" y="0"/>
                    <a:pt x="162" y="22"/>
                    <a:pt x="121" y="66"/>
                  </a:cubicBezTo>
                  <a:lnTo>
                    <a:pt x="107" y="79"/>
                  </a:lnTo>
                  <a:cubicBezTo>
                    <a:pt x="0" y="188"/>
                    <a:pt x="6" y="375"/>
                    <a:pt x="163" y="435"/>
                  </a:cubicBezTo>
                  <a:cubicBezTo>
                    <a:pt x="186" y="444"/>
                    <a:pt x="209" y="448"/>
                    <a:pt x="233" y="448"/>
                  </a:cubicBezTo>
                  <a:cubicBezTo>
                    <a:pt x="355" y="448"/>
                    <a:pt x="476" y="340"/>
                    <a:pt x="444" y="207"/>
                  </a:cubicBezTo>
                  <a:cubicBezTo>
                    <a:pt x="438" y="185"/>
                    <a:pt x="433" y="161"/>
                    <a:pt x="429" y="138"/>
                  </a:cubicBezTo>
                  <a:cubicBezTo>
                    <a:pt x="410" y="46"/>
                    <a:pt x="341"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115;p69"/>
            <p:cNvSpPr/>
            <p:nvPr/>
          </p:nvSpPr>
          <p:spPr>
            <a:xfrm>
              <a:off x="5369675" y="4357300"/>
              <a:ext cx="29650" cy="26275"/>
            </a:xfrm>
            <a:custGeom>
              <a:avLst/>
              <a:gdLst/>
              <a:ahLst/>
              <a:cxnLst/>
              <a:rect l="l" t="t" r="r" b="b"/>
              <a:pathLst>
                <a:path w="1186" h="1051" extrusionOk="0">
                  <a:moveTo>
                    <a:pt x="220" y="1"/>
                  </a:moveTo>
                  <a:cubicBezTo>
                    <a:pt x="151" y="1"/>
                    <a:pt x="84" y="50"/>
                    <a:pt x="69" y="131"/>
                  </a:cubicBezTo>
                  <a:cubicBezTo>
                    <a:pt x="1" y="529"/>
                    <a:pt x="537" y="1050"/>
                    <a:pt x="931" y="1050"/>
                  </a:cubicBezTo>
                  <a:cubicBezTo>
                    <a:pt x="945" y="1050"/>
                    <a:pt x="958" y="1049"/>
                    <a:pt x="972" y="1048"/>
                  </a:cubicBezTo>
                  <a:cubicBezTo>
                    <a:pt x="1114" y="1034"/>
                    <a:pt x="1185" y="842"/>
                    <a:pt x="1090" y="736"/>
                  </a:cubicBezTo>
                  <a:cubicBezTo>
                    <a:pt x="966" y="600"/>
                    <a:pt x="770" y="557"/>
                    <a:pt x="632" y="431"/>
                  </a:cubicBezTo>
                  <a:cubicBezTo>
                    <a:pt x="510" y="319"/>
                    <a:pt x="441" y="172"/>
                    <a:pt x="332" y="52"/>
                  </a:cubicBezTo>
                  <a:cubicBezTo>
                    <a:pt x="300" y="17"/>
                    <a:pt x="26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116;p69"/>
            <p:cNvSpPr/>
            <p:nvPr/>
          </p:nvSpPr>
          <p:spPr>
            <a:xfrm>
              <a:off x="5403850" y="4382075"/>
              <a:ext cx="13725" cy="10325"/>
            </a:xfrm>
            <a:custGeom>
              <a:avLst/>
              <a:gdLst/>
              <a:ahLst/>
              <a:cxnLst/>
              <a:rect l="l" t="t" r="r" b="b"/>
              <a:pathLst>
                <a:path w="549" h="413" extrusionOk="0">
                  <a:moveTo>
                    <a:pt x="213" y="0"/>
                  </a:moveTo>
                  <a:cubicBezTo>
                    <a:pt x="199" y="0"/>
                    <a:pt x="185" y="1"/>
                    <a:pt x="170" y="2"/>
                  </a:cubicBezTo>
                  <a:cubicBezTo>
                    <a:pt x="74" y="12"/>
                    <a:pt x="1" y="137"/>
                    <a:pt x="51" y="223"/>
                  </a:cubicBezTo>
                  <a:cubicBezTo>
                    <a:pt x="78" y="269"/>
                    <a:pt x="107" y="302"/>
                    <a:pt x="144" y="342"/>
                  </a:cubicBezTo>
                  <a:cubicBezTo>
                    <a:pt x="190" y="388"/>
                    <a:pt x="250" y="413"/>
                    <a:pt x="308" y="413"/>
                  </a:cubicBezTo>
                  <a:cubicBezTo>
                    <a:pt x="375" y="413"/>
                    <a:pt x="440" y="380"/>
                    <a:pt x="479" y="310"/>
                  </a:cubicBezTo>
                  <a:cubicBezTo>
                    <a:pt x="548" y="181"/>
                    <a:pt x="465" y="32"/>
                    <a:pt x="324" y="11"/>
                  </a:cubicBezTo>
                  <a:cubicBezTo>
                    <a:pt x="286" y="5"/>
                    <a:pt x="251"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117;p69"/>
            <p:cNvSpPr/>
            <p:nvPr/>
          </p:nvSpPr>
          <p:spPr>
            <a:xfrm>
              <a:off x="5091425" y="4397250"/>
              <a:ext cx="21850" cy="24900"/>
            </a:xfrm>
            <a:custGeom>
              <a:avLst/>
              <a:gdLst/>
              <a:ahLst/>
              <a:cxnLst/>
              <a:rect l="l" t="t" r="r" b="b"/>
              <a:pathLst>
                <a:path w="874" h="996" extrusionOk="0">
                  <a:moveTo>
                    <a:pt x="668" y="0"/>
                  </a:moveTo>
                  <a:cubicBezTo>
                    <a:pt x="628" y="0"/>
                    <a:pt x="587" y="13"/>
                    <a:pt x="554" y="40"/>
                  </a:cubicBezTo>
                  <a:cubicBezTo>
                    <a:pt x="436" y="133"/>
                    <a:pt x="389" y="320"/>
                    <a:pt x="309" y="448"/>
                  </a:cubicBezTo>
                  <a:cubicBezTo>
                    <a:pt x="222" y="585"/>
                    <a:pt x="98" y="700"/>
                    <a:pt x="31" y="849"/>
                  </a:cubicBezTo>
                  <a:cubicBezTo>
                    <a:pt x="0" y="913"/>
                    <a:pt x="56" y="995"/>
                    <a:pt x="125" y="995"/>
                  </a:cubicBezTo>
                  <a:cubicBezTo>
                    <a:pt x="132" y="995"/>
                    <a:pt x="139" y="995"/>
                    <a:pt x="147" y="993"/>
                  </a:cubicBezTo>
                  <a:cubicBezTo>
                    <a:pt x="335" y="947"/>
                    <a:pt x="477" y="801"/>
                    <a:pt x="604" y="662"/>
                  </a:cubicBezTo>
                  <a:cubicBezTo>
                    <a:pt x="725" y="528"/>
                    <a:pt x="873" y="342"/>
                    <a:pt x="850" y="152"/>
                  </a:cubicBezTo>
                  <a:cubicBezTo>
                    <a:pt x="839" y="57"/>
                    <a:pt x="754" y="0"/>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118;p69"/>
            <p:cNvSpPr/>
            <p:nvPr/>
          </p:nvSpPr>
          <p:spPr>
            <a:xfrm>
              <a:off x="5011550" y="4490750"/>
              <a:ext cx="15925" cy="17125"/>
            </a:xfrm>
            <a:custGeom>
              <a:avLst/>
              <a:gdLst/>
              <a:ahLst/>
              <a:cxnLst/>
              <a:rect l="l" t="t" r="r" b="b"/>
              <a:pathLst>
                <a:path w="637" h="685" extrusionOk="0">
                  <a:moveTo>
                    <a:pt x="184" y="1"/>
                  </a:moveTo>
                  <a:cubicBezTo>
                    <a:pt x="87" y="1"/>
                    <a:pt x="1" y="82"/>
                    <a:pt x="6" y="208"/>
                  </a:cubicBezTo>
                  <a:cubicBezTo>
                    <a:pt x="11" y="360"/>
                    <a:pt x="111" y="499"/>
                    <a:pt x="214" y="606"/>
                  </a:cubicBezTo>
                  <a:cubicBezTo>
                    <a:pt x="262" y="655"/>
                    <a:pt x="325" y="684"/>
                    <a:pt x="390" y="684"/>
                  </a:cubicBezTo>
                  <a:cubicBezTo>
                    <a:pt x="436" y="684"/>
                    <a:pt x="482" y="669"/>
                    <a:pt x="523" y="636"/>
                  </a:cubicBezTo>
                  <a:cubicBezTo>
                    <a:pt x="610" y="565"/>
                    <a:pt x="636" y="413"/>
                    <a:pt x="553" y="327"/>
                  </a:cubicBezTo>
                  <a:cubicBezTo>
                    <a:pt x="472" y="242"/>
                    <a:pt x="411" y="143"/>
                    <a:pt x="327" y="62"/>
                  </a:cubicBezTo>
                  <a:cubicBezTo>
                    <a:pt x="283" y="20"/>
                    <a:pt x="232"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0"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189199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815828" y="1644162"/>
            <a:ext cx="10689904" cy="4693138"/>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E0D9CEA8-0B76-41BA-9403-ED1BDD3FB87F}"/>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22C550A7-74B7-40CA-AB14-A8DA63626BD9}"/>
              </a:ext>
            </a:extLst>
          </p:cNvPr>
          <p:cNvSpPr>
            <a:spLocks noGrp="1"/>
          </p:cNvSpPr>
          <p:nvPr>
            <p:ph idx="1"/>
          </p:nvPr>
        </p:nvSpPr>
        <p:spPr>
          <a:xfrm>
            <a:off x="1062937" y="1811622"/>
            <a:ext cx="9803767" cy="3949735"/>
          </a:xfrm>
        </p:spPr>
        <p:txBody>
          <a:bodyPr>
            <a:noAutofit/>
          </a:bodyPr>
          <a:lstStyle/>
          <a:p>
            <a:r>
              <a:rPr lang="es-ES" sz="2400" dirty="0"/>
              <a:t>Esta estrategia se denomina </a:t>
            </a:r>
            <a:r>
              <a:rPr lang="es-ES" sz="2400" i="1" dirty="0"/>
              <a:t>Texto en contexto</a:t>
            </a:r>
            <a:r>
              <a:rPr lang="es-ES" sz="2400" dirty="0"/>
              <a:t>, que significa que lo que se lee y se escribe forma parte del desarrollo del proyecto.</a:t>
            </a:r>
          </a:p>
          <a:p>
            <a:r>
              <a:rPr lang="es-ES" sz="2400" dirty="0"/>
              <a:t>Para fortalecer contenidos y procesos de desarrollo de aprendizaje del Campo formativo de Lenguajes, como los arriba mencionados, es importante que cada maestra y maestro se dé la oportunidad de incluir otras actividades que sean compatibles con la lógica del proyecto.</a:t>
            </a:r>
          </a:p>
          <a:p>
            <a:r>
              <a:rPr lang="es-ES" sz="2400" dirty="0"/>
              <a:t>Esta misma estrategia </a:t>
            </a:r>
            <a:r>
              <a:rPr lang="es-ES" sz="2400" i="1" dirty="0"/>
              <a:t>Texto en contexto </a:t>
            </a:r>
            <a:r>
              <a:rPr lang="es-ES" sz="2400" dirty="0"/>
              <a:t>puede llevarse a cabo en cualquier otro proyecto o como estrategia paralela para fortalecer estos contenidos y procesos de desarrollo de aprendizaje.</a:t>
            </a:r>
            <a:endParaRPr lang="es-MX" sz="2400" dirty="0"/>
          </a:p>
        </p:txBody>
      </p:sp>
      <p:grpSp>
        <p:nvGrpSpPr>
          <p:cNvPr id="4" name="Google Shape;2882;p40"/>
          <p:cNvGrpSpPr/>
          <p:nvPr/>
        </p:nvGrpSpPr>
        <p:grpSpPr>
          <a:xfrm>
            <a:off x="-37056"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6956;p56"/>
          <p:cNvGrpSpPr/>
          <p:nvPr/>
        </p:nvGrpSpPr>
        <p:grpSpPr>
          <a:xfrm rot="8801576" flipH="1">
            <a:off x="9242470" y="846148"/>
            <a:ext cx="1076493" cy="1159512"/>
            <a:chOff x="6493431" y="9579487"/>
            <a:chExt cx="1076544" cy="1159567"/>
          </a:xfrm>
        </p:grpSpPr>
        <p:grpSp>
          <p:nvGrpSpPr>
            <p:cNvPr id="224" name="Google Shape;6957;p56"/>
            <p:cNvGrpSpPr/>
            <p:nvPr/>
          </p:nvGrpSpPr>
          <p:grpSpPr>
            <a:xfrm>
              <a:off x="6493431" y="9579487"/>
              <a:ext cx="1076544" cy="1159567"/>
              <a:chOff x="5822250" y="3574125"/>
              <a:chExt cx="507325" cy="546450"/>
            </a:xfrm>
          </p:grpSpPr>
          <p:sp>
            <p:nvSpPr>
              <p:cNvPr id="293"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6966;p56"/>
            <p:cNvGrpSpPr/>
            <p:nvPr/>
          </p:nvGrpSpPr>
          <p:grpSpPr>
            <a:xfrm>
              <a:off x="6572917" y="9702881"/>
              <a:ext cx="917553" cy="912778"/>
              <a:chOff x="6472650" y="3854100"/>
              <a:chExt cx="432400" cy="430150"/>
            </a:xfrm>
          </p:grpSpPr>
          <p:sp>
            <p:nvSpPr>
              <p:cNvPr id="251"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7009;p56"/>
            <p:cNvGrpSpPr/>
            <p:nvPr/>
          </p:nvGrpSpPr>
          <p:grpSpPr>
            <a:xfrm>
              <a:off x="6661021" y="9835023"/>
              <a:ext cx="896810" cy="746148"/>
              <a:chOff x="5865300" y="4367350"/>
              <a:chExt cx="422625" cy="351625"/>
            </a:xfrm>
          </p:grpSpPr>
          <p:sp>
            <p:nvSpPr>
              <p:cNvPr id="227"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1"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8549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245266" y="1272058"/>
            <a:ext cx="11741495" cy="5293841"/>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 name="Marcador de contenido 2">
            <a:extLst>
              <a:ext uri="{FF2B5EF4-FFF2-40B4-BE49-F238E27FC236}">
                <a16:creationId xmlns:a16="http://schemas.microsoft.com/office/drawing/2014/main" id="{4BB96FC3-CB5E-4CFF-AB2B-741651F7112A}"/>
              </a:ext>
            </a:extLst>
          </p:cNvPr>
          <p:cNvSpPr>
            <a:spLocks noGrp="1"/>
          </p:cNvSpPr>
          <p:nvPr>
            <p:ph idx="1"/>
          </p:nvPr>
        </p:nvSpPr>
        <p:spPr>
          <a:xfrm>
            <a:off x="694163" y="1373959"/>
            <a:ext cx="10964928" cy="4799853"/>
          </a:xfrm>
        </p:spPr>
        <p:txBody>
          <a:bodyPr>
            <a:noAutofit/>
          </a:bodyPr>
          <a:lstStyle/>
          <a:p>
            <a:pPr marL="0" indent="0">
              <a:buNone/>
            </a:pPr>
            <a:r>
              <a:rPr lang="es-ES" sz="2000" dirty="0"/>
              <a:t>Con estas reflexiones sobre la planeación didáctica y con las adecuaciones que hicieron al Programa analítico en la sesión anterior, formen equipos por grado, fase o campo formativo, retomen la planeación didáctica del siguiente periodo y ajústenla. </a:t>
            </a:r>
          </a:p>
          <a:p>
            <a:pPr marL="0" indent="0">
              <a:buNone/>
            </a:pPr>
            <a:r>
              <a:rPr lang="es-ES" sz="2000" dirty="0"/>
              <a:t>Consideren lo siguiente:</a:t>
            </a:r>
          </a:p>
          <a:p>
            <a:r>
              <a:rPr lang="es-ES" sz="2000" dirty="0"/>
              <a:t> Identifiquen en su Programa analítico los contenidos y procesos de desarrollo de aprendizaje que abordarán, en relación con las situaciones-problema que identificaron en el diagnóstico socioeducativo.</a:t>
            </a:r>
          </a:p>
          <a:p>
            <a:r>
              <a:rPr lang="es-ES" sz="2000" dirty="0"/>
              <a:t>Definan las actividades que realizarán con sus estudiantes. En el caso del trabajo por proyectos, consideren los elementos de las metodologías que van a usar.</a:t>
            </a:r>
          </a:p>
          <a:p>
            <a:r>
              <a:rPr lang="es-ES" sz="2000" dirty="0"/>
              <a:t>Establezcan las estrategias de evaluación formativa que emplearán.</a:t>
            </a:r>
          </a:p>
          <a:p>
            <a:r>
              <a:rPr lang="es-ES" sz="2000" dirty="0"/>
              <a:t>Identifiquen los Libros de Texto Gratuitos o materiales educativos que podrán recuperar.</a:t>
            </a:r>
          </a:p>
          <a:p>
            <a:r>
              <a:rPr lang="es-ES" sz="2000" dirty="0"/>
              <a:t>Para apoyarles en esta tarea, se recomienda revisar el apartado “Plano didáctico” de Un libro sin recetas para la maestra y el maestro. Fase 3, pp. 48-49: </a:t>
            </a:r>
            <a:r>
              <a:rPr lang="es-ES" sz="2000" dirty="0">
                <a:hlinkClick r:id="rId2"/>
              </a:rPr>
              <a:t>https://docentesaldia.com/wp-content/uploads/2023/07/Libro-del-docente-1-y-2-grado.pdf</a:t>
            </a:r>
            <a:r>
              <a:rPr lang="es-ES" sz="2000" dirty="0"/>
              <a:t>    </a:t>
            </a:r>
          </a:p>
          <a:p>
            <a:pPr marL="0" indent="0">
              <a:buNone/>
            </a:pPr>
            <a:endParaRPr lang="es-MX" sz="2000" dirty="0"/>
          </a:p>
        </p:txBody>
      </p:sp>
      <p:grpSp>
        <p:nvGrpSpPr>
          <p:cNvPr id="4" name="Google Shape;2882;p40"/>
          <p:cNvGrpSpPr/>
          <p:nvPr/>
        </p:nvGrpSpPr>
        <p:grpSpPr>
          <a:xfrm>
            <a:off x="8543278" y="-303158"/>
            <a:ext cx="3102622" cy="1706111"/>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58514" y="32353"/>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882;p40"/>
          <p:cNvGrpSpPr/>
          <p:nvPr/>
        </p:nvGrpSpPr>
        <p:grpSpPr>
          <a:xfrm>
            <a:off x="5870527" y="-289633"/>
            <a:ext cx="3102622" cy="1706111"/>
            <a:chOff x="2285633" y="-415977"/>
            <a:chExt cx="3231367" cy="2004242"/>
          </a:xfrm>
        </p:grpSpPr>
        <p:grpSp>
          <p:nvGrpSpPr>
            <p:cNvPr id="224" name="Google Shape;2883;p40"/>
            <p:cNvGrpSpPr/>
            <p:nvPr/>
          </p:nvGrpSpPr>
          <p:grpSpPr>
            <a:xfrm>
              <a:off x="3405841" y="-119644"/>
              <a:ext cx="995510" cy="1707909"/>
              <a:chOff x="4053961" y="123761"/>
              <a:chExt cx="644385" cy="1105514"/>
            </a:xfrm>
          </p:grpSpPr>
          <p:grpSp>
            <p:nvGrpSpPr>
              <p:cNvPr id="348" name="Google Shape;2884;p40"/>
              <p:cNvGrpSpPr/>
              <p:nvPr/>
            </p:nvGrpSpPr>
            <p:grpSpPr>
              <a:xfrm>
                <a:off x="4053961" y="181330"/>
                <a:ext cx="644385" cy="1047945"/>
                <a:chOff x="4153100" y="602175"/>
                <a:chExt cx="459225" cy="746825"/>
              </a:xfrm>
            </p:grpSpPr>
            <p:sp>
              <p:nvSpPr>
                <p:cNvPr id="421"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2892;p40"/>
              <p:cNvGrpSpPr/>
              <p:nvPr/>
            </p:nvGrpSpPr>
            <p:grpSpPr>
              <a:xfrm>
                <a:off x="4060212" y="180608"/>
                <a:ext cx="631861" cy="1047805"/>
                <a:chOff x="4490575" y="1293200"/>
                <a:chExt cx="450300" cy="746725"/>
              </a:xfrm>
            </p:grpSpPr>
            <p:sp>
              <p:nvSpPr>
                <p:cNvPr id="415"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2899;p40"/>
              <p:cNvGrpSpPr/>
              <p:nvPr/>
            </p:nvGrpSpPr>
            <p:grpSpPr>
              <a:xfrm>
                <a:off x="4078974" y="123761"/>
                <a:ext cx="521086" cy="903610"/>
                <a:chOff x="4608375" y="598938"/>
                <a:chExt cx="375125" cy="650500"/>
              </a:xfrm>
            </p:grpSpPr>
            <p:sp>
              <p:nvSpPr>
                <p:cNvPr id="407"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2908;p40"/>
              <p:cNvGrpSpPr/>
              <p:nvPr/>
            </p:nvGrpSpPr>
            <p:grpSpPr>
              <a:xfrm>
                <a:off x="4078978" y="181325"/>
                <a:ext cx="563630" cy="987853"/>
                <a:chOff x="6115150" y="529775"/>
                <a:chExt cx="401675" cy="704000"/>
              </a:xfrm>
            </p:grpSpPr>
            <p:sp>
              <p:nvSpPr>
                <p:cNvPr id="352"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 name="Google Shape;2964;p40"/>
            <p:cNvGrpSpPr/>
            <p:nvPr/>
          </p:nvGrpSpPr>
          <p:grpSpPr>
            <a:xfrm rot="1200552">
              <a:off x="2456286" y="-296370"/>
              <a:ext cx="903175" cy="1156799"/>
              <a:chOff x="4737375" y="86375"/>
              <a:chExt cx="404450" cy="518025"/>
            </a:xfrm>
          </p:grpSpPr>
          <p:grpSp>
            <p:nvGrpSpPr>
              <p:cNvPr id="304" name="Google Shape;2965;p40"/>
              <p:cNvGrpSpPr/>
              <p:nvPr/>
            </p:nvGrpSpPr>
            <p:grpSpPr>
              <a:xfrm>
                <a:off x="4737375" y="86375"/>
                <a:ext cx="404450" cy="518025"/>
                <a:chOff x="5534900" y="1200950"/>
                <a:chExt cx="404450" cy="518025"/>
              </a:xfrm>
            </p:grpSpPr>
            <p:sp>
              <p:nvSpPr>
                <p:cNvPr id="342"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2972;p40"/>
              <p:cNvGrpSpPr/>
              <p:nvPr/>
            </p:nvGrpSpPr>
            <p:grpSpPr>
              <a:xfrm>
                <a:off x="4745325" y="122813"/>
                <a:ext cx="364625" cy="477400"/>
                <a:chOff x="5138050" y="788975"/>
                <a:chExt cx="364625" cy="477400"/>
              </a:xfrm>
            </p:grpSpPr>
            <p:sp>
              <p:nvSpPr>
                <p:cNvPr id="338"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2977;p40"/>
              <p:cNvGrpSpPr/>
              <p:nvPr/>
            </p:nvGrpSpPr>
            <p:grpSpPr>
              <a:xfrm>
                <a:off x="4825700" y="122825"/>
                <a:ext cx="293225" cy="336525"/>
                <a:chOff x="5589713" y="822175"/>
                <a:chExt cx="293225" cy="336525"/>
              </a:xfrm>
            </p:grpSpPr>
            <p:sp>
              <p:nvSpPr>
                <p:cNvPr id="330"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2986;p40"/>
              <p:cNvGrpSpPr/>
              <p:nvPr/>
            </p:nvGrpSpPr>
            <p:grpSpPr>
              <a:xfrm>
                <a:off x="4748800" y="122825"/>
                <a:ext cx="361150" cy="460625"/>
                <a:chOff x="5143900" y="789750"/>
                <a:chExt cx="361150" cy="460625"/>
              </a:xfrm>
            </p:grpSpPr>
            <p:sp>
              <p:nvSpPr>
                <p:cNvPr id="308"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 name="Google Shape;3009;p40"/>
            <p:cNvGrpSpPr/>
            <p:nvPr/>
          </p:nvGrpSpPr>
          <p:grpSpPr>
            <a:xfrm rot="-1200552" flipH="1">
              <a:off x="4443173" y="-272177"/>
              <a:ext cx="903175" cy="1156799"/>
              <a:chOff x="4737375" y="86375"/>
              <a:chExt cx="404450" cy="518025"/>
            </a:xfrm>
          </p:grpSpPr>
          <p:grpSp>
            <p:nvGrpSpPr>
              <p:cNvPr id="260" name="Google Shape;3010;p40"/>
              <p:cNvGrpSpPr/>
              <p:nvPr/>
            </p:nvGrpSpPr>
            <p:grpSpPr>
              <a:xfrm>
                <a:off x="4737375" y="86375"/>
                <a:ext cx="404450" cy="518025"/>
                <a:chOff x="5534900" y="1200950"/>
                <a:chExt cx="404450" cy="518025"/>
              </a:xfrm>
            </p:grpSpPr>
            <p:sp>
              <p:nvSpPr>
                <p:cNvPr id="298"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3017;p40"/>
              <p:cNvGrpSpPr/>
              <p:nvPr/>
            </p:nvGrpSpPr>
            <p:grpSpPr>
              <a:xfrm>
                <a:off x="4745325" y="122813"/>
                <a:ext cx="364625" cy="477400"/>
                <a:chOff x="5138050" y="788975"/>
                <a:chExt cx="364625" cy="477400"/>
              </a:xfrm>
            </p:grpSpPr>
            <p:sp>
              <p:nvSpPr>
                <p:cNvPr id="294"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3022;p40"/>
              <p:cNvGrpSpPr/>
              <p:nvPr/>
            </p:nvGrpSpPr>
            <p:grpSpPr>
              <a:xfrm>
                <a:off x="4825700" y="122825"/>
                <a:ext cx="293225" cy="336525"/>
                <a:chOff x="5589713" y="822175"/>
                <a:chExt cx="293225" cy="336525"/>
              </a:xfrm>
            </p:grpSpPr>
            <p:sp>
              <p:nvSpPr>
                <p:cNvPr id="286"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3031;p40"/>
              <p:cNvGrpSpPr/>
              <p:nvPr/>
            </p:nvGrpSpPr>
            <p:grpSpPr>
              <a:xfrm>
                <a:off x="4748800" y="122825"/>
                <a:ext cx="361150" cy="460625"/>
                <a:chOff x="5143900" y="789750"/>
                <a:chExt cx="361150" cy="460625"/>
              </a:xfrm>
            </p:grpSpPr>
            <p:sp>
              <p:nvSpPr>
                <p:cNvPr id="264"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7"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 name="Google Shape;3055;p40"/>
            <p:cNvGrpSpPr/>
            <p:nvPr/>
          </p:nvGrpSpPr>
          <p:grpSpPr>
            <a:xfrm>
              <a:off x="3783136" y="-11236"/>
              <a:ext cx="299942" cy="263903"/>
              <a:chOff x="4291100" y="71225"/>
              <a:chExt cx="194150" cy="170822"/>
            </a:xfrm>
          </p:grpSpPr>
          <p:sp>
            <p:nvSpPr>
              <p:cNvPr id="257"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3059;p40"/>
            <p:cNvGrpSpPr/>
            <p:nvPr/>
          </p:nvGrpSpPr>
          <p:grpSpPr>
            <a:xfrm>
              <a:off x="4089431" y="133509"/>
              <a:ext cx="246764" cy="217132"/>
              <a:chOff x="4291100" y="71225"/>
              <a:chExt cx="194150" cy="170822"/>
            </a:xfrm>
          </p:grpSpPr>
          <p:sp>
            <p:nvSpPr>
              <p:cNvPr id="254"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3063;p40"/>
            <p:cNvGrpSpPr/>
            <p:nvPr/>
          </p:nvGrpSpPr>
          <p:grpSpPr>
            <a:xfrm>
              <a:off x="4252495" y="-47415"/>
              <a:ext cx="246764" cy="217132"/>
              <a:chOff x="4291100" y="71225"/>
              <a:chExt cx="194150" cy="170822"/>
            </a:xfrm>
          </p:grpSpPr>
          <p:sp>
            <p:nvSpPr>
              <p:cNvPr id="251"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3067;p40"/>
            <p:cNvGrpSpPr/>
            <p:nvPr/>
          </p:nvGrpSpPr>
          <p:grpSpPr>
            <a:xfrm>
              <a:off x="3578687" y="-83628"/>
              <a:ext cx="246764" cy="217132"/>
              <a:chOff x="4291100" y="71225"/>
              <a:chExt cx="194150" cy="170822"/>
            </a:xfrm>
          </p:grpSpPr>
          <p:sp>
            <p:nvSpPr>
              <p:cNvPr id="248"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3071;p40"/>
            <p:cNvGrpSpPr/>
            <p:nvPr/>
          </p:nvGrpSpPr>
          <p:grpSpPr>
            <a:xfrm>
              <a:off x="3138517" y="-47433"/>
              <a:ext cx="164483" cy="144755"/>
              <a:chOff x="4291100" y="71225"/>
              <a:chExt cx="194150" cy="170822"/>
            </a:xfrm>
          </p:grpSpPr>
          <p:sp>
            <p:nvSpPr>
              <p:cNvPr id="245"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3075;p40"/>
            <p:cNvGrpSpPr/>
            <p:nvPr/>
          </p:nvGrpSpPr>
          <p:grpSpPr>
            <a:xfrm>
              <a:off x="3727535" y="350648"/>
              <a:ext cx="164483" cy="144755"/>
              <a:chOff x="4291100" y="71225"/>
              <a:chExt cx="194150" cy="170822"/>
            </a:xfrm>
          </p:grpSpPr>
          <p:sp>
            <p:nvSpPr>
              <p:cNvPr id="242"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 name="Google Shape;3079;p40"/>
            <p:cNvGrpSpPr/>
            <p:nvPr/>
          </p:nvGrpSpPr>
          <p:grpSpPr>
            <a:xfrm>
              <a:off x="4668676" y="48354"/>
              <a:ext cx="164483" cy="144755"/>
              <a:chOff x="4291100" y="71225"/>
              <a:chExt cx="194150" cy="170822"/>
            </a:xfrm>
          </p:grpSpPr>
          <p:sp>
            <p:nvSpPr>
              <p:cNvPr id="239"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 name="Google Shape;3083;p40"/>
            <p:cNvGrpSpPr/>
            <p:nvPr/>
          </p:nvGrpSpPr>
          <p:grpSpPr>
            <a:xfrm>
              <a:off x="2974030" y="97649"/>
              <a:ext cx="164483" cy="144755"/>
              <a:chOff x="4291100" y="71225"/>
              <a:chExt cx="194150" cy="170822"/>
            </a:xfrm>
          </p:grpSpPr>
          <p:sp>
            <p:nvSpPr>
              <p:cNvPr id="236"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 name="Google Shape;2882;p40"/>
          <p:cNvGrpSpPr/>
          <p:nvPr/>
        </p:nvGrpSpPr>
        <p:grpSpPr>
          <a:xfrm>
            <a:off x="3158417" y="-290767"/>
            <a:ext cx="3102622" cy="1706111"/>
            <a:chOff x="2285633" y="-415977"/>
            <a:chExt cx="3231367" cy="2004242"/>
          </a:xfrm>
        </p:grpSpPr>
        <p:grpSp>
          <p:nvGrpSpPr>
            <p:cNvPr id="429" name="Google Shape;2883;p40"/>
            <p:cNvGrpSpPr/>
            <p:nvPr/>
          </p:nvGrpSpPr>
          <p:grpSpPr>
            <a:xfrm>
              <a:off x="3405841" y="-119644"/>
              <a:ext cx="995510" cy="1707909"/>
              <a:chOff x="4053961" y="123761"/>
              <a:chExt cx="644385" cy="1105514"/>
            </a:xfrm>
          </p:grpSpPr>
          <p:grpSp>
            <p:nvGrpSpPr>
              <p:cNvPr id="553" name="Google Shape;2884;p40"/>
              <p:cNvGrpSpPr/>
              <p:nvPr/>
            </p:nvGrpSpPr>
            <p:grpSpPr>
              <a:xfrm>
                <a:off x="4053961" y="181330"/>
                <a:ext cx="644385" cy="1047945"/>
                <a:chOff x="4153100" y="602175"/>
                <a:chExt cx="459225" cy="746825"/>
              </a:xfrm>
            </p:grpSpPr>
            <p:sp>
              <p:nvSpPr>
                <p:cNvPr id="626"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2892;p40"/>
              <p:cNvGrpSpPr/>
              <p:nvPr/>
            </p:nvGrpSpPr>
            <p:grpSpPr>
              <a:xfrm>
                <a:off x="4060212" y="180608"/>
                <a:ext cx="631861" cy="1047805"/>
                <a:chOff x="4490575" y="1293200"/>
                <a:chExt cx="450300" cy="746725"/>
              </a:xfrm>
            </p:grpSpPr>
            <p:sp>
              <p:nvSpPr>
                <p:cNvPr id="620"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2899;p40"/>
              <p:cNvGrpSpPr/>
              <p:nvPr/>
            </p:nvGrpSpPr>
            <p:grpSpPr>
              <a:xfrm>
                <a:off x="4078974" y="123761"/>
                <a:ext cx="521086" cy="903610"/>
                <a:chOff x="4608375" y="598938"/>
                <a:chExt cx="375125" cy="650500"/>
              </a:xfrm>
            </p:grpSpPr>
            <p:sp>
              <p:nvSpPr>
                <p:cNvPr id="612"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2908;p40"/>
              <p:cNvGrpSpPr/>
              <p:nvPr/>
            </p:nvGrpSpPr>
            <p:grpSpPr>
              <a:xfrm>
                <a:off x="4078978" y="181325"/>
                <a:ext cx="563630" cy="987853"/>
                <a:chOff x="6115150" y="529775"/>
                <a:chExt cx="401675" cy="704000"/>
              </a:xfrm>
            </p:grpSpPr>
            <p:sp>
              <p:nvSpPr>
                <p:cNvPr id="557"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 name="Google Shape;2964;p40"/>
            <p:cNvGrpSpPr/>
            <p:nvPr/>
          </p:nvGrpSpPr>
          <p:grpSpPr>
            <a:xfrm rot="1200552">
              <a:off x="2456286" y="-296370"/>
              <a:ext cx="903175" cy="1156799"/>
              <a:chOff x="4737375" y="86375"/>
              <a:chExt cx="404450" cy="518025"/>
            </a:xfrm>
          </p:grpSpPr>
          <p:grpSp>
            <p:nvGrpSpPr>
              <p:cNvPr id="509" name="Google Shape;2965;p40"/>
              <p:cNvGrpSpPr/>
              <p:nvPr/>
            </p:nvGrpSpPr>
            <p:grpSpPr>
              <a:xfrm>
                <a:off x="4737375" y="86375"/>
                <a:ext cx="404450" cy="518025"/>
                <a:chOff x="5534900" y="1200950"/>
                <a:chExt cx="404450" cy="518025"/>
              </a:xfrm>
            </p:grpSpPr>
            <p:sp>
              <p:nvSpPr>
                <p:cNvPr id="547"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 name="Google Shape;2972;p40"/>
              <p:cNvGrpSpPr/>
              <p:nvPr/>
            </p:nvGrpSpPr>
            <p:grpSpPr>
              <a:xfrm>
                <a:off x="4745325" y="122813"/>
                <a:ext cx="364625" cy="477400"/>
                <a:chOff x="5138050" y="788975"/>
                <a:chExt cx="364625" cy="477400"/>
              </a:xfrm>
            </p:grpSpPr>
            <p:sp>
              <p:nvSpPr>
                <p:cNvPr id="543"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2977;p40"/>
              <p:cNvGrpSpPr/>
              <p:nvPr/>
            </p:nvGrpSpPr>
            <p:grpSpPr>
              <a:xfrm>
                <a:off x="4825700" y="122825"/>
                <a:ext cx="293225" cy="336525"/>
                <a:chOff x="5589713" y="822175"/>
                <a:chExt cx="293225" cy="336525"/>
              </a:xfrm>
            </p:grpSpPr>
            <p:sp>
              <p:nvSpPr>
                <p:cNvPr id="535"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2986;p40"/>
              <p:cNvGrpSpPr/>
              <p:nvPr/>
            </p:nvGrpSpPr>
            <p:grpSpPr>
              <a:xfrm>
                <a:off x="4748800" y="122825"/>
                <a:ext cx="361150" cy="460625"/>
                <a:chOff x="5143900" y="789750"/>
                <a:chExt cx="361150" cy="460625"/>
              </a:xfrm>
            </p:grpSpPr>
            <p:sp>
              <p:nvSpPr>
                <p:cNvPr id="513"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 name="Google Shape;3009;p40"/>
            <p:cNvGrpSpPr/>
            <p:nvPr/>
          </p:nvGrpSpPr>
          <p:grpSpPr>
            <a:xfrm rot="-1200552" flipH="1">
              <a:off x="4443173" y="-272177"/>
              <a:ext cx="903175" cy="1156799"/>
              <a:chOff x="4737375" y="86375"/>
              <a:chExt cx="404450" cy="518025"/>
            </a:xfrm>
          </p:grpSpPr>
          <p:grpSp>
            <p:nvGrpSpPr>
              <p:cNvPr id="465" name="Google Shape;3010;p40"/>
              <p:cNvGrpSpPr/>
              <p:nvPr/>
            </p:nvGrpSpPr>
            <p:grpSpPr>
              <a:xfrm>
                <a:off x="4737375" y="86375"/>
                <a:ext cx="404450" cy="518025"/>
                <a:chOff x="5534900" y="1200950"/>
                <a:chExt cx="404450" cy="518025"/>
              </a:xfrm>
            </p:grpSpPr>
            <p:sp>
              <p:nvSpPr>
                <p:cNvPr id="503"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3017;p40"/>
              <p:cNvGrpSpPr/>
              <p:nvPr/>
            </p:nvGrpSpPr>
            <p:grpSpPr>
              <a:xfrm>
                <a:off x="4745325" y="122813"/>
                <a:ext cx="364625" cy="477400"/>
                <a:chOff x="5138050" y="788975"/>
                <a:chExt cx="364625" cy="477400"/>
              </a:xfrm>
            </p:grpSpPr>
            <p:sp>
              <p:nvSpPr>
                <p:cNvPr id="499"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3022;p40"/>
              <p:cNvGrpSpPr/>
              <p:nvPr/>
            </p:nvGrpSpPr>
            <p:grpSpPr>
              <a:xfrm>
                <a:off x="4825700" y="122825"/>
                <a:ext cx="293225" cy="336525"/>
                <a:chOff x="5589713" y="822175"/>
                <a:chExt cx="293225" cy="336525"/>
              </a:xfrm>
            </p:grpSpPr>
            <p:sp>
              <p:nvSpPr>
                <p:cNvPr id="491"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3031;p40"/>
              <p:cNvGrpSpPr/>
              <p:nvPr/>
            </p:nvGrpSpPr>
            <p:grpSpPr>
              <a:xfrm>
                <a:off x="4748800" y="122825"/>
                <a:ext cx="361150" cy="460625"/>
                <a:chOff x="5143900" y="789750"/>
                <a:chExt cx="361150" cy="460625"/>
              </a:xfrm>
            </p:grpSpPr>
            <p:sp>
              <p:nvSpPr>
                <p:cNvPr id="469"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2"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 name="Google Shape;3055;p40"/>
            <p:cNvGrpSpPr/>
            <p:nvPr/>
          </p:nvGrpSpPr>
          <p:grpSpPr>
            <a:xfrm>
              <a:off x="3783136" y="-11236"/>
              <a:ext cx="299942" cy="263903"/>
              <a:chOff x="4291100" y="71225"/>
              <a:chExt cx="194150" cy="170822"/>
            </a:xfrm>
          </p:grpSpPr>
          <p:sp>
            <p:nvSpPr>
              <p:cNvPr id="462"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3059;p40"/>
            <p:cNvGrpSpPr/>
            <p:nvPr/>
          </p:nvGrpSpPr>
          <p:grpSpPr>
            <a:xfrm>
              <a:off x="4089431" y="133509"/>
              <a:ext cx="246764" cy="217132"/>
              <a:chOff x="4291100" y="71225"/>
              <a:chExt cx="194150" cy="170822"/>
            </a:xfrm>
          </p:grpSpPr>
          <p:sp>
            <p:nvSpPr>
              <p:cNvPr id="459"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3063;p40"/>
            <p:cNvGrpSpPr/>
            <p:nvPr/>
          </p:nvGrpSpPr>
          <p:grpSpPr>
            <a:xfrm>
              <a:off x="4252495" y="-47415"/>
              <a:ext cx="246764" cy="217132"/>
              <a:chOff x="4291100" y="71225"/>
              <a:chExt cx="194150" cy="170822"/>
            </a:xfrm>
          </p:grpSpPr>
          <p:sp>
            <p:nvSpPr>
              <p:cNvPr id="456"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3067;p40"/>
            <p:cNvGrpSpPr/>
            <p:nvPr/>
          </p:nvGrpSpPr>
          <p:grpSpPr>
            <a:xfrm>
              <a:off x="3578687" y="-83628"/>
              <a:ext cx="246764" cy="217132"/>
              <a:chOff x="4291100" y="71225"/>
              <a:chExt cx="194150" cy="170822"/>
            </a:xfrm>
          </p:grpSpPr>
          <p:sp>
            <p:nvSpPr>
              <p:cNvPr id="453"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3071;p40"/>
            <p:cNvGrpSpPr/>
            <p:nvPr/>
          </p:nvGrpSpPr>
          <p:grpSpPr>
            <a:xfrm>
              <a:off x="3138517" y="-47433"/>
              <a:ext cx="164483" cy="144755"/>
              <a:chOff x="4291100" y="71225"/>
              <a:chExt cx="194150" cy="170822"/>
            </a:xfrm>
          </p:grpSpPr>
          <p:sp>
            <p:nvSpPr>
              <p:cNvPr id="450"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3075;p40"/>
            <p:cNvGrpSpPr/>
            <p:nvPr/>
          </p:nvGrpSpPr>
          <p:grpSpPr>
            <a:xfrm>
              <a:off x="3727535" y="350648"/>
              <a:ext cx="164483" cy="144755"/>
              <a:chOff x="4291100" y="71225"/>
              <a:chExt cx="194150" cy="170822"/>
            </a:xfrm>
          </p:grpSpPr>
          <p:sp>
            <p:nvSpPr>
              <p:cNvPr id="447"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3079;p40"/>
            <p:cNvGrpSpPr/>
            <p:nvPr/>
          </p:nvGrpSpPr>
          <p:grpSpPr>
            <a:xfrm>
              <a:off x="4668676" y="48354"/>
              <a:ext cx="164483" cy="144755"/>
              <a:chOff x="4291100" y="71225"/>
              <a:chExt cx="194150" cy="170822"/>
            </a:xfrm>
          </p:grpSpPr>
          <p:sp>
            <p:nvSpPr>
              <p:cNvPr id="444"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3083;p40"/>
            <p:cNvGrpSpPr/>
            <p:nvPr/>
          </p:nvGrpSpPr>
          <p:grpSpPr>
            <a:xfrm>
              <a:off x="2974030" y="97649"/>
              <a:ext cx="164483" cy="144755"/>
              <a:chOff x="4291100" y="71225"/>
              <a:chExt cx="194150" cy="170822"/>
            </a:xfrm>
          </p:grpSpPr>
          <p:sp>
            <p:nvSpPr>
              <p:cNvPr id="441"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 name="Google Shape;2882;p40"/>
          <p:cNvGrpSpPr/>
          <p:nvPr/>
        </p:nvGrpSpPr>
        <p:grpSpPr>
          <a:xfrm>
            <a:off x="430041" y="-328657"/>
            <a:ext cx="3102622" cy="1706111"/>
            <a:chOff x="2285633" y="-415977"/>
            <a:chExt cx="3231367" cy="2004242"/>
          </a:xfrm>
        </p:grpSpPr>
        <p:grpSp>
          <p:nvGrpSpPr>
            <p:cNvPr id="634" name="Google Shape;2883;p40"/>
            <p:cNvGrpSpPr/>
            <p:nvPr/>
          </p:nvGrpSpPr>
          <p:grpSpPr>
            <a:xfrm>
              <a:off x="3405841" y="-119644"/>
              <a:ext cx="995510" cy="1707909"/>
              <a:chOff x="4053961" y="123761"/>
              <a:chExt cx="644385" cy="1105514"/>
            </a:xfrm>
          </p:grpSpPr>
          <p:grpSp>
            <p:nvGrpSpPr>
              <p:cNvPr id="758" name="Google Shape;2884;p40"/>
              <p:cNvGrpSpPr/>
              <p:nvPr/>
            </p:nvGrpSpPr>
            <p:grpSpPr>
              <a:xfrm>
                <a:off x="4053961" y="181330"/>
                <a:ext cx="644385" cy="1047945"/>
                <a:chOff x="4153100" y="602175"/>
                <a:chExt cx="459225" cy="746825"/>
              </a:xfrm>
            </p:grpSpPr>
            <p:sp>
              <p:nvSpPr>
                <p:cNvPr id="831"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2892;p40"/>
              <p:cNvGrpSpPr/>
              <p:nvPr/>
            </p:nvGrpSpPr>
            <p:grpSpPr>
              <a:xfrm>
                <a:off x="4060212" y="180608"/>
                <a:ext cx="631861" cy="1047805"/>
                <a:chOff x="4490575" y="1293200"/>
                <a:chExt cx="450300" cy="746725"/>
              </a:xfrm>
            </p:grpSpPr>
            <p:sp>
              <p:nvSpPr>
                <p:cNvPr id="825"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2899;p40"/>
              <p:cNvGrpSpPr/>
              <p:nvPr/>
            </p:nvGrpSpPr>
            <p:grpSpPr>
              <a:xfrm>
                <a:off x="4078974" y="123761"/>
                <a:ext cx="521086" cy="903610"/>
                <a:chOff x="4608375" y="598938"/>
                <a:chExt cx="375125" cy="650500"/>
              </a:xfrm>
            </p:grpSpPr>
            <p:sp>
              <p:nvSpPr>
                <p:cNvPr id="817"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2908;p40"/>
              <p:cNvGrpSpPr/>
              <p:nvPr/>
            </p:nvGrpSpPr>
            <p:grpSpPr>
              <a:xfrm>
                <a:off x="4078978" y="181325"/>
                <a:ext cx="563630" cy="987853"/>
                <a:chOff x="6115150" y="529775"/>
                <a:chExt cx="401675" cy="704000"/>
              </a:xfrm>
            </p:grpSpPr>
            <p:sp>
              <p:nvSpPr>
                <p:cNvPr id="762"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 name="Google Shape;2964;p40"/>
            <p:cNvGrpSpPr/>
            <p:nvPr/>
          </p:nvGrpSpPr>
          <p:grpSpPr>
            <a:xfrm rot="1200552">
              <a:off x="2456286" y="-296370"/>
              <a:ext cx="903175" cy="1156799"/>
              <a:chOff x="4737375" y="86375"/>
              <a:chExt cx="404450" cy="518025"/>
            </a:xfrm>
          </p:grpSpPr>
          <p:grpSp>
            <p:nvGrpSpPr>
              <p:cNvPr id="714" name="Google Shape;2965;p40"/>
              <p:cNvGrpSpPr/>
              <p:nvPr/>
            </p:nvGrpSpPr>
            <p:grpSpPr>
              <a:xfrm>
                <a:off x="4737375" y="86375"/>
                <a:ext cx="404450" cy="518025"/>
                <a:chOff x="5534900" y="1200950"/>
                <a:chExt cx="404450" cy="518025"/>
              </a:xfrm>
            </p:grpSpPr>
            <p:sp>
              <p:nvSpPr>
                <p:cNvPr id="752"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2972;p40"/>
              <p:cNvGrpSpPr/>
              <p:nvPr/>
            </p:nvGrpSpPr>
            <p:grpSpPr>
              <a:xfrm>
                <a:off x="4745325" y="122813"/>
                <a:ext cx="364625" cy="477400"/>
                <a:chOff x="5138050" y="788975"/>
                <a:chExt cx="364625" cy="477400"/>
              </a:xfrm>
            </p:grpSpPr>
            <p:sp>
              <p:nvSpPr>
                <p:cNvPr id="748"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2977;p40"/>
              <p:cNvGrpSpPr/>
              <p:nvPr/>
            </p:nvGrpSpPr>
            <p:grpSpPr>
              <a:xfrm>
                <a:off x="4825700" y="122825"/>
                <a:ext cx="293225" cy="336525"/>
                <a:chOff x="5589713" y="822175"/>
                <a:chExt cx="293225" cy="336525"/>
              </a:xfrm>
            </p:grpSpPr>
            <p:sp>
              <p:nvSpPr>
                <p:cNvPr id="740"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2986;p40"/>
              <p:cNvGrpSpPr/>
              <p:nvPr/>
            </p:nvGrpSpPr>
            <p:grpSpPr>
              <a:xfrm>
                <a:off x="4748800" y="122825"/>
                <a:ext cx="361150" cy="460625"/>
                <a:chOff x="5143900" y="789750"/>
                <a:chExt cx="361150" cy="460625"/>
              </a:xfrm>
            </p:grpSpPr>
            <p:sp>
              <p:nvSpPr>
                <p:cNvPr id="718"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 name="Google Shape;3009;p40"/>
            <p:cNvGrpSpPr/>
            <p:nvPr/>
          </p:nvGrpSpPr>
          <p:grpSpPr>
            <a:xfrm rot="-1200552" flipH="1">
              <a:off x="4443173" y="-272177"/>
              <a:ext cx="903175" cy="1156799"/>
              <a:chOff x="4737375" y="86375"/>
              <a:chExt cx="404450" cy="518025"/>
            </a:xfrm>
          </p:grpSpPr>
          <p:grpSp>
            <p:nvGrpSpPr>
              <p:cNvPr id="670" name="Google Shape;3010;p40"/>
              <p:cNvGrpSpPr/>
              <p:nvPr/>
            </p:nvGrpSpPr>
            <p:grpSpPr>
              <a:xfrm>
                <a:off x="4737375" y="86375"/>
                <a:ext cx="404450" cy="518025"/>
                <a:chOff x="5534900" y="1200950"/>
                <a:chExt cx="404450" cy="518025"/>
              </a:xfrm>
            </p:grpSpPr>
            <p:sp>
              <p:nvSpPr>
                <p:cNvPr id="708"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3017;p40"/>
              <p:cNvGrpSpPr/>
              <p:nvPr/>
            </p:nvGrpSpPr>
            <p:grpSpPr>
              <a:xfrm>
                <a:off x="4745325" y="122813"/>
                <a:ext cx="364625" cy="477400"/>
                <a:chOff x="5138050" y="788975"/>
                <a:chExt cx="364625" cy="477400"/>
              </a:xfrm>
            </p:grpSpPr>
            <p:sp>
              <p:nvSpPr>
                <p:cNvPr id="704"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 name="Google Shape;3022;p40"/>
              <p:cNvGrpSpPr/>
              <p:nvPr/>
            </p:nvGrpSpPr>
            <p:grpSpPr>
              <a:xfrm>
                <a:off x="4825700" y="122825"/>
                <a:ext cx="293225" cy="336525"/>
                <a:chOff x="5589713" y="822175"/>
                <a:chExt cx="293225" cy="336525"/>
              </a:xfrm>
            </p:grpSpPr>
            <p:sp>
              <p:nvSpPr>
                <p:cNvPr id="696"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3031;p40"/>
              <p:cNvGrpSpPr/>
              <p:nvPr/>
            </p:nvGrpSpPr>
            <p:grpSpPr>
              <a:xfrm>
                <a:off x="4748800" y="122825"/>
                <a:ext cx="361150" cy="460625"/>
                <a:chOff x="5143900" y="789750"/>
                <a:chExt cx="361150" cy="460625"/>
              </a:xfrm>
            </p:grpSpPr>
            <p:sp>
              <p:nvSpPr>
                <p:cNvPr id="674"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7"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 name="Google Shape;3055;p40"/>
            <p:cNvGrpSpPr/>
            <p:nvPr/>
          </p:nvGrpSpPr>
          <p:grpSpPr>
            <a:xfrm>
              <a:off x="3783136" y="-11236"/>
              <a:ext cx="299942" cy="263903"/>
              <a:chOff x="4291100" y="71225"/>
              <a:chExt cx="194150" cy="170822"/>
            </a:xfrm>
          </p:grpSpPr>
          <p:sp>
            <p:nvSpPr>
              <p:cNvPr id="667"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3059;p40"/>
            <p:cNvGrpSpPr/>
            <p:nvPr/>
          </p:nvGrpSpPr>
          <p:grpSpPr>
            <a:xfrm>
              <a:off x="4089431" y="133509"/>
              <a:ext cx="246764" cy="217132"/>
              <a:chOff x="4291100" y="71225"/>
              <a:chExt cx="194150" cy="170822"/>
            </a:xfrm>
          </p:grpSpPr>
          <p:sp>
            <p:nvSpPr>
              <p:cNvPr id="664"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3063;p40"/>
            <p:cNvGrpSpPr/>
            <p:nvPr/>
          </p:nvGrpSpPr>
          <p:grpSpPr>
            <a:xfrm>
              <a:off x="4252495" y="-47415"/>
              <a:ext cx="246764" cy="217132"/>
              <a:chOff x="4291100" y="71225"/>
              <a:chExt cx="194150" cy="170822"/>
            </a:xfrm>
          </p:grpSpPr>
          <p:sp>
            <p:nvSpPr>
              <p:cNvPr id="661"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3067;p40"/>
            <p:cNvGrpSpPr/>
            <p:nvPr/>
          </p:nvGrpSpPr>
          <p:grpSpPr>
            <a:xfrm>
              <a:off x="3578687" y="-83628"/>
              <a:ext cx="246764" cy="217132"/>
              <a:chOff x="4291100" y="71225"/>
              <a:chExt cx="194150" cy="170822"/>
            </a:xfrm>
          </p:grpSpPr>
          <p:sp>
            <p:nvSpPr>
              <p:cNvPr id="658"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3071;p40"/>
            <p:cNvGrpSpPr/>
            <p:nvPr/>
          </p:nvGrpSpPr>
          <p:grpSpPr>
            <a:xfrm>
              <a:off x="3138517" y="-47433"/>
              <a:ext cx="164483" cy="144755"/>
              <a:chOff x="4291100" y="71225"/>
              <a:chExt cx="194150" cy="170822"/>
            </a:xfrm>
          </p:grpSpPr>
          <p:sp>
            <p:nvSpPr>
              <p:cNvPr id="655"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3075;p40"/>
            <p:cNvGrpSpPr/>
            <p:nvPr/>
          </p:nvGrpSpPr>
          <p:grpSpPr>
            <a:xfrm>
              <a:off x="3727535" y="350648"/>
              <a:ext cx="164483" cy="144755"/>
              <a:chOff x="4291100" y="71225"/>
              <a:chExt cx="194150" cy="170822"/>
            </a:xfrm>
          </p:grpSpPr>
          <p:sp>
            <p:nvSpPr>
              <p:cNvPr id="652"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3079;p40"/>
            <p:cNvGrpSpPr/>
            <p:nvPr/>
          </p:nvGrpSpPr>
          <p:grpSpPr>
            <a:xfrm>
              <a:off x="4668676" y="48354"/>
              <a:ext cx="164483" cy="144755"/>
              <a:chOff x="4291100" y="71225"/>
              <a:chExt cx="194150" cy="170822"/>
            </a:xfrm>
          </p:grpSpPr>
          <p:sp>
            <p:nvSpPr>
              <p:cNvPr id="649"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3083;p40"/>
            <p:cNvGrpSpPr/>
            <p:nvPr/>
          </p:nvGrpSpPr>
          <p:grpSpPr>
            <a:xfrm>
              <a:off x="2974030" y="97649"/>
              <a:ext cx="164483" cy="144755"/>
              <a:chOff x="4291100" y="71225"/>
              <a:chExt cx="194150" cy="170822"/>
            </a:xfrm>
          </p:grpSpPr>
          <p:sp>
            <p:nvSpPr>
              <p:cNvPr id="646"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 name="Google Shape;6821;p56"/>
          <p:cNvGrpSpPr/>
          <p:nvPr/>
        </p:nvGrpSpPr>
        <p:grpSpPr>
          <a:xfrm flipH="1">
            <a:off x="11030181" y="95773"/>
            <a:ext cx="1049172" cy="1823593"/>
            <a:chOff x="478200" y="97656"/>
            <a:chExt cx="1049172" cy="1823593"/>
          </a:xfrm>
        </p:grpSpPr>
        <p:grpSp>
          <p:nvGrpSpPr>
            <p:cNvPr id="839" name="Google Shape;6822;p56"/>
            <p:cNvGrpSpPr/>
            <p:nvPr/>
          </p:nvGrpSpPr>
          <p:grpSpPr>
            <a:xfrm>
              <a:off x="1242558" y="854839"/>
              <a:ext cx="272527" cy="309229"/>
              <a:chOff x="4815500" y="2496238"/>
              <a:chExt cx="68500" cy="77725"/>
            </a:xfrm>
          </p:grpSpPr>
          <p:sp>
            <p:nvSpPr>
              <p:cNvPr id="847"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6827;p56"/>
            <p:cNvGrpSpPr/>
            <p:nvPr/>
          </p:nvGrpSpPr>
          <p:grpSpPr>
            <a:xfrm flipH="1">
              <a:off x="478200" y="97656"/>
              <a:ext cx="1049172" cy="1823593"/>
              <a:chOff x="4120650" y="2268767"/>
              <a:chExt cx="1306240" cy="2270409"/>
            </a:xfrm>
          </p:grpSpPr>
          <p:sp>
            <p:nvSpPr>
              <p:cNvPr id="841"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51"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78109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 name="Google Shape;1377;p42"/>
          <p:cNvSpPr/>
          <p:nvPr/>
        </p:nvSpPr>
        <p:spPr>
          <a:xfrm>
            <a:off x="2781262" y="740165"/>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ACEF85BB-933C-419E-9D10-83C3115F7415}"/>
              </a:ext>
            </a:extLst>
          </p:cNvPr>
          <p:cNvSpPr>
            <a:spLocks noGrp="1"/>
          </p:cNvSpPr>
          <p:nvPr>
            <p:ph type="title"/>
          </p:nvPr>
        </p:nvSpPr>
        <p:spPr/>
        <p:txBody>
          <a:bodyPr/>
          <a:lstStyle/>
          <a:p>
            <a:r>
              <a:rPr lang="es-MX" dirty="0"/>
              <a:t>Propósitos</a:t>
            </a:r>
          </a:p>
        </p:txBody>
      </p:sp>
      <p:sp>
        <p:nvSpPr>
          <p:cNvPr id="3" name="Marcador de contenido 2">
            <a:extLst>
              <a:ext uri="{FF2B5EF4-FFF2-40B4-BE49-F238E27FC236}">
                <a16:creationId xmlns:a16="http://schemas.microsoft.com/office/drawing/2014/main" id="{47845B6D-27DB-4D85-8FC2-954CF555C064}"/>
              </a:ext>
            </a:extLst>
          </p:cNvPr>
          <p:cNvSpPr>
            <a:spLocks noGrp="1"/>
          </p:cNvSpPr>
          <p:nvPr>
            <p:ph idx="1"/>
          </p:nvPr>
        </p:nvSpPr>
        <p:spPr>
          <a:xfrm>
            <a:off x="1096586" y="1528300"/>
            <a:ext cx="10447548" cy="4555339"/>
          </a:xfrm>
        </p:spPr>
        <p:txBody>
          <a:bodyPr>
            <a:normAutofit/>
          </a:bodyPr>
          <a:lstStyle/>
          <a:p>
            <a:pPr marL="0" indent="0">
              <a:buNone/>
            </a:pPr>
            <a:r>
              <a:rPr lang="es-MX" b="1" dirty="0">
                <a:solidFill>
                  <a:srgbClr val="0070C0"/>
                </a:solidFill>
              </a:rPr>
              <a:t>Propósito General: </a:t>
            </a:r>
          </a:p>
          <a:p>
            <a:r>
              <a:rPr lang="es-ES" b="1" dirty="0"/>
              <a:t>Reflexionar en torno al </a:t>
            </a:r>
            <a:r>
              <a:rPr lang="es-ES" b="1" dirty="0" err="1"/>
              <a:t>codiseño</a:t>
            </a:r>
            <a:r>
              <a:rPr lang="es-ES" b="1" dirty="0"/>
              <a:t>, es decir al vínculo entre el Programa sintético, el diagnóstico socioeducativo, el Programa analítico, la planeación didáctica y el diseño de proyectos, para asegurar que la orientación de las actividades de enseñanza y aprendizaje vayan en el sentido del Plan de Estudio 2022.</a:t>
            </a:r>
          </a:p>
          <a:p>
            <a:pPr marL="0" indent="0">
              <a:buNone/>
            </a:pPr>
            <a:r>
              <a:rPr lang="es-ES" b="1" dirty="0">
                <a:solidFill>
                  <a:srgbClr val="0070C0"/>
                </a:solidFill>
              </a:rPr>
              <a:t>Propósitos específicos: </a:t>
            </a:r>
          </a:p>
          <a:p>
            <a:r>
              <a:rPr lang="es-ES" b="1" dirty="0"/>
              <a:t>Revisar el Programa analítico de la escuela y realizar los cambios necesarios en los elementos que así lo requieran para garantizar que los contenidos y procesos de desarrollo de aprendizaje establecidos en el Programa sintético, estén presentes.</a:t>
            </a:r>
          </a:p>
          <a:p>
            <a:r>
              <a:rPr lang="es-ES" b="1" dirty="0"/>
              <a:t>Fortalecer la planeación didáctica, establecer estrategias de aprendizaje y ajustar y elaborar proyectos, que permitan el abordaje de contenidos y procesos de desarrollo de aprendizaje, considerando el uso de los Libros de Texto Gratuitos o materiales educativos con los que cuenta la escuela.</a:t>
            </a:r>
            <a:endParaRPr lang="es-MX" b="1" dirty="0"/>
          </a:p>
        </p:txBody>
      </p:sp>
      <p:grpSp>
        <p:nvGrpSpPr>
          <p:cNvPr id="4" name="Google Shape;2882;p40"/>
          <p:cNvGrpSpPr/>
          <p:nvPr/>
        </p:nvGrpSpPr>
        <p:grpSpPr>
          <a:xfrm>
            <a:off x="8808787" y="-32325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1144;p37"/>
          <p:cNvGrpSpPr/>
          <p:nvPr/>
        </p:nvGrpSpPr>
        <p:grpSpPr>
          <a:xfrm rot="64899">
            <a:off x="2255673" y="564925"/>
            <a:ext cx="834416" cy="873652"/>
            <a:chOff x="1783565" y="607457"/>
            <a:chExt cx="556586" cy="582797"/>
          </a:xfrm>
          <a:solidFill>
            <a:schemeClr val="accent1">
              <a:lumMod val="75000"/>
            </a:schemeClr>
          </a:solidFill>
        </p:grpSpPr>
        <p:sp>
          <p:nvSpPr>
            <p:cNvPr id="210" name="Google Shape;1145;p37"/>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146;p37"/>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147;p37"/>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148;p37"/>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149;p37"/>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1874;p45"/>
          <p:cNvGrpSpPr/>
          <p:nvPr/>
        </p:nvGrpSpPr>
        <p:grpSpPr>
          <a:xfrm flipH="1">
            <a:off x="9529802" y="5278471"/>
            <a:ext cx="2232879" cy="1466255"/>
            <a:chOff x="238125" y="514000"/>
            <a:chExt cx="7160950" cy="4683825"/>
          </a:xfrm>
        </p:grpSpPr>
        <p:sp>
          <p:nvSpPr>
            <p:cNvPr id="274" name="Google Shape;1875;p45"/>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876;p45"/>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877;p45"/>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878;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879;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880;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881;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882;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883;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884;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885;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1886;p45"/>
          <p:cNvGrpSpPr/>
          <p:nvPr/>
        </p:nvGrpSpPr>
        <p:grpSpPr>
          <a:xfrm>
            <a:off x="315269" y="5273849"/>
            <a:ext cx="865812" cy="984072"/>
            <a:chOff x="238125" y="514000"/>
            <a:chExt cx="4120950" cy="4683825"/>
          </a:xfrm>
        </p:grpSpPr>
        <p:sp>
          <p:nvSpPr>
            <p:cNvPr id="286" name="Google Shape;1887;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888;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889;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890;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891;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892;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893;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894;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6821;p56"/>
          <p:cNvGrpSpPr/>
          <p:nvPr/>
        </p:nvGrpSpPr>
        <p:grpSpPr>
          <a:xfrm>
            <a:off x="282646" y="83015"/>
            <a:ext cx="1049172" cy="1823593"/>
            <a:chOff x="478200" y="97656"/>
            <a:chExt cx="1049172" cy="1823593"/>
          </a:xfrm>
        </p:grpSpPr>
        <p:grpSp>
          <p:nvGrpSpPr>
            <p:cNvPr id="295" name="Google Shape;6822;p56"/>
            <p:cNvGrpSpPr/>
            <p:nvPr/>
          </p:nvGrpSpPr>
          <p:grpSpPr>
            <a:xfrm>
              <a:off x="1242558" y="854839"/>
              <a:ext cx="272527" cy="309229"/>
              <a:chOff x="4815500" y="2496238"/>
              <a:chExt cx="68500" cy="77725"/>
            </a:xfrm>
          </p:grpSpPr>
          <p:sp>
            <p:nvSpPr>
              <p:cNvPr id="303"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6827;p56"/>
            <p:cNvGrpSpPr/>
            <p:nvPr/>
          </p:nvGrpSpPr>
          <p:grpSpPr>
            <a:xfrm flipH="1">
              <a:off x="478200" y="97656"/>
              <a:ext cx="1049172" cy="1823593"/>
              <a:chOff x="4120650" y="2268767"/>
              <a:chExt cx="1306240" cy="2270409"/>
            </a:xfrm>
          </p:grpSpPr>
          <p:sp>
            <p:nvSpPr>
              <p:cNvPr id="297"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7"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939359" y="947744"/>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13200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942361" y="1684380"/>
            <a:ext cx="8670134" cy="2182342"/>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2674C3DB-2744-46B2-B7EE-CB05C2BD341E}"/>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0802CA6C-3A20-4E82-81AA-345890CE48C0}"/>
              </a:ext>
            </a:extLst>
          </p:cNvPr>
          <p:cNvSpPr>
            <a:spLocks noGrp="1"/>
          </p:cNvSpPr>
          <p:nvPr>
            <p:ph idx="1"/>
          </p:nvPr>
        </p:nvSpPr>
        <p:spPr>
          <a:xfrm>
            <a:off x="858244" y="1923587"/>
            <a:ext cx="7390767" cy="1943135"/>
          </a:xfrm>
        </p:spPr>
        <p:txBody>
          <a:bodyPr/>
          <a:lstStyle/>
          <a:p>
            <a:r>
              <a:rPr lang="es-ES" sz="3600" dirty="0"/>
              <a:t>Presenten en plenaria el esbozo de su planeación didáctica.</a:t>
            </a:r>
          </a:p>
          <a:p>
            <a:pPr marL="0" indent="0">
              <a:buNone/>
            </a:pPr>
            <a:endParaRPr lang="es-MX" sz="3600" dirty="0"/>
          </a:p>
        </p:txBody>
      </p:sp>
      <p:grpSp>
        <p:nvGrpSpPr>
          <p:cNvPr id="4" name="Google Shape;2882;p40"/>
          <p:cNvGrpSpPr/>
          <p:nvPr/>
        </p:nvGrpSpPr>
        <p:grpSpPr>
          <a:xfrm>
            <a:off x="8864768"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118794" y="121758"/>
            <a:ext cx="2014805" cy="2367442"/>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3702;p69"/>
          <p:cNvGrpSpPr/>
          <p:nvPr/>
        </p:nvGrpSpPr>
        <p:grpSpPr>
          <a:xfrm rot="1331786">
            <a:off x="171132" y="3793009"/>
            <a:ext cx="4306996" cy="2878894"/>
            <a:chOff x="4833900" y="4337225"/>
            <a:chExt cx="1307575" cy="946675"/>
          </a:xfrm>
        </p:grpSpPr>
        <p:sp>
          <p:nvSpPr>
            <p:cNvPr id="224" name="Google Shape;3703;p69"/>
            <p:cNvSpPr/>
            <p:nvPr/>
          </p:nvSpPr>
          <p:spPr>
            <a:xfrm>
              <a:off x="4846450" y="4555650"/>
              <a:ext cx="1278450" cy="728250"/>
            </a:xfrm>
            <a:custGeom>
              <a:avLst/>
              <a:gdLst/>
              <a:ahLst/>
              <a:cxnLst/>
              <a:rect l="l" t="t" r="r" b="b"/>
              <a:pathLst>
                <a:path w="51138" h="29130" extrusionOk="0">
                  <a:moveTo>
                    <a:pt x="25995" y="12553"/>
                  </a:moveTo>
                  <a:cubicBezTo>
                    <a:pt x="26206" y="12553"/>
                    <a:pt x="26416" y="12556"/>
                    <a:pt x="26626" y="12564"/>
                  </a:cubicBezTo>
                  <a:cubicBezTo>
                    <a:pt x="26975" y="12578"/>
                    <a:pt x="29488" y="12698"/>
                    <a:pt x="28996" y="13500"/>
                  </a:cubicBezTo>
                  <a:cubicBezTo>
                    <a:pt x="28710" y="13830"/>
                    <a:pt x="28220" y="13915"/>
                    <a:pt x="27808" y="13992"/>
                  </a:cubicBezTo>
                  <a:cubicBezTo>
                    <a:pt x="27263" y="14094"/>
                    <a:pt x="26700" y="14126"/>
                    <a:pt x="26146" y="14141"/>
                  </a:cubicBezTo>
                  <a:cubicBezTo>
                    <a:pt x="25961" y="14146"/>
                    <a:pt x="25777" y="14148"/>
                    <a:pt x="25592" y="14148"/>
                  </a:cubicBezTo>
                  <a:cubicBezTo>
                    <a:pt x="25214" y="14148"/>
                    <a:pt x="24836" y="14137"/>
                    <a:pt x="24460" y="14114"/>
                  </a:cubicBezTo>
                  <a:cubicBezTo>
                    <a:pt x="23919" y="14080"/>
                    <a:pt x="23361" y="14028"/>
                    <a:pt x="22841" y="13873"/>
                  </a:cubicBezTo>
                  <a:cubicBezTo>
                    <a:pt x="22636" y="13811"/>
                    <a:pt x="22019" y="13600"/>
                    <a:pt x="22223" y="13288"/>
                  </a:cubicBezTo>
                  <a:cubicBezTo>
                    <a:pt x="22436" y="12961"/>
                    <a:pt x="22956" y="12820"/>
                    <a:pt x="23311" y="12740"/>
                  </a:cubicBezTo>
                  <a:cubicBezTo>
                    <a:pt x="23841" y="12622"/>
                    <a:pt x="24387" y="12595"/>
                    <a:pt x="24928" y="12575"/>
                  </a:cubicBezTo>
                  <a:cubicBezTo>
                    <a:pt x="25283" y="12562"/>
                    <a:pt x="25639" y="12553"/>
                    <a:pt x="25995" y="12553"/>
                  </a:cubicBezTo>
                  <a:close/>
                  <a:moveTo>
                    <a:pt x="28249" y="0"/>
                  </a:moveTo>
                  <a:cubicBezTo>
                    <a:pt x="26689" y="0"/>
                    <a:pt x="25129" y="53"/>
                    <a:pt x="23572" y="137"/>
                  </a:cubicBezTo>
                  <a:cubicBezTo>
                    <a:pt x="21172" y="266"/>
                    <a:pt x="18767" y="418"/>
                    <a:pt x="16387" y="766"/>
                  </a:cubicBezTo>
                  <a:cubicBezTo>
                    <a:pt x="14033" y="1110"/>
                    <a:pt x="11697" y="1669"/>
                    <a:pt x="9507" y="2612"/>
                  </a:cubicBezTo>
                  <a:cubicBezTo>
                    <a:pt x="7811" y="3342"/>
                    <a:pt x="6245" y="4371"/>
                    <a:pt x="4880" y="5613"/>
                  </a:cubicBezTo>
                  <a:cubicBezTo>
                    <a:pt x="2238" y="8018"/>
                    <a:pt x="273" y="11369"/>
                    <a:pt x="142" y="15002"/>
                  </a:cubicBezTo>
                  <a:cubicBezTo>
                    <a:pt x="1" y="18972"/>
                    <a:pt x="2198" y="22619"/>
                    <a:pt x="5432" y="24810"/>
                  </a:cubicBezTo>
                  <a:cubicBezTo>
                    <a:pt x="7264" y="26050"/>
                    <a:pt x="9417" y="26822"/>
                    <a:pt x="11529" y="27433"/>
                  </a:cubicBezTo>
                  <a:cubicBezTo>
                    <a:pt x="13802" y="28089"/>
                    <a:pt x="16139" y="28501"/>
                    <a:pt x="18490" y="28759"/>
                  </a:cubicBezTo>
                  <a:cubicBezTo>
                    <a:pt x="20877" y="29021"/>
                    <a:pt x="23283" y="29124"/>
                    <a:pt x="25683" y="29129"/>
                  </a:cubicBezTo>
                  <a:cubicBezTo>
                    <a:pt x="25734" y="29129"/>
                    <a:pt x="25785" y="29129"/>
                    <a:pt x="25835" y="29129"/>
                  </a:cubicBezTo>
                  <a:cubicBezTo>
                    <a:pt x="28251" y="29129"/>
                    <a:pt x="30668" y="29008"/>
                    <a:pt x="33065" y="28707"/>
                  </a:cubicBezTo>
                  <a:cubicBezTo>
                    <a:pt x="35492" y="28402"/>
                    <a:pt x="37910" y="27926"/>
                    <a:pt x="40243" y="27181"/>
                  </a:cubicBezTo>
                  <a:cubicBezTo>
                    <a:pt x="41348" y="26829"/>
                    <a:pt x="42418" y="26370"/>
                    <a:pt x="43453" y="25846"/>
                  </a:cubicBezTo>
                  <a:cubicBezTo>
                    <a:pt x="44372" y="25379"/>
                    <a:pt x="45289" y="24883"/>
                    <a:pt x="46135" y="24292"/>
                  </a:cubicBezTo>
                  <a:cubicBezTo>
                    <a:pt x="47579" y="23284"/>
                    <a:pt x="48746" y="21973"/>
                    <a:pt x="49568" y="20415"/>
                  </a:cubicBezTo>
                  <a:cubicBezTo>
                    <a:pt x="50493" y="18659"/>
                    <a:pt x="50977" y="16757"/>
                    <a:pt x="51081" y="14779"/>
                  </a:cubicBezTo>
                  <a:cubicBezTo>
                    <a:pt x="51138" y="13692"/>
                    <a:pt x="51073" y="12597"/>
                    <a:pt x="50841" y="11531"/>
                  </a:cubicBezTo>
                  <a:cubicBezTo>
                    <a:pt x="50448" y="9789"/>
                    <a:pt x="49752" y="8107"/>
                    <a:pt x="48693" y="6662"/>
                  </a:cubicBezTo>
                  <a:cubicBezTo>
                    <a:pt x="47612" y="5187"/>
                    <a:pt x="46193" y="3994"/>
                    <a:pt x="44582" y="3132"/>
                  </a:cubicBezTo>
                  <a:cubicBezTo>
                    <a:pt x="42667" y="2109"/>
                    <a:pt x="40525" y="1470"/>
                    <a:pt x="38416" y="991"/>
                  </a:cubicBezTo>
                  <a:cubicBezTo>
                    <a:pt x="36035" y="450"/>
                    <a:pt x="33592" y="182"/>
                    <a:pt x="31155" y="66"/>
                  </a:cubicBezTo>
                  <a:cubicBezTo>
                    <a:pt x="30187" y="20"/>
                    <a:pt x="29218" y="0"/>
                    <a:pt x="28249" y="0"/>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704;p69"/>
            <p:cNvSpPr/>
            <p:nvPr/>
          </p:nvSpPr>
          <p:spPr>
            <a:xfrm>
              <a:off x="4850550" y="4555600"/>
              <a:ext cx="1273375" cy="631450"/>
            </a:xfrm>
            <a:custGeom>
              <a:avLst/>
              <a:gdLst/>
              <a:ahLst/>
              <a:cxnLst/>
              <a:rect l="l" t="t" r="r" b="b"/>
              <a:pathLst>
                <a:path w="50935" h="25258" extrusionOk="0">
                  <a:moveTo>
                    <a:pt x="28084" y="1"/>
                  </a:moveTo>
                  <a:cubicBezTo>
                    <a:pt x="26525" y="1"/>
                    <a:pt x="24965" y="53"/>
                    <a:pt x="23409" y="137"/>
                  </a:cubicBezTo>
                  <a:cubicBezTo>
                    <a:pt x="22005" y="214"/>
                    <a:pt x="20601" y="296"/>
                    <a:pt x="19202" y="423"/>
                  </a:cubicBezTo>
                  <a:cubicBezTo>
                    <a:pt x="19000" y="884"/>
                    <a:pt x="18849" y="1371"/>
                    <a:pt x="18748" y="1869"/>
                  </a:cubicBezTo>
                  <a:cubicBezTo>
                    <a:pt x="18331" y="3938"/>
                    <a:pt x="18739" y="6134"/>
                    <a:pt x="19582" y="8046"/>
                  </a:cubicBezTo>
                  <a:cubicBezTo>
                    <a:pt x="20354" y="9797"/>
                    <a:pt x="21536" y="11451"/>
                    <a:pt x="23125" y="12547"/>
                  </a:cubicBezTo>
                  <a:cubicBezTo>
                    <a:pt x="22839" y="12073"/>
                    <a:pt x="22628" y="11558"/>
                    <a:pt x="22485" y="11022"/>
                  </a:cubicBezTo>
                  <a:cubicBezTo>
                    <a:pt x="21881" y="8741"/>
                    <a:pt x="24383" y="2584"/>
                    <a:pt x="25797" y="629"/>
                  </a:cubicBezTo>
                  <a:cubicBezTo>
                    <a:pt x="25812" y="608"/>
                    <a:pt x="25824" y="598"/>
                    <a:pt x="25833" y="598"/>
                  </a:cubicBezTo>
                  <a:cubicBezTo>
                    <a:pt x="26111" y="598"/>
                    <a:pt x="23757" y="9935"/>
                    <a:pt x="24880" y="12287"/>
                  </a:cubicBezTo>
                  <a:cubicBezTo>
                    <a:pt x="28155" y="3396"/>
                    <a:pt x="31023" y="2919"/>
                    <a:pt x="33494" y="2042"/>
                  </a:cubicBezTo>
                  <a:cubicBezTo>
                    <a:pt x="33494" y="2042"/>
                    <a:pt x="33494" y="2042"/>
                    <a:pt x="33494" y="2042"/>
                  </a:cubicBezTo>
                  <a:lnTo>
                    <a:pt x="33494" y="2042"/>
                  </a:lnTo>
                  <a:cubicBezTo>
                    <a:pt x="33521" y="2042"/>
                    <a:pt x="26508" y="7495"/>
                    <a:pt x="26868" y="12287"/>
                  </a:cubicBezTo>
                  <a:cubicBezTo>
                    <a:pt x="26868" y="12287"/>
                    <a:pt x="28355" y="10643"/>
                    <a:pt x="28866" y="10115"/>
                  </a:cubicBezTo>
                  <a:cubicBezTo>
                    <a:pt x="29898" y="9054"/>
                    <a:pt x="34382" y="6859"/>
                    <a:pt x="38491" y="6746"/>
                  </a:cubicBezTo>
                  <a:cubicBezTo>
                    <a:pt x="38623" y="6743"/>
                    <a:pt x="38761" y="6741"/>
                    <a:pt x="38903" y="6741"/>
                  </a:cubicBezTo>
                  <a:cubicBezTo>
                    <a:pt x="41260" y="6741"/>
                    <a:pt x="44879" y="7246"/>
                    <a:pt x="47723" y="8705"/>
                  </a:cubicBezTo>
                  <a:cubicBezTo>
                    <a:pt x="47724" y="8706"/>
                    <a:pt x="47706" y="8707"/>
                    <a:pt x="47668" y="8707"/>
                  </a:cubicBezTo>
                  <a:cubicBezTo>
                    <a:pt x="47562" y="8707"/>
                    <a:pt x="47308" y="8704"/>
                    <a:pt x="46934" y="8704"/>
                  </a:cubicBezTo>
                  <a:cubicBezTo>
                    <a:pt x="43693" y="8704"/>
                    <a:pt x="31422" y="8894"/>
                    <a:pt x="28331" y="12555"/>
                  </a:cubicBezTo>
                  <a:cubicBezTo>
                    <a:pt x="29336" y="12404"/>
                    <a:pt x="29946" y="12248"/>
                    <a:pt x="30563" y="12248"/>
                  </a:cubicBezTo>
                  <a:cubicBezTo>
                    <a:pt x="30728" y="12248"/>
                    <a:pt x="30893" y="12259"/>
                    <a:pt x="31066" y="12285"/>
                  </a:cubicBezTo>
                  <a:cubicBezTo>
                    <a:pt x="32468" y="12488"/>
                    <a:pt x="36813" y="13404"/>
                    <a:pt x="38033" y="14149"/>
                  </a:cubicBezTo>
                  <a:cubicBezTo>
                    <a:pt x="39341" y="14947"/>
                    <a:pt x="44396" y="17877"/>
                    <a:pt x="45025" y="19263"/>
                  </a:cubicBezTo>
                  <a:cubicBezTo>
                    <a:pt x="45025" y="19264"/>
                    <a:pt x="45025" y="19265"/>
                    <a:pt x="45023" y="19265"/>
                  </a:cubicBezTo>
                  <a:cubicBezTo>
                    <a:pt x="44938" y="19265"/>
                    <a:pt x="40664" y="16974"/>
                    <a:pt x="38797" y="16428"/>
                  </a:cubicBezTo>
                  <a:cubicBezTo>
                    <a:pt x="36672" y="15807"/>
                    <a:pt x="33586" y="14540"/>
                    <a:pt x="31069" y="14226"/>
                  </a:cubicBezTo>
                  <a:cubicBezTo>
                    <a:pt x="31069" y="14226"/>
                    <a:pt x="31068" y="14226"/>
                    <a:pt x="31068" y="14226"/>
                  </a:cubicBezTo>
                  <a:cubicBezTo>
                    <a:pt x="30914" y="14226"/>
                    <a:pt x="33662" y="23063"/>
                    <a:pt x="33659" y="23063"/>
                  </a:cubicBezTo>
                  <a:cubicBezTo>
                    <a:pt x="33659" y="23063"/>
                    <a:pt x="33659" y="23063"/>
                    <a:pt x="33659" y="23063"/>
                  </a:cubicBezTo>
                  <a:cubicBezTo>
                    <a:pt x="33444" y="22466"/>
                    <a:pt x="31649" y="20775"/>
                    <a:pt x="31356" y="20213"/>
                  </a:cubicBezTo>
                  <a:cubicBezTo>
                    <a:pt x="30334" y="18236"/>
                    <a:pt x="28869" y="16341"/>
                    <a:pt x="26954" y="15158"/>
                  </a:cubicBezTo>
                  <a:lnTo>
                    <a:pt x="26954" y="15158"/>
                  </a:lnTo>
                  <a:cubicBezTo>
                    <a:pt x="27384" y="16430"/>
                    <a:pt x="27651" y="17755"/>
                    <a:pt x="27651" y="19103"/>
                  </a:cubicBezTo>
                  <a:cubicBezTo>
                    <a:pt x="27651" y="20491"/>
                    <a:pt x="27264" y="24025"/>
                    <a:pt x="27255" y="24025"/>
                  </a:cubicBezTo>
                  <a:cubicBezTo>
                    <a:pt x="27255" y="24025"/>
                    <a:pt x="27255" y="24024"/>
                    <a:pt x="27255" y="24024"/>
                  </a:cubicBezTo>
                  <a:cubicBezTo>
                    <a:pt x="27253" y="23337"/>
                    <a:pt x="26677" y="21822"/>
                    <a:pt x="26517" y="21155"/>
                  </a:cubicBezTo>
                  <a:cubicBezTo>
                    <a:pt x="26217" y="19908"/>
                    <a:pt x="25703" y="18710"/>
                    <a:pt x="25027" y="17621"/>
                  </a:cubicBezTo>
                  <a:cubicBezTo>
                    <a:pt x="24393" y="16598"/>
                    <a:pt x="23597" y="15647"/>
                    <a:pt x="22613" y="14946"/>
                  </a:cubicBezTo>
                  <a:cubicBezTo>
                    <a:pt x="21725" y="17301"/>
                    <a:pt x="18083" y="23524"/>
                    <a:pt x="18063" y="23524"/>
                  </a:cubicBezTo>
                  <a:cubicBezTo>
                    <a:pt x="18063" y="23524"/>
                    <a:pt x="18063" y="23524"/>
                    <a:pt x="18063" y="23524"/>
                  </a:cubicBezTo>
                  <a:cubicBezTo>
                    <a:pt x="18826" y="20982"/>
                    <a:pt x="20572" y="16315"/>
                    <a:pt x="19964" y="13648"/>
                  </a:cubicBezTo>
                  <a:lnTo>
                    <a:pt x="19964" y="13648"/>
                  </a:lnTo>
                  <a:cubicBezTo>
                    <a:pt x="19467" y="14212"/>
                    <a:pt x="18877" y="14686"/>
                    <a:pt x="18251" y="15095"/>
                  </a:cubicBezTo>
                  <a:cubicBezTo>
                    <a:pt x="15684" y="16767"/>
                    <a:pt x="7720" y="19879"/>
                    <a:pt x="7647" y="19879"/>
                  </a:cubicBezTo>
                  <a:cubicBezTo>
                    <a:pt x="7646" y="19879"/>
                    <a:pt x="7646" y="19879"/>
                    <a:pt x="7646" y="19879"/>
                  </a:cubicBezTo>
                  <a:cubicBezTo>
                    <a:pt x="8210" y="19227"/>
                    <a:pt x="10880" y="17225"/>
                    <a:pt x="11549" y="16682"/>
                  </a:cubicBezTo>
                  <a:cubicBezTo>
                    <a:pt x="13835" y="14822"/>
                    <a:pt x="16555" y="13630"/>
                    <a:pt x="19138" y="12252"/>
                  </a:cubicBezTo>
                  <a:cubicBezTo>
                    <a:pt x="18639" y="11842"/>
                    <a:pt x="17921" y="11763"/>
                    <a:pt x="17271" y="11763"/>
                  </a:cubicBezTo>
                  <a:cubicBezTo>
                    <a:pt x="17141" y="11763"/>
                    <a:pt x="17014" y="11766"/>
                    <a:pt x="16892" y="11770"/>
                  </a:cubicBezTo>
                  <a:cubicBezTo>
                    <a:pt x="15255" y="11829"/>
                    <a:pt x="13654" y="12260"/>
                    <a:pt x="12073" y="12647"/>
                  </a:cubicBezTo>
                  <a:cubicBezTo>
                    <a:pt x="10971" y="12916"/>
                    <a:pt x="9883" y="13203"/>
                    <a:pt x="8802" y="13550"/>
                  </a:cubicBezTo>
                  <a:cubicBezTo>
                    <a:pt x="7538" y="13957"/>
                    <a:pt x="3849" y="15249"/>
                    <a:pt x="2566" y="15596"/>
                  </a:cubicBezTo>
                  <a:cubicBezTo>
                    <a:pt x="2566" y="15596"/>
                    <a:pt x="2565" y="15596"/>
                    <a:pt x="2565" y="15596"/>
                  </a:cubicBezTo>
                  <a:cubicBezTo>
                    <a:pt x="2526" y="15596"/>
                    <a:pt x="4902" y="13096"/>
                    <a:pt x="7160" y="12401"/>
                  </a:cubicBezTo>
                  <a:cubicBezTo>
                    <a:pt x="9028" y="11827"/>
                    <a:pt x="11998" y="10652"/>
                    <a:pt x="13920" y="10549"/>
                  </a:cubicBezTo>
                  <a:cubicBezTo>
                    <a:pt x="14516" y="10517"/>
                    <a:pt x="15012" y="10493"/>
                    <a:pt x="15467" y="10493"/>
                  </a:cubicBezTo>
                  <a:cubicBezTo>
                    <a:pt x="16477" y="10493"/>
                    <a:pt x="17281" y="10612"/>
                    <a:pt x="18500" y="11031"/>
                  </a:cubicBezTo>
                  <a:cubicBezTo>
                    <a:pt x="18292" y="10238"/>
                    <a:pt x="17712" y="9598"/>
                    <a:pt x="17103" y="9075"/>
                  </a:cubicBezTo>
                  <a:cubicBezTo>
                    <a:pt x="16479" y="8539"/>
                    <a:pt x="15779" y="8094"/>
                    <a:pt x="15064" y="7691"/>
                  </a:cubicBezTo>
                  <a:cubicBezTo>
                    <a:pt x="14361" y="7295"/>
                    <a:pt x="13650" y="6929"/>
                    <a:pt x="12889" y="6660"/>
                  </a:cubicBezTo>
                  <a:cubicBezTo>
                    <a:pt x="10810" y="5924"/>
                    <a:pt x="6413" y="5048"/>
                    <a:pt x="6469" y="5030"/>
                  </a:cubicBezTo>
                  <a:cubicBezTo>
                    <a:pt x="7468" y="4712"/>
                    <a:pt x="8509" y="4537"/>
                    <a:pt x="9558" y="4537"/>
                  </a:cubicBezTo>
                  <a:cubicBezTo>
                    <a:pt x="9588" y="4537"/>
                    <a:pt x="9618" y="4538"/>
                    <a:pt x="9648" y="4538"/>
                  </a:cubicBezTo>
                  <a:cubicBezTo>
                    <a:pt x="13261" y="4574"/>
                    <a:pt x="16461" y="6603"/>
                    <a:pt x="19080" y="8933"/>
                  </a:cubicBezTo>
                  <a:cubicBezTo>
                    <a:pt x="18943" y="8008"/>
                    <a:pt x="18699" y="7099"/>
                    <a:pt x="18383" y="6217"/>
                  </a:cubicBezTo>
                  <a:cubicBezTo>
                    <a:pt x="18084" y="5381"/>
                    <a:pt x="17721" y="4568"/>
                    <a:pt x="17316" y="3777"/>
                  </a:cubicBezTo>
                  <a:cubicBezTo>
                    <a:pt x="16971" y="3099"/>
                    <a:pt x="16516" y="2506"/>
                    <a:pt x="15948" y="2000"/>
                  </a:cubicBezTo>
                  <a:cubicBezTo>
                    <a:pt x="15552" y="1645"/>
                    <a:pt x="15123" y="1335"/>
                    <a:pt x="14695" y="1026"/>
                  </a:cubicBezTo>
                  <a:cubicBezTo>
                    <a:pt x="12862" y="1374"/>
                    <a:pt x="11055" y="1876"/>
                    <a:pt x="9340" y="2615"/>
                  </a:cubicBezTo>
                  <a:cubicBezTo>
                    <a:pt x="7644" y="3345"/>
                    <a:pt x="6078" y="4375"/>
                    <a:pt x="4714" y="5617"/>
                  </a:cubicBezTo>
                  <a:cubicBezTo>
                    <a:pt x="2180" y="7923"/>
                    <a:pt x="269" y="11100"/>
                    <a:pt x="1" y="14561"/>
                  </a:cubicBezTo>
                  <a:cubicBezTo>
                    <a:pt x="393" y="15987"/>
                    <a:pt x="1023" y="17345"/>
                    <a:pt x="1971" y="18488"/>
                  </a:cubicBezTo>
                  <a:cubicBezTo>
                    <a:pt x="3000" y="19728"/>
                    <a:pt x="4330" y="20666"/>
                    <a:pt x="5741" y="21424"/>
                  </a:cubicBezTo>
                  <a:cubicBezTo>
                    <a:pt x="9900" y="23656"/>
                    <a:pt x="14672" y="24122"/>
                    <a:pt x="19281" y="24684"/>
                  </a:cubicBezTo>
                  <a:cubicBezTo>
                    <a:pt x="21776" y="24988"/>
                    <a:pt x="24283" y="25229"/>
                    <a:pt x="26797" y="25255"/>
                  </a:cubicBezTo>
                  <a:cubicBezTo>
                    <a:pt x="26940" y="25257"/>
                    <a:pt x="27083" y="25257"/>
                    <a:pt x="27225" y="25257"/>
                  </a:cubicBezTo>
                  <a:cubicBezTo>
                    <a:pt x="29482" y="25257"/>
                    <a:pt x="31751" y="25082"/>
                    <a:pt x="33982" y="24751"/>
                  </a:cubicBezTo>
                  <a:cubicBezTo>
                    <a:pt x="36249" y="24415"/>
                    <a:pt x="38492" y="23876"/>
                    <a:pt x="40630" y="23040"/>
                  </a:cubicBezTo>
                  <a:cubicBezTo>
                    <a:pt x="41739" y="22607"/>
                    <a:pt x="42801" y="22084"/>
                    <a:pt x="43843" y="21510"/>
                  </a:cubicBezTo>
                  <a:cubicBezTo>
                    <a:pt x="44801" y="20982"/>
                    <a:pt x="45752" y="20433"/>
                    <a:pt x="46638" y="19789"/>
                  </a:cubicBezTo>
                  <a:cubicBezTo>
                    <a:pt x="48328" y="18561"/>
                    <a:pt x="49662" y="16909"/>
                    <a:pt x="50489" y="14988"/>
                  </a:cubicBezTo>
                  <a:cubicBezTo>
                    <a:pt x="50657" y="14599"/>
                    <a:pt x="50803" y="14200"/>
                    <a:pt x="50935" y="13799"/>
                  </a:cubicBezTo>
                  <a:cubicBezTo>
                    <a:pt x="50920" y="13038"/>
                    <a:pt x="50839" y="12277"/>
                    <a:pt x="50677" y="11532"/>
                  </a:cubicBezTo>
                  <a:cubicBezTo>
                    <a:pt x="50284" y="9788"/>
                    <a:pt x="49588" y="8108"/>
                    <a:pt x="48529" y="6663"/>
                  </a:cubicBezTo>
                  <a:cubicBezTo>
                    <a:pt x="47448" y="5187"/>
                    <a:pt x="46029" y="3995"/>
                    <a:pt x="44418" y="3133"/>
                  </a:cubicBezTo>
                  <a:cubicBezTo>
                    <a:pt x="42503" y="2110"/>
                    <a:pt x="40361" y="1471"/>
                    <a:pt x="38252" y="992"/>
                  </a:cubicBezTo>
                  <a:cubicBezTo>
                    <a:pt x="35871" y="451"/>
                    <a:pt x="33428" y="183"/>
                    <a:pt x="30991" y="67"/>
                  </a:cubicBezTo>
                  <a:cubicBezTo>
                    <a:pt x="30023" y="21"/>
                    <a:pt x="29053" y="1"/>
                    <a:pt x="28084"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705;p69"/>
            <p:cNvSpPr/>
            <p:nvPr/>
          </p:nvSpPr>
          <p:spPr>
            <a:xfrm>
              <a:off x="4892750" y="5002875"/>
              <a:ext cx="1218000" cy="281025"/>
            </a:xfrm>
            <a:custGeom>
              <a:avLst/>
              <a:gdLst/>
              <a:ahLst/>
              <a:cxnLst/>
              <a:rect l="l" t="t" r="r" b="b"/>
              <a:pathLst>
                <a:path w="48720" h="11241" extrusionOk="0">
                  <a:moveTo>
                    <a:pt x="48719" y="1"/>
                  </a:moveTo>
                  <a:lnTo>
                    <a:pt x="48719" y="1"/>
                  </a:lnTo>
                  <a:cubicBezTo>
                    <a:pt x="48291" y="1062"/>
                    <a:pt x="47811" y="2100"/>
                    <a:pt x="47100" y="3004"/>
                  </a:cubicBezTo>
                  <a:cubicBezTo>
                    <a:pt x="46528" y="3728"/>
                    <a:pt x="45833" y="4324"/>
                    <a:pt x="45024" y="4768"/>
                  </a:cubicBezTo>
                  <a:cubicBezTo>
                    <a:pt x="44142" y="5251"/>
                    <a:pt x="43197" y="5604"/>
                    <a:pt x="42307" y="6071"/>
                  </a:cubicBezTo>
                  <a:cubicBezTo>
                    <a:pt x="41441" y="6525"/>
                    <a:pt x="40704" y="7150"/>
                    <a:pt x="39755" y="7440"/>
                  </a:cubicBezTo>
                  <a:cubicBezTo>
                    <a:pt x="38888" y="7705"/>
                    <a:pt x="37978" y="7782"/>
                    <a:pt x="37097" y="7984"/>
                  </a:cubicBezTo>
                  <a:cubicBezTo>
                    <a:pt x="36172" y="8196"/>
                    <a:pt x="35304" y="8513"/>
                    <a:pt x="34431" y="8880"/>
                  </a:cubicBezTo>
                  <a:cubicBezTo>
                    <a:pt x="33595" y="9232"/>
                    <a:pt x="32748" y="9559"/>
                    <a:pt x="31839" y="9664"/>
                  </a:cubicBezTo>
                  <a:cubicBezTo>
                    <a:pt x="31201" y="9738"/>
                    <a:pt x="30553" y="9757"/>
                    <a:pt x="29906" y="9757"/>
                  </a:cubicBezTo>
                  <a:cubicBezTo>
                    <a:pt x="29444" y="9757"/>
                    <a:pt x="28983" y="9748"/>
                    <a:pt x="28525" y="9742"/>
                  </a:cubicBezTo>
                  <a:cubicBezTo>
                    <a:pt x="28011" y="9736"/>
                    <a:pt x="27495" y="9728"/>
                    <a:pt x="26980" y="9728"/>
                  </a:cubicBezTo>
                  <a:cubicBezTo>
                    <a:pt x="26411" y="9728"/>
                    <a:pt x="25842" y="9738"/>
                    <a:pt x="25274" y="9771"/>
                  </a:cubicBezTo>
                  <a:cubicBezTo>
                    <a:pt x="24178" y="9834"/>
                    <a:pt x="23099" y="10061"/>
                    <a:pt x="21997" y="10064"/>
                  </a:cubicBezTo>
                  <a:cubicBezTo>
                    <a:pt x="21989" y="10064"/>
                    <a:pt x="21981" y="10064"/>
                    <a:pt x="21973" y="10064"/>
                  </a:cubicBezTo>
                  <a:cubicBezTo>
                    <a:pt x="21009" y="10064"/>
                    <a:pt x="20052" y="9940"/>
                    <a:pt x="19100" y="9800"/>
                  </a:cubicBezTo>
                  <a:cubicBezTo>
                    <a:pt x="18065" y="9647"/>
                    <a:pt x="17033" y="9491"/>
                    <a:pt x="15987" y="9451"/>
                  </a:cubicBezTo>
                  <a:cubicBezTo>
                    <a:pt x="14975" y="9412"/>
                    <a:pt x="13967" y="9340"/>
                    <a:pt x="12968" y="9168"/>
                  </a:cubicBezTo>
                  <a:cubicBezTo>
                    <a:pt x="11990" y="8998"/>
                    <a:pt x="11033" y="8735"/>
                    <a:pt x="10102" y="8395"/>
                  </a:cubicBezTo>
                  <a:cubicBezTo>
                    <a:pt x="9619" y="8218"/>
                    <a:pt x="9149" y="8012"/>
                    <a:pt x="8658" y="7855"/>
                  </a:cubicBezTo>
                  <a:cubicBezTo>
                    <a:pt x="8185" y="7704"/>
                    <a:pt x="7702" y="7583"/>
                    <a:pt x="7219" y="7467"/>
                  </a:cubicBezTo>
                  <a:cubicBezTo>
                    <a:pt x="6285" y="7243"/>
                    <a:pt x="5339" y="7036"/>
                    <a:pt x="4453" y="6659"/>
                  </a:cubicBezTo>
                  <a:cubicBezTo>
                    <a:pt x="3755" y="6361"/>
                    <a:pt x="3231" y="5965"/>
                    <a:pt x="2718" y="5415"/>
                  </a:cubicBezTo>
                  <a:cubicBezTo>
                    <a:pt x="2222" y="4885"/>
                    <a:pt x="1758" y="4314"/>
                    <a:pt x="1201" y="3844"/>
                  </a:cubicBezTo>
                  <a:cubicBezTo>
                    <a:pt x="855" y="3551"/>
                    <a:pt x="441" y="3285"/>
                    <a:pt x="1" y="3248"/>
                  </a:cubicBezTo>
                  <a:lnTo>
                    <a:pt x="1" y="3248"/>
                  </a:lnTo>
                  <a:cubicBezTo>
                    <a:pt x="915" y="4692"/>
                    <a:pt x="2143" y="5950"/>
                    <a:pt x="3576" y="6921"/>
                  </a:cubicBezTo>
                  <a:cubicBezTo>
                    <a:pt x="5408" y="8161"/>
                    <a:pt x="7562" y="8933"/>
                    <a:pt x="9672" y="9544"/>
                  </a:cubicBezTo>
                  <a:cubicBezTo>
                    <a:pt x="11947" y="10200"/>
                    <a:pt x="14283" y="10612"/>
                    <a:pt x="16634" y="10870"/>
                  </a:cubicBezTo>
                  <a:cubicBezTo>
                    <a:pt x="19022" y="11132"/>
                    <a:pt x="21428" y="11235"/>
                    <a:pt x="23827" y="11240"/>
                  </a:cubicBezTo>
                  <a:cubicBezTo>
                    <a:pt x="23878" y="11240"/>
                    <a:pt x="23928" y="11240"/>
                    <a:pt x="23979" y="11240"/>
                  </a:cubicBezTo>
                  <a:cubicBezTo>
                    <a:pt x="26395" y="11240"/>
                    <a:pt x="28812" y="11119"/>
                    <a:pt x="31209" y="10818"/>
                  </a:cubicBezTo>
                  <a:cubicBezTo>
                    <a:pt x="33636" y="10513"/>
                    <a:pt x="36054" y="10037"/>
                    <a:pt x="38387" y="9292"/>
                  </a:cubicBezTo>
                  <a:cubicBezTo>
                    <a:pt x="39492" y="8940"/>
                    <a:pt x="40562" y="8481"/>
                    <a:pt x="41597" y="7957"/>
                  </a:cubicBezTo>
                  <a:cubicBezTo>
                    <a:pt x="42516" y="7490"/>
                    <a:pt x="43432" y="6994"/>
                    <a:pt x="44279" y="6403"/>
                  </a:cubicBezTo>
                  <a:cubicBezTo>
                    <a:pt x="45723" y="5395"/>
                    <a:pt x="46890" y="4084"/>
                    <a:pt x="47712" y="2526"/>
                  </a:cubicBezTo>
                  <a:cubicBezTo>
                    <a:pt x="48140" y="1713"/>
                    <a:pt x="48473" y="869"/>
                    <a:pt x="48719" y="1"/>
                  </a:cubicBezTo>
                  <a:close/>
                </a:path>
              </a:pathLst>
            </a:custGeom>
            <a:solidFill>
              <a:srgbClr val="FFBA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706;p69"/>
            <p:cNvSpPr/>
            <p:nvPr/>
          </p:nvSpPr>
          <p:spPr>
            <a:xfrm>
              <a:off x="5346950" y="4788550"/>
              <a:ext cx="267925" cy="106800"/>
            </a:xfrm>
            <a:custGeom>
              <a:avLst/>
              <a:gdLst/>
              <a:ahLst/>
              <a:cxnLst/>
              <a:rect l="l" t="t" r="r" b="b"/>
              <a:pathLst>
                <a:path w="10717" h="4272" extrusionOk="0">
                  <a:moveTo>
                    <a:pt x="5090" y="1"/>
                  </a:moveTo>
                  <a:cubicBezTo>
                    <a:pt x="5056" y="1"/>
                    <a:pt x="5021" y="2"/>
                    <a:pt x="4986" y="4"/>
                  </a:cubicBezTo>
                  <a:cubicBezTo>
                    <a:pt x="4365" y="40"/>
                    <a:pt x="3813" y="408"/>
                    <a:pt x="3205" y="534"/>
                  </a:cubicBezTo>
                  <a:cubicBezTo>
                    <a:pt x="2786" y="622"/>
                    <a:pt x="2349" y="591"/>
                    <a:pt x="1927" y="669"/>
                  </a:cubicBezTo>
                  <a:cubicBezTo>
                    <a:pt x="1128" y="818"/>
                    <a:pt x="397" y="1412"/>
                    <a:pt x="199" y="2202"/>
                  </a:cubicBezTo>
                  <a:cubicBezTo>
                    <a:pt x="0" y="2992"/>
                    <a:pt x="813" y="3891"/>
                    <a:pt x="2173" y="4271"/>
                  </a:cubicBezTo>
                  <a:cubicBezTo>
                    <a:pt x="1821" y="4074"/>
                    <a:pt x="1377" y="3720"/>
                    <a:pt x="1260" y="3334"/>
                  </a:cubicBezTo>
                  <a:cubicBezTo>
                    <a:pt x="1260" y="3334"/>
                    <a:pt x="1206" y="2741"/>
                    <a:pt x="1513" y="2478"/>
                  </a:cubicBezTo>
                  <a:cubicBezTo>
                    <a:pt x="1737" y="2286"/>
                    <a:pt x="1956" y="2135"/>
                    <a:pt x="2246" y="2075"/>
                  </a:cubicBezTo>
                  <a:cubicBezTo>
                    <a:pt x="3256" y="1864"/>
                    <a:pt x="4274" y="1650"/>
                    <a:pt x="5306" y="1647"/>
                  </a:cubicBezTo>
                  <a:cubicBezTo>
                    <a:pt x="5340" y="1647"/>
                    <a:pt x="5374" y="1647"/>
                    <a:pt x="5408" y="1647"/>
                  </a:cubicBezTo>
                  <a:cubicBezTo>
                    <a:pt x="6652" y="1647"/>
                    <a:pt x="7917" y="1725"/>
                    <a:pt x="9074" y="2176"/>
                  </a:cubicBezTo>
                  <a:cubicBezTo>
                    <a:pt x="9284" y="2257"/>
                    <a:pt x="9626" y="2602"/>
                    <a:pt x="9758" y="2783"/>
                  </a:cubicBezTo>
                  <a:cubicBezTo>
                    <a:pt x="10074" y="3221"/>
                    <a:pt x="9657" y="3778"/>
                    <a:pt x="9069" y="4268"/>
                  </a:cubicBezTo>
                  <a:cubicBezTo>
                    <a:pt x="9648" y="4177"/>
                    <a:pt x="10308" y="3740"/>
                    <a:pt x="10512" y="3191"/>
                  </a:cubicBezTo>
                  <a:cubicBezTo>
                    <a:pt x="10716" y="2645"/>
                    <a:pt x="10552" y="1965"/>
                    <a:pt x="10088" y="1608"/>
                  </a:cubicBezTo>
                  <a:cubicBezTo>
                    <a:pt x="9872" y="1442"/>
                    <a:pt x="9607" y="1349"/>
                    <a:pt x="9394" y="1178"/>
                  </a:cubicBezTo>
                  <a:cubicBezTo>
                    <a:pt x="9174" y="1003"/>
                    <a:pt x="9017" y="752"/>
                    <a:pt x="8776" y="607"/>
                  </a:cubicBezTo>
                  <a:cubicBezTo>
                    <a:pt x="8570" y="482"/>
                    <a:pt x="8337" y="451"/>
                    <a:pt x="8095" y="451"/>
                  </a:cubicBezTo>
                  <a:cubicBezTo>
                    <a:pt x="7858" y="451"/>
                    <a:pt x="7613" y="481"/>
                    <a:pt x="7375" y="481"/>
                  </a:cubicBezTo>
                  <a:cubicBezTo>
                    <a:pt x="7334" y="481"/>
                    <a:pt x="7294" y="480"/>
                    <a:pt x="7253" y="478"/>
                  </a:cubicBezTo>
                  <a:cubicBezTo>
                    <a:pt x="6514" y="440"/>
                    <a:pt x="5826" y="1"/>
                    <a:pt x="5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707;p69"/>
            <p:cNvSpPr/>
            <p:nvPr/>
          </p:nvSpPr>
          <p:spPr>
            <a:xfrm>
              <a:off x="4833900" y="4873825"/>
              <a:ext cx="1307575" cy="366875"/>
            </a:xfrm>
            <a:custGeom>
              <a:avLst/>
              <a:gdLst/>
              <a:ahLst/>
              <a:cxnLst/>
              <a:rect l="l" t="t" r="r" b="b"/>
              <a:pathLst>
                <a:path w="52303" h="14675" extrusionOk="0">
                  <a:moveTo>
                    <a:pt x="51534" y="1"/>
                  </a:moveTo>
                  <a:lnTo>
                    <a:pt x="51534" y="1"/>
                  </a:lnTo>
                  <a:cubicBezTo>
                    <a:pt x="50901" y="2726"/>
                    <a:pt x="48929" y="5030"/>
                    <a:pt x="46625" y="6617"/>
                  </a:cubicBezTo>
                  <a:cubicBezTo>
                    <a:pt x="44323" y="8204"/>
                    <a:pt x="41640" y="9146"/>
                    <a:pt x="38945" y="9893"/>
                  </a:cubicBezTo>
                  <a:cubicBezTo>
                    <a:pt x="34441" y="11141"/>
                    <a:pt x="29725" y="11877"/>
                    <a:pt x="25048" y="11877"/>
                  </a:cubicBezTo>
                  <a:cubicBezTo>
                    <a:pt x="20084" y="11877"/>
                    <a:pt x="15165" y="11048"/>
                    <a:pt x="10593" y="9123"/>
                  </a:cubicBezTo>
                  <a:cubicBezTo>
                    <a:pt x="9539" y="8681"/>
                    <a:pt x="8503" y="8178"/>
                    <a:pt x="7401" y="7870"/>
                  </a:cubicBezTo>
                  <a:cubicBezTo>
                    <a:pt x="6799" y="7702"/>
                    <a:pt x="6181" y="7592"/>
                    <a:pt x="5590" y="7389"/>
                  </a:cubicBezTo>
                  <a:cubicBezTo>
                    <a:pt x="2677" y="6390"/>
                    <a:pt x="827" y="3165"/>
                    <a:pt x="936" y="87"/>
                  </a:cubicBezTo>
                  <a:lnTo>
                    <a:pt x="936" y="87"/>
                  </a:lnTo>
                  <a:cubicBezTo>
                    <a:pt x="374" y="1838"/>
                    <a:pt x="1" y="4263"/>
                    <a:pt x="901" y="5463"/>
                  </a:cubicBezTo>
                  <a:cubicBezTo>
                    <a:pt x="1256" y="5936"/>
                    <a:pt x="1295" y="6280"/>
                    <a:pt x="1395" y="6863"/>
                  </a:cubicBezTo>
                  <a:cubicBezTo>
                    <a:pt x="1444" y="7142"/>
                    <a:pt x="1817" y="7642"/>
                    <a:pt x="2025" y="7833"/>
                  </a:cubicBezTo>
                  <a:cubicBezTo>
                    <a:pt x="2595" y="8352"/>
                    <a:pt x="3209" y="8277"/>
                    <a:pt x="3832" y="8820"/>
                  </a:cubicBezTo>
                  <a:cubicBezTo>
                    <a:pt x="4244" y="9177"/>
                    <a:pt x="4302" y="9799"/>
                    <a:pt x="4640" y="10227"/>
                  </a:cubicBezTo>
                  <a:cubicBezTo>
                    <a:pt x="5382" y="11166"/>
                    <a:pt x="6932" y="10716"/>
                    <a:pt x="7991" y="11271"/>
                  </a:cubicBezTo>
                  <a:cubicBezTo>
                    <a:pt x="8552" y="11565"/>
                    <a:pt x="8927" y="12119"/>
                    <a:pt x="9427" y="12507"/>
                  </a:cubicBezTo>
                  <a:cubicBezTo>
                    <a:pt x="9936" y="12902"/>
                    <a:pt x="10580" y="13107"/>
                    <a:pt x="11224" y="13107"/>
                  </a:cubicBezTo>
                  <a:cubicBezTo>
                    <a:pt x="11666" y="13107"/>
                    <a:pt x="12108" y="13010"/>
                    <a:pt x="12505" y="12812"/>
                  </a:cubicBezTo>
                  <a:cubicBezTo>
                    <a:pt x="13262" y="13621"/>
                    <a:pt x="14365" y="14091"/>
                    <a:pt x="15471" y="14091"/>
                  </a:cubicBezTo>
                  <a:cubicBezTo>
                    <a:pt x="15559" y="14091"/>
                    <a:pt x="15648" y="14088"/>
                    <a:pt x="15736" y="14082"/>
                  </a:cubicBezTo>
                  <a:cubicBezTo>
                    <a:pt x="16139" y="14053"/>
                    <a:pt x="16537" y="13966"/>
                    <a:pt x="16939" y="13963"/>
                  </a:cubicBezTo>
                  <a:cubicBezTo>
                    <a:pt x="16952" y="13963"/>
                    <a:pt x="16968" y="13962"/>
                    <a:pt x="16985" y="13962"/>
                  </a:cubicBezTo>
                  <a:cubicBezTo>
                    <a:pt x="17492" y="13962"/>
                    <a:pt x="19814" y="14033"/>
                    <a:pt x="20187" y="14084"/>
                  </a:cubicBezTo>
                  <a:cubicBezTo>
                    <a:pt x="21284" y="14236"/>
                    <a:pt x="22882" y="14674"/>
                    <a:pt x="24003" y="14674"/>
                  </a:cubicBezTo>
                  <a:cubicBezTo>
                    <a:pt x="24017" y="14674"/>
                    <a:pt x="24031" y="14674"/>
                    <a:pt x="24045" y="14674"/>
                  </a:cubicBezTo>
                  <a:cubicBezTo>
                    <a:pt x="26766" y="14646"/>
                    <a:pt x="26906" y="14162"/>
                    <a:pt x="29627" y="14135"/>
                  </a:cubicBezTo>
                  <a:cubicBezTo>
                    <a:pt x="29676" y="14134"/>
                    <a:pt x="29726" y="14134"/>
                    <a:pt x="29775" y="14134"/>
                  </a:cubicBezTo>
                  <a:cubicBezTo>
                    <a:pt x="30539" y="14134"/>
                    <a:pt x="31304" y="14189"/>
                    <a:pt x="32066" y="14189"/>
                  </a:cubicBezTo>
                  <a:cubicBezTo>
                    <a:pt x="32502" y="14189"/>
                    <a:pt x="32938" y="14171"/>
                    <a:pt x="33372" y="14114"/>
                  </a:cubicBezTo>
                  <a:cubicBezTo>
                    <a:pt x="34871" y="13918"/>
                    <a:pt x="36331" y="13340"/>
                    <a:pt x="37769" y="12877"/>
                  </a:cubicBezTo>
                  <a:cubicBezTo>
                    <a:pt x="39768" y="12231"/>
                    <a:pt x="41559" y="10725"/>
                    <a:pt x="43658" y="10637"/>
                  </a:cubicBezTo>
                  <a:cubicBezTo>
                    <a:pt x="45887" y="10544"/>
                    <a:pt x="46993" y="7859"/>
                    <a:pt x="49036" y="7221"/>
                  </a:cubicBezTo>
                  <a:cubicBezTo>
                    <a:pt x="50946" y="6625"/>
                    <a:pt x="52303" y="2913"/>
                    <a:pt x="51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708;p69"/>
            <p:cNvSpPr/>
            <p:nvPr/>
          </p:nvSpPr>
          <p:spPr>
            <a:xfrm>
              <a:off x="5193000" y="4934100"/>
              <a:ext cx="179100" cy="152250"/>
            </a:xfrm>
            <a:custGeom>
              <a:avLst/>
              <a:gdLst/>
              <a:ahLst/>
              <a:cxnLst/>
              <a:rect l="l" t="t" r="r" b="b"/>
              <a:pathLst>
                <a:path w="7164" h="6090" extrusionOk="0">
                  <a:moveTo>
                    <a:pt x="5551" y="0"/>
                  </a:moveTo>
                  <a:cubicBezTo>
                    <a:pt x="5357" y="0"/>
                    <a:pt x="5164" y="6"/>
                    <a:pt x="4973" y="17"/>
                  </a:cubicBezTo>
                  <a:cubicBezTo>
                    <a:pt x="3860" y="82"/>
                    <a:pt x="2731" y="324"/>
                    <a:pt x="1912" y="806"/>
                  </a:cubicBezTo>
                  <a:cubicBezTo>
                    <a:pt x="1102" y="1284"/>
                    <a:pt x="410" y="2001"/>
                    <a:pt x="258" y="2731"/>
                  </a:cubicBezTo>
                  <a:cubicBezTo>
                    <a:pt x="1" y="4150"/>
                    <a:pt x="1371" y="5732"/>
                    <a:pt x="4040" y="6088"/>
                  </a:cubicBezTo>
                  <a:cubicBezTo>
                    <a:pt x="4050" y="6089"/>
                    <a:pt x="4061" y="6090"/>
                    <a:pt x="4072" y="6090"/>
                  </a:cubicBezTo>
                  <a:cubicBezTo>
                    <a:pt x="4172" y="6090"/>
                    <a:pt x="4273" y="6028"/>
                    <a:pt x="4307" y="5958"/>
                  </a:cubicBezTo>
                  <a:cubicBezTo>
                    <a:pt x="4633" y="5299"/>
                    <a:pt x="4940" y="4695"/>
                    <a:pt x="5225" y="4135"/>
                  </a:cubicBezTo>
                  <a:cubicBezTo>
                    <a:pt x="6034" y="2543"/>
                    <a:pt x="6722" y="1269"/>
                    <a:pt x="7146" y="207"/>
                  </a:cubicBezTo>
                  <a:cubicBezTo>
                    <a:pt x="7163" y="162"/>
                    <a:pt x="7109" y="124"/>
                    <a:pt x="7017" y="109"/>
                  </a:cubicBezTo>
                  <a:cubicBezTo>
                    <a:pt x="6537" y="36"/>
                    <a:pt x="6041" y="0"/>
                    <a:pt x="5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709;p69"/>
            <p:cNvSpPr/>
            <p:nvPr/>
          </p:nvSpPr>
          <p:spPr>
            <a:xfrm>
              <a:off x="5213950" y="4940600"/>
              <a:ext cx="156075" cy="133600"/>
            </a:xfrm>
            <a:custGeom>
              <a:avLst/>
              <a:gdLst/>
              <a:ahLst/>
              <a:cxnLst/>
              <a:rect l="l" t="t" r="r" b="b"/>
              <a:pathLst>
                <a:path w="6243" h="5344" extrusionOk="0">
                  <a:moveTo>
                    <a:pt x="4864" y="0"/>
                  </a:moveTo>
                  <a:cubicBezTo>
                    <a:pt x="3963" y="0"/>
                    <a:pt x="3030" y="125"/>
                    <a:pt x="2333" y="383"/>
                  </a:cubicBezTo>
                  <a:cubicBezTo>
                    <a:pt x="1202" y="803"/>
                    <a:pt x="306" y="1596"/>
                    <a:pt x="165" y="2452"/>
                  </a:cubicBezTo>
                  <a:cubicBezTo>
                    <a:pt x="1" y="3451"/>
                    <a:pt x="1108" y="5060"/>
                    <a:pt x="3645" y="5343"/>
                  </a:cubicBezTo>
                  <a:cubicBezTo>
                    <a:pt x="4755" y="3106"/>
                    <a:pt x="5835" y="1131"/>
                    <a:pt x="6243" y="106"/>
                  </a:cubicBezTo>
                  <a:cubicBezTo>
                    <a:pt x="5820" y="36"/>
                    <a:pt x="5346" y="0"/>
                    <a:pt x="486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710;p69"/>
            <p:cNvSpPr/>
            <p:nvPr/>
          </p:nvSpPr>
          <p:spPr>
            <a:xfrm>
              <a:off x="5223200" y="4944750"/>
              <a:ext cx="141125" cy="119225"/>
            </a:xfrm>
            <a:custGeom>
              <a:avLst/>
              <a:gdLst/>
              <a:ahLst/>
              <a:cxnLst/>
              <a:rect l="l" t="t" r="r" b="b"/>
              <a:pathLst>
                <a:path w="5645" h="4769" extrusionOk="0">
                  <a:moveTo>
                    <a:pt x="4414" y="0"/>
                  </a:moveTo>
                  <a:cubicBezTo>
                    <a:pt x="3571" y="0"/>
                    <a:pt x="2663" y="115"/>
                    <a:pt x="2052" y="356"/>
                  </a:cubicBezTo>
                  <a:cubicBezTo>
                    <a:pt x="1068" y="745"/>
                    <a:pt x="285" y="1469"/>
                    <a:pt x="152" y="2229"/>
                  </a:cubicBezTo>
                  <a:cubicBezTo>
                    <a:pt x="1" y="3101"/>
                    <a:pt x="1184" y="4568"/>
                    <a:pt x="3281" y="4768"/>
                  </a:cubicBezTo>
                  <a:cubicBezTo>
                    <a:pt x="4263" y="2837"/>
                    <a:pt x="5253" y="1027"/>
                    <a:pt x="5645" y="95"/>
                  </a:cubicBezTo>
                  <a:cubicBezTo>
                    <a:pt x="5289" y="33"/>
                    <a:pt x="4861" y="0"/>
                    <a:pt x="4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711;p69"/>
            <p:cNvSpPr/>
            <p:nvPr/>
          </p:nvSpPr>
          <p:spPr>
            <a:xfrm>
              <a:off x="5230975" y="4975750"/>
              <a:ext cx="112800" cy="24275"/>
            </a:xfrm>
            <a:custGeom>
              <a:avLst/>
              <a:gdLst/>
              <a:ahLst/>
              <a:cxnLst/>
              <a:rect l="l" t="t" r="r" b="b"/>
              <a:pathLst>
                <a:path w="4512" h="971" extrusionOk="0">
                  <a:moveTo>
                    <a:pt x="58" y="0"/>
                  </a:moveTo>
                  <a:cubicBezTo>
                    <a:pt x="23" y="0"/>
                    <a:pt x="1" y="31"/>
                    <a:pt x="26" y="42"/>
                  </a:cubicBezTo>
                  <a:cubicBezTo>
                    <a:pt x="267" y="139"/>
                    <a:pt x="608" y="185"/>
                    <a:pt x="902" y="247"/>
                  </a:cubicBezTo>
                  <a:cubicBezTo>
                    <a:pt x="1244" y="319"/>
                    <a:pt x="1596" y="392"/>
                    <a:pt x="1955" y="467"/>
                  </a:cubicBezTo>
                  <a:cubicBezTo>
                    <a:pt x="2728" y="627"/>
                    <a:pt x="3539" y="793"/>
                    <a:pt x="4386" y="967"/>
                  </a:cubicBezTo>
                  <a:cubicBezTo>
                    <a:pt x="4395" y="969"/>
                    <a:pt x="4404" y="970"/>
                    <a:pt x="4413" y="970"/>
                  </a:cubicBezTo>
                  <a:cubicBezTo>
                    <a:pt x="4487" y="970"/>
                    <a:pt x="4511" y="899"/>
                    <a:pt x="4428" y="882"/>
                  </a:cubicBezTo>
                  <a:cubicBezTo>
                    <a:pt x="3586" y="712"/>
                    <a:pt x="2779" y="549"/>
                    <a:pt x="2010" y="391"/>
                  </a:cubicBezTo>
                  <a:cubicBezTo>
                    <a:pt x="1653" y="318"/>
                    <a:pt x="1303" y="245"/>
                    <a:pt x="960" y="174"/>
                  </a:cubicBezTo>
                  <a:cubicBezTo>
                    <a:pt x="669" y="113"/>
                    <a:pt x="373" y="24"/>
                    <a:pt x="63" y="1"/>
                  </a:cubicBezTo>
                  <a:cubicBezTo>
                    <a:pt x="61" y="0"/>
                    <a:pt x="59" y="0"/>
                    <a:pt x="5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712;p69"/>
            <p:cNvSpPr/>
            <p:nvPr/>
          </p:nvSpPr>
          <p:spPr>
            <a:xfrm>
              <a:off x="5228075" y="4997675"/>
              <a:ext cx="115925" cy="33650"/>
            </a:xfrm>
            <a:custGeom>
              <a:avLst/>
              <a:gdLst/>
              <a:ahLst/>
              <a:cxnLst/>
              <a:rect l="l" t="t" r="r" b="b"/>
              <a:pathLst>
                <a:path w="4637" h="1346" extrusionOk="0">
                  <a:moveTo>
                    <a:pt x="4520" y="0"/>
                  </a:moveTo>
                  <a:cubicBezTo>
                    <a:pt x="4509" y="0"/>
                    <a:pt x="4499" y="2"/>
                    <a:pt x="4487" y="5"/>
                  </a:cubicBezTo>
                  <a:cubicBezTo>
                    <a:pt x="3764" y="212"/>
                    <a:pt x="3026" y="425"/>
                    <a:pt x="2271" y="640"/>
                  </a:cubicBezTo>
                  <a:cubicBezTo>
                    <a:pt x="1885" y="750"/>
                    <a:pt x="1496" y="860"/>
                    <a:pt x="1101" y="971"/>
                  </a:cubicBezTo>
                  <a:cubicBezTo>
                    <a:pt x="756" y="1069"/>
                    <a:pt x="369" y="1149"/>
                    <a:pt x="41" y="1290"/>
                  </a:cubicBezTo>
                  <a:cubicBezTo>
                    <a:pt x="1" y="1307"/>
                    <a:pt x="19" y="1345"/>
                    <a:pt x="56" y="1345"/>
                  </a:cubicBezTo>
                  <a:cubicBezTo>
                    <a:pt x="59" y="1345"/>
                    <a:pt x="62" y="1345"/>
                    <a:pt x="65" y="1344"/>
                  </a:cubicBezTo>
                  <a:cubicBezTo>
                    <a:pt x="446" y="1291"/>
                    <a:pt x="834" y="1152"/>
                    <a:pt x="1195" y="1050"/>
                  </a:cubicBezTo>
                  <a:cubicBezTo>
                    <a:pt x="1576" y="943"/>
                    <a:pt x="1955" y="834"/>
                    <a:pt x="2328" y="728"/>
                  </a:cubicBezTo>
                  <a:cubicBezTo>
                    <a:pt x="3089" y="510"/>
                    <a:pt x="3832" y="296"/>
                    <a:pt x="4562" y="85"/>
                  </a:cubicBezTo>
                  <a:cubicBezTo>
                    <a:pt x="4636" y="63"/>
                    <a:pt x="4590" y="0"/>
                    <a:pt x="4520"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713;p69"/>
            <p:cNvSpPr/>
            <p:nvPr/>
          </p:nvSpPr>
          <p:spPr>
            <a:xfrm>
              <a:off x="5295125" y="4945475"/>
              <a:ext cx="46500" cy="52250"/>
            </a:xfrm>
            <a:custGeom>
              <a:avLst/>
              <a:gdLst/>
              <a:ahLst/>
              <a:cxnLst/>
              <a:rect l="l" t="t" r="r" b="b"/>
              <a:pathLst>
                <a:path w="1860" h="2090" extrusionOk="0">
                  <a:moveTo>
                    <a:pt x="47" y="1"/>
                  </a:moveTo>
                  <a:cubicBezTo>
                    <a:pt x="25" y="1"/>
                    <a:pt x="0" y="12"/>
                    <a:pt x="4" y="22"/>
                  </a:cubicBezTo>
                  <a:cubicBezTo>
                    <a:pt x="51" y="165"/>
                    <a:pt x="208" y="305"/>
                    <a:pt x="322" y="443"/>
                  </a:cubicBezTo>
                  <a:cubicBezTo>
                    <a:pt x="448" y="593"/>
                    <a:pt x="578" y="747"/>
                    <a:pt x="712" y="907"/>
                  </a:cubicBezTo>
                  <a:cubicBezTo>
                    <a:pt x="1014" y="1264"/>
                    <a:pt x="1342" y="1650"/>
                    <a:pt x="1697" y="2066"/>
                  </a:cubicBezTo>
                  <a:cubicBezTo>
                    <a:pt x="1712" y="2083"/>
                    <a:pt x="1736" y="2090"/>
                    <a:pt x="1760" y="2090"/>
                  </a:cubicBezTo>
                  <a:cubicBezTo>
                    <a:pt x="1810" y="2090"/>
                    <a:pt x="1860" y="2060"/>
                    <a:pt x="1829" y="2026"/>
                  </a:cubicBezTo>
                  <a:cubicBezTo>
                    <a:pt x="1469" y="1612"/>
                    <a:pt x="1138" y="1230"/>
                    <a:pt x="830" y="873"/>
                  </a:cubicBezTo>
                  <a:cubicBezTo>
                    <a:pt x="694" y="715"/>
                    <a:pt x="563" y="561"/>
                    <a:pt x="437" y="412"/>
                  </a:cubicBezTo>
                  <a:cubicBezTo>
                    <a:pt x="320" y="274"/>
                    <a:pt x="231" y="119"/>
                    <a:pt x="68" y="6"/>
                  </a:cubicBezTo>
                  <a:cubicBezTo>
                    <a:pt x="62" y="2"/>
                    <a:pt x="55" y="1"/>
                    <a:pt x="47"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714;p69"/>
            <p:cNvSpPr/>
            <p:nvPr/>
          </p:nvSpPr>
          <p:spPr>
            <a:xfrm>
              <a:off x="5325150" y="4990950"/>
              <a:ext cx="21300" cy="15225"/>
            </a:xfrm>
            <a:custGeom>
              <a:avLst/>
              <a:gdLst/>
              <a:ahLst/>
              <a:cxnLst/>
              <a:rect l="l" t="t" r="r" b="b"/>
              <a:pathLst>
                <a:path w="852" h="609" extrusionOk="0">
                  <a:moveTo>
                    <a:pt x="478" y="0"/>
                  </a:moveTo>
                  <a:cubicBezTo>
                    <a:pt x="450" y="0"/>
                    <a:pt x="421" y="1"/>
                    <a:pt x="393" y="4"/>
                  </a:cubicBezTo>
                  <a:cubicBezTo>
                    <a:pt x="272" y="14"/>
                    <a:pt x="155" y="52"/>
                    <a:pt x="87" y="113"/>
                  </a:cubicBezTo>
                  <a:cubicBezTo>
                    <a:pt x="26" y="166"/>
                    <a:pt x="0" y="245"/>
                    <a:pt x="12" y="309"/>
                  </a:cubicBezTo>
                  <a:cubicBezTo>
                    <a:pt x="22" y="366"/>
                    <a:pt x="66" y="433"/>
                    <a:pt x="132" y="480"/>
                  </a:cubicBezTo>
                  <a:cubicBezTo>
                    <a:pt x="248" y="560"/>
                    <a:pt x="421" y="604"/>
                    <a:pt x="579" y="609"/>
                  </a:cubicBezTo>
                  <a:cubicBezTo>
                    <a:pt x="673" y="426"/>
                    <a:pt x="764" y="248"/>
                    <a:pt x="852" y="76"/>
                  </a:cubicBezTo>
                  <a:cubicBezTo>
                    <a:pt x="749" y="29"/>
                    <a:pt x="616" y="0"/>
                    <a:pt x="478"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715;p69"/>
            <p:cNvSpPr/>
            <p:nvPr/>
          </p:nvSpPr>
          <p:spPr>
            <a:xfrm>
              <a:off x="5326025" y="4992650"/>
              <a:ext cx="13650" cy="6850"/>
            </a:xfrm>
            <a:custGeom>
              <a:avLst/>
              <a:gdLst/>
              <a:ahLst/>
              <a:cxnLst/>
              <a:rect l="l" t="t" r="r" b="b"/>
              <a:pathLst>
                <a:path w="546" h="274" extrusionOk="0">
                  <a:moveTo>
                    <a:pt x="372" y="0"/>
                  </a:moveTo>
                  <a:cubicBezTo>
                    <a:pt x="364" y="0"/>
                    <a:pt x="355" y="1"/>
                    <a:pt x="347" y="2"/>
                  </a:cubicBezTo>
                  <a:cubicBezTo>
                    <a:pt x="321" y="4"/>
                    <a:pt x="294" y="10"/>
                    <a:pt x="271" y="17"/>
                  </a:cubicBezTo>
                  <a:cubicBezTo>
                    <a:pt x="222" y="30"/>
                    <a:pt x="180" y="50"/>
                    <a:pt x="145" y="74"/>
                  </a:cubicBezTo>
                  <a:cubicBezTo>
                    <a:pt x="82" y="116"/>
                    <a:pt x="1" y="229"/>
                    <a:pt x="125" y="266"/>
                  </a:cubicBezTo>
                  <a:cubicBezTo>
                    <a:pt x="144" y="271"/>
                    <a:pt x="164" y="274"/>
                    <a:pt x="184" y="274"/>
                  </a:cubicBezTo>
                  <a:cubicBezTo>
                    <a:pt x="220" y="274"/>
                    <a:pt x="253" y="264"/>
                    <a:pt x="275" y="245"/>
                  </a:cubicBezTo>
                  <a:cubicBezTo>
                    <a:pt x="295" y="226"/>
                    <a:pt x="304" y="208"/>
                    <a:pt x="325" y="188"/>
                  </a:cubicBezTo>
                  <a:cubicBezTo>
                    <a:pt x="338" y="175"/>
                    <a:pt x="358" y="165"/>
                    <a:pt x="381" y="158"/>
                  </a:cubicBezTo>
                  <a:cubicBezTo>
                    <a:pt x="394" y="155"/>
                    <a:pt x="397" y="154"/>
                    <a:pt x="397" y="154"/>
                  </a:cubicBezTo>
                  <a:lnTo>
                    <a:pt x="397" y="154"/>
                  </a:lnTo>
                  <a:cubicBezTo>
                    <a:pt x="397" y="154"/>
                    <a:pt x="389" y="156"/>
                    <a:pt x="391" y="156"/>
                  </a:cubicBezTo>
                  <a:cubicBezTo>
                    <a:pt x="392" y="156"/>
                    <a:pt x="397" y="156"/>
                    <a:pt x="409" y="153"/>
                  </a:cubicBezTo>
                  <a:cubicBezTo>
                    <a:pt x="443" y="147"/>
                    <a:pt x="463" y="137"/>
                    <a:pt x="490" y="125"/>
                  </a:cubicBezTo>
                  <a:cubicBezTo>
                    <a:pt x="546" y="101"/>
                    <a:pt x="537" y="35"/>
                    <a:pt x="471" y="17"/>
                  </a:cubicBezTo>
                  <a:cubicBezTo>
                    <a:pt x="438" y="9"/>
                    <a:pt x="408"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716;p69"/>
            <p:cNvSpPr/>
            <p:nvPr/>
          </p:nvSpPr>
          <p:spPr>
            <a:xfrm>
              <a:off x="5332350" y="4998850"/>
              <a:ext cx="7125" cy="3900"/>
            </a:xfrm>
            <a:custGeom>
              <a:avLst/>
              <a:gdLst/>
              <a:ahLst/>
              <a:cxnLst/>
              <a:rect l="l" t="t" r="r" b="b"/>
              <a:pathLst>
                <a:path w="285" h="156" extrusionOk="0">
                  <a:moveTo>
                    <a:pt x="146" y="1"/>
                  </a:moveTo>
                  <a:cubicBezTo>
                    <a:pt x="113" y="1"/>
                    <a:pt x="80" y="8"/>
                    <a:pt x="56" y="23"/>
                  </a:cubicBezTo>
                  <a:cubicBezTo>
                    <a:pt x="2" y="54"/>
                    <a:pt x="0" y="112"/>
                    <a:pt x="70" y="138"/>
                  </a:cubicBezTo>
                  <a:cubicBezTo>
                    <a:pt x="66" y="136"/>
                    <a:pt x="63" y="134"/>
                    <a:pt x="61" y="133"/>
                  </a:cubicBezTo>
                  <a:lnTo>
                    <a:pt x="61" y="133"/>
                  </a:lnTo>
                  <a:cubicBezTo>
                    <a:pt x="65" y="135"/>
                    <a:pt x="71" y="138"/>
                    <a:pt x="78" y="142"/>
                  </a:cubicBezTo>
                  <a:cubicBezTo>
                    <a:pt x="90" y="144"/>
                    <a:pt x="100" y="148"/>
                    <a:pt x="110" y="151"/>
                  </a:cubicBezTo>
                  <a:cubicBezTo>
                    <a:pt x="124" y="154"/>
                    <a:pt x="138" y="156"/>
                    <a:pt x="152" y="156"/>
                  </a:cubicBezTo>
                  <a:cubicBezTo>
                    <a:pt x="163" y="156"/>
                    <a:pt x="174" y="155"/>
                    <a:pt x="183" y="154"/>
                  </a:cubicBezTo>
                  <a:cubicBezTo>
                    <a:pt x="225" y="150"/>
                    <a:pt x="269" y="128"/>
                    <a:pt x="276" y="102"/>
                  </a:cubicBezTo>
                  <a:cubicBezTo>
                    <a:pt x="283" y="84"/>
                    <a:pt x="284" y="70"/>
                    <a:pt x="273" y="54"/>
                  </a:cubicBezTo>
                  <a:cubicBezTo>
                    <a:pt x="264" y="38"/>
                    <a:pt x="247" y="24"/>
                    <a:pt x="223" y="14"/>
                  </a:cubicBezTo>
                  <a:cubicBezTo>
                    <a:pt x="199" y="5"/>
                    <a:pt x="172"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717;p69"/>
            <p:cNvSpPr/>
            <p:nvPr/>
          </p:nvSpPr>
          <p:spPr>
            <a:xfrm>
              <a:off x="5287225" y="5030400"/>
              <a:ext cx="24675" cy="18175"/>
            </a:xfrm>
            <a:custGeom>
              <a:avLst/>
              <a:gdLst/>
              <a:ahLst/>
              <a:cxnLst/>
              <a:rect l="l" t="t" r="r" b="b"/>
              <a:pathLst>
                <a:path w="987" h="727" extrusionOk="0">
                  <a:moveTo>
                    <a:pt x="814" y="1"/>
                  </a:moveTo>
                  <a:cubicBezTo>
                    <a:pt x="777" y="1"/>
                    <a:pt x="738" y="11"/>
                    <a:pt x="706" y="35"/>
                  </a:cubicBezTo>
                  <a:cubicBezTo>
                    <a:pt x="480" y="211"/>
                    <a:pt x="207" y="415"/>
                    <a:pt x="40" y="631"/>
                  </a:cubicBezTo>
                  <a:cubicBezTo>
                    <a:pt x="0" y="683"/>
                    <a:pt x="68" y="727"/>
                    <a:pt x="137" y="727"/>
                  </a:cubicBezTo>
                  <a:cubicBezTo>
                    <a:pt x="160" y="727"/>
                    <a:pt x="184" y="722"/>
                    <a:pt x="204" y="710"/>
                  </a:cubicBezTo>
                  <a:cubicBezTo>
                    <a:pt x="357" y="626"/>
                    <a:pt x="481" y="514"/>
                    <a:pt x="605" y="412"/>
                  </a:cubicBezTo>
                  <a:cubicBezTo>
                    <a:pt x="715" y="323"/>
                    <a:pt x="835" y="234"/>
                    <a:pt x="923" y="136"/>
                  </a:cubicBezTo>
                  <a:cubicBezTo>
                    <a:pt x="987" y="64"/>
                    <a:pt x="906"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718;p69"/>
            <p:cNvSpPr/>
            <p:nvPr/>
          </p:nvSpPr>
          <p:spPr>
            <a:xfrm>
              <a:off x="5312650" y="5021225"/>
              <a:ext cx="10025" cy="6850"/>
            </a:xfrm>
            <a:custGeom>
              <a:avLst/>
              <a:gdLst/>
              <a:ahLst/>
              <a:cxnLst/>
              <a:rect l="l" t="t" r="r" b="b"/>
              <a:pathLst>
                <a:path w="401" h="274" extrusionOk="0">
                  <a:moveTo>
                    <a:pt x="245" y="0"/>
                  </a:moveTo>
                  <a:cubicBezTo>
                    <a:pt x="201" y="0"/>
                    <a:pt x="156" y="14"/>
                    <a:pt x="131" y="39"/>
                  </a:cubicBezTo>
                  <a:cubicBezTo>
                    <a:pt x="83" y="82"/>
                    <a:pt x="1" y="140"/>
                    <a:pt x="6" y="198"/>
                  </a:cubicBezTo>
                  <a:cubicBezTo>
                    <a:pt x="9" y="236"/>
                    <a:pt x="50" y="273"/>
                    <a:pt x="111" y="273"/>
                  </a:cubicBezTo>
                  <a:cubicBezTo>
                    <a:pt x="118" y="273"/>
                    <a:pt x="126" y="273"/>
                    <a:pt x="135" y="272"/>
                  </a:cubicBezTo>
                  <a:cubicBezTo>
                    <a:pt x="237" y="255"/>
                    <a:pt x="295" y="188"/>
                    <a:pt x="355" y="137"/>
                  </a:cubicBezTo>
                  <a:cubicBezTo>
                    <a:pt x="401" y="96"/>
                    <a:pt x="375" y="42"/>
                    <a:pt x="318" y="15"/>
                  </a:cubicBezTo>
                  <a:cubicBezTo>
                    <a:pt x="296" y="5"/>
                    <a:pt x="271" y="0"/>
                    <a:pt x="2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719;p69"/>
            <p:cNvSpPr/>
            <p:nvPr/>
          </p:nvSpPr>
          <p:spPr>
            <a:xfrm>
              <a:off x="5210150" y="5027925"/>
              <a:ext cx="13325" cy="13250"/>
            </a:xfrm>
            <a:custGeom>
              <a:avLst/>
              <a:gdLst/>
              <a:ahLst/>
              <a:cxnLst/>
              <a:rect l="l" t="t" r="r" b="b"/>
              <a:pathLst>
                <a:path w="533" h="530" extrusionOk="0">
                  <a:moveTo>
                    <a:pt x="146" y="1"/>
                  </a:moveTo>
                  <a:cubicBezTo>
                    <a:pt x="105" y="1"/>
                    <a:pt x="64" y="20"/>
                    <a:pt x="44" y="52"/>
                  </a:cubicBezTo>
                  <a:cubicBezTo>
                    <a:pt x="0" y="128"/>
                    <a:pt x="59" y="214"/>
                    <a:pt x="96" y="278"/>
                  </a:cubicBezTo>
                  <a:cubicBezTo>
                    <a:pt x="139" y="354"/>
                    <a:pt x="194" y="426"/>
                    <a:pt x="258" y="495"/>
                  </a:cubicBezTo>
                  <a:cubicBezTo>
                    <a:pt x="278" y="517"/>
                    <a:pt x="315" y="530"/>
                    <a:pt x="355" y="530"/>
                  </a:cubicBezTo>
                  <a:cubicBezTo>
                    <a:pt x="375" y="530"/>
                    <a:pt x="395" y="526"/>
                    <a:pt x="415" y="520"/>
                  </a:cubicBezTo>
                  <a:cubicBezTo>
                    <a:pt x="440" y="513"/>
                    <a:pt x="459" y="503"/>
                    <a:pt x="477" y="488"/>
                  </a:cubicBezTo>
                  <a:cubicBezTo>
                    <a:pt x="519" y="453"/>
                    <a:pt x="533" y="404"/>
                    <a:pt x="500" y="371"/>
                  </a:cubicBezTo>
                  <a:cubicBezTo>
                    <a:pt x="440" y="312"/>
                    <a:pt x="383" y="248"/>
                    <a:pt x="337" y="183"/>
                  </a:cubicBezTo>
                  <a:cubicBezTo>
                    <a:pt x="297" y="126"/>
                    <a:pt x="271" y="41"/>
                    <a:pt x="191" y="9"/>
                  </a:cubicBezTo>
                  <a:cubicBezTo>
                    <a:pt x="177" y="3"/>
                    <a:pt x="161" y="1"/>
                    <a:pt x="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720;p69"/>
            <p:cNvSpPr/>
            <p:nvPr/>
          </p:nvSpPr>
          <p:spPr>
            <a:xfrm>
              <a:off x="5222275" y="5042325"/>
              <a:ext cx="8525" cy="6475"/>
            </a:xfrm>
            <a:custGeom>
              <a:avLst/>
              <a:gdLst/>
              <a:ahLst/>
              <a:cxnLst/>
              <a:rect l="l" t="t" r="r" b="b"/>
              <a:pathLst>
                <a:path w="341" h="259" extrusionOk="0">
                  <a:moveTo>
                    <a:pt x="134" y="0"/>
                  </a:moveTo>
                  <a:cubicBezTo>
                    <a:pt x="70" y="0"/>
                    <a:pt x="0" y="43"/>
                    <a:pt x="4" y="90"/>
                  </a:cubicBezTo>
                  <a:cubicBezTo>
                    <a:pt x="7" y="120"/>
                    <a:pt x="21" y="144"/>
                    <a:pt x="36" y="168"/>
                  </a:cubicBezTo>
                  <a:cubicBezTo>
                    <a:pt x="58" y="206"/>
                    <a:pt x="79" y="238"/>
                    <a:pt x="135" y="253"/>
                  </a:cubicBezTo>
                  <a:cubicBezTo>
                    <a:pt x="149" y="257"/>
                    <a:pt x="163" y="259"/>
                    <a:pt x="177" y="259"/>
                  </a:cubicBezTo>
                  <a:cubicBezTo>
                    <a:pt x="255" y="259"/>
                    <a:pt x="340" y="206"/>
                    <a:pt x="334" y="146"/>
                  </a:cubicBezTo>
                  <a:cubicBezTo>
                    <a:pt x="331" y="102"/>
                    <a:pt x="299" y="77"/>
                    <a:pt x="257" y="51"/>
                  </a:cubicBezTo>
                  <a:cubicBezTo>
                    <a:pt x="229" y="35"/>
                    <a:pt x="203" y="15"/>
                    <a:pt x="167" y="5"/>
                  </a:cubicBezTo>
                  <a:cubicBezTo>
                    <a:pt x="157" y="2"/>
                    <a:pt x="145"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721;p69"/>
            <p:cNvSpPr/>
            <p:nvPr/>
          </p:nvSpPr>
          <p:spPr>
            <a:xfrm>
              <a:off x="5222825" y="4984650"/>
              <a:ext cx="8050" cy="7175"/>
            </a:xfrm>
            <a:custGeom>
              <a:avLst/>
              <a:gdLst/>
              <a:ahLst/>
              <a:cxnLst/>
              <a:rect l="l" t="t" r="r" b="b"/>
              <a:pathLst>
                <a:path w="322" h="287" extrusionOk="0">
                  <a:moveTo>
                    <a:pt x="221" y="1"/>
                  </a:moveTo>
                  <a:cubicBezTo>
                    <a:pt x="179" y="1"/>
                    <a:pt x="132" y="15"/>
                    <a:pt x="103" y="44"/>
                  </a:cubicBezTo>
                  <a:cubicBezTo>
                    <a:pt x="48" y="102"/>
                    <a:pt x="0" y="185"/>
                    <a:pt x="0" y="246"/>
                  </a:cubicBezTo>
                  <a:cubicBezTo>
                    <a:pt x="0" y="272"/>
                    <a:pt x="33" y="286"/>
                    <a:pt x="70" y="286"/>
                  </a:cubicBezTo>
                  <a:cubicBezTo>
                    <a:pt x="98" y="286"/>
                    <a:pt x="129" y="279"/>
                    <a:pt x="152" y="262"/>
                  </a:cubicBezTo>
                  <a:cubicBezTo>
                    <a:pt x="227" y="209"/>
                    <a:pt x="286" y="127"/>
                    <a:pt x="307" y="65"/>
                  </a:cubicBezTo>
                  <a:cubicBezTo>
                    <a:pt x="322" y="24"/>
                    <a:pt x="276" y="1"/>
                    <a:pt x="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722;p69"/>
            <p:cNvSpPr/>
            <p:nvPr/>
          </p:nvSpPr>
          <p:spPr>
            <a:xfrm>
              <a:off x="5228575" y="4979825"/>
              <a:ext cx="5650" cy="3475"/>
            </a:xfrm>
            <a:custGeom>
              <a:avLst/>
              <a:gdLst/>
              <a:ahLst/>
              <a:cxnLst/>
              <a:rect l="l" t="t" r="r" b="b"/>
              <a:pathLst>
                <a:path w="226" h="139" extrusionOk="0">
                  <a:moveTo>
                    <a:pt x="141" y="0"/>
                  </a:moveTo>
                  <a:cubicBezTo>
                    <a:pt x="77" y="0"/>
                    <a:pt x="1" y="36"/>
                    <a:pt x="7" y="77"/>
                  </a:cubicBezTo>
                  <a:cubicBezTo>
                    <a:pt x="9" y="93"/>
                    <a:pt x="4" y="109"/>
                    <a:pt x="23" y="123"/>
                  </a:cubicBezTo>
                  <a:cubicBezTo>
                    <a:pt x="37" y="134"/>
                    <a:pt x="57" y="139"/>
                    <a:pt x="79" y="139"/>
                  </a:cubicBezTo>
                  <a:cubicBezTo>
                    <a:pt x="92" y="139"/>
                    <a:pt x="106" y="137"/>
                    <a:pt x="121" y="134"/>
                  </a:cubicBezTo>
                  <a:cubicBezTo>
                    <a:pt x="139" y="129"/>
                    <a:pt x="155" y="121"/>
                    <a:pt x="169" y="113"/>
                  </a:cubicBezTo>
                  <a:cubicBezTo>
                    <a:pt x="172" y="110"/>
                    <a:pt x="184" y="103"/>
                    <a:pt x="183" y="103"/>
                  </a:cubicBezTo>
                  <a:lnTo>
                    <a:pt x="183" y="103"/>
                  </a:lnTo>
                  <a:cubicBezTo>
                    <a:pt x="183" y="103"/>
                    <a:pt x="180" y="104"/>
                    <a:pt x="172" y="109"/>
                  </a:cubicBezTo>
                  <a:cubicBezTo>
                    <a:pt x="204" y="90"/>
                    <a:pt x="226" y="71"/>
                    <a:pt x="225" y="48"/>
                  </a:cubicBezTo>
                  <a:cubicBezTo>
                    <a:pt x="224" y="26"/>
                    <a:pt x="201" y="10"/>
                    <a:pt x="168" y="3"/>
                  </a:cubicBezTo>
                  <a:cubicBezTo>
                    <a:pt x="159" y="1"/>
                    <a:pt x="150" y="0"/>
                    <a:pt x="1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723;p69"/>
            <p:cNvSpPr/>
            <p:nvPr/>
          </p:nvSpPr>
          <p:spPr>
            <a:xfrm>
              <a:off x="5233400" y="4959400"/>
              <a:ext cx="10825" cy="6525"/>
            </a:xfrm>
            <a:custGeom>
              <a:avLst/>
              <a:gdLst/>
              <a:ahLst/>
              <a:cxnLst/>
              <a:rect l="l" t="t" r="r" b="b"/>
              <a:pathLst>
                <a:path w="433" h="261" extrusionOk="0">
                  <a:moveTo>
                    <a:pt x="303" y="1"/>
                  </a:moveTo>
                  <a:cubicBezTo>
                    <a:pt x="273" y="1"/>
                    <a:pt x="241" y="8"/>
                    <a:pt x="214" y="25"/>
                  </a:cubicBezTo>
                  <a:cubicBezTo>
                    <a:pt x="121" y="86"/>
                    <a:pt x="7" y="163"/>
                    <a:pt x="1" y="237"/>
                  </a:cubicBezTo>
                  <a:cubicBezTo>
                    <a:pt x="0" y="253"/>
                    <a:pt x="20" y="260"/>
                    <a:pt x="44" y="260"/>
                  </a:cubicBezTo>
                  <a:cubicBezTo>
                    <a:pt x="59" y="260"/>
                    <a:pt x="75" y="258"/>
                    <a:pt x="88" y="252"/>
                  </a:cubicBezTo>
                  <a:cubicBezTo>
                    <a:pt x="196" y="208"/>
                    <a:pt x="273" y="134"/>
                    <a:pt x="363" y="82"/>
                  </a:cubicBezTo>
                  <a:cubicBezTo>
                    <a:pt x="432" y="42"/>
                    <a:pt x="375" y="1"/>
                    <a:pt x="3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724;p69"/>
            <p:cNvSpPr/>
            <p:nvPr/>
          </p:nvSpPr>
          <p:spPr>
            <a:xfrm>
              <a:off x="5246050" y="4953750"/>
              <a:ext cx="7500" cy="3575"/>
            </a:xfrm>
            <a:custGeom>
              <a:avLst/>
              <a:gdLst/>
              <a:ahLst/>
              <a:cxnLst/>
              <a:rect l="l" t="t" r="r" b="b"/>
              <a:pathLst>
                <a:path w="300" h="143" extrusionOk="0">
                  <a:moveTo>
                    <a:pt x="202" y="0"/>
                  </a:moveTo>
                  <a:cubicBezTo>
                    <a:pt x="169" y="0"/>
                    <a:pt x="133" y="8"/>
                    <a:pt x="110" y="24"/>
                  </a:cubicBezTo>
                  <a:cubicBezTo>
                    <a:pt x="79" y="46"/>
                    <a:pt x="40" y="70"/>
                    <a:pt x="20" y="95"/>
                  </a:cubicBezTo>
                  <a:cubicBezTo>
                    <a:pt x="0" y="122"/>
                    <a:pt x="27" y="142"/>
                    <a:pt x="72" y="142"/>
                  </a:cubicBezTo>
                  <a:cubicBezTo>
                    <a:pt x="83" y="142"/>
                    <a:pt x="94" y="141"/>
                    <a:pt x="107" y="139"/>
                  </a:cubicBezTo>
                  <a:cubicBezTo>
                    <a:pt x="155" y="128"/>
                    <a:pt x="198" y="107"/>
                    <a:pt x="241" y="90"/>
                  </a:cubicBezTo>
                  <a:cubicBezTo>
                    <a:pt x="293" y="69"/>
                    <a:pt x="300" y="30"/>
                    <a:pt x="261" y="12"/>
                  </a:cubicBezTo>
                  <a:cubicBezTo>
                    <a:pt x="246" y="4"/>
                    <a:pt x="224" y="0"/>
                    <a:pt x="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725;p69"/>
            <p:cNvSpPr/>
            <p:nvPr/>
          </p:nvSpPr>
          <p:spPr>
            <a:xfrm>
              <a:off x="5252875" y="5000875"/>
              <a:ext cx="37050" cy="5700"/>
            </a:xfrm>
            <a:custGeom>
              <a:avLst/>
              <a:gdLst/>
              <a:ahLst/>
              <a:cxnLst/>
              <a:rect l="l" t="t" r="r" b="b"/>
              <a:pathLst>
                <a:path w="1482" h="228" extrusionOk="0">
                  <a:moveTo>
                    <a:pt x="1312" y="1"/>
                  </a:moveTo>
                  <a:cubicBezTo>
                    <a:pt x="1306" y="1"/>
                    <a:pt x="1299" y="1"/>
                    <a:pt x="1292" y="1"/>
                  </a:cubicBezTo>
                  <a:cubicBezTo>
                    <a:pt x="1068" y="21"/>
                    <a:pt x="849" y="45"/>
                    <a:pt x="627" y="69"/>
                  </a:cubicBezTo>
                  <a:cubicBezTo>
                    <a:pt x="435" y="90"/>
                    <a:pt x="222" y="98"/>
                    <a:pt x="45" y="162"/>
                  </a:cubicBezTo>
                  <a:cubicBezTo>
                    <a:pt x="11" y="174"/>
                    <a:pt x="1" y="205"/>
                    <a:pt x="40" y="212"/>
                  </a:cubicBezTo>
                  <a:cubicBezTo>
                    <a:pt x="100" y="223"/>
                    <a:pt x="164" y="227"/>
                    <a:pt x="229" y="227"/>
                  </a:cubicBezTo>
                  <a:cubicBezTo>
                    <a:pt x="352" y="227"/>
                    <a:pt x="481" y="213"/>
                    <a:pt x="604" y="205"/>
                  </a:cubicBezTo>
                  <a:cubicBezTo>
                    <a:pt x="845" y="190"/>
                    <a:pt x="1084" y="174"/>
                    <a:pt x="1325" y="151"/>
                  </a:cubicBezTo>
                  <a:cubicBezTo>
                    <a:pt x="1482" y="138"/>
                    <a:pt x="1455"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726;p69"/>
            <p:cNvSpPr/>
            <p:nvPr/>
          </p:nvSpPr>
          <p:spPr>
            <a:xfrm>
              <a:off x="5292200" y="4999175"/>
              <a:ext cx="16600" cy="4250"/>
            </a:xfrm>
            <a:custGeom>
              <a:avLst/>
              <a:gdLst/>
              <a:ahLst/>
              <a:cxnLst/>
              <a:rect l="l" t="t" r="r" b="b"/>
              <a:pathLst>
                <a:path w="664" h="170" extrusionOk="0">
                  <a:moveTo>
                    <a:pt x="490" y="1"/>
                  </a:moveTo>
                  <a:cubicBezTo>
                    <a:pt x="484" y="1"/>
                    <a:pt x="479" y="1"/>
                    <a:pt x="472" y="1"/>
                  </a:cubicBezTo>
                  <a:cubicBezTo>
                    <a:pt x="349" y="11"/>
                    <a:pt x="209" y="29"/>
                    <a:pt x="92" y="58"/>
                  </a:cubicBezTo>
                  <a:cubicBezTo>
                    <a:pt x="0" y="83"/>
                    <a:pt x="31" y="161"/>
                    <a:pt x="119" y="168"/>
                  </a:cubicBezTo>
                  <a:cubicBezTo>
                    <a:pt x="137" y="169"/>
                    <a:pt x="156" y="169"/>
                    <a:pt x="176" y="169"/>
                  </a:cubicBezTo>
                  <a:cubicBezTo>
                    <a:pt x="286" y="169"/>
                    <a:pt x="409" y="158"/>
                    <a:pt x="514" y="145"/>
                  </a:cubicBezTo>
                  <a:cubicBezTo>
                    <a:pt x="664" y="125"/>
                    <a:pt x="627" y="1"/>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727;p69"/>
            <p:cNvSpPr/>
            <p:nvPr/>
          </p:nvSpPr>
          <p:spPr>
            <a:xfrm>
              <a:off x="5292600" y="4969775"/>
              <a:ext cx="31300" cy="18900"/>
            </a:xfrm>
            <a:custGeom>
              <a:avLst/>
              <a:gdLst/>
              <a:ahLst/>
              <a:cxnLst/>
              <a:rect l="l" t="t" r="r" b="b"/>
              <a:pathLst>
                <a:path w="1252" h="756" extrusionOk="0">
                  <a:moveTo>
                    <a:pt x="69" y="0"/>
                  </a:moveTo>
                  <a:cubicBezTo>
                    <a:pt x="34" y="0"/>
                    <a:pt x="1" y="22"/>
                    <a:pt x="17" y="41"/>
                  </a:cubicBezTo>
                  <a:cubicBezTo>
                    <a:pt x="120" y="157"/>
                    <a:pt x="293" y="260"/>
                    <a:pt x="446" y="366"/>
                  </a:cubicBezTo>
                  <a:cubicBezTo>
                    <a:pt x="618" y="486"/>
                    <a:pt x="799" y="608"/>
                    <a:pt x="983" y="732"/>
                  </a:cubicBezTo>
                  <a:cubicBezTo>
                    <a:pt x="1008" y="749"/>
                    <a:pt x="1037" y="756"/>
                    <a:pt x="1067" y="756"/>
                  </a:cubicBezTo>
                  <a:cubicBezTo>
                    <a:pt x="1160" y="756"/>
                    <a:pt x="1251" y="686"/>
                    <a:pt x="1170" y="635"/>
                  </a:cubicBezTo>
                  <a:cubicBezTo>
                    <a:pt x="978" y="517"/>
                    <a:pt x="790" y="399"/>
                    <a:pt x="606" y="288"/>
                  </a:cubicBezTo>
                  <a:cubicBezTo>
                    <a:pt x="442" y="188"/>
                    <a:pt x="286" y="79"/>
                    <a:pt x="95" y="5"/>
                  </a:cubicBezTo>
                  <a:cubicBezTo>
                    <a:pt x="87" y="2"/>
                    <a:pt x="78"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728;p69"/>
            <p:cNvSpPr/>
            <p:nvPr/>
          </p:nvSpPr>
          <p:spPr>
            <a:xfrm>
              <a:off x="5283200" y="4964275"/>
              <a:ext cx="7800" cy="4025"/>
            </a:xfrm>
            <a:custGeom>
              <a:avLst/>
              <a:gdLst/>
              <a:ahLst/>
              <a:cxnLst/>
              <a:rect l="l" t="t" r="r" b="b"/>
              <a:pathLst>
                <a:path w="312" h="161" extrusionOk="0">
                  <a:moveTo>
                    <a:pt x="105" y="0"/>
                  </a:moveTo>
                  <a:cubicBezTo>
                    <a:pt x="56" y="0"/>
                    <a:pt x="0" y="23"/>
                    <a:pt x="12" y="53"/>
                  </a:cubicBezTo>
                  <a:cubicBezTo>
                    <a:pt x="22" y="77"/>
                    <a:pt x="48" y="96"/>
                    <a:pt x="75" y="113"/>
                  </a:cubicBezTo>
                  <a:cubicBezTo>
                    <a:pt x="87" y="123"/>
                    <a:pt x="100" y="132"/>
                    <a:pt x="112" y="139"/>
                  </a:cubicBezTo>
                  <a:cubicBezTo>
                    <a:pt x="136" y="155"/>
                    <a:pt x="162" y="160"/>
                    <a:pt x="199" y="161"/>
                  </a:cubicBezTo>
                  <a:cubicBezTo>
                    <a:pt x="201" y="161"/>
                    <a:pt x="202" y="161"/>
                    <a:pt x="204" y="161"/>
                  </a:cubicBezTo>
                  <a:cubicBezTo>
                    <a:pt x="270" y="161"/>
                    <a:pt x="312" y="127"/>
                    <a:pt x="309" y="94"/>
                  </a:cubicBezTo>
                  <a:cubicBezTo>
                    <a:pt x="307" y="63"/>
                    <a:pt x="259" y="50"/>
                    <a:pt x="220" y="34"/>
                  </a:cubicBezTo>
                  <a:cubicBezTo>
                    <a:pt x="190" y="21"/>
                    <a:pt x="162" y="6"/>
                    <a:pt x="122" y="1"/>
                  </a:cubicBezTo>
                  <a:cubicBezTo>
                    <a:pt x="117" y="0"/>
                    <a:pt x="111"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729;p69"/>
            <p:cNvSpPr/>
            <p:nvPr/>
          </p:nvSpPr>
          <p:spPr>
            <a:xfrm>
              <a:off x="5275025" y="4959925"/>
              <a:ext cx="6300" cy="3150"/>
            </a:xfrm>
            <a:custGeom>
              <a:avLst/>
              <a:gdLst/>
              <a:ahLst/>
              <a:cxnLst/>
              <a:rect l="l" t="t" r="r" b="b"/>
              <a:pathLst>
                <a:path w="252" h="126" extrusionOk="0">
                  <a:moveTo>
                    <a:pt x="50" y="86"/>
                  </a:moveTo>
                  <a:lnTo>
                    <a:pt x="50" y="86"/>
                  </a:lnTo>
                  <a:cubicBezTo>
                    <a:pt x="50" y="86"/>
                    <a:pt x="50" y="86"/>
                    <a:pt x="51" y="86"/>
                  </a:cubicBezTo>
                  <a:lnTo>
                    <a:pt x="50" y="86"/>
                  </a:lnTo>
                  <a:lnTo>
                    <a:pt x="50" y="86"/>
                  </a:lnTo>
                  <a:cubicBezTo>
                    <a:pt x="50" y="86"/>
                    <a:pt x="50" y="86"/>
                    <a:pt x="50" y="86"/>
                  </a:cubicBezTo>
                  <a:close/>
                  <a:moveTo>
                    <a:pt x="50" y="86"/>
                  </a:moveTo>
                  <a:lnTo>
                    <a:pt x="50" y="86"/>
                  </a:lnTo>
                  <a:cubicBezTo>
                    <a:pt x="50" y="86"/>
                    <a:pt x="50" y="87"/>
                    <a:pt x="50" y="87"/>
                  </a:cubicBezTo>
                  <a:lnTo>
                    <a:pt x="50" y="87"/>
                  </a:lnTo>
                  <a:cubicBezTo>
                    <a:pt x="50" y="86"/>
                    <a:pt x="50" y="86"/>
                    <a:pt x="50" y="86"/>
                  </a:cubicBezTo>
                  <a:close/>
                  <a:moveTo>
                    <a:pt x="104" y="0"/>
                  </a:moveTo>
                  <a:cubicBezTo>
                    <a:pt x="88" y="0"/>
                    <a:pt x="72" y="2"/>
                    <a:pt x="57" y="7"/>
                  </a:cubicBezTo>
                  <a:cubicBezTo>
                    <a:pt x="17" y="18"/>
                    <a:pt x="0" y="40"/>
                    <a:pt x="12" y="62"/>
                  </a:cubicBezTo>
                  <a:cubicBezTo>
                    <a:pt x="17" y="70"/>
                    <a:pt x="29" y="76"/>
                    <a:pt x="42" y="82"/>
                  </a:cubicBezTo>
                  <a:lnTo>
                    <a:pt x="42" y="82"/>
                  </a:lnTo>
                  <a:cubicBezTo>
                    <a:pt x="42" y="82"/>
                    <a:pt x="42" y="82"/>
                    <a:pt x="42" y="82"/>
                  </a:cubicBezTo>
                  <a:lnTo>
                    <a:pt x="42" y="82"/>
                  </a:lnTo>
                  <a:cubicBezTo>
                    <a:pt x="43" y="82"/>
                    <a:pt x="46" y="84"/>
                    <a:pt x="48" y="85"/>
                  </a:cubicBezTo>
                  <a:lnTo>
                    <a:pt x="48" y="85"/>
                  </a:lnTo>
                  <a:cubicBezTo>
                    <a:pt x="48" y="85"/>
                    <a:pt x="48" y="85"/>
                    <a:pt x="48" y="85"/>
                  </a:cubicBezTo>
                  <a:lnTo>
                    <a:pt x="48" y="85"/>
                  </a:lnTo>
                  <a:cubicBezTo>
                    <a:pt x="47" y="85"/>
                    <a:pt x="47" y="85"/>
                    <a:pt x="46" y="84"/>
                  </a:cubicBezTo>
                  <a:cubicBezTo>
                    <a:pt x="45" y="84"/>
                    <a:pt x="44" y="83"/>
                    <a:pt x="42" y="82"/>
                  </a:cubicBezTo>
                  <a:lnTo>
                    <a:pt x="42" y="82"/>
                  </a:lnTo>
                  <a:cubicBezTo>
                    <a:pt x="42" y="83"/>
                    <a:pt x="46" y="85"/>
                    <a:pt x="48" y="86"/>
                  </a:cubicBezTo>
                  <a:lnTo>
                    <a:pt x="48" y="86"/>
                  </a:lnTo>
                  <a:cubicBezTo>
                    <a:pt x="48" y="86"/>
                    <a:pt x="48" y="86"/>
                    <a:pt x="48" y="85"/>
                  </a:cubicBezTo>
                  <a:lnTo>
                    <a:pt x="48" y="85"/>
                  </a:lnTo>
                  <a:cubicBezTo>
                    <a:pt x="48" y="85"/>
                    <a:pt x="48" y="85"/>
                    <a:pt x="49" y="86"/>
                  </a:cubicBezTo>
                  <a:lnTo>
                    <a:pt x="49" y="86"/>
                  </a:lnTo>
                  <a:cubicBezTo>
                    <a:pt x="49" y="86"/>
                    <a:pt x="49" y="86"/>
                    <a:pt x="49" y="86"/>
                  </a:cubicBezTo>
                  <a:lnTo>
                    <a:pt x="49" y="86"/>
                  </a:lnTo>
                  <a:cubicBezTo>
                    <a:pt x="49" y="86"/>
                    <a:pt x="49" y="86"/>
                    <a:pt x="48" y="86"/>
                  </a:cubicBezTo>
                  <a:lnTo>
                    <a:pt x="48" y="86"/>
                  </a:lnTo>
                  <a:cubicBezTo>
                    <a:pt x="52" y="99"/>
                    <a:pt x="71" y="109"/>
                    <a:pt x="89" y="117"/>
                  </a:cubicBezTo>
                  <a:cubicBezTo>
                    <a:pt x="101" y="123"/>
                    <a:pt x="118" y="126"/>
                    <a:pt x="135" y="126"/>
                  </a:cubicBezTo>
                  <a:cubicBezTo>
                    <a:pt x="157" y="126"/>
                    <a:pt x="180" y="122"/>
                    <a:pt x="198" y="115"/>
                  </a:cubicBezTo>
                  <a:cubicBezTo>
                    <a:pt x="234" y="102"/>
                    <a:pt x="251" y="80"/>
                    <a:pt x="248" y="60"/>
                  </a:cubicBezTo>
                  <a:cubicBezTo>
                    <a:pt x="244" y="36"/>
                    <a:pt x="212" y="20"/>
                    <a:pt x="177" y="12"/>
                  </a:cubicBezTo>
                  <a:cubicBezTo>
                    <a:pt x="156" y="6"/>
                    <a:pt x="130"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730;p69"/>
            <p:cNvSpPr/>
            <p:nvPr/>
          </p:nvSpPr>
          <p:spPr>
            <a:xfrm>
              <a:off x="5338325" y="4954625"/>
              <a:ext cx="10750" cy="29400"/>
            </a:xfrm>
            <a:custGeom>
              <a:avLst/>
              <a:gdLst/>
              <a:ahLst/>
              <a:cxnLst/>
              <a:rect l="l" t="t" r="r" b="b"/>
              <a:pathLst>
                <a:path w="430" h="1176" extrusionOk="0">
                  <a:moveTo>
                    <a:pt x="329" y="1"/>
                  </a:moveTo>
                  <a:cubicBezTo>
                    <a:pt x="323" y="1"/>
                    <a:pt x="317" y="2"/>
                    <a:pt x="312" y="5"/>
                  </a:cubicBezTo>
                  <a:cubicBezTo>
                    <a:pt x="227" y="52"/>
                    <a:pt x="229" y="112"/>
                    <a:pt x="211" y="175"/>
                  </a:cubicBezTo>
                  <a:cubicBezTo>
                    <a:pt x="186" y="272"/>
                    <a:pt x="163" y="369"/>
                    <a:pt x="141" y="468"/>
                  </a:cubicBezTo>
                  <a:cubicBezTo>
                    <a:pt x="95" y="674"/>
                    <a:pt x="52" y="886"/>
                    <a:pt x="9" y="1106"/>
                  </a:cubicBezTo>
                  <a:cubicBezTo>
                    <a:pt x="1" y="1152"/>
                    <a:pt x="62" y="1176"/>
                    <a:pt x="126" y="1176"/>
                  </a:cubicBezTo>
                  <a:cubicBezTo>
                    <a:pt x="188" y="1176"/>
                    <a:pt x="252" y="1154"/>
                    <a:pt x="260" y="1109"/>
                  </a:cubicBezTo>
                  <a:cubicBezTo>
                    <a:pt x="296" y="896"/>
                    <a:pt x="327" y="690"/>
                    <a:pt x="355" y="491"/>
                  </a:cubicBezTo>
                  <a:cubicBezTo>
                    <a:pt x="369" y="399"/>
                    <a:pt x="380" y="308"/>
                    <a:pt x="390" y="217"/>
                  </a:cubicBezTo>
                  <a:cubicBezTo>
                    <a:pt x="396" y="145"/>
                    <a:pt x="430" y="68"/>
                    <a:pt x="355" y="8"/>
                  </a:cubicBezTo>
                  <a:cubicBezTo>
                    <a:pt x="349" y="3"/>
                    <a:pt x="339"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731;p69"/>
            <p:cNvSpPr/>
            <p:nvPr/>
          </p:nvSpPr>
          <p:spPr>
            <a:xfrm>
              <a:off x="5321800" y="4936525"/>
              <a:ext cx="17175" cy="2500"/>
            </a:xfrm>
            <a:custGeom>
              <a:avLst/>
              <a:gdLst/>
              <a:ahLst/>
              <a:cxnLst/>
              <a:rect l="l" t="t" r="r" b="b"/>
              <a:pathLst>
                <a:path w="687" h="100" extrusionOk="0">
                  <a:moveTo>
                    <a:pt x="481" y="0"/>
                  </a:moveTo>
                  <a:cubicBezTo>
                    <a:pt x="413" y="0"/>
                    <a:pt x="342" y="7"/>
                    <a:pt x="279" y="11"/>
                  </a:cubicBezTo>
                  <a:cubicBezTo>
                    <a:pt x="197" y="18"/>
                    <a:pt x="48" y="20"/>
                    <a:pt x="7" y="62"/>
                  </a:cubicBezTo>
                  <a:cubicBezTo>
                    <a:pt x="1" y="68"/>
                    <a:pt x="1" y="73"/>
                    <a:pt x="9" y="77"/>
                  </a:cubicBezTo>
                  <a:cubicBezTo>
                    <a:pt x="37" y="94"/>
                    <a:pt x="89" y="98"/>
                    <a:pt x="143" y="98"/>
                  </a:cubicBezTo>
                  <a:cubicBezTo>
                    <a:pt x="193" y="98"/>
                    <a:pt x="244" y="95"/>
                    <a:pt x="283" y="95"/>
                  </a:cubicBezTo>
                  <a:cubicBezTo>
                    <a:pt x="346" y="95"/>
                    <a:pt x="412" y="100"/>
                    <a:pt x="476" y="100"/>
                  </a:cubicBezTo>
                  <a:cubicBezTo>
                    <a:pt x="527" y="100"/>
                    <a:pt x="577" y="97"/>
                    <a:pt x="624" y="88"/>
                  </a:cubicBezTo>
                  <a:cubicBezTo>
                    <a:pt x="687" y="74"/>
                    <a:pt x="682" y="28"/>
                    <a:pt x="629" y="16"/>
                  </a:cubicBezTo>
                  <a:cubicBezTo>
                    <a:pt x="585" y="4"/>
                    <a:pt x="533"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732;p69"/>
            <p:cNvSpPr/>
            <p:nvPr/>
          </p:nvSpPr>
          <p:spPr>
            <a:xfrm>
              <a:off x="5316775" y="4942000"/>
              <a:ext cx="7875" cy="2075"/>
            </a:xfrm>
            <a:custGeom>
              <a:avLst/>
              <a:gdLst/>
              <a:ahLst/>
              <a:cxnLst/>
              <a:rect l="l" t="t" r="r" b="b"/>
              <a:pathLst>
                <a:path w="315" h="83" extrusionOk="0">
                  <a:moveTo>
                    <a:pt x="235" y="1"/>
                  </a:moveTo>
                  <a:cubicBezTo>
                    <a:pt x="228" y="1"/>
                    <a:pt x="220" y="1"/>
                    <a:pt x="212" y="3"/>
                  </a:cubicBezTo>
                  <a:cubicBezTo>
                    <a:pt x="148" y="11"/>
                    <a:pt x="65" y="23"/>
                    <a:pt x="19" y="49"/>
                  </a:cubicBezTo>
                  <a:cubicBezTo>
                    <a:pt x="1" y="57"/>
                    <a:pt x="1" y="76"/>
                    <a:pt x="31" y="80"/>
                  </a:cubicBezTo>
                  <a:cubicBezTo>
                    <a:pt x="54" y="82"/>
                    <a:pt x="77" y="82"/>
                    <a:pt x="100" y="82"/>
                  </a:cubicBezTo>
                  <a:cubicBezTo>
                    <a:pt x="129" y="82"/>
                    <a:pt x="159" y="81"/>
                    <a:pt x="189" y="81"/>
                  </a:cubicBezTo>
                  <a:cubicBezTo>
                    <a:pt x="201" y="81"/>
                    <a:pt x="213" y="82"/>
                    <a:pt x="225" y="82"/>
                  </a:cubicBezTo>
                  <a:cubicBezTo>
                    <a:pt x="227" y="82"/>
                    <a:pt x="229" y="82"/>
                    <a:pt x="231" y="82"/>
                  </a:cubicBezTo>
                  <a:cubicBezTo>
                    <a:pt x="278" y="82"/>
                    <a:pt x="315" y="56"/>
                    <a:pt x="311" y="36"/>
                  </a:cubicBezTo>
                  <a:cubicBezTo>
                    <a:pt x="308" y="16"/>
                    <a:pt x="275"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733;p69"/>
            <p:cNvSpPr/>
            <p:nvPr/>
          </p:nvSpPr>
          <p:spPr>
            <a:xfrm>
              <a:off x="5258350" y="5054475"/>
              <a:ext cx="17325" cy="9275"/>
            </a:xfrm>
            <a:custGeom>
              <a:avLst/>
              <a:gdLst/>
              <a:ahLst/>
              <a:cxnLst/>
              <a:rect l="l" t="t" r="r" b="b"/>
              <a:pathLst>
                <a:path w="693" h="371" extrusionOk="0">
                  <a:moveTo>
                    <a:pt x="133" y="0"/>
                  </a:moveTo>
                  <a:cubicBezTo>
                    <a:pt x="67" y="0"/>
                    <a:pt x="1" y="48"/>
                    <a:pt x="29" y="97"/>
                  </a:cubicBezTo>
                  <a:cubicBezTo>
                    <a:pt x="92" y="204"/>
                    <a:pt x="234" y="291"/>
                    <a:pt x="369" y="353"/>
                  </a:cubicBezTo>
                  <a:cubicBezTo>
                    <a:pt x="396" y="366"/>
                    <a:pt x="423" y="371"/>
                    <a:pt x="449" y="371"/>
                  </a:cubicBezTo>
                  <a:cubicBezTo>
                    <a:pt x="582" y="371"/>
                    <a:pt x="693" y="238"/>
                    <a:pt x="563" y="173"/>
                  </a:cubicBezTo>
                  <a:cubicBezTo>
                    <a:pt x="439" y="111"/>
                    <a:pt x="303" y="35"/>
                    <a:pt x="159" y="3"/>
                  </a:cubicBezTo>
                  <a:cubicBezTo>
                    <a:pt x="150" y="1"/>
                    <a:pt x="142" y="0"/>
                    <a:pt x="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734;p69"/>
            <p:cNvSpPr/>
            <p:nvPr/>
          </p:nvSpPr>
          <p:spPr>
            <a:xfrm>
              <a:off x="5274500" y="5061375"/>
              <a:ext cx="10550" cy="5775"/>
            </a:xfrm>
            <a:custGeom>
              <a:avLst/>
              <a:gdLst/>
              <a:ahLst/>
              <a:cxnLst/>
              <a:rect l="l" t="t" r="r" b="b"/>
              <a:pathLst>
                <a:path w="422" h="231" extrusionOk="0">
                  <a:moveTo>
                    <a:pt x="152" y="0"/>
                  </a:moveTo>
                  <a:cubicBezTo>
                    <a:pt x="97" y="0"/>
                    <a:pt x="50" y="22"/>
                    <a:pt x="26" y="59"/>
                  </a:cubicBezTo>
                  <a:cubicBezTo>
                    <a:pt x="0" y="98"/>
                    <a:pt x="22" y="140"/>
                    <a:pt x="61" y="165"/>
                  </a:cubicBezTo>
                  <a:cubicBezTo>
                    <a:pt x="98" y="190"/>
                    <a:pt x="145" y="211"/>
                    <a:pt x="192" y="224"/>
                  </a:cubicBezTo>
                  <a:cubicBezTo>
                    <a:pt x="208" y="228"/>
                    <a:pt x="225" y="230"/>
                    <a:pt x="241" y="230"/>
                  </a:cubicBezTo>
                  <a:cubicBezTo>
                    <a:pt x="302" y="230"/>
                    <a:pt x="359" y="202"/>
                    <a:pt x="387" y="159"/>
                  </a:cubicBezTo>
                  <a:cubicBezTo>
                    <a:pt x="422" y="103"/>
                    <a:pt x="379" y="38"/>
                    <a:pt x="309" y="20"/>
                  </a:cubicBezTo>
                  <a:cubicBezTo>
                    <a:pt x="262" y="6"/>
                    <a:pt x="207" y="1"/>
                    <a:pt x="156" y="0"/>
                  </a:cubicBezTo>
                  <a:cubicBezTo>
                    <a:pt x="155" y="0"/>
                    <a:pt x="153" y="0"/>
                    <a:pt x="1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735;p69"/>
            <p:cNvSpPr/>
            <p:nvPr/>
          </p:nvSpPr>
          <p:spPr>
            <a:xfrm>
              <a:off x="5352950" y="4942500"/>
              <a:ext cx="12625" cy="3250"/>
            </a:xfrm>
            <a:custGeom>
              <a:avLst/>
              <a:gdLst/>
              <a:ahLst/>
              <a:cxnLst/>
              <a:rect l="l" t="t" r="r" b="b"/>
              <a:pathLst>
                <a:path w="505" h="130" extrusionOk="0">
                  <a:moveTo>
                    <a:pt x="120" y="1"/>
                  </a:moveTo>
                  <a:cubicBezTo>
                    <a:pt x="84" y="1"/>
                    <a:pt x="48" y="5"/>
                    <a:pt x="22" y="19"/>
                  </a:cubicBezTo>
                  <a:cubicBezTo>
                    <a:pt x="5" y="27"/>
                    <a:pt x="0" y="40"/>
                    <a:pt x="12" y="53"/>
                  </a:cubicBezTo>
                  <a:cubicBezTo>
                    <a:pt x="39" y="76"/>
                    <a:pt x="94" y="82"/>
                    <a:pt x="143" y="90"/>
                  </a:cubicBezTo>
                  <a:cubicBezTo>
                    <a:pt x="194" y="99"/>
                    <a:pt x="244" y="112"/>
                    <a:pt x="294" y="124"/>
                  </a:cubicBezTo>
                  <a:cubicBezTo>
                    <a:pt x="312" y="128"/>
                    <a:pt x="329" y="130"/>
                    <a:pt x="345" y="130"/>
                  </a:cubicBezTo>
                  <a:cubicBezTo>
                    <a:pt x="443" y="130"/>
                    <a:pt x="504" y="62"/>
                    <a:pt x="398" y="36"/>
                  </a:cubicBezTo>
                  <a:cubicBezTo>
                    <a:pt x="335" y="20"/>
                    <a:pt x="269" y="10"/>
                    <a:pt x="199" y="5"/>
                  </a:cubicBezTo>
                  <a:cubicBezTo>
                    <a:pt x="175" y="3"/>
                    <a:pt x="147"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736;p69"/>
            <p:cNvSpPr/>
            <p:nvPr/>
          </p:nvSpPr>
          <p:spPr>
            <a:xfrm>
              <a:off x="4954850" y="4729000"/>
              <a:ext cx="233300" cy="146050"/>
            </a:xfrm>
            <a:custGeom>
              <a:avLst/>
              <a:gdLst/>
              <a:ahLst/>
              <a:cxnLst/>
              <a:rect l="l" t="t" r="r" b="b"/>
              <a:pathLst>
                <a:path w="9332" h="5842" extrusionOk="0">
                  <a:moveTo>
                    <a:pt x="1891" y="1"/>
                  </a:moveTo>
                  <a:cubicBezTo>
                    <a:pt x="1846" y="1"/>
                    <a:pt x="1801" y="11"/>
                    <a:pt x="1769" y="34"/>
                  </a:cubicBezTo>
                  <a:cubicBezTo>
                    <a:pt x="283" y="1101"/>
                    <a:pt x="0" y="2832"/>
                    <a:pt x="965" y="4160"/>
                  </a:cubicBezTo>
                  <a:cubicBezTo>
                    <a:pt x="1589" y="4989"/>
                    <a:pt x="2816" y="5576"/>
                    <a:pt x="4055" y="5779"/>
                  </a:cubicBezTo>
                  <a:cubicBezTo>
                    <a:pt x="4311" y="5821"/>
                    <a:pt x="4569" y="5841"/>
                    <a:pt x="4825" y="5841"/>
                  </a:cubicBezTo>
                  <a:cubicBezTo>
                    <a:pt x="5909" y="5841"/>
                    <a:pt x="6966" y="5485"/>
                    <a:pt x="7821" y="4959"/>
                  </a:cubicBezTo>
                  <a:cubicBezTo>
                    <a:pt x="8438" y="4579"/>
                    <a:pt x="8948" y="4104"/>
                    <a:pt x="9288" y="3573"/>
                  </a:cubicBezTo>
                  <a:cubicBezTo>
                    <a:pt x="9332" y="3503"/>
                    <a:pt x="9309" y="3423"/>
                    <a:pt x="9223" y="3379"/>
                  </a:cubicBezTo>
                  <a:cubicBezTo>
                    <a:pt x="7391" y="2444"/>
                    <a:pt x="5496" y="1616"/>
                    <a:pt x="3644" y="776"/>
                  </a:cubicBezTo>
                  <a:cubicBezTo>
                    <a:pt x="3090" y="525"/>
                    <a:pt x="2538" y="274"/>
                    <a:pt x="1990" y="21"/>
                  </a:cubicBezTo>
                  <a:cubicBezTo>
                    <a:pt x="1963" y="8"/>
                    <a:pt x="1927" y="1"/>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737;p69"/>
            <p:cNvSpPr/>
            <p:nvPr/>
          </p:nvSpPr>
          <p:spPr>
            <a:xfrm>
              <a:off x="4975875" y="4732800"/>
              <a:ext cx="202125" cy="126475"/>
            </a:xfrm>
            <a:custGeom>
              <a:avLst/>
              <a:gdLst/>
              <a:ahLst/>
              <a:cxnLst/>
              <a:rect l="l" t="t" r="r" b="b"/>
              <a:pathLst>
                <a:path w="8085" h="5059" extrusionOk="0">
                  <a:moveTo>
                    <a:pt x="1439" y="0"/>
                  </a:moveTo>
                  <a:cubicBezTo>
                    <a:pt x="0" y="1016"/>
                    <a:pt x="24" y="2710"/>
                    <a:pt x="761" y="3641"/>
                  </a:cubicBezTo>
                  <a:cubicBezTo>
                    <a:pt x="1454" y="4517"/>
                    <a:pt x="2807" y="5058"/>
                    <a:pt x="4179" y="5058"/>
                  </a:cubicBezTo>
                  <a:cubicBezTo>
                    <a:pt x="4302" y="5058"/>
                    <a:pt x="4424" y="5054"/>
                    <a:pt x="4547" y="5045"/>
                  </a:cubicBezTo>
                  <a:cubicBezTo>
                    <a:pt x="6016" y="4941"/>
                    <a:pt x="7476" y="4029"/>
                    <a:pt x="8085" y="3074"/>
                  </a:cubicBezTo>
                  <a:cubicBezTo>
                    <a:pt x="6361" y="2194"/>
                    <a:pt x="3628" y="1013"/>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738;p69"/>
            <p:cNvSpPr/>
            <p:nvPr/>
          </p:nvSpPr>
          <p:spPr>
            <a:xfrm>
              <a:off x="4986200" y="4738475"/>
              <a:ext cx="181700" cy="114150"/>
            </a:xfrm>
            <a:custGeom>
              <a:avLst/>
              <a:gdLst/>
              <a:ahLst/>
              <a:cxnLst/>
              <a:rect l="l" t="t" r="r" b="b"/>
              <a:pathLst>
                <a:path w="7268" h="4566" extrusionOk="0">
                  <a:moveTo>
                    <a:pt x="1259" y="0"/>
                  </a:moveTo>
                  <a:cubicBezTo>
                    <a:pt x="39" y="847"/>
                    <a:pt x="0" y="2488"/>
                    <a:pt x="682" y="3296"/>
                  </a:cubicBezTo>
                  <a:cubicBezTo>
                    <a:pt x="1339" y="4075"/>
                    <a:pt x="2592" y="4565"/>
                    <a:pt x="3827" y="4565"/>
                  </a:cubicBezTo>
                  <a:cubicBezTo>
                    <a:pt x="3898" y="4565"/>
                    <a:pt x="3970" y="4564"/>
                    <a:pt x="4041" y="4560"/>
                  </a:cubicBezTo>
                  <a:cubicBezTo>
                    <a:pt x="5325" y="4502"/>
                    <a:pt x="6758" y="3595"/>
                    <a:pt x="7268" y="2793"/>
                  </a:cubicBezTo>
                  <a:cubicBezTo>
                    <a:pt x="5725" y="2010"/>
                    <a:pt x="3221" y="90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739;p69"/>
            <p:cNvSpPr/>
            <p:nvPr/>
          </p:nvSpPr>
          <p:spPr>
            <a:xfrm>
              <a:off x="5025475" y="4768325"/>
              <a:ext cx="65975" cy="79500"/>
            </a:xfrm>
            <a:custGeom>
              <a:avLst/>
              <a:gdLst/>
              <a:ahLst/>
              <a:cxnLst/>
              <a:rect l="l" t="t" r="r" b="b"/>
              <a:pathLst>
                <a:path w="2639" h="3180" extrusionOk="0">
                  <a:moveTo>
                    <a:pt x="2549" y="1"/>
                  </a:moveTo>
                  <a:cubicBezTo>
                    <a:pt x="2530" y="1"/>
                    <a:pt x="2511" y="7"/>
                    <a:pt x="2497" y="23"/>
                  </a:cubicBezTo>
                  <a:cubicBezTo>
                    <a:pt x="2078" y="536"/>
                    <a:pt x="1650" y="1059"/>
                    <a:pt x="1214" y="1594"/>
                  </a:cubicBezTo>
                  <a:cubicBezTo>
                    <a:pt x="1002" y="1856"/>
                    <a:pt x="787" y="2119"/>
                    <a:pt x="573" y="2387"/>
                  </a:cubicBezTo>
                  <a:cubicBezTo>
                    <a:pt x="383" y="2623"/>
                    <a:pt x="133" y="2872"/>
                    <a:pt x="9" y="3135"/>
                  </a:cubicBezTo>
                  <a:cubicBezTo>
                    <a:pt x="0" y="3158"/>
                    <a:pt x="25" y="3180"/>
                    <a:pt x="51" y="3180"/>
                  </a:cubicBezTo>
                  <a:cubicBezTo>
                    <a:pt x="61" y="3180"/>
                    <a:pt x="71" y="3177"/>
                    <a:pt x="79" y="3170"/>
                  </a:cubicBezTo>
                  <a:cubicBezTo>
                    <a:pt x="328" y="2959"/>
                    <a:pt x="500" y="2680"/>
                    <a:pt x="688" y="2443"/>
                  </a:cubicBezTo>
                  <a:cubicBezTo>
                    <a:pt x="904" y="2175"/>
                    <a:pt x="1116" y="1910"/>
                    <a:pt x="1327" y="1648"/>
                  </a:cubicBezTo>
                  <a:cubicBezTo>
                    <a:pt x="1762" y="1113"/>
                    <a:pt x="2190" y="588"/>
                    <a:pt x="2608" y="75"/>
                  </a:cubicBezTo>
                  <a:cubicBezTo>
                    <a:pt x="2639" y="37"/>
                    <a:pt x="2594" y="1"/>
                    <a:pt x="2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740;p69"/>
            <p:cNvSpPr/>
            <p:nvPr/>
          </p:nvSpPr>
          <p:spPr>
            <a:xfrm>
              <a:off x="4985000" y="4768350"/>
              <a:ext cx="106700" cy="22825"/>
            </a:xfrm>
            <a:custGeom>
              <a:avLst/>
              <a:gdLst/>
              <a:ahLst/>
              <a:cxnLst/>
              <a:rect l="l" t="t" r="r" b="b"/>
              <a:pathLst>
                <a:path w="4268" h="913" extrusionOk="0">
                  <a:moveTo>
                    <a:pt x="4182" y="1"/>
                  </a:moveTo>
                  <a:cubicBezTo>
                    <a:pt x="4177" y="1"/>
                    <a:pt x="4171" y="1"/>
                    <a:pt x="4165" y="3"/>
                  </a:cubicBezTo>
                  <a:cubicBezTo>
                    <a:pt x="3476" y="138"/>
                    <a:pt x="2782" y="276"/>
                    <a:pt x="2080" y="416"/>
                  </a:cubicBezTo>
                  <a:cubicBezTo>
                    <a:pt x="1736" y="485"/>
                    <a:pt x="1390" y="555"/>
                    <a:pt x="1043" y="626"/>
                  </a:cubicBezTo>
                  <a:cubicBezTo>
                    <a:pt x="717" y="693"/>
                    <a:pt x="348" y="740"/>
                    <a:pt x="38" y="854"/>
                  </a:cubicBezTo>
                  <a:cubicBezTo>
                    <a:pt x="1" y="869"/>
                    <a:pt x="6" y="913"/>
                    <a:pt x="44" y="913"/>
                  </a:cubicBezTo>
                  <a:cubicBezTo>
                    <a:pt x="46" y="913"/>
                    <a:pt x="48" y="913"/>
                    <a:pt x="50" y="913"/>
                  </a:cubicBezTo>
                  <a:cubicBezTo>
                    <a:pt x="375" y="894"/>
                    <a:pt x="710" y="797"/>
                    <a:pt x="1024" y="732"/>
                  </a:cubicBezTo>
                  <a:cubicBezTo>
                    <a:pt x="1385" y="659"/>
                    <a:pt x="1745" y="586"/>
                    <a:pt x="2103" y="514"/>
                  </a:cubicBezTo>
                  <a:cubicBezTo>
                    <a:pt x="2806" y="372"/>
                    <a:pt x="3502" y="235"/>
                    <a:pt x="4191" y="97"/>
                  </a:cubicBezTo>
                  <a:cubicBezTo>
                    <a:pt x="4268" y="82"/>
                    <a:pt x="4250" y="1"/>
                    <a:pt x="4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741;p69"/>
            <p:cNvSpPr/>
            <p:nvPr/>
          </p:nvSpPr>
          <p:spPr>
            <a:xfrm>
              <a:off x="5088225" y="4771075"/>
              <a:ext cx="28525" cy="79600"/>
            </a:xfrm>
            <a:custGeom>
              <a:avLst/>
              <a:gdLst/>
              <a:ahLst/>
              <a:cxnLst/>
              <a:rect l="l" t="t" r="r" b="b"/>
              <a:pathLst>
                <a:path w="1141" h="3184" extrusionOk="0">
                  <a:moveTo>
                    <a:pt x="79" y="1"/>
                  </a:moveTo>
                  <a:cubicBezTo>
                    <a:pt x="40" y="1"/>
                    <a:pt x="0" y="23"/>
                    <a:pt x="12" y="60"/>
                  </a:cubicBezTo>
                  <a:cubicBezTo>
                    <a:pt x="178" y="579"/>
                    <a:pt x="348" y="1107"/>
                    <a:pt x="523" y="1643"/>
                  </a:cubicBezTo>
                  <a:cubicBezTo>
                    <a:pt x="605" y="1896"/>
                    <a:pt x="691" y="2152"/>
                    <a:pt x="775" y="2409"/>
                  </a:cubicBezTo>
                  <a:cubicBezTo>
                    <a:pt x="858" y="2656"/>
                    <a:pt x="912" y="2940"/>
                    <a:pt x="1062" y="3169"/>
                  </a:cubicBezTo>
                  <a:cubicBezTo>
                    <a:pt x="1069" y="3179"/>
                    <a:pt x="1082" y="3184"/>
                    <a:pt x="1097" y="3184"/>
                  </a:cubicBezTo>
                  <a:cubicBezTo>
                    <a:pt x="1118" y="3184"/>
                    <a:pt x="1141" y="3173"/>
                    <a:pt x="1139" y="3152"/>
                  </a:cubicBezTo>
                  <a:cubicBezTo>
                    <a:pt x="1121" y="2893"/>
                    <a:pt x="990" y="2628"/>
                    <a:pt x="907" y="2382"/>
                  </a:cubicBezTo>
                  <a:cubicBezTo>
                    <a:pt x="821" y="2126"/>
                    <a:pt x="737" y="1869"/>
                    <a:pt x="654" y="1617"/>
                  </a:cubicBezTo>
                  <a:cubicBezTo>
                    <a:pt x="479" y="1082"/>
                    <a:pt x="307" y="555"/>
                    <a:pt x="141" y="36"/>
                  </a:cubicBezTo>
                  <a:cubicBezTo>
                    <a:pt x="133" y="11"/>
                    <a:pt x="106"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742;p69"/>
            <p:cNvSpPr/>
            <p:nvPr/>
          </p:nvSpPr>
          <p:spPr>
            <a:xfrm>
              <a:off x="5076800" y="4764400"/>
              <a:ext cx="22050" cy="15700"/>
            </a:xfrm>
            <a:custGeom>
              <a:avLst/>
              <a:gdLst/>
              <a:ahLst/>
              <a:cxnLst/>
              <a:rect l="l" t="t" r="r" b="b"/>
              <a:pathLst>
                <a:path w="882" h="628" extrusionOk="0">
                  <a:moveTo>
                    <a:pt x="189" y="1"/>
                  </a:moveTo>
                  <a:cubicBezTo>
                    <a:pt x="85" y="70"/>
                    <a:pt x="8" y="176"/>
                    <a:pt x="4" y="289"/>
                  </a:cubicBezTo>
                  <a:cubicBezTo>
                    <a:pt x="1" y="354"/>
                    <a:pt x="32" y="430"/>
                    <a:pt x="78" y="482"/>
                  </a:cubicBezTo>
                  <a:cubicBezTo>
                    <a:pt x="132" y="543"/>
                    <a:pt x="224" y="599"/>
                    <a:pt x="318" y="617"/>
                  </a:cubicBezTo>
                  <a:cubicBezTo>
                    <a:pt x="350" y="624"/>
                    <a:pt x="382" y="627"/>
                    <a:pt x="415" y="627"/>
                  </a:cubicBezTo>
                  <a:cubicBezTo>
                    <a:pt x="493" y="627"/>
                    <a:pt x="572" y="609"/>
                    <a:pt x="639" y="576"/>
                  </a:cubicBezTo>
                  <a:cubicBezTo>
                    <a:pt x="769" y="514"/>
                    <a:pt x="854" y="415"/>
                    <a:pt x="881" y="313"/>
                  </a:cubicBezTo>
                  <a:cubicBezTo>
                    <a:pt x="650" y="209"/>
                    <a:pt x="418" y="105"/>
                    <a:pt x="189"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743;p69"/>
            <p:cNvSpPr/>
            <p:nvPr/>
          </p:nvSpPr>
          <p:spPr>
            <a:xfrm>
              <a:off x="5079400" y="4773125"/>
              <a:ext cx="13925" cy="5200"/>
            </a:xfrm>
            <a:custGeom>
              <a:avLst/>
              <a:gdLst/>
              <a:ahLst/>
              <a:cxnLst/>
              <a:rect l="l" t="t" r="r" b="b"/>
              <a:pathLst>
                <a:path w="557" h="208" extrusionOk="0">
                  <a:moveTo>
                    <a:pt x="148" y="0"/>
                  </a:moveTo>
                  <a:cubicBezTo>
                    <a:pt x="107" y="0"/>
                    <a:pt x="72" y="20"/>
                    <a:pt x="54" y="50"/>
                  </a:cubicBezTo>
                  <a:cubicBezTo>
                    <a:pt x="0" y="134"/>
                    <a:pt x="165" y="195"/>
                    <a:pt x="250" y="204"/>
                  </a:cubicBezTo>
                  <a:cubicBezTo>
                    <a:pt x="268" y="206"/>
                    <a:pt x="287" y="207"/>
                    <a:pt x="305" y="207"/>
                  </a:cubicBezTo>
                  <a:cubicBezTo>
                    <a:pt x="335" y="207"/>
                    <a:pt x="364" y="205"/>
                    <a:pt x="394" y="198"/>
                  </a:cubicBezTo>
                  <a:cubicBezTo>
                    <a:pt x="416" y="193"/>
                    <a:pt x="441" y="186"/>
                    <a:pt x="462" y="178"/>
                  </a:cubicBezTo>
                  <a:cubicBezTo>
                    <a:pt x="500" y="160"/>
                    <a:pt x="514" y="137"/>
                    <a:pt x="531" y="108"/>
                  </a:cubicBezTo>
                  <a:cubicBezTo>
                    <a:pt x="557" y="67"/>
                    <a:pt x="503" y="9"/>
                    <a:pt x="443" y="9"/>
                  </a:cubicBezTo>
                  <a:cubicBezTo>
                    <a:pt x="441" y="9"/>
                    <a:pt x="439" y="9"/>
                    <a:pt x="437" y="10"/>
                  </a:cubicBezTo>
                  <a:cubicBezTo>
                    <a:pt x="407" y="11"/>
                    <a:pt x="382" y="13"/>
                    <a:pt x="355" y="21"/>
                  </a:cubicBezTo>
                  <a:cubicBezTo>
                    <a:pt x="340" y="25"/>
                    <a:pt x="338" y="26"/>
                    <a:pt x="340" y="26"/>
                  </a:cubicBezTo>
                  <a:cubicBezTo>
                    <a:pt x="341" y="26"/>
                    <a:pt x="346" y="26"/>
                    <a:pt x="346" y="26"/>
                  </a:cubicBezTo>
                  <a:lnTo>
                    <a:pt x="346" y="26"/>
                  </a:lnTo>
                  <a:cubicBezTo>
                    <a:pt x="346" y="26"/>
                    <a:pt x="342" y="26"/>
                    <a:pt x="330" y="29"/>
                  </a:cubicBezTo>
                  <a:cubicBezTo>
                    <a:pt x="320" y="32"/>
                    <a:pt x="310" y="33"/>
                    <a:pt x="299" y="33"/>
                  </a:cubicBezTo>
                  <a:cubicBezTo>
                    <a:pt x="287" y="33"/>
                    <a:pt x="276" y="31"/>
                    <a:pt x="265" y="29"/>
                  </a:cubicBezTo>
                  <a:cubicBezTo>
                    <a:pt x="231" y="23"/>
                    <a:pt x="208" y="10"/>
                    <a:pt x="177" y="3"/>
                  </a:cubicBezTo>
                  <a:cubicBezTo>
                    <a:pt x="167" y="1"/>
                    <a:pt x="158"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744;p69"/>
            <p:cNvSpPr/>
            <p:nvPr/>
          </p:nvSpPr>
          <p:spPr>
            <a:xfrm>
              <a:off x="5080675" y="4768000"/>
              <a:ext cx="6300" cy="4325"/>
            </a:xfrm>
            <a:custGeom>
              <a:avLst/>
              <a:gdLst/>
              <a:ahLst/>
              <a:cxnLst/>
              <a:rect l="l" t="t" r="r" b="b"/>
              <a:pathLst>
                <a:path w="252" h="173" extrusionOk="0">
                  <a:moveTo>
                    <a:pt x="142" y="1"/>
                  </a:moveTo>
                  <a:cubicBezTo>
                    <a:pt x="123" y="1"/>
                    <a:pt x="104" y="4"/>
                    <a:pt x="88" y="10"/>
                  </a:cubicBezTo>
                  <a:cubicBezTo>
                    <a:pt x="71" y="19"/>
                    <a:pt x="52" y="30"/>
                    <a:pt x="42" y="43"/>
                  </a:cubicBezTo>
                  <a:cubicBezTo>
                    <a:pt x="39" y="50"/>
                    <a:pt x="34" y="58"/>
                    <a:pt x="29" y="64"/>
                  </a:cubicBezTo>
                  <a:cubicBezTo>
                    <a:pt x="26" y="78"/>
                    <a:pt x="25" y="85"/>
                    <a:pt x="24" y="85"/>
                  </a:cubicBezTo>
                  <a:cubicBezTo>
                    <a:pt x="24" y="85"/>
                    <a:pt x="25" y="80"/>
                    <a:pt x="26" y="69"/>
                  </a:cubicBezTo>
                  <a:lnTo>
                    <a:pt x="26" y="69"/>
                  </a:lnTo>
                  <a:cubicBezTo>
                    <a:pt x="1" y="122"/>
                    <a:pt x="57" y="168"/>
                    <a:pt x="123" y="172"/>
                  </a:cubicBezTo>
                  <a:cubicBezTo>
                    <a:pt x="127" y="173"/>
                    <a:pt x="130" y="173"/>
                    <a:pt x="133" y="173"/>
                  </a:cubicBezTo>
                  <a:cubicBezTo>
                    <a:pt x="185" y="173"/>
                    <a:pt x="228" y="144"/>
                    <a:pt x="245" y="107"/>
                  </a:cubicBezTo>
                  <a:cubicBezTo>
                    <a:pt x="252" y="91"/>
                    <a:pt x="251" y="71"/>
                    <a:pt x="243" y="55"/>
                  </a:cubicBezTo>
                  <a:cubicBezTo>
                    <a:pt x="234" y="37"/>
                    <a:pt x="220" y="25"/>
                    <a:pt x="199" y="14"/>
                  </a:cubicBezTo>
                  <a:cubicBezTo>
                    <a:pt x="184" y="5"/>
                    <a:pt x="163" y="1"/>
                    <a:pt x="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745;p69"/>
            <p:cNvSpPr/>
            <p:nvPr/>
          </p:nvSpPr>
          <p:spPr>
            <a:xfrm>
              <a:off x="5015675" y="4752575"/>
              <a:ext cx="27400" cy="7000"/>
            </a:xfrm>
            <a:custGeom>
              <a:avLst/>
              <a:gdLst/>
              <a:ahLst/>
              <a:cxnLst/>
              <a:rect l="l" t="t" r="r" b="b"/>
              <a:pathLst>
                <a:path w="1096" h="280" extrusionOk="0">
                  <a:moveTo>
                    <a:pt x="131" y="1"/>
                  </a:moveTo>
                  <a:cubicBezTo>
                    <a:pt x="55" y="1"/>
                    <a:pt x="0" y="87"/>
                    <a:pt x="76" y="114"/>
                  </a:cubicBezTo>
                  <a:cubicBezTo>
                    <a:pt x="321" y="201"/>
                    <a:pt x="634" y="240"/>
                    <a:pt x="904" y="278"/>
                  </a:cubicBezTo>
                  <a:cubicBezTo>
                    <a:pt x="913" y="279"/>
                    <a:pt x="921" y="280"/>
                    <a:pt x="929" y="280"/>
                  </a:cubicBezTo>
                  <a:cubicBezTo>
                    <a:pt x="1046" y="280"/>
                    <a:pt x="1096" y="159"/>
                    <a:pt x="975" y="126"/>
                  </a:cubicBezTo>
                  <a:cubicBezTo>
                    <a:pt x="851" y="91"/>
                    <a:pt x="713" y="75"/>
                    <a:pt x="581" y="54"/>
                  </a:cubicBezTo>
                  <a:cubicBezTo>
                    <a:pt x="434" y="32"/>
                    <a:pt x="284" y="3"/>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746;p69"/>
            <p:cNvSpPr/>
            <p:nvPr/>
          </p:nvSpPr>
          <p:spPr>
            <a:xfrm>
              <a:off x="5046475" y="4757325"/>
              <a:ext cx="9825" cy="4625"/>
            </a:xfrm>
            <a:custGeom>
              <a:avLst/>
              <a:gdLst/>
              <a:ahLst/>
              <a:cxnLst/>
              <a:rect l="l" t="t" r="r" b="b"/>
              <a:pathLst>
                <a:path w="393" h="185" extrusionOk="0">
                  <a:moveTo>
                    <a:pt x="141" y="1"/>
                  </a:moveTo>
                  <a:cubicBezTo>
                    <a:pt x="114" y="1"/>
                    <a:pt x="87" y="4"/>
                    <a:pt x="62" y="13"/>
                  </a:cubicBezTo>
                  <a:cubicBezTo>
                    <a:pt x="2" y="31"/>
                    <a:pt x="1" y="81"/>
                    <a:pt x="31" y="114"/>
                  </a:cubicBezTo>
                  <a:cubicBezTo>
                    <a:pt x="72" y="157"/>
                    <a:pt x="168" y="167"/>
                    <a:pt x="235" y="182"/>
                  </a:cubicBezTo>
                  <a:cubicBezTo>
                    <a:pt x="244" y="184"/>
                    <a:pt x="254" y="185"/>
                    <a:pt x="263" y="185"/>
                  </a:cubicBezTo>
                  <a:cubicBezTo>
                    <a:pt x="312" y="185"/>
                    <a:pt x="363" y="162"/>
                    <a:pt x="377" y="126"/>
                  </a:cubicBezTo>
                  <a:cubicBezTo>
                    <a:pt x="393" y="85"/>
                    <a:pt x="367" y="37"/>
                    <a:pt x="307" y="24"/>
                  </a:cubicBezTo>
                  <a:cubicBezTo>
                    <a:pt x="255" y="15"/>
                    <a:pt x="197"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747;p69"/>
            <p:cNvSpPr/>
            <p:nvPr/>
          </p:nvSpPr>
          <p:spPr>
            <a:xfrm>
              <a:off x="4971025" y="4785375"/>
              <a:ext cx="6600" cy="14625"/>
            </a:xfrm>
            <a:custGeom>
              <a:avLst/>
              <a:gdLst/>
              <a:ahLst/>
              <a:cxnLst/>
              <a:rect l="l" t="t" r="r" b="b"/>
              <a:pathLst>
                <a:path w="264" h="585" extrusionOk="0">
                  <a:moveTo>
                    <a:pt x="149" y="0"/>
                  </a:moveTo>
                  <a:cubicBezTo>
                    <a:pt x="139" y="0"/>
                    <a:pt x="129" y="1"/>
                    <a:pt x="118" y="3"/>
                  </a:cubicBezTo>
                  <a:cubicBezTo>
                    <a:pt x="65" y="10"/>
                    <a:pt x="21" y="49"/>
                    <a:pt x="16" y="87"/>
                  </a:cubicBezTo>
                  <a:cubicBezTo>
                    <a:pt x="4" y="173"/>
                    <a:pt x="0" y="257"/>
                    <a:pt x="6" y="343"/>
                  </a:cubicBezTo>
                  <a:cubicBezTo>
                    <a:pt x="11" y="415"/>
                    <a:pt x="11" y="518"/>
                    <a:pt x="84" y="569"/>
                  </a:cubicBezTo>
                  <a:cubicBezTo>
                    <a:pt x="101" y="579"/>
                    <a:pt x="120" y="585"/>
                    <a:pt x="139" y="585"/>
                  </a:cubicBezTo>
                  <a:cubicBezTo>
                    <a:pt x="171" y="585"/>
                    <a:pt x="202" y="570"/>
                    <a:pt x="220" y="544"/>
                  </a:cubicBezTo>
                  <a:cubicBezTo>
                    <a:pt x="263" y="479"/>
                    <a:pt x="236" y="391"/>
                    <a:pt x="236" y="324"/>
                  </a:cubicBezTo>
                  <a:cubicBezTo>
                    <a:pt x="236" y="247"/>
                    <a:pt x="244" y="169"/>
                    <a:pt x="257" y="91"/>
                  </a:cubicBezTo>
                  <a:cubicBezTo>
                    <a:pt x="263" y="51"/>
                    <a:pt x="228" y="15"/>
                    <a:pt x="180" y="4"/>
                  </a:cubicBezTo>
                  <a:cubicBezTo>
                    <a:pt x="170" y="1"/>
                    <a:pt x="159" y="0"/>
                    <a:pt x="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748;p69"/>
            <p:cNvSpPr/>
            <p:nvPr/>
          </p:nvSpPr>
          <p:spPr>
            <a:xfrm>
              <a:off x="4972975" y="4776300"/>
              <a:ext cx="6225" cy="6350"/>
            </a:xfrm>
            <a:custGeom>
              <a:avLst/>
              <a:gdLst/>
              <a:ahLst/>
              <a:cxnLst/>
              <a:rect l="l" t="t" r="r" b="b"/>
              <a:pathLst>
                <a:path w="249" h="254" extrusionOk="0">
                  <a:moveTo>
                    <a:pt x="136" y="0"/>
                  </a:moveTo>
                  <a:cubicBezTo>
                    <a:pt x="98" y="0"/>
                    <a:pt x="58" y="14"/>
                    <a:pt x="34" y="40"/>
                  </a:cubicBezTo>
                  <a:cubicBezTo>
                    <a:pt x="1" y="74"/>
                    <a:pt x="3" y="107"/>
                    <a:pt x="5" y="145"/>
                  </a:cubicBezTo>
                  <a:cubicBezTo>
                    <a:pt x="8" y="171"/>
                    <a:pt x="8" y="196"/>
                    <a:pt x="20" y="218"/>
                  </a:cubicBezTo>
                  <a:cubicBezTo>
                    <a:pt x="34" y="242"/>
                    <a:pt x="65" y="254"/>
                    <a:pt x="97" y="254"/>
                  </a:cubicBezTo>
                  <a:cubicBezTo>
                    <a:pt x="129" y="254"/>
                    <a:pt x="162" y="243"/>
                    <a:pt x="181" y="222"/>
                  </a:cubicBezTo>
                  <a:cubicBezTo>
                    <a:pt x="202" y="200"/>
                    <a:pt x="211" y="174"/>
                    <a:pt x="222" y="148"/>
                  </a:cubicBezTo>
                  <a:cubicBezTo>
                    <a:pt x="240" y="110"/>
                    <a:pt x="248" y="79"/>
                    <a:pt x="228" y="43"/>
                  </a:cubicBezTo>
                  <a:cubicBezTo>
                    <a:pt x="212" y="15"/>
                    <a:pt x="175"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749;p69"/>
            <p:cNvSpPr/>
            <p:nvPr/>
          </p:nvSpPr>
          <p:spPr>
            <a:xfrm>
              <a:off x="5006025" y="4831525"/>
              <a:ext cx="12500" cy="7650"/>
            </a:xfrm>
            <a:custGeom>
              <a:avLst/>
              <a:gdLst/>
              <a:ahLst/>
              <a:cxnLst/>
              <a:rect l="l" t="t" r="r" b="b"/>
              <a:pathLst>
                <a:path w="500" h="306" extrusionOk="0">
                  <a:moveTo>
                    <a:pt x="123" y="0"/>
                  </a:moveTo>
                  <a:cubicBezTo>
                    <a:pt x="57" y="0"/>
                    <a:pt x="1" y="58"/>
                    <a:pt x="31" y="105"/>
                  </a:cubicBezTo>
                  <a:cubicBezTo>
                    <a:pt x="77" y="178"/>
                    <a:pt x="181" y="253"/>
                    <a:pt x="274" y="294"/>
                  </a:cubicBezTo>
                  <a:cubicBezTo>
                    <a:pt x="293" y="302"/>
                    <a:pt x="312" y="306"/>
                    <a:pt x="330" y="306"/>
                  </a:cubicBezTo>
                  <a:cubicBezTo>
                    <a:pt x="422" y="306"/>
                    <a:pt x="500" y="218"/>
                    <a:pt x="433" y="155"/>
                  </a:cubicBezTo>
                  <a:cubicBezTo>
                    <a:pt x="364" y="93"/>
                    <a:pt x="249" y="26"/>
                    <a:pt x="146" y="3"/>
                  </a:cubicBezTo>
                  <a:cubicBezTo>
                    <a:pt x="138" y="1"/>
                    <a:pt x="130"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750;p69"/>
            <p:cNvSpPr/>
            <p:nvPr/>
          </p:nvSpPr>
          <p:spPr>
            <a:xfrm>
              <a:off x="5018300" y="4838500"/>
              <a:ext cx="6500" cy="4650"/>
            </a:xfrm>
            <a:custGeom>
              <a:avLst/>
              <a:gdLst/>
              <a:ahLst/>
              <a:cxnLst/>
              <a:rect l="l" t="t" r="r" b="b"/>
              <a:pathLst>
                <a:path w="260" h="186" extrusionOk="0">
                  <a:moveTo>
                    <a:pt x="110" y="0"/>
                  </a:moveTo>
                  <a:cubicBezTo>
                    <a:pt x="101" y="0"/>
                    <a:pt x="92" y="2"/>
                    <a:pt x="82" y="5"/>
                  </a:cubicBezTo>
                  <a:cubicBezTo>
                    <a:pt x="40" y="16"/>
                    <a:pt x="10" y="39"/>
                    <a:pt x="5" y="73"/>
                  </a:cubicBezTo>
                  <a:cubicBezTo>
                    <a:pt x="1" y="101"/>
                    <a:pt x="17" y="116"/>
                    <a:pt x="30" y="140"/>
                  </a:cubicBezTo>
                  <a:cubicBezTo>
                    <a:pt x="46" y="171"/>
                    <a:pt x="83" y="185"/>
                    <a:pt x="123" y="185"/>
                  </a:cubicBezTo>
                  <a:cubicBezTo>
                    <a:pt x="164" y="185"/>
                    <a:pt x="208" y="170"/>
                    <a:pt x="232" y="141"/>
                  </a:cubicBezTo>
                  <a:cubicBezTo>
                    <a:pt x="256" y="114"/>
                    <a:pt x="259" y="79"/>
                    <a:pt x="243" y="52"/>
                  </a:cubicBezTo>
                  <a:cubicBezTo>
                    <a:pt x="223" y="21"/>
                    <a:pt x="188" y="11"/>
                    <a:pt x="146" y="6"/>
                  </a:cubicBezTo>
                  <a:lnTo>
                    <a:pt x="146" y="6"/>
                  </a:lnTo>
                  <a:cubicBezTo>
                    <a:pt x="154" y="6"/>
                    <a:pt x="158" y="7"/>
                    <a:pt x="160" y="7"/>
                  </a:cubicBezTo>
                  <a:cubicBezTo>
                    <a:pt x="166" y="7"/>
                    <a:pt x="146" y="4"/>
                    <a:pt x="141" y="3"/>
                  </a:cubicBezTo>
                  <a:cubicBezTo>
                    <a:pt x="130" y="2"/>
                    <a:pt x="120"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751;p69"/>
            <p:cNvSpPr/>
            <p:nvPr/>
          </p:nvSpPr>
          <p:spPr>
            <a:xfrm>
              <a:off x="5037325" y="4859550"/>
              <a:ext cx="16125" cy="6425"/>
            </a:xfrm>
            <a:custGeom>
              <a:avLst/>
              <a:gdLst/>
              <a:ahLst/>
              <a:cxnLst/>
              <a:rect l="l" t="t" r="r" b="b"/>
              <a:pathLst>
                <a:path w="645" h="257" extrusionOk="0">
                  <a:moveTo>
                    <a:pt x="99" y="1"/>
                  </a:moveTo>
                  <a:cubicBezTo>
                    <a:pt x="95" y="1"/>
                    <a:pt x="91" y="1"/>
                    <a:pt x="88" y="1"/>
                  </a:cubicBezTo>
                  <a:cubicBezTo>
                    <a:pt x="42" y="3"/>
                    <a:pt x="0" y="44"/>
                    <a:pt x="24" y="77"/>
                  </a:cubicBezTo>
                  <a:cubicBezTo>
                    <a:pt x="104" y="183"/>
                    <a:pt x="287" y="224"/>
                    <a:pt x="433" y="253"/>
                  </a:cubicBezTo>
                  <a:cubicBezTo>
                    <a:pt x="444" y="255"/>
                    <a:pt x="454" y="256"/>
                    <a:pt x="464" y="256"/>
                  </a:cubicBezTo>
                  <a:cubicBezTo>
                    <a:pt x="588" y="256"/>
                    <a:pt x="645" y="92"/>
                    <a:pt x="508" y="75"/>
                  </a:cubicBezTo>
                  <a:cubicBezTo>
                    <a:pt x="375" y="56"/>
                    <a:pt x="236"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752;p69"/>
            <p:cNvSpPr/>
            <p:nvPr/>
          </p:nvSpPr>
          <p:spPr>
            <a:xfrm>
              <a:off x="5057975" y="4863400"/>
              <a:ext cx="9650" cy="4700"/>
            </a:xfrm>
            <a:custGeom>
              <a:avLst/>
              <a:gdLst/>
              <a:ahLst/>
              <a:cxnLst/>
              <a:rect l="l" t="t" r="r" b="b"/>
              <a:pathLst>
                <a:path w="386" h="188" extrusionOk="0">
                  <a:moveTo>
                    <a:pt x="268" y="0"/>
                  </a:moveTo>
                  <a:cubicBezTo>
                    <a:pt x="267" y="0"/>
                    <a:pt x="266" y="0"/>
                    <a:pt x="264" y="0"/>
                  </a:cubicBezTo>
                  <a:cubicBezTo>
                    <a:pt x="255" y="1"/>
                    <a:pt x="245" y="1"/>
                    <a:pt x="235" y="1"/>
                  </a:cubicBezTo>
                  <a:cubicBezTo>
                    <a:pt x="230" y="1"/>
                    <a:pt x="225" y="1"/>
                    <a:pt x="220" y="1"/>
                  </a:cubicBezTo>
                  <a:cubicBezTo>
                    <a:pt x="176" y="1"/>
                    <a:pt x="130" y="1"/>
                    <a:pt x="88" y="13"/>
                  </a:cubicBezTo>
                  <a:cubicBezTo>
                    <a:pt x="17" y="34"/>
                    <a:pt x="1" y="99"/>
                    <a:pt x="58" y="134"/>
                  </a:cubicBezTo>
                  <a:cubicBezTo>
                    <a:pt x="105" y="161"/>
                    <a:pt x="167" y="170"/>
                    <a:pt x="221" y="184"/>
                  </a:cubicBezTo>
                  <a:cubicBezTo>
                    <a:pt x="231" y="186"/>
                    <a:pt x="241" y="187"/>
                    <a:pt x="251" y="187"/>
                  </a:cubicBezTo>
                  <a:cubicBezTo>
                    <a:pt x="309" y="187"/>
                    <a:pt x="363" y="150"/>
                    <a:pt x="373" y="104"/>
                  </a:cubicBezTo>
                  <a:cubicBezTo>
                    <a:pt x="386" y="53"/>
                    <a:pt x="338"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753;p69"/>
            <p:cNvSpPr/>
            <p:nvPr/>
          </p:nvSpPr>
          <p:spPr>
            <a:xfrm>
              <a:off x="5019725" y="4788225"/>
              <a:ext cx="30950" cy="14875"/>
            </a:xfrm>
            <a:custGeom>
              <a:avLst/>
              <a:gdLst/>
              <a:ahLst/>
              <a:cxnLst/>
              <a:rect l="l" t="t" r="r" b="b"/>
              <a:pathLst>
                <a:path w="1238" h="595" extrusionOk="0">
                  <a:moveTo>
                    <a:pt x="1090" y="1"/>
                  </a:moveTo>
                  <a:cubicBezTo>
                    <a:pt x="1071" y="1"/>
                    <a:pt x="1052" y="5"/>
                    <a:pt x="1031" y="15"/>
                  </a:cubicBezTo>
                  <a:cubicBezTo>
                    <a:pt x="838" y="104"/>
                    <a:pt x="647" y="197"/>
                    <a:pt x="457" y="292"/>
                  </a:cubicBezTo>
                  <a:cubicBezTo>
                    <a:pt x="307" y="367"/>
                    <a:pt x="133" y="436"/>
                    <a:pt x="24" y="547"/>
                  </a:cubicBezTo>
                  <a:cubicBezTo>
                    <a:pt x="1" y="570"/>
                    <a:pt x="28" y="594"/>
                    <a:pt x="60" y="594"/>
                  </a:cubicBezTo>
                  <a:cubicBezTo>
                    <a:pt x="62" y="594"/>
                    <a:pt x="64" y="594"/>
                    <a:pt x="66" y="594"/>
                  </a:cubicBezTo>
                  <a:cubicBezTo>
                    <a:pt x="251" y="570"/>
                    <a:pt x="419" y="480"/>
                    <a:pt x="580" y="410"/>
                  </a:cubicBezTo>
                  <a:cubicBezTo>
                    <a:pt x="766" y="331"/>
                    <a:pt x="949" y="251"/>
                    <a:pt x="1130" y="167"/>
                  </a:cubicBezTo>
                  <a:cubicBezTo>
                    <a:pt x="1238" y="116"/>
                    <a:pt x="1186" y="1"/>
                    <a:pt x="1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754;p69"/>
            <p:cNvSpPr/>
            <p:nvPr/>
          </p:nvSpPr>
          <p:spPr>
            <a:xfrm>
              <a:off x="5051900" y="4781550"/>
              <a:ext cx="13775" cy="6950"/>
            </a:xfrm>
            <a:custGeom>
              <a:avLst/>
              <a:gdLst/>
              <a:ahLst/>
              <a:cxnLst/>
              <a:rect l="l" t="t" r="r" b="b"/>
              <a:pathLst>
                <a:path w="551" h="278" extrusionOk="0">
                  <a:moveTo>
                    <a:pt x="409" y="0"/>
                  </a:moveTo>
                  <a:cubicBezTo>
                    <a:pt x="392" y="0"/>
                    <a:pt x="374" y="4"/>
                    <a:pt x="355" y="12"/>
                  </a:cubicBezTo>
                  <a:cubicBezTo>
                    <a:pt x="254" y="52"/>
                    <a:pt x="136" y="105"/>
                    <a:pt x="54" y="166"/>
                  </a:cubicBezTo>
                  <a:cubicBezTo>
                    <a:pt x="0" y="203"/>
                    <a:pt x="31" y="277"/>
                    <a:pt x="101" y="277"/>
                  </a:cubicBezTo>
                  <a:cubicBezTo>
                    <a:pt x="109" y="277"/>
                    <a:pt x="117" y="276"/>
                    <a:pt x="126" y="274"/>
                  </a:cubicBezTo>
                  <a:cubicBezTo>
                    <a:pt x="236" y="250"/>
                    <a:pt x="353" y="202"/>
                    <a:pt x="450" y="156"/>
                  </a:cubicBezTo>
                  <a:cubicBezTo>
                    <a:pt x="550" y="108"/>
                    <a:pt x="503"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755;p69"/>
            <p:cNvSpPr/>
            <p:nvPr/>
          </p:nvSpPr>
          <p:spPr>
            <a:xfrm>
              <a:off x="5081650" y="4787500"/>
              <a:ext cx="7350" cy="32975"/>
            </a:xfrm>
            <a:custGeom>
              <a:avLst/>
              <a:gdLst/>
              <a:ahLst/>
              <a:cxnLst/>
              <a:rect l="l" t="t" r="r" b="b"/>
              <a:pathLst>
                <a:path w="294" h="1319" extrusionOk="0">
                  <a:moveTo>
                    <a:pt x="176" y="1"/>
                  </a:moveTo>
                  <a:cubicBezTo>
                    <a:pt x="118" y="1"/>
                    <a:pt x="60" y="28"/>
                    <a:pt x="57" y="84"/>
                  </a:cubicBezTo>
                  <a:cubicBezTo>
                    <a:pt x="48" y="290"/>
                    <a:pt x="38" y="497"/>
                    <a:pt x="32" y="706"/>
                  </a:cubicBezTo>
                  <a:cubicBezTo>
                    <a:pt x="25" y="897"/>
                    <a:pt x="1" y="1099"/>
                    <a:pt x="46" y="1289"/>
                  </a:cubicBezTo>
                  <a:cubicBezTo>
                    <a:pt x="51" y="1308"/>
                    <a:pt x="74" y="1318"/>
                    <a:pt x="97" y="1318"/>
                  </a:cubicBezTo>
                  <a:cubicBezTo>
                    <a:pt x="119" y="1318"/>
                    <a:pt x="140" y="1309"/>
                    <a:pt x="147" y="1290"/>
                  </a:cubicBezTo>
                  <a:cubicBezTo>
                    <a:pt x="217" y="1102"/>
                    <a:pt x="218" y="899"/>
                    <a:pt x="237" y="708"/>
                  </a:cubicBezTo>
                  <a:cubicBezTo>
                    <a:pt x="255" y="500"/>
                    <a:pt x="273" y="293"/>
                    <a:pt x="289" y="87"/>
                  </a:cubicBezTo>
                  <a:cubicBezTo>
                    <a:pt x="294" y="30"/>
                    <a:pt x="235" y="1"/>
                    <a:pt x="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756;p69"/>
            <p:cNvSpPr/>
            <p:nvPr/>
          </p:nvSpPr>
          <p:spPr>
            <a:xfrm>
              <a:off x="5080325" y="4824725"/>
              <a:ext cx="6250" cy="7350"/>
            </a:xfrm>
            <a:custGeom>
              <a:avLst/>
              <a:gdLst/>
              <a:ahLst/>
              <a:cxnLst/>
              <a:rect l="l" t="t" r="r" b="b"/>
              <a:pathLst>
                <a:path w="250" h="294" extrusionOk="0">
                  <a:moveTo>
                    <a:pt x="124" y="1"/>
                  </a:moveTo>
                  <a:cubicBezTo>
                    <a:pt x="99" y="1"/>
                    <a:pt x="75" y="8"/>
                    <a:pt x="54" y="23"/>
                  </a:cubicBezTo>
                  <a:cubicBezTo>
                    <a:pt x="24" y="46"/>
                    <a:pt x="9" y="67"/>
                    <a:pt x="7" y="97"/>
                  </a:cubicBezTo>
                  <a:cubicBezTo>
                    <a:pt x="5" y="114"/>
                    <a:pt x="5" y="131"/>
                    <a:pt x="4" y="149"/>
                  </a:cubicBezTo>
                  <a:cubicBezTo>
                    <a:pt x="3" y="187"/>
                    <a:pt x="0" y="223"/>
                    <a:pt x="20" y="259"/>
                  </a:cubicBezTo>
                  <a:cubicBezTo>
                    <a:pt x="33" y="283"/>
                    <a:pt x="60" y="293"/>
                    <a:pt x="88" y="293"/>
                  </a:cubicBezTo>
                  <a:cubicBezTo>
                    <a:pt x="119" y="293"/>
                    <a:pt x="152" y="281"/>
                    <a:pt x="171" y="260"/>
                  </a:cubicBezTo>
                  <a:cubicBezTo>
                    <a:pt x="198" y="232"/>
                    <a:pt x="205" y="198"/>
                    <a:pt x="214" y="165"/>
                  </a:cubicBezTo>
                  <a:cubicBezTo>
                    <a:pt x="228" y="124"/>
                    <a:pt x="250" y="80"/>
                    <a:pt x="219" y="43"/>
                  </a:cubicBezTo>
                  <a:cubicBezTo>
                    <a:pt x="197" y="17"/>
                    <a:pt x="161" y="1"/>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757;p69"/>
            <p:cNvSpPr/>
            <p:nvPr/>
          </p:nvSpPr>
          <p:spPr>
            <a:xfrm>
              <a:off x="5078500" y="4836800"/>
              <a:ext cx="5800" cy="5700"/>
            </a:xfrm>
            <a:custGeom>
              <a:avLst/>
              <a:gdLst/>
              <a:ahLst/>
              <a:cxnLst/>
              <a:rect l="l" t="t" r="r" b="b"/>
              <a:pathLst>
                <a:path w="232" h="228" extrusionOk="0">
                  <a:moveTo>
                    <a:pt x="14" y="128"/>
                  </a:moveTo>
                  <a:lnTo>
                    <a:pt x="14" y="128"/>
                  </a:lnTo>
                  <a:cubicBezTo>
                    <a:pt x="14" y="128"/>
                    <a:pt x="14" y="128"/>
                    <a:pt x="14" y="128"/>
                  </a:cubicBezTo>
                  <a:lnTo>
                    <a:pt x="14" y="128"/>
                  </a:lnTo>
                  <a:cubicBezTo>
                    <a:pt x="14" y="129"/>
                    <a:pt x="14" y="129"/>
                    <a:pt x="14" y="129"/>
                  </a:cubicBezTo>
                  <a:cubicBezTo>
                    <a:pt x="14" y="129"/>
                    <a:pt x="14" y="129"/>
                    <a:pt x="14" y="128"/>
                  </a:cubicBezTo>
                  <a:close/>
                  <a:moveTo>
                    <a:pt x="11" y="128"/>
                  </a:moveTo>
                  <a:cubicBezTo>
                    <a:pt x="11" y="129"/>
                    <a:pt x="11" y="130"/>
                    <a:pt x="10" y="131"/>
                  </a:cubicBezTo>
                  <a:lnTo>
                    <a:pt x="10" y="131"/>
                  </a:lnTo>
                  <a:cubicBezTo>
                    <a:pt x="11" y="130"/>
                    <a:pt x="11" y="129"/>
                    <a:pt x="11" y="128"/>
                  </a:cubicBezTo>
                  <a:close/>
                  <a:moveTo>
                    <a:pt x="10" y="131"/>
                  </a:moveTo>
                  <a:lnTo>
                    <a:pt x="10" y="131"/>
                  </a:lnTo>
                  <a:cubicBezTo>
                    <a:pt x="10" y="132"/>
                    <a:pt x="10" y="133"/>
                    <a:pt x="10" y="134"/>
                  </a:cubicBezTo>
                  <a:cubicBezTo>
                    <a:pt x="10" y="133"/>
                    <a:pt x="10" y="132"/>
                    <a:pt x="10" y="131"/>
                  </a:cubicBezTo>
                  <a:close/>
                  <a:moveTo>
                    <a:pt x="122" y="1"/>
                  </a:moveTo>
                  <a:cubicBezTo>
                    <a:pt x="117" y="1"/>
                    <a:pt x="111" y="1"/>
                    <a:pt x="106" y="2"/>
                  </a:cubicBezTo>
                  <a:cubicBezTo>
                    <a:pt x="66" y="5"/>
                    <a:pt x="21" y="30"/>
                    <a:pt x="10" y="63"/>
                  </a:cubicBezTo>
                  <a:cubicBezTo>
                    <a:pt x="5" y="83"/>
                    <a:pt x="0" y="106"/>
                    <a:pt x="12" y="125"/>
                  </a:cubicBezTo>
                  <a:lnTo>
                    <a:pt x="12" y="125"/>
                  </a:lnTo>
                  <a:cubicBezTo>
                    <a:pt x="12" y="126"/>
                    <a:pt x="11" y="127"/>
                    <a:pt x="11" y="128"/>
                  </a:cubicBezTo>
                  <a:lnTo>
                    <a:pt x="11" y="128"/>
                  </a:lnTo>
                  <a:cubicBezTo>
                    <a:pt x="11" y="127"/>
                    <a:pt x="12" y="126"/>
                    <a:pt x="12" y="126"/>
                  </a:cubicBezTo>
                  <a:lnTo>
                    <a:pt x="12" y="126"/>
                  </a:lnTo>
                  <a:cubicBezTo>
                    <a:pt x="12" y="126"/>
                    <a:pt x="13" y="126"/>
                    <a:pt x="13" y="127"/>
                  </a:cubicBezTo>
                  <a:lnTo>
                    <a:pt x="13" y="127"/>
                  </a:lnTo>
                  <a:cubicBezTo>
                    <a:pt x="13" y="127"/>
                    <a:pt x="13" y="129"/>
                    <a:pt x="12" y="131"/>
                  </a:cubicBezTo>
                  <a:cubicBezTo>
                    <a:pt x="7" y="146"/>
                    <a:pt x="3" y="164"/>
                    <a:pt x="8" y="179"/>
                  </a:cubicBezTo>
                  <a:cubicBezTo>
                    <a:pt x="20" y="209"/>
                    <a:pt x="50" y="227"/>
                    <a:pt x="87" y="227"/>
                  </a:cubicBezTo>
                  <a:cubicBezTo>
                    <a:pt x="94" y="227"/>
                    <a:pt x="101" y="227"/>
                    <a:pt x="108" y="225"/>
                  </a:cubicBezTo>
                  <a:cubicBezTo>
                    <a:pt x="159" y="218"/>
                    <a:pt x="188" y="181"/>
                    <a:pt x="205" y="147"/>
                  </a:cubicBezTo>
                  <a:cubicBezTo>
                    <a:pt x="224" y="114"/>
                    <a:pt x="232" y="74"/>
                    <a:pt x="210" y="43"/>
                  </a:cubicBezTo>
                  <a:cubicBezTo>
                    <a:pt x="191" y="17"/>
                    <a:pt x="159" y="1"/>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758;p69"/>
            <p:cNvSpPr/>
            <p:nvPr/>
          </p:nvSpPr>
          <p:spPr>
            <a:xfrm>
              <a:off x="5102250" y="4781525"/>
              <a:ext cx="41950" cy="28000"/>
            </a:xfrm>
            <a:custGeom>
              <a:avLst/>
              <a:gdLst/>
              <a:ahLst/>
              <a:cxnLst/>
              <a:rect l="l" t="t" r="r" b="b"/>
              <a:pathLst>
                <a:path w="1678" h="1120" extrusionOk="0">
                  <a:moveTo>
                    <a:pt x="179" y="1"/>
                  </a:moveTo>
                  <a:cubicBezTo>
                    <a:pt x="87" y="1"/>
                    <a:pt x="0" y="85"/>
                    <a:pt x="85" y="142"/>
                  </a:cubicBezTo>
                  <a:cubicBezTo>
                    <a:pt x="359" y="331"/>
                    <a:pt x="636" y="519"/>
                    <a:pt x="915" y="704"/>
                  </a:cubicBezTo>
                  <a:cubicBezTo>
                    <a:pt x="1056" y="798"/>
                    <a:pt x="1198" y="891"/>
                    <a:pt x="1342" y="982"/>
                  </a:cubicBezTo>
                  <a:cubicBezTo>
                    <a:pt x="1439" y="1043"/>
                    <a:pt x="1517" y="1111"/>
                    <a:pt x="1646" y="1119"/>
                  </a:cubicBezTo>
                  <a:cubicBezTo>
                    <a:pt x="1647" y="1119"/>
                    <a:pt x="1647" y="1119"/>
                    <a:pt x="1648" y="1119"/>
                  </a:cubicBezTo>
                  <a:cubicBezTo>
                    <a:pt x="1666" y="1119"/>
                    <a:pt x="1678" y="1105"/>
                    <a:pt x="1675" y="1092"/>
                  </a:cubicBezTo>
                  <a:cubicBezTo>
                    <a:pt x="1646" y="983"/>
                    <a:pt x="1518" y="916"/>
                    <a:pt x="1418" y="843"/>
                  </a:cubicBezTo>
                  <a:cubicBezTo>
                    <a:pt x="1294" y="751"/>
                    <a:pt x="1168" y="662"/>
                    <a:pt x="1042" y="573"/>
                  </a:cubicBezTo>
                  <a:cubicBezTo>
                    <a:pt x="780" y="388"/>
                    <a:pt x="518" y="204"/>
                    <a:pt x="256" y="24"/>
                  </a:cubicBezTo>
                  <a:cubicBezTo>
                    <a:pt x="232" y="8"/>
                    <a:pt x="20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759;p69"/>
            <p:cNvSpPr/>
            <p:nvPr/>
          </p:nvSpPr>
          <p:spPr>
            <a:xfrm>
              <a:off x="5148025" y="4834125"/>
              <a:ext cx="15625" cy="10825"/>
            </a:xfrm>
            <a:custGeom>
              <a:avLst/>
              <a:gdLst/>
              <a:ahLst/>
              <a:cxnLst/>
              <a:rect l="l" t="t" r="r" b="b"/>
              <a:pathLst>
                <a:path w="625" h="433" extrusionOk="0">
                  <a:moveTo>
                    <a:pt x="514" y="1"/>
                  </a:moveTo>
                  <a:cubicBezTo>
                    <a:pt x="505" y="1"/>
                    <a:pt x="496" y="2"/>
                    <a:pt x="487" y="5"/>
                  </a:cubicBezTo>
                  <a:cubicBezTo>
                    <a:pt x="368" y="41"/>
                    <a:pt x="291" y="134"/>
                    <a:pt x="201" y="203"/>
                  </a:cubicBezTo>
                  <a:cubicBezTo>
                    <a:pt x="135" y="253"/>
                    <a:pt x="0" y="320"/>
                    <a:pt x="6" y="399"/>
                  </a:cubicBezTo>
                  <a:cubicBezTo>
                    <a:pt x="6" y="414"/>
                    <a:pt x="15" y="420"/>
                    <a:pt x="29" y="425"/>
                  </a:cubicBezTo>
                  <a:cubicBezTo>
                    <a:pt x="44" y="430"/>
                    <a:pt x="59" y="432"/>
                    <a:pt x="75" y="432"/>
                  </a:cubicBezTo>
                  <a:cubicBezTo>
                    <a:pt x="164" y="432"/>
                    <a:pt x="265" y="361"/>
                    <a:pt x="329" y="324"/>
                  </a:cubicBezTo>
                  <a:cubicBezTo>
                    <a:pt x="432" y="264"/>
                    <a:pt x="564" y="198"/>
                    <a:pt x="606" y="100"/>
                  </a:cubicBezTo>
                  <a:cubicBezTo>
                    <a:pt x="624" y="55"/>
                    <a:pt x="574" y="1"/>
                    <a:pt x="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760;p69"/>
            <p:cNvSpPr/>
            <p:nvPr/>
          </p:nvSpPr>
          <p:spPr>
            <a:xfrm>
              <a:off x="5135750" y="4835725"/>
              <a:ext cx="8600" cy="4850"/>
            </a:xfrm>
            <a:custGeom>
              <a:avLst/>
              <a:gdLst/>
              <a:ahLst/>
              <a:cxnLst/>
              <a:rect l="l" t="t" r="r" b="b"/>
              <a:pathLst>
                <a:path w="344" h="194" extrusionOk="0">
                  <a:moveTo>
                    <a:pt x="233" y="0"/>
                  </a:moveTo>
                  <a:cubicBezTo>
                    <a:pt x="211" y="0"/>
                    <a:pt x="189" y="7"/>
                    <a:pt x="173" y="21"/>
                  </a:cubicBezTo>
                  <a:cubicBezTo>
                    <a:pt x="126" y="64"/>
                    <a:pt x="64" y="97"/>
                    <a:pt x="21" y="144"/>
                  </a:cubicBezTo>
                  <a:cubicBezTo>
                    <a:pt x="1" y="165"/>
                    <a:pt x="28" y="190"/>
                    <a:pt x="57" y="193"/>
                  </a:cubicBezTo>
                  <a:cubicBezTo>
                    <a:pt x="63" y="194"/>
                    <a:pt x="69" y="194"/>
                    <a:pt x="75" y="194"/>
                  </a:cubicBezTo>
                  <a:cubicBezTo>
                    <a:pt x="145" y="194"/>
                    <a:pt x="222" y="163"/>
                    <a:pt x="280" y="138"/>
                  </a:cubicBezTo>
                  <a:cubicBezTo>
                    <a:pt x="330" y="116"/>
                    <a:pt x="343" y="65"/>
                    <a:pt x="311" y="30"/>
                  </a:cubicBezTo>
                  <a:cubicBezTo>
                    <a:pt x="294" y="12"/>
                    <a:pt x="263"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761;p69"/>
            <p:cNvSpPr/>
            <p:nvPr/>
          </p:nvSpPr>
          <p:spPr>
            <a:xfrm>
              <a:off x="4992000" y="4750125"/>
              <a:ext cx="8900" cy="9650"/>
            </a:xfrm>
            <a:custGeom>
              <a:avLst/>
              <a:gdLst/>
              <a:ahLst/>
              <a:cxnLst/>
              <a:rect l="l" t="t" r="r" b="b"/>
              <a:pathLst>
                <a:path w="356" h="386" extrusionOk="0">
                  <a:moveTo>
                    <a:pt x="219" y="1"/>
                  </a:moveTo>
                  <a:cubicBezTo>
                    <a:pt x="173" y="1"/>
                    <a:pt x="125" y="18"/>
                    <a:pt x="100" y="58"/>
                  </a:cubicBezTo>
                  <a:cubicBezTo>
                    <a:pt x="47" y="145"/>
                    <a:pt x="0" y="250"/>
                    <a:pt x="15" y="344"/>
                  </a:cubicBezTo>
                  <a:cubicBezTo>
                    <a:pt x="19" y="372"/>
                    <a:pt x="50" y="386"/>
                    <a:pt x="83" y="386"/>
                  </a:cubicBezTo>
                  <a:cubicBezTo>
                    <a:pt x="108" y="386"/>
                    <a:pt x="134" y="378"/>
                    <a:pt x="151" y="362"/>
                  </a:cubicBezTo>
                  <a:cubicBezTo>
                    <a:pt x="228" y="287"/>
                    <a:pt x="274" y="191"/>
                    <a:pt x="321" y="105"/>
                  </a:cubicBezTo>
                  <a:cubicBezTo>
                    <a:pt x="355" y="42"/>
                    <a:pt x="289"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762;p69"/>
            <p:cNvSpPr/>
            <p:nvPr/>
          </p:nvSpPr>
          <p:spPr>
            <a:xfrm>
              <a:off x="4998475" y="4744400"/>
              <a:ext cx="7000" cy="5125"/>
            </a:xfrm>
            <a:custGeom>
              <a:avLst/>
              <a:gdLst/>
              <a:ahLst/>
              <a:cxnLst/>
              <a:rect l="l" t="t" r="r" b="b"/>
              <a:pathLst>
                <a:path w="280" h="205" extrusionOk="0">
                  <a:moveTo>
                    <a:pt x="161" y="0"/>
                  </a:moveTo>
                  <a:cubicBezTo>
                    <a:pt x="124" y="0"/>
                    <a:pt x="87" y="13"/>
                    <a:pt x="63" y="38"/>
                  </a:cubicBezTo>
                  <a:cubicBezTo>
                    <a:pt x="40" y="61"/>
                    <a:pt x="24" y="91"/>
                    <a:pt x="11" y="118"/>
                  </a:cubicBezTo>
                  <a:cubicBezTo>
                    <a:pt x="0" y="147"/>
                    <a:pt x="9" y="179"/>
                    <a:pt x="45" y="195"/>
                  </a:cubicBezTo>
                  <a:cubicBezTo>
                    <a:pt x="61" y="201"/>
                    <a:pt x="77" y="204"/>
                    <a:pt x="93" y="204"/>
                  </a:cubicBezTo>
                  <a:cubicBezTo>
                    <a:pt x="116" y="204"/>
                    <a:pt x="139" y="198"/>
                    <a:pt x="160" y="188"/>
                  </a:cubicBezTo>
                  <a:cubicBezTo>
                    <a:pt x="192" y="169"/>
                    <a:pt x="223" y="148"/>
                    <a:pt x="246" y="123"/>
                  </a:cubicBezTo>
                  <a:cubicBezTo>
                    <a:pt x="279" y="87"/>
                    <a:pt x="271" y="33"/>
                    <a:pt x="221" y="13"/>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763;p69"/>
            <p:cNvSpPr/>
            <p:nvPr/>
          </p:nvSpPr>
          <p:spPr>
            <a:xfrm>
              <a:off x="5164275" y="4810800"/>
              <a:ext cx="8950" cy="8525"/>
            </a:xfrm>
            <a:custGeom>
              <a:avLst/>
              <a:gdLst/>
              <a:ahLst/>
              <a:cxnLst/>
              <a:rect l="l" t="t" r="r" b="b"/>
              <a:pathLst>
                <a:path w="358" h="341" extrusionOk="0">
                  <a:moveTo>
                    <a:pt x="225" y="0"/>
                  </a:moveTo>
                  <a:cubicBezTo>
                    <a:pt x="181" y="0"/>
                    <a:pt x="137" y="18"/>
                    <a:pt x="118" y="59"/>
                  </a:cubicBezTo>
                  <a:cubicBezTo>
                    <a:pt x="99" y="100"/>
                    <a:pt x="81" y="142"/>
                    <a:pt x="56" y="183"/>
                  </a:cubicBezTo>
                  <a:cubicBezTo>
                    <a:pt x="34" y="223"/>
                    <a:pt x="1" y="260"/>
                    <a:pt x="15" y="304"/>
                  </a:cubicBezTo>
                  <a:cubicBezTo>
                    <a:pt x="23" y="326"/>
                    <a:pt x="46" y="340"/>
                    <a:pt x="73" y="340"/>
                  </a:cubicBezTo>
                  <a:cubicBezTo>
                    <a:pt x="74" y="340"/>
                    <a:pt x="76" y="340"/>
                    <a:pt x="77" y="340"/>
                  </a:cubicBezTo>
                  <a:cubicBezTo>
                    <a:pt x="145" y="340"/>
                    <a:pt x="191" y="293"/>
                    <a:pt x="229" y="254"/>
                  </a:cubicBezTo>
                  <a:cubicBezTo>
                    <a:pt x="274" y="208"/>
                    <a:pt x="308" y="161"/>
                    <a:pt x="330" y="105"/>
                  </a:cubicBezTo>
                  <a:cubicBezTo>
                    <a:pt x="358" y="42"/>
                    <a:pt x="292"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764;p69"/>
            <p:cNvSpPr/>
            <p:nvPr/>
          </p:nvSpPr>
          <p:spPr>
            <a:xfrm>
              <a:off x="5233075" y="4613400"/>
              <a:ext cx="182500" cy="166875"/>
            </a:xfrm>
            <a:custGeom>
              <a:avLst/>
              <a:gdLst/>
              <a:ahLst/>
              <a:cxnLst/>
              <a:rect l="l" t="t" r="r" b="b"/>
              <a:pathLst>
                <a:path w="7300" h="6675" extrusionOk="0">
                  <a:moveTo>
                    <a:pt x="4178" y="0"/>
                  </a:moveTo>
                  <a:cubicBezTo>
                    <a:pt x="4114" y="0"/>
                    <a:pt x="4057" y="23"/>
                    <a:pt x="4025" y="69"/>
                  </a:cubicBezTo>
                  <a:cubicBezTo>
                    <a:pt x="2961" y="1554"/>
                    <a:pt x="2015" y="3155"/>
                    <a:pt x="998" y="4796"/>
                  </a:cubicBezTo>
                  <a:cubicBezTo>
                    <a:pt x="684" y="5302"/>
                    <a:pt x="365" y="5815"/>
                    <a:pt x="38" y="6332"/>
                  </a:cubicBezTo>
                  <a:cubicBezTo>
                    <a:pt x="0" y="6389"/>
                    <a:pt x="28" y="6464"/>
                    <a:pt x="116" y="6486"/>
                  </a:cubicBezTo>
                  <a:cubicBezTo>
                    <a:pt x="635" y="6615"/>
                    <a:pt x="1173" y="6675"/>
                    <a:pt x="1710" y="6675"/>
                  </a:cubicBezTo>
                  <a:cubicBezTo>
                    <a:pt x="3269" y="6675"/>
                    <a:pt x="4812" y="6173"/>
                    <a:pt x="5827" y="5426"/>
                  </a:cubicBezTo>
                  <a:cubicBezTo>
                    <a:pt x="6596" y="4845"/>
                    <a:pt x="7064" y="4027"/>
                    <a:pt x="7176" y="3289"/>
                  </a:cubicBezTo>
                  <a:cubicBezTo>
                    <a:pt x="7300" y="2473"/>
                    <a:pt x="6846" y="1685"/>
                    <a:pt x="6099" y="1044"/>
                  </a:cubicBezTo>
                  <a:cubicBezTo>
                    <a:pt x="5621" y="634"/>
                    <a:pt x="5002" y="276"/>
                    <a:pt x="4279" y="18"/>
                  </a:cubicBezTo>
                  <a:cubicBezTo>
                    <a:pt x="4245" y="6"/>
                    <a:pt x="4210" y="0"/>
                    <a:pt x="4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765;p69"/>
            <p:cNvSpPr/>
            <p:nvPr/>
          </p:nvSpPr>
          <p:spPr>
            <a:xfrm>
              <a:off x="5238350" y="4621025"/>
              <a:ext cx="163325" cy="148725"/>
            </a:xfrm>
            <a:custGeom>
              <a:avLst/>
              <a:gdLst/>
              <a:ahLst/>
              <a:cxnLst/>
              <a:rect l="l" t="t" r="r" b="b"/>
              <a:pathLst>
                <a:path w="6533" h="5949" extrusionOk="0">
                  <a:moveTo>
                    <a:pt x="3646" y="1"/>
                  </a:moveTo>
                  <a:cubicBezTo>
                    <a:pt x="2638" y="1409"/>
                    <a:pt x="1272" y="3748"/>
                    <a:pt x="1" y="5754"/>
                  </a:cubicBezTo>
                  <a:cubicBezTo>
                    <a:pt x="485" y="5890"/>
                    <a:pt x="989" y="5948"/>
                    <a:pt x="1487" y="5948"/>
                  </a:cubicBezTo>
                  <a:cubicBezTo>
                    <a:pt x="2984" y="5948"/>
                    <a:pt x="4435" y="5422"/>
                    <a:pt x="5174" y="4866"/>
                  </a:cubicBezTo>
                  <a:cubicBezTo>
                    <a:pt x="6099" y="4171"/>
                    <a:pt x="6532" y="3162"/>
                    <a:pt x="6326" y="2286"/>
                  </a:cubicBezTo>
                  <a:cubicBezTo>
                    <a:pt x="6110" y="1369"/>
                    <a:pt x="4955" y="431"/>
                    <a:pt x="3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766;p69"/>
            <p:cNvSpPr/>
            <p:nvPr/>
          </p:nvSpPr>
          <p:spPr>
            <a:xfrm>
              <a:off x="5247050" y="4628950"/>
              <a:ext cx="147025" cy="133650"/>
            </a:xfrm>
            <a:custGeom>
              <a:avLst/>
              <a:gdLst/>
              <a:ahLst/>
              <a:cxnLst/>
              <a:rect l="l" t="t" r="r" b="b"/>
              <a:pathLst>
                <a:path w="5881" h="5346" extrusionOk="0">
                  <a:moveTo>
                    <a:pt x="3279" y="0"/>
                  </a:moveTo>
                  <a:cubicBezTo>
                    <a:pt x="2389" y="1261"/>
                    <a:pt x="1121" y="3391"/>
                    <a:pt x="1" y="5167"/>
                  </a:cubicBezTo>
                  <a:cubicBezTo>
                    <a:pt x="408" y="5292"/>
                    <a:pt x="853" y="5345"/>
                    <a:pt x="1306" y="5345"/>
                  </a:cubicBezTo>
                  <a:cubicBezTo>
                    <a:pt x="2634" y="5345"/>
                    <a:pt x="4022" y="4884"/>
                    <a:pt x="4664" y="4388"/>
                  </a:cubicBezTo>
                  <a:cubicBezTo>
                    <a:pt x="5479" y="3758"/>
                    <a:pt x="5880" y="2846"/>
                    <a:pt x="5723" y="2064"/>
                  </a:cubicBezTo>
                  <a:cubicBezTo>
                    <a:pt x="5560" y="1253"/>
                    <a:pt x="4388" y="345"/>
                    <a:pt x="3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767;p69"/>
            <p:cNvSpPr/>
            <p:nvPr/>
          </p:nvSpPr>
          <p:spPr>
            <a:xfrm>
              <a:off x="5281350" y="4693175"/>
              <a:ext cx="109025" cy="25425"/>
            </a:xfrm>
            <a:custGeom>
              <a:avLst/>
              <a:gdLst/>
              <a:ahLst/>
              <a:cxnLst/>
              <a:rect l="l" t="t" r="r" b="b"/>
              <a:pathLst>
                <a:path w="4361" h="1017" extrusionOk="0">
                  <a:moveTo>
                    <a:pt x="121" y="0"/>
                  </a:moveTo>
                  <a:cubicBezTo>
                    <a:pt x="42" y="0"/>
                    <a:pt x="1" y="81"/>
                    <a:pt x="87" y="99"/>
                  </a:cubicBezTo>
                  <a:cubicBezTo>
                    <a:pt x="936" y="291"/>
                    <a:pt x="1731" y="470"/>
                    <a:pt x="2477" y="636"/>
                  </a:cubicBezTo>
                  <a:cubicBezTo>
                    <a:pt x="2818" y="713"/>
                    <a:pt x="3150" y="786"/>
                    <a:pt x="3472" y="856"/>
                  </a:cubicBezTo>
                  <a:cubicBezTo>
                    <a:pt x="3747" y="915"/>
                    <a:pt x="4029" y="1006"/>
                    <a:pt x="4307" y="1017"/>
                  </a:cubicBezTo>
                  <a:cubicBezTo>
                    <a:pt x="4308" y="1017"/>
                    <a:pt x="4309" y="1017"/>
                    <a:pt x="4310" y="1017"/>
                  </a:cubicBezTo>
                  <a:cubicBezTo>
                    <a:pt x="4338" y="1017"/>
                    <a:pt x="4360" y="982"/>
                    <a:pt x="4333" y="970"/>
                  </a:cubicBezTo>
                  <a:cubicBezTo>
                    <a:pt x="4101" y="872"/>
                    <a:pt x="3793" y="833"/>
                    <a:pt x="3520" y="773"/>
                  </a:cubicBezTo>
                  <a:cubicBezTo>
                    <a:pt x="3199" y="701"/>
                    <a:pt x="2869" y="627"/>
                    <a:pt x="2528" y="550"/>
                  </a:cubicBezTo>
                  <a:cubicBezTo>
                    <a:pt x="1784" y="382"/>
                    <a:pt x="994" y="199"/>
                    <a:pt x="148" y="4"/>
                  </a:cubicBezTo>
                  <a:cubicBezTo>
                    <a:pt x="138" y="1"/>
                    <a:pt x="129"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768;p69"/>
            <p:cNvSpPr/>
            <p:nvPr/>
          </p:nvSpPr>
          <p:spPr>
            <a:xfrm>
              <a:off x="5281800" y="4693125"/>
              <a:ext cx="48825" cy="66375"/>
            </a:xfrm>
            <a:custGeom>
              <a:avLst/>
              <a:gdLst/>
              <a:ahLst/>
              <a:cxnLst/>
              <a:rect l="l" t="t" r="r" b="b"/>
              <a:pathLst>
                <a:path w="1953" h="2655" extrusionOk="0">
                  <a:moveTo>
                    <a:pt x="107" y="1"/>
                  </a:moveTo>
                  <a:cubicBezTo>
                    <a:pt x="55" y="1"/>
                    <a:pt x="1" y="33"/>
                    <a:pt x="28" y="71"/>
                  </a:cubicBezTo>
                  <a:cubicBezTo>
                    <a:pt x="363" y="554"/>
                    <a:pt x="686" y="1019"/>
                    <a:pt x="1001" y="1467"/>
                  </a:cubicBezTo>
                  <a:cubicBezTo>
                    <a:pt x="1148" y="1678"/>
                    <a:pt x="1295" y="1886"/>
                    <a:pt x="1441" y="2090"/>
                  </a:cubicBezTo>
                  <a:cubicBezTo>
                    <a:pt x="1575" y="2278"/>
                    <a:pt x="1684" y="2495"/>
                    <a:pt x="1874" y="2648"/>
                  </a:cubicBezTo>
                  <a:cubicBezTo>
                    <a:pt x="1879" y="2653"/>
                    <a:pt x="1888" y="2655"/>
                    <a:pt x="1897" y="2655"/>
                  </a:cubicBezTo>
                  <a:cubicBezTo>
                    <a:pt x="1922" y="2655"/>
                    <a:pt x="1953" y="2639"/>
                    <a:pt x="1946" y="2620"/>
                  </a:cubicBezTo>
                  <a:cubicBezTo>
                    <a:pt x="1880" y="2424"/>
                    <a:pt x="1712" y="2246"/>
                    <a:pt x="1585" y="2066"/>
                  </a:cubicBezTo>
                  <a:cubicBezTo>
                    <a:pt x="1437" y="1854"/>
                    <a:pt x="1286" y="1639"/>
                    <a:pt x="1133" y="1420"/>
                  </a:cubicBezTo>
                  <a:cubicBezTo>
                    <a:pt x="822" y="973"/>
                    <a:pt x="503" y="510"/>
                    <a:pt x="173" y="29"/>
                  </a:cubicBezTo>
                  <a:cubicBezTo>
                    <a:pt x="160" y="9"/>
                    <a:pt x="134"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769;p69"/>
            <p:cNvSpPr/>
            <p:nvPr/>
          </p:nvSpPr>
          <p:spPr>
            <a:xfrm>
              <a:off x="5285600" y="4662100"/>
              <a:ext cx="100675" cy="32525"/>
            </a:xfrm>
            <a:custGeom>
              <a:avLst/>
              <a:gdLst/>
              <a:ahLst/>
              <a:cxnLst/>
              <a:rect l="l" t="t" r="r" b="b"/>
              <a:pathLst>
                <a:path w="4027" h="1301" extrusionOk="0">
                  <a:moveTo>
                    <a:pt x="3985" y="1"/>
                  </a:moveTo>
                  <a:cubicBezTo>
                    <a:pt x="3983" y="1"/>
                    <a:pt x="3980" y="1"/>
                    <a:pt x="3978" y="2"/>
                  </a:cubicBezTo>
                  <a:cubicBezTo>
                    <a:pt x="3698" y="43"/>
                    <a:pt x="3416" y="161"/>
                    <a:pt x="3142" y="249"/>
                  </a:cubicBezTo>
                  <a:cubicBezTo>
                    <a:pt x="2846" y="342"/>
                    <a:pt x="2545" y="436"/>
                    <a:pt x="2237" y="533"/>
                  </a:cubicBezTo>
                  <a:cubicBezTo>
                    <a:pt x="1555" y="746"/>
                    <a:pt x="835" y="968"/>
                    <a:pt x="81" y="1202"/>
                  </a:cubicBezTo>
                  <a:cubicBezTo>
                    <a:pt x="0" y="1226"/>
                    <a:pt x="34" y="1300"/>
                    <a:pt x="106" y="1300"/>
                  </a:cubicBezTo>
                  <a:cubicBezTo>
                    <a:pt x="117" y="1300"/>
                    <a:pt x="128" y="1299"/>
                    <a:pt x="140" y="1295"/>
                  </a:cubicBezTo>
                  <a:cubicBezTo>
                    <a:pt x="892" y="1060"/>
                    <a:pt x="1607" y="836"/>
                    <a:pt x="2286" y="621"/>
                  </a:cubicBezTo>
                  <a:cubicBezTo>
                    <a:pt x="2592" y="524"/>
                    <a:pt x="2892" y="429"/>
                    <a:pt x="3186" y="334"/>
                  </a:cubicBezTo>
                  <a:cubicBezTo>
                    <a:pt x="3459" y="247"/>
                    <a:pt x="3770" y="177"/>
                    <a:pt x="4003" y="51"/>
                  </a:cubicBezTo>
                  <a:cubicBezTo>
                    <a:pt x="4026" y="37"/>
                    <a:pt x="4015" y="1"/>
                    <a:pt x="39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770;p69"/>
            <p:cNvSpPr/>
            <p:nvPr/>
          </p:nvSpPr>
          <p:spPr>
            <a:xfrm>
              <a:off x="5277475" y="4686625"/>
              <a:ext cx="23725" cy="16925"/>
            </a:xfrm>
            <a:custGeom>
              <a:avLst/>
              <a:gdLst/>
              <a:ahLst/>
              <a:cxnLst/>
              <a:rect l="l" t="t" r="r" b="b"/>
              <a:pathLst>
                <a:path w="949" h="677" extrusionOk="0">
                  <a:moveTo>
                    <a:pt x="372" y="1"/>
                  </a:moveTo>
                  <a:cubicBezTo>
                    <a:pt x="248" y="201"/>
                    <a:pt x="125" y="402"/>
                    <a:pt x="1" y="603"/>
                  </a:cubicBezTo>
                  <a:cubicBezTo>
                    <a:pt x="99" y="648"/>
                    <a:pt x="227" y="677"/>
                    <a:pt x="360" y="677"/>
                  </a:cubicBezTo>
                  <a:cubicBezTo>
                    <a:pt x="403" y="677"/>
                    <a:pt x="446" y="674"/>
                    <a:pt x="488" y="667"/>
                  </a:cubicBezTo>
                  <a:cubicBezTo>
                    <a:pt x="588" y="654"/>
                    <a:pt x="697" y="613"/>
                    <a:pt x="769" y="566"/>
                  </a:cubicBezTo>
                  <a:cubicBezTo>
                    <a:pt x="851" y="513"/>
                    <a:pt x="918" y="432"/>
                    <a:pt x="933" y="358"/>
                  </a:cubicBezTo>
                  <a:cubicBezTo>
                    <a:pt x="948" y="275"/>
                    <a:pt x="902" y="191"/>
                    <a:pt x="818" y="129"/>
                  </a:cubicBezTo>
                  <a:cubicBezTo>
                    <a:pt x="702" y="44"/>
                    <a:pt x="535" y="1"/>
                    <a:pt x="372" y="1"/>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771;p69"/>
            <p:cNvSpPr/>
            <p:nvPr/>
          </p:nvSpPr>
          <p:spPr>
            <a:xfrm>
              <a:off x="5289625" y="4690475"/>
              <a:ext cx="8600" cy="9400"/>
            </a:xfrm>
            <a:custGeom>
              <a:avLst/>
              <a:gdLst/>
              <a:ahLst/>
              <a:cxnLst/>
              <a:rect l="l" t="t" r="r" b="b"/>
              <a:pathLst>
                <a:path w="344" h="376" extrusionOk="0">
                  <a:moveTo>
                    <a:pt x="133" y="1"/>
                  </a:moveTo>
                  <a:cubicBezTo>
                    <a:pt x="67" y="1"/>
                    <a:pt x="1" y="53"/>
                    <a:pt x="15" y="95"/>
                  </a:cubicBezTo>
                  <a:cubicBezTo>
                    <a:pt x="23" y="117"/>
                    <a:pt x="28" y="135"/>
                    <a:pt x="47" y="155"/>
                  </a:cubicBezTo>
                  <a:cubicBezTo>
                    <a:pt x="54" y="162"/>
                    <a:pt x="57" y="165"/>
                    <a:pt x="57" y="165"/>
                  </a:cubicBezTo>
                  <a:cubicBezTo>
                    <a:pt x="59" y="165"/>
                    <a:pt x="55" y="160"/>
                    <a:pt x="55" y="160"/>
                  </a:cubicBezTo>
                  <a:lnTo>
                    <a:pt x="55" y="160"/>
                  </a:lnTo>
                  <a:cubicBezTo>
                    <a:pt x="55" y="160"/>
                    <a:pt x="57" y="162"/>
                    <a:pt x="64" y="171"/>
                  </a:cubicBezTo>
                  <a:cubicBezTo>
                    <a:pt x="75" y="187"/>
                    <a:pt x="77" y="204"/>
                    <a:pt x="75" y="222"/>
                  </a:cubicBezTo>
                  <a:cubicBezTo>
                    <a:pt x="69" y="248"/>
                    <a:pt x="55" y="268"/>
                    <a:pt x="50" y="294"/>
                  </a:cubicBezTo>
                  <a:cubicBezTo>
                    <a:pt x="42" y="335"/>
                    <a:pt x="83" y="366"/>
                    <a:pt x="143" y="373"/>
                  </a:cubicBezTo>
                  <a:cubicBezTo>
                    <a:pt x="151" y="374"/>
                    <a:pt x="160" y="375"/>
                    <a:pt x="168" y="375"/>
                  </a:cubicBezTo>
                  <a:cubicBezTo>
                    <a:pt x="287" y="375"/>
                    <a:pt x="344" y="254"/>
                    <a:pt x="344" y="192"/>
                  </a:cubicBezTo>
                  <a:cubicBezTo>
                    <a:pt x="344" y="156"/>
                    <a:pt x="333" y="120"/>
                    <a:pt x="310" y="86"/>
                  </a:cubicBezTo>
                  <a:cubicBezTo>
                    <a:pt x="298" y="70"/>
                    <a:pt x="286" y="54"/>
                    <a:pt x="267" y="39"/>
                  </a:cubicBezTo>
                  <a:cubicBezTo>
                    <a:pt x="236" y="14"/>
                    <a:pt x="196" y="8"/>
                    <a:pt x="152" y="2"/>
                  </a:cubicBezTo>
                  <a:cubicBezTo>
                    <a:pt x="146" y="1"/>
                    <a:pt x="139" y="1"/>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772;p69"/>
            <p:cNvSpPr/>
            <p:nvPr/>
          </p:nvSpPr>
          <p:spPr>
            <a:xfrm>
              <a:off x="5282375" y="4696125"/>
              <a:ext cx="7275" cy="4350"/>
            </a:xfrm>
            <a:custGeom>
              <a:avLst/>
              <a:gdLst/>
              <a:ahLst/>
              <a:cxnLst/>
              <a:rect l="l" t="t" r="r" b="b"/>
              <a:pathLst>
                <a:path w="291" h="174" extrusionOk="0">
                  <a:moveTo>
                    <a:pt x="148" y="0"/>
                  </a:moveTo>
                  <a:cubicBezTo>
                    <a:pt x="124" y="0"/>
                    <a:pt x="101" y="6"/>
                    <a:pt x="81" y="13"/>
                  </a:cubicBezTo>
                  <a:cubicBezTo>
                    <a:pt x="53" y="25"/>
                    <a:pt x="38" y="38"/>
                    <a:pt x="22" y="56"/>
                  </a:cubicBezTo>
                  <a:cubicBezTo>
                    <a:pt x="1" y="81"/>
                    <a:pt x="11" y="119"/>
                    <a:pt x="40" y="141"/>
                  </a:cubicBezTo>
                  <a:cubicBezTo>
                    <a:pt x="55" y="152"/>
                    <a:pt x="76" y="163"/>
                    <a:pt x="99" y="168"/>
                  </a:cubicBezTo>
                  <a:cubicBezTo>
                    <a:pt x="110" y="169"/>
                    <a:pt x="122" y="172"/>
                    <a:pt x="134" y="173"/>
                  </a:cubicBezTo>
                  <a:cubicBezTo>
                    <a:pt x="155" y="173"/>
                    <a:pt x="166" y="172"/>
                    <a:pt x="168" y="172"/>
                  </a:cubicBezTo>
                  <a:cubicBezTo>
                    <a:pt x="170" y="172"/>
                    <a:pt x="162" y="173"/>
                    <a:pt x="143" y="173"/>
                  </a:cubicBezTo>
                  <a:cubicBezTo>
                    <a:pt x="148" y="173"/>
                    <a:pt x="152" y="174"/>
                    <a:pt x="157" y="174"/>
                  </a:cubicBezTo>
                  <a:cubicBezTo>
                    <a:pt x="235" y="174"/>
                    <a:pt x="290" y="124"/>
                    <a:pt x="284" y="76"/>
                  </a:cubicBezTo>
                  <a:cubicBezTo>
                    <a:pt x="279" y="34"/>
                    <a:pt x="226" y="4"/>
                    <a:pt x="164" y="1"/>
                  </a:cubicBezTo>
                  <a:cubicBezTo>
                    <a:pt x="158" y="0"/>
                    <a:pt x="153" y="0"/>
                    <a:pt x="1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773;p69"/>
            <p:cNvSpPr/>
            <p:nvPr/>
          </p:nvSpPr>
          <p:spPr>
            <a:xfrm>
              <a:off x="5269750" y="4733150"/>
              <a:ext cx="8075" cy="19325"/>
            </a:xfrm>
            <a:custGeom>
              <a:avLst/>
              <a:gdLst/>
              <a:ahLst/>
              <a:cxnLst/>
              <a:rect l="l" t="t" r="r" b="b"/>
              <a:pathLst>
                <a:path w="323" h="773" extrusionOk="0">
                  <a:moveTo>
                    <a:pt x="206" y="0"/>
                  </a:moveTo>
                  <a:cubicBezTo>
                    <a:pt x="146" y="0"/>
                    <a:pt x="82" y="26"/>
                    <a:pt x="66" y="79"/>
                  </a:cubicBezTo>
                  <a:cubicBezTo>
                    <a:pt x="33" y="182"/>
                    <a:pt x="35" y="288"/>
                    <a:pt x="27" y="390"/>
                  </a:cubicBezTo>
                  <a:cubicBezTo>
                    <a:pt x="17" y="504"/>
                    <a:pt x="1" y="623"/>
                    <a:pt x="27" y="732"/>
                  </a:cubicBezTo>
                  <a:cubicBezTo>
                    <a:pt x="33" y="758"/>
                    <a:pt x="73" y="773"/>
                    <a:pt x="116" y="773"/>
                  </a:cubicBezTo>
                  <a:cubicBezTo>
                    <a:pt x="158" y="773"/>
                    <a:pt x="202" y="758"/>
                    <a:pt x="216" y="726"/>
                  </a:cubicBezTo>
                  <a:cubicBezTo>
                    <a:pt x="306" y="521"/>
                    <a:pt x="311" y="284"/>
                    <a:pt x="320" y="78"/>
                  </a:cubicBezTo>
                  <a:cubicBezTo>
                    <a:pt x="323" y="26"/>
                    <a:pt x="267"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774;p69"/>
            <p:cNvSpPr/>
            <p:nvPr/>
          </p:nvSpPr>
          <p:spPr>
            <a:xfrm>
              <a:off x="5271425" y="4721950"/>
              <a:ext cx="7600" cy="7275"/>
            </a:xfrm>
            <a:custGeom>
              <a:avLst/>
              <a:gdLst/>
              <a:ahLst/>
              <a:cxnLst/>
              <a:rect l="l" t="t" r="r" b="b"/>
              <a:pathLst>
                <a:path w="304" h="291" extrusionOk="0">
                  <a:moveTo>
                    <a:pt x="184" y="1"/>
                  </a:moveTo>
                  <a:cubicBezTo>
                    <a:pt x="183" y="1"/>
                    <a:pt x="182" y="1"/>
                    <a:pt x="181" y="1"/>
                  </a:cubicBezTo>
                  <a:cubicBezTo>
                    <a:pt x="112" y="2"/>
                    <a:pt x="37" y="36"/>
                    <a:pt x="32" y="84"/>
                  </a:cubicBezTo>
                  <a:cubicBezTo>
                    <a:pt x="24" y="146"/>
                    <a:pt x="1" y="220"/>
                    <a:pt x="61" y="270"/>
                  </a:cubicBezTo>
                  <a:cubicBezTo>
                    <a:pt x="77" y="284"/>
                    <a:pt x="100" y="290"/>
                    <a:pt x="125" y="290"/>
                  </a:cubicBezTo>
                  <a:cubicBezTo>
                    <a:pt x="161" y="290"/>
                    <a:pt x="200" y="277"/>
                    <a:pt x="226" y="258"/>
                  </a:cubicBezTo>
                  <a:cubicBezTo>
                    <a:pt x="288" y="215"/>
                    <a:pt x="287" y="140"/>
                    <a:pt x="296" y="87"/>
                  </a:cubicBezTo>
                  <a:cubicBezTo>
                    <a:pt x="304" y="43"/>
                    <a:pt x="254"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775;p69"/>
            <p:cNvSpPr/>
            <p:nvPr/>
          </p:nvSpPr>
          <p:spPr>
            <a:xfrm>
              <a:off x="5324450" y="4761700"/>
              <a:ext cx="18625" cy="7475"/>
            </a:xfrm>
            <a:custGeom>
              <a:avLst/>
              <a:gdLst/>
              <a:ahLst/>
              <a:cxnLst/>
              <a:rect l="l" t="t" r="r" b="b"/>
              <a:pathLst>
                <a:path w="745" h="299" extrusionOk="0">
                  <a:moveTo>
                    <a:pt x="661" y="1"/>
                  </a:moveTo>
                  <a:cubicBezTo>
                    <a:pt x="579" y="1"/>
                    <a:pt x="480" y="46"/>
                    <a:pt x="399" y="70"/>
                  </a:cubicBezTo>
                  <a:cubicBezTo>
                    <a:pt x="303" y="99"/>
                    <a:pt x="205" y="122"/>
                    <a:pt x="106" y="145"/>
                  </a:cubicBezTo>
                  <a:cubicBezTo>
                    <a:pt x="54" y="155"/>
                    <a:pt x="13" y="191"/>
                    <a:pt x="4" y="225"/>
                  </a:cubicBezTo>
                  <a:cubicBezTo>
                    <a:pt x="1" y="240"/>
                    <a:pt x="4" y="251"/>
                    <a:pt x="11" y="265"/>
                  </a:cubicBezTo>
                  <a:cubicBezTo>
                    <a:pt x="23" y="286"/>
                    <a:pt x="57" y="298"/>
                    <a:pt x="93" y="298"/>
                  </a:cubicBezTo>
                  <a:cubicBezTo>
                    <a:pt x="106" y="298"/>
                    <a:pt x="119" y="297"/>
                    <a:pt x="132" y="293"/>
                  </a:cubicBezTo>
                  <a:cubicBezTo>
                    <a:pt x="241" y="268"/>
                    <a:pt x="347" y="239"/>
                    <a:pt x="450" y="204"/>
                  </a:cubicBezTo>
                  <a:cubicBezTo>
                    <a:pt x="538" y="174"/>
                    <a:pt x="661" y="136"/>
                    <a:pt x="713" y="74"/>
                  </a:cubicBezTo>
                  <a:cubicBezTo>
                    <a:pt x="745" y="35"/>
                    <a:pt x="724" y="2"/>
                    <a:pt x="668" y="1"/>
                  </a:cubicBezTo>
                  <a:cubicBezTo>
                    <a:pt x="666" y="1"/>
                    <a:pt x="663" y="1"/>
                    <a:pt x="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776;p69"/>
            <p:cNvSpPr/>
            <p:nvPr/>
          </p:nvSpPr>
          <p:spPr>
            <a:xfrm>
              <a:off x="5311700" y="4767450"/>
              <a:ext cx="9775" cy="4225"/>
            </a:xfrm>
            <a:custGeom>
              <a:avLst/>
              <a:gdLst/>
              <a:ahLst/>
              <a:cxnLst/>
              <a:rect l="l" t="t" r="r" b="b"/>
              <a:pathLst>
                <a:path w="391" h="169" extrusionOk="0">
                  <a:moveTo>
                    <a:pt x="285" y="1"/>
                  </a:moveTo>
                  <a:cubicBezTo>
                    <a:pt x="261" y="1"/>
                    <a:pt x="237" y="4"/>
                    <a:pt x="213" y="6"/>
                  </a:cubicBezTo>
                  <a:cubicBezTo>
                    <a:pt x="160" y="10"/>
                    <a:pt x="119" y="16"/>
                    <a:pt x="73" y="44"/>
                  </a:cubicBezTo>
                  <a:cubicBezTo>
                    <a:pt x="1" y="86"/>
                    <a:pt x="18" y="158"/>
                    <a:pt x="94" y="167"/>
                  </a:cubicBezTo>
                  <a:cubicBezTo>
                    <a:pt x="103" y="168"/>
                    <a:pt x="111" y="169"/>
                    <a:pt x="119" y="169"/>
                  </a:cubicBezTo>
                  <a:cubicBezTo>
                    <a:pt x="160" y="169"/>
                    <a:pt x="196" y="157"/>
                    <a:pt x="239" y="143"/>
                  </a:cubicBezTo>
                  <a:cubicBezTo>
                    <a:pt x="272" y="131"/>
                    <a:pt x="305" y="121"/>
                    <a:pt x="332" y="104"/>
                  </a:cubicBezTo>
                  <a:cubicBezTo>
                    <a:pt x="390" y="70"/>
                    <a:pt x="377" y="11"/>
                    <a:pt x="315" y="3"/>
                  </a:cubicBezTo>
                  <a:cubicBezTo>
                    <a:pt x="305" y="1"/>
                    <a:pt x="295" y="1"/>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777;p69"/>
            <p:cNvSpPr/>
            <p:nvPr/>
          </p:nvSpPr>
          <p:spPr>
            <a:xfrm>
              <a:off x="5374475" y="4725800"/>
              <a:ext cx="8200" cy="7425"/>
            </a:xfrm>
            <a:custGeom>
              <a:avLst/>
              <a:gdLst/>
              <a:ahLst/>
              <a:cxnLst/>
              <a:rect l="l" t="t" r="r" b="b"/>
              <a:pathLst>
                <a:path w="328" h="297" extrusionOk="0">
                  <a:moveTo>
                    <a:pt x="225" y="0"/>
                  </a:moveTo>
                  <a:cubicBezTo>
                    <a:pt x="198" y="0"/>
                    <a:pt x="167" y="10"/>
                    <a:pt x="143" y="32"/>
                  </a:cubicBezTo>
                  <a:cubicBezTo>
                    <a:pt x="83" y="88"/>
                    <a:pt x="23" y="172"/>
                    <a:pt x="7" y="241"/>
                  </a:cubicBezTo>
                  <a:cubicBezTo>
                    <a:pt x="0" y="274"/>
                    <a:pt x="33" y="296"/>
                    <a:pt x="71" y="296"/>
                  </a:cubicBezTo>
                  <a:cubicBezTo>
                    <a:pt x="89" y="296"/>
                    <a:pt x="108" y="291"/>
                    <a:pt x="125" y="280"/>
                  </a:cubicBezTo>
                  <a:cubicBezTo>
                    <a:pt x="198" y="234"/>
                    <a:pt x="267" y="154"/>
                    <a:pt x="300" y="89"/>
                  </a:cubicBezTo>
                  <a:cubicBezTo>
                    <a:pt x="327" y="38"/>
                    <a:pt x="281"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778;p69"/>
            <p:cNvSpPr/>
            <p:nvPr/>
          </p:nvSpPr>
          <p:spPr>
            <a:xfrm>
              <a:off x="5380925" y="4720625"/>
              <a:ext cx="5300" cy="3850"/>
            </a:xfrm>
            <a:custGeom>
              <a:avLst/>
              <a:gdLst/>
              <a:ahLst/>
              <a:cxnLst/>
              <a:rect l="l" t="t" r="r" b="b"/>
              <a:pathLst>
                <a:path w="212" h="154" extrusionOk="0">
                  <a:moveTo>
                    <a:pt x="112" y="0"/>
                  </a:moveTo>
                  <a:cubicBezTo>
                    <a:pt x="88" y="0"/>
                    <a:pt x="64" y="7"/>
                    <a:pt x="45" y="19"/>
                  </a:cubicBezTo>
                  <a:cubicBezTo>
                    <a:pt x="15" y="37"/>
                    <a:pt x="6" y="62"/>
                    <a:pt x="5" y="88"/>
                  </a:cubicBezTo>
                  <a:cubicBezTo>
                    <a:pt x="5" y="81"/>
                    <a:pt x="4" y="79"/>
                    <a:pt x="4" y="79"/>
                  </a:cubicBezTo>
                  <a:cubicBezTo>
                    <a:pt x="3" y="79"/>
                    <a:pt x="2" y="89"/>
                    <a:pt x="2" y="91"/>
                  </a:cubicBezTo>
                  <a:cubicBezTo>
                    <a:pt x="1" y="104"/>
                    <a:pt x="1" y="115"/>
                    <a:pt x="7" y="126"/>
                  </a:cubicBezTo>
                  <a:cubicBezTo>
                    <a:pt x="22" y="143"/>
                    <a:pt x="42" y="154"/>
                    <a:pt x="68" y="154"/>
                  </a:cubicBezTo>
                  <a:cubicBezTo>
                    <a:pt x="73" y="154"/>
                    <a:pt x="79" y="153"/>
                    <a:pt x="84" y="152"/>
                  </a:cubicBezTo>
                  <a:cubicBezTo>
                    <a:pt x="114" y="149"/>
                    <a:pt x="128" y="134"/>
                    <a:pt x="151" y="122"/>
                  </a:cubicBezTo>
                  <a:cubicBezTo>
                    <a:pt x="212" y="88"/>
                    <a:pt x="197" y="19"/>
                    <a:pt x="138" y="3"/>
                  </a:cubicBezTo>
                  <a:cubicBezTo>
                    <a:pt x="129" y="1"/>
                    <a:pt x="121"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779;p69"/>
            <p:cNvSpPr/>
            <p:nvPr/>
          </p:nvSpPr>
          <p:spPr>
            <a:xfrm>
              <a:off x="5400200" y="4699825"/>
              <a:ext cx="6025" cy="8800"/>
            </a:xfrm>
            <a:custGeom>
              <a:avLst/>
              <a:gdLst/>
              <a:ahLst/>
              <a:cxnLst/>
              <a:rect l="l" t="t" r="r" b="b"/>
              <a:pathLst>
                <a:path w="241" h="352" extrusionOk="0">
                  <a:moveTo>
                    <a:pt x="147" y="0"/>
                  </a:moveTo>
                  <a:cubicBezTo>
                    <a:pt x="104" y="0"/>
                    <a:pt x="60" y="20"/>
                    <a:pt x="55" y="62"/>
                  </a:cubicBezTo>
                  <a:cubicBezTo>
                    <a:pt x="46" y="147"/>
                    <a:pt x="0" y="239"/>
                    <a:pt x="13" y="320"/>
                  </a:cubicBezTo>
                  <a:cubicBezTo>
                    <a:pt x="16" y="339"/>
                    <a:pt x="37" y="352"/>
                    <a:pt x="59" y="352"/>
                  </a:cubicBezTo>
                  <a:cubicBezTo>
                    <a:pt x="70" y="352"/>
                    <a:pt x="81" y="349"/>
                    <a:pt x="90" y="342"/>
                  </a:cubicBezTo>
                  <a:cubicBezTo>
                    <a:pt x="186" y="275"/>
                    <a:pt x="212" y="162"/>
                    <a:pt x="230" y="72"/>
                  </a:cubicBezTo>
                  <a:cubicBezTo>
                    <a:pt x="241" y="25"/>
                    <a:pt x="194" y="0"/>
                    <a:pt x="1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780;p69"/>
            <p:cNvSpPr/>
            <p:nvPr/>
          </p:nvSpPr>
          <p:spPr>
            <a:xfrm>
              <a:off x="5402375" y="4690425"/>
              <a:ext cx="4875" cy="5300"/>
            </a:xfrm>
            <a:custGeom>
              <a:avLst/>
              <a:gdLst/>
              <a:ahLst/>
              <a:cxnLst/>
              <a:rect l="l" t="t" r="r" b="b"/>
              <a:pathLst>
                <a:path w="195" h="212" extrusionOk="0">
                  <a:moveTo>
                    <a:pt x="102" y="0"/>
                  </a:moveTo>
                  <a:cubicBezTo>
                    <a:pt x="101" y="0"/>
                    <a:pt x="101" y="0"/>
                    <a:pt x="100" y="0"/>
                  </a:cubicBezTo>
                  <a:cubicBezTo>
                    <a:pt x="49" y="2"/>
                    <a:pt x="0" y="40"/>
                    <a:pt x="7" y="82"/>
                  </a:cubicBezTo>
                  <a:cubicBezTo>
                    <a:pt x="12" y="116"/>
                    <a:pt x="12" y="153"/>
                    <a:pt x="31" y="184"/>
                  </a:cubicBezTo>
                  <a:cubicBezTo>
                    <a:pt x="42" y="202"/>
                    <a:pt x="63" y="211"/>
                    <a:pt x="85" y="211"/>
                  </a:cubicBezTo>
                  <a:cubicBezTo>
                    <a:pt x="108" y="211"/>
                    <a:pt x="132" y="201"/>
                    <a:pt x="147" y="179"/>
                  </a:cubicBezTo>
                  <a:cubicBezTo>
                    <a:pt x="169" y="149"/>
                    <a:pt x="174" y="110"/>
                    <a:pt x="184" y="76"/>
                  </a:cubicBezTo>
                  <a:cubicBezTo>
                    <a:pt x="195" y="36"/>
                    <a:pt x="153"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781;p69"/>
            <p:cNvSpPr/>
            <p:nvPr/>
          </p:nvSpPr>
          <p:spPr>
            <a:xfrm>
              <a:off x="5317200" y="4717750"/>
              <a:ext cx="23950" cy="16025"/>
            </a:xfrm>
            <a:custGeom>
              <a:avLst/>
              <a:gdLst/>
              <a:ahLst/>
              <a:cxnLst/>
              <a:rect l="l" t="t" r="r" b="b"/>
              <a:pathLst>
                <a:path w="958" h="641" extrusionOk="0">
                  <a:moveTo>
                    <a:pt x="190" y="0"/>
                  </a:moveTo>
                  <a:cubicBezTo>
                    <a:pt x="97" y="0"/>
                    <a:pt x="0" y="77"/>
                    <a:pt x="77" y="132"/>
                  </a:cubicBezTo>
                  <a:cubicBezTo>
                    <a:pt x="224" y="239"/>
                    <a:pt x="373" y="339"/>
                    <a:pt x="520" y="435"/>
                  </a:cubicBezTo>
                  <a:cubicBezTo>
                    <a:pt x="636" y="512"/>
                    <a:pt x="745" y="601"/>
                    <a:pt x="896" y="638"/>
                  </a:cubicBezTo>
                  <a:cubicBezTo>
                    <a:pt x="900" y="640"/>
                    <a:pt x="905" y="640"/>
                    <a:pt x="909" y="640"/>
                  </a:cubicBezTo>
                  <a:cubicBezTo>
                    <a:pt x="937" y="640"/>
                    <a:pt x="957" y="617"/>
                    <a:pt x="950" y="599"/>
                  </a:cubicBezTo>
                  <a:cubicBezTo>
                    <a:pt x="900" y="488"/>
                    <a:pt x="766" y="407"/>
                    <a:pt x="659" y="321"/>
                  </a:cubicBezTo>
                  <a:cubicBezTo>
                    <a:pt x="533" y="221"/>
                    <a:pt x="405" y="121"/>
                    <a:pt x="268" y="23"/>
                  </a:cubicBezTo>
                  <a:cubicBezTo>
                    <a:pt x="245" y="7"/>
                    <a:pt x="218"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782;p69"/>
            <p:cNvSpPr/>
            <p:nvPr/>
          </p:nvSpPr>
          <p:spPr>
            <a:xfrm>
              <a:off x="5305650" y="4709150"/>
              <a:ext cx="12650" cy="7650"/>
            </a:xfrm>
            <a:custGeom>
              <a:avLst/>
              <a:gdLst/>
              <a:ahLst/>
              <a:cxnLst/>
              <a:rect l="l" t="t" r="r" b="b"/>
              <a:pathLst>
                <a:path w="506" h="306" extrusionOk="0">
                  <a:moveTo>
                    <a:pt x="180" y="0"/>
                  </a:moveTo>
                  <a:cubicBezTo>
                    <a:pt x="90" y="0"/>
                    <a:pt x="0" y="70"/>
                    <a:pt x="72" y="129"/>
                  </a:cubicBezTo>
                  <a:cubicBezTo>
                    <a:pt x="146" y="188"/>
                    <a:pt x="238" y="256"/>
                    <a:pt x="335" y="297"/>
                  </a:cubicBezTo>
                  <a:cubicBezTo>
                    <a:pt x="349" y="303"/>
                    <a:pt x="364" y="306"/>
                    <a:pt x="379" y="306"/>
                  </a:cubicBezTo>
                  <a:cubicBezTo>
                    <a:pt x="441" y="306"/>
                    <a:pt x="506" y="263"/>
                    <a:pt x="474" y="219"/>
                  </a:cubicBezTo>
                  <a:cubicBezTo>
                    <a:pt x="424" y="150"/>
                    <a:pt x="341" y="81"/>
                    <a:pt x="261" y="24"/>
                  </a:cubicBezTo>
                  <a:cubicBezTo>
                    <a:pt x="237" y="7"/>
                    <a:pt x="209"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783;p69"/>
            <p:cNvSpPr/>
            <p:nvPr/>
          </p:nvSpPr>
          <p:spPr>
            <a:xfrm>
              <a:off x="5310575" y="4687075"/>
              <a:ext cx="44750" cy="7625"/>
            </a:xfrm>
            <a:custGeom>
              <a:avLst/>
              <a:gdLst/>
              <a:ahLst/>
              <a:cxnLst/>
              <a:rect l="l" t="t" r="r" b="b"/>
              <a:pathLst>
                <a:path w="1790" h="305" extrusionOk="0">
                  <a:moveTo>
                    <a:pt x="1627" y="0"/>
                  </a:moveTo>
                  <a:cubicBezTo>
                    <a:pt x="1421" y="0"/>
                    <a:pt x="1208" y="30"/>
                    <a:pt x="1000" y="51"/>
                  </a:cubicBezTo>
                  <a:cubicBezTo>
                    <a:pt x="723" y="77"/>
                    <a:pt x="440" y="106"/>
                    <a:pt x="152" y="136"/>
                  </a:cubicBezTo>
                  <a:cubicBezTo>
                    <a:pt x="0" y="152"/>
                    <a:pt x="19" y="305"/>
                    <a:pt x="157" y="305"/>
                  </a:cubicBezTo>
                  <a:cubicBezTo>
                    <a:pt x="165" y="305"/>
                    <a:pt x="173" y="304"/>
                    <a:pt x="183" y="303"/>
                  </a:cubicBezTo>
                  <a:cubicBezTo>
                    <a:pt x="469" y="266"/>
                    <a:pt x="749" y="230"/>
                    <a:pt x="1025" y="193"/>
                  </a:cubicBezTo>
                  <a:cubicBezTo>
                    <a:pt x="1268" y="159"/>
                    <a:pt x="1522" y="137"/>
                    <a:pt x="1746" y="71"/>
                  </a:cubicBezTo>
                  <a:cubicBezTo>
                    <a:pt x="1789" y="57"/>
                    <a:pt x="1783" y="5"/>
                    <a:pt x="1734" y="3"/>
                  </a:cubicBezTo>
                  <a:cubicBezTo>
                    <a:pt x="1698" y="1"/>
                    <a:pt x="1663" y="0"/>
                    <a:pt x="1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784;p69"/>
            <p:cNvSpPr/>
            <p:nvPr/>
          </p:nvSpPr>
          <p:spPr>
            <a:xfrm>
              <a:off x="5359625" y="4685250"/>
              <a:ext cx="9450" cy="3800"/>
            </a:xfrm>
            <a:custGeom>
              <a:avLst/>
              <a:gdLst/>
              <a:ahLst/>
              <a:cxnLst/>
              <a:rect l="l" t="t" r="r" b="b"/>
              <a:pathLst>
                <a:path w="378" h="152" extrusionOk="0">
                  <a:moveTo>
                    <a:pt x="143" y="1"/>
                  </a:moveTo>
                  <a:cubicBezTo>
                    <a:pt x="113" y="1"/>
                    <a:pt x="83" y="5"/>
                    <a:pt x="58" y="22"/>
                  </a:cubicBezTo>
                  <a:cubicBezTo>
                    <a:pt x="13" y="52"/>
                    <a:pt x="0" y="106"/>
                    <a:pt x="53" y="134"/>
                  </a:cubicBezTo>
                  <a:cubicBezTo>
                    <a:pt x="75" y="146"/>
                    <a:pt x="96" y="152"/>
                    <a:pt x="121" y="152"/>
                  </a:cubicBezTo>
                  <a:cubicBezTo>
                    <a:pt x="128" y="152"/>
                    <a:pt x="135" y="151"/>
                    <a:pt x="143" y="150"/>
                  </a:cubicBezTo>
                  <a:cubicBezTo>
                    <a:pt x="162" y="148"/>
                    <a:pt x="183" y="145"/>
                    <a:pt x="202" y="143"/>
                  </a:cubicBezTo>
                  <a:cubicBezTo>
                    <a:pt x="246" y="138"/>
                    <a:pt x="287" y="132"/>
                    <a:pt x="326" y="113"/>
                  </a:cubicBezTo>
                  <a:cubicBezTo>
                    <a:pt x="378" y="87"/>
                    <a:pt x="358" y="32"/>
                    <a:pt x="313" y="15"/>
                  </a:cubicBezTo>
                  <a:cubicBezTo>
                    <a:pt x="280" y="3"/>
                    <a:pt x="238" y="4"/>
                    <a:pt x="201" y="3"/>
                  </a:cubicBezTo>
                  <a:cubicBezTo>
                    <a:pt x="182" y="2"/>
                    <a:pt x="162" y="1"/>
                    <a:pt x="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785;p69"/>
            <p:cNvSpPr/>
            <p:nvPr/>
          </p:nvSpPr>
          <p:spPr>
            <a:xfrm>
              <a:off x="5373800" y="4684575"/>
              <a:ext cx="6575" cy="3600"/>
            </a:xfrm>
            <a:custGeom>
              <a:avLst/>
              <a:gdLst/>
              <a:ahLst/>
              <a:cxnLst/>
              <a:rect l="l" t="t" r="r" b="b"/>
              <a:pathLst>
                <a:path w="263" h="144" extrusionOk="0">
                  <a:moveTo>
                    <a:pt x="153" y="129"/>
                  </a:moveTo>
                  <a:lnTo>
                    <a:pt x="153" y="129"/>
                  </a:lnTo>
                  <a:cubicBezTo>
                    <a:pt x="152" y="129"/>
                    <a:pt x="152" y="129"/>
                    <a:pt x="152" y="129"/>
                  </a:cubicBezTo>
                  <a:lnTo>
                    <a:pt x="152" y="129"/>
                  </a:lnTo>
                  <a:cubicBezTo>
                    <a:pt x="151" y="129"/>
                    <a:pt x="150" y="129"/>
                    <a:pt x="153" y="129"/>
                  </a:cubicBezTo>
                  <a:close/>
                  <a:moveTo>
                    <a:pt x="156" y="129"/>
                  </a:moveTo>
                  <a:cubicBezTo>
                    <a:pt x="157" y="129"/>
                    <a:pt x="159" y="129"/>
                    <a:pt x="160" y="129"/>
                  </a:cubicBezTo>
                  <a:lnTo>
                    <a:pt x="160" y="129"/>
                  </a:lnTo>
                  <a:cubicBezTo>
                    <a:pt x="159" y="129"/>
                    <a:pt x="157" y="129"/>
                    <a:pt x="155" y="129"/>
                  </a:cubicBezTo>
                  <a:cubicBezTo>
                    <a:pt x="155" y="129"/>
                    <a:pt x="155" y="129"/>
                    <a:pt x="155" y="129"/>
                  </a:cubicBezTo>
                  <a:lnTo>
                    <a:pt x="155" y="129"/>
                  </a:lnTo>
                  <a:cubicBezTo>
                    <a:pt x="155" y="129"/>
                    <a:pt x="156" y="129"/>
                    <a:pt x="156" y="129"/>
                  </a:cubicBezTo>
                  <a:lnTo>
                    <a:pt x="156" y="129"/>
                  </a:lnTo>
                  <a:cubicBezTo>
                    <a:pt x="155" y="129"/>
                    <a:pt x="155" y="129"/>
                    <a:pt x="155" y="129"/>
                  </a:cubicBezTo>
                  <a:lnTo>
                    <a:pt x="155" y="129"/>
                  </a:lnTo>
                  <a:cubicBezTo>
                    <a:pt x="155" y="129"/>
                    <a:pt x="155" y="129"/>
                    <a:pt x="155" y="129"/>
                  </a:cubicBezTo>
                  <a:lnTo>
                    <a:pt x="155" y="129"/>
                  </a:lnTo>
                  <a:cubicBezTo>
                    <a:pt x="155" y="129"/>
                    <a:pt x="156" y="129"/>
                    <a:pt x="156" y="129"/>
                  </a:cubicBezTo>
                  <a:close/>
                  <a:moveTo>
                    <a:pt x="118" y="0"/>
                  </a:moveTo>
                  <a:cubicBezTo>
                    <a:pt x="92" y="0"/>
                    <a:pt x="66" y="6"/>
                    <a:pt x="44" y="18"/>
                  </a:cubicBezTo>
                  <a:cubicBezTo>
                    <a:pt x="16" y="36"/>
                    <a:pt x="0" y="64"/>
                    <a:pt x="8" y="93"/>
                  </a:cubicBezTo>
                  <a:cubicBezTo>
                    <a:pt x="17" y="118"/>
                    <a:pt x="48" y="141"/>
                    <a:pt x="84" y="143"/>
                  </a:cubicBezTo>
                  <a:cubicBezTo>
                    <a:pt x="107" y="143"/>
                    <a:pt x="133" y="142"/>
                    <a:pt x="153" y="130"/>
                  </a:cubicBezTo>
                  <a:lnTo>
                    <a:pt x="153" y="130"/>
                  </a:lnTo>
                  <a:cubicBezTo>
                    <a:pt x="156" y="130"/>
                    <a:pt x="159" y="130"/>
                    <a:pt x="161" y="129"/>
                  </a:cubicBezTo>
                  <a:lnTo>
                    <a:pt x="161" y="129"/>
                  </a:lnTo>
                  <a:cubicBezTo>
                    <a:pt x="163" y="129"/>
                    <a:pt x="165" y="129"/>
                    <a:pt x="167" y="129"/>
                  </a:cubicBezTo>
                  <a:cubicBezTo>
                    <a:pt x="181" y="129"/>
                    <a:pt x="195" y="128"/>
                    <a:pt x="208" y="123"/>
                  </a:cubicBezTo>
                  <a:cubicBezTo>
                    <a:pt x="244" y="109"/>
                    <a:pt x="263" y="83"/>
                    <a:pt x="251" y="53"/>
                  </a:cubicBezTo>
                  <a:cubicBezTo>
                    <a:pt x="238" y="22"/>
                    <a:pt x="196" y="11"/>
                    <a:pt x="158" y="4"/>
                  </a:cubicBezTo>
                  <a:cubicBezTo>
                    <a:pt x="145" y="2"/>
                    <a:pt x="132" y="0"/>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786;p69"/>
            <p:cNvSpPr/>
            <p:nvPr/>
          </p:nvSpPr>
          <p:spPr>
            <a:xfrm>
              <a:off x="5298475" y="4647050"/>
              <a:ext cx="35625" cy="33825"/>
            </a:xfrm>
            <a:custGeom>
              <a:avLst/>
              <a:gdLst/>
              <a:ahLst/>
              <a:cxnLst/>
              <a:rect l="l" t="t" r="r" b="b"/>
              <a:pathLst>
                <a:path w="1425" h="1353" extrusionOk="0">
                  <a:moveTo>
                    <a:pt x="1387" y="0"/>
                  </a:moveTo>
                  <a:cubicBezTo>
                    <a:pt x="1385" y="0"/>
                    <a:pt x="1382" y="0"/>
                    <a:pt x="1380" y="1"/>
                  </a:cubicBezTo>
                  <a:cubicBezTo>
                    <a:pt x="1236" y="30"/>
                    <a:pt x="1161" y="133"/>
                    <a:pt x="1074" y="215"/>
                  </a:cubicBezTo>
                  <a:cubicBezTo>
                    <a:pt x="964" y="318"/>
                    <a:pt x="856" y="424"/>
                    <a:pt x="749" y="529"/>
                  </a:cubicBezTo>
                  <a:cubicBezTo>
                    <a:pt x="523" y="753"/>
                    <a:pt x="296" y="978"/>
                    <a:pt x="69" y="1208"/>
                  </a:cubicBezTo>
                  <a:cubicBezTo>
                    <a:pt x="1" y="1276"/>
                    <a:pt x="91" y="1352"/>
                    <a:pt x="181" y="1352"/>
                  </a:cubicBezTo>
                  <a:cubicBezTo>
                    <a:pt x="215" y="1352"/>
                    <a:pt x="249" y="1342"/>
                    <a:pt x="274" y="1316"/>
                  </a:cubicBezTo>
                  <a:cubicBezTo>
                    <a:pt x="506" y="1079"/>
                    <a:pt x="732" y="843"/>
                    <a:pt x="952" y="609"/>
                  </a:cubicBezTo>
                  <a:cubicBezTo>
                    <a:pt x="1061" y="492"/>
                    <a:pt x="1170" y="377"/>
                    <a:pt x="1274" y="259"/>
                  </a:cubicBezTo>
                  <a:cubicBezTo>
                    <a:pt x="1344" y="182"/>
                    <a:pt x="1424" y="116"/>
                    <a:pt x="1418" y="19"/>
                  </a:cubicBezTo>
                  <a:cubicBezTo>
                    <a:pt x="1418" y="8"/>
                    <a:pt x="1402" y="0"/>
                    <a:pt x="1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787;p69"/>
            <p:cNvSpPr/>
            <p:nvPr/>
          </p:nvSpPr>
          <p:spPr>
            <a:xfrm>
              <a:off x="5362625" y="4631350"/>
              <a:ext cx="14725" cy="10250"/>
            </a:xfrm>
            <a:custGeom>
              <a:avLst/>
              <a:gdLst/>
              <a:ahLst/>
              <a:cxnLst/>
              <a:rect l="l" t="t" r="r" b="b"/>
              <a:pathLst>
                <a:path w="589" h="410" extrusionOk="0">
                  <a:moveTo>
                    <a:pt x="112" y="0"/>
                  </a:moveTo>
                  <a:cubicBezTo>
                    <a:pt x="55" y="0"/>
                    <a:pt x="0" y="47"/>
                    <a:pt x="31" y="91"/>
                  </a:cubicBezTo>
                  <a:cubicBezTo>
                    <a:pt x="86" y="173"/>
                    <a:pt x="203" y="224"/>
                    <a:pt x="294" y="285"/>
                  </a:cubicBezTo>
                  <a:cubicBezTo>
                    <a:pt x="355" y="325"/>
                    <a:pt x="440" y="410"/>
                    <a:pt x="525" y="410"/>
                  </a:cubicBezTo>
                  <a:cubicBezTo>
                    <a:pt x="529" y="410"/>
                    <a:pt x="533" y="410"/>
                    <a:pt x="537" y="409"/>
                  </a:cubicBezTo>
                  <a:cubicBezTo>
                    <a:pt x="550" y="407"/>
                    <a:pt x="557" y="400"/>
                    <a:pt x="562" y="390"/>
                  </a:cubicBezTo>
                  <a:cubicBezTo>
                    <a:pt x="588" y="321"/>
                    <a:pt x="475" y="238"/>
                    <a:pt x="418" y="188"/>
                  </a:cubicBezTo>
                  <a:cubicBezTo>
                    <a:pt x="340" y="119"/>
                    <a:pt x="251" y="27"/>
                    <a:pt x="131" y="2"/>
                  </a:cubicBezTo>
                  <a:cubicBezTo>
                    <a:pt x="124" y="1"/>
                    <a:pt x="118"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788;p69"/>
            <p:cNvSpPr/>
            <p:nvPr/>
          </p:nvSpPr>
          <p:spPr>
            <a:xfrm>
              <a:off x="5366650" y="4644875"/>
              <a:ext cx="6350" cy="5300"/>
            </a:xfrm>
            <a:custGeom>
              <a:avLst/>
              <a:gdLst/>
              <a:ahLst/>
              <a:cxnLst/>
              <a:rect l="l" t="t" r="r" b="b"/>
              <a:pathLst>
                <a:path w="254" h="212" extrusionOk="0">
                  <a:moveTo>
                    <a:pt x="94" y="0"/>
                  </a:moveTo>
                  <a:cubicBezTo>
                    <a:pt x="75" y="0"/>
                    <a:pt x="56" y="5"/>
                    <a:pt x="41" y="15"/>
                  </a:cubicBezTo>
                  <a:cubicBezTo>
                    <a:pt x="8" y="38"/>
                    <a:pt x="1" y="89"/>
                    <a:pt x="44" y="111"/>
                  </a:cubicBezTo>
                  <a:cubicBezTo>
                    <a:pt x="98" y="141"/>
                    <a:pt x="143" y="182"/>
                    <a:pt x="200" y="207"/>
                  </a:cubicBezTo>
                  <a:cubicBezTo>
                    <a:pt x="205" y="210"/>
                    <a:pt x="211" y="211"/>
                    <a:pt x="216" y="211"/>
                  </a:cubicBezTo>
                  <a:cubicBezTo>
                    <a:pt x="236" y="211"/>
                    <a:pt x="252" y="195"/>
                    <a:pt x="252" y="180"/>
                  </a:cubicBezTo>
                  <a:cubicBezTo>
                    <a:pt x="253" y="129"/>
                    <a:pt x="206" y="72"/>
                    <a:pt x="168" y="29"/>
                  </a:cubicBezTo>
                  <a:cubicBezTo>
                    <a:pt x="150" y="10"/>
                    <a:pt x="122"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789;p69"/>
            <p:cNvSpPr/>
            <p:nvPr/>
          </p:nvSpPr>
          <p:spPr>
            <a:xfrm>
              <a:off x="5269100" y="4764425"/>
              <a:ext cx="17525" cy="4450"/>
            </a:xfrm>
            <a:custGeom>
              <a:avLst/>
              <a:gdLst/>
              <a:ahLst/>
              <a:cxnLst/>
              <a:rect l="l" t="t" r="r" b="b"/>
              <a:pathLst>
                <a:path w="701" h="178" extrusionOk="0">
                  <a:moveTo>
                    <a:pt x="423" y="1"/>
                  </a:moveTo>
                  <a:cubicBezTo>
                    <a:pt x="350" y="1"/>
                    <a:pt x="275" y="4"/>
                    <a:pt x="205" y="6"/>
                  </a:cubicBezTo>
                  <a:cubicBezTo>
                    <a:pt x="30" y="9"/>
                    <a:pt x="0" y="177"/>
                    <a:pt x="170" y="177"/>
                  </a:cubicBezTo>
                  <a:cubicBezTo>
                    <a:pt x="170" y="177"/>
                    <a:pt x="171" y="177"/>
                    <a:pt x="171" y="177"/>
                  </a:cubicBezTo>
                  <a:cubicBezTo>
                    <a:pt x="318" y="176"/>
                    <a:pt x="490" y="163"/>
                    <a:pt x="630" y="112"/>
                  </a:cubicBezTo>
                  <a:cubicBezTo>
                    <a:pt x="701" y="88"/>
                    <a:pt x="692" y="26"/>
                    <a:pt x="630" y="15"/>
                  </a:cubicBezTo>
                  <a:cubicBezTo>
                    <a:pt x="567" y="4"/>
                    <a:pt x="496" y="1"/>
                    <a:pt x="4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790;p69"/>
            <p:cNvSpPr/>
            <p:nvPr/>
          </p:nvSpPr>
          <p:spPr>
            <a:xfrm>
              <a:off x="5259800" y="4763600"/>
              <a:ext cx="9425" cy="4275"/>
            </a:xfrm>
            <a:custGeom>
              <a:avLst/>
              <a:gdLst/>
              <a:ahLst/>
              <a:cxnLst/>
              <a:rect l="l" t="t" r="r" b="b"/>
              <a:pathLst>
                <a:path w="377" h="171" extrusionOk="0">
                  <a:moveTo>
                    <a:pt x="177" y="0"/>
                  </a:moveTo>
                  <a:cubicBezTo>
                    <a:pt x="116" y="0"/>
                    <a:pt x="47" y="28"/>
                    <a:pt x="26" y="67"/>
                  </a:cubicBezTo>
                  <a:cubicBezTo>
                    <a:pt x="1" y="112"/>
                    <a:pt x="29" y="158"/>
                    <a:pt x="99" y="167"/>
                  </a:cubicBezTo>
                  <a:cubicBezTo>
                    <a:pt x="122" y="170"/>
                    <a:pt x="147" y="171"/>
                    <a:pt x="172" y="171"/>
                  </a:cubicBezTo>
                  <a:cubicBezTo>
                    <a:pt x="194" y="171"/>
                    <a:pt x="217" y="170"/>
                    <a:pt x="239" y="168"/>
                  </a:cubicBezTo>
                  <a:cubicBezTo>
                    <a:pt x="286" y="164"/>
                    <a:pt x="340" y="142"/>
                    <a:pt x="357" y="111"/>
                  </a:cubicBezTo>
                  <a:cubicBezTo>
                    <a:pt x="376" y="79"/>
                    <a:pt x="362" y="50"/>
                    <a:pt x="323" y="34"/>
                  </a:cubicBezTo>
                  <a:cubicBezTo>
                    <a:pt x="289" y="20"/>
                    <a:pt x="245" y="7"/>
                    <a:pt x="202" y="2"/>
                  </a:cubicBezTo>
                  <a:cubicBezTo>
                    <a:pt x="194" y="1"/>
                    <a:pt x="185"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791;p69"/>
            <p:cNvSpPr/>
            <p:nvPr/>
          </p:nvSpPr>
          <p:spPr>
            <a:xfrm>
              <a:off x="5331200" y="4625075"/>
              <a:ext cx="12875" cy="6050"/>
            </a:xfrm>
            <a:custGeom>
              <a:avLst/>
              <a:gdLst/>
              <a:ahLst/>
              <a:cxnLst/>
              <a:rect l="l" t="t" r="r" b="b"/>
              <a:pathLst>
                <a:path w="515" h="242" extrusionOk="0">
                  <a:moveTo>
                    <a:pt x="131" y="1"/>
                  </a:moveTo>
                  <a:cubicBezTo>
                    <a:pt x="14" y="1"/>
                    <a:pt x="0" y="140"/>
                    <a:pt x="135" y="170"/>
                  </a:cubicBezTo>
                  <a:cubicBezTo>
                    <a:pt x="193" y="182"/>
                    <a:pt x="253" y="195"/>
                    <a:pt x="310" y="212"/>
                  </a:cubicBezTo>
                  <a:cubicBezTo>
                    <a:pt x="353" y="224"/>
                    <a:pt x="396" y="241"/>
                    <a:pt x="440" y="241"/>
                  </a:cubicBezTo>
                  <a:cubicBezTo>
                    <a:pt x="451" y="241"/>
                    <a:pt x="463" y="240"/>
                    <a:pt x="474" y="238"/>
                  </a:cubicBezTo>
                  <a:cubicBezTo>
                    <a:pt x="499" y="232"/>
                    <a:pt x="515" y="213"/>
                    <a:pt x="512" y="192"/>
                  </a:cubicBezTo>
                  <a:cubicBezTo>
                    <a:pt x="507" y="140"/>
                    <a:pt x="437" y="107"/>
                    <a:pt x="381" y="78"/>
                  </a:cubicBezTo>
                  <a:cubicBezTo>
                    <a:pt x="314" y="45"/>
                    <a:pt x="245" y="21"/>
                    <a:pt x="168" y="5"/>
                  </a:cubicBezTo>
                  <a:cubicBezTo>
                    <a:pt x="154" y="2"/>
                    <a:pt x="142" y="1"/>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792;p69"/>
            <p:cNvSpPr/>
            <p:nvPr/>
          </p:nvSpPr>
          <p:spPr>
            <a:xfrm>
              <a:off x="5577525" y="4589350"/>
              <a:ext cx="175325" cy="155550"/>
            </a:xfrm>
            <a:custGeom>
              <a:avLst/>
              <a:gdLst/>
              <a:ahLst/>
              <a:cxnLst/>
              <a:rect l="l" t="t" r="r" b="b"/>
              <a:pathLst>
                <a:path w="7013" h="6222" extrusionOk="0">
                  <a:moveTo>
                    <a:pt x="5537" y="0"/>
                  </a:moveTo>
                  <a:cubicBezTo>
                    <a:pt x="5478" y="0"/>
                    <a:pt x="5419" y="1"/>
                    <a:pt x="5359" y="3"/>
                  </a:cubicBezTo>
                  <a:cubicBezTo>
                    <a:pt x="4286" y="43"/>
                    <a:pt x="3028" y="408"/>
                    <a:pt x="2016" y="1217"/>
                  </a:cubicBezTo>
                  <a:cubicBezTo>
                    <a:pt x="1041" y="1997"/>
                    <a:pt x="248" y="3078"/>
                    <a:pt x="134" y="4005"/>
                  </a:cubicBezTo>
                  <a:cubicBezTo>
                    <a:pt x="0" y="5325"/>
                    <a:pt x="958" y="6221"/>
                    <a:pt x="2454" y="6221"/>
                  </a:cubicBezTo>
                  <a:cubicBezTo>
                    <a:pt x="2621" y="6221"/>
                    <a:pt x="2796" y="6210"/>
                    <a:pt x="2976" y="6187"/>
                  </a:cubicBezTo>
                  <a:cubicBezTo>
                    <a:pt x="3041" y="6180"/>
                    <a:pt x="3125" y="6120"/>
                    <a:pt x="3159" y="6067"/>
                  </a:cubicBezTo>
                  <a:cubicBezTo>
                    <a:pt x="3474" y="5602"/>
                    <a:pt x="3787" y="5143"/>
                    <a:pt x="4099" y="4687"/>
                  </a:cubicBezTo>
                  <a:cubicBezTo>
                    <a:pt x="5106" y="3216"/>
                    <a:pt x="6104" y="1797"/>
                    <a:pt x="6973" y="405"/>
                  </a:cubicBezTo>
                  <a:cubicBezTo>
                    <a:pt x="7013" y="341"/>
                    <a:pt x="6997" y="282"/>
                    <a:pt x="6941" y="258"/>
                  </a:cubicBezTo>
                  <a:cubicBezTo>
                    <a:pt x="6546" y="87"/>
                    <a:pt x="6066" y="0"/>
                    <a:pt x="5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793;p69"/>
            <p:cNvSpPr/>
            <p:nvPr/>
          </p:nvSpPr>
          <p:spPr>
            <a:xfrm>
              <a:off x="5596800" y="4599900"/>
              <a:ext cx="151575" cy="135675"/>
            </a:xfrm>
            <a:custGeom>
              <a:avLst/>
              <a:gdLst/>
              <a:ahLst/>
              <a:cxnLst/>
              <a:rect l="l" t="t" r="r" b="b"/>
              <a:pathLst>
                <a:path w="6063" h="5427" extrusionOk="0">
                  <a:moveTo>
                    <a:pt x="4864" y="1"/>
                  </a:moveTo>
                  <a:cubicBezTo>
                    <a:pt x="4158" y="1"/>
                    <a:pt x="3346" y="168"/>
                    <a:pt x="2631" y="540"/>
                  </a:cubicBezTo>
                  <a:cubicBezTo>
                    <a:pt x="1351" y="1204"/>
                    <a:pt x="306" y="2398"/>
                    <a:pt x="145" y="3466"/>
                  </a:cubicBezTo>
                  <a:cubicBezTo>
                    <a:pt x="1" y="4423"/>
                    <a:pt x="722" y="5426"/>
                    <a:pt x="2138" y="5426"/>
                  </a:cubicBezTo>
                  <a:cubicBezTo>
                    <a:pt x="2271" y="5426"/>
                    <a:pt x="2410" y="5417"/>
                    <a:pt x="2555" y="5399"/>
                  </a:cubicBezTo>
                  <a:cubicBezTo>
                    <a:pt x="3777" y="3591"/>
                    <a:pt x="5241" y="1522"/>
                    <a:pt x="6062" y="207"/>
                  </a:cubicBezTo>
                  <a:cubicBezTo>
                    <a:pt x="5746" y="73"/>
                    <a:pt x="5328" y="1"/>
                    <a:pt x="4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794;p69"/>
            <p:cNvSpPr/>
            <p:nvPr/>
          </p:nvSpPr>
          <p:spPr>
            <a:xfrm>
              <a:off x="5605400" y="4606200"/>
              <a:ext cx="136700" cy="122500"/>
            </a:xfrm>
            <a:custGeom>
              <a:avLst/>
              <a:gdLst/>
              <a:ahLst/>
              <a:cxnLst/>
              <a:rect l="l" t="t" r="r" b="b"/>
              <a:pathLst>
                <a:path w="5468" h="4900" extrusionOk="0">
                  <a:moveTo>
                    <a:pt x="4436" y="0"/>
                  </a:moveTo>
                  <a:cubicBezTo>
                    <a:pt x="3763" y="0"/>
                    <a:pt x="2970" y="155"/>
                    <a:pt x="2335" y="507"/>
                  </a:cubicBezTo>
                  <a:cubicBezTo>
                    <a:pt x="1243" y="1111"/>
                    <a:pt x="334" y="2166"/>
                    <a:pt x="161" y="3105"/>
                  </a:cubicBezTo>
                  <a:cubicBezTo>
                    <a:pt x="1" y="3957"/>
                    <a:pt x="745" y="4900"/>
                    <a:pt x="1967" y="4900"/>
                  </a:cubicBezTo>
                  <a:cubicBezTo>
                    <a:pt x="2071" y="4900"/>
                    <a:pt x="2177" y="4893"/>
                    <a:pt x="2287" y="4879"/>
                  </a:cubicBezTo>
                  <a:cubicBezTo>
                    <a:pt x="3381" y="3264"/>
                    <a:pt x="4723" y="1349"/>
                    <a:pt x="5468" y="164"/>
                  </a:cubicBezTo>
                  <a:cubicBezTo>
                    <a:pt x="5211" y="58"/>
                    <a:pt x="4846" y="0"/>
                    <a:pt x="4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795;p69"/>
            <p:cNvSpPr/>
            <p:nvPr/>
          </p:nvSpPr>
          <p:spPr>
            <a:xfrm>
              <a:off x="5614775" y="4652525"/>
              <a:ext cx="90275" cy="19700"/>
            </a:xfrm>
            <a:custGeom>
              <a:avLst/>
              <a:gdLst/>
              <a:ahLst/>
              <a:cxnLst/>
              <a:rect l="l" t="t" r="r" b="b"/>
              <a:pathLst>
                <a:path w="3611" h="788" extrusionOk="0">
                  <a:moveTo>
                    <a:pt x="70" y="0"/>
                  </a:moveTo>
                  <a:cubicBezTo>
                    <a:pt x="29" y="0"/>
                    <a:pt x="0" y="47"/>
                    <a:pt x="29" y="60"/>
                  </a:cubicBezTo>
                  <a:cubicBezTo>
                    <a:pt x="273" y="173"/>
                    <a:pt x="615" y="206"/>
                    <a:pt x="893" y="264"/>
                  </a:cubicBezTo>
                  <a:cubicBezTo>
                    <a:pt x="1205" y="329"/>
                    <a:pt x="1509" y="391"/>
                    <a:pt x="1806" y="450"/>
                  </a:cubicBezTo>
                  <a:cubicBezTo>
                    <a:pt x="2399" y="570"/>
                    <a:pt x="2963" y="680"/>
                    <a:pt x="3501" y="787"/>
                  </a:cubicBezTo>
                  <a:cubicBezTo>
                    <a:pt x="3504" y="787"/>
                    <a:pt x="3507" y="788"/>
                    <a:pt x="3511" y="788"/>
                  </a:cubicBezTo>
                  <a:cubicBezTo>
                    <a:pt x="3562" y="788"/>
                    <a:pt x="3611" y="711"/>
                    <a:pt x="3558" y="700"/>
                  </a:cubicBezTo>
                  <a:cubicBezTo>
                    <a:pt x="3024" y="592"/>
                    <a:pt x="2461" y="478"/>
                    <a:pt x="1869" y="357"/>
                  </a:cubicBezTo>
                  <a:cubicBezTo>
                    <a:pt x="1575" y="297"/>
                    <a:pt x="1272" y="233"/>
                    <a:pt x="961" y="168"/>
                  </a:cubicBezTo>
                  <a:cubicBezTo>
                    <a:pt x="683" y="108"/>
                    <a:pt x="395" y="11"/>
                    <a:pt x="71" y="0"/>
                  </a:cubicBezTo>
                  <a:cubicBezTo>
                    <a:pt x="71" y="0"/>
                    <a:pt x="70"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796;p69"/>
            <p:cNvSpPr/>
            <p:nvPr/>
          </p:nvSpPr>
          <p:spPr>
            <a:xfrm>
              <a:off x="5609300" y="4669925"/>
              <a:ext cx="95425" cy="44425"/>
            </a:xfrm>
            <a:custGeom>
              <a:avLst/>
              <a:gdLst/>
              <a:ahLst/>
              <a:cxnLst/>
              <a:rect l="l" t="t" r="r" b="b"/>
              <a:pathLst>
                <a:path w="3817" h="1777" extrusionOk="0">
                  <a:moveTo>
                    <a:pt x="3768" y="1"/>
                  </a:moveTo>
                  <a:cubicBezTo>
                    <a:pt x="3760" y="1"/>
                    <a:pt x="3750" y="3"/>
                    <a:pt x="3738" y="8"/>
                  </a:cubicBezTo>
                  <a:cubicBezTo>
                    <a:pt x="3168" y="272"/>
                    <a:pt x="2573" y="547"/>
                    <a:pt x="1953" y="833"/>
                  </a:cubicBezTo>
                  <a:cubicBezTo>
                    <a:pt x="1631" y="980"/>
                    <a:pt x="1301" y="1131"/>
                    <a:pt x="964" y="1286"/>
                  </a:cubicBezTo>
                  <a:cubicBezTo>
                    <a:pt x="665" y="1422"/>
                    <a:pt x="327" y="1552"/>
                    <a:pt x="33" y="1727"/>
                  </a:cubicBezTo>
                  <a:cubicBezTo>
                    <a:pt x="1" y="1748"/>
                    <a:pt x="10" y="1776"/>
                    <a:pt x="38" y="1776"/>
                  </a:cubicBezTo>
                  <a:cubicBezTo>
                    <a:pt x="43" y="1776"/>
                    <a:pt x="48" y="1775"/>
                    <a:pt x="54" y="1773"/>
                  </a:cubicBezTo>
                  <a:cubicBezTo>
                    <a:pt x="386" y="1668"/>
                    <a:pt x="723" y="1487"/>
                    <a:pt x="1032" y="1345"/>
                  </a:cubicBezTo>
                  <a:cubicBezTo>
                    <a:pt x="1356" y="1196"/>
                    <a:pt x="1672" y="1050"/>
                    <a:pt x="1981" y="907"/>
                  </a:cubicBezTo>
                  <a:cubicBezTo>
                    <a:pt x="2600" y="621"/>
                    <a:pt x="3191" y="345"/>
                    <a:pt x="3761" y="80"/>
                  </a:cubicBezTo>
                  <a:cubicBezTo>
                    <a:pt x="3817" y="55"/>
                    <a:pt x="3810" y="1"/>
                    <a:pt x="3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797;p69"/>
            <p:cNvSpPr/>
            <p:nvPr/>
          </p:nvSpPr>
          <p:spPr>
            <a:xfrm>
              <a:off x="5685950" y="4606425"/>
              <a:ext cx="17975" cy="63725"/>
            </a:xfrm>
            <a:custGeom>
              <a:avLst/>
              <a:gdLst/>
              <a:ahLst/>
              <a:cxnLst/>
              <a:rect l="l" t="t" r="r" b="b"/>
              <a:pathLst>
                <a:path w="719" h="2549" extrusionOk="0">
                  <a:moveTo>
                    <a:pt x="58" y="0"/>
                  </a:moveTo>
                  <a:cubicBezTo>
                    <a:pt x="38" y="0"/>
                    <a:pt x="11" y="17"/>
                    <a:pt x="11" y="35"/>
                  </a:cubicBezTo>
                  <a:cubicBezTo>
                    <a:pt x="0" y="256"/>
                    <a:pt x="88" y="468"/>
                    <a:pt x="136" y="668"/>
                  </a:cubicBezTo>
                  <a:cubicBezTo>
                    <a:pt x="187" y="875"/>
                    <a:pt x="238" y="1082"/>
                    <a:pt x="289" y="1284"/>
                  </a:cubicBezTo>
                  <a:cubicBezTo>
                    <a:pt x="394" y="1710"/>
                    <a:pt x="501" y="2126"/>
                    <a:pt x="605" y="2530"/>
                  </a:cubicBezTo>
                  <a:cubicBezTo>
                    <a:pt x="609" y="2543"/>
                    <a:pt x="620" y="2549"/>
                    <a:pt x="634" y="2549"/>
                  </a:cubicBezTo>
                  <a:cubicBezTo>
                    <a:pt x="668" y="2549"/>
                    <a:pt x="719" y="2514"/>
                    <a:pt x="710" y="2479"/>
                  </a:cubicBezTo>
                  <a:cubicBezTo>
                    <a:pt x="607" y="2076"/>
                    <a:pt x="502" y="1662"/>
                    <a:pt x="397" y="1237"/>
                  </a:cubicBezTo>
                  <a:cubicBezTo>
                    <a:pt x="347" y="1035"/>
                    <a:pt x="298" y="830"/>
                    <a:pt x="248" y="623"/>
                  </a:cubicBezTo>
                  <a:cubicBezTo>
                    <a:pt x="200" y="425"/>
                    <a:pt x="181" y="190"/>
                    <a:pt x="78" y="10"/>
                  </a:cubicBezTo>
                  <a:cubicBezTo>
                    <a:pt x="74" y="3"/>
                    <a:pt x="67"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798;p69"/>
            <p:cNvSpPr/>
            <p:nvPr/>
          </p:nvSpPr>
          <p:spPr>
            <a:xfrm>
              <a:off x="5691875" y="4663375"/>
              <a:ext cx="16900" cy="14875"/>
            </a:xfrm>
            <a:custGeom>
              <a:avLst/>
              <a:gdLst/>
              <a:ahLst/>
              <a:cxnLst/>
              <a:rect l="l" t="t" r="r" b="b"/>
              <a:pathLst>
                <a:path w="676" h="595" extrusionOk="0">
                  <a:moveTo>
                    <a:pt x="491" y="1"/>
                  </a:moveTo>
                  <a:cubicBezTo>
                    <a:pt x="458" y="1"/>
                    <a:pt x="423" y="5"/>
                    <a:pt x="386" y="12"/>
                  </a:cubicBezTo>
                  <a:cubicBezTo>
                    <a:pt x="295" y="31"/>
                    <a:pt x="200" y="80"/>
                    <a:pt x="130" y="147"/>
                  </a:cubicBezTo>
                  <a:cubicBezTo>
                    <a:pt x="68" y="206"/>
                    <a:pt x="25" y="288"/>
                    <a:pt x="12" y="353"/>
                  </a:cubicBezTo>
                  <a:cubicBezTo>
                    <a:pt x="0" y="407"/>
                    <a:pt x="11" y="471"/>
                    <a:pt x="42" y="509"/>
                  </a:cubicBezTo>
                  <a:cubicBezTo>
                    <a:pt x="87" y="567"/>
                    <a:pt x="172" y="594"/>
                    <a:pt x="264" y="594"/>
                  </a:cubicBezTo>
                  <a:cubicBezTo>
                    <a:pt x="277" y="594"/>
                    <a:pt x="291" y="594"/>
                    <a:pt x="305" y="593"/>
                  </a:cubicBezTo>
                  <a:cubicBezTo>
                    <a:pt x="429" y="412"/>
                    <a:pt x="553" y="233"/>
                    <a:pt x="675" y="55"/>
                  </a:cubicBezTo>
                  <a:cubicBezTo>
                    <a:pt x="632" y="20"/>
                    <a:pt x="567"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799;p69"/>
            <p:cNvSpPr/>
            <p:nvPr/>
          </p:nvSpPr>
          <p:spPr>
            <a:xfrm>
              <a:off x="5692675" y="4665250"/>
              <a:ext cx="11050" cy="7350"/>
            </a:xfrm>
            <a:custGeom>
              <a:avLst/>
              <a:gdLst/>
              <a:ahLst/>
              <a:cxnLst/>
              <a:rect l="l" t="t" r="r" b="b"/>
              <a:pathLst>
                <a:path w="442" h="294" extrusionOk="0">
                  <a:moveTo>
                    <a:pt x="352" y="0"/>
                  </a:moveTo>
                  <a:cubicBezTo>
                    <a:pt x="342" y="0"/>
                    <a:pt x="332" y="1"/>
                    <a:pt x="321" y="4"/>
                  </a:cubicBezTo>
                  <a:cubicBezTo>
                    <a:pt x="302" y="10"/>
                    <a:pt x="282" y="18"/>
                    <a:pt x="262" y="26"/>
                  </a:cubicBezTo>
                  <a:cubicBezTo>
                    <a:pt x="223" y="43"/>
                    <a:pt x="186" y="67"/>
                    <a:pt x="154" y="94"/>
                  </a:cubicBezTo>
                  <a:cubicBezTo>
                    <a:pt x="94" y="141"/>
                    <a:pt x="0" y="263"/>
                    <a:pt x="77" y="289"/>
                  </a:cubicBezTo>
                  <a:cubicBezTo>
                    <a:pt x="85" y="292"/>
                    <a:pt x="94" y="293"/>
                    <a:pt x="103" y="293"/>
                  </a:cubicBezTo>
                  <a:cubicBezTo>
                    <a:pt x="131" y="293"/>
                    <a:pt x="162" y="281"/>
                    <a:pt x="187" y="257"/>
                  </a:cubicBezTo>
                  <a:cubicBezTo>
                    <a:pt x="208" y="236"/>
                    <a:pt x="219" y="217"/>
                    <a:pt x="242" y="196"/>
                  </a:cubicBezTo>
                  <a:cubicBezTo>
                    <a:pt x="255" y="183"/>
                    <a:pt x="272" y="170"/>
                    <a:pt x="290" y="162"/>
                  </a:cubicBezTo>
                  <a:cubicBezTo>
                    <a:pt x="293" y="161"/>
                    <a:pt x="295" y="160"/>
                    <a:pt x="297" y="159"/>
                  </a:cubicBezTo>
                  <a:lnTo>
                    <a:pt x="297" y="159"/>
                  </a:lnTo>
                  <a:cubicBezTo>
                    <a:pt x="297" y="159"/>
                    <a:pt x="297" y="159"/>
                    <a:pt x="297" y="159"/>
                  </a:cubicBezTo>
                  <a:cubicBezTo>
                    <a:pt x="298" y="159"/>
                    <a:pt x="302" y="158"/>
                    <a:pt x="311" y="155"/>
                  </a:cubicBezTo>
                  <a:cubicBezTo>
                    <a:pt x="335" y="146"/>
                    <a:pt x="355" y="134"/>
                    <a:pt x="377" y="120"/>
                  </a:cubicBezTo>
                  <a:cubicBezTo>
                    <a:pt x="423" y="92"/>
                    <a:pt x="441" y="26"/>
                    <a:pt x="402" y="12"/>
                  </a:cubicBezTo>
                  <a:cubicBezTo>
                    <a:pt x="386" y="5"/>
                    <a:pt x="370"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800;p69"/>
            <p:cNvSpPr/>
            <p:nvPr/>
          </p:nvSpPr>
          <p:spPr>
            <a:xfrm>
              <a:off x="5696000" y="4671475"/>
              <a:ext cx="5225" cy="3800"/>
            </a:xfrm>
            <a:custGeom>
              <a:avLst/>
              <a:gdLst/>
              <a:ahLst/>
              <a:cxnLst/>
              <a:rect l="l" t="t" r="r" b="b"/>
              <a:pathLst>
                <a:path w="209" h="152" extrusionOk="0">
                  <a:moveTo>
                    <a:pt x="151" y="0"/>
                  </a:moveTo>
                  <a:cubicBezTo>
                    <a:pt x="125" y="0"/>
                    <a:pt x="95" y="10"/>
                    <a:pt x="68" y="30"/>
                  </a:cubicBezTo>
                  <a:cubicBezTo>
                    <a:pt x="21" y="65"/>
                    <a:pt x="1" y="122"/>
                    <a:pt x="41" y="141"/>
                  </a:cubicBezTo>
                  <a:lnTo>
                    <a:pt x="41" y="141"/>
                  </a:lnTo>
                  <a:cubicBezTo>
                    <a:pt x="42" y="142"/>
                    <a:pt x="44" y="143"/>
                    <a:pt x="46" y="144"/>
                  </a:cubicBezTo>
                  <a:cubicBezTo>
                    <a:pt x="52" y="147"/>
                    <a:pt x="58" y="148"/>
                    <a:pt x="64" y="150"/>
                  </a:cubicBezTo>
                  <a:cubicBezTo>
                    <a:pt x="68" y="151"/>
                    <a:pt x="73" y="151"/>
                    <a:pt x="78" y="151"/>
                  </a:cubicBezTo>
                  <a:cubicBezTo>
                    <a:pt x="89" y="151"/>
                    <a:pt x="102" y="149"/>
                    <a:pt x="114" y="147"/>
                  </a:cubicBezTo>
                  <a:cubicBezTo>
                    <a:pt x="144" y="139"/>
                    <a:pt x="180" y="113"/>
                    <a:pt x="193" y="88"/>
                  </a:cubicBezTo>
                  <a:cubicBezTo>
                    <a:pt x="203" y="71"/>
                    <a:pt x="208" y="56"/>
                    <a:pt x="207" y="41"/>
                  </a:cubicBezTo>
                  <a:cubicBezTo>
                    <a:pt x="206" y="26"/>
                    <a:pt x="198" y="14"/>
                    <a:pt x="186" y="7"/>
                  </a:cubicBezTo>
                  <a:cubicBezTo>
                    <a:pt x="176" y="2"/>
                    <a:pt x="164" y="0"/>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801;p69"/>
            <p:cNvSpPr/>
            <p:nvPr/>
          </p:nvSpPr>
          <p:spPr>
            <a:xfrm>
              <a:off x="5653700" y="4702800"/>
              <a:ext cx="19700" cy="16600"/>
            </a:xfrm>
            <a:custGeom>
              <a:avLst/>
              <a:gdLst/>
              <a:ahLst/>
              <a:cxnLst/>
              <a:rect l="l" t="t" r="r" b="b"/>
              <a:pathLst>
                <a:path w="788" h="664" extrusionOk="0">
                  <a:moveTo>
                    <a:pt x="712" y="1"/>
                  </a:moveTo>
                  <a:cubicBezTo>
                    <a:pt x="683" y="1"/>
                    <a:pt x="645" y="14"/>
                    <a:pt x="610" y="44"/>
                  </a:cubicBezTo>
                  <a:cubicBezTo>
                    <a:pt x="416" y="214"/>
                    <a:pt x="187" y="411"/>
                    <a:pt x="32" y="602"/>
                  </a:cubicBezTo>
                  <a:cubicBezTo>
                    <a:pt x="0" y="640"/>
                    <a:pt x="25" y="663"/>
                    <a:pt x="63" y="663"/>
                  </a:cubicBezTo>
                  <a:cubicBezTo>
                    <a:pt x="83" y="663"/>
                    <a:pt x="108" y="656"/>
                    <a:pt x="130" y="642"/>
                  </a:cubicBezTo>
                  <a:cubicBezTo>
                    <a:pt x="250" y="555"/>
                    <a:pt x="357" y="453"/>
                    <a:pt x="461" y="358"/>
                  </a:cubicBezTo>
                  <a:cubicBezTo>
                    <a:pt x="554" y="273"/>
                    <a:pt x="654" y="188"/>
                    <a:pt x="735" y="100"/>
                  </a:cubicBezTo>
                  <a:cubicBezTo>
                    <a:pt x="788" y="41"/>
                    <a:pt x="762"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802;p69"/>
            <p:cNvSpPr/>
            <p:nvPr/>
          </p:nvSpPr>
          <p:spPr>
            <a:xfrm>
              <a:off x="5675425" y="4693725"/>
              <a:ext cx="7500" cy="6275"/>
            </a:xfrm>
            <a:custGeom>
              <a:avLst/>
              <a:gdLst/>
              <a:ahLst/>
              <a:cxnLst/>
              <a:rect l="l" t="t" r="r" b="b"/>
              <a:pathLst>
                <a:path w="300" h="251" extrusionOk="0">
                  <a:moveTo>
                    <a:pt x="239" y="1"/>
                  </a:moveTo>
                  <a:cubicBezTo>
                    <a:pt x="205" y="1"/>
                    <a:pt x="161" y="20"/>
                    <a:pt x="133" y="47"/>
                  </a:cubicBezTo>
                  <a:cubicBezTo>
                    <a:pt x="87" y="92"/>
                    <a:pt x="18" y="149"/>
                    <a:pt x="6" y="198"/>
                  </a:cubicBezTo>
                  <a:cubicBezTo>
                    <a:pt x="0" y="225"/>
                    <a:pt x="13" y="250"/>
                    <a:pt x="45" y="250"/>
                  </a:cubicBezTo>
                  <a:cubicBezTo>
                    <a:pt x="54" y="250"/>
                    <a:pt x="64" y="249"/>
                    <a:pt x="76" y="244"/>
                  </a:cubicBezTo>
                  <a:cubicBezTo>
                    <a:pt x="149" y="218"/>
                    <a:pt x="206" y="156"/>
                    <a:pt x="259" y="105"/>
                  </a:cubicBezTo>
                  <a:cubicBezTo>
                    <a:pt x="300" y="67"/>
                    <a:pt x="298" y="23"/>
                    <a:pt x="267" y="6"/>
                  </a:cubicBezTo>
                  <a:cubicBezTo>
                    <a:pt x="259" y="2"/>
                    <a:pt x="249"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803;p69"/>
            <p:cNvSpPr/>
            <p:nvPr/>
          </p:nvSpPr>
          <p:spPr>
            <a:xfrm>
              <a:off x="5593075" y="4713650"/>
              <a:ext cx="11925" cy="10925"/>
            </a:xfrm>
            <a:custGeom>
              <a:avLst/>
              <a:gdLst/>
              <a:ahLst/>
              <a:cxnLst/>
              <a:rect l="l" t="t" r="r" b="b"/>
              <a:pathLst>
                <a:path w="477" h="437" extrusionOk="0">
                  <a:moveTo>
                    <a:pt x="152" y="1"/>
                  </a:moveTo>
                  <a:cubicBezTo>
                    <a:pt x="108" y="1"/>
                    <a:pt x="59" y="28"/>
                    <a:pt x="38" y="68"/>
                  </a:cubicBezTo>
                  <a:cubicBezTo>
                    <a:pt x="0" y="145"/>
                    <a:pt x="55" y="212"/>
                    <a:pt x="90" y="261"/>
                  </a:cubicBezTo>
                  <a:cubicBezTo>
                    <a:pt x="130" y="321"/>
                    <a:pt x="181" y="374"/>
                    <a:pt x="237" y="421"/>
                  </a:cubicBezTo>
                  <a:cubicBezTo>
                    <a:pt x="249" y="432"/>
                    <a:pt x="268" y="437"/>
                    <a:pt x="290" y="437"/>
                  </a:cubicBezTo>
                  <a:cubicBezTo>
                    <a:pt x="315" y="437"/>
                    <a:pt x="345" y="430"/>
                    <a:pt x="373" y="415"/>
                  </a:cubicBezTo>
                  <a:cubicBezTo>
                    <a:pt x="396" y="404"/>
                    <a:pt x="412" y="393"/>
                    <a:pt x="428" y="378"/>
                  </a:cubicBezTo>
                  <a:cubicBezTo>
                    <a:pt x="465" y="342"/>
                    <a:pt x="476" y="298"/>
                    <a:pt x="450" y="276"/>
                  </a:cubicBezTo>
                  <a:cubicBezTo>
                    <a:pt x="397" y="234"/>
                    <a:pt x="348" y="187"/>
                    <a:pt x="306" y="137"/>
                  </a:cubicBezTo>
                  <a:cubicBezTo>
                    <a:pt x="269" y="91"/>
                    <a:pt x="248" y="19"/>
                    <a:pt x="172" y="3"/>
                  </a:cubicBezTo>
                  <a:cubicBezTo>
                    <a:pt x="166" y="1"/>
                    <a:pt x="159" y="1"/>
                    <a:pt x="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804;p69"/>
            <p:cNvSpPr/>
            <p:nvPr/>
          </p:nvSpPr>
          <p:spPr>
            <a:xfrm>
              <a:off x="5603875" y="4724275"/>
              <a:ext cx="7025" cy="5175"/>
            </a:xfrm>
            <a:custGeom>
              <a:avLst/>
              <a:gdLst/>
              <a:ahLst/>
              <a:cxnLst/>
              <a:rect l="l" t="t" r="r" b="b"/>
              <a:pathLst>
                <a:path w="281" h="207" extrusionOk="0">
                  <a:moveTo>
                    <a:pt x="136" y="0"/>
                  </a:moveTo>
                  <a:cubicBezTo>
                    <a:pt x="79" y="0"/>
                    <a:pt x="0" y="54"/>
                    <a:pt x="2" y="98"/>
                  </a:cubicBezTo>
                  <a:cubicBezTo>
                    <a:pt x="3" y="122"/>
                    <a:pt x="17" y="137"/>
                    <a:pt x="28" y="155"/>
                  </a:cubicBezTo>
                  <a:cubicBezTo>
                    <a:pt x="46" y="182"/>
                    <a:pt x="61" y="204"/>
                    <a:pt x="109" y="206"/>
                  </a:cubicBezTo>
                  <a:cubicBezTo>
                    <a:pt x="111" y="207"/>
                    <a:pt x="114" y="207"/>
                    <a:pt x="116" y="207"/>
                  </a:cubicBezTo>
                  <a:cubicBezTo>
                    <a:pt x="186" y="207"/>
                    <a:pt x="280" y="142"/>
                    <a:pt x="278" y="88"/>
                  </a:cubicBezTo>
                  <a:cubicBezTo>
                    <a:pt x="276" y="52"/>
                    <a:pt x="253" y="37"/>
                    <a:pt x="217" y="24"/>
                  </a:cubicBezTo>
                  <a:cubicBezTo>
                    <a:pt x="194" y="14"/>
                    <a:pt x="172" y="3"/>
                    <a:pt x="142" y="0"/>
                  </a:cubicBezTo>
                  <a:cubicBezTo>
                    <a:pt x="140" y="0"/>
                    <a:pt x="138"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805;p69"/>
            <p:cNvSpPr/>
            <p:nvPr/>
          </p:nvSpPr>
          <p:spPr>
            <a:xfrm>
              <a:off x="5605450" y="4664700"/>
              <a:ext cx="8650" cy="9300"/>
            </a:xfrm>
            <a:custGeom>
              <a:avLst/>
              <a:gdLst/>
              <a:ahLst/>
              <a:cxnLst/>
              <a:rect l="l" t="t" r="r" b="b"/>
              <a:pathLst>
                <a:path w="346" h="372" extrusionOk="0">
                  <a:moveTo>
                    <a:pt x="256" y="1"/>
                  </a:moveTo>
                  <a:cubicBezTo>
                    <a:pt x="209" y="1"/>
                    <a:pt x="150" y="23"/>
                    <a:pt x="115" y="68"/>
                  </a:cubicBezTo>
                  <a:cubicBezTo>
                    <a:pt x="56" y="146"/>
                    <a:pt x="4" y="254"/>
                    <a:pt x="1" y="330"/>
                  </a:cubicBezTo>
                  <a:cubicBezTo>
                    <a:pt x="0" y="358"/>
                    <a:pt x="27" y="372"/>
                    <a:pt x="60" y="372"/>
                  </a:cubicBezTo>
                  <a:cubicBezTo>
                    <a:pt x="92" y="372"/>
                    <a:pt x="129" y="359"/>
                    <a:pt x="157" y="334"/>
                  </a:cubicBezTo>
                  <a:cubicBezTo>
                    <a:pt x="236" y="261"/>
                    <a:pt x="303" y="153"/>
                    <a:pt x="329" y="75"/>
                  </a:cubicBezTo>
                  <a:cubicBezTo>
                    <a:pt x="345" y="26"/>
                    <a:pt x="307" y="1"/>
                    <a:pt x="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806;p69"/>
            <p:cNvSpPr/>
            <p:nvPr/>
          </p:nvSpPr>
          <p:spPr>
            <a:xfrm>
              <a:off x="5611975" y="4658100"/>
              <a:ext cx="5950" cy="4650"/>
            </a:xfrm>
            <a:custGeom>
              <a:avLst/>
              <a:gdLst/>
              <a:ahLst/>
              <a:cxnLst/>
              <a:rect l="l" t="t" r="r" b="b"/>
              <a:pathLst>
                <a:path w="238" h="186" extrusionOk="0">
                  <a:moveTo>
                    <a:pt x="160" y="0"/>
                  </a:moveTo>
                  <a:cubicBezTo>
                    <a:pt x="90" y="0"/>
                    <a:pt x="1" y="56"/>
                    <a:pt x="6" y="111"/>
                  </a:cubicBezTo>
                  <a:cubicBezTo>
                    <a:pt x="7" y="133"/>
                    <a:pt x="1" y="153"/>
                    <a:pt x="18" y="170"/>
                  </a:cubicBezTo>
                  <a:cubicBezTo>
                    <a:pt x="31" y="181"/>
                    <a:pt x="48" y="186"/>
                    <a:pt x="68" y="186"/>
                  </a:cubicBezTo>
                  <a:cubicBezTo>
                    <a:pt x="84" y="186"/>
                    <a:pt x="102" y="183"/>
                    <a:pt x="121" y="177"/>
                  </a:cubicBezTo>
                  <a:cubicBezTo>
                    <a:pt x="142" y="169"/>
                    <a:pt x="158" y="157"/>
                    <a:pt x="174" y="144"/>
                  </a:cubicBezTo>
                  <a:cubicBezTo>
                    <a:pt x="177" y="141"/>
                    <a:pt x="189" y="131"/>
                    <a:pt x="189" y="131"/>
                  </a:cubicBezTo>
                  <a:lnTo>
                    <a:pt x="189" y="131"/>
                  </a:lnTo>
                  <a:cubicBezTo>
                    <a:pt x="188" y="131"/>
                    <a:pt x="185" y="133"/>
                    <a:pt x="177" y="139"/>
                  </a:cubicBezTo>
                  <a:lnTo>
                    <a:pt x="177" y="139"/>
                  </a:lnTo>
                  <a:cubicBezTo>
                    <a:pt x="210" y="115"/>
                    <a:pt x="236" y="87"/>
                    <a:pt x="236" y="56"/>
                  </a:cubicBezTo>
                  <a:cubicBezTo>
                    <a:pt x="238" y="29"/>
                    <a:pt x="215" y="8"/>
                    <a:pt x="181" y="2"/>
                  </a:cubicBezTo>
                  <a:cubicBezTo>
                    <a:pt x="174" y="1"/>
                    <a:pt x="16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807;p69"/>
            <p:cNvSpPr/>
            <p:nvPr/>
          </p:nvSpPr>
          <p:spPr>
            <a:xfrm>
              <a:off x="5618275" y="4628100"/>
              <a:ext cx="12525" cy="10200"/>
            </a:xfrm>
            <a:custGeom>
              <a:avLst/>
              <a:gdLst/>
              <a:ahLst/>
              <a:cxnLst/>
              <a:rect l="l" t="t" r="r" b="b"/>
              <a:pathLst>
                <a:path w="501" h="408" extrusionOk="0">
                  <a:moveTo>
                    <a:pt x="368" y="0"/>
                  </a:moveTo>
                  <a:cubicBezTo>
                    <a:pt x="334" y="0"/>
                    <a:pt x="297" y="12"/>
                    <a:pt x="264" y="40"/>
                  </a:cubicBezTo>
                  <a:cubicBezTo>
                    <a:pt x="154" y="137"/>
                    <a:pt x="17" y="260"/>
                    <a:pt x="3" y="374"/>
                  </a:cubicBezTo>
                  <a:cubicBezTo>
                    <a:pt x="1" y="396"/>
                    <a:pt x="22" y="407"/>
                    <a:pt x="48" y="407"/>
                  </a:cubicBezTo>
                  <a:cubicBezTo>
                    <a:pt x="65" y="407"/>
                    <a:pt x="83" y="403"/>
                    <a:pt x="99" y="394"/>
                  </a:cubicBezTo>
                  <a:cubicBezTo>
                    <a:pt x="223" y="322"/>
                    <a:pt x="313" y="209"/>
                    <a:pt x="421" y="126"/>
                  </a:cubicBezTo>
                  <a:cubicBezTo>
                    <a:pt x="501" y="64"/>
                    <a:pt x="445" y="0"/>
                    <a:pt x="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808;p69"/>
            <p:cNvSpPr/>
            <p:nvPr/>
          </p:nvSpPr>
          <p:spPr>
            <a:xfrm>
              <a:off x="5633425" y="4618925"/>
              <a:ext cx="8550" cy="5775"/>
            </a:xfrm>
            <a:custGeom>
              <a:avLst/>
              <a:gdLst/>
              <a:ahLst/>
              <a:cxnLst/>
              <a:rect l="l" t="t" r="r" b="b"/>
              <a:pathLst>
                <a:path w="342" h="231" extrusionOk="0">
                  <a:moveTo>
                    <a:pt x="242" y="1"/>
                  </a:moveTo>
                  <a:cubicBezTo>
                    <a:pt x="207" y="1"/>
                    <a:pt x="166" y="14"/>
                    <a:pt x="138" y="41"/>
                  </a:cubicBezTo>
                  <a:cubicBezTo>
                    <a:pt x="99" y="78"/>
                    <a:pt x="51" y="116"/>
                    <a:pt x="26" y="157"/>
                  </a:cubicBezTo>
                  <a:cubicBezTo>
                    <a:pt x="0" y="199"/>
                    <a:pt x="25" y="231"/>
                    <a:pt x="72" y="231"/>
                  </a:cubicBezTo>
                  <a:cubicBezTo>
                    <a:pt x="84" y="231"/>
                    <a:pt x="98" y="229"/>
                    <a:pt x="112" y="224"/>
                  </a:cubicBezTo>
                  <a:cubicBezTo>
                    <a:pt x="168" y="205"/>
                    <a:pt x="218" y="172"/>
                    <a:pt x="267" y="144"/>
                  </a:cubicBezTo>
                  <a:cubicBezTo>
                    <a:pt x="328" y="111"/>
                    <a:pt x="341" y="50"/>
                    <a:pt x="304" y="19"/>
                  </a:cubicBezTo>
                  <a:cubicBezTo>
                    <a:pt x="289" y="7"/>
                    <a:pt x="267" y="1"/>
                    <a:pt x="2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809;p69"/>
            <p:cNvSpPr/>
            <p:nvPr/>
          </p:nvSpPr>
          <p:spPr>
            <a:xfrm>
              <a:off x="5633025" y="4677950"/>
              <a:ext cx="31300" cy="8975"/>
            </a:xfrm>
            <a:custGeom>
              <a:avLst/>
              <a:gdLst/>
              <a:ahLst/>
              <a:cxnLst/>
              <a:rect l="l" t="t" r="r" b="b"/>
              <a:pathLst>
                <a:path w="1252" h="359" extrusionOk="0">
                  <a:moveTo>
                    <a:pt x="1155" y="1"/>
                  </a:moveTo>
                  <a:cubicBezTo>
                    <a:pt x="1146" y="1"/>
                    <a:pt x="1135" y="2"/>
                    <a:pt x="1124" y="4"/>
                  </a:cubicBezTo>
                  <a:cubicBezTo>
                    <a:pt x="939" y="46"/>
                    <a:pt x="752" y="92"/>
                    <a:pt x="562" y="142"/>
                  </a:cubicBezTo>
                  <a:cubicBezTo>
                    <a:pt x="396" y="184"/>
                    <a:pt x="211" y="216"/>
                    <a:pt x="46" y="302"/>
                  </a:cubicBezTo>
                  <a:cubicBezTo>
                    <a:pt x="15" y="319"/>
                    <a:pt x="1" y="354"/>
                    <a:pt x="35" y="357"/>
                  </a:cubicBezTo>
                  <a:cubicBezTo>
                    <a:pt x="49" y="358"/>
                    <a:pt x="64" y="359"/>
                    <a:pt x="79" y="359"/>
                  </a:cubicBezTo>
                  <a:cubicBezTo>
                    <a:pt x="216" y="359"/>
                    <a:pt x="375" y="316"/>
                    <a:pt x="520" y="286"/>
                  </a:cubicBezTo>
                  <a:cubicBezTo>
                    <a:pt x="722" y="244"/>
                    <a:pt x="921" y="200"/>
                    <a:pt x="1118" y="154"/>
                  </a:cubicBezTo>
                  <a:cubicBezTo>
                    <a:pt x="1237" y="126"/>
                    <a:pt x="1252" y="1"/>
                    <a:pt x="1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810;p69"/>
            <p:cNvSpPr/>
            <p:nvPr/>
          </p:nvSpPr>
          <p:spPr>
            <a:xfrm>
              <a:off x="5666675" y="4674425"/>
              <a:ext cx="12500" cy="5150"/>
            </a:xfrm>
            <a:custGeom>
              <a:avLst/>
              <a:gdLst/>
              <a:ahLst/>
              <a:cxnLst/>
              <a:rect l="l" t="t" r="r" b="b"/>
              <a:pathLst>
                <a:path w="500" h="206" extrusionOk="0">
                  <a:moveTo>
                    <a:pt x="412" y="1"/>
                  </a:moveTo>
                  <a:cubicBezTo>
                    <a:pt x="404" y="1"/>
                    <a:pt x="394" y="2"/>
                    <a:pt x="384" y="4"/>
                  </a:cubicBezTo>
                  <a:cubicBezTo>
                    <a:pt x="288" y="26"/>
                    <a:pt x="175" y="57"/>
                    <a:pt x="77" y="98"/>
                  </a:cubicBezTo>
                  <a:cubicBezTo>
                    <a:pt x="0" y="131"/>
                    <a:pt x="3" y="205"/>
                    <a:pt x="66" y="205"/>
                  </a:cubicBezTo>
                  <a:cubicBezTo>
                    <a:pt x="67" y="205"/>
                    <a:pt x="69" y="205"/>
                    <a:pt x="71" y="205"/>
                  </a:cubicBezTo>
                  <a:cubicBezTo>
                    <a:pt x="163" y="199"/>
                    <a:pt x="279" y="171"/>
                    <a:pt x="376" y="144"/>
                  </a:cubicBezTo>
                  <a:cubicBezTo>
                    <a:pt x="487" y="113"/>
                    <a:pt x="499"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811;p69"/>
            <p:cNvSpPr/>
            <p:nvPr/>
          </p:nvSpPr>
          <p:spPr>
            <a:xfrm>
              <a:off x="5675425" y="4641275"/>
              <a:ext cx="19575" cy="21000"/>
            </a:xfrm>
            <a:custGeom>
              <a:avLst/>
              <a:gdLst/>
              <a:ahLst/>
              <a:cxnLst/>
              <a:rect l="l" t="t" r="r" b="b"/>
              <a:pathLst>
                <a:path w="783" h="840" extrusionOk="0">
                  <a:moveTo>
                    <a:pt x="70" y="0"/>
                  </a:moveTo>
                  <a:cubicBezTo>
                    <a:pt x="40" y="0"/>
                    <a:pt x="1" y="31"/>
                    <a:pt x="10" y="54"/>
                  </a:cubicBezTo>
                  <a:cubicBezTo>
                    <a:pt x="62" y="201"/>
                    <a:pt x="174" y="319"/>
                    <a:pt x="266" y="438"/>
                  </a:cubicBezTo>
                  <a:cubicBezTo>
                    <a:pt x="366" y="567"/>
                    <a:pt x="467" y="693"/>
                    <a:pt x="566" y="819"/>
                  </a:cubicBezTo>
                  <a:cubicBezTo>
                    <a:pt x="577" y="833"/>
                    <a:pt x="593" y="839"/>
                    <a:pt x="612" y="839"/>
                  </a:cubicBezTo>
                  <a:cubicBezTo>
                    <a:pt x="683" y="839"/>
                    <a:pt x="783" y="754"/>
                    <a:pt x="738" y="702"/>
                  </a:cubicBezTo>
                  <a:cubicBezTo>
                    <a:pt x="634" y="580"/>
                    <a:pt x="529" y="458"/>
                    <a:pt x="420" y="335"/>
                  </a:cubicBezTo>
                  <a:cubicBezTo>
                    <a:pt x="320" y="221"/>
                    <a:pt x="227" y="93"/>
                    <a:pt x="87" y="5"/>
                  </a:cubicBezTo>
                  <a:cubicBezTo>
                    <a:pt x="82" y="2"/>
                    <a:pt x="76"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812;p69"/>
            <p:cNvSpPr/>
            <p:nvPr/>
          </p:nvSpPr>
          <p:spPr>
            <a:xfrm>
              <a:off x="5668725" y="4634225"/>
              <a:ext cx="6600" cy="5375"/>
            </a:xfrm>
            <a:custGeom>
              <a:avLst/>
              <a:gdLst/>
              <a:ahLst/>
              <a:cxnLst/>
              <a:rect l="l" t="t" r="r" b="b"/>
              <a:pathLst>
                <a:path w="264" h="215" extrusionOk="0">
                  <a:moveTo>
                    <a:pt x="106" y="1"/>
                  </a:moveTo>
                  <a:cubicBezTo>
                    <a:pt x="61" y="1"/>
                    <a:pt x="0" y="34"/>
                    <a:pt x="3" y="76"/>
                  </a:cubicBezTo>
                  <a:cubicBezTo>
                    <a:pt x="5" y="108"/>
                    <a:pt x="24" y="130"/>
                    <a:pt x="42" y="155"/>
                  </a:cubicBezTo>
                  <a:cubicBezTo>
                    <a:pt x="51" y="166"/>
                    <a:pt x="60" y="179"/>
                    <a:pt x="68" y="189"/>
                  </a:cubicBezTo>
                  <a:cubicBezTo>
                    <a:pt x="85" y="208"/>
                    <a:pt x="107" y="215"/>
                    <a:pt x="139" y="215"/>
                  </a:cubicBezTo>
                  <a:cubicBezTo>
                    <a:pt x="200" y="213"/>
                    <a:pt x="250" y="165"/>
                    <a:pt x="258" y="120"/>
                  </a:cubicBezTo>
                  <a:cubicBezTo>
                    <a:pt x="264" y="81"/>
                    <a:pt x="226" y="62"/>
                    <a:pt x="197" y="42"/>
                  </a:cubicBezTo>
                  <a:cubicBezTo>
                    <a:pt x="174" y="26"/>
                    <a:pt x="152" y="7"/>
                    <a:pt x="118" y="2"/>
                  </a:cubicBezTo>
                  <a:cubicBezTo>
                    <a:pt x="115" y="1"/>
                    <a:pt x="110"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813;p69"/>
            <p:cNvSpPr/>
            <p:nvPr/>
          </p:nvSpPr>
          <p:spPr>
            <a:xfrm>
              <a:off x="5662175" y="4628225"/>
              <a:ext cx="5900" cy="4475"/>
            </a:xfrm>
            <a:custGeom>
              <a:avLst/>
              <a:gdLst/>
              <a:ahLst/>
              <a:cxnLst/>
              <a:rect l="l" t="t" r="r" b="b"/>
              <a:pathLst>
                <a:path w="236" h="179" extrusionOk="0">
                  <a:moveTo>
                    <a:pt x="35" y="121"/>
                  </a:moveTo>
                  <a:lnTo>
                    <a:pt x="35" y="121"/>
                  </a:lnTo>
                  <a:cubicBezTo>
                    <a:pt x="35" y="121"/>
                    <a:pt x="35" y="121"/>
                    <a:pt x="35" y="121"/>
                  </a:cubicBezTo>
                  <a:cubicBezTo>
                    <a:pt x="35" y="121"/>
                    <a:pt x="36" y="121"/>
                    <a:pt x="36" y="121"/>
                  </a:cubicBezTo>
                  <a:lnTo>
                    <a:pt x="36" y="121"/>
                  </a:lnTo>
                  <a:cubicBezTo>
                    <a:pt x="36" y="121"/>
                    <a:pt x="36" y="121"/>
                    <a:pt x="36" y="121"/>
                  </a:cubicBezTo>
                  <a:lnTo>
                    <a:pt x="36" y="121"/>
                  </a:lnTo>
                  <a:cubicBezTo>
                    <a:pt x="35" y="121"/>
                    <a:pt x="35" y="121"/>
                    <a:pt x="35" y="121"/>
                  </a:cubicBezTo>
                  <a:close/>
                  <a:moveTo>
                    <a:pt x="38" y="123"/>
                  </a:moveTo>
                  <a:cubicBezTo>
                    <a:pt x="38" y="123"/>
                    <a:pt x="38" y="123"/>
                    <a:pt x="38" y="123"/>
                  </a:cubicBezTo>
                  <a:cubicBezTo>
                    <a:pt x="38" y="123"/>
                    <a:pt x="38" y="123"/>
                    <a:pt x="38" y="123"/>
                  </a:cubicBezTo>
                  <a:lnTo>
                    <a:pt x="38" y="123"/>
                  </a:lnTo>
                  <a:cubicBezTo>
                    <a:pt x="38" y="123"/>
                    <a:pt x="38" y="123"/>
                    <a:pt x="38" y="123"/>
                  </a:cubicBezTo>
                  <a:close/>
                  <a:moveTo>
                    <a:pt x="115" y="1"/>
                  </a:moveTo>
                  <a:cubicBezTo>
                    <a:pt x="99" y="1"/>
                    <a:pt x="82" y="4"/>
                    <a:pt x="65" y="12"/>
                  </a:cubicBezTo>
                  <a:cubicBezTo>
                    <a:pt x="23" y="30"/>
                    <a:pt x="0" y="63"/>
                    <a:pt x="9" y="90"/>
                  </a:cubicBezTo>
                  <a:cubicBezTo>
                    <a:pt x="12" y="102"/>
                    <a:pt x="23" y="112"/>
                    <a:pt x="34" y="120"/>
                  </a:cubicBezTo>
                  <a:lnTo>
                    <a:pt x="34" y="120"/>
                  </a:lnTo>
                  <a:cubicBezTo>
                    <a:pt x="34" y="121"/>
                    <a:pt x="35" y="121"/>
                    <a:pt x="36" y="122"/>
                  </a:cubicBezTo>
                  <a:lnTo>
                    <a:pt x="36" y="122"/>
                  </a:lnTo>
                  <a:cubicBezTo>
                    <a:pt x="33" y="143"/>
                    <a:pt x="50" y="158"/>
                    <a:pt x="65" y="168"/>
                  </a:cubicBezTo>
                  <a:cubicBezTo>
                    <a:pt x="74" y="175"/>
                    <a:pt x="88" y="178"/>
                    <a:pt x="103" y="178"/>
                  </a:cubicBezTo>
                  <a:cubicBezTo>
                    <a:pt x="125" y="178"/>
                    <a:pt x="150" y="172"/>
                    <a:pt x="169" y="162"/>
                  </a:cubicBezTo>
                  <a:cubicBezTo>
                    <a:pt x="206" y="144"/>
                    <a:pt x="229" y="113"/>
                    <a:pt x="232" y="84"/>
                  </a:cubicBezTo>
                  <a:cubicBezTo>
                    <a:pt x="235" y="51"/>
                    <a:pt x="209" y="29"/>
                    <a:pt x="180" y="17"/>
                  </a:cubicBezTo>
                  <a:cubicBezTo>
                    <a:pt x="161" y="8"/>
                    <a:pt x="13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814;p69"/>
            <p:cNvSpPr/>
            <p:nvPr/>
          </p:nvSpPr>
          <p:spPr>
            <a:xfrm>
              <a:off x="5706700" y="4620300"/>
              <a:ext cx="19500" cy="35525"/>
            </a:xfrm>
            <a:custGeom>
              <a:avLst/>
              <a:gdLst/>
              <a:ahLst/>
              <a:cxnLst/>
              <a:rect l="l" t="t" r="r" b="b"/>
              <a:pathLst>
                <a:path w="780" h="1421" extrusionOk="0">
                  <a:moveTo>
                    <a:pt x="739" y="1"/>
                  </a:moveTo>
                  <a:cubicBezTo>
                    <a:pt x="734" y="1"/>
                    <a:pt x="729" y="3"/>
                    <a:pt x="723" y="6"/>
                  </a:cubicBezTo>
                  <a:cubicBezTo>
                    <a:pt x="636" y="71"/>
                    <a:pt x="609" y="149"/>
                    <a:pt x="567" y="232"/>
                  </a:cubicBezTo>
                  <a:cubicBezTo>
                    <a:pt x="504" y="356"/>
                    <a:pt x="442" y="480"/>
                    <a:pt x="381" y="604"/>
                  </a:cubicBezTo>
                  <a:cubicBezTo>
                    <a:pt x="260" y="852"/>
                    <a:pt x="140" y="1102"/>
                    <a:pt x="23" y="1351"/>
                  </a:cubicBezTo>
                  <a:cubicBezTo>
                    <a:pt x="0" y="1398"/>
                    <a:pt x="28" y="1420"/>
                    <a:pt x="68" y="1420"/>
                  </a:cubicBezTo>
                  <a:cubicBezTo>
                    <a:pt x="113" y="1420"/>
                    <a:pt x="172" y="1393"/>
                    <a:pt x="197" y="1342"/>
                  </a:cubicBezTo>
                  <a:cubicBezTo>
                    <a:pt x="308" y="1104"/>
                    <a:pt x="417" y="866"/>
                    <a:pt x="526" y="628"/>
                  </a:cubicBezTo>
                  <a:cubicBezTo>
                    <a:pt x="577" y="514"/>
                    <a:pt x="629" y="399"/>
                    <a:pt x="677" y="284"/>
                  </a:cubicBezTo>
                  <a:cubicBezTo>
                    <a:pt x="717" y="193"/>
                    <a:pt x="779" y="92"/>
                    <a:pt x="753" y="11"/>
                  </a:cubicBezTo>
                  <a:cubicBezTo>
                    <a:pt x="752" y="5"/>
                    <a:pt x="746" y="1"/>
                    <a:pt x="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815;p69"/>
            <p:cNvSpPr/>
            <p:nvPr/>
          </p:nvSpPr>
          <p:spPr>
            <a:xfrm>
              <a:off x="5713500" y="4593675"/>
              <a:ext cx="14800" cy="3950"/>
            </a:xfrm>
            <a:custGeom>
              <a:avLst/>
              <a:gdLst/>
              <a:ahLst/>
              <a:cxnLst/>
              <a:rect l="l" t="t" r="r" b="b"/>
              <a:pathLst>
                <a:path w="592" h="158" extrusionOk="0">
                  <a:moveTo>
                    <a:pt x="412" y="1"/>
                  </a:moveTo>
                  <a:cubicBezTo>
                    <a:pt x="364" y="1"/>
                    <a:pt x="314" y="6"/>
                    <a:pt x="269" y="9"/>
                  </a:cubicBezTo>
                  <a:cubicBezTo>
                    <a:pt x="197" y="13"/>
                    <a:pt x="68" y="10"/>
                    <a:pt x="11" y="75"/>
                  </a:cubicBezTo>
                  <a:cubicBezTo>
                    <a:pt x="3" y="83"/>
                    <a:pt x="0" y="92"/>
                    <a:pt x="5" y="100"/>
                  </a:cubicBezTo>
                  <a:cubicBezTo>
                    <a:pt x="25" y="138"/>
                    <a:pt x="92" y="141"/>
                    <a:pt x="154" y="141"/>
                  </a:cubicBezTo>
                  <a:cubicBezTo>
                    <a:pt x="168" y="141"/>
                    <a:pt x="181" y="141"/>
                    <a:pt x="194" y="141"/>
                  </a:cubicBezTo>
                  <a:cubicBezTo>
                    <a:pt x="206" y="141"/>
                    <a:pt x="218" y="141"/>
                    <a:pt x="228" y="142"/>
                  </a:cubicBezTo>
                  <a:cubicBezTo>
                    <a:pt x="288" y="146"/>
                    <a:pt x="349" y="157"/>
                    <a:pt x="410" y="157"/>
                  </a:cubicBezTo>
                  <a:cubicBezTo>
                    <a:pt x="444" y="157"/>
                    <a:pt x="478" y="154"/>
                    <a:pt x="512" y="144"/>
                  </a:cubicBezTo>
                  <a:cubicBezTo>
                    <a:pt x="570" y="127"/>
                    <a:pt x="592" y="55"/>
                    <a:pt x="557" y="31"/>
                  </a:cubicBezTo>
                  <a:cubicBezTo>
                    <a:pt x="519" y="7"/>
                    <a:pt x="467"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816;p69"/>
            <p:cNvSpPr/>
            <p:nvPr/>
          </p:nvSpPr>
          <p:spPr>
            <a:xfrm>
              <a:off x="5706450" y="4601800"/>
              <a:ext cx="7325" cy="3150"/>
            </a:xfrm>
            <a:custGeom>
              <a:avLst/>
              <a:gdLst/>
              <a:ahLst/>
              <a:cxnLst/>
              <a:rect l="l" t="t" r="r" b="b"/>
              <a:pathLst>
                <a:path w="293" h="126" extrusionOk="0">
                  <a:moveTo>
                    <a:pt x="233" y="1"/>
                  </a:moveTo>
                  <a:cubicBezTo>
                    <a:pt x="228" y="1"/>
                    <a:pt x="223" y="1"/>
                    <a:pt x="217" y="2"/>
                  </a:cubicBezTo>
                  <a:cubicBezTo>
                    <a:pt x="159" y="11"/>
                    <a:pt x="82" y="28"/>
                    <a:pt x="31" y="66"/>
                  </a:cubicBezTo>
                  <a:cubicBezTo>
                    <a:pt x="11" y="80"/>
                    <a:pt x="1" y="108"/>
                    <a:pt x="28" y="114"/>
                  </a:cubicBezTo>
                  <a:cubicBezTo>
                    <a:pt x="78" y="125"/>
                    <a:pt x="138" y="119"/>
                    <a:pt x="190" y="125"/>
                  </a:cubicBezTo>
                  <a:cubicBezTo>
                    <a:pt x="193" y="125"/>
                    <a:pt x="196" y="125"/>
                    <a:pt x="199" y="125"/>
                  </a:cubicBezTo>
                  <a:cubicBezTo>
                    <a:pt x="238" y="125"/>
                    <a:pt x="278" y="88"/>
                    <a:pt x="285" y="57"/>
                  </a:cubicBezTo>
                  <a:cubicBezTo>
                    <a:pt x="292" y="24"/>
                    <a:pt x="26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817;p69"/>
            <p:cNvSpPr/>
            <p:nvPr/>
          </p:nvSpPr>
          <p:spPr>
            <a:xfrm>
              <a:off x="5631700" y="4727950"/>
              <a:ext cx="12100" cy="5550"/>
            </a:xfrm>
            <a:custGeom>
              <a:avLst/>
              <a:gdLst/>
              <a:ahLst/>
              <a:cxnLst/>
              <a:rect l="l" t="t" r="r" b="b"/>
              <a:pathLst>
                <a:path w="484" h="222" extrusionOk="0">
                  <a:moveTo>
                    <a:pt x="121" y="1"/>
                  </a:moveTo>
                  <a:cubicBezTo>
                    <a:pt x="71" y="1"/>
                    <a:pt x="0" y="55"/>
                    <a:pt x="19" y="89"/>
                  </a:cubicBezTo>
                  <a:cubicBezTo>
                    <a:pt x="54" y="156"/>
                    <a:pt x="145" y="194"/>
                    <a:pt x="234" y="218"/>
                  </a:cubicBezTo>
                  <a:cubicBezTo>
                    <a:pt x="242" y="220"/>
                    <a:pt x="250" y="221"/>
                    <a:pt x="258" y="221"/>
                  </a:cubicBezTo>
                  <a:cubicBezTo>
                    <a:pt x="358" y="221"/>
                    <a:pt x="483" y="89"/>
                    <a:pt x="393" y="60"/>
                  </a:cubicBezTo>
                  <a:cubicBezTo>
                    <a:pt x="312" y="35"/>
                    <a:pt x="224" y="2"/>
                    <a:pt x="124" y="1"/>
                  </a:cubicBezTo>
                  <a:cubicBezTo>
                    <a:pt x="123" y="1"/>
                    <a:pt x="122"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818;p69"/>
            <p:cNvSpPr/>
            <p:nvPr/>
          </p:nvSpPr>
          <p:spPr>
            <a:xfrm>
              <a:off x="5642300" y="4730100"/>
              <a:ext cx="7150" cy="4000"/>
            </a:xfrm>
            <a:custGeom>
              <a:avLst/>
              <a:gdLst/>
              <a:ahLst/>
              <a:cxnLst/>
              <a:rect l="l" t="t" r="r" b="b"/>
              <a:pathLst>
                <a:path w="286" h="160" extrusionOk="0">
                  <a:moveTo>
                    <a:pt x="213" y="0"/>
                  </a:moveTo>
                  <a:cubicBezTo>
                    <a:pt x="184" y="0"/>
                    <a:pt x="152" y="4"/>
                    <a:pt x="120" y="11"/>
                  </a:cubicBezTo>
                  <a:cubicBezTo>
                    <a:pt x="82" y="19"/>
                    <a:pt x="45" y="40"/>
                    <a:pt x="22" y="72"/>
                  </a:cubicBezTo>
                  <a:cubicBezTo>
                    <a:pt x="1" y="102"/>
                    <a:pt x="10" y="129"/>
                    <a:pt x="33" y="139"/>
                  </a:cubicBezTo>
                  <a:cubicBezTo>
                    <a:pt x="55" y="150"/>
                    <a:pt x="84" y="158"/>
                    <a:pt x="114" y="159"/>
                  </a:cubicBezTo>
                  <a:cubicBezTo>
                    <a:pt x="116" y="159"/>
                    <a:pt x="118" y="159"/>
                    <a:pt x="120" y="159"/>
                  </a:cubicBezTo>
                  <a:cubicBezTo>
                    <a:pt x="168" y="159"/>
                    <a:pt x="225" y="125"/>
                    <a:pt x="254" y="85"/>
                  </a:cubicBezTo>
                  <a:cubicBezTo>
                    <a:pt x="285" y="41"/>
                    <a:pt x="268" y="3"/>
                    <a:pt x="222" y="0"/>
                  </a:cubicBezTo>
                  <a:cubicBezTo>
                    <a:pt x="219" y="0"/>
                    <a:pt x="216"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819;p69"/>
            <p:cNvSpPr/>
            <p:nvPr/>
          </p:nvSpPr>
          <p:spPr>
            <a:xfrm>
              <a:off x="5735775" y="4603625"/>
              <a:ext cx="8950" cy="4700"/>
            </a:xfrm>
            <a:custGeom>
              <a:avLst/>
              <a:gdLst/>
              <a:ahLst/>
              <a:cxnLst/>
              <a:rect l="l" t="t" r="r" b="b"/>
              <a:pathLst>
                <a:path w="358" h="188" extrusionOk="0">
                  <a:moveTo>
                    <a:pt x="104" y="1"/>
                  </a:moveTo>
                  <a:cubicBezTo>
                    <a:pt x="79" y="1"/>
                    <a:pt x="53" y="6"/>
                    <a:pt x="28" y="23"/>
                  </a:cubicBezTo>
                  <a:cubicBezTo>
                    <a:pt x="11" y="35"/>
                    <a:pt x="0" y="54"/>
                    <a:pt x="3" y="69"/>
                  </a:cubicBezTo>
                  <a:cubicBezTo>
                    <a:pt x="11" y="104"/>
                    <a:pt x="48" y="113"/>
                    <a:pt x="79" y="127"/>
                  </a:cubicBezTo>
                  <a:cubicBezTo>
                    <a:pt x="111" y="142"/>
                    <a:pt x="141" y="161"/>
                    <a:pt x="171" y="178"/>
                  </a:cubicBezTo>
                  <a:cubicBezTo>
                    <a:pt x="181" y="185"/>
                    <a:pt x="194" y="188"/>
                    <a:pt x="206" y="188"/>
                  </a:cubicBezTo>
                  <a:cubicBezTo>
                    <a:pt x="277" y="188"/>
                    <a:pt x="358" y="96"/>
                    <a:pt x="296" y="58"/>
                  </a:cubicBezTo>
                  <a:cubicBezTo>
                    <a:pt x="259" y="33"/>
                    <a:pt x="218" y="18"/>
                    <a:pt x="168" y="8"/>
                  </a:cubicBezTo>
                  <a:cubicBezTo>
                    <a:pt x="149" y="5"/>
                    <a:pt x="127" y="1"/>
                    <a:pt x="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820;p69"/>
            <p:cNvSpPr/>
            <p:nvPr/>
          </p:nvSpPr>
          <p:spPr>
            <a:xfrm>
              <a:off x="5812725" y="4743625"/>
              <a:ext cx="203475" cy="129400"/>
            </a:xfrm>
            <a:custGeom>
              <a:avLst/>
              <a:gdLst/>
              <a:ahLst/>
              <a:cxnLst/>
              <a:rect l="l" t="t" r="r" b="b"/>
              <a:pathLst>
                <a:path w="8139" h="5176" extrusionOk="0">
                  <a:moveTo>
                    <a:pt x="3298" y="0"/>
                  </a:moveTo>
                  <a:cubicBezTo>
                    <a:pt x="1571" y="23"/>
                    <a:pt x="139" y="945"/>
                    <a:pt x="6" y="2332"/>
                  </a:cubicBezTo>
                  <a:cubicBezTo>
                    <a:pt x="1" y="2388"/>
                    <a:pt x="63" y="2451"/>
                    <a:pt x="128" y="2474"/>
                  </a:cubicBezTo>
                  <a:cubicBezTo>
                    <a:pt x="707" y="2683"/>
                    <a:pt x="1287" y="2894"/>
                    <a:pt x="1865" y="3105"/>
                  </a:cubicBezTo>
                  <a:cubicBezTo>
                    <a:pt x="3786" y="3807"/>
                    <a:pt x="5704" y="4537"/>
                    <a:pt x="7651" y="5163"/>
                  </a:cubicBezTo>
                  <a:cubicBezTo>
                    <a:pt x="7676" y="5172"/>
                    <a:pt x="7700" y="5176"/>
                    <a:pt x="7722" y="5176"/>
                  </a:cubicBezTo>
                  <a:cubicBezTo>
                    <a:pt x="7782" y="5176"/>
                    <a:pt x="7830" y="5149"/>
                    <a:pt x="7852" y="5102"/>
                  </a:cubicBezTo>
                  <a:cubicBezTo>
                    <a:pt x="8071" y="4624"/>
                    <a:pt x="8138" y="4081"/>
                    <a:pt x="8061" y="3535"/>
                  </a:cubicBezTo>
                  <a:cubicBezTo>
                    <a:pt x="7931" y="2621"/>
                    <a:pt x="7420" y="1677"/>
                    <a:pt x="6447" y="1026"/>
                  </a:cubicBezTo>
                  <a:cubicBezTo>
                    <a:pt x="5556" y="430"/>
                    <a:pt x="4360" y="0"/>
                    <a:pt x="3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821;p69"/>
            <p:cNvSpPr/>
            <p:nvPr/>
          </p:nvSpPr>
          <p:spPr>
            <a:xfrm>
              <a:off x="5823550" y="4756425"/>
              <a:ext cx="182775" cy="113775"/>
            </a:xfrm>
            <a:custGeom>
              <a:avLst/>
              <a:gdLst/>
              <a:ahLst/>
              <a:cxnLst/>
              <a:rect l="l" t="t" r="r" b="b"/>
              <a:pathLst>
                <a:path w="7311" h="4551" extrusionOk="0">
                  <a:moveTo>
                    <a:pt x="2886" y="0"/>
                  </a:moveTo>
                  <a:cubicBezTo>
                    <a:pt x="1639" y="0"/>
                    <a:pt x="98" y="742"/>
                    <a:pt x="1" y="2072"/>
                  </a:cubicBezTo>
                  <a:cubicBezTo>
                    <a:pt x="2304" y="2898"/>
                    <a:pt x="5067" y="3959"/>
                    <a:pt x="6903" y="4550"/>
                  </a:cubicBezTo>
                  <a:cubicBezTo>
                    <a:pt x="7310" y="3696"/>
                    <a:pt x="7146" y="2400"/>
                    <a:pt x="6343" y="1515"/>
                  </a:cubicBezTo>
                  <a:cubicBezTo>
                    <a:pt x="5539" y="630"/>
                    <a:pt x="4174" y="14"/>
                    <a:pt x="2922" y="0"/>
                  </a:cubicBezTo>
                  <a:cubicBezTo>
                    <a:pt x="2910" y="0"/>
                    <a:pt x="2898" y="0"/>
                    <a:pt x="2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822;p69"/>
            <p:cNvSpPr/>
            <p:nvPr/>
          </p:nvSpPr>
          <p:spPr>
            <a:xfrm>
              <a:off x="5832550" y="4762350"/>
              <a:ext cx="164750" cy="102375"/>
            </a:xfrm>
            <a:custGeom>
              <a:avLst/>
              <a:gdLst/>
              <a:ahLst/>
              <a:cxnLst/>
              <a:rect l="l" t="t" r="r" b="b"/>
              <a:pathLst>
                <a:path w="6590" h="4095" extrusionOk="0">
                  <a:moveTo>
                    <a:pt x="2587" y="1"/>
                  </a:moveTo>
                  <a:cubicBezTo>
                    <a:pt x="1484" y="1"/>
                    <a:pt x="63" y="755"/>
                    <a:pt x="0" y="1864"/>
                  </a:cubicBezTo>
                  <a:cubicBezTo>
                    <a:pt x="2058" y="2603"/>
                    <a:pt x="4603" y="3563"/>
                    <a:pt x="6242" y="4095"/>
                  </a:cubicBezTo>
                  <a:cubicBezTo>
                    <a:pt x="6590" y="3380"/>
                    <a:pt x="6446" y="2103"/>
                    <a:pt x="5717" y="1341"/>
                  </a:cubicBezTo>
                  <a:cubicBezTo>
                    <a:pt x="4988" y="580"/>
                    <a:pt x="3767" y="34"/>
                    <a:pt x="2655" y="2"/>
                  </a:cubicBezTo>
                  <a:cubicBezTo>
                    <a:pt x="2632" y="1"/>
                    <a:pt x="2610"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823;p69"/>
            <p:cNvSpPr/>
            <p:nvPr/>
          </p:nvSpPr>
          <p:spPr>
            <a:xfrm>
              <a:off x="5903850" y="4763600"/>
              <a:ext cx="32050" cy="74500"/>
            </a:xfrm>
            <a:custGeom>
              <a:avLst/>
              <a:gdLst/>
              <a:ahLst/>
              <a:cxnLst/>
              <a:rect l="l" t="t" r="r" b="b"/>
              <a:pathLst>
                <a:path w="1282" h="2980" extrusionOk="0">
                  <a:moveTo>
                    <a:pt x="1236" y="0"/>
                  </a:moveTo>
                  <a:cubicBezTo>
                    <a:pt x="1227" y="0"/>
                    <a:pt x="1218" y="3"/>
                    <a:pt x="1213" y="9"/>
                  </a:cubicBezTo>
                  <a:cubicBezTo>
                    <a:pt x="1065" y="193"/>
                    <a:pt x="1005" y="442"/>
                    <a:pt x="917" y="654"/>
                  </a:cubicBezTo>
                  <a:cubicBezTo>
                    <a:pt x="817" y="899"/>
                    <a:pt x="719" y="1143"/>
                    <a:pt x="621" y="1386"/>
                  </a:cubicBezTo>
                  <a:cubicBezTo>
                    <a:pt x="417" y="1894"/>
                    <a:pt x="216" y="2404"/>
                    <a:pt x="15" y="2913"/>
                  </a:cubicBezTo>
                  <a:cubicBezTo>
                    <a:pt x="1" y="2950"/>
                    <a:pt x="47" y="2980"/>
                    <a:pt x="86" y="2980"/>
                  </a:cubicBezTo>
                  <a:cubicBezTo>
                    <a:pt x="105" y="2980"/>
                    <a:pt x="123" y="2972"/>
                    <a:pt x="131" y="2955"/>
                  </a:cubicBezTo>
                  <a:cubicBezTo>
                    <a:pt x="332" y="2445"/>
                    <a:pt x="533" y="1935"/>
                    <a:pt x="736" y="1427"/>
                  </a:cubicBezTo>
                  <a:cubicBezTo>
                    <a:pt x="834" y="1183"/>
                    <a:pt x="932" y="940"/>
                    <a:pt x="1032" y="696"/>
                  </a:cubicBezTo>
                  <a:cubicBezTo>
                    <a:pt x="1118" y="483"/>
                    <a:pt x="1251" y="265"/>
                    <a:pt x="1280" y="34"/>
                  </a:cubicBezTo>
                  <a:cubicBezTo>
                    <a:pt x="1282" y="14"/>
                    <a:pt x="1257" y="0"/>
                    <a:pt x="1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824;p69"/>
            <p:cNvSpPr/>
            <p:nvPr/>
          </p:nvSpPr>
          <p:spPr>
            <a:xfrm>
              <a:off x="5860975" y="4765425"/>
              <a:ext cx="46675" cy="72700"/>
            </a:xfrm>
            <a:custGeom>
              <a:avLst/>
              <a:gdLst/>
              <a:ahLst/>
              <a:cxnLst/>
              <a:rect l="l" t="t" r="r" b="b"/>
              <a:pathLst>
                <a:path w="1867" h="2908" extrusionOk="0">
                  <a:moveTo>
                    <a:pt x="37" y="1"/>
                  </a:moveTo>
                  <a:cubicBezTo>
                    <a:pt x="18" y="1"/>
                    <a:pt x="0" y="14"/>
                    <a:pt x="7" y="32"/>
                  </a:cubicBezTo>
                  <a:cubicBezTo>
                    <a:pt x="87" y="262"/>
                    <a:pt x="265" y="497"/>
                    <a:pt x="400" y="717"/>
                  </a:cubicBezTo>
                  <a:cubicBezTo>
                    <a:pt x="544" y="952"/>
                    <a:pt x="689" y="1188"/>
                    <a:pt x="836" y="1424"/>
                  </a:cubicBezTo>
                  <a:cubicBezTo>
                    <a:pt x="1136" y="1909"/>
                    <a:pt x="1439" y="2393"/>
                    <a:pt x="1741" y="2877"/>
                  </a:cubicBezTo>
                  <a:cubicBezTo>
                    <a:pt x="1754" y="2899"/>
                    <a:pt x="1777" y="2908"/>
                    <a:pt x="1798" y="2908"/>
                  </a:cubicBezTo>
                  <a:cubicBezTo>
                    <a:pt x="1834" y="2908"/>
                    <a:pt x="1866" y="2881"/>
                    <a:pt x="1844" y="2844"/>
                  </a:cubicBezTo>
                  <a:cubicBezTo>
                    <a:pt x="1542" y="2361"/>
                    <a:pt x="1239" y="1877"/>
                    <a:pt x="939" y="1392"/>
                  </a:cubicBezTo>
                  <a:cubicBezTo>
                    <a:pt x="787" y="1148"/>
                    <a:pt x="637" y="904"/>
                    <a:pt x="486" y="659"/>
                  </a:cubicBezTo>
                  <a:cubicBezTo>
                    <a:pt x="357" y="446"/>
                    <a:pt x="243" y="209"/>
                    <a:pt x="68" y="14"/>
                  </a:cubicBezTo>
                  <a:cubicBezTo>
                    <a:pt x="59" y="5"/>
                    <a:pt x="4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825;p69"/>
            <p:cNvSpPr/>
            <p:nvPr/>
          </p:nvSpPr>
          <p:spPr>
            <a:xfrm>
              <a:off x="5906275" y="4812650"/>
              <a:ext cx="85625" cy="24625"/>
            </a:xfrm>
            <a:custGeom>
              <a:avLst/>
              <a:gdLst/>
              <a:ahLst/>
              <a:cxnLst/>
              <a:rect l="l" t="t" r="r" b="b"/>
              <a:pathLst>
                <a:path w="3425" h="985" extrusionOk="0">
                  <a:moveTo>
                    <a:pt x="3362" y="0"/>
                  </a:moveTo>
                  <a:cubicBezTo>
                    <a:pt x="3361" y="0"/>
                    <a:pt x="3360" y="0"/>
                    <a:pt x="3359" y="0"/>
                  </a:cubicBezTo>
                  <a:cubicBezTo>
                    <a:pt x="3082" y="21"/>
                    <a:pt x="2817" y="124"/>
                    <a:pt x="2564" y="194"/>
                  </a:cubicBezTo>
                  <a:cubicBezTo>
                    <a:pt x="2295" y="266"/>
                    <a:pt x="2030" y="340"/>
                    <a:pt x="1763" y="413"/>
                  </a:cubicBezTo>
                  <a:cubicBezTo>
                    <a:pt x="1195" y="572"/>
                    <a:pt x="628" y="732"/>
                    <a:pt x="62" y="892"/>
                  </a:cubicBezTo>
                  <a:cubicBezTo>
                    <a:pt x="1" y="909"/>
                    <a:pt x="43" y="985"/>
                    <a:pt x="102" y="985"/>
                  </a:cubicBezTo>
                  <a:cubicBezTo>
                    <a:pt x="108" y="985"/>
                    <a:pt x="114" y="984"/>
                    <a:pt x="120" y="982"/>
                  </a:cubicBezTo>
                  <a:cubicBezTo>
                    <a:pt x="687" y="823"/>
                    <a:pt x="1254" y="663"/>
                    <a:pt x="1823" y="504"/>
                  </a:cubicBezTo>
                  <a:lnTo>
                    <a:pt x="2622" y="284"/>
                  </a:lnTo>
                  <a:cubicBezTo>
                    <a:pt x="2876" y="214"/>
                    <a:pt x="3173" y="165"/>
                    <a:pt x="3395" y="53"/>
                  </a:cubicBezTo>
                  <a:cubicBezTo>
                    <a:pt x="3425" y="40"/>
                    <a:pt x="3396" y="0"/>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826;p69"/>
            <p:cNvSpPr/>
            <p:nvPr/>
          </p:nvSpPr>
          <p:spPr>
            <a:xfrm>
              <a:off x="5896100" y="4827075"/>
              <a:ext cx="20700" cy="14275"/>
            </a:xfrm>
            <a:custGeom>
              <a:avLst/>
              <a:gdLst/>
              <a:ahLst/>
              <a:cxnLst/>
              <a:rect l="l" t="t" r="r" b="b"/>
              <a:pathLst>
                <a:path w="828" h="571" extrusionOk="0">
                  <a:moveTo>
                    <a:pt x="363" y="0"/>
                  </a:moveTo>
                  <a:cubicBezTo>
                    <a:pt x="288" y="0"/>
                    <a:pt x="204" y="18"/>
                    <a:pt x="149" y="52"/>
                  </a:cubicBezTo>
                  <a:cubicBezTo>
                    <a:pt x="50" y="113"/>
                    <a:pt x="1" y="212"/>
                    <a:pt x="1" y="307"/>
                  </a:cubicBezTo>
                  <a:lnTo>
                    <a:pt x="716" y="570"/>
                  </a:lnTo>
                  <a:cubicBezTo>
                    <a:pt x="791" y="501"/>
                    <a:pt x="827" y="400"/>
                    <a:pt x="801" y="290"/>
                  </a:cubicBezTo>
                  <a:cubicBezTo>
                    <a:pt x="783" y="210"/>
                    <a:pt x="725" y="129"/>
                    <a:pt x="639" y="77"/>
                  </a:cubicBezTo>
                  <a:cubicBezTo>
                    <a:pt x="562" y="30"/>
                    <a:pt x="456" y="1"/>
                    <a:pt x="370" y="0"/>
                  </a:cubicBezTo>
                  <a:cubicBezTo>
                    <a:pt x="367" y="0"/>
                    <a:pt x="365"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827;p69"/>
            <p:cNvSpPr/>
            <p:nvPr/>
          </p:nvSpPr>
          <p:spPr>
            <a:xfrm>
              <a:off x="5904200" y="4828525"/>
              <a:ext cx="9900" cy="7975"/>
            </a:xfrm>
            <a:custGeom>
              <a:avLst/>
              <a:gdLst/>
              <a:ahLst/>
              <a:cxnLst/>
              <a:rect l="l" t="t" r="r" b="b"/>
              <a:pathLst>
                <a:path w="396" h="319" extrusionOk="0">
                  <a:moveTo>
                    <a:pt x="87" y="0"/>
                  </a:moveTo>
                  <a:cubicBezTo>
                    <a:pt x="58" y="0"/>
                    <a:pt x="33" y="9"/>
                    <a:pt x="19" y="33"/>
                  </a:cubicBezTo>
                  <a:cubicBezTo>
                    <a:pt x="0" y="65"/>
                    <a:pt x="11" y="105"/>
                    <a:pt x="53" y="133"/>
                  </a:cubicBezTo>
                  <a:cubicBezTo>
                    <a:pt x="78" y="148"/>
                    <a:pt x="103" y="157"/>
                    <a:pt x="130" y="173"/>
                  </a:cubicBezTo>
                  <a:cubicBezTo>
                    <a:pt x="148" y="183"/>
                    <a:pt x="163" y="198"/>
                    <a:pt x="171" y="213"/>
                  </a:cubicBezTo>
                  <a:cubicBezTo>
                    <a:pt x="173" y="216"/>
                    <a:pt x="174" y="218"/>
                    <a:pt x="175" y="220"/>
                  </a:cubicBezTo>
                  <a:lnTo>
                    <a:pt x="175" y="220"/>
                  </a:lnTo>
                  <a:cubicBezTo>
                    <a:pt x="175" y="219"/>
                    <a:pt x="175" y="219"/>
                    <a:pt x="175" y="219"/>
                  </a:cubicBezTo>
                  <a:lnTo>
                    <a:pt x="175" y="219"/>
                  </a:lnTo>
                  <a:cubicBezTo>
                    <a:pt x="174" y="219"/>
                    <a:pt x="175" y="222"/>
                    <a:pt x="180" y="231"/>
                  </a:cubicBezTo>
                  <a:cubicBezTo>
                    <a:pt x="190" y="252"/>
                    <a:pt x="204" y="268"/>
                    <a:pt x="221" y="286"/>
                  </a:cubicBezTo>
                  <a:cubicBezTo>
                    <a:pt x="240" y="307"/>
                    <a:pt x="275" y="319"/>
                    <a:pt x="307" y="319"/>
                  </a:cubicBezTo>
                  <a:cubicBezTo>
                    <a:pt x="334" y="319"/>
                    <a:pt x="358" y="311"/>
                    <a:pt x="369" y="293"/>
                  </a:cubicBezTo>
                  <a:cubicBezTo>
                    <a:pt x="383" y="268"/>
                    <a:pt x="396" y="246"/>
                    <a:pt x="387" y="215"/>
                  </a:cubicBezTo>
                  <a:cubicBezTo>
                    <a:pt x="382" y="199"/>
                    <a:pt x="372" y="180"/>
                    <a:pt x="362" y="164"/>
                  </a:cubicBezTo>
                  <a:cubicBezTo>
                    <a:pt x="341" y="131"/>
                    <a:pt x="312" y="100"/>
                    <a:pt x="278" y="74"/>
                  </a:cubicBezTo>
                  <a:cubicBezTo>
                    <a:pt x="237" y="42"/>
                    <a:pt x="151"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828;p69"/>
            <p:cNvSpPr/>
            <p:nvPr/>
          </p:nvSpPr>
          <p:spPr>
            <a:xfrm>
              <a:off x="5900400" y="4831350"/>
              <a:ext cx="5350" cy="4200"/>
            </a:xfrm>
            <a:custGeom>
              <a:avLst/>
              <a:gdLst/>
              <a:ahLst/>
              <a:cxnLst/>
              <a:rect l="l" t="t" r="r" b="b"/>
              <a:pathLst>
                <a:path w="214" h="168" extrusionOk="0">
                  <a:moveTo>
                    <a:pt x="82" y="0"/>
                  </a:moveTo>
                  <a:cubicBezTo>
                    <a:pt x="56" y="0"/>
                    <a:pt x="33" y="9"/>
                    <a:pt x="19" y="28"/>
                  </a:cubicBezTo>
                  <a:cubicBezTo>
                    <a:pt x="28" y="21"/>
                    <a:pt x="32" y="18"/>
                    <a:pt x="32" y="18"/>
                  </a:cubicBezTo>
                  <a:lnTo>
                    <a:pt x="32" y="18"/>
                  </a:lnTo>
                  <a:cubicBezTo>
                    <a:pt x="33" y="18"/>
                    <a:pt x="27" y="22"/>
                    <a:pt x="16" y="31"/>
                  </a:cubicBezTo>
                  <a:cubicBezTo>
                    <a:pt x="12" y="38"/>
                    <a:pt x="9" y="44"/>
                    <a:pt x="6" y="50"/>
                  </a:cubicBezTo>
                  <a:cubicBezTo>
                    <a:pt x="1" y="64"/>
                    <a:pt x="2" y="80"/>
                    <a:pt x="6" y="95"/>
                  </a:cubicBezTo>
                  <a:cubicBezTo>
                    <a:pt x="13" y="121"/>
                    <a:pt x="43" y="152"/>
                    <a:pt x="76" y="160"/>
                  </a:cubicBezTo>
                  <a:cubicBezTo>
                    <a:pt x="92" y="165"/>
                    <a:pt x="105" y="167"/>
                    <a:pt x="119" y="167"/>
                  </a:cubicBezTo>
                  <a:cubicBezTo>
                    <a:pt x="126" y="167"/>
                    <a:pt x="133" y="167"/>
                    <a:pt x="141" y="165"/>
                  </a:cubicBezTo>
                  <a:cubicBezTo>
                    <a:pt x="162" y="162"/>
                    <a:pt x="179" y="153"/>
                    <a:pt x="189" y="139"/>
                  </a:cubicBezTo>
                  <a:cubicBezTo>
                    <a:pt x="213" y="111"/>
                    <a:pt x="209" y="66"/>
                    <a:pt x="172" y="34"/>
                  </a:cubicBezTo>
                  <a:cubicBezTo>
                    <a:pt x="147" y="13"/>
                    <a:pt x="113"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829;p69"/>
            <p:cNvSpPr/>
            <p:nvPr/>
          </p:nvSpPr>
          <p:spPr>
            <a:xfrm>
              <a:off x="5845775" y="4800475"/>
              <a:ext cx="21200" cy="14025"/>
            </a:xfrm>
            <a:custGeom>
              <a:avLst/>
              <a:gdLst/>
              <a:ahLst/>
              <a:cxnLst/>
              <a:rect l="l" t="t" r="r" b="b"/>
              <a:pathLst>
                <a:path w="848" h="561" extrusionOk="0">
                  <a:moveTo>
                    <a:pt x="77" y="0"/>
                  </a:moveTo>
                  <a:cubicBezTo>
                    <a:pt x="26" y="0"/>
                    <a:pt x="0" y="58"/>
                    <a:pt x="38" y="96"/>
                  </a:cubicBezTo>
                  <a:cubicBezTo>
                    <a:pt x="132" y="187"/>
                    <a:pt x="251" y="264"/>
                    <a:pt x="363" y="341"/>
                  </a:cubicBezTo>
                  <a:cubicBezTo>
                    <a:pt x="462" y="409"/>
                    <a:pt x="563" y="485"/>
                    <a:pt x="671" y="543"/>
                  </a:cubicBezTo>
                  <a:cubicBezTo>
                    <a:pt x="694" y="555"/>
                    <a:pt x="717" y="561"/>
                    <a:pt x="736" y="561"/>
                  </a:cubicBezTo>
                  <a:cubicBezTo>
                    <a:pt x="811" y="561"/>
                    <a:pt x="847" y="482"/>
                    <a:pt x="769" y="425"/>
                  </a:cubicBezTo>
                  <a:cubicBezTo>
                    <a:pt x="569" y="281"/>
                    <a:pt x="341" y="112"/>
                    <a:pt x="111" y="8"/>
                  </a:cubicBezTo>
                  <a:cubicBezTo>
                    <a:pt x="99" y="3"/>
                    <a:pt x="88" y="0"/>
                    <a:pt x="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830;p69"/>
            <p:cNvSpPr/>
            <p:nvPr/>
          </p:nvSpPr>
          <p:spPr>
            <a:xfrm>
              <a:off x="5868775" y="4816200"/>
              <a:ext cx="8650" cy="5775"/>
            </a:xfrm>
            <a:custGeom>
              <a:avLst/>
              <a:gdLst/>
              <a:ahLst/>
              <a:cxnLst/>
              <a:rect l="l" t="t" r="r" b="b"/>
              <a:pathLst>
                <a:path w="346" h="231" extrusionOk="0">
                  <a:moveTo>
                    <a:pt x="84" y="0"/>
                  </a:moveTo>
                  <a:cubicBezTo>
                    <a:pt x="40" y="0"/>
                    <a:pt x="0" y="25"/>
                    <a:pt x="17" y="68"/>
                  </a:cubicBezTo>
                  <a:cubicBezTo>
                    <a:pt x="40" y="130"/>
                    <a:pt x="119" y="171"/>
                    <a:pt x="180" y="212"/>
                  </a:cubicBezTo>
                  <a:cubicBezTo>
                    <a:pt x="199" y="225"/>
                    <a:pt x="222" y="231"/>
                    <a:pt x="244" y="231"/>
                  </a:cubicBezTo>
                  <a:cubicBezTo>
                    <a:pt x="273" y="231"/>
                    <a:pt x="300" y="220"/>
                    <a:pt x="316" y="203"/>
                  </a:cubicBezTo>
                  <a:cubicBezTo>
                    <a:pt x="345" y="171"/>
                    <a:pt x="325" y="119"/>
                    <a:pt x="279" y="90"/>
                  </a:cubicBezTo>
                  <a:cubicBezTo>
                    <a:pt x="227" y="57"/>
                    <a:pt x="158" y="2"/>
                    <a:pt x="92" y="0"/>
                  </a:cubicBezTo>
                  <a:cubicBezTo>
                    <a:pt x="89" y="0"/>
                    <a:pt x="87" y="0"/>
                    <a:pt x="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831;p69"/>
            <p:cNvSpPr/>
            <p:nvPr/>
          </p:nvSpPr>
          <p:spPr>
            <a:xfrm>
              <a:off x="5849575" y="4754475"/>
              <a:ext cx="14875" cy="8200"/>
            </a:xfrm>
            <a:custGeom>
              <a:avLst/>
              <a:gdLst/>
              <a:ahLst/>
              <a:cxnLst/>
              <a:rect l="l" t="t" r="r" b="b"/>
              <a:pathLst>
                <a:path w="595" h="328" extrusionOk="0">
                  <a:moveTo>
                    <a:pt x="466" y="1"/>
                  </a:moveTo>
                  <a:cubicBezTo>
                    <a:pt x="393" y="1"/>
                    <a:pt x="322" y="35"/>
                    <a:pt x="266" y="59"/>
                  </a:cubicBezTo>
                  <a:cubicBezTo>
                    <a:pt x="186" y="92"/>
                    <a:pt x="112" y="131"/>
                    <a:pt x="42" y="176"/>
                  </a:cubicBezTo>
                  <a:cubicBezTo>
                    <a:pt x="10" y="197"/>
                    <a:pt x="0" y="239"/>
                    <a:pt x="25" y="272"/>
                  </a:cubicBezTo>
                  <a:cubicBezTo>
                    <a:pt x="35" y="287"/>
                    <a:pt x="46" y="297"/>
                    <a:pt x="62" y="307"/>
                  </a:cubicBezTo>
                  <a:cubicBezTo>
                    <a:pt x="85" y="321"/>
                    <a:pt x="111" y="328"/>
                    <a:pt x="136" y="328"/>
                  </a:cubicBezTo>
                  <a:cubicBezTo>
                    <a:pt x="155" y="328"/>
                    <a:pt x="173" y="323"/>
                    <a:pt x="187" y="313"/>
                  </a:cubicBezTo>
                  <a:cubicBezTo>
                    <a:pt x="251" y="271"/>
                    <a:pt x="316" y="233"/>
                    <a:pt x="386" y="199"/>
                  </a:cubicBezTo>
                  <a:cubicBezTo>
                    <a:pt x="447" y="169"/>
                    <a:pt x="540" y="146"/>
                    <a:pt x="572" y="94"/>
                  </a:cubicBezTo>
                  <a:cubicBezTo>
                    <a:pt x="594" y="58"/>
                    <a:pt x="568" y="18"/>
                    <a:pt x="515" y="6"/>
                  </a:cubicBezTo>
                  <a:cubicBezTo>
                    <a:pt x="499" y="2"/>
                    <a:pt x="482"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832;p69"/>
            <p:cNvSpPr/>
            <p:nvPr/>
          </p:nvSpPr>
          <p:spPr>
            <a:xfrm>
              <a:off x="5842150" y="4762625"/>
              <a:ext cx="7250" cy="4975"/>
            </a:xfrm>
            <a:custGeom>
              <a:avLst/>
              <a:gdLst/>
              <a:ahLst/>
              <a:cxnLst/>
              <a:rect l="l" t="t" r="r" b="b"/>
              <a:pathLst>
                <a:path w="290" h="199" extrusionOk="0">
                  <a:moveTo>
                    <a:pt x="184" y="0"/>
                  </a:moveTo>
                  <a:cubicBezTo>
                    <a:pt x="181" y="0"/>
                    <a:pt x="178" y="0"/>
                    <a:pt x="175" y="1"/>
                  </a:cubicBezTo>
                  <a:cubicBezTo>
                    <a:pt x="147" y="3"/>
                    <a:pt x="123" y="13"/>
                    <a:pt x="100" y="23"/>
                  </a:cubicBezTo>
                  <a:cubicBezTo>
                    <a:pt x="61" y="39"/>
                    <a:pt x="31" y="52"/>
                    <a:pt x="18" y="87"/>
                  </a:cubicBezTo>
                  <a:cubicBezTo>
                    <a:pt x="1" y="136"/>
                    <a:pt x="59" y="198"/>
                    <a:pt x="126" y="198"/>
                  </a:cubicBezTo>
                  <a:cubicBezTo>
                    <a:pt x="130" y="198"/>
                    <a:pt x="134" y="198"/>
                    <a:pt x="138" y="198"/>
                  </a:cubicBezTo>
                  <a:cubicBezTo>
                    <a:pt x="184" y="194"/>
                    <a:pt x="206" y="175"/>
                    <a:pt x="230" y="147"/>
                  </a:cubicBezTo>
                  <a:cubicBezTo>
                    <a:pt x="246" y="130"/>
                    <a:pt x="266" y="113"/>
                    <a:pt x="273" y="90"/>
                  </a:cubicBezTo>
                  <a:cubicBezTo>
                    <a:pt x="289" y="51"/>
                    <a:pt x="239"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833;p69"/>
            <p:cNvSpPr/>
            <p:nvPr/>
          </p:nvSpPr>
          <p:spPr>
            <a:xfrm>
              <a:off x="5910475" y="4758625"/>
              <a:ext cx="12000" cy="5150"/>
            </a:xfrm>
            <a:custGeom>
              <a:avLst/>
              <a:gdLst/>
              <a:ahLst/>
              <a:cxnLst/>
              <a:rect l="l" t="t" r="r" b="b"/>
              <a:pathLst>
                <a:path w="480" h="206" extrusionOk="0">
                  <a:moveTo>
                    <a:pt x="101" y="0"/>
                  </a:moveTo>
                  <a:cubicBezTo>
                    <a:pt x="93" y="0"/>
                    <a:pt x="85" y="1"/>
                    <a:pt x="77" y="1"/>
                  </a:cubicBezTo>
                  <a:cubicBezTo>
                    <a:pt x="12" y="5"/>
                    <a:pt x="1" y="75"/>
                    <a:pt x="57" y="109"/>
                  </a:cubicBezTo>
                  <a:cubicBezTo>
                    <a:pt x="139" y="158"/>
                    <a:pt x="262" y="193"/>
                    <a:pt x="355" y="204"/>
                  </a:cubicBezTo>
                  <a:cubicBezTo>
                    <a:pt x="361" y="205"/>
                    <a:pt x="367" y="205"/>
                    <a:pt x="373" y="205"/>
                  </a:cubicBezTo>
                  <a:cubicBezTo>
                    <a:pt x="468" y="205"/>
                    <a:pt x="479" y="96"/>
                    <a:pt x="379" y="57"/>
                  </a:cubicBezTo>
                  <a:cubicBezTo>
                    <a:pt x="299" y="25"/>
                    <a:pt x="188" y="0"/>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834;p69"/>
            <p:cNvSpPr/>
            <p:nvPr/>
          </p:nvSpPr>
          <p:spPr>
            <a:xfrm>
              <a:off x="5923750" y="4762100"/>
              <a:ext cx="5950" cy="3975"/>
            </a:xfrm>
            <a:custGeom>
              <a:avLst/>
              <a:gdLst/>
              <a:ahLst/>
              <a:cxnLst/>
              <a:rect l="l" t="t" r="r" b="b"/>
              <a:pathLst>
                <a:path w="238" h="159" extrusionOk="0">
                  <a:moveTo>
                    <a:pt x="112" y="0"/>
                  </a:moveTo>
                  <a:cubicBezTo>
                    <a:pt x="108" y="0"/>
                    <a:pt x="104" y="1"/>
                    <a:pt x="99" y="1"/>
                  </a:cubicBezTo>
                  <a:cubicBezTo>
                    <a:pt x="74" y="5"/>
                    <a:pt x="49" y="2"/>
                    <a:pt x="28" y="17"/>
                  </a:cubicBezTo>
                  <a:cubicBezTo>
                    <a:pt x="2" y="33"/>
                    <a:pt x="0" y="60"/>
                    <a:pt x="17" y="90"/>
                  </a:cubicBezTo>
                  <a:cubicBezTo>
                    <a:pt x="25" y="104"/>
                    <a:pt x="38" y="114"/>
                    <a:pt x="52" y="124"/>
                  </a:cubicBezTo>
                  <a:cubicBezTo>
                    <a:pt x="55" y="125"/>
                    <a:pt x="65" y="132"/>
                    <a:pt x="66" y="132"/>
                  </a:cubicBezTo>
                  <a:cubicBezTo>
                    <a:pt x="67" y="132"/>
                    <a:pt x="64" y="130"/>
                    <a:pt x="57" y="125"/>
                  </a:cubicBezTo>
                  <a:lnTo>
                    <a:pt x="57" y="125"/>
                  </a:lnTo>
                  <a:cubicBezTo>
                    <a:pt x="83" y="144"/>
                    <a:pt x="110" y="158"/>
                    <a:pt x="143" y="158"/>
                  </a:cubicBezTo>
                  <a:cubicBezTo>
                    <a:pt x="146" y="158"/>
                    <a:pt x="149" y="158"/>
                    <a:pt x="152" y="158"/>
                  </a:cubicBezTo>
                  <a:cubicBezTo>
                    <a:pt x="185" y="156"/>
                    <a:pt x="212" y="137"/>
                    <a:pt x="221" y="114"/>
                  </a:cubicBezTo>
                  <a:cubicBezTo>
                    <a:pt x="237" y="65"/>
                    <a:pt x="179"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835;p69"/>
            <p:cNvSpPr/>
            <p:nvPr/>
          </p:nvSpPr>
          <p:spPr>
            <a:xfrm>
              <a:off x="5952200" y="4764275"/>
              <a:ext cx="13025" cy="7350"/>
            </a:xfrm>
            <a:custGeom>
              <a:avLst/>
              <a:gdLst/>
              <a:ahLst/>
              <a:cxnLst/>
              <a:rect l="l" t="t" r="r" b="b"/>
              <a:pathLst>
                <a:path w="521" h="294" extrusionOk="0">
                  <a:moveTo>
                    <a:pt x="54" y="1"/>
                  </a:moveTo>
                  <a:cubicBezTo>
                    <a:pt x="53" y="1"/>
                    <a:pt x="51" y="1"/>
                    <a:pt x="50" y="1"/>
                  </a:cubicBezTo>
                  <a:cubicBezTo>
                    <a:pt x="8" y="1"/>
                    <a:pt x="0" y="43"/>
                    <a:pt x="24" y="69"/>
                  </a:cubicBezTo>
                  <a:cubicBezTo>
                    <a:pt x="105" y="148"/>
                    <a:pt x="237" y="203"/>
                    <a:pt x="333" y="271"/>
                  </a:cubicBezTo>
                  <a:cubicBezTo>
                    <a:pt x="355" y="286"/>
                    <a:pt x="377" y="293"/>
                    <a:pt x="398" y="293"/>
                  </a:cubicBezTo>
                  <a:cubicBezTo>
                    <a:pt x="472" y="293"/>
                    <a:pt x="521" y="205"/>
                    <a:pt x="434" y="151"/>
                  </a:cubicBezTo>
                  <a:cubicBezTo>
                    <a:pt x="326" y="84"/>
                    <a:pt x="186"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836;p69"/>
            <p:cNvSpPr/>
            <p:nvPr/>
          </p:nvSpPr>
          <p:spPr>
            <a:xfrm>
              <a:off x="5967900" y="4773825"/>
              <a:ext cx="7525" cy="5375"/>
            </a:xfrm>
            <a:custGeom>
              <a:avLst/>
              <a:gdLst/>
              <a:ahLst/>
              <a:cxnLst/>
              <a:rect l="l" t="t" r="r" b="b"/>
              <a:pathLst>
                <a:path w="301" h="215" extrusionOk="0">
                  <a:moveTo>
                    <a:pt x="71" y="1"/>
                  </a:moveTo>
                  <a:cubicBezTo>
                    <a:pt x="26" y="1"/>
                    <a:pt x="0" y="34"/>
                    <a:pt x="22" y="75"/>
                  </a:cubicBezTo>
                  <a:cubicBezTo>
                    <a:pt x="43" y="114"/>
                    <a:pt x="83" y="147"/>
                    <a:pt x="116" y="180"/>
                  </a:cubicBezTo>
                  <a:cubicBezTo>
                    <a:pt x="139" y="203"/>
                    <a:pt x="172" y="215"/>
                    <a:pt x="202" y="215"/>
                  </a:cubicBezTo>
                  <a:cubicBezTo>
                    <a:pt x="226" y="215"/>
                    <a:pt x="249" y="208"/>
                    <a:pt x="265" y="194"/>
                  </a:cubicBezTo>
                  <a:cubicBezTo>
                    <a:pt x="301" y="163"/>
                    <a:pt x="290" y="104"/>
                    <a:pt x="238" y="74"/>
                  </a:cubicBezTo>
                  <a:cubicBezTo>
                    <a:pt x="194" y="50"/>
                    <a:pt x="150" y="19"/>
                    <a:pt x="101" y="5"/>
                  </a:cubicBezTo>
                  <a:cubicBezTo>
                    <a:pt x="90" y="2"/>
                    <a:pt x="80"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837;p69"/>
            <p:cNvSpPr/>
            <p:nvPr/>
          </p:nvSpPr>
          <p:spPr>
            <a:xfrm>
              <a:off x="5891675" y="4780175"/>
              <a:ext cx="9400" cy="23075"/>
            </a:xfrm>
            <a:custGeom>
              <a:avLst/>
              <a:gdLst/>
              <a:ahLst/>
              <a:cxnLst/>
              <a:rect l="l" t="t" r="r" b="b"/>
              <a:pathLst>
                <a:path w="376" h="923" extrusionOk="0">
                  <a:moveTo>
                    <a:pt x="58" y="1"/>
                  </a:moveTo>
                  <a:cubicBezTo>
                    <a:pt x="45" y="1"/>
                    <a:pt x="35" y="6"/>
                    <a:pt x="32" y="17"/>
                  </a:cubicBezTo>
                  <a:cubicBezTo>
                    <a:pt x="0" y="130"/>
                    <a:pt x="43" y="262"/>
                    <a:pt x="66" y="385"/>
                  </a:cubicBezTo>
                  <a:cubicBezTo>
                    <a:pt x="95" y="541"/>
                    <a:pt x="128" y="695"/>
                    <a:pt x="166" y="851"/>
                  </a:cubicBezTo>
                  <a:cubicBezTo>
                    <a:pt x="178" y="899"/>
                    <a:pt x="227" y="922"/>
                    <a:pt x="273" y="922"/>
                  </a:cubicBezTo>
                  <a:cubicBezTo>
                    <a:pt x="326" y="922"/>
                    <a:pt x="375" y="892"/>
                    <a:pt x="362" y="836"/>
                  </a:cubicBezTo>
                  <a:cubicBezTo>
                    <a:pt x="329" y="691"/>
                    <a:pt x="288" y="547"/>
                    <a:pt x="247" y="402"/>
                  </a:cubicBezTo>
                  <a:cubicBezTo>
                    <a:pt x="211" y="277"/>
                    <a:pt x="190" y="136"/>
                    <a:pt x="99" y="20"/>
                  </a:cubicBezTo>
                  <a:cubicBezTo>
                    <a:pt x="90" y="8"/>
                    <a:pt x="73"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838;p69"/>
            <p:cNvSpPr/>
            <p:nvPr/>
          </p:nvSpPr>
          <p:spPr>
            <a:xfrm>
              <a:off x="5897850" y="4806150"/>
              <a:ext cx="6225" cy="9275"/>
            </a:xfrm>
            <a:custGeom>
              <a:avLst/>
              <a:gdLst/>
              <a:ahLst/>
              <a:cxnLst/>
              <a:rect l="l" t="t" r="r" b="b"/>
              <a:pathLst>
                <a:path w="249" h="371" extrusionOk="0">
                  <a:moveTo>
                    <a:pt x="71" y="1"/>
                  </a:moveTo>
                  <a:cubicBezTo>
                    <a:pt x="37" y="1"/>
                    <a:pt x="6" y="18"/>
                    <a:pt x="5" y="49"/>
                  </a:cubicBezTo>
                  <a:cubicBezTo>
                    <a:pt x="1" y="126"/>
                    <a:pt x="23" y="221"/>
                    <a:pt x="49" y="301"/>
                  </a:cubicBezTo>
                  <a:cubicBezTo>
                    <a:pt x="64" y="349"/>
                    <a:pt x="110" y="370"/>
                    <a:pt x="153" y="370"/>
                  </a:cubicBezTo>
                  <a:cubicBezTo>
                    <a:pt x="203" y="370"/>
                    <a:pt x="248" y="341"/>
                    <a:pt x="237" y="288"/>
                  </a:cubicBezTo>
                  <a:cubicBezTo>
                    <a:pt x="218" y="209"/>
                    <a:pt x="190" y="117"/>
                    <a:pt x="145" y="40"/>
                  </a:cubicBezTo>
                  <a:cubicBezTo>
                    <a:pt x="129" y="13"/>
                    <a:pt x="99"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839;p69"/>
            <p:cNvSpPr/>
            <p:nvPr/>
          </p:nvSpPr>
          <p:spPr>
            <a:xfrm>
              <a:off x="5917700" y="4808500"/>
              <a:ext cx="29975" cy="18525"/>
            </a:xfrm>
            <a:custGeom>
              <a:avLst/>
              <a:gdLst/>
              <a:ahLst/>
              <a:cxnLst/>
              <a:rect l="l" t="t" r="r" b="b"/>
              <a:pathLst>
                <a:path w="1199" h="741" extrusionOk="0">
                  <a:moveTo>
                    <a:pt x="1130" y="0"/>
                  </a:moveTo>
                  <a:cubicBezTo>
                    <a:pt x="1125" y="0"/>
                    <a:pt x="1120" y="1"/>
                    <a:pt x="1115" y="2"/>
                  </a:cubicBezTo>
                  <a:cubicBezTo>
                    <a:pt x="928" y="64"/>
                    <a:pt x="768" y="175"/>
                    <a:pt x="608" y="270"/>
                  </a:cubicBezTo>
                  <a:cubicBezTo>
                    <a:pt x="430" y="376"/>
                    <a:pt x="255" y="481"/>
                    <a:pt x="80" y="589"/>
                  </a:cubicBezTo>
                  <a:cubicBezTo>
                    <a:pt x="0" y="637"/>
                    <a:pt x="89" y="740"/>
                    <a:pt x="175" y="740"/>
                  </a:cubicBezTo>
                  <a:cubicBezTo>
                    <a:pt x="193" y="740"/>
                    <a:pt x="210" y="736"/>
                    <a:pt x="226" y="726"/>
                  </a:cubicBezTo>
                  <a:cubicBezTo>
                    <a:pt x="396" y="614"/>
                    <a:pt x="566" y="502"/>
                    <a:pt x="734" y="391"/>
                  </a:cubicBezTo>
                  <a:cubicBezTo>
                    <a:pt x="888" y="289"/>
                    <a:pt x="1061" y="191"/>
                    <a:pt x="1177" y="61"/>
                  </a:cubicBezTo>
                  <a:cubicBezTo>
                    <a:pt x="1199" y="37"/>
                    <a:pt x="1165" y="0"/>
                    <a:pt x="1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840;p69"/>
            <p:cNvSpPr/>
            <p:nvPr/>
          </p:nvSpPr>
          <p:spPr>
            <a:xfrm>
              <a:off x="5949625" y="4802000"/>
              <a:ext cx="6975" cy="5400"/>
            </a:xfrm>
            <a:custGeom>
              <a:avLst/>
              <a:gdLst/>
              <a:ahLst/>
              <a:cxnLst/>
              <a:rect l="l" t="t" r="r" b="b"/>
              <a:pathLst>
                <a:path w="279" h="216" extrusionOk="0">
                  <a:moveTo>
                    <a:pt x="190" y="1"/>
                  </a:moveTo>
                  <a:cubicBezTo>
                    <a:pt x="186" y="1"/>
                    <a:pt x="182" y="1"/>
                    <a:pt x="178" y="2"/>
                  </a:cubicBezTo>
                  <a:cubicBezTo>
                    <a:pt x="137" y="8"/>
                    <a:pt x="108" y="24"/>
                    <a:pt x="77" y="44"/>
                  </a:cubicBezTo>
                  <a:cubicBezTo>
                    <a:pt x="63" y="53"/>
                    <a:pt x="49" y="60"/>
                    <a:pt x="34" y="70"/>
                  </a:cubicBezTo>
                  <a:cubicBezTo>
                    <a:pt x="11" y="85"/>
                    <a:pt x="1" y="103"/>
                    <a:pt x="1" y="130"/>
                  </a:cubicBezTo>
                  <a:cubicBezTo>
                    <a:pt x="0" y="180"/>
                    <a:pt x="60" y="216"/>
                    <a:pt x="117" y="216"/>
                  </a:cubicBezTo>
                  <a:cubicBezTo>
                    <a:pt x="118" y="216"/>
                    <a:pt x="119" y="216"/>
                    <a:pt x="121" y="216"/>
                  </a:cubicBezTo>
                  <a:cubicBezTo>
                    <a:pt x="168" y="216"/>
                    <a:pt x="191" y="183"/>
                    <a:pt x="218" y="157"/>
                  </a:cubicBezTo>
                  <a:cubicBezTo>
                    <a:pt x="239" y="137"/>
                    <a:pt x="263" y="116"/>
                    <a:pt x="270" y="87"/>
                  </a:cubicBezTo>
                  <a:cubicBezTo>
                    <a:pt x="279" y="52"/>
                    <a:pt x="241" y="1"/>
                    <a:pt x="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841;p69"/>
            <p:cNvSpPr/>
            <p:nvPr/>
          </p:nvSpPr>
          <p:spPr>
            <a:xfrm>
              <a:off x="5958225" y="4796125"/>
              <a:ext cx="6025" cy="4500"/>
            </a:xfrm>
            <a:custGeom>
              <a:avLst/>
              <a:gdLst/>
              <a:ahLst/>
              <a:cxnLst/>
              <a:rect l="l" t="t" r="r" b="b"/>
              <a:pathLst>
                <a:path w="241" h="180" extrusionOk="0">
                  <a:moveTo>
                    <a:pt x="77" y="29"/>
                  </a:moveTo>
                  <a:cubicBezTo>
                    <a:pt x="77" y="29"/>
                    <a:pt x="76" y="30"/>
                    <a:pt x="76" y="30"/>
                  </a:cubicBezTo>
                  <a:cubicBezTo>
                    <a:pt x="76" y="30"/>
                    <a:pt x="76" y="30"/>
                    <a:pt x="76" y="30"/>
                  </a:cubicBezTo>
                  <a:lnTo>
                    <a:pt x="76" y="30"/>
                  </a:lnTo>
                  <a:cubicBezTo>
                    <a:pt x="76" y="29"/>
                    <a:pt x="77" y="29"/>
                    <a:pt x="77" y="29"/>
                  </a:cubicBezTo>
                  <a:lnTo>
                    <a:pt x="77" y="29"/>
                  </a:lnTo>
                  <a:cubicBezTo>
                    <a:pt x="77" y="29"/>
                    <a:pt x="77" y="29"/>
                    <a:pt x="77" y="29"/>
                  </a:cubicBezTo>
                  <a:close/>
                  <a:moveTo>
                    <a:pt x="140" y="0"/>
                  </a:moveTo>
                  <a:cubicBezTo>
                    <a:pt x="132" y="0"/>
                    <a:pt x="125" y="1"/>
                    <a:pt x="118" y="3"/>
                  </a:cubicBezTo>
                  <a:cubicBezTo>
                    <a:pt x="101" y="7"/>
                    <a:pt x="90" y="17"/>
                    <a:pt x="80" y="27"/>
                  </a:cubicBezTo>
                  <a:cubicBezTo>
                    <a:pt x="80" y="27"/>
                    <a:pt x="80" y="27"/>
                    <a:pt x="80" y="27"/>
                  </a:cubicBezTo>
                  <a:lnTo>
                    <a:pt x="80" y="27"/>
                  </a:lnTo>
                  <a:cubicBezTo>
                    <a:pt x="79" y="27"/>
                    <a:pt x="79" y="27"/>
                    <a:pt x="78" y="27"/>
                  </a:cubicBezTo>
                  <a:lnTo>
                    <a:pt x="78" y="27"/>
                  </a:lnTo>
                  <a:cubicBezTo>
                    <a:pt x="79" y="26"/>
                    <a:pt x="81" y="25"/>
                    <a:pt x="82" y="25"/>
                  </a:cubicBezTo>
                  <a:lnTo>
                    <a:pt x="82" y="25"/>
                  </a:lnTo>
                  <a:cubicBezTo>
                    <a:pt x="81" y="25"/>
                    <a:pt x="79" y="26"/>
                    <a:pt x="77" y="27"/>
                  </a:cubicBezTo>
                  <a:lnTo>
                    <a:pt x="77" y="27"/>
                  </a:lnTo>
                  <a:cubicBezTo>
                    <a:pt x="54" y="29"/>
                    <a:pt x="37" y="43"/>
                    <a:pt x="23" y="56"/>
                  </a:cubicBezTo>
                  <a:cubicBezTo>
                    <a:pt x="0" y="77"/>
                    <a:pt x="9" y="114"/>
                    <a:pt x="29" y="139"/>
                  </a:cubicBezTo>
                  <a:cubicBezTo>
                    <a:pt x="52" y="166"/>
                    <a:pt x="88" y="180"/>
                    <a:pt x="123" y="180"/>
                  </a:cubicBezTo>
                  <a:cubicBezTo>
                    <a:pt x="125" y="180"/>
                    <a:pt x="126" y="180"/>
                    <a:pt x="127" y="180"/>
                  </a:cubicBezTo>
                  <a:cubicBezTo>
                    <a:pt x="166" y="178"/>
                    <a:pt x="193" y="155"/>
                    <a:pt x="210" y="129"/>
                  </a:cubicBezTo>
                  <a:cubicBezTo>
                    <a:pt x="226" y="104"/>
                    <a:pt x="240" y="70"/>
                    <a:pt x="216" y="38"/>
                  </a:cubicBezTo>
                  <a:cubicBezTo>
                    <a:pt x="198" y="13"/>
                    <a:pt x="169" y="0"/>
                    <a:pt x="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842;p69"/>
            <p:cNvSpPr/>
            <p:nvPr/>
          </p:nvSpPr>
          <p:spPr>
            <a:xfrm>
              <a:off x="5925575" y="4838175"/>
              <a:ext cx="49000" cy="12375"/>
            </a:xfrm>
            <a:custGeom>
              <a:avLst/>
              <a:gdLst/>
              <a:ahLst/>
              <a:cxnLst/>
              <a:rect l="l" t="t" r="r" b="b"/>
              <a:pathLst>
                <a:path w="1960" h="495" extrusionOk="0">
                  <a:moveTo>
                    <a:pt x="103" y="0"/>
                  </a:moveTo>
                  <a:cubicBezTo>
                    <a:pt x="1" y="0"/>
                    <a:pt x="11" y="142"/>
                    <a:pt x="134" y="166"/>
                  </a:cubicBezTo>
                  <a:cubicBezTo>
                    <a:pt x="457" y="234"/>
                    <a:pt x="780" y="298"/>
                    <a:pt x="1103" y="363"/>
                  </a:cubicBezTo>
                  <a:cubicBezTo>
                    <a:pt x="1259" y="394"/>
                    <a:pt x="1416" y="423"/>
                    <a:pt x="1571" y="452"/>
                  </a:cubicBezTo>
                  <a:cubicBezTo>
                    <a:pt x="1660" y="467"/>
                    <a:pt x="1756" y="494"/>
                    <a:pt x="1843" y="494"/>
                  </a:cubicBezTo>
                  <a:cubicBezTo>
                    <a:pt x="1878" y="494"/>
                    <a:pt x="1911" y="490"/>
                    <a:pt x="1942" y="479"/>
                  </a:cubicBezTo>
                  <a:cubicBezTo>
                    <a:pt x="1955" y="473"/>
                    <a:pt x="1960" y="458"/>
                    <a:pt x="1947" y="449"/>
                  </a:cubicBezTo>
                  <a:cubicBezTo>
                    <a:pt x="1861" y="376"/>
                    <a:pt x="1754" y="362"/>
                    <a:pt x="1642" y="335"/>
                  </a:cubicBezTo>
                  <a:cubicBezTo>
                    <a:pt x="1474" y="294"/>
                    <a:pt x="1305" y="257"/>
                    <a:pt x="1138" y="220"/>
                  </a:cubicBezTo>
                  <a:cubicBezTo>
                    <a:pt x="803" y="146"/>
                    <a:pt x="468" y="74"/>
                    <a:pt x="133" y="4"/>
                  </a:cubicBezTo>
                  <a:cubicBezTo>
                    <a:pt x="122" y="1"/>
                    <a:pt x="112" y="0"/>
                    <a:pt x="1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843;p69"/>
            <p:cNvSpPr/>
            <p:nvPr/>
          </p:nvSpPr>
          <p:spPr>
            <a:xfrm>
              <a:off x="6004100" y="4834850"/>
              <a:ext cx="6300" cy="13250"/>
            </a:xfrm>
            <a:custGeom>
              <a:avLst/>
              <a:gdLst/>
              <a:ahLst/>
              <a:cxnLst/>
              <a:rect l="l" t="t" r="r" b="b"/>
              <a:pathLst>
                <a:path w="252" h="530" extrusionOk="0">
                  <a:moveTo>
                    <a:pt x="84" y="1"/>
                  </a:moveTo>
                  <a:cubicBezTo>
                    <a:pt x="78" y="1"/>
                    <a:pt x="73" y="2"/>
                    <a:pt x="68" y="6"/>
                  </a:cubicBezTo>
                  <a:cubicBezTo>
                    <a:pt x="1" y="42"/>
                    <a:pt x="30" y="154"/>
                    <a:pt x="30" y="217"/>
                  </a:cubicBezTo>
                  <a:cubicBezTo>
                    <a:pt x="30" y="304"/>
                    <a:pt x="3" y="396"/>
                    <a:pt x="46" y="484"/>
                  </a:cubicBezTo>
                  <a:cubicBezTo>
                    <a:pt x="61" y="514"/>
                    <a:pt x="101" y="530"/>
                    <a:pt x="136" y="530"/>
                  </a:cubicBezTo>
                  <a:cubicBezTo>
                    <a:pt x="162" y="530"/>
                    <a:pt x="186" y="522"/>
                    <a:pt x="198" y="505"/>
                  </a:cubicBezTo>
                  <a:cubicBezTo>
                    <a:pt x="251" y="432"/>
                    <a:pt x="222" y="322"/>
                    <a:pt x="207" y="231"/>
                  </a:cubicBezTo>
                  <a:cubicBezTo>
                    <a:pt x="194" y="166"/>
                    <a:pt x="189" y="48"/>
                    <a:pt x="104" y="7"/>
                  </a:cubicBezTo>
                  <a:cubicBezTo>
                    <a:pt x="97" y="3"/>
                    <a:pt x="90"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844;p69"/>
            <p:cNvSpPr/>
            <p:nvPr/>
          </p:nvSpPr>
          <p:spPr>
            <a:xfrm>
              <a:off x="5994325" y="4829950"/>
              <a:ext cx="4425" cy="6025"/>
            </a:xfrm>
            <a:custGeom>
              <a:avLst/>
              <a:gdLst/>
              <a:ahLst/>
              <a:cxnLst/>
              <a:rect l="l" t="t" r="r" b="b"/>
              <a:pathLst>
                <a:path w="177" h="241" extrusionOk="0">
                  <a:moveTo>
                    <a:pt x="35" y="1"/>
                  </a:moveTo>
                  <a:cubicBezTo>
                    <a:pt x="23" y="1"/>
                    <a:pt x="13" y="5"/>
                    <a:pt x="10" y="17"/>
                  </a:cubicBezTo>
                  <a:cubicBezTo>
                    <a:pt x="0" y="64"/>
                    <a:pt x="11" y="116"/>
                    <a:pt x="5" y="165"/>
                  </a:cubicBezTo>
                  <a:cubicBezTo>
                    <a:pt x="0" y="204"/>
                    <a:pt x="54" y="240"/>
                    <a:pt x="98" y="241"/>
                  </a:cubicBezTo>
                  <a:cubicBezTo>
                    <a:pt x="100" y="241"/>
                    <a:pt x="102" y="241"/>
                    <a:pt x="104" y="241"/>
                  </a:cubicBezTo>
                  <a:cubicBezTo>
                    <a:pt x="148" y="241"/>
                    <a:pt x="177" y="208"/>
                    <a:pt x="165" y="172"/>
                  </a:cubicBezTo>
                  <a:cubicBezTo>
                    <a:pt x="147" y="120"/>
                    <a:pt x="124" y="53"/>
                    <a:pt x="72" y="13"/>
                  </a:cubicBezTo>
                  <a:cubicBezTo>
                    <a:pt x="62" y="6"/>
                    <a:pt x="48"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845;p69"/>
            <p:cNvSpPr/>
            <p:nvPr/>
          </p:nvSpPr>
          <p:spPr>
            <a:xfrm>
              <a:off x="5829925" y="4784050"/>
              <a:ext cx="9225" cy="8225"/>
            </a:xfrm>
            <a:custGeom>
              <a:avLst/>
              <a:gdLst/>
              <a:ahLst/>
              <a:cxnLst/>
              <a:rect l="l" t="t" r="r" b="b"/>
              <a:pathLst>
                <a:path w="369" h="329" extrusionOk="0">
                  <a:moveTo>
                    <a:pt x="286" y="0"/>
                  </a:moveTo>
                  <a:cubicBezTo>
                    <a:pt x="279" y="0"/>
                    <a:pt x="271" y="1"/>
                    <a:pt x="264" y="4"/>
                  </a:cubicBezTo>
                  <a:cubicBezTo>
                    <a:pt x="166" y="39"/>
                    <a:pt x="94" y="117"/>
                    <a:pt x="43" y="190"/>
                  </a:cubicBezTo>
                  <a:cubicBezTo>
                    <a:pt x="0" y="253"/>
                    <a:pt x="84" y="328"/>
                    <a:pt x="156" y="328"/>
                  </a:cubicBezTo>
                  <a:cubicBezTo>
                    <a:pt x="181" y="328"/>
                    <a:pt x="204" y="319"/>
                    <a:pt x="221" y="298"/>
                  </a:cubicBezTo>
                  <a:cubicBezTo>
                    <a:pt x="272" y="231"/>
                    <a:pt x="336" y="156"/>
                    <a:pt x="359" y="76"/>
                  </a:cubicBezTo>
                  <a:cubicBezTo>
                    <a:pt x="368" y="42"/>
                    <a:pt x="328" y="0"/>
                    <a:pt x="2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846;p69"/>
            <p:cNvSpPr/>
            <p:nvPr/>
          </p:nvSpPr>
          <p:spPr>
            <a:xfrm>
              <a:off x="5827950" y="4792700"/>
              <a:ext cx="5525" cy="5200"/>
            </a:xfrm>
            <a:custGeom>
              <a:avLst/>
              <a:gdLst/>
              <a:ahLst/>
              <a:cxnLst/>
              <a:rect l="l" t="t" r="r" b="b"/>
              <a:pathLst>
                <a:path w="221" h="208" extrusionOk="0">
                  <a:moveTo>
                    <a:pt x="120" y="1"/>
                  </a:moveTo>
                  <a:cubicBezTo>
                    <a:pt x="96" y="1"/>
                    <a:pt x="74" y="10"/>
                    <a:pt x="61" y="24"/>
                  </a:cubicBezTo>
                  <a:cubicBezTo>
                    <a:pt x="41" y="45"/>
                    <a:pt x="25" y="70"/>
                    <a:pt x="15" y="93"/>
                  </a:cubicBezTo>
                  <a:cubicBezTo>
                    <a:pt x="1" y="133"/>
                    <a:pt x="35" y="179"/>
                    <a:pt x="86" y="199"/>
                  </a:cubicBezTo>
                  <a:cubicBezTo>
                    <a:pt x="100" y="205"/>
                    <a:pt x="115" y="208"/>
                    <a:pt x="129" y="208"/>
                  </a:cubicBezTo>
                  <a:cubicBezTo>
                    <a:pt x="166" y="208"/>
                    <a:pt x="199" y="189"/>
                    <a:pt x="209" y="162"/>
                  </a:cubicBezTo>
                  <a:cubicBezTo>
                    <a:pt x="217" y="137"/>
                    <a:pt x="220" y="107"/>
                    <a:pt x="217" y="80"/>
                  </a:cubicBezTo>
                  <a:cubicBezTo>
                    <a:pt x="215" y="50"/>
                    <a:pt x="194" y="21"/>
                    <a:pt x="154" y="8"/>
                  </a:cubicBezTo>
                  <a:cubicBezTo>
                    <a:pt x="143" y="3"/>
                    <a:pt x="131"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847;p69"/>
            <p:cNvSpPr/>
            <p:nvPr/>
          </p:nvSpPr>
          <p:spPr>
            <a:xfrm>
              <a:off x="5990500" y="4857525"/>
              <a:ext cx="7350" cy="8125"/>
            </a:xfrm>
            <a:custGeom>
              <a:avLst/>
              <a:gdLst/>
              <a:ahLst/>
              <a:cxnLst/>
              <a:rect l="l" t="t" r="r" b="b"/>
              <a:pathLst>
                <a:path w="294" h="325" extrusionOk="0">
                  <a:moveTo>
                    <a:pt x="198" y="0"/>
                  </a:moveTo>
                  <a:cubicBezTo>
                    <a:pt x="192" y="0"/>
                    <a:pt x="187" y="1"/>
                    <a:pt x="182" y="2"/>
                  </a:cubicBezTo>
                  <a:cubicBezTo>
                    <a:pt x="136" y="17"/>
                    <a:pt x="125" y="55"/>
                    <a:pt x="108" y="89"/>
                  </a:cubicBezTo>
                  <a:cubicBezTo>
                    <a:pt x="88" y="125"/>
                    <a:pt x="66" y="157"/>
                    <a:pt x="42" y="190"/>
                  </a:cubicBezTo>
                  <a:cubicBezTo>
                    <a:pt x="0" y="251"/>
                    <a:pt x="83" y="325"/>
                    <a:pt x="153" y="325"/>
                  </a:cubicBezTo>
                  <a:cubicBezTo>
                    <a:pt x="177" y="325"/>
                    <a:pt x="200" y="316"/>
                    <a:pt x="215" y="295"/>
                  </a:cubicBezTo>
                  <a:cubicBezTo>
                    <a:pt x="244" y="254"/>
                    <a:pt x="263" y="208"/>
                    <a:pt x="274" y="157"/>
                  </a:cubicBezTo>
                  <a:cubicBezTo>
                    <a:pt x="282" y="113"/>
                    <a:pt x="293" y="59"/>
                    <a:pt x="247" y="19"/>
                  </a:cubicBezTo>
                  <a:cubicBezTo>
                    <a:pt x="233" y="7"/>
                    <a:pt x="215" y="0"/>
                    <a:pt x="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848;p69"/>
            <p:cNvSpPr/>
            <p:nvPr/>
          </p:nvSpPr>
          <p:spPr>
            <a:xfrm>
              <a:off x="5571975" y="4916950"/>
              <a:ext cx="200025" cy="163325"/>
            </a:xfrm>
            <a:custGeom>
              <a:avLst/>
              <a:gdLst/>
              <a:ahLst/>
              <a:cxnLst/>
              <a:rect l="l" t="t" r="r" b="b"/>
              <a:pathLst>
                <a:path w="8001" h="6533" extrusionOk="0">
                  <a:moveTo>
                    <a:pt x="2757" y="1"/>
                  </a:moveTo>
                  <a:cubicBezTo>
                    <a:pt x="2721" y="1"/>
                    <a:pt x="2682" y="9"/>
                    <a:pt x="2648" y="29"/>
                  </a:cubicBezTo>
                  <a:cubicBezTo>
                    <a:pt x="774" y="1092"/>
                    <a:pt x="0" y="2722"/>
                    <a:pt x="258" y="3970"/>
                  </a:cubicBezTo>
                  <a:cubicBezTo>
                    <a:pt x="418" y="4677"/>
                    <a:pt x="1004" y="5351"/>
                    <a:pt x="1732" y="5809"/>
                  </a:cubicBezTo>
                  <a:cubicBezTo>
                    <a:pt x="2528" y="6311"/>
                    <a:pt x="3679" y="6532"/>
                    <a:pt x="4926" y="6532"/>
                  </a:cubicBezTo>
                  <a:cubicBezTo>
                    <a:pt x="4971" y="6532"/>
                    <a:pt x="5016" y="6532"/>
                    <a:pt x="5061" y="6532"/>
                  </a:cubicBezTo>
                  <a:cubicBezTo>
                    <a:pt x="5931" y="6520"/>
                    <a:pt x="6875" y="6397"/>
                    <a:pt x="7806" y="6144"/>
                  </a:cubicBezTo>
                  <a:cubicBezTo>
                    <a:pt x="7939" y="6108"/>
                    <a:pt x="8000" y="6036"/>
                    <a:pt x="7946" y="5965"/>
                  </a:cubicBezTo>
                  <a:cubicBezTo>
                    <a:pt x="6782" y="4422"/>
                    <a:pt x="5409" y="2930"/>
                    <a:pt x="4080" y="1422"/>
                  </a:cubicBezTo>
                  <a:cubicBezTo>
                    <a:pt x="3679" y="965"/>
                    <a:pt x="3278" y="510"/>
                    <a:pt x="2884" y="49"/>
                  </a:cubicBezTo>
                  <a:cubicBezTo>
                    <a:pt x="2858" y="19"/>
                    <a:pt x="2809" y="1"/>
                    <a:pt x="2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849;p69"/>
            <p:cNvSpPr/>
            <p:nvPr/>
          </p:nvSpPr>
          <p:spPr>
            <a:xfrm>
              <a:off x="5586525" y="4924200"/>
              <a:ext cx="179475" cy="146050"/>
            </a:xfrm>
            <a:custGeom>
              <a:avLst/>
              <a:gdLst/>
              <a:ahLst/>
              <a:cxnLst/>
              <a:rect l="l" t="t" r="r" b="b"/>
              <a:pathLst>
                <a:path w="7179" h="5842" extrusionOk="0">
                  <a:moveTo>
                    <a:pt x="2511" y="0"/>
                  </a:moveTo>
                  <a:cubicBezTo>
                    <a:pt x="619" y="986"/>
                    <a:pt x="0" y="2647"/>
                    <a:pt x="205" y="3566"/>
                  </a:cubicBezTo>
                  <a:cubicBezTo>
                    <a:pt x="393" y="4426"/>
                    <a:pt x="1222" y="5194"/>
                    <a:pt x="2336" y="5572"/>
                  </a:cubicBezTo>
                  <a:cubicBezTo>
                    <a:pt x="2873" y="5753"/>
                    <a:pt x="3563" y="5841"/>
                    <a:pt x="4305" y="5841"/>
                  </a:cubicBezTo>
                  <a:cubicBezTo>
                    <a:pt x="5248" y="5841"/>
                    <a:pt x="6275" y="5699"/>
                    <a:pt x="7178" y="5425"/>
                  </a:cubicBezTo>
                  <a:cubicBezTo>
                    <a:pt x="6077" y="3969"/>
                    <a:pt x="4077" y="1824"/>
                    <a:pt x="2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850;p69"/>
            <p:cNvSpPr/>
            <p:nvPr/>
          </p:nvSpPr>
          <p:spPr>
            <a:xfrm>
              <a:off x="5593425" y="4933200"/>
              <a:ext cx="162025" cy="131325"/>
            </a:xfrm>
            <a:custGeom>
              <a:avLst/>
              <a:gdLst/>
              <a:ahLst/>
              <a:cxnLst/>
              <a:rect l="l" t="t" r="r" b="b"/>
              <a:pathLst>
                <a:path w="6481" h="5253" extrusionOk="0">
                  <a:moveTo>
                    <a:pt x="2320" y="0"/>
                  </a:moveTo>
                  <a:cubicBezTo>
                    <a:pt x="696" y="784"/>
                    <a:pt x="1" y="2382"/>
                    <a:pt x="198" y="3200"/>
                  </a:cubicBezTo>
                  <a:cubicBezTo>
                    <a:pt x="384" y="3972"/>
                    <a:pt x="1134" y="4675"/>
                    <a:pt x="2116" y="5023"/>
                  </a:cubicBezTo>
                  <a:cubicBezTo>
                    <a:pt x="2559" y="5180"/>
                    <a:pt x="3161" y="5253"/>
                    <a:pt x="3809" y="5253"/>
                  </a:cubicBezTo>
                  <a:cubicBezTo>
                    <a:pt x="4714" y="5253"/>
                    <a:pt x="5708" y="5111"/>
                    <a:pt x="6481" y="4859"/>
                  </a:cubicBezTo>
                  <a:cubicBezTo>
                    <a:pt x="5499" y="3572"/>
                    <a:pt x="3707" y="1612"/>
                    <a:pt x="2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851;p69"/>
            <p:cNvSpPr/>
            <p:nvPr/>
          </p:nvSpPr>
          <p:spPr>
            <a:xfrm>
              <a:off x="5604175" y="4988050"/>
              <a:ext cx="102450" cy="50375"/>
            </a:xfrm>
            <a:custGeom>
              <a:avLst/>
              <a:gdLst/>
              <a:ahLst/>
              <a:cxnLst/>
              <a:rect l="l" t="t" r="r" b="b"/>
              <a:pathLst>
                <a:path w="4098" h="2015" extrusionOk="0">
                  <a:moveTo>
                    <a:pt x="3996" y="0"/>
                  </a:moveTo>
                  <a:cubicBezTo>
                    <a:pt x="3980" y="0"/>
                    <a:pt x="3961" y="4"/>
                    <a:pt x="3941" y="14"/>
                  </a:cubicBezTo>
                  <a:cubicBezTo>
                    <a:pt x="3077" y="436"/>
                    <a:pt x="2302" y="816"/>
                    <a:pt x="1603" y="1162"/>
                  </a:cubicBezTo>
                  <a:cubicBezTo>
                    <a:pt x="1292" y="1316"/>
                    <a:pt x="994" y="1463"/>
                    <a:pt x="709" y="1605"/>
                  </a:cubicBezTo>
                  <a:cubicBezTo>
                    <a:pt x="470" y="1723"/>
                    <a:pt x="197" y="1828"/>
                    <a:pt x="16" y="1974"/>
                  </a:cubicBezTo>
                  <a:cubicBezTo>
                    <a:pt x="0" y="1987"/>
                    <a:pt x="17" y="2014"/>
                    <a:pt x="42" y="2014"/>
                  </a:cubicBezTo>
                  <a:cubicBezTo>
                    <a:pt x="45" y="2014"/>
                    <a:pt x="48" y="2014"/>
                    <a:pt x="52" y="2013"/>
                  </a:cubicBezTo>
                  <a:cubicBezTo>
                    <a:pt x="300" y="1940"/>
                    <a:pt x="534" y="1794"/>
                    <a:pt x="772" y="1677"/>
                  </a:cubicBezTo>
                  <a:cubicBezTo>
                    <a:pt x="1058" y="1537"/>
                    <a:pt x="1357" y="1390"/>
                    <a:pt x="1670" y="1239"/>
                  </a:cubicBezTo>
                  <a:cubicBezTo>
                    <a:pt x="2372" y="898"/>
                    <a:pt x="3152" y="523"/>
                    <a:pt x="4019" y="104"/>
                  </a:cubicBezTo>
                  <a:cubicBezTo>
                    <a:pt x="4098" y="65"/>
                    <a:pt x="4064" y="0"/>
                    <a:pt x="3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852;p69"/>
            <p:cNvSpPr/>
            <p:nvPr/>
          </p:nvSpPr>
          <p:spPr>
            <a:xfrm>
              <a:off x="5596025" y="4982600"/>
              <a:ext cx="111050" cy="8375"/>
            </a:xfrm>
            <a:custGeom>
              <a:avLst/>
              <a:gdLst/>
              <a:ahLst/>
              <a:cxnLst/>
              <a:rect l="l" t="t" r="r" b="b"/>
              <a:pathLst>
                <a:path w="4442" h="335" extrusionOk="0">
                  <a:moveTo>
                    <a:pt x="288" y="0"/>
                  </a:moveTo>
                  <a:cubicBezTo>
                    <a:pt x="206" y="0"/>
                    <a:pt x="126" y="4"/>
                    <a:pt x="47" y="14"/>
                  </a:cubicBezTo>
                  <a:cubicBezTo>
                    <a:pt x="15" y="19"/>
                    <a:pt x="1" y="64"/>
                    <a:pt x="34" y="71"/>
                  </a:cubicBezTo>
                  <a:cubicBezTo>
                    <a:pt x="288" y="129"/>
                    <a:pt x="588" y="118"/>
                    <a:pt x="868" y="134"/>
                  </a:cubicBezTo>
                  <a:cubicBezTo>
                    <a:pt x="1202" y="152"/>
                    <a:pt x="1547" y="172"/>
                    <a:pt x="1902" y="192"/>
                  </a:cubicBezTo>
                  <a:cubicBezTo>
                    <a:pt x="2643" y="235"/>
                    <a:pt x="3435" y="283"/>
                    <a:pt x="4283" y="335"/>
                  </a:cubicBezTo>
                  <a:cubicBezTo>
                    <a:pt x="4286" y="335"/>
                    <a:pt x="4289" y="335"/>
                    <a:pt x="4292" y="335"/>
                  </a:cubicBezTo>
                  <a:cubicBezTo>
                    <a:pt x="4391" y="335"/>
                    <a:pt x="4441" y="226"/>
                    <a:pt x="4337" y="220"/>
                  </a:cubicBezTo>
                  <a:cubicBezTo>
                    <a:pt x="3483" y="172"/>
                    <a:pt x="2684" y="127"/>
                    <a:pt x="1937" y="87"/>
                  </a:cubicBezTo>
                  <a:cubicBezTo>
                    <a:pt x="1592" y="70"/>
                    <a:pt x="1257" y="51"/>
                    <a:pt x="933" y="36"/>
                  </a:cubicBezTo>
                  <a:cubicBezTo>
                    <a:pt x="721" y="26"/>
                    <a:pt x="500"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853;p69"/>
            <p:cNvSpPr/>
            <p:nvPr/>
          </p:nvSpPr>
          <p:spPr>
            <a:xfrm>
              <a:off x="5669450" y="4991275"/>
              <a:ext cx="35300" cy="75575"/>
            </a:xfrm>
            <a:custGeom>
              <a:avLst/>
              <a:gdLst/>
              <a:ahLst/>
              <a:cxnLst/>
              <a:rect l="l" t="t" r="r" b="b"/>
              <a:pathLst>
                <a:path w="1412" h="3023" extrusionOk="0">
                  <a:moveTo>
                    <a:pt x="1326" y="1"/>
                  </a:moveTo>
                  <a:cubicBezTo>
                    <a:pt x="1288" y="1"/>
                    <a:pt x="1247" y="16"/>
                    <a:pt x="1232" y="49"/>
                  </a:cubicBezTo>
                  <a:cubicBezTo>
                    <a:pt x="975" y="641"/>
                    <a:pt x="735" y="1193"/>
                    <a:pt x="513" y="1711"/>
                  </a:cubicBezTo>
                  <a:cubicBezTo>
                    <a:pt x="414" y="1941"/>
                    <a:pt x="318" y="2165"/>
                    <a:pt x="228" y="2383"/>
                  </a:cubicBezTo>
                  <a:cubicBezTo>
                    <a:pt x="142" y="2584"/>
                    <a:pt x="13" y="2795"/>
                    <a:pt x="2" y="2994"/>
                  </a:cubicBezTo>
                  <a:cubicBezTo>
                    <a:pt x="1" y="3011"/>
                    <a:pt x="25" y="3022"/>
                    <a:pt x="47" y="3022"/>
                  </a:cubicBezTo>
                  <a:cubicBezTo>
                    <a:pt x="59" y="3022"/>
                    <a:pt x="70" y="3019"/>
                    <a:pt x="77" y="3011"/>
                  </a:cubicBezTo>
                  <a:cubicBezTo>
                    <a:pt x="221" y="2835"/>
                    <a:pt x="274" y="2612"/>
                    <a:pt x="362" y="2408"/>
                  </a:cubicBezTo>
                  <a:cubicBezTo>
                    <a:pt x="455" y="2190"/>
                    <a:pt x="553" y="1964"/>
                    <a:pt x="655" y="1732"/>
                  </a:cubicBezTo>
                  <a:cubicBezTo>
                    <a:pt x="883" y="1213"/>
                    <a:pt x="1129" y="658"/>
                    <a:pt x="1394" y="63"/>
                  </a:cubicBezTo>
                  <a:cubicBezTo>
                    <a:pt x="1412" y="23"/>
                    <a:pt x="1371"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854;p69"/>
            <p:cNvSpPr/>
            <p:nvPr/>
          </p:nvSpPr>
          <p:spPr>
            <a:xfrm>
              <a:off x="5686425" y="4981350"/>
              <a:ext cx="25550" cy="19400"/>
            </a:xfrm>
            <a:custGeom>
              <a:avLst/>
              <a:gdLst/>
              <a:ahLst/>
              <a:cxnLst/>
              <a:rect l="l" t="t" r="r" b="b"/>
              <a:pathLst>
                <a:path w="1022" h="776" extrusionOk="0">
                  <a:moveTo>
                    <a:pt x="524" y="0"/>
                  </a:moveTo>
                  <a:cubicBezTo>
                    <a:pt x="352" y="50"/>
                    <a:pt x="179" y="148"/>
                    <a:pt x="83" y="271"/>
                  </a:cubicBezTo>
                  <a:cubicBezTo>
                    <a:pt x="28" y="341"/>
                    <a:pt x="1" y="431"/>
                    <a:pt x="7" y="501"/>
                  </a:cubicBezTo>
                  <a:cubicBezTo>
                    <a:pt x="13" y="579"/>
                    <a:pt x="66" y="665"/>
                    <a:pt x="147" y="713"/>
                  </a:cubicBezTo>
                  <a:cubicBezTo>
                    <a:pt x="216" y="755"/>
                    <a:pt x="312" y="775"/>
                    <a:pt x="414" y="775"/>
                  </a:cubicBezTo>
                  <a:cubicBezTo>
                    <a:pt x="449" y="775"/>
                    <a:pt x="485" y="773"/>
                    <a:pt x="521" y="768"/>
                  </a:cubicBezTo>
                  <a:cubicBezTo>
                    <a:pt x="715" y="742"/>
                    <a:pt x="899" y="662"/>
                    <a:pt x="1021" y="560"/>
                  </a:cubicBezTo>
                  <a:cubicBezTo>
                    <a:pt x="856" y="373"/>
                    <a:pt x="691" y="187"/>
                    <a:pt x="524" y="0"/>
                  </a:cubicBezTo>
                  <a:close/>
                </a:path>
              </a:pathLst>
            </a:custGeom>
            <a:solidFill>
              <a:srgbClr val="FFC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855;p69"/>
            <p:cNvSpPr/>
            <p:nvPr/>
          </p:nvSpPr>
          <p:spPr>
            <a:xfrm>
              <a:off x="5687275" y="4991425"/>
              <a:ext cx="16400" cy="7250"/>
            </a:xfrm>
            <a:custGeom>
              <a:avLst/>
              <a:gdLst/>
              <a:ahLst/>
              <a:cxnLst/>
              <a:rect l="l" t="t" r="r" b="b"/>
              <a:pathLst>
                <a:path w="656" h="290" extrusionOk="0">
                  <a:moveTo>
                    <a:pt x="229" y="1"/>
                  </a:moveTo>
                  <a:cubicBezTo>
                    <a:pt x="193" y="1"/>
                    <a:pt x="155" y="12"/>
                    <a:pt x="124" y="31"/>
                  </a:cubicBezTo>
                  <a:cubicBezTo>
                    <a:pt x="1" y="105"/>
                    <a:pt x="124" y="218"/>
                    <a:pt x="205" y="253"/>
                  </a:cubicBezTo>
                  <a:cubicBezTo>
                    <a:pt x="249" y="272"/>
                    <a:pt x="304" y="286"/>
                    <a:pt x="362" y="289"/>
                  </a:cubicBezTo>
                  <a:cubicBezTo>
                    <a:pt x="378" y="289"/>
                    <a:pt x="396" y="290"/>
                    <a:pt x="414" y="290"/>
                  </a:cubicBezTo>
                  <a:cubicBezTo>
                    <a:pt x="427" y="290"/>
                    <a:pt x="440" y="290"/>
                    <a:pt x="452" y="289"/>
                  </a:cubicBezTo>
                  <a:cubicBezTo>
                    <a:pt x="507" y="284"/>
                    <a:pt x="544" y="262"/>
                    <a:pt x="587" y="237"/>
                  </a:cubicBezTo>
                  <a:cubicBezTo>
                    <a:pt x="655" y="198"/>
                    <a:pt x="642" y="116"/>
                    <a:pt x="571" y="102"/>
                  </a:cubicBezTo>
                  <a:cubicBezTo>
                    <a:pt x="537" y="95"/>
                    <a:pt x="509" y="89"/>
                    <a:pt x="472" y="89"/>
                  </a:cubicBezTo>
                  <a:cubicBezTo>
                    <a:pt x="446" y="89"/>
                    <a:pt x="449" y="90"/>
                    <a:pt x="454" y="91"/>
                  </a:cubicBezTo>
                  <a:lnTo>
                    <a:pt x="454" y="91"/>
                  </a:lnTo>
                  <a:cubicBezTo>
                    <a:pt x="451" y="91"/>
                    <a:pt x="446" y="90"/>
                    <a:pt x="439" y="90"/>
                  </a:cubicBezTo>
                  <a:cubicBezTo>
                    <a:pt x="412" y="89"/>
                    <a:pt x="386" y="80"/>
                    <a:pt x="369" y="69"/>
                  </a:cubicBezTo>
                  <a:cubicBezTo>
                    <a:pt x="339" y="53"/>
                    <a:pt x="324" y="32"/>
                    <a:pt x="295" y="16"/>
                  </a:cubicBezTo>
                  <a:cubicBezTo>
                    <a:pt x="275" y="5"/>
                    <a:pt x="25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856;p69"/>
            <p:cNvSpPr/>
            <p:nvPr/>
          </p:nvSpPr>
          <p:spPr>
            <a:xfrm>
              <a:off x="5693050" y="4986100"/>
              <a:ext cx="8150" cy="4975"/>
            </a:xfrm>
            <a:custGeom>
              <a:avLst/>
              <a:gdLst/>
              <a:ahLst/>
              <a:cxnLst/>
              <a:rect l="l" t="t" r="r" b="b"/>
              <a:pathLst>
                <a:path w="326" h="199" extrusionOk="0">
                  <a:moveTo>
                    <a:pt x="213" y="0"/>
                  </a:moveTo>
                  <a:cubicBezTo>
                    <a:pt x="204" y="0"/>
                    <a:pt x="196" y="1"/>
                    <a:pt x="187" y="2"/>
                  </a:cubicBezTo>
                  <a:cubicBezTo>
                    <a:pt x="161" y="5"/>
                    <a:pt x="133" y="12"/>
                    <a:pt x="109" y="25"/>
                  </a:cubicBezTo>
                  <a:cubicBezTo>
                    <a:pt x="99" y="31"/>
                    <a:pt x="88" y="38"/>
                    <a:pt x="77" y="44"/>
                  </a:cubicBezTo>
                  <a:cubicBezTo>
                    <a:pt x="74" y="47"/>
                    <a:pt x="71" y="49"/>
                    <a:pt x="69" y="52"/>
                  </a:cubicBezTo>
                  <a:lnTo>
                    <a:pt x="69" y="52"/>
                  </a:lnTo>
                  <a:cubicBezTo>
                    <a:pt x="0" y="101"/>
                    <a:pt x="22" y="167"/>
                    <a:pt x="88" y="189"/>
                  </a:cubicBezTo>
                  <a:cubicBezTo>
                    <a:pt x="105" y="195"/>
                    <a:pt x="124" y="198"/>
                    <a:pt x="143" y="198"/>
                  </a:cubicBezTo>
                  <a:cubicBezTo>
                    <a:pt x="189" y="198"/>
                    <a:pt x="238" y="182"/>
                    <a:pt x="275" y="155"/>
                  </a:cubicBezTo>
                  <a:cubicBezTo>
                    <a:pt x="299" y="138"/>
                    <a:pt x="313" y="116"/>
                    <a:pt x="319" y="96"/>
                  </a:cubicBezTo>
                  <a:cubicBezTo>
                    <a:pt x="325" y="73"/>
                    <a:pt x="319" y="56"/>
                    <a:pt x="308" y="37"/>
                  </a:cubicBezTo>
                  <a:cubicBezTo>
                    <a:pt x="293" y="14"/>
                    <a:pt x="254"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857;p69"/>
            <p:cNvSpPr/>
            <p:nvPr/>
          </p:nvSpPr>
          <p:spPr>
            <a:xfrm>
              <a:off x="5639100" y="4951400"/>
              <a:ext cx="25475" cy="13100"/>
            </a:xfrm>
            <a:custGeom>
              <a:avLst/>
              <a:gdLst/>
              <a:ahLst/>
              <a:cxnLst/>
              <a:rect l="l" t="t" r="r" b="b"/>
              <a:pathLst>
                <a:path w="1019" h="524" extrusionOk="0">
                  <a:moveTo>
                    <a:pt x="155" y="1"/>
                  </a:moveTo>
                  <a:cubicBezTo>
                    <a:pt x="85" y="1"/>
                    <a:pt x="1" y="80"/>
                    <a:pt x="52" y="124"/>
                  </a:cubicBezTo>
                  <a:cubicBezTo>
                    <a:pt x="233" y="282"/>
                    <a:pt x="511" y="403"/>
                    <a:pt x="752" y="511"/>
                  </a:cubicBezTo>
                  <a:cubicBezTo>
                    <a:pt x="771" y="520"/>
                    <a:pt x="791" y="523"/>
                    <a:pt x="811" y="523"/>
                  </a:cubicBezTo>
                  <a:cubicBezTo>
                    <a:pt x="918" y="523"/>
                    <a:pt x="1019" y="412"/>
                    <a:pt x="928" y="349"/>
                  </a:cubicBezTo>
                  <a:cubicBezTo>
                    <a:pt x="827" y="277"/>
                    <a:pt x="699" y="225"/>
                    <a:pt x="581" y="170"/>
                  </a:cubicBezTo>
                  <a:cubicBezTo>
                    <a:pt x="451" y="108"/>
                    <a:pt x="320" y="39"/>
                    <a:pt x="174" y="3"/>
                  </a:cubicBezTo>
                  <a:cubicBezTo>
                    <a:pt x="168" y="1"/>
                    <a:pt x="16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858;p69"/>
            <p:cNvSpPr/>
            <p:nvPr/>
          </p:nvSpPr>
          <p:spPr>
            <a:xfrm>
              <a:off x="5666275" y="4964325"/>
              <a:ext cx="10400" cy="6550"/>
            </a:xfrm>
            <a:custGeom>
              <a:avLst/>
              <a:gdLst/>
              <a:ahLst/>
              <a:cxnLst/>
              <a:rect l="l" t="t" r="r" b="b"/>
              <a:pathLst>
                <a:path w="416" h="262" extrusionOk="0">
                  <a:moveTo>
                    <a:pt x="140" y="1"/>
                  </a:moveTo>
                  <a:cubicBezTo>
                    <a:pt x="131" y="1"/>
                    <a:pt x="121" y="1"/>
                    <a:pt x="111" y="2"/>
                  </a:cubicBezTo>
                  <a:cubicBezTo>
                    <a:pt x="37" y="11"/>
                    <a:pt x="0" y="69"/>
                    <a:pt x="8" y="114"/>
                  </a:cubicBezTo>
                  <a:cubicBezTo>
                    <a:pt x="19" y="176"/>
                    <a:pt x="109" y="212"/>
                    <a:pt x="168" y="245"/>
                  </a:cubicBezTo>
                  <a:cubicBezTo>
                    <a:pt x="186" y="256"/>
                    <a:pt x="210" y="261"/>
                    <a:pt x="235" y="261"/>
                  </a:cubicBezTo>
                  <a:cubicBezTo>
                    <a:pt x="277" y="261"/>
                    <a:pt x="324" y="247"/>
                    <a:pt x="356" y="217"/>
                  </a:cubicBezTo>
                  <a:cubicBezTo>
                    <a:pt x="405" y="172"/>
                    <a:pt x="415" y="107"/>
                    <a:pt x="360" y="79"/>
                  </a:cubicBezTo>
                  <a:cubicBezTo>
                    <a:pt x="295" y="47"/>
                    <a:pt x="228"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59;p69"/>
            <p:cNvSpPr/>
            <p:nvPr/>
          </p:nvSpPr>
          <p:spPr>
            <a:xfrm>
              <a:off x="5583650" y="4976350"/>
              <a:ext cx="8525" cy="13200"/>
            </a:xfrm>
            <a:custGeom>
              <a:avLst/>
              <a:gdLst/>
              <a:ahLst/>
              <a:cxnLst/>
              <a:rect l="l" t="t" r="r" b="b"/>
              <a:pathLst>
                <a:path w="341" h="528" extrusionOk="0">
                  <a:moveTo>
                    <a:pt x="240" y="1"/>
                  </a:moveTo>
                  <a:cubicBezTo>
                    <a:pt x="201" y="1"/>
                    <a:pt x="161" y="25"/>
                    <a:pt x="145" y="58"/>
                  </a:cubicBezTo>
                  <a:cubicBezTo>
                    <a:pt x="108" y="132"/>
                    <a:pt x="77" y="208"/>
                    <a:pt x="53" y="286"/>
                  </a:cubicBezTo>
                  <a:cubicBezTo>
                    <a:pt x="32" y="351"/>
                    <a:pt x="0" y="439"/>
                    <a:pt x="34" y="500"/>
                  </a:cubicBezTo>
                  <a:cubicBezTo>
                    <a:pt x="46" y="518"/>
                    <a:pt x="66" y="528"/>
                    <a:pt x="86" y="528"/>
                  </a:cubicBezTo>
                  <a:cubicBezTo>
                    <a:pt x="104" y="528"/>
                    <a:pt x="122" y="521"/>
                    <a:pt x="137" y="507"/>
                  </a:cubicBezTo>
                  <a:cubicBezTo>
                    <a:pt x="191" y="461"/>
                    <a:pt x="201" y="381"/>
                    <a:pt x="224" y="320"/>
                  </a:cubicBezTo>
                  <a:cubicBezTo>
                    <a:pt x="250" y="250"/>
                    <a:pt x="283" y="182"/>
                    <a:pt x="321" y="114"/>
                  </a:cubicBezTo>
                  <a:cubicBezTo>
                    <a:pt x="340" y="79"/>
                    <a:pt x="327" y="37"/>
                    <a:pt x="295" y="16"/>
                  </a:cubicBezTo>
                  <a:cubicBezTo>
                    <a:pt x="280" y="6"/>
                    <a:pt x="266" y="2"/>
                    <a:pt x="249" y="1"/>
                  </a:cubicBezTo>
                  <a:cubicBezTo>
                    <a:pt x="246" y="1"/>
                    <a:pt x="243" y="1"/>
                    <a:pt x="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60;p69"/>
            <p:cNvSpPr/>
            <p:nvPr/>
          </p:nvSpPr>
          <p:spPr>
            <a:xfrm>
              <a:off x="5590750" y="4967950"/>
              <a:ext cx="5700" cy="6175"/>
            </a:xfrm>
            <a:custGeom>
              <a:avLst/>
              <a:gdLst/>
              <a:ahLst/>
              <a:cxnLst/>
              <a:rect l="l" t="t" r="r" b="b"/>
              <a:pathLst>
                <a:path w="228" h="247" extrusionOk="0">
                  <a:moveTo>
                    <a:pt x="142" y="0"/>
                  </a:moveTo>
                  <a:cubicBezTo>
                    <a:pt x="120" y="0"/>
                    <a:pt x="97" y="7"/>
                    <a:pt x="78" y="21"/>
                  </a:cubicBezTo>
                  <a:cubicBezTo>
                    <a:pt x="41" y="48"/>
                    <a:pt x="28" y="80"/>
                    <a:pt x="17" y="117"/>
                  </a:cubicBezTo>
                  <a:cubicBezTo>
                    <a:pt x="10" y="142"/>
                    <a:pt x="0" y="166"/>
                    <a:pt x="2" y="191"/>
                  </a:cubicBezTo>
                  <a:cubicBezTo>
                    <a:pt x="4" y="225"/>
                    <a:pt x="37" y="246"/>
                    <a:pt x="72" y="246"/>
                  </a:cubicBezTo>
                  <a:cubicBezTo>
                    <a:pt x="90" y="246"/>
                    <a:pt x="108" y="241"/>
                    <a:pt x="123" y="230"/>
                  </a:cubicBezTo>
                  <a:cubicBezTo>
                    <a:pt x="147" y="214"/>
                    <a:pt x="162" y="191"/>
                    <a:pt x="181" y="168"/>
                  </a:cubicBezTo>
                  <a:cubicBezTo>
                    <a:pt x="208" y="135"/>
                    <a:pt x="227" y="109"/>
                    <a:pt x="226" y="67"/>
                  </a:cubicBezTo>
                  <a:cubicBezTo>
                    <a:pt x="224" y="25"/>
                    <a:pt x="185"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61;p69"/>
            <p:cNvSpPr/>
            <p:nvPr/>
          </p:nvSpPr>
          <p:spPr>
            <a:xfrm>
              <a:off x="5596125" y="5022425"/>
              <a:ext cx="6950" cy="7000"/>
            </a:xfrm>
            <a:custGeom>
              <a:avLst/>
              <a:gdLst/>
              <a:ahLst/>
              <a:cxnLst/>
              <a:rect l="l" t="t" r="r" b="b"/>
              <a:pathLst>
                <a:path w="278" h="280" extrusionOk="0">
                  <a:moveTo>
                    <a:pt x="71" y="0"/>
                  </a:moveTo>
                  <a:cubicBezTo>
                    <a:pt x="35" y="0"/>
                    <a:pt x="0" y="23"/>
                    <a:pt x="3" y="56"/>
                  </a:cubicBezTo>
                  <a:cubicBezTo>
                    <a:pt x="9" y="121"/>
                    <a:pt x="54" y="199"/>
                    <a:pt x="102" y="250"/>
                  </a:cubicBezTo>
                  <a:cubicBezTo>
                    <a:pt x="121" y="271"/>
                    <a:pt x="149" y="280"/>
                    <a:pt x="175" y="280"/>
                  </a:cubicBezTo>
                  <a:cubicBezTo>
                    <a:pt x="228" y="280"/>
                    <a:pt x="278" y="244"/>
                    <a:pt x="259" y="195"/>
                  </a:cubicBezTo>
                  <a:cubicBezTo>
                    <a:pt x="234" y="133"/>
                    <a:pt x="178" y="58"/>
                    <a:pt x="115" y="13"/>
                  </a:cubicBezTo>
                  <a:cubicBezTo>
                    <a:pt x="102" y="4"/>
                    <a:pt x="8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62;p69"/>
            <p:cNvSpPr/>
            <p:nvPr/>
          </p:nvSpPr>
          <p:spPr>
            <a:xfrm>
              <a:off x="5601600" y="5030425"/>
              <a:ext cx="4625" cy="3625"/>
            </a:xfrm>
            <a:custGeom>
              <a:avLst/>
              <a:gdLst/>
              <a:ahLst/>
              <a:cxnLst/>
              <a:rect l="l" t="t" r="r" b="b"/>
              <a:pathLst>
                <a:path w="185" h="145" extrusionOk="0">
                  <a:moveTo>
                    <a:pt x="76" y="1"/>
                  </a:moveTo>
                  <a:cubicBezTo>
                    <a:pt x="49" y="1"/>
                    <a:pt x="27" y="10"/>
                    <a:pt x="14" y="28"/>
                  </a:cubicBezTo>
                  <a:cubicBezTo>
                    <a:pt x="0" y="47"/>
                    <a:pt x="7" y="62"/>
                    <a:pt x="7" y="81"/>
                  </a:cubicBezTo>
                  <a:cubicBezTo>
                    <a:pt x="7" y="119"/>
                    <a:pt x="54" y="145"/>
                    <a:pt x="100" y="145"/>
                  </a:cubicBezTo>
                  <a:cubicBezTo>
                    <a:pt x="115" y="145"/>
                    <a:pt x="130" y="142"/>
                    <a:pt x="144" y="135"/>
                  </a:cubicBezTo>
                  <a:cubicBezTo>
                    <a:pt x="169" y="124"/>
                    <a:pt x="185" y="100"/>
                    <a:pt x="184" y="78"/>
                  </a:cubicBezTo>
                  <a:cubicBezTo>
                    <a:pt x="182" y="52"/>
                    <a:pt x="161" y="34"/>
                    <a:pt x="134" y="21"/>
                  </a:cubicBezTo>
                  <a:lnTo>
                    <a:pt x="134" y="21"/>
                  </a:lnTo>
                  <a:cubicBezTo>
                    <a:pt x="140" y="24"/>
                    <a:pt x="143" y="25"/>
                    <a:pt x="143" y="25"/>
                  </a:cubicBezTo>
                  <a:cubicBezTo>
                    <a:pt x="145" y="25"/>
                    <a:pt x="134" y="18"/>
                    <a:pt x="132" y="17"/>
                  </a:cubicBezTo>
                  <a:cubicBezTo>
                    <a:pt x="119" y="9"/>
                    <a:pt x="107" y="3"/>
                    <a:pt x="91" y="1"/>
                  </a:cubicBezTo>
                  <a:cubicBezTo>
                    <a:pt x="86" y="1"/>
                    <a:pt x="81"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63;p69"/>
            <p:cNvSpPr/>
            <p:nvPr/>
          </p:nvSpPr>
          <p:spPr>
            <a:xfrm>
              <a:off x="5607425" y="5049150"/>
              <a:ext cx="9975" cy="6825"/>
            </a:xfrm>
            <a:custGeom>
              <a:avLst/>
              <a:gdLst/>
              <a:ahLst/>
              <a:cxnLst/>
              <a:rect l="l" t="t" r="r" b="b"/>
              <a:pathLst>
                <a:path w="399" h="273" extrusionOk="0">
                  <a:moveTo>
                    <a:pt x="49" y="1"/>
                  </a:moveTo>
                  <a:cubicBezTo>
                    <a:pt x="24" y="1"/>
                    <a:pt x="0" y="14"/>
                    <a:pt x="3" y="35"/>
                  </a:cubicBezTo>
                  <a:cubicBezTo>
                    <a:pt x="18" y="120"/>
                    <a:pt x="124" y="195"/>
                    <a:pt x="209" y="253"/>
                  </a:cubicBezTo>
                  <a:cubicBezTo>
                    <a:pt x="229" y="267"/>
                    <a:pt x="251" y="273"/>
                    <a:pt x="272" y="273"/>
                  </a:cubicBezTo>
                  <a:cubicBezTo>
                    <a:pt x="342" y="273"/>
                    <a:pt x="399" y="209"/>
                    <a:pt x="328" y="167"/>
                  </a:cubicBezTo>
                  <a:cubicBezTo>
                    <a:pt x="241" y="117"/>
                    <a:pt x="168" y="42"/>
                    <a:pt x="72" y="5"/>
                  </a:cubicBezTo>
                  <a:cubicBezTo>
                    <a:pt x="65" y="2"/>
                    <a:pt x="57" y="1"/>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64;p69"/>
            <p:cNvSpPr/>
            <p:nvPr/>
          </p:nvSpPr>
          <p:spPr>
            <a:xfrm>
              <a:off x="5619400" y="5057600"/>
              <a:ext cx="7050" cy="4050"/>
            </a:xfrm>
            <a:custGeom>
              <a:avLst/>
              <a:gdLst/>
              <a:ahLst/>
              <a:cxnLst/>
              <a:rect l="l" t="t" r="r" b="b"/>
              <a:pathLst>
                <a:path w="282" h="162" extrusionOk="0">
                  <a:moveTo>
                    <a:pt x="73" y="0"/>
                  </a:moveTo>
                  <a:cubicBezTo>
                    <a:pt x="27" y="0"/>
                    <a:pt x="0" y="32"/>
                    <a:pt x="23" y="65"/>
                  </a:cubicBezTo>
                  <a:cubicBezTo>
                    <a:pt x="44" y="94"/>
                    <a:pt x="82" y="117"/>
                    <a:pt x="114" y="141"/>
                  </a:cubicBezTo>
                  <a:cubicBezTo>
                    <a:pt x="133" y="155"/>
                    <a:pt x="158" y="162"/>
                    <a:pt x="182" y="162"/>
                  </a:cubicBezTo>
                  <a:cubicBezTo>
                    <a:pt x="209" y="162"/>
                    <a:pt x="235" y="154"/>
                    <a:pt x="251" y="140"/>
                  </a:cubicBezTo>
                  <a:cubicBezTo>
                    <a:pt x="282" y="111"/>
                    <a:pt x="270" y="66"/>
                    <a:pt x="219" y="45"/>
                  </a:cubicBezTo>
                  <a:cubicBezTo>
                    <a:pt x="179" y="30"/>
                    <a:pt x="137" y="9"/>
                    <a:pt x="91" y="2"/>
                  </a:cubicBezTo>
                  <a:cubicBezTo>
                    <a:pt x="85" y="1"/>
                    <a:pt x="79"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5;p69"/>
            <p:cNvSpPr/>
            <p:nvPr/>
          </p:nvSpPr>
          <p:spPr>
            <a:xfrm>
              <a:off x="5617825" y="4996650"/>
              <a:ext cx="32350" cy="7025"/>
            </a:xfrm>
            <a:custGeom>
              <a:avLst/>
              <a:gdLst/>
              <a:ahLst/>
              <a:cxnLst/>
              <a:rect l="l" t="t" r="r" b="b"/>
              <a:pathLst>
                <a:path w="1294" h="281" extrusionOk="0">
                  <a:moveTo>
                    <a:pt x="1168" y="1"/>
                  </a:moveTo>
                  <a:cubicBezTo>
                    <a:pt x="1160" y="1"/>
                    <a:pt x="1151" y="1"/>
                    <a:pt x="1142" y="2"/>
                  </a:cubicBezTo>
                  <a:cubicBezTo>
                    <a:pt x="922" y="33"/>
                    <a:pt x="708" y="69"/>
                    <a:pt x="499" y="107"/>
                  </a:cubicBezTo>
                  <a:cubicBezTo>
                    <a:pt x="340" y="135"/>
                    <a:pt x="167" y="152"/>
                    <a:pt x="29" y="220"/>
                  </a:cubicBezTo>
                  <a:cubicBezTo>
                    <a:pt x="1" y="234"/>
                    <a:pt x="14" y="265"/>
                    <a:pt x="42" y="270"/>
                  </a:cubicBezTo>
                  <a:cubicBezTo>
                    <a:pt x="84" y="278"/>
                    <a:pt x="128" y="281"/>
                    <a:pt x="173" y="281"/>
                  </a:cubicBezTo>
                  <a:cubicBezTo>
                    <a:pt x="293" y="281"/>
                    <a:pt x="421" y="259"/>
                    <a:pt x="542" y="246"/>
                  </a:cubicBezTo>
                  <a:cubicBezTo>
                    <a:pt x="737" y="224"/>
                    <a:pt x="937" y="200"/>
                    <a:pt x="1142" y="172"/>
                  </a:cubicBezTo>
                  <a:cubicBezTo>
                    <a:pt x="1283" y="153"/>
                    <a:pt x="1293" y="1"/>
                    <a:pt x="1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66;p69"/>
            <p:cNvSpPr/>
            <p:nvPr/>
          </p:nvSpPr>
          <p:spPr>
            <a:xfrm>
              <a:off x="5652825" y="4994225"/>
              <a:ext cx="15850" cy="4950"/>
            </a:xfrm>
            <a:custGeom>
              <a:avLst/>
              <a:gdLst/>
              <a:ahLst/>
              <a:cxnLst/>
              <a:rect l="l" t="t" r="r" b="b"/>
              <a:pathLst>
                <a:path w="634" h="198" extrusionOk="0">
                  <a:moveTo>
                    <a:pt x="496" y="1"/>
                  </a:moveTo>
                  <a:cubicBezTo>
                    <a:pt x="489" y="1"/>
                    <a:pt x="482" y="1"/>
                    <a:pt x="475" y="2"/>
                  </a:cubicBezTo>
                  <a:cubicBezTo>
                    <a:pt x="353" y="14"/>
                    <a:pt x="207" y="35"/>
                    <a:pt x="92" y="71"/>
                  </a:cubicBezTo>
                  <a:cubicBezTo>
                    <a:pt x="12" y="96"/>
                    <a:pt x="0" y="191"/>
                    <a:pt x="91" y="196"/>
                  </a:cubicBezTo>
                  <a:cubicBezTo>
                    <a:pt x="111" y="197"/>
                    <a:pt x="131" y="198"/>
                    <a:pt x="152" y="198"/>
                  </a:cubicBezTo>
                  <a:cubicBezTo>
                    <a:pt x="255" y="198"/>
                    <a:pt x="368" y="186"/>
                    <a:pt x="470" y="172"/>
                  </a:cubicBezTo>
                  <a:cubicBezTo>
                    <a:pt x="615" y="149"/>
                    <a:pt x="633" y="1"/>
                    <a:pt x="4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67;p69"/>
            <p:cNvSpPr/>
            <p:nvPr/>
          </p:nvSpPr>
          <p:spPr>
            <a:xfrm>
              <a:off x="5660425" y="5007050"/>
              <a:ext cx="27825" cy="28350"/>
            </a:xfrm>
            <a:custGeom>
              <a:avLst/>
              <a:gdLst/>
              <a:ahLst/>
              <a:cxnLst/>
              <a:rect l="l" t="t" r="r" b="b"/>
              <a:pathLst>
                <a:path w="1113" h="1134" extrusionOk="0">
                  <a:moveTo>
                    <a:pt x="944" y="1"/>
                  </a:moveTo>
                  <a:cubicBezTo>
                    <a:pt x="899" y="1"/>
                    <a:pt x="851" y="16"/>
                    <a:pt x="820" y="52"/>
                  </a:cubicBezTo>
                  <a:cubicBezTo>
                    <a:pt x="662" y="243"/>
                    <a:pt x="508" y="428"/>
                    <a:pt x="363" y="611"/>
                  </a:cubicBezTo>
                  <a:cubicBezTo>
                    <a:pt x="234" y="769"/>
                    <a:pt x="86" y="927"/>
                    <a:pt x="11" y="1091"/>
                  </a:cubicBezTo>
                  <a:cubicBezTo>
                    <a:pt x="0" y="1114"/>
                    <a:pt x="31" y="1134"/>
                    <a:pt x="62" y="1134"/>
                  </a:cubicBezTo>
                  <a:cubicBezTo>
                    <a:pt x="75" y="1134"/>
                    <a:pt x="88" y="1131"/>
                    <a:pt x="98" y="1123"/>
                  </a:cubicBezTo>
                  <a:cubicBezTo>
                    <a:pt x="275" y="995"/>
                    <a:pt x="407" y="830"/>
                    <a:pt x="549" y="675"/>
                  </a:cubicBezTo>
                  <a:cubicBezTo>
                    <a:pt x="712" y="499"/>
                    <a:pt x="878" y="315"/>
                    <a:pt x="1049" y="126"/>
                  </a:cubicBezTo>
                  <a:cubicBezTo>
                    <a:pt x="1113" y="57"/>
                    <a:pt x="1032" y="1"/>
                    <a:pt x="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68;p69"/>
            <p:cNvSpPr/>
            <p:nvPr/>
          </p:nvSpPr>
          <p:spPr>
            <a:xfrm>
              <a:off x="5652375" y="5038175"/>
              <a:ext cx="7375" cy="5525"/>
            </a:xfrm>
            <a:custGeom>
              <a:avLst/>
              <a:gdLst/>
              <a:ahLst/>
              <a:cxnLst/>
              <a:rect l="l" t="t" r="r" b="b"/>
              <a:pathLst>
                <a:path w="295" h="221" extrusionOk="0">
                  <a:moveTo>
                    <a:pt x="190" y="0"/>
                  </a:moveTo>
                  <a:cubicBezTo>
                    <a:pt x="182" y="0"/>
                    <a:pt x="173" y="1"/>
                    <a:pt x="163" y="3"/>
                  </a:cubicBezTo>
                  <a:cubicBezTo>
                    <a:pt x="127" y="11"/>
                    <a:pt x="102" y="22"/>
                    <a:pt x="83" y="44"/>
                  </a:cubicBezTo>
                  <a:cubicBezTo>
                    <a:pt x="73" y="57"/>
                    <a:pt x="62" y="70"/>
                    <a:pt x="52" y="82"/>
                  </a:cubicBezTo>
                  <a:cubicBezTo>
                    <a:pt x="29" y="109"/>
                    <a:pt x="9" y="136"/>
                    <a:pt x="5" y="167"/>
                  </a:cubicBezTo>
                  <a:cubicBezTo>
                    <a:pt x="0" y="201"/>
                    <a:pt x="42" y="220"/>
                    <a:pt x="86" y="220"/>
                  </a:cubicBezTo>
                  <a:cubicBezTo>
                    <a:pt x="100" y="220"/>
                    <a:pt x="114" y="218"/>
                    <a:pt x="126" y="214"/>
                  </a:cubicBezTo>
                  <a:cubicBezTo>
                    <a:pt x="163" y="203"/>
                    <a:pt x="190" y="179"/>
                    <a:pt x="216" y="159"/>
                  </a:cubicBezTo>
                  <a:cubicBezTo>
                    <a:pt x="251" y="132"/>
                    <a:pt x="294" y="108"/>
                    <a:pt x="291" y="69"/>
                  </a:cubicBezTo>
                  <a:cubicBezTo>
                    <a:pt x="287" y="32"/>
                    <a:pt x="245"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869;p69"/>
            <p:cNvSpPr/>
            <p:nvPr/>
          </p:nvSpPr>
          <p:spPr>
            <a:xfrm>
              <a:off x="5645250" y="5046300"/>
              <a:ext cx="6000" cy="4125"/>
            </a:xfrm>
            <a:custGeom>
              <a:avLst/>
              <a:gdLst/>
              <a:ahLst/>
              <a:cxnLst/>
              <a:rect l="l" t="t" r="r" b="b"/>
              <a:pathLst>
                <a:path w="240" h="165" extrusionOk="0">
                  <a:moveTo>
                    <a:pt x="37" y="64"/>
                  </a:moveTo>
                  <a:lnTo>
                    <a:pt x="37" y="64"/>
                  </a:lnTo>
                  <a:cubicBezTo>
                    <a:pt x="37" y="64"/>
                    <a:pt x="37" y="65"/>
                    <a:pt x="37" y="65"/>
                  </a:cubicBezTo>
                  <a:lnTo>
                    <a:pt x="37" y="65"/>
                  </a:lnTo>
                  <a:cubicBezTo>
                    <a:pt x="37" y="65"/>
                    <a:pt x="37" y="65"/>
                    <a:pt x="37" y="65"/>
                  </a:cubicBezTo>
                  <a:lnTo>
                    <a:pt x="37" y="65"/>
                  </a:lnTo>
                  <a:cubicBezTo>
                    <a:pt x="37" y="65"/>
                    <a:pt x="37" y="65"/>
                    <a:pt x="37" y="64"/>
                  </a:cubicBezTo>
                  <a:close/>
                  <a:moveTo>
                    <a:pt x="37" y="64"/>
                  </a:moveTo>
                  <a:cubicBezTo>
                    <a:pt x="37" y="64"/>
                    <a:pt x="37" y="65"/>
                    <a:pt x="37" y="65"/>
                  </a:cubicBezTo>
                  <a:lnTo>
                    <a:pt x="37" y="65"/>
                  </a:lnTo>
                  <a:cubicBezTo>
                    <a:pt x="36" y="65"/>
                    <a:pt x="36" y="66"/>
                    <a:pt x="35" y="66"/>
                  </a:cubicBezTo>
                  <a:cubicBezTo>
                    <a:pt x="34" y="67"/>
                    <a:pt x="33" y="68"/>
                    <a:pt x="32" y="68"/>
                  </a:cubicBezTo>
                  <a:lnTo>
                    <a:pt x="32" y="68"/>
                  </a:lnTo>
                  <a:cubicBezTo>
                    <a:pt x="32" y="67"/>
                    <a:pt x="35" y="65"/>
                    <a:pt x="37" y="64"/>
                  </a:cubicBezTo>
                  <a:close/>
                  <a:moveTo>
                    <a:pt x="136" y="0"/>
                  </a:moveTo>
                  <a:cubicBezTo>
                    <a:pt x="111" y="0"/>
                    <a:pt x="85" y="6"/>
                    <a:pt x="69" y="18"/>
                  </a:cubicBezTo>
                  <a:cubicBezTo>
                    <a:pt x="54" y="31"/>
                    <a:pt x="38" y="46"/>
                    <a:pt x="37" y="63"/>
                  </a:cubicBezTo>
                  <a:lnTo>
                    <a:pt x="37" y="63"/>
                  </a:lnTo>
                  <a:cubicBezTo>
                    <a:pt x="35" y="65"/>
                    <a:pt x="32" y="67"/>
                    <a:pt x="32" y="68"/>
                  </a:cubicBezTo>
                  <a:lnTo>
                    <a:pt x="32" y="68"/>
                  </a:lnTo>
                  <a:cubicBezTo>
                    <a:pt x="20" y="76"/>
                    <a:pt x="10" y="86"/>
                    <a:pt x="7" y="98"/>
                  </a:cubicBezTo>
                  <a:cubicBezTo>
                    <a:pt x="0" y="126"/>
                    <a:pt x="21" y="152"/>
                    <a:pt x="62" y="161"/>
                  </a:cubicBezTo>
                  <a:cubicBezTo>
                    <a:pt x="71" y="163"/>
                    <a:pt x="80" y="164"/>
                    <a:pt x="89" y="164"/>
                  </a:cubicBezTo>
                  <a:cubicBezTo>
                    <a:pt x="122" y="164"/>
                    <a:pt x="153" y="151"/>
                    <a:pt x="179" y="136"/>
                  </a:cubicBezTo>
                  <a:cubicBezTo>
                    <a:pt x="210" y="120"/>
                    <a:pt x="239" y="95"/>
                    <a:pt x="238" y="67"/>
                  </a:cubicBezTo>
                  <a:cubicBezTo>
                    <a:pt x="237" y="40"/>
                    <a:pt x="216" y="17"/>
                    <a:pt x="176" y="5"/>
                  </a:cubicBezTo>
                  <a:cubicBezTo>
                    <a:pt x="165" y="2"/>
                    <a:pt x="151"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870;p69"/>
            <p:cNvSpPr/>
            <p:nvPr/>
          </p:nvSpPr>
          <p:spPr>
            <a:xfrm>
              <a:off x="5705750" y="5007475"/>
              <a:ext cx="24175" cy="38975"/>
            </a:xfrm>
            <a:custGeom>
              <a:avLst/>
              <a:gdLst/>
              <a:ahLst/>
              <a:cxnLst/>
              <a:rect l="l" t="t" r="r" b="b"/>
              <a:pathLst>
                <a:path w="967" h="1559" extrusionOk="0">
                  <a:moveTo>
                    <a:pt x="204" y="1"/>
                  </a:moveTo>
                  <a:cubicBezTo>
                    <a:pt x="108" y="1"/>
                    <a:pt x="0" y="53"/>
                    <a:pt x="34" y="123"/>
                  </a:cubicBezTo>
                  <a:cubicBezTo>
                    <a:pt x="164" y="398"/>
                    <a:pt x="297" y="667"/>
                    <a:pt x="432" y="935"/>
                  </a:cubicBezTo>
                  <a:cubicBezTo>
                    <a:pt x="499" y="1068"/>
                    <a:pt x="568" y="1199"/>
                    <a:pt x="640" y="1329"/>
                  </a:cubicBezTo>
                  <a:cubicBezTo>
                    <a:pt x="687" y="1415"/>
                    <a:pt x="710" y="1502"/>
                    <a:pt x="842" y="1555"/>
                  </a:cubicBezTo>
                  <a:cubicBezTo>
                    <a:pt x="847" y="1558"/>
                    <a:pt x="852" y="1559"/>
                    <a:pt x="858" y="1559"/>
                  </a:cubicBezTo>
                  <a:cubicBezTo>
                    <a:pt x="873" y="1559"/>
                    <a:pt x="889" y="1552"/>
                    <a:pt x="895" y="1543"/>
                  </a:cubicBezTo>
                  <a:cubicBezTo>
                    <a:pt x="967" y="1441"/>
                    <a:pt x="889" y="1336"/>
                    <a:pt x="849" y="1235"/>
                  </a:cubicBezTo>
                  <a:cubicBezTo>
                    <a:pt x="798" y="1109"/>
                    <a:pt x="745" y="983"/>
                    <a:pt x="689" y="858"/>
                  </a:cubicBezTo>
                  <a:cubicBezTo>
                    <a:pt x="573" y="594"/>
                    <a:pt x="452" y="327"/>
                    <a:pt x="328" y="58"/>
                  </a:cubicBezTo>
                  <a:cubicBezTo>
                    <a:pt x="309" y="18"/>
                    <a:pt x="258" y="1"/>
                    <a:pt x="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871;p69"/>
            <p:cNvSpPr/>
            <p:nvPr/>
          </p:nvSpPr>
          <p:spPr>
            <a:xfrm>
              <a:off x="5702625" y="5071425"/>
              <a:ext cx="22275" cy="4250"/>
            </a:xfrm>
            <a:custGeom>
              <a:avLst/>
              <a:gdLst/>
              <a:ahLst/>
              <a:cxnLst/>
              <a:rect l="l" t="t" r="r" b="b"/>
              <a:pathLst>
                <a:path w="891" h="170" extrusionOk="0">
                  <a:moveTo>
                    <a:pt x="695" y="0"/>
                  </a:moveTo>
                  <a:cubicBezTo>
                    <a:pt x="578" y="0"/>
                    <a:pt x="458" y="25"/>
                    <a:pt x="344" y="36"/>
                  </a:cubicBezTo>
                  <a:cubicBezTo>
                    <a:pt x="242" y="46"/>
                    <a:pt x="64" y="41"/>
                    <a:pt x="8" y="95"/>
                  </a:cubicBezTo>
                  <a:cubicBezTo>
                    <a:pt x="0" y="104"/>
                    <a:pt x="3" y="112"/>
                    <a:pt x="13" y="120"/>
                  </a:cubicBezTo>
                  <a:cubicBezTo>
                    <a:pt x="59" y="159"/>
                    <a:pt x="164" y="166"/>
                    <a:pt x="259" y="166"/>
                  </a:cubicBezTo>
                  <a:cubicBezTo>
                    <a:pt x="301" y="166"/>
                    <a:pt x="341" y="164"/>
                    <a:pt x="373" y="164"/>
                  </a:cubicBezTo>
                  <a:cubicBezTo>
                    <a:pt x="520" y="162"/>
                    <a:pt x="704" y="169"/>
                    <a:pt x="827" y="118"/>
                  </a:cubicBezTo>
                  <a:cubicBezTo>
                    <a:pt x="891" y="90"/>
                    <a:pt x="876" y="18"/>
                    <a:pt x="789" y="6"/>
                  </a:cubicBezTo>
                  <a:cubicBezTo>
                    <a:pt x="758" y="2"/>
                    <a:pt x="727" y="0"/>
                    <a:pt x="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872;p69"/>
            <p:cNvSpPr/>
            <p:nvPr/>
          </p:nvSpPr>
          <p:spPr>
            <a:xfrm>
              <a:off x="5694550" y="5065500"/>
              <a:ext cx="9850" cy="3025"/>
            </a:xfrm>
            <a:custGeom>
              <a:avLst/>
              <a:gdLst/>
              <a:ahLst/>
              <a:cxnLst/>
              <a:rect l="l" t="t" r="r" b="b"/>
              <a:pathLst>
                <a:path w="394" h="121" extrusionOk="0">
                  <a:moveTo>
                    <a:pt x="286" y="1"/>
                  </a:moveTo>
                  <a:cubicBezTo>
                    <a:pt x="279" y="1"/>
                    <a:pt x="273" y="1"/>
                    <a:pt x="266" y="2"/>
                  </a:cubicBezTo>
                  <a:cubicBezTo>
                    <a:pt x="191" y="16"/>
                    <a:pt x="109" y="17"/>
                    <a:pt x="37" y="32"/>
                  </a:cubicBezTo>
                  <a:cubicBezTo>
                    <a:pt x="1" y="40"/>
                    <a:pt x="8" y="67"/>
                    <a:pt x="32" y="78"/>
                  </a:cubicBezTo>
                  <a:cubicBezTo>
                    <a:pt x="94" y="109"/>
                    <a:pt x="198" y="118"/>
                    <a:pt x="280" y="121"/>
                  </a:cubicBezTo>
                  <a:cubicBezTo>
                    <a:pt x="283" y="121"/>
                    <a:pt x="286" y="121"/>
                    <a:pt x="289" y="121"/>
                  </a:cubicBezTo>
                  <a:cubicBezTo>
                    <a:pt x="347" y="121"/>
                    <a:pt x="393" y="92"/>
                    <a:pt x="389" y="59"/>
                  </a:cubicBezTo>
                  <a:cubicBezTo>
                    <a:pt x="385" y="30"/>
                    <a:pt x="339"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873;p69"/>
            <p:cNvSpPr/>
            <p:nvPr/>
          </p:nvSpPr>
          <p:spPr>
            <a:xfrm>
              <a:off x="5615425" y="4943800"/>
              <a:ext cx="12100" cy="10675"/>
            </a:xfrm>
            <a:custGeom>
              <a:avLst/>
              <a:gdLst/>
              <a:ahLst/>
              <a:cxnLst/>
              <a:rect l="l" t="t" r="r" b="b"/>
              <a:pathLst>
                <a:path w="484" h="427" extrusionOk="0">
                  <a:moveTo>
                    <a:pt x="342" y="0"/>
                  </a:moveTo>
                  <a:cubicBezTo>
                    <a:pt x="307" y="0"/>
                    <a:pt x="267" y="14"/>
                    <a:pt x="234" y="47"/>
                  </a:cubicBezTo>
                  <a:cubicBezTo>
                    <a:pt x="139" y="140"/>
                    <a:pt x="45" y="253"/>
                    <a:pt x="12" y="363"/>
                  </a:cubicBezTo>
                  <a:cubicBezTo>
                    <a:pt x="0" y="403"/>
                    <a:pt x="32" y="426"/>
                    <a:pt x="70" y="426"/>
                  </a:cubicBezTo>
                  <a:cubicBezTo>
                    <a:pt x="87" y="426"/>
                    <a:pt x="106" y="421"/>
                    <a:pt x="122" y="411"/>
                  </a:cubicBezTo>
                  <a:cubicBezTo>
                    <a:pt x="229" y="343"/>
                    <a:pt x="321" y="240"/>
                    <a:pt x="407" y="150"/>
                  </a:cubicBezTo>
                  <a:cubicBezTo>
                    <a:pt x="483" y="71"/>
                    <a:pt x="423" y="0"/>
                    <a:pt x="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874;p69"/>
            <p:cNvSpPr/>
            <p:nvPr/>
          </p:nvSpPr>
          <p:spPr>
            <a:xfrm>
              <a:off x="5626475" y="4937750"/>
              <a:ext cx="8250" cy="6125"/>
            </a:xfrm>
            <a:custGeom>
              <a:avLst/>
              <a:gdLst/>
              <a:ahLst/>
              <a:cxnLst/>
              <a:rect l="l" t="t" r="r" b="b"/>
              <a:pathLst>
                <a:path w="330" h="245" extrusionOk="0">
                  <a:moveTo>
                    <a:pt x="218" y="1"/>
                  </a:moveTo>
                  <a:cubicBezTo>
                    <a:pt x="189" y="1"/>
                    <a:pt x="158" y="10"/>
                    <a:pt x="130" y="30"/>
                  </a:cubicBezTo>
                  <a:cubicBezTo>
                    <a:pt x="96" y="56"/>
                    <a:pt x="63" y="88"/>
                    <a:pt x="37" y="119"/>
                  </a:cubicBezTo>
                  <a:cubicBezTo>
                    <a:pt x="10" y="151"/>
                    <a:pt x="1" y="195"/>
                    <a:pt x="26" y="221"/>
                  </a:cubicBezTo>
                  <a:cubicBezTo>
                    <a:pt x="41" y="237"/>
                    <a:pt x="62" y="244"/>
                    <a:pt x="86" y="244"/>
                  </a:cubicBezTo>
                  <a:cubicBezTo>
                    <a:pt x="102" y="244"/>
                    <a:pt x="119" y="241"/>
                    <a:pt x="137" y="234"/>
                  </a:cubicBezTo>
                  <a:cubicBezTo>
                    <a:pt x="176" y="219"/>
                    <a:pt x="219" y="198"/>
                    <a:pt x="253" y="174"/>
                  </a:cubicBezTo>
                  <a:cubicBezTo>
                    <a:pt x="307" y="137"/>
                    <a:pt x="330" y="66"/>
                    <a:pt x="294" y="29"/>
                  </a:cubicBezTo>
                  <a:cubicBezTo>
                    <a:pt x="275" y="11"/>
                    <a:pt x="24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875;p69"/>
            <p:cNvSpPr/>
            <p:nvPr/>
          </p:nvSpPr>
          <p:spPr>
            <a:xfrm>
              <a:off x="5741125" y="5057225"/>
              <a:ext cx="17575" cy="6025"/>
            </a:xfrm>
            <a:custGeom>
              <a:avLst/>
              <a:gdLst/>
              <a:ahLst/>
              <a:cxnLst/>
              <a:rect l="l" t="t" r="r" b="b"/>
              <a:pathLst>
                <a:path w="703" h="241" extrusionOk="0">
                  <a:moveTo>
                    <a:pt x="473" y="0"/>
                  </a:moveTo>
                  <a:cubicBezTo>
                    <a:pt x="441" y="0"/>
                    <a:pt x="407" y="6"/>
                    <a:pt x="374" y="19"/>
                  </a:cubicBezTo>
                  <a:cubicBezTo>
                    <a:pt x="308" y="47"/>
                    <a:pt x="245" y="73"/>
                    <a:pt x="178" y="95"/>
                  </a:cubicBezTo>
                  <a:cubicBezTo>
                    <a:pt x="113" y="117"/>
                    <a:pt x="40" y="134"/>
                    <a:pt x="14" y="173"/>
                  </a:cubicBezTo>
                  <a:cubicBezTo>
                    <a:pt x="1" y="194"/>
                    <a:pt x="14" y="214"/>
                    <a:pt x="42" y="225"/>
                  </a:cubicBezTo>
                  <a:cubicBezTo>
                    <a:pt x="71" y="236"/>
                    <a:pt x="103" y="240"/>
                    <a:pt x="137" y="240"/>
                  </a:cubicBezTo>
                  <a:cubicBezTo>
                    <a:pt x="192" y="240"/>
                    <a:pt x="250" y="229"/>
                    <a:pt x="300" y="220"/>
                  </a:cubicBezTo>
                  <a:cubicBezTo>
                    <a:pt x="398" y="202"/>
                    <a:pt x="487" y="176"/>
                    <a:pt x="571" y="141"/>
                  </a:cubicBezTo>
                  <a:cubicBezTo>
                    <a:pt x="702" y="88"/>
                    <a:pt x="602" y="0"/>
                    <a:pt x="4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876;p69"/>
            <p:cNvSpPr/>
            <p:nvPr/>
          </p:nvSpPr>
          <p:spPr>
            <a:xfrm>
              <a:off x="5780875" y="4628900"/>
              <a:ext cx="57725" cy="53425"/>
            </a:xfrm>
            <a:custGeom>
              <a:avLst/>
              <a:gdLst/>
              <a:ahLst/>
              <a:cxnLst/>
              <a:rect l="l" t="t" r="r" b="b"/>
              <a:pathLst>
                <a:path w="2309" h="2137" extrusionOk="0">
                  <a:moveTo>
                    <a:pt x="1228" y="1"/>
                  </a:moveTo>
                  <a:cubicBezTo>
                    <a:pt x="1214" y="1"/>
                    <a:pt x="1201" y="1"/>
                    <a:pt x="1188" y="1"/>
                  </a:cubicBezTo>
                  <a:cubicBezTo>
                    <a:pt x="956" y="7"/>
                    <a:pt x="718" y="72"/>
                    <a:pt x="527" y="204"/>
                  </a:cubicBezTo>
                  <a:cubicBezTo>
                    <a:pt x="331" y="338"/>
                    <a:pt x="176" y="542"/>
                    <a:pt x="96" y="766"/>
                  </a:cubicBezTo>
                  <a:cubicBezTo>
                    <a:pt x="19" y="985"/>
                    <a:pt x="1" y="1246"/>
                    <a:pt x="82" y="1469"/>
                  </a:cubicBezTo>
                  <a:cubicBezTo>
                    <a:pt x="157" y="1673"/>
                    <a:pt x="304" y="1845"/>
                    <a:pt x="487" y="1959"/>
                  </a:cubicBezTo>
                  <a:cubicBezTo>
                    <a:pt x="679" y="2078"/>
                    <a:pt x="904" y="2137"/>
                    <a:pt x="1131" y="2137"/>
                  </a:cubicBezTo>
                  <a:cubicBezTo>
                    <a:pt x="1378" y="2137"/>
                    <a:pt x="1625" y="2067"/>
                    <a:pt x="1827" y="1928"/>
                  </a:cubicBezTo>
                  <a:cubicBezTo>
                    <a:pt x="2018" y="1799"/>
                    <a:pt x="2152" y="1615"/>
                    <a:pt x="2227" y="1398"/>
                  </a:cubicBezTo>
                  <a:cubicBezTo>
                    <a:pt x="2308" y="1163"/>
                    <a:pt x="2301" y="909"/>
                    <a:pt x="2231" y="672"/>
                  </a:cubicBezTo>
                  <a:cubicBezTo>
                    <a:pt x="2161" y="456"/>
                    <a:pt x="2017" y="264"/>
                    <a:pt x="1819" y="150"/>
                  </a:cubicBezTo>
                  <a:cubicBezTo>
                    <a:pt x="1642" y="46"/>
                    <a:pt x="1431" y="1"/>
                    <a:pt x="122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877;p69"/>
            <p:cNvSpPr/>
            <p:nvPr/>
          </p:nvSpPr>
          <p:spPr>
            <a:xfrm>
              <a:off x="5811650" y="4628950"/>
              <a:ext cx="22125" cy="16700"/>
            </a:xfrm>
            <a:custGeom>
              <a:avLst/>
              <a:gdLst/>
              <a:ahLst/>
              <a:cxnLst/>
              <a:rect l="l" t="t" r="r" b="b"/>
              <a:pathLst>
                <a:path w="885" h="668" extrusionOk="0">
                  <a:moveTo>
                    <a:pt x="32" y="0"/>
                  </a:moveTo>
                  <a:lnTo>
                    <a:pt x="32" y="0"/>
                  </a:lnTo>
                  <a:cubicBezTo>
                    <a:pt x="0" y="107"/>
                    <a:pt x="13" y="254"/>
                    <a:pt x="33" y="339"/>
                  </a:cubicBezTo>
                  <a:cubicBezTo>
                    <a:pt x="68" y="478"/>
                    <a:pt x="167" y="607"/>
                    <a:pt x="308" y="649"/>
                  </a:cubicBezTo>
                  <a:cubicBezTo>
                    <a:pt x="349" y="662"/>
                    <a:pt x="391" y="667"/>
                    <a:pt x="432" y="667"/>
                  </a:cubicBezTo>
                  <a:cubicBezTo>
                    <a:pt x="606" y="667"/>
                    <a:pt x="772" y="569"/>
                    <a:pt x="885" y="433"/>
                  </a:cubicBezTo>
                  <a:cubicBezTo>
                    <a:pt x="809" y="318"/>
                    <a:pt x="708" y="218"/>
                    <a:pt x="587" y="149"/>
                  </a:cubicBezTo>
                  <a:cubicBezTo>
                    <a:pt x="421" y="52"/>
                    <a:pt x="225" y="5"/>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878;p69"/>
            <p:cNvSpPr/>
            <p:nvPr/>
          </p:nvSpPr>
          <p:spPr>
            <a:xfrm>
              <a:off x="5781175" y="4650150"/>
              <a:ext cx="56800" cy="32150"/>
            </a:xfrm>
            <a:custGeom>
              <a:avLst/>
              <a:gdLst/>
              <a:ahLst/>
              <a:cxnLst/>
              <a:rect l="l" t="t" r="r" b="b"/>
              <a:pathLst>
                <a:path w="2272" h="1286" extrusionOk="0">
                  <a:moveTo>
                    <a:pt x="58" y="0"/>
                  </a:moveTo>
                  <a:lnTo>
                    <a:pt x="58" y="0"/>
                  </a:lnTo>
                  <a:cubicBezTo>
                    <a:pt x="4" y="199"/>
                    <a:pt x="0" y="424"/>
                    <a:pt x="70" y="617"/>
                  </a:cubicBezTo>
                  <a:cubicBezTo>
                    <a:pt x="145" y="822"/>
                    <a:pt x="292" y="993"/>
                    <a:pt x="475" y="1108"/>
                  </a:cubicBezTo>
                  <a:cubicBezTo>
                    <a:pt x="667" y="1227"/>
                    <a:pt x="892" y="1286"/>
                    <a:pt x="1119" y="1286"/>
                  </a:cubicBezTo>
                  <a:cubicBezTo>
                    <a:pt x="1366" y="1286"/>
                    <a:pt x="1613" y="1216"/>
                    <a:pt x="1815" y="1077"/>
                  </a:cubicBezTo>
                  <a:cubicBezTo>
                    <a:pt x="2006" y="946"/>
                    <a:pt x="2140" y="764"/>
                    <a:pt x="2215" y="547"/>
                  </a:cubicBezTo>
                  <a:cubicBezTo>
                    <a:pt x="2248" y="451"/>
                    <a:pt x="2267" y="353"/>
                    <a:pt x="2272" y="255"/>
                  </a:cubicBezTo>
                  <a:lnTo>
                    <a:pt x="2272" y="255"/>
                  </a:lnTo>
                  <a:cubicBezTo>
                    <a:pt x="2219" y="395"/>
                    <a:pt x="2078" y="537"/>
                    <a:pt x="1946" y="624"/>
                  </a:cubicBezTo>
                  <a:cubicBezTo>
                    <a:pt x="1698" y="787"/>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879;p69"/>
            <p:cNvSpPr/>
            <p:nvPr/>
          </p:nvSpPr>
          <p:spPr>
            <a:xfrm>
              <a:off x="5810125" y="4635150"/>
              <a:ext cx="16100" cy="9225"/>
            </a:xfrm>
            <a:custGeom>
              <a:avLst/>
              <a:gdLst/>
              <a:ahLst/>
              <a:cxnLst/>
              <a:rect l="l" t="t" r="r" b="b"/>
              <a:pathLst>
                <a:path w="644" h="369" extrusionOk="0">
                  <a:moveTo>
                    <a:pt x="184" y="1"/>
                  </a:moveTo>
                  <a:cubicBezTo>
                    <a:pt x="153" y="1"/>
                    <a:pt x="122" y="3"/>
                    <a:pt x="93" y="8"/>
                  </a:cubicBezTo>
                  <a:cubicBezTo>
                    <a:pt x="1" y="21"/>
                    <a:pt x="7" y="168"/>
                    <a:pt x="93" y="188"/>
                  </a:cubicBezTo>
                  <a:cubicBezTo>
                    <a:pt x="167" y="205"/>
                    <a:pt x="243" y="200"/>
                    <a:pt x="314" y="225"/>
                  </a:cubicBezTo>
                  <a:cubicBezTo>
                    <a:pt x="374" y="247"/>
                    <a:pt x="412" y="286"/>
                    <a:pt x="451" y="335"/>
                  </a:cubicBezTo>
                  <a:cubicBezTo>
                    <a:pt x="470" y="358"/>
                    <a:pt x="493" y="368"/>
                    <a:pt x="516" y="368"/>
                  </a:cubicBezTo>
                  <a:cubicBezTo>
                    <a:pt x="581" y="368"/>
                    <a:pt x="644" y="284"/>
                    <a:pt x="609" y="214"/>
                  </a:cubicBezTo>
                  <a:cubicBezTo>
                    <a:pt x="535" y="67"/>
                    <a:pt x="347"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880;p69"/>
            <p:cNvSpPr/>
            <p:nvPr/>
          </p:nvSpPr>
          <p:spPr>
            <a:xfrm>
              <a:off x="5826450" y="4644775"/>
              <a:ext cx="5500" cy="5025"/>
            </a:xfrm>
            <a:custGeom>
              <a:avLst/>
              <a:gdLst/>
              <a:ahLst/>
              <a:cxnLst/>
              <a:rect l="l" t="t" r="r" b="b"/>
              <a:pathLst>
                <a:path w="220" h="201" extrusionOk="0">
                  <a:moveTo>
                    <a:pt x="25" y="47"/>
                  </a:moveTo>
                  <a:cubicBezTo>
                    <a:pt x="25" y="47"/>
                    <a:pt x="25" y="48"/>
                    <a:pt x="25" y="48"/>
                  </a:cubicBezTo>
                  <a:lnTo>
                    <a:pt x="25" y="48"/>
                  </a:lnTo>
                  <a:cubicBezTo>
                    <a:pt x="25" y="48"/>
                    <a:pt x="25" y="48"/>
                    <a:pt x="25" y="47"/>
                  </a:cubicBezTo>
                  <a:close/>
                  <a:moveTo>
                    <a:pt x="96" y="0"/>
                  </a:moveTo>
                  <a:cubicBezTo>
                    <a:pt x="47" y="0"/>
                    <a:pt x="0" y="48"/>
                    <a:pt x="11" y="97"/>
                  </a:cubicBezTo>
                  <a:lnTo>
                    <a:pt x="11" y="97"/>
                  </a:lnTo>
                  <a:cubicBezTo>
                    <a:pt x="10" y="107"/>
                    <a:pt x="11" y="117"/>
                    <a:pt x="13" y="125"/>
                  </a:cubicBezTo>
                  <a:cubicBezTo>
                    <a:pt x="23" y="150"/>
                    <a:pt x="37" y="167"/>
                    <a:pt x="59" y="182"/>
                  </a:cubicBezTo>
                  <a:cubicBezTo>
                    <a:pt x="60" y="184"/>
                    <a:pt x="63" y="186"/>
                    <a:pt x="64" y="187"/>
                  </a:cubicBezTo>
                  <a:cubicBezTo>
                    <a:pt x="75" y="196"/>
                    <a:pt x="95" y="200"/>
                    <a:pt x="113" y="200"/>
                  </a:cubicBezTo>
                  <a:cubicBezTo>
                    <a:pt x="122" y="200"/>
                    <a:pt x="131" y="199"/>
                    <a:pt x="138" y="197"/>
                  </a:cubicBezTo>
                  <a:cubicBezTo>
                    <a:pt x="159" y="191"/>
                    <a:pt x="175" y="178"/>
                    <a:pt x="189" y="162"/>
                  </a:cubicBezTo>
                  <a:cubicBezTo>
                    <a:pt x="220" y="121"/>
                    <a:pt x="211" y="73"/>
                    <a:pt x="180" y="34"/>
                  </a:cubicBezTo>
                  <a:cubicBezTo>
                    <a:pt x="179" y="33"/>
                    <a:pt x="178" y="31"/>
                    <a:pt x="177" y="29"/>
                  </a:cubicBezTo>
                  <a:cubicBezTo>
                    <a:pt x="162" y="10"/>
                    <a:pt x="134" y="0"/>
                    <a:pt x="107" y="0"/>
                  </a:cubicBezTo>
                  <a:cubicBezTo>
                    <a:pt x="105" y="0"/>
                    <a:pt x="103" y="0"/>
                    <a:pt x="101" y="0"/>
                  </a:cubicBezTo>
                  <a:lnTo>
                    <a:pt x="101" y="0"/>
                  </a:lnTo>
                  <a:cubicBezTo>
                    <a:pt x="99" y="0"/>
                    <a:pt x="98" y="0"/>
                    <a:pt x="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881;p69"/>
            <p:cNvSpPr/>
            <p:nvPr/>
          </p:nvSpPr>
          <p:spPr>
            <a:xfrm>
              <a:off x="5110775" y="4949675"/>
              <a:ext cx="57650" cy="53425"/>
            </a:xfrm>
            <a:custGeom>
              <a:avLst/>
              <a:gdLst/>
              <a:ahLst/>
              <a:cxnLst/>
              <a:rect l="l" t="t" r="r" b="b"/>
              <a:pathLst>
                <a:path w="2306" h="2137" extrusionOk="0">
                  <a:moveTo>
                    <a:pt x="1227" y="0"/>
                  </a:moveTo>
                  <a:cubicBezTo>
                    <a:pt x="1214" y="0"/>
                    <a:pt x="1200" y="0"/>
                    <a:pt x="1187" y="1"/>
                  </a:cubicBezTo>
                  <a:cubicBezTo>
                    <a:pt x="956" y="7"/>
                    <a:pt x="717" y="72"/>
                    <a:pt x="526" y="204"/>
                  </a:cubicBezTo>
                  <a:cubicBezTo>
                    <a:pt x="330" y="338"/>
                    <a:pt x="175" y="542"/>
                    <a:pt x="95" y="765"/>
                  </a:cubicBezTo>
                  <a:cubicBezTo>
                    <a:pt x="18" y="985"/>
                    <a:pt x="0" y="1246"/>
                    <a:pt x="82" y="1468"/>
                  </a:cubicBezTo>
                  <a:cubicBezTo>
                    <a:pt x="156" y="1672"/>
                    <a:pt x="303" y="1844"/>
                    <a:pt x="487" y="1959"/>
                  </a:cubicBezTo>
                  <a:cubicBezTo>
                    <a:pt x="678" y="2077"/>
                    <a:pt x="904" y="2136"/>
                    <a:pt x="1130" y="2136"/>
                  </a:cubicBezTo>
                  <a:cubicBezTo>
                    <a:pt x="1377" y="2136"/>
                    <a:pt x="1624" y="2066"/>
                    <a:pt x="1826" y="1928"/>
                  </a:cubicBezTo>
                  <a:cubicBezTo>
                    <a:pt x="2017" y="1798"/>
                    <a:pt x="2151" y="1615"/>
                    <a:pt x="2226" y="1397"/>
                  </a:cubicBezTo>
                  <a:cubicBezTo>
                    <a:pt x="2306" y="1161"/>
                    <a:pt x="2300" y="908"/>
                    <a:pt x="2230" y="672"/>
                  </a:cubicBezTo>
                  <a:cubicBezTo>
                    <a:pt x="2160" y="455"/>
                    <a:pt x="2016" y="263"/>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882;p69"/>
            <p:cNvSpPr/>
            <p:nvPr/>
          </p:nvSpPr>
          <p:spPr>
            <a:xfrm>
              <a:off x="5141525" y="4949675"/>
              <a:ext cx="22100" cy="16700"/>
            </a:xfrm>
            <a:custGeom>
              <a:avLst/>
              <a:gdLst/>
              <a:ahLst/>
              <a:cxnLst/>
              <a:rect l="l" t="t" r="r" b="b"/>
              <a:pathLst>
                <a:path w="884" h="668" extrusionOk="0">
                  <a:moveTo>
                    <a:pt x="31" y="1"/>
                  </a:moveTo>
                  <a:lnTo>
                    <a:pt x="31" y="1"/>
                  </a:lnTo>
                  <a:cubicBezTo>
                    <a:pt x="1" y="108"/>
                    <a:pt x="12" y="254"/>
                    <a:pt x="33" y="340"/>
                  </a:cubicBezTo>
                  <a:cubicBezTo>
                    <a:pt x="68" y="479"/>
                    <a:pt x="167" y="608"/>
                    <a:pt x="307" y="650"/>
                  </a:cubicBezTo>
                  <a:cubicBezTo>
                    <a:pt x="348" y="662"/>
                    <a:pt x="390" y="668"/>
                    <a:pt x="431" y="668"/>
                  </a:cubicBezTo>
                  <a:cubicBezTo>
                    <a:pt x="605" y="668"/>
                    <a:pt x="772" y="568"/>
                    <a:pt x="884" y="434"/>
                  </a:cubicBezTo>
                  <a:cubicBezTo>
                    <a:pt x="808" y="317"/>
                    <a:pt x="708" y="218"/>
                    <a:pt x="586" y="149"/>
                  </a:cubicBezTo>
                  <a:cubicBezTo>
                    <a:pt x="420" y="52"/>
                    <a:pt x="224" y="6"/>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883;p69"/>
            <p:cNvSpPr/>
            <p:nvPr/>
          </p:nvSpPr>
          <p:spPr>
            <a:xfrm>
              <a:off x="5111025" y="4970900"/>
              <a:ext cx="56800" cy="32175"/>
            </a:xfrm>
            <a:custGeom>
              <a:avLst/>
              <a:gdLst/>
              <a:ahLst/>
              <a:cxnLst/>
              <a:rect l="l" t="t" r="r" b="b"/>
              <a:pathLst>
                <a:path w="2272" h="1287" extrusionOk="0">
                  <a:moveTo>
                    <a:pt x="58" y="1"/>
                  </a:moveTo>
                  <a:lnTo>
                    <a:pt x="58" y="1"/>
                  </a:lnTo>
                  <a:cubicBezTo>
                    <a:pt x="5" y="200"/>
                    <a:pt x="1" y="424"/>
                    <a:pt x="70" y="617"/>
                  </a:cubicBezTo>
                  <a:cubicBezTo>
                    <a:pt x="145" y="822"/>
                    <a:pt x="291" y="993"/>
                    <a:pt x="476" y="1109"/>
                  </a:cubicBezTo>
                  <a:cubicBezTo>
                    <a:pt x="667" y="1227"/>
                    <a:pt x="893" y="1286"/>
                    <a:pt x="1119" y="1286"/>
                  </a:cubicBezTo>
                  <a:cubicBezTo>
                    <a:pt x="1366" y="1286"/>
                    <a:pt x="1613" y="1216"/>
                    <a:pt x="1815" y="1078"/>
                  </a:cubicBezTo>
                  <a:cubicBezTo>
                    <a:pt x="2006" y="947"/>
                    <a:pt x="2140" y="765"/>
                    <a:pt x="2215" y="547"/>
                  </a:cubicBezTo>
                  <a:cubicBezTo>
                    <a:pt x="2248" y="451"/>
                    <a:pt x="2267" y="353"/>
                    <a:pt x="2272" y="255"/>
                  </a:cubicBezTo>
                  <a:lnTo>
                    <a:pt x="2272" y="255"/>
                  </a:lnTo>
                  <a:cubicBezTo>
                    <a:pt x="2220" y="396"/>
                    <a:pt x="2078" y="537"/>
                    <a:pt x="1945" y="624"/>
                  </a:cubicBezTo>
                  <a:cubicBezTo>
                    <a:pt x="1697" y="787"/>
                    <a:pt x="1434" y="860"/>
                    <a:pt x="1184" y="860"/>
                  </a:cubicBezTo>
                  <a:cubicBezTo>
                    <a:pt x="643" y="860"/>
                    <a:pt x="167" y="518"/>
                    <a:pt x="58"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884;p69"/>
            <p:cNvSpPr/>
            <p:nvPr/>
          </p:nvSpPr>
          <p:spPr>
            <a:xfrm>
              <a:off x="5139975" y="4955925"/>
              <a:ext cx="16125" cy="9200"/>
            </a:xfrm>
            <a:custGeom>
              <a:avLst/>
              <a:gdLst/>
              <a:ahLst/>
              <a:cxnLst/>
              <a:rect l="l" t="t" r="r" b="b"/>
              <a:pathLst>
                <a:path w="645" h="368" extrusionOk="0">
                  <a:moveTo>
                    <a:pt x="184" y="0"/>
                  </a:moveTo>
                  <a:cubicBezTo>
                    <a:pt x="153" y="0"/>
                    <a:pt x="122" y="2"/>
                    <a:pt x="94" y="7"/>
                  </a:cubicBezTo>
                  <a:cubicBezTo>
                    <a:pt x="1" y="21"/>
                    <a:pt x="7" y="167"/>
                    <a:pt x="94" y="188"/>
                  </a:cubicBezTo>
                  <a:cubicBezTo>
                    <a:pt x="167" y="204"/>
                    <a:pt x="243" y="199"/>
                    <a:pt x="313" y="225"/>
                  </a:cubicBezTo>
                  <a:cubicBezTo>
                    <a:pt x="374" y="246"/>
                    <a:pt x="411" y="286"/>
                    <a:pt x="451" y="334"/>
                  </a:cubicBezTo>
                  <a:cubicBezTo>
                    <a:pt x="470" y="358"/>
                    <a:pt x="493" y="368"/>
                    <a:pt x="516" y="368"/>
                  </a:cubicBezTo>
                  <a:cubicBezTo>
                    <a:pt x="581" y="368"/>
                    <a:pt x="644" y="284"/>
                    <a:pt x="609" y="213"/>
                  </a:cubicBezTo>
                  <a:cubicBezTo>
                    <a:pt x="535" y="66"/>
                    <a:pt x="347"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885;p69"/>
            <p:cNvSpPr/>
            <p:nvPr/>
          </p:nvSpPr>
          <p:spPr>
            <a:xfrm>
              <a:off x="5156325" y="4965525"/>
              <a:ext cx="5475" cy="5025"/>
            </a:xfrm>
            <a:custGeom>
              <a:avLst/>
              <a:gdLst/>
              <a:ahLst/>
              <a:cxnLst/>
              <a:rect l="l" t="t" r="r" b="b"/>
              <a:pathLst>
                <a:path w="219" h="201" extrusionOk="0">
                  <a:moveTo>
                    <a:pt x="24" y="48"/>
                  </a:moveTo>
                  <a:cubicBezTo>
                    <a:pt x="24" y="48"/>
                    <a:pt x="24" y="48"/>
                    <a:pt x="24" y="49"/>
                  </a:cubicBezTo>
                  <a:lnTo>
                    <a:pt x="24" y="49"/>
                  </a:lnTo>
                  <a:cubicBezTo>
                    <a:pt x="24" y="48"/>
                    <a:pt x="24" y="48"/>
                    <a:pt x="24" y="48"/>
                  </a:cubicBezTo>
                  <a:close/>
                  <a:moveTo>
                    <a:pt x="94" y="0"/>
                  </a:moveTo>
                  <a:cubicBezTo>
                    <a:pt x="47" y="0"/>
                    <a:pt x="0" y="48"/>
                    <a:pt x="10" y="97"/>
                  </a:cubicBezTo>
                  <a:lnTo>
                    <a:pt x="10" y="97"/>
                  </a:lnTo>
                  <a:cubicBezTo>
                    <a:pt x="9" y="107"/>
                    <a:pt x="10" y="117"/>
                    <a:pt x="13" y="125"/>
                  </a:cubicBezTo>
                  <a:cubicBezTo>
                    <a:pt x="22" y="151"/>
                    <a:pt x="35" y="167"/>
                    <a:pt x="58" y="183"/>
                  </a:cubicBezTo>
                  <a:cubicBezTo>
                    <a:pt x="59" y="185"/>
                    <a:pt x="61" y="186"/>
                    <a:pt x="63" y="187"/>
                  </a:cubicBezTo>
                  <a:cubicBezTo>
                    <a:pt x="75" y="196"/>
                    <a:pt x="94" y="201"/>
                    <a:pt x="112" y="201"/>
                  </a:cubicBezTo>
                  <a:cubicBezTo>
                    <a:pt x="121" y="201"/>
                    <a:pt x="130" y="199"/>
                    <a:pt x="137" y="197"/>
                  </a:cubicBezTo>
                  <a:cubicBezTo>
                    <a:pt x="158" y="191"/>
                    <a:pt x="174" y="179"/>
                    <a:pt x="188" y="162"/>
                  </a:cubicBezTo>
                  <a:cubicBezTo>
                    <a:pt x="219" y="121"/>
                    <a:pt x="210" y="74"/>
                    <a:pt x="180" y="34"/>
                  </a:cubicBezTo>
                  <a:cubicBezTo>
                    <a:pt x="179" y="33"/>
                    <a:pt x="178" y="31"/>
                    <a:pt x="176" y="29"/>
                  </a:cubicBezTo>
                  <a:cubicBezTo>
                    <a:pt x="162" y="11"/>
                    <a:pt x="133" y="1"/>
                    <a:pt x="106" y="1"/>
                  </a:cubicBezTo>
                  <a:cubicBezTo>
                    <a:pt x="104" y="1"/>
                    <a:pt x="103" y="1"/>
                    <a:pt x="102" y="1"/>
                  </a:cubicBezTo>
                  <a:lnTo>
                    <a:pt x="102" y="1"/>
                  </a:lnTo>
                  <a:cubicBezTo>
                    <a:pt x="99" y="0"/>
                    <a:pt x="97"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886;p69"/>
            <p:cNvSpPr/>
            <p:nvPr/>
          </p:nvSpPr>
          <p:spPr>
            <a:xfrm>
              <a:off x="5521575" y="4938975"/>
              <a:ext cx="57650" cy="53425"/>
            </a:xfrm>
            <a:custGeom>
              <a:avLst/>
              <a:gdLst/>
              <a:ahLst/>
              <a:cxnLst/>
              <a:rect l="l" t="t" r="r" b="b"/>
              <a:pathLst>
                <a:path w="2306" h="2137" extrusionOk="0">
                  <a:moveTo>
                    <a:pt x="1227" y="0"/>
                  </a:moveTo>
                  <a:cubicBezTo>
                    <a:pt x="1214" y="0"/>
                    <a:pt x="1201" y="1"/>
                    <a:pt x="1188" y="1"/>
                  </a:cubicBezTo>
                  <a:cubicBezTo>
                    <a:pt x="956" y="7"/>
                    <a:pt x="718" y="72"/>
                    <a:pt x="526" y="204"/>
                  </a:cubicBezTo>
                  <a:cubicBezTo>
                    <a:pt x="330" y="338"/>
                    <a:pt x="176" y="542"/>
                    <a:pt x="95" y="766"/>
                  </a:cubicBezTo>
                  <a:cubicBezTo>
                    <a:pt x="18" y="985"/>
                    <a:pt x="0" y="1246"/>
                    <a:pt x="82" y="1467"/>
                  </a:cubicBezTo>
                  <a:cubicBezTo>
                    <a:pt x="156" y="1673"/>
                    <a:pt x="303" y="1845"/>
                    <a:pt x="487" y="1959"/>
                  </a:cubicBezTo>
                  <a:cubicBezTo>
                    <a:pt x="678" y="2078"/>
                    <a:pt x="904" y="2136"/>
                    <a:pt x="1130" y="2136"/>
                  </a:cubicBezTo>
                  <a:cubicBezTo>
                    <a:pt x="1377" y="2136"/>
                    <a:pt x="1624" y="2066"/>
                    <a:pt x="1827" y="1928"/>
                  </a:cubicBezTo>
                  <a:cubicBezTo>
                    <a:pt x="2017" y="1798"/>
                    <a:pt x="2151" y="1615"/>
                    <a:pt x="2226" y="1397"/>
                  </a:cubicBezTo>
                  <a:cubicBezTo>
                    <a:pt x="2306" y="1162"/>
                    <a:pt x="2301" y="909"/>
                    <a:pt x="2231" y="672"/>
                  </a:cubicBezTo>
                  <a:cubicBezTo>
                    <a:pt x="2160" y="455"/>
                    <a:pt x="2016" y="264"/>
                    <a:pt x="1818" y="149"/>
                  </a:cubicBezTo>
                  <a:cubicBezTo>
                    <a:pt x="1641" y="46"/>
                    <a:pt x="1430" y="0"/>
                    <a:pt x="1227"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887;p69"/>
            <p:cNvSpPr/>
            <p:nvPr/>
          </p:nvSpPr>
          <p:spPr>
            <a:xfrm>
              <a:off x="5552325" y="4939000"/>
              <a:ext cx="22125" cy="16675"/>
            </a:xfrm>
            <a:custGeom>
              <a:avLst/>
              <a:gdLst/>
              <a:ahLst/>
              <a:cxnLst/>
              <a:rect l="l" t="t" r="r" b="b"/>
              <a:pathLst>
                <a:path w="885" h="667" extrusionOk="0">
                  <a:moveTo>
                    <a:pt x="31" y="0"/>
                  </a:moveTo>
                  <a:cubicBezTo>
                    <a:pt x="1" y="108"/>
                    <a:pt x="12" y="255"/>
                    <a:pt x="33" y="339"/>
                  </a:cubicBezTo>
                  <a:cubicBezTo>
                    <a:pt x="68" y="478"/>
                    <a:pt x="167" y="607"/>
                    <a:pt x="307" y="649"/>
                  </a:cubicBezTo>
                  <a:cubicBezTo>
                    <a:pt x="348" y="661"/>
                    <a:pt x="390" y="667"/>
                    <a:pt x="431" y="667"/>
                  </a:cubicBezTo>
                  <a:cubicBezTo>
                    <a:pt x="605" y="667"/>
                    <a:pt x="772" y="568"/>
                    <a:pt x="884" y="433"/>
                  </a:cubicBezTo>
                  <a:cubicBezTo>
                    <a:pt x="808" y="316"/>
                    <a:pt x="708" y="217"/>
                    <a:pt x="586" y="148"/>
                  </a:cubicBezTo>
                  <a:cubicBezTo>
                    <a:pt x="420" y="52"/>
                    <a:pt x="225" y="5"/>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888;p69"/>
            <p:cNvSpPr/>
            <p:nvPr/>
          </p:nvSpPr>
          <p:spPr>
            <a:xfrm>
              <a:off x="5521850" y="4960225"/>
              <a:ext cx="56825" cy="32150"/>
            </a:xfrm>
            <a:custGeom>
              <a:avLst/>
              <a:gdLst/>
              <a:ahLst/>
              <a:cxnLst/>
              <a:rect l="l" t="t" r="r" b="b"/>
              <a:pathLst>
                <a:path w="2273" h="1286" extrusionOk="0">
                  <a:moveTo>
                    <a:pt x="58" y="0"/>
                  </a:moveTo>
                  <a:lnTo>
                    <a:pt x="58" y="0"/>
                  </a:lnTo>
                  <a:cubicBezTo>
                    <a:pt x="5" y="199"/>
                    <a:pt x="1" y="424"/>
                    <a:pt x="71" y="616"/>
                  </a:cubicBezTo>
                  <a:cubicBezTo>
                    <a:pt x="145" y="822"/>
                    <a:pt x="292" y="993"/>
                    <a:pt x="476" y="1108"/>
                  </a:cubicBezTo>
                  <a:cubicBezTo>
                    <a:pt x="667" y="1227"/>
                    <a:pt x="893" y="1285"/>
                    <a:pt x="1119" y="1285"/>
                  </a:cubicBezTo>
                  <a:cubicBezTo>
                    <a:pt x="1366" y="1285"/>
                    <a:pt x="1613" y="1215"/>
                    <a:pt x="1816" y="1077"/>
                  </a:cubicBezTo>
                  <a:cubicBezTo>
                    <a:pt x="2006" y="946"/>
                    <a:pt x="2140" y="764"/>
                    <a:pt x="2215" y="546"/>
                  </a:cubicBezTo>
                  <a:cubicBezTo>
                    <a:pt x="2248" y="451"/>
                    <a:pt x="2267" y="353"/>
                    <a:pt x="2272" y="255"/>
                  </a:cubicBezTo>
                  <a:lnTo>
                    <a:pt x="2272" y="255"/>
                  </a:lnTo>
                  <a:cubicBezTo>
                    <a:pt x="2220" y="395"/>
                    <a:pt x="2077" y="537"/>
                    <a:pt x="1946" y="624"/>
                  </a:cubicBezTo>
                  <a:cubicBezTo>
                    <a:pt x="1698" y="786"/>
                    <a:pt x="1434" y="860"/>
                    <a:pt x="1184" y="860"/>
                  </a:cubicBezTo>
                  <a:cubicBezTo>
                    <a:pt x="643" y="860"/>
                    <a:pt x="167" y="517"/>
                    <a:pt x="58"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889;p69"/>
            <p:cNvSpPr/>
            <p:nvPr/>
          </p:nvSpPr>
          <p:spPr>
            <a:xfrm>
              <a:off x="5550800" y="4945225"/>
              <a:ext cx="16100" cy="9200"/>
            </a:xfrm>
            <a:custGeom>
              <a:avLst/>
              <a:gdLst/>
              <a:ahLst/>
              <a:cxnLst/>
              <a:rect l="l" t="t" r="r" b="b"/>
              <a:pathLst>
                <a:path w="644" h="368" extrusionOk="0">
                  <a:moveTo>
                    <a:pt x="183" y="0"/>
                  </a:moveTo>
                  <a:cubicBezTo>
                    <a:pt x="152" y="0"/>
                    <a:pt x="121" y="3"/>
                    <a:pt x="93" y="8"/>
                  </a:cubicBezTo>
                  <a:cubicBezTo>
                    <a:pt x="0" y="21"/>
                    <a:pt x="7" y="167"/>
                    <a:pt x="93" y="188"/>
                  </a:cubicBezTo>
                  <a:cubicBezTo>
                    <a:pt x="166" y="204"/>
                    <a:pt x="242" y="199"/>
                    <a:pt x="312" y="225"/>
                  </a:cubicBezTo>
                  <a:cubicBezTo>
                    <a:pt x="373" y="247"/>
                    <a:pt x="410" y="286"/>
                    <a:pt x="450" y="334"/>
                  </a:cubicBezTo>
                  <a:cubicBezTo>
                    <a:pt x="470" y="358"/>
                    <a:pt x="493" y="368"/>
                    <a:pt x="515" y="368"/>
                  </a:cubicBezTo>
                  <a:cubicBezTo>
                    <a:pt x="581" y="368"/>
                    <a:pt x="643" y="284"/>
                    <a:pt x="608" y="214"/>
                  </a:cubicBezTo>
                  <a:cubicBezTo>
                    <a:pt x="535" y="67"/>
                    <a:pt x="34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890;p69"/>
            <p:cNvSpPr/>
            <p:nvPr/>
          </p:nvSpPr>
          <p:spPr>
            <a:xfrm>
              <a:off x="5567125" y="4954850"/>
              <a:ext cx="5475" cy="5000"/>
            </a:xfrm>
            <a:custGeom>
              <a:avLst/>
              <a:gdLst/>
              <a:ahLst/>
              <a:cxnLst/>
              <a:rect l="l" t="t" r="r" b="b"/>
              <a:pathLst>
                <a:path w="219" h="200" extrusionOk="0">
                  <a:moveTo>
                    <a:pt x="24" y="47"/>
                  </a:moveTo>
                  <a:cubicBezTo>
                    <a:pt x="24" y="47"/>
                    <a:pt x="24" y="48"/>
                    <a:pt x="24" y="48"/>
                  </a:cubicBezTo>
                  <a:lnTo>
                    <a:pt x="24" y="48"/>
                  </a:lnTo>
                  <a:cubicBezTo>
                    <a:pt x="24" y="48"/>
                    <a:pt x="24" y="47"/>
                    <a:pt x="24" y="47"/>
                  </a:cubicBezTo>
                  <a:close/>
                  <a:moveTo>
                    <a:pt x="105" y="0"/>
                  </a:moveTo>
                  <a:cubicBezTo>
                    <a:pt x="102" y="0"/>
                    <a:pt x="99" y="0"/>
                    <a:pt x="96" y="1"/>
                  </a:cubicBezTo>
                  <a:lnTo>
                    <a:pt x="96" y="1"/>
                  </a:lnTo>
                  <a:cubicBezTo>
                    <a:pt x="96" y="1"/>
                    <a:pt x="95" y="1"/>
                    <a:pt x="94" y="1"/>
                  </a:cubicBezTo>
                  <a:cubicBezTo>
                    <a:pt x="47" y="1"/>
                    <a:pt x="1" y="47"/>
                    <a:pt x="10" y="96"/>
                  </a:cubicBezTo>
                  <a:lnTo>
                    <a:pt x="10" y="96"/>
                  </a:lnTo>
                  <a:cubicBezTo>
                    <a:pt x="10" y="106"/>
                    <a:pt x="11" y="116"/>
                    <a:pt x="13" y="124"/>
                  </a:cubicBezTo>
                  <a:cubicBezTo>
                    <a:pt x="22" y="150"/>
                    <a:pt x="36" y="167"/>
                    <a:pt x="58" y="182"/>
                  </a:cubicBezTo>
                  <a:cubicBezTo>
                    <a:pt x="59" y="184"/>
                    <a:pt x="61" y="185"/>
                    <a:pt x="63" y="186"/>
                  </a:cubicBezTo>
                  <a:cubicBezTo>
                    <a:pt x="75" y="196"/>
                    <a:pt x="94" y="200"/>
                    <a:pt x="112" y="200"/>
                  </a:cubicBezTo>
                  <a:cubicBezTo>
                    <a:pt x="121" y="200"/>
                    <a:pt x="130" y="199"/>
                    <a:pt x="138" y="197"/>
                  </a:cubicBezTo>
                  <a:cubicBezTo>
                    <a:pt x="158" y="190"/>
                    <a:pt x="175" y="179"/>
                    <a:pt x="188" y="162"/>
                  </a:cubicBezTo>
                  <a:cubicBezTo>
                    <a:pt x="219" y="120"/>
                    <a:pt x="211" y="73"/>
                    <a:pt x="180" y="34"/>
                  </a:cubicBezTo>
                  <a:cubicBezTo>
                    <a:pt x="179" y="33"/>
                    <a:pt x="178" y="31"/>
                    <a:pt x="177" y="30"/>
                  </a:cubicBezTo>
                  <a:cubicBezTo>
                    <a:pt x="162" y="11"/>
                    <a:pt x="132"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891;p69"/>
            <p:cNvSpPr/>
            <p:nvPr/>
          </p:nvSpPr>
          <p:spPr>
            <a:xfrm>
              <a:off x="5260250" y="4586750"/>
              <a:ext cx="57675" cy="53425"/>
            </a:xfrm>
            <a:custGeom>
              <a:avLst/>
              <a:gdLst/>
              <a:ahLst/>
              <a:cxnLst/>
              <a:rect l="l" t="t" r="r" b="b"/>
              <a:pathLst>
                <a:path w="2307" h="2137" extrusionOk="0">
                  <a:moveTo>
                    <a:pt x="1233" y="0"/>
                  </a:moveTo>
                  <a:cubicBezTo>
                    <a:pt x="1218" y="0"/>
                    <a:pt x="1203" y="1"/>
                    <a:pt x="1189" y="1"/>
                  </a:cubicBezTo>
                  <a:cubicBezTo>
                    <a:pt x="957" y="7"/>
                    <a:pt x="719" y="71"/>
                    <a:pt x="526" y="204"/>
                  </a:cubicBezTo>
                  <a:cubicBezTo>
                    <a:pt x="330" y="338"/>
                    <a:pt x="176" y="542"/>
                    <a:pt x="96" y="766"/>
                  </a:cubicBezTo>
                  <a:cubicBezTo>
                    <a:pt x="19" y="985"/>
                    <a:pt x="1" y="1246"/>
                    <a:pt x="82" y="1468"/>
                  </a:cubicBezTo>
                  <a:cubicBezTo>
                    <a:pt x="157" y="1673"/>
                    <a:pt x="304" y="1844"/>
                    <a:pt x="488" y="1959"/>
                  </a:cubicBezTo>
                  <a:cubicBezTo>
                    <a:pt x="679" y="2078"/>
                    <a:pt x="904" y="2137"/>
                    <a:pt x="1131" y="2137"/>
                  </a:cubicBezTo>
                  <a:cubicBezTo>
                    <a:pt x="1378" y="2137"/>
                    <a:pt x="1625" y="2067"/>
                    <a:pt x="1828" y="1928"/>
                  </a:cubicBezTo>
                  <a:cubicBezTo>
                    <a:pt x="2018" y="1797"/>
                    <a:pt x="2152" y="1615"/>
                    <a:pt x="2227" y="1398"/>
                  </a:cubicBezTo>
                  <a:cubicBezTo>
                    <a:pt x="2307" y="1162"/>
                    <a:pt x="2302" y="908"/>
                    <a:pt x="2231" y="672"/>
                  </a:cubicBezTo>
                  <a:cubicBezTo>
                    <a:pt x="2162" y="456"/>
                    <a:pt x="2017" y="264"/>
                    <a:pt x="1818" y="149"/>
                  </a:cubicBezTo>
                  <a:cubicBezTo>
                    <a:pt x="1644" y="47"/>
                    <a:pt x="1435" y="0"/>
                    <a:pt x="1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892;p69"/>
            <p:cNvSpPr/>
            <p:nvPr/>
          </p:nvSpPr>
          <p:spPr>
            <a:xfrm>
              <a:off x="5291025" y="4586775"/>
              <a:ext cx="22150" cy="16700"/>
            </a:xfrm>
            <a:custGeom>
              <a:avLst/>
              <a:gdLst/>
              <a:ahLst/>
              <a:cxnLst/>
              <a:rect l="l" t="t" r="r" b="b"/>
              <a:pathLst>
                <a:path w="886" h="668" extrusionOk="0">
                  <a:moveTo>
                    <a:pt x="32" y="0"/>
                  </a:moveTo>
                  <a:cubicBezTo>
                    <a:pt x="0" y="106"/>
                    <a:pt x="11" y="254"/>
                    <a:pt x="34" y="338"/>
                  </a:cubicBezTo>
                  <a:cubicBezTo>
                    <a:pt x="68" y="477"/>
                    <a:pt x="168" y="606"/>
                    <a:pt x="308" y="649"/>
                  </a:cubicBezTo>
                  <a:cubicBezTo>
                    <a:pt x="350" y="662"/>
                    <a:pt x="391" y="667"/>
                    <a:pt x="432" y="667"/>
                  </a:cubicBezTo>
                  <a:cubicBezTo>
                    <a:pt x="606" y="667"/>
                    <a:pt x="773" y="568"/>
                    <a:pt x="885" y="433"/>
                  </a:cubicBezTo>
                  <a:cubicBezTo>
                    <a:pt x="809" y="317"/>
                    <a:pt x="708" y="218"/>
                    <a:pt x="587" y="148"/>
                  </a:cubicBezTo>
                  <a:cubicBezTo>
                    <a:pt x="421" y="52"/>
                    <a:pt x="226" y="5"/>
                    <a:pt x="3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893;p69"/>
            <p:cNvSpPr/>
            <p:nvPr/>
          </p:nvSpPr>
          <p:spPr>
            <a:xfrm>
              <a:off x="5260550" y="4607975"/>
              <a:ext cx="56800" cy="32175"/>
            </a:xfrm>
            <a:custGeom>
              <a:avLst/>
              <a:gdLst/>
              <a:ahLst/>
              <a:cxnLst/>
              <a:rect l="l" t="t" r="r" b="b"/>
              <a:pathLst>
                <a:path w="2272" h="1287" extrusionOk="0">
                  <a:moveTo>
                    <a:pt x="59" y="0"/>
                  </a:moveTo>
                  <a:lnTo>
                    <a:pt x="59" y="0"/>
                  </a:lnTo>
                  <a:cubicBezTo>
                    <a:pt x="4" y="200"/>
                    <a:pt x="1" y="425"/>
                    <a:pt x="70" y="618"/>
                  </a:cubicBezTo>
                  <a:cubicBezTo>
                    <a:pt x="145" y="823"/>
                    <a:pt x="292" y="994"/>
                    <a:pt x="476" y="1108"/>
                  </a:cubicBezTo>
                  <a:cubicBezTo>
                    <a:pt x="667" y="1227"/>
                    <a:pt x="893" y="1286"/>
                    <a:pt x="1119" y="1286"/>
                  </a:cubicBezTo>
                  <a:cubicBezTo>
                    <a:pt x="1366" y="1286"/>
                    <a:pt x="1613" y="1216"/>
                    <a:pt x="1816" y="1077"/>
                  </a:cubicBezTo>
                  <a:cubicBezTo>
                    <a:pt x="2006" y="947"/>
                    <a:pt x="2140" y="765"/>
                    <a:pt x="2215" y="547"/>
                  </a:cubicBezTo>
                  <a:cubicBezTo>
                    <a:pt x="2249" y="452"/>
                    <a:pt x="2266" y="354"/>
                    <a:pt x="2271" y="256"/>
                  </a:cubicBezTo>
                  <a:lnTo>
                    <a:pt x="2271" y="256"/>
                  </a:lnTo>
                  <a:cubicBezTo>
                    <a:pt x="2219" y="396"/>
                    <a:pt x="2077" y="536"/>
                    <a:pt x="1946" y="624"/>
                  </a:cubicBezTo>
                  <a:cubicBezTo>
                    <a:pt x="1698" y="787"/>
                    <a:pt x="1434" y="860"/>
                    <a:pt x="1184" y="860"/>
                  </a:cubicBezTo>
                  <a:cubicBezTo>
                    <a:pt x="643" y="860"/>
                    <a:pt x="167" y="518"/>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894;p69"/>
            <p:cNvSpPr/>
            <p:nvPr/>
          </p:nvSpPr>
          <p:spPr>
            <a:xfrm>
              <a:off x="5305775" y="4602600"/>
              <a:ext cx="5525" cy="5050"/>
            </a:xfrm>
            <a:custGeom>
              <a:avLst/>
              <a:gdLst/>
              <a:ahLst/>
              <a:cxnLst/>
              <a:rect l="l" t="t" r="r" b="b"/>
              <a:pathLst>
                <a:path w="221" h="202" extrusionOk="0">
                  <a:moveTo>
                    <a:pt x="26" y="48"/>
                  </a:moveTo>
                  <a:cubicBezTo>
                    <a:pt x="26" y="48"/>
                    <a:pt x="26" y="49"/>
                    <a:pt x="26" y="49"/>
                  </a:cubicBezTo>
                  <a:lnTo>
                    <a:pt x="26" y="49"/>
                  </a:lnTo>
                  <a:cubicBezTo>
                    <a:pt x="26" y="49"/>
                    <a:pt x="26" y="49"/>
                    <a:pt x="26" y="48"/>
                  </a:cubicBezTo>
                  <a:close/>
                  <a:moveTo>
                    <a:pt x="95" y="1"/>
                  </a:moveTo>
                  <a:cubicBezTo>
                    <a:pt x="47" y="1"/>
                    <a:pt x="1" y="48"/>
                    <a:pt x="11" y="98"/>
                  </a:cubicBezTo>
                  <a:lnTo>
                    <a:pt x="11" y="98"/>
                  </a:lnTo>
                  <a:cubicBezTo>
                    <a:pt x="11" y="108"/>
                    <a:pt x="12" y="118"/>
                    <a:pt x="14" y="126"/>
                  </a:cubicBezTo>
                  <a:cubicBezTo>
                    <a:pt x="23" y="151"/>
                    <a:pt x="38" y="168"/>
                    <a:pt x="59" y="183"/>
                  </a:cubicBezTo>
                  <a:cubicBezTo>
                    <a:pt x="60" y="184"/>
                    <a:pt x="63" y="187"/>
                    <a:pt x="64" y="188"/>
                  </a:cubicBezTo>
                  <a:cubicBezTo>
                    <a:pt x="77" y="197"/>
                    <a:pt x="96" y="201"/>
                    <a:pt x="114" y="201"/>
                  </a:cubicBezTo>
                  <a:cubicBezTo>
                    <a:pt x="124" y="201"/>
                    <a:pt x="133" y="200"/>
                    <a:pt x="140" y="198"/>
                  </a:cubicBezTo>
                  <a:cubicBezTo>
                    <a:pt x="160" y="191"/>
                    <a:pt x="177" y="179"/>
                    <a:pt x="189" y="163"/>
                  </a:cubicBezTo>
                  <a:cubicBezTo>
                    <a:pt x="220" y="122"/>
                    <a:pt x="213" y="74"/>
                    <a:pt x="182" y="35"/>
                  </a:cubicBezTo>
                  <a:cubicBezTo>
                    <a:pt x="180" y="34"/>
                    <a:pt x="179" y="31"/>
                    <a:pt x="178" y="30"/>
                  </a:cubicBezTo>
                  <a:cubicBezTo>
                    <a:pt x="163" y="11"/>
                    <a:pt x="134" y="1"/>
                    <a:pt x="107" y="1"/>
                  </a:cubicBezTo>
                  <a:cubicBezTo>
                    <a:pt x="106" y="1"/>
                    <a:pt x="105" y="1"/>
                    <a:pt x="103" y="1"/>
                  </a:cubicBezTo>
                  <a:lnTo>
                    <a:pt x="103" y="1"/>
                  </a:lnTo>
                  <a:cubicBezTo>
                    <a:pt x="101" y="1"/>
                    <a:pt x="9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895;p69"/>
            <p:cNvSpPr/>
            <p:nvPr/>
          </p:nvSpPr>
          <p:spPr>
            <a:xfrm>
              <a:off x="5720125" y="4872675"/>
              <a:ext cx="162250" cy="174500"/>
            </a:xfrm>
            <a:custGeom>
              <a:avLst/>
              <a:gdLst/>
              <a:ahLst/>
              <a:cxnLst/>
              <a:rect l="l" t="t" r="r" b="b"/>
              <a:pathLst>
                <a:path w="6490" h="6980" extrusionOk="0">
                  <a:moveTo>
                    <a:pt x="1569" y="1"/>
                  </a:moveTo>
                  <a:cubicBezTo>
                    <a:pt x="1110" y="1"/>
                    <a:pt x="131" y="652"/>
                    <a:pt x="62" y="964"/>
                  </a:cubicBezTo>
                  <a:cubicBezTo>
                    <a:pt x="1" y="1241"/>
                    <a:pt x="653" y="1954"/>
                    <a:pt x="807" y="2190"/>
                  </a:cubicBezTo>
                  <a:cubicBezTo>
                    <a:pt x="1129" y="2691"/>
                    <a:pt x="1453" y="3191"/>
                    <a:pt x="1777" y="3693"/>
                  </a:cubicBezTo>
                  <a:cubicBezTo>
                    <a:pt x="2423" y="4694"/>
                    <a:pt x="3070" y="5695"/>
                    <a:pt x="3715" y="6697"/>
                  </a:cubicBezTo>
                  <a:cubicBezTo>
                    <a:pt x="3775" y="6788"/>
                    <a:pt x="3836" y="6882"/>
                    <a:pt x="3931" y="6935"/>
                  </a:cubicBezTo>
                  <a:cubicBezTo>
                    <a:pt x="3989" y="6967"/>
                    <a:pt x="4051" y="6980"/>
                    <a:pt x="4114" y="6980"/>
                  </a:cubicBezTo>
                  <a:cubicBezTo>
                    <a:pt x="4249" y="6980"/>
                    <a:pt x="4392" y="6921"/>
                    <a:pt x="4516" y="6858"/>
                  </a:cubicBezTo>
                  <a:cubicBezTo>
                    <a:pt x="5080" y="6571"/>
                    <a:pt x="5602" y="6207"/>
                    <a:pt x="6064" y="5776"/>
                  </a:cubicBezTo>
                  <a:cubicBezTo>
                    <a:pt x="6276" y="5576"/>
                    <a:pt x="6489" y="5329"/>
                    <a:pt x="6481" y="5039"/>
                  </a:cubicBezTo>
                  <a:cubicBezTo>
                    <a:pt x="6474" y="4849"/>
                    <a:pt x="6374" y="4677"/>
                    <a:pt x="6270" y="4517"/>
                  </a:cubicBezTo>
                  <a:cubicBezTo>
                    <a:pt x="5470" y="3296"/>
                    <a:pt x="4666" y="2516"/>
                    <a:pt x="3488" y="1446"/>
                  </a:cubicBezTo>
                  <a:cubicBezTo>
                    <a:pt x="2792" y="812"/>
                    <a:pt x="1946" y="163"/>
                    <a:pt x="1710" y="31"/>
                  </a:cubicBezTo>
                  <a:cubicBezTo>
                    <a:pt x="1672" y="10"/>
                    <a:pt x="1624"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896;p69"/>
            <p:cNvSpPr/>
            <p:nvPr/>
          </p:nvSpPr>
          <p:spPr>
            <a:xfrm>
              <a:off x="5719050" y="4871150"/>
              <a:ext cx="165350" cy="177600"/>
            </a:xfrm>
            <a:custGeom>
              <a:avLst/>
              <a:gdLst/>
              <a:ahLst/>
              <a:cxnLst/>
              <a:rect l="l" t="t" r="r" b="b"/>
              <a:pathLst>
                <a:path w="6614" h="7104" extrusionOk="0">
                  <a:moveTo>
                    <a:pt x="1573" y="133"/>
                  </a:moveTo>
                  <a:cubicBezTo>
                    <a:pt x="1675" y="133"/>
                    <a:pt x="1762" y="168"/>
                    <a:pt x="1870" y="242"/>
                  </a:cubicBezTo>
                  <a:cubicBezTo>
                    <a:pt x="2440" y="631"/>
                    <a:pt x="2975" y="1088"/>
                    <a:pt x="3486" y="1550"/>
                  </a:cubicBezTo>
                  <a:cubicBezTo>
                    <a:pt x="4441" y="2419"/>
                    <a:pt x="5369" y="3309"/>
                    <a:pt x="6102" y="4378"/>
                  </a:cubicBezTo>
                  <a:cubicBezTo>
                    <a:pt x="6322" y="4700"/>
                    <a:pt x="6591" y="5050"/>
                    <a:pt x="6359" y="5442"/>
                  </a:cubicBezTo>
                  <a:cubicBezTo>
                    <a:pt x="6186" y="5734"/>
                    <a:pt x="5880" y="5965"/>
                    <a:pt x="5617" y="6172"/>
                  </a:cubicBezTo>
                  <a:cubicBezTo>
                    <a:pt x="5325" y="6400"/>
                    <a:pt x="5013" y="6604"/>
                    <a:pt x="4687" y="6781"/>
                  </a:cubicBezTo>
                  <a:cubicBezTo>
                    <a:pt x="4533" y="6863"/>
                    <a:pt x="4351" y="6980"/>
                    <a:pt x="4171" y="6980"/>
                  </a:cubicBezTo>
                  <a:cubicBezTo>
                    <a:pt x="4169" y="6980"/>
                    <a:pt x="4166" y="6980"/>
                    <a:pt x="4164" y="6979"/>
                  </a:cubicBezTo>
                  <a:cubicBezTo>
                    <a:pt x="3903" y="6972"/>
                    <a:pt x="3776" y="6672"/>
                    <a:pt x="3654" y="6482"/>
                  </a:cubicBezTo>
                  <a:cubicBezTo>
                    <a:pt x="2810" y="5174"/>
                    <a:pt x="1966" y="3868"/>
                    <a:pt x="1124" y="2560"/>
                  </a:cubicBezTo>
                  <a:cubicBezTo>
                    <a:pt x="862" y="2154"/>
                    <a:pt x="532" y="1789"/>
                    <a:pt x="288" y="1375"/>
                  </a:cubicBezTo>
                  <a:cubicBezTo>
                    <a:pt x="183" y="1199"/>
                    <a:pt x="116" y="1057"/>
                    <a:pt x="255" y="887"/>
                  </a:cubicBezTo>
                  <a:cubicBezTo>
                    <a:pt x="383" y="732"/>
                    <a:pt x="553" y="608"/>
                    <a:pt x="718" y="498"/>
                  </a:cubicBezTo>
                  <a:cubicBezTo>
                    <a:pt x="923" y="361"/>
                    <a:pt x="1147" y="237"/>
                    <a:pt x="1384" y="165"/>
                  </a:cubicBezTo>
                  <a:cubicBezTo>
                    <a:pt x="1456" y="144"/>
                    <a:pt x="1517" y="133"/>
                    <a:pt x="1573" y="133"/>
                  </a:cubicBezTo>
                  <a:close/>
                  <a:moveTo>
                    <a:pt x="1594" y="1"/>
                  </a:moveTo>
                  <a:cubicBezTo>
                    <a:pt x="1577" y="1"/>
                    <a:pt x="1559" y="2"/>
                    <a:pt x="1541" y="4"/>
                  </a:cubicBezTo>
                  <a:cubicBezTo>
                    <a:pt x="1345" y="24"/>
                    <a:pt x="1154" y="111"/>
                    <a:pt x="980" y="199"/>
                  </a:cubicBezTo>
                  <a:cubicBezTo>
                    <a:pt x="758" y="313"/>
                    <a:pt x="546" y="452"/>
                    <a:pt x="356" y="613"/>
                  </a:cubicBezTo>
                  <a:cubicBezTo>
                    <a:pt x="243" y="710"/>
                    <a:pt x="94" y="837"/>
                    <a:pt x="51" y="988"/>
                  </a:cubicBezTo>
                  <a:cubicBezTo>
                    <a:pt x="1" y="1163"/>
                    <a:pt x="128" y="1359"/>
                    <a:pt x="217" y="1498"/>
                  </a:cubicBezTo>
                  <a:cubicBezTo>
                    <a:pt x="351" y="1710"/>
                    <a:pt x="511" y="1905"/>
                    <a:pt x="664" y="2103"/>
                  </a:cubicBezTo>
                  <a:cubicBezTo>
                    <a:pt x="892" y="2397"/>
                    <a:pt x="1080" y="2721"/>
                    <a:pt x="1281" y="3033"/>
                  </a:cubicBezTo>
                  <a:cubicBezTo>
                    <a:pt x="1526" y="3412"/>
                    <a:pt x="1769" y="3791"/>
                    <a:pt x="2014" y="4168"/>
                  </a:cubicBezTo>
                  <a:cubicBezTo>
                    <a:pt x="2510" y="4937"/>
                    <a:pt x="3006" y="5705"/>
                    <a:pt x="3501" y="6475"/>
                  </a:cubicBezTo>
                  <a:cubicBezTo>
                    <a:pt x="3661" y="6721"/>
                    <a:pt x="3818" y="7103"/>
                    <a:pt x="4162" y="7103"/>
                  </a:cubicBezTo>
                  <a:cubicBezTo>
                    <a:pt x="4163" y="7103"/>
                    <a:pt x="4164" y="7103"/>
                    <a:pt x="4165" y="7103"/>
                  </a:cubicBezTo>
                  <a:cubicBezTo>
                    <a:pt x="4501" y="7100"/>
                    <a:pt x="4857" y="6838"/>
                    <a:pt x="5129" y="6667"/>
                  </a:cubicBezTo>
                  <a:cubicBezTo>
                    <a:pt x="5452" y="6464"/>
                    <a:pt x="5757" y="6233"/>
                    <a:pt x="6042" y="5978"/>
                  </a:cubicBezTo>
                  <a:cubicBezTo>
                    <a:pt x="6278" y="5767"/>
                    <a:pt x="6553" y="5509"/>
                    <a:pt x="6582" y="5173"/>
                  </a:cubicBezTo>
                  <a:cubicBezTo>
                    <a:pt x="6614" y="4792"/>
                    <a:pt x="6299" y="4437"/>
                    <a:pt x="6093" y="4148"/>
                  </a:cubicBezTo>
                  <a:cubicBezTo>
                    <a:pt x="5872" y="3836"/>
                    <a:pt x="5635" y="3534"/>
                    <a:pt x="5383" y="3247"/>
                  </a:cubicBezTo>
                  <a:cubicBezTo>
                    <a:pt x="4826" y="2608"/>
                    <a:pt x="4201" y="2033"/>
                    <a:pt x="3576" y="1462"/>
                  </a:cubicBezTo>
                  <a:cubicBezTo>
                    <a:pt x="3576" y="1462"/>
                    <a:pt x="3575" y="1462"/>
                    <a:pt x="3575" y="1461"/>
                  </a:cubicBezTo>
                  <a:lnTo>
                    <a:pt x="3575" y="1461"/>
                  </a:lnTo>
                  <a:cubicBezTo>
                    <a:pt x="3065" y="999"/>
                    <a:pt x="2532" y="549"/>
                    <a:pt x="1965" y="155"/>
                  </a:cubicBezTo>
                  <a:cubicBezTo>
                    <a:pt x="1841" y="69"/>
                    <a:pt x="1739" y="1"/>
                    <a:pt x="1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897;p69"/>
            <p:cNvSpPr/>
            <p:nvPr/>
          </p:nvSpPr>
          <p:spPr>
            <a:xfrm>
              <a:off x="5728100" y="4687475"/>
              <a:ext cx="228000" cy="78225"/>
            </a:xfrm>
            <a:custGeom>
              <a:avLst/>
              <a:gdLst/>
              <a:ahLst/>
              <a:cxnLst/>
              <a:rect l="l" t="t" r="r" b="b"/>
              <a:pathLst>
                <a:path w="9120" h="3129" extrusionOk="0">
                  <a:moveTo>
                    <a:pt x="7272" y="1"/>
                  </a:moveTo>
                  <a:cubicBezTo>
                    <a:pt x="4951" y="1"/>
                    <a:pt x="2631" y="398"/>
                    <a:pt x="444" y="1174"/>
                  </a:cubicBezTo>
                  <a:cubicBezTo>
                    <a:pt x="315" y="1220"/>
                    <a:pt x="180" y="1272"/>
                    <a:pt x="99" y="1384"/>
                  </a:cubicBezTo>
                  <a:cubicBezTo>
                    <a:pt x="0" y="1520"/>
                    <a:pt x="15" y="1705"/>
                    <a:pt x="39" y="1872"/>
                  </a:cubicBezTo>
                  <a:cubicBezTo>
                    <a:pt x="93" y="2235"/>
                    <a:pt x="180" y="2592"/>
                    <a:pt x="298" y="2940"/>
                  </a:cubicBezTo>
                  <a:cubicBezTo>
                    <a:pt x="317" y="2998"/>
                    <a:pt x="341" y="3060"/>
                    <a:pt x="391" y="3096"/>
                  </a:cubicBezTo>
                  <a:cubicBezTo>
                    <a:pt x="422" y="3119"/>
                    <a:pt x="456" y="3128"/>
                    <a:pt x="491" y="3128"/>
                  </a:cubicBezTo>
                  <a:cubicBezTo>
                    <a:pt x="579" y="3128"/>
                    <a:pt x="676" y="3069"/>
                    <a:pt x="754" y="3014"/>
                  </a:cubicBezTo>
                  <a:cubicBezTo>
                    <a:pt x="1891" y="2193"/>
                    <a:pt x="3277" y="1776"/>
                    <a:pt x="4664" y="1573"/>
                  </a:cubicBezTo>
                  <a:cubicBezTo>
                    <a:pt x="6051" y="1369"/>
                    <a:pt x="7460" y="1365"/>
                    <a:pt x="8861" y="1292"/>
                  </a:cubicBezTo>
                  <a:cubicBezTo>
                    <a:pt x="8919" y="1290"/>
                    <a:pt x="8981" y="1285"/>
                    <a:pt x="9024" y="1247"/>
                  </a:cubicBezTo>
                  <a:cubicBezTo>
                    <a:pt x="9120" y="1167"/>
                    <a:pt x="9068" y="1015"/>
                    <a:pt x="9008" y="906"/>
                  </a:cubicBezTo>
                  <a:cubicBezTo>
                    <a:pt x="8863" y="637"/>
                    <a:pt x="8716" y="368"/>
                    <a:pt x="8570" y="98"/>
                  </a:cubicBezTo>
                  <a:lnTo>
                    <a:pt x="8461" y="36"/>
                  </a:lnTo>
                  <a:cubicBezTo>
                    <a:pt x="8065" y="12"/>
                    <a:pt x="7669" y="1"/>
                    <a:pt x="7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898;p69"/>
            <p:cNvSpPr/>
            <p:nvPr/>
          </p:nvSpPr>
          <p:spPr>
            <a:xfrm>
              <a:off x="5725550" y="4685950"/>
              <a:ext cx="232150" cy="81175"/>
            </a:xfrm>
            <a:custGeom>
              <a:avLst/>
              <a:gdLst/>
              <a:ahLst/>
              <a:cxnLst/>
              <a:rect l="l" t="t" r="r" b="b"/>
              <a:pathLst>
                <a:path w="9286" h="3247" extrusionOk="0">
                  <a:moveTo>
                    <a:pt x="7358" y="127"/>
                  </a:moveTo>
                  <a:cubicBezTo>
                    <a:pt x="7394" y="127"/>
                    <a:pt x="7429" y="127"/>
                    <a:pt x="7465" y="128"/>
                  </a:cubicBezTo>
                  <a:cubicBezTo>
                    <a:pt x="7647" y="129"/>
                    <a:pt x="7831" y="132"/>
                    <a:pt x="8013" y="138"/>
                  </a:cubicBezTo>
                  <a:cubicBezTo>
                    <a:pt x="8028" y="138"/>
                    <a:pt x="8044" y="139"/>
                    <a:pt x="8060" y="139"/>
                  </a:cubicBezTo>
                  <a:cubicBezTo>
                    <a:pt x="8128" y="139"/>
                    <a:pt x="8203" y="135"/>
                    <a:pt x="8278" y="135"/>
                  </a:cubicBezTo>
                  <a:cubicBezTo>
                    <a:pt x="8377" y="135"/>
                    <a:pt x="8475" y="141"/>
                    <a:pt x="8554" y="169"/>
                  </a:cubicBezTo>
                  <a:cubicBezTo>
                    <a:pt x="8675" y="210"/>
                    <a:pt x="8724" y="395"/>
                    <a:pt x="8781" y="498"/>
                  </a:cubicBezTo>
                  <a:cubicBezTo>
                    <a:pt x="8872" y="667"/>
                    <a:pt x="8964" y="834"/>
                    <a:pt x="9056" y="1003"/>
                  </a:cubicBezTo>
                  <a:cubicBezTo>
                    <a:pt x="9059" y="1008"/>
                    <a:pt x="9062" y="1012"/>
                    <a:pt x="9066" y="1016"/>
                  </a:cubicBezTo>
                  <a:lnTo>
                    <a:pt x="9066" y="1016"/>
                  </a:lnTo>
                  <a:cubicBezTo>
                    <a:pt x="9082" y="1045"/>
                    <a:pt x="9105" y="1085"/>
                    <a:pt x="9103" y="1112"/>
                  </a:cubicBezTo>
                  <a:cubicBezTo>
                    <a:pt x="9100" y="1157"/>
                    <a:pt x="9012" y="1266"/>
                    <a:pt x="8961" y="1291"/>
                  </a:cubicBezTo>
                  <a:cubicBezTo>
                    <a:pt x="8936" y="1303"/>
                    <a:pt x="8898" y="1306"/>
                    <a:pt x="8858" y="1306"/>
                  </a:cubicBezTo>
                  <a:cubicBezTo>
                    <a:pt x="8813" y="1306"/>
                    <a:pt x="8765" y="1302"/>
                    <a:pt x="8731" y="1302"/>
                  </a:cubicBezTo>
                  <a:cubicBezTo>
                    <a:pt x="8726" y="1302"/>
                    <a:pt x="8723" y="1302"/>
                    <a:pt x="8719" y="1302"/>
                  </a:cubicBezTo>
                  <a:lnTo>
                    <a:pt x="8193" y="1326"/>
                  </a:lnTo>
                  <a:cubicBezTo>
                    <a:pt x="7843" y="1340"/>
                    <a:pt x="7492" y="1353"/>
                    <a:pt x="7141" y="1369"/>
                  </a:cubicBezTo>
                  <a:cubicBezTo>
                    <a:pt x="6467" y="1400"/>
                    <a:pt x="5795" y="1442"/>
                    <a:pt x="5125" y="1524"/>
                  </a:cubicBezTo>
                  <a:cubicBezTo>
                    <a:pt x="3945" y="1669"/>
                    <a:pt x="2767" y="1946"/>
                    <a:pt x="1703" y="2488"/>
                  </a:cubicBezTo>
                  <a:cubicBezTo>
                    <a:pt x="1438" y="2622"/>
                    <a:pt x="1183" y="2772"/>
                    <a:pt x="940" y="2941"/>
                  </a:cubicBezTo>
                  <a:cubicBezTo>
                    <a:pt x="887" y="2977"/>
                    <a:pt x="833" y="3030"/>
                    <a:pt x="775" y="3058"/>
                  </a:cubicBezTo>
                  <a:cubicBezTo>
                    <a:pt x="731" y="3078"/>
                    <a:pt x="725" y="3089"/>
                    <a:pt x="714" y="3089"/>
                  </a:cubicBezTo>
                  <a:cubicBezTo>
                    <a:pt x="702" y="3089"/>
                    <a:pt x="683" y="3073"/>
                    <a:pt x="591" y="3038"/>
                  </a:cubicBezTo>
                  <a:cubicBezTo>
                    <a:pt x="411" y="2968"/>
                    <a:pt x="488" y="3019"/>
                    <a:pt x="433" y="2913"/>
                  </a:cubicBezTo>
                  <a:cubicBezTo>
                    <a:pt x="361" y="2769"/>
                    <a:pt x="333" y="2578"/>
                    <a:pt x="296" y="2421"/>
                  </a:cubicBezTo>
                  <a:cubicBezTo>
                    <a:pt x="222" y="2111"/>
                    <a:pt x="38" y="1574"/>
                    <a:pt x="386" y="1374"/>
                  </a:cubicBezTo>
                  <a:cubicBezTo>
                    <a:pt x="657" y="1218"/>
                    <a:pt x="1008" y="1144"/>
                    <a:pt x="1304" y="1051"/>
                  </a:cubicBezTo>
                  <a:cubicBezTo>
                    <a:pt x="2583" y="652"/>
                    <a:pt x="3903" y="380"/>
                    <a:pt x="5235" y="240"/>
                  </a:cubicBezTo>
                  <a:cubicBezTo>
                    <a:pt x="5940" y="166"/>
                    <a:pt x="6649" y="127"/>
                    <a:pt x="7358" y="127"/>
                  </a:cubicBezTo>
                  <a:close/>
                  <a:moveTo>
                    <a:pt x="7364" y="0"/>
                  </a:moveTo>
                  <a:cubicBezTo>
                    <a:pt x="6759" y="0"/>
                    <a:pt x="6153" y="27"/>
                    <a:pt x="5549" y="81"/>
                  </a:cubicBezTo>
                  <a:cubicBezTo>
                    <a:pt x="4022" y="218"/>
                    <a:pt x="2508" y="526"/>
                    <a:pt x="1049" y="998"/>
                  </a:cubicBezTo>
                  <a:cubicBezTo>
                    <a:pt x="784" y="1085"/>
                    <a:pt x="400" y="1150"/>
                    <a:pt x="195" y="1356"/>
                  </a:cubicBezTo>
                  <a:cubicBezTo>
                    <a:pt x="0" y="1553"/>
                    <a:pt x="64" y="1861"/>
                    <a:pt x="107" y="2104"/>
                  </a:cubicBezTo>
                  <a:cubicBezTo>
                    <a:pt x="138" y="2285"/>
                    <a:pt x="178" y="2464"/>
                    <a:pt x="225" y="2641"/>
                  </a:cubicBezTo>
                  <a:cubicBezTo>
                    <a:pt x="266" y="2795"/>
                    <a:pt x="299" y="2980"/>
                    <a:pt x="382" y="3118"/>
                  </a:cubicBezTo>
                  <a:cubicBezTo>
                    <a:pt x="438" y="3212"/>
                    <a:pt x="510" y="3246"/>
                    <a:pt x="588" y="3246"/>
                  </a:cubicBezTo>
                  <a:cubicBezTo>
                    <a:pt x="698" y="3246"/>
                    <a:pt x="818" y="3176"/>
                    <a:pt x="917" y="3108"/>
                  </a:cubicBezTo>
                  <a:cubicBezTo>
                    <a:pt x="2125" y="2263"/>
                    <a:pt x="3558" y="1852"/>
                    <a:pt x="5007" y="1662"/>
                  </a:cubicBezTo>
                  <a:cubicBezTo>
                    <a:pt x="5889" y="1547"/>
                    <a:pt x="6779" y="1507"/>
                    <a:pt x="7668" y="1470"/>
                  </a:cubicBezTo>
                  <a:cubicBezTo>
                    <a:pt x="8110" y="1452"/>
                    <a:pt x="8583" y="1480"/>
                    <a:pt x="9021" y="1410"/>
                  </a:cubicBezTo>
                  <a:cubicBezTo>
                    <a:pt x="9286" y="1369"/>
                    <a:pt x="9262" y="1134"/>
                    <a:pt x="9167" y="940"/>
                  </a:cubicBezTo>
                  <a:lnTo>
                    <a:pt x="9167" y="940"/>
                  </a:lnTo>
                  <a:cubicBezTo>
                    <a:pt x="9167" y="939"/>
                    <a:pt x="9166" y="937"/>
                    <a:pt x="9165" y="936"/>
                  </a:cubicBezTo>
                  <a:lnTo>
                    <a:pt x="9165" y="936"/>
                  </a:lnTo>
                  <a:cubicBezTo>
                    <a:pt x="9165" y="936"/>
                    <a:pt x="9165" y="936"/>
                    <a:pt x="9165" y="936"/>
                  </a:cubicBezTo>
                  <a:cubicBezTo>
                    <a:pt x="9164" y="934"/>
                    <a:pt x="9164" y="933"/>
                    <a:pt x="9163" y="931"/>
                  </a:cubicBezTo>
                  <a:lnTo>
                    <a:pt x="9163" y="931"/>
                  </a:lnTo>
                  <a:lnTo>
                    <a:pt x="8910" y="465"/>
                  </a:lnTo>
                  <a:cubicBezTo>
                    <a:pt x="8848" y="351"/>
                    <a:pt x="8794" y="179"/>
                    <a:pt x="8693" y="99"/>
                  </a:cubicBezTo>
                  <a:cubicBezTo>
                    <a:pt x="8628" y="45"/>
                    <a:pt x="8566" y="35"/>
                    <a:pt x="8485" y="30"/>
                  </a:cubicBezTo>
                  <a:cubicBezTo>
                    <a:pt x="8276" y="17"/>
                    <a:pt x="8068" y="11"/>
                    <a:pt x="7858" y="6"/>
                  </a:cubicBezTo>
                  <a:cubicBezTo>
                    <a:pt x="7694" y="2"/>
                    <a:pt x="7529" y="0"/>
                    <a:pt x="7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899;p69"/>
            <p:cNvSpPr/>
            <p:nvPr/>
          </p:nvSpPr>
          <p:spPr>
            <a:xfrm>
              <a:off x="5490025" y="4584375"/>
              <a:ext cx="120000" cy="123825"/>
            </a:xfrm>
            <a:custGeom>
              <a:avLst/>
              <a:gdLst/>
              <a:ahLst/>
              <a:cxnLst/>
              <a:rect l="l" t="t" r="r" b="b"/>
              <a:pathLst>
                <a:path w="4800" h="4953" extrusionOk="0">
                  <a:moveTo>
                    <a:pt x="2728" y="0"/>
                  </a:moveTo>
                  <a:cubicBezTo>
                    <a:pt x="2640" y="0"/>
                    <a:pt x="2547" y="6"/>
                    <a:pt x="2467" y="45"/>
                  </a:cubicBezTo>
                  <a:cubicBezTo>
                    <a:pt x="2385" y="84"/>
                    <a:pt x="2320" y="154"/>
                    <a:pt x="2261" y="223"/>
                  </a:cubicBezTo>
                  <a:cubicBezTo>
                    <a:pt x="1543" y="1057"/>
                    <a:pt x="1046" y="2054"/>
                    <a:pt x="557" y="3038"/>
                  </a:cubicBezTo>
                  <a:cubicBezTo>
                    <a:pt x="282" y="3591"/>
                    <a:pt x="0" y="4174"/>
                    <a:pt x="37" y="4790"/>
                  </a:cubicBezTo>
                  <a:cubicBezTo>
                    <a:pt x="426" y="4898"/>
                    <a:pt x="829" y="4952"/>
                    <a:pt x="1233" y="4952"/>
                  </a:cubicBezTo>
                  <a:cubicBezTo>
                    <a:pt x="1494" y="4952"/>
                    <a:pt x="1755" y="4930"/>
                    <a:pt x="2012" y="4884"/>
                  </a:cubicBezTo>
                  <a:cubicBezTo>
                    <a:pt x="2112" y="4866"/>
                    <a:pt x="2259" y="4346"/>
                    <a:pt x="2334" y="4003"/>
                  </a:cubicBezTo>
                  <a:lnTo>
                    <a:pt x="2359" y="3858"/>
                  </a:lnTo>
                  <a:cubicBezTo>
                    <a:pt x="2866" y="2547"/>
                    <a:pt x="3715" y="1372"/>
                    <a:pt x="4799" y="480"/>
                  </a:cubicBezTo>
                  <a:cubicBezTo>
                    <a:pt x="4164" y="181"/>
                    <a:pt x="3465" y="16"/>
                    <a:pt x="2763" y="0"/>
                  </a:cubicBezTo>
                  <a:cubicBezTo>
                    <a:pt x="2751" y="0"/>
                    <a:pt x="2740" y="0"/>
                    <a:pt x="27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900;p69"/>
            <p:cNvSpPr/>
            <p:nvPr/>
          </p:nvSpPr>
          <p:spPr>
            <a:xfrm>
              <a:off x="5488525" y="4582450"/>
              <a:ext cx="123400" cy="127325"/>
            </a:xfrm>
            <a:custGeom>
              <a:avLst/>
              <a:gdLst/>
              <a:ahLst/>
              <a:cxnLst/>
              <a:rect l="l" t="t" r="r" b="b"/>
              <a:pathLst>
                <a:path w="4936" h="5093" extrusionOk="0">
                  <a:moveTo>
                    <a:pt x="2905" y="125"/>
                  </a:moveTo>
                  <a:cubicBezTo>
                    <a:pt x="3178" y="125"/>
                    <a:pt x="3478" y="193"/>
                    <a:pt x="3705" y="240"/>
                  </a:cubicBezTo>
                  <a:cubicBezTo>
                    <a:pt x="4064" y="313"/>
                    <a:pt x="4412" y="427"/>
                    <a:pt x="4747" y="574"/>
                  </a:cubicBezTo>
                  <a:lnTo>
                    <a:pt x="4747" y="574"/>
                  </a:lnTo>
                  <a:cubicBezTo>
                    <a:pt x="3825" y="1358"/>
                    <a:pt x="3074" y="2336"/>
                    <a:pt x="2566" y="3436"/>
                  </a:cubicBezTo>
                  <a:cubicBezTo>
                    <a:pt x="2474" y="3638"/>
                    <a:pt x="2381" y="3836"/>
                    <a:pt x="2339" y="4054"/>
                  </a:cubicBezTo>
                  <a:cubicBezTo>
                    <a:pt x="2291" y="4300"/>
                    <a:pt x="2229" y="4571"/>
                    <a:pt x="2120" y="4797"/>
                  </a:cubicBezTo>
                  <a:cubicBezTo>
                    <a:pt x="2046" y="4949"/>
                    <a:pt x="1941" y="4925"/>
                    <a:pt x="1771" y="4943"/>
                  </a:cubicBezTo>
                  <a:cubicBezTo>
                    <a:pt x="1612" y="4960"/>
                    <a:pt x="1453" y="4968"/>
                    <a:pt x="1294" y="4968"/>
                  </a:cubicBezTo>
                  <a:cubicBezTo>
                    <a:pt x="1274" y="4968"/>
                    <a:pt x="1254" y="4968"/>
                    <a:pt x="1235" y="4967"/>
                  </a:cubicBezTo>
                  <a:cubicBezTo>
                    <a:pt x="870" y="4962"/>
                    <a:pt x="512" y="4910"/>
                    <a:pt x="161" y="4819"/>
                  </a:cubicBezTo>
                  <a:lnTo>
                    <a:pt x="161" y="4819"/>
                  </a:lnTo>
                  <a:cubicBezTo>
                    <a:pt x="146" y="3946"/>
                    <a:pt x="679" y="3112"/>
                    <a:pt x="1070" y="2360"/>
                  </a:cubicBezTo>
                  <a:cubicBezTo>
                    <a:pt x="1262" y="1991"/>
                    <a:pt x="1463" y="1627"/>
                    <a:pt x="1685" y="1275"/>
                  </a:cubicBezTo>
                  <a:cubicBezTo>
                    <a:pt x="1803" y="1089"/>
                    <a:pt x="1926" y="908"/>
                    <a:pt x="2056" y="732"/>
                  </a:cubicBezTo>
                  <a:cubicBezTo>
                    <a:pt x="2198" y="542"/>
                    <a:pt x="2352" y="300"/>
                    <a:pt x="2558" y="177"/>
                  </a:cubicBezTo>
                  <a:lnTo>
                    <a:pt x="2558" y="177"/>
                  </a:lnTo>
                  <a:cubicBezTo>
                    <a:pt x="2662" y="140"/>
                    <a:pt x="2781" y="125"/>
                    <a:pt x="2905" y="125"/>
                  </a:cubicBezTo>
                  <a:close/>
                  <a:moveTo>
                    <a:pt x="2895" y="0"/>
                  </a:moveTo>
                  <a:cubicBezTo>
                    <a:pt x="2761" y="0"/>
                    <a:pt x="2632" y="16"/>
                    <a:pt x="2517" y="59"/>
                  </a:cubicBezTo>
                  <a:lnTo>
                    <a:pt x="2517" y="59"/>
                  </a:lnTo>
                  <a:cubicBezTo>
                    <a:pt x="2510" y="60"/>
                    <a:pt x="2503" y="63"/>
                    <a:pt x="2496" y="67"/>
                  </a:cubicBezTo>
                  <a:cubicBezTo>
                    <a:pt x="2309" y="178"/>
                    <a:pt x="2178" y="370"/>
                    <a:pt x="2046" y="540"/>
                  </a:cubicBezTo>
                  <a:cubicBezTo>
                    <a:pt x="1916" y="707"/>
                    <a:pt x="1792" y="881"/>
                    <a:pt x="1677" y="1059"/>
                  </a:cubicBezTo>
                  <a:cubicBezTo>
                    <a:pt x="1414" y="1457"/>
                    <a:pt x="1182" y="1875"/>
                    <a:pt x="962" y="2297"/>
                  </a:cubicBezTo>
                  <a:cubicBezTo>
                    <a:pt x="555" y="3080"/>
                    <a:pt x="0" y="3952"/>
                    <a:pt x="36" y="4868"/>
                  </a:cubicBezTo>
                  <a:cubicBezTo>
                    <a:pt x="38" y="4895"/>
                    <a:pt x="55" y="4921"/>
                    <a:pt x="83" y="4929"/>
                  </a:cubicBezTo>
                  <a:cubicBezTo>
                    <a:pt x="435" y="5023"/>
                    <a:pt x="794" y="5081"/>
                    <a:pt x="1159" y="5091"/>
                  </a:cubicBezTo>
                  <a:cubicBezTo>
                    <a:pt x="1203" y="5092"/>
                    <a:pt x="1248" y="5093"/>
                    <a:pt x="1293" y="5093"/>
                  </a:cubicBezTo>
                  <a:cubicBezTo>
                    <a:pt x="1427" y="5093"/>
                    <a:pt x="1562" y="5087"/>
                    <a:pt x="1694" y="5076"/>
                  </a:cubicBezTo>
                  <a:cubicBezTo>
                    <a:pt x="1809" y="5065"/>
                    <a:pt x="2020" y="5071"/>
                    <a:pt x="2121" y="5010"/>
                  </a:cubicBezTo>
                  <a:cubicBezTo>
                    <a:pt x="2252" y="4931"/>
                    <a:pt x="2298" y="4685"/>
                    <a:pt x="2339" y="4551"/>
                  </a:cubicBezTo>
                  <a:cubicBezTo>
                    <a:pt x="2405" y="4335"/>
                    <a:pt x="2431" y="4102"/>
                    <a:pt x="2507" y="3889"/>
                  </a:cubicBezTo>
                  <a:cubicBezTo>
                    <a:pt x="2725" y="3262"/>
                    <a:pt x="3092" y="2658"/>
                    <a:pt x="3478" y="2122"/>
                  </a:cubicBezTo>
                  <a:cubicBezTo>
                    <a:pt x="3888" y="1556"/>
                    <a:pt x="4369" y="1047"/>
                    <a:pt x="4906" y="602"/>
                  </a:cubicBezTo>
                  <a:cubicBezTo>
                    <a:pt x="4936" y="577"/>
                    <a:pt x="4928" y="519"/>
                    <a:pt x="4893" y="504"/>
                  </a:cubicBezTo>
                  <a:cubicBezTo>
                    <a:pt x="4501" y="322"/>
                    <a:pt x="4089" y="185"/>
                    <a:pt x="3664" y="104"/>
                  </a:cubicBezTo>
                  <a:cubicBezTo>
                    <a:pt x="3436" y="61"/>
                    <a:pt x="3156" y="0"/>
                    <a:pt x="2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901;p69"/>
            <p:cNvSpPr/>
            <p:nvPr/>
          </p:nvSpPr>
          <p:spPr>
            <a:xfrm>
              <a:off x="5157550" y="4616975"/>
              <a:ext cx="94200" cy="117625"/>
            </a:xfrm>
            <a:custGeom>
              <a:avLst/>
              <a:gdLst/>
              <a:ahLst/>
              <a:cxnLst/>
              <a:rect l="l" t="t" r="r" b="b"/>
              <a:pathLst>
                <a:path w="3768" h="4705" extrusionOk="0">
                  <a:moveTo>
                    <a:pt x="3464" y="1"/>
                  </a:moveTo>
                  <a:cubicBezTo>
                    <a:pt x="3405" y="1"/>
                    <a:pt x="3343" y="7"/>
                    <a:pt x="3287" y="14"/>
                  </a:cubicBezTo>
                  <a:cubicBezTo>
                    <a:pt x="2192" y="159"/>
                    <a:pt x="1096" y="304"/>
                    <a:pt x="1" y="448"/>
                  </a:cubicBezTo>
                  <a:cubicBezTo>
                    <a:pt x="303" y="1439"/>
                    <a:pt x="605" y="2430"/>
                    <a:pt x="907" y="3420"/>
                  </a:cubicBezTo>
                  <a:cubicBezTo>
                    <a:pt x="999" y="3723"/>
                    <a:pt x="1179" y="4616"/>
                    <a:pt x="1563" y="4695"/>
                  </a:cubicBezTo>
                  <a:cubicBezTo>
                    <a:pt x="1592" y="4701"/>
                    <a:pt x="1626" y="4704"/>
                    <a:pt x="1663" y="4704"/>
                  </a:cubicBezTo>
                  <a:cubicBezTo>
                    <a:pt x="1896" y="4704"/>
                    <a:pt x="2253" y="4592"/>
                    <a:pt x="2437" y="4528"/>
                  </a:cubicBezTo>
                  <a:cubicBezTo>
                    <a:pt x="2732" y="4424"/>
                    <a:pt x="2947" y="4445"/>
                    <a:pt x="3067" y="4147"/>
                  </a:cubicBezTo>
                  <a:cubicBezTo>
                    <a:pt x="3185" y="3850"/>
                    <a:pt x="3339" y="2181"/>
                    <a:pt x="3526" y="1472"/>
                  </a:cubicBezTo>
                  <a:cubicBezTo>
                    <a:pt x="3633" y="1068"/>
                    <a:pt x="3767" y="664"/>
                    <a:pt x="3762" y="254"/>
                  </a:cubicBezTo>
                  <a:cubicBezTo>
                    <a:pt x="3762" y="187"/>
                    <a:pt x="3755" y="114"/>
                    <a:pt x="3694" y="63"/>
                  </a:cubicBezTo>
                  <a:cubicBezTo>
                    <a:pt x="3638" y="15"/>
                    <a:pt x="3553" y="1"/>
                    <a:pt x="3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902;p69"/>
            <p:cNvSpPr/>
            <p:nvPr/>
          </p:nvSpPr>
          <p:spPr>
            <a:xfrm>
              <a:off x="5155725" y="4615375"/>
              <a:ext cx="98400" cy="120825"/>
            </a:xfrm>
            <a:custGeom>
              <a:avLst/>
              <a:gdLst/>
              <a:ahLst/>
              <a:cxnLst/>
              <a:rect l="l" t="t" r="r" b="b"/>
              <a:pathLst>
                <a:path w="3936" h="4833" extrusionOk="0">
                  <a:moveTo>
                    <a:pt x="3523" y="125"/>
                  </a:moveTo>
                  <a:cubicBezTo>
                    <a:pt x="3592" y="125"/>
                    <a:pt x="3659" y="136"/>
                    <a:pt x="3720" y="170"/>
                  </a:cubicBezTo>
                  <a:lnTo>
                    <a:pt x="3720" y="170"/>
                  </a:lnTo>
                  <a:cubicBezTo>
                    <a:pt x="3720" y="171"/>
                    <a:pt x="3721" y="171"/>
                    <a:pt x="3721" y="171"/>
                  </a:cubicBezTo>
                  <a:cubicBezTo>
                    <a:pt x="3860" y="332"/>
                    <a:pt x="3737" y="733"/>
                    <a:pt x="3697" y="911"/>
                  </a:cubicBezTo>
                  <a:cubicBezTo>
                    <a:pt x="3649" y="1128"/>
                    <a:pt x="3583" y="1340"/>
                    <a:pt x="3528" y="1553"/>
                  </a:cubicBezTo>
                  <a:cubicBezTo>
                    <a:pt x="3464" y="1811"/>
                    <a:pt x="3421" y="2074"/>
                    <a:pt x="3381" y="2336"/>
                  </a:cubicBezTo>
                  <a:cubicBezTo>
                    <a:pt x="3295" y="2877"/>
                    <a:pt x="3242" y="3425"/>
                    <a:pt x="3136" y="3964"/>
                  </a:cubicBezTo>
                  <a:cubicBezTo>
                    <a:pt x="3088" y="4209"/>
                    <a:pt x="3006" y="4378"/>
                    <a:pt x="2744" y="4456"/>
                  </a:cubicBezTo>
                  <a:cubicBezTo>
                    <a:pt x="2443" y="4547"/>
                    <a:pt x="2135" y="4673"/>
                    <a:pt x="1819" y="4702"/>
                  </a:cubicBezTo>
                  <a:cubicBezTo>
                    <a:pt x="1805" y="4703"/>
                    <a:pt x="1790" y="4703"/>
                    <a:pt x="1776" y="4703"/>
                  </a:cubicBezTo>
                  <a:cubicBezTo>
                    <a:pt x="1257" y="4703"/>
                    <a:pt x="1152" y="3855"/>
                    <a:pt x="1038" y="3467"/>
                  </a:cubicBezTo>
                  <a:cubicBezTo>
                    <a:pt x="754" y="2497"/>
                    <a:pt x="449" y="1531"/>
                    <a:pt x="154" y="563"/>
                  </a:cubicBezTo>
                  <a:lnTo>
                    <a:pt x="154" y="563"/>
                  </a:lnTo>
                  <a:cubicBezTo>
                    <a:pt x="742" y="486"/>
                    <a:pt x="1332" y="408"/>
                    <a:pt x="1922" y="329"/>
                  </a:cubicBezTo>
                  <a:lnTo>
                    <a:pt x="2825" y="209"/>
                  </a:lnTo>
                  <a:cubicBezTo>
                    <a:pt x="2976" y="190"/>
                    <a:pt x="3127" y="169"/>
                    <a:pt x="3278" y="151"/>
                  </a:cubicBezTo>
                  <a:cubicBezTo>
                    <a:pt x="3356" y="140"/>
                    <a:pt x="3440" y="125"/>
                    <a:pt x="3523" y="125"/>
                  </a:cubicBezTo>
                  <a:close/>
                  <a:moveTo>
                    <a:pt x="3514" y="0"/>
                  </a:moveTo>
                  <a:cubicBezTo>
                    <a:pt x="3379" y="0"/>
                    <a:pt x="3240" y="32"/>
                    <a:pt x="3114" y="49"/>
                  </a:cubicBezTo>
                  <a:cubicBezTo>
                    <a:pt x="2772" y="94"/>
                    <a:pt x="2430" y="139"/>
                    <a:pt x="2087" y="184"/>
                  </a:cubicBezTo>
                  <a:cubicBezTo>
                    <a:pt x="1416" y="273"/>
                    <a:pt x="745" y="362"/>
                    <a:pt x="74" y="449"/>
                  </a:cubicBezTo>
                  <a:cubicBezTo>
                    <a:pt x="36" y="455"/>
                    <a:pt x="1" y="486"/>
                    <a:pt x="13" y="528"/>
                  </a:cubicBezTo>
                  <a:cubicBezTo>
                    <a:pt x="317" y="1527"/>
                    <a:pt x="636" y="2523"/>
                    <a:pt x="926" y="3527"/>
                  </a:cubicBezTo>
                  <a:cubicBezTo>
                    <a:pt x="1039" y="3917"/>
                    <a:pt x="1156" y="4758"/>
                    <a:pt x="1667" y="4825"/>
                  </a:cubicBezTo>
                  <a:cubicBezTo>
                    <a:pt x="1703" y="4830"/>
                    <a:pt x="1740" y="4832"/>
                    <a:pt x="1777" y="4832"/>
                  </a:cubicBezTo>
                  <a:cubicBezTo>
                    <a:pt x="2067" y="4832"/>
                    <a:pt x="2365" y="4697"/>
                    <a:pt x="2632" y="4617"/>
                  </a:cubicBezTo>
                  <a:cubicBezTo>
                    <a:pt x="2889" y="4541"/>
                    <a:pt x="3112" y="4480"/>
                    <a:pt x="3207" y="4201"/>
                  </a:cubicBezTo>
                  <a:cubicBezTo>
                    <a:pt x="3280" y="3986"/>
                    <a:pt x="3299" y="3748"/>
                    <a:pt x="3332" y="3527"/>
                  </a:cubicBezTo>
                  <a:cubicBezTo>
                    <a:pt x="3384" y="3176"/>
                    <a:pt x="3430" y="2826"/>
                    <a:pt x="3484" y="2476"/>
                  </a:cubicBezTo>
                  <a:cubicBezTo>
                    <a:pt x="3536" y="2126"/>
                    <a:pt x="3596" y="1779"/>
                    <a:pt x="3688" y="1438"/>
                  </a:cubicBezTo>
                  <a:cubicBezTo>
                    <a:pt x="3760" y="1172"/>
                    <a:pt x="3839" y="905"/>
                    <a:pt x="3875" y="631"/>
                  </a:cubicBezTo>
                  <a:cubicBezTo>
                    <a:pt x="3898" y="453"/>
                    <a:pt x="3936" y="246"/>
                    <a:pt x="3821" y="97"/>
                  </a:cubicBezTo>
                  <a:lnTo>
                    <a:pt x="3821" y="97"/>
                  </a:lnTo>
                  <a:cubicBezTo>
                    <a:pt x="3817" y="89"/>
                    <a:pt x="3811" y="82"/>
                    <a:pt x="3803" y="76"/>
                  </a:cubicBezTo>
                  <a:lnTo>
                    <a:pt x="3803" y="76"/>
                  </a:lnTo>
                  <a:cubicBezTo>
                    <a:pt x="3798" y="71"/>
                    <a:pt x="3792" y="68"/>
                    <a:pt x="3787" y="66"/>
                  </a:cubicBezTo>
                  <a:lnTo>
                    <a:pt x="3787" y="66"/>
                  </a:lnTo>
                  <a:cubicBezTo>
                    <a:pt x="3704" y="16"/>
                    <a:pt x="3610" y="0"/>
                    <a:pt x="3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903;p69"/>
            <p:cNvSpPr/>
            <p:nvPr/>
          </p:nvSpPr>
          <p:spPr>
            <a:xfrm>
              <a:off x="4990450" y="4871350"/>
              <a:ext cx="193250" cy="103875"/>
            </a:xfrm>
            <a:custGeom>
              <a:avLst/>
              <a:gdLst/>
              <a:ahLst/>
              <a:cxnLst/>
              <a:rect l="l" t="t" r="r" b="b"/>
              <a:pathLst>
                <a:path w="7730" h="4155" extrusionOk="0">
                  <a:moveTo>
                    <a:pt x="7322" y="1"/>
                  </a:moveTo>
                  <a:cubicBezTo>
                    <a:pt x="4787" y="436"/>
                    <a:pt x="2315" y="1229"/>
                    <a:pt x="1" y="2350"/>
                  </a:cubicBezTo>
                  <a:cubicBezTo>
                    <a:pt x="275" y="2984"/>
                    <a:pt x="614" y="3591"/>
                    <a:pt x="1013" y="4155"/>
                  </a:cubicBezTo>
                  <a:cubicBezTo>
                    <a:pt x="3041" y="3048"/>
                    <a:pt x="5165" y="2120"/>
                    <a:pt x="7355" y="1383"/>
                  </a:cubicBezTo>
                  <a:cubicBezTo>
                    <a:pt x="7430" y="1357"/>
                    <a:pt x="7636" y="1329"/>
                    <a:pt x="7679" y="1262"/>
                  </a:cubicBezTo>
                  <a:cubicBezTo>
                    <a:pt x="7730" y="1186"/>
                    <a:pt x="7674" y="1085"/>
                    <a:pt x="7658" y="996"/>
                  </a:cubicBezTo>
                  <a:cubicBezTo>
                    <a:pt x="7602" y="677"/>
                    <a:pt x="7462" y="357"/>
                    <a:pt x="7404" y="38"/>
                  </a:cubicBezTo>
                  <a:lnTo>
                    <a:pt x="7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904;p69"/>
            <p:cNvSpPr/>
            <p:nvPr/>
          </p:nvSpPr>
          <p:spPr>
            <a:xfrm>
              <a:off x="4988825" y="4870025"/>
              <a:ext cx="196600" cy="106725"/>
            </a:xfrm>
            <a:custGeom>
              <a:avLst/>
              <a:gdLst/>
              <a:ahLst/>
              <a:cxnLst/>
              <a:rect l="l" t="t" r="r" b="b"/>
              <a:pathLst>
                <a:path w="7864" h="4269" extrusionOk="0">
                  <a:moveTo>
                    <a:pt x="7340" y="124"/>
                  </a:moveTo>
                  <a:cubicBezTo>
                    <a:pt x="7366" y="124"/>
                    <a:pt x="7391" y="127"/>
                    <a:pt x="7415" y="135"/>
                  </a:cubicBezTo>
                  <a:lnTo>
                    <a:pt x="7415" y="135"/>
                  </a:lnTo>
                  <a:cubicBezTo>
                    <a:pt x="7486" y="460"/>
                    <a:pt x="7658" y="791"/>
                    <a:pt x="7677" y="1120"/>
                  </a:cubicBezTo>
                  <a:cubicBezTo>
                    <a:pt x="7690" y="1337"/>
                    <a:pt x="7564" y="1328"/>
                    <a:pt x="7404" y="1375"/>
                  </a:cubicBezTo>
                  <a:cubicBezTo>
                    <a:pt x="7230" y="1425"/>
                    <a:pt x="7059" y="1492"/>
                    <a:pt x="6889" y="1553"/>
                  </a:cubicBezTo>
                  <a:cubicBezTo>
                    <a:pt x="6215" y="1790"/>
                    <a:pt x="5549" y="2045"/>
                    <a:pt x="4890" y="2318"/>
                  </a:cubicBezTo>
                  <a:cubicBezTo>
                    <a:pt x="3595" y="2855"/>
                    <a:pt x="2330" y="3458"/>
                    <a:pt x="1099" y="4127"/>
                  </a:cubicBezTo>
                  <a:lnTo>
                    <a:pt x="1099" y="4127"/>
                  </a:lnTo>
                  <a:cubicBezTo>
                    <a:pt x="729" y="3592"/>
                    <a:pt x="411" y="3027"/>
                    <a:pt x="147" y="2433"/>
                  </a:cubicBezTo>
                  <a:lnTo>
                    <a:pt x="147" y="2433"/>
                  </a:lnTo>
                  <a:cubicBezTo>
                    <a:pt x="1332" y="1865"/>
                    <a:pt x="2556" y="1379"/>
                    <a:pt x="3809" y="983"/>
                  </a:cubicBezTo>
                  <a:cubicBezTo>
                    <a:pt x="4422" y="791"/>
                    <a:pt x="5041" y="620"/>
                    <a:pt x="5667" y="470"/>
                  </a:cubicBezTo>
                  <a:cubicBezTo>
                    <a:pt x="5991" y="393"/>
                    <a:pt x="6318" y="321"/>
                    <a:pt x="6646" y="255"/>
                  </a:cubicBezTo>
                  <a:cubicBezTo>
                    <a:pt x="6796" y="224"/>
                    <a:pt x="6948" y="195"/>
                    <a:pt x="7100" y="167"/>
                  </a:cubicBezTo>
                  <a:cubicBezTo>
                    <a:pt x="7179" y="153"/>
                    <a:pt x="7262" y="124"/>
                    <a:pt x="7340" y="124"/>
                  </a:cubicBezTo>
                  <a:close/>
                  <a:moveTo>
                    <a:pt x="7316" y="1"/>
                  </a:moveTo>
                  <a:cubicBezTo>
                    <a:pt x="7158" y="1"/>
                    <a:pt x="6988" y="61"/>
                    <a:pt x="6840" y="90"/>
                  </a:cubicBezTo>
                  <a:cubicBezTo>
                    <a:pt x="6512" y="153"/>
                    <a:pt x="6184" y="223"/>
                    <a:pt x="5858" y="297"/>
                  </a:cubicBezTo>
                  <a:cubicBezTo>
                    <a:pt x="5182" y="453"/>
                    <a:pt x="4511" y="635"/>
                    <a:pt x="3849" y="841"/>
                  </a:cubicBezTo>
                  <a:cubicBezTo>
                    <a:pt x="2543" y="1248"/>
                    <a:pt x="1268" y="1754"/>
                    <a:pt x="36" y="2348"/>
                  </a:cubicBezTo>
                  <a:cubicBezTo>
                    <a:pt x="3" y="2363"/>
                    <a:pt x="1" y="2404"/>
                    <a:pt x="14" y="2433"/>
                  </a:cubicBezTo>
                  <a:cubicBezTo>
                    <a:pt x="291" y="3068"/>
                    <a:pt x="628" y="3671"/>
                    <a:pt x="1026" y="4238"/>
                  </a:cubicBezTo>
                  <a:cubicBezTo>
                    <a:pt x="1039" y="4257"/>
                    <a:pt x="1059" y="4268"/>
                    <a:pt x="1081" y="4268"/>
                  </a:cubicBezTo>
                  <a:cubicBezTo>
                    <a:pt x="1091" y="4268"/>
                    <a:pt x="1101" y="4266"/>
                    <a:pt x="1112" y="4259"/>
                  </a:cubicBezTo>
                  <a:cubicBezTo>
                    <a:pt x="2498" y="3505"/>
                    <a:pt x="3926" y="2831"/>
                    <a:pt x="5392" y="2246"/>
                  </a:cubicBezTo>
                  <a:cubicBezTo>
                    <a:pt x="6085" y="1970"/>
                    <a:pt x="6794" y="1669"/>
                    <a:pt x="7515" y="1475"/>
                  </a:cubicBezTo>
                  <a:cubicBezTo>
                    <a:pt x="7711" y="1421"/>
                    <a:pt x="7864" y="1379"/>
                    <a:pt x="7815" y="1142"/>
                  </a:cubicBezTo>
                  <a:cubicBezTo>
                    <a:pt x="7741" y="786"/>
                    <a:pt x="7606" y="445"/>
                    <a:pt x="7533" y="89"/>
                  </a:cubicBezTo>
                  <a:lnTo>
                    <a:pt x="7533" y="89"/>
                  </a:lnTo>
                  <a:cubicBezTo>
                    <a:pt x="7534" y="76"/>
                    <a:pt x="7531" y="63"/>
                    <a:pt x="7522" y="52"/>
                  </a:cubicBezTo>
                  <a:lnTo>
                    <a:pt x="7522" y="52"/>
                  </a:lnTo>
                  <a:cubicBezTo>
                    <a:pt x="7512" y="36"/>
                    <a:pt x="7496" y="29"/>
                    <a:pt x="7479" y="28"/>
                  </a:cubicBezTo>
                  <a:lnTo>
                    <a:pt x="7479" y="28"/>
                  </a:lnTo>
                  <a:cubicBezTo>
                    <a:pt x="7427" y="8"/>
                    <a:pt x="7372" y="1"/>
                    <a:pt x="7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905;p69"/>
            <p:cNvSpPr/>
            <p:nvPr/>
          </p:nvSpPr>
          <p:spPr>
            <a:xfrm>
              <a:off x="5342550" y="4955600"/>
              <a:ext cx="93550" cy="164500"/>
            </a:xfrm>
            <a:custGeom>
              <a:avLst/>
              <a:gdLst/>
              <a:ahLst/>
              <a:cxnLst/>
              <a:rect l="l" t="t" r="r" b="b"/>
              <a:pathLst>
                <a:path w="3742" h="6580" extrusionOk="0">
                  <a:moveTo>
                    <a:pt x="2476" y="0"/>
                  </a:moveTo>
                  <a:cubicBezTo>
                    <a:pt x="2354" y="0"/>
                    <a:pt x="2240" y="10"/>
                    <a:pt x="2179" y="77"/>
                  </a:cubicBezTo>
                  <a:cubicBezTo>
                    <a:pt x="2071" y="193"/>
                    <a:pt x="1850" y="910"/>
                    <a:pt x="1671" y="1300"/>
                  </a:cubicBezTo>
                  <a:cubicBezTo>
                    <a:pt x="1013" y="2741"/>
                    <a:pt x="468" y="4233"/>
                    <a:pt x="44" y="5758"/>
                  </a:cubicBezTo>
                  <a:cubicBezTo>
                    <a:pt x="21" y="5844"/>
                    <a:pt x="0" y="5943"/>
                    <a:pt x="53" y="6014"/>
                  </a:cubicBezTo>
                  <a:cubicBezTo>
                    <a:pt x="93" y="6066"/>
                    <a:pt x="161" y="6085"/>
                    <a:pt x="225" y="6101"/>
                  </a:cubicBezTo>
                  <a:cubicBezTo>
                    <a:pt x="882" y="6260"/>
                    <a:pt x="1540" y="6420"/>
                    <a:pt x="2198" y="6580"/>
                  </a:cubicBezTo>
                  <a:cubicBezTo>
                    <a:pt x="2786" y="4429"/>
                    <a:pt x="3301" y="2259"/>
                    <a:pt x="3741" y="73"/>
                  </a:cubicBezTo>
                  <a:lnTo>
                    <a:pt x="3741" y="73"/>
                  </a:lnTo>
                  <a:cubicBezTo>
                    <a:pt x="3739" y="83"/>
                    <a:pt x="3709" y="87"/>
                    <a:pt x="3659" y="87"/>
                  </a:cubicBezTo>
                  <a:cubicBezTo>
                    <a:pt x="3432" y="87"/>
                    <a:pt x="2805" y="1"/>
                    <a:pt x="2707" y="1"/>
                  </a:cubicBezTo>
                  <a:cubicBezTo>
                    <a:pt x="2705" y="1"/>
                    <a:pt x="2703" y="1"/>
                    <a:pt x="2701" y="1"/>
                  </a:cubicBezTo>
                  <a:cubicBezTo>
                    <a:pt x="2679" y="2"/>
                    <a:pt x="2656" y="2"/>
                    <a:pt x="2633" y="2"/>
                  </a:cubicBezTo>
                  <a:cubicBezTo>
                    <a:pt x="2582" y="2"/>
                    <a:pt x="2528" y="0"/>
                    <a:pt x="24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906;p69"/>
            <p:cNvSpPr/>
            <p:nvPr/>
          </p:nvSpPr>
          <p:spPr>
            <a:xfrm>
              <a:off x="5340250" y="4953650"/>
              <a:ext cx="97625" cy="167975"/>
            </a:xfrm>
            <a:custGeom>
              <a:avLst/>
              <a:gdLst/>
              <a:ahLst/>
              <a:cxnLst/>
              <a:rect l="l" t="t" r="r" b="b"/>
              <a:pathLst>
                <a:path w="3905" h="6719" extrusionOk="0">
                  <a:moveTo>
                    <a:pt x="2601" y="129"/>
                  </a:moveTo>
                  <a:cubicBezTo>
                    <a:pt x="2697" y="129"/>
                    <a:pt x="2794" y="140"/>
                    <a:pt x="2867" y="146"/>
                  </a:cubicBezTo>
                  <a:cubicBezTo>
                    <a:pt x="3004" y="156"/>
                    <a:pt x="3142" y="175"/>
                    <a:pt x="3280" y="189"/>
                  </a:cubicBezTo>
                  <a:cubicBezTo>
                    <a:pt x="3358" y="197"/>
                    <a:pt x="3544" y="242"/>
                    <a:pt x="3694" y="242"/>
                  </a:cubicBezTo>
                  <a:cubicBezTo>
                    <a:pt x="3714" y="242"/>
                    <a:pt x="3733" y="242"/>
                    <a:pt x="3752" y="240"/>
                  </a:cubicBezTo>
                  <a:lnTo>
                    <a:pt x="3752" y="240"/>
                  </a:lnTo>
                  <a:cubicBezTo>
                    <a:pt x="3319" y="2371"/>
                    <a:pt x="2818" y="4485"/>
                    <a:pt x="2246" y="6582"/>
                  </a:cubicBezTo>
                  <a:lnTo>
                    <a:pt x="2246" y="6582"/>
                  </a:lnTo>
                  <a:cubicBezTo>
                    <a:pt x="1899" y="6497"/>
                    <a:pt x="1550" y="6413"/>
                    <a:pt x="1203" y="6329"/>
                  </a:cubicBezTo>
                  <a:cubicBezTo>
                    <a:pt x="1019" y="6284"/>
                    <a:pt x="834" y="6239"/>
                    <a:pt x="650" y="6195"/>
                  </a:cubicBezTo>
                  <a:cubicBezTo>
                    <a:pt x="437" y="6144"/>
                    <a:pt x="176" y="6149"/>
                    <a:pt x="198" y="5855"/>
                  </a:cubicBezTo>
                  <a:cubicBezTo>
                    <a:pt x="211" y="5682"/>
                    <a:pt x="302" y="5488"/>
                    <a:pt x="351" y="5323"/>
                  </a:cubicBezTo>
                  <a:cubicBezTo>
                    <a:pt x="404" y="5146"/>
                    <a:pt x="458" y="4969"/>
                    <a:pt x="515" y="4794"/>
                  </a:cubicBezTo>
                  <a:cubicBezTo>
                    <a:pt x="631" y="4429"/>
                    <a:pt x="753" y="4066"/>
                    <a:pt x="884" y="3706"/>
                  </a:cubicBezTo>
                  <a:cubicBezTo>
                    <a:pt x="1141" y="2991"/>
                    <a:pt x="1426" y="2286"/>
                    <a:pt x="1737" y="1593"/>
                  </a:cubicBezTo>
                  <a:cubicBezTo>
                    <a:pt x="1848" y="1346"/>
                    <a:pt x="1950" y="1100"/>
                    <a:pt x="2044" y="848"/>
                  </a:cubicBezTo>
                  <a:cubicBezTo>
                    <a:pt x="2118" y="647"/>
                    <a:pt x="2180" y="371"/>
                    <a:pt x="2317" y="199"/>
                  </a:cubicBezTo>
                  <a:cubicBezTo>
                    <a:pt x="2318" y="199"/>
                    <a:pt x="2318" y="198"/>
                    <a:pt x="2319" y="197"/>
                  </a:cubicBezTo>
                  <a:lnTo>
                    <a:pt x="2319" y="197"/>
                  </a:lnTo>
                  <a:cubicBezTo>
                    <a:pt x="2386" y="143"/>
                    <a:pt x="2493" y="129"/>
                    <a:pt x="2601" y="129"/>
                  </a:cubicBezTo>
                  <a:close/>
                  <a:moveTo>
                    <a:pt x="2620" y="1"/>
                  </a:moveTo>
                  <a:cubicBezTo>
                    <a:pt x="2483" y="1"/>
                    <a:pt x="2351" y="21"/>
                    <a:pt x="2250" y="92"/>
                  </a:cubicBezTo>
                  <a:lnTo>
                    <a:pt x="2250" y="92"/>
                  </a:lnTo>
                  <a:cubicBezTo>
                    <a:pt x="2242" y="96"/>
                    <a:pt x="2234" y="102"/>
                    <a:pt x="2226" y="111"/>
                  </a:cubicBezTo>
                  <a:cubicBezTo>
                    <a:pt x="2226" y="111"/>
                    <a:pt x="2226" y="111"/>
                    <a:pt x="2226" y="111"/>
                  </a:cubicBezTo>
                  <a:lnTo>
                    <a:pt x="2226" y="111"/>
                  </a:lnTo>
                  <a:cubicBezTo>
                    <a:pt x="2218" y="118"/>
                    <a:pt x="2212" y="126"/>
                    <a:pt x="2209" y="134"/>
                  </a:cubicBezTo>
                  <a:lnTo>
                    <a:pt x="2209" y="134"/>
                  </a:lnTo>
                  <a:cubicBezTo>
                    <a:pt x="2132" y="240"/>
                    <a:pt x="2089" y="373"/>
                    <a:pt x="2043" y="493"/>
                  </a:cubicBezTo>
                  <a:cubicBezTo>
                    <a:pt x="1955" y="719"/>
                    <a:pt x="1875" y="946"/>
                    <a:pt x="1785" y="1171"/>
                  </a:cubicBezTo>
                  <a:cubicBezTo>
                    <a:pt x="1550" y="1749"/>
                    <a:pt x="1282" y="2312"/>
                    <a:pt x="1055" y="2893"/>
                  </a:cubicBezTo>
                  <a:cubicBezTo>
                    <a:pt x="808" y="3520"/>
                    <a:pt x="585" y="4155"/>
                    <a:pt x="381" y="4796"/>
                  </a:cubicBezTo>
                  <a:cubicBezTo>
                    <a:pt x="282" y="5110"/>
                    <a:pt x="186" y="5426"/>
                    <a:pt x="97" y="5744"/>
                  </a:cubicBezTo>
                  <a:cubicBezTo>
                    <a:pt x="54" y="5901"/>
                    <a:pt x="0" y="6089"/>
                    <a:pt x="169" y="6190"/>
                  </a:cubicBezTo>
                  <a:cubicBezTo>
                    <a:pt x="286" y="6259"/>
                    <a:pt x="447" y="6272"/>
                    <a:pt x="576" y="6304"/>
                  </a:cubicBezTo>
                  <a:cubicBezTo>
                    <a:pt x="761" y="6350"/>
                    <a:pt x="945" y="6393"/>
                    <a:pt x="1129" y="6438"/>
                  </a:cubicBezTo>
                  <a:cubicBezTo>
                    <a:pt x="1510" y="6531"/>
                    <a:pt x="1891" y="6624"/>
                    <a:pt x="2275" y="6717"/>
                  </a:cubicBezTo>
                  <a:cubicBezTo>
                    <a:pt x="2280" y="6718"/>
                    <a:pt x="2285" y="6719"/>
                    <a:pt x="2290" y="6719"/>
                  </a:cubicBezTo>
                  <a:cubicBezTo>
                    <a:pt x="2318" y="6719"/>
                    <a:pt x="2344" y="6701"/>
                    <a:pt x="2352" y="6673"/>
                  </a:cubicBezTo>
                  <a:cubicBezTo>
                    <a:pt x="2940" y="4521"/>
                    <a:pt x="3453" y="2352"/>
                    <a:pt x="3895" y="166"/>
                  </a:cubicBezTo>
                  <a:cubicBezTo>
                    <a:pt x="3904" y="120"/>
                    <a:pt x="3871" y="90"/>
                    <a:pt x="3836" y="90"/>
                  </a:cubicBezTo>
                  <a:cubicBezTo>
                    <a:pt x="3816" y="90"/>
                    <a:pt x="3795" y="99"/>
                    <a:pt x="3780" y="119"/>
                  </a:cubicBezTo>
                  <a:cubicBezTo>
                    <a:pt x="3794" y="100"/>
                    <a:pt x="3775" y="96"/>
                    <a:pt x="3748" y="96"/>
                  </a:cubicBezTo>
                  <a:cubicBezTo>
                    <a:pt x="3724" y="96"/>
                    <a:pt x="3694" y="99"/>
                    <a:pt x="3675" y="99"/>
                  </a:cubicBezTo>
                  <a:cubicBezTo>
                    <a:pt x="3674" y="99"/>
                    <a:pt x="3672" y="99"/>
                    <a:pt x="3671" y="99"/>
                  </a:cubicBezTo>
                  <a:cubicBezTo>
                    <a:pt x="3610" y="96"/>
                    <a:pt x="3549" y="90"/>
                    <a:pt x="3488" y="85"/>
                  </a:cubicBezTo>
                  <a:cubicBezTo>
                    <a:pt x="3331" y="70"/>
                    <a:pt x="3175" y="53"/>
                    <a:pt x="3019" y="34"/>
                  </a:cubicBezTo>
                  <a:cubicBezTo>
                    <a:pt x="2901" y="22"/>
                    <a:pt x="2759" y="1"/>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907;p69"/>
            <p:cNvSpPr/>
            <p:nvPr/>
          </p:nvSpPr>
          <p:spPr>
            <a:xfrm>
              <a:off x="5817950" y="4827650"/>
              <a:ext cx="1500" cy="1375"/>
            </a:xfrm>
            <a:custGeom>
              <a:avLst/>
              <a:gdLst/>
              <a:ahLst/>
              <a:cxnLst/>
              <a:rect l="l" t="t" r="r" b="b"/>
              <a:pathLst>
                <a:path w="60" h="55" extrusionOk="0">
                  <a:moveTo>
                    <a:pt x="60" y="1"/>
                  </a:moveTo>
                  <a:lnTo>
                    <a:pt x="1" y="55"/>
                  </a:lnTo>
                  <a:cubicBezTo>
                    <a:pt x="4" y="54"/>
                    <a:pt x="9" y="54"/>
                    <a:pt x="13" y="52"/>
                  </a:cubicBezTo>
                  <a:cubicBezTo>
                    <a:pt x="29" y="35"/>
                    <a:pt x="44" y="17"/>
                    <a:pt x="60"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908;p69"/>
            <p:cNvSpPr/>
            <p:nvPr/>
          </p:nvSpPr>
          <p:spPr>
            <a:xfrm>
              <a:off x="5816325" y="4826075"/>
              <a:ext cx="4825" cy="4500"/>
            </a:xfrm>
            <a:custGeom>
              <a:avLst/>
              <a:gdLst/>
              <a:ahLst/>
              <a:cxnLst/>
              <a:rect l="l" t="t" r="r" b="b"/>
              <a:pathLst>
                <a:path w="193" h="180" extrusionOk="0">
                  <a:moveTo>
                    <a:pt x="125" y="0"/>
                  </a:moveTo>
                  <a:cubicBezTo>
                    <a:pt x="109" y="0"/>
                    <a:pt x="92" y="7"/>
                    <a:pt x="79" y="19"/>
                  </a:cubicBezTo>
                  <a:cubicBezTo>
                    <a:pt x="63" y="34"/>
                    <a:pt x="46" y="50"/>
                    <a:pt x="28" y="65"/>
                  </a:cubicBezTo>
                  <a:lnTo>
                    <a:pt x="28" y="65"/>
                  </a:lnTo>
                  <a:cubicBezTo>
                    <a:pt x="24" y="69"/>
                    <a:pt x="20" y="73"/>
                    <a:pt x="16" y="77"/>
                  </a:cubicBezTo>
                  <a:lnTo>
                    <a:pt x="16" y="77"/>
                  </a:lnTo>
                  <a:cubicBezTo>
                    <a:pt x="12" y="83"/>
                    <a:pt x="8" y="89"/>
                    <a:pt x="6" y="95"/>
                  </a:cubicBezTo>
                  <a:lnTo>
                    <a:pt x="6" y="95"/>
                  </a:lnTo>
                  <a:cubicBezTo>
                    <a:pt x="1" y="108"/>
                    <a:pt x="0" y="122"/>
                    <a:pt x="4" y="134"/>
                  </a:cubicBezTo>
                  <a:cubicBezTo>
                    <a:pt x="6" y="139"/>
                    <a:pt x="8" y="143"/>
                    <a:pt x="10" y="148"/>
                  </a:cubicBezTo>
                  <a:lnTo>
                    <a:pt x="10" y="148"/>
                  </a:lnTo>
                  <a:cubicBezTo>
                    <a:pt x="13" y="153"/>
                    <a:pt x="16" y="158"/>
                    <a:pt x="21" y="162"/>
                  </a:cubicBezTo>
                  <a:cubicBezTo>
                    <a:pt x="31" y="172"/>
                    <a:pt x="43" y="177"/>
                    <a:pt x="56" y="179"/>
                  </a:cubicBezTo>
                  <a:lnTo>
                    <a:pt x="56" y="179"/>
                  </a:lnTo>
                  <a:cubicBezTo>
                    <a:pt x="60" y="179"/>
                    <a:pt x="64" y="180"/>
                    <a:pt x="68" y="180"/>
                  </a:cubicBezTo>
                  <a:cubicBezTo>
                    <a:pt x="73" y="180"/>
                    <a:pt x="78" y="179"/>
                    <a:pt x="82" y="178"/>
                  </a:cubicBezTo>
                  <a:cubicBezTo>
                    <a:pt x="105" y="173"/>
                    <a:pt x="120" y="163"/>
                    <a:pt x="135" y="144"/>
                  </a:cubicBezTo>
                  <a:cubicBezTo>
                    <a:pt x="146" y="132"/>
                    <a:pt x="157" y="121"/>
                    <a:pt x="169" y="107"/>
                  </a:cubicBezTo>
                  <a:lnTo>
                    <a:pt x="169" y="107"/>
                  </a:lnTo>
                  <a:cubicBezTo>
                    <a:pt x="169" y="107"/>
                    <a:pt x="169" y="107"/>
                    <a:pt x="169" y="107"/>
                  </a:cubicBezTo>
                  <a:cubicBezTo>
                    <a:pt x="192" y="81"/>
                    <a:pt x="193" y="44"/>
                    <a:pt x="169" y="19"/>
                  </a:cubicBezTo>
                  <a:cubicBezTo>
                    <a:pt x="157" y="6"/>
                    <a:pt x="141" y="0"/>
                    <a:pt x="125"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909;p69"/>
            <p:cNvSpPr/>
            <p:nvPr/>
          </p:nvSpPr>
          <p:spPr>
            <a:xfrm>
              <a:off x="5799700" y="4828600"/>
              <a:ext cx="131650" cy="93825"/>
            </a:xfrm>
            <a:custGeom>
              <a:avLst/>
              <a:gdLst/>
              <a:ahLst/>
              <a:cxnLst/>
              <a:rect l="l" t="t" r="r" b="b"/>
              <a:pathLst>
                <a:path w="5266" h="3753" extrusionOk="0">
                  <a:moveTo>
                    <a:pt x="879" y="0"/>
                  </a:moveTo>
                  <a:cubicBezTo>
                    <a:pt x="834" y="0"/>
                    <a:pt x="789" y="4"/>
                    <a:pt x="744" y="13"/>
                  </a:cubicBezTo>
                  <a:cubicBezTo>
                    <a:pt x="584" y="192"/>
                    <a:pt x="424" y="371"/>
                    <a:pt x="263" y="548"/>
                  </a:cubicBezTo>
                  <a:cubicBezTo>
                    <a:pt x="191" y="630"/>
                    <a:pt x="116" y="713"/>
                    <a:pt x="85" y="817"/>
                  </a:cubicBezTo>
                  <a:cubicBezTo>
                    <a:pt x="0" y="1104"/>
                    <a:pt x="270" y="1361"/>
                    <a:pt x="510" y="1539"/>
                  </a:cubicBezTo>
                  <a:cubicBezTo>
                    <a:pt x="1411" y="2202"/>
                    <a:pt x="2310" y="2866"/>
                    <a:pt x="3210" y="3530"/>
                  </a:cubicBezTo>
                  <a:cubicBezTo>
                    <a:pt x="3336" y="3622"/>
                    <a:pt x="3468" y="3717"/>
                    <a:pt x="3623" y="3744"/>
                  </a:cubicBezTo>
                  <a:cubicBezTo>
                    <a:pt x="3654" y="3750"/>
                    <a:pt x="3685" y="3752"/>
                    <a:pt x="3715" y="3752"/>
                  </a:cubicBezTo>
                  <a:cubicBezTo>
                    <a:pt x="4084" y="3752"/>
                    <a:pt x="4364" y="3358"/>
                    <a:pt x="4550" y="3015"/>
                  </a:cubicBezTo>
                  <a:cubicBezTo>
                    <a:pt x="4755" y="2636"/>
                    <a:pt x="4958" y="2257"/>
                    <a:pt x="5163" y="1878"/>
                  </a:cubicBezTo>
                  <a:cubicBezTo>
                    <a:pt x="5212" y="1784"/>
                    <a:pt x="5265" y="1679"/>
                    <a:pt x="5237" y="1577"/>
                  </a:cubicBezTo>
                  <a:cubicBezTo>
                    <a:pt x="5202" y="1451"/>
                    <a:pt x="5065" y="1390"/>
                    <a:pt x="4944" y="1344"/>
                  </a:cubicBezTo>
                  <a:cubicBezTo>
                    <a:pt x="3753" y="891"/>
                    <a:pt x="2548" y="474"/>
                    <a:pt x="1334" y="93"/>
                  </a:cubicBezTo>
                  <a:cubicBezTo>
                    <a:pt x="1187" y="46"/>
                    <a:pt x="1032" y="0"/>
                    <a:pt x="879" y="0"/>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910;p69"/>
            <p:cNvSpPr/>
            <p:nvPr/>
          </p:nvSpPr>
          <p:spPr>
            <a:xfrm>
              <a:off x="5798150" y="4826850"/>
              <a:ext cx="134575" cy="97100"/>
            </a:xfrm>
            <a:custGeom>
              <a:avLst/>
              <a:gdLst/>
              <a:ahLst/>
              <a:cxnLst/>
              <a:rect l="l" t="t" r="r" b="b"/>
              <a:pathLst>
                <a:path w="5383" h="3884" extrusionOk="0">
                  <a:moveTo>
                    <a:pt x="989" y="131"/>
                  </a:moveTo>
                  <a:cubicBezTo>
                    <a:pt x="1093" y="131"/>
                    <a:pt x="1210" y="172"/>
                    <a:pt x="1306" y="200"/>
                  </a:cubicBezTo>
                  <a:cubicBezTo>
                    <a:pt x="1707" y="317"/>
                    <a:pt x="2104" y="453"/>
                    <a:pt x="2501" y="585"/>
                  </a:cubicBezTo>
                  <a:cubicBezTo>
                    <a:pt x="2950" y="736"/>
                    <a:pt x="3398" y="890"/>
                    <a:pt x="3845" y="1050"/>
                  </a:cubicBezTo>
                  <a:cubicBezTo>
                    <a:pt x="4074" y="1133"/>
                    <a:pt x="4304" y="1216"/>
                    <a:pt x="4533" y="1302"/>
                  </a:cubicBezTo>
                  <a:cubicBezTo>
                    <a:pt x="4726" y="1374"/>
                    <a:pt x="5148" y="1452"/>
                    <a:pt x="5237" y="1661"/>
                  </a:cubicBezTo>
                  <a:lnTo>
                    <a:pt x="5237" y="1661"/>
                  </a:lnTo>
                  <a:cubicBezTo>
                    <a:pt x="5253" y="1857"/>
                    <a:pt x="5086" y="2070"/>
                    <a:pt x="4999" y="2236"/>
                  </a:cubicBezTo>
                  <a:cubicBezTo>
                    <a:pt x="4897" y="2426"/>
                    <a:pt x="4794" y="2616"/>
                    <a:pt x="4692" y="2806"/>
                  </a:cubicBezTo>
                  <a:cubicBezTo>
                    <a:pt x="4530" y="3107"/>
                    <a:pt x="4367" y="3477"/>
                    <a:pt x="4065" y="3668"/>
                  </a:cubicBezTo>
                  <a:cubicBezTo>
                    <a:pt x="3972" y="3726"/>
                    <a:pt x="3880" y="3751"/>
                    <a:pt x="3790" y="3751"/>
                  </a:cubicBezTo>
                  <a:cubicBezTo>
                    <a:pt x="3492" y="3751"/>
                    <a:pt x="3215" y="3480"/>
                    <a:pt x="2975" y="3303"/>
                  </a:cubicBezTo>
                  <a:cubicBezTo>
                    <a:pt x="2635" y="3052"/>
                    <a:pt x="2294" y="2802"/>
                    <a:pt x="1954" y="2551"/>
                  </a:cubicBezTo>
                  <a:cubicBezTo>
                    <a:pt x="1614" y="2300"/>
                    <a:pt x="1274" y="2050"/>
                    <a:pt x="934" y="1798"/>
                  </a:cubicBezTo>
                  <a:cubicBezTo>
                    <a:pt x="666" y="1600"/>
                    <a:pt x="53" y="1270"/>
                    <a:pt x="232" y="854"/>
                  </a:cubicBezTo>
                  <a:cubicBezTo>
                    <a:pt x="311" y="673"/>
                    <a:pt x="506" y="512"/>
                    <a:pt x="636" y="366"/>
                  </a:cubicBezTo>
                  <a:cubicBezTo>
                    <a:pt x="730" y="262"/>
                    <a:pt x="797" y="148"/>
                    <a:pt x="954" y="133"/>
                  </a:cubicBezTo>
                  <a:cubicBezTo>
                    <a:pt x="965" y="132"/>
                    <a:pt x="977" y="131"/>
                    <a:pt x="989" y="131"/>
                  </a:cubicBezTo>
                  <a:close/>
                  <a:moveTo>
                    <a:pt x="935" y="1"/>
                  </a:moveTo>
                  <a:cubicBezTo>
                    <a:pt x="871" y="1"/>
                    <a:pt x="810" y="11"/>
                    <a:pt x="760" y="39"/>
                  </a:cubicBezTo>
                  <a:cubicBezTo>
                    <a:pt x="671" y="88"/>
                    <a:pt x="588" y="231"/>
                    <a:pt x="520" y="307"/>
                  </a:cubicBezTo>
                  <a:cubicBezTo>
                    <a:pt x="425" y="412"/>
                    <a:pt x="326" y="515"/>
                    <a:pt x="236" y="623"/>
                  </a:cubicBezTo>
                  <a:cubicBezTo>
                    <a:pt x="0" y="906"/>
                    <a:pt x="44" y="1192"/>
                    <a:pt x="291" y="1451"/>
                  </a:cubicBezTo>
                  <a:cubicBezTo>
                    <a:pt x="431" y="1597"/>
                    <a:pt x="608" y="1713"/>
                    <a:pt x="770" y="1832"/>
                  </a:cubicBezTo>
                  <a:lnTo>
                    <a:pt x="1463" y="2342"/>
                  </a:lnTo>
                  <a:cubicBezTo>
                    <a:pt x="1902" y="2666"/>
                    <a:pt x="2341" y="2989"/>
                    <a:pt x="2779" y="3312"/>
                  </a:cubicBezTo>
                  <a:cubicBezTo>
                    <a:pt x="3058" y="3517"/>
                    <a:pt x="3402" y="3883"/>
                    <a:pt x="3780" y="3883"/>
                  </a:cubicBezTo>
                  <a:cubicBezTo>
                    <a:pt x="3808" y="3883"/>
                    <a:pt x="3836" y="3881"/>
                    <a:pt x="3865" y="3877"/>
                  </a:cubicBezTo>
                  <a:cubicBezTo>
                    <a:pt x="4248" y="3818"/>
                    <a:pt x="4495" y="3426"/>
                    <a:pt x="4665" y="3116"/>
                  </a:cubicBezTo>
                  <a:cubicBezTo>
                    <a:pt x="4808" y="2858"/>
                    <a:pt x="4946" y="2595"/>
                    <a:pt x="5086" y="2334"/>
                  </a:cubicBezTo>
                  <a:cubicBezTo>
                    <a:pt x="5193" y="2137"/>
                    <a:pt x="5382" y="1900"/>
                    <a:pt x="5362" y="1664"/>
                  </a:cubicBezTo>
                  <a:lnTo>
                    <a:pt x="5362" y="1664"/>
                  </a:lnTo>
                  <a:cubicBezTo>
                    <a:pt x="5364" y="1654"/>
                    <a:pt x="5363" y="1643"/>
                    <a:pt x="5358" y="1630"/>
                  </a:cubicBezTo>
                  <a:cubicBezTo>
                    <a:pt x="5303" y="1496"/>
                    <a:pt x="5206" y="1430"/>
                    <a:pt x="5075" y="1374"/>
                  </a:cubicBezTo>
                  <a:cubicBezTo>
                    <a:pt x="4834" y="1271"/>
                    <a:pt x="4582" y="1187"/>
                    <a:pt x="4336" y="1096"/>
                  </a:cubicBezTo>
                  <a:cubicBezTo>
                    <a:pt x="3828" y="910"/>
                    <a:pt x="3316" y="730"/>
                    <a:pt x="2803" y="555"/>
                  </a:cubicBezTo>
                  <a:cubicBezTo>
                    <a:pt x="2294" y="383"/>
                    <a:pt x="1783" y="196"/>
                    <a:pt x="1265" y="59"/>
                  </a:cubicBezTo>
                  <a:cubicBezTo>
                    <a:pt x="1174" y="34"/>
                    <a:pt x="1050" y="1"/>
                    <a:pt x="935"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911;p69"/>
            <p:cNvSpPr/>
            <p:nvPr/>
          </p:nvSpPr>
          <p:spPr>
            <a:xfrm>
              <a:off x="5425050" y="4591975"/>
              <a:ext cx="83250" cy="118650"/>
            </a:xfrm>
            <a:custGeom>
              <a:avLst/>
              <a:gdLst/>
              <a:ahLst/>
              <a:cxnLst/>
              <a:rect l="l" t="t" r="r" b="b"/>
              <a:pathLst>
                <a:path w="3330" h="4746" extrusionOk="0">
                  <a:moveTo>
                    <a:pt x="2215" y="0"/>
                  </a:moveTo>
                  <a:cubicBezTo>
                    <a:pt x="1881" y="0"/>
                    <a:pt x="1548" y="13"/>
                    <a:pt x="1215" y="37"/>
                  </a:cubicBezTo>
                  <a:cubicBezTo>
                    <a:pt x="1105" y="46"/>
                    <a:pt x="991" y="57"/>
                    <a:pt x="894" y="112"/>
                  </a:cubicBezTo>
                  <a:cubicBezTo>
                    <a:pt x="756" y="190"/>
                    <a:pt x="682" y="342"/>
                    <a:pt x="620" y="488"/>
                  </a:cubicBezTo>
                  <a:cubicBezTo>
                    <a:pt x="102" y="1714"/>
                    <a:pt x="1" y="3111"/>
                    <a:pt x="333" y="4399"/>
                  </a:cubicBezTo>
                  <a:cubicBezTo>
                    <a:pt x="359" y="4499"/>
                    <a:pt x="393" y="4606"/>
                    <a:pt x="476" y="4667"/>
                  </a:cubicBezTo>
                  <a:cubicBezTo>
                    <a:pt x="539" y="4711"/>
                    <a:pt x="619" y="4723"/>
                    <a:pt x="697" y="4731"/>
                  </a:cubicBezTo>
                  <a:cubicBezTo>
                    <a:pt x="798" y="4740"/>
                    <a:pt x="900" y="4745"/>
                    <a:pt x="1003" y="4745"/>
                  </a:cubicBezTo>
                  <a:cubicBezTo>
                    <a:pt x="1158" y="4745"/>
                    <a:pt x="1313" y="4734"/>
                    <a:pt x="1465" y="4711"/>
                  </a:cubicBezTo>
                  <a:cubicBezTo>
                    <a:pt x="1538" y="4701"/>
                    <a:pt x="1615" y="4685"/>
                    <a:pt x="1668" y="4636"/>
                  </a:cubicBezTo>
                  <a:cubicBezTo>
                    <a:pt x="1735" y="4574"/>
                    <a:pt x="1751" y="4477"/>
                    <a:pt x="1768" y="4389"/>
                  </a:cubicBezTo>
                  <a:cubicBezTo>
                    <a:pt x="1807" y="4180"/>
                    <a:pt x="1869" y="3979"/>
                    <a:pt x="1931" y="3777"/>
                  </a:cubicBezTo>
                  <a:cubicBezTo>
                    <a:pt x="2250" y="2753"/>
                    <a:pt x="2569" y="1727"/>
                    <a:pt x="3016" y="752"/>
                  </a:cubicBezTo>
                  <a:cubicBezTo>
                    <a:pt x="3116" y="534"/>
                    <a:pt x="3223" y="318"/>
                    <a:pt x="3330" y="102"/>
                  </a:cubicBezTo>
                  <a:lnTo>
                    <a:pt x="3203" y="36"/>
                  </a:lnTo>
                  <a:cubicBezTo>
                    <a:pt x="2874" y="12"/>
                    <a:pt x="2545" y="0"/>
                    <a:pt x="2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912;p69"/>
            <p:cNvSpPr/>
            <p:nvPr/>
          </p:nvSpPr>
          <p:spPr>
            <a:xfrm>
              <a:off x="5425900" y="4589925"/>
              <a:ext cx="84075" cy="122275"/>
            </a:xfrm>
            <a:custGeom>
              <a:avLst/>
              <a:gdLst/>
              <a:ahLst/>
              <a:cxnLst/>
              <a:rect l="l" t="t" r="r" b="b"/>
              <a:pathLst>
                <a:path w="3363" h="4891" extrusionOk="0">
                  <a:moveTo>
                    <a:pt x="2718" y="143"/>
                  </a:moveTo>
                  <a:cubicBezTo>
                    <a:pt x="2891" y="143"/>
                    <a:pt x="3066" y="155"/>
                    <a:pt x="3212" y="214"/>
                  </a:cubicBezTo>
                  <a:lnTo>
                    <a:pt x="3212" y="214"/>
                  </a:lnTo>
                  <a:cubicBezTo>
                    <a:pt x="2613" y="1442"/>
                    <a:pt x="2169" y="2723"/>
                    <a:pt x="1780" y="4033"/>
                  </a:cubicBezTo>
                  <a:cubicBezTo>
                    <a:pt x="1733" y="4188"/>
                    <a:pt x="1713" y="4354"/>
                    <a:pt x="1664" y="4508"/>
                  </a:cubicBezTo>
                  <a:cubicBezTo>
                    <a:pt x="1587" y="4750"/>
                    <a:pt x="1381" y="4746"/>
                    <a:pt x="1164" y="4759"/>
                  </a:cubicBezTo>
                  <a:cubicBezTo>
                    <a:pt x="1092" y="4764"/>
                    <a:pt x="1019" y="4766"/>
                    <a:pt x="945" y="4766"/>
                  </a:cubicBezTo>
                  <a:cubicBezTo>
                    <a:pt x="851" y="4766"/>
                    <a:pt x="756" y="4762"/>
                    <a:pt x="664" y="4751"/>
                  </a:cubicBezTo>
                  <a:cubicBezTo>
                    <a:pt x="393" y="4719"/>
                    <a:pt x="358" y="4472"/>
                    <a:pt x="309" y="4249"/>
                  </a:cubicBezTo>
                  <a:cubicBezTo>
                    <a:pt x="166" y="3592"/>
                    <a:pt x="134" y="2911"/>
                    <a:pt x="212" y="2245"/>
                  </a:cubicBezTo>
                  <a:cubicBezTo>
                    <a:pt x="258" y="1858"/>
                    <a:pt x="340" y="1477"/>
                    <a:pt x="458" y="1107"/>
                  </a:cubicBezTo>
                  <a:cubicBezTo>
                    <a:pt x="518" y="917"/>
                    <a:pt x="583" y="726"/>
                    <a:pt x="666" y="546"/>
                  </a:cubicBezTo>
                  <a:cubicBezTo>
                    <a:pt x="774" y="309"/>
                    <a:pt x="921" y="204"/>
                    <a:pt x="1183" y="181"/>
                  </a:cubicBezTo>
                  <a:cubicBezTo>
                    <a:pt x="1184" y="181"/>
                    <a:pt x="1186" y="181"/>
                    <a:pt x="1187" y="181"/>
                  </a:cubicBezTo>
                  <a:lnTo>
                    <a:pt x="1187" y="181"/>
                  </a:lnTo>
                  <a:cubicBezTo>
                    <a:pt x="1513" y="158"/>
                    <a:pt x="1840" y="145"/>
                    <a:pt x="2166" y="145"/>
                  </a:cubicBezTo>
                  <a:cubicBezTo>
                    <a:pt x="2238" y="145"/>
                    <a:pt x="2311" y="146"/>
                    <a:pt x="2383" y="147"/>
                  </a:cubicBezTo>
                  <a:cubicBezTo>
                    <a:pt x="2393" y="147"/>
                    <a:pt x="2404" y="147"/>
                    <a:pt x="2415" y="147"/>
                  </a:cubicBezTo>
                  <a:cubicBezTo>
                    <a:pt x="2510" y="147"/>
                    <a:pt x="2613" y="143"/>
                    <a:pt x="2718" y="143"/>
                  </a:cubicBezTo>
                  <a:close/>
                  <a:moveTo>
                    <a:pt x="2198" y="20"/>
                  </a:moveTo>
                  <a:cubicBezTo>
                    <a:pt x="1860" y="20"/>
                    <a:pt x="1520" y="33"/>
                    <a:pt x="1182" y="57"/>
                  </a:cubicBezTo>
                  <a:lnTo>
                    <a:pt x="1182" y="57"/>
                  </a:lnTo>
                  <a:cubicBezTo>
                    <a:pt x="1182" y="57"/>
                    <a:pt x="1181" y="57"/>
                    <a:pt x="1181" y="57"/>
                  </a:cubicBezTo>
                  <a:cubicBezTo>
                    <a:pt x="1181" y="57"/>
                    <a:pt x="1181" y="57"/>
                    <a:pt x="1181" y="57"/>
                  </a:cubicBezTo>
                  <a:lnTo>
                    <a:pt x="1181" y="57"/>
                  </a:lnTo>
                  <a:cubicBezTo>
                    <a:pt x="1180" y="57"/>
                    <a:pt x="1179" y="57"/>
                    <a:pt x="1178" y="57"/>
                  </a:cubicBezTo>
                  <a:lnTo>
                    <a:pt x="1178" y="57"/>
                  </a:lnTo>
                  <a:cubicBezTo>
                    <a:pt x="855" y="84"/>
                    <a:pt x="676" y="212"/>
                    <a:pt x="545" y="510"/>
                  </a:cubicBezTo>
                  <a:cubicBezTo>
                    <a:pt x="391" y="861"/>
                    <a:pt x="274" y="1232"/>
                    <a:pt x="192" y="1608"/>
                  </a:cubicBezTo>
                  <a:cubicBezTo>
                    <a:pt x="26" y="2365"/>
                    <a:pt x="1" y="3151"/>
                    <a:pt x="120" y="3919"/>
                  </a:cubicBezTo>
                  <a:cubicBezTo>
                    <a:pt x="149" y="4113"/>
                    <a:pt x="186" y="4308"/>
                    <a:pt x="240" y="4497"/>
                  </a:cubicBezTo>
                  <a:cubicBezTo>
                    <a:pt x="274" y="4622"/>
                    <a:pt x="318" y="4747"/>
                    <a:pt x="436" y="4817"/>
                  </a:cubicBezTo>
                  <a:cubicBezTo>
                    <a:pt x="546" y="4881"/>
                    <a:pt x="694" y="4881"/>
                    <a:pt x="815" y="4886"/>
                  </a:cubicBezTo>
                  <a:cubicBezTo>
                    <a:pt x="872" y="4889"/>
                    <a:pt x="929" y="4890"/>
                    <a:pt x="987" y="4890"/>
                  </a:cubicBezTo>
                  <a:cubicBezTo>
                    <a:pt x="1141" y="4890"/>
                    <a:pt x="1297" y="4879"/>
                    <a:pt x="1448" y="4853"/>
                  </a:cubicBezTo>
                  <a:cubicBezTo>
                    <a:pt x="1784" y="4796"/>
                    <a:pt x="1773" y="4537"/>
                    <a:pt x="1846" y="4255"/>
                  </a:cubicBezTo>
                  <a:cubicBezTo>
                    <a:pt x="1958" y="3824"/>
                    <a:pt x="2103" y="3401"/>
                    <a:pt x="2240" y="2977"/>
                  </a:cubicBezTo>
                  <a:cubicBezTo>
                    <a:pt x="2546" y="2028"/>
                    <a:pt x="2906" y="1111"/>
                    <a:pt x="3348" y="215"/>
                  </a:cubicBezTo>
                  <a:cubicBezTo>
                    <a:pt x="3363" y="185"/>
                    <a:pt x="3358" y="145"/>
                    <a:pt x="3327" y="130"/>
                  </a:cubicBezTo>
                  <a:cubicBezTo>
                    <a:pt x="3077" y="1"/>
                    <a:pt x="2782" y="31"/>
                    <a:pt x="2505" y="24"/>
                  </a:cubicBezTo>
                  <a:cubicBezTo>
                    <a:pt x="2403" y="21"/>
                    <a:pt x="2301" y="20"/>
                    <a:pt x="2198"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913;p69"/>
            <p:cNvSpPr/>
            <p:nvPr/>
          </p:nvSpPr>
          <p:spPr>
            <a:xfrm>
              <a:off x="5055475" y="4668575"/>
              <a:ext cx="116475" cy="107875"/>
            </a:xfrm>
            <a:custGeom>
              <a:avLst/>
              <a:gdLst/>
              <a:ahLst/>
              <a:cxnLst/>
              <a:rect l="l" t="t" r="r" b="b"/>
              <a:pathLst>
                <a:path w="4659" h="4315" extrusionOk="0">
                  <a:moveTo>
                    <a:pt x="1401" y="0"/>
                  </a:moveTo>
                  <a:cubicBezTo>
                    <a:pt x="1394" y="0"/>
                    <a:pt x="1387" y="1"/>
                    <a:pt x="1380" y="1"/>
                  </a:cubicBezTo>
                  <a:cubicBezTo>
                    <a:pt x="1258" y="12"/>
                    <a:pt x="1161" y="106"/>
                    <a:pt x="1078" y="196"/>
                  </a:cubicBezTo>
                  <a:lnTo>
                    <a:pt x="69" y="1266"/>
                  </a:lnTo>
                  <a:cubicBezTo>
                    <a:pt x="35" y="1301"/>
                    <a:pt x="1" y="1343"/>
                    <a:pt x="3" y="1391"/>
                  </a:cubicBezTo>
                  <a:cubicBezTo>
                    <a:pt x="7" y="1435"/>
                    <a:pt x="42" y="1470"/>
                    <a:pt x="74" y="1500"/>
                  </a:cubicBezTo>
                  <a:cubicBezTo>
                    <a:pt x="1295" y="2614"/>
                    <a:pt x="2564" y="3758"/>
                    <a:pt x="4129" y="4287"/>
                  </a:cubicBezTo>
                  <a:cubicBezTo>
                    <a:pt x="4171" y="4301"/>
                    <a:pt x="4216" y="4315"/>
                    <a:pt x="4259" y="4315"/>
                  </a:cubicBezTo>
                  <a:cubicBezTo>
                    <a:pt x="4281" y="4315"/>
                    <a:pt x="4302" y="4311"/>
                    <a:pt x="4322" y="4303"/>
                  </a:cubicBezTo>
                  <a:cubicBezTo>
                    <a:pt x="4371" y="4282"/>
                    <a:pt x="4404" y="4234"/>
                    <a:pt x="4432" y="4187"/>
                  </a:cubicBezTo>
                  <a:cubicBezTo>
                    <a:pt x="4587" y="3925"/>
                    <a:pt x="4659" y="3613"/>
                    <a:pt x="4635" y="3309"/>
                  </a:cubicBezTo>
                  <a:lnTo>
                    <a:pt x="4482" y="3187"/>
                  </a:lnTo>
                  <a:cubicBezTo>
                    <a:pt x="3458" y="2352"/>
                    <a:pt x="2549" y="1376"/>
                    <a:pt x="1790" y="295"/>
                  </a:cubicBezTo>
                  <a:cubicBezTo>
                    <a:pt x="1692" y="157"/>
                    <a:pt x="1566"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914;p69"/>
            <p:cNvSpPr/>
            <p:nvPr/>
          </p:nvSpPr>
          <p:spPr>
            <a:xfrm>
              <a:off x="5053575" y="4667050"/>
              <a:ext cx="119650" cy="110900"/>
            </a:xfrm>
            <a:custGeom>
              <a:avLst/>
              <a:gdLst/>
              <a:ahLst/>
              <a:cxnLst/>
              <a:rect l="l" t="t" r="r" b="b"/>
              <a:pathLst>
                <a:path w="4786" h="4436" extrusionOk="0">
                  <a:moveTo>
                    <a:pt x="1478" y="134"/>
                  </a:moveTo>
                  <a:cubicBezTo>
                    <a:pt x="1524" y="134"/>
                    <a:pt x="1574" y="149"/>
                    <a:pt x="1628" y="183"/>
                  </a:cubicBezTo>
                  <a:cubicBezTo>
                    <a:pt x="1726" y="246"/>
                    <a:pt x="1789" y="354"/>
                    <a:pt x="1855" y="447"/>
                  </a:cubicBezTo>
                  <a:cubicBezTo>
                    <a:pt x="2087" y="769"/>
                    <a:pt x="2328" y="1085"/>
                    <a:pt x="2584" y="1388"/>
                  </a:cubicBezTo>
                  <a:cubicBezTo>
                    <a:pt x="3165" y="2077"/>
                    <a:pt x="3809" y="2710"/>
                    <a:pt x="4504" y="3282"/>
                  </a:cubicBezTo>
                  <a:lnTo>
                    <a:pt x="4504" y="3282"/>
                  </a:lnTo>
                  <a:cubicBezTo>
                    <a:pt x="4507" y="3286"/>
                    <a:pt x="4510" y="3289"/>
                    <a:pt x="4514" y="3292"/>
                  </a:cubicBezTo>
                  <a:cubicBezTo>
                    <a:pt x="4576" y="3342"/>
                    <a:pt x="4635" y="3377"/>
                    <a:pt x="4652" y="3441"/>
                  </a:cubicBezTo>
                  <a:cubicBezTo>
                    <a:pt x="4704" y="3638"/>
                    <a:pt x="4588" y="3952"/>
                    <a:pt x="4503" y="4125"/>
                  </a:cubicBezTo>
                  <a:cubicBezTo>
                    <a:pt x="4447" y="4237"/>
                    <a:pt x="4360" y="4275"/>
                    <a:pt x="4263" y="4275"/>
                  </a:cubicBezTo>
                  <a:cubicBezTo>
                    <a:pt x="4121" y="4275"/>
                    <a:pt x="3957" y="4194"/>
                    <a:pt x="3833" y="4142"/>
                  </a:cubicBezTo>
                  <a:cubicBezTo>
                    <a:pt x="3640" y="4062"/>
                    <a:pt x="3453" y="3973"/>
                    <a:pt x="3268" y="3875"/>
                  </a:cubicBezTo>
                  <a:cubicBezTo>
                    <a:pt x="2562" y="3503"/>
                    <a:pt x="1921" y="3022"/>
                    <a:pt x="1313" y="2510"/>
                  </a:cubicBezTo>
                  <a:cubicBezTo>
                    <a:pt x="1012" y="2257"/>
                    <a:pt x="721" y="1995"/>
                    <a:pt x="430" y="1732"/>
                  </a:cubicBezTo>
                  <a:cubicBezTo>
                    <a:pt x="372" y="1678"/>
                    <a:pt x="296" y="1626"/>
                    <a:pt x="247" y="1564"/>
                  </a:cubicBezTo>
                  <a:cubicBezTo>
                    <a:pt x="142" y="1435"/>
                    <a:pt x="197" y="1362"/>
                    <a:pt x="300" y="1253"/>
                  </a:cubicBezTo>
                  <a:cubicBezTo>
                    <a:pt x="469" y="1073"/>
                    <a:pt x="636" y="895"/>
                    <a:pt x="805" y="717"/>
                  </a:cubicBezTo>
                  <a:cubicBezTo>
                    <a:pt x="950" y="563"/>
                    <a:pt x="1088" y="399"/>
                    <a:pt x="1241" y="255"/>
                  </a:cubicBezTo>
                  <a:cubicBezTo>
                    <a:pt x="1314" y="187"/>
                    <a:pt x="1390" y="134"/>
                    <a:pt x="1478" y="134"/>
                  </a:cubicBezTo>
                  <a:close/>
                  <a:moveTo>
                    <a:pt x="1483" y="1"/>
                  </a:moveTo>
                  <a:cubicBezTo>
                    <a:pt x="1377" y="1"/>
                    <a:pt x="1280" y="53"/>
                    <a:pt x="1197" y="125"/>
                  </a:cubicBezTo>
                  <a:cubicBezTo>
                    <a:pt x="984" y="311"/>
                    <a:pt x="798" y="543"/>
                    <a:pt x="604" y="749"/>
                  </a:cubicBezTo>
                  <a:cubicBezTo>
                    <a:pt x="435" y="928"/>
                    <a:pt x="200" y="1114"/>
                    <a:pt x="67" y="1322"/>
                  </a:cubicBezTo>
                  <a:cubicBezTo>
                    <a:pt x="0" y="1427"/>
                    <a:pt x="6" y="1499"/>
                    <a:pt x="89" y="1590"/>
                  </a:cubicBezTo>
                  <a:cubicBezTo>
                    <a:pt x="234" y="1751"/>
                    <a:pt x="418" y="1892"/>
                    <a:pt x="579" y="2036"/>
                  </a:cubicBezTo>
                  <a:cubicBezTo>
                    <a:pt x="773" y="2211"/>
                    <a:pt x="969" y="2383"/>
                    <a:pt x="1169" y="2553"/>
                  </a:cubicBezTo>
                  <a:cubicBezTo>
                    <a:pt x="1907" y="3181"/>
                    <a:pt x="2696" y="3768"/>
                    <a:pt x="3583" y="4170"/>
                  </a:cubicBezTo>
                  <a:cubicBezTo>
                    <a:pt x="3793" y="4266"/>
                    <a:pt x="4032" y="4392"/>
                    <a:pt x="4261" y="4431"/>
                  </a:cubicBezTo>
                  <a:cubicBezTo>
                    <a:pt x="4281" y="4434"/>
                    <a:pt x="4300" y="4436"/>
                    <a:pt x="4319" y="4436"/>
                  </a:cubicBezTo>
                  <a:cubicBezTo>
                    <a:pt x="4481" y="4436"/>
                    <a:pt x="4556" y="4306"/>
                    <a:pt x="4626" y="4158"/>
                  </a:cubicBezTo>
                  <a:cubicBezTo>
                    <a:pt x="4731" y="3936"/>
                    <a:pt x="4785" y="3687"/>
                    <a:pt x="4777" y="3443"/>
                  </a:cubicBezTo>
                  <a:cubicBezTo>
                    <a:pt x="4772" y="3310"/>
                    <a:pt x="4702" y="3284"/>
                    <a:pt x="4603" y="3202"/>
                  </a:cubicBezTo>
                  <a:cubicBezTo>
                    <a:pt x="3808" y="2551"/>
                    <a:pt x="3080" y="1819"/>
                    <a:pt x="2439" y="1016"/>
                  </a:cubicBezTo>
                  <a:cubicBezTo>
                    <a:pt x="2274" y="809"/>
                    <a:pt x="2117" y="598"/>
                    <a:pt x="1963" y="384"/>
                  </a:cubicBezTo>
                  <a:cubicBezTo>
                    <a:pt x="1862" y="245"/>
                    <a:pt x="1756" y="73"/>
                    <a:pt x="1583" y="17"/>
                  </a:cubicBezTo>
                  <a:cubicBezTo>
                    <a:pt x="1549" y="6"/>
                    <a:pt x="1515" y="1"/>
                    <a:pt x="1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915;p69"/>
            <p:cNvSpPr/>
            <p:nvPr/>
          </p:nvSpPr>
          <p:spPr>
            <a:xfrm>
              <a:off x="5428600" y="4999725"/>
              <a:ext cx="61025" cy="127025"/>
            </a:xfrm>
            <a:custGeom>
              <a:avLst/>
              <a:gdLst/>
              <a:ahLst/>
              <a:cxnLst/>
              <a:rect l="l" t="t" r="r" b="b"/>
              <a:pathLst>
                <a:path w="2441" h="5081" extrusionOk="0">
                  <a:moveTo>
                    <a:pt x="2262" y="0"/>
                  </a:moveTo>
                  <a:cubicBezTo>
                    <a:pt x="1606" y="60"/>
                    <a:pt x="952" y="175"/>
                    <a:pt x="316" y="348"/>
                  </a:cubicBezTo>
                  <a:cubicBezTo>
                    <a:pt x="125" y="1919"/>
                    <a:pt x="20" y="3499"/>
                    <a:pt x="0" y="5081"/>
                  </a:cubicBezTo>
                  <a:cubicBezTo>
                    <a:pt x="820" y="5015"/>
                    <a:pt x="1637" y="4894"/>
                    <a:pt x="2441" y="4717"/>
                  </a:cubicBezTo>
                  <a:cubicBezTo>
                    <a:pt x="2408" y="3214"/>
                    <a:pt x="2358" y="1714"/>
                    <a:pt x="2292" y="213"/>
                  </a:cubicBezTo>
                  <a:lnTo>
                    <a:pt x="2262" y="0"/>
                  </a:ln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916;p69"/>
            <p:cNvSpPr/>
            <p:nvPr/>
          </p:nvSpPr>
          <p:spPr>
            <a:xfrm>
              <a:off x="5427025" y="4998125"/>
              <a:ext cx="64175" cy="130225"/>
            </a:xfrm>
            <a:custGeom>
              <a:avLst/>
              <a:gdLst/>
              <a:ahLst/>
              <a:cxnLst/>
              <a:rect l="l" t="t" r="r" b="b"/>
              <a:pathLst>
                <a:path w="2567" h="5209" extrusionOk="0">
                  <a:moveTo>
                    <a:pt x="2272" y="135"/>
                  </a:moveTo>
                  <a:cubicBezTo>
                    <a:pt x="2364" y="826"/>
                    <a:pt x="2345" y="1547"/>
                    <a:pt x="2370" y="2244"/>
                  </a:cubicBezTo>
                  <a:cubicBezTo>
                    <a:pt x="2398" y="3074"/>
                    <a:pt x="2421" y="3903"/>
                    <a:pt x="2439" y="4732"/>
                  </a:cubicBezTo>
                  <a:lnTo>
                    <a:pt x="2439" y="4732"/>
                  </a:lnTo>
                  <a:cubicBezTo>
                    <a:pt x="1675" y="4897"/>
                    <a:pt x="904" y="5013"/>
                    <a:pt x="127" y="5080"/>
                  </a:cubicBezTo>
                  <a:lnTo>
                    <a:pt x="127" y="5080"/>
                  </a:lnTo>
                  <a:cubicBezTo>
                    <a:pt x="149" y="3537"/>
                    <a:pt x="253" y="1996"/>
                    <a:pt x="436" y="465"/>
                  </a:cubicBezTo>
                  <a:lnTo>
                    <a:pt x="436" y="465"/>
                  </a:lnTo>
                  <a:cubicBezTo>
                    <a:pt x="1040" y="306"/>
                    <a:pt x="1652" y="196"/>
                    <a:pt x="2272" y="135"/>
                  </a:cubicBezTo>
                  <a:close/>
                  <a:moveTo>
                    <a:pt x="2331" y="1"/>
                  </a:moveTo>
                  <a:cubicBezTo>
                    <a:pt x="2329" y="1"/>
                    <a:pt x="2327" y="1"/>
                    <a:pt x="2325" y="1"/>
                  </a:cubicBezTo>
                  <a:cubicBezTo>
                    <a:pt x="1662" y="63"/>
                    <a:pt x="1006" y="179"/>
                    <a:pt x="362" y="352"/>
                  </a:cubicBezTo>
                  <a:cubicBezTo>
                    <a:pt x="332" y="360"/>
                    <a:pt x="320" y="384"/>
                    <a:pt x="316" y="412"/>
                  </a:cubicBezTo>
                  <a:cubicBezTo>
                    <a:pt x="126" y="1984"/>
                    <a:pt x="21" y="3563"/>
                    <a:pt x="0" y="5145"/>
                  </a:cubicBezTo>
                  <a:cubicBezTo>
                    <a:pt x="0" y="5177"/>
                    <a:pt x="28" y="5209"/>
                    <a:pt x="60" y="5209"/>
                  </a:cubicBezTo>
                  <a:cubicBezTo>
                    <a:pt x="61" y="5209"/>
                    <a:pt x="62" y="5209"/>
                    <a:pt x="63" y="5209"/>
                  </a:cubicBezTo>
                  <a:cubicBezTo>
                    <a:pt x="891" y="5142"/>
                    <a:pt x="1710" y="5019"/>
                    <a:pt x="2520" y="4843"/>
                  </a:cubicBezTo>
                  <a:cubicBezTo>
                    <a:pt x="2546" y="4838"/>
                    <a:pt x="2566" y="4809"/>
                    <a:pt x="2566" y="4782"/>
                  </a:cubicBezTo>
                  <a:cubicBezTo>
                    <a:pt x="2547" y="3908"/>
                    <a:pt x="2522" y="3035"/>
                    <a:pt x="2493" y="2161"/>
                  </a:cubicBezTo>
                  <a:cubicBezTo>
                    <a:pt x="2468" y="1463"/>
                    <a:pt x="2485" y="743"/>
                    <a:pt x="2386" y="49"/>
                  </a:cubicBezTo>
                  <a:cubicBezTo>
                    <a:pt x="2383" y="29"/>
                    <a:pt x="2374" y="17"/>
                    <a:pt x="2362" y="10"/>
                  </a:cubicBezTo>
                  <a:lnTo>
                    <a:pt x="2362" y="10"/>
                  </a:lnTo>
                  <a:cubicBezTo>
                    <a:pt x="2354" y="4"/>
                    <a:pt x="2344" y="1"/>
                    <a:pt x="2331" y="1"/>
                  </a:cubicBezTo>
                  <a:close/>
                </a:path>
              </a:pathLst>
            </a:custGeom>
            <a:solidFill>
              <a:srgbClr val="F626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917;p69"/>
            <p:cNvSpPr/>
            <p:nvPr/>
          </p:nvSpPr>
          <p:spPr>
            <a:xfrm>
              <a:off x="5180275" y="4668250"/>
              <a:ext cx="22525" cy="53475"/>
            </a:xfrm>
            <a:custGeom>
              <a:avLst/>
              <a:gdLst/>
              <a:ahLst/>
              <a:cxnLst/>
              <a:rect l="l" t="t" r="r" b="b"/>
              <a:pathLst>
                <a:path w="901" h="2139" extrusionOk="0">
                  <a:moveTo>
                    <a:pt x="270" y="0"/>
                  </a:moveTo>
                  <a:cubicBezTo>
                    <a:pt x="227" y="0"/>
                    <a:pt x="183" y="17"/>
                    <a:pt x="153" y="49"/>
                  </a:cubicBezTo>
                  <a:cubicBezTo>
                    <a:pt x="1" y="210"/>
                    <a:pt x="88" y="380"/>
                    <a:pt x="138" y="570"/>
                  </a:cubicBezTo>
                  <a:cubicBezTo>
                    <a:pt x="196" y="797"/>
                    <a:pt x="253" y="1025"/>
                    <a:pt x="305" y="1255"/>
                  </a:cubicBezTo>
                  <a:cubicBezTo>
                    <a:pt x="334" y="1390"/>
                    <a:pt x="410" y="2139"/>
                    <a:pt x="659" y="2139"/>
                  </a:cubicBezTo>
                  <a:cubicBezTo>
                    <a:pt x="686" y="2139"/>
                    <a:pt x="716" y="2130"/>
                    <a:pt x="747" y="2110"/>
                  </a:cubicBezTo>
                  <a:cubicBezTo>
                    <a:pt x="900" y="2016"/>
                    <a:pt x="875" y="1853"/>
                    <a:pt x="854" y="1694"/>
                  </a:cubicBezTo>
                  <a:cubicBezTo>
                    <a:pt x="825" y="1480"/>
                    <a:pt x="776" y="1267"/>
                    <a:pt x="729" y="1056"/>
                  </a:cubicBezTo>
                  <a:cubicBezTo>
                    <a:pt x="684" y="851"/>
                    <a:pt x="637" y="648"/>
                    <a:pt x="585" y="446"/>
                  </a:cubicBezTo>
                  <a:cubicBezTo>
                    <a:pt x="537" y="259"/>
                    <a:pt x="524" y="66"/>
                    <a:pt x="314" y="6"/>
                  </a:cubicBezTo>
                  <a:cubicBezTo>
                    <a:pt x="300" y="2"/>
                    <a:pt x="285" y="0"/>
                    <a:pt x="27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918;p69"/>
            <p:cNvSpPr/>
            <p:nvPr/>
          </p:nvSpPr>
          <p:spPr>
            <a:xfrm>
              <a:off x="5174550" y="4641775"/>
              <a:ext cx="12650" cy="17675"/>
            </a:xfrm>
            <a:custGeom>
              <a:avLst/>
              <a:gdLst/>
              <a:ahLst/>
              <a:cxnLst/>
              <a:rect l="l" t="t" r="r" b="b"/>
              <a:pathLst>
                <a:path w="506" h="707" extrusionOk="0">
                  <a:moveTo>
                    <a:pt x="247" y="0"/>
                  </a:moveTo>
                  <a:cubicBezTo>
                    <a:pt x="232" y="0"/>
                    <a:pt x="199" y="3"/>
                    <a:pt x="185" y="8"/>
                  </a:cubicBezTo>
                  <a:cubicBezTo>
                    <a:pt x="98" y="43"/>
                    <a:pt x="1" y="125"/>
                    <a:pt x="14" y="233"/>
                  </a:cubicBezTo>
                  <a:cubicBezTo>
                    <a:pt x="27" y="343"/>
                    <a:pt x="45" y="465"/>
                    <a:pt x="97" y="564"/>
                  </a:cubicBezTo>
                  <a:cubicBezTo>
                    <a:pt x="122" y="615"/>
                    <a:pt x="165" y="653"/>
                    <a:pt x="197" y="670"/>
                  </a:cubicBezTo>
                  <a:cubicBezTo>
                    <a:pt x="236" y="691"/>
                    <a:pt x="271" y="707"/>
                    <a:pt x="309" y="707"/>
                  </a:cubicBezTo>
                  <a:cubicBezTo>
                    <a:pt x="331" y="707"/>
                    <a:pt x="354" y="701"/>
                    <a:pt x="380" y="688"/>
                  </a:cubicBezTo>
                  <a:cubicBezTo>
                    <a:pt x="465" y="645"/>
                    <a:pt x="506" y="549"/>
                    <a:pt x="506" y="439"/>
                  </a:cubicBezTo>
                  <a:cubicBezTo>
                    <a:pt x="506" y="352"/>
                    <a:pt x="493" y="256"/>
                    <a:pt x="473" y="172"/>
                  </a:cubicBezTo>
                  <a:cubicBezTo>
                    <a:pt x="448" y="73"/>
                    <a:pt x="347" y="0"/>
                    <a:pt x="247"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919;p69"/>
            <p:cNvSpPr/>
            <p:nvPr/>
          </p:nvSpPr>
          <p:spPr>
            <a:xfrm>
              <a:off x="5499425" y="4653225"/>
              <a:ext cx="22675" cy="37650"/>
            </a:xfrm>
            <a:custGeom>
              <a:avLst/>
              <a:gdLst/>
              <a:ahLst/>
              <a:cxnLst/>
              <a:rect l="l" t="t" r="r" b="b"/>
              <a:pathLst>
                <a:path w="907" h="1506" extrusionOk="0">
                  <a:moveTo>
                    <a:pt x="611" y="1"/>
                  </a:moveTo>
                  <a:cubicBezTo>
                    <a:pt x="540" y="1"/>
                    <a:pt x="472" y="34"/>
                    <a:pt x="438" y="112"/>
                  </a:cubicBezTo>
                  <a:cubicBezTo>
                    <a:pt x="342" y="333"/>
                    <a:pt x="260" y="563"/>
                    <a:pt x="183" y="789"/>
                  </a:cubicBezTo>
                  <a:cubicBezTo>
                    <a:pt x="118" y="985"/>
                    <a:pt x="0" y="1213"/>
                    <a:pt x="54" y="1421"/>
                  </a:cubicBezTo>
                  <a:cubicBezTo>
                    <a:pt x="68" y="1472"/>
                    <a:pt x="118" y="1505"/>
                    <a:pt x="168" y="1505"/>
                  </a:cubicBezTo>
                  <a:cubicBezTo>
                    <a:pt x="187" y="1505"/>
                    <a:pt x="207" y="1501"/>
                    <a:pt x="224" y="1490"/>
                  </a:cubicBezTo>
                  <a:cubicBezTo>
                    <a:pt x="407" y="1377"/>
                    <a:pt x="476" y="1137"/>
                    <a:pt x="564" y="949"/>
                  </a:cubicBezTo>
                  <a:cubicBezTo>
                    <a:pt x="666" y="733"/>
                    <a:pt x="767" y="509"/>
                    <a:pt x="849" y="285"/>
                  </a:cubicBezTo>
                  <a:cubicBezTo>
                    <a:pt x="907" y="129"/>
                    <a:pt x="752" y="1"/>
                    <a:pt x="611"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920;p69"/>
            <p:cNvSpPr/>
            <p:nvPr/>
          </p:nvSpPr>
          <p:spPr>
            <a:xfrm>
              <a:off x="5519775" y="4624625"/>
              <a:ext cx="17600" cy="24200"/>
            </a:xfrm>
            <a:custGeom>
              <a:avLst/>
              <a:gdLst/>
              <a:ahLst/>
              <a:cxnLst/>
              <a:rect l="l" t="t" r="r" b="b"/>
              <a:pathLst>
                <a:path w="704" h="968" extrusionOk="0">
                  <a:moveTo>
                    <a:pt x="486" y="0"/>
                  </a:moveTo>
                  <a:cubicBezTo>
                    <a:pt x="433" y="0"/>
                    <a:pt x="380" y="18"/>
                    <a:pt x="340" y="55"/>
                  </a:cubicBezTo>
                  <a:cubicBezTo>
                    <a:pt x="232" y="157"/>
                    <a:pt x="192" y="331"/>
                    <a:pt x="130" y="463"/>
                  </a:cubicBezTo>
                  <a:cubicBezTo>
                    <a:pt x="68" y="597"/>
                    <a:pt x="0" y="718"/>
                    <a:pt x="15" y="869"/>
                  </a:cubicBezTo>
                  <a:cubicBezTo>
                    <a:pt x="20" y="919"/>
                    <a:pt x="58" y="968"/>
                    <a:pt x="109" y="968"/>
                  </a:cubicBezTo>
                  <a:cubicBezTo>
                    <a:pt x="118" y="968"/>
                    <a:pt x="128" y="966"/>
                    <a:pt x="138" y="963"/>
                  </a:cubicBezTo>
                  <a:cubicBezTo>
                    <a:pt x="295" y="913"/>
                    <a:pt x="377" y="795"/>
                    <a:pt x="469" y="662"/>
                  </a:cubicBezTo>
                  <a:cubicBezTo>
                    <a:pt x="566" y="520"/>
                    <a:pt x="680" y="375"/>
                    <a:pt x="695" y="202"/>
                  </a:cubicBezTo>
                  <a:cubicBezTo>
                    <a:pt x="704" y="75"/>
                    <a:pt x="595" y="0"/>
                    <a:pt x="486"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921;p69"/>
            <p:cNvSpPr/>
            <p:nvPr/>
          </p:nvSpPr>
          <p:spPr>
            <a:xfrm>
              <a:off x="5749825" y="4721875"/>
              <a:ext cx="44225" cy="21200"/>
            </a:xfrm>
            <a:custGeom>
              <a:avLst/>
              <a:gdLst/>
              <a:ahLst/>
              <a:cxnLst/>
              <a:rect l="l" t="t" r="r" b="b"/>
              <a:pathLst>
                <a:path w="1769" h="848" extrusionOk="0">
                  <a:moveTo>
                    <a:pt x="1435" y="1"/>
                  </a:moveTo>
                  <a:cubicBezTo>
                    <a:pt x="1218" y="1"/>
                    <a:pt x="984" y="112"/>
                    <a:pt x="792" y="189"/>
                  </a:cubicBezTo>
                  <a:cubicBezTo>
                    <a:pt x="558" y="283"/>
                    <a:pt x="290" y="387"/>
                    <a:pt x="110" y="570"/>
                  </a:cubicBezTo>
                  <a:cubicBezTo>
                    <a:pt x="0" y="681"/>
                    <a:pt x="96" y="847"/>
                    <a:pt x="234" y="847"/>
                  </a:cubicBezTo>
                  <a:cubicBezTo>
                    <a:pt x="245" y="847"/>
                    <a:pt x="257" y="846"/>
                    <a:pt x="269" y="843"/>
                  </a:cubicBezTo>
                  <a:cubicBezTo>
                    <a:pt x="510" y="793"/>
                    <a:pt x="740" y="661"/>
                    <a:pt x="975" y="584"/>
                  </a:cubicBezTo>
                  <a:cubicBezTo>
                    <a:pt x="1200" y="509"/>
                    <a:pt x="1457" y="493"/>
                    <a:pt x="1648" y="347"/>
                  </a:cubicBezTo>
                  <a:cubicBezTo>
                    <a:pt x="1769" y="254"/>
                    <a:pt x="1694" y="46"/>
                    <a:pt x="1560" y="15"/>
                  </a:cubicBezTo>
                  <a:cubicBezTo>
                    <a:pt x="1520" y="5"/>
                    <a:pt x="1478" y="1"/>
                    <a:pt x="14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922;p69"/>
            <p:cNvSpPr/>
            <p:nvPr/>
          </p:nvSpPr>
          <p:spPr>
            <a:xfrm>
              <a:off x="5799600" y="4715025"/>
              <a:ext cx="23350" cy="11450"/>
            </a:xfrm>
            <a:custGeom>
              <a:avLst/>
              <a:gdLst/>
              <a:ahLst/>
              <a:cxnLst/>
              <a:rect l="l" t="t" r="r" b="b"/>
              <a:pathLst>
                <a:path w="934" h="458" extrusionOk="0">
                  <a:moveTo>
                    <a:pt x="630" y="0"/>
                  </a:moveTo>
                  <a:cubicBezTo>
                    <a:pt x="526" y="0"/>
                    <a:pt x="429" y="36"/>
                    <a:pt x="333" y="72"/>
                  </a:cubicBezTo>
                  <a:cubicBezTo>
                    <a:pt x="237" y="111"/>
                    <a:pt x="145" y="147"/>
                    <a:pt x="71" y="216"/>
                  </a:cubicBezTo>
                  <a:cubicBezTo>
                    <a:pt x="0" y="284"/>
                    <a:pt x="30" y="431"/>
                    <a:pt x="133" y="449"/>
                  </a:cubicBezTo>
                  <a:cubicBezTo>
                    <a:pt x="173" y="455"/>
                    <a:pt x="211" y="458"/>
                    <a:pt x="249" y="458"/>
                  </a:cubicBezTo>
                  <a:cubicBezTo>
                    <a:pt x="300" y="458"/>
                    <a:pt x="350" y="454"/>
                    <a:pt x="402" y="451"/>
                  </a:cubicBezTo>
                  <a:cubicBezTo>
                    <a:pt x="501" y="446"/>
                    <a:pt x="599" y="451"/>
                    <a:pt x="697" y="425"/>
                  </a:cubicBezTo>
                  <a:cubicBezTo>
                    <a:pt x="934" y="360"/>
                    <a:pt x="882" y="4"/>
                    <a:pt x="639" y="0"/>
                  </a:cubicBezTo>
                  <a:cubicBezTo>
                    <a:pt x="636" y="0"/>
                    <a:pt x="633" y="0"/>
                    <a:pt x="630"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923;p69"/>
            <p:cNvSpPr/>
            <p:nvPr/>
          </p:nvSpPr>
          <p:spPr>
            <a:xfrm>
              <a:off x="5755400" y="4884975"/>
              <a:ext cx="44150" cy="45500"/>
            </a:xfrm>
            <a:custGeom>
              <a:avLst/>
              <a:gdLst/>
              <a:ahLst/>
              <a:cxnLst/>
              <a:rect l="l" t="t" r="r" b="b"/>
              <a:pathLst>
                <a:path w="1766" h="1820" extrusionOk="0">
                  <a:moveTo>
                    <a:pt x="142" y="1"/>
                  </a:moveTo>
                  <a:cubicBezTo>
                    <a:pt x="70" y="1"/>
                    <a:pt x="1" y="59"/>
                    <a:pt x="24" y="141"/>
                  </a:cubicBezTo>
                  <a:cubicBezTo>
                    <a:pt x="74" y="310"/>
                    <a:pt x="217" y="426"/>
                    <a:pt x="337" y="548"/>
                  </a:cubicBezTo>
                  <a:cubicBezTo>
                    <a:pt x="479" y="692"/>
                    <a:pt x="618" y="841"/>
                    <a:pt x="753" y="990"/>
                  </a:cubicBezTo>
                  <a:cubicBezTo>
                    <a:pt x="888" y="1141"/>
                    <a:pt x="1020" y="1295"/>
                    <a:pt x="1149" y="1452"/>
                  </a:cubicBezTo>
                  <a:cubicBezTo>
                    <a:pt x="1268" y="1599"/>
                    <a:pt x="1357" y="1752"/>
                    <a:pt x="1546" y="1813"/>
                  </a:cubicBezTo>
                  <a:cubicBezTo>
                    <a:pt x="1560" y="1817"/>
                    <a:pt x="1575" y="1820"/>
                    <a:pt x="1590" y="1820"/>
                  </a:cubicBezTo>
                  <a:cubicBezTo>
                    <a:pt x="1678" y="1820"/>
                    <a:pt x="1766" y="1742"/>
                    <a:pt x="1759" y="1649"/>
                  </a:cubicBezTo>
                  <a:cubicBezTo>
                    <a:pt x="1747" y="1456"/>
                    <a:pt x="1632" y="1338"/>
                    <a:pt x="1510" y="1195"/>
                  </a:cubicBezTo>
                  <a:cubicBezTo>
                    <a:pt x="1369" y="1034"/>
                    <a:pt x="1223" y="875"/>
                    <a:pt x="1072" y="723"/>
                  </a:cubicBezTo>
                  <a:cubicBezTo>
                    <a:pt x="928" y="579"/>
                    <a:pt x="782" y="440"/>
                    <a:pt x="629" y="307"/>
                  </a:cubicBezTo>
                  <a:cubicBezTo>
                    <a:pt x="494" y="190"/>
                    <a:pt x="342" y="30"/>
                    <a:pt x="159" y="2"/>
                  </a:cubicBezTo>
                  <a:cubicBezTo>
                    <a:pt x="154" y="1"/>
                    <a:pt x="148" y="1"/>
                    <a:pt x="142"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924;p69"/>
            <p:cNvSpPr/>
            <p:nvPr/>
          </p:nvSpPr>
          <p:spPr>
            <a:xfrm>
              <a:off x="5801625" y="4937600"/>
              <a:ext cx="37900" cy="46950"/>
            </a:xfrm>
            <a:custGeom>
              <a:avLst/>
              <a:gdLst/>
              <a:ahLst/>
              <a:cxnLst/>
              <a:rect l="l" t="t" r="r" b="b"/>
              <a:pathLst>
                <a:path w="1516" h="1878" extrusionOk="0">
                  <a:moveTo>
                    <a:pt x="211" y="0"/>
                  </a:moveTo>
                  <a:cubicBezTo>
                    <a:pt x="99" y="0"/>
                    <a:pt x="0" y="110"/>
                    <a:pt x="69" y="236"/>
                  </a:cubicBezTo>
                  <a:cubicBezTo>
                    <a:pt x="211" y="500"/>
                    <a:pt x="397" y="742"/>
                    <a:pt x="562" y="993"/>
                  </a:cubicBezTo>
                  <a:cubicBezTo>
                    <a:pt x="728" y="1245"/>
                    <a:pt x="866" y="1516"/>
                    <a:pt x="1033" y="1768"/>
                  </a:cubicBezTo>
                  <a:cubicBezTo>
                    <a:pt x="1085" y="1845"/>
                    <a:pt x="1156" y="1878"/>
                    <a:pt x="1224" y="1878"/>
                  </a:cubicBezTo>
                  <a:cubicBezTo>
                    <a:pt x="1374" y="1878"/>
                    <a:pt x="1515" y="1720"/>
                    <a:pt x="1430" y="1536"/>
                  </a:cubicBezTo>
                  <a:cubicBezTo>
                    <a:pt x="1299" y="1252"/>
                    <a:pt x="1105" y="990"/>
                    <a:pt x="925" y="737"/>
                  </a:cubicBezTo>
                  <a:cubicBezTo>
                    <a:pt x="749" y="491"/>
                    <a:pt x="557" y="235"/>
                    <a:pt x="322" y="42"/>
                  </a:cubicBezTo>
                  <a:cubicBezTo>
                    <a:pt x="287" y="13"/>
                    <a:pt x="248" y="0"/>
                    <a:pt x="211"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925;p69"/>
            <p:cNvSpPr/>
            <p:nvPr/>
          </p:nvSpPr>
          <p:spPr>
            <a:xfrm>
              <a:off x="5410300" y="4967750"/>
              <a:ext cx="16675" cy="36875"/>
            </a:xfrm>
            <a:custGeom>
              <a:avLst/>
              <a:gdLst/>
              <a:ahLst/>
              <a:cxnLst/>
              <a:rect l="l" t="t" r="r" b="b"/>
              <a:pathLst>
                <a:path w="667" h="1475" extrusionOk="0">
                  <a:moveTo>
                    <a:pt x="454" y="1"/>
                  </a:moveTo>
                  <a:cubicBezTo>
                    <a:pt x="393" y="1"/>
                    <a:pt x="335" y="30"/>
                    <a:pt x="306" y="97"/>
                  </a:cubicBezTo>
                  <a:cubicBezTo>
                    <a:pt x="218" y="295"/>
                    <a:pt x="176" y="506"/>
                    <a:pt x="129" y="716"/>
                  </a:cubicBezTo>
                  <a:cubicBezTo>
                    <a:pt x="84" y="918"/>
                    <a:pt x="0" y="1130"/>
                    <a:pt x="49" y="1335"/>
                  </a:cubicBezTo>
                  <a:cubicBezTo>
                    <a:pt x="72" y="1432"/>
                    <a:pt x="146" y="1475"/>
                    <a:pt x="224" y="1475"/>
                  </a:cubicBezTo>
                  <a:cubicBezTo>
                    <a:pt x="294" y="1475"/>
                    <a:pt x="367" y="1441"/>
                    <a:pt x="413" y="1382"/>
                  </a:cubicBezTo>
                  <a:cubicBezTo>
                    <a:pt x="531" y="1226"/>
                    <a:pt x="538" y="988"/>
                    <a:pt x="577" y="799"/>
                  </a:cubicBezTo>
                  <a:cubicBezTo>
                    <a:pt x="617" y="601"/>
                    <a:pt x="666" y="397"/>
                    <a:pt x="666" y="195"/>
                  </a:cubicBezTo>
                  <a:cubicBezTo>
                    <a:pt x="666" y="82"/>
                    <a:pt x="556" y="1"/>
                    <a:pt x="45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926;p69"/>
            <p:cNvSpPr/>
            <p:nvPr/>
          </p:nvSpPr>
          <p:spPr>
            <a:xfrm>
              <a:off x="5394025" y="5016950"/>
              <a:ext cx="20375" cy="46600"/>
            </a:xfrm>
            <a:custGeom>
              <a:avLst/>
              <a:gdLst/>
              <a:ahLst/>
              <a:cxnLst/>
              <a:rect l="l" t="t" r="r" b="b"/>
              <a:pathLst>
                <a:path w="815" h="1864" extrusionOk="0">
                  <a:moveTo>
                    <a:pt x="609" y="1"/>
                  </a:moveTo>
                  <a:cubicBezTo>
                    <a:pt x="550" y="1"/>
                    <a:pt x="495" y="28"/>
                    <a:pt x="467" y="93"/>
                  </a:cubicBezTo>
                  <a:cubicBezTo>
                    <a:pt x="348" y="365"/>
                    <a:pt x="289" y="668"/>
                    <a:pt x="223" y="957"/>
                  </a:cubicBezTo>
                  <a:cubicBezTo>
                    <a:pt x="170" y="1192"/>
                    <a:pt x="0" y="1563"/>
                    <a:pt x="151" y="1778"/>
                  </a:cubicBezTo>
                  <a:cubicBezTo>
                    <a:pt x="187" y="1830"/>
                    <a:pt x="244" y="1863"/>
                    <a:pt x="303" y="1863"/>
                  </a:cubicBezTo>
                  <a:cubicBezTo>
                    <a:pt x="331" y="1863"/>
                    <a:pt x="360" y="1856"/>
                    <a:pt x="388" y="1840"/>
                  </a:cubicBezTo>
                  <a:cubicBezTo>
                    <a:pt x="621" y="1703"/>
                    <a:pt x="620" y="1321"/>
                    <a:pt x="671" y="1079"/>
                  </a:cubicBezTo>
                  <a:cubicBezTo>
                    <a:pt x="732" y="790"/>
                    <a:pt x="809" y="485"/>
                    <a:pt x="814" y="187"/>
                  </a:cubicBezTo>
                  <a:cubicBezTo>
                    <a:pt x="815" y="79"/>
                    <a:pt x="708" y="1"/>
                    <a:pt x="609"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927;p69"/>
            <p:cNvSpPr/>
            <p:nvPr/>
          </p:nvSpPr>
          <p:spPr>
            <a:xfrm>
              <a:off x="5389325" y="5075050"/>
              <a:ext cx="10950" cy="14175"/>
            </a:xfrm>
            <a:custGeom>
              <a:avLst/>
              <a:gdLst/>
              <a:ahLst/>
              <a:cxnLst/>
              <a:rect l="l" t="t" r="r" b="b"/>
              <a:pathLst>
                <a:path w="438" h="567" extrusionOk="0">
                  <a:moveTo>
                    <a:pt x="238" y="1"/>
                  </a:moveTo>
                  <a:cubicBezTo>
                    <a:pt x="216" y="1"/>
                    <a:pt x="193" y="6"/>
                    <a:pt x="174" y="17"/>
                  </a:cubicBezTo>
                  <a:cubicBezTo>
                    <a:pt x="102" y="58"/>
                    <a:pt x="56" y="135"/>
                    <a:pt x="36" y="216"/>
                  </a:cubicBezTo>
                  <a:cubicBezTo>
                    <a:pt x="29" y="241"/>
                    <a:pt x="26" y="266"/>
                    <a:pt x="24" y="292"/>
                  </a:cubicBezTo>
                  <a:cubicBezTo>
                    <a:pt x="24" y="296"/>
                    <a:pt x="24" y="300"/>
                    <a:pt x="23" y="303"/>
                  </a:cubicBezTo>
                  <a:lnTo>
                    <a:pt x="23" y="303"/>
                  </a:lnTo>
                  <a:cubicBezTo>
                    <a:pt x="1" y="378"/>
                    <a:pt x="44" y="460"/>
                    <a:pt x="97" y="511"/>
                  </a:cubicBezTo>
                  <a:cubicBezTo>
                    <a:pt x="135" y="545"/>
                    <a:pt x="187" y="567"/>
                    <a:pt x="239" y="567"/>
                  </a:cubicBezTo>
                  <a:cubicBezTo>
                    <a:pt x="271" y="567"/>
                    <a:pt x="303" y="559"/>
                    <a:pt x="330" y="540"/>
                  </a:cubicBezTo>
                  <a:cubicBezTo>
                    <a:pt x="406" y="491"/>
                    <a:pt x="438" y="410"/>
                    <a:pt x="419" y="323"/>
                  </a:cubicBezTo>
                  <a:cubicBezTo>
                    <a:pt x="410" y="282"/>
                    <a:pt x="395" y="249"/>
                    <a:pt x="373" y="221"/>
                  </a:cubicBezTo>
                  <a:lnTo>
                    <a:pt x="373" y="221"/>
                  </a:lnTo>
                  <a:cubicBezTo>
                    <a:pt x="372" y="220"/>
                    <a:pt x="372" y="219"/>
                    <a:pt x="372" y="218"/>
                  </a:cubicBezTo>
                  <a:lnTo>
                    <a:pt x="372" y="203"/>
                  </a:lnTo>
                  <a:cubicBezTo>
                    <a:pt x="370" y="210"/>
                    <a:pt x="370" y="214"/>
                    <a:pt x="369" y="216"/>
                  </a:cubicBezTo>
                  <a:lnTo>
                    <a:pt x="369" y="216"/>
                  </a:lnTo>
                  <a:cubicBezTo>
                    <a:pt x="369" y="216"/>
                    <a:pt x="369" y="216"/>
                    <a:pt x="369" y="216"/>
                  </a:cubicBezTo>
                  <a:lnTo>
                    <a:pt x="369" y="216"/>
                  </a:lnTo>
                  <a:cubicBezTo>
                    <a:pt x="369" y="217"/>
                    <a:pt x="369" y="217"/>
                    <a:pt x="369" y="217"/>
                  </a:cubicBezTo>
                  <a:cubicBezTo>
                    <a:pt x="369" y="217"/>
                    <a:pt x="370" y="212"/>
                    <a:pt x="372" y="202"/>
                  </a:cubicBezTo>
                  <a:lnTo>
                    <a:pt x="380" y="136"/>
                  </a:lnTo>
                  <a:cubicBezTo>
                    <a:pt x="388" y="54"/>
                    <a:pt x="312" y="1"/>
                    <a:pt x="238"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928;p69"/>
            <p:cNvSpPr/>
            <p:nvPr/>
          </p:nvSpPr>
          <p:spPr>
            <a:xfrm>
              <a:off x="5012900" y="4905725"/>
              <a:ext cx="56300" cy="26900"/>
            </a:xfrm>
            <a:custGeom>
              <a:avLst/>
              <a:gdLst/>
              <a:ahLst/>
              <a:cxnLst/>
              <a:rect l="l" t="t" r="r" b="b"/>
              <a:pathLst>
                <a:path w="2252" h="1076" extrusionOk="0">
                  <a:moveTo>
                    <a:pt x="1995" y="1"/>
                  </a:moveTo>
                  <a:cubicBezTo>
                    <a:pt x="1981" y="1"/>
                    <a:pt x="1966" y="2"/>
                    <a:pt x="1951" y="5"/>
                  </a:cubicBezTo>
                  <a:cubicBezTo>
                    <a:pt x="1581" y="75"/>
                    <a:pt x="1245" y="213"/>
                    <a:pt x="906" y="371"/>
                  </a:cubicBezTo>
                  <a:cubicBezTo>
                    <a:pt x="746" y="445"/>
                    <a:pt x="589" y="523"/>
                    <a:pt x="436" y="610"/>
                  </a:cubicBezTo>
                  <a:cubicBezTo>
                    <a:pt x="292" y="690"/>
                    <a:pt x="115" y="769"/>
                    <a:pt x="36" y="922"/>
                  </a:cubicBezTo>
                  <a:cubicBezTo>
                    <a:pt x="0" y="995"/>
                    <a:pt x="45" y="1067"/>
                    <a:pt x="123" y="1074"/>
                  </a:cubicBezTo>
                  <a:cubicBezTo>
                    <a:pt x="133" y="1075"/>
                    <a:pt x="144" y="1076"/>
                    <a:pt x="155" y="1076"/>
                  </a:cubicBezTo>
                  <a:cubicBezTo>
                    <a:pt x="291" y="1076"/>
                    <a:pt x="420" y="999"/>
                    <a:pt x="544" y="946"/>
                  </a:cubicBezTo>
                  <a:cubicBezTo>
                    <a:pt x="714" y="872"/>
                    <a:pt x="884" y="799"/>
                    <a:pt x="1056" y="730"/>
                  </a:cubicBezTo>
                  <a:cubicBezTo>
                    <a:pt x="1386" y="603"/>
                    <a:pt x="1722" y="498"/>
                    <a:pt x="2049" y="362"/>
                  </a:cubicBezTo>
                  <a:cubicBezTo>
                    <a:pt x="2251" y="277"/>
                    <a:pt x="2198" y="1"/>
                    <a:pt x="199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929;p69"/>
            <p:cNvSpPr/>
            <p:nvPr/>
          </p:nvSpPr>
          <p:spPr>
            <a:xfrm>
              <a:off x="5069925" y="4893625"/>
              <a:ext cx="36925" cy="14125"/>
            </a:xfrm>
            <a:custGeom>
              <a:avLst/>
              <a:gdLst/>
              <a:ahLst/>
              <a:cxnLst/>
              <a:rect l="l" t="t" r="r" b="b"/>
              <a:pathLst>
                <a:path w="1477" h="565" extrusionOk="0">
                  <a:moveTo>
                    <a:pt x="1187" y="1"/>
                  </a:moveTo>
                  <a:cubicBezTo>
                    <a:pt x="906" y="1"/>
                    <a:pt x="621" y="141"/>
                    <a:pt x="364" y="244"/>
                  </a:cubicBezTo>
                  <a:cubicBezTo>
                    <a:pt x="314" y="265"/>
                    <a:pt x="1" y="378"/>
                    <a:pt x="105" y="492"/>
                  </a:cubicBezTo>
                  <a:cubicBezTo>
                    <a:pt x="157" y="547"/>
                    <a:pt x="231" y="565"/>
                    <a:pt x="311" y="565"/>
                  </a:cubicBezTo>
                  <a:cubicBezTo>
                    <a:pt x="417" y="565"/>
                    <a:pt x="533" y="534"/>
                    <a:pt x="621" y="522"/>
                  </a:cubicBezTo>
                  <a:cubicBezTo>
                    <a:pt x="858" y="490"/>
                    <a:pt x="1099" y="475"/>
                    <a:pt x="1310" y="354"/>
                  </a:cubicBezTo>
                  <a:cubicBezTo>
                    <a:pt x="1477" y="259"/>
                    <a:pt x="1398" y="6"/>
                    <a:pt x="1214" y="1"/>
                  </a:cubicBezTo>
                  <a:cubicBezTo>
                    <a:pt x="1205" y="1"/>
                    <a:pt x="1196" y="1"/>
                    <a:pt x="1187"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930;p69"/>
            <p:cNvSpPr/>
            <p:nvPr/>
          </p:nvSpPr>
          <p:spPr>
            <a:xfrm>
              <a:off x="5154950" y="4874450"/>
              <a:ext cx="17075" cy="11275"/>
            </a:xfrm>
            <a:custGeom>
              <a:avLst/>
              <a:gdLst/>
              <a:ahLst/>
              <a:cxnLst/>
              <a:rect l="l" t="t" r="r" b="b"/>
              <a:pathLst>
                <a:path w="683" h="451" extrusionOk="0">
                  <a:moveTo>
                    <a:pt x="442" y="0"/>
                  </a:moveTo>
                  <a:cubicBezTo>
                    <a:pt x="424" y="0"/>
                    <a:pt x="405" y="3"/>
                    <a:pt x="386" y="8"/>
                  </a:cubicBezTo>
                  <a:cubicBezTo>
                    <a:pt x="340" y="21"/>
                    <a:pt x="293" y="39"/>
                    <a:pt x="247" y="54"/>
                  </a:cubicBezTo>
                  <a:cubicBezTo>
                    <a:pt x="183" y="74"/>
                    <a:pt x="120" y="98"/>
                    <a:pt x="73" y="146"/>
                  </a:cubicBezTo>
                  <a:cubicBezTo>
                    <a:pt x="1" y="214"/>
                    <a:pt x="6" y="371"/>
                    <a:pt x="108" y="417"/>
                  </a:cubicBezTo>
                  <a:cubicBezTo>
                    <a:pt x="162" y="440"/>
                    <a:pt x="215" y="451"/>
                    <a:pt x="272" y="451"/>
                  </a:cubicBezTo>
                  <a:cubicBezTo>
                    <a:pt x="281" y="451"/>
                    <a:pt x="291" y="450"/>
                    <a:pt x="301" y="450"/>
                  </a:cubicBezTo>
                  <a:cubicBezTo>
                    <a:pt x="348" y="448"/>
                    <a:pt x="397" y="450"/>
                    <a:pt x="445" y="446"/>
                  </a:cubicBezTo>
                  <a:cubicBezTo>
                    <a:pt x="578" y="434"/>
                    <a:pt x="683" y="335"/>
                    <a:pt x="664" y="193"/>
                  </a:cubicBezTo>
                  <a:cubicBezTo>
                    <a:pt x="648" y="81"/>
                    <a:pt x="551" y="0"/>
                    <a:pt x="442"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931;p69"/>
            <p:cNvSpPr/>
            <p:nvPr/>
          </p:nvSpPr>
          <p:spPr>
            <a:xfrm>
              <a:off x="5548450" y="4590250"/>
              <a:ext cx="13650" cy="10125"/>
            </a:xfrm>
            <a:custGeom>
              <a:avLst/>
              <a:gdLst/>
              <a:ahLst/>
              <a:cxnLst/>
              <a:rect l="l" t="t" r="r" b="b"/>
              <a:pathLst>
                <a:path w="546" h="405" extrusionOk="0">
                  <a:moveTo>
                    <a:pt x="255" y="0"/>
                  </a:moveTo>
                  <a:cubicBezTo>
                    <a:pt x="1" y="0"/>
                    <a:pt x="1" y="404"/>
                    <a:pt x="255" y="404"/>
                  </a:cubicBezTo>
                  <a:cubicBezTo>
                    <a:pt x="257" y="404"/>
                    <a:pt x="258" y="404"/>
                    <a:pt x="260" y="404"/>
                  </a:cubicBezTo>
                  <a:lnTo>
                    <a:pt x="286" y="404"/>
                  </a:lnTo>
                  <a:cubicBezTo>
                    <a:pt x="545" y="399"/>
                    <a:pt x="545" y="3"/>
                    <a:pt x="286" y="0"/>
                  </a:cubicBezTo>
                  <a:lnTo>
                    <a:pt x="260" y="0"/>
                  </a:lnTo>
                  <a:cubicBezTo>
                    <a:pt x="258" y="0"/>
                    <a:pt x="257" y="0"/>
                    <a:pt x="255" y="0"/>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932;p69"/>
            <p:cNvSpPr/>
            <p:nvPr/>
          </p:nvSpPr>
          <p:spPr>
            <a:xfrm>
              <a:off x="5917075" y="4706150"/>
              <a:ext cx="24325" cy="10475"/>
            </a:xfrm>
            <a:custGeom>
              <a:avLst/>
              <a:gdLst/>
              <a:ahLst/>
              <a:cxnLst/>
              <a:rect l="l" t="t" r="r" b="b"/>
              <a:pathLst>
                <a:path w="973" h="419" extrusionOk="0">
                  <a:moveTo>
                    <a:pt x="614" y="1"/>
                  </a:moveTo>
                  <a:cubicBezTo>
                    <a:pt x="589" y="1"/>
                    <a:pt x="564" y="1"/>
                    <a:pt x="537" y="2"/>
                  </a:cubicBezTo>
                  <a:cubicBezTo>
                    <a:pt x="412" y="4"/>
                    <a:pt x="284" y="4"/>
                    <a:pt x="159" y="31"/>
                  </a:cubicBezTo>
                  <a:cubicBezTo>
                    <a:pt x="1" y="67"/>
                    <a:pt x="30" y="278"/>
                    <a:pt x="159" y="326"/>
                  </a:cubicBezTo>
                  <a:cubicBezTo>
                    <a:pt x="278" y="370"/>
                    <a:pt x="408" y="383"/>
                    <a:pt x="531" y="404"/>
                  </a:cubicBezTo>
                  <a:cubicBezTo>
                    <a:pt x="584" y="412"/>
                    <a:pt x="631" y="418"/>
                    <a:pt x="675" y="418"/>
                  </a:cubicBezTo>
                  <a:cubicBezTo>
                    <a:pt x="752" y="418"/>
                    <a:pt x="821" y="399"/>
                    <a:pt x="898" y="339"/>
                  </a:cubicBezTo>
                  <a:cubicBezTo>
                    <a:pt x="972" y="282"/>
                    <a:pt x="955" y="159"/>
                    <a:pt x="898" y="100"/>
                  </a:cubicBezTo>
                  <a:cubicBezTo>
                    <a:pt x="815" y="13"/>
                    <a:pt x="720" y="1"/>
                    <a:pt x="614"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933;p69"/>
            <p:cNvSpPr/>
            <p:nvPr/>
          </p:nvSpPr>
          <p:spPr>
            <a:xfrm>
              <a:off x="5848675" y="5008700"/>
              <a:ext cx="13825" cy="15425"/>
            </a:xfrm>
            <a:custGeom>
              <a:avLst/>
              <a:gdLst/>
              <a:ahLst/>
              <a:cxnLst/>
              <a:rect l="l" t="t" r="r" b="b"/>
              <a:pathLst>
                <a:path w="553" h="617" extrusionOk="0">
                  <a:moveTo>
                    <a:pt x="135" y="1"/>
                  </a:moveTo>
                  <a:cubicBezTo>
                    <a:pt x="66" y="1"/>
                    <a:pt x="3" y="48"/>
                    <a:pt x="1" y="130"/>
                  </a:cubicBezTo>
                  <a:cubicBezTo>
                    <a:pt x="0" y="237"/>
                    <a:pt x="51" y="356"/>
                    <a:pt x="89" y="454"/>
                  </a:cubicBezTo>
                  <a:cubicBezTo>
                    <a:pt x="127" y="549"/>
                    <a:pt x="212" y="616"/>
                    <a:pt x="306" y="616"/>
                  </a:cubicBezTo>
                  <a:cubicBezTo>
                    <a:pt x="341" y="616"/>
                    <a:pt x="377" y="607"/>
                    <a:pt x="413" y="586"/>
                  </a:cubicBezTo>
                  <a:cubicBezTo>
                    <a:pt x="537" y="512"/>
                    <a:pt x="553" y="344"/>
                    <a:pt x="458" y="241"/>
                  </a:cubicBezTo>
                  <a:cubicBezTo>
                    <a:pt x="387" y="165"/>
                    <a:pt x="297" y="60"/>
                    <a:pt x="201" y="15"/>
                  </a:cubicBezTo>
                  <a:cubicBezTo>
                    <a:pt x="180" y="5"/>
                    <a:pt x="157" y="1"/>
                    <a:pt x="135"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934;p69"/>
            <p:cNvSpPr/>
            <p:nvPr/>
          </p:nvSpPr>
          <p:spPr>
            <a:xfrm>
              <a:off x="5436175" y="4669050"/>
              <a:ext cx="13225" cy="33850"/>
            </a:xfrm>
            <a:custGeom>
              <a:avLst/>
              <a:gdLst/>
              <a:ahLst/>
              <a:cxnLst/>
              <a:rect l="l" t="t" r="r" b="b"/>
              <a:pathLst>
                <a:path w="529" h="1354" extrusionOk="0">
                  <a:moveTo>
                    <a:pt x="306" y="1"/>
                  </a:moveTo>
                  <a:cubicBezTo>
                    <a:pt x="191" y="1"/>
                    <a:pt x="68" y="73"/>
                    <a:pt x="52" y="218"/>
                  </a:cubicBezTo>
                  <a:cubicBezTo>
                    <a:pt x="13" y="550"/>
                    <a:pt x="0" y="1063"/>
                    <a:pt x="255" y="1318"/>
                  </a:cubicBezTo>
                  <a:cubicBezTo>
                    <a:pt x="279" y="1342"/>
                    <a:pt x="309" y="1353"/>
                    <a:pt x="339" y="1353"/>
                  </a:cubicBezTo>
                  <a:cubicBezTo>
                    <a:pt x="391" y="1353"/>
                    <a:pt x="443" y="1320"/>
                    <a:pt x="460" y="1264"/>
                  </a:cubicBezTo>
                  <a:cubicBezTo>
                    <a:pt x="509" y="1106"/>
                    <a:pt x="476" y="930"/>
                    <a:pt x="474" y="767"/>
                  </a:cubicBezTo>
                  <a:cubicBezTo>
                    <a:pt x="471" y="582"/>
                    <a:pt x="485" y="401"/>
                    <a:pt x="509" y="218"/>
                  </a:cubicBezTo>
                  <a:cubicBezTo>
                    <a:pt x="528" y="74"/>
                    <a:pt x="422" y="1"/>
                    <a:pt x="306"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935;p69"/>
            <p:cNvSpPr/>
            <p:nvPr/>
          </p:nvSpPr>
          <p:spPr>
            <a:xfrm>
              <a:off x="5437250" y="4643950"/>
              <a:ext cx="13575" cy="17850"/>
            </a:xfrm>
            <a:custGeom>
              <a:avLst/>
              <a:gdLst/>
              <a:ahLst/>
              <a:cxnLst/>
              <a:rect l="l" t="t" r="r" b="b"/>
              <a:pathLst>
                <a:path w="543" h="714" extrusionOk="0">
                  <a:moveTo>
                    <a:pt x="300" y="0"/>
                  </a:moveTo>
                  <a:cubicBezTo>
                    <a:pt x="200" y="0"/>
                    <a:pt x="98" y="58"/>
                    <a:pt x="76" y="163"/>
                  </a:cubicBezTo>
                  <a:cubicBezTo>
                    <a:pt x="43" y="315"/>
                    <a:pt x="0" y="480"/>
                    <a:pt x="62" y="628"/>
                  </a:cubicBezTo>
                  <a:cubicBezTo>
                    <a:pt x="88" y="689"/>
                    <a:pt x="143" y="713"/>
                    <a:pt x="200" y="713"/>
                  </a:cubicBezTo>
                  <a:cubicBezTo>
                    <a:pt x="251" y="713"/>
                    <a:pt x="304" y="694"/>
                    <a:pt x="341" y="664"/>
                  </a:cubicBezTo>
                  <a:cubicBezTo>
                    <a:pt x="395" y="619"/>
                    <a:pt x="416" y="553"/>
                    <a:pt x="443" y="492"/>
                  </a:cubicBezTo>
                  <a:cubicBezTo>
                    <a:pt x="472" y="424"/>
                    <a:pt x="491" y="355"/>
                    <a:pt x="511" y="284"/>
                  </a:cubicBezTo>
                  <a:cubicBezTo>
                    <a:pt x="543" y="171"/>
                    <a:pt x="470" y="33"/>
                    <a:pt x="354" y="6"/>
                  </a:cubicBezTo>
                  <a:cubicBezTo>
                    <a:pt x="336" y="2"/>
                    <a:pt x="318" y="0"/>
                    <a:pt x="300"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936;p69"/>
            <p:cNvSpPr/>
            <p:nvPr/>
          </p:nvSpPr>
          <p:spPr>
            <a:xfrm>
              <a:off x="5449750" y="4593375"/>
              <a:ext cx="15325" cy="17275"/>
            </a:xfrm>
            <a:custGeom>
              <a:avLst/>
              <a:gdLst/>
              <a:ahLst/>
              <a:cxnLst/>
              <a:rect l="l" t="t" r="r" b="b"/>
              <a:pathLst>
                <a:path w="613" h="691" extrusionOk="0">
                  <a:moveTo>
                    <a:pt x="360" y="1"/>
                  </a:moveTo>
                  <a:cubicBezTo>
                    <a:pt x="282" y="1"/>
                    <a:pt x="205" y="41"/>
                    <a:pt x="163" y="112"/>
                  </a:cubicBezTo>
                  <a:cubicBezTo>
                    <a:pt x="123" y="181"/>
                    <a:pt x="93" y="260"/>
                    <a:pt x="61" y="335"/>
                  </a:cubicBezTo>
                  <a:cubicBezTo>
                    <a:pt x="20" y="432"/>
                    <a:pt x="1" y="513"/>
                    <a:pt x="47" y="598"/>
                  </a:cubicBezTo>
                  <a:lnTo>
                    <a:pt x="47" y="598"/>
                  </a:lnTo>
                  <a:cubicBezTo>
                    <a:pt x="48" y="600"/>
                    <a:pt x="48" y="603"/>
                    <a:pt x="50" y="605"/>
                  </a:cubicBezTo>
                  <a:cubicBezTo>
                    <a:pt x="62" y="654"/>
                    <a:pt x="111" y="690"/>
                    <a:pt x="160" y="690"/>
                  </a:cubicBezTo>
                  <a:cubicBezTo>
                    <a:pt x="170" y="690"/>
                    <a:pt x="180" y="689"/>
                    <a:pt x="190" y="685"/>
                  </a:cubicBezTo>
                  <a:cubicBezTo>
                    <a:pt x="191" y="685"/>
                    <a:pt x="193" y="684"/>
                    <a:pt x="195" y="683"/>
                  </a:cubicBezTo>
                  <a:lnTo>
                    <a:pt x="195" y="683"/>
                  </a:lnTo>
                  <a:cubicBezTo>
                    <a:pt x="292" y="682"/>
                    <a:pt x="351" y="628"/>
                    <a:pt x="415" y="541"/>
                  </a:cubicBezTo>
                  <a:cubicBezTo>
                    <a:pt x="462" y="475"/>
                    <a:pt x="513" y="411"/>
                    <a:pt x="553" y="340"/>
                  </a:cubicBezTo>
                  <a:cubicBezTo>
                    <a:pt x="612" y="233"/>
                    <a:pt x="578" y="94"/>
                    <a:pt x="472" y="31"/>
                  </a:cubicBezTo>
                  <a:cubicBezTo>
                    <a:pt x="437" y="11"/>
                    <a:pt x="399" y="1"/>
                    <a:pt x="360"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937;p69"/>
            <p:cNvSpPr/>
            <p:nvPr/>
          </p:nvSpPr>
          <p:spPr>
            <a:xfrm>
              <a:off x="5827050" y="4837925"/>
              <a:ext cx="43950" cy="23050"/>
            </a:xfrm>
            <a:custGeom>
              <a:avLst/>
              <a:gdLst/>
              <a:ahLst/>
              <a:cxnLst/>
              <a:rect l="l" t="t" r="r" b="b"/>
              <a:pathLst>
                <a:path w="1758" h="922" extrusionOk="0">
                  <a:moveTo>
                    <a:pt x="166" y="1"/>
                  </a:moveTo>
                  <a:cubicBezTo>
                    <a:pt x="119" y="1"/>
                    <a:pt x="74" y="7"/>
                    <a:pt x="34" y="22"/>
                  </a:cubicBezTo>
                  <a:cubicBezTo>
                    <a:pt x="11" y="29"/>
                    <a:pt x="1" y="52"/>
                    <a:pt x="13" y="72"/>
                  </a:cubicBezTo>
                  <a:cubicBezTo>
                    <a:pt x="76" y="185"/>
                    <a:pt x="191" y="229"/>
                    <a:pt x="304" y="288"/>
                  </a:cubicBezTo>
                  <a:cubicBezTo>
                    <a:pt x="451" y="366"/>
                    <a:pt x="601" y="438"/>
                    <a:pt x="747" y="517"/>
                  </a:cubicBezTo>
                  <a:cubicBezTo>
                    <a:pt x="1014" y="662"/>
                    <a:pt x="1278" y="881"/>
                    <a:pt x="1583" y="920"/>
                  </a:cubicBezTo>
                  <a:cubicBezTo>
                    <a:pt x="1589" y="921"/>
                    <a:pt x="1595" y="922"/>
                    <a:pt x="1602" y="922"/>
                  </a:cubicBezTo>
                  <a:cubicBezTo>
                    <a:pt x="1733" y="922"/>
                    <a:pt x="1758" y="745"/>
                    <a:pt x="1691" y="660"/>
                  </a:cubicBezTo>
                  <a:cubicBezTo>
                    <a:pt x="1508" y="427"/>
                    <a:pt x="1140" y="328"/>
                    <a:pt x="871" y="224"/>
                  </a:cubicBezTo>
                  <a:cubicBezTo>
                    <a:pt x="686" y="152"/>
                    <a:pt x="396" y="1"/>
                    <a:pt x="166"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938;p69"/>
            <p:cNvSpPr/>
            <p:nvPr/>
          </p:nvSpPr>
          <p:spPr>
            <a:xfrm>
              <a:off x="5879200" y="4861875"/>
              <a:ext cx="20125" cy="12350"/>
            </a:xfrm>
            <a:custGeom>
              <a:avLst/>
              <a:gdLst/>
              <a:ahLst/>
              <a:cxnLst/>
              <a:rect l="l" t="t" r="r" b="b"/>
              <a:pathLst>
                <a:path w="805" h="494" extrusionOk="0">
                  <a:moveTo>
                    <a:pt x="139" y="1"/>
                  </a:moveTo>
                  <a:cubicBezTo>
                    <a:pt x="103" y="1"/>
                    <a:pt x="68" y="5"/>
                    <a:pt x="33" y="15"/>
                  </a:cubicBezTo>
                  <a:cubicBezTo>
                    <a:pt x="16" y="20"/>
                    <a:pt x="1" y="41"/>
                    <a:pt x="7" y="60"/>
                  </a:cubicBezTo>
                  <a:cubicBezTo>
                    <a:pt x="46" y="158"/>
                    <a:pt x="123" y="226"/>
                    <a:pt x="201" y="294"/>
                  </a:cubicBezTo>
                  <a:cubicBezTo>
                    <a:pt x="298" y="382"/>
                    <a:pt x="397" y="493"/>
                    <a:pt x="535" y="493"/>
                  </a:cubicBezTo>
                  <a:cubicBezTo>
                    <a:pt x="538" y="493"/>
                    <a:pt x="542" y="493"/>
                    <a:pt x="546" y="493"/>
                  </a:cubicBezTo>
                  <a:cubicBezTo>
                    <a:pt x="682" y="487"/>
                    <a:pt x="804" y="327"/>
                    <a:pt x="715" y="199"/>
                  </a:cubicBezTo>
                  <a:cubicBezTo>
                    <a:pt x="665" y="129"/>
                    <a:pt x="623" y="86"/>
                    <a:pt x="538" y="70"/>
                  </a:cubicBezTo>
                  <a:cubicBezTo>
                    <a:pt x="476" y="56"/>
                    <a:pt x="416" y="42"/>
                    <a:pt x="354" y="30"/>
                  </a:cubicBezTo>
                  <a:cubicBezTo>
                    <a:pt x="283" y="17"/>
                    <a:pt x="211" y="1"/>
                    <a:pt x="139"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939;p69"/>
            <p:cNvSpPr/>
            <p:nvPr/>
          </p:nvSpPr>
          <p:spPr>
            <a:xfrm>
              <a:off x="5440025" y="5013125"/>
              <a:ext cx="15225" cy="56700"/>
            </a:xfrm>
            <a:custGeom>
              <a:avLst/>
              <a:gdLst/>
              <a:ahLst/>
              <a:cxnLst/>
              <a:rect l="l" t="t" r="r" b="b"/>
              <a:pathLst>
                <a:path w="609" h="2268" extrusionOk="0">
                  <a:moveTo>
                    <a:pt x="290" y="0"/>
                  </a:moveTo>
                  <a:cubicBezTo>
                    <a:pt x="238" y="0"/>
                    <a:pt x="188" y="26"/>
                    <a:pt x="160" y="88"/>
                  </a:cubicBezTo>
                  <a:cubicBezTo>
                    <a:pt x="17" y="406"/>
                    <a:pt x="57" y="834"/>
                    <a:pt x="49" y="1177"/>
                  </a:cubicBezTo>
                  <a:cubicBezTo>
                    <a:pt x="44" y="1363"/>
                    <a:pt x="40" y="1550"/>
                    <a:pt x="36" y="1735"/>
                  </a:cubicBezTo>
                  <a:cubicBezTo>
                    <a:pt x="31" y="1915"/>
                    <a:pt x="1" y="2090"/>
                    <a:pt x="146" y="2219"/>
                  </a:cubicBezTo>
                  <a:cubicBezTo>
                    <a:pt x="184" y="2252"/>
                    <a:pt x="225" y="2267"/>
                    <a:pt x="267" y="2267"/>
                  </a:cubicBezTo>
                  <a:cubicBezTo>
                    <a:pt x="311" y="2267"/>
                    <a:pt x="354" y="2251"/>
                    <a:pt x="393" y="2219"/>
                  </a:cubicBezTo>
                  <a:cubicBezTo>
                    <a:pt x="533" y="2105"/>
                    <a:pt x="517" y="1940"/>
                    <a:pt x="520" y="1776"/>
                  </a:cubicBezTo>
                  <a:cubicBezTo>
                    <a:pt x="523" y="1589"/>
                    <a:pt x="527" y="1401"/>
                    <a:pt x="531" y="1216"/>
                  </a:cubicBezTo>
                  <a:cubicBezTo>
                    <a:pt x="538" y="884"/>
                    <a:pt x="609" y="443"/>
                    <a:pt x="483" y="131"/>
                  </a:cubicBezTo>
                  <a:cubicBezTo>
                    <a:pt x="454" y="57"/>
                    <a:pt x="369" y="0"/>
                    <a:pt x="290"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940;p69"/>
            <p:cNvSpPr/>
            <p:nvPr/>
          </p:nvSpPr>
          <p:spPr>
            <a:xfrm>
              <a:off x="5442100" y="5084025"/>
              <a:ext cx="12050" cy="15750"/>
            </a:xfrm>
            <a:custGeom>
              <a:avLst/>
              <a:gdLst/>
              <a:ahLst/>
              <a:cxnLst/>
              <a:rect l="l" t="t" r="r" b="b"/>
              <a:pathLst>
                <a:path w="482" h="630" extrusionOk="0">
                  <a:moveTo>
                    <a:pt x="187" y="0"/>
                  </a:moveTo>
                  <a:cubicBezTo>
                    <a:pt x="166" y="0"/>
                    <a:pt x="147" y="16"/>
                    <a:pt x="139" y="36"/>
                  </a:cubicBezTo>
                  <a:cubicBezTo>
                    <a:pt x="93" y="157"/>
                    <a:pt x="0" y="296"/>
                    <a:pt x="5" y="426"/>
                  </a:cubicBezTo>
                  <a:cubicBezTo>
                    <a:pt x="9" y="560"/>
                    <a:pt x="108" y="630"/>
                    <a:pt x="210" y="630"/>
                  </a:cubicBezTo>
                  <a:cubicBezTo>
                    <a:pt x="294" y="630"/>
                    <a:pt x="381" y="581"/>
                    <a:pt x="418" y="481"/>
                  </a:cubicBezTo>
                  <a:cubicBezTo>
                    <a:pt x="481" y="307"/>
                    <a:pt x="355" y="97"/>
                    <a:pt x="208" y="6"/>
                  </a:cubicBezTo>
                  <a:cubicBezTo>
                    <a:pt x="201" y="2"/>
                    <a:pt x="194" y="0"/>
                    <a:pt x="187"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941;p69"/>
            <p:cNvSpPr/>
            <p:nvPr/>
          </p:nvSpPr>
          <p:spPr>
            <a:xfrm>
              <a:off x="5070025" y="4699275"/>
              <a:ext cx="52200" cy="45725"/>
            </a:xfrm>
            <a:custGeom>
              <a:avLst/>
              <a:gdLst/>
              <a:ahLst/>
              <a:cxnLst/>
              <a:rect l="l" t="t" r="r" b="b"/>
              <a:pathLst>
                <a:path w="2088" h="1829" extrusionOk="0">
                  <a:moveTo>
                    <a:pt x="232" y="1"/>
                  </a:moveTo>
                  <a:cubicBezTo>
                    <a:pt x="115" y="1"/>
                    <a:pt x="1" y="111"/>
                    <a:pt x="86" y="233"/>
                  </a:cubicBezTo>
                  <a:cubicBezTo>
                    <a:pt x="494" y="813"/>
                    <a:pt x="1044" y="1316"/>
                    <a:pt x="1584" y="1771"/>
                  </a:cubicBezTo>
                  <a:cubicBezTo>
                    <a:pt x="1632" y="1811"/>
                    <a:pt x="1685" y="1828"/>
                    <a:pt x="1736" y="1828"/>
                  </a:cubicBezTo>
                  <a:cubicBezTo>
                    <a:pt x="1924" y="1828"/>
                    <a:pt x="2088" y="1597"/>
                    <a:pt x="1910" y="1444"/>
                  </a:cubicBezTo>
                  <a:cubicBezTo>
                    <a:pt x="1377" y="988"/>
                    <a:pt x="880" y="484"/>
                    <a:pt x="338" y="38"/>
                  </a:cubicBezTo>
                  <a:cubicBezTo>
                    <a:pt x="307" y="12"/>
                    <a:pt x="269" y="1"/>
                    <a:pt x="232" y="1"/>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942;p69"/>
            <p:cNvSpPr/>
            <p:nvPr/>
          </p:nvSpPr>
          <p:spPr>
            <a:xfrm>
              <a:off x="5123825" y="4745900"/>
              <a:ext cx="25700" cy="16925"/>
            </a:xfrm>
            <a:custGeom>
              <a:avLst/>
              <a:gdLst/>
              <a:ahLst/>
              <a:cxnLst/>
              <a:rect l="l" t="t" r="r" b="b"/>
              <a:pathLst>
                <a:path w="1028" h="677" extrusionOk="0">
                  <a:moveTo>
                    <a:pt x="244" y="0"/>
                  </a:moveTo>
                  <a:cubicBezTo>
                    <a:pt x="126" y="0"/>
                    <a:pt x="1" y="118"/>
                    <a:pt x="86" y="238"/>
                  </a:cubicBezTo>
                  <a:cubicBezTo>
                    <a:pt x="207" y="408"/>
                    <a:pt x="424" y="519"/>
                    <a:pt x="593" y="639"/>
                  </a:cubicBezTo>
                  <a:cubicBezTo>
                    <a:pt x="630" y="665"/>
                    <a:pt x="668" y="676"/>
                    <a:pt x="704" y="676"/>
                  </a:cubicBezTo>
                  <a:cubicBezTo>
                    <a:pt x="890" y="676"/>
                    <a:pt x="1028" y="370"/>
                    <a:pt x="815" y="260"/>
                  </a:cubicBezTo>
                  <a:lnTo>
                    <a:pt x="549" y="121"/>
                  </a:lnTo>
                  <a:cubicBezTo>
                    <a:pt x="459" y="74"/>
                    <a:pt x="369" y="16"/>
                    <a:pt x="269" y="2"/>
                  </a:cubicBezTo>
                  <a:cubicBezTo>
                    <a:pt x="260" y="1"/>
                    <a:pt x="252" y="0"/>
                    <a:pt x="244"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943;p69"/>
            <p:cNvSpPr/>
            <p:nvPr/>
          </p:nvSpPr>
          <p:spPr>
            <a:xfrm>
              <a:off x="5152950" y="4759700"/>
              <a:ext cx="10575" cy="10525"/>
            </a:xfrm>
            <a:custGeom>
              <a:avLst/>
              <a:gdLst/>
              <a:ahLst/>
              <a:cxnLst/>
              <a:rect l="l" t="t" r="r" b="b"/>
              <a:pathLst>
                <a:path w="423" h="421" extrusionOk="0">
                  <a:moveTo>
                    <a:pt x="212" y="0"/>
                  </a:moveTo>
                  <a:cubicBezTo>
                    <a:pt x="158" y="0"/>
                    <a:pt x="102" y="24"/>
                    <a:pt x="64" y="62"/>
                  </a:cubicBezTo>
                  <a:cubicBezTo>
                    <a:pt x="28" y="98"/>
                    <a:pt x="0" y="158"/>
                    <a:pt x="2" y="211"/>
                  </a:cubicBezTo>
                  <a:cubicBezTo>
                    <a:pt x="4" y="264"/>
                    <a:pt x="23" y="321"/>
                    <a:pt x="64" y="359"/>
                  </a:cubicBezTo>
                  <a:cubicBezTo>
                    <a:pt x="105" y="397"/>
                    <a:pt x="155" y="421"/>
                    <a:pt x="212" y="421"/>
                  </a:cubicBezTo>
                  <a:cubicBezTo>
                    <a:pt x="266" y="421"/>
                    <a:pt x="322" y="397"/>
                    <a:pt x="360" y="359"/>
                  </a:cubicBezTo>
                  <a:cubicBezTo>
                    <a:pt x="396" y="323"/>
                    <a:pt x="423" y="263"/>
                    <a:pt x="422" y="211"/>
                  </a:cubicBezTo>
                  <a:cubicBezTo>
                    <a:pt x="419" y="156"/>
                    <a:pt x="401" y="99"/>
                    <a:pt x="360" y="62"/>
                  </a:cubicBezTo>
                  <a:cubicBezTo>
                    <a:pt x="319" y="25"/>
                    <a:pt x="268" y="0"/>
                    <a:pt x="212" y="0"/>
                  </a:cubicBezTo>
                  <a:close/>
                </a:path>
              </a:pathLst>
            </a:custGeom>
            <a:solidFill>
              <a:srgbClr val="191919">
                <a:alpha val="16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944;p69"/>
            <p:cNvSpPr/>
            <p:nvPr/>
          </p:nvSpPr>
          <p:spPr>
            <a:xfrm>
              <a:off x="5124950" y="4968050"/>
              <a:ext cx="14850" cy="17600"/>
            </a:xfrm>
            <a:custGeom>
              <a:avLst/>
              <a:gdLst/>
              <a:ahLst/>
              <a:cxnLst/>
              <a:rect l="l" t="t" r="r" b="b"/>
              <a:pathLst>
                <a:path w="594" h="704" extrusionOk="0">
                  <a:moveTo>
                    <a:pt x="226" y="0"/>
                  </a:moveTo>
                  <a:cubicBezTo>
                    <a:pt x="198" y="0"/>
                    <a:pt x="170" y="7"/>
                    <a:pt x="150" y="22"/>
                  </a:cubicBezTo>
                  <a:cubicBezTo>
                    <a:pt x="40" y="105"/>
                    <a:pt x="0" y="236"/>
                    <a:pt x="31" y="370"/>
                  </a:cubicBezTo>
                  <a:cubicBezTo>
                    <a:pt x="61" y="501"/>
                    <a:pt x="134" y="594"/>
                    <a:pt x="238" y="671"/>
                  </a:cubicBezTo>
                  <a:cubicBezTo>
                    <a:pt x="268" y="693"/>
                    <a:pt x="304" y="703"/>
                    <a:pt x="341" y="703"/>
                  </a:cubicBezTo>
                  <a:cubicBezTo>
                    <a:pt x="413" y="703"/>
                    <a:pt x="488" y="666"/>
                    <a:pt x="528" y="613"/>
                  </a:cubicBezTo>
                  <a:cubicBezTo>
                    <a:pt x="593" y="527"/>
                    <a:pt x="594" y="395"/>
                    <a:pt x="510" y="318"/>
                  </a:cubicBezTo>
                  <a:cubicBezTo>
                    <a:pt x="490" y="298"/>
                    <a:pt x="470" y="278"/>
                    <a:pt x="453" y="255"/>
                  </a:cubicBezTo>
                  <a:lnTo>
                    <a:pt x="453" y="255"/>
                  </a:lnTo>
                  <a:cubicBezTo>
                    <a:pt x="459" y="262"/>
                    <a:pt x="461" y="265"/>
                    <a:pt x="461" y="265"/>
                  </a:cubicBezTo>
                  <a:cubicBezTo>
                    <a:pt x="462" y="265"/>
                    <a:pt x="456" y="257"/>
                    <a:pt x="450" y="250"/>
                  </a:cubicBezTo>
                  <a:cubicBezTo>
                    <a:pt x="447" y="245"/>
                    <a:pt x="445" y="241"/>
                    <a:pt x="443" y="239"/>
                  </a:cubicBezTo>
                  <a:lnTo>
                    <a:pt x="443" y="239"/>
                  </a:lnTo>
                  <a:cubicBezTo>
                    <a:pt x="441" y="236"/>
                    <a:pt x="439" y="229"/>
                    <a:pt x="434" y="219"/>
                  </a:cubicBezTo>
                  <a:lnTo>
                    <a:pt x="434" y="219"/>
                  </a:lnTo>
                  <a:cubicBezTo>
                    <a:pt x="434" y="219"/>
                    <a:pt x="434" y="219"/>
                    <a:pt x="434" y="219"/>
                  </a:cubicBezTo>
                  <a:cubicBezTo>
                    <a:pt x="435" y="219"/>
                    <a:pt x="419" y="188"/>
                    <a:pt x="415" y="180"/>
                  </a:cubicBezTo>
                  <a:lnTo>
                    <a:pt x="415" y="180"/>
                  </a:lnTo>
                  <a:cubicBezTo>
                    <a:pt x="411" y="170"/>
                    <a:pt x="400" y="144"/>
                    <a:pt x="401" y="144"/>
                  </a:cubicBezTo>
                  <a:lnTo>
                    <a:pt x="401" y="144"/>
                  </a:lnTo>
                  <a:cubicBezTo>
                    <a:pt x="401" y="144"/>
                    <a:pt x="401" y="144"/>
                    <a:pt x="401" y="144"/>
                  </a:cubicBezTo>
                  <a:cubicBezTo>
                    <a:pt x="383" y="107"/>
                    <a:pt x="362" y="79"/>
                    <a:pt x="337" y="46"/>
                  </a:cubicBezTo>
                  <a:cubicBezTo>
                    <a:pt x="315" y="17"/>
                    <a:pt x="269" y="0"/>
                    <a:pt x="226" y="0"/>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945;p69"/>
            <p:cNvSpPr/>
            <p:nvPr/>
          </p:nvSpPr>
          <p:spPr>
            <a:xfrm>
              <a:off x="5538575" y="4952300"/>
              <a:ext cx="17000" cy="21150"/>
            </a:xfrm>
            <a:custGeom>
              <a:avLst/>
              <a:gdLst/>
              <a:ahLst/>
              <a:cxnLst/>
              <a:rect l="l" t="t" r="r" b="b"/>
              <a:pathLst>
                <a:path w="680" h="846" extrusionOk="0">
                  <a:moveTo>
                    <a:pt x="238" y="1"/>
                  </a:moveTo>
                  <a:cubicBezTo>
                    <a:pt x="212" y="1"/>
                    <a:pt x="185" y="8"/>
                    <a:pt x="159" y="23"/>
                  </a:cubicBezTo>
                  <a:cubicBezTo>
                    <a:pt x="3" y="119"/>
                    <a:pt x="1" y="338"/>
                    <a:pt x="26" y="503"/>
                  </a:cubicBezTo>
                  <a:cubicBezTo>
                    <a:pt x="53" y="675"/>
                    <a:pt x="173" y="814"/>
                    <a:pt x="351" y="843"/>
                  </a:cubicBezTo>
                  <a:cubicBezTo>
                    <a:pt x="363" y="845"/>
                    <a:pt x="375" y="846"/>
                    <a:pt x="387" y="846"/>
                  </a:cubicBezTo>
                  <a:cubicBezTo>
                    <a:pt x="573" y="846"/>
                    <a:pt x="680" y="609"/>
                    <a:pt x="499" y="492"/>
                  </a:cubicBezTo>
                  <a:lnTo>
                    <a:pt x="499" y="492"/>
                  </a:lnTo>
                  <a:cubicBezTo>
                    <a:pt x="500" y="493"/>
                    <a:pt x="501" y="493"/>
                    <a:pt x="501" y="493"/>
                  </a:cubicBezTo>
                  <a:cubicBezTo>
                    <a:pt x="504" y="493"/>
                    <a:pt x="491" y="479"/>
                    <a:pt x="489" y="479"/>
                  </a:cubicBezTo>
                  <a:lnTo>
                    <a:pt x="489" y="479"/>
                  </a:lnTo>
                  <a:cubicBezTo>
                    <a:pt x="489" y="479"/>
                    <a:pt x="489" y="480"/>
                    <a:pt x="490" y="483"/>
                  </a:cubicBezTo>
                  <a:lnTo>
                    <a:pt x="490" y="483"/>
                  </a:lnTo>
                  <a:cubicBezTo>
                    <a:pt x="471" y="451"/>
                    <a:pt x="450" y="401"/>
                    <a:pt x="440" y="373"/>
                  </a:cubicBezTo>
                  <a:cubicBezTo>
                    <a:pt x="419" y="320"/>
                    <a:pt x="408" y="258"/>
                    <a:pt x="398" y="199"/>
                  </a:cubicBezTo>
                  <a:lnTo>
                    <a:pt x="398" y="199"/>
                  </a:lnTo>
                  <a:cubicBezTo>
                    <a:pt x="422" y="96"/>
                    <a:pt x="334" y="1"/>
                    <a:pt x="23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946;p69"/>
            <p:cNvSpPr/>
            <p:nvPr/>
          </p:nvSpPr>
          <p:spPr>
            <a:xfrm>
              <a:off x="5793425" y="4648250"/>
              <a:ext cx="14375" cy="16375"/>
            </a:xfrm>
            <a:custGeom>
              <a:avLst/>
              <a:gdLst/>
              <a:ahLst/>
              <a:cxnLst/>
              <a:rect l="l" t="t" r="r" b="b"/>
              <a:pathLst>
                <a:path w="575" h="655" extrusionOk="0">
                  <a:moveTo>
                    <a:pt x="305" y="1"/>
                  </a:moveTo>
                  <a:cubicBezTo>
                    <a:pt x="272" y="1"/>
                    <a:pt x="238" y="13"/>
                    <a:pt x="207" y="38"/>
                  </a:cubicBezTo>
                  <a:cubicBezTo>
                    <a:pt x="0" y="215"/>
                    <a:pt x="39" y="655"/>
                    <a:pt x="365" y="655"/>
                  </a:cubicBezTo>
                  <a:cubicBezTo>
                    <a:pt x="365" y="655"/>
                    <a:pt x="365" y="655"/>
                    <a:pt x="366" y="655"/>
                  </a:cubicBezTo>
                  <a:cubicBezTo>
                    <a:pt x="479" y="655"/>
                    <a:pt x="571" y="561"/>
                    <a:pt x="573" y="446"/>
                  </a:cubicBezTo>
                  <a:cubicBezTo>
                    <a:pt x="575" y="393"/>
                    <a:pt x="567" y="341"/>
                    <a:pt x="538" y="294"/>
                  </a:cubicBezTo>
                  <a:cubicBezTo>
                    <a:pt x="535" y="290"/>
                    <a:pt x="502" y="240"/>
                    <a:pt x="500" y="240"/>
                  </a:cubicBezTo>
                  <a:lnTo>
                    <a:pt x="500" y="240"/>
                  </a:lnTo>
                  <a:cubicBezTo>
                    <a:pt x="500" y="240"/>
                    <a:pt x="501" y="242"/>
                    <a:pt x="504" y="247"/>
                  </a:cubicBezTo>
                  <a:cubicBezTo>
                    <a:pt x="507" y="253"/>
                    <a:pt x="509" y="256"/>
                    <a:pt x="509" y="256"/>
                  </a:cubicBezTo>
                  <a:cubicBezTo>
                    <a:pt x="509" y="256"/>
                    <a:pt x="490" y="226"/>
                    <a:pt x="489" y="225"/>
                  </a:cubicBezTo>
                  <a:cubicBezTo>
                    <a:pt x="485" y="218"/>
                    <a:pt x="468" y="190"/>
                    <a:pt x="464" y="184"/>
                  </a:cubicBezTo>
                  <a:lnTo>
                    <a:pt x="464" y="184"/>
                  </a:lnTo>
                  <a:cubicBezTo>
                    <a:pt x="459" y="173"/>
                    <a:pt x="453" y="157"/>
                    <a:pt x="448" y="145"/>
                  </a:cubicBezTo>
                  <a:lnTo>
                    <a:pt x="448" y="145"/>
                  </a:lnTo>
                  <a:cubicBezTo>
                    <a:pt x="448" y="145"/>
                    <a:pt x="448" y="145"/>
                    <a:pt x="448" y="145"/>
                  </a:cubicBezTo>
                  <a:cubicBezTo>
                    <a:pt x="449" y="145"/>
                    <a:pt x="446" y="130"/>
                    <a:pt x="445" y="130"/>
                  </a:cubicBezTo>
                  <a:cubicBezTo>
                    <a:pt x="445" y="130"/>
                    <a:pt x="445" y="132"/>
                    <a:pt x="445" y="136"/>
                  </a:cubicBezTo>
                  <a:cubicBezTo>
                    <a:pt x="437" y="53"/>
                    <a:pt x="374" y="1"/>
                    <a:pt x="305"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947;p69"/>
            <p:cNvSpPr/>
            <p:nvPr/>
          </p:nvSpPr>
          <p:spPr>
            <a:xfrm>
              <a:off x="5285125" y="4606550"/>
              <a:ext cx="13700" cy="18325"/>
            </a:xfrm>
            <a:custGeom>
              <a:avLst/>
              <a:gdLst/>
              <a:ahLst/>
              <a:cxnLst/>
              <a:rect l="l" t="t" r="r" b="b"/>
              <a:pathLst>
                <a:path w="548" h="733" extrusionOk="0">
                  <a:moveTo>
                    <a:pt x="188" y="1"/>
                  </a:moveTo>
                  <a:cubicBezTo>
                    <a:pt x="118" y="1"/>
                    <a:pt x="30" y="59"/>
                    <a:pt x="20" y="133"/>
                  </a:cubicBezTo>
                  <a:cubicBezTo>
                    <a:pt x="13" y="179"/>
                    <a:pt x="5" y="220"/>
                    <a:pt x="18" y="268"/>
                  </a:cubicBezTo>
                  <a:cubicBezTo>
                    <a:pt x="22" y="288"/>
                    <a:pt x="32" y="307"/>
                    <a:pt x="40" y="326"/>
                  </a:cubicBezTo>
                  <a:lnTo>
                    <a:pt x="40" y="326"/>
                  </a:lnTo>
                  <a:cubicBezTo>
                    <a:pt x="39" y="325"/>
                    <a:pt x="39" y="324"/>
                    <a:pt x="39" y="324"/>
                  </a:cubicBezTo>
                  <a:lnTo>
                    <a:pt x="39" y="324"/>
                  </a:lnTo>
                  <a:cubicBezTo>
                    <a:pt x="37" y="324"/>
                    <a:pt x="41" y="340"/>
                    <a:pt x="45" y="350"/>
                  </a:cubicBezTo>
                  <a:lnTo>
                    <a:pt x="45" y="350"/>
                  </a:lnTo>
                  <a:cubicBezTo>
                    <a:pt x="45" y="361"/>
                    <a:pt x="45" y="374"/>
                    <a:pt x="45" y="386"/>
                  </a:cubicBezTo>
                  <a:lnTo>
                    <a:pt x="45" y="386"/>
                  </a:lnTo>
                  <a:cubicBezTo>
                    <a:pt x="40" y="400"/>
                    <a:pt x="36" y="417"/>
                    <a:pt x="33" y="432"/>
                  </a:cubicBezTo>
                  <a:cubicBezTo>
                    <a:pt x="0" y="554"/>
                    <a:pt x="72" y="696"/>
                    <a:pt x="199" y="726"/>
                  </a:cubicBezTo>
                  <a:cubicBezTo>
                    <a:pt x="218" y="731"/>
                    <a:pt x="238" y="733"/>
                    <a:pt x="258" y="733"/>
                  </a:cubicBezTo>
                  <a:cubicBezTo>
                    <a:pt x="363" y="733"/>
                    <a:pt x="464" y="669"/>
                    <a:pt x="493" y="560"/>
                  </a:cubicBezTo>
                  <a:cubicBezTo>
                    <a:pt x="547" y="345"/>
                    <a:pt x="453" y="11"/>
                    <a:pt x="194" y="1"/>
                  </a:cubicBezTo>
                  <a:cubicBezTo>
                    <a:pt x="192" y="1"/>
                    <a:pt x="190" y="1"/>
                    <a:pt x="188" y="1"/>
                  </a:cubicBezTo>
                  <a:close/>
                </a:path>
              </a:pathLst>
            </a:custGeom>
            <a:solidFill>
              <a:srgbClr val="F65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948;p69"/>
            <p:cNvSpPr/>
            <p:nvPr/>
          </p:nvSpPr>
          <p:spPr>
            <a:xfrm>
              <a:off x="5218950" y="4815200"/>
              <a:ext cx="24575" cy="23175"/>
            </a:xfrm>
            <a:custGeom>
              <a:avLst/>
              <a:gdLst/>
              <a:ahLst/>
              <a:cxnLst/>
              <a:rect l="l" t="t" r="r" b="b"/>
              <a:pathLst>
                <a:path w="983" h="927" extrusionOk="0">
                  <a:moveTo>
                    <a:pt x="453" y="1"/>
                  </a:moveTo>
                  <a:cubicBezTo>
                    <a:pt x="394" y="1"/>
                    <a:pt x="339" y="14"/>
                    <a:pt x="287" y="41"/>
                  </a:cubicBezTo>
                  <a:cubicBezTo>
                    <a:pt x="229" y="61"/>
                    <a:pt x="181" y="92"/>
                    <a:pt x="138" y="136"/>
                  </a:cubicBezTo>
                  <a:cubicBezTo>
                    <a:pt x="93" y="179"/>
                    <a:pt x="60" y="228"/>
                    <a:pt x="43" y="286"/>
                  </a:cubicBezTo>
                  <a:cubicBezTo>
                    <a:pt x="13" y="341"/>
                    <a:pt x="1" y="401"/>
                    <a:pt x="3" y="465"/>
                  </a:cubicBezTo>
                  <a:cubicBezTo>
                    <a:pt x="8" y="506"/>
                    <a:pt x="14" y="547"/>
                    <a:pt x="19" y="589"/>
                  </a:cubicBezTo>
                  <a:cubicBezTo>
                    <a:pt x="42" y="667"/>
                    <a:pt x="81" y="736"/>
                    <a:pt x="138" y="794"/>
                  </a:cubicBezTo>
                  <a:cubicBezTo>
                    <a:pt x="230" y="873"/>
                    <a:pt x="342" y="927"/>
                    <a:pt x="466" y="927"/>
                  </a:cubicBezTo>
                  <a:lnTo>
                    <a:pt x="506" y="927"/>
                  </a:lnTo>
                  <a:cubicBezTo>
                    <a:pt x="629" y="925"/>
                    <a:pt x="756" y="883"/>
                    <a:pt x="843" y="791"/>
                  </a:cubicBezTo>
                  <a:cubicBezTo>
                    <a:pt x="868" y="764"/>
                    <a:pt x="900" y="721"/>
                    <a:pt x="920" y="690"/>
                  </a:cubicBezTo>
                  <a:cubicBezTo>
                    <a:pt x="961" y="624"/>
                    <a:pt x="983" y="541"/>
                    <a:pt x="983" y="464"/>
                  </a:cubicBezTo>
                  <a:cubicBezTo>
                    <a:pt x="983" y="342"/>
                    <a:pt x="928" y="222"/>
                    <a:pt x="843" y="136"/>
                  </a:cubicBezTo>
                  <a:cubicBezTo>
                    <a:pt x="751" y="46"/>
                    <a:pt x="632" y="2"/>
                    <a:pt x="506" y="1"/>
                  </a:cubicBezTo>
                  <a:lnTo>
                    <a:pt x="466" y="1"/>
                  </a:lnTo>
                  <a:cubicBezTo>
                    <a:pt x="462" y="1"/>
                    <a:pt x="457"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949;p69"/>
            <p:cNvSpPr/>
            <p:nvPr/>
          </p:nvSpPr>
          <p:spPr>
            <a:xfrm>
              <a:off x="5276400" y="4822400"/>
              <a:ext cx="25875" cy="22825"/>
            </a:xfrm>
            <a:custGeom>
              <a:avLst/>
              <a:gdLst/>
              <a:ahLst/>
              <a:cxnLst/>
              <a:rect l="l" t="t" r="r" b="b"/>
              <a:pathLst>
                <a:path w="1035" h="913" extrusionOk="0">
                  <a:moveTo>
                    <a:pt x="417" y="0"/>
                  </a:moveTo>
                  <a:cubicBezTo>
                    <a:pt x="406" y="0"/>
                    <a:pt x="395" y="1"/>
                    <a:pt x="384" y="2"/>
                  </a:cubicBezTo>
                  <a:cubicBezTo>
                    <a:pt x="319" y="2"/>
                    <a:pt x="260" y="18"/>
                    <a:pt x="205" y="50"/>
                  </a:cubicBezTo>
                  <a:cubicBezTo>
                    <a:pt x="164" y="73"/>
                    <a:pt x="131" y="104"/>
                    <a:pt x="106" y="142"/>
                  </a:cubicBezTo>
                  <a:cubicBezTo>
                    <a:pt x="43" y="223"/>
                    <a:pt x="1" y="351"/>
                    <a:pt x="42" y="453"/>
                  </a:cubicBezTo>
                  <a:cubicBezTo>
                    <a:pt x="45" y="462"/>
                    <a:pt x="49" y="474"/>
                    <a:pt x="54" y="484"/>
                  </a:cubicBezTo>
                  <a:cubicBezTo>
                    <a:pt x="66" y="534"/>
                    <a:pt x="89" y="577"/>
                    <a:pt x="122" y="614"/>
                  </a:cubicBezTo>
                  <a:lnTo>
                    <a:pt x="129" y="622"/>
                  </a:lnTo>
                  <a:lnTo>
                    <a:pt x="129" y="622"/>
                  </a:lnTo>
                  <a:cubicBezTo>
                    <a:pt x="137" y="642"/>
                    <a:pt x="146" y="660"/>
                    <a:pt x="155" y="676"/>
                  </a:cubicBezTo>
                  <a:cubicBezTo>
                    <a:pt x="203" y="756"/>
                    <a:pt x="263" y="801"/>
                    <a:pt x="339" y="853"/>
                  </a:cubicBezTo>
                  <a:cubicBezTo>
                    <a:pt x="399" y="894"/>
                    <a:pt x="484" y="913"/>
                    <a:pt x="565" y="913"/>
                  </a:cubicBezTo>
                  <a:cubicBezTo>
                    <a:pt x="607" y="913"/>
                    <a:pt x="648" y="908"/>
                    <a:pt x="684" y="898"/>
                  </a:cubicBezTo>
                  <a:cubicBezTo>
                    <a:pt x="788" y="869"/>
                    <a:pt x="900" y="789"/>
                    <a:pt x="952" y="692"/>
                  </a:cubicBezTo>
                  <a:cubicBezTo>
                    <a:pt x="1008" y="588"/>
                    <a:pt x="1034" y="461"/>
                    <a:pt x="997" y="347"/>
                  </a:cubicBezTo>
                  <a:cubicBezTo>
                    <a:pt x="962" y="239"/>
                    <a:pt x="895" y="132"/>
                    <a:pt x="791" y="79"/>
                  </a:cubicBezTo>
                  <a:cubicBezTo>
                    <a:pt x="708" y="37"/>
                    <a:pt x="633" y="6"/>
                    <a:pt x="539" y="6"/>
                  </a:cubicBezTo>
                  <a:cubicBezTo>
                    <a:pt x="527" y="6"/>
                    <a:pt x="515" y="6"/>
                    <a:pt x="503" y="8"/>
                  </a:cubicBezTo>
                  <a:lnTo>
                    <a:pt x="503" y="8"/>
                  </a:lnTo>
                  <a:cubicBezTo>
                    <a:pt x="474" y="3"/>
                    <a:pt x="445"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950;p69"/>
            <p:cNvSpPr/>
            <p:nvPr/>
          </p:nvSpPr>
          <p:spPr>
            <a:xfrm>
              <a:off x="5248250" y="4857225"/>
              <a:ext cx="23800" cy="20025"/>
            </a:xfrm>
            <a:custGeom>
              <a:avLst/>
              <a:gdLst/>
              <a:ahLst/>
              <a:cxnLst/>
              <a:rect l="l" t="t" r="r" b="b"/>
              <a:pathLst>
                <a:path w="952" h="801" extrusionOk="0">
                  <a:moveTo>
                    <a:pt x="530" y="0"/>
                  </a:moveTo>
                  <a:cubicBezTo>
                    <a:pt x="474" y="0"/>
                    <a:pt x="421" y="10"/>
                    <a:pt x="368" y="28"/>
                  </a:cubicBezTo>
                  <a:lnTo>
                    <a:pt x="368" y="28"/>
                  </a:lnTo>
                  <a:cubicBezTo>
                    <a:pt x="371" y="27"/>
                    <a:pt x="373" y="26"/>
                    <a:pt x="375" y="25"/>
                  </a:cubicBezTo>
                  <a:lnTo>
                    <a:pt x="375" y="25"/>
                  </a:lnTo>
                  <a:cubicBezTo>
                    <a:pt x="333" y="32"/>
                    <a:pt x="287" y="36"/>
                    <a:pt x="246" y="47"/>
                  </a:cubicBezTo>
                  <a:cubicBezTo>
                    <a:pt x="113" y="86"/>
                    <a:pt x="0" y="215"/>
                    <a:pt x="5" y="356"/>
                  </a:cubicBezTo>
                  <a:cubicBezTo>
                    <a:pt x="10" y="460"/>
                    <a:pt x="51" y="551"/>
                    <a:pt x="133" y="614"/>
                  </a:cubicBezTo>
                  <a:cubicBezTo>
                    <a:pt x="169" y="642"/>
                    <a:pt x="206" y="669"/>
                    <a:pt x="245" y="692"/>
                  </a:cubicBezTo>
                  <a:lnTo>
                    <a:pt x="245" y="692"/>
                  </a:lnTo>
                  <a:cubicBezTo>
                    <a:pt x="250" y="695"/>
                    <a:pt x="255" y="699"/>
                    <a:pt x="261" y="704"/>
                  </a:cubicBezTo>
                  <a:cubicBezTo>
                    <a:pt x="308" y="740"/>
                    <a:pt x="357" y="772"/>
                    <a:pt x="417" y="787"/>
                  </a:cubicBezTo>
                  <a:cubicBezTo>
                    <a:pt x="449" y="796"/>
                    <a:pt x="483" y="801"/>
                    <a:pt x="519" y="801"/>
                  </a:cubicBezTo>
                  <a:cubicBezTo>
                    <a:pt x="604" y="801"/>
                    <a:pt x="693" y="776"/>
                    <a:pt x="759" y="730"/>
                  </a:cubicBezTo>
                  <a:cubicBezTo>
                    <a:pt x="836" y="675"/>
                    <a:pt x="908" y="603"/>
                    <a:pt x="929" y="508"/>
                  </a:cubicBezTo>
                  <a:cubicBezTo>
                    <a:pt x="951" y="412"/>
                    <a:pt x="946" y="306"/>
                    <a:pt x="892" y="222"/>
                  </a:cubicBezTo>
                  <a:cubicBezTo>
                    <a:pt x="833" y="128"/>
                    <a:pt x="742" y="37"/>
                    <a:pt x="630" y="11"/>
                  </a:cubicBezTo>
                  <a:cubicBezTo>
                    <a:pt x="596" y="4"/>
                    <a:pt x="563"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951;p69"/>
            <p:cNvSpPr/>
            <p:nvPr/>
          </p:nvSpPr>
          <p:spPr>
            <a:xfrm>
              <a:off x="5206075" y="4910450"/>
              <a:ext cx="24450" cy="22525"/>
            </a:xfrm>
            <a:custGeom>
              <a:avLst/>
              <a:gdLst/>
              <a:ahLst/>
              <a:cxnLst/>
              <a:rect l="l" t="t" r="r" b="b"/>
              <a:pathLst>
                <a:path w="978" h="901" extrusionOk="0">
                  <a:moveTo>
                    <a:pt x="554" y="1"/>
                  </a:moveTo>
                  <a:cubicBezTo>
                    <a:pt x="522" y="1"/>
                    <a:pt x="491" y="5"/>
                    <a:pt x="461" y="14"/>
                  </a:cubicBezTo>
                  <a:cubicBezTo>
                    <a:pt x="350" y="44"/>
                    <a:pt x="225" y="146"/>
                    <a:pt x="207" y="267"/>
                  </a:cubicBezTo>
                  <a:cubicBezTo>
                    <a:pt x="199" y="320"/>
                    <a:pt x="187" y="370"/>
                    <a:pt x="169" y="422"/>
                  </a:cubicBezTo>
                  <a:cubicBezTo>
                    <a:pt x="169" y="424"/>
                    <a:pt x="168" y="425"/>
                    <a:pt x="168" y="427"/>
                  </a:cubicBezTo>
                  <a:lnTo>
                    <a:pt x="168" y="427"/>
                  </a:lnTo>
                  <a:cubicBezTo>
                    <a:pt x="167" y="429"/>
                    <a:pt x="165" y="431"/>
                    <a:pt x="164" y="433"/>
                  </a:cubicBezTo>
                  <a:cubicBezTo>
                    <a:pt x="152" y="457"/>
                    <a:pt x="140" y="479"/>
                    <a:pt x="125" y="502"/>
                  </a:cubicBezTo>
                  <a:cubicBezTo>
                    <a:pt x="55" y="607"/>
                    <a:pt x="0" y="760"/>
                    <a:pt x="122" y="850"/>
                  </a:cubicBezTo>
                  <a:cubicBezTo>
                    <a:pt x="170" y="887"/>
                    <a:pt x="223" y="901"/>
                    <a:pt x="277" y="901"/>
                  </a:cubicBezTo>
                  <a:cubicBezTo>
                    <a:pt x="359" y="901"/>
                    <a:pt x="444" y="868"/>
                    <a:pt x="519" y="834"/>
                  </a:cubicBezTo>
                  <a:cubicBezTo>
                    <a:pt x="629" y="783"/>
                    <a:pt x="729" y="708"/>
                    <a:pt x="814" y="621"/>
                  </a:cubicBezTo>
                  <a:cubicBezTo>
                    <a:pt x="977" y="453"/>
                    <a:pt x="943" y="168"/>
                    <a:pt x="740" y="50"/>
                  </a:cubicBezTo>
                  <a:cubicBezTo>
                    <a:pt x="686" y="18"/>
                    <a:pt x="62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952;p69"/>
            <p:cNvSpPr/>
            <p:nvPr/>
          </p:nvSpPr>
          <p:spPr>
            <a:xfrm>
              <a:off x="5306175" y="4883800"/>
              <a:ext cx="23500" cy="20475"/>
            </a:xfrm>
            <a:custGeom>
              <a:avLst/>
              <a:gdLst/>
              <a:ahLst/>
              <a:cxnLst/>
              <a:rect l="l" t="t" r="r" b="b"/>
              <a:pathLst>
                <a:path w="940" h="819" extrusionOk="0">
                  <a:moveTo>
                    <a:pt x="481" y="0"/>
                  </a:moveTo>
                  <a:cubicBezTo>
                    <a:pt x="411" y="0"/>
                    <a:pt x="341" y="18"/>
                    <a:pt x="276" y="54"/>
                  </a:cubicBezTo>
                  <a:cubicBezTo>
                    <a:pt x="242" y="74"/>
                    <a:pt x="209" y="91"/>
                    <a:pt x="177" y="116"/>
                  </a:cubicBezTo>
                  <a:cubicBezTo>
                    <a:pt x="126" y="156"/>
                    <a:pt x="80" y="185"/>
                    <a:pt x="46" y="244"/>
                  </a:cubicBezTo>
                  <a:cubicBezTo>
                    <a:pt x="1" y="323"/>
                    <a:pt x="2" y="400"/>
                    <a:pt x="13" y="491"/>
                  </a:cubicBezTo>
                  <a:cubicBezTo>
                    <a:pt x="21" y="541"/>
                    <a:pt x="67" y="608"/>
                    <a:pt x="99" y="642"/>
                  </a:cubicBezTo>
                  <a:cubicBezTo>
                    <a:pt x="120" y="662"/>
                    <a:pt x="163" y="692"/>
                    <a:pt x="192" y="714"/>
                  </a:cubicBezTo>
                  <a:cubicBezTo>
                    <a:pt x="218" y="733"/>
                    <a:pt x="248" y="749"/>
                    <a:pt x="276" y="765"/>
                  </a:cubicBezTo>
                  <a:cubicBezTo>
                    <a:pt x="340" y="802"/>
                    <a:pt x="410" y="819"/>
                    <a:pt x="480" y="819"/>
                  </a:cubicBezTo>
                  <a:cubicBezTo>
                    <a:pt x="587" y="819"/>
                    <a:pt x="693" y="777"/>
                    <a:pt x="776" y="700"/>
                  </a:cubicBezTo>
                  <a:cubicBezTo>
                    <a:pt x="780" y="698"/>
                    <a:pt x="783" y="694"/>
                    <a:pt x="786" y="692"/>
                  </a:cubicBezTo>
                  <a:cubicBezTo>
                    <a:pt x="940" y="548"/>
                    <a:pt x="940" y="272"/>
                    <a:pt x="786" y="127"/>
                  </a:cubicBezTo>
                  <a:cubicBezTo>
                    <a:pt x="783" y="125"/>
                    <a:pt x="780" y="121"/>
                    <a:pt x="776" y="118"/>
                  </a:cubicBezTo>
                  <a:cubicBezTo>
                    <a:pt x="694" y="41"/>
                    <a:pt x="588" y="0"/>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953;p69"/>
            <p:cNvSpPr/>
            <p:nvPr/>
          </p:nvSpPr>
          <p:spPr>
            <a:xfrm>
              <a:off x="5370600" y="4908800"/>
              <a:ext cx="21475" cy="20325"/>
            </a:xfrm>
            <a:custGeom>
              <a:avLst/>
              <a:gdLst/>
              <a:ahLst/>
              <a:cxnLst/>
              <a:rect l="l" t="t" r="r" b="b"/>
              <a:pathLst>
                <a:path w="859" h="813" extrusionOk="0">
                  <a:moveTo>
                    <a:pt x="434" y="0"/>
                  </a:moveTo>
                  <a:cubicBezTo>
                    <a:pt x="432" y="0"/>
                    <a:pt x="430" y="0"/>
                    <a:pt x="428" y="0"/>
                  </a:cubicBezTo>
                  <a:cubicBezTo>
                    <a:pt x="392" y="5"/>
                    <a:pt x="357" y="9"/>
                    <a:pt x="321" y="15"/>
                  </a:cubicBezTo>
                  <a:cubicBezTo>
                    <a:pt x="289" y="28"/>
                    <a:pt x="257" y="42"/>
                    <a:pt x="226" y="55"/>
                  </a:cubicBezTo>
                  <a:cubicBezTo>
                    <a:pt x="180" y="81"/>
                    <a:pt x="142" y="115"/>
                    <a:pt x="114" y="158"/>
                  </a:cubicBezTo>
                  <a:cubicBezTo>
                    <a:pt x="80" y="197"/>
                    <a:pt x="57" y="243"/>
                    <a:pt x="44" y="295"/>
                  </a:cubicBezTo>
                  <a:cubicBezTo>
                    <a:pt x="43" y="297"/>
                    <a:pt x="43" y="300"/>
                    <a:pt x="42" y="302"/>
                  </a:cubicBezTo>
                  <a:cubicBezTo>
                    <a:pt x="0" y="434"/>
                    <a:pt x="43" y="601"/>
                    <a:pt x="145" y="694"/>
                  </a:cubicBezTo>
                  <a:cubicBezTo>
                    <a:pt x="223" y="766"/>
                    <a:pt x="320" y="812"/>
                    <a:pt x="429" y="812"/>
                  </a:cubicBezTo>
                  <a:cubicBezTo>
                    <a:pt x="435" y="813"/>
                    <a:pt x="440" y="813"/>
                    <a:pt x="446" y="813"/>
                  </a:cubicBezTo>
                  <a:cubicBezTo>
                    <a:pt x="495" y="813"/>
                    <a:pt x="541" y="800"/>
                    <a:pt x="584" y="777"/>
                  </a:cubicBezTo>
                  <a:cubicBezTo>
                    <a:pt x="634" y="761"/>
                    <a:pt x="676" y="734"/>
                    <a:pt x="714" y="694"/>
                  </a:cubicBezTo>
                  <a:cubicBezTo>
                    <a:pt x="813" y="595"/>
                    <a:pt x="859" y="437"/>
                    <a:pt x="817" y="302"/>
                  </a:cubicBezTo>
                  <a:cubicBezTo>
                    <a:pt x="816" y="300"/>
                    <a:pt x="816" y="297"/>
                    <a:pt x="815" y="295"/>
                  </a:cubicBezTo>
                  <a:cubicBezTo>
                    <a:pt x="801" y="262"/>
                    <a:pt x="787" y="230"/>
                    <a:pt x="774" y="199"/>
                  </a:cubicBezTo>
                  <a:cubicBezTo>
                    <a:pt x="749" y="153"/>
                    <a:pt x="715" y="116"/>
                    <a:pt x="671" y="87"/>
                  </a:cubicBezTo>
                  <a:cubicBezTo>
                    <a:pt x="647" y="63"/>
                    <a:pt x="617" y="44"/>
                    <a:pt x="583" y="35"/>
                  </a:cubicBezTo>
                  <a:cubicBezTo>
                    <a:pt x="536" y="12"/>
                    <a:pt x="487" y="0"/>
                    <a:pt x="4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954;p69"/>
            <p:cNvSpPr/>
            <p:nvPr/>
          </p:nvSpPr>
          <p:spPr>
            <a:xfrm>
              <a:off x="5185850" y="4955075"/>
              <a:ext cx="21550" cy="22275"/>
            </a:xfrm>
            <a:custGeom>
              <a:avLst/>
              <a:gdLst/>
              <a:ahLst/>
              <a:cxnLst/>
              <a:rect l="l" t="t" r="r" b="b"/>
              <a:pathLst>
                <a:path w="862" h="891" extrusionOk="0">
                  <a:moveTo>
                    <a:pt x="439" y="0"/>
                  </a:moveTo>
                  <a:cubicBezTo>
                    <a:pt x="367" y="0"/>
                    <a:pt x="298" y="18"/>
                    <a:pt x="236" y="55"/>
                  </a:cubicBezTo>
                  <a:cubicBezTo>
                    <a:pt x="176" y="90"/>
                    <a:pt x="127" y="137"/>
                    <a:pt x="93" y="198"/>
                  </a:cubicBezTo>
                  <a:cubicBezTo>
                    <a:pt x="84" y="209"/>
                    <a:pt x="76" y="223"/>
                    <a:pt x="68" y="234"/>
                  </a:cubicBezTo>
                  <a:cubicBezTo>
                    <a:pt x="67" y="237"/>
                    <a:pt x="65" y="239"/>
                    <a:pt x="63" y="242"/>
                  </a:cubicBezTo>
                  <a:cubicBezTo>
                    <a:pt x="49" y="275"/>
                    <a:pt x="34" y="310"/>
                    <a:pt x="21" y="343"/>
                  </a:cubicBezTo>
                  <a:cubicBezTo>
                    <a:pt x="2" y="400"/>
                    <a:pt x="0" y="457"/>
                    <a:pt x="13" y="513"/>
                  </a:cubicBezTo>
                  <a:cubicBezTo>
                    <a:pt x="13" y="537"/>
                    <a:pt x="16" y="558"/>
                    <a:pt x="23" y="579"/>
                  </a:cubicBezTo>
                  <a:cubicBezTo>
                    <a:pt x="37" y="613"/>
                    <a:pt x="52" y="646"/>
                    <a:pt x="65" y="681"/>
                  </a:cubicBezTo>
                  <a:cubicBezTo>
                    <a:pt x="88" y="709"/>
                    <a:pt x="110" y="738"/>
                    <a:pt x="131" y="768"/>
                  </a:cubicBezTo>
                  <a:cubicBezTo>
                    <a:pt x="160" y="789"/>
                    <a:pt x="188" y="811"/>
                    <a:pt x="218" y="833"/>
                  </a:cubicBezTo>
                  <a:cubicBezTo>
                    <a:pt x="266" y="864"/>
                    <a:pt x="318" y="881"/>
                    <a:pt x="374" y="883"/>
                  </a:cubicBezTo>
                  <a:cubicBezTo>
                    <a:pt x="393" y="888"/>
                    <a:pt x="412" y="891"/>
                    <a:pt x="431" y="891"/>
                  </a:cubicBezTo>
                  <a:cubicBezTo>
                    <a:pt x="450" y="891"/>
                    <a:pt x="468" y="888"/>
                    <a:pt x="487" y="883"/>
                  </a:cubicBezTo>
                  <a:cubicBezTo>
                    <a:pt x="526" y="883"/>
                    <a:pt x="560" y="873"/>
                    <a:pt x="594" y="855"/>
                  </a:cubicBezTo>
                  <a:cubicBezTo>
                    <a:pt x="630" y="845"/>
                    <a:pt x="661" y="827"/>
                    <a:pt x="688" y="801"/>
                  </a:cubicBezTo>
                  <a:cubicBezTo>
                    <a:pt x="734" y="771"/>
                    <a:pt x="770" y="732"/>
                    <a:pt x="797" y="682"/>
                  </a:cubicBezTo>
                  <a:cubicBezTo>
                    <a:pt x="809" y="665"/>
                    <a:pt x="816" y="645"/>
                    <a:pt x="823" y="625"/>
                  </a:cubicBezTo>
                  <a:cubicBezTo>
                    <a:pt x="850" y="573"/>
                    <a:pt x="862" y="518"/>
                    <a:pt x="861" y="460"/>
                  </a:cubicBezTo>
                  <a:cubicBezTo>
                    <a:pt x="856" y="423"/>
                    <a:pt x="850" y="383"/>
                    <a:pt x="845" y="346"/>
                  </a:cubicBezTo>
                  <a:cubicBezTo>
                    <a:pt x="843" y="342"/>
                    <a:pt x="842" y="337"/>
                    <a:pt x="840" y="333"/>
                  </a:cubicBezTo>
                  <a:cubicBezTo>
                    <a:pt x="823" y="289"/>
                    <a:pt x="805" y="244"/>
                    <a:pt x="786" y="199"/>
                  </a:cubicBezTo>
                  <a:cubicBezTo>
                    <a:pt x="749" y="139"/>
                    <a:pt x="702" y="91"/>
                    <a:pt x="641" y="55"/>
                  </a:cubicBezTo>
                  <a:cubicBezTo>
                    <a:pt x="578" y="19"/>
                    <a:pt x="511" y="1"/>
                    <a:pt x="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955;p69"/>
            <p:cNvSpPr/>
            <p:nvPr/>
          </p:nvSpPr>
          <p:spPr>
            <a:xfrm>
              <a:off x="5065325" y="4968000"/>
              <a:ext cx="25725" cy="24550"/>
            </a:xfrm>
            <a:custGeom>
              <a:avLst/>
              <a:gdLst/>
              <a:ahLst/>
              <a:cxnLst/>
              <a:rect l="l" t="t" r="r" b="b"/>
              <a:pathLst>
                <a:path w="1029" h="982" extrusionOk="0">
                  <a:moveTo>
                    <a:pt x="601" y="0"/>
                  </a:moveTo>
                  <a:cubicBezTo>
                    <a:pt x="500" y="0"/>
                    <a:pt x="400" y="31"/>
                    <a:pt x="315" y="87"/>
                  </a:cubicBezTo>
                  <a:cubicBezTo>
                    <a:pt x="267" y="119"/>
                    <a:pt x="218" y="155"/>
                    <a:pt x="177" y="196"/>
                  </a:cubicBezTo>
                  <a:cubicBezTo>
                    <a:pt x="101" y="274"/>
                    <a:pt x="74" y="340"/>
                    <a:pt x="36" y="439"/>
                  </a:cubicBezTo>
                  <a:cubicBezTo>
                    <a:pt x="0" y="534"/>
                    <a:pt x="26" y="687"/>
                    <a:pt x="81" y="769"/>
                  </a:cubicBezTo>
                  <a:cubicBezTo>
                    <a:pt x="132" y="850"/>
                    <a:pt x="197" y="907"/>
                    <a:pt x="285" y="944"/>
                  </a:cubicBezTo>
                  <a:cubicBezTo>
                    <a:pt x="339" y="967"/>
                    <a:pt x="401" y="982"/>
                    <a:pt x="462" y="982"/>
                  </a:cubicBezTo>
                  <a:cubicBezTo>
                    <a:pt x="497" y="982"/>
                    <a:pt x="531" y="977"/>
                    <a:pt x="563" y="967"/>
                  </a:cubicBezTo>
                  <a:cubicBezTo>
                    <a:pt x="664" y="934"/>
                    <a:pt x="772" y="869"/>
                    <a:pt x="820" y="769"/>
                  </a:cubicBezTo>
                  <a:cubicBezTo>
                    <a:pt x="831" y="745"/>
                    <a:pt x="843" y="721"/>
                    <a:pt x="856" y="698"/>
                  </a:cubicBezTo>
                  <a:lnTo>
                    <a:pt x="856" y="698"/>
                  </a:lnTo>
                  <a:cubicBezTo>
                    <a:pt x="861" y="693"/>
                    <a:pt x="866" y="688"/>
                    <a:pt x="871" y="684"/>
                  </a:cubicBezTo>
                  <a:cubicBezTo>
                    <a:pt x="907" y="650"/>
                    <a:pt x="931" y="603"/>
                    <a:pt x="960" y="563"/>
                  </a:cubicBezTo>
                  <a:cubicBezTo>
                    <a:pt x="1029" y="470"/>
                    <a:pt x="1021" y="333"/>
                    <a:pt x="979" y="232"/>
                  </a:cubicBezTo>
                  <a:cubicBezTo>
                    <a:pt x="933" y="128"/>
                    <a:pt x="850" y="53"/>
                    <a:pt x="737" y="20"/>
                  </a:cubicBezTo>
                  <a:cubicBezTo>
                    <a:pt x="692" y="7"/>
                    <a:pt x="646"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956;p69"/>
            <p:cNvSpPr/>
            <p:nvPr/>
          </p:nvSpPr>
          <p:spPr>
            <a:xfrm>
              <a:off x="5082150" y="5005150"/>
              <a:ext cx="23000" cy="25250"/>
            </a:xfrm>
            <a:custGeom>
              <a:avLst/>
              <a:gdLst/>
              <a:ahLst/>
              <a:cxnLst/>
              <a:rect l="l" t="t" r="r" b="b"/>
              <a:pathLst>
                <a:path w="920" h="1010" extrusionOk="0">
                  <a:moveTo>
                    <a:pt x="497" y="1"/>
                  </a:moveTo>
                  <a:cubicBezTo>
                    <a:pt x="475" y="1"/>
                    <a:pt x="453" y="3"/>
                    <a:pt x="433" y="8"/>
                  </a:cubicBezTo>
                  <a:cubicBezTo>
                    <a:pt x="397" y="17"/>
                    <a:pt x="364" y="32"/>
                    <a:pt x="333" y="51"/>
                  </a:cubicBezTo>
                  <a:cubicBezTo>
                    <a:pt x="294" y="83"/>
                    <a:pt x="274" y="98"/>
                    <a:pt x="272" y="98"/>
                  </a:cubicBezTo>
                  <a:cubicBezTo>
                    <a:pt x="271" y="98"/>
                    <a:pt x="281" y="89"/>
                    <a:pt x="302" y="72"/>
                  </a:cubicBezTo>
                  <a:lnTo>
                    <a:pt x="302" y="72"/>
                  </a:lnTo>
                  <a:cubicBezTo>
                    <a:pt x="279" y="91"/>
                    <a:pt x="253" y="111"/>
                    <a:pt x="228" y="130"/>
                  </a:cubicBezTo>
                  <a:cubicBezTo>
                    <a:pt x="196" y="161"/>
                    <a:pt x="168" y="197"/>
                    <a:pt x="143" y="234"/>
                  </a:cubicBezTo>
                  <a:lnTo>
                    <a:pt x="143" y="234"/>
                  </a:lnTo>
                  <a:cubicBezTo>
                    <a:pt x="133" y="244"/>
                    <a:pt x="124" y="255"/>
                    <a:pt x="115" y="266"/>
                  </a:cubicBezTo>
                  <a:cubicBezTo>
                    <a:pt x="72" y="322"/>
                    <a:pt x="37" y="383"/>
                    <a:pt x="26" y="453"/>
                  </a:cubicBezTo>
                  <a:cubicBezTo>
                    <a:pt x="0" y="613"/>
                    <a:pt x="19" y="762"/>
                    <a:pt x="139" y="884"/>
                  </a:cubicBezTo>
                  <a:cubicBezTo>
                    <a:pt x="223" y="967"/>
                    <a:pt x="330" y="1009"/>
                    <a:pt x="443" y="1009"/>
                  </a:cubicBezTo>
                  <a:cubicBezTo>
                    <a:pt x="465" y="1009"/>
                    <a:pt x="488" y="1007"/>
                    <a:pt x="510" y="1004"/>
                  </a:cubicBezTo>
                  <a:cubicBezTo>
                    <a:pt x="645" y="987"/>
                    <a:pt x="763" y="915"/>
                    <a:pt x="833" y="793"/>
                  </a:cubicBezTo>
                  <a:cubicBezTo>
                    <a:pt x="920" y="646"/>
                    <a:pt x="899" y="497"/>
                    <a:pt x="833" y="348"/>
                  </a:cubicBezTo>
                  <a:cubicBezTo>
                    <a:pt x="818" y="315"/>
                    <a:pt x="799" y="284"/>
                    <a:pt x="776" y="257"/>
                  </a:cubicBezTo>
                  <a:lnTo>
                    <a:pt x="776" y="257"/>
                  </a:lnTo>
                  <a:cubicBezTo>
                    <a:pt x="776" y="255"/>
                    <a:pt x="775" y="254"/>
                    <a:pt x="774" y="252"/>
                  </a:cubicBezTo>
                  <a:lnTo>
                    <a:pt x="774" y="252"/>
                  </a:lnTo>
                  <a:cubicBezTo>
                    <a:pt x="771" y="225"/>
                    <a:pt x="764" y="199"/>
                    <a:pt x="751" y="175"/>
                  </a:cubicBezTo>
                  <a:lnTo>
                    <a:pt x="732" y="128"/>
                  </a:lnTo>
                  <a:cubicBezTo>
                    <a:pt x="695" y="43"/>
                    <a:pt x="591" y="1"/>
                    <a:pt x="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957;p69"/>
            <p:cNvSpPr/>
            <p:nvPr/>
          </p:nvSpPr>
          <p:spPr>
            <a:xfrm>
              <a:off x="5139500" y="5034825"/>
              <a:ext cx="23350" cy="26300"/>
            </a:xfrm>
            <a:custGeom>
              <a:avLst/>
              <a:gdLst/>
              <a:ahLst/>
              <a:cxnLst/>
              <a:rect l="l" t="t" r="r" b="b"/>
              <a:pathLst>
                <a:path w="934" h="1052" extrusionOk="0">
                  <a:moveTo>
                    <a:pt x="430" y="1"/>
                  </a:moveTo>
                  <a:cubicBezTo>
                    <a:pt x="335" y="1"/>
                    <a:pt x="247" y="37"/>
                    <a:pt x="169" y="104"/>
                  </a:cubicBezTo>
                  <a:cubicBezTo>
                    <a:pt x="72" y="187"/>
                    <a:pt x="17" y="331"/>
                    <a:pt x="11" y="454"/>
                  </a:cubicBezTo>
                  <a:cubicBezTo>
                    <a:pt x="5" y="542"/>
                    <a:pt x="0" y="637"/>
                    <a:pt x="32" y="719"/>
                  </a:cubicBezTo>
                  <a:cubicBezTo>
                    <a:pt x="75" y="829"/>
                    <a:pt x="133" y="934"/>
                    <a:pt x="242" y="992"/>
                  </a:cubicBezTo>
                  <a:cubicBezTo>
                    <a:pt x="315" y="1031"/>
                    <a:pt x="389" y="1051"/>
                    <a:pt x="467" y="1051"/>
                  </a:cubicBezTo>
                  <a:cubicBezTo>
                    <a:pt x="489" y="1051"/>
                    <a:pt x="511" y="1050"/>
                    <a:pt x="533" y="1047"/>
                  </a:cubicBezTo>
                  <a:cubicBezTo>
                    <a:pt x="753" y="1017"/>
                    <a:pt x="934" y="826"/>
                    <a:pt x="929" y="598"/>
                  </a:cubicBezTo>
                  <a:cubicBezTo>
                    <a:pt x="927" y="503"/>
                    <a:pt x="904" y="429"/>
                    <a:pt x="866" y="342"/>
                  </a:cubicBezTo>
                  <a:cubicBezTo>
                    <a:pt x="858" y="324"/>
                    <a:pt x="851" y="307"/>
                    <a:pt x="841" y="289"/>
                  </a:cubicBezTo>
                  <a:cubicBezTo>
                    <a:pt x="813" y="226"/>
                    <a:pt x="775" y="176"/>
                    <a:pt x="727" y="132"/>
                  </a:cubicBezTo>
                  <a:lnTo>
                    <a:pt x="727" y="132"/>
                  </a:lnTo>
                  <a:cubicBezTo>
                    <a:pt x="729" y="133"/>
                    <a:pt x="730" y="135"/>
                    <a:pt x="732" y="136"/>
                  </a:cubicBezTo>
                  <a:cubicBezTo>
                    <a:pt x="670" y="83"/>
                    <a:pt x="607" y="32"/>
                    <a:pt x="525" y="12"/>
                  </a:cubicBezTo>
                  <a:cubicBezTo>
                    <a:pt x="493" y="5"/>
                    <a:pt x="461" y="1"/>
                    <a:pt x="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958;p69"/>
            <p:cNvSpPr/>
            <p:nvPr/>
          </p:nvSpPr>
          <p:spPr>
            <a:xfrm>
              <a:off x="5197475" y="4860200"/>
              <a:ext cx="16250" cy="13100"/>
            </a:xfrm>
            <a:custGeom>
              <a:avLst/>
              <a:gdLst/>
              <a:ahLst/>
              <a:cxnLst/>
              <a:rect l="l" t="t" r="r" b="b"/>
              <a:pathLst>
                <a:path w="650" h="524" extrusionOk="0">
                  <a:moveTo>
                    <a:pt x="304" y="0"/>
                  </a:moveTo>
                  <a:cubicBezTo>
                    <a:pt x="282" y="0"/>
                    <a:pt x="259" y="3"/>
                    <a:pt x="235" y="10"/>
                  </a:cubicBezTo>
                  <a:cubicBezTo>
                    <a:pt x="176" y="25"/>
                    <a:pt x="127" y="56"/>
                    <a:pt x="89" y="101"/>
                  </a:cubicBezTo>
                  <a:lnTo>
                    <a:pt x="89" y="101"/>
                  </a:lnTo>
                  <a:cubicBezTo>
                    <a:pt x="62" y="124"/>
                    <a:pt x="38" y="151"/>
                    <a:pt x="21" y="186"/>
                  </a:cubicBezTo>
                  <a:cubicBezTo>
                    <a:pt x="7" y="212"/>
                    <a:pt x="0" y="251"/>
                    <a:pt x="21" y="278"/>
                  </a:cubicBezTo>
                  <a:cubicBezTo>
                    <a:pt x="29" y="289"/>
                    <a:pt x="37" y="300"/>
                    <a:pt x="44" y="311"/>
                  </a:cubicBezTo>
                  <a:lnTo>
                    <a:pt x="44" y="311"/>
                  </a:lnTo>
                  <a:cubicBezTo>
                    <a:pt x="51" y="339"/>
                    <a:pt x="61" y="365"/>
                    <a:pt x="78" y="392"/>
                  </a:cubicBezTo>
                  <a:cubicBezTo>
                    <a:pt x="122" y="463"/>
                    <a:pt x="204" y="524"/>
                    <a:pt x="291" y="524"/>
                  </a:cubicBezTo>
                  <a:cubicBezTo>
                    <a:pt x="295" y="524"/>
                    <a:pt x="300" y="523"/>
                    <a:pt x="305" y="523"/>
                  </a:cubicBezTo>
                  <a:cubicBezTo>
                    <a:pt x="321" y="521"/>
                    <a:pt x="336" y="521"/>
                    <a:pt x="351" y="521"/>
                  </a:cubicBezTo>
                  <a:cubicBezTo>
                    <a:pt x="352" y="521"/>
                    <a:pt x="353" y="521"/>
                    <a:pt x="354" y="521"/>
                  </a:cubicBezTo>
                  <a:cubicBezTo>
                    <a:pt x="529" y="521"/>
                    <a:pt x="650" y="318"/>
                    <a:pt x="557" y="165"/>
                  </a:cubicBezTo>
                  <a:cubicBezTo>
                    <a:pt x="548" y="153"/>
                    <a:pt x="541" y="142"/>
                    <a:pt x="532" y="129"/>
                  </a:cubicBezTo>
                  <a:cubicBezTo>
                    <a:pt x="474" y="53"/>
                    <a:pt x="396"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959;p69"/>
            <p:cNvSpPr/>
            <p:nvPr/>
          </p:nvSpPr>
          <p:spPr>
            <a:xfrm>
              <a:off x="4945975" y="4858750"/>
              <a:ext cx="33575" cy="23675"/>
            </a:xfrm>
            <a:custGeom>
              <a:avLst/>
              <a:gdLst/>
              <a:ahLst/>
              <a:cxnLst/>
              <a:rect l="l" t="t" r="r" b="b"/>
              <a:pathLst>
                <a:path w="1343" h="947" extrusionOk="0">
                  <a:moveTo>
                    <a:pt x="845" y="0"/>
                  </a:moveTo>
                  <a:cubicBezTo>
                    <a:pt x="457" y="0"/>
                    <a:pt x="1" y="399"/>
                    <a:pt x="230" y="775"/>
                  </a:cubicBezTo>
                  <a:cubicBezTo>
                    <a:pt x="300" y="890"/>
                    <a:pt x="420" y="947"/>
                    <a:pt x="546" y="947"/>
                  </a:cubicBezTo>
                  <a:cubicBezTo>
                    <a:pt x="588" y="947"/>
                    <a:pt x="632" y="940"/>
                    <a:pt x="674" y="927"/>
                  </a:cubicBezTo>
                  <a:cubicBezTo>
                    <a:pt x="782" y="893"/>
                    <a:pt x="877" y="819"/>
                    <a:pt x="934" y="721"/>
                  </a:cubicBezTo>
                  <a:cubicBezTo>
                    <a:pt x="942" y="708"/>
                    <a:pt x="946" y="701"/>
                    <a:pt x="946" y="699"/>
                  </a:cubicBezTo>
                  <a:lnTo>
                    <a:pt x="946" y="699"/>
                  </a:lnTo>
                  <a:cubicBezTo>
                    <a:pt x="948" y="697"/>
                    <a:pt x="950" y="695"/>
                    <a:pt x="952" y="692"/>
                  </a:cubicBezTo>
                  <a:cubicBezTo>
                    <a:pt x="1073" y="572"/>
                    <a:pt x="1343" y="367"/>
                    <a:pt x="1196" y="167"/>
                  </a:cubicBezTo>
                  <a:cubicBezTo>
                    <a:pt x="1110" y="50"/>
                    <a:pt x="982"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960;p69"/>
            <p:cNvSpPr/>
            <p:nvPr/>
          </p:nvSpPr>
          <p:spPr>
            <a:xfrm>
              <a:off x="4985050" y="4882150"/>
              <a:ext cx="26025" cy="30350"/>
            </a:xfrm>
            <a:custGeom>
              <a:avLst/>
              <a:gdLst/>
              <a:ahLst/>
              <a:cxnLst/>
              <a:rect l="l" t="t" r="r" b="b"/>
              <a:pathLst>
                <a:path w="1041" h="1214" extrusionOk="0">
                  <a:moveTo>
                    <a:pt x="699" y="1"/>
                  </a:moveTo>
                  <a:cubicBezTo>
                    <a:pt x="677" y="1"/>
                    <a:pt x="654" y="3"/>
                    <a:pt x="630" y="7"/>
                  </a:cubicBezTo>
                  <a:cubicBezTo>
                    <a:pt x="453" y="38"/>
                    <a:pt x="332" y="219"/>
                    <a:pt x="231" y="352"/>
                  </a:cubicBezTo>
                  <a:cubicBezTo>
                    <a:pt x="191" y="404"/>
                    <a:pt x="150" y="454"/>
                    <a:pt x="112" y="507"/>
                  </a:cubicBezTo>
                  <a:cubicBezTo>
                    <a:pt x="40" y="610"/>
                    <a:pt x="26" y="719"/>
                    <a:pt x="17" y="840"/>
                  </a:cubicBezTo>
                  <a:cubicBezTo>
                    <a:pt x="0" y="1045"/>
                    <a:pt x="203" y="1213"/>
                    <a:pt x="399" y="1213"/>
                  </a:cubicBezTo>
                  <a:cubicBezTo>
                    <a:pt x="460" y="1213"/>
                    <a:pt x="520" y="1197"/>
                    <a:pt x="573" y="1160"/>
                  </a:cubicBezTo>
                  <a:cubicBezTo>
                    <a:pt x="664" y="1096"/>
                    <a:pt x="751" y="1035"/>
                    <a:pt x="801" y="934"/>
                  </a:cubicBezTo>
                  <a:cubicBezTo>
                    <a:pt x="841" y="853"/>
                    <a:pt x="871" y="765"/>
                    <a:pt x="906" y="682"/>
                  </a:cubicBezTo>
                  <a:cubicBezTo>
                    <a:pt x="965" y="538"/>
                    <a:pt x="1041" y="361"/>
                    <a:pt x="983" y="207"/>
                  </a:cubicBezTo>
                  <a:cubicBezTo>
                    <a:pt x="932" y="73"/>
                    <a:pt x="830" y="1"/>
                    <a:pt x="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961;p69"/>
            <p:cNvSpPr/>
            <p:nvPr/>
          </p:nvSpPr>
          <p:spPr>
            <a:xfrm>
              <a:off x="4895175" y="4893050"/>
              <a:ext cx="27600" cy="31500"/>
            </a:xfrm>
            <a:custGeom>
              <a:avLst/>
              <a:gdLst/>
              <a:ahLst/>
              <a:cxnLst/>
              <a:rect l="l" t="t" r="r" b="b"/>
              <a:pathLst>
                <a:path w="1104" h="1260" extrusionOk="0">
                  <a:moveTo>
                    <a:pt x="894" y="715"/>
                  </a:moveTo>
                  <a:lnTo>
                    <a:pt x="894" y="715"/>
                  </a:lnTo>
                  <a:cubicBezTo>
                    <a:pt x="893" y="718"/>
                    <a:pt x="892" y="721"/>
                    <a:pt x="891" y="725"/>
                  </a:cubicBezTo>
                  <a:lnTo>
                    <a:pt x="891" y="725"/>
                  </a:lnTo>
                  <a:cubicBezTo>
                    <a:pt x="891" y="725"/>
                    <a:pt x="892" y="721"/>
                    <a:pt x="894" y="715"/>
                  </a:cubicBezTo>
                  <a:close/>
                  <a:moveTo>
                    <a:pt x="765" y="1"/>
                  </a:moveTo>
                  <a:cubicBezTo>
                    <a:pt x="584" y="1"/>
                    <a:pt x="414" y="123"/>
                    <a:pt x="293" y="251"/>
                  </a:cubicBezTo>
                  <a:cubicBezTo>
                    <a:pt x="128" y="427"/>
                    <a:pt x="47" y="614"/>
                    <a:pt x="21" y="853"/>
                  </a:cubicBezTo>
                  <a:cubicBezTo>
                    <a:pt x="1" y="1055"/>
                    <a:pt x="194" y="1231"/>
                    <a:pt x="377" y="1256"/>
                  </a:cubicBezTo>
                  <a:cubicBezTo>
                    <a:pt x="394" y="1258"/>
                    <a:pt x="412" y="1259"/>
                    <a:pt x="430" y="1259"/>
                  </a:cubicBezTo>
                  <a:cubicBezTo>
                    <a:pt x="607" y="1259"/>
                    <a:pt x="786" y="1144"/>
                    <a:pt x="828" y="962"/>
                  </a:cubicBezTo>
                  <a:cubicBezTo>
                    <a:pt x="840" y="906"/>
                    <a:pt x="855" y="851"/>
                    <a:pt x="869" y="796"/>
                  </a:cubicBezTo>
                  <a:cubicBezTo>
                    <a:pt x="876" y="772"/>
                    <a:pt x="883" y="748"/>
                    <a:pt x="891" y="725"/>
                  </a:cubicBezTo>
                  <a:lnTo>
                    <a:pt x="891" y="725"/>
                  </a:lnTo>
                  <a:cubicBezTo>
                    <a:pt x="891" y="725"/>
                    <a:pt x="891" y="725"/>
                    <a:pt x="891" y="725"/>
                  </a:cubicBezTo>
                  <a:cubicBezTo>
                    <a:pt x="891" y="725"/>
                    <a:pt x="893" y="721"/>
                    <a:pt x="896" y="710"/>
                  </a:cubicBezTo>
                  <a:lnTo>
                    <a:pt x="896" y="710"/>
                  </a:lnTo>
                  <a:cubicBezTo>
                    <a:pt x="895" y="712"/>
                    <a:pt x="895" y="713"/>
                    <a:pt x="894" y="715"/>
                  </a:cubicBezTo>
                  <a:lnTo>
                    <a:pt x="894" y="715"/>
                  </a:lnTo>
                  <a:cubicBezTo>
                    <a:pt x="896" y="709"/>
                    <a:pt x="898" y="704"/>
                    <a:pt x="899" y="699"/>
                  </a:cubicBezTo>
                  <a:lnTo>
                    <a:pt x="899" y="699"/>
                  </a:lnTo>
                  <a:cubicBezTo>
                    <a:pt x="898" y="703"/>
                    <a:pt x="897" y="707"/>
                    <a:pt x="896" y="710"/>
                  </a:cubicBezTo>
                  <a:lnTo>
                    <a:pt x="896" y="710"/>
                  </a:lnTo>
                  <a:cubicBezTo>
                    <a:pt x="899" y="703"/>
                    <a:pt x="903" y="693"/>
                    <a:pt x="907" y="684"/>
                  </a:cubicBezTo>
                  <a:cubicBezTo>
                    <a:pt x="983" y="545"/>
                    <a:pt x="1062" y="463"/>
                    <a:pt x="1086" y="297"/>
                  </a:cubicBezTo>
                  <a:cubicBezTo>
                    <a:pt x="1103" y="171"/>
                    <a:pt x="984" y="49"/>
                    <a:pt x="873" y="16"/>
                  </a:cubicBezTo>
                  <a:cubicBezTo>
                    <a:pt x="837" y="5"/>
                    <a:pt x="80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962;p69"/>
            <p:cNvSpPr/>
            <p:nvPr/>
          </p:nvSpPr>
          <p:spPr>
            <a:xfrm>
              <a:off x="4951475" y="4958800"/>
              <a:ext cx="24675" cy="29725"/>
            </a:xfrm>
            <a:custGeom>
              <a:avLst/>
              <a:gdLst/>
              <a:ahLst/>
              <a:cxnLst/>
              <a:rect l="l" t="t" r="r" b="b"/>
              <a:pathLst>
                <a:path w="987" h="1189" extrusionOk="0">
                  <a:moveTo>
                    <a:pt x="785" y="0"/>
                  </a:moveTo>
                  <a:cubicBezTo>
                    <a:pt x="767" y="0"/>
                    <a:pt x="747" y="3"/>
                    <a:pt x="727" y="9"/>
                  </a:cubicBezTo>
                  <a:cubicBezTo>
                    <a:pt x="371" y="112"/>
                    <a:pt x="0" y="693"/>
                    <a:pt x="251" y="1032"/>
                  </a:cubicBezTo>
                  <a:cubicBezTo>
                    <a:pt x="328" y="1136"/>
                    <a:pt x="430" y="1188"/>
                    <a:pt x="533" y="1188"/>
                  </a:cubicBezTo>
                  <a:cubicBezTo>
                    <a:pt x="636" y="1188"/>
                    <a:pt x="738" y="1136"/>
                    <a:pt x="814" y="1032"/>
                  </a:cubicBezTo>
                  <a:cubicBezTo>
                    <a:pt x="922" y="888"/>
                    <a:pt x="889" y="738"/>
                    <a:pt x="902" y="575"/>
                  </a:cubicBezTo>
                  <a:cubicBezTo>
                    <a:pt x="912" y="465"/>
                    <a:pt x="955" y="361"/>
                    <a:pt x="969" y="251"/>
                  </a:cubicBezTo>
                  <a:cubicBezTo>
                    <a:pt x="986" y="128"/>
                    <a:pt x="911"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963;p69"/>
            <p:cNvSpPr/>
            <p:nvPr/>
          </p:nvSpPr>
          <p:spPr>
            <a:xfrm>
              <a:off x="5004975" y="5004925"/>
              <a:ext cx="28425" cy="27200"/>
            </a:xfrm>
            <a:custGeom>
              <a:avLst/>
              <a:gdLst/>
              <a:ahLst/>
              <a:cxnLst/>
              <a:rect l="l" t="t" r="r" b="b"/>
              <a:pathLst>
                <a:path w="1137" h="1088" extrusionOk="0">
                  <a:moveTo>
                    <a:pt x="792" y="0"/>
                  </a:moveTo>
                  <a:cubicBezTo>
                    <a:pt x="670" y="0"/>
                    <a:pt x="565" y="83"/>
                    <a:pt x="471" y="153"/>
                  </a:cubicBezTo>
                  <a:cubicBezTo>
                    <a:pt x="369" y="229"/>
                    <a:pt x="276" y="317"/>
                    <a:pt x="182" y="401"/>
                  </a:cubicBezTo>
                  <a:cubicBezTo>
                    <a:pt x="1" y="563"/>
                    <a:pt x="43" y="864"/>
                    <a:pt x="223" y="1003"/>
                  </a:cubicBezTo>
                  <a:cubicBezTo>
                    <a:pt x="297" y="1060"/>
                    <a:pt x="383" y="1087"/>
                    <a:pt x="469" y="1087"/>
                  </a:cubicBezTo>
                  <a:cubicBezTo>
                    <a:pt x="605" y="1087"/>
                    <a:pt x="739" y="1018"/>
                    <a:pt x="816" y="890"/>
                  </a:cubicBezTo>
                  <a:cubicBezTo>
                    <a:pt x="930" y="698"/>
                    <a:pt x="1136" y="430"/>
                    <a:pt x="1070" y="197"/>
                  </a:cubicBezTo>
                  <a:cubicBezTo>
                    <a:pt x="1036" y="75"/>
                    <a:pt x="931" y="11"/>
                    <a:pt x="813" y="1"/>
                  </a:cubicBezTo>
                  <a:cubicBezTo>
                    <a:pt x="806" y="1"/>
                    <a:pt x="799" y="0"/>
                    <a:pt x="7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964;p69"/>
            <p:cNvSpPr/>
            <p:nvPr/>
          </p:nvSpPr>
          <p:spPr>
            <a:xfrm>
              <a:off x="4911375" y="4956450"/>
              <a:ext cx="18875" cy="19775"/>
            </a:xfrm>
            <a:custGeom>
              <a:avLst/>
              <a:gdLst/>
              <a:ahLst/>
              <a:cxnLst/>
              <a:rect l="l" t="t" r="r" b="b"/>
              <a:pathLst>
                <a:path w="755" h="791" extrusionOk="0">
                  <a:moveTo>
                    <a:pt x="682" y="347"/>
                  </a:moveTo>
                  <a:lnTo>
                    <a:pt x="682" y="347"/>
                  </a:lnTo>
                  <a:cubicBezTo>
                    <a:pt x="682" y="348"/>
                    <a:pt x="681" y="349"/>
                    <a:pt x="681" y="350"/>
                  </a:cubicBezTo>
                  <a:cubicBezTo>
                    <a:pt x="681" y="349"/>
                    <a:pt x="682" y="348"/>
                    <a:pt x="682" y="347"/>
                  </a:cubicBezTo>
                  <a:close/>
                  <a:moveTo>
                    <a:pt x="689" y="342"/>
                  </a:moveTo>
                  <a:cubicBezTo>
                    <a:pt x="688" y="346"/>
                    <a:pt x="688" y="350"/>
                    <a:pt x="687" y="354"/>
                  </a:cubicBezTo>
                  <a:cubicBezTo>
                    <a:pt x="687" y="350"/>
                    <a:pt x="688" y="346"/>
                    <a:pt x="689" y="342"/>
                  </a:cubicBezTo>
                  <a:close/>
                  <a:moveTo>
                    <a:pt x="471" y="0"/>
                  </a:moveTo>
                  <a:cubicBezTo>
                    <a:pt x="399" y="0"/>
                    <a:pt x="329" y="25"/>
                    <a:pt x="265" y="58"/>
                  </a:cubicBezTo>
                  <a:lnTo>
                    <a:pt x="265" y="58"/>
                  </a:lnTo>
                  <a:cubicBezTo>
                    <a:pt x="202" y="85"/>
                    <a:pt x="147" y="124"/>
                    <a:pt x="103" y="182"/>
                  </a:cubicBezTo>
                  <a:cubicBezTo>
                    <a:pt x="5" y="309"/>
                    <a:pt x="1" y="487"/>
                    <a:pt x="89" y="622"/>
                  </a:cubicBezTo>
                  <a:cubicBezTo>
                    <a:pt x="158" y="727"/>
                    <a:pt x="264" y="790"/>
                    <a:pt x="385" y="790"/>
                  </a:cubicBezTo>
                  <a:cubicBezTo>
                    <a:pt x="402" y="790"/>
                    <a:pt x="418" y="789"/>
                    <a:pt x="435" y="787"/>
                  </a:cubicBezTo>
                  <a:cubicBezTo>
                    <a:pt x="496" y="778"/>
                    <a:pt x="548" y="757"/>
                    <a:pt x="598" y="719"/>
                  </a:cubicBezTo>
                  <a:cubicBezTo>
                    <a:pt x="653" y="678"/>
                    <a:pt x="712" y="610"/>
                    <a:pt x="722" y="539"/>
                  </a:cubicBezTo>
                  <a:cubicBezTo>
                    <a:pt x="733" y="458"/>
                    <a:pt x="754" y="390"/>
                    <a:pt x="728" y="308"/>
                  </a:cubicBezTo>
                  <a:cubicBezTo>
                    <a:pt x="725" y="295"/>
                    <a:pt x="721" y="284"/>
                    <a:pt x="716" y="272"/>
                  </a:cubicBezTo>
                  <a:lnTo>
                    <a:pt x="716" y="272"/>
                  </a:lnTo>
                  <a:cubicBezTo>
                    <a:pt x="728" y="217"/>
                    <a:pt x="719" y="157"/>
                    <a:pt x="691" y="110"/>
                  </a:cubicBezTo>
                  <a:cubicBezTo>
                    <a:pt x="650" y="39"/>
                    <a:pt x="582" y="10"/>
                    <a:pt x="502" y="2"/>
                  </a:cubicBezTo>
                  <a:cubicBezTo>
                    <a:pt x="491" y="1"/>
                    <a:pt x="481" y="0"/>
                    <a:pt x="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965;p69"/>
            <p:cNvSpPr/>
            <p:nvPr/>
          </p:nvSpPr>
          <p:spPr>
            <a:xfrm>
              <a:off x="5202025" y="5083925"/>
              <a:ext cx="21100" cy="25425"/>
            </a:xfrm>
            <a:custGeom>
              <a:avLst/>
              <a:gdLst/>
              <a:ahLst/>
              <a:cxnLst/>
              <a:rect l="l" t="t" r="r" b="b"/>
              <a:pathLst>
                <a:path w="844" h="1017" extrusionOk="0">
                  <a:moveTo>
                    <a:pt x="505" y="1"/>
                  </a:moveTo>
                  <a:cubicBezTo>
                    <a:pt x="479" y="1"/>
                    <a:pt x="452" y="4"/>
                    <a:pt x="426" y="10"/>
                  </a:cubicBezTo>
                  <a:cubicBezTo>
                    <a:pt x="279" y="45"/>
                    <a:pt x="155" y="179"/>
                    <a:pt x="90" y="310"/>
                  </a:cubicBezTo>
                  <a:cubicBezTo>
                    <a:pt x="46" y="398"/>
                    <a:pt x="11" y="486"/>
                    <a:pt x="6" y="586"/>
                  </a:cubicBezTo>
                  <a:cubicBezTo>
                    <a:pt x="0" y="708"/>
                    <a:pt x="72" y="837"/>
                    <a:pt x="162" y="916"/>
                  </a:cubicBezTo>
                  <a:cubicBezTo>
                    <a:pt x="239" y="983"/>
                    <a:pt x="327" y="1017"/>
                    <a:pt x="416" y="1017"/>
                  </a:cubicBezTo>
                  <a:cubicBezTo>
                    <a:pt x="504" y="1017"/>
                    <a:pt x="593" y="983"/>
                    <a:pt x="670" y="916"/>
                  </a:cubicBezTo>
                  <a:cubicBezTo>
                    <a:pt x="726" y="868"/>
                    <a:pt x="768" y="813"/>
                    <a:pt x="798" y="745"/>
                  </a:cubicBezTo>
                  <a:cubicBezTo>
                    <a:pt x="832" y="667"/>
                    <a:pt x="829" y="594"/>
                    <a:pt x="830" y="511"/>
                  </a:cubicBezTo>
                  <a:cubicBezTo>
                    <a:pt x="832" y="486"/>
                    <a:pt x="837" y="458"/>
                    <a:pt x="836" y="433"/>
                  </a:cubicBezTo>
                  <a:lnTo>
                    <a:pt x="836" y="433"/>
                  </a:lnTo>
                  <a:cubicBezTo>
                    <a:pt x="841" y="408"/>
                    <a:pt x="843" y="383"/>
                    <a:pt x="843" y="359"/>
                  </a:cubicBezTo>
                  <a:cubicBezTo>
                    <a:pt x="842" y="319"/>
                    <a:pt x="837" y="278"/>
                    <a:pt x="828" y="239"/>
                  </a:cubicBezTo>
                  <a:cubicBezTo>
                    <a:pt x="797" y="90"/>
                    <a:pt x="650" y="1"/>
                    <a:pt x="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966;p69"/>
            <p:cNvSpPr/>
            <p:nvPr/>
          </p:nvSpPr>
          <p:spPr>
            <a:xfrm>
              <a:off x="5186875" y="4767825"/>
              <a:ext cx="28075" cy="18175"/>
            </a:xfrm>
            <a:custGeom>
              <a:avLst/>
              <a:gdLst/>
              <a:ahLst/>
              <a:cxnLst/>
              <a:rect l="l" t="t" r="r" b="b"/>
              <a:pathLst>
                <a:path w="1123" h="727" extrusionOk="0">
                  <a:moveTo>
                    <a:pt x="670" y="1"/>
                  </a:moveTo>
                  <a:cubicBezTo>
                    <a:pt x="663" y="1"/>
                    <a:pt x="657" y="1"/>
                    <a:pt x="651" y="1"/>
                  </a:cubicBezTo>
                  <a:cubicBezTo>
                    <a:pt x="583" y="5"/>
                    <a:pt x="522" y="24"/>
                    <a:pt x="457" y="40"/>
                  </a:cubicBezTo>
                  <a:cubicBezTo>
                    <a:pt x="367" y="63"/>
                    <a:pt x="275" y="85"/>
                    <a:pt x="182" y="98"/>
                  </a:cubicBezTo>
                  <a:cubicBezTo>
                    <a:pt x="93" y="111"/>
                    <a:pt x="23" y="211"/>
                    <a:pt x="13" y="294"/>
                  </a:cubicBezTo>
                  <a:cubicBezTo>
                    <a:pt x="0" y="396"/>
                    <a:pt x="47" y="468"/>
                    <a:pt x="125" y="529"/>
                  </a:cubicBezTo>
                  <a:cubicBezTo>
                    <a:pt x="227" y="607"/>
                    <a:pt x="333" y="661"/>
                    <a:pt x="457" y="699"/>
                  </a:cubicBezTo>
                  <a:cubicBezTo>
                    <a:pt x="520" y="717"/>
                    <a:pt x="580" y="726"/>
                    <a:pt x="638" y="726"/>
                  </a:cubicBezTo>
                  <a:cubicBezTo>
                    <a:pt x="741" y="726"/>
                    <a:pt x="840" y="697"/>
                    <a:pt x="944" y="645"/>
                  </a:cubicBezTo>
                  <a:cubicBezTo>
                    <a:pt x="1065" y="586"/>
                    <a:pt x="1123" y="432"/>
                    <a:pt x="1106" y="307"/>
                  </a:cubicBezTo>
                  <a:cubicBezTo>
                    <a:pt x="1091" y="186"/>
                    <a:pt x="993" y="42"/>
                    <a:pt x="863" y="24"/>
                  </a:cubicBezTo>
                  <a:cubicBezTo>
                    <a:pt x="798" y="14"/>
                    <a:pt x="735"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967;p69"/>
            <p:cNvSpPr/>
            <p:nvPr/>
          </p:nvSpPr>
          <p:spPr>
            <a:xfrm>
              <a:off x="5244550" y="4680550"/>
              <a:ext cx="26675" cy="27725"/>
            </a:xfrm>
            <a:custGeom>
              <a:avLst/>
              <a:gdLst/>
              <a:ahLst/>
              <a:cxnLst/>
              <a:rect l="l" t="t" r="r" b="b"/>
              <a:pathLst>
                <a:path w="1067" h="1109" extrusionOk="0">
                  <a:moveTo>
                    <a:pt x="636" y="0"/>
                  </a:moveTo>
                  <a:cubicBezTo>
                    <a:pt x="149" y="0"/>
                    <a:pt x="1" y="676"/>
                    <a:pt x="299" y="982"/>
                  </a:cubicBezTo>
                  <a:cubicBezTo>
                    <a:pt x="384" y="1069"/>
                    <a:pt x="495" y="1109"/>
                    <a:pt x="606" y="1109"/>
                  </a:cubicBezTo>
                  <a:cubicBezTo>
                    <a:pt x="797" y="1109"/>
                    <a:pt x="987" y="990"/>
                    <a:pt x="1040" y="786"/>
                  </a:cubicBezTo>
                  <a:cubicBezTo>
                    <a:pt x="1067" y="682"/>
                    <a:pt x="1051" y="588"/>
                    <a:pt x="1055" y="485"/>
                  </a:cubicBezTo>
                  <a:cubicBezTo>
                    <a:pt x="1065" y="237"/>
                    <a:pt x="902" y="0"/>
                    <a:pt x="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968;p69"/>
            <p:cNvSpPr/>
            <p:nvPr/>
          </p:nvSpPr>
          <p:spPr>
            <a:xfrm>
              <a:off x="5320275" y="4794575"/>
              <a:ext cx="23025" cy="23525"/>
            </a:xfrm>
            <a:custGeom>
              <a:avLst/>
              <a:gdLst/>
              <a:ahLst/>
              <a:cxnLst/>
              <a:rect l="l" t="t" r="r" b="b"/>
              <a:pathLst>
                <a:path w="921" h="941" extrusionOk="0">
                  <a:moveTo>
                    <a:pt x="288" y="1"/>
                  </a:moveTo>
                  <a:cubicBezTo>
                    <a:pt x="173" y="1"/>
                    <a:pt x="51" y="55"/>
                    <a:pt x="19" y="178"/>
                  </a:cubicBezTo>
                  <a:cubicBezTo>
                    <a:pt x="1" y="247"/>
                    <a:pt x="10" y="311"/>
                    <a:pt x="36" y="374"/>
                  </a:cubicBezTo>
                  <a:cubicBezTo>
                    <a:pt x="52" y="417"/>
                    <a:pt x="68" y="448"/>
                    <a:pt x="87" y="485"/>
                  </a:cubicBezTo>
                  <a:cubicBezTo>
                    <a:pt x="89" y="488"/>
                    <a:pt x="92" y="494"/>
                    <a:pt x="95" y="500"/>
                  </a:cubicBezTo>
                  <a:lnTo>
                    <a:pt x="95" y="500"/>
                  </a:lnTo>
                  <a:cubicBezTo>
                    <a:pt x="100" y="510"/>
                    <a:pt x="104" y="521"/>
                    <a:pt x="109" y="532"/>
                  </a:cubicBezTo>
                  <a:lnTo>
                    <a:pt x="109" y="532"/>
                  </a:lnTo>
                  <a:cubicBezTo>
                    <a:pt x="110" y="535"/>
                    <a:pt x="112" y="542"/>
                    <a:pt x="116" y="553"/>
                  </a:cubicBezTo>
                  <a:cubicBezTo>
                    <a:pt x="135" y="625"/>
                    <a:pt x="169" y="687"/>
                    <a:pt x="220" y="742"/>
                  </a:cubicBezTo>
                  <a:cubicBezTo>
                    <a:pt x="253" y="776"/>
                    <a:pt x="289" y="806"/>
                    <a:pt x="320" y="842"/>
                  </a:cubicBezTo>
                  <a:cubicBezTo>
                    <a:pt x="377" y="907"/>
                    <a:pt x="471" y="940"/>
                    <a:pt x="563" y="940"/>
                  </a:cubicBezTo>
                  <a:cubicBezTo>
                    <a:pt x="624" y="940"/>
                    <a:pt x="685" y="925"/>
                    <a:pt x="732" y="894"/>
                  </a:cubicBezTo>
                  <a:cubicBezTo>
                    <a:pt x="865" y="809"/>
                    <a:pt x="921" y="664"/>
                    <a:pt x="889" y="511"/>
                  </a:cubicBezTo>
                  <a:cubicBezTo>
                    <a:pt x="866" y="404"/>
                    <a:pt x="832" y="286"/>
                    <a:pt x="752" y="208"/>
                  </a:cubicBezTo>
                  <a:cubicBezTo>
                    <a:pt x="700" y="156"/>
                    <a:pt x="623" y="109"/>
                    <a:pt x="556" y="78"/>
                  </a:cubicBezTo>
                  <a:cubicBezTo>
                    <a:pt x="475" y="41"/>
                    <a:pt x="389" y="1"/>
                    <a:pt x="298" y="1"/>
                  </a:cubicBezTo>
                  <a:cubicBezTo>
                    <a:pt x="294" y="1"/>
                    <a:pt x="291"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969;p69"/>
            <p:cNvSpPr/>
            <p:nvPr/>
          </p:nvSpPr>
          <p:spPr>
            <a:xfrm>
              <a:off x="5099275" y="4639100"/>
              <a:ext cx="36375" cy="27625"/>
            </a:xfrm>
            <a:custGeom>
              <a:avLst/>
              <a:gdLst/>
              <a:ahLst/>
              <a:cxnLst/>
              <a:rect l="l" t="t" r="r" b="b"/>
              <a:pathLst>
                <a:path w="1455" h="1105" extrusionOk="0">
                  <a:moveTo>
                    <a:pt x="384" y="0"/>
                  </a:moveTo>
                  <a:cubicBezTo>
                    <a:pt x="194" y="0"/>
                    <a:pt x="0" y="76"/>
                    <a:pt x="7" y="296"/>
                  </a:cubicBezTo>
                  <a:cubicBezTo>
                    <a:pt x="13" y="509"/>
                    <a:pt x="181" y="630"/>
                    <a:pt x="342" y="741"/>
                  </a:cubicBezTo>
                  <a:cubicBezTo>
                    <a:pt x="451" y="815"/>
                    <a:pt x="581" y="922"/>
                    <a:pt x="663" y="987"/>
                  </a:cubicBezTo>
                  <a:cubicBezTo>
                    <a:pt x="757" y="1062"/>
                    <a:pt x="867" y="1105"/>
                    <a:pt x="975" y="1105"/>
                  </a:cubicBezTo>
                  <a:cubicBezTo>
                    <a:pt x="1091" y="1105"/>
                    <a:pt x="1203" y="1055"/>
                    <a:pt x="1289" y="944"/>
                  </a:cubicBezTo>
                  <a:cubicBezTo>
                    <a:pt x="1455" y="728"/>
                    <a:pt x="1368" y="482"/>
                    <a:pt x="1171" y="330"/>
                  </a:cubicBezTo>
                  <a:cubicBezTo>
                    <a:pt x="1003" y="200"/>
                    <a:pt x="813" y="108"/>
                    <a:pt x="614" y="37"/>
                  </a:cubicBezTo>
                  <a:cubicBezTo>
                    <a:pt x="549" y="14"/>
                    <a:pt x="467" y="0"/>
                    <a:pt x="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970;p69"/>
            <p:cNvSpPr/>
            <p:nvPr/>
          </p:nvSpPr>
          <p:spPr>
            <a:xfrm>
              <a:off x="5136025" y="4677000"/>
              <a:ext cx="22175" cy="23250"/>
            </a:xfrm>
            <a:custGeom>
              <a:avLst/>
              <a:gdLst/>
              <a:ahLst/>
              <a:cxnLst/>
              <a:rect l="l" t="t" r="r" b="b"/>
              <a:pathLst>
                <a:path w="887" h="930" extrusionOk="0">
                  <a:moveTo>
                    <a:pt x="623" y="75"/>
                  </a:moveTo>
                  <a:lnTo>
                    <a:pt x="623" y="75"/>
                  </a:lnTo>
                  <a:cubicBezTo>
                    <a:pt x="624" y="75"/>
                    <a:pt x="624" y="75"/>
                    <a:pt x="625" y="75"/>
                  </a:cubicBezTo>
                  <a:lnTo>
                    <a:pt x="625" y="75"/>
                  </a:lnTo>
                  <a:cubicBezTo>
                    <a:pt x="628" y="77"/>
                    <a:pt x="630" y="80"/>
                    <a:pt x="633" y="82"/>
                  </a:cubicBezTo>
                  <a:lnTo>
                    <a:pt x="633" y="82"/>
                  </a:lnTo>
                  <a:cubicBezTo>
                    <a:pt x="630" y="79"/>
                    <a:pt x="626" y="77"/>
                    <a:pt x="623" y="75"/>
                  </a:cubicBezTo>
                  <a:close/>
                  <a:moveTo>
                    <a:pt x="408" y="0"/>
                  </a:moveTo>
                  <a:cubicBezTo>
                    <a:pt x="394" y="0"/>
                    <a:pt x="379" y="1"/>
                    <a:pt x="364" y="4"/>
                  </a:cubicBezTo>
                  <a:lnTo>
                    <a:pt x="364" y="4"/>
                  </a:lnTo>
                  <a:cubicBezTo>
                    <a:pt x="360" y="4"/>
                    <a:pt x="357" y="3"/>
                    <a:pt x="354" y="3"/>
                  </a:cubicBezTo>
                  <a:cubicBezTo>
                    <a:pt x="289" y="3"/>
                    <a:pt x="203" y="46"/>
                    <a:pt x="162" y="91"/>
                  </a:cubicBezTo>
                  <a:cubicBezTo>
                    <a:pt x="133" y="122"/>
                    <a:pt x="112" y="155"/>
                    <a:pt x="97" y="192"/>
                  </a:cubicBezTo>
                  <a:lnTo>
                    <a:pt x="97" y="192"/>
                  </a:lnTo>
                  <a:cubicBezTo>
                    <a:pt x="94" y="199"/>
                    <a:pt x="91" y="206"/>
                    <a:pt x="88" y="212"/>
                  </a:cubicBezTo>
                  <a:lnTo>
                    <a:pt x="88" y="212"/>
                  </a:lnTo>
                  <a:cubicBezTo>
                    <a:pt x="85" y="216"/>
                    <a:pt x="83" y="219"/>
                    <a:pt x="82" y="223"/>
                  </a:cubicBezTo>
                  <a:cubicBezTo>
                    <a:pt x="62" y="259"/>
                    <a:pt x="47" y="300"/>
                    <a:pt x="36" y="340"/>
                  </a:cubicBezTo>
                  <a:cubicBezTo>
                    <a:pt x="33" y="352"/>
                    <a:pt x="28" y="362"/>
                    <a:pt x="25" y="374"/>
                  </a:cubicBezTo>
                  <a:cubicBezTo>
                    <a:pt x="0" y="454"/>
                    <a:pt x="16" y="535"/>
                    <a:pt x="27" y="617"/>
                  </a:cubicBezTo>
                  <a:cubicBezTo>
                    <a:pt x="41" y="649"/>
                    <a:pt x="56" y="685"/>
                    <a:pt x="69" y="718"/>
                  </a:cubicBezTo>
                  <a:cubicBezTo>
                    <a:pt x="97" y="767"/>
                    <a:pt x="133" y="807"/>
                    <a:pt x="179" y="838"/>
                  </a:cubicBezTo>
                  <a:cubicBezTo>
                    <a:pt x="248" y="890"/>
                    <a:pt x="336" y="929"/>
                    <a:pt x="424" y="929"/>
                  </a:cubicBezTo>
                  <a:cubicBezTo>
                    <a:pt x="428" y="929"/>
                    <a:pt x="433" y="929"/>
                    <a:pt x="437" y="929"/>
                  </a:cubicBezTo>
                  <a:cubicBezTo>
                    <a:pt x="628" y="919"/>
                    <a:pt x="791" y="803"/>
                    <a:pt x="846" y="618"/>
                  </a:cubicBezTo>
                  <a:cubicBezTo>
                    <a:pt x="886" y="486"/>
                    <a:pt x="856" y="361"/>
                    <a:pt x="795" y="242"/>
                  </a:cubicBezTo>
                  <a:cubicBezTo>
                    <a:pt x="752" y="159"/>
                    <a:pt x="684" y="99"/>
                    <a:pt x="603" y="62"/>
                  </a:cubicBezTo>
                  <a:lnTo>
                    <a:pt x="603" y="62"/>
                  </a:lnTo>
                  <a:cubicBezTo>
                    <a:pt x="543" y="25"/>
                    <a:pt x="479" y="0"/>
                    <a:pt x="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971;p69"/>
            <p:cNvSpPr/>
            <p:nvPr/>
          </p:nvSpPr>
          <p:spPr>
            <a:xfrm>
              <a:off x="4984650" y="4695925"/>
              <a:ext cx="40300" cy="24575"/>
            </a:xfrm>
            <a:custGeom>
              <a:avLst/>
              <a:gdLst/>
              <a:ahLst/>
              <a:cxnLst/>
              <a:rect l="l" t="t" r="r" b="b"/>
              <a:pathLst>
                <a:path w="1612" h="983" extrusionOk="0">
                  <a:moveTo>
                    <a:pt x="528" y="0"/>
                  </a:moveTo>
                  <a:cubicBezTo>
                    <a:pt x="131" y="0"/>
                    <a:pt x="0" y="568"/>
                    <a:pt x="340" y="762"/>
                  </a:cubicBezTo>
                  <a:cubicBezTo>
                    <a:pt x="470" y="836"/>
                    <a:pt x="624" y="880"/>
                    <a:pt x="764" y="931"/>
                  </a:cubicBezTo>
                  <a:cubicBezTo>
                    <a:pt x="857" y="964"/>
                    <a:pt x="949" y="982"/>
                    <a:pt x="1042" y="982"/>
                  </a:cubicBezTo>
                  <a:cubicBezTo>
                    <a:pt x="1117" y="982"/>
                    <a:pt x="1193" y="970"/>
                    <a:pt x="1270" y="945"/>
                  </a:cubicBezTo>
                  <a:cubicBezTo>
                    <a:pt x="1549" y="854"/>
                    <a:pt x="1611" y="547"/>
                    <a:pt x="1433" y="330"/>
                  </a:cubicBezTo>
                  <a:cubicBezTo>
                    <a:pt x="1320" y="192"/>
                    <a:pt x="1171" y="119"/>
                    <a:pt x="998" y="82"/>
                  </a:cubicBezTo>
                  <a:cubicBezTo>
                    <a:pt x="849" y="50"/>
                    <a:pt x="698" y="6"/>
                    <a:pt x="545" y="1"/>
                  </a:cubicBezTo>
                  <a:cubicBezTo>
                    <a:pt x="539" y="0"/>
                    <a:pt x="533"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972;p69"/>
            <p:cNvSpPr/>
            <p:nvPr/>
          </p:nvSpPr>
          <p:spPr>
            <a:xfrm>
              <a:off x="5029600" y="4676550"/>
              <a:ext cx="20175" cy="20600"/>
            </a:xfrm>
            <a:custGeom>
              <a:avLst/>
              <a:gdLst/>
              <a:ahLst/>
              <a:cxnLst/>
              <a:rect l="l" t="t" r="r" b="b"/>
              <a:pathLst>
                <a:path w="807" h="824" extrusionOk="0">
                  <a:moveTo>
                    <a:pt x="350" y="0"/>
                  </a:moveTo>
                  <a:cubicBezTo>
                    <a:pt x="322" y="0"/>
                    <a:pt x="294" y="4"/>
                    <a:pt x="265" y="12"/>
                  </a:cubicBezTo>
                  <a:cubicBezTo>
                    <a:pt x="229" y="22"/>
                    <a:pt x="193" y="38"/>
                    <a:pt x="160" y="55"/>
                  </a:cubicBezTo>
                  <a:cubicBezTo>
                    <a:pt x="77" y="101"/>
                    <a:pt x="1" y="217"/>
                    <a:pt x="12" y="313"/>
                  </a:cubicBezTo>
                  <a:cubicBezTo>
                    <a:pt x="17" y="359"/>
                    <a:pt x="5" y="377"/>
                    <a:pt x="24" y="436"/>
                  </a:cubicBezTo>
                  <a:cubicBezTo>
                    <a:pt x="27" y="445"/>
                    <a:pt x="30" y="455"/>
                    <a:pt x="33" y="464"/>
                  </a:cubicBezTo>
                  <a:lnTo>
                    <a:pt x="33" y="464"/>
                  </a:lnTo>
                  <a:cubicBezTo>
                    <a:pt x="35" y="490"/>
                    <a:pt x="39" y="516"/>
                    <a:pt x="47" y="540"/>
                  </a:cubicBezTo>
                  <a:cubicBezTo>
                    <a:pt x="75" y="621"/>
                    <a:pt x="115" y="687"/>
                    <a:pt x="185" y="740"/>
                  </a:cubicBezTo>
                  <a:cubicBezTo>
                    <a:pt x="258" y="795"/>
                    <a:pt x="327" y="813"/>
                    <a:pt x="418" y="822"/>
                  </a:cubicBezTo>
                  <a:cubicBezTo>
                    <a:pt x="426" y="823"/>
                    <a:pt x="433" y="823"/>
                    <a:pt x="440" y="823"/>
                  </a:cubicBezTo>
                  <a:cubicBezTo>
                    <a:pt x="534" y="823"/>
                    <a:pt x="622" y="769"/>
                    <a:pt x="690" y="710"/>
                  </a:cubicBezTo>
                  <a:cubicBezTo>
                    <a:pt x="738" y="662"/>
                    <a:pt x="771" y="606"/>
                    <a:pt x="789" y="540"/>
                  </a:cubicBezTo>
                  <a:cubicBezTo>
                    <a:pt x="807" y="472"/>
                    <a:pt x="807" y="404"/>
                    <a:pt x="789" y="336"/>
                  </a:cubicBezTo>
                  <a:cubicBezTo>
                    <a:pt x="763" y="268"/>
                    <a:pt x="742" y="208"/>
                    <a:pt x="686" y="155"/>
                  </a:cubicBezTo>
                  <a:cubicBezTo>
                    <a:pt x="670" y="139"/>
                    <a:pt x="651" y="125"/>
                    <a:pt x="632" y="111"/>
                  </a:cubicBezTo>
                  <a:cubicBezTo>
                    <a:pt x="605" y="90"/>
                    <a:pt x="580" y="70"/>
                    <a:pt x="551" y="54"/>
                  </a:cubicBezTo>
                  <a:cubicBezTo>
                    <a:pt x="486" y="23"/>
                    <a:pt x="420"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973;p69"/>
            <p:cNvSpPr/>
            <p:nvPr/>
          </p:nvSpPr>
          <p:spPr>
            <a:xfrm>
              <a:off x="5044475" y="4728375"/>
              <a:ext cx="20075" cy="18225"/>
            </a:xfrm>
            <a:custGeom>
              <a:avLst/>
              <a:gdLst/>
              <a:ahLst/>
              <a:cxnLst/>
              <a:rect l="l" t="t" r="r" b="b"/>
              <a:pathLst>
                <a:path w="803" h="729" extrusionOk="0">
                  <a:moveTo>
                    <a:pt x="316" y="1"/>
                  </a:moveTo>
                  <a:cubicBezTo>
                    <a:pt x="275" y="1"/>
                    <a:pt x="235" y="5"/>
                    <a:pt x="201" y="16"/>
                  </a:cubicBezTo>
                  <a:cubicBezTo>
                    <a:pt x="87" y="51"/>
                    <a:pt x="18" y="151"/>
                    <a:pt x="11" y="267"/>
                  </a:cubicBezTo>
                  <a:cubicBezTo>
                    <a:pt x="1" y="459"/>
                    <a:pt x="157" y="688"/>
                    <a:pt x="351" y="721"/>
                  </a:cubicBezTo>
                  <a:cubicBezTo>
                    <a:pt x="381" y="726"/>
                    <a:pt x="411" y="729"/>
                    <a:pt x="440" y="729"/>
                  </a:cubicBezTo>
                  <a:cubicBezTo>
                    <a:pt x="526" y="729"/>
                    <a:pt x="606" y="703"/>
                    <a:pt x="674" y="635"/>
                  </a:cubicBezTo>
                  <a:cubicBezTo>
                    <a:pt x="750" y="559"/>
                    <a:pt x="802" y="418"/>
                    <a:pt x="758" y="311"/>
                  </a:cubicBezTo>
                  <a:cubicBezTo>
                    <a:pt x="731" y="246"/>
                    <a:pt x="704" y="183"/>
                    <a:pt x="650" y="133"/>
                  </a:cubicBezTo>
                  <a:cubicBezTo>
                    <a:pt x="601" y="88"/>
                    <a:pt x="551" y="59"/>
                    <a:pt x="490" y="33"/>
                  </a:cubicBezTo>
                  <a:cubicBezTo>
                    <a:pt x="442" y="12"/>
                    <a:pt x="378" y="1"/>
                    <a:pt x="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974;p69"/>
            <p:cNvSpPr/>
            <p:nvPr/>
          </p:nvSpPr>
          <p:spPr>
            <a:xfrm>
              <a:off x="4911350" y="4782000"/>
              <a:ext cx="37550" cy="20975"/>
            </a:xfrm>
            <a:custGeom>
              <a:avLst/>
              <a:gdLst/>
              <a:ahLst/>
              <a:cxnLst/>
              <a:rect l="l" t="t" r="r" b="b"/>
              <a:pathLst>
                <a:path w="1502" h="839" extrusionOk="0">
                  <a:moveTo>
                    <a:pt x="1006" y="0"/>
                  </a:moveTo>
                  <a:cubicBezTo>
                    <a:pt x="650" y="0"/>
                    <a:pt x="81" y="234"/>
                    <a:pt x="18" y="623"/>
                  </a:cubicBezTo>
                  <a:cubicBezTo>
                    <a:pt x="1" y="732"/>
                    <a:pt x="63" y="832"/>
                    <a:pt x="182" y="838"/>
                  </a:cubicBezTo>
                  <a:cubicBezTo>
                    <a:pt x="189" y="838"/>
                    <a:pt x="196" y="838"/>
                    <a:pt x="203" y="838"/>
                  </a:cubicBezTo>
                  <a:cubicBezTo>
                    <a:pt x="341" y="838"/>
                    <a:pt x="473" y="781"/>
                    <a:pt x="608" y="751"/>
                  </a:cubicBezTo>
                  <a:cubicBezTo>
                    <a:pt x="750" y="719"/>
                    <a:pt x="889" y="729"/>
                    <a:pt x="1035" y="724"/>
                  </a:cubicBezTo>
                  <a:cubicBezTo>
                    <a:pt x="1500" y="706"/>
                    <a:pt x="1501" y="19"/>
                    <a:pt x="1035" y="1"/>
                  </a:cubicBezTo>
                  <a:cubicBezTo>
                    <a:pt x="1026" y="0"/>
                    <a:pt x="1016" y="0"/>
                    <a:pt x="1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975;p69"/>
            <p:cNvSpPr/>
            <p:nvPr/>
          </p:nvSpPr>
          <p:spPr>
            <a:xfrm>
              <a:off x="4925900" y="4813625"/>
              <a:ext cx="28925" cy="20200"/>
            </a:xfrm>
            <a:custGeom>
              <a:avLst/>
              <a:gdLst/>
              <a:ahLst/>
              <a:cxnLst/>
              <a:rect l="l" t="t" r="r" b="b"/>
              <a:pathLst>
                <a:path w="1157" h="808" extrusionOk="0">
                  <a:moveTo>
                    <a:pt x="579" y="1"/>
                  </a:moveTo>
                  <a:cubicBezTo>
                    <a:pt x="429" y="1"/>
                    <a:pt x="275" y="56"/>
                    <a:pt x="156" y="162"/>
                  </a:cubicBezTo>
                  <a:cubicBezTo>
                    <a:pt x="1" y="299"/>
                    <a:pt x="43" y="583"/>
                    <a:pt x="223" y="677"/>
                  </a:cubicBezTo>
                  <a:cubicBezTo>
                    <a:pt x="305" y="722"/>
                    <a:pt x="402" y="758"/>
                    <a:pt x="492" y="785"/>
                  </a:cubicBezTo>
                  <a:cubicBezTo>
                    <a:pt x="546" y="801"/>
                    <a:pt x="598" y="807"/>
                    <a:pt x="648" y="807"/>
                  </a:cubicBezTo>
                  <a:cubicBezTo>
                    <a:pt x="718" y="807"/>
                    <a:pt x="785" y="795"/>
                    <a:pt x="858" y="778"/>
                  </a:cubicBezTo>
                  <a:cubicBezTo>
                    <a:pt x="1079" y="729"/>
                    <a:pt x="1156" y="467"/>
                    <a:pt x="1059" y="285"/>
                  </a:cubicBezTo>
                  <a:cubicBezTo>
                    <a:pt x="958" y="92"/>
                    <a:pt x="771" y="1"/>
                    <a:pt x="5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976;p69"/>
            <p:cNvSpPr/>
            <p:nvPr/>
          </p:nvSpPr>
          <p:spPr>
            <a:xfrm>
              <a:off x="4890150" y="4852800"/>
              <a:ext cx="19425" cy="15750"/>
            </a:xfrm>
            <a:custGeom>
              <a:avLst/>
              <a:gdLst/>
              <a:ahLst/>
              <a:cxnLst/>
              <a:rect l="l" t="t" r="r" b="b"/>
              <a:pathLst>
                <a:path w="777" h="630" extrusionOk="0">
                  <a:moveTo>
                    <a:pt x="413" y="1"/>
                  </a:moveTo>
                  <a:cubicBezTo>
                    <a:pt x="316" y="1"/>
                    <a:pt x="243" y="44"/>
                    <a:pt x="169" y="105"/>
                  </a:cubicBezTo>
                  <a:cubicBezTo>
                    <a:pt x="96" y="166"/>
                    <a:pt x="36" y="257"/>
                    <a:pt x="20" y="351"/>
                  </a:cubicBezTo>
                  <a:cubicBezTo>
                    <a:pt x="1" y="491"/>
                    <a:pt x="78" y="623"/>
                    <a:pt x="231" y="626"/>
                  </a:cubicBezTo>
                  <a:cubicBezTo>
                    <a:pt x="245" y="627"/>
                    <a:pt x="270" y="630"/>
                    <a:pt x="293" y="630"/>
                  </a:cubicBezTo>
                  <a:cubicBezTo>
                    <a:pt x="317" y="630"/>
                    <a:pt x="340" y="627"/>
                    <a:pt x="349" y="618"/>
                  </a:cubicBezTo>
                  <a:lnTo>
                    <a:pt x="349" y="618"/>
                  </a:lnTo>
                  <a:cubicBezTo>
                    <a:pt x="345" y="622"/>
                    <a:pt x="328" y="623"/>
                    <a:pt x="321" y="623"/>
                  </a:cubicBezTo>
                  <a:cubicBezTo>
                    <a:pt x="316" y="623"/>
                    <a:pt x="316" y="622"/>
                    <a:pt x="333" y="620"/>
                  </a:cubicBezTo>
                  <a:cubicBezTo>
                    <a:pt x="339" y="620"/>
                    <a:pt x="344" y="619"/>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49" y="618"/>
                    <a:pt x="349" y="618"/>
                    <a:pt x="349" y="618"/>
                  </a:cubicBezTo>
                  <a:lnTo>
                    <a:pt x="349" y="618"/>
                  </a:lnTo>
                  <a:cubicBezTo>
                    <a:pt x="378" y="614"/>
                    <a:pt x="408" y="609"/>
                    <a:pt x="438" y="605"/>
                  </a:cubicBezTo>
                  <a:cubicBezTo>
                    <a:pt x="495" y="594"/>
                    <a:pt x="545" y="580"/>
                    <a:pt x="592" y="543"/>
                  </a:cubicBezTo>
                  <a:cubicBezTo>
                    <a:pt x="612" y="528"/>
                    <a:pt x="626" y="516"/>
                    <a:pt x="643" y="500"/>
                  </a:cubicBezTo>
                  <a:cubicBezTo>
                    <a:pt x="650" y="493"/>
                    <a:pt x="666" y="480"/>
                    <a:pt x="665" y="480"/>
                  </a:cubicBezTo>
                  <a:lnTo>
                    <a:pt x="665" y="480"/>
                  </a:lnTo>
                  <a:cubicBezTo>
                    <a:pt x="665" y="480"/>
                    <a:pt x="662" y="483"/>
                    <a:pt x="652" y="490"/>
                  </a:cubicBezTo>
                  <a:lnTo>
                    <a:pt x="652" y="490"/>
                  </a:lnTo>
                  <a:cubicBezTo>
                    <a:pt x="731" y="427"/>
                    <a:pt x="777" y="347"/>
                    <a:pt x="762" y="242"/>
                  </a:cubicBezTo>
                  <a:cubicBezTo>
                    <a:pt x="750" y="142"/>
                    <a:pt x="676" y="51"/>
                    <a:pt x="576" y="26"/>
                  </a:cubicBezTo>
                  <a:cubicBezTo>
                    <a:pt x="528" y="13"/>
                    <a:pt x="477" y="3"/>
                    <a:pt x="426" y="1"/>
                  </a:cubicBezTo>
                  <a:cubicBezTo>
                    <a:pt x="422" y="1"/>
                    <a:pt x="417"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977;p69"/>
            <p:cNvSpPr/>
            <p:nvPr/>
          </p:nvSpPr>
          <p:spPr>
            <a:xfrm>
              <a:off x="5090350" y="5050150"/>
              <a:ext cx="21975" cy="25250"/>
            </a:xfrm>
            <a:custGeom>
              <a:avLst/>
              <a:gdLst/>
              <a:ahLst/>
              <a:cxnLst/>
              <a:rect l="l" t="t" r="r" b="b"/>
              <a:pathLst>
                <a:path w="879" h="1010" extrusionOk="0">
                  <a:moveTo>
                    <a:pt x="443" y="0"/>
                  </a:moveTo>
                  <a:cubicBezTo>
                    <a:pt x="253" y="0"/>
                    <a:pt x="126" y="165"/>
                    <a:pt x="64" y="327"/>
                  </a:cubicBezTo>
                  <a:cubicBezTo>
                    <a:pt x="0" y="492"/>
                    <a:pt x="26" y="675"/>
                    <a:pt x="121" y="824"/>
                  </a:cubicBezTo>
                  <a:cubicBezTo>
                    <a:pt x="192" y="936"/>
                    <a:pt x="323" y="1010"/>
                    <a:pt x="454" y="1010"/>
                  </a:cubicBezTo>
                  <a:cubicBezTo>
                    <a:pt x="515" y="1010"/>
                    <a:pt x="576" y="994"/>
                    <a:pt x="632" y="958"/>
                  </a:cubicBezTo>
                  <a:cubicBezTo>
                    <a:pt x="797" y="851"/>
                    <a:pt x="878" y="623"/>
                    <a:pt x="766" y="446"/>
                  </a:cubicBezTo>
                  <a:cubicBezTo>
                    <a:pt x="763" y="442"/>
                    <a:pt x="754" y="424"/>
                    <a:pt x="748" y="414"/>
                  </a:cubicBezTo>
                  <a:lnTo>
                    <a:pt x="748" y="414"/>
                  </a:lnTo>
                  <a:cubicBezTo>
                    <a:pt x="746" y="410"/>
                    <a:pt x="744" y="405"/>
                    <a:pt x="743" y="401"/>
                  </a:cubicBezTo>
                  <a:lnTo>
                    <a:pt x="743" y="401"/>
                  </a:lnTo>
                  <a:cubicBezTo>
                    <a:pt x="742" y="398"/>
                    <a:pt x="741" y="395"/>
                    <a:pt x="740" y="389"/>
                  </a:cubicBezTo>
                  <a:cubicBezTo>
                    <a:pt x="737" y="379"/>
                    <a:pt x="734" y="367"/>
                    <a:pt x="731" y="355"/>
                  </a:cubicBezTo>
                  <a:lnTo>
                    <a:pt x="731" y="355"/>
                  </a:lnTo>
                  <a:cubicBezTo>
                    <a:pt x="733" y="334"/>
                    <a:pt x="724" y="298"/>
                    <a:pt x="723" y="287"/>
                  </a:cubicBezTo>
                  <a:cubicBezTo>
                    <a:pt x="719" y="253"/>
                    <a:pt x="717" y="242"/>
                    <a:pt x="717" y="242"/>
                  </a:cubicBezTo>
                  <a:lnTo>
                    <a:pt x="717" y="242"/>
                  </a:lnTo>
                  <a:cubicBezTo>
                    <a:pt x="717" y="242"/>
                    <a:pt x="717" y="243"/>
                    <a:pt x="717" y="245"/>
                  </a:cubicBezTo>
                  <a:lnTo>
                    <a:pt x="717" y="245"/>
                  </a:lnTo>
                  <a:cubicBezTo>
                    <a:pt x="714" y="221"/>
                    <a:pt x="711" y="206"/>
                    <a:pt x="704" y="184"/>
                  </a:cubicBezTo>
                  <a:cubicBezTo>
                    <a:pt x="663" y="74"/>
                    <a:pt x="580" y="8"/>
                    <a:pt x="462" y="1"/>
                  </a:cubicBezTo>
                  <a:cubicBezTo>
                    <a:pt x="455" y="1"/>
                    <a:pt x="449" y="0"/>
                    <a:pt x="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978;p69"/>
            <p:cNvSpPr/>
            <p:nvPr/>
          </p:nvSpPr>
          <p:spPr>
            <a:xfrm>
              <a:off x="5149850" y="5085250"/>
              <a:ext cx="21925" cy="22825"/>
            </a:xfrm>
            <a:custGeom>
              <a:avLst/>
              <a:gdLst/>
              <a:ahLst/>
              <a:cxnLst/>
              <a:rect l="l" t="t" r="r" b="b"/>
              <a:pathLst>
                <a:path w="877" h="913" extrusionOk="0">
                  <a:moveTo>
                    <a:pt x="440" y="1"/>
                  </a:moveTo>
                  <a:cubicBezTo>
                    <a:pt x="351" y="1"/>
                    <a:pt x="262" y="33"/>
                    <a:pt x="205" y="97"/>
                  </a:cubicBezTo>
                  <a:cubicBezTo>
                    <a:pt x="198" y="104"/>
                    <a:pt x="193" y="111"/>
                    <a:pt x="186" y="118"/>
                  </a:cubicBezTo>
                  <a:cubicBezTo>
                    <a:pt x="191" y="114"/>
                    <a:pt x="197" y="110"/>
                    <a:pt x="202" y="105"/>
                  </a:cubicBezTo>
                  <a:lnTo>
                    <a:pt x="202" y="105"/>
                  </a:lnTo>
                  <a:cubicBezTo>
                    <a:pt x="157" y="144"/>
                    <a:pt x="118" y="187"/>
                    <a:pt x="90" y="245"/>
                  </a:cubicBezTo>
                  <a:cubicBezTo>
                    <a:pt x="36" y="358"/>
                    <a:pt x="1" y="490"/>
                    <a:pt x="46" y="614"/>
                  </a:cubicBezTo>
                  <a:cubicBezTo>
                    <a:pt x="77" y="700"/>
                    <a:pt x="118" y="768"/>
                    <a:pt x="191" y="825"/>
                  </a:cubicBezTo>
                  <a:cubicBezTo>
                    <a:pt x="256" y="876"/>
                    <a:pt x="340" y="913"/>
                    <a:pt x="425" y="913"/>
                  </a:cubicBezTo>
                  <a:cubicBezTo>
                    <a:pt x="430" y="913"/>
                    <a:pt x="434" y="913"/>
                    <a:pt x="439" y="913"/>
                  </a:cubicBezTo>
                  <a:cubicBezTo>
                    <a:pt x="511" y="909"/>
                    <a:pt x="581" y="891"/>
                    <a:pt x="645" y="858"/>
                  </a:cubicBezTo>
                  <a:cubicBezTo>
                    <a:pt x="741" y="807"/>
                    <a:pt x="797" y="711"/>
                    <a:pt x="832" y="614"/>
                  </a:cubicBezTo>
                  <a:cubicBezTo>
                    <a:pt x="877" y="490"/>
                    <a:pt x="844" y="358"/>
                    <a:pt x="788" y="245"/>
                  </a:cubicBezTo>
                  <a:cubicBezTo>
                    <a:pt x="754" y="175"/>
                    <a:pt x="710" y="132"/>
                    <a:pt x="654" y="89"/>
                  </a:cubicBezTo>
                  <a:lnTo>
                    <a:pt x="654" y="89"/>
                  </a:lnTo>
                  <a:cubicBezTo>
                    <a:pt x="667" y="98"/>
                    <a:pt x="679" y="108"/>
                    <a:pt x="691" y="118"/>
                  </a:cubicBezTo>
                  <a:cubicBezTo>
                    <a:pt x="685" y="112"/>
                    <a:pt x="680" y="106"/>
                    <a:pt x="674" y="97"/>
                  </a:cubicBezTo>
                  <a:cubicBezTo>
                    <a:pt x="617" y="33"/>
                    <a:pt x="528" y="1"/>
                    <a:pt x="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979;p69"/>
            <p:cNvSpPr/>
            <p:nvPr/>
          </p:nvSpPr>
          <p:spPr>
            <a:xfrm>
              <a:off x="5395775" y="4759400"/>
              <a:ext cx="27775" cy="27900"/>
            </a:xfrm>
            <a:custGeom>
              <a:avLst/>
              <a:gdLst/>
              <a:ahLst/>
              <a:cxnLst/>
              <a:rect l="l" t="t" r="r" b="b"/>
              <a:pathLst>
                <a:path w="1111" h="1116" extrusionOk="0">
                  <a:moveTo>
                    <a:pt x="374" y="1"/>
                  </a:moveTo>
                  <a:cubicBezTo>
                    <a:pt x="368" y="1"/>
                    <a:pt x="363" y="1"/>
                    <a:pt x="358" y="1"/>
                  </a:cubicBezTo>
                  <a:cubicBezTo>
                    <a:pt x="222" y="8"/>
                    <a:pt x="62" y="99"/>
                    <a:pt x="36" y="245"/>
                  </a:cubicBezTo>
                  <a:cubicBezTo>
                    <a:pt x="0" y="453"/>
                    <a:pt x="95" y="584"/>
                    <a:pt x="201" y="747"/>
                  </a:cubicBezTo>
                  <a:cubicBezTo>
                    <a:pt x="333" y="946"/>
                    <a:pt x="464" y="1115"/>
                    <a:pt x="727" y="1115"/>
                  </a:cubicBezTo>
                  <a:cubicBezTo>
                    <a:pt x="730" y="1115"/>
                    <a:pt x="733" y="1115"/>
                    <a:pt x="736" y="1115"/>
                  </a:cubicBezTo>
                  <a:cubicBezTo>
                    <a:pt x="882" y="1113"/>
                    <a:pt x="1056" y="1006"/>
                    <a:pt x="1082" y="851"/>
                  </a:cubicBezTo>
                  <a:cubicBezTo>
                    <a:pt x="1108" y="708"/>
                    <a:pt x="1110" y="596"/>
                    <a:pt x="1031" y="467"/>
                  </a:cubicBezTo>
                  <a:cubicBezTo>
                    <a:pt x="977" y="379"/>
                    <a:pt x="911" y="322"/>
                    <a:pt x="833" y="260"/>
                  </a:cubicBezTo>
                  <a:cubicBezTo>
                    <a:pt x="699" y="154"/>
                    <a:pt x="555" y="1"/>
                    <a:pt x="3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980;p69"/>
            <p:cNvSpPr/>
            <p:nvPr/>
          </p:nvSpPr>
          <p:spPr>
            <a:xfrm>
              <a:off x="5429725" y="4732275"/>
              <a:ext cx="25200" cy="30525"/>
            </a:xfrm>
            <a:custGeom>
              <a:avLst/>
              <a:gdLst/>
              <a:ahLst/>
              <a:cxnLst/>
              <a:rect l="l" t="t" r="r" b="b"/>
              <a:pathLst>
                <a:path w="1008" h="1221" extrusionOk="0">
                  <a:moveTo>
                    <a:pt x="371" y="0"/>
                  </a:moveTo>
                  <a:cubicBezTo>
                    <a:pt x="186" y="0"/>
                    <a:pt x="1" y="150"/>
                    <a:pt x="12" y="350"/>
                  </a:cubicBezTo>
                  <a:cubicBezTo>
                    <a:pt x="20" y="480"/>
                    <a:pt x="54" y="601"/>
                    <a:pt x="100" y="720"/>
                  </a:cubicBezTo>
                  <a:cubicBezTo>
                    <a:pt x="128" y="791"/>
                    <a:pt x="154" y="865"/>
                    <a:pt x="193" y="928"/>
                  </a:cubicBezTo>
                  <a:cubicBezTo>
                    <a:pt x="237" y="995"/>
                    <a:pt x="295" y="1054"/>
                    <a:pt x="350" y="1112"/>
                  </a:cubicBezTo>
                  <a:cubicBezTo>
                    <a:pt x="416" y="1182"/>
                    <a:pt x="520" y="1221"/>
                    <a:pt x="622" y="1221"/>
                  </a:cubicBezTo>
                  <a:cubicBezTo>
                    <a:pt x="687" y="1221"/>
                    <a:pt x="751" y="1205"/>
                    <a:pt x="804" y="1171"/>
                  </a:cubicBezTo>
                  <a:cubicBezTo>
                    <a:pt x="954" y="1075"/>
                    <a:pt x="1007" y="918"/>
                    <a:pt x="976" y="747"/>
                  </a:cubicBezTo>
                  <a:cubicBezTo>
                    <a:pt x="929" y="487"/>
                    <a:pt x="769" y="194"/>
                    <a:pt x="538" y="47"/>
                  </a:cubicBezTo>
                  <a:cubicBezTo>
                    <a:pt x="487" y="15"/>
                    <a:pt x="429"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981;p69"/>
            <p:cNvSpPr/>
            <p:nvPr/>
          </p:nvSpPr>
          <p:spPr>
            <a:xfrm>
              <a:off x="5477300" y="4744475"/>
              <a:ext cx="22075" cy="31475"/>
            </a:xfrm>
            <a:custGeom>
              <a:avLst/>
              <a:gdLst/>
              <a:ahLst/>
              <a:cxnLst/>
              <a:rect l="l" t="t" r="r" b="b"/>
              <a:pathLst>
                <a:path w="883" h="1259" extrusionOk="0">
                  <a:moveTo>
                    <a:pt x="587" y="1"/>
                  </a:moveTo>
                  <a:cubicBezTo>
                    <a:pt x="407" y="1"/>
                    <a:pt x="285" y="131"/>
                    <a:pt x="194" y="288"/>
                  </a:cubicBezTo>
                  <a:cubicBezTo>
                    <a:pt x="94" y="456"/>
                    <a:pt x="4" y="654"/>
                    <a:pt x="3" y="852"/>
                  </a:cubicBezTo>
                  <a:cubicBezTo>
                    <a:pt x="1" y="1057"/>
                    <a:pt x="160" y="1228"/>
                    <a:pt x="359" y="1254"/>
                  </a:cubicBezTo>
                  <a:cubicBezTo>
                    <a:pt x="379" y="1257"/>
                    <a:pt x="398" y="1258"/>
                    <a:pt x="418" y="1258"/>
                  </a:cubicBezTo>
                  <a:cubicBezTo>
                    <a:pt x="602" y="1258"/>
                    <a:pt x="740" y="1136"/>
                    <a:pt x="809" y="961"/>
                  </a:cubicBezTo>
                  <a:cubicBezTo>
                    <a:pt x="859" y="835"/>
                    <a:pt x="854" y="686"/>
                    <a:pt x="867" y="551"/>
                  </a:cubicBezTo>
                  <a:cubicBezTo>
                    <a:pt x="872" y="499"/>
                    <a:pt x="880" y="444"/>
                    <a:pt x="881" y="393"/>
                  </a:cubicBezTo>
                  <a:cubicBezTo>
                    <a:pt x="882" y="358"/>
                    <a:pt x="879" y="327"/>
                    <a:pt x="874" y="291"/>
                  </a:cubicBezTo>
                  <a:cubicBezTo>
                    <a:pt x="873" y="285"/>
                    <a:pt x="872" y="280"/>
                    <a:pt x="872" y="276"/>
                  </a:cubicBezTo>
                  <a:lnTo>
                    <a:pt x="872" y="276"/>
                  </a:lnTo>
                  <a:cubicBezTo>
                    <a:pt x="872" y="275"/>
                    <a:pt x="872" y="275"/>
                    <a:pt x="872" y="274"/>
                  </a:cubicBezTo>
                  <a:cubicBezTo>
                    <a:pt x="866" y="160"/>
                    <a:pt x="792" y="33"/>
                    <a:pt x="670" y="10"/>
                  </a:cubicBezTo>
                  <a:cubicBezTo>
                    <a:pt x="641" y="4"/>
                    <a:pt x="613"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982;p69"/>
            <p:cNvSpPr/>
            <p:nvPr/>
          </p:nvSpPr>
          <p:spPr>
            <a:xfrm>
              <a:off x="5545575" y="4715000"/>
              <a:ext cx="21350" cy="22325"/>
            </a:xfrm>
            <a:custGeom>
              <a:avLst/>
              <a:gdLst/>
              <a:ahLst/>
              <a:cxnLst/>
              <a:rect l="l" t="t" r="r" b="b"/>
              <a:pathLst>
                <a:path w="854" h="893" extrusionOk="0">
                  <a:moveTo>
                    <a:pt x="429" y="0"/>
                  </a:moveTo>
                  <a:cubicBezTo>
                    <a:pt x="361" y="0"/>
                    <a:pt x="292" y="26"/>
                    <a:pt x="226" y="79"/>
                  </a:cubicBezTo>
                  <a:lnTo>
                    <a:pt x="226" y="79"/>
                  </a:lnTo>
                  <a:cubicBezTo>
                    <a:pt x="253" y="57"/>
                    <a:pt x="262" y="49"/>
                    <a:pt x="261" y="49"/>
                  </a:cubicBezTo>
                  <a:lnTo>
                    <a:pt x="261" y="49"/>
                  </a:lnTo>
                  <a:cubicBezTo>
                    <a:pt x="259" y="49"/>
                    <a:pt x="202" y="91"/>
                    <a:pt x="181" y="113"/>
                  </a:cubicBezTo>
                  <a:cubicBezTo>
                    <a:pt x="140" y="155"/>
                    <a:pt x="127" y="184"/>
                    <a:pt x="106" y="231"/>
                  </a:cubicBezTo>
                  <a:cubicBezTo>
                    <a:pt x="51" y="355"/>
                    <a:pt x="1" y="469"/>
                    <a:pt x="55" y="607"/>
                  </a:cubicBezTo>
                  <a:cubicBezTo>
                    <a:pt x="85" y="689"/>
                    <a:pt x="123" y="754"/>
                    <a:pt x="194" y="808"/>
                  </a:cubicBezTo>
                  <a:cubicBezTo>
                    <a:pt x="255" y="856"/>
                    <a:pt x="335" y="892"/>
                    <a:pt x="415" y="892"/>
                  </a:cubicBezTo>
                  <a:cubicBezTo>
                    <a:pt x="419" y="892"/>
                    <a:pt x="423" y="892"/>
                    <a:pt x="428" y="892"/>
                  </a:cubicBezTo>
                  <a:cubicBezTo>
                    <a:pt x="496" y="890"/>
                    <a:pt x="563" y="871"/>
                    <a:pt x="623" y="839"/>
                  </a:cubicBezTo>
                  <a:cubicBezTo>
                    <a:pt x="716" y="790"/>
                    <a:pt x="766" y="700"/>
                    <a:pt x="802" y="607"/>
                  </a:cubicBezTo>
                  <a:cubicBezTo>
                    <a:pt x="853" y="473"/>
                    <a:pt x="804" y="354"/>
                    <a:pt x="750" y="231"/>
                  </a:cubicBezTo>
                  <a:cubicBezTo>
                    <a:pt x="736" y="199"/>
                    <a:pt x="724" y="177"/>
                    <a:pt x="701" y="148"/>
                  </a:cubicBezTo>
                  <a:cubicBezTo>
                    <a:pt x="689" y="129"/>
                    <a:pt x="676" y="114"/>
                    <a:pt x="660" y="99"/>
                  </a:cubicBezTo>
                  <a:cubicBezTo>
                    <a:pt x="616" y="64"/>
                    <a:pt x="594" y="47"/>
                    <a:pt x="593" y="47"/>
                  </a:cubicBezTo>
                  <a:lnTo>
                    <a:pt x="593" y="47"/>
                  </a:lnTo>
                  <a:cubicBezTo>
                    <a:pt x="592" y="47"/>
                    <a:pt x="606" y="58"/>
                    <a:pt x="633" y="81"/>
                  </a:cubicBezTo>
                  <a:cubicBezTo>
                    <a:pt x="568" y="27"/>
                    <a:pt x="499"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983;p69"/>
            <p:cNvSpPr/>
            <p:nvPr/>
          </p:nvSpPr>
          <p:spPr>
            <a:xfrm>
              <a:off x="5375350" y="4595625"/>
              <a:ext cx="32475" cy="27150"/>
            </a:xfrm>
            <a:custGeom>
              <a:avLst/>
              <a:gdLst/>
              <a:ahLst/>
              <a:cxnLst/>
              <a:rect l="l" t="t" r="r" b="b"/>
              <a:pathLst>
                <a:path w="1299" h="1086" extrusionOk="0">
                  <a:moveTo>
                    <a:pt x="295" y="1"/>
                  </a:moveTo>
                  <a:cubicBezTo>
                    <a:pt x="267" y="1"/>
                    <a:pt x="238" y="3"/>
                    <a:pt x="207" y="8"/>
                  </a:cubicBezTo>
                  <a:cubicBezTo>
                    <a:pt x="55" y="34"/>
                    <a:pt x="0" y="206"/>
                    <a:pt x="22" y="337"/>
                  </a:cubicBezTo>
                  <a:cubicBezTo>
                    <a:pt x="47" y="498"/>
                    <a:pt x="197" y="625"/>
                    <a:pt x="306" y="739"/>
                  </a:cubicBezTo>
                  <a:cubicBezTo>
                    <a:pt x="443" y="879"/>
                    <a:pt x="564" y="1003"/>
                    <a:pt x="754" y="1069"/>
                  </a:cubicBezTo>
                  <a:cubicBezTo>
                    <a:pt x="787" y="1080"/>
                    <a:pt x="821" y="1085"/>
                    <a:pt x="856" y="1085"/>
                  </a:cubicBezTo>
                  <a:cubicBezTo>
                    <a:pt x="995" y="1085"/>
                    <a:pt x="1144" y="1005"/>
                    <a:pt x="1207" y="885"/>
                  </a:cubicBezTo>
                  <a:cubicBezTo>
                    <a:pt x="1299" y="713"/>
                    <a:pt x="1258" y="548"/>
                    <a:pt x="1144" y="400"/>
                  </a:cubicBezTo>
                  <a:cubicBezTo>
                    <a:pt x="1039" y="265"/>
                    <a:pt x="866" y="201"/>
                    <a:pt x="714" y="132"/>
                  </a:cubicBezTo>
                  <a:cubicBezTo>
                    <a:pt x="571" y="66"/>
                    <a:pt x="446"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984;p69"/>
            <p:cNvSpPr/>
            <p:nvPr/>
          </p:nvSpPr>
          <p:spPr>
            <a:xfrm>
              <a:off x="5407025" y="4572400"/>
              <a:ext cx="22625" cy="26150"/>
            </a:xfrm>
            <a:custGeom>
              <a:avLst/>
              <a:gdLst/>
              <a:ahLst/>
              <a:cxnLst/>
              <a:rect l="l" t="t" r="r" b="b"/>
              <a:pathLst>
                <a:path w="905" h="1046" extrusionOk="0">
                  <a:moveTo>
                    <a:pt x="535" y="1"/>
                  </a:moveTo>
                  <a:cubicBezTo>
                    <a:pt x="410" y="1"/>
                    <a:pt x="282" y="58"/>
                    <a:pt x="223" y="173"/>
                  </a:cubicBezTo>
                  <a:cubicBezTo>
                    <a:pt x="135" y="348"/>
                    <a:pt x="1" y="545"/>
                    <a:pt x="79" y="747"/>
                  </a:cubicBezTo>
                  <a:cubicBezTo>
                    <a:pt x="131" y="882"/>
                    <a:pt x="215" y="989"/>
                    <a:pt x="362" y="1031"/>
                  </a:cubicBezTo>
                  <a:cubicBezTo>
                    <a:pt x="398" y="1041"/>
                    <a:pt x="434" y="1045"/>
                    <a:pt x="470" y="1045"/>
                  </a:cubicBezTo>
                  <a:cubicBezTo>
                    <a:pt x="576" y="1045"/>
                    <a:pt x="681" y="1004"/>
                    <a:pt x="756" y="927"/>
                  </a:cubicBezTo>
                  <a:cubicBezTo>
                    <a:pt x="864" y="817"/>
                    <a:pt x="904" y="683"/>
                    <a:pt x="895" y="532"/>
                  </a:cubicBezTo>
                  <a:cubicBezTo>
                    <a:pt x="892" y="471"/>
                    <a:pt x="888" y="412"/>
                    <a:pt x="884" y="352"/>
                  </a:cubicBezTo>
                  <a:cubicBezTo>
                    <a:pt x="873" y="201"/>
                    <a:pt x="781" y="47"/>
                    <a:pt x="623" y="10"/>
                  </a:cubicBezTo>
                  <a:cubicBezTo>
                    <a:pt x="595" y="4"/>
                    <a:pt x="565" y="1"/>
                    <a:pt x="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985;p69"/>
            <p:cNvSpPr/>
            <p:nvPr/>
          </p:nvSpPr>
          <p:spPr>
            <a:xfrm>
              <a:off x="5327100" y="4579875"/>
              <a:ext cx="20900" cy="20225"/>
            </a:xfrm>
            <a:custGeom>
              <a:avLst/>
              <a:gdLst/>
              <a:ahLst/>
              <a:cxnLst/>
              <a:rect l="l" t="t" r="r" b="b"/>
              <a:pathLst>
                <a:path w="836" h="809" extrusionOk="0">
                  <a:moveTo>
                    <a:pt x="419" y="0"/>
                  </a:moveTo>
                  <a:cubicBezTo>
                    <a:pt x="284" y="0"/>
                    <a:pt x="150" y="62"/>
                    <a:pt x="91" y="186"/>
                  </a:cubicBezTo>
                  <a:cubicBezTo>
                    <a:pt x="86" y="196"/>
                    <a:pt x="82" y="206"/>
                    <a:pt x="77" y="215"/>
                  </a:cubicBezTo>
                  <a:cubicBezTo>
                    <a:pt x="15" y="345"/>
                    <a:pt x="1" y="484"/>
                    <a:pt x="77" y="613"/>
                  </a:cubicBezTo>
                  <a:cubicBezTo>
                    <a:pt x="148" y="733"/>
                    <a:pt x="279" y="809"/>
                    <a:pt x="418" y="809"/>
                  </a:cubicBezTo>
                  <a:cubicBezTo>
                    <a:pt x="557" y="809"/>
                    <a:pt x="689" y="733"/>
                    <a:pt x="760" y="613"/>
                  </a:cubicBezTo>
                  <a:cubicBezTo>
                    <a:pt x="836" y="483"/>
                    <a:pt x="821" y="345"/>
                    <a:pt x="760" y="215"/>
                  </a:cubicBezTo>
                  <a:cubicBezTo>
                    <a:pt x="755" y="205"/>
                    <a:pt x="751" y="195"/>
                    <a:pt x="746" y="186"/>
                  </a:cubicBezTo>
                  <a:cubicBezTo>
                    <a:pt x="687" y="62"/>
                    <a:pt x="553"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986;p69"/>
            <p:cNvSpPr/>
            <p:nvPr/>
          </p:nvSpPr>
          <p:spPr>
            <a:xfrm>
              <a:off x="5219800" y="4587575"/>
              <a:ext cx="21875" cy="21425"/>
            </a:xfrm>
            <a:custGeom>
              <a:avLst/>
              <a:gdLst/>
              <a:ahLst/>
              <a:cxnLst/>
              <a:rect l="l" t="t" r="r" b="b"/>
              <a:pathLst>
                <a:path w="875" h="857" extrusionOk="0">
                  <a:moveTo>
                    <a:pt x="22" y="273"/>
                  </a:moveTo>
                  <a:lnTo>
                    <a:pt x="22" y="273"/>
                  </a:lnTo>
                  <a:cubicBezTo>
                    <a:pt x="22" y="273"/>
                    <a:pt x="22" y="274"/>
                    <a:pt x="21" y="274"/>
                  </a:cubicBezTo>
                  <a:lnTo>
                    <a:pt x="21" y="274"/>
                  </a:lnTo>
                  <a:cubicBezTo>
                    <a:pt x="21" y="274"/>
                    <a:pt x="21" y="274"/>
                    <a:pt x="21" y="274"/>
                  </a:cubicBezTo>
                  <a:cubicBezTo>
                    <a:pt x="21" y="274"/>
                    <a:pt x="22" y="273"/>
                    <a:pt x="22" y="273"/>
                  </a:cubicBezTo>
                  <a:close/>
                  <a:moveTo>
                    <a:pt x="386" y="0"/>
                  </a:moveTo>
                  <a:cubicBezTo>
                    <a:pt x="341" y="0"/>
                    <a:pt x="296" y="7"/>
                    <a:pt x="254" y="22"/>
                  </a:cubicBezTo>
                  <a:lnTo>
                    <a:pt x="254" y="22"/>
                  </a:lnTo>
                  <a:cubicBezTo>
                    <a:pt x="249" y="23"/>
                    <a:pt x="244" y="24"/>
                    <a:pt x="239" y="25"/>
                  </a:cubicBezTo>
                  <a:lnTo>
                    <a:pt x="165" y="56"/>
                  </a:lnTo>
                  <a:cubicBezTo>
                    <a:pt x="129" y="74"/>
                    <a:pt x="102" y="100"/>
                    <a:pt x="79" y="134"/>
                  </a:cubicBezTo>
                  <a:cubicBezTo>
                    <a:pt x="45" y="181"/>
                    <a:pt x="28" y="226"/>
                    <a:pt x="20" y="280"/>
                  </a:cubicBezTo>
                  <a:lnTo>
                    <a:pt x="20" y="280"/>
                  </a:lnTo>
                  <a:cubicBezTo>
                    <a:pt x="1" y="348"/>
                    <a:pt x="1" y="421"/>
                    <a:pt x="20" y="490"/>
                  </a:cubicBezTo>
                  <a:cubicBezTo>
                    <a:pt x="34" y="536"/>
                    <a:pt x="54" y="587"/>
                    <a:pt x="81" y="626"/>
                  </a:cubicBezTo>
                  <a:cubicBezTo>
                    <a:pt x="126" y="692"/>
                    <a:pt x="176" y="751"/>
                    <a:pt x="246" y="793"/>
                  </a:cubicBezTo>
                  <a:cubicBezTo>
                    <a:pt x="318" y="835"/>
                    <a:pt x="398" y="852"/>
                    <a:pt x="481" y="857"/>
                  </a:cubicBezTo>
                  <a:cubicBezTo>
                    <a:pt x="485" y="857"/>
                    <a:pt x="489" y="857"/>
                    <a:pt x="494" y="857"/>
                  </a:cubicBezTo>
                  <a:cubicBezTo>
                    <a:pt x="583" y="857"/>
                    <a:pt x="694" y="808"/>
                    <a:pt x="752" y="744"/>
                  </a:cubicBezTo>
                  <a:cubicBezTo>
                    <a:pt x="816" y="675"/>
                    <a:pt x="874" y="573"/>
                    <a:pt x="864" y="474"/>
                  </a:cubicBezTo>
                  <a:cubicBezTo>
                    <a:pt x="860" y="437"/>
                    <a:pt x="858" y="396"/>
                    <a:pt x="849" y="360"/>
                  </a:cubicBezTo>
                  <a:cubicBezTo>
                    <a:pt x="846" y="351"/>
                    <a:pt x="816" y="278"/>
                    <a:pt x="800" y="246"/>
                  </a:cubicBezTo>
                  <a:cubicBezTo>
                    <a:pt x="764" y="175"/>
                    <a:pt x="696" y="116"/>
                    <a:pt x="630" y="74"/>
                  </a:cubicBezTo>
                  <a:cubicBezTo>
                    <a:pt x="591" y="49"/>
                    <a:pt x="543" y="31"/>
                    <a:pt x="499" y="17"/>
                  </a:cubicBezTo>
                  <a:cubicBezTo>
                    <a:pt x="464" y="6"/>
                    <a:pt x="425" y="0"/>
                    <a:pt x="3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987;p69"/>
            <p:cNvSpPr/>
            <p:nvPr/>
          </p:nvSpPr>
          <p:spPr>
            <a:xfrm>
              <a:off x="5517050" y="4570050"/>
              <a:ext cx="22250" cy="21925"/>
            </a:xfrm>
            <a:custGeom>
              <a:avLst/>
              <a:gdLst/>
              <a:ahLst/>
              <a:cxnLst/>
              <a:rect l="l" t="t" r="r" b="b"/>
              <a:pathLst>
                <a:path w="890" h="877" extrusionOk="0">
                  <a:moveTo>
                    <a:pt x="589" y="1"/>
                  </a:moveTo>
                  <a:cubicBezTo>
                    <a:pt x="483" y="1"/>
                    <a:pt x="371" y="48"/>
                    <a:pt x="294" y="109"/>
                  </a:cubicBezTo>
                  <a:cubicBezTo>
                    <a:pt x="140" y="227"/>
                    <a:pt x="0" y="419"/>
                    <a:pt x="74" y="624"/>
                  </a:cubicBezTo>
                  <a:cubicBezTo>
                    <a:pt x="131" y="778"/>
                    <a:pt x="262" y="877"/>
                    <a:pt x="410" y="877"/>
                  </a:cubicBezTo>
                  <a:cubicBezTo>
                    <a:pt x="467" y="877"/>
                    <a:pt x="526" y="862"/>
                    <a:pt x="584" y="831"/>
                  </a:cubicBezTo>
                  <a:cubicBezTo>
                    <a:pt x="734" y="750"/>
                    <a:pt x="781" y="590"/>
                    <a:pt x="819" y="437"/>
                  </a:cubicBezTo>
                  <a:cubicBezTo>
                    <a:pt x="853" y="294"/>
                    <a:pt x="889" y="130"/>
                    <a:pt x="737" y="39"/>
                  </a:cubicBezTo>
                  <a:cubicBezTo>
                    <a:pt x="692" y="12"/>
                    <a:pt x="641"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988;p69"/>
            <p:cNvSpPr/>
            <p:nvPr/>
          </p:nvSpPr>
          <p:spPr>
            <a:xfrm>
              <a:off x="5474800" y="4565350"/>
              <a:ext cx="19800" cy="21075"/>
            </a:xfrm>
            <a:custGeom>
              <a:avLst/>
              <a:gdLst/>
              <a:ahLst/>
              <a:cxnLst/>
              <a:rect l="l" t="t" r="r" b="b"/>
              <a:pathLst>
                <a:path w="792" h="843" extrusionOk="0">
                  <a:moveTo>
                    <a:pt x="450" y="1"/>
                  </a:moveTo>
                  <a:cubicBezTo>
                    <a:pt x="438" y="1"/>
                    <a:pt x="425" y="3"/>
                    <a:pt x="398" y="7"/>
                  </a:cubicBezTo>
                  <a:cubicBezTo>
                    <a:pt x="343" y="14"/>
                    <a:pt x="353" y="12"/>
                    <a:pt x="305" y="33"/>
                  </a:cubicBezTo>
                  <a:cubicBezTo>
                    <a:pt x="250" y="55"/>
                    <a:pt x="203" y="92"/>
                    <a:pt x="161" y="133"/>
                  </a:cubicBezTo>
                  <a:cubicBezTo>
                    <a:pt x="127" y="165"/>
                    <a:pt x="98" y="206"/>
                    <a:pt x="73" y="246"/>
                  </a:cubicBezTo>
                  <a:cubicBezTo>
                    <a:pt x="13" y="343"/>
                    <a:pt x="1" y="457"/>
                    <a:pt x="29" y="566"/>
                  </a:cubicBezTo>
                  <a:cubicBezTo>
                    <a:pt x="60" y="679"/>
                    <a:pt x="141" y="765"/>
                    <a:pt x="248" y="810"/>
                  </a:cubicBezTo>
                  <a:cubicBezTo>
                    <a:pt x="297" y="831"/>
                    <a:pt x="352" y="843"/>
                    <a:pt x="408" y="843"/>
                  </a:cubicBezTo>
                  <a:cubicBezTo>
                    <a:pt x="471" y="843"/>
                    <a:pt x="533" y="827"/>
                    <a:pt x="584" y="791"/>
                  </a:cubicBezTo>
                  <a:cubicBezTo>
                    <a:pt x="630" y="758"/>
                    <a:pt x="668" y="729"/>
                    <a:pt x="702" y="685"/>
                  </a:cubicBezTo>
                  <a:cubicBezTo>
                    <a:pt x="735" y="648"/>
                    <a:pt x="758" y="604"/>
                    <a:pt x="771" y="554"/>
                  </a:cubicBezTo>
                  <a:cubicBezTo>
                    <a:pt x="776" y="519"/>
                    <a:pt x="780" y="485"/>
                    <a:pt x="785" y="451"/>
                  </a:cubicBezTo>
                  <a:cubicBezTo>
                    <a:pt x="791" y="394"/>
                    <a:pt x="786" y="365"/>
                    <a:pt x="776" y="299"/>
                  </a:cubicBezTo>
                  <a:cubicBezTo>
                    <a:pt x="771" y="266"/>
                    <a:pt x="766" y="245"/>
                    <a:pt x="752" y="212"/>
                  </a:cubicBezTo>
                  <a:cubicBezTo>
                    <a:pt x="734" y="169"/>
                    <a:pt x="712" y="130"/>
                    <a:pt x="678" y="97"/>
                  </a:cubicBezTo>
                  <a:cubicBezTo>
                    <a:pt x="642" y="64"/>
                    <a:pt x="580" y="22"/>
                    <a:pt x="532" y="13"/>
                  </a:cubicBezTo>
                  <a:cubicBezTo>
                    <a:pt x="482" y="5"/>
                    <a:pt x="467" y="1"/>
                    <a:pt x="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989;p69"/>
            <p:cNvSpPr/>
            <p:nvPr/>
          </p:nvSpPr>
          <p:spPr>
            <a:xfrm>
              <a:off x="5615025" y="4571050"/>
              <a:ext cx="23650" cy="20775"/>
            </a:xfrm>
            <a:custGeom>
              <a:avLst/>
              <a:gdLst/>
              <a:ahLst/>
              <a:cxnLst/>
              <a:rect l="l" t="t" r="r" b="b"/>
              <a:pathLst>
                <a:path w="946" h="831" extrusionOk="0">
                  <a:moveTo>
                    <a:pt x="597" y="0"/>
                  </a:moveTo>
                  <a:cubicBezTo>
                    <a:pt x="535" y="0"/>
                    <a:pt x="473" y="11"/>
                    <a:pt x="417" y="27"/>
                  </a:cubicBezTo>
                  <a:cubicBezTo>
                    <a:pt x="241" y="79"/>
                    <a:pt x="59" y="196"/>
                    <a:pt x="24" y="388"/>
                  </a:cubicBezTo>
                  <a:cubicBezTo>
                    <a:pt x="0" y="514"/>
                    <a:pt x="20" y="634"/>
                    <a:pt x="114" y="728"/>
                  </a:cubicBezTo>
                  <a:cubicBezTo>
                    <a:pt x="180" y="794"/>
                    <a:pt x="270" y="831"/>
                    <a:pt x="361" y="831"/>
                  </a:cubicBezTo>
                  <a:cubicBezTo>
                    <a:pt x="392" y="831"/>
                    <a:pt x="423" y="826"/>
                    <a:pt x="454" y="818"/>
                  </a:cubicBezTo>
                  <a:cubicBezTo>
                    <a:pt x="498" y="806"/>
                    <a:pt x="544" y="787"/>
                    <a:pt x="585" y="764"/>
                  </a:cubicBezTo>
                  <a:cubicBezTo>
                    <a:pt x="649" y="726"/>
                    <a:pt x="671" y="680"/>
                    <a:pt x="711" y="633"/>
                  </a:cubicBezTo>
                  <a:lnTo>
                    <a:pt x="711" y="633"/>
                  </a:lnTo>
                  <a:cubicBezTo>
                    <a:pt x="709" y="636"/>
                    <a:pt x="708" y="638"/>
                    <a:pt x="708" y="638"/>
                  </a:cubicBezTo>
                  <a:cubicBezTo>
                    <a:pt x="709" y="638"/>
                    <a:pt x="716" y="631"/>
                    <a:pt x="730" y="615"/>
                  </a:cubicBezTo>
                  <a:cubicBezTo>
                    <a:pt x="746" y="595"/>
                    <a:pt x="762" y="576"/>
                    <a:pt x="778" y="557"/>
                  </a:cubicBezTo>
                  <a:cubicBezTo>
                    <a:pt x="818" y="512"/>
                    <a:pt x="864" y="473"/>
                    <a:pt x="891" y="419"/>
                  </a:cubicBezTo>
                  <a:cubicBezTo>
                    <a:pt x="945" y="312"/>
                    <a:pt x="945" y="187"/>
                    <a:pt x="858" y="96"/>
                  </a:cubicBezTo>
                  <a:cubicBezTo>
                    <a:pt x="789" y="26"/>
                    <a:pt x="694" y="0"/>
                    <a:pt x="5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990;p69"/>
            <p:cNvSpPr/>
            <p:nvPr/>
          </p:nvSpPr>
          <p:spPr>
            <a:xfrm>
              <a:off x="5566700" y="4641675"/>
              <a:ext cx="26300" cy="25400"/>
            </a:xfrm>
            <a:custGeom>
              <a:avLst/>
              <a:gdLst/>
              <a:ahLst/>
              <a:cxnLst/>
              <a:rect l="l" t="t" r="r" b="b"/>
              <a:pathLst>
                <a:path w="1052" h="1016" extrusionOk="0">
                  <a:moveTo>
                    <a:pt x="591" y="1"/>
                  </a:moveTo>
                  <a:cubicBezTo>
                    <a:pt x="562" y="1"/>
                    <a:pt x="533" y="4"/>
                    <a:pt x="504" y="10"/>
                  </a:cubicBezTo>
                  <a:cubicBezTo>
                    <a:pt x="92" y="90"/>
                    <a:pt x="1" y="770"/>
                    <a:pt x="372" y="961"/>
                  </a:cubicBezTo>
                  <a:cubicBezTo>
                    <a:pt x="442" y="997"/>
                    <a:pt x="515" y="1015"/>
                    <a:pt x="587" y="1015"/>
                  </a:cubicBezTo>
                  <a:cubicBezTo>
                    <a:pt x="694" y="1015"/>
                    <a:pt x="798" y="975"/>
                    <a:pt x="885" y="896"/>
                  </a:cubicBezTo>
                  <a:cubicBezTo>
                    <a:pt x="1051" y="743"/>
                    <a:pt x="1032" y="548"/>
                    <a:pt x="995" y="352"/>
                  </a:cubicBezTo>
                  <a:cubicBezTo>
                    <a:pt x="958" y="145"/>
                    <a:pt x="791" y="1"/>
                    <a:pt x="5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991;p69"/>
            <p:cNvSpPr/>
            <p:nvPr/>
          </p:nvSpPr>
          <p:spPr>
            <a:xfrm>
              <a:off x="5593700" y="4755100"/>
              <a:ext cx="22450" cy="24100"/>
            </a:xfrm>
            <a:custGeom>
              <a:avLst/>
              <a:gdLst/>
              <a:ahLst/>
              <a:cxnLst/>
              <a:rect l="l" t="t" r="r" b="b"/>
              <a:pathLst>
                <a:path w="898" h="964" extrusionOk="0">
                  <a:moveTo>
                    <a:pt x="692" y="188"/>
                  </a:moveTo>
                  <a:cubicBezTo>
                    <a:pt x="694" y="190"/>
                    <a:pt x="696" y="192"/>
                    <a:pt x="699" y="194"/>
                  </a:cubicBezTo>
                  <a:cubicBezTo>
                    <a:pt x="696" y="192"/>
                    <a:pt x="694" y="190"/>
                    <a:pt x="692" y="188"/>
                  </a:cubicBezTo>
                  <a:close/>
                  <a:moveTo>
                    <a:pt x="386" y="1"/>
                  </a:moveTo>
                  <a:cubicBezTo>
                    <a:pt x="325" y="1"/>
                    <a:pt x="272" y="18"/>
                    <a:pt x="211" y="44"/>
                  </a:cubicBezTo>
                  <a:cubicBezTo>
                    <a:pt x="108" y="90"/>
                    <a:pt x="37" y="215"/>
                    <a:pt x="16" y="322"/>
                  </a:cubicBezTo>
                  <a:cubicBezTo>
                    <a:pt x="0" y="402"/>
                    <a:pt x="1" y="479"/>
                    <a:pt x="15" y="556"/>
                  </a:cubicBezTo>
                  <a:lnTo>
                    <a:pt x="15" y="556"/>
                  </a:lnTo>
                  <a:cubicBezTo>
                    <a:pt x="21" y="656"/>
                    <a:pt x="72" y="755"/>
                    <a:pt x="140" y="824"/>
                  </a:cubicBezTo>
                  <a:cubicBezTo>
                    <a:pt x="203" y="889"/>
                    <a:pt x="268" y="918"/>
                    <a:pt x="351" y="948"/>
                  </a:cubicBezTo>
                  <a:cubicBezTo>
                    <a:pt x="388" y="953"/>
                    <a:pt x="428" y="958"/>
                    <a:pt x="465" y="963"/>
                  </a:cubicBezTo>
                  <a:cubicBezTo>
                    <a:pt x="470" y="964"/>
                    <a:pt x="476" y="964"/>
                    <a:pt x="481" y="964"/>
                  </a:cubicBezTo>
                  <a:cubicBezTo>
                    <a:pt x="534" y="964"/>
                    <a:pt x="584" y="951"/>
                    <a:pt x="630" y="926"/>
                  </a:cubicBezTo>
                  <a:cubicBezTo>
                    <a:pt x="712" y="891"/>
                    <a:pt x="791" y="833"/>
                    <a:pt x="834" y="751"/>
                  </a:cubicBezTo>
                  <a:cubicBezTo>
                    <a:pt x="870" y="684"/>
                    <a:pt x="889" y="611"/>
                    <a:pt x="892" y="535"/>
                  </a:cubicBezTo>
                  <a:cubicBezTo>
                    <a:pt x="898" y="421"/>
                    <a:pt x="839" y="313"/>
                    <a:pt x="767" y="232"/>
                  </a:cubicBezTo>
                  <a:cubicBezTo>
                    <a:pt x="735" y="197"/>
                    <a:pt x="703" y="173"/>
                    <a:pt x="668" y="154"/>
                  </a:cubicBezTo>
                  <a:lnTo>
                    <a:pt x="668" y="154"/>
                  </a:lnTo>
                  <a:cubicBezTo>
                    <a:pt x="655" y="134"/>
                    <a:pt x="641" y="115"/>
                    <a:pt x="619" y="96"/>
                  </a:cubicBezTo>
                  <a:cubicBezTo>
                    <a:pt x="563" y="45"/>
                    <a:pt x="502" y="13"/>
                    <a:pt x="426" y="3"/>
                  </a:cubicBezTo>
                  <a:cubicBezTo>
                    <a:pt x="412" y="1"/>
                    <a:pt x="398" y="1"/>
                    <a:pt x="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992;p69"/>
            <p:cNvSpPr/>
            <p:nvPr/>
          </p:nvSpPr>
          <p:spPr>
            <a:xfrm>
              <a:off x="5270275" y="4783300"/>
              <a:ext cx="18475" cy="18400"/>
            </a:xfrm>
            <a:custGeom>
              <a:avLst/>
              <a:gdLst/>
              <a:ahLst/>
              <a:cxnLst/>
              <a:rect l="l" t="t" r="r" b="b"/>
              <a:pathLst>
                <a:path w="739" h="736" extrusionOk="0">
                  <a:moveTo>
                    <a:pt x="387" y="0"/>
                  </a:moveTo>
                  <a:cubicBezTo>
                    <a:pt x="384" y="0"/>
                    <a:pt x="381" y="0"/>
                    <a:pt x="378" y="0"/>
                  </a:cubicBezTo>
                  <a:cubicBezTo>
                    <a:pt x="346" y="4"/>
                    <a:pt x="315" y="10"/>
                    <a:pt x="283" y="14"/>
                  </a:cubicBezTo>
                  <a:cubicBezTo>
                    <a:pt x="222" y="30"/>
                    <a:pt x="169" y="61"/>
                    <a:pt x="124" y="106"/>
                  </a:cubicBezTo>
                  <a:cubicBezTo>
                    <a:pt x="120" y="111"/>
                    <a:pt x="118" y="116"/>
                    <a:pt x="114" y="119"/>
                  </a:cubicBezTo>
                  <a:cubicBezTo>
                    <a:pt x="79" y="152"/>
                    <a:pt x="55" y="190"/>
                    <a:pt x="41" y="234"/>
                  </a:cubicBezTo>
                  <a:cubicBezTo>
                    <a:pt x="30" y="258"/>
                    <a:pt x="22" y="273"/>
                    <a:pt x="17" y="297"/>
                  </a:cubicBezTo>
                  <a:cubicBezTo>
                    <a:pt x="0" y="359"/>
                    <a:pt x="0" y="420"/>
                    <a:pt x="17" y="482"/>
                  </a:cubicBezTo>
                  <a:cubicBezTo>
                    <a:pt x="34" y="539"/>
                    <a:pt x="63" y="591"/>
                    <a:pt x="107" y="633"/>
                  </a:cubicBezTo>
                  <a:cubicBezTo>
                    <a:pt x="149" y="675"/>
                    <a:pt x="200" y="705"/>
                    <a:pt x="258" y="722"/>
                  </a:cubicBezTo>
                  <a:cubicBezTo>
                    <a:pt x="289" y="731"/>
                    <a:pt x="321" y="736"/>
                    <a:pt x="352" y="736"/>
                  </a:cubicBezTo>
                  <a:cubicBezTo>
                    <a:pt x="382" y="736"/>
                    <a:pt x="411" y="732"/>
                    <a:pt x="441" y="724"/>
                  </a:cubicBezTo>
                  <a:cubicBezTo>
                    <a:pt x="464" y="719"/>
                    <a:pt x="480" y="710"/>
                    <a:pt x="504" y="700"/>
                  </a:cubicBezTo>
                  <a:cubicBezTo>
                    <a:pt x="548" y="686"/>
                    <a:pt x="587" y="662"/>
                    <a:pt x="619" y="627"/>
                  </a:cubicBezTo>
                  <a:cubicBezTo>
                    <a:pt x="623" y="623"/>
                    <a:pt x="628" y="621"/>
                    <a:pt x="632" y="617"/>
                  </a:cubicBezTo>
                  <a:cubicBezTo>
                    <a:pt x="666" y="585"/>
                    <a:pt x="691" y="545"/>
                    <a:pt x="706" y="500"/>
                  </a:cubicBezTo>
                  <a:cubicBezTo>
                    <a:pt x="728" y="458"/>
                    <a:pt x="738" y="412"/>
                    <a:pt x="737" y="361"/>
                  </a:cubicBezTo>
                  <a:cubicBezTo>
                    <a:pt x="738" y="313"/>
                    <a:pt x="728" y="266"/>
                    <a:pt x="706" y="222"/>
                  </a:cubicBezTo>
                  <a:cubicBezTo>
                    <a:pt x="692" y="178"/>
                    <a:pt x="666" y="138"/>
                    <a:pt x="632" y="106"/>
                  </a:cubicBezTo>
                  <a:cubicBezTo>
                    <a:pt x="565" y="46"/>
                    <a:pt x="479" y="0"/>
                    <a:pt x="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993;p69"/>
            <p:cNvSpPr/>
            <p:nvPr/>
          </p:nvSpPr>
          <p:spPr>
            <a:xfrm>
              <a:off x="5450700" y="4932025"/>
              <a:ext cx="21575" cy="28550"/>
            </a:xfrm>
            <a:custGeom>
              <a:avLst/>
              <a:gdLst/>
              <a:ahLst/>
              <a:cxnLst/>
              <a:rect l="l" t="t" r="r" b="b"/>
              <a:pathLst>
                <a:path w="863" h="1142" extrusionOk="0">
                  <a:moveTo>
                    <a:pt x="317" y="0"/>
                  </a:moveTo>
                  <a:cubicBezTo>
                    <a:pt x="219" y="0"/>
                    <a:pt x="117" y="46"/>
                    <a:pt x="79" y="135"/>
                  </a:cubicBezTo>
                  <a:cubicBezTo>
                    <a:pt x="0" y="314"/>
                    <a:pt x="31" y="470"/>
                    <a:pt x="58" y="657"/>
                  </a:cubicBezTo>
                  <a:cubicBezTo>
                    <a:pt x="85" y="853"/>
                    <a:pt x="156" y="1016"/>
                    <a:pt x="344" y="1106"/>
                  </a:cubicBezTo>
                  <a:cubicBezTo>
                    <a:pt x="393" y="1129"/>
                    <a:pt x="445" y="1141"/>
                    <a:pt x="496" y="1141"/>
                  </a:cubicBezTo>
                  <a:cubicBezTo>
                    <a:pt x="594" y="1141"/>
                    <a:pt x="687" y="1096"/>
                    <a:pt x="744" y="1000"/>
                  </a:cubicBezTo>
                  <a:cubicBezTo>
                    <a:pt x="863" y="800"/>
                    <a:pt x="828" y="623"/>
                    <a:pt x="733" y="422"/>
                  </a:cubicBezTo>
                  <a:cubicBezTo>
                    <a:pt x="663" y="274"/>
                    <a:pt x="596" y="125"/>
                    <a:pt x="454" y="36"/>
                  </a:cubicBezTo>
                  <a:cubicBezTo>
                    <a:pt x="415" y="12"/>
                    <a:pt x="367"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994;p69"/>
            <p:cNvSpPr/>
            <p:nvPr/>
          </p:nvSpPr>
          <p:spPr>
            <a:xfrm>
              <a:off x="5489850" y="4949875"/>
              <a:ext cx="23575" cy="25175"/>
            </a:xfrm>
            <a:custGeom>
              <a:avLst/>
              <a:gdLst/>
              <a:ahLst/>
              <a:cxnLst/>
              <a:rect l="l" t="t" r="r" b="b"/>
              <a:pathLst>
                <a:path w="943" h="1007" extrusionOk="0">
                  <a:moveTo>
                    <a:pt x="500" y="0"/>
                  </a:moveTo>
                  <a:cubicBezTo>
                    <a:pt x="376" y="0"/>
                    <a:pt x="270" y="81"/>
                    <a:pt x="218" y="213"/>
                  </a:cubicBezTo>
                  <a:cubicBezTo>
                    <a:pt x="203" y="250"/>
                    <a:pt x="209" y="293"/>
                    <a:pt x="197" y="332"/>
                  </a:cubicBezTo>
                  <a:cubicBezTo>
                    <a:pt x="195" y="336"/>
                    <a:pt x="194" y="339"/>
                    <a:pt x="194" y="340"/>
                  </a:cubicBezTo>
                  <a:lnTo>
                    <a:pt x="194" y="340"/>
                  </a:lnTo>
                  <a:cubicBezTo>
                    <a:pt x="193" y="341"/>
                    <a:pt x="193" y="342"/>
                    <a:pt x="193" y="342"/>
                  </a:cubicBezTo>
                  <a:lnTo>
                    <a:pt x="193" y="342"/>
                  </a:lnTo>
                  <a:cubicBezTo>
                    <a:pt x="194" y="336"/>
                    <a:pt x="202" y="306"/>
                    <a:pt x="201" y="306"/>
                  </a:cubicBezTo>
                  <a:lnTo>
                    <a:pt x="201" y="306"/>
                  </a:lnTo>
                  <a:cubicBezTo>
                    <a:pt x="201" y="306"/>
                    <a:pt x="199" y="314"/>
                    <a:pt x="193" y="335"/>
                  </a:cubicBezTo>
                  <a:cubicBezTo>
                    <a:pt x="191" y="340"/>
                    <a:pt x="190" y="345"/>
                    <a:pt x="189" y="348"/>
                  </a:cubicBezTo>
                  <a:lnTo>
                    <a:pt x="189" y="348"/>
                  </a:lnTo>
                  <a:cubicBezTo>
                    <a:pt x="177" y="366"/>
                    <a:pt x="162" y="386"/>
                    <a:pt x="159" y="389"/>
                  </a:cubicBezTo>
                  <a:cubicBezTo>
                    <a:pt x="1" y="608"/>
                    <a:pt x="167" y="928"/>
                    <a:pt x="405" y="993"/>
                  </a:cubicBezTo>
                  <a:cubicBezTo>
                    <a:pt x="438" y="1002"/>
                    <a:pt x="472" y="1007"/>
                    <a:pt x="506" y="1007"/>
                  </a:cubicBezTo>
                  <a:cubicBezTo>
                    <a:pt x="724" y="1007"/>
                    <a:pt x="942" y="829"/>
                    <a:pt x="925" y="597"/>
                  </a:cubicBezTo>
                  <a:cubicBezTo>
                    <a:pt x="911" y="397"/>
                    <a:pt x="843" y="136"/>
                    <a:pt x="648" y="38"/>
                  </a:cubicBezTo>
                  <a:cubicBezTo>
                    <a:pt x="597" y="12"/>
                    <a:pt x="547"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995;p69"/>
            <p:cNvSpPr/>
            <p:nvPr/>
          </p:nvSpPr>
          <p:spPr>
            <a:xfrm>
              <a:off x="5505475" y="4918325"/>
              <a:ext cx="21675" cy="21375"/>
            </a:xfrm>
            <a:custGeom>
              <a:avLst/>
              <a:gdLst/>
              <a:ahLst/>
              <a:cxnLst/>
              <a:rect l="l" t="t" r="r" b="b"/>
              <a:pathLst>
                <a:path w="867" h="855" extrusionOk="0">
                  <a:moveTo>
                    <a:pt x="439" y="1"/>
                  </a:moveTo>
                  <a:cubicBezTo>
                    <a:pt x="416" y="1"/>
                    <a:pt x="393" y="4"/>
                    <a:pt x="370" y="9"/>
                  </a:cubicBezTo>
                  <a:cubicBezTo>
                    <a:pt x="332" y="9"/>
                    <a:pt x="296" y="19"/>
                    <a:pt x="264" y="38"/>
                  </a:cubicBezTo>
                  <a:cubicBezTo>
                    <a:pt x="213" y="54"/>
                    <a:pt x="166" y="84"/>
                    <a:pt x="129" y="125"/>
                  </a:cubicBezTo>
                  <a:lnTo>
                    <a:pt x="63" y="210"/>
                  </a:lnTo>
                  <a:lnTo>
                    <a:pt x="21" y="310"/>
                  </a:lnTo>
                  <a:cubicBezTo>
                    <a:pt x="2" y="365"/>
                    <a:pt x="0" y="422"/>
                    <a:pt x="13" y="478"/>
                  </a:cubicBezTo>
                  <a:cubicBezTo>
                    <a:pt x="15" y="532"/>
                    <a:pt x="31" y="585"/>
                    <a:pt x="62" y="632"/>
                  </a:cubicBezTo>
                  <a:cubicBezTo>
                    <a:pt x="92" y="695"/>
                    <a:pt x="164" y="769"/>
                    <a:pt x="227" y="797"/>
                  </a:cubicBezTo>
                  <a:lnTo>
                    <a:pt x="327" y="839"/>
                  </a:lnTo>
                  <a:lnTo>
                    <a:pt x="439" y="855"/>
                  </a:lnTo>
                  <a:lnTo>
                    <a:pt x="552" y="839"/>
                  </a:lnTo>
                  <a:cubicBezTo>
                    <a:pt x="605" y="827"/>
                    <a:pt x="654" y="801"/>
                    <a:pt x="695" y="765"/>
                  </a:cubicBezTo>
                  <a:cubicBezTo>
                    <a:pt x="727" y="747"/>
                    <a:pt x="752" y="721"/>
                    <a:pt x="770" y="690"/>
                  </a:cubicBezTo>
                  <a:cubicBezTo>
                    <a:pt x="796" y="664"/>
                    <a:pt x="814" y="633"/>
                    <a:pt x="825" y="597"/>
                  </a:cubicBezTo>
                  <a:cubicBezTo>
                    <a:pt x="844" y="565"/>
                    <a:pt x="853" y="529"/>
                    <a:pt x="853" y="492"/>
                  </a:cubicBezTo>
                  <a:cubicBezTo>
                    <a:pt x="866" y="436"/>
                    <a:pt x="863" y="380"/>
                    <a:pt x="845" y="324"/>
                  </a:cubicBezTo>
                  <a:lnTo>
                    <a:pt x="841" y="317"/>
                  </a:lnTo>
                  <a:cubicBezTo>
                    <a:pt x="829" y="261"/>
                    <a:pt x="803" y="214"/>
                    <a:pt x="765" y="173"/>
                  </a:cubicBezTo>
                  <a:cubicBezTo>
                    <a:pt x="746" y="140"/>
                    <a:pt x="722" y="116"/>
                    <a:pt x="690" y="96"/>
                  </a:cubicBezTo>
                  <a:cubicBezTo>
                    <a:pt x="674" y="81"/>
                    <a:pt x="657" y="67"/>
                    <a:pt x="638" y="59"/>
                  </a:cubicBezTo>
                  <a:lnTo>
                    <a:pt x="537" y="17"/>
                  </a:lnTo>
                  <a:cubicBezTo>
                    <a:pt x="505" y="6"/>
                    <a:pt x="472"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996;p69"/>
            <p:cNvSpPr/>
            <p:nvPr/>
          </p:nvSpPr>
          <p:spPr>
            <a:xfrm>
              <a:off x="5273100" y="5096775"/>
              <a:ext cx="23475" cy="29050"/>
            </a:xfrm>
            <a:custGeom>
              <a:avLst/>
              <a:gdLst/>
              <a:ahLst/>
              <a:cxnLst/>
              <a:rect l="l" t="t" r="r" b="b"/>
              <a:pathLst>
                <a:path w="939" h="1162" extrusionOk="0">
                  <a:moveTo>
                    <a:pt x="653" y="0"/>
                  </a:moveTo>
                  <a:cubicBezTo>
                    <a:pt x="587" y="0"/>
                    <a:pt x="520" y="27"/>
                    <a:pt x="471" y="68"/>
                  </a:cubicBezTo>
                  <a:cubicBezTo>
                    <a:pt x="376" y="148"/>
                    <a:pt x="326" y="275"/>
                    <a:pt x="253" y="373"/>
                  </a:cubicBezTo>
                  <a:cubicBezTo>
                    <a:pt x="162" y="495"/>
                    <a:pt x="112" y="600"/>
                    <a:pt x="69" y="745"/>
                  </a:cubicBezTo>
                  <a:cubicBezTo>
                    <a:pt x="1" y="981"/>
                    <a:pt x="194" y="1161"/>
                    <a:pt x="402" y="1161"/>
                  </a:cubicBezTo>
                  <a:cubicBezTo>
                    <a:pt x="455" y="1161"/>
                    <a:pt x="509" y="1149"/>
                    <a:pt x="560" y="1123"/>
                  </a:cubicBezTo>
                  <a:cubicBezTo>
                    <a:pt x="784" y="1010"/>
                    <a:pt x="893" y="819"/>
                    <a:pt x="919" y="574"/>
                  </a:cubicBezTo>
                  <a:cubicBezTo>
                    <a:pt x="939" y="393"/>
                    <a:pt x="924" y="210"/>
                    <a:pt x="804" y="67"/>
                  </a:cubicBezTo>
                  <a:cubicBezTo>
                    <a:pt x="764" y="20"/>
                    <a:pt x="709" y="0"/>
                    <a:pt x="6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997;p69"/>
            <p:cNvSpPr/>
            <p:nvPr/>
          </p:nvSpPr>
          <p:spPr>
            <a:xfrm>
              <a:off x="5317450" y="5073925"/>
              <a:ext cx="17375" cy="18175"/>
            </a:xfrm>
            <a:custGeom>
              <a:avLst/>
              <a:gdLst/>
              <a:ahLst/>
              <a:cxnLst/>
              <a:rect l="l" t="t" r="r" b="b"/>
              <a:pathLst>
                <a:path w="695" h="727" extrusionOk="0">
                  <a:moveTo>
                    <a:pt x="266" y="0"/>
                  </a:moveTo>
                  <a:cubicBezTo>
                    <a:pt x="222" y="0"/>
                    <a:pt x="179" y="14"/>
                    <a:pt x="139" y="54"/>
                  </a:cubicBezTo>
                  <a:cubicBezTo>
                    <a:pt x="121" y="72"/>
                    <a:pt x="102" y="93"/>
                    <a:pt x="88" y="114"/>
                  </a:cubicBezTo>
                  <a:cubicBezTo>
                    <a:pt x="82" y="125"/>
                    <a:pt x="80" y="131"/>
                    <a:pt x="82" y="131"/>
                  </a:cubicBezTo>
                  <a:cubicBezTo>
                    <a:pt x="82" y="131"/>
                    <a:pt x="83" y="130"/>
                    <a:pt x="84" y="129"/>
                  </a:cubicBezTo>
                  <a:lnTo>
                    <a:pt x="84" y="129"/>
                  </a:lnTo>
                  <a:cubicBezTo>
                    <a:pt x="76" y="140"/>
                    <a:pt x="68" y="151"/>
                    <a:pt x="60" y="163"/>
                  </a:cubicBezTo>
                  <a:cubicBezTo>
                    <a:pt x="0" y="262"/>
                    <a:pt x="2" y="369"/>
                    <a:pt x="19" y="481"/>
                  </a:cubicBezTo>
                  <a:cubicBezTo>
                    <a:pt x="29" y="549"/>
                    <a:pt x="87" y="615"/>
                    <a:pt x="138" y="654"/>
                  </a:cubicBezTo>
                  <a:cubicBezTo>
                    <a:pt x="198" y="700"/>
                    <a:pt x="265" y="726"/>
                    <a:pt x="340" y="727"/>
                  </a:cubicBezTo>
                  <a:cubicBezTo>
                    <a:pt x="343" y="727"/>
                    <a:pt x="345" y="727"/>
                    <a:pt x="348" y="727"/>
                  </a:cubicBezTo>
                  <a:cubicBezTo>
                    <a:pt x="443" y="727"/>
                    <a:pt x="505" y="687"/>
                    <a:pt x="577" y="629"/>
                  </a:cubicBezTo>
                  <a:cubicBezTo>
                    <a:pt x="695" y="536"/>
                    <a:pt x="695" y="343"/>
                    <a:pt x="631" y="224"/>
                  </a:cubicBezTo>
                  <a:cubicBezTo>
                    <a:pt x="606" y="178"/>
                    <a:pt x="574" y="141"/>
                    <a:pt x="535" y="108"/>
                  </a:cubicBezTo>
                  <a:cubicBezTo>
                    <a:pt x="497" y="71"/>
                    <a:pt x="453" y="44"/>
                    <a:pt x="400" y="30"/>
                  </a:cubicBezTo>
                  <a:cubicBezTo>
                    <a:pt x="392" y="27"/>
                    <a:pt x="387" y="25"/>
                    <a:pt x="386" y="25"/>
                  </a:cubicBezTo>
                  <a:lnTo>
                    <a:pt x="386" y="25"/>
                  </a:lnTo>
                  <a:cubicBezTo>
                    <a:pt x="385" y="25"/>
                    <a:pt x="397" y="31"/>
                    <a:pt x="422" y="41"/>
                  </a:cubicBezTo>
                  <a:cubicBezTo>
                    <a:pt x="371" y="20"/>
                    <a:pt x="318"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998;p69"/>
            <p:cNvSpPr/>
            <p:nvPr/>
          </p:nvSpPr>
          <p:spPr>
            <a:xfrm>
              <a:off x="5329075" y="5118950"/>
              <a:ext cx="23275" cy="25700"/>
            </a:xfrm>
            <a:custGeom>
              <a:avLst/>
              <a:gdLst/>
              <a:ahLst/>
              <a:cxnLst/>
              <a:rect l="l" t="t" r="r" b="b"/>
              <a:pathLst>
                <a:path w="931" h="1028" extrusionOk="0">
                  <a:moveTo>
                    <a:pt x="465" y="1"/>
                  </a:moveTo>
                  <a:cubicBezTo>
                    <a:pt x="401" y="1"/>
                    <a:pt x="337" y="25"/>
                    <a:pt x="275" y="75"/>
                  </a:cubicBezTo>
                  <a:cubicBezTo>
                    <a:pt x="157" y="168"/>
                    <a:pt x="107" y="355"/>
                    <a:pt x="54" y="489"/>
                  </a:cubicBezTo>
                  <a:cubicBezTo>
                    <a:pt x="0" y="621"/>
                    <a:pt x="63" y="810"/>
                    <a:pt x="163" y="903"/>
                  </a:cubicBezTo>
                  <a:cubicBezTo>
                    <a:pt x="246" y="979"/>
                    <a:pt x="348" y="1028"/>
                    <a:pt x="464" y="1028"/>
                  </a:cubicBezTo>
                  <a:cubicBezTo>
                    <a:pt x="574" y="1028"/>
                    <a:pt x="689" y="981"/>
                    <a:pt x="766" y="903"/>
                  </a:cubicBezTo>
                  <a:cubicBezTo>
                    <a:pt x="864" y="805"/>
                    <a:pt x="931" y="625"/>
                    <a:pt x="875" y="489"/>
                  </a:cubicBezTo>
                  <a:cubicBezTo>
                    <a:pt x="821" y="355"/>
                    <a:pt x="772" y="171"/>
                    <a:pt x="654" y="75"/>
                  </a:cubicBezTo>
                  <a:cubicBezTo>
                    <a:pt x="593" y="26"/>
                    <a:pt x="529" y="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999;p69"/>
            <p:cNvSpPr/>
            <p:nvPr/>
          </p:nvSpPr>
          <p:spPr>
            <a:xfrm>
              <a:off x="5405050" y="5136075"/>
              <a:ext cx="16550" cy="16925"/>
            </a:xfrm>
            <a:custGeom>
              <a:avLst/>
              <a:gdLst/>
              <a:ahLst/>
              <a:cxnLst/>
              <a:rect l="l" t="t" r="r" b="b"/>
              <a:pathLst>
                <a:path w="662" h="677" extrusionOk="0">
                  <a:moveTo>
                    <a:pt x="369" y="0"/>
                  </a:moveTo>
                  <a:cubicBezTo>
                    <a:pt x="367" y="0"/>
                    <a:pt x="365" y="1"/>
                    <a:pt x="363" y="1"/>
                  </a:cubicBezTo>
                  <a:cubicBezTo>
                    <a:pt x="287" y="11"/>
                    <a:pt x="220" y="34"/>
                    <a:pt x="160" y="85"/>
                  </a:cubicBezTo>
                  <a:cubicBezTo>
                    <a:pt x="154" y="90"/>
                    <a:pt x="134" y="103"/>
                    <a:pt x="132" y="111"/>
                  </a:cubicBezTo>
                  <a:cubicBezTo>
                    <a:pt x="153" y="97"/>
                    <a:pt x="163" y="90"/>
                    <a:pt x="163" y="90"/>
                  </a:cubicBezTo>
                  <a:lnTo>
                    <a:pt x="163" y="90"/>
                  </a:lnTo>
                  <a:cubicBezTo>
                    <a:pt x="164" y="90"/>
                    <a:pt x="155" y="96"/>
                    <a:pt x="137" y="109"/>
                  </a:cubicBezTo>
                  <a:cubicBezTo>
                    <a:pt x="124" y="118"/>
                    <a:pt x="113" y="127"/>
                    <a:pt x="102" y="137"/>
                  </a:cubicBezTo>
                  <a:cubicBezTo>
                    <a:pt x="34" y="208"/>
                    <a:pt x="22" y="293"/>
                    <a:pt x="15" y="387"/>
                  </a:cubicBezTo>
                  <a:cubicBezTo>
                    <a:pt x="0" y="553"/>
                    <a:pt x="159" y="677"/>
                    <a:pt x="312" y="677"/>
                  </a:cubicBezTo>
                  <a:cubicBezTo>
                    <a:pt x="336" y="677"/>
                    <a:pt x="360" y="674"/>
                    <a:pt x="383" y="668"/>
                  </a:cubicBezTo>
                  <a:cubicBezTo>
                    <a:pt x="557" y="620"/>
                    <a:pt x="662" y="399"/>
                    <a:pt x="557" y="240"/>
                  </a:cubicBezTo>
                  <a:cubicBezTo>
                    <a:pt x="534" y="204"/>
                    <a:pt x="519" y="170"/>
                    <a:pt x="486" y="137"/>
                  </a:cubicBezTo>
                  <a:cubicBezTo>
                    <a:pt x="478" y="130"/>
                    <a:pt x="469" y="123"/>
                    <a:pt x="461" y="116"/>
                  </a:cubicBezTo>
                  <a:lnTo>
                    <a:pt x="461" y="116"/>
                  </a:lnTo>
                  <a:cubicBezTo>
                    <a:pt x="446" y="93"/>
                    <a:pt x="437" y="78"/>
                    <a:pt x="431" y="53"/>
                  </a:cubicBezTo>
                  <a:cubicBezTo>
                    <a:pt x="426" y="28"/>
                    <a:pt x="398"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000;p69"/>
            <p:cNvSpPr/>
            <p:nvPr/>
          </p:nvSpPr>
          <p:spPr>
            <a:xfrm>
              <a:off x="5513450" y="5025325"/>
              <a:ext cx="21525" cy="29600"/>
            </a:xfrm>
            <a:custGeom>
              <a:avLst/>
              <a:gdLst/>
              <a:ahLst/>
              <a:cxnLst/>
              <a:rect l="l" t="t" r="r" b="b"/>
              <a:pathLst>
                <a:path w="861" h="1184" extrusionOk="0">
                  <a:moveTo>
                    <a:pt x="419" y="1"/>
                  </a:moveTo>
                  <a:cubicBezTo>
                    <a:pt x="374" y="1"/>
                    <a:pt x="328" y="14"/>
                    <a:pt x="288" y="32"/>
                  </a:cubicBezTo>
                  <a:cubicBezTo>
                    <a:pt x="1" y="169"/>
                    <a:pt x="11" y="671"/>
                    <a:pt x="113" y="913"/>
                  </a:cubicBezTo>
                  <a:cubicBezTo>
                    <a:pt x="178" y="1067"/>
                    <a:pt x="305" y="1184"/>
                    <a:pt x="467" y="1184"/>
                  </a:cubicBezTo>
                  <a:cubicBezTo>
                    <a:pt x="498" y="1184"/>
                    <a:pt x="531" y="1179"/>
                    <a:pt x="565" y="1170"/>
                  </a:cubicBezTo>
                  <a:cubicBezTo>
                    <a:pt x="769" y="1114"/>
                    <a:pt x="860" y="913"/>
                    <a:pt x="821" y="718"/>
                  </a:cubicBezTo>
                  <a:cubicBezTo>
                    <a:pt x="778" y="492"/>
                    <a:pt x="722" y="171"/>
                    <a:pt x="525" y="31"/>
                  </a:cubicBezTo>
                  <a:cubicBezTo>
                    <a:pt x="493" y="9"/>
                    <a:pt x="456"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001;p69"/>
            <p:cNvSpPr/>
            <p:nvPr/>
          </p:nvSpPr>
          <p:spPr>
            <a:xfrm>
              <a:off x="5543025" y="5008500"/>
              <a:ext cx="22950" cy="21625"/>
            </a:xfrm>
            <a:custGeom>
              <a:avLst/>
              <a:gdLst/>
              <a:ahLst/>
              <a:cxnLst/>
              <a:rect l="l" t="t" r="r" b="b"/>
              <a:pathLst>
                <a:path w="918" h="865" extrusionOk="0">
                  <a:moveTo>
                    <a:pt x="447" y="0"/>
                  </a:moveTo>
                  <a:cubicBezTo>
                    <a:pt x="323" y="0"/>
                    <a:pt x="193" y="45"/>
                    <a:pt x="113" y="143"/>
                  </a:cubicBezTo>
                  <a:cubicBezTo>
                    <a:pt x="52" y="216"/>
                    <a:pt x="1" y="301"/>
                    <a:pt x="7" y="401"/>
                  </a:cubicBezTo>
                  <a:cubicBezTo>
                    <a:pt x="12" y="494"/>
                    <a:pt x="44" y="591"/>
                    <a:pt x="115" y="658"/>
                  </a:cubicBezTo>
                  <a:cubicBezTo>
                    <a:pt x="120" y="663"/>
                    <a:pt x="124" y="667"/>
                    <a:pt x="129" y="673"/>
                  </a:cubicBezTo>
                  <a:cubicBezTo>
                    <a:pt x="125" y="669"/>
                    <a:pt x="122" y="665"/>
                    <a:pt x="118" y="660"/>
                  </a:cubicBezTo>
                  <a:lnTo>
                    <a:pt x="118" y="660"/>
                  </a:lnTo>
                  <a:cubicBezTo>
                    <a:pt x="134" y="680"/>
                    <a:pt x="151" y="700"/>
                    <a:pt x="169" y="719"/>
                  </a:cubicBezTo>
                  <a:cubicBezTo>
                    <a:pt x="227" y="777"/>
                    <a:pt x="324" y="827"/>
                    <a:pt x="404" y="850"/>
                  </a:cubicBezTo>
                  <a:cubicBezTo>
                    <a:pt x="439" y="860"/>
                    <a:pt x="474" y="865"/>
                    <a:pt x="509" y="865"/>
                  </a:cubicBezTo>
                  <a:cubicBezTo>
                    <a:pt x="599" y="865"/>
                    <a:pt x="685" y="833"/>
                    <a:pt x="757" y="777"/>
                  </a:cubicBezTo>
                  <a:cubicBezTo>
                    <a:pt x="802" y="750"/>
                    <a:pt x="837" y="711"/>
                    <a:pt x="862" y="663"/>
                  </a:cubicBezTo>
                  <a:cubicBezTo>
                    <a:pt x="900" y="600"/>
                    <a:pt x="917" y="532"/>
                    <a:pt x="917" y="458"/>
                  </a:cubicBezTo>
                  <a:cubicBezTo>
                    <a:pt x="912" y="417"/>
                    <a:pt x="911" y="374"/>
                    <a:pt x="899" y="333"/>
                  </a:cubicBezTo>
                  <a:cubicBezTo>
                    <a:pt x="878" y="264"/>
                    <a:pt x="838" y="193"/>
                    <a:pt x="786" y="142"/>
                  </a:cubicBezTo>
                  <a:cubicBezTo>
                    <a:pt x="757" y="112"/>
                    <a:pt x="720" y="85"/>
                    <a:pt x="686" y="63"/>
                  </a:cubicBezTo>
                  <a:cubicBezTo>
                    <a:pt x="626" y="22"/>
                    <a:pt x="580" y="14"/>
                    <a:pt x="513" y="5"/>
                  </a:cubicBezTo>
                  <a:cubicBezTo>
                    <a:pt x="491" y="2"/>
                    <a:pt x="469"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002;p69"/>
            <p:cNvSpPr/>
            <p:nvPr/>
          </p:nvSpPr>
          <p:spPr>
            <a:xfrm>
              <a:off x="5575475" y="5065375"/>
              <a:ext cx="26925" cy="25875"/>
            </a:xfrm>
            <a:custGeom>
              <a:avLst/>
              <a:gdLst/>
              <a:ahLst/>
              <a:cxnLst/>
              <a:rect l="l" t="t" r="r" b="b"/>
              <a:pathLst>
                <a:path w="1077" h="1035" extrusionOk="0">
                  <a:moveTo>
                    <a:pt x="356" y="0"/>
                  </a:moveTo>
                  <a:cubicBezTo>
                    <a:pt x="293" y="0"/>
                    <a:pt x="230" y="21"/>
                    <a:pt x="168" y="74"/>
                  </a:cubicBezTo>
                  <a:cubicBezTo>
                    <a:pt x="0" y="218"/>
                    <a:pt x="121" y="457"/>
                    <a:pt x="198" y="610"/>
                  </a:cubicBezTo>
                  <a:cubicBezTo>
                    <a:pt x="231" y="676"/>
                    <a:pt x="267" y="732"/>
                    <a:pt x="312" y="789"/>
                  </a:cubicBezTo>
                  <a:cubicBezTo>
                    <a:pt x="386" y="886"/>
                    <a:pt x="469" y="940"/>
                    <a:pt x="575" y="994"/>
                  </a:cubicBezTo>
                  <a:cubicBezTo>
                    <a:pt x="628" y="1021"/>
                    <a:pt x="683" y="1035"/>
                    <a:pt x="739" y="1035"/>
                  </a:cubicBezTo>
                  <a:cubicBezTo>
                    <a:pt x="805" y="1035"/>
                    <a:pt x="870" y="1015"/>
                    <a:pt x="927" y="970"/>
                  </a:cubicBezTo>
                  <a:cubicBezTo>
                    <a:pt x="1025" y="892"/>
                    <a:pt x="1076" y="761"/>
                    <a:pt x="1040" y="638"/>
                  </a:cubicBezTo>
                  <a:cubicBezTo>
                    <a:pt x="1008" y="528"/>
                    <a:pt x="975" y="424"/>
                    <a:pt x="900" y="336"/>
                  </a:cubicBezTo>
                  <a:cubicBezTo>
                    <a:pt x="836" y="263"/>
                    <a:pt x="763" y="206"/>
                    <a:pt x="687" y="148"/>
                  </a:cubicBezTo>
                  <a:cubicBezTo>
                    <a:pt x="586" y="72"/>
                    <a:pt x="471" y="0"/>
                    <a:pt x="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003;p69"/>
            <p:cNvSpPr/>
            <p:nvPr/>
          </p:nvSpPr>
          <p:spPr>
            <a:xfrm>
              <a:off x="5544475" y="5079350"/>
              <a:ext cx="20425" cy="21500"/>
            </a:xfrm>
            <a:custGeom>
              <a:avLst/>
              <a:gdLst/>
              <a:ahLst/>
              <a:cxnLst/>
              <a:rect l="l" t="t" r="r" b="b"/>
              <a:pathLst>
                <a:path w="817" h="860" extrusionOk="0">
                  <a:moveTo>
                    <a:pt x="617" y="109"/>
                  </a:moveTo>
                  <a:lnTo>
                    <a:pt x="617" y="109"/>
                  </a:lnTo>
                  <a:cubicBezTo>
                    <a:pt x="620" y="111"/>
                    <a:pt x="623" y="114"/>
                    <a:pt x="626" y="116"/>
                  </a:cubicBezTo>
                  <a:cubicBezTo>
                    <a:pt x="623" y="114"/>
                    <a:pt x="620" y="111"/>
                    <a:pt x="617" y="109"/>
                  </a:cubicBezTo>
                  <a:close/>
                  <a:moveTo>
                    <a:pt x="670" y="158"/>
                  </a:moveTo>
                  <a:cubicBezTo>
                    <a:pt x="674" y="163"/>
                    <a:pt x="677" y="167"/>
                    <a:pt x="681" y="171"/>
                  </a:cubicBezTo>
                  <a:lnTo>
                    <a:pt x="681" y="171"/>
                  </a:lnTo>
                  <a:cubicBezTo>
                    <a:pt x="677" y="167"/>
                    <a:pt x="674" y="163"/>
                    <a:pt x="670" y="158"/>
                  </a:cubicBezTo>
                  <a:close/>
                  <a:moveTo>
                    <a:pt x="353" y="1"/>
                  </a:moveTo>
                  <a:cubicBezTo>
                    <a:pt x="292" y="1"/>
                    <a:pt x="230" y="14"/>
                    <a:pt x="186" y="48"/>
                  </a:cubicBezTo>
                  <a:cubicBezTo>
                    <a:pt x="131" y="87"/>
                    <a:pt x="119" y="95"/>
                    <a:pt x="85" y="141"/>
                  </a:cubicBezTo>
                  <a:cubicBezTo>
                    <a:pt x="55" y="179"/>
                    <a:pt x="37" y="218"/>
                    <a:pt x="21" y="264"/>
                  </a:cubicBezTo>
                  <a:cubicBezTo>
                    <a:pt x="7" y="306"/>
                    <a:pt x="1" y="355"/>
                    <a:pt x="2" y="399"/>
                  </a:cubicBezTo>
                  <a:cubicBezTo>
                    <a:pt x="4" y="493"/>
                    <a:pt x="32" y="587"/>
                    <a:pt x="84" y="664"/>
                  </a:cubicBezTo>
                  <a:cubicBezTo>
                    <a:pt x="143" y="752"/>
                    <a:pt x="217" y="812"/>
                    <a:pt x="317" y="843"/>
                  </a:cubicBezTo>
                  <a:cubicBezTo>
                    <a:pt x="350" y="854"/>
                    <a:pt x="384" y="860"/>
                    <a:pt x="418" y="860"/>
                  </a:cubicBezTo>
                  <a:cubicBezTo>
                    <a:pt x="504" y="860"/>
                    <a:pt x="590" y="826"/>
                    <a:pt x="658" y="774"/>
                  </a:cubicBezTo>
                  <a:cubicBezTo>
                    <a:pt x="701" y="747"/>
                    <a:pt x="734" y="710"/>
                    <a:pt x="759" y="664"/>
                  </a:cubicBezTo>
                  <a:cubicBezTo>
                    <a:pt x="787" y="620"/>
                    <a:pt x="802" y="571"/>
                    <a:pt x="805" y="519"/>
                  </a:cubicBezTo>
                  <a:cubicBezTo>
                    <a:pt x="817" y="467"/>
                    <a:pt x="815" y="415"/>
                    <a:pt x="799" y="363"/>
                  </a:cubicBezTo>
                  <a:cubicBezTo>
                    <a:pt x="781" y="297"/>
                    <a:pt x="748" y="240"/>
                    <a:pt x="698" y="190"/>
                  </a:cubicBezTo>
                  <a:cubicBezTo>
                    <a:pt x="692" y="184"/>
                    <a:pt x="686" y="178"/>
                    <a:pt x="681" y="171"/>
                  </a:cubicBezTo>
                  <a:lnTo>
                    <a:pt x="681" y="171"/>
                  </a:lnTo>
                  <a:cubicBezTo>
                    <a:pt x="693" y="187"/>
                    <a:pt x="704" y="202"/>
                    <a:pt x="716" y="218"/>
                  </a:cubicBezTo>
                  <a:lnTo>
                    <a:pt x="716" y="218"/>
                  </a:lnTo>
                  <a:cubicBezTo>
                    <a:pt x="675" y="165"/>
                    <a:pt x="647" y="134"/>
                    <a:pt x="602" y="97"/>
                  </a:cubicBezTo>
                  <a:lnTo>
                    <a:pt x="602" y="97"/>
                  </a:lnTo>
                  <a:cubicBezTo>
                    <a:pt x="607" y="101"/>
                    <a:pt x="612" y="105"/>
                    <a:pt x="617" y="109"/>
                  </a:cubicBezTo>
                  <a:lnTo>
                    <a:pt x="617" y="109"/>
                  </a:lnTo>
                  <a:cubicBezTo>
                    <a:pt x="605" y="99"/>
                    <a:pt x="594" y="91"/>
                    <a:pt x="583" y="82"/>
                  </a:cubicBezTo>
                  <a:lnTo>
                    <a:pt x="583" y="82"/>
                  </a:lnTo>
                  <a:cubicBezTo>
                    <a:pt x="574" y="75"/>
                    <a:pt x="564" y="67"/>
                    <a:pt x="553" y="59"/>
                  </a:cubicBezTo>
                  <a:lnTo>
                    <a:pt x="553" y="59"/>
                  </a:lnTo>
                  <a:cubicBezTo>
                    <a:pt x="556" y="61"/>
                    <a:pt x="559" y="64"/>
                    <a:pt x="561" y="66"/>
                  </a:cubicBezTo>
                  <a:lnTo>
                    <a:pt x="561" y="66"/>
                  </a:lnTo>
                  <a:cubicBezTo>
                    <a:pt x="531" y="44"/>
                    <a:pt x="498" y="26"/>
                    <a:pt x="456" y="14"/>
                  </a:cubicBezTo>
                  <a:cubicBezTo>
                    <a:pt x="425" y="5"/>
                    <a:pt x="389"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004;p69"/>
            <p:cNvSpPr/>
            <p:nvPr/>
          </p:nvSpPr>
          <p:spPr>
            <a:xfrm>
              <a:off x="5581725" y="5122175"/>
              <a:ext cx="22100" cy="25200"/>
            </a:xfrm>
            <a:custGeom>
              <a:avLst/>
              <a:gdLst/>
              <a:ahLst/>
              <a:cxnLst/>
              <a:rect l="l" t="t" r="r" b="b"/>
              <a:pathLst>
                <a:path w="884" h="1008" extrusionOk="0">
                  <a:moveTo>
                    <a:pt x="165" y="211"/>
                  </a:moveTo>
                  <a:lnTo>
                    <a:pt x="165" y="211"/>
                  </a:lnTo>
                  <a:cubicBezTo>
                    <a:pt x="150" y="230"/>
                    <a:pt x="135" y="250"/>
                    <a:pt x="122" y="270"/>
                  </a:cubicBezTo>
                  <a:lnTo>
                    <a:pt x="122" y="270"/>
                  </a:lnTo>
                  <a:cubicBezTo>
                    <a:pt x="131" y="248"/>
                    <a:pt x="145" y="228"/>
                    <a:pt x="165" y="211"/>
                  </a:cubicBezTo>
                  <a:close/>
                  <a:moveTo>
                    <a:pt x="313" y="1"/>
                  </a:moveTo>
                  <a:cubicBezTo>
                    <a:pt x="215" y="1"/>
                    <a:pt x="115" y="49"/>
                    <a:pt x="90" y="155"/>
                  </a:cubicBezTo>
                  <a:cubicBezTo>
                    <a:pt x="80" y="200"/>
                    <a:pt x="78" y="239"/>
                    <a:pt x="88" y="286"/>
                  </a:cubicBezTo>
                  <a:cubicBezTo>
                    <a:pt x="89" y="289"/>
                    <a:pt x="92" y="301"/>
                    <a:pt x="95" y="311"/>
                  </a:cubicBezTo>
                  <a:lnTo>
                    <a:pt x="95" y="311"/>
                  </a:lnTo>
                  <a:cubicBezTo>
                    <a:pt x="95" y="312"/>
                    <a:pt x="95" y="314"/>
                    <a:pt x="95" y="315"/>
                  </a:cubicBezTo>
                  <a:lnTo>
                    <a:pt x="95" y="315"/>
                  </a:lnTo>
                  <a:cubicBezTo>
                    <a:pt x="72" y="357"/>
                    <a:pt x="53" y="401"/>
                    <a:pt x="39" y="448"/>
                  </a:cubicBezTo>
                  <a:cubicBezTo>
                    <a:pt x="1" y="578"/>
                    <a:pt x="37" y="702"/>
                    <a:pt x="95" y="821"/>
                  </a:cubicBezTo>
                  <a:cubicBezTo>
                    <a:pt x="154" y="941"/>
                    <a:pt x="293" y="1007"/>
                    <a:pt x="427" y="1007"/>
                  </a:cubicBezTo>
                  <a:cubicBezTo>
                    <a:pt x="494" y="1007"/>
                    <a:pt x="559" y="991"/>
                    <a:pt x="614" y="958"/>
                  </a:cubicBezTo>
                  <a:cubicBezTo>
                    <a:pt x="794" y="845"/>
                    <a:pt x="884" y="649"/>
                    <a:pt x="832" y="437"/>
                  </a:cubicBezTo>
                  <a:cubicBezTo>
                    <a:pt x="816" y="368"/>
                    <a:pt x="784" y="305"/>
                    <a:pt x="741" y="250"/>
                  </a:cubicBezTo>
                  <a:cubicBezTo>
                    <a:pt x="724" y="221"/>
                    <a:pt x="702" y="198"/>
                    <a:pt x="672" y="181"/>
                  </a:cubicBezTo>
                  <a:cubicBezTo>
                    <a:pt x="646" y="160"/>
                    <a:pt x="633" y="150"/>
                    <a:pt x="632" y="150"/>
                  </a:cubicBezTo>
                  <a:lnTo>
                    <a:pt x="632" y="150"/>
                  </a:lnTo>
                  <a:cubicBezTo>
                    <a:pt x="632" y="150"/>
                    <a:pt x="640" y="157"/>
                    <a:pt x="655" y="169"/>
                  </a:cubicBezTo>
                  <a:cubicBezTo>
                    <a:pt x="670" y="182"/>
                    <a:pt x="677" y="188"/>
                    <a:pt x="677" y="188"/>
                  </a:cubicBezTo>
                  <a:cubicBezTo>
                    <a:pt x="677" y="188"/>
                    <a:pt x="665" y="178"/>
                    <a:pt x="642" y="160"/>
                  </a:cubicBezTo>
                  <a:cubicBezTo>
                    <a:pt x="641" y="159"/>
                    <a:pt x="640" y="159"/>
                    <a:pt x="640" y="158"/>
                  </a:cubicBezTo>
                  <a:lnTo>
                    <a:pt x="640" y="158"/>
                  </a:lnTo>
                  <a:cubicBezTo>
                    <a:pt x="641" y="159"/>
                    <a:pt x="642" y="159"/>
                    <a:pt x="643" y="160"/>
                  </a:cubicBezTo>
                  <a:cubicBezTo>
                    <a:pt x="619" y="142"/>
                    <a:pt x="607" y="133"/>
                    <a:pt x="606" y="133"/>
                  </a:cubicBezTo>
                  <a:lnTo>
                    <a:pt x="606" y="133"/>
                  </a:lnTo>
                  <a:cubicBezTo>
                    <a:pt x="606" y="133"/>
                    <a:pt x="617" y="141"/>
                    <a:pt x="640" y="158"/>
                  </a:cubicBezTo>
                  <a:lnTo>
                    <a:pt x="640" y="158"/>
                  </a:lnTo>
                  <a:cubicBezTo>
                    <a:pt x="600" y="137"/>
                    <a:pt x="569" y="98"/>
                    <a:pt x="529" y="72"/>
                  </a:cubicBezTo>
                  <a:cubicBezTo>
                    <a:pt x="492" y="49"/>
                    <a:pt x="450" y="31"/>
                    <a:pt x="409" y="17"/>
                  </a:cubicBezTo>
                  <a:cubicBezTo>
                    <a:pt x="379" y="6"/>
                    <a:pt x="346" y="1"/>
                    <a:pt x="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005;p69"/>
            <p:cNvSpPr/>
            <p:nvPr/>
          </p:nvSpPr>
          <p:spPr>
            <a:xfrm>
              <a:off x="5500550" y="5108550"/>
              <a:ext cx="25275" cy="32725"/>
            </a:xfrm>
            <a:custGeom>
              <a:avLst/>
              <a:gdLst/>
              <a:ahLst/>
              <a:cxnLst/>
              <a:rect l="l" t="t" r="r" b="b"/>
              <a:pathLst>
                <a:path w="1011" h="1309" extrusionOk="0">
                  <a:moveTo>
                    <a:pt x="484" y="0"/>
                  </a:moveTo>
                  <a:cubicBezTo>
                    <a:pt x="354" y="0"/>
                    <a:pt x="237" y="72"/>
                    <a:pt x="192" y="218"/>
                  </a:cubicBezTo>
                  <a:cubicBezTo>
                    <a:pt x="172" y="285"/>
                    <a:pt x="170" y="351"/>
                    <a:pt x="172" y="419"/>
                  </a:cubicBezTo>
                  <a:cubicBezTo>
                    <a:pt x="172" y="428"/>
                    <a:pt x="171" y="438"/>
                    <a:pt x="170" y="447"/>
                  </a:cubicBezTo>
                  <a:lnTo>
                    <a:pt x="170" y="447"/>
                  </a:lnTo>
                  <a:cubicBezTo>
                    <a:pt x="169" y="454"/>
                    <a:pt x="166" y="464"/>
                    <a:pt x="163" y="479"/>
                  </a:cubicBezTo>
                  <a:cubicBezTo>
                    <a:pt x="154" y="511"/>
                    <a:pt x="143" y="543"/>
                    <a:pt x="133" y="575"/>
                  </a:cubicBezTo>
                  <a:lnTo>
                    <a:pt x="133" y="575"/>
                  </a:lnTo>
                  <a:cubicBezTo>
                    <a:pt x="133" y="575"/>
                    <a:pt x="133" y="574"/>
                    <a:pt x="133" y="574"/>
                  </a:cubicBezTo>
                  <a:lnTo>
                    <a:pt x="133" y="574"/>
                  </a:lnTo>
                  <a:cubicBezTo>
                    <a:pt x="132" y="574"/>
                    <a:pt x="78" y="741"/>
                    <a:pt x="72" y="764"/>
                  </a:cubicBezTo>
                  <a:cubicBezTo>
                    <a:pt x="0" y="1086"/>
                    <a:pt x="245" y="1308"/>
                    <a:pt x="501" y="1308"/>
                  </a:cubicBezTo>
                  <a:cubicBezTo>
                    <a:pt x="637" y="1308"/>
                    <a:pt x="777" y="1245"/>
                    <a:pt x="873" y="1102"/>
                  </a:cubicBezTo>
                  <a:cubicBezTo>
                    <a:pt x="993" y="926"/>
                    <a:pt x="1010" y="681"/>
                    <a:pt x="950" y="479"/>
                  </a:cubicBezTo>
                  <a:cubicBezTo>
                    <a:pt x="900" y="318"/>
                    <a:pt x="805" y="106"/>
                    <a:pt x="640" y="34"/>
                  </a:cubicBezTo>
                  <a:cubicBezTo>
                    <a:pt x="589" y="11"/>
                    <a:pt x="535" y="0"/>
                    <a:pt x="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006;p69"/>
            <p:cNvSpPr/>
            <p:nvPr/>
          </p:nvSpPr>
          <p:spPr>
            <a:xfrm>
              <a:off x="5458325" y="5136375"/>
              <a:ext cx="24075" cy="22625"/>
            </a:xfrm>
            <a:custGeom>
              <a:avLst/>
              <a:gdLst/>
              <a:ahLst/>
              <a:cxnLst/>
              <a:rect l="l" t="t" r="r" b="b"/>
              <a:pathLst>
                <a:path w="963" h="905" extrusionOk="0">
                  <a:moveTo>
                    <a:pt x="348" y="63"/>
                  </a:moveTo>
                  <a:cubicBezTo>
                    <a:pt x="348" y="63"/>
                    <a:pt x="348" y="63"/>
                    <a:pt x="347" y="63"/>
                  </a:cubicBezTo>
                  <a:lnTo>
                    <a:pt x="347" y="63"/>
                  </a:lnTo>
                  <a:cubicBezTo>
                    <a:pt x="347" y="64"/>
                    <a:pt x="347" y="64"/>
                    <a:pt x="346" y="64"/>
                  </a:cubicBezTo>
                  <a:lnTo>
                    <a:pt x="346" y="64"/>
                  </a:lnTo>
                  <a:cubicBezTo>
                    <a:pt x="347" y="64"/>
                    <a:pt x="347" y="63"/>
                    <a:pt x="348" y="63"/>
                  </a:cubicBezTo>
                  <a:close/>
                  <a:moveTo>
                    <a:pt x="548" y="1"/>
                  </a:moveTo>
                  <a:cubicBezTo>
                    <a:pt x="466" y="1"/>
                    <a:pt x="393" y="27"/>
                    <a:pt x="327" y="76"/>
                  </a:cubicBezTo>
                  <a:lnTo>
                    <a:pt x="327" y="76"/>
                  </a:lnTo>
                  <a:cubicBezTo>
                    <a:pt x="283" y="105"/>
                    <a:pt x="246" y="142"/>
                    <a:pt x="206" y="179"/>
                  </a:cubicBezTo>
                  <a:cubicBezTo>
                    <a:pt x="0" y="366"/>
                    <a:pt x="63" y="715"/>
                    <a:pt x="291" y="847"/>
                  </a:cubicBezTo>
                  <a:cubicBezTo>
                    <a:pt x="356" y="885"/>
                    <a:pt x="434" y="905"/>
                    <a:pt x="511" y="905"/>
                  </a:cubicBezTo>
                  <a:cubicBezTo>
                    <a:pt x="548" y="905"/>
                    <a:pt x="585" y="900"/>
                    <a:pt x="620" y="891"/>
                  </a:cubicBezTo>
                  <a:cubicBezTo>
                    <a:pt x="772" y="849"/>
                    <a:pt x="866" y="736"/>
                    <a:pt x="918" y="593"/>
                  </a:cubicBezTo>
                  <a:cubicBezTo>
                    <a:pt x="960" y="474"/>
                    <a:pt x="963" y="321"/>
                    <a:pt x="887" y="213"/>
                  </a:cubicBezTo>
                  <a:lnTo>
                    <a:pt x="887" y="213"/>
                  </a:lnTo>
                  <a:cubicBezTo>
                    <a:pt x="882" y="203"/>
                    <a:pt x="877" y="192"/>
                    <a:pt x="872" y="182"/>
                  </a:cubicBezTo>
                  <a:cubicBezTo>
                    <a:pt x="824" y="78"/>
                    <a:pt x="707" y="18"/>
                    <a:pt x="600" y="4"/>
                  </a:cubicBezTo>
                  <a:cubicBezTo>
                    <a:pt x="582" y="2"/>
                    <a:pt x="565" y="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007;p69"/>
            <p:cNvSpPr/>
            <p:nvPr/>
          </p:nvSpPr>
          <p:spPr>
            <a:xfrm>
              <a:off x="5159375" y="4917575"/>
              <a:ext cx="22425" cy="22250"/>
            </a:xfrm>
            <a:custGeom>
              <a:avLst/>
              <a:gdLst/>
              <a:ahLst/>
              <a:cxnLst/>
              <a:rect l="l" t="t" r="r" b="b"/>
              <a:pathLst>
                <a:path w="897" h="890" extrusionOk="0">
                  <a:moveTo>
                    <a:pt x="504" y="1"/>
                  </a:moveTo>
                  <a:cubicBezTo>
                    <a:pt x="465" y="4"/>
                    <a:pt x="418" y="7"/>
                    <a:pt x="385" y="16"/>
                  </a:cubicBezTo>
                  <a:cubicBezTo>
                    <a:pt x="312" y="35"/>
                    <a:pt x="256" y="70"/>
                    <a:pt x="201" y="121"/>
                  </a:cubicBezTo>
                  <a:cubicBezTo>
                    <a:pt x="185" y="136"/>
                    <a:pt x="171" y="150"/>
                    <a:pt x="155" y="163"/>
                  </a:cubicBezTo>
                  <a:cubicBezTo>
                    <a:pt x="50" y="264"/>
                    <a:pt x="1" y="437"/>
                    <a:pt x="46" y="578"/>
                  </a:cubicBezTo>
                  <a:cubicBezTo>
                    <a:pt x="80" y="683"/>
                    <a:pt x="144" y="775"/>
                    <a:pt x="242" y="831"/>
                  </a:cubicBezTo>
                  <a:cubicBezTo>
                    <a:pt x="292" y="862"/>
                    <a:pt x="344" y="879"/>
                    <a:pt x="401" y="882"/>
                  </a:cubicBezTo>
                  <a:cubicBezTo>
                    <a:pt x="424" y="887"/>
                    <a:pt x="448" y="890"/>
                    <a:pt x="472" y="890"/>
                  </a:cubicBezTo>
                  <a:cubicBezTo>
                    <a:pt x="505" y="890"/>
                    <a:pt x="538" y="884"/>
                    <a:pt x="571" y="873"/>
                  </a:cubicBezTo>
                  <a:cubicBezTo>
                    <a:pt x="643" y="853"/>
                    <a:pt x="705" y="817"/>
                    <a:pt x="758" y="764"/>
                  </a:cubicBezTo>
                  <a:cubicBezTo>
                    <a:pt x="812" y="712"/>
                    <a:pt x="848" y="648"/>
                    <a:pt x="869" y="576"/>
                  </a:cubicBezTo>
                  <a:cubicBezTo>
                    <a:pt x="871" y="554"/>
                    <a:pt x="875" y="533"/>
                    <a:pt x="877" y="512"/>
                  </a:cubicBezTo>
                  <a:cubicBezTo>
                    <a:pt x="894" y="457"/>
                    <a:pt x="896" y="405"/>
                    <a:pt x="885" y="351"/>
                  </a:cubicBezTo>
                  <a:cubicBezTo>
                    <a:pt x="885" y="330"/>
                    <a:pt x="882" y="310"/>
                    <a:pt x="876" y="290"/>
                  </a:cubicBezTo>
                  <a:cubicBezTo>
                    <a:pt x="866" y="248"/>
                    <a:pt x="849" y="217"/>
                    <a:pt x="828" y="182"/>
                  </a:cubicBezTo>
                  <a:cubicBezTo>
                    <a:pt x="794" y="125"/>
                    <a:pt x="751" y="81"/>
                    <a:pt x="694" y="48"/>
                  </a:cubicBezTo>
                  <a:cubicBezTo>
                    <a:pt x="634" y="18"/>
                    <a:pt x="572" y="2"/>
                    <a:pt x="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008;p69"/>
            <p:cNvSpPr/>
            <p:nvPr/>
          </p:nvSpPr>
          <p:spPr>
            <a:xfrm>
              <a:off x="5644550" y="4769850"/>
              <a:ext cx="33075" cy="24000"/>
            </a:xfrm>
            <a:custGeom>
              <a:avLst/>
              <a:gdLst/>
              <a:ahLst/>
              <a:cxnLst/>
              <a:rect l="l" t="t" r="r" b="b"/>
              <a:pathLst>
                <a:path w="1323" h="960" extrusionOk="0">
                  <a:moveTo>
                    <a:pt x="361" y="1"/>
                  </a:moveTo>
                  <a:cubicBezTo>
                    <a:pt x="326" y="1"/>
                    <a:pt x="291" y="4"/>
                    <a:pt x="258" y="13"/>
                  </a:cubicBezTo>
                  <a:cubicBezTo>
                    <a:pt x="118" y="52"/>
                    <a:pt x="27" y="175"/>
                    <a:pt x="17" y="316"/>
                  </a:cubicBezTo>
                  <a:cubicBezTo>
                    <a:pt x="0" y="530"/>
                    <a:pt x="197" y="652"/>
                    <a:pt x="353" y="753"/>
                  </a:cubicBezTo>
                  <a:cubicBezTo>
                    <a:pt x="498" y="845"/>
                    <a:pt x="646" y="929"/>
                    <a:pt x="819" y="954"/>
                  </a:cubicBezTo>
                  <a:cubicBezTo>
                    <a:pt x="847" y="957"/>
                    <a:pt x="876" y="959"/>
                    <a:pt x="904" y="959"/>
                  </a:cubicBezTo>
                  <a:cubicBezTo>
                    <a:pt x="1042" y="959"/>
                    <a:pt x="1179" y="912"/>
                    <a:pt x="1249" y="778"/>
                  </a:cubicBezTo>
                  <a:cubicBezTo>
                    <a:pt x="1322" y="638"/>
                    <a:pt x="1322" y="425"/>
                    <a:pt x="1190" y="316"/>
                  </a:cubicBezTo>
                  <a:cubicBezTo>
                    <a:pt x="1083" y="228"/>
                    <a:pt x="983" y="161"/>
                    <a:pt x="853" y="115"/>
                  </a:cubicBezTo>
                  <a:cubicBezTo>
                    <a:pt x="770" y="85"/>
                    <a:pt x="687" y="62"/>
                    <a:pt x="601" y="41"/>
                  </a:cubicBezTo>
                  <a:cubicBezTo>
                    <a:pt x="525" y="20"/>
                    <a:pt x="442" y="1"/>
                    <a:pt x="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009;p69"/>
            <p:cNvSpPr/>
            <p:nvPr/>
          </p:nvSpPr>
          <p:spPr>
            <a:xfrm>
              <a:off x="5656025" y="4808075"/>
              <a:ext cx="34550" cy="23225"/>
            </a:xfrm>
            <a:custGeom>
              <a:avLst/>
              <a:gdLst/>
              <a:ahLst/>
              <a:cxnLst/>
              <a:rect l="l" t="t" r="r" b="b"/>
              <a:pathLst>
                <a:path w="1382" h="929" extrusionOk="0">
                  <a:moveTo>
                    <a:pt x="400" y="1"/>
                  </a:moveTo>
                  <a:cubicBezTo>
                    <a:pt x="346" y="1"/>
                    <a:pt x="292" y="7"/>
                    <a:pt x="238" y="24"/>
                  </a:cubicBezTo>
                  <a:cubicBezTo>
                    <a:pt x="121" y="63"/>
                    <a:pt x="1" y="181"/>
                    <a:pt x="9" y="315"/>
                  </a:cubicBezTo>
                  <a:cubicBezTo>
                    <a:pt x="25" y="537"/>
                    <a:pt x="193" y="619"/>
                    <a:pt x="372" y="702"/>
                  </a:cubicBezTo>
                  <a:cubicBezTo>
                    <a:pt x="538" y="779"/>
                    <a:pt x="681" y="887"/>
                    <a:pt x="863" y="920"/>
                  </a:cubicBezTo>
                  <a:cubicBezTo>
                    <a:pt x="894" y="926"/>
                    <a:pt x="925" y="929"/>
                    <a:pt x="956" y="929"/>
                  </a:cubicBezTo>
                  <a:cubicBezTo>
                    <a:pt x="1093" y="929"/>
                    <a:pt x="1221" y="871"/>
                    <a:pt x="1296" y="744"/>
                  </a:cubicBezTo>
                  <a:cubicBezTo>
                    <a:pt x="1382" y="599"/>
                    <a:pt x="1359" y="395"/>
                    <a:pt x="1236" y="280"/>
                  </a:cubicBezTo>
                  <a:cubicBezTo>
                    <a:pt x="1058" y="110"/>
                    <a:pt x="843" y="55"/>
                    <a:pt x="606" y="21"/>
                  </a:cubicBezTo>
                  <a:cubicBezTo>
                    <a:pt x="536" y="11"/>
                    <a:pt x="468" y="1"/>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010;p69"/>
            <p:cNvSpPr/>
            <p:nvPr/>
          </p:nvSpPr>
          <p:spPr>
            <a:xfrm>
              <a:off x="5680050" y="4730575"/>
              <a:ext cx="27825" cy="21425"/>
            </a:xfrm>
            <a:custGeom>
              <a:avLst/>
              <a:gdLst/>
              <a:ahLst/>
              <a:cxnLst/>
              <a:rect l="l" t="t" r="r" b="b"/>
              <a:pathLst>
                <a:path w="1113" h="857" extrusionOk="0">
                  <a:moveTo>
                    <a:pt x="594" y="1"/>
                  </a:moveTo>
                  <a:cubicBezTo>
                    <a:pt x="506" y="1"/>
                    <a:pt x="420" y="24"/>
                    <a:pt x="338" y="59"/>
                  </a:cubicBezTo>
                  <a:cubicBezTo>
                    <a:pt x="226" y="107"/>
                    <a:pt x="134" y="179"/>
                    <a:pt x="70" y="284"/>
                  </a:cubicBezTo>
                  <a:cubicBezTo>
                    <a:pt x="31" y="347"/>
                    <a:pt x="9" y="419"/>
                    <a:pt x="6" y="493"/>
                  </a:cubicBezTo>
                  <a:cubicBezTo>
                    <a:pt x="0" y="602"/>
                    <a:pt x="74" y="751"/>
                    <a:pt x="176" y="797"/>
                  </a:cubicBezTo>
                  <a:cubicBezTo>
                    <a:pt x="236" y="825"/>
                    <a:pt x="288" y="847"/>
                    <a:pt x="359" y="847"/>
                  </a:cubicBezTo>
                  <a:cubicBezTo>
                    <a:pt x="393" y="847"/>
                    <a:pt x="428" y="842"/>
                    <a:pt x="460" y="831"/>
                  </a:cubicBezTo>
                  <a:cubicBezTo>
                    <a:pt x="461" y="831"/>
                    <a:pt x="461" y="831"/>
                    <a:pt x="462" y="831"/>
                  </a:cubicBezTo>
                  <a:lnTo>
                    <a:pt x="462" y="831"/>
                  </a:lnTo>
                  <a:cubicBezTo>
                    <a:pt x="465" y="831"/>
                    <a:pt x="468" y="831"/>
                    <a:pt x="471" y="831"/>
                  </a:cubicBezTo>
                  <a:lnTo>
                    <a:pt x="471" y="831"/>
                  </a:lnTo>
                  <a:cubicBezTo>
                    <a:pt x="484" y="835"/>
                    <a:pt x="498" y="838"/>
                    <a:pt x="512" y="842"/>
                  </a:cubicBezTo>
                  <a:cubicBezTo>
                    <a:pt x="554" y="852"/>
                    <a:pt x="593" y="856"/>
                    <a:pt x="632" y="856"/>
                  </a:cubicBezTo>
                  <a:cubicBezTo>
                    <a:pt x="686" y="856"/>
                    <a:pt x="738" y="848"/>
                    <a:pt x="795" y="835"/>
                  </a:cubicBezTo>
                  <a:cubicBezTo>
                    <a:pt x="1001" y="786"/>
                    <a:pt x="1112" y="556"/>
                    <a:pt x="1065" y="360"/>
                  </a:cubicBezTo>
                  <a:cubicBezTo>
                    <a:pt x="1022" y="189"/>
                    <a:pt x="897" y="67"/>
                    <a:pt x="728" y="19"/>
                  </a:cubicBezTo>
                  <a:cubicBezTo>
                    <a:pt x="683" y="7"/>
                    <a:pt x="638"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011;p69"/>
            <p:cNvSpPr/>
            <p:nvPr/>
          </p:nvSpPr>
          <p:spPr>
            <a:xfrm>
              <a:off x="5715200" y="4780350"/>
              <a:ext cx="33675" cy="20775"/>
            </a:xfrm>
            <a:custGeom>
              <a:avLst/>
              <a:gdLst/>
              <a:ahLst/>
              <a:cxnLst/>
              <a:rect l="l" t="t" r="r" b="b"/>
              <a:pathLst>
                <a:path w="1347" h="831" extrusionOk="0">
                  <a:moveTo>
                    <a:pt x="685" y="1"/>
                  </a:moveTo>
                  <a:cubicBezTo>
                    <a:pt x="503" y="1"/>
                    <a:pt x="317" y="55"/>
                    <a:pt x="176" y="149"/>
                  </a:cubicBezTo>
                  <a:cubicBezTo>
                    <a:pt x="69" y="221"/>
                    <a:pt x="0" y="354"/>
                    <a:pt x="39" y="484"/>
                  </a:cubicBezTo>
                  <a:cubicBezTo>
                    <a:pt x="46" y="508"/>
                    <a:pt x="56" y="528"/>
                    <a:pt x="66" y="548"/>
                  </a:cubicBezTo>
                  <a:lnTo>
                    <a:pt x="69" y="555"/>
                  </a:lnTo>
                  <a:cubicBezTo>
                    <a:pt x="113" y="651"/>
                    <a:pt x="228" y="698"/>
                    <a:pt x="326" y="703"/>
                  </a:cubicBezTo>
                  <a:cubicBezTo>
                    <a:pt x="430" y="708"/>
                    <a:pt x="498" y="710"/>
                    <a:pt x="599" y="747"/>
                  </a:cubicBezTo>
                  <a:cubicBezTo>
                    <a:pt x="682" y="777"/>
                    <a:pt x="628" y="775"/>
                    <a:pt x="744" y="807"/>
                  </a:cubicBezTo>
                  <a:cubicBezTo>
                    <a:pt x="816" y="826"/>
                    <a:pt x="897" y="823"/>
                    <a:pt x="971" y="829"/>
                  </a:cubicBezTo>
                  <a:cubicBezTo>
                    <a:pt x="978" y="830"/>
                    <a:pt x="985" y="830"/>
                    <a:pt x="992" y="830"/>
                  </a:cubicBezTo>
                  <a:cubicBezTo>
                    <a:pt x="1121" y="830"/>
                    <a:pt x="1245" y="727"/>
                    <a:pt x="1290" y="615"/>
                  </a:cubicBezTo>
                  <a:cubicBezTo>
                    <a:pt x="1347" y="473"/>
                    <a:pt x="1309" y="349"/>
                    <a:pt x="1218" y="232"/>
                  </a:cubicBezTo>
                  <a:cubicBezTo>
                    <a:pt x="1094" y="71"/>
                    <a:pt x="892" y="1"/>
                    <a:pt x="6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012;p69"/>
            <p:cNvSpPr/>
            <p:nvPr/>
          </p:nvSpPr>
          <p:spPr>
            <a:xfrm>
              <a:off x="5541025" y="4755475"/>
              <a:ext cx="33100" cy="28800"/>
            </a:xfrm>
            <a:custGeom>
              <a:avLst/>
              <a:gdLst/>
              <a:ahLst/>
              <a:cxnLst/>
              <a:rect l="l" t="t" r="r" b="b"/>
              <a:pathLst>
                <a:path w="1324" h="1152" extrusionOk="0">
                  <a:moveTo>
                    <a:pt x="861" y="907"/>
                  </a:moveTo>
                  <a:cubicBezTo>
                    <a:pt x="863" y="907"/>
                    <a:pt x="848" y="921"/>
                    <a:pt x="832" y="931"/>
                  </a:cubicBezTo>
                  <a:lnTo>
                    <a:pt x="832" y="931"/>
                  </a:lnTo>
                  <a:cubicBezTo>
                    <a:pt x="834" y="930"/>
                    <a:pt x="835" y="929"/>
                    <a:pt x="836" y="928"/>
                  </a:cubicBezTo>
                  <a:cubicBezTo>
                    <a:pt x="853" y="912"/>
                    <a:pt x="860" y="907"/>
                    <a:pt x="861" y="907"/>
                  </a:cubicBezTo>
                  <a:close/>
                  <a:moveTo>
                    <a:pt x="767" y="0"/>
                  </a:moveTo>
                  <a:cubicBezTo>
                    <a:pt x="729" y="0"/>
                    <a:pt x="690" y="5"/>
                    <a:pt x="652" y="16"/>
                  </a:cubicBezTo>
                  <a:cubicBezTo>
                    <a:pt x="553" y="44"/>
                    <a:pt x="466" y="99"/>
                    <a:pt x="387" y="161"/>
                  </a:cubicBezTo>
                  <a:cubicBezTo>
                    <a:pt x="259" y="259"/>
                    <a:pt x="149" y="376"/>
                    <a:pt x="84" y="526"/>
                  </a:cubicBezTo>
                  <a:cubicBezTo>
                    <a:pt x="1" y="720"/>
                    <a:pt x="15" y="928"/>
                    <a:pt x="191" y="1065"/>
                  </a:cubicBezTo>
                  <a:cubicBezTo>
                    <a:pt x="263" y="1120"/>
                    <a:pt x="362" y="1151"/>
                    <a:pt x="460" y="1151"/>
                  </a:cubicBezTo>
                  <a:cubicBezTo>
                    <a:pt x="566" y="1151"/>
                    <a:pt x="670" y="1114"/>
                    <a:pt x="738" y="1030"/>
                  </a:cubicBezTo>
                  <a:cubicBezTo>
                    <a:pt x="767" y="995"/>
                    <a:pt x="798" y="964"/>
                    <a:pt x="831" y="933"/>
                  </a:cubicBezTo>
                  <a:lnTo>
                    <a:pt x="831" y="933"/>
                  </a:lnTo>
                  <a:cubicBezTo>
                    <a:pt x="848" y="923"/>
                    <a:pt x="867" y="907"/>
                    <a:pt x="883" y="898"/>
                  </a:cubicBezTo>
                  <a:cubicBezTo>
                    <a:pt x="922" y="877"/>
                    <a:pt x="963" y="864"/>
                    <a:pt x="1001" y="844"/>
                  </a:cubicBezTo>
                  <a:cubicBezTo>
                    <a:pt x="1097" y="793"/>
                    <a:pt x="1150" y="704"/>
                    <a:pt x="1207" y="619"/>
                  </a:cubicBezTo>
                  <a:cubicBezTo>
                    <a:pt x="1324" y="448"/>
                    <a:pt x="1243" y="182"/>
                    <a:pt x="1068" y="87"/>
                  </a:cubicBezTo>
                  <a:cubicBezTo>
                    <a:pt x="976" y="36"/>
                    <a:pt x="873" y="0"/>
                    <a:pt x="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013;p69"/>
            <p:cNvSpPr/>
            <p:nvPr/>
          </p:nvSpPr>
          <p:spPr>
            <a:xfrm>
              <a:off x="5716375" y="4657175"/>
              <a:ext cx="26900" cy="27850"/>
            </a:xfrm>
            <a:custGeom>
              <a:avLst/>
              <a:gdLst/>
              <a:ahLst/>
              <a:cxnLst/>
              <a:rect l="l" t="t" r="r" b="b"/>
              <a:pathLst>
                <a:path w="1076" h="1114" extrusionOk="0">
                  <a:moveTo>
                    <a:pt x="721" y="902"/>
                  </a:moveTo>
                  <a:cubicBezTo>
                    <a:pt x="716" y="909"/>
                    <a:pt x="711" y="914"/>
                    <a:pt x="708" y="918"/>
                  </a:cubicBezTo>
                  <a:lnTo>
                    <a:pt x="708" y="918"/>
                  </a:lnTo>
                  <a:cubicBezTo>
                    <a:pt x="712" y="913"/>
                    <a:pt x="716" y="908"/>
                    <a:pt x="721" y="902"/>
                  </a:cubicBezTo>
                  <a:close/>
                  <a:moveTo>
                    <a:pt x="643" y="0"/>
                  </a:moveTo>
                  <a:cubicBezTo>
                    <a:pt x="565" y="0"/>
                    <a:pt x="487" y="20"/>
                    <a:pt x="418" y="61"/>
                  </a:cubicBezTo>
                  <a:cubicBezTo>
                    <a:pt x="319" y="118"/>
                    <a:pt x="242" y="215"/>
                    <a:pt x="175" y="307"/>
                  </a:cubicBezTo>
                  <a:cubicBezTo>
                    <a:pt x="122" y="379"/>
                    <a:pt x="83" y="451"/>
                    <a:pt x="53" y="536"/>
                  </a:cubicBezTo>
                  <a:cubicBezTo>
                    <a:pt x="42" y="570"/>
                    <a:pt x="31" y="602"/>
                    <a:pt x="25" y="637"/>
                  </a:cubicBezTo>
                  <a:cubicBezTo>
                    <a:pt x="0" y="753"/>
                    <a:pt x="24" y="832"/>
                    <a:pt x="68" y="941"/>
                  </a:cubicBezTo>
                  <a:cubicBezTo>
                    <a:pt x="99" y="1013"/>
                    <a:pt x="207" y="1086"/>
                    <a:pt x="282" y="1103"/>
                  </a:cubicBezTo>
                  <a:cubicBezTo>
                    <a:pt x="311" y="1111"/>
                    <a:pt x="338" y="1114"/>
                    <a:pt x="365" y="1114"/>
                  </a:cubicBezTo>
                  <a:cubicBezTo>
                    <a:pt x="428" y="1114"/>
                    <a:pt x="488" y="1096"/>
                    <a:pt x="552" y="1067"/>
                  </a:cubicBezTo>
                  <a:cubicBezTo>
                    <a:pt x="618" y="1038"/>
                    <a:pt x="651" y="991"/>
                    <a:pt x="691" y="939"/>
                  </a:cubicBezTo>
                  <a:lnTo>
                    <a:pt x="691" y="939"/>
                  </a:lnTo>
                  <a:cubicBezTo>
                    <a:pt x="693" y="939"/>
                    <a:pt x="726" y="901"/>
                    <a:pt x="736" y="891"/>
                  </a:cubicBezTo>
                  <a:cubicBezTo>
                    <a:pt x="756" y="870"/>
                    <a:pt x="777" y="850"/>
                    <a:pt x="798" y="829"/>
                  </a:cubicBezTo>
                  <a:lnTo>
                    <a:pt x="798" y="829"/>
                  </a:lnTo>
                  <a:cubicBezTo>
                    <a:pt x="807" y="824"/>
                    <a:pt x="816" y="819"/>
                    <a:pt x="826" y="813"/>
                  </a:cubicBezTo>
                  <a:cubicBezTo>
                    <a:pt x="972" y="719"/>
                    <a:pt x="1075" y="586"/>
                    <a:pt x="1072" y="403"/>
                  </a:cubicBezTo>
                  <a:cubicBezTo>
                    <a:pt x="1070" y="261"/>
                    <a:pt x="1011" y="148"/>
                    <a:pt x="890" y="71"/>
                  </a:cubicBezTo>
                  <a:cubicBezTo>
                    <a:pt x="816" y="24"/>
                    <a:pt x="729" y="0"/>
                    <a:pt x="6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014;p69"/>
            <p:cNvSpPr/>
            <p:nvPr/>
          </p:nvSpPr>
          <p:spPr>
            <a:xfrm>
              <a:off x="5749675" y="4676725"/>
              <a:ext cx="25550" cy="21675"/>
            </a:xfrm>
            <a:custGeom>
              <a:avLst/>
              <a:gdLst/>
              <a:ahLst/>
              <a:cxnLst/>
              <a:rect l="l" t="t" r="r" b="b"/>
              <a:pathLst>
                <a:path w="1022" h="867" extrusionOk="0">
                  <a:moveTo>
                    <a:pt x="516" y="0"/>
                  </a:moveTo>
                  <a:cubicBezTo>
                    <a:pt x="508" y="0"/>
                    <a:pt x="500" y="0"/>
                    <a:pt x="493" y="1"/>
                  </a:cubicBezTo>
                  <a:cubicBezTo>
                    <a:pt x="425" y="6"/>
                    <a:pt x="362" y="15"/>
                    <a:pt x="300" y="41"/>
                  </a:cubicBezTo>
                  <a:cubicBezTo>
                    <a:pt x="267" y="56"/>
                    <a:pt x="235" y="68"/>
                    <a:pt x="203" y="82"/>
                  </a:cubicBezTo>
                  <a:cubicBezTo>
                    <a:pt x="76" y="138"/>
                    <a:pt x="2" y="301"/>
                    <a:pt x="2" y="432"/>
                  </a:cubicBezTo>
                  <a:cubicBezTo>
                    <a:pt x="1" y="564"/>
                    <a:pt x="74" y="727"/>
                    <a:pt x="200" y="783"/>
                  </a:cubicBezTo>
                  <a:cubicBezTo>
                    <a:pt x="215" y="789"/>
                    <a:pt x="231" y="798"/>
                    <a:pt x="246" y="804"/>
                  </a:cubicBezTo>
                  <a:cubicBezTo>
                    <a:pt x="313" y="842"/>
                    <a:pt x="385" y="861"/>
                    <a:pt x="463" y="861"/>
                  </a:cubicBezTo>
                  <a:cubicBezTo>
                    <a:pt x="472" y="862"/>
                    <a:pt x="482" y="865"/>
                    <a:pt x="492" y="866"/>
                  </a:cubicBezTo>
                  <a:cubicBezTo>
                    <a:pt x="500" y="866"/>
                    <a:pt x="508" y="866"/>
                    <a:pt x="516" y="866"/>
                  </a:cubicBezTo>
                  <a:cubicBezTo>
                    <a:pt x="580" y="866"/>
                    <a:pt x="645" y="850"/>
                    <a:pt x="709" y="837"/>
                  </a:cubicBezTo>
                  <a:lnTo>
                    <a:pt x="810" y="794"/>
                  </a:lnTo>
                  <a:cubicBezTo>
                    <a:pt x="858" y="769"/>
                    <a:pt x="897" y="733"/>
                    <a:pt x="926" y="686"/>
                  </a:cubicBezTo>
                  <a:cubicBezTo>
                    <a:pt x="981" y="615"/>
                    <a:pt x="1021" y="524"/>
                    <a:pt x="1017" y="433"/>
                  </a:cubicBezTo>
                  <a:cubicBezTo>
                    <a:pt x="1013" y="358"/>
                    <a:pt x="995" y="287"/>
                    <a:pt x="960" y="221"/>
                  </a:cubicBezTo>
                  <a:cubicBezTo>
                    <a:pt x="916" y="138"/>
                    <a:pt x="805" y="47"/>
                    <a:pt x="710" y="30"/>
                  </a:cubicBezTo>
                  <a:cubicBezTo>
                    <a:pt x="647" y="18"/>
                    <a:pt x="581"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015;p69"/>
            <p:cNvSpPr/>
            <p:nvPr/>
          </p:nvSpPr>
          <p:spPr>
            <a:xfrm>
              <a:off x="5766650" y="4601275"/>
              <a:ext cx="39900" cy="23550"/>
            </a:xfrm>
            <a:custGeom>
              <a:avLst/>
              <a:gdLst/>
              <a:ahLst/>
              <a:cxnLst/>
              <a:rect l="l" t="t" r="r" b="b"/>
              <a:pathLst>
                <a:path w="1596" h="942" extrusionOk="0">
                  <a:moveTo>
                    <a:pt x="986" y="0"/>
                  </a:moveTo>
                  <a:cubicBezTo>
                    <a:pt x="672" y="0"/>
                    <a:pt x="337" y="194"/>
                    <a:pt x="159" y="432"/>
                  </a:cubicBezTo>
                  <a:cubicBezTo>
                    <a:pt x="0" y="645"/>
                    <a:pt x="217" y="940"/>
                    <a:pt x="451" y="941"/>
                  </a:cubicBezTo>
                  <a:cubicBezTo>
                    <a:pt x="606" y="941"/>
                    <a:pt x="751" y="891"/>
                    <a:pt x="901" y="859"/>
                  </a:cubicBezTo>
                  <a:cubicBezTo>
                    <a:pt x="966" y="844"/>
                    <a:pt x="1030" y="833"/>
                    <a:pt x="1091" y="812"/>
                  </a:cubicBezTo>
                  <a:cubicBezTo>
                    <a:pt x="1199" y="776"/>
                    <a:pt x="1275" y="716"/>
                    <a:pt x="1362" y="648"/>
                  </a:cubicBezTo>
                  <a:cubicBezTo>
                    <a:pt x="1595" y="464"/>
                    <a:pt x="1435" y="111"/>
                    <a:pt x="1200" y="33"/>
                  </a:cubicBezTo>
                  <a:cubicBezTo>
                    <a:pt x="1131" y="11"/>
                    <a:pt x="1059"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016;p69"/>
            <p:cNvSpPr/>
            <p:nvPr/>
          </p:nvSpPr>
          <p:spPr>
            <a:xfrm>
              <a:off x="5861425" y="4615000"/>
              <a:ext cx="30575" cy="16625"/>
            </a:xfrm>
            <a:custGeom>
              <a:avLst/>
              <a:gdLst/>
              <a:ahLst/>
              <a:cxnLst/>
              <a:rect l="l" t="t" r="r" b="b"/>
              <a:pathLst>
                <a:path w="1223" h="665" extrusionOk="0">
                  <a:moveTo>
                    <a:pt x="706" y="1"/>
                  </a:moveTo>
                  <a:cubicBezTo>
                    <a:pt x="620" y="1"/>
                    <a:pt x="533" y="17"/>
                    <a:pt x="446" y="46"/>
                  </a:cubicBezTo>
                  <a:cubicBezTo>
                    <a:pt x="291" y="98"/>
                    <a:pt x="134" y="168"/>
                    <a:pt x="48" y="312"/>
                  </a:cubicBezTo>
                  <a:cubicBezTo>
                    <a:pt x="1" y="389"/>
                    <a:pt x="37" y="476"/>
                    <a:pt x="104" y="526"/>
                  </a:cubicBezTo>
                  <a:cubicBezTo>
                    <a:pt x="218" y="610"/>
                    <a:pt x="364" y="624"/>
                    <a:pt x="500" y="646"/>
                  </a:cubicBezTo>
                  <a:cubicBezTo>
                    <a:pt x="573" y="657"/>
                    <a:pt x="639" y="665"/>
                    <a:pt x="702" y="665"/>
                  </a:cubicBezTo>
                  <a:cubicBezTo>
                    <a:pt x="809" y="665"/>
                    <a:pt x="908" y="644"/>
                    <a:pt x="1022" y="588"/>
                  </a:cubicBezTo>
                  <a:cubicBezTo>
                    <a:pt x="1223" y="488"/>
                    <a:pt x="1197" y="193"/>
                    <a:pt x="1022" y="88"/>
                  </a:cubicBezTo>
                  <a:cubicBezTo>
                    <a:pt x="920" y="27"/>
                    <a:pt x="814"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017;p69"/>
            <p:cNvSpPr/>
            <p:nvPr/>
          </p:nvSpPr>
          <p:spPr>
            <a:xfrm>
              <a:off x="5872650" y="4648175"/>
              <a:ext cx="36575" cy="22925"/>
            </a:xfrm>
            <a:custGeom>
              <a:avLst/>
              <a:gdLst/>
              <a:ahLst/>
              <a:cxnLst/>
              <a:rect l="l" t="t" r="r" b="b"/>
              <a:pathLst>
                <a:path w="1463" h="917" extrusionOk="0">
                  <a:moveTo>
                    <a:pt x="953" y="1"/>
                  </a:moveTo>
                  <a:cubicBezTo>
                    <a:pt x="899" y="1"/>
                    <a:pt x="846" y="6"/>
                    <a:pt x="787" y="19"/>
                  </a:cubicBezTo>
                  <a:cubicBezTo>
                    <a:pt x="725" y="31"/>
                    <a:pt x="662" y="46"/>
                    <a:pt x="602" y="63"/>
                  </a:cubicBezTo>
                  <a:cubicBezTo>
                    <a:pt x="443" y="105"/>
                    <a:pt x="299" y="150"/>
                    <a:pt x="173" y="260"/>
                  </a:cubicBezTo>
                  <a:cubicBezTo>
                    <a:pt x="1" y="406"/>
                    <a:pt x="47" y="723"/>
                    <a:pt x="245" y="827"/>
                  </a:cubicBezTo>
                  <a:cubicBezTo>
                    <a:pt x="385" y="900"/>
                    <a:pt x="536" y="907"/>
                    <a:pt x="691" y="912"/>
                  </a:cubicBezTo>
                  <a:cubicBezTo>
                    <a:pt x="746" y="914"/>
                    <a:pt x="804" y="917"/>
                    <a:pt x="862" y="917"/>
                  </a:cubicBezTo>
                  <a:cubicBezTo>
                    <a:pt x="952" y="917"/>
                    <a:pt x="1044" y="909"/>
                    <a:pt x="1123" y="878"/>
                  </a:cubicBezTo>
                  <a:cubicBezTo>
                    <a:pt x="1302" y="807"/>
                    <a:pt x="1462" y="655"/>
                    <a:pt x="1452" y="446"/>
                  </a:cubicBezTo>
                  <a:cubicBezTo>
                    <a:pt x="1444" y="267"/>
                    <a:pt x="1320" y="41"/>
                    <a:pt x="1123" y="14"/>
                  </a:cubicBezTo>
                  <a:cubicBezTo>
                    <a:pt x="1062" y="6"/>
                    <a:pt x="1007"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018;p69"/>
            <p:cNvSpPr/>
            <p:nvPr/>
          </p:nvSpPr>
          <p:spPr>
            <a:xfrm>
              <a:off x="5948500" y="4655675"/>
              <a:ext cx="27625" cy="20925"/>
            </a:xfrm>
            <a:custGeom>
              <a:avLst/>
              <a:gdLst/>
              <a:ahLst/>
              <a:cxnLst/>
              <a:rect l="l" t="t" r="r" b="b"/>
              <a:pathLst>
                <a:path w="1105" h="837" extrusionOk="0">
                  <a:moveTo>
                    <a:pt x="516" y="0"/>
                  </a:moveTo>
                  <a:cubicBezTo>
                    <a:pt x="409" y="0"/>
                    <a:pt x="287" y="22"/>
                    <a:pt x="206" y="80"/>
                  </a:cubicBezTo>
                  <a:cubicBezTo>
                    <a:pt x="51" y="189"/>
                    <a:pt x="1" y="404"/>
                    <a:pt x="146" y="549"/>
                  </a:cubicBezTo>
                  <a:cubicBezTo>
                    <a:pt x="184" y="586"/>
                    <a:pt x="228" y="616"/>
                    <a:pt x="273" y="642"/>
                  </a:cubicBezTo>
                  <a:cubicBezTo>
                    <a:pt x="286" y="650"/>
                    <a:pt x="292" y="653"/>
                    <a:pt x="292" y="653"/>
                  </a:cubicBezTo>
                  <a:cubicBezTo>
                    <a:pt x="293" y="653"/>
                    <a:pt x="280" y="644"/>
                    <a:pt x="267" y="633"/>
                  </a:cubicBezTo>
                  <a:lnTo>
                    <a:pt x="267" y="633"/>
                  </a:lnTo>
                  <a:cubicBezTo>
                    <a:pt x="289" y="651"/>
                    <a:pt x="376" y="705"/>
                    <a:pt x="367" y="705"/>
                  </a:cubicBezTo>
                  <a:cubicBezTo>
                    <a:pt x="365" y="705"/>
                    <a:pt x="359" y="702"/>
                    <a:pt x="346" y="697"/>
                  </a:cubicBezTo>
                  <a:cubicBezTo>
                    <a:pt x="337" y="692"/>
                    <a:pt x="332" y="690"/>
                    <a:pt x="331" y="690"/>
                  </a:cubicBezTo>
                  <a:lnTo>
                    <a:pt x="331" y="690"/>
                  </a:lnTo>
                  <a:cubicBezTo>
                    <a:pt x="323" y="690"/>
                    <a:pt x="390" y="734"/>
                    <a:pt x="390" y="734"/>
                  </a:cubicBezTo>
                  <a:cubicBezTo>
                    <a:pt x="433" y="767"/>
                    <a:pt x="453" y="781"/>
                    <a:pt x="504" y="803"/>
                  </a:cubicBezTo>
                  <a:cubicBezTo>
                    <a:pt x="561" y="827"/>
                    <a:pt x="620" y="837"/>
                    <a:pt x="680" y="837"/>
                  </a:cubicBezTo>
                  <a:cubicBezTo>
                    <a:pt x="723" y="837"/>
                    <a:pt x="766" y="832"/>
                    <a:pt x="809" y="823"/>
                  </a:cubicBezTo>
                  <a:cubicBezTo>
                    <a:pt x="1020" y="781"/>
                    <a:pt x="1105" y="549"/>
                    <a:pt x="1071" y="363"/>
                  </a:cubicBezTo>
                  <a:cubicBezTo>
                    <a:pt x="1026" y="127"/>
                    <a:pt x="797" y="22"/>
                    <a:pt x="582" y="3"/>
                  </a:cubicBezTo>
                  <a:cubicBezTo>
                    <a:pt x="561" y="1"/>
                    <a:pt x="539" y="0"/>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019;p69"/>
            <p:cNvSpPr/>
            <p:nvPr/>
          </p:nvSpPr>
          <p:spPr>
            <a:xfrm>
              <a:off x="5744350" y="4829100"/>
              <a:ext cx="36450" cy="25050"/>
            </a:xfrm>
            <a:custGeom>
              <a:avLst/>
              <a:gdLst/>
              <a:ahLst/>
              <a:cxnLst/>
              <a:rect l="l" t="t" r="r" b="b"/>
              <a:pathLst>
                <a:path w="1458" h="1002" extrusionOk="0">
                  <a:moveTo>
                    <a:pt x="405" y="0"/>
                  </a:moveTo>
                  <a:cubicBezTo>
                    <a:pt x="200" y="0"/>
                    <a:pt x="0" y="69"/>
                    <a:pt x="35" y="322"/>
                  </a:cubicBezTo>
                  <a:cubicBezTo>
                    <a:pt x="60" y="516"/>
                    <a:pt x="308" y="595"/>
                    <a:pt x="448" y="691"/>
                  </a:cubicBezTo>
                  <a:cubicBezTo>
                    <a:pt x="618" y="807"/>
                    <a:pt x="752" y="941"/>
                    <a:pt x="957" y="992"/>
                  </a:cubicBezTo>
                  <a:cubicBezTo>
                    <a:pt x="982" y="999"/>
                    <a:pt x="1008" y="1002"/>
                    <a:pt x="1035" y="1002"/>
                  </a:cubicBezTo>
                  <a:cubicBezTo>
                    <a:pt x="1245" y="1002"/>
                    <a:pt x="1458" y="801"/>
                    <a:pt x="1373" y="577"/>
                  </a:cubicBezTo>
                  <a:cubicBezTo>
                    <a:pt x="1308" y="407"/>
                    <a:pt x="1232" y="295"/>
                    <a:pt x="1075" y="201"/>
                  </a:cubicBezTo>
                  <a:cubicBezTo>
                    <a:pt x="949" y="125"/>
                    <a:pt x="810" y="68"/>
                    <a:pt x="668" y="33"/>
                  </a:cubicBezTo>
                  <a:cubicBezTo>
                    <a:pt x="594" y="15"/>
                    <a:pt x="499" y="0"/>
                    <a:pt x="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020;p69"/>
            <p:cNvSpPr/>
            <p:nvPr/>
          </p:nvSpPr>
          <p:spPr>
            <a:xfrm>
              <a:off x="5773275" y="4782450"/>
              <a:ext cx="26325" cy="20625"/>
            </a:xfrm>
            <a:custGeom>
              <a:avLst/>
              <a:gdLst/>
              <a:ahLst/>
              <a:cxnLst/>
              <a:rect l="l" t="t" r="r" b="b"/>
              <a:pathLst>
                <a:path w="1053" h="825" extrusionOk="0">
                  <a:moveTo>
                    <a:pt x="517" y="0"/>
                  </a:moveTo>
                  <a:cubicBezTo>
                    <a:pt x="499" y="0"/>
                    <a:pt x="482" y="1"/>
                    <a:pt x="465" y="2"/>
                  </a:cubicBezTo>
                  <a:cubicBezTo>
                    <a:pt x="351" y="12"/>
                    <a:pt x="252" y="45"/>
                    <a:pt x="162" y="115"/>
                  </a:cubicBezTo>
                  <a:cubicBezTo>
                    <a:pt x="96" y="165"/>
                    <a:pt x="47" y="224"/>
                    <a:pt x="24" y="306"/>
                  </a:cubicBezTo>
                  <a:cubicBezTo>
                    <a:pt x="1" y="383"/>
                    <a:pt x="2" y="497"/>
                    <a:pt x="55" y="567"/>
                  </a:cubicBezTo>
                  <a:cubicBezTo>
                    <a:pt x="95" y="620"/>
                    <a:pt x="127" y="660"/>
                    <a:pt x="182" y="696"/>
                  </a:cubicBezTo>
                  <a:cubicBezTo>
                    <a:pt x="223" y="722"/>
                    <a:pt x="265" y="729"/>
                    <a:pt x="307" y="743"/>
                  </a:cubicBezTo>
                  <a:cubicBezTo>
                    <a:pt x="329" y="750"/>
                    <a:pt x="352" y="757"/>
                    <a:pt x="374" y="765"/>
                  </a:cubicBezTo>
                  <a:lnTo>
                    <a:pt x="374" y="765"/>
                  </a:lnTo>
                  <a:cubicBezTo>
                    <a:pt x="407" y="781"/>
                    <a:pt x="442" y="798"/>
                    <a:pt x="479" y="806"/>
                  </a:cubicBezTo>
                  <a:cubicBezTo>
                    <a:pt x="536" y="821"/>
                    <a:pt x="583" y="818"/>
                    <a:pt x="637" y="825"/>
                  </a:cubicBezTo>
                  <a:cubicBezTo>
                    <a:pt x="631" y="824"/>
                    <a:pt x="626" y="823"/>
                    <a:pt x="620" y="822"/>
                  </a:cubicBezTo>
                  <a:lnTo>
                    <a:pt x="620" y="822"/>
                  </a:lnTo>
                  <a:cubicBezTo>
                    <a:pt x="629" y="823"/>
                    <a:pt x="639" y="823"/>
                    <a:pt x="648" y="823"/>
                  </a:cubicBezTo>
                  <a:cubicBezTo>
                    <a:pt x="763" y="823"/>
                    <a:pt x="868" y="781"/>
                    <a:pt x="945" y="682"/>
                  </a:cubicBezTo>
                  <a:cubicBezTo>
                    <a:pt x="1034" y="567"/>
                    <a:pt x="1052" y="397"/>
                    <a:pt x="975" y="269"/>
                  </a:cubicBezTo>
                  <a:cubicBezTo>
                    <a:pt x="923" y="184"/>
                    <a:pt x="861" y="111"/>
                    <a:pt x="773" y="62"/>
                  </a:cubicBezTo>
                  <a:cubicBezTo>
                    <a:pt x="695" y="20"/>
                    <a:pt x="605"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021;p69"/>
            <p:cNvSpPr/>
            <p:nvPr/>
          </p:nvSpPr>
          <p:spPr>
            <a:xfrm>
              <a:off x="5806650" y="4747900"/>
              <a:ext cx="22575" cy="20125"/>
            </a:xfrm>
            <a:custGeom>
              <a:avLst/>
              <a:gdLst/>
              <a:ahLst/>
              <a:cxnLst/>
              <a:rect l="l" t="t" r="r" b="b"/>
              <a:pathLst>
                <a:path w="903" h="805" extrusionOk="0">
                  <a:moveTo>
                    <a:pt x="444" y="0"/>
                  </a:moveTo>
                  <a:cubicBezTo>
                    <a:pt x="425" y="0"/>
                    <a:pt x="410" y="3"/>
                    <a:pt x="384" y="7"/>
                  </a:cubicBezTo>
                  <a:cubicBezTo>
                    <a:pt x="380" y="6"/>
                    <a:pt x="377" y="6"/>
                    <a:pt x="373" y="6"/>
                  </a:cubicBezTo>
                  <a:cubicBezTo>
                    <a:pt x="355" y="6"/>
                    <a:pt x="338" y="10"/>
                    <a:pt x="322" y="17"/>
                  </a:cubicBezTo>
                  <a:cubicBezTo>
                    <a:pt x="287" y="30"/>
                    <a:pt x="253" y="45"/>
                    <a:pt x="219" y="60"/>
                  </a:cubicBezTo>
                  <a:cubicBezTo>
                    <a:pt x="209" y="65"/>
                    <a:pt x="198" y="69"/>
                    <a:pt x="188" y="75"/>
                  </a:cubicBezTo>
                  <a:cubicBezTo>
                    <a:pt x="131" y="108"/>
                    <a:pt x="86" y="153"/>
                    <a:pt x="52" y="211"/>
                  </a:cubicBezTo>
                  <a:cubicBezTo>
                    <a:pt x="17" y="270"/>
                    <a:pt x="1" y="333"/>
                    <a:pt x="1" y="403"/>
                  </a:cubicBezTo>
                  <a:cubicBezTo>
                    <a:pt x="1" y="471"/>
                    <a:pt x="18" y="535"/>
                    <a:pt x="52" y="595"/>
                  </a:cubicBezTo>
                  <a:cubicBezTo>
                    <a:pt x="84" y="651"/>
                    <a:pt x="129" y="695"/>
                    <a:pt x="186" y="730"/>
                  </a:cubicBezTo>
                  <a:cubicBezTo>
                    <a:pt x="196" y="735"/>
                    <a:pt x="207" y="739"/>
                    <a:pt x="217" y="744"/>
                  </a:cubicBezTo>
                  <a:cubicBezTo>
                    <a:pt x="250" y="760"/>
                    <a:pt x="285" y="774"/>
                    <a:pt x="320" y="788"/>
                  </a:cubicBezTo>
                  <a:cubicBezTo>
                    <a:pt x="336" y="795"/>
                    <a:pt x="353" y="799"/>
                    <a:pt x="371" y="799"/>
                  </a:cubicBezTo>
                  <a:cubicBezTo>
                    <a:pt x="374" y="799"/>
                    <a:pt x="378" y="798"/>
                    <a:pt x="382" y="798"/>
                  </a:cubicBezTo>
                  <a:cubicBezTo>
                    <a:pt x="408" y="802"/>
                    <a:pt x="423" y="804"/>
                    <a:pt x="442" y="804"/>
                  </a:cubicBezTo>
                  <a:cubicBezTo>
                    <a:pt x="448" y="804"/>
                    <a:pt x="456" y="804"/>
                    <a:pt x="464" y="803"/>
                  </a:cubicBezTo>
                  <a:lnTo>
                    <a:pt x="502" y="800"/>
                  </a:lnTo>
                  <a:cubicBezTo>
                    <a:pt x="507" y="800"/>
                    <a:pt x="511" y="800"/>
                    <a:pt x="515" y="800"/>
                  </a:cubicBezTo>
                  <a:cubicBezTo>
                    <a:pt x="565" y="800"/>
                    <a:pt x="612" y="789"/>
                    <a:pt x="656" y="765"/>
                  </a:cubicBezTo>
                  <a:cubicBezTo>
                    <a:pt x="704" y="750"/>
                    <a:pt x="748" y="721"/>
                    <a:pt x="784" y="683"/>
                  </a:cubicBezTo>
                  <a:cubicBezTo>
                    <a:pt x="822" y="646"/>
                    <a:pt x="849" y="604"/>
                    <a:pt x="866" y="555"/>
                  </a:cubicBezTo>
                  <a:cubicBezTo>
                    <a:pt x="890" y="507"/>
                    <a:pt x="902" y="457"/>
                    <a:pt x="900" y="401"/>
                  </a:cubicBezTo>
                  <a:cubicBezTo>
                    <a:pt x="895" y="298"/>
                    <a:pt x="862" y="193"/>
                    <a:pt x="785" y="121"/>
                  </a:cubicBezTo>
                  <a:cubicBezTo>
                    <a:pt x="758" y="100"/>
                    <a:pt x="730" y="80"/>
                    <a:pt x="704" y="59"/>
                  </a:cubicBezTo>
                  <a:cubicBezTo>
                    <a:pt x="643" y="23"/>
                    <a:pt x="576" y="4"/>
                    <a:pt x="506" y="4"/>
                  </a:cubicBezTo>
                  <a:lnTo>
                    <a:pt x="466" y="1"/>
                  </a:lnTo>
                  <a:cubicBezTo>
                    <a:pt x="458" y="1"/>
                    <a:pt x="451"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022;p69"/>
            <p:cNvSpPr/>
            <p:nvPr/>
          </p:nvSpPr>
          <p:spPr>
            <a:xfrm>
              <a:off x="5976425" y="4718125"/>
              <a:ext cx="44200" cy="21900"/>
            </a:xfrm>
            <a:custGeom>
              <a:avLst/>
              <a:gdLst/>
              <a:ahLst/>
              <a:cxnLst/>
              <a:rect l="l" t="t" r="r" b="b"/>
              <a:pathLst>
                <a:path w="1768" h="876" extrusionOk="0">
                  <a:moveTo>
                    <a:pt x="1033" y="5"/>
                  </a:moveTo>
                  <a:cubicBezTo>
                    <a:pt x="971" y="5"/>
                    <a:pt x="909" y="8"/>
                    <a:pt x="848" y="8"/>
                  </a:cubicBezTo>
                  <a:cubicBezTo>
                    <a:pt x="635" y="9"/>
                    <a:pt x="437" y="0"/>
                    <a:pt x="244" y="103"/>
                  </a:cubicBezTo>
                  <a:cubicBezTo>
                    <a:pt x="1" y="234"/>
                    <a:pt x="48" y="551"/>
                    <a:pt x="244" y="690"/>
                  </a:cubicBezTo>
                  <a:cubicBezTo>
                    <a:pt x="409" y="808"/>
                    <a:pt x="614" y="812"/>
                    <a:pt x="809" y="839"/>
                  </a:cubicBezTo>
                  <a:cubicBezTo>
                    <a:pt x="931" y="856"/>
                    <a:pt x="1043" y="875"/>
                    <a:pt x="1152" y="875"/>
                  </a:cubicBezTo>
                  <a:cubicBezTo>
                    <a:pt x="1261" y="875"/>
                    <a:pt x="1368" y="856"/>
                    <a:pt x="1482" y="798"/>
                  </a:cubicBezTo>
                  <a:cubicBezTo>
                    <a:pt x="1767" y="652"/>
                    <a:pt x="1712" y="271"/>
                    <a:pt x="1482" y="112"/>
                  </a:cubicBezTo>
                  <a:cubicBezTo>
                    <a:pt x="1349" y="20"/>
                    <a:pt x="1192" y="5"/>
                    <a:pt x="1033"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023;p69"/>
            <p:cNvSpPr/>
            <p:nvPr/>
          </p:nvSpPr>
          <p:spPr>
            <a:xfrm>
              <a:off x="5998175" y="4690950"/>
              <a:ext cx="23375" cy="19200"/>
            </a:xfrm>
            <a:custGeom>
              <a:avLst/>
              <a:gdLst/>
              <a:ahLst/>
              <a:cxnLst/>
              <a:rect l="l" t="t" r="r" b="b"/>
              <a:pathLst>
                <a:path w="935" h="768" extrusionOk="0">
                  <a:moveTo>
                    <a:pt x="300" y="715"/>
                  </a:moveTo>
                  <a:cubicBezTo>
                    <a:pt x="314" y="717"/>
                    <a:pt x="329" y="719"/>
                    <a:pt x="343" y="721"/>
                  </a:cubicBezTo>
                  <a:lnTo>
                    <a:pt x="343" y="721"/>
                  </a:lnTo>
                  <a:cubicBezTo>
                    <a:pt x="346" y="722"/>
                    <a:pt x="348" y="722"/>
                    <a:pt x="350" y="723"/>
                  </a:cubicBezTo>
                  <a:lnTo>
                    <a:pt x="350" y="723"/>
                  </a:lnTo>
                  <a:cubicBezTo>
                    <a:pt x="333" y="720"/>
                    <a:pt x="316" y="718"/>
                    <a:pt x="300" y="715"/>
                  </a:cubicBezTo>
                  <a:close/>
                  <a:moveTo>
                    <a:pt x="512" y="0"/>
                  </a:moveTo>
                  <a:cubicBezTo>
                    <a:pt x="450" y="0"/>
                    <a:pt x="388" y="10"/>
                    <a:pt x="336" y="28"/>
                  </a:cubicBezTo>
                  <a:cubicBezTo>
                    <a:pt x="223" y="64"/>
                    <a:pt x="120" y="138"/>
                    <a:pt x="59" y="241"/>
                  </a:cubicBezTo>
                  <a:cubicBezTo>
                    <a:pt x="26" y="298"/>
                    <a:pt x="1" y="360"/>
                    <a:pt x="4" y="430"/>
                  </a:cubicBezTo>
                  <a:cubicBezTo>
                    <a:pt x="8" y="524"/>
                    <a:pt x="54" y="642"/>
                    <a:pt x="150" y="688"/>
                  </a:cubicBezTo>
                  <a:cubicBezTo>
                    <a:pt x="206" y="715"/>
                    <a:pt x="257" y="731"/>
                    <a:pt x="317" y="731"/>
                  </a:cubicBezTo>
                  <a:cubicBezTo>
                    <a:pt x="332" y="731"/>
                    <a:pt x="347" y="730"/>
                    <a:pt x="362" y="728"/>
                  </a:cubicBezTo>
                  <a:lnTo>
                    <a:pt x="362" y="728"/>
                  </a:lnTo>
                  <a:cubicBezTo>
                    <a:pt x="362" y="728"/>
                    <a:pt x="362" y="728"/>
                    <a:pt x="362" y="728"/>
                  </a:cubicBezTo>
                  <a:cubicBezTo>
                    <a:pt x="362" y="728"/>
                    <a:pt x="363" y="728"/>
                    <a:pt x="364" y="728"/>
                  </a:cubicBezTo>
                  <a:lnTo>
                    <a:pt x="364" y="728"/>
                  </a:lnTo>
                  <a:cubicBezTo>
                    <a:pt x="366" y="728"/>
                    <a:pt x="368" y="728"/>
                    <a:pt x="371" y="728"/>
                  </a:cubicBezTo>
                  <a:lnTo>
                    <a:pt x="371" y="728"/>
                  </a:lnTo>
                  <a:cubicBezTo>
                    <a:pt x="423" y="751"/>
                    <a:pt x="473" y="767"/>
                    <a:pt x="535" y="768"/>
                  </a:cubicBezTo>
                  <a:cubicBezTo>
                    <a:pt x="538" y="768"/>
                    <a:pt x="541" y="768"/>
                    <a:pt x="545" y="768"/>
                  </a:cubicBezTo>
                  <a:cubicBezTo>
                    <a:pt x="597" y="768"/>
                    <a:pt x="638" y="757"/>
                    <a:pt x="681" y="741"/>
                  </a:cubicBezTo>
                  <a:lnTo>
                    <a:pt x="681" y="741"/>
                  </a:lnTo>
                  <a:cubicBezTo>
                    <a:pt x="675" y="744"/>
                    <a:pt x="668" y="747"/>
                    <a:pt x="661" y="750"/>
                  </a:cubicBezTo>
                  <a:cubicBezTo>
                    <a:pt x="672" y="746"/>
                    <a:pt x="681" y="744"/>
                    <a:pt x="691" y="742"/>
                  </a:cubicBezTo>
                  <a:cubicBezTo>
                    <a:pt x="828" y="716"/>
                    <a:pt x="934" y="560"/>
                    <a:pt x="931" y="425"/>
                  </a:cubicBezTo>
                  <a:cubicBezTo>
                    <a:pt x="929" y="272"/>
                    <a:pt x="858" y="138"/>
                    <a:pt x="728" y="54"/>
                  </a:cubicBezTo>
                  <a:cubicBezTo>
                    <a:pt x="669" y="16"/>
                    <a:pt x="590" y="0"/>
                    <a:pt x="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024;p69"/>
            <p:cNvSpPr/>
            <p:nvPr/>
          </p:nvSpPr>
          <p:spPr>
            <a:xfrm>
              <a:off x="6028450" y="4781300"/>
              <a:ext cx="39975" cy="22650"/>
            </a:xfrm>
            <a:custGeom>
              <a:avLst/>
              <a:gdLst/>
              <a:ahLst/>
              <a:cxnLst/>
              <a:rect l="l" t="t" r="r" b="b"/>
              <a:pathLst>
                <a:path w="1599" h="906" extrusionOk="0">
                  <a:moveTo>
                    <a:pt x="424" y="0"/>
                  </a:moveTo>
                  <a:cubicBezTo>
                    <a:pt x="352" y="0"/>
                    <a:pt x="280" y="8"/>
                    <a:pt x="210" y="29"/>
                  </a:cubicBezTo>
                  <a:cubicBezTo>
                    <a:pt x="78" y="68"/>
                    <a:pt x="1" y="265"/>
                    <a:pt x="122" y="364"/>
                  </a:cubicBezTo>
                  <a:cubicBezTo>
                    <a:pt x="256" y="475"/>
                    <a:pt x="413" y="535"/>
                    <a:pt x="562" y="621"/>
                  </a:cubicBezTo>
                  <a:cubicBezTo>
                    <a:pt x="727" y="715"/>
                    <a:pt x="864" y="844"/>
                    <a:pt x="1052" y="893"/>
                  </a:cubicBezTo>
                  <a:cubicBezTo>
                    <a:pt x="1083" y="902"/>
                    <a:pt x="1114" y="905"/>
                    <a:pt x="1143" y="905"/>
                  </a:cubicBezTo>
                  <a:cubicBezTo>
                    <a:pt x="1428" y="905"/>
                    <a:pt x="1599" y="545"/>
                    <a:pt x="1387" y="319"/>
                  </a:cubicBezTo>
                  <a:cubicBezTo>
                    <a:pt x="1234" y="158"/>
                    <a:pt x="1013" y="99"/>
                    <a:pt x="801" y="53"/>
                  </a:cubicBezTo>
                  <a:cubicBezTo>
                    <a:pt x="678" y="26"/>
                    <a:pt x="551"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025;p69"/>
            <p:cNvSpPr/>
            <p:nvPr/>
          </p:nvSpPr>
          <p:spPr>
            <a:xfrm>
              <a:off x="6043075" y="4749550"/>
              <a:ext cx="27250" cy="20775"/>
            </a:xfrm>
            <a:custGeom>
              <a:avLst/>
              <a:gdLst/>
              <a:ahLst/>
              <a:cxnLst/>
              <a:rect l="l" t="t" r="r" b="b"/>
              <a:pathLst>
                <a:path w="1090" h="831" extrusionOk="0">
                  <a:moveTo>
                    <a:pt x="448" y="782"/>
                  </a:moveTo>
                  <a:lnTo>
                    <a:pt x="448" y="782"/>
                  </a:lnTo>
                  <a:cubicBezTo>
                    <a:pt x="450" y="782"/>
                    <a:pt x="452" y="783"/>
                    <a:pt x="453" y="784"/>
                  </a:cubicBezTo>
                  <a:cubicBezTo>
                    <a:pt x="452" y="783"/>
                    <a:pt x="450" y="782"/>
                    <a:pt x="448" y="782"/>
                  </a:cubicBezTo>
                  <a:close/>
                  <a:moveTo>
                    <a:pt x="544" y="813"/>
                  </a:moveTo>
                  <a:cubicBezTo>
                    <a:pt x="550" y="814"/>
                    <a:pt x="555" y="815"/>
                    <a:pt x="560" y="816"/>
                  </a:cubicBezTo>
                  <a:lnTo>
                    <a:pt x="560" y="816"/>
                  </a:lnTo>
                  <a:cubicBezTo>
                    <a:pt x="555" y="815"/>
                    <a:pt x="549" y="814"/>
                    <a:pt x="544" y="813"/>
                  </a:cubicBezTo>
                  <a:close/>
                  <a:moveTo>
                    <a:pt x="528" y="0"/>
                  </a:moveTo>
                  <a:cubicBezTo>
                    <a:pt x="484" y="0"/>
                    <a:pt x="439" y="5"/>
                    <a:pt x="397" y="15"/>
                  </a:cubicBezTo>
                  <a:cubicBezTo>
                    <a:pt x="309" y="35"/>
                    <a:pt x="216" y="77"/>
                    <a:pt x="150" y="139"/>
                  </a:cubicBezTo>
                  <a:cubicBezTo>
                    <a:pt x="10" y="278"/>
                    <a:pt x="1" y="490"/>
                    <a:pt x="134" y="637"/>
                  </a:cubicBezTo>
                  <a:cubicBezTo>
                    <a:pt x="205" y="716"/>
                    <a:pt x="307" y="735"/>
                    <a:pt x="404" y="766"/>
                  </a:cubicBezTo>
                  <a:lnTo>
                    <a:pt x="404" y="766"/>
                  </a:lnTo>
                  <a:cubicBezTo>
                    <a:pt x="421" y="775"/>
                    <a:pt x="439" y="783"/>
                    <a:pt x="457" y="791"/>
                  </a:cubicBezTo>
                  <a:cubicBezTo>
                    <a:pt x="501" y="809"/>
                    <a:pt x="546" y="817"/>
                    <a:pt x="591" y="822"/>
                  </a:cubicBezTo>
                  <a:lnTo>
                    <a:pt x="591" y="822"/>
                  </a:lnTo>
                  <a:cubicBezTo>
                    <a:pt x="620" y="828"/>
                    <a:pt x="648" y="831"/>
                    <a:pt x="676" y="831"/>
                  </a:cubicBezTo>
                  <a:cubicBezTo>
                    <a:pt x="792" y="831"/>
                    <a:pt x="901" y="782"/>
                    <a:pt x="976" y="685"/>
                  </a:cubicBezTo>
                  <a:cubicBezTo>
                    <a:pt x="1063" y="571"/>
                    <a:pt x="1089" y="391"/>
                    <a:pt x="1006" y="266"/>
                  </a:cubicBezTo>
                  <a:cubicBezTo>
                    <a:pt x="928" y="153"/>
                    <a:pt x="842" y="55"/>
                    <a:pt x="702" y="21"/>
                  </a:cubicBezTo>
                  <a:cubicBezTo>
                    <a:pt x="646" y="8"/>
                    <a:pt x="587" y="0"/>
                    <a:pt x="5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026;p69"/>
            <p:cNvSpPr/>
            <p:nvPr/>
          </p:nvSpPr>
          <p:spPr>
            <a:xfrm>
              <a:off x="5625525" y="4878750"/>
              <a:ext cx="32600" cy="22725"/>
            </a:xfrm>
            <a:custGeom>
              <a:avLst/>
              <a:gdLst/>
              <a:ahLst/>
              <a:cxnLst/>
              <a:rect l="l" t="t" r="r" b="b"/>
              <a:pathLst>
                <a:path w="1304" h="909" extrusionOk="0">
                  <a:moveTo>
                    <a:pt x="409" y="1"/>
                  </a:moveTo>
                  <a:cubicBezTo>
                    <a:pt x="305" y="1"/>
                    <a:pt x="205" y="22"/>
                    <a:pt x="120" y="70"/>
                  </a:cubicBezTo>
                  <a:cubicBezTo>
                    <a:pt x="1" y="137"/>
                    <a:pt x="3" y="283"/>
                    <a:pt x="80" y="377"/>
                  </a:cubicBezTo>
                  <a:cubicBezTo>
                    <a:pt x="168" y="485"/>
                    <a:pt x="300" y="536"/>
                    <a:pt x="408" y="621"/>
                  </a:cubicBezTo>
                  <a:cubicBezTo>
                    <a:pt x="534" y="719"/>
                    <a:pt x="623" y="814"/>
                    <a:pt x="774" y="877"/>
                  </a:cubicBezTo>
                  <a:cubicBezTo>
                    <a:pt x="825" y="898"/>
                    <a:pt x="876" y="908"/>
                    <a:pt x="924" y="908"/>
                  </a:cubicBezTo>
                  <a:cubicBezTo>
                    <a:pt x="1145" y="908"/>
                    <a:pt x="1304" y="697"/>
                    <a:pt x="1196" y="454"/>
                  </a:cubicBezTo>
                  <a:cubicBezTo>
                    <a:pt x="1081" y="198"/>
                    <a:pt x="724" y="1"/>
                    <a:pt x="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027;p69"/>
            <p:cNvSpPr/>
            <p:nvPr/>
          </p:nvSpPr>
          <p:spPr>
            <a:xfrm>
              <a:off x="5587375" y="4911550"/>
              <a:ext cx="22900" cy="21250"/>
            </a:xfrm>
            <a:custGeom>
              <a:avLst/>
              <a:gdLst/>
              <a:ahLst/>
              <a:cxnLst/>
              <a:rect l="l" t="t" r="r" b="b"/>
              <a:pathLst>
                <a:path w="916" h="850" extrusionOk="0">
                  <a:moveTo>
                    <a:pt x="294" y="0"/>
                  </a:moveTo>
                  <a:cubicBezTo>
                    <a:pt x="201" y="0"/>
                    <a:pt x="110" y="35"/>
                    <a:pt x="59" y="126"/>
                  </a:cubicBezTo>
                  <a:cubicBezTo>
                    <a:pt x="0" y="234"/>
                    <a:pt x="21" y="346"/>
                    <a:pt x="64" y="454"/>
                  </a:cubicBezTo>
                  <a:cubicBezTo>
                    <a:pt x="85" y="506"/>
                    <a:pt x="104" y="554"/>
                    <a:pt x="137" y="599"/>
                  </a:cubicBezTo>
                  <a:cubicBezTo>
                    <a:pt x="174" y="651"/>
                    <a:pt x="214" y="698"/>
                    <a:pt x="258" y="745"/>
                  </a:cubicBezTo>
                  <a:cubicBezTo>
                    <a:pt x="324" y="814"/>
                    <a:pt x="420" y="850"/>
                    <a:pt x="516" y="850"/>
                  </a:cubicBezTo>
                  <a:cubicBezTo>
                    <a:pt x="610" y="850"/>
                    <a:pt x="705" y="815"/>
                    <a:pt x="769" y="745"/>
                  </a:cubicBezTo>
                  <a:cubicBezTo>
                    <a:pt x="899" y="603"/>
                    <a:pt x="916" y="372"/>
                    <a:pt x="769" y="233"/>
                  </a:cubicBezTo>
                  <a:cubicBezTo>
                    <a:pt x="723" y="189"/>
                    <a:pt x="676" y="150"/>
                    <a:pt x="624" y="112"/>
                  </a:cubicBezTo>
                  <a:cubicBezTo>
                    <a:pt x="575" y="76"/>
                    <a:pt x="518" y="57"/>
                    <a:pt x="461" y="33"/>
                  </a:cubicBezTo>
                  <a:cubicBezTo>
                    <a:pt x="410" y="13"/>
                    <a:pt x="351" y="0"/>
                    <a:pt x="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028;p69"/>
            <p:cNvSpPr/>
            <p:nvPr/>
          </p:nvSpPr>
          <p:spPr>
            <a:xfrm>
              <a:off x="5664800" y="4857250"/>
              <a:ext cx="26100" cy="23100"/>
            </a:xfrm>
            <a:custGeom>
              <a:avLst/>
              <a:gdLst/>
              <a:ahLst/>
              <a:cxnLst/>
              <a:rect l="l" t="t" r="r" b="b"/>
              <a:pathLst>
                <a:path w="1044" h="924" extrusionOk="0">
                  <a:moveTo>
                    <a:pt x="389" y="1"/>
                  </a:moveTo>
                  <a:cubicBezTo>
                    <a:pt x="351" y="1"/>
                    <a:pt x="312" y="6"/>
                    <a:pt x="274" y="18"/>
                  </a:cubicBezTo>
                  <a:cubicBezTo>
                    <a:pt x="167" y="50"/>
                    <a:pt x="88" y="121"/>
                    <a:pt x="45" y="222"/>
                  </a:cubicBezTo>
                  <a:cubicBezTo>
                    <a:pt x="6" y="318"/>
                    <a:pt x="0" y="448"/>
                    <a:pt x="64" y="538"/>
                  </a:cubicBezTo>
                  <a:cubicBezTo>
                    <a:pt x="85" y="566"/>
                    <a:pt x="105" y="598"/>
                    <a:pt x="130" y="622"/>
                  </a:cubicBezTo>
                  <a:cubicBezTo>
                    <a:pt x="146" y="638"/>
                    <a:pt x="165" y="650"/>
                    <a:pt x="184" y="663"/>
                  </a:cubicBezTo>
                  <a:lnTo>
                    <a:pt x="184" y="663"/>
                  </a:lnTo>
                  <a:cubicBezTo>
                    <a:pt x="185" y="664"/>
                    <a:pt x="185" y="664"/>
                    <a:pt x="186" y="665"/>
                  </a:cubicBezTo>
                  <a:cubicBezTo>
                    <a:pt x="195" y="677"/>
                    <a:pt x="207" y="687"/>
                    <a:pt x="218" y="698"/>
                  </a:cubicBezTo>
                  <a:cubicBezTo>
                    <a:pt x="255" y="736"/>
                    <a:pt x="292" y="772"/>
                    <a:pt x="328" y="811"/>
                  </a:cubicBezTo>
                  <a:cubicBezTo>
                    <a:pt x="401" y="887"/>
                    <a:pt x="502" y="924"/>
                    <a:pt x="602" y="924"/>
                  </a:cubicBezTo>
                  <a:cubicBezTo>
                    <a:pt x="689" y="924"/>
                    <a:pt x="777" y="896"/>
                    <a:pt x="846" y="842"/>
                  </a:cubicBezTo>
                  <a:cubicBezTo>
                    <a:pt x="1003" y="720"/>
                    <a:pt x="1043" y="507"/>
                    <a:pt x="948" y="333"/>
                  </a:cubicBezTo>
                  <a:cubicBezTo>
                    <a:pt x="882" y="213"/>
                    <a:pt x="780" y="119"/>
                    <a:pt x="655" y="65"/>
                  </a:cubicBezTo>
                  <a:cubicBezTo>
                    <a:pt x="571" y="29"/>
                    <a:pt x="480" y="1"/>
                    <a:pt x="3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029;p69"/>
            <p:cNvSpPr/>
            <p:nvPr/>
          </p:nvSpPr>
          <p:spPr>
            <a:xfrm>
              <a:off x="5707975" y="4928525"/>
              <a:ext cx="24725" cy="26600"/>
            </a:xfrm>
            <a:custGeom>
              <a:avLst/>
              <a:gdLst/>
              <a:ahLst/>
              <a:cxnLst/>
              <a:rect l="l" t="t" r="r" b="b"/>
              <a:pathLst>
                <a:path w="989" h="1064" extrusionOk="0">
                  <a:moveTo>
                    <a:pt x="160" y="573"/>
                  </a:moveTo>
                  <a:cubicBezTo>
                    <a:pt x="160" y="573"/>
                    <a:pt x="160" y="573"/>
                    <a:pt x="161" y="574"/>
                  </a:cubicBezTo>
                  <a:lnTo>
                    <a:pt x="161" y="574"/>
                  </a:lnTo>
                  <a:cubicBezTo>
                    <a:pt x="161" y="575"/>
                    <a:pt x="161" y="576"/>
                    <a:pt x="161" y="576"/>
                  </a:cubicBezTo>
                  <a:lnTo>
                    <a:pt x="161" y="576"/>
                  </a:lnTo>
                  <a:cubicBezTo>
                    <a:pt x="161" y="576"/>
                    <a:pt x="161" y="576"/>
                    <a:pt x="160" y="576"/>
                  </a:cubicBezTo>
                  <a:lnTo>
                    <a:pt x="160" y="576"/>
                  </a:lnTo>
                  <a:cubicBezTo>
                    <a:pt x="160" y="575"/>
                    <a:pt x="160" y="574"/>
                    <a:pt x="160" y="573"/>
                  </a:cubicBezTo>
                  <a:close/>
                  <a:moveTo>
                    <a:pt x="165" y="603"/>
                  </a:moveTo>
                  <a:cubicBezTo>
                    <a:pt x="165" y="604"/>
                    <a:pt x="165" y="604"/>
                    <a:pt x="165" y="604"/>
                  </a:cubicBezTo>
                  <a:cubicBezTo>
                    <a:pt x="165" y="604"/>
                    <a:pt x="165" y="604"/>
                    <a:pt x="165" y="603"/>
                  </a:cubicBezTo>
                  <a:close/>
                  <a:moveTo>
                    <a:pt x="302" y="1"/>
                  </a:moveTo>
                  <a:cubicBezTo>
                    <a:pt x="153" y="1"/>
                    <a:pt x="16" y="69"/>
                    <a:pt x="5" y="249"/>
                  </a:cubicBezTo>
                  <a:cubicBezTo>
                    <a:pt x="1" y="310"/>
                    <a:pt x="26" y="369"/>
                    <a:pt x="58" y="420"/>
                  </a:cubicBezTo>
                  <a:cubicBezTo>
                    <a:pt x="70" y="439"/>
                    <a:pt x="84" y="457"/>
                    <a:pt x="97" y="476"/>
                  </a:cubicBezTo>
                  <a:cubicBezTo>
                    <a:pt x="108" y="489"/>
                    <a:pt x="119" y="503"/>
                    <a:pt x="129" y="517"/>
                  </a:cubicBezTo>
                  <a:lnTo>
                    <a:pt x="129" y="517"/>
                  </a:lnTo>
                  <a:cubicBezTo>
                    <a:pt x="130" y="519"/>
                    <a:pt x="132" y="521"/>
                    <a:pt x="133" y="523"/>
                  </a:cubicBezTo>
                  <a:cubicBezTo>
                    <a:pt x="134" y="526"/>
                    <a:pt x="141" y="539"/>
                    <a:pt x="148" y="551"/>
                  </a:cubicBezTo>
                  <a:lnTo>
                    <a:pt x="148" y="551"/>
                  </a:lnTo>
                  <a:cubicBezTo>
                    <a:pt x="147" y="547"/>
                    <a:pt x="147" y="544"/>
                    <a:pt x="148" y="544"/>
                  </a:cubicBezTo>
                  <a:lnTo>
                    <a:pt x="148" y="544"/>
                  </a:lnTo>
                  <a:cubicBezTo>
                    <a:pt x="148" y="544"/>
                    <a:pt x="150" y="548"/>
                    <a:pt x="154" y="561"/>
                  </a:cubicBezTo>
                  <a:lnTo>
                    <a:pt x="154" y="561"/>
                  </a:lnTo>
                  <a:cubicBezTo>
                    <a:pt x="152" y="558"/>
                    <a:pt x="150" y="555"/>
                    <a:pt x="148" y="551"/>
                  </a:cubicBezTo>
                  <a:lnTo>
                    <a:pt x="148" y="551"/>
                  </a:lnTo>
                  <a:cubicBezTo>
                    <a:pt x="150" y="558"/>
                    <a:pt x="152" y="566"/>
                    <a:pt x="156" y="571"/>
                  </a:cubicBezTo>
                  <a:lnTo>
                    <a:pt x="156" y="571"/>
                  </a:lnTo>
                  <a:cubicBezTo>
                    <a:pt x="156" y="571"/>
                    <a:pt x="156" y="570"/>
                    <a:pt x="156" y="570"/>
                  </a:cubicBezTo>
                  <a:lnTo>
                    <a:pt x="156" y="570"/>
                  </a:lnTo>
                  <a:cubicBezTo>
                    <a:pt x="155" y="567"/>
                    <a:pt x="154" y="564"/>
                    <a:pt x="154" y="561"/>
                  </a:cubicBezTo>
                  <a:lnTo>
                    <a:pt x="154" y="561"/>
                  </a:lnTo>
                  <a:cubicBezTo>
                    <a:pt x="155" y="563"/>
                    <a:pt x="156" y="565"/>
                    <a:pt x="157" y="567"/>
                  </a:cubicBezTo>
                  <a:lnTo>
                    <a:pt x="157" y="567"/>
                  </a:lnTo>
                  <a:cubicBezTo>
                    <a:pt x="156" y="568"/>
                    <a:pt x="156" y="569"/>
                    <a:pt x="156" y="570"/>
                  </a:cubicBezTo>
                  <a:lnTo>
                    <a:pt x="156" y="570"/>
                  </a:lnTo>
                  <a:cubicBezTo>
                    <a:pt x="156" y="571"/>
                    <a:pt x="156" y="572"/>
                    <a:pt x="157" y="573"/>
                  </a:cubicBezTo>
                  <a:lnTo>
                    <a:pt x="157" y="573"/>
                  </a:lnTo>
                  <a:cubicBezTo>
                    <a:pt x="156" y="572"/>
                    <a:pt x="156" y="572"/>
                    <a:pt x="156" y="571"/>
                  </a:cubicBezTo>
                  <a:lnTo>
                    <a:pt x="156" y="571"/>
                  </a:lnTo>
                  <a:cubicBezTo>
                    <a:pt x="95" y="828"/>
                    <a:pt x="307" y="1063"/>
                    <a:pt x="557" y="1063"/>
                  </a:cubicBezTo>
                  <a:cubicBezTo>
                    <a:pt x="574" y="1063"/>
                    <a:pt x="592" y="1062"/>
                    <a:pt x="610" y="1060"/>
                  </a:cubicBezTo>
                  <a:cubicBezTo>
                    <a:pt x="734" y="1044"/>
                    <a:pt x="842" y="977"/>
                    <a:pt x="908" y="865"/>
                  </a:cubicBezTo>
                  <a:cubicBezTo>
                    <a:pt x="989" y="730"/>
                    <a:pt x="970" y="590"/>
                    <a:pt x="908" y="453"/>
                  </a:cubicBezTo>
                  <a:cubicBezTo>
                    <a:pt x="836" y="295"/>
                    <a:pt x="723" y="158"/>
                    <a:pt x="569" y="71"/>
                  </a:cubicBezTo>
                  <a:cubicBezTo>
                    <a:pt x="495" y="28"/>
                    <a:pt x="396" y="1"/>
                    <a:pt x="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030;p69"/>
            <p:cNvSpPr/>
            <p:nvPr/>
          </p:nvSpPr>
          <p:spPr>
            <a:xfrm>
              <a:off x="5710050" y="4850450"/>
              <a:ext cx="20675" cy="18050"/>
            </a:xfrm>
            <a:custGeom>
              <a:avLst/>
              <a:gdLst/>
              <a:ahLst/>
              <a:cxnLst/>
              <a:rect l="l" t="t" r="r" b="b"/>
              <a:pathLst>
                <a:path w="827" h="722" extrusionOk="0">
                  <a:moveTo>
                    <a:pt x="46" y="150"/>
                  </a:moveTo>
                  <a:cubicBezTo>
                    <a:pt x="46" y="150"/>
                    <a:pt x="43" y="158"/>
                    <a:pt x="36" y="175"/>
                  </a:cubicBezTo>
                  <a:lnTo>
                    <a:pt x="36" y="175"/>
                  </a:lnTo>
                  <a:cubicBezTo>
                    <a:pt x="36" y="174"/>
                    <a:pt x="37" y="173"/>
                    <a:pt x="37" y="172"/>
                  </a:cubicBezTo>
                  <a:cubicBezTo>
                    <a:pt x="43" y="157"/>
                    <a:pt x="46" y="150"/>
                    <a:pt x="46" y="150"/>
                  </a:cubicBezTo>
                  <a:close/>
                  <a:moveTo>
                    <a:pt x="34" y="180"/>
                  </a:moveTo>
                  <a:cubicBezTo>
                    <a:pt x="33" y="183"/>
                    <a:pt x="32" y="185"/>
                    <a:pt x="31" y="188"/>
                  </a:cubicBezTo>
                  <a:cubicBezTo>
                    <a:pt x="32" y="185"/>
                    <a:pt x="33" y="183"/>
                    <a:pt x="34" y="180"/>
                  </a:cubicBezTo>
                  <a:close/>
                  <a:moveTo>
                    <a:pt x="339" y="0"/>
                  </a:moveTo>
                  <a:cubicBezTo>
                    <a:pt x="212" y="0"/>
                    <a:pt x="84" y="58"/>
                    <a:pt x="34" y="180"/>
                  </a:cubicBezTo>
                  <a:lnTo>
                    <a:pt x="34" y="180"/>
                  </a:lnTo>
                  <a:cubicBezTo>
                    <a:pt x="34" y="179"/>
                    <a:pt x="35" y="177"/>
                    <a:pt x="36" y="175"/>
                  </a:cubicBezTo>
                  <a:lnTo>
                    <a:pt x="36" y="175"/>
                  </a:lnTo>
                  <a:cubicBezTo>
                    <a:pt x="31" y="188"/>
                    <a:pt x="28" y="194"/>
                    <a:pt x="28" y="194"/>
                  </a:cubicBezTo>
                  <a:cubicBezTo>
                    <a:pt x="28" y="194"/>
                    <a:pt x="29" y="192"/>
                    <a:pt x="31" y="188"/>
                  </a:cubicBezTo>
                  <a:lnTo>
                    <a:pt x="31" y="188"/>
                  </a:lnTo>
                  <a:cubicBezTo>
                    <a:pt x="4" y="253"/>
                    <a:pt x="1" y="317"/>
                    <a:pt x="15" y="385"/>
                  </a:cubicBezTo>
                  <a:cubicBezTo>
                    <a:pt x="32" y="461"/>
                    <a:pt x="79" y="528"/>
                    <a:pt x="133" y="581"/>
                  </a:cubicBezTo>
                  <a:cubicBezTo>
                    <a:pt x="189" y="638"/>
                    <a:pt x="253" y="682"/>
                    <a:pt x="331" y="708"/>
                  </a:cubicBezTo>
                  <a:cubicBezTo>
                    <a:pt x="362" y="718"/>
                    <a:pt x="393" y="722"/>
                    <a:pt x="424" y="722"/>
                  </a:cubicBezTo>
                  <a:cubicBezTo>
                    <a:pt x="474" y="722"/>
                    <a:pt x="523" y="712"/>
                    <a:pt x="574" y="704"/>
                  </a:cubicBezTo>
                  <a:cubicBezTo>
                    <a:pt x="727" y="678"/>
                    <a:pt x="826" y="480"/>
                    <a:pt x="780" y="341"/>
                  </a:cubicBezTo>
                  <a:cubicBezTo>
                    <a:pt x="754" y="262"/>
                    <a:pt x="728" y="191"/>
                    <a:pt x="667" y="132"/>
                  </a:cubicBezTo>
                  <a:cubicBezTo>
                    <a:pt x="606" y="72"/>
                    <a:pt x="521" y="33"/>
                    <a:pt x="438" y="12"/>
                  </a:cubicBezTo>
                  <a:cubicBezTo>
                    <a:pt x="406" y="4"/>
                    <a:pt x="372"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031;p69"/>
            <p:cNvSpPr/>
            <p:nvPr/>
          </p:nvSpPr>
          <p:spPr>
            <a:xfrm>
              <a:off x="5626275" y="4828050"/>
              <a:ext cx="16125" cy="15925"/>
            </a:xfrm>
            <a:custGeom>
              <a:avLst/>
              <a:gdLst/>
              <a:ahLst/>
              <a:cxnLst/>
              <a:rect l="l" t="t" r="r" b="b"/>
              <a:pathLst>
                <a:path w="645" h="637" extrusionOk="0">
                  <a:moveTo>
                    <a:pt x="322" y="0"/>
                  </a:moveTo>
                  <a:cubicBezTo>
                    <a:pt x="241" y="0"/>
                    <a:pt x="155" y="35"/>
                    <a:pt x="96" y="93"/>
                  </a:cubicBezTo>
                  <a:cubicBezTo>
                    <a:pt x="42" y="148"/>
                    <a:pt x="1" y="238"/>
                    <a:pt x="4" y="318"/>
                  </a:cubicBezTo>
                  <a:cubicBezTo>
                    <a:pt x="12" y="491"/>
                    <a:pt x="143" y="636"/>
                    <a:pt x="322" y="636"/>
                  </a:cubicBezTo>
                  <a:cubicBezTo>
                    <a:pt x="404" y="636"/>
                    <a:pt x="490" y="600"/>
                    <a:pt x="548" y="544"/>
                  </a:cubicBezTo>
                  <a:cubicBezTo>
                    <a:pt x="602" y="488"/>
                    <a:pt x="645" y="398"/>
                    <a:pt x="641" y="318"/>
                  </a:cubicBezTo>
                  <a:cubicBezTo>
                    <a:pt x="632" y="146"/>
                    <a:pt x="501" y="0"/>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032;p69"/>
            <p:cNvSpPr/>
            <p:nvPr/>
          </p:nvSpPr>
          <p:spPr>
            <a:xfrm>
              <a:off x="5591100" y="4796900"/>
              <a:ext cx="20750" cy="18325"/>
            </a:xfrm>
            <a:custGeom>
              <a:avLst/>
              <a:gdLst/>
              <a:ahLst/>
              <a:cxnLst/>
              <a:rect l="l" t="t" r="r" b="b"/>
              <a:pathLst>
                <a:path w="830" h="733" extrusionOk="0">
                  <a:moveTo>
                    <a:pt x="415" y="1"/>
                  </a:moveTo>
                  <a:cubicBezTo>
                    <a:pt x="398" y="1"/>
                    <a:pt x="381" y="2"/>
                    <a:pt x="364" y="5"/>
                  </a:cubicBezTo>
                  <a:cubicBezTo>
                    <a:pt x="286" y="14"/>
                    <a:pt x="206" y="47"/>
                    <a:pt x="152" y="106"/>
                  </a:cubicBezTo>
                  <a:cubicBezTo>
                    <a:pt x="96" y="167"/>
                    <a:pt x="61" y="224"/>
                    <a:pt x="34" y="304"/>
                  </a:cubicBezTo>
                  <a:cubicBezTo>
                    <a:pt x="1" y="398"/>
                    <a:pt x="33" y="547"/>
                    <a:pt x="114" y="611"/>
                  </a:cubicBezTo>
                  <a:cubicBezTo>
                    <a:pt x="179" y="662"/>
                    <a:pt x="230" y="698"/>
                    <a:pt x="313" y="721"/>
                  </a:cubicBezTo>
                  <a:cubicBezTo>
                    <a:pt x="344" y="729"/>
                    <a:pt x="376" y="733"/>
                    <a:pt x="407" y="733"/>
                  </a:cubicBezTo>
                  <a:cubicBezTo>
                    <a:pt x="536" y="733"/>
                    <a:pt x="661" y="665"/>
                    <a:pt x="730" y="552"/>
                  </a:cubicBezTo>
                  <a:cubicBezTo>
                    <a:pt x="731" y="549"/>
                    <a:pt x="733" y="547"/>
                    <a:pt x="735" y="544"/>
                  </a:cubicBezTo>
                  <a:cubicBezTo>
                    <a:pt x="829" y="386"/>
                    <a:pt x="778" y="136"/>
                    <a:pt x="606" y="52"/>
                  </a:cubicBezTo>
                  <a:lnTo>
                    <a:pt x="598" y="48"/>
                  </a:lnTo>
                  <a:cubicBezTo>
                    <a:pt x="538" y="19"/>
                    <a:pt x="479"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033;p69"/>
            <p:cNvSpPr/>
            <p:nvPr/>
          </p:nvSpPr>
          <p:spPr>
            <a:xfrm>
              <a:off x="5218225" y="4736225"/>
              <a:ext cx="18625" cy="18450"/>
            </a:xfrm>
            <a:custGeom>
              <a:avLst/>
              <a:gdLst/>
              <a:ahLst/>
              <a:cxnLst/>
              <a:rect l="l" t="t" r="r" b="b"/>
              <a:pathLst>
                <a:path w="745" h="738" extrusionOk="0">
                  <a:moveTo>
                    <a:pt x="372" y="1"/>
                  </a:moveTo>
                  <a:cubicBezTo>
                    <a:pt x="355" y="1"/>
                    <a:pt x="339" y="3"/>
                    <a:pt x="323" y="8"/>
                  </a:cubicBezTo>
                  <a:cubicBezTo>
                    <a:pt x="289" y="8"/>
                    <a:pt x="258" y="17"/>
                    <a:pt x="229" y="32"/>
                  </a:cubicBezTo>
                  <a:cubicBezTo>
                    <a:pt x="200" y="42"/>
                    <a:pt x="172" y="57"/>
                    <a:pt x="149" y="80"/>
                  </a:cubicBezTo>
                  <a:cubicBezTo>
                    <a:pt x="109" y="106"/>
                    <a:pt x="77" y="141"/>
                    <a:pt x="55" y="183"/>
                  </a:cubicBezTo>
                  <a:cubicBezTo>
                    <a:pt x="53" y="186"/>
                    <a:pt x="52" y="187"/>
                    <a:pt x="50" y="190"/>
                  </a:cubicBezTo>
                  <a:cubicBezTo>
                    <a:pt x="17" y="245"/>
                    <a:pt x="2" y="305"/>
                    <a:pt x="1" y="368"/>
                  </a:cubicBezTo>
                  <a:cubicBezTo>
                    <a:pt x="2" y="433"/>
                    <a:pt x="17" y="492"/>
                    <a:pt x="50" y="548"/>
                  </a:cubicBezTo>
                  <a:cubicBezTo>
                    <a:pt x="51" y="551"/>
                    <a:pt x="52" y="552"/>
                    <a:pt x="55" y="554"/>
                  </a:cubicBezTo>
                  <a:cubicBezTo>
                    <a:pt x="74" y="579"/>
                    <a:pt x="93" y="603"/>
                    <a:pt x="113" y="629"/>
                  </a:cubicBezTo>
                  <a:cubicBezTo>
                    <a:pt x="138" y="649"/>
                    <a:pt x="161" y="667"/>
                    <a:pt x="187" y="687"/>
                  </a:cubicBezTo>
                  <a:cubicBezTo>
                    <a:pt x="217" y="700"/>
                    <a:pt x="246" y="712"/>
                    <a:pt x="275" y="724"/>
                  </a:cubicBezTo>
                  <a:cubicBezTo>
                    <a:pt x="304" y="733"/>
                    <a:pt x="333" y="738"/>
                    <a:pt x="363" y="738"/>
                  </a:cubicBezTo>
                  <a:cubicBezTo>
                    <a:pt x="382" y="738"/>
                    <a:pt x="402" y="736"/>
                    <a:pt x="422" y="731"/>
                  </a:cubicBezTo>
                  <a:cubicBezTo>
                    <a:pt x="455" y="731"/>
                    <a:pt x="486" y="722"/>
                    <a:pt x="515" y="706"/>
                  </a:cubicBezTo>
                  <a:cubicBezTo>
                    <a:pt x="546" y="697"/>
                    <a:pt x="573" y="682"/>
                    <a:pt x="595" y="659"/>
                  </a:cubicBezTo>
                  <a:cubicBezTo>
                    <a:pt x="623" y="642"/>
                    <a:pt x="645" y="620"/>
                    <a:pt x="661" y="593"/>
                  </a:cubicBezTo>
                  <a:cubicBezTo>
                    <a:pt x="693" y="557"/>
                    <a:pt x="716" y="516"/>
                    <a:pt x="727" y="467"/>
                  </a:cubicBezTo>
                  <a:cubicBezTo>
                    <a:pt x="745" y="419"/>
                    <a:pt x="745" y="322"/>
                    <a:pt x="727" y="272"/>
                  </a:cubicBezTo>
                  <a:cubicBezTo>
                    <a:pt x="715" y="243"/>
                    <a:pt x="702" y="214"/>
                    <a:pt x="690" y="184"/>
                  </a:cubicBezTo>
                  <a:cubicBezTo>
                    <a:pt x="671" y="160"/>
                    <a:pt x="651" y="135"/>
                    <a:pt x="632" y="110"/>
                  </a:cubicBezTo>
                  <a:cubicBezTo>
                    <a:pt x="608" y="90"/>
                    <a:pt x="583" y="71"/>
                    <a:pt x="557" y="52"/>
                  </a:cubicBezTo>
                  <a:cubicBezTo>
                    <a:pt x="515" y="24"/>
                    <a:pt x="470" y="11"/>
                    <a:pt x="421" y="8"/>
                  </a:cubicBezTo>
                  <a:cubicBezTo>
                    <a:pt x="405" y="3"/>
                    <a:pt x="388" y="1"/>
                    <a:pt x="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034;p69"/>
            <p:cNvSpPr/>
            <p:nvPr/>
          </p:nvSpPr>
          <p:spPr>
            <a:xfrm>
              <a:off x="5973075" y="4897500"/>
              <a:ext cx="28100" cy="23475"/>
            </a:xfrm>
            <a:custGeom>
              <a:avLst/>
              <a:gdLst/>
              <a:ahLst/>
              <a:cxnLst/>
              <a:rect l="l" t="t" r="r" b="b"/>
              <a:pathLst>
                <a:path w="1124" h="939" extrusionOk="0">
                  <a:moveTo>
                    <a:pt x="309" y="0"/>
                  </a:moveTo>
                  <a:cubicBezTo>
                    <a:pt x="237" y="0"/>
                    <a:pt x="171" y="29"/>
                    <a:pt x="120" y="111"/>
                  </a:cubicBezTo>
                  <a:cubicBezTo>
                    <a:pt x="1" y="306"/>
                    <a:pt x="197" y="508"/>
                    <a:pt x="310" y="650"/>
                  </a:cubicBezTo>
                  <a:cubicBezTo>
                    <a:pt x="359" y="711"/>
                    <a:pt x="409" y="776"/>
                    <a:pt x="467" y="830"/>
                  </a:cubicBezTo>
                  <a:cubicBezTo>
                    <a:pt x="548" y="906"/>
                    <a:pt x="643" y="939"/>
                    <a:pt x="741" y="939"/>
                  </a:cubicBezTo>
                  <a:cubicBezTo>
                    <a:pt x="813" y="939"/>
                    <a:pt x="888" y="921"/>
                    <a:pt x="959" y="888"/>
                  </a:cubicBezTo>
                  <a:cubicBezTo>
                    <a:pt x="1061" y="841"/>
                    <a:pt x="1120" y="713"/>
                    <a:pt x="1121" y="606"/>
                  </a:cubicBezTo>
                  <a:cubicBezTo>
                    <a:pt x="1123" y="412"/>
                    <a:pt x="1005" y="274"/>
                    <a:pt x="833" y="206"/>
                  </a:cubicBezTo>
                  <a:cubicBezTo>
                    <a:pt x="834" y="206"/>
                    <a:pt x="776" y="183"/>
                    <a:pt x="770" y="181"/>
                  </a:cubicBezTo>
                  <a:lnTo>
                    <a:pt x="770" y="181"/>
                  </a:lnTo>
                  <a:cubicBezTo>
                    <a:pt x="735" y="166"/>
                    <a:pt x="701" y="149"/>
                    <a:pt x="667" y="132"/>
                  </a:cubicBezTo>
                  <a:cubicBezTo>
                    <a:pt x="562" y="80"/>
                    <a:pt x="428"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035;p69"/>
            <p:cNvSpPr/>
            <p:nvPr/>
          </p:nvSpPr>
          <p:spPr>
            <a:xfrm>
              <a:off x="6043275" y="4832975"/>
              <a:ext cx="32125" cy="23525"/>
            </a:xfrm>
            <a:custGeom>
              <a:avLst/>
              <a:gdLst/>
              <a:ahLst/>
              <a:cxnLst/>
              <a:rect l="l" t="t" r="r" b="b"/>
              <a:pathLst>
                <a:path w="1285" h="941" extrusionOk="0">
                  <a:moveTo>
                    <a:pt x="556" y="0"/>
                  </a:moveTo>
                  <a:cubicBezTo>
                    <a:pt x="495" y="0"/>
                    <a:pt x="435" y="7"/>
                    <a:pt x="377" y="23"/>
                  </a:cubicBezTo>
                  <a:cubicBezTo>
                    <a:pt x="77" y="105"/>
                    <a:pt x="0" y="474"/>
                    <a:pt x="201" y="693"/>
                  </a:cubicBezTo>
                  <a:cubicBezTo>
                    <a:pt x="318" y="821"/>
                    <a:pt x="512" y="896"/>
                    <a:pt x="677" y="930"/>
                  </a:cubicBezTo>
                  <a:cubicBezTo>
                    <a:pt x="711" y="937"/>
                    <a:pt x="747" y="941"/>
                    <a:pt x="782" y="941"/>
                  </a:cubicBezTo>
                  <a:cubicBezTo>
                    <a:pt x="980" y="941"/>
                    <a:pt x="1178" y="826"/>
                    <a:pt x="1227" y="619"/>
                  </a:cubicBezTo>
                  <a:cubicBezTo>
                    <a:pt x="1284" y="366"/>
                    <a:pt x="1149" y="157"/>
                    <a:pt x="914" y="69"/>
                  </a:cubicBezTo>
                  <a:cubicBezTo>
                    <a:pt x="804" y="28"/>
                    <a:pt x="679" y="0"/>
                    <a:pt x="5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036;p69"/>
            <p:cNvSpPr/>
            <p:nvPr/>
          </p:nvSpPr>
          <p:spPr>
            <a:xfrm>
              <a:off x="6036325" y="4882825"/>
              <a:ext cx="31625" cy="29050"/>
            </a:xfrm>
            <a:custGeom>
              <a:avLst/>
              <a:gdLst/>
              <a:ahLst/>
              <a:cxnLst/>
              <a:rect l="l" t="t" r="r" b="b"/>
              <a:pathLst>
                <a:path w="1265" h="1162" extrusionOk="0">
                  <a:moveTo>
                    <a:pt x="280" y="743"/>
                  </a:moveTo>
                  <a:cubicBezTo>
                    <a:pt x="282" y="743"/>
                    <a:pt x="284" y="744"/>
                    <a:pt x="285" y="744"/>
                  </a:cubicBezTo>
                  <a:lnTo>
                    <a:pt x="285" y="744"/>
                  </a:lnTo>
                  <a:cubicBezTo>
                    <a:pt x="287" y="747"/>
                    <a:pt x="290" y="750"/>
                    <a:pt x="293" y="755"/>
                  </a:cubicBezTo>
                  <a:lnTo>
                    <a:pt x="293" y="755"/>
                  </a:lnTo>
                  <a:cubicBezTo>
                    <a:pt x="293" y="756"/>
                    <a:pt x="294" y="757"/>
                    <a:pt x="294" y="758"/>
                  </a:cubicBezTo>
                  <a:lnTo>
                    <a:pt x="294" y="758"/>
                  </a:lnTo>
                  <a:cubicBezTo>
                    <a:pt x="288" y="751"/>
                    <a:pt x="283" y="745"/>
                    <a:pt x="280" y="743"/>
                  </a:cubicBezTo>
                  <a:close/>
                  <a:moveTo>
                    <a:pt x="307" y="782"/>
                  </a:moveTo>
                  <a:cubicBezTo>
                    <a:pt x="317" y="802"/>
                    <a:pt x="325" y="823"/>
                    <a:pt x="328" y="831"/>
                  </a:cubicBezTo>
                  <a:cubicBezTo>
                    <a:pt x="321" y="815"/>
                    <a:pt x="314" y="798"/>
                    <a:pt x="307" y="782"/>
                  </a:cubicBezTo>
                  <a:close/>
                  <a:moveTo>
                    <a:pt x="469" y="0"/>
                  </a:moveTo>
                  <a:cubicBezTo>
                    <a:pt x="378" y="0"/>
                    <a:pt x="322" y="27"/>
                    <a:pt x="242" y="63"/>
                  </a:cubicBezTo>
                  <a:cubicBezTo>
                    <a:pt x="69" y="138"/>
                    <a:pt x="1" y="422"/>
                    <a:pt x="109" y="569"/>
                  </a:cubicBezTo>
                  <a:cubicBezTo>
                    <a:pt x="151" y="628"/>
                    <a:pt x="197" y="690"/>
                    <a:pt x="259" y="730"/>
                  </a:cubicBezTo>
                  <a:lnTo>
                    <a:pt x="259" y="730"/>
                  </a:lnTo>
                  <a:cubicBezTo>
                    <a:pt x="266" y="736"/>
                    <a:pt x="273" y="743"/>
                    <a:pt x="280" y="750"/>
                  </a:cubicBezTo>
                  <a:cubicBezTo>
                    <a:pt x="285" y="755"/>
                    <a:pt x="291" y="761"/>
                    <a:pt x="296" y="767"/>
                  </a:cubicBezTo>
                  <a:lnTo>
                    <a:pt x="296" y="767"/>
                  </a:lnTo>
                  <a:cubicBezTo>
                    <a:pt x="301" y="785"/>
                    <a:pt x="305" y="804"/>
                    <a:pt x="311" y="822"/>
                  </a:cubicBezTo>
                  <a:cubicBezTo>
                    <a:pt x="352" y="937"/>
                    <a:pt x="415" y="1035"/>
                    <a:pt x="523" y="1098"/>
                  </a:cubicBezTo>
                  <a:cubicBezTo>
                    <a:pt x="591" y="1137"/>
                    <a:pt x="680" y="1161"/>
                    <a:pt x="765" y="1161"/>
                  </a:cubicBezTo>
                  <a:cubicBezTo>
                    <a:pt x="805" y="1161"/>
                    <a:pt x="844" y="1156"/>
                    <a:pt x="879" y="1144"/>
                  </a:cubicBezTo>
                  <a:cubicBezTo>
                    <a:pt x="1121" y="1066"/>
                    <a:pt x="1264" y="827"/>
                    <a:pt x="1202" y="576"/>
                  </a:cubicBezTo>
                  <a:cubicBezTo>
                    <a:pt x="1152" y="386"/>
                    <a:pt x="1005" y="226"/>
                    <a:pt x="845" y="118"/>
                  </a:cubicBezTo>
                  <a:cubicBezTo>
                    <a:pt x="781" y="75"/>
                    <a:pt x="708" y="46"/>
                    <a:pt x="634" y="26"/>
                  </a:cubicBezTo>
                  <a:cubicBezTo>
                    <a:pt x="584" y="13"/>
                    <a:pt x="512"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037;p69"/>
            <p:cNvSpPr/>
            <p:nvPr/>
          </p:nvSpPr>
          <p:spPr>
            <a:xfrm>
              <a:off x="6089325" y="4868150"/>
              <a:ext cx="19750" cy="19625"/>
            </a:xfrm>
            <a:custGeom>
              <a:avLst/>
              <a:gdLst/>
              <a:ahLst/>
              <a:cxnLst/>
              <a:rect l="l" t="t" r="r" b="b"/>
              <a:pathLst>
                <a:path w="790" h="785" extrusionOk="0">
                  <a:moveTo>
                    <a:pt x="396" y="1"/>
                  </a:moveTo>
                  <a:cubicBezTo>
                    <a:pt x="295" y="1"/>
                    <a:pt x="189" y="45"/>
                    <a:pt x="118" y="115"/>
                  </a:cubicBezTo>
                  <a:cubicBezTo>
                    <a:pt x="80" y="151"/>
                    <a:pt x="52" y="193"/>
                    <a:pt x="37" y="242"/>
                  </a:cubicBezTo>
                  <a:cubicBezTo>
                    <a:pt x="13" y="289"/>
                    <a:pt x="1" y="339"/>
                    <a:pt x="4" y="393"/>
                  </a:cubicBezTo>
                  <a:cubicBezTo>
                    <a:pt x="9" y="495"/>
                    <a:pt x="41" y="600"/>
                    <a:pt x="118" y="670"/>
                  </a:cubicBezTo>
                  <a:cubicBezTo>
                    <a:pt x="196" y="739"/>
                    <a:pt x="289" y="784"/>
                    <a:pt x="396" y="784"/>
                  </a:cubicBezTo>
                  <a:cubicBezTo>
                    <a:pt x="495" y="784"/>
                    <a:pt x="602" y="741"/>
                    <a:pt x="673" y="670"/>
                  </a:cubicBezTo>
                  <a:cubicBezTo>
                    <a:pt x="711" y="634"/>
                    <a:pt x="738" y="593"/>
                    <a:pt x="753" y="543"/>
                  </a:cubicBezTo>
                  <a:cubicBezTo>
                    <a:pt x="778" y="497"/>
                    <a:pt x="789" y="447"/>
                    <a:pt x="787" y="393"/>
                  </a:cubicBezTo>
                  <a:cubicBezTo>
                    <a:pt x="782" y="291"/>
                    <a:pt x="750" y="185"/>
                    <a:pt x="673" y="115"/>
                  </a:cubicBezTo>
                  <a:cubicBezTo>
                    <a:pt x="595" y="45"/>
                    <a:pt x="501"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038;p69"/>
            <p:cNvSpPr/>
            <p:nvPr/>
          </p:nvSpPr>
          <p:spPr>
            <a:xfrm>
              <a:off x="5924100" y="4918000"/>
              <a:ext cx="31400" cy="28600"/>
            </a:xfrm>
            <a:custGeom>
              <a:avLst/>
              <a:gdLst/>
              <a:ahLst/>
              <a:cxnLst/>
              <a:rect l="l" t="t" r="r" b="b"/>
              <a:pathLst>
                <a:path w="1256" h="1144" extrusionOk="0">
                  <a:moveTo>
                    <a:pt x="469" y="0"/>
                  </a:moveTo>
                  <a:cubicBezTo>
                    <a:pt x="339" y="0"/>
                    <a:pt x="205" y="67"/>
                    <a:pt x="129" y="165"/>
                  </a:cubicBezTo>
                  <a:cubicBezTo>
                    <a:pt x="1" y="334"/>
                    <a:pt x="25" y="550"/>
                    <a:pt x="162" y="706"/>
                  </a:cubicBezTo>
                  <a:cubicBezTo>
                    <a:pt x="213" y="765"/>
                    <a:pt x="269" y="824"/>
                    <a:pt x="321" y="881"/>
                  </a:cubicBezTo>
                  <a:cubicBezTo>
                    <a:pt x="393" y="960"/>
                    <a:pt x="476" y="1021"/>
                    <a:pt x="560" y="1084"/>
                  </a:cubicBezTo>
                  <a:cubicBezTo>
                    <a:pt x="614" y="1124"/>
                    <a:pt x="703" y="1144"/>
                    <a:pt x="783" y="1144"/>
                  </a:cubicBezTo>
                  <a:cubicBezTo>
                    <a:pt x="825" y="1144"/>
                    <a:pt x="864" y="1139"/>
                    <a:pt x="895" y="1129"/>
                  </a:cubicBezTo>
                  <a:cubicBezTo>
                    <a:pt x="987" y="1099"/>
                    <a:pt x="1062" y="1049"/>
                    <a:pt x="1121" y="972"/>
                  </a:cubicBezTo>
                  <a:cubicBezTo>
                    <a:pt x="1255" y="799"/>
                    <a:pt x="1235" y="562"/>
                    <a:pt x="1088" y="402"/>
                  </a:cubicBezTo>
                  <a:cubicBezTo>
                    <a:pt x="965" y="270"/>
                    <a:pt x="808" y="164"/>
                    <a:pt x="660" y="59"/>
                  </a:cubicBezTo>
                  <a:cubicBezTo>
                    <a:pt x="603" y="18"/>
                    <a:pt x="536" y="0"/>
                    <a:pt x="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039;p69"/>
            <p:cNvSpPr/>
            <p:nvPr/>
          </p:nvSpPr>
          <p:spPr>
            <a:xfrm>
              <a:off x="5823525" y="4896525"/>
              <a:ext cx="19500" cy="20875"/>
            </a:xfrm>
            <a:custGeom>
              <a:avLst/>
              <a:gdLst/>
              <a:ahLst/>
              <a:cxnLst/>
              <a:rect l="l" t="t" r="r" b="b"/>
              <a:pathLst>
                <a:path w="780" h="835" extrusionOk="0">
                  <a:moveTo>
                    <a:pt x="329" y="1"/>
                  </a:moveTo>
                  <a:cubicBezTo>
                    <a:pt x="285" y="1"/>
                    <a:pt x="245" y="10"/>
                    <a:pt x="208" y="29"/>
                  </a:cubicBezTo>
                  <a:cubicBezTo>
                    <a:pt x="180" y="37"/>
                    <a:pt x="155" y="51"/>
                    <a:pt x="135" y="72"/>
                  </a:cubicBezTo>
                  <a:cubicBezTo>
                    <a:pt x="110" y="86"/>
                    <a:pt x="89" y="107"/>
                    <a:pt x="75" y="132"/>
                  </a:cubicBezTo>
                  <a:cubicBezTo>
                    <a:pt x="54" y="152"/>
                    <a:pt x="41" y="176"/>
                    <a:pt x="33" y="205"/>
                  </a:cubicBezTo>
                  <a:cubicBezTo>
                    <a:pt x="10" y="246"/>
                    <a:pt x="1" y="288"/>
                    <a:pt x="2" y="334"/>
                  </a:cubicBezTo>
                  <a:cubicBezTo>
                    <a:pt x="5" y="410"/>
                    <a:pt x="12" y="484"/>
                    <a:pt x="33" y="559"/>
                  </a:cubicBezTo>
                  <a:cubicBezTo>
                    <a:pt x="67" y="681"/>
                    <a:pt x="170" y="793"/>
                    <a:pt x="296" y="823"/>
                  </a:cubicBezTo>
                  <a:cubicBezTo>
                    <a:pt x="330" y="831"/>
                    <a:pt x="364" y="835"/>
                    <a:pt x="398" y="835"/>
                  </a:cubicBezTo>
                  <a:cubicBezTo>
                    <a:pt x="464" y="835"/>
                    <a:pt x="528" y="819"/>
                    <a:pt x="588" y="784"/>
                  </a:cubicBezTo>
                  <a:cubicBezTo>
                    <a:pt x="670" y="736"/>
                    <a:pt x="736" y="650"/>
                    <a:pt x="762" y="559"/>
                  </a:cubicBezTo>
                  <a:cubicBezTo>
                    <a:pt x="780" y="492"/>
                    <a:pt x="780" y="425"/>
                    <a:pt x="762" y="358"/>
                  </a:cubicBezTo>
                  <a:cubicBezTo>
                    <a:pt x="744" y="293"/>
                    <a:pt x="712" y="238"/>
                    <a:pt x="665" y="191"/>
                  </a:cubicBezTo>
                  <a:cubicBezTo>
                    <a:pt x="652" y="174"/>
                    <a:pt x="640" y="154"/>
                    <a:pt x="623" y="140"/>
                  </a:cubicBezTo>
                  <a:cubicBezTo>
                    <a:pt x="605" y="126"/>
                    <a:pt x="588" y="112"/>
                    <a:pt x="571" y="98"/>
                  </a:cubicBezTo>
                  <a:cubicBezTo>
                    <a:pt x="526" y="61"/>
                    <a:pt x="481" y="28"/>
                    <a:pt x="424" y="13"/>
                  </a:cubicBezTo>
                  <a:lnTo>
                    <a:pt x="335" y="1"/>
                  </a:lnTo>
                  <a:cubicBezTo>
                    <a:pt x="333" y="1"/>
                    <a:pt x="331"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040;p69"/>
            <p:cNvSpPr/>
            <p:nvPr/>
          </p:nvSpPr>
          <p:spPr>
            <a:xfrm>
              <a:off x="5887950" y="4943125"/>
              <a:ext cx="24675" cy="26100"/>
            </a:xfrm>
            <a:custGeom>
              <a:avLst/>
              <a:gdLst/>
              <a:ahLst/>
              <a:cxnLst/>
              <a:rect l="l" t="t" r="r" b="b"/>
              <a:pathLst>
                <a:path w="987" h="1044" extrusionOk="0">
                  <a:moveTo>
                    <a:pt x="345" y="0"/>
                  </a:moveTo>
                  <a:cubicBezTo>
                    <a:pt x="207" y="0"/>
                    <a:pt x="59" y="77"/>
                    <a:pt x="31" y="227"/>
                  </a:cubicBezTo>
                  <a:cubicBezTo>
                    <a:pt x="1" y="383"/>
                    <a:pt x="40" y="514"/>
                    <a:pt x="103" y="655"/>
                  </a:cubicBezTo>
                  <a:cubicBezTo>
                    <a:pt x="150" y="763"/>
                    <a:pt x="217" y="846"/>
                    <a:pt x="295" y="934"/>
                  </a:cubicBezTo>
                  <a:cubicBezTo>
                    <a:pt x="362" y="1009"/>
                    <a:pt x="459" y="1044"/>
                    <a:pt x="556" y="1044"/>
                  </a:cubicBezTo>
                  <a:cubicBezTo>
                    <a:pt x="644" y="1044"/>
                    <a:pt x="732" y="1016"/>
                    <a:pt x="801" y="963"/>
                  </a:cubicBezTo>
                  <a:cubicBezTo>
                    <a:pt x="959" y="841"/>
                    <a:pt x="986" y="641"/>
                    <a:pt x="901" y="466"/>
                  </a:cubicBezTo>
                  <a:cubicBezTo>
                    <a:pt x="851" y="366"/>
                    <a:pt x="793" y="282"/>
                    <a:pt x="715" y="199"/>
                  </a:cubicBezTo>
                  <a:cubicBezTo>
                    <a:pt x="638" y="119"/>
                    <a:pt x="527" y="29"/>
                    <a:pt x="414" y="7"/>
                  </a:cubicBezTo>
                  <a:cubicBezTo>
                    <a:pt x="392" y="3"/>
                    <a:pt x="369" y="0"/>
                    <a:pt x="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041;p69"/>
            <p:cNvSpPr/>
            <p:nvPr/>
          </p:nvSpPr>
          <p:spPr>
            <a:xfrm>
              <a:off x="5949875" y="4971500"/>
              <a:ext cx="22325" cy="32175"/>
            </a:xfrm>
            <a:custGeom>
              <a:avLst/>
              <a:gdLst/>
              <a:ahLst/>
              <a:cxnLst/>
              <a:rect l="l" t="t" r="r" b="b"/>
              <a:pathLst>
                <a:path w="893" h="1287" extrusionOk="0">
                  <a:moveTo>
                    <a:pt x="293" y="1"/>
                  </a:moveTo>
                  <a:cubicBezTo>
                    <a:pt x="215" y="1"/>
                    <a:pt x="129" y="25"/>
                    <a:pt x="95" y="103"/>
                  </a:cubicBezTo>
                  <a:cubicBezTo>
                    <a:pt x="0" y="323"/>
                    <a:pt x="117" y="529"/>
                    <a:pt x="130" y="756"/>
                  </a:cubicBezTo>
                  <a:cubicBezTo>
                    <a:pt x="140" y="905"/>
                    <a:pt x="145" y="1062"/>
                    <a:pt x="256" y="1175"/>
                  </a:cubicBezTo>
                  <a:cubicBezTo>
                    <a:pt x="329" y="1248"/>
                    <a:pt x="423" y="1286"/>
                    <a:pt x="519" y="1286"/>
                  </a:cubicBezTo>
                  <a:cubicBezTo>
                    <a:pt x="583" y="1286"/>
                    <a:pt x="648" y="1269"/>
                    <a:pt x="706" y="1234"/>
                  </a:cubicBezTo>
                  <a:cubicBezTo>
                    <a:pt x="817" y="1168"/>
                    <a:pt x="893" y="1045"/>
                    <a:pt x="890" y="913"/>
                  </a:cubicBezTo>
                  <a:cubicBezTo>
                    <a:pt x="885" y="717"/>
                    <a:pt x="801" y="530"/>
                    <a:pt x="711" y="360"/>
                  </a:cubicBezTo>
                  <a:cubicBezTo>
                    <a:pt x="635" y="216"/>
                    <a:pt x="515" y="26"/>
                    <a:pt x="342" y="4"/>
                  </a:cubicBezTo>
                  <a:cubicBezTo>
                    <a:pt x="326" y="2"/>
                    <a:pt x="310" y="1"/>
                    <a:pt x="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042;p69"/>
            <p:cNvSpPr/>
            <p:nvPr/>
          </p:nvSpPr>
          <p:spPr>
            <a:xfrm>
              <a:off x="5980700" y="4941700"/>
              <a:ext cx="23500" cy="23250"/>
            </a:xfrm>
            <a:custGeom>
              <a:avLst/>
              <a:gdLst/>
              <a:ahLst/>
              <a:cxnLst/>
              <a:rect l="l" t="t" r="r" b="b"/>
              <a:pathLst>
                <a:path w="940" h="930" extrusionOk="0">
                  <a:moveTo>
                    <a:pt x="357" y="0"/>
                  </a:moveTo>
                  <a:cubicBezTo>
                    <a:pt x="326" y="0"/>
                    <a:pt x="296" y="4"/>
                    <a:pt x="265" y="13"/>
                  </a:cubicBezTo>
                  <a:cubicBezTo>
                    <a:pt x="207" y="30"/>
                    <a:pt x="156" y="59"/>
                    <a:pt x="112" y="102"/>
                  </a:cubicBezTo>
                  <a:cubicBezTo>
                    <a:pt x="20" y="195"/>
                    <a:pt x="1" y="314"/>
                    <a:pt x="23" y="438"/>
                  </a:cubicBezTo>
                  <a:cubicBezTo>
                    <a:pt x="42" y="547"/>
                    <a:pt x="104" y="631"/>
                    <a:pt x="165" y="723"/>
                  </a:cubicBezTo>
                  <a:cubicBezTo>
                    <a:pt x="242" y="838"/>
                    <a:pt x="364" y="929"/>
                    <a:pt x="510" y="929"/>
                  </a:cubicBezTo>
                  <a:cubicBezTo>
                    <a:pt x="515" y="929"/>
                    <a:pt x="520" y="929"/>
                    <a:pt x="525" y="929"/>
                  </a:cubicBezTo>
                  <a:cubicBezTo>
                    <a:pt x="635" y="924"/>
                    <a:pt x="738" y="886"/>
                    <a:pt x="818" y="806"/>
                  </a:cubicBezTo>
                  <a:cubicBezTo>
                    <a:pt x="893" y="731"/>
                    <a:pt x="940" y="620"/>
                    <a:pt x="940" y="512"/>
                  </a:cubicBezTo>
                  <a:cubicBezTo>
                    <a:pt x="940" y="360"/>
                    <a:pt x="859" y="236"/>
                    <a:pt x="734" y="154"/>
                  </a:cubicBezTo>
                  <a:cubicBezTo>
                    <a:pt x="644" y="93"/>
                    <a:pt x="559" y="31"/>
                    <a:pt x="449" y="13"/>
                  </a:cubicBezTo>
                  <a:cubicBezTo>
                    <a:pt x="418" y="4"/>
                    <a:pt x="388"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043;p69"/>
            <p:cNvSpPr/>
            <p:nvPr/>
          </p:nvSpPr>
          <p:spPr>
            <a:xfrm>
              <a:off x="6048050" y="4939550"/>
              <a:ext cx="20750" cy="19675"/>
            </a:xfrm>
            <a:custGeom>
              <a:avLst/>
              <a:gdLst/>
              <a:ahLst/>
              <a:cxnLst/>
              <a:rect l="l" t="t" r="r" b="b"/>
              <a:pathLst>
                <a:path w="830" h="787" extrusionOk="0">
                  <a:moveTo>
                    <a:pt x="46" y="456"/>
                  </a:moveTo>
                  <a:lnTo>
                    <a:pt x="46" y="456"/>
                  </a:lnTo>
                  <a:cubicBezTo>
                    <a:pt x="46" y="458"/>
                    <a:pt x="46" y="460"/>
                    <a:pt x="46" y="461"/>
                  </a:cubicBezTo>
                  <a:cubicBezTo>
                    <a:pt x="46" y="460"/>
                    <a:pt x="46" y="458"/>
                    <a:pt x="46" y="456"/>
                  </a:cubicBezTo>
                  <a:close/>
                  <a:moveTo>
                    <a:pt x="54" y="452"/>
                  </a:moveTo>
                  <a:cubicBezTo>
                    <a:pt x="56" y="456"/>
                    <a:pt x="57" y="459"/>
                    <a:pt x="59" y="462"/>
                  </a:cubicBezTo>
                  <a:lnTo>
                    <a:pt x="54" y="452"/>
                  </a:lnTo>
                  <a:close/>
                  <a:moveTo>
                    <a:pt x="310" y="1"/>
                  </a:moveTo>
                  <a:cubicBezTo>
                    <a:pt x="249" y="1"/>
                    <a:pt x="189" y="15"/>
                    <a:pt x="131" y="47"/>
                  </a:cubicBezTo>
                  <a:cubicBezTo>
                    <a:pt x="31" y="104"/>
                    <a:pt x="0" y="212"/>
                    <a:pt x="13" y="320"/>
                  </a:cubicBezTo>
                  <a:lnTo>
                    <a:pt x="13" y="320"/>
                  </a:lnTo>
                  <a:cubicBezTo>
                    <a:pt x="11" y="309"/>
                    <a:pt x="10" y="298"/>
                    <a:pt x="8" y="287"/>
                  </a:cubicBezTo>
                  <a:cubicBezTo>
                    <a:pt x="7" y="281"/>
                    <a:pt x="7" y="278"/>
                    <a:pt x="7" y="278"/>
                  </a:cubicBezTo>
                  <a:lnTo>
                    <a:pt x="7" y="278"/>
                  </a:lnTo>
                  <a:cubicBezTo>
                    <a:pt x="7" y="278"/>
                    <a:pt x="9" y="293"/>
                    <a:pt x="13" y="324"/>
                  </a:cubicBezTo>
                  <a:lnTo>
                    <a:pt x="13" y="324"/>
                  </a:lnTo>
                  <a:cubicBezTo>
                    <a:pt x="13" y="322"/>
                    <a:pt x="13" y="321"/>
                    <a:pt x="13" y="320"/>
                  </a:cubicBezTo>
                  <a:lnTo>
                    <a:pt x="13" y="320"/>
                  </a:lnTo>
                  <a:cubicBezTo>
                    <a:pt x="13" y="321"/>
                    <a:pt x="13" y="323"/>
                    <a:pt x="13" y="325"/>
                  </a:cubicBezTo>
                  <a:lnTo>
                    <a:pt x="13" y="325"/>
                  </a:lnTo>
                  <a:cubicBezTo>
                    <a:pt x="13" y="325"/>
                    <a:pt x="13" y="324"/>
                    <a:pt x="13" y="324"/>
                  </a:cubicBezTo>
                  <a:lnTo>
                    <a:pt x="13" y="324"/>
                  </a:lnTo>
                  <a:cubicBezTo>
                    <a:pt x="13" y="325"/>
                    <a:pt x="13" y="326"/>
                    <a:pt x="14" y="328"/>
                  </a:cubicBezTo>
                  <a:lnTo>
                    <a:pt x="14" y="328"/>
                  </a:lnTo>
                  <a:cubicBezTo>
                    <a:pt x="15" y="341"/>
                    <a:pt x="17" y="355"/>
                    <a:pt x="18" y="369"/>
                  </a:cubicBezTo>
                  <a:cubicBezTo>
                    <a:pt x="23" y="382"/>
                    <a:pt x="28" y="395"/>
                    <a:pt x="34" y="408"/>
                  </a:cubicBezTo>
                  <a:lnTo>
                    <a:pt x="34" y="408"/>
                  </a:lnTo>
                  <a:cubicBezTo>
                    <a:pt x="40" y="481"/>
                    <a:pt x="58" y="538"/>
                    <a:pt x="91" y="604"/>
                  </a:cubicBezTo>
                  <a:cubicBezTo>
                    <a:pt x="131" y="684"/>
                    <a:pt x="229" y="751"/>
                    <a:pt x="312" y="774"/>
                  </a:cubicBezTo>
                  <a:cubicBezTo>
                    <a:pt x="342" y="782"/>
                    <a:pt x="376" y="786"/>
                    <a:pt x="410" y="786"/>
                  </a:cubicBezTo>
                  <a:cubicBezTo>
                    <a:pt x="477" y="786"/>
                    <a:pt x="547" y="770"/>
                    <a:pt x="599" y="736"/>
                  </a:cubicBezTo>
                  <a:cubicBezTo>
                    <a:pt x="774" y="624"/>
                    <a:pt x="829" y="413"/>
                    <a:pt x="732" y="229"/>
                  </a:cubicBezTo>
                  <a:cubicBezTo>
                    <a:pt x="673" y="118"/>
                    <a:pt x="553" y="47"/>
                    <a:pt x="435" y="18"/>
                  </a:cubicBezTo>
                  <a:cubicBezTo>
                    <a:pt x="393" y="7"/>
                    <a:pt x="351" y="1"/>
                    <a:pt x="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044;p69"/>
            <p:cNvSpPr/>
            <p:nvPr/>
          </p:nvSpPr>
          <p:spPr>
            <a:xfrm>
              <a:off x="6006075" y="4979800"/>
              <a:ext cx="22425" cy="23350"/>
            </a:xfrm>
            <a:custGeom>
              <a:avLst/>
              <a:gdLst/>
              <a:ahLst/>
              <a:cxnLst/>
              <a:rect l="l" t="t" r="r" b="b"/>
              <a:pathLst>
                <a:path w="897" h="934" extrusionOk="0">
                  <a:moveTo>
                    <a:pt x="371" y="0"/>
                  </a:moveTo>
                  <a:cubicBezTo>
                    <a:pt x="291" y="0"/>
                    <a:pt x="215" y="27"/>
                    <a:pt x="151" y="78"/>
                  </a:cubicBezTo>
                  <a:cubicBezTo>
                    <a:pt x="111" y="103"/>
                    <a:pt x="80" y="136"/>
                    <a:pt x="58" y="178"/>
                  </a:cubicBezTo>
                  <a:cubicBezTo>
                    <a:pt x="27" y="232"/>
                    <a:pt x="10" y="291"/>
                    <a:pt x="10" y="357"/>
                  </a:cubicBezTo>
                  <a:cubicBezTo>
                    <a:pt x="0" y="444"/>
                    <a:pt x="25" y="529"/>
                    <a:pt x="42" y="614"/>
                  </a:cubicBezTo>
                  <a:cubicBezTo>
                    <a:pt x="74" y="759"/>
                    <a:pt x="206" y="878"/>
                    <a:pt x="346" y="918"/>
                  </a:cubicBezTo>
                  <a:cubicBezTo>
                    <a:pt x="384" y="928"/>
                    <a:pt x="422" y="933"/>
                    <a:pt x="460" y="933"/>
                  </a:cubicBezTo>
                  <a:cubicBezTo>
                    <a:pt x="556" y="933"/>
                    <a:pt x="648" y="900"/>
                    <a:pt x="726" y="840"/>
                  </a:cubicBezTo>
                  <a:cubicBezTo>
                    <a:pt x="832" y="758"/>
                    <a:pt x="897" y="636"/>
                    <a:pt x="897" y="498"/>
                  </a:cubicBezTo>
                  <a:cubicBezTo>
                    <a:pt x="897" y="420"/>
                    <a:pt x="876" y="347"/>
                    <a:pt x="837" y="280"/>
                  </a:cubicBezTo>
                  <a:cubicBezTo>
                    <a:pt x="799" y="214"/>
                    <a:pt x="747" y="162"/>
                    <a:pt x="681" y="124"/>
                  </a:cubicBezTo>
                  <a:cubicBezTo>
                    <a:pt x="660" y="109"/>
                    <a:pt x="636" y="91"/>
                    <a:pt x="614" y="76"/>
                  </a:cubicBezTo>
                  <a:cubicBezTo>
                    <a:pt x="569" y="44"/>
                    <a:pt x="516" y="27"/>
                    <a:pt x="464" y="13"/>
                  </a:cubicBezTo>
                  <a:cubicBezTo>
                    <a:pt x="433" y="4"/>
                    <a:pt x="401"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045;p69"/>
            <p:cNvSpPr/>
            <p:nvPr/>
          </p:nvSpPr>
          <p:spPr>
            <a:xfrm>
              <a:off x="5900475" y="5040500"/>
              <a:ext cx="21125" cy="20975"/>
            </a:xfrm>
            <a:custGeom>
              <a:avLst/>
              <a:gdLst/>
              <a:ahLst/>
              <a:cxnLst/>
              <a:rect l="l" t="t" r="r" b="b"/>
              <a:pathLst>
                <a:path w="845" h="839" extrusionOk="0">
                  <a:moveTo>
                    <a:pt x="295" y="1"/>
                  </a:moveTo>
                  <a:cubicBezTo>
                    <a:pt x="258" y="1"/>
                    <a:pt x="221" y="6"/>
                    <a:pt x="186" y="16"/>
                  </a:cubicBezTo>
                  <a:cubicBezTo>
                    <a:pt x="72" y="47"/>
                    <a:pt x="1" y="169"/>
                    <a:pt x="32" y="285"/>
                  </a:cubicBezTo>
                  <a:cubicBezTo>
                    <a:pt x="42" y="325"/>
                    <a:pt x="61" y="365"/>
                    <a:pt x="77" y="402"/>
                  </a:cubicBezTo>
                  <a:cubicBezTo>
                    <a:pt x="82" y="414"/>
                    <a:pt x="84" y="419"/>
                    <a:pt x="85" y="419"/>
                  </a:cubicBezTo>
                  <a:cubicBezTo>
                    <a:pt x="85" y="419"/>
                    <a:pt x="70" y="382"/>
                    <a:pt x="70" y="382"/>
                  </a:cubicBezTo>
                  <a:lnTo>
                    <a:pt x="70" y="382"/>
                  </a:lnTo>
                  <a:cubicBezTo>
                    <a:pt x="70" y="382"/>
                    <a:pt x="71" y="386"/>
                    <a:pt x="76" y="397"/>
                  </a:cubicBezTo>
                  <a:cubicBezTo>
                    <a:pt x="88" y="424"/>
                    <a:pt x="99" y="452"/>
                    <a:pt x="112" y="480"/>
                  </a:cubicBezTo>
                  <a:lnTo>
                    <a:pt x="112" y="480"/>
                  </a:lnTo>
                  <a:cubicBezTo>
                    <a:pt x="112" y="490"/>
                    <a:pt x="122" y="514"/>
                    <a:pt x="122" y="520"/>
                  </a:cubicBezTo>
                  <a:cubicBezTo>
                    <a:pt x="137" y="603"/>
                    <a:pt x="178" y="674"/>
                    <a:pt x="236" y="735"/>
                  </a:cubicBezTo>
                  <a:cubicBezTo>
                    <a:pt x="298" y="803"/>
                    <a:pt x="395" y="839"/>
                    <a:pt x="490" y="839"/>
                  </a:cubicBezTo>
                  <a:cubicBezTo>
                    <a:pt x="552" y="839"/>
                    <a:pt x="614" y="823"/>
                    <a:pt x="665" y="791"/>
                  </a:cubicBezTo>
                  <a:cubicBezTo>
                    <a:pt x="716" y="758"/>
                    <a:pt x="758" y="715"/>
                    <a:pt x="790" y="665"/>
                  </a:cubicBezTo>
                  <a:cubicBezTo>
                    <a:pt x="845" y="580"/>
                    <a:pt x="840" y="486"/>
                    <a:pt x="826" y="393"/>
                  </a:cubicBezTo>
                  <a:cubicBezTo>
                    <a:pt x="806" y="245"/>
                    <a:pt x="660" y="143"/>
                    <a:pt x="542" y="70"/>
                  </a:cubicBezTo>
                  <a:cubicBezTo>
                    <a:pt x="470" y="27"/>
                    <a:pt x="382" y="1"/>
                    <a:pt x="2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046;p69"/>
            <p:cNvSpPr/>
            <p:nvPr/>
          </p:nvSpPr>
          <p:spPr>
            <a:xfrm>
              <a:off x="5916700" y="4997500"/>
              <a:ext cx="20600" cy="20725"/>
            </a:xfrm>
            <a:custGeom>
              <a:avLst/>
              <a:gdLst/>
              <a:ahLst/>
              <a:cxnLst/>
              <a:rect l="l" t="t" r="r" b="b"/>
              <a:pathLst>
                <a:path w="824" h="829" extrusionOk="0">
                  <a:moveTo>
                    <a:pt x="385" y="0"/>
                  </a:moveTo>
                  <a:cubicBezTo>
                    <a:pt x="351" y="0"/>
                    <a:pt x="318" y="6"/>
                    <a:pt x="288" y="14"/>
                  </a:cubicBezTo>
                  <a:cubicBezTo>
                    <a:pt x="227" y="30"/>
                    <a:pt x="175" y="61"/>
                    <a:pt x="132" y="104"/>
                  </a:cubicBezTo>
                  <a:cubicBezTo>
                    <a:pt x="119" y="115"/>
                    <a:pt x="108" y="128"/>
                    <a:pt x="101" y="144"/>
                  </a:cubicBezTo>
                  <a:cubicBezTo>
                    <a:pt x="70" y="176"/>
                    <a:pt x="49" y="215"/>
                    <a:pt x="37" y="258"/>
                  </a:cubicBezTo>
                  <a:lnTo>
                    <a:pt x="37" y="258"/>
                  </a:lnTo>
                  <a:cubicBezTo>
                    <a:pt x="37" y="259"/>
                    <a:pt x="37" y="259"/>
                    <a:pt x="37" y="259"/>
                  </a:cubicBezTo>
                  <a:cubicBezTo>
                    <a:pt x="11" y="309"/>
                    <a:pt x="0" y="361"/>
                    <a:pt x="3" y="418"/>
                  </a:cubicBezTo>
                  <a:cubicBezTo>
                    <a:pt x="8" y="454"/>
                    <a:pt x="12" y="490"/>
                    <a:pt x="17" y="527"/>
                  </a:cubicBezTo>
                  <a:cubicBezTo>
                    <a:pt x="30" y="581"/>
                    <a:pt x="55" y="627"/>
                    <a:pt x="91" y="666"/>
                  </a:cubicBezTo>
                  <a:cubicBezTo>
                    <a:pt x="119" y="711"/>
                    <a:pt x="158" y="747"/>
                    <a:pt x="205" y="772"/>
                  </a:cubicBezTo>
                  <a:cubicBezTo>
                    <a:pt x="237" y="787"/>
                    <a:pt x="271" y="799"/>
                    <a:pt x="303" y="814"/>
                  </a:cubicBezTo>
                  <a:cubicBezTo>
                    <a:pt x="335" y="823"/>
                    <a:pt x="367" y="828"/>
                    <a:pt x="399" y="828"/>
                  </a:cubicBezTo>
                  <a:cubicBezTo>
                    <a:pt x="422" y="828"/>
                    <a:pt x="444" y="826"/>
                    <a:pt x="467" y="821"/>
                  </a:cubicBezTo>
                  <a:cubicBezTo>
                    <a:pt x="520" y="819"/>
                    <a:pt x="572" y="802"/>
                    <a:pt x="618" y="772"/>
                  </a:cubicBezTo>
                  <a:cubicBezTo>
                    <a:pt x="645" y="751"/>
                    <a:pt x="674" y="730"/>
                    <a:pt x="701" y="707"/>
                  </a:cubicBezTo>
                  <a:cubicBezTo>
                    <a:pt x="741" y="670"/>
                    <a:pt x="769" y="627"/>
                    <a:pt x="786" y="576"/>
                  </a:cubicBezTo>
                  <a:cubicBezTo>
                    <a:pt x="812" y="527"/>
                    <a:pt x="823" y="474"/>
                    <a:pt x="820" y="418"/>
                  </a:cubicBezTo>
                  <a:cubicBezTo>
                    <a:pt x="815" y="382"/>
                    <a:pt x="810" y="346"/>
                    <a:pt x="807" y="309"/>
                  </a:cubicBezTo>
                  <a:cubicBezTo>
                    <a:pt x="794" y="256"/>
                    <a:pt x="769" y="210"/>
                    <a:pt x="733" y="169"/>
                  </a:cubicBezTo>
                  <a:cubicBezTo>
                    <a:pt x="705" y="124"/>
                    <a:pt x="666" y="89"/>
                    <a:pt x="618" y="63"/>
                  </a:cubicBezTo>
                  <a:cubicBezTo>
                    <a:pt x="577" y="41"/>
                    <a:pt x="534" y="26"/>
                    <a:pt x="489" y="17"/>
                  </a:cubicBezTo>
                  <a:lnTo>
                    <a:pt x="489" y="17"/>
                  </a:lnTo>
                  <a:cubicBezTo>
                    <a:pt x="458" y="4"/>
                    <a:pt x="438" y="0"/>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047;p69"/>
            <p:cNvSpPr/>
            <p:nvPr/>
          </p:nvSpPr>
          <p:spPr>
            <a:xfrm>
              <a:off x="5733475" y="4980600"/>
              <a:ext cx="21000" cy="18200"/>
            </a:xfrm>
            <a:custGeom>
              <a:avLst/>
              <a:gdLst/>
              <a:ahLst/>
              <a:cxnLst/>
              <a:rect l="l" t="t" r="r" b="b"/>
              <a:pathLst>
                <a:path w="840" h="728" extrusionOk="0">
                  <a:moveTo>
                    <a:pt x="157" y="1"/>
                  </a:moveTo>
                  <a:cubicBezTo>
                    <a:pt x="142" y="1"/>
                    <a:pt x="126" y="1"/>
                    <a:pt x="110" y="2"/>
                  </a:cubicBezTo>
                  <a:cubicBezTo>
                    <a:pt x="58" y="10"/>
                    <a:pt x="1" y="48"/>
                    <a:pt x="6" y="108"/>
                  </a:cubicBezTo>
                  <a:cubicBezTo>
                    <a:pt x="26" y="306"/>
                    <a:pt x="110" y="509"/>
                    <a:pt x="266" y="639"/>
                  </a:cubicBezTo>
                  <a:cubicBezTo>
                    <a:pt x="332" y="694"/>
                    <a:pt x="417" y="728"/>
                    <a:pt x="501" y="728"/>
                  </a:cubicBezTo>
                  <a:cubicBezTo>
                    <a:pt x="576" y="728"/>
                    <a:pt x="649" y="701"/>
                    <a:pt x="706" y="639"/>
                  </a:cubicBezTo>
                  <a:cubicBezTo>
                    <a:pt x="811" y="525"/>
                    <a:pt x="840" y="311"/>
                    <a:pt x="706" y="200"/>
                  </a:cubicBezTo>
                  <a:cubicBezTo>
                    <a:pt x="656" y="159"/>
                    <a:pt x="608" y="111"/>
                    <a:pt x="551" y="84"/>
                  </a:cubicBezTo>
                  <a:cubicBezTo>
                    <a:pt x="492" y="57"/>
                    <a:pt x="439" y="41"/>
                    <a:pt x="377" y="27"/>
                  </a:cubicBezTo>
                  <a:cubicBezTo>
                    <a:pt x="304" y="14"/>
                    <a:pt x="232" y="1"/>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048;p69"/>
            <p:cNvSpPr/>
            <p:nvPr/>
          </p:nvSpPr>
          <p:spPr>
            <a:xfrm>
              <a:off x="5672300" y="4926250"/>
              <a:ext cx="18200" cy="18625"/>
            </a:xfrm>
            <a:custGeom>
              <a:avLst/>
              <a:gdLst/>
              <a:ahLst/>
              <a:cxnLst/>
              <a:rect l="l" t="t" r="r" b="b"/>
              <a:pathLst>
                <a:path w="728" h="745" extrusionOk="0">
                  <a:moveTo>
                    <a:pt x="370" y="1"/>
                  </a:moveTo>
                  <a:cubicBezTo>
                    <a:pt x="350" y="1"/>
                    <a:pt x="331" y="3"/>
                    <a:pt x="311" y="7"/>
                  </a:cubicBezTo>
                  <a:cubicBezTo>
                    <a:pt x="264" y="10"/>
                    <a:pt x="219" y="25"/>
                    <a:pt x="177" y="50"/>
                  </a:cubicBezTo>
                  <a:cubicBezTo>
                    <a:pt x="101" y="99"/>
                    <a:pt x="33" y="172"/>
                    <a:pt x="13" y="265"/>
                  </a:cubicBezTo>
                  <a:cubicBezTo>
                    <a:pt x="8" y="298"/>
                    <a:pt x="3" y="329"/>
                    <a:pt x="0" y="361"/>
                  </a:cubicBezTo>
                  <a:cubicBezTo>
                    <a:pt x="0" y="427"/>
                    <a:pt x="17" y="485"/>
                    <a:pt x="49" y="542"/>
                  </a:cubicBezTo>
                  <a:cubicBezTo>
                    <a:pt x="69" y="582"/>
                    <a:pt x="98" y="613"/>
                    <a:pt x="130" y="643"/>
                  </a:cubicBezTo>
                  <a:cubicBezTo>
                    <a:pt x="153" y="660"/>
                    <a:pt x="176" y="679"/>
                    <a:pt x="201" y="697"/>
                  </a:cubicBezTo>
                  <a:cubicBezTo>
                    <a:pt x="229" y="708"/>
                    <a:pt x="256" y="720"/>
                    <a:pt x="285" y="732"/>
                  </a:cubicBezTo>
                  <a:cubicBezTo>
                    <a:pt x="316" y="736"/>
                    <a:pt x="346" y="739"/>
                    <a:pt x="377" y="744"/>
                  </a:cubicBezTo>
                  <a:cubicBezTo>
                    <a:pt x="382" y="744"/>
                    <a:pt x="386" y="744"/>
                    <a:pt x="390" y="744"/>
                  </a:cubicBezTo>
                  <a:cubicBezTo>
                    <a:pt x="433" y="744"/>
                    <a:pt x="474" y="735"/>
                    <a:pt x="511" y="715"/>
                  </a:cubicBezTo>
                  <a:cubicBezTo>
                    <a:pt x="541" y="707"/>
                    <a:pt x="567" y="691"/>
                    <a:pt x="589" y="670"/>
                  </a:cubicBezTo>
                  <a:cubicBezTo>
                    <a:pt x="614" y="654"/>
                    <a:pt x="635" y="634"/>
                    <a:pt x="650" y="608"/>
                  </a:cubicBezTo>
                  <a:cubicBezTo>
                    <a:pt x="672" y="586"/>
                    <a:pt x="687" y="560"/>
                    <a:pt x="696" y="531"/>
                  </a:cubicBezTo>
                  <a:cubicBezTo>
                    <a:pt x="717" y="489"/>
                    <a:pt x="728" y="444"/>
                    <a:pt x="725" y="397"/>
                  </a:cubicBezTo>
                  <a:cubicBezTo>
                    <a:pt x="724" y="387"/>
                    <a:pt x="724" y="378"/>
                    <a:pt x="723" y="370"/>
                  </a:cubicBezTo>
                  <a:cubicBezTo>
                    <a:pt x="718" y="337"/>
                    <a:pt x="713" y="306"/>
                    <a:pt x="709" y="274"/>
                  </a:cubicBezTo>
                  <a:cubicBezTo>
                    <a:pt x="698" y="242"/>
                    <a:pt x="683" y="210"/>
                    <a:pt x="670" y="179"/>
                  </a:cubicBezTo>
                  <a:cubicBezTo>
                    <a:pt x="646" y="138"/>
                    <a:pt x="616" y="103"/>
                    <a:pt x="577" y="78"/>
                  </a:cubicBezTo>
                  <a:cubicBezTo>
                    <a:pt x="542" y="46"/>
                    <a:pt x="502" y="26"/>
                    <a:pt x="455" y="14"/>
                  </a:cubicBezTo>
                  <a:cubicBezTo>
                    <a:pt x="427" y="5"/>
                    <a:pt x="398" y="1"/>
                    <a:pt x="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049;p69"/>
            <p:cNvSpPr/>
            <p:nvPr/>
          </p:nvSpPr>
          <p:spPr>
            <a:xfrm>
              <a:off x="5626275" y="5099250"/>
              <a:ext cx="23900" cy="27100"/>
            </a:xfrm>
            <a:custGeom>
              <a:avLst/>
              <a:gdLst/>
              <a:ahLst/>
              <a:cxnLst/>
              <a:rect l="l" t="t" r="r" b="b"/>
              <a:pathLst>
                <a:path w="956" h="1084" extrusionOk="0">
                  <a:moveTo>
                    <a:pt x="353" y="1"/>
                  </a:moveTo>
                  <a:cubicBezTo>
                    <a:pt x="174" y="1"/>
                    <a:pt x="7" y="162"/>
                    <a:pt x="3" y="349"/>
                  </a:cubicBezTo>
                  <a:cubicBezTo>
                    <a:pt x="1" y="438"/>
                    <a:pt x="8" y="558"/>
                    <a:pt x="32" y="640"/>
                  </a:cubicBezTo>
                  <a:cubicBezTo>
                    <a:pt x="68" y="769"/>
                    <a:pt x="145" y="865"/>
                    <a:pt x="229" y="965"/>
                  </a:cubicBezTo>
                  <a:cubicBezTo>
                    <a:pt x="296" y="1043"/>
                    <a:pt x="408" y="1083"/>
                    <a:pt x="517" y="1083"/>
                  </a:cubicBezTo>
                  <a:cubicBezTo>
                    <a:pt x="592" y="1083"/>
                    <a:pt x="665" y="1065"/>
                    <a:pt x="723" y="1028"/>
                  </a:cubicBezTo>
                  <a:cubicBezTo>
                    <a:pt x="877" y="929"/>
                    <a:pt x="956" y="749"/>
                    <a:pt x="910" y="569"/>
                  </a:cubicBezTo>
                  <a:cubicBezTo>
                    <a:pt x="878" y="443"/>
                    <a:pt x="833" y="324"/>
                    <a:pt x="740" y="229"/>
                  </a:cubicBezTo>
                  <a:cubicBezTo>
                    <a:pt x="710" y="199"/>
                    <a:pt x="675" y="169"/>
                    <a:pt x="639" y="144"/>
                  </a:cubicBezTo>
                  <a:lnTo>
                    <a:pt x="639" y="144"/>
                  </a:lnTo>
                  <a:cubicBezTo>
                    <a:pt x="635" y="140"/>
                    <a:pt x="628" y="134"/>
                    <a:pt x="617" y="125"/>
                  </a:cubicBezTo>
                  <a:cubicBezTo>
                    <a:pt x="586" y="99"/>
                    <a:pt x="554" y="74"/>
                    <a:pt x="521" y="53"/>
                  </a:cubicBezTo>
                  <a:cubicBezTo>
                    <a:pt x="467" y="17"/>
                    <a:pt x="410"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050;p69"/>
            <p:cNvSpPr/>
            <p:nvPr/>
          </p:nvSpPr>
          <p:spPr>
            <a:xfrm>
              <a:off x="5690425" y="5107475"/>
              <a:ext cx="23000" cy="25675"/>
            </a:xfrm>
            <a:custGeom>
              <a:avLst/>
              <a:gdLst/>
              <a:ahLst/>
              <a:cxnLst/>
              <a:rect l="l" t="t" r="r" b="b"/>
              <a:pathLst>
                <a:path w="920" h="1027" extrusionOk="0">
                  <a:moveTo>
                    <a:pt x="96" y="357"/>
                  </a:moveTo>
                  <a:cubicBezTo>
                    <a:pt x="96" y="360"/>
                    <a:pt x="96" y="363"/>
                    <a:pt x="96" y="366"/>
                  </a:cubicBezTo>
                  <a:cubicBezTo>
                    <a:pt x="95" y="391"/>
                    <a:pt x="90" y="403"/>
                    <a:pt x="88" y="403"/>
                  </a:cubicBezTo>
                  <a:cubicBezTo>
                    <a:pt x="85" y="403"/>
                    <a:pt x="85" y="387"/>
                    <a:pt x="96" y="357"/>
                  </a:cubicBezTo>
                  <a:close/>
                  <a:moveTo>
                    <a:pt x="247" y="1"/>
                  </a:moveTo>
                  <a:cubicBezTo>
                    <a:pt x="137" y="1"/>
                    <a:pt x="55" y="134"/>
                    <a:pt x="80" y="238"/>
                  </a:cubicBezTo>
                  <a:cubicBezTo>
                    <a:pt x="84" y="254"/>
                    <a:pt x="88" y="271"/>
                    <a:pt x="91" y="289"/>
                  </a:cubicBezTo>
                  <a:cubicBezTo>
                    <a:pt x="93" y="296"/>
                    <a:pt x="94" y="302"/>
                    <a:pt x="95" y="309"/>
                  </a:cubicBezTo>
                  <a:lnTo>
                    <a:pt x="95" y="309"/>
                  </a:lnTo>
                  <a:cubicBezTo>
                    <a:pt x="95" y="310"/>
                    <a:pt x="95" y="313"/>
                    <a:pt x="96" y="315"/>
                  </a:cubicBezTo>
                  <a:cubicBezTo>
                    <a:pt x="96" y="321"/>
                    <a:pt x="96" y="328"/>
                    <a:pt x="96" y="334"/>
                  </a:cubicBezTo>
                  <a:lnTo>
                    <a:pt x="96" y="334"/>
                  </a:lnTo>
                  <a:cubicBezTo>
                    <a:pt x="77" y="371"/>
                    <a:pt x="53" y="430"/>
                    <a:pt x="55" y="430"/>
                  </a:cubicBezTo>
                  <a:cubicBezTo>
                    <a:pt x="56" y="430"/>
                    <a:pt x="64" y="415"/>
                    <a:pt x="83" y="374"/>
                  </a:cubicBezTo>
                  <a:lnTo>
                    <a:pt x="83" y="374"/>
                  </a:lnTo>
                  <a:cubicBezTo>
                    <a:pt x="17" y="516"/>
                    <a:pt x="1" y="675"/>
                    <a:pt x="83" y="815"/>
                  </a:cubicBezTo>
                  <a:cubicBezTo>
                    <a:pt x="162" y="949"/>
                    <a:pt x="308" y="1027"/>
                    <a:pt x="460" y="1027"/>
                  </a:cubicBezTo>
                  <a:cubicBezTo>
                    <a:pt x="479" y="1027"/>
                    <a:pt x="498" y="1026"/>
                    <a:pt x="517" y="1023"/>
                  </a:cubicBezTo>
                  <a:cubicBezTo>
                    <a:pt x="671" y="1003"/>
                    <a:pt x="796" y="907"/>
                    <a:pt x="857" y="763"/>
                  </a:cubicBezTo>
                  <a:cubicBezTo>
                    <a:pt x="920" y="614"/>
                    <a:pt x="899" y="399"/>
                    <a:pt x="766" y="286"/>
                  </a:cubicBezTo>
                  <a:cubicBezTo>
                    <a:pt x="709" y="238"/>
                    <a:pt x="656" y="190"/>
                    <a:pt x="585" y="161"/>
                  </a:cubicBezTo>
                  <a:cubicBezTo>
                    <a:pt x="581" y="159"/>
                    <a:pt x="576" y="157"/>
                    <a:pt x="568" y="155"/>
                  </a:cubicBezTo>
                  <a:lnTo>
                    <a:pt x="568" y="155"/>
                  </a:lnTo>
                  <a:cubicBezTo>
                    <a:pt x="575" y="154"/>
                    <a:pt x="553" y="145"/>
                    <a:pt x="529" y="130"/>
                  </a:cubicBezTo>
                  <a:cubicBezTo>
                    <a:pt x="459" y="82"/>
                    <a:pt x="384" y="47"/>
                    <a:pt x="305" y="13"/>
                  </a:cubicBezTo>
                  <a:cubicBezTo>
                    <a:pt x="285" y="5"/>
                    <a:pt x="265"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051;p69"/>
            <p:cNvSpPr/>
            <p:nvPr/>
          </p:nvSpPr>
          <p:spPr>
            <a:xfrm>
              <a:off x="5745150" y="5083925"/>
              <a:ext cx="20675" cy="20150"/>
            </a:xfrm>
            <a:custGeom>
              <a:avLst/>
              <a:gdLst/>
              <a:ahLst/>
              <a:cxnLst/>
              <a:rect l="l" t="t" r="r" b="b"/>
              <a:pathLst>
                <a:path w="827" h="806" extrusionOk="0">
                  <a:moveTo>
                    <a:pt x="5" y="388"/>
                  </a:moveTo>
                  <a:cubicBezTo>
                    <a:pt x="4" y="390"/>
                    <a:pt x="4" y="391"/>
                    <a:pt x="4" y="393"/>
                  </a:cubicBezTo>
                  <a:lnTo>
                    <a:pt x="4" y="393"/>
                  </a:lnTo>
                  <a:cubicBezTo>
                    <a:pt x="4" y="392"/>
                    <a:pt x="4" y="392"/>
                    <a:pt x="4" y="391"/>
                  </a:cubicBezTo>
                  <a:lnTo>
                    <a:pt x="4" y="391"/>
                  </a:lnTo>
                  <a:cubicBezTo>
                    <a:pt x="4" y="390"/>
                    <a:pt x="4" y="389"/>
                    <a:pt x="5" y="388"/>
                  </a:cubicBezTo>
                  <a:close/>
                  <a:moveTo>
                    <a:pt x="391" y="1"/>
                  </a:moveTo>
                  <a:cubicBezTo>
                    <a:pt x="362" y="1"/>
                    <a:pt x="334" y="4"/>
                    <a:pt x="306" y="12"/>
                  </a:cubicBezTo>
                  <a:lnTo>
                    <a:pt x="306" y="12"/>
                  </a:lnTo>
                  <a:cubicBezTo>
                    <a:pt x="233" y="16"/>
                    <a:pt x="144" y="56"/>
                    <a:pt x="96" y="107"/>
                  </a:cubicBezTo>
                  <a:cubicBezTo>
                    <a:pt x="36" y="175"/>
                    <a:pt x="9" y="247"/>
                    <a:pt x="3" y="337"/>
                  </a:cubicBezTo>
                  <a:cubicBezTo>
                    <a:pt x="1" y="359"/>
                    <a:pt x="2" y="382"/>
                    <a:pt x="4" y="404"/>
                  </a:cubicBezTo>
                  <a:lnTo>
                    <a:pt x="4" y="404"/>
                  </a:lnTo>
                  <a:cubicBezTo>
                    <a:pt x="4" y="438"/>
                    <a:pt x="8" y="472"/>
                    <a:pt x="18" y="505"/>
                  </a:cubicBezTo>
                  <a:cubicBezTo>
                    <a:pt x="40" y="573"/>
                    <a:pt x="75" y="638"/>
                    <a:pt x="127" y="686"/>
                  </a:cubicBezTo>
                  <a:cubicBezTo>
                    <a:pt x="204" y="758"/>
                    <a:pt x="308" y="806"/>
                    <a:pt x="413" y="806"/>
                  </a:cubicBezTo>
                  <a:cubicBezTo>
                    <a:pt x="448" y="806"/>
                    <a:pt x="484" y="801"/>
                    <a:pt x="518" y="789"/>
                  </a:cubicBezTo>
                  <a:cubicBezTo>
                    <a:pt x="617" y="757"/>
                    <a:pt x="703" y="697"/>
                    <a:pt x="757" y="605"/>
                  </a:cubicBezTo>
                  <a:cubicBezTo>
                    <a:pt x="811" y="515"/>
                    <a:pt x="826" y="397"/>
                    <a:pt x="797" y="296"/>
                  </a:cubicBezTo>
                  <a:cubicBezTo>
                    <a:pt x="762" y="170"/>
                    <a:pt x="652" y="41"/>
                    <a:pt x="518" y="16"/>
                  </a:cubicBezTo>
                  <a:cubicBezTo>
                    <a:pt x="476" y="8"/>
                    <a:pt x="433"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052;p69"/>
            <p:cNvSpPr/>
            <p:nvPr/>
          </p:nvSpPr>
          <p:spPr>
            <a:xfrm>
              <a:off x="5763625" y="5031175"/>
              <a:ext cx="25950" cy="24775"/>
            </a:xfrm>
            <a:custGeom>
              <a:avLst/>
              <a:gdLst/>
              <a:ahLst/>
              <a:cxnLst/>
              <a:rect l="l" t="t" r="r" b="b"/>
              <a:pathLst>
                <a:path w="1038" h="991" extrusionOk="0">
                  <a:moveTo>
                    <a:pt x="440" y="0"/>
                  </a:moveTo>
                  <a:cubicBezTo>
                    <a:pt x="420" y="0"/>
                    <a:pt x="399" y="2"/>
                    <a:pt x="379" y="4"/>
                  </a:cubicBezTo>
                  <a:cubicBezTo>
                    <a:pt x="291" y="17"/>
                    <a:pt x="201" y="53"/>
                    <a:pt x="141" y="120"/>
                  </a:cubicBezTo>
                  <a:cubicBezTo>
                    <a:pt x="92" y="172"/>
                    <a:pt x="55" y="234"/>
                    <a:pt x="33" y="302"/>
                  </a:cubicBezTo>
                  <a:cubicBezTo>
                    <a:pt x="1" y="401"/>
                    <a:pt x="23" y="532"/>
                    <a:pt x="75" y="621"/>
                  </a:cubicBezTo>
                  <a:cubicBezTo>
                    <a:pt x="94" y="654"/>
                    <a:pt x="113" y="688"/>
                    <a:pt x="134" y="719"/>
                  </a:cubicBezTo>
                  <a:cubicBezTo>
                    <a:pt x="160" y="757"/>
                    <a:pt x="198" y="805"/>
                    <a:pt x="231" y="843"/>
                  </a:cubicBezTo>
                  <a:cubicBezTo>
                    <a:pt x="286" y="910"/>
                    <a:pt x="368" y="952"/>
                    <a:pt x="451" y="975"/>
                  </a:cubicBezTo>
                  <a:cubicBezTo>
                    <a:pt x="489" y="986"/>
                    <a:pt x="528" y="991"/>
                    <a:pt x="567" y="991"/>
                  </a:cubicBezTo>
                  <a:cubicBezTo>
                    <a:pt x="683" y="991"/>
                    <a:pt x="798" y="945"/>
                    <a:pt x="883" y="862"/>
                  </a:cubicBezTo>
                  <a:cubicBezTo>
                    <a:pt x="995" y="750"/>
                    <a:pt x="1037" y="584"/>
                    <a:pt x="996" y="430"/>
                  </a:cubicBezTo>
                  <a:cubicBezTo>
                    <a:pt x="974" y="348"/>
                    <a:pt x="932" y="265"/>
                    <a:pt x="865" y="210"/>
                  </a:cubicBezTo>
                  <a:cubicBezTo>
                    <a:pt x="826" y="178"/>
                    <a:pt x="779" y="138"/>
                    <a:pt x="739" y="113"/>
                  </a:cubicBezTo>
                  <a:cubicBezTo>
                    <a:pt x="709" y="91"/>
                    <a:pt x="676" y="74"/>
                    <a:pt x="644" y="54"/>
                  </a:cubicBezTo>
                  <a:cubicBezTo>
                    <a:pt x="581" y="17"/>
                    <a:pt x="511" y="0"/>
                    <a:pt x="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053;p69"/>
            <p:cNvSpPr/>
            <p:nvPr/>
          </p:nvSpPr>
          <p:spPr>
            <a:xfrm>
              <a:off x="5829175" y="5064850"/>
              <a:ext cx="26625" cy="28125"/>
            </a:xfrm>
            <a:custGeom>
              <a:avLst/>
              <a:gdLst/>
              <a:ahLst/>
              <a:cxnLst/>
              <a:rect l="l" t="t" r="r" b="b"/>
              <a:pathLst>
                <a:path w="1065" h="1125" extrusionOk="0">
                  <a:moveTo>
                    <a:pt x="416" y="0"/>
                  </a:moveTo>
                  <a:cubicBezTo>
                    <a:pt x="349" y="0"/>
                    <a:pt x="283" y="13"/>
                    <a:pt x="223" y="52"/>
                  </a:cubicBezTo>
                  <a:cubicBezTo>
                    <a:pt x="127" y="115"/>
                    <a:pt x="72" y="193"/>
                    <a:pt x="33" y="299"/>
                  </a:cubicBezTo>
                  <a:cubicBezTo>
                    <a:pt x="3" y="382"/>
                    <a:pt x="0" y="485"/>
                    <a:pt x="23" y="568"/>
                  </a:cubicBezTo>
                  <a:cubicBezTo>
                    <a:pt x="39" y="630"/>
                    <a:pt x="75" y="693"/>
                    <a:pt x="103" y="753"/>
                  </a:cubicBezTo>
                  <a:cubicBezTo>
                    <a:pt x="145" y="844"/>
                    <a:pt x="209" y="919"/>
                    <a:pt x="273" y="996"/>
                  </a:cubicBezTo>
                  <a:cubicBezTo>
                    <a:pt x="304" y="1018"/>
                    <a:pt x="333" y="1042"/>
                    <a:pt x="364" y="1067"/>
                  </a:cubicBezTo>
                  <a:cubicBezTo>
                    <a:pt x="416" y="1100"/>
                    <a:pt x="471" y="1117"/>
                    <a:pt x="532" y="1119"/>
                  </a:cubicBezTo>
                  <a:cubicBezTo>
                    <a:pt x="554" y="1123"/>
                    <a:pt x="578" y="1124"/>
                    <a:pt x="601" y="1124"/>
                  </a:cubicBezTo>
                  <a:cubicBezTo>
                    <a:pt x="677" y="1124"/>
                    <a:pt x="755" y="1107"/>
                    <a:pt x="820" y="1067"/>
                  </a:cubicBezTo>
                  <a:cubicBezTo>
                    <a:pt x="883" y="1025"/>
                    <a:pt x="939" y="970"/>
                    <a:pt x="980" y="906"/>
                  </a:cubicBezTo>
                  <a:cubicBezTo>
                    <a:pt x="1034" y="822"/>
                    <a:pt x="1065" y="655"/>
                    <a:pt x="1026" y="559"/>
                  </a:cubicBezTo>
                  <a:cubicBezTo>
                    <a:pt x="986" y="466"/>
                    <a:pt x="955" y="372"/>
                    <a:pt x="893" y="291"/>
                  </a:cubicBezTo>
                  <a:cubicBezTo>
                    <a:pt x="863" y="254"/>
                    <a:pt x="835" y="216"/>
                    <a:pt x="805" y="178"/>
                  </a:cubicBezTo>
                  <a:cubicBezTo>
                    <a:pt x="740" y="95"/>
                    <a:pt x="644" y="27"/>
                    <a:pt x="538" y="11"/>
                  </a:cubicBezTo>
                  <a:cubicBezTo>
                    <a:pt x="497" y="5"/>
                    <a:pt x="456"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054;p69"/>
            <p:cNvSpPr/>
            <p:nvPr/>
          </p:nvSpPr>
          <p:spPr>
            <a:xfrm>
              <a:off x="5512350" y="4724450"/>
              <a:ext cx="22425" cy="24075"/>
            </a:xfrm>
            <a:custGeom>
              <a:avLst/>
              <a:gdLst/>
              <a:ahLst/>
              <a:cxnLst/>
              <a:rect l="l" t="t" r="r" b="b"/>
              <a:pathLst>
                <a:path w="897" h="963" extrusionOk="0">
                  <a:moveTo>
                    <a:pt x="464" y="0"/>
                  </a:moveTo>
                  <a:cubicBezTo>
                    <a:pt x="459" y="0"/>
                    <a:pt x="455" y="0"/>
                    <a:pt x="451" y="1"/>
                  </a:cubicBezTo>
                  <a:cubicBezTo>
                    <a:pt x="337" y="6"/>
                    <a:pt x="219" y="44"/>
                    <a:pt x="139" y="129"/>
                  </a:cubicBezTo>
                  <a:cubicBezTo>
                    <a:pt x="116" y="159"/>
                    <a:pt x="92" y="189"/>
                    <a:pt x="71" y="219"/>
                  </a:cubicBezTo>
                  <a:cubicBezTo>
                    <a:pt x="30" y="287"/>
                    <a:pt x="11" y="361"/>
                    <a:pt x="10" y="442"/>
                  </a:cubicBezTo>
                  <a:cubicBezTo>
                    <a:pt x="1" y="510"/>
                    <a:pt x="14" y="578"/>
                    <a:pt x="31" y="644"/>
                  </a:cubicBezTo>
                  <a:cubicBezTo>
                    <a:pt x="46" y="679"/>
                    <a:pt x="61" y="714"/>
                    <a:pt x="76" y="747"/>
                  </a:cubicBezTo>
                  <a:cubicBezTo>
                    <a:pt x="103" y="797"/>
                    <a:pt x="140" y="838"/>
                    <a:pt x="188" y="869"/>
                  </a:cubicBezTo>
                  <a:cubicBezTo>
                    <a:pt x="215" y="896"/>
                    <a:pt x="247" y="915"/>
                    <a:pt x="283" y="925"/>
                  </a:cubicBezTo>
                  <a:cubicBezTo>
                    <a:pt x="331" y="950"/>
                    <a:pt x="382" y="962"/>
                    <a:pt x="438" y="962"/>
                  </a:cubicBezTo>
                  <a:cubicBezTo>
                    <a:pt x="442" y="962"/>
                    <a:pt x="447" y="962"/>
                    <a:pt x="451" y="962"/>
                  </a:cubicBezTo>
                  <a:lnTo>
                    <a:pt x="566" y="947"/>
                  </a:lnTo>
                  <a:cubicBezTo>
                    <a:pt x="601" y="932"/>
                    <a:pt x="636" y="917"/>
                    <a:pt x="669" y="902"/>
                  </a:cubicBezTo>
                  <a:cubicBezTo>
                    <a:pt x="720" y="875"/>
                    <a:pt x="761" y="838"/>
                    <a:pt x="792" y="791"/>
                  </a:cubicBezTo>
                  <a:cubicBezTo>
                    <a:pt x="832" y="749"/>
                    <a:pt x="858" y="698"/>
                    <a:pt x="870" y="643"/>
                  </a:cubicBezTo>
                  <a:cubicBezTo>
                    <a:pt x="874" y="627"/>
                    <a:pt x="879" y="613"/>
                    <a:pt x="881" y="597"/>
                  </a:cubicBezTo>
                  <a:cubicBezTo>
                    <a:pt x="886" y="558"/>
                    <a:pt x="891" y="519"/>
                    <a:pt x="896" y="479"/>
                  </a:cubicBezTo>
                  <a:cubicBezTo>
                    <a:pt x="896" y="477"/>
                    <a:pt x="895" y="473"/>
                    <a:pt x="895" y="469"/>
                  </a:cubicBezTo>
                  <a:cubicBezTo>
                    <a:pt x="894" y="461"/>
                    <a:pt x="892" y="451"/>
                    <a:pt x="891" y="442"/>
                  </a:cubicBezTo>
                  <a:cubicBezTo>
                    <a:pt x="894" y="381"/>
                    <a:pt x="881" y="324"/>
                    <a:pt x="854" y="272"/>
                  </a:cubicBezTo>
                  <a:cubicBezTo>
                    <a:pt x="835" y="217"/>
                    <a:pt x="806" y="170"/>
                    <a:pt x="762" y="129"/>
                  </a:cubicBezTo>
                  <a:cubicBezTo>
                    <a:pt x="722" y="87"/>
                    <a:pt x="674" y="56"/>
                    <a:pt x="621" y="39"/>
                  </a:cubicBezTo>
                  <a:cubicBezTo>
                    <a:pt x="571" y="13"/>
                    <a:pt x="519" y="0"/>
                    <a:pt x="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055;p69"/>
            <p:cNvSpPr/>
            <p:nvPr/>
          </p:nvSpPr>
          <p:spPr>
            <a:xfrm>
              <a:off x="4960750" y="5017800"/>
              <a:ext cx="20050" cy="18350"/>
            </a:xfrm>
            <a:custGeom>
              <a:avLst/>
              <a:gdLst/>
              <a:ahLst/>
              <a:cxnLst/>
              <a:rect l="l" t="t" r="r" b="b"/>
              <a:pathLst>
                <a:path w="802" h="734" extrusionOk="0">
                  <a:moveTo>
                    <a:pt x="432" y="0"/>
                  </a:moveTo>
                  <a:cubicBezTo>
                    <a:pt x="400" y="0"/>
                    <a:pt x="369" y="5"/>
                    <a:pt x="337" y="13"/>
                  </a:cubicBezTo>
                  <a:cubicBezTo>
                    <a:pt x="276" y="29"/>
                    <a:pt x="224" y="60"/>
                    <a:pt x="179" y="106"/>
                  </a:cubicBezTo>
                  <a:cubicBezTo>
                    <a:pt x="168" y="114"/>
                    <a:pt x="158" y="121"/>
                    <a:pt x="149" y="129"/>
                  </a:cubicBezTo>
                  <a:cubicBezTo>
                    <a:pt x="118" y="153"/>
                    <a:pt x="97" y="186"/>
                    <a:pt x="75" y="218"/>
                  </a:cubicBezTo>
                  <a:cubicBezTo>
                    <a:pt x="49" y="255"/>
                    <a:pt x="30" y="299"/>
                    <a:pt x="20" y="343"/>
                  </a:cubicBezTo>
                  <a:cubicBezTo>
                    <a:pt x="0" y="415"/>
                    <a:pt x="9" y="509"/>
                    <a:pt x="50" y="573"/>
                  </a:cubicBezTo>
                  <a:cubicBezTo>
                    <a:pt x="65" y="594"/>
                    <a:pt x="81" y="614"/>
                    <a:pt x="96" y="634"/>
                  </a:cubicBezTo>
                  <a:cubicBezTo>
                    <a:pt x="133" y="670"/>
                    <a:pt x="178" y="696"/>
                    <a:pt x="227" y="710"/>
                  </a:cubicBezTo>
                  <a:cubicBezTo>
                    <a:pt x="269" y="726"/>
                    <a:pt x="313" y="733"/>
                    <a:pt x="357" y="733"/>
                  </a:cubicBezTo>
                  <a:cubicBezTo>
                    <a:pt x="415" y="733"/>
                    <a:pt x="472" y="722"/>
                    <a:pt x="528" y="706"/>
                  </a:cubicBezTo>
                  <a:cubicBezTo>
                    <a:pt x="644" y="673"/>
                    <a:pt x="752" y="576"/>
                    <a:pt x="778" y="455"/>
                  </a:cubicBezTo>
                  <a:cubicBezTo>
                    <a:pt x="801" y="361"/>
                    <a:pt x="793" y="263"/>
                    <a:pt x="742" y="178"/>
                  </a:cubicBezTo>
                  <a:cubicBezTo>
                    <a:pt x="698" y="99"/>
                    <a:pt x="616" y="37"/>
                    <a:pt x="528" y="13"/>
                  </a:cubicBezTo>
                  <a:cubicBezTo>
                    <a:pt x="496" y="5"/>
                    <a:pt x="464" y="0"/>
                    <a:pt x="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056;p69"/>
            <p:cNvSpPr/>
            <p:nvPr/>
          </p:nvSpPr>
          <p:spPr>
            <a:xfrm>
              <a:off x="5153450" y="4599950"/>
              <a:ext cx="20525" cy="20475"/>
            </a:xfrm>
            <a:custGeom>
              <a:avLst/>
              <a:gdLst/>
              <a:ahLst/>
              <a:cxnLst/>
              <a:rect l="l" t="t" r="r" b="b"/>
              <a:pathLst>
                <a:path w="821" h="819" extrusionOk="0">
                  <a:moveTo>
                    <a:pt x="401" y="13"/>
                  </a:moveTo>
                  <a:cubicBezTo>
                    <a:pt x="401" y="13"/>
                    <a:pt x="401" y="13"/>
                    <a:pt x="402" y="13"/>
                  </a:cubicBezTo>
                  <a:lnTo>
                    <a:pt x="402" y="13"/>
                  </a:lnTo>
                  <a:cubicBezTo>
                    <a:pt x="399" y="13"/>
                    <a:pt x="397" y="13"/>
                    <a:pt x="395" y="13"/>
                  </a:cubicBezTo>
                  <a:lnTo>
                    <a:pt x="395" y="13"/>
                  </a:lnTo>
                  <a:cubicBezTo>
                    <a:pt x="397" y="13"/>
                    <a:pt x="399" y="13"/>
                    <a:pt x="401" y="13"/>
                  </a:cubicBezTo>
                  <a:close/>
                  <a:moveTo>
                    <a:pt x="381" y="1"/>
                  </a:moveTo>
                  <a:cubicBezTo>
                    <a:pt x="379" y="1"/>
                    <a:pt x="378" y="1"/>
                    <a:pt x="377" y="1"/>
                  </a:cubicBezTo>
                  <a:cubicBezTo>
                    <a:pt x="293" y="1"/>
                    <a:pt x="194" y="23"/>
                    <a:pt x="137" y="93"/>
                  </a:cubicBezTo>
                  <a:cubicBezTo>
                    <a:pt x="114" y="119"/>
                    <a:pt x="88" y="145"/>
                    <a:pt x="72" y="176"/>
                  </a:cubicBezTo>
                  <a:cubicBezTo>
                    <a:pt x="57" y="204"/>
                    <a:pt x="45" y="234"/>
                    <a:pt x="36" y="265"/>
                  </a:cubicBezTo>
                  <a:lnTo>
                    <a:pt x="36" y="265"/>
                  </a:lnTo>
                  <a:cubicBezTo>
                    <a:pt x="30" y="279"/>
                    <a:pt x="25" y="294"/>
                    <a:pt x="20" y="308"/>
                  </a:cubicBezTo>
                  <a:cubicBezTo>
                    <a:pt x="4" y="362"/>
                    <a:pt x="1" y="414"/>
                    <a:pt x="12" y="469"/>
                  </a:cubicBezTo>
                  <a:cubicBezTo>
                    <a:pt x="15" y="522"/>
                    <a:pt x="31" y="572"/>
                    <a:pt x="61" y="618"/>
                  </a:cubicBezTo>
                  <a:cubicBezTo>
                    <a:pt x="112" y="706"/>
                    <a:pt x="204" y="777"/>
                    <a:pt x="302" y="804"/>
                  </a:cubicBezTo>
                  <a:cubicBezTo>
                    <a:pt x="333" y="813"/>
                    <a:pt x="365" y="818"/>
                    <a:pt x="396" y="818"/>
                  </a:cubicBezTo>
                  <a:cubicBezTo>
                    <a:pt x="418" y="818"/>
                    <a:pt x="440" y="816"/>
                    <a:pt x="463" y="811"/>
                  </a:cubicBezTo>
                  <a:cubicBezTo>
                    <a:pt x="516" y="809"/>
                    <a:pt x="566" y="793"/>
                    <a:pt x="612" y="763"/>
                  </a:cubicBezTo>
                  <a:cubicBezTo>
                    <a:pt x="699" y="708"/>
                    <a:pt x="774" y="625"/>
                    <a:pt x="797" y="522"/>
                  </a:cubicBezTo>
                  <a:cubicBezTo>
                    <a:pt x="820" y="419"/>
                    <a:pt x="815" y="304"/>
                    <a:pt x="756" y="212"/>
                  </a:cubicBezTo>
                  <a:cubicBezTo>
                    <a:pt x="736" y="185"/>
                    <a:pt x="714" y="158"/>
                    <a:pt x="693" y="131"/>
                  </a:cubicBezTo>
                  <a:cubicBezTo>
                    <a:pt x="657" y="93"/>
                    <a:pt x="613" y="64"/>
                    <a:pt x="563" y="47"/>
                  </a:cubicBezTo>
                  <a:cubicBezTo>
                    <a:pt x="536" y="33"/>
                    <a:pt x="508" y="23"/>
                    <a:pt x="478" y="17"/>
                  </a:cubicBezTo>
                  <a:lnTo>
                    <a:pt x="478" y="17"/>
                  </a:lnTo>
                  <a:cubicBezTo>
                    <a:pt x="447" y="7"/>
                    <a:pt x="415" y="1"/>
                    <a:pt x="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057;p69"/>
            <p:cNvSpPr/>
            <p:nvPr/>
          </p:nvSpPr>
          <p:spPr>
            <a:xfrm>
              <a:off x="5843150" y="4669050"/>
              <a:ext cx="18300" cy="18125"/>
            </a:xfrm>
            <a:custGeom>
              <a:avLst/>
              <a:gdLst/>
              <a:ahLst/>
              <a:cxnLst/>
              <a:rect l="l" t="t" r="r" b="b"/>
              <a:pathLst>
                <a:path w="732" h="725" extrusionOk="0">
                  <a:moveTo>
                    <a:pt x="391" y="0"/>
                  </a:moveTo>
                  <a:cubicBezTo>
                    <a:pt x="365" y="0"/>
                    <a:pt x="339" y="5"/>
                    <a:pt x="313" y="13"/>
                  </a:cubicBezTo>
                  <a:cubicBezTo>
                    <a:pt x="237" y="25"/>
                    <a:pt x="179" y="78"/>
                    <a:pt x="129" y="132"/>
                  </a:cubicBezTo>
                  <a:cubicBezTo>
                    <a:pt x="45" y="218"/>
                    <a:pt x="1" y="352"/>
                    <a:pt x="40" y="470"/>
                  </a:cubicBezTo>
                  <a:cubicBezTo>
                    <a:pt x="68" y="556"/>
                    <a:pt x="119" y="632"/>
                    <a:pt x="200" y="678"/>
                  </a:cubicBezTo>
                  <a:cubicBezTo>
                    <a:pt x="252" y="708"/>
                    <a:pt x="316" y="724"/>
                    <a:pt x="380" y="724"/>
                  </a:cubicBezTo>
                  <a:cubicBezTo>
                    <a:pt x="410" y="724"/>
                    <a:pt x="439" y="721"/>
                    <a:pt x="468" y="713"/>
                  </a:cubicBezTo>
                  <a:cubicBezTo>
                    <a:pt x="526" y="695"/>
                    <a:pt x="577" y="667"/>
                    <a:pt x="621" y="623"/>
                  </a:cubicBezTo>
                  <a:cubicBezTo>
                    <a:pt x="663" y="577"/>
                    <a:pt x="694" y="525"/>
                    <a:pt x="710" y="468"/>
                  </a:cubicBezTo>
                  <a:cubicBezTo>
                    <a:pt x="712" y="453"/>
                    <a:pt x="715" y="441"/>
                    <a:pt x="717" y="426"/>
                  </a:cubicBezTo>
                  <a:cubicBezTo>
                    <a:pt x="720" y="410"/>
                    <a:pt x="722" y="394"/>
                    <a:pt x="724" y="378"/>
                  </a:cubicBezTo>
                  <a:cubicBezTo>
                    <a:pt x="732" y="348"/>
                    <a:pt x="732" y="318"/>
                    <a:pt x="724" y="288"/>
                  </a:cubicBezTo>
                  <a:cubicBezTo>
                    <a:pt x="724" y="259"/>
                    <a:pt x="716" y="231"/>
                    <a:pt x="701" y="205"/>
                  </a:cubicBezTo>
                  <a:cubicBezTo>
                    <a:pt x="695" y="189"/>
                    <a:pt x="689" y="175"/>
                    <a:pt x="681" y="162"/>
                  </a:cubicBezTo>
                  <a:cubicBezTo>
                    <a:pt x="665" y="139"/>
                    <a:pt x="648" y="117"/>
                    <a:pt x="629" y="96"/>
                  </a:cubicBezTo>
                  <a:cubicBezTo>
                    <a:pt x="601" y="64"/>
                    <a:pt x="566" y="41"/>
                    <a:pt x="525" y="29"/>
                  </a:cubicBezTo>
                  <a:cubicBezTo>
                    <a:pt x="500" y="14"/>
                    <a:pt x="473" y="6"/>
                    <a:pt x="443" y="6"/>
                  </a:cubicBezTo>
                  <a:cubicBezTo>
                    <a:pt x="426" y="2"/>
                    <a:pt x="408"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058;p69"/>
            <p:cNvSpPr/>
            <p:nvPr/>
          </p:nvSpPr>
          <p:spPr>
            <a:xfrm>
              <a:off x="5674475" y="4569250"/>
              <a:ext cx="19225" cy="19025"/>
            </a:xfrm>
            <a:custGeom>
              <a:avLst/>
              <a:gdLst/>
              <a:ahLst/>
              <a:cxnLst/>
              <a:rect l="l" t="t" r="r" b="b"/>
              <a:pathLst>
                <a:path w="769" h="761" extrusionOk="0">
                  <a:moveTo>
                    <a:pt x="412" y="0"/>
                  </a:moveTo>
                  <a:cubicBezTo>
                    <a:pt x="372" y="4"/>
                    <a:pt x="320" y="6"/>
                    <a:pt x="289" y="16"/>
                  </a:cubicBezTo>
                  <a:cubicBezTo>
                    <a:pt x="259" y="28"/>
                    <a:pt x="229" y="42"/>
                    <a:pt x="199" y="53"/>
                  </a:cubicBezTo>
                  <a:cubicBezTo>
                    <a:pt x="173" y="73"/>
                    <a:pt x="149" y="91"/>
                    <a:pt x="123" y="112"/>
                  </a:cubicBezTo>
                  <a:cubicBezTo>
                    <a:pt x="111" y="126"/>
                    <a:pt x="100" y="142"/>
                    <a:pt x="88" y="156"/>
                  </a:cubicBezTo>
                  <a:cubicBezTo>
                    <a:pt x="74" y="168"/>
                    <a:pt x="64" y="184"/>
                    <a:pt x="56" y="201"/>
                  </a:cubicBezTo>
                  <a:cubicBezTo>
                    <a:pt x="43" y="230"/>
                    <a:pt x="32" y="260"/>
                    <a:pt x="18" y="290"/>
                  </a:cubicBezTo>
                  <a:cubicBezTo>
                    <a:pt x="3" y="338"/>
                    <a:pt x="1" y="389"/>
                    <a:pt x="12" y="438"/>
                  </a:cubicBezTo>
                  <a:cubicBezTo>
                    <a:pt x="12" y="471"/>
                    <a:pt x="21" y="502"/>
                    <a:pt x="38" y="532"/>
                  </a:cubicBezTo>
                  <a:cubicBezTo>
                    <a:pt x="53" y="579"/>
                    <a:pt x="79" y="619"/>
                    <a:pt x="115" y="652"/>
                  </a:cubicBezTo>
                  <a:cubicBezTo>
                    <a:pt x="141" y="671"/>
                    <a:pt x="166" y="691"/>
                    <a:pt x="191" y="709"/>
                  </a:cubicBezTo>
                  <a:cubicBezTo>
                    <a:pt x="220" y="723"/>
                    <a:pt x="250" y="734"/>
                    <a:pt x="280" y="747"/>
                  </a:cubicBezTo>
                  <a:cubicBezTo>
                    <a:pt x="308" y="756"/>
                    <a:pt x="337" y="761"/>
                    <a:pt x="366" y="761"/>
                  </a:cubicBezTo>
                  <a:cubicBezTo>
                    <a:pt x="387" y="761"/>
                    <a:pt x="408" y="758"/>
                    <a:pt x="428" y="754"/>
                  </a:cubicBezTo>
                  <a:cubicBezTo>
                    <a:pt x="476" y="753"/>
                    <a:pt x="521" y="738"/>
                    <a:pt x="565" y="712"/>
                  </a:cubicBezTo>
                  <a:cubicBezTo>
                    <a:pt x="597" y="695"/>
                    <a:pt x="626" y="672"/>
                    <a:pt x="651" y="647"/>
                  </a:cubicBezTo>
                  <a:cubicBezTo>
                    <a:pt x="695" y="600"/>
                    <a:pt x="737" y="540"/>
                    <a:pt x="752" y="478"/>
                  </a:cubicBezTo>
                  <a:cubicBezTo>
                    <a:pt x="760" y="437"/>
                    <a:pt x="763" y="395"/>
                    <a:pt x="768" y="356"/>
                  </a:cubicBezTo>
                  <a:cubicBezTo>
                    <a:pt x="769" y="307"/>
                    <a:pt x="758" y="261"/>
                    <a:pt x="737" y="219"/>
                  </a:cubicBezTo>
                  <a:cubicBezTo>
                    <a:pt x="722" y="176"/>
                    <a:pt x="697" y="136"/>
                    <a:pt x="662" y="105"/>
                  </a:cubicBezTo>
                  <a:cubicBezTo>
                    <a:pt x="639" y="86"/>
                    <a:pt x="615" y="67"/>
                    <a:pt x="590" y="49"/>
                  </a:cubicBezTo>
                  <a:cubicBezTo>
                    <a:pt x="536" y="17"/>
                    <a:pt x="475"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059;p69"/>
            <p:cNvSpPr/>
            <p:nvPr/>
          </p:nvSpPr>
          <p:spPr>
            <a:xfrm>
              <a:off x="5944975" y="4870700"/>
              <a:ext cx="19400" cy="20350"/>
            </a:xfrm>
            <a:custGeom>
              <a:avLst/>
              <a:gdLst/>
              <a:ahLst/>
              <a:cxnLst/>
              <a:rect l="l" t="t" r="r" b="b"/>
              <a:pathLst>
                <a:path w="776" h="814" extrusionOk="0">
                  <a:moveTo>
                    <a:pt x="391" y="0"/>
                  </a:moveTo>
                  <a:cubicBezTo>
                    <a:pt x="363" y="0"/>
                    <a:pt x="336" y="5"/>
                    <a:pt x="308" y="13"/>
                  </a:cubicBezTo>
                  <a:cubicBezTo>
                    <a:pt x="215" y="43"/>
                    <a:pt x="142" y="99"/>
                    <a:pt x="89" y="181"/>
                  </a:cubicBezTo>
                  <a:cubicBezTo>
                    <a:pt x="79" y="198"/>
                    <a:pt x="68" y="214"/>
                    <a:pt x="57" y="233"/>
                  </a:cubicBezTo>
                  <a:cubicBezTo>
                    <a:pt x="14" y="304"/>
                    <a:pt x="7" y="377"/>
                    <a:pt x="1" y="457"/>
                  </a:cubicBezTo>
                  <a:cubicBezTo>
                    <a:pt x="4" y="490"/>
                    <a:pt x="9" y="520"/>
                    <a:pt x="13" y="552"/>
                  </a:cubicBezTo>
                  <a:cubicBezTo>
                    <a:pt x="24" y="580"/>
                    <a:pt x="38" y="609"/>
                    <a:pt x="49" y="637"/>
                  </a:cubicBezTo>
                  <a:cubicBezTo>
                    <a:pt x="68" y="662"/>
                    <a:pt x="86" y="686"/>
                    <a:pt x="105" y="709"/>
                  </a:cubicBezTo>
                  <a:cubicBezTo>
                    <a:pt x="137" y="744"/>
                    <a:pt x="176" y="769"/>
                    <a:pt x="219" y="783"/>
                  </a:cubicBezTo>
                  <a:cubicBezTo>
                    <a:pt x="248" y="800"/>
                    <a:pt x="277" y="807"/>
                    <a:pt x="310" y="807"/>
                  </a:cubicBezTo>
                  <a:cubicBezTo>
                    <a:pt x="326" y="812"/>
                    <a:pt x="341" y="814"/>
                    <a:pt x="357" y="814"/>
                  </a:cubicBezTo>
                  <a:cubicBezTo>
                    <a:pt x="373" y="814"/>
                    <a:pt x="389" y="812"/>
                    <a:pt x="405" y="807"/>
                  </a:cubicBezTo>
                  <a:cubicBezTo>
                    <a:pt x="437" y="807"/>
                    <a:pt x="466" y="800"/>
                    <a:pt x="495" y="783"/>
                  </a:cubicBezTo>
                  <a:cubicBezTo>
                    <a:pt x="542" y="770"/>
                    <a:pt x="580" y="745"/>
                    <a:pt x="612" y="711"/>
                  </a:cubicBezTo>
                  <a:cubicBezTo>
                    <a:pt x="619" y="704"/>
                    <a:pt x="626" y="699"/>
                    <a:pt x="632" y="693"/>
                  </a:cubicBezTo>
                  <a:cubicBezTo>
                    <a:pt x="691" y="639"/>
                    <a:pt x="708" y="589"/>
                    <a:pt x="735" y="518"/>
                  </a:cubicBezTo>
                  <a:cubicBezTo>
                    <a:pt x="744" y="501"/>
                    <a:pt x="751" y="481"/>
                    <a:pt x="758" y="464"/>
                  </a:cubicBezTo>
                  <a:cubicBezTo>
                    <a:pt x="774" y="414"/>
                    <a:pt x="776" y="367"/>
                    <a:pt x="764" y="317"/>
                  </a:cubicBezTo>
                  <a:cubicBezTo>
                    <a:pt x="761" y="269"/>
                    <a:pt x="748" y="224"/>
                    <a:pt x="720" y="181"/>
                  </a:cubicBezTo>
                  <a:cubicBezTo>
                    <a:pt x="701" y="157"/>
                    <a:pt x="682" y="132"/>
                    <a:pt x="663" y="108"/>
                  </a:cubicBezTo>
                  <a:cubicBezTo>
                    <a:pt x="630" y="72"/>
                    <a:pt x="591" y="47"/>
                    <a:pt x="547" y="32"/>
                  </a:cubicBezTo>
                  <a:cubicBezTo>
                    <a:pt x="518" y="15"/>
                    <a:pt x="487" y="7"/>
                    <a:pt x="454" y="7"/>
                  </a:cubicBezTo>
                  <a:cubicBezTo>
                    <a:pt x="433" y="3"/>
                    <a:pt x="412"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060;p69"/>
            <p:cNvSpPr/>
            <p:nvPr/>
          </p:nvSpPr>
          <p:spPr>
            <a:xfrm>
              <a:off x="5786650" y="4872875"/>
              <a:ext cx="18225" cy="18425"/>
            </a:xfrm>
            <a:custGeom>
              <a:avLst/>
              <a:gdLst/>
              <a:ahLst/>
              <a:cxnLst/>
              <a:rect l="l" t="t" r="r" b="b"/>
              <a:pathLst>
                <a:path w="729" h="737" extrusionOk="0">
                  <a:moveTo>
                    <a:pt x="353" y="0"/>
                  </a:moveTo>
                  <a:cubicBezTo>
                    <a:pt x="308" y="0"/>
                    <a:pt x="266" y="11"/>
                    <a:pt x="225" y="32"/>
                  </a:cubicBezTo>
                  <a:cubicBezTo>
                    <a:pt x="181" y="45"/>
                    <a:pt x="142" y="70"/>
                    <a:pt x="110" y="106"/>
                  </a:cubicBezTo>
                  <a:cubicBezTo>
                    <a:pt x="65" y="151"/>
                    <a:pt x="34" y="204"/>
                    <a:pt x="17" y="264"/>
                  </a:cubicBezTo>
                  <a:cubicBezTo>
                    <a:pt x="1" y="327"/>
                    <a:pt x="1" y="392"/>
                    <a:pt x="17" y="455"/>
                  </a:cubicBezTo>
                  <a:cubicBezTo>
                    <a:pt x="45" y="529"/>
                    <a:pt x="61" y="563"/>
                    <a:pt x="115" y="624"/>
                  </a:cubicBezTo>
                  <a:cubicBezTo>
                    <a:pt x="120" y="629"/>
                    <a:pt x="126" y="633"/>
                    <a:pt x="131" y="641"/>
                  </a:cubicBezTo>
                  <a:cubicBezTo>
                    <a:pt x="161" y="673"/>
                    <a:pt x="197" y="695"/>
                    <a:pt x="238" y="709"/>
                  </a:cubicBezTo>
                  <a:cubicBezTo>
                    <a:pt x="273" y="727"/>
                    <a:pt x="311" y="737"/>
                    <a:pt x="352" y="737"/>
                  </a:cubicBezTo>
                  <a:cubicBezTo>
                    <a:pt x="356" y="737"/>
                    <a:pt x="360" y="737"/>
                    <a:pt x="365" y="736"/>
                  </a:cubicBezTo>
                  <a:cubicBezTo>
                    <a:pt x="450" y="733"/>
                    <a:pt x="539" y="707"/>
                    <a:pt x="599" y="641"/>
                  </a:cubicBezTo>
                  <a:cubicBezTo>
                    <a:pt x="604" y="635"/>
                    <a:pt x="609" y="630"/>
                    <a:pt x="614" y="624"/>
                  </a:cubicBezTo>
                  <a:cubicBezTo>
                    <a:pt x="668" y="563"/>
                    <a:pt x="683" y="531"/>
                    <a:pt x="712" y="455"/>
                  </a:cubicBezTo>
                  <a:cubicBezTo>
                    <a:pt x="728" y="392"/>
                    <a:pt x="728" y="327"/>
                    <a:pt x="712" y="264"/>
                  </a:cubicBezTo>
                  <a:cubicBezTo>
                    <a:pt x="694" y="204"/>
                    <a:pt x="663" y="151"/>
                    <a:pt x="619" y="106"/>
                  </a:cubicBezTo>
                  <a:cubicBezTo>
                    <a:pt x="548" y="42"/>
                    <a:pt x="461" y="1"/>
                    <a:pt x="365" y="1"/>
                  </a:cubicBezTo>
                  <a:cubicBezTo>
                    <a:pt x="361" y="0"/>
                    <a:pt x="357" y="0"/>
                    <a:pt x="3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061;p69"/>
            <p:cNvSpPr/>
            <p:nvPr/>
          </p:nvSpPr>
          <p:spPr>
            <a:xfrm>
              <a:off x="5687475" y="4892700"/>
              <a:ext cx="18350" cy="18250"/>
            </a:xfrm>
            <a:custGeom>
              <a:avLst/>
              <a:gdLst/>
              <a:ahLst/>
              <a:cxnLst/>
              <a:rect l="l" t="t" r="r" b="b"/>
              <a:pathLst>
                <a:path w="734" h="730" extrusionOk="0">
                  <a:moveTo>
                    <a:pt x="355" y="1"/>
                  </a:moveTo>
                  <a:cubicBezTo>
                    <a:pt x="309" y="1"/>
                    <a:pt x="267" y="11"/>
                    <a:pt x="227" y="32"/>
                  </a:cubicBezTo>
                  <a:cubicBezTo>
                    <a:pt x="182" y="45"/>
                    <a:pt x="141" y="71"/>
                    <a:pt x="109" y="107"/>
                  </a:cubicBezTo>
                  <a:cubicBezTo>
                    <a:pt x="73" y="141"/>
                    <a:pt x="49" y="179"/>
                    <a:pt x="33" y="225"/>
                  </a:cubicBezTo>
                  <a:cubicBezTo>
                    <a:pt x="11" y="269"/>
                    <a:pt x="0" y="315"/>
                    <a:pt x="2" y="365"/>
                  </a:cubicBezTo>
                  <a:cubicBezTo>
                    <a:pt x="6" y="460"/>
                    <a:pt x="37" y="558"/>
                    <a:pt x="109" y="623"/>
                  </a:cubicBezTo>
                  <a:cubicBezTo>
                    <a:pt x="181" y="688"/>
                    <a:pt x="268" y="730"/>
                    <a:pt x="367" y="730"/>
                  </a:cubicBezTo>
                  <a:cubicBezTo>
                    <a:pt x="369" y="730"/>
                    <a:pt x="372" y="730"/>
                    <a:pt x="374" y="730"/>
                  </a:cubicBezTo>
                  <a:cubicBezTo>
                    <a:pt x="422" y="730"/>
                    <a:pt x="466" y="719"/>
                    <a:pt x="507" y="699"/>
                  </a:cubicBezTo>
                  <a:cubicBezTo>
                    <a:pt x="553" y="684"/>
                    <a:pt x="593" y="659"/>
                    <a:pt x="625" y="623"/>
                  </a:cubicBezTo>
                  <a:cubicBezTo>
                    <a:pt x="661" y="590"/>
                    <a:pt x="686" y="550"/>
                    <a:pt x="701" y="506"/>
                  </a:cubicBezTo>
                  <a:cubicBezTo>
                    <a:pt x="724" y="462"/>
                    <a:pt x="734" y="415"/>
                    <a:pt x="731" y="365"/>
                  </a:cubicBezTo>
                  <a:cubicBezTo>
                    <a:pt x="728" y="271"/>
                    <a:pt x="697" y="173"/>
                    <a:pt x="625" y="107"/>
                  </a:cubicBezTo>
                  <a:cubicBezTo>
                    <a:pt x="554" y="42"/>
                    <a:pt x="465" y="1"/>
                    <a:pt x="367" y="1"/>
                  </a:cubicBezTo>
                  <a:cubicBezTo>
                    <a:pt x="363" y="1"/>
                    <a:pt x="35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062;p69"/>
            <p:cNvSpPr/>
            <p:nvPr/>
          </p:nvSpPr>
          <p:spPr>
            <a:xfrm>
              <a:off x="5549550" y="4915550"/>
              <a:ext cx="17025" cy="13200"/>
            </a:xfrm>
            <a:custGeom>
              <a:avLst/>
              <a:gdLst/>
              <a:ahLst/>
              <a:cxnLst/>
              <a:rect l="l" t="t" r="r" b="b"/>
              <a:pathLst>
                <a:path w="681" h="528" extrusionOk="0">
                  <a:moveTo>
                    <a:pt x="341" y="0"/>
                  </a:moveTo>
                  <a:cubicBezTo>
                    <a:pt x="1" y="0"/>
                    <a:pt x="1" y="528"/>
                    <a:pt x="341" y="528"/>
                  </a:cubicBezTo>
                  <a:cubicBezTo>
                    <a:pt x="681" y="528"/>
                    <a:pt x="681" y="0"/>
                    <a:pt x="3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063;p69"/>
            <p:cNvSpPr/>
            <p:nvPr/>
          </p:nvSpPr>
          <p:spPr>
            <a:xfrm>
              <a:off x="5449200" y="4974250"/>
              <a:ext cx="17550" cy="17425"/>
            </a:xfrm>
            <a:custGeom>
              <a:avLst/>
              <a:gdLst/>
              <a:ahLst/>
              <a:cxnLst/>
              <a:rect l="l" t="t" r="r" b="b"/>
              <a:pathLst>
                <a:path w="702" h="697" extrusionOk="0">
                  <a:moveTo>
                    <a:pt x="351" y="1"/>
                  </a:moveTo>
                  <a:cubicBezTo>
                    <a:pt x="262" y="1"/>
                    <a:pt x="169" y="39"/>
                    <a:pt x="105" y="102"/>
                  </a:cubicBezTo>
                  <a:cubicBezTo>
                    <a:pt x="72" y="133"/>
                    <a:pt x="47" y="171"/>
                    <a:pt x="33" y="214"/>
                  </a:cubicBezTo>
                  <a:cubicBezTo>
                    <a:pt x="11" y="255"/>
                    <a:pt x="1" y="301"/>
                    <a:pt x="4" y="348"/>
                  </a:cubicBezTo>
                  <a:cubicBezTo>
                    <a:pt x="7" y="439"/>
                    <a:pt x="37" y="532"/>
                    <a:pt x="105" y="594"/>
                  </a:cubicBezTo>
                  <a:cubicBezTo>
                    <a:pt x="174" y="656"/>
                    <a:pt x="257" y="696"/>
                    <a:pt x="351" y="696"/>
                  </a:cubicBezTo>
                  <a:cubicBezTo>
                    <a:pt x="440" y="696"/>
                    <a:pt x="534" y="657"/>
                    <a:pt x="597" y="594"/>
                  </a:cubicBezTo>
                  <a:cubicBezTo>
                    <a:pt x="630" y="564"/>
                    <a:pt x="655" y="526"/>
                    <a:pt x="669" y="482"/>
                  </a:cubicBezTo>
                  <a:cubicBezTo>
                    <a:pt x="691" y="441"/>
                    <a:pt x="701" y="396"/>
                    <a:pt x="699" y="348"/>
                  </a:cubicBezTo>
                  <a:cubicBezTo>
                    <a:pt x="695" y="258"/>
                    <a:pt x="665" y="166"/>
                    <a:pt x="597" y="102"/>
                  </a:cubicBezTo>
                  <a:cubicBezTo>
                    <a:pt x="529" y="40"/>
                    <a:pt x="445" y="1"/>
                    <a:pt x="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064;p69"/>
            <p:cNvSpPr/>
            <p:nvPr/>
          </p:nvSpPr>
          <p:spPr>
            <a:xfrm>
              <a:off x="5404650" y="4928350"/>
              <a:ext cx="13800" cy="13925"/>
            </a:xfrm>
            <a:custGeom>
              <a:avLst/>
              <a:gdLst/>
              <a:ahLst/>
              <a:cxnLst/>
              <a:rect l="l" t="t" r="r" b="b"/>
              <a:pathLst>
                <a:path w="552" h="557" extrusionOk="0">
                  <a:moveTo>
                    <a:pt x="281" y="0"/>
                  </a:moveTo>
                  <a:cubicBezTo>
                    <a:pt x="205" y="0"/>
                    <a:pt x="137" y="33"/>
                    <a:pt x="82" y="86"/>
                  </a:cubicBezTo>
                  <a:cubicBezTo>
                    <a:pt x="68" y="103"/>
                    <a:pt x="54" y="123"/>
                    <a:pt x="40" y="142"/>
                  </a:cubicBezTo>
                  <a:cubicBezTo>
                    <a:pt x="20" y="172"/>
                    <a:pt x="9" y="206"/>
                    <a:pt x="8" y="243"/>
                  </a:cubicBezTo>
                  <a:cubicBezTo>
                    <a:pt x="1" y="267"/>
                    <a:pt x="1" y="292"/>
                    <a:pt x="8" y="315"/>
                  </a:cubicBezTo>
                  <a:cubicBezTo>
                    <a:pt x="9" y="351"/>
                    <a:pt x="20" y="385"/>
                    <a:pt x="40" y="417"/>
                  </a:cubicBezTo>
                  <a:cubicBezTo>
                    <a:pt x="42" y="423"/>
                    <a:pt x="45" y="431"/>
                    <a:pt x="49" y="437"/>
                  </a:cubicBezTo>
                  <a:cubicBezTo>
                    <a:pt x="62" y="454"/>
                    <a:pt x="75" y="469"/>
                    <a:pt x="86" y="487"/>
                  </a:cubicBezTo>
                  <a:cubicBezTo>
                    <a:pt x="108" y="509"/>
                    <a:pt x="134" y="526"/>
                    <a:pt x="165" y="536"/>
                  </a:cubicBezTo>
                  <a:cubicBezTo>
                    <a:pt x="196" y="550"/>
                    <a:pt x="227" y="557"/>
                    <a:pt x="260" y="557"/>
                  </a:cubicBezTo>
                  <a:cubicBezTo>
                    <a:pt x="280" y="557"/>
                    <a:pt x="302" y="554"/>
                    <a:pt x="323" y="549"/>
                  </a:cubicBezTo>
                  <a:cubicBezTo>
                    <a:pt x="333" y="546"/>
                    <a:pt x="340" y="545"/>
                    <a:pt x="349" y="541"/>
                  </a:cubicBezTo>
                  <a:lnTo>
                    <a:pt x="415" y="515"/>
                  </a:lnTo>
                  <a:cubicBezTo>
                    <a:pt x="447" y="498"/>
                    <a:pt x="473" y="473"/>
                    <a:pt x="490" y="444"/>
                  </a:cubicBezTo>
                  <a:cubicBezTo>
                    <a:pt x="508" y="427"/>
                    <a:pt x="519" y="406"/>
                    <a:pt x="525" y="383"/>
                  </a:cubicBezTo>
                  <a:cubicBezTo>
                    <a:pt x="542" y="351"/>
                    <a:pt x="550" y="316"/>
                    <a:pt x="549" y="278"/>
                  </a:cubicBezTo>
                  <a:cubicBezTo>
                    <a:pt x="551" y="254"/>
                    <a:pt x="546" y="220"/>
                    <a:pt x="540" y="196"/>
                  </a:cubicBezTo>
                  <a:cubicBezTo>
                    <a:pt x="528" y="154"/>
                    <a:pt x="501" y="107"/>
                    <a:pt x="469" y="77"/>
                  </a:cubicBezTo>
                  <a:cubicBezTo>
                    <a:pt x="418" y="30"/>
                    <a:pt x="358" y="3"/>
                    <a:pt x="288" y="0"/>
                  </a:cubicBezTo>
                  <a:cubicBezTo>
                    <a:pt x="286" y="0"/>
                    <a:pt x="284"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065;p69"/>
            <p:cNvSpPr/>
            <p:nvPr/>
          </p:nvSpPr>
          <p:spPr>
            <a:xfrm>
              <a:off x="5351175" y="4992625"/>
              <a:ext cx="17700" cy="17625"/>
            </a:xfrm>
            <a:custGeom>
              <a:avLst/>
              <a:gdLst/>
              <a:ahLst/>
              <a:cxnLst/>
              <a:rect l="l" t="t" r="r" b="b"/>
              <a:pathLst>
                <a:path w="708" h="705" extrusionOk="0">
                  <a:moveTo>
                    <a:pt x="447" y="0"/>
                  </a:moveTo>
                  <a:cubicBezTo>
                    <a:pt x="327" y="0"/>
                    <a:pt x="189" y="77"/>
                    <a:pt x="119" y="160"/>
                  </a:cubicBezTo>
                  <a:cubicBezTo>
                    <a:pt x="47" y="247"/>
                    <a:pt x="0" y="356"/>
                    <a:pt x="36" y="472"/>
                  </a:cubicBezTo>
                  <a:cubicBezTo>
                    <a:pt x="62" y="550"/>
                    <a:pt x="110" y="619"/>
                    <a:pt x="184" y="662"/>
                  </a:cubicBezTo>
                  <a:cubicBezTo>
                    <a:pt x="231" y="690"/>
                    <a:pt x="290" y="705"/>
                    <a:pt x="348" y="705"/>
                  </a:cubicBezTo>
                  <a:cubicBezTo>
                    <a:pt x="376" y="705"/>
                    <a:pt x="403" y="701"/>
                    <a:pt x="429" y="694"/>
                  </a:cubicBezTo>
                  <a:cubicBezTo>
                    <a:pt x="546" y="662"/>
                    <a:pt x="609" y="578"/>
                    <a:pt x="653" y="472"/>
                  </a:cubicBezTo>
                  <a:cubicBezTo>
                    <a:pt x="707" y="333"/>
                    <a:pt x="691" y="82"/>
                    <a:pt x="534" y="16"/>
                  </a:cubicBezTo>
                  <a:cubicBezTo>
                    <a:pt x="507" y="5"/>
                    <a:pt x="478"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066;p69"/>
            <p:cNvSpPr/>
            <p:nvPr/>
          </p:nvSpPr>
          <p:spPr>
            <a:xfrm>
              <a:off x="5334625" y="5023975"/>
              <a:ext cx="21550" cy="22600"/>
            </a:xfrm>
            <a:custGeom>
              <a:avLst/>
              <a:gdLst/>
              <a:ahLst/>
              <a:cxnLst/>
              <a:rect l="l" t="t" r="r" b="b"/>
              <a:pathLst>
                <a:path w="862" h="904" extrusionOk="0">
                  <a:moveTo>
                    <a:pt x="441" y="1"/>
                  </a:moveTo>
                  <a:cubicBezTo>
                    <a:pt x="437" y="1"/>
                    <a:pt x="433" y="1"/>
                    <a:pt x="428" y="1"/>
                  </a:cubicBezTo>
                  <a:cubicBezTo>
                    <a:pt x="389" y="6"/>
                    <a:pt x="352" y="11"/>
                    <a:pt x="313" y="16"/>
                  </a:cubicBezTo>
                  <a:cubicBezTo>
                    <a:pt x="240" y="37"/>
                    <a:pt x="177" y="73"/>
                    <a:pt x="124" y="127"/>
                  </a:cubicBezTo>
                  <a:cubicBezTo>
                    <a:pt x="49" y="210"/>
                    <a:pt x="1" y="315"/>
                    <a:pt x="1" y="431"/>
                  </a:cubicBezTo>
                  <a:cubicBezTo>
                    <a:pt x="1" y="522"/>
                    <a:pt x="12" y="612"/>
                    <a:pt x="63" y="692"/>
                  </a:cubicBezTo>
                  <a:cubicBezTo>
                    <a:pt x="143" y="821"/>
                    <a:pt x="276" y="904"/>
                    <a:pt x="429" y="904"/>
                  </a:cubicBezTo>
                  <a:cubicBezTo>
                    <a:pt x="584" y="904"/>
                    <a:pt x="717" y="821"/>
                    <a:pt x="796" y="692"/>
                  </a:cubicBezTo>
                  <a:cubicBezTo>
                    <a:pt x="847" y="612"/>
                    <a:pt x="858" y="522"/>
                    <a:pt x="858" y="431"/>
                  </a:cubicBezTo>
                  <a:cubicBezTo>
                    <a:pt x="861" y="372"/>
                    <a:pt x="848" y="316"/>
                    <a:pt x="821" y="265"/>
                  </a:cubicBezTo>
                  <a:cubicBezTo>
                    <a:pt x="805" y="212"/>
                    <a:pt x="775" y="166"/>
                    <a:pt x="732" y="127"/>
                  </a:cubicBezTo>
                  <a:cubicBezTo>
                    <a:pt x="693" y="84"/>
                    <a:pt x="647" y="54"/>
                    <a:pt x="594" y="38"/>
                  </a:cubicBezTo>
                  <a:cubicBezTo>
                    <a:pt x="546" y="13"/>
                    <a:pt x="495" y="1"/>
                    <a:pt x="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067;p69"/>
            <p:cNvSpPr/>
            <p:nvPr/>
          </p:nvSpPr>
          <p:spPr>
            <a:xfrm>
              <a:off x="5971150" y="4753325"/>
              <a:ext cx="18250" cy="16550"/>
            </a:xfrm>
            <a:custGeom>
              <a:avLst/>
              <a:gdLst/>
              <a:ahLst/>
              <a:cxnLst/>
              <a:rect l="l" t="t" r="r" b="b"/>
              <a:pathLst>
                <a:path w="730" h="662" extrusionOk="0">
                  <a:moveTo>
                    <a:pt x="323" y="1"/>
                  </a:moveTo>
                  <a:cubicBezTo>
                    <a:pt x="299" y="1"/>
                    <a:pt x="276" y="3"/>
                    <a:pt x="252" y="10"/>
                  </a:cubicBezTo>
                  <a:cubicBezTo>
                    <a:pt x="186" y="29"/>
                    <a:pt x="130" y="69"/>
                    <a:pt x="89" y="122"/>
                  </a:cubicBezTo>
                  <a:cubicBezTo>
                    <a:pt x="15" y="218"/>
                    <a:pt x="1" y="359"/>
                    <a:pt x="65" y="468"/>
                  </a:cubicBezTo>
                  <a:cubicBezTo>
                    <a:pt x="104" y="532"/>
                    <a:pt x="156" y="580"/>
                    <a:pt x="223" y="612"/>
                  </a:cubicBezTo>
                  <a:cubicBezTo>
                    <a:pt x="248" y="622"/>
                    <a:pt x="274" y="633"/>
                    <a:pt x="298" y="643"/>
                  </a:cubicBezTo>
                  <a:cubicBezTo>
                    <a:pt x="330" y="647"/>
                    <a:pt x="361" y="652"/>
                    <a:pt x="393" y="656"/>
                  </a:cubicBezTo>
                  <a:lnTo>
                    <a:pt x="428" y="660"/>
                  </a:lnTo>
                  <a:cubicBezTo>
                    <a:pt x="435" y="661"/>
                    <a:pt x="441" y="661"/>
                    <a:pt x="448" y="661"/>
                  </a:cubicBezTo>
                  <a:cubicBezTo>
                    <a:pt x="539" y="661"/>
                    <a:pt x="633" y="591"/>
                    <a:pt x="677" y="518"/>
                  </a:cubicBezTo>
                  <a:cubicBezTo>
                    <a:pt x="729" y="428"/>
                    <a:pt x="727" y="317"/>
                    <a:pt x="677" y="229"/>
                  </a:cubicBezTo>
                  <a:cubicBezTo>
                    <a:pt x="654" y="188"/>
                    <a:pt x="633" y="148"/>
                    <a:pt x="598" y="116"/>
                  </a:cubicBezTo>
                  <a:cubicBezTo>
                    <a:pt x="547" y="70"/>
                    <a:pt x="488" y="21"/>
                    <a:pt x="418" y="10"/>
                  </a:cubicBezTo>
                  <a:cubicBezTo>
                    <a:pt x="386" y="5"/>
                    <a:pt x="354"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068;p69"/>
            <p:cNvSpPr/>
            <p:nvPr/>
          </p:nvSpPr>
          <p:spPr>
            <a:xfrm>
              <a:off x="5363475" y="4764550"/>
              <a:ext cx="15025" cy="14950"/>
            </a:xfrm>
            <a:custGeom>
              <a:avLst/>
              <a:gdLst/>
              <a:ahLst/>
              <a:cxnLst/>
              <a:rect l="l" t="t" r="r" b="b"/>
              <a:pathLst>
                <a:path w="601" h="598" extrusionOk="0">
                  <a:moveTo>
                    <a:pt x="301" y="0"/>
                  </a:moveTo>
                  <a:cubicBezTo>
                    <a:pt x="225" y="0"/>
                    <a:pt x="143" y="33"/>
                    <a:pt x="90" y="88"/>
                  </a:cubicBezTo>
                  <a:cubicBezTo>
                    <a:pt x="60" y="114"/>
                    <a:pt x="39" y="146"/>
                    <a:pt x="28" y="184"/>
                  </a:cubicBezTo>
                  <a:cubicBezTo>
                    <a:pt x="8" y="220"/>
                    <a:pt x="1" y="258"/>
                    <a:pt x="2" y="299"/>
                  </a:cubicBezTo>
                  <a:cubicBezTo>
                    <a:pt x="6" y="376"/>
                    <a:pt x="30" y="456"/>
                    <a:pt x="90" y="510"/>
                  </a:cubicBezTo>
                  <a:cubicBezTo>
                    <a:pt x="148" y="564"/>
                    <a:pt x="219" y="598"/>
                    <a:pt x="301" y="598"/>
                  </a:cubicBezTo>
                  <a:cubicBezTo>
                    <a:pt x="377" y="598"/>
                    <a:pt x="457" y="564"/>
                    <a:pt x="512" y="510"/>
                  </a:cubicBezTo>
                  <a:cubicBezTo>
                    <a:pt x="542" y="482"/>
                    <a:pt x="563" y="450"/>
                    <a:pt x="574" y="413"/>
                  </a:cubicBezTo>
                  <a:cubicBezTo>
                    <a:pt x="594" y="377"/>
                    <a:pt x="601" y="340"/>
                    <a:pt x="600" y="299"/>
                  </a:cubicBezTo>
                  <a:cubicBezTo>
                    <a:pt x="596" y="222"/>
                    <a:pt x="571" y="141"/>
                    <a:pt x="512" y="88"/>
                  </a:cubicBezTo>
                  <a:cubicBezTo>
                    <a:pt x="454" y="33"/>
                    <a:pt x="382"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069;p69"/>
            <p:cNvSpPr/>
            <p:nvPr/>
          </p:nvSpPr>
          <p:spPr>
            <a:xfrm>
              <a:off x="5350650" y="4799250"/>
              <a:ext cx="14450" cy="14325"/>
            </a:xfrm>
            <a:custGeom>
              <a:avLst/>
              <a:gdLst/>
              <a:ahLst/>
              <a:cxnLst/>
              <a:rect l="l" t="t" r="r" b="b"/>
              <a:pathLst>
                <a:path w="578" h="573" extrusionOk="0">
                  <a:moveTo>
                    <a:pt x="289" y="0"/>
                  </a:moveTo>
                  <a:cubicBezTo>
                    <a:pt x="216" y="0"/>
                    <a:pt x="140" y="32"/>
                    <a:pt x="87" y="84"/>
                  </a:cubicBezTo>
                  <a:cubicBezTo>
                    <a:pt x="38" y="133"/>
                    <a:pt x="1" y="215"/>
                    <a:pt x="4" y="287"/>
                  </a:cubicBezTo>
                  <a:cubicBezTo>
                    <a:pt x="7" y="360"/>
                    <a:pt x="31" y="437"/>
                    <a:pt x="87" y="489"/>
                  </a:cubicBezTo>
                  <a:cubicBezTo>
                    <a:pt x="144" y="540"/>
                    <a:pt x="212" y="572"/>
                    <a:pt x="289" y="572"/>
                  </a:cubicBezTo>
                  <a:cubicBezTo>
                    <a:pt x="362" y="572"/>
                    <a:pt x="439" y="540"/>
                    <a:pt x="491" y="489"/>
                  </a:cubicBezTo>
                  <a:cubicBezTo>
                    <a:pt x="541" y="439"/>
                    <a:pt x="578" y="359"/>
                    <a:pt x="576" y="287"/>
                  </a:cubicBezTo>
                  <a:cubicBezTo>
                    <a:pt x="572" y="213"/>
                    <a:pt x="548" y="135"/>
                    <a:pt x="491" y="84"/>
                  </a:cubicBezTo>
                  <a:cubicBezTo>
                    <a:pt x="437" y="32"/>
                    <a:pt x="367" y="0"/>
                    <a:pt x="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070;p69"/>
            <p:cNvSpPr/>
            <p:nvPr/>
          </p:nvSpPr>
          <p:spPr>
            <a:xfrm>
              <a:off x="5313425" y="4847025"/>
              <a:ext cx="16425" cy="15775"/>
            </a:xfrm>
            <a:custGeom>
              <a:avLst/>
              <a:gdLst/>
              <a:ahLst/>
              <a:cxnLst/>
              <a:rect l="l" t="t" r="r" b="b"/>
              <a:pathLst>
                <a:path w="657" h="631" extrusionOk="0">
                  <a:moveTo>
                    <a:pt x="337" y="1"/>
                  </a:moveTo>
                  <a:cubicBezTo>
                    <a:pt x="282" y="1"/>
                    <a:pt x="227" y="14"/>
                    <a:pt x="182" y="43"/>
                  </a:cubicBezTo>
                  <a:cubicBezTo>
                    <a:pt x="130" y="77"/>
                    <a:pt x="82" y="112"/>
                    <a:pt x="50" y="167"/>
                  </a:cubicBezTo>
                  <a:cubicBezTo>
                    <a:pt x="36" y="191"/>
                    <a:pt x="25" y="216"/>
                    <a:pt x="17" y="242"/>
                  </a:cubicBezTo>
                  <a:cubicBezTo>
                    <a:pt x="1" y="301"/>
                    <a:pt x="6" y="327"/>
                    <a:pt x="16" y="386"/>
                  </a:cubicBezTo>
                  <a:cubicBezTo>
                    <a:pt x="19" y="402"/>
                    <a:pt x="22" y="404"/>
                    <a:pt x="32" y="424"/>
                  </a:cubicBezTo>
                  <a:cubicBezTo>
                    <a:pt x="48" y="465"/>
                    <a:pt x="57" y="488"/>
                    <a:pt x="94" y="522"/>
                  </a:cubicBezTo>
                  <a:cubicBezTo>
                    <a:pt x="122" y="547"/>
                    <a:pt x="151" y="568"/>
                    <a:pt x="182" y="587"/>
                  </a:cubicBezTo>
                  <a:cubicBezTo>
                    <a:pt x="227" y="617"/>
                    <a:pt x="281" y="630"/>
                    <a:pt x="335" y="630"/>
                  </a:cubicBezTo>
                  <a:cubicBezTo>
                    <a:pt x="394" y="630"/>
                    <a:pt x="452" y="615"/>
                    <a:pt x="500" y="587"/>
                  </a:cubicBezTo>
                  <a:cubicBezTo>
                    <a:pt x="596" y="532"/>
                    <a:pt x="656" y="427"/>
                    <a:pt x="656" y="315"/>
                  </a:cubicBezTo>
                  <a:cubicBezTo>
                    <a:pt x="656" y="205"/>
                    <a:pt x="596" y="100"/>
                    <a:pt x="500" y="43"/>
                  </a:cubicBezTo>
                  <a:cubicBezTo>
                    <a:pt x="453" y="16"/>
                    <a:pt x="395" y="1"/>
                    <a:pt x="3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071;p69"/>
            <p:cNvSpPr/>
            <p:nvPr/>
          </p:nvSpPr>
          <p:spPr>
            <a:xfrm>
              <a:off x="5268975" y="4910825"/>
              <a:ext cx="21675" cy="20850"/>
            </a:xfrm>
            <a:custGeom>
              <a:avLst/>
              <a:gdLst/>
              <a:ahLst/>
              <a:cxnLst/>
              <a:rect l="l" t="t" r="r" b="b"/>
              <a:pathLst>
                <a:path w="867" h="834" extrusionOk="0">
                  <a:moveTo>
                    <a:pt x="435" y="0"/>
                  </a:moveTo>
                  <a:cubicBezTo>
                    <a:pt x="383" y="0"/>
                    <a:pt x="333" y="13"/>
                    <a:pt x="288" y="37"/>
                  </a:cubicBezTo>
                  <a:cubicBezTo>
                    <a:pt x="257" y="50"/>
                    <a:pt x="247" y="51"/>
                    <a:pt x="227" y="67"/>
                  </a:cubicBezTo>
                  <a:cubicBezTo>
                    <a:pt x="208" y="79"/>
                    <a:pt x="190" y="93"/>
                    <a:pt x="174" y="108"/>
                  </a:cubicBezTo>
                  <a:cubicBezTo>
                    <a:pt x="143" y="125"/>
                    <a:pt x="118" y="150"/>
                    <a:pt x="100" y="181"/>
                  </a:cubicBezTo>
                  <a:cubicBezTo>
                    <a:pt x="87" y="195"/>
                    <a:pt x="76" y="210"/>
                    <a:pt x="67" y="226"/>
                  </a:cubicBezTo>
                  <a:cubicBezTo>
                    <a:pt x="63" y="232"/>
                    <a:pt x="61" y="238"/>
                    <a:pt x="57" y="244"/>
                  </a:cubicBezTo>
                  <a:cubicBezTo>
                    <a:pt x="21" y="305"/>
                    <a:pt x="4" y="371"/>
                    <a:pt x="4" y="442"/>
                  </a:cubicBezTo>
                  <a:cubicBezTo>
                    <a:pt x="1" y="495"/>
                    <a:pt x="12" y="546"/>
                    <a:pt x="37" y="592"/>
                  </a:cubicBezTo>
                  <a:cubicBezTo>
                    <a:pt x="52" y="641"/>
                    <a:pt x="79" y="682"/>
                    <a:pt x="118" y="717"/>
                  </a:cubicBezTo>
                  <a:cubicBezTo>
                    <a:pt x="166" y="763"/>
                    <a:pt x="223" y="797"/>
                    <a:pt x="289" y="817"/>
                  </a:cubicBezTo>
                  <a:cubicBezTo>
                    <a:pt x="330" y="823"/>
                    <a:pt x="373" y="833"/>
                    <a:pt x="414" y="833"/>
                  </a:cubicBezTo>
                  <a:cubicBezTo>
                    <a:pt x="416" y="833"/>
                    <a:pt x="417" y="833"/>
                    <a:pt x="419" y="833"/>
                  </a:cubicBezTo>
                  <a:cubicBezTo>
                    <a:pt x="455" y="828"/>
                    <a:pt x="491" y="823"/>
                    <a:pt x="527" y="819"/>
                  </a:cubicBezTo>
                  <a:cubicBezTo>
                    <a:pt x="531" y="818"/>
                    <a:pt x="535" y="818"/>
                    <a:pt x="537" y="816"/>
                  </a:cubicBezTo>
                  <a:cubicBezTo>
                    <a:pt x="561" y="810"/>
                    <a:pt x="581" y="799"/>
                    <a:pt x="605" y="790"/>
                  </a:cubicBezTo>
                  <a:cubicBezTo>
                    <a:pt x="640" y="781"/>
                    <a:pt x="671" y="763"/>
                    <a:pt x="697" y="737"/>
                  </a:cubicBezTo>
                  <a:cubicBezTo>
                    <a:pt x="727" y="720"/>
                    <a:pt x="752" y="695"/>
                    <a:pt x="770" y="664"/>
                  </a:cubicBezTo>
                  <a:cubicBezTo>
                    <a:pt x="795" y="639"/>
                    <a:pt x="814" y="609"/>
                    <a:pt x="823" y="573"/>
                  </a:cubicBezTo>
                  <a:cubicBezTo>
                    <a:pt x="834" y="556"/>
                    <a:pt x="841" y="540"/>
                    <a:pt x="845" y="520"/>
                  </a:cubicBezTo>
                  <a:cubicBezTo>
                    <a:pt x="847" y="510"/>
                    <a:pt x="849" y="500"/>
                    <a:pt x="851" y="490"/>
                  </a:cubicBezTo>
                  <a:cubicBezTo>
                    <a:pt x="855" y="457"/>
                    <a:pt x="860" y="424"/>
                    <a:pt x="864" y="391"/>
                  </a:cubicBezTo>
                  <a:cubicBezTo>
                    <a:pt x="867" y="340"/>
                    <a:pt x="855" y="292"/>
                    <a:pt x="832" y="247"/>
                  </a:cubicBezTo>
                  <a:cubicBezTo>
                    <a:pt x="823" y="215"/>
                    <a:pt x="808" y="187"/>
                    <a:pt x="784" y="164"/>
                  </a:cubicBezTo>
                  <a:cubicBezTo>
                    <a:pt x="758" y="123"/>
                    <a:pt x="722" y="92"/>
                    <a:pt x="680" y="68"/>
                  </a:cubicBezTo>
                  <a:cubicBezTo>
                    <a:pt x="674" y="66"/>
                    <a:pt x="667" y="61"/>
                    <a:pt x="659" y="58"/>
                  </a:cubicBezTo>
                  <a:cubicBezTo>
                    <a:pt x="630" y="46"/>
                    <a:pt x="587" y="24"/>
                    <a:pt x="556" y="15"/>
                  </a:cubicBezTo>
                  <a:cubicBezTo>
                    <a:pt x="520" y="10"/>
                    <a:pt x="483" y="5"/>
                    <a:pt x="447" y="1"/>
                  </a:cubicBezTo>
                  <a:cubicBezTo>
                    <a:pt x="443" y="0"/>
                    <a:pt x="439" y="0"/>
                    <a:pt x="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072;p69"/>
            <p:cNvSpPr/>
            <p:nvPr/>
          </p:nvSpPr>
          <p:spPr>
            <a:xfrm>
              <a:off x="5114650" y="4931650"/>
              <a:ext cx="17125" cy="16875"/>
            </a:xfrm>
            <a:custGeom>
              <a:avLst/>
              <a:gdLst/>
              <a:ahLst/>
              <a:cxnLst/>
              <a:rect l="l" t="t" r="r" b="b"/>
              <a:pathLst>
                <a:path w="685" h="675" extrusionOk="0">
                  <a:moveTo>
                    <a:pt x="447" y="629"/>
                  </a:moveTo>
                  <a:lnTo>
                    <a:pt x="447" y="629"/>
                  </a:lnTo>
                  <a:cubicBezTo>
                    <a:pt x="446" y="629"/>
                    <a:pt x="446" y="629"/>
                    <a:pt x="445" y="630"/>
                  </a:cubicBezTo>
                  <a:lnTo>
                    <a:pt x="445" y="630"/>
                  </a:lnTo>
                  <a:cubicBezTo>
                    <a:pt x="446" y="629"/>
                    <a:pt x="446" y="629"/>
                    <a:pt x="447" y="629"/>
                  </a:cubicBezTo>
                  <a:close/>
                  <a:moveTo>
                    <a:pt x="350" y="0"/>
                  </a:moveTo>
                  <a:cubicBezTo>
                    <a:pt x="336" y="0"/>
                    <a:pt x="321" y="2"/>
                    <a:pt x="307" y="6"/>
                  </a:cubicBezTo>
                  <a:cubicBezTo>
                    <a:pt x="279" y="6"/>
                    <a:pt x="252" y="14"/>
                    <a:pt x="228" y="28"/>
                  </a:cubicBezTo>
                  <a:cubicBezTo>
                    <a:pt x="181" y="48"/>
                    <a:pt x="160" y="54"/>
                    <a:pt x="119" y="98"/>
                  </a:cubicBezTo>
                  <a:cubicBezTo>
                    <a:pt x="69" y="151"/>
                    <a:pt x="42" y="201"/>
                    <a:pt x="17" y="269"/>
                  </a:cubicBezTo>
                  <a:cubicBezTo>
                    <a:pt x="2" y="313"/>
                    <a:pt x="1" y="362"/>
                    <a:pt x="6" y="407"/>
                  </a:cubicBezTo>
                  <a:cubicBezTo>
                    <a:pt x="9" y="429"/>
                    <a:pt x="10" y="447"/>
                    <a:pt x="17" y="468"/>
                  </a:cubicBezTo>
                  <a:cubicBezTo>
                    <a:pt x="31" y="516"/>
                    <a:pt x="54" y="557"/>
                    <a:pt x="89" y="593"/>
                  </a:cubicBezTo>
                  <a:cubicBezTo>
                    <a:pt x="115" y="620"/>
                    <a:pt x="145" y="640"/>
                    <a:pt x="181" y="651"/>
                  </a:cubicBezTo>
                  <a:cubicBezTo>
                    <a:pt x="218" y="666"/>
                    <a:pt x="257" y="675"/>
                    <a:pt x="296" y="675"/>
                  </a:cubicBezTo>
                  <a:cubicBezTo>
                    <a:pt x="344" y="675"/>
                    <a:pt x="391" y="663"/>
                    <a:pt x="433" y="636"/>
                  </a:cubicBezTo>
                  <a:cubicBezTo>
                    <a:pt x="437" y="634"/>
                    <a:pt x="441" y="632"/>
                    <a:pt x="445" y="630"/>
                  </a:cubicBezTo>
                  <a:lnTo>
                    <a:pt x="445" y="630"/>
                  </a:lnTo>
                  <a:cubicBezTo>
                    <a:pt x="442" y="631"/>
                    <a:pt x="440" y="632"/>
                    <a:pt x="437" y="633"/>
                  </a:cubicBezTo>
                  <a:lnTo>
                    <a:pt x="437" y="633"/>
                  </a:lnTo>
                  <a:cubicBezTo>
                    <a:pt x="446" y="629"/>
                    <a:pt x="454" y="624"/>
                    <a:pt x="463" y="619"/>
                  </a:cubicBezTo>
                  <a:cubicBezTo>
                    <a:pt x="463" y="618"/>
                    <a:pt x="463" y="618"/>
                    <a:pt x="464" y="618"/>
                  </a:cubicBezTo>
                  <a:lnTo>
                    <a:pt x="464" y="618"/>
                  </a:lnTo>
                  <a:cubicBezTo>
                    <a:pt x="492" y="605"/>
                    <a:pt x="517" y="590"/>
                    <a:pt x="543" y="570"/>
                  </a:cubicBezTo>
                  <a:cubicBezTo>
                    <a:pt x="568" y="557"/>
                    <a:pt x="586" y="537"/>
                    <a:pt x="600" y="514"/>
                  </a:cubicBezTo>
                  <a:cubicBezTo>
                    <a:pt x="619" y="492"/>
                    <a:pt x="635" y="469"/>
                    <a:pt x="645" y="443"/>
                  </a:cubicBezTo>
                  <a:lnTo>
                    <a:pt x="645" y="443"/>
                  </a:lnTo>
                  <a:cubicBezTo>
                    <a:pt x="661" y="413"/>
                    <a:pt x="672" y="380"/>
                    <a:pt x="676" y="346"/>
                  </a:cubicBezTo>
                  <a:cubicBezTo>
                    <a:pt x="684" y="289"/>
                    <a:pt x="677" y="220"/>
                    <a:pt x="644" y="171"/>
                  </a:cubicBezTo>
                  <a:cubicBezTo>
                    <a:pt x="628" y="150"/>
                    <a:pt x="612" y="124"/>
                    <a:pt x="592" y="104"/>
                  </a:cubicBezTo>
                  <a:cubicBezTo>
                    <a:pt x="573" y="85"/>
                    <a:pt x="545" y="63"/>
                    <a:pt x="520" y="49"/>
                  </a:cubicBezTo>
                  <a:lnTo>
                    <a:pt x="512" y="45"/>
                  </a:lnTo>
                  <a:cubicBezTo>
                    <a:pt x="500" y="38"/>
                    <a:pt x="486" y="33"/>
                    <a:pt x="473" y="28"/>
                  </a:cubicBezTo>
                  <a:cubicBezTo>
                    <a:pt x="448" y="14"/>
                    <a:pt x="421" y="6"/>
                    <a:pt x="392" y="6"/>
                  </a:cubicBezTo>
                  <a:cubicBezTo>
                    <a:pt x="378" y="2"/>
                    <a:pt x="364" y="0"/>
                    <a:pt x="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073;p69"/>
            <p:cNvSpPr/>
            <p:nvPr/>
          </p:nvSpPr>
          <p:spPr>
            <a:xfrm>
              <a:off x="5030575" y="4969775"/>
              <a:ext cx="15400" cy="14950"/>
            </a:xfrm>
            <a:custGeom>
              <a:avLst/>
              <a:gdLst/>
              <a:ahLst/>
              <a:cxnLst/>
              <a:rect l="l" t="t" r="r" b="b"/>
              <a:pathLst>
                <a:path w="616" h="598" extrusionOk="0">
                  <a:moveTo>
                    <a:pt x="343" y="0"/>
                  </a:moveTo>
                  <a:cubicBezTo>
                    <a:pt x="340" y="0"/>
                    <a:pt x="336" y="0"/>
                    <a:pt x="332" y="1"/>
                  </a:cubicBezTo>
                  <a:cubicBezTo>
                    <a:pt x="257" y="4"/>
                    <a:pt x="186" y="28"/>
                    <a:pt x="131" y="83"/>
                  </a:cubicBezTo>
                  <a:lnTo>
                    <a:pt x="102" y="111"/>
                  </a:lnTo>
                  <a:cubicBezTo>
                    <a:pt x="31" y="182"/>
                    <a:pt x="0" y="290"/>
                    <a:pt x="29" y="387"/>
                  </a:cubicBezTo>
                  <a:cubicBezTo>
                    <a:pt x="59" y="482"/>
                    <a:pt x="129" y="557"/>
                    <a:pt x="225" y="585"/>
                  </a:cubicBezTo>
                  <a:cubicBezTo>
                    <a:pt x="226" y="585"/>
                    <a:pt x="227" y="587"/>
                    <a:pt x="229" y="587"/>
                  </a:cubicBezTo>
                  <a:cubicBezTo>
                    <a:pt x="253" y="594"/>
                    <a:pt x="277" y="597"/>
                    <a:pt x="301" y="597"/>
                  </a:cubicBezTo>
                  <a:cubicBezTo>
                    <a:pt x="376" y="597"/>
                    <a:pt x="450" y="566"/>
                    <a:pt x="504" y="513"/>
                  </a:cubicBezTo>
                  <a:lnTo>
                    <a:pt x="533" y="485"/>
                  </a:lnTo>
                  <a:cubicBezTo>
                    <a:pt x="584" y="433"/>
                    <a:pt x="615" y="357"/>
                    <a:pt x="615" y="284"/>
                  </a:cubicBezTo>
                  <a:cubicBezTo>
                    <a:pt x="615" y="214"/>
                    <a:pt x="584" y="131"/>
                    <a:pt x="533" y="83"/>
                  </a:cubicBezTo>
                  <a:cubicBezTo>
                    <a:pt x="481" y="36"/>
                    <a:pt x="414" y="0"/>
                    <a:pt x="3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074;p69"/>
            <p:cNvSpPr/>
            <p:nvPr/>
          </p:nvSpPr>
          <p:spPr>
            <a:xfrm>
              <a:off x="4878275" y="5025475"/>
              <a:ext cx="116900" cy="67300"/>
            </a:xfrm>
            <a:custGeom>
              <a:avLst/>
              <a:gdLst/>
              <a:ahLst/>
              <a:cxnLst/>
              <a:rect l="l" t="t" r="r" b="b"/>
              <a:pathLst>
                <a:path w="4676" h="2692" extrusionOk="0">
                  <a:moveTo>
                    <a:pt x="386" y="0"/>
                  </a:moveTo>
                  <a:cubicBezTo>
                    <a:pt x="326" y="0"/>
                    <a:pt x="270" y="33"/>
                    <a:pt x="228" y="87"/>
                  </a:cubicBezTo>
                  <a:cubicBezTo>
                    <a:pt x="0" y="389"/>
                    <a:pt x="378" y="995"/>
                    <a:pt x="561" y="1241"/>
                  </a:cubicBezTo>
                  <a:cubicBezTo>
                    <a:pt x="819" y="1588"/>
                    <a:pt x="1151" y="1859"/>
                    <a:pt x="1549" y="2028"/>
                  </a:cubicBezTo>
                  <a:cubicBezTo>
                    <a:pt x="2356" y="2369"/>
                    <a:pt x="3327" y="2146"/>
                    <a:pt x="4075" y="2644"/>
                  </a:cubicBezTo>
                  <a:cubicBezTo>
                    <a:pt x="4124" y="2677"/>
                    <a:pt x="4175" y="2691"/>
                    <a:pt x="4225" y="2691"/>
                  </a:cubicBezTo>
                  <a:cubicBezTo>
                    <a:pt x="4468" y="2691"/>
                    <a:pt x="4676" y="2347"/>
                    <a:pt x="4451" y="2157"/>
                  </a:cubicBezTo>
                  <a:cubicBezTo>
                    <a:pt x="3766" y="1569"/>
                    <a:pt x="2874" y="1720"/>
                    <a:pt x="2052" y="1525"/>
                  </a:cubicBezTo>
                  <a:cubicBezTo>
                    <a:pt x="1684" y="1438"/>
                    <a:pt x="1364" y="1250"/>
                    <a:pt x="1102" y="974"/>
                  </a:cubicBezTo>
                  <a:cubicBezTo>
                    <a:pt x="967" y="833"/>
                    <a:pt x="855" y="669"/>
                    <a:pt x="764" y="495"/>
                  </a:cubicBezTo>
                  <a:cubicBezTo>
                    <a:pt x="681" y="336"/>
                    <a:pt x="640" y="114"/>
                    <a:pt x="470" y="22"/>
                  </a:cubicBezTo>
                  <a:cubicBezTo>
                    <a:pt x="442" y="7"/>
                    <a:pt x="414" y="0"/>
                    <a:pt x="3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075;p69"/>
            <p:cNvSpPr/>
            <p:nvPr/>
          </p:nvSpPr>
          <p:spPr>
            <a:xfrm>
              <a:off x="4965425" y="5100975"/>
              <a:ext cx="152950" cy="33125"/>
            </a:xfrm>
            <a:custGeom>
              <a:avLst/>
              <a:gdLst/>
              <a:ahLst/>
              <a:cxnLst/>
              <a:rect l="l" t="t" r="r" b="b"/>
              <a:pathLst>
                <a:path w="6118" h="1325" extrusionOk="0">
                  <a:moveTo>
                    <a:pt x="187" y="0"/>
                  </a:moveTo>
                  <a:cubicBezTo>
                    <a:pt x="58" y="0"/>
                    <a:pt x="1" y="163"/>
                    <a:pt x="85" y="253"/>
                  </a:cubicBezTo>
                  <a:cubicBezTo>
                    <a:pt x="408" y="600"/>
                    <a:pt x="956" y="792"/>
                    <a:pt x="1404" y="909"/>
                  </a:cubicBezTo>
                  <a:cubicBezTo>
                    <a:pt x="1688" y="983"/>
                    <a:pt x="1971" y="1019"/>
                    <a:pt x="2255" y="1019"/>
                  </a:cubicBezTo>
                  <a:cubicBezTo>
                    <a:pt x="2460" y="1019"/>
                    <a:pt x="2666" y="1000"/>
                    <a:pt x="2874" y="962"/>
                  </a:cubicBezTo>
                  <a:cubicBezTo>
                    <a:pt x="3272" y="888"/>
                    <a:pt x="3655" y="787"/>
                    <a:pt x="4057" y="787"/>
                  </a:cubicBezTo>
                  <a:cubicBezTo>
                    <a:pt x="4127" y="787"/>
                    <a:pt x="4198" y="790"/>
                    <a:pt x="4269" y="797"/>
                  </a:cubicBezTo>
                  <a:cubicBezTo>
                    <a:pt x="4722" y="840"/>
                    <a:pt x="5145" y="1012"/>
                    <a:pt x="5517" y="1268"/>
                  </a:cubicBezTo>
                  <a:cubicBezTo>
                    <a:pt x="5575" y="1307"/>
                    <a:pt x="5631" y="1324"/>
                    <a:pt x="5684" y="1324"/>
                  </a:cubicBezTo>
                  <a:cubicBezTo>
                    <a:pt x="5945" y="1324"/>
                    <a:pt x="6118" y="911"/>
                    <a:pt x="5838" y="718"/>
                  </a:cubicBezTo>
                  <a:cubicBezTo>
                    <a:pt x="5279" y="334"/>
                    <a:pt x="4662" y="169"/>
                    <a:pt x="4024" y="169"/>
                  </a:cubicBezTo>
                  <a:cubicBezTo>
                    <a:pt x="3724" y="169"/>
                    <a:pt x="3419" y="205"/>
                    <a:pt x="3114" y="272"/>
                  </a:cubicBezTo>
                  <a:cubicBezTo>
                    <a:pt x="2776" y="347"/>
                    <a:pt x="2450" y="410"/>
                    <a:pt x="2115" y="410"/>
                  </a:cubicBezTo>
                  <a:cubicBezTo>
                    <a:pt x="1969" y="410"/>
                    <a:pt x="1820" y="398"/>
                    <a:pt x="1668" y="369"/>
                  </a:cubicBezTo>
                  <a:cubicBezTo>
                    <a:pt x="1420" y="321"/>
                    <a:pt x="1173" y="252"/>
                    <a:pt x="931" y="173"/>
                  </a:cubicBezTo>
                  <a:cubicBezTo>
                    <a:pt x="687" y="93"/>
                    <a:pt x="447" y="4"/>
                    <a:pt x="187"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076;p69"/>
            <p:cNvSpPr/>
            <p:nvPr/>
          </p:nvSpPr>
          <p:spPr>
            <a:xfrm>
              <a:off x="5045250" y="5139800"/>
              <a:ext cx="164875" cy="28150"/>
            </a:xfrm>
            <a:custGeom>
              <a:avLst/>
              <a:gdLst/>
              <a:ahLst/>
              <a:cxnLst/>
              <a:rect l="l" t="t" r="r" b="b"/>
              <a:pathLst>
                <a:path w="6595" h="1126" extrusionOk="0">
                  <a:moveTo>
                    <a:pt x="5754" y="1"/>
                  </a:moveTo>
                  <a:cubicBezTo>
                    <a:pt x="5402" y="1"/>
                    <a:pt x="5051" y="115"/>
                    <a:pt x="4723" y="249"/>
                  </a:cubicBezTo>
                  <a:cubicBezTo>
                    <a:pt x="4472" y="350"/>
                    <a:pt x="4218" y="464"/>
                    <a:pt x="3950" y="508"/>
                  </a:cubicBezTo>
                  <a:cubicBezTo>
                    <a:pt x="3852" y="525"/>
                    <a:pt x="3754" y="532"/>
                    <a:pt x="3655" y="532"/>
                  </a:cubicBezTo>
                  <a:cubicBezTo>
                    <a:pt x="3457" y="532"/>
                    <a:pt x="3257" y="503"/>
                    <a:pt x="3066" y="462"/>
                  </a:cubicBezTo>
                  <a:cubicBezTo>
                    <a:pt x="2515" y="342"/>
                    <a:pt x="1987" y="126"/>
                    <a:pt x="1428" y="42"/>
                  </a:cubicBezTo>
                  <a:cubicBezTo>
                    <a:pt x="1274" y="19"/>
                    <a:pt x="1114" y="3"/>
                    <a:pt x="953" y="3"/>
                  </a:cubicBezTo>
                  <a:cubicBezTo>
                    <a:pt x="623" y="3"/>
                    <a:pt x="293" y="70"/>
                    <a:pt x="29" y="276"/>
                  </a:cubicBezTo>
                  <a:cubicBezTo>
                    <a:pt x="1" y="298"/>
                    <a:pt x="22" y="349"/>
                    <a:pt x="54" y="349"/>
                  </a:cubicBezTo>
                  <a:cubicBezTo>
                    <a:pt x="55" y="349"/>
                    <a:pt x="56" y="349"/>
                    <a:pt x="57" y="349"/>
                  </a:cubicBezTo>
                  <a:cubicBezTo>
                    <a:pt x="188" y="335"/>
                    <a:pt x="315" y="328"/>
                    <a:pt x="441" y="328"/>
                  </a:cubicBezTo>
                  <a:cubicBezTo>
                    <a:pt x="822" y="328"/>
                    <a:pt x="1185" y="391"/>
                    <a:pt x="1564" y="522"/>
                  </a:cubicBezTo>
                  <a:cubicBezTo>
                    <a:pt x="2077" y="698"/>
                    <a:pt x="2571" y="941"/>
                    <a:pt x="3105" y="1060"/>
                  </a:cubicBezTo>
                  <a:cubicBezTo>
                    <a:pt x="3303" y="1103"/>
                    <a:pt x="3496" y="1125"/>
                    <a:pt x="3688" y="1125"/>
                  </a:cubicBezTo>
                  <a:cubicBezTo>
                    <a:pt x="4010" y="1125"/>
                    <a:pt x="4326" y="1064"/>
                    <a:pt x="4645" y="945"/>
                  </a:cubicBezTo>
                  <a:cubicBezTo>
                    <a:pt x="4991" y="817"/>
                    <a:pt x="5358" y="636"/>
                    <a:pt x="5729" y="636"/>
                  </a:cubicBezTo>
                  <a:cubicBezTo>
                    <a:pt x="5849" y="636"/>
                    <a:pt x="5968" y="655"/>
                    <a:pt x="6088" y="700"/>
                  </a:cubicBezTo>
                  <a:cubicBezTo>
                    <a:pt x="6128" y="715"/>
                    <a:pt x="6166" y="722"/>
                    <a:pt x="6200" y="722"/>
                  </a:cubicBezTo>
                  <a:cubicBezTo>
                    <a:pt x="6498" y="722"/>
                    <a:pt x="6595" y="218"/>
                    <a:pt x="6256" y="90"/>
                  </a:cubicBezTo>
                  <a:cubicBezTo>
                    <a:pt x="6090" y="27"/>
                    <a:pt x="5922" y="1"/>
                    <a:pt x="575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077;p69"/>
            <p:cNvSpPr/>
            <p:nvPr/>
          </p:nvSpPr>
          <p:spPr>
            <a:xfrm>
              <a:off x="5112700" y="5163500"/>
              <a:ext cx="170475" cy="29375"/>
            </a:xfrm>
            <a:custGeom>
              <a:avLst/>
              <a:gdLst/>
              <a:ahLst/>
              <a:cxnLst/>
              <a:rect l="l" t="t" r="r" b="b"/>
              <a:pathLst>
                <a:path w="6819" h="1175" extrusionOk="0">
                  <a:moveTo>
                    <a:pt x="3051" y="0"/>
                  </a:moveTo>
                  <a:cubicBezTo>
                    <a:pt x="2548" y="0"/>
                    <a:pt x="2092" y="237"/>
                    <a:pt x="1646" y="451"/>
                  </a:cubicBezTo>
                  <a:cubicBezTo>
                    <a:pt x="1399" y="569"/>
                    <a:pt x="1151" y="666"/>
                    <a:pt x="883" y="729"/>
                  </a:cubicBezTo>
                  <a:cubicBezTo>
                    <a:pt x="599" y="796"/>
                    <a:pt x="315" y="817"/>
                    <a:pt x="38" y="903"/>
                  </a:cubicBezTo>
                  <a:cubicBezTo>
                    <a:pt x="5" y="914"/>
                    <a:pt x="1" y="956"/>
                    <a:pt x="27" y="974"/>
                  </a:cubicBezTo>
                  <a:cubicBezTo>
                    <a:pt x="248" y="1120"/>
                    <a:pt x="509" y="1175"/>
                    <a:pt x="777" y="1175"/>
                  </a:cubicBezTo>
                  <a:cubicBezTo>
                    <a:pt x="1064" y="1175"/>
                    <a:pt x="1359" y="1111"/>
                    <a:pt x="1617" y="1028"/>
                  </a:cubicBezTo>
                  <a:cubicBezTo>
                    <a:pt x="2084" y="878"/>
                    <a:pt x="2541" y="592"/>
                    <a:pt x="3041" y="592"/>
                  </a:cubicBezTo>
                  <a:cubicBezTo>
                    <a:pt x="3097" y="592"/>
                    <a:pt x="3153" y="596"/>
                    <a:pt x="3210" y="603"/>
                  </a:cubicBezTo>
                  <a:cubicBezTo>
                    <a:pt x="3491" y="640"/>
                    <a:pt x="3761" y="754"/>
                    <a:pt x="4030" y="840"/>
                  </a:cubicBezTo>
                  <a:cubicBezTo>
                    <a:pt x="4305" y="928"/>
                    <a:pt x="4586" y="986"/>
                    <a:pt x="4874" y="1016"/>
                  </a:cubicBezTo>
                  <a:cubicBezTo>
                    <a:pt x="5030" y="1033"/>
                    <a:pt x="5198" y="1044"/>
                    <a:pt x="5370" y="1044"/>
                  </a:cubicBezTo>
                  <a:cubicBezTo>
                    <a:pt x="5809" y="1044"/>
                    <a:pt x="6271" y="974"/>
                    <a:pt x="6621" y="754"/>
                  </a:cubicBezTo>
                  <a:cubicBezTo>
                    <a:pt x="6819" y="628"/>
                    <a:pt x="6766" y="260"/>
                    <a:pt x="6512" y="260"/>
                  </a:cubicBezTo>
                  <a:cubicBezTo>
                    <a:pt x="6504" y="260"/>
                    <a:pt x="6496" y="260"/>
                    <a:pt x="6488" y="261"/>
                  </a:cubicBezTo>
                  <a:cubicBezTo>
                    <a:pt x="6204" y="286"/>
                    <a:pt x="5937" y="369"/>
                    <a:pt x="5654" y="400"/>
                  </a:cubicBezTo>
                  <a:cubicBezTo>
                    <a:pt x="5520" y="415"/>
                    <a:pt x="5385" y="423"/>
                    <a:pt x="5249" y="423"/>
                  </a:cubicBezTo>
                  <a:cubicBezTo>
                    <a:pt x="5099" y="423"/>
                    <a:pt x="4948" y="413"/>
                    <a:pt x="4800" y="393"/>
                  </a:cubicBezTo>
                  <a:cubicBezTo>
                    <a:pt x="4246" y="318"/>
                    <a:pt x="3738" y="50"/>
                    <a:pt x="3180" y="5"/>
                  </a:cubicBezTo>
                  <a:cubicBezTo>
                    <a:pt x="3137" y="2"/>
                    <a:pt x="3094" y="0"/>
                    <a:pt x="3051"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078;p69"/>
            <p:cNvSpPr/>
            <p:nvPr/>
          </p:nvSpPr>
          <p:spPr>
            <a:xfrm>
              <a:off x="5190675" y="5172825"/>
              <a:ext cx="185375" cy="43975"/>
            </a:xfrm>
            <a:custGeom>
              <a:avLst/>
              <a:gdLst/>
              <a:ahLst/>
              <a:cxnLst/>
              <a:rect l="l" t="t" r="r" b="b"/>
              <a:pathLst>
                <a:path w="7415" h="1759" extrusionOk="0">
                  <a:moveTo>
                    <a:pt x="5863" y="1"/>
                  </a:moveTo>
                  <a:cubicBezTo>
                    <a:pt x="5649" y="1"/>
                    <a:pt x="5435" y="18"/>
                    <a:pt x="5224" y="57"/>
                  </a:cubicBezTo>
                  <a:cubicBezTo>
                    <a:pt x="4611" y="169"/>
                    <a:pt x="4144" y="551"/>
                    <a:pt x="3621" y="858"/>
                  </a:cubicBezTo>
                  <a:cubicBezTo>
                    <a:pt x="3153" y="1134"/>
                    <a:pt x="2633" y="1229"/>
                    <a:pt x="2100" y="1229"/>
                  </a:cubicBezTo>
                  <a:cubicBezTo>
                    <a:pt x="2042" y="1229"/>
                    <a:pt x="1984" y="1228"/>
                    <a:pt x="1926" y="1226"/>
                  </a:cubicBezTo>
                  <a:cubicBezTo>
                    <a:pt x="1297" y="1201"/>
                    <a:pt x="690" y="1027"/>
                    <a:pt x="66" y="990"/>
                  </a:cubicBezTo>
                  <a:cubicBezTo>
                    <a:pt x="64" y="990"/>
                    <a:pt x="62" y="989"/>
                    <a:pt x="61" y="989"/>
                  </a:cubicBezTo>
                  <a:cubicBezTo>
                    <a:pt x="13" y="989"/>
                    <a:pt x="0" y="1059"/>
                    <a:pt x="41" y="1083"/>
                  </a:cubicBezTo>
                  <a:cubicBezTo>
                    <a:pt x="560" y="1397"/>
                    <a:pt x="1195" y="1601"/>
                    <a:pt x="1789" y="1700"/>
                  </a:cubicBezTo>
                  <a:cubicBezTo>
                    <a:pt x="2014" y="1737"/>
                    <a:pt x="2242" y="1759"/>
                    <a:pt x="2468" y="1759"/>
                  </a:cubicBezTo>
                  <a:cubicBezTo>
                    <a:pt x="2847" y="1759"/>
                    <a:pt x="3222" y="1698"/>
                    <a:pt x="3579" y="1551"/>
                  </a:cubicBezTo>
                  <a:cubicBezTo>
                    <a:pt x="4125" y="1326"/>
                    <a:pt x="4569" y="883"/>
                    <a:pt x="5136" y="711"/>
                  </a:cubicBezTo>
                  <a:cubicBezTo>
                    <a:pt x="5370" y="640"/>
                    <a:pt x="5608" y="616"/>
                    <a:pt x="5847" y="616"/>
                  </a:cubicBezTo>
                  <a:cubicBezTo>
                    <a:pt x="6250" y="616"/>
                    <a:pt x="6657" y="685"/>
                    <a:pt x="7057" y="716"/>
                  </a:cubicBezTo>
                  <a:cubicBezTo>
                    <a:pt x="7064" y="716"/>
                    <a:pt x="7071" y="716"/>
                    <a:pt x="7078" y="716"/>
                  </a:cubicBezTo>
                  <a:cubicBezTo>
                    <a:pt x="7370" y="716"/>
                    <a:pt x="7414" y="255"/>
                    <a:pt x="7129" y="180"/>
                  </a:cubicBezTo>
                  <a:cubicBezTo>
                    <a:pt x="6718" y="71"/>
                    <a:pt x="6290" y="1"/>
                    <a:pt x="586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079;p69"/>
            <p:cNvSpPr/>
            <p:nvPr/>
          </p:nvSpPr>
          <p:spPr>
            <a:xfrm>
              <a:off x="5306000" y="5178875"/>
              <a:ext cx="275375" cy="43875"/>
            </a:xfrm>
            <a:custGeom>
              <a:avLst/>
              <a:gdLst/>
              <a:ahLst/>
              <a:cxnLst/>
              <a:rect l="l" t="t" r="r" b="b"/>
              <a:pathLst>
                <a:path w="11015" h="1755" extrusionOk="0">
                  <a:moveTo>
                    <a:pt x="6901" y="1"/>
                  </a:moveTo>
                  <a:cubicBezTo>
                    <a:pt x="6713" y="1"/>
                    <a:pt x="6525" y="14"/>
                    <a:pt x="6337" y="45"/>
                  </a:cubicBezTo>
                  <a:cubicBezTo>
                    <a:pt x="5596" y="166"/>
                    <a:pt x="5041" y="651"/>
                    <a:pt x="4388" y="975"/>
                  </a:cubicBezTo>
                  <a:cubicBezTo>
                    <a:pt x="4039" y="1149"/>
                    <a:pt x="3666" y="1205"/>
                    <a:pt x="3289" y="1205"/>
                  </a:cubicBezTo>
                  <a:cubicBezTo>
                    <a:pt x="2963" y="1205"/>
                    <a:pt x="2634" y="1164"/>
                    <a:pt x="2312" y="1122"/>
                  </a:cubicBezTo>
                  <a:cubicBezTo>
                    <a:pt x="1972" y="1078"/>
                    <a:pt x="1614" y="1031"/>
                    <a:pt x="1260" y="1031"/>
                  </a:cubicBezTo>
                  <a:cubicBezTo>
                    <a:pt x="832" y="1031"/>
                    <a:pt x="410" y="1099"/>
                    <a:pt x="36" y="1320"/>
                  </a:cubicBezTo>
                  <a:cubicBezTo>
                    <a:pt x="0" y="1344"/>
                    <a:pt x="22" y="1394"/>
                    <a:pt x="60" y="1394"/>
                  </a:cubicBezTo>
                  <a:cubicBezTo>
                    <a:pt x="63" y="1394"/>
                    <a:pt x="66" y="1393"/>
                    <a:pt x="69" y="1393"/>
                  </a:cubicBezTo>
                  <a:cubicBezTo>
                    <a:pt x="248" y="1360"/>
                    <a:pt x="427" y="1346"/>
                    <a:pt x="606" y="1346"/>
                  </a:cubicBezTo>
                  <a:cubicBezTo>
                    <a:pt x="1572" y="1346"/>
                    <a:pt x="2529" y="1754"/>
                    <a:pt x="3488" y="1754"/>
                  </a:cubicBezTo>
                  <a:cubicBezTo>
                    <a:pt x="3771" y="1754"/>
                    <a:pt x="4055" y="1719"/>
                    <a:pt x="4338" y="1627"/>
                  </a:cubicBezTo>
                  <a:cubicBezTo>
                    <a:pt x="5021" y="1406"/>
                    <a:pt x="5557" y="875"/>
                    <a:pt x="6250" y="694"/>
                  </a:cubicBezTo>
                  <a:cubicBezTo>
                    <a:pt x="6478" y="634"/>
                    <a:pt x="6709" y="611"/>
                    <a:pt x="6942" y="611"/>
                  </a:cubicBezTo>
                  <a:cubicBezTo>
                    <a:pt x="7406" y="611"/>
                    <a:pt x="7875" y="703"/>
                    <a:pt x="8326" y="780"/>
                  </a:cubicBezTo>
                  <a:cubicBezTo>
                    <a:pt x="8764" y="854"/>
                    <a:pt x="9207" y="926"/>
                    <a:pt x="9646" y="926"/>
                  </a:cubicBezTo>
                  <a:cubicBezTo>
                    <a:pt x="10006" y="926"/>
                    <a:pt x="10363" y="878"/>
                    <a:pt x="10711" y="744"/>
                  </a:cubicBezTo>
                  <a:cubicBezTo>
                    <a:pt x="11015" y="626"/>
                    <a:pt x="10936" y="184"/>
                    <a:pt x="10651" y="184"/>
                  </a:cubicBezTo>
                  <a:cubicBezTo>
                    <a:pt x="10623" y="184"/>
                    <a:pt x="10593" y="188"/>
                    <a:pt x="10561" y="197"/>
                  </a:cubicBezTo>
                  <a:cubicBezTo>
                    <a:pt x="10267" y="283"/>
                    <a:pt x="9973" y="315"/>
                    <a:pt x="9677" y="315"/>
                  </a:cubicBezTo>
                  <a:cubicBezTo>
                    <a:pt x="8756" y="315"/>
                    <a:pt x="7828" y="1"/>
                    <a:pt x="6901"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080;p69"/>
            <p:cNvSpPr/>
            <p:nvPr/>
          </p:nvSpPr>
          <p:spPr>
            <a:xfrm>
              <a:off x="5440075" y="5168000"/>
              <a:ext cx="203925" cy="59850"/>
            </a:xfrm>
            <a:custGeom>
              <a:avLst/>
              <a:gdLst/>
              <a:ahLst/>
              <a:cxnLst/>
              <a:rect l="l" t="t" r="r" b="b"/>
              <a:pathLst>
                <a:path w="8157" h="2394" extrusionOk="0">
                  <a:moveTo>
                    <a:pt x="7786" y="0"/>
                  </a:moveTo>
                  <a:cubicBezTo>
                    <a:pt x="7647" y="0"/>
                    <a:pt x="7536" y="101"/>
                    <a:pt x="7484" y="234"/>
                  </a:cubicBezTo>
                  <a:cubicBezTo>
                    <a:pt x="6993" y="1490"/>
                    <a:pt x="5448" y="1768"/>
                    <a:pt x="4267" y="1775"/>
                  </a:cubicBezTo>
                  <a:cubicBezTo>
                    <a:pt x="4242" y="1775"/>
                    <a:pt x="4216" y="1776"/>
                    <a:pt x="4190" y="1776"/>
                  </a:cubicBezTo>
                  <a:cubicBezTo>
                    <a:pt x="3663" y="1776"/>
                    <a:pt x="3137" y="1741"/>
                    <a:pt x="2610" y="1741"/>
                  </a:cubicBezTo>
                  <a:cubicBezTo>
                    <a:pt x="2404" y="1741"/>
                    <a:pt x="2199" y="1746"/>
                    <a:pt x="1993" y="1761"/>
                  </a:cubicBezTo>
                  <a:cubicBezTo>
                    <a:pt x="1313" y="1811"/>
                    <a:pt x="594" y="1925"/>
                    <a:pt x="28" y="2330"/>
                  </a:cubicBezTo>
                  <a:cubicBezTo>
                    <a:pt x="0" y="2349"/>
                    <a:pt x="12" y="2394"/>
                    <a:pt x="45" y="2394"/>
                  </a:cubicBezTo>
                  <a:cubicBezTo>
                    <a:pt x="48" y="2394"/>
                    <a:pt x="52" y="2394"/>
                    <a:pt x="55" y="2393"/>
                  </a:cubicBezTo>
                  <a:cubicBezTo>
                    <a:pt x="642" y="2251"/>
                    <a:pt x="1218" y="2185"/>
                    <a:pt x="1807" y="2185"/>
                  </a:cubicBezTo>
                  <a:cubicBezTo>
                    <a:pt x="1992" y="2185"/>
                    <a:pt x="2178" y="2191"/>
                    <a:pt x="2366" y="2204"/>
                  </a:cubicBezTo>
                  <a:cubicBezTo>
                    <a:pt x="3080" y="2253"/>
                    <a:pt x="3794" y="2340"/>
                    <a:pt x="4510" y="2340"/>
                  </a:cubicBezTo>
                  <a:cubicBezTo>
                    <a:pt x="4604" y="2340"/>
                    <a:pt x="4697" y="2338"/>
                    <a:pt x="4791" y="2335"/>
                  </a:cubicBezTo>
                  <a:cubicBezTo>
                    <a:pt x="6136" y="2286"/>
                    <a:pt x="7559" y="1729"/>
                    <a:pt x="8093" y="401"/>
                  </a:cubicBezTo>
                  <a:cubicBezTo>
                    <a:pt x="8157" y="241"/>
                    <a:pt x="8023" y="55"/>
                    <a:pt x="7872" y="13"/>
                  </a:cubicBezTo>
                  <a:cubicBezTo>
                    <a:pt x="7843" y="4"/>
                    <a:pt x="7814" y="0"/>
                    <a:pt x="7786"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081;p69"/>
            <p:cNvSpPr/>
            <p:nvPr/>
          </p:nvSpPr>
          <p:spPr>
            <a:xfrm>
              <a:off x="5626175" y="5129250"/>
              <a:ext cx="195200" cy="92275"/>
            </a:xfrm>
            <a:custGeom>
              <a:avLst/>
              <a:gdLst/>
              <a:ahLst/>
              <a:cxnLst/>
              <a:rect l="l" t="t" r="r" b="b"/>
              <a:pathLst>
                <a:path w="7808" h="3691" extrusionOk="0">
                  <a:moveTo>
                    <a:pt x="7355" y="1"/>
                  </a:moveTo>
                  <a:cubicBezTo>
                    <a:pt x="7307" y="1"/>
                    <a:pt x="7256" y="14"/>
                    <a:pt x="7204" y="43"/>
                  </a:cubicBezTo>
                  <a:cubicBezTo>
                    <a:pt x="6537" y="419"/>
                    <a:pt x="5829" y="697"/>
                    <a:pt x="5085" y="879"/>
                  </a:cubicBezTo>
                  <a:cubicBezTo>
                    <a:pt x="4350" y="1058"/>
                    <a:pt x="3602" y="1064"/>
                    <a:pt x="2862" y="1198"/>
                  </a:cubicBezTo>
                  <a:cubicBezTo>
                    <a:pt x="2177" y="1324"/>
                    <a:pt x="1590" y="1624"/>
                    <a:pt x="1134" y="2156"/>
                  </a:cubicBezTo>
                  <a:cubicBezTo>
                    <a:pt x="926" y="2397"/>
                    <a:pt x="739" y="2654"/>
                    <a:pt x="551" y="2909"/>
                  </a:cubicBezTo>
                  <a:cubicBezTo>
                    <a:pt x="450" y="3043"/>
                    <a:pt x="346" y="3179"/>
                    <a:pt x="234" y="3305"/>
                  </a:cubicBezTo>
                  <a:cubicBezTo>
                    <a:pt x="143" y="3409"/>
                    <a:pt x="44" y="3489"/>
                    <a:pt x="8" y="3628"/>
                  </a:cubicBezTo>
                  <a:cubicBezTo>
                    <a:pt x="1" y="3659"/>
                    <a:pt x="25" y="3685"/>
                    <a:pt x="56" y="3689"/>
                  </a:cubicBezTo>
                  <a:cubicBezTo>
                    <a:pt x="67" y="3690"/>
                    <a:pt x="78" y="3691"/>
                    <a:pt x="88" y="3691"/>
                  </a:cubicBezTo>
                  <a:cubicBezTo>
                    <a:pt x="345" y="3691"/>
                    <a:pt x="610" y="3405"/>
                    <a:pt x="778" y="3238"/>
                  </a:cubicBezTo>
                  <a:cubicBezTo>
                    <a:pt x="996" y="3020"/>
                    <a:pt x="1191" y="2779"/>
                    <a:pt x="1405" y="2556"/>
                  </a:cubicBezTo>
                  <a:cubicBezTo>
                    <a:pt x="1636" y="2316"/>
                    <a:pt x="1887" y="2094"/>
                    <a:pt x="2192" y="1956"/>
                  </a:cubicBezTo>
                  <a:cubicBezTo>
                    <a:pt x="2502" y="1817"/>
                    <a:pt x="2845" y="1763"/>
                    <a:pt x="3179" y="1726"/>
                  </a:cubicBezTo>
                  <a:cubicBezTo>
                    <a:pt x="3922" y="1643"/>
                    <a:pt x="4661" y="1614"/>
                    <a:pt x="5390" y="1429"/>
                  </a:cubicBezTo>
                  <a:cubicBezTo>
                    <a:pt x="6132" y="1241"/>
                    <a:pt x="6848" y="949"/>
                    <a:pt x="7514" y="575"/>
                  </a:cubicBezTo>
                  <a:cubicBezTo>
                    <a:pt x="7808" y="411"/>
                    <a:pt x="7628" y="1"/>
                    <a:pt x="735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082;p69"/>
            <p:cNvSpPr/>
            <p:nvPr/>
          </p:nvSpPr>
          <p:spPr>
            <a:xfrm>
              <a:off x="5659500" y="5107275"/>
              <a:ext cx="211850" cy="115050"/>
            </a:xfrm>
            <a:custGeom>
              <a:avLst/>
              <a:gdLst/>
              <a:ahLst/>
              <a:cxnLst/>
              <a:rect l="l" t="t" r="r" b="b"/>
              <a:pathLst>
                <a:path w="8474" h="4602" extrusionOk="0">
                  <a:moveTo>
                    <a:pt x="8062" y="1"/>
                  </a:moveTo>
                  <a:cubicBezTo>
                    <a:pt x="7890" y="1"/>
                    <a:pt x="7702" y="153"/>
                    <a:pt x="7736" y="378"/>
                  </a:cubicBezTo>
                  <a:cubicBezTo>
                    <a:pt x="7826" y="970"/>
                    <a:pt x="7387" y="1453"/>
                    <a:pt x="6921" y="1743"/>
                  </a:cubicBezTo>
                  <a:cubicBezTo>
                    <a:pt x="6393" y="2074"/>
                    <a:pt x="5793" y="2302"/>
                    <a:pt x="5198" y="2482"/>
                  </a:cubicBezTo>
                  <a:cubicBezTo>
                    <a:pt x="4563" y="2674"/>
                    <a:pt x="3914" y="2774"/>
                    <a:pt x="3259" y="2874"/>
                  </a:cubicBezTo>
                  <a:cubicBezTo>
                    <a:pt x="2652" y="2965"/>
                    <a:pt x="2032" y="3059"/>
                    <a:pt x="1459" y="3289"/>
                  </a:cubicBezTo>
                  <a:cubicBezTo>
                    <a:pt x="1161" y="3410"/>
                    <a:pt x="865" y="3550"/>
                    <a:pt x="610" y="3746"/>
                  </a:cubicBezTo>
                  <a:cubicBezTo>
                    <a:pt x="377" y="3923"/>
                    <a:pt x="116" y="4134"/>
                    <a:pt x="30" y="4426"/>
                  </a:cubicBezTo>
                  <a:cubicBezTo>
                    <a:pt x="0" y="4527"/>
                    <a:pt x="84" y="4602"/>
                    <a:pt x="173" y="4602"/>
                  </a:cubicBezTo>
                  <a:cubicBezTo>
                    <a:pt x="195" y="4602"/>
                    <a:pt x="218" y="4597"/>
                    <a:pt x="240" y="4587"/>
                  </a:cubicBezTo>
                  <a:cubicBezTo>
                    <a:pt x="499" y="4460"/>
                    <a:pt x="713" y="4241"/>
                    <a:pt x="966" y="4096"/>
                  </a:cubicBezTo>
                  <a:cubicBezTo>
                    <a:pt x="1219" y="3951"/>
                    <a:pt x="1483" y="3842"/>
                    <a:pt x="1761" y="3753"/>
                  </a:cubicBezTo>
                  <a:cubicBezTo>
                    <a:pt x="2414" y="3549"/>
                    <a:pt x="3090" y="3482"/>
                    <a:pt x="3764" y="3388"/>
                  </a:cubicBezTo>
                  <a:cubicBezTo>
                    <a:pt x="4444" y="3292"/>
                    <a:pt x="5113" y="3149"/>
                    <a:pt x="5762" y="2922"/>
                  </a:cubicBezTo>
                  <a:cubicBezTo>
                    <a:pt x="6371" y="2710"/>
                    <a:pt x="7002" y="2455"/>
                    <a:pt x="7516" y="2058"/>
                  </a:cubicBezTo>
                  <a:cubicBezTo>
                    <a:pt x="8076" y="1625"/>
                    <a:pt x="8473" y="943"/>
                    <a:pt x="8316" y="219"/>
                  </a:cubicBezTo>
                  <a:cubicBezTo>
                    <a:pt x="8282" y="66"/>
                    <a:pt x="8176" y="1"/>
                    <a:pt x="80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083;p69"/>
            <p:cNvSpPr/>
            <p:nvPr/>
          </p:nvSpPr>
          <p:spPr>
            <a:xfrm>
              <a:off x="5875050" y="5029600"/>
              <a:ext cx="152800" cy="115175"/>
            </a:xfrm>
            <a:custGeom>
              <a:avLst/>
              <a:gdLst/>
              <a:ahLst/>
              <a:cxnLst/>
              <a:rect l="l" t="t" r="r" b="b"/>
              <a:pathLst>
                <a:path w="6112" h="4607" extrusionOk="0">
                  <a:moveTo>
                    <a:pt x="5736" y="1"/>
                  </a:moveTo>
                  <a:cubicBezTo>
                    <a:pt x="5631" y="1"/>
                    <a:pt x="5527" y="62"/>
                    <a:pt x="5485" y="191"/>
                  </a:cubicBezTo>
                  <a:cubicBezTo>
                    <a:pt x="5437" y="343"/>
                    <a:pt x="5443" y="505"/>
                    <a:pt x="5400" y="659"/>
                  </a:cubicBezTo>
                  <a:cubicBezTo>
                    <a:pt x="5362" y="789"/>
                    <a:pt x="5309" y="910"/>
                    <a:pt x="5241" y="1026"/>
                  </a:cubicBezTo>
                  <a:cubicBezTo>
                    <a:pt x="5099" y="1267"/>
                    <a:pt x="4902" y="1476"/>
                    <a:pt x="4681" y="1646"/>
                  </a:cubicBezTo>
                  <a:cubicBezTo>
                    <a:pt x="4130" y="2071"/>
                    <a:pt x="3429" y="2246"/>
                    <a:pt x="2772" y="2430"/>
                  </a:cubicBezTo>
                  <a:cubicBezTo>
                    <a:pt x="2143" y="2603"/>
                    <a:pt x="1509" y="2804"/>
                    <a:pt x="964" y="3173"/>
                  </a:cubicBezTo>
                  <a:cubicBezTo>
                    <a:pt x="523" y="3470"/>
                    <a:pt x="1" y="3962"/>
                    <a:pt x="36" y="4540"/>
                  </a:cubicBezTo>
                  <a:cubicBezTo>
                    <a:pt x="38" y="4577"/>
                    <a:pt x="72" y="4607"/>
                    <a:pt x="106" y="4607"/>
                  </a:cubicBezTo>
                  <a:cubicBezTo>
                    <a:pt x="122" y="4607"/>
                    <a:pt x="138" y="4601"/>
                    <a:pt x="151" y="4586"/>
                  </a:cubicBezTo>
                  <a:cubicBezTo>
                    <a:pt x="347" y="4370"/>
                    <a:pt x="511" y="4125"/>
                    <a:pt x="727" y="3926"/>
                  </a:cubicBezTo>
                  <a:cubicBezTo>
                    <a:pt x="955" y="3718"/>
                    <a:pt x="1228" y="3553"/>
                    <a:pt x="1506" y="3419"/>
                  </a:cubicBezTo>
                  <a:cubicBezTo>
                    <a:pt x="2143" y="3113"/>
                    <a:pt x="2857" y="3004"/>
                    <a:pt x="3531" y="2812"/>
                  </a:cubicBezTo>
                  <a:cubicBezTo>
                    <a:pt x="4192" y="2623"/>
                    <a:pt x="4831" y="2357"/>
                    <a:pt x="5330" y="1871"/>
                  </a:cubicBezTo>
                  <a:cubicBezTo>
                    <a:pt x="5551" y="1657"/>
                    <a:pt x="5745" y="1400"/>
                    <a:pt x="5871" y="1117"/>
                  </a:cubicBezTo>
                  <a:cubicBezTo>
                    <a:pt x="5990" y="848"/>
                    <a:pt x="6112" y="480"/>
                    <a:pt x="6004" y="191"/>
                  </a:cubicBezTo>
                  <a:cubicBezTo>
                    <a:pt x="5957" y="67"/>
                    <a:pt x="5845" y="1"/>
                    <a:pt x="573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084;p69"/>
            <p:cNvSpPr/>
            <p:nvPr/>
          </p:nvSpPr>
          <p:spPr>
            <a:xfrm>
              <a:off x="5913350" y="5113850"/>
              <a:ext cx="47750" cy="17225"/>
            </a:xfrm>
            <a:custGeom>
              <a:avLst/>
              <a:gdLst/>
              <a:ahLst/>
              <a:cxnLst/>
              <a:rect l="l" t="t" r="r" b="b"/>
              <a:pathLst>
                <a:path w="1910" h="689" extrusionOk="0">
                  <a:moveTo>
                    <a:pt x="1632" y="1"/>
                  </a:moveTo>
                  <a:cubicBezTo>
                    <a:pt x="1610" y="1"/>
                    <a:pt x="1586" y="5"/>
                    <a:pt x="1560" y="16"/>
                  </a:cubicBezTo>
                  <a:cubicBezTo>
                    <a:pt x="1057" y="226"/>
                    <a:pt x="546" y="412"/>
                    <a:pt x="39" y="612"/>
                  </a:cubicBezTo>
                  <a:cubicBezTo>
                    <a:pt x="0" y="627"/>
                    <a:pt x="3" y="689"/>
                    <a:pt x="49" y="689"/>
                  </a:cubicBezTo>
                  <a:cubicBezTo>
                    <a:pt x="50" y="689"/>
                    <a:pt x="50" y="689"/>
                    <a:pt x="51" y="689"/>
                  </a:cubicBezTo>
                  <a:cubicBezTo>
                    <a:pt x="603" y="674"/>
                    <a:pt x="1142" y="571"/>
                    <a:pt x="1673" y="421"/>
                  </a:cubicBezTo>
                  <a:cubicBezTo>
                    <a:pt x="1910" y="353"/>
                    <a:pt x="1827" y="1"/>
                    <a:pt x="163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085;p69"/>
            <p:cNvSpPr/>
            <p:nvPr/>
          </p:nvSpPr>
          <p:spPr>
            <a:xfrm>
              <a:off x="6033925" y="4931900"/>
              <a:ext cx="77175" cy="125750"/>
            </a:xfrm>
            <a:custGeom>
              <a:avLst/>
              <a:gdLst/>
              <a:ahLst/>
              <a:cxnLst/>
              <a:rect l="l" t="t" r="r" b="b"/>
              <a:pathLst>
                <a:path w="3087" h="5030" extrusionOk="0">
                  <a:moveTo>
                    <a:pt x="2776" y="1"/>
                  </a:moveTo>
                  <a:cubicBezTo>
                    <a:pt x="2651" y="1"/>
                    <a:pt x="2523" y="88"/>
                    <a:pt x="2499" y="259"/>
                  </a:cubicBezTo>
                  <a:cubicBezTo>
                    <a:pt x="2437" y="724"/>
                    <a:pt x="2296" y="1193"/>
                    <a:pt x="1992" y="1559"/>
                  </a:cubicBezTo>
                  <a:cubicBezTo>
                    <a:pt x="1714" y="1894"/>
                    <a:pt x="1334" y="2123"/>
                    <a:pt x="1030" y="2430"/>
                  </a:cubicBezTo>
                  <a:cubicBezTo>
                    <a:pt x="695" y="2770"/>
                    <a:pt x="515" y="3177"/>
                    <a:pt x="510" y="3656"/>
                  </a:cubicBezTo>
                  <a:cubicBezTo>
                    <a:pt x="506" y="3923"/>
                    <a:pt x="563" y="4180"/>
                    <a:pt x="452" y="4434"/>
                  </a:cubicBezTo>
                  <a:cubicBezTo>
                    <a:pt x="362" y="4642"/>
                    <a:pt x="192" y="4808"/>
                    <a:pt x="26" y="4958"/>
                  </a:cubicBezTo>
                  <a:cubicBezTo>
                    <a:pt x="0" y="4980"/>
                    <a:pt x="20" y="5030"/>
                    <a:pt x="56" y="5030"/>
                  </a:cubicBezTo>
                  <a:cubicBezTo>
                    <a:pt x="56" y="5030"/>
                    <a:pt x="56" y="5030"/>
                    <a:pt x="57" y="5030"/>
                  </a:cubicBezTo>
                  <a:cubicBezTo>
                    <a:pt x="531" y="5004"/>
                    <a:pt x="864" y="4593"/>
                    <a:pt x="1000" y="4168"/>
                  </a:cubicBezTo>
                  <a:cubicBezTo>
                    <a:pt x="1087" y="3893"/>
                    <a:pt x="1077" y="3607"/>
                    <a:pt x="1154" y="3331"/>
                  </a:cubicBezTo>
                  <a:cubicBezTo>
                    <a:pt x="1215" y="3115"/>
                    <a:pt x="1360" y="2947"/>
                    <a:pt x="1520" y="2795"/>
                  </a:cubicBezTo>
                  <a:cubicBezTo>
                    <a:pt x="1877" y="2458"/>
                    <a:pt x="2282" y="2198"/>
                    <a:pt x="2572" y="1795"/>
                  </a:cubicBezTo>
                  <a:cubicBezTo>
                    <a:pt x="2891" y="1356"/>
                    <a:pt x="3087" y="804"/>
                    <a:pt x="3036" y="259"/>
                  </a:cubicBezTo>
                  <a:cubicBezTo>
                    <a:pt x="3020" y="86"/>
                    <a:pt x="2899" y="1"/>
                    <a:pt x="2776"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086;p69"/>
            <p:cNvSpPr/>
            <p:nvPr/>
          </p:nvSpPr>
          <p:spPr>
            <a:xfrm>
              <a:off x="6068075" y="4893625"/>
              <a:ext cx="62250" cy="134750"/>
            </a:xfrm>
            <a:custGeom>
              <a:avLst/>
              <a:gdLst/>
              <a:ahLst/>
              <a:cxnLst/>
              <a:rect l="l" t="t" r="r" b="b"/>
              <a:pathLst>
                <a:path w="2490" h="5390" extrusionOk="0">
                  <a:moveTo>
                    <a:pt x="2077" y="1"/>
                  </a:moveTo>
                  <a:cubicBezTo>
                    <a:pt x="1988" y="1"/>
                    <a:pt x="1901" y="39"/>
                    <a:pt x="1864" y="127"/>
                  </a:cubicBezTo>
                  <a:cubicBezTo>
                    <a:pt x="1763" y="366"/>
                    <a:pt x="1849" y="608"/>
                    <a:pt x="1867" y="859"/>
                  </a:cubicBezTo>
                  <a:cubicBezTo>
                    <a:pt x="1884" y="1105"/>
                    <a:pt x="1879" y="1352"/>
                    <a:pt x="1855" y="1598"/>
                  </a:cubicBezTo>
                  <a:cubicBezTo>
                    <a:pt x="1807" y="2067"/>
                    <a:pt x="1669" y="2534"/>
                    <a:pt x="1464" y="2959"/>
                  </a:cubicBezTo>
                  <a:cubicBezTo>
                    <a:pt x="1252" y="3399"/>
                    <a:pt x="957" y="3764"/>
                    <a:pt x="648" y="4140"/>
                  </a:cubicBezTo>
                  <a:cubicBezTo>
                    <a:pt x="493" y="4329"/>
                    <a:pt x="339" y="4519"/>
                    <a:pt x="221" y="4733"/>
                  </a:cubicBezTo>
                  <a:cubicBezTo>
                    <a:pt x="133" y="4893"/>
                    <a:pt x="1" y="5155"/>
                    <a:pt x="117" y="5328"/>
                  </a:cubicBezTo>
                  <a:cubicBezTo>
                    <a:pt x="142" y="5364"/>
                    <a:pt x="182" y="5389"/>
                    <a:pt x="225" y="5389"/>
                  </a:cubicBezTo>
                  <a:cubicBezTo>
                    <a:pt x="235" y="5389"/>
                    <a:pt x="246" y="5388"/>
                    <a:pt x="256" y="5385"/>
                  </a:cubicBezTo>
                  <a:cubicBezTo>
                    <a:pt x="454" y="5328"/>
                    <a:pt x="572" y="5045"/>
                    <a:pt x="694" y="4892"/>
                  </a:cubicBezTo>
                  <a:cubicBezTo>
                    <a:pt x="855" y="4692"/>
                    <a:pt x="1033" y="4509"/>
                    <a:pt x="1206" y="4320"/>
                  </a:cubicBezTo>
                  <a:cubicBezTo>
                    <a:pt x="1551" y="3950"/>
                    <a:pt x="1847" y="3535"/>
                    <a:pt x="2054" y="3072"/>
                  </a:cubicBezTo>
                  <a:cubicBezTo>
                    <a:pt x="2266" y="2600"/>
                    <a:pt x="2397" y="2110"/>
                    <a:pt x="2455" y="1598"/>
                  </a:cubicBezTo>
                  <a:cubicBezTo>
                    <a:pt x="2482" y="1352"/>
                    <a:pt x="2489" y="1105"/>
                    <a:pt x="2476" y="859"/>
                  </a:cubicBezTo>
                  <a:cubicBezTo>
                    <a:pt x="2462" y="606"/>
                    <a:pt x="2469" y="260"/>
                    <a:pt x="2276" y="74"/>
                  </a:cubicBezTo>
                  <a:cubicBezTo>
                    <a:pt x="2227" y="27"/>
                    <a:pt x="2152" y="1"/>
                    <a:pt x="2077"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087;p69"/>
            <p:cNvSpPr/>
            <p:nvPr/>
          </p:nvSpPr>
          <p:spPr>
            <a:xfrm>
              <a:off x="4846350" y="4946850"/>
              <a:ext cx="68950" cy="84975"/>
            </a:xfrm>
            <a:custGeom>
              <a:avLst/>
              <a:gdLst/>
              <a:ahLst/>
              <a:cxnLst/>
              <a:rect l="l" t="t" r="r" b="b"/>
              <a:pathLst>
                <a:path w="2758" h="3399" extrusionOk="0">
                  <a:moveTo>
                    <a:pt x="409" y="0"/>
                  </a:moveTo>
                  <a:cubicBezTo>
                    <a:pt x="396" y="0"/>
                    <a:pt x="384" y="2"/>
                    <a:pt x="371" y="7"/>
                  </a:cubicBezTo>
                  <a:cubicBezTo>
                    <a:pt x="1" y="130"/>
                    <a:pt x="35" y="676"/>
                    <a:pt x="107" y="978"/>
                  </a:cubicBezTo>
                  <a:cubicBezTo>
                    <a:pt x="201" y="1375"/>
                    <a:pt x="415" y="1742"/>
                    <a:pt x="648" y="2073"/>
                  </a:cubicBezTo>
                  <a:cubicBezTo>
                    <a:pt x="1071" y="2671"/>
                    <a:pt x="1655" y="3369"/>
                    <a:pt x="2445" y="3398"/>
                  </a:cubicBezTo>
                  <a:cubicBezTo>
                    <a:pt x="2450" y="3398"/>
                    <a:pt x="2454" y="3398"/>
                    <a:pt x="2459" y="3398"/>
                  </a:cubicBezTo>
                  <a:cubicBezTo>
                    <a:pt x="2757" y="3398"/>
                    <a:pt x="2754" y="2999"/>
                    <a:pt x="2513" y="2897"/>
                  </a:cubicBezTo>
                  <a:cubicBezTo>
                    <a:pt x="1939" y="2656"/>
                    <a:pt x="1516" y="2279"/>
                    <a:pt x="1153" y="1778"/>
                  </a:cubicBezTo>
                  <a:cubicBezTo>
                    <a:pt x="963" y="1517"/>
                    <a:pt x="779" y="1236"/>
                    <a:pt x="684" y="925"/>
                  </a:cubicBezTo>
                  <a:cubicBezTo>
                    <a:pt x="639" y="777"/>
                    <a:pt x="613" y="629"/>
                    <a:pt x="608" y="474"/>
                  </a:cubicBezTo>
                  <a:cubicBezTo>
                    <a:pt x="604" y="340"/>
                    <a:pt x="613" y="190"/>
                    <a:pt x="535" y="75"/>
                  </a:cubicBezTo>
                  <a:cubicBezTo>
                    <a:pt x="509" y="32"/>
                    <a:pt x="461" y="0"/>
                    <a:pt x="409"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088;p69"/>
            <p:cNvSpPr/>
            <p:nvPr/>
          </p:nvSpPr>
          <p:spPr>
            <a:xfrm>
              <a:off x="5006925" y="5087900"/>
              <a:ext cx="24750" cy="12925"/>
            </a:xfrm>
            <a:custGeom>
              <a:avLst/>
              <a:gdLst/>
              <a:ahLst/>
              <a:cxnLst/>
              <a:rect l="l" t="t" r="r" b="b"/>
              <a:pathLst>
                <a:path w="990" h="517" extrusionOk="0">
                  <a:moveTo>
                    <a:pt x="570" y="0"/>
                  </a:moveTo>
                  <a:cubicBezTo>
                    <a:pt x="441" y="0"/>
                    <a:pt x="312" y="3"/>
                    <a:pt x="188" y="27"/>
                  </a:cubicBezTo>
                  <a:cubicBezTo>
                    <a:pt x="39" y="56"/>
                    <a:pt x="0" y="301"/>
                    <a:pt x="144" y="365"/>
                  </a:cubicBezTo>
                  <a:cubicBezTo>
                    <a:pt x="302" y="436"/>
                    <a:pt x="476" y="470"/>
                    <a:pt x="645" y="510"/>
                  </a:cubicBezTo>
                  <a:cubicBezTo>
                    <a:pt x="666" y="514"/>
                    <a:pt x="687" y="517"/>
                    <a:pt x="708" y="517"/>
                  </a:cubicBezTo>
                  <a:cubicBezTo>
                    <a:pt x="836" y="517"/>
                    <a:pt x="951" y="429"/>
                    <a:pt x="969" y="294"/>
                  </a:cubicBezTo>
                  <a:cubicBezTo>
                    <a:pt x="989" y="142"/>
                    <a:pt x="872" y="1"/>
                    <a:pt x="715" y="1"/>
                  </a:cubicBezTo>
                  <a:cubicBezTo>
                    <a:pt x="714" y="1"/>
                    <a:pt x="714" y="1"/>
                    <a:pt x="713" y="1"/>
                  </a:cubicBezTo>
                  <a:cubicBezTo>
                    <a:pt x="666" y="1"/>
                    <a:pt x="618" y="0"/>
                    <a:pt x="570"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089;p69"/>
            <p:cNvSpPr/>
            <p:nvPr/>
          </p:nvSpPr>
          <p:spPr>
            <a:xfrm>
              <a:off x="4977925" y="5125550"/>
              <a:ext cx="47650" cy="18650"/>
            </a:xfrm>
            <a:custGeom>
              <a:avLst/>
              <a:gdLst/>
              <a:ahLst/>
              <a:cxnLst/>
              <a:rect l="l" t="t" r="r" b="b"/>
              <a:pathLst>
                <a:path w="1906" h="746" extrusionOk="0">
                  <a:moveTo>
                    <a:pt x="144" y="1"/>
                  </a:moveTo>
                  <a:cubicBezTo>
                    <a:pt x="45" y="1"/>
                    <a:pt x="0" y="145"/>
                    <a:pt x="65" y="220"/>
                  </a:cubicBezTo>
                  <a:cubicBezTo>
                    <a:pt x="354" y="553"/>
                    <a:pt x="824" y="746"/>
                    <a:pt x="1274" y="746"/>
                  </a:cubicBezTo>
                  <a:cubicBezTo>
                    <a:pt x="1414" y="746"/>
                    <a:pt x="1551" y="727"/>
                    <a:pt x="1680" y="689"/>
                  </a:cubicBezTo>
                  <a:cubicBezTo>
                    <a:pt x="1905" y="622"/>
                    <a:pt x="1864" y="278"/>
                    <a:pt x="1625" y="276"/>
                  </a:cubicBezTo>
                  <a:cubicBezTo>
                    <a:pt x="1380" y="274"/>
                    <a:pt x="1121" y="279"/>
                    <a:pt x="879" y="235"/>
                  </a:cubicBezTo>
                  <a:cubicBezTo>
                    <a:pt x="637" y="191"/>
                    <a:pt x="414" y="98"/>
                    <a:pt x="187" y="10"/>
                  </a:cubicBezTo>
                  <a:cubicBezTo>
                    <a:pt x="172" y="4"/>
                    <a:pt x="157" y="1"/>
                    <a:pt x="14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090;p69"/>
            <p:cNvSpPr/>
            <p:nvPr/>
          </p:nvSpPr>
          <p:spPr>
            <a:xfrm>
              <a:off x="5362500" y="4804825"/>
              <a:ext cx="63225" cy="61800"/>
            </a:xfrm>
            <a:custGeom>
              <a:avLst/>
              <a:gdLst/>
              <a:ahLst/>
              <a:cxnLst/>
              <a:rect l="l" t="t" r="r" b="b"/>
              <a:pathLst>
                <a:path w="2529" h="2472" extrusionOk="0">
                  <a:moveTo>
                    <a:pt x="2293" y="0"/>
                  </a:moveTo>
                  <a:cubicBezTo>
                    <a:pt x="2272" y="0"/>
                    <a:pt x="2250" y="3"/>
                    <a:pt x="2227" y="10"/>
                  </a:cubicBezTo>
                  <a:cubicBezTo>
                    <a:pt x="2057" y="60"/>
                    <a:pt x="1944" y="200"/>
                    <a:pt x="1787" y="272"/>
                  </a:cubicBezTo>
                  <a:cubicBezTo>
                    <a:pt x="1633" y="341"/>
                    <a:pt x="1473" y="341"/>
                    <a:pt x="1309" y="350"/>
                  </a:cubicBezTo>
                  <a:cubicBezTo>
                    <a:pt x="963" y="370"/>
                    <a:pt x="656" y="456"/>
                    <a:pt x="409" y="710"/>
                  </a:cubicBezTo>
                  <a:cubicBezTo>
                    <a:pt x="191" y="933"/>
                    <a:pt x="59" y="1230"/>
                    <a:pt x="30" y="1540"/>
                  </a:cubicBezTo>
                  <a:cubicBezTo>
                    <a:pt x="1" y="1838"/>
                    <a:pt x="41" y="2266"/>
                    <a:pt x="300" y="2461"/>
                  </a:cubicBezTo>
                  <a:cubicBezTo>
                    <a:pt x="310" y="2468"/>
                    <a:pt x="322" y="2472"/>
                    <a:pt x="333" y="2472"/>
                  </a:cubicBezTo>
                  <a:cubicBezTo>
                    <a:pt x="366" y="2472"/>
                    <a:pt x="399" y="2443"/>
                    <a:pt x="411" y="2413"/>
                  </a:cubicBezTo>
                  <a:cubicBezTo>
                    <a:pt x="466" y="2271"/>
                    <a:pt x="447" y="2099"/>
                    <a:pt x="449" y="1950"/>
                  </a:cubicBezTo>
                  <a:cubicBezTo>
                    <a:pt x="452" y="1792"/>
                    <a:pt x="458" y="1642"/>
                    <a:pt x="500" y="1489"/>
                  </a:cubicBezTo>
                  <a:cubicBezTo>
                    <a:pt x="562" y="1251"/>
                    <a:pt x="722" y="1010"/>
                    <a:pt x="962" y="922"/>
                  </a:cubicBezTo>
                  <a:cubicBezTo>
                    <a:pt x="1081" y="879"/>
                    <a:pt x="1207" y="872"/>
                    <a:pt x="1335" y="872"/>
                  </a:cubicBezTo>
                  <a:cubicBezTo>
                    <a:pt x="1395" y="872"/>
                    <a:pt x="1456" y="873"/>
                    <a:pt x="1516" y="873"/>
                  </a:cubicBezTo>
                  <a:cubicBezTo>
                    <a:pt x="1638" y="873"/>
                    <a:pt x="1760" y="867"/>
                    <a:pt x="1877" y="829"/>
                  </a:cubicBezTo>
                  <a:cubicBezTo>
                    <a:pt x="2125" y="750"/>
                    <a:pt x="2465" y="575"/>
                    <a:pt x="2508" y="291"/>
                  </a:cubicBezTo>
                  <a:cubicBezTo>
                    <a:pt x="2529" y="148"/>
                    <a:pt x="2439" y="0"/>
                    <a:pt x="229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091;p69"/>
            <p:cNvSpPr/>
            <p:nvPr/>
          </p:nvSpPr>
          <p:spPr>
            <a:xfrm>
              <a:off x="5399000" y="4798950"/>
              <a:ext cx="50850" cy="39525"/>
            </a:xfrm>
            <a:custGeom>
              <a:avLst/>
              <a:gdLst/>
              <a:ahLst/>
              <a:cxnLst/>
              <a:rect l="l" t="t" r="r" b="b"/>
              <a:pathLst>
                <a:path w="2034" h="1581" extrusionOk="0">
                  <a:moveTo>
                    <a:pt x="1723" y="1"/>
                  </a:moveTo>
                  <a:cubicBezTo>
                    <a:pt x="1609" y="1"/>
                    <a:pt x="1499" y="77"/>
                    <a:pt x="1491" y="235"/>
                  </a:cubicBezTo>
                  <a:cubicBezTo>
                    <a:pt x="1476" y="554"/>
                    <a:pt x="1267" y="829"/>
                    <a:pt x="1009" y="1005"/>
                  </a:cubicBezTo>
                  <a:cubicBezTo>
                    <a:pt x="868" y="1101"/>
                    <a:pt x="714" y="1171"/>
                    <a:pt x="555" y="1233"/>
                  </a:cubicBezTo>
                  <a:cubicBezTo>
                    <a:pt x="383" y="1300"/>
                    <a:pt x="204" y="1408"/>
                    <a:pt x="30" y="1460"/>
                  </a:cubicBezTo>
                  <a:cubicBezTo>
                    <a:pt x="0" y="1469"/>
                    <a:pt x="9" y="1508"/>
                    <a:pt x="38" y="1512"/>
                  </a:cubicBezTo>
                  <a:cubicBezTo>
                    <a:pt x="226" y="1533"/>
                    <a:pt x="385" y="1581"/>
                    <a:pt x="568" y="1581"/>
                  </a:cubicBezTo>
                  <a:cubicBezTo>
                    <a:pt x="609" y="1581"/>
                    <a:pt x="652" y="1578"/>
                    <a:pt x="696" y="1573"/>
                  </a:cubicBezTo>
                  <a:cubicBezTo>
                    <a:pt x="932" y="1542"/>
                    <a:pt x="1167" y="1482"/>
                    <a:pt x="1373" y="1358"/>
                  </a:cubicBezTo>
                  <a:cubicBezTo>
                    <a:pt x="1756" y="1129"/>
                    <a:pt x="2033" y="690"/>
                    <a:pt x="1978" y="235"/>
                  </a:cubicBezTo>
                  <a:cubicBezTo>
                    <a:pt x="1959" y="81"/>
                    <a:pt x="1839" y="1"/>
                    <a:pt x="172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092;p69"/>
            <p:cNvSpPr/>
            <p:nvPr/>
          </p:nvSpPr>
          <p:spPr>
            <a:xfrm>
              <a:off x="5449800" y="4793800"/>
              <a:ext cx="34375" cy="33900"/>
            </a:xfrm>
            <a:custGeom>
              <a:avLst/>
              <a:gdLst/>
              <a:ahLst/>
              <a:cxnLst/>
              <a:rect l="l" t="t" r="r" b="b"/>
              <a:pathLst>
                <a:path w="1375" h="1356" extrusionOk="0">
                  <a:moveTo>
                    <a:pt x="1104" y="1"/>
                  </a:moveTo>
                  <a:cubicBezTo>
                    <a:pt x="1030" y="1"/>
                    <a:pt x="953" y="36"/>
                    <a:pt x="895" y="117"/>
                  </a:cubicBezTo>
                  <a:cubicBezTo>
                    <a:pt x="749" y="322"/>
                    <a:pt x="678" y="560"/>
                    <a:pt x="505" y="753"/>
                  </a:cubicBezTo>
                  <a:cubicBezTo>
                    <a:pt x="367" y="905"/>
                    <a:pt x="100" y="1042"/>
                    <a:pt x="21" y="1229"/>
                  </a:cubicBezTo>
                  <a:cubicBezTo>
                    <a:pt x="0" y="1275"/>
                    <a:pt x="17" y="1314"/>
                    <a:pt x="62" y="1332"/>
                  </a:cubicBezTo>
                  <a:cubicBezTo>
                    <a:pt x="101" y="1348"/>
                    <a:pt x="143" y="1355"/>
                    <a:pt x="185" y="1355"/>
                  </a:cubicBezTo>
                  <a:cubicBezTo>
                    <a:pt x="404" y="1355"/>
                    <a:pt x="659" y="1171"/>
                    <a:pt x="806" y="1053"/>
                  </a:cubicBezTo>
                  <a:cubicBezTo>
                    <a:pt x="1032" y="872"/>
                    <a:pt x="1297" y="602"/>
                    <a:pt x="1345" y="307"/>
                  </a:cubicBezTo>
                  <a:cubicBezTo>
                    <a:pt x="1374" y="126"/>
                    <a:pt x="1244" y="1"/>
                    <a:pt x="1104"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093;p69"/>
            <p:cNvSpPr/>
            <p:nvPr/>
          </p:nvSpPr>
          <p:spPr>
            <a:xfrm>
              <a:off x="5473625" y="4800125"/>
              <a:ext cx="45275" cy="26825"/>
            </a:xfrm>
            <a:custGeom>
              <a:avLst/>
              <a:gdLst/>
              <a:ahLst/>
              <a:cxnLst/>
              <a:rect l="l" t="t" r="r" b="b"/>
              <a:pathLst>
                <a:path w="1811" h="1073" extrusionOk="0">
                  <a:moveTo>
                    <a:pt x="1495" y="1"/>
                  </a:moveTo>
                  <a:cubicBezTo>
                    <a:pt x="1475" y="1"/>
                    <a:pt x="1455" y="3"/>
                    <a:pt x="1434" y="7"/>
                  </a:cubicBezTo>
                  <a:cubicBezTo>
                    <a:pt x="1289" y="40"/>
                    <a:pt x="1196" y="136"/>
                    <a:pt x="1079" y="222"/>
                  </a:cubicBezTo>
                  <a:cubicBezTo>
                    <a:pt x="955" y="312"/>
                    <a:pt x="825" y="391"/>
                    <a:pt x="691" y="465"/>
                  </a:cubicBezTo>
                  <a:cubicBezTo>
                    <a:pt x="480" y="585"/>
                    <a:pt x="176" y="680"/>
                    <a:pt x="31" y="882"/>
                  </a:cubicBezTo>
                  <a:cubicBezTo>
                    <a:pt x="1" y="927"/>
                    <a:pt x="21" y="1007"/>
                    <a:pt x="70" y="1030"/>
                  </a:cubicBezTo>
                  <a:cubicBezTo>
                    <a:pt x="138" y="1060"/>
                    <a:pt x="213" y="1072"/>
                    <a:pt x="291" y="1072"/>
                  </a:cubicBezTo>
                  <a:cubicBezTo>
                    <a:pt x="501" y="1072"/>
                    <a:pt x="732" y="982"/>
                    <a:pt x="909" y="908"/>
                  </a:cubicBezTo>
                  <a:cubicBezTo>
                    <a:pt x="1171" y="800"/>
                    <a:pt x="1582" y="641"/>
                    <a:pt x="1719" y="378"/>
                  </a:cubicBezTo>
                  <a:cubicBezTo>
                    <a:pt x="1811" y="199"/>
                    <a:pt x="1682" y="1"/>
                    <a:pt x="1495"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094;p69"/>
            <p:cNvSpPr/>
            <p:nvPr/>
          </p:nvSpPr>
          <p:spPr>
            <a:xfrm>
              <a:off x="5505875" y="4802075"/>
              <a:ext cx="71275" cy="27000"/>
            </a:xfrm>
            <a:custGeom>
              <a:avLst/>
              <a:gdLst/>
              <a:ahLst/>
              <a:cxnLst/>
              <a:rect l="l" t="t" r="r" b="b"/>
              <a:pathLst>
                <a:path w="2851" h="1080" extrusionOk="0">
                  <a:moveTo>
                    <a:pt x="1753" y="0"/>
                  </a:moveTo>
                  <a:cubicBezTo>
                    <a:pt x="1656" y="0"/>
                    <a:pt x="1559" y="12"/>
                    <a:pt x="1464" y="37"/>
                  </a:cubicBezTo>
                  <a:cubicBezTo>
                    <a:pt x="1166" y="115"/>
                    <a:pt x="964" y="326"/>
                    <a:pt x="720" y="495"/>
                  </a:cubicBezTo>
                  <a:cubicBezTo>
                    <a:pt x="583" y="589"/>
                    <a:pt x="439" y="649"/>
                    <a:pt x="285" y="713"/>
                  </a:cubicBezTo>
                  <a:cubicBezTo>
                    <a:pt x="186" y="754"/>
                    <a:pt x="73" y="794"/>
                    <a:pt x="6" y="882"/>
                  </a:cubicBezTo>
                  <a:cubicBezTo>
                    <a:pt x="1" y="888"/>
                    <a:pt x="2" y="898"/>
                    <a:pt x="6" y="906"/>
                  </a:cubicBezTo>
                  <a:cubicBezTo>
                    <a:pt x="77" y="1043"/>
                    <a:pt x="258" y="1080"/>
                    <a:pt x="416" y="1080"/>
                  </a:cubicBezTo>
                  <a:cubicBezTo>
                    <a:pt x="468" y="1080"/>
                    <a:pt x="518" y="1076"/>
                    <a:pt x="560" y="1070"/>
                  </a:cubicBezTo>
                  <a:cubicBezTo>
                    <a:pt x="846" y="1030"/>
                    <a:pt x="1078" y="888"/>
                    <a:pt x="1308" y="721"/>
                  </a:cubicBezTo>
                  <a:cubicBezTo>
                    <a:pt x="1458" y="609"/>
                    <a:pt x="1605" y="532"/>
                    <a:pt x="1783" y="532"/>
                  </a:cubicBezTo>
                  <a:cubicBezTo>
                    <a:pt x="1815" y="532"/>
                    <a:pt x="1848" y="534"/>
                    <a:pt x="1883" y="540"/>
                  </a:cubicBezTo>
                  <a:cubicBezTo>
                    <a:pt x="1984" y="555"/>
                    <a:pt x="2080" y="592"/>
                    <a:pt x="2164" y="650"/>
                  </a:cubicBezTo>
                  <a:cubicBezTo>
                    <a:pt x="2258" y="715"/>
                    <a:pt x="2310" y="813"/>
                    <a:pt x="2398" y="882"/>
                  </a:cubicBezTo>
                  <a:cubicBezTo>
                    <a:pt x="2452" y="924"/>
                    <a:pt x="2514" y="943"/>
                    <a:pt x="2573" y="943"/>
                  </a:cubicBezTo>
                  <a:cubicBezTo>
                    <a:pt x="2719" y="943"/>
                    <a:pt x="2850" y="825"/>
                    <a:pt x="2809" y="643"/>
                  </a:cubicBezTo>
                  <a:cubicBezTo>
                    <a:pt x="2752" y="395"/>
                    <a:pt x="2483" y="207"/>
                    <a:pt x="2264" y="110"/>
                  </a:cubicBezTo>
                  <a:cubicBezTo>
                    <a:pt x="2103" y="39"/>
                    <a:pt x="1928" y="0"/>
                    <a:pt x="1753"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095;p69"/>
            <p:cNvSpPr/>
            <p:nvPr/>
          </p:nvSpPr>
          <p:spPr>
            <a:xfrm>
              <a:off x="5569175" y="4827325"/>
              <a:ext cx="25850" cy="14600"/>
            </a:xfrm>
            <a:custGeom>
              <a:avLst/>
              <a:gdLst/>
              <a:ahLst/>
              <a:cxnLst/>
              <a:rect l="l" t="t" r="r" b="b"/>
              <a:pathLst>
                <a:path w="1034" h="584" extrusionOk="0">
                  <a:moveTo>
                    <a:pt x="608" y="0"/>
                  </a:moveTo>
                  <a:cubicBezTo>
                    <a:pt x="434" y="0"/>
                    <a:pt x="264" y="98"/>
                    <a:pt x="133" y="212"/>
                  </a:cubicBezTo>
                  <a:cubicBezTo>
                    <a:pt x="66" y="272"/>
                    <a:pt x="4" y="347"/>
                    <a:pt x="1" y="442"/>
                  </a:cubicBezTo>
                  <a:cubicBezTo>
                    <a:pt x="2" y="474"/>
                    <a:pt x="2" y="547"/>
                    <a:pt x="39" y="560"/>
                  </a:cubicBezTo>
                  <a:cubicBezTo>
                    <a:pt x="87" y="577"/>
                    <a:pt x="129" y="583"/>
                    <a:pt x="171" y="583"/>
                  </a:cubicBezTo>
                  <a:cubicBezTo>
                    <a:pt x="230" y="583"/>
                    <a:pt x="288" y="572"/>
                    <a:pt x="355" y="565"/>
                  </a:cubicBezTo>
                  <a:cubicBezTo>
                    <a:pt x="382" y="563"/>
                    <a:pt x="409" y="561"/>
                    <a:pt x="437" y="561"/>
                  </a:cubicBezTo>
                  <a:cubicBezTo>
                    <a:pt x="454" y="561"/>
                    <a:pt x="472" y="562"/>
                    <a:pt x="488" y="563"/>
                  </a:cubicBezTo>
                  <a:cubicBezTo>
                    <a:pt x="528" y="566"/>
                    <a:pt x="565" y="580"/>
                    <a:pt x="603" y="580"/>
                  </a:cubicBezTo>
                  <a:cubicBezTo>
                    <a:pt x="654" y="580"/>
                    <a:pt x="704" y="562"/>
                    <a:pt x="754" y="551"/>
                  </a:cubicBezTo>
                  <a:cubicBezTo>
                    <a:pt x="1034" y="484"/>
                    <a:pt x="992" y="110"/>
                    <a:pt x="754" y="25"/>
                  </a:cubicBezTo>
                  <a:cubicBezTo>
                    <a:pt x="706" y="8"/>
                    <a:pt x="657" y="0"/>
                    <a:pt x="608" y="0"/>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096;p69"/>
            <p:cNvSpPr/>
            <p:nvPr/>
          </p:nvSpPr>
          <p:spPr>
            <a:xfrm>
              <a:off x="5589850" y="4840450"/>
              <a:ext cx="19050" cy="13600"/>
            </a:xfrm>
            <a:custGeom>
              <a:avLst/>
              <a:gdLst/>
              <a:ahLst/>
              <a:cxnLst/>
              <a:rect l="l" t="t" r="r" b="b"/>
              <a:pathLst>
                <a:path w="762" h="544" extrusionOk="0">
                  <a:moveTo>
                    <a:pt x="473" y="1"/>
                  </a:moveTo>
                  <a:cubicBezTo>
                    <a:pt x="427" y="1"/>
                    <a:pt x="379" y="12"/>
                    <a:pt x="334" y="35"/>
                  </a:cubicBezTo>
                  <a:cubicBezTo>
                    <a:pt x="254" y="74"/>
                    <a:pt x="167" y="116"/>
                    <a:pt x="105" y="180"/>
                  </a:cubicBezTo>
                  <a:cubicBezTo>
                    <a:pt x="36" y="250"/>
                    <a:pt x="0" y="365"/>
                    <a:pt x="69" y="444"/>
                  </a:cubicBezTo>
                  <a:cubicBezTo>
                    <a:pt x="142" y="526"/>
                    <a:pt x="244" y="543"/>
                    <a:pt x="348" y="543"/>
                  </a:cubicBezTo>
                  <a:cubicBezTo>
                    <a:pt x="389" y="543"/>
                    <a:pt x="430" y="540"/>
                    <a:pt x="470" y="538"/>
                  </a:cubicBezTo>
                  <a:cubicBezTo>
                    <a:pt x="594" y="532"/>
                    <a:pt x="695" y="459"/>
                    <a:pt x="732" y="340"/>
                  </a:cubicBezTo>
                  <a:cubicBezTo>
                    <a:pt x="733" y="335"/>
                    <a:pt x="736" y="329"/>
                    <a:pt x="737" y="324"/>
                  </a:cubicBezTo>
                  <a:cubicBezTo>
                    <a:pt x="762" y="243"/>
                    <a:pt x="736" y="145"/>
                    <a:pt x="675" y="89"/>
                  </a:cubicBezTo>
                  <a:cubicBezTo>
                    <a:pt x="671" y="85"/>
                    <a:pt x="666" y="82"/>
                    <a:pt x="662" y="77"/>
                  </a:cubicBezTo>
                  <a:cubicBezTo>
                    <a:pt x="607" y="26"/>
                    <a:pt x="541" y="1"/>
                    <a:pt x="473"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097;p69"/>
            <p:cNvSpPr/>
            <p:nvPr/>
          </p:nvSpPr>
          <p:spPr>
            <a:xfrm>
              <a:off x="5057700" y="5160075"/>
              <a:ext cx="55800" cy="18625"/>
            </a:xfrm>
            <a:custGeom>
              <a:avLst/>
              <a:gdLst/>
              <a:ahLst/>
              <a:cxnLst/>
              <a:rect l="l" t="t" r="r" b="b"/>
              <a:pathLst>
                <a:path w="2232" h="745" extrusionOk="0">
                  <a:moveTo>
                    <a:pt x="150" y="1"/>
                  </a:moveTo>
                  <a:cubicBezTo>
                    <a:pt x="143" y="1"/>
                    <a:pt x="135" y="1"/>
                    <a:pt x="128" y="1"/>
                  </a:cubicBezTo>
                  <a:cubicBezTo>
                    <a:pt x="62" y="5"/>
                    <a:pt x="0" y="70"/>
                    <a:pt x="25" y="138"/>
                  </a:cubicBezTo>
                  <a:cubicBezTo>
                    <a:pt x="130" y="444"/>
                    <a:pt x="553" y="593"/>
                    <a:pt x="837" y="671"/>
                  </a:cubicBezTo>
                  <a:cubicBezTo>
                    <a:pt x="1015" y="720"/>
                    <a:pt x="1196" y="745"/>
                    <a:pt x="1377" y="745"/>
                  </a:cubicBezTo>
                  <a:cubicBezTo>
                    <a:pt x="1566" y="745"/>
                    <a:pt x="1755" y="718"/>
                    <a:pt x="1940" y="665"/>
                  </a:cubicBezTo>
                  <a:cubicBezTo>
                    <a:pt x="2232" y="581"/>
                    <a:pt x="2137" y="175"/>
                    <a:pt x="1867" y="175"/>
                  </a:cubicBezTo>
                  <a:cubicBezTo>
                    <a:pt x="1848" y="175"/>
                    <a:pt x="1829" y="177"/>
                    <a:pt x="1808" y="182"/>
                  </a:cubicBezTo>
                  <a:cubicBezTo>
                    <a:pt x="1634" y="218"/>
                    <a:pt x="1453" y="239"/>
                    <a:pt x="1274" y="239"/>
                  </a:cubicBezTo>
                  <a:cubicBezTo>
                    <a:pt x="1158" y="239"/>
                    <a:pt x="1042" y="230"/>
                    <a:pt x="929" y="212"/>
                  </a:cubicBezTo>
                  <a:cubicBezTo>
                    <a:pt x="676" y="170"/>
                    <a:pt x="406" y="1"/>
                    <a:pt x="150"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098;p69"/>
            <p:cNvSpPr/>
            <p:nvPr/>
          </p:nvSpPr>
          <p:spPr>
            <a:xfrm>
              <a:off x="5229675" y="5153775"/>
              <a:ext cx="24600" cy="9050"/>
            </a:xfrm>
            <a:custGeom>
              <a:avLst/>
              <a:gdLst/>
              <a:ahLst/>
              <a:cxnLst/>
              <a:rect l="l" t="t" r="r" b="b"/>
              <a:pathLst>
                <a:path w="984" h="362" extrusionOk="0">
                  <a:moveTo>
                    <a:pt x="719" y="1"/>
                  </a:moveTo>
                  <a:cubicBezTo>
                    <a:pt x="591" y="1"/>
                    <a:pt x="465" y="7"/>
                    <a:pt x="337" y="27"/>
                  </a:cubicBezTo>
                  <a:cubicBezTo>
                    <a:pt x="231" y="43"/>
                    <a:pt x="95" y="52"/>
                    <a:pt x="22" y="141"/>
                  </a:cubicBezTo>
                  <a:cubicBezTo>
                    <a:pt x="0" y="166"/>
                    <a:pt x="0" y="195"/>
                    <a:pt x="22" y="221"/>
                  </a:cubicBezTo>
                  <a:cubicBezTo>
                    <a:pt x="94" y="310"/>
                    <a:pt x="231" y="319"/>
                    <a:pt x="337" y="336"/>
                  </a:cubicBezTo>
                  <a:cubicBezTo>
                    <a:pt x="475" y="356"/>
                    <a:pt x="610" y="361"/>
                    <a:pt x="752" y="361"/>
                  </a:cubicBezTo>
                  <a:cubicBezTo>
                    <a:pt x="983" y="360"/>
                    <a:pt x="983" y="3"/>
                    <a:pt x="752" y="1"/>
                  </a:cubicBezTo>
                  <a:cubicBezTo>
                    <a:pt x="741" y="1"/>
                    <a:pt x="730" y="1"/>
                    <a:pt x="71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099;p69"/>
            <p:cNvSpPr/>
            <p:nvPr/>
          </p:nvSpPr>
          <p:spPr>
            <a:xfrm>
              <a:off x="5382175" y="5181050"/>
              <a:ext cx="35625" cy="12250"/>
            </a:xfrm>
            <a:custGeom>
              <a:avLst/>
              <a:gdLst/>
              <a:ahLst/>
              <a:cxnLst/>
              <a:rect l="l" t="t" r="r" b="b"/>
              <a:pathLst>
                <a:path w="1425" h="490" extrusionOk="0">
                  <a:moveTo>
                    <a:pt x="762" y="1"/>
                  </a:moveTo>
                  <a:cubicBezTo>
                    <a:pt x="544" y="1"/>
                    <a:pt x="321" y="34"/>
                    <a:pt x="140" y="102"/>
                  </a:cubicBezTo>
                  <a:cubicBezTo>
                    <a:pt x="49" y="135"/>
                    <a:pt x="0" y="285"/>
                    <a:pt x="109" y="335"/>
                  </a:cubicBezTo>
                  <a:cubicBezTo>
                    <a:pt x="335" y="438"/>
                    <a:pt x="622" y="490"/>
                    <a:pt x="892" y="490"/>
                  </a:cubicBezTo>
                  <a:cubicBezTo>
                    <a:pt x="1004" y="490"/>
                    <a:pt x="1113" y="481"/>
                    <a:pt x="1213" y="463"/>
                  </a:cubicBezTo>
                  <a:cubicBezTo>
                    <a:pt x="1424" y="424"/>
                    <a:pt x="1408" y="102"/>
                    <a:pt x="1213" y="53"/>
                  </a:cubicBezTo>
                  <a:cubicBezTo>
                    <a:pt x="1077" y="18"/>
                    <a:pt x="921" y="1"/>
                    <a:pt x="762"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100;p69"/>
            <p:cNvSpPr/>
            <p:nvPr/>
          </p:nvSpPr>
          <p:spPr>
            <a:xfrm>
              <a:off x="5585625" y="5165925"/>
              <a:ext cx="26500" cy="18850"/>
            </a:xfrm>
            <a:custGeom>
              <a:avLst/>
              <a:gdLst/>
              <a:ahLst/>
              <a:cxnLst/>
              <a:rect l="l" t="t" r="r" b="b"/>
              <a:pathLst>
                <a:path w="1060" h="754" extrusionOk="0">
                  <a:moveTo>
                    <a:pt x="779" y="1"/>
                  </a:moveTo>
                  <a:cubicBezTo>
                    <a:pt x="712" y="1"/>
                    <a:pt x="645" y="26"/>
                    <a:pt x="592" y="74"/>
                  </a:cubicBezTo>
                  <a:cubicBezTo>
                    <a:pt x="515" y="145"/>
                    <a:pt x="433" y="212"/>
                    <a:pt x="347" y="272"/>
                  </a:cubicBezTo>
                  <a:cubicBezTo>
                    <a:pt x="251" y="341"/>
                    <a:pt x="135" y="389"/>
                    <a:pt x="68" y="488"/>
                  </a:cubicBezTo>
                  <a:cubicBezTo>
                    <a:pt x="0" y="589"/>
                    <a:pt x="76" y="695"/>
                    <a:pt x="168" y="734"/>
                  </a:cubicBezTo>
                  <a:cubicBezTo>
                    <a:pt x="201" y="748"/>
                    <a:pt x="237" y="753"/>
                    <a:pt x="274" y="753"/>
                  </a:cubicBezTo>
                  <a:cubicBezTo>
                    <a:pt x="377" y="753"/>
                    <a:pt x="491" y="712"/>
                    <a:pt x="575" y="678"/>
                  </a:cubicBezTo>
                  <a:cubicBezTo>
                    <a:pt x="720" y="621"/>
                    <a:pt x="840" y="543"/>
                    <a:pt x="957" y="439"/>
                  </a:cubicBezTo>
                  <a:cubicBezTo>
                    <a:pt x="1060" y="344"/>
                    <a:pt x="1052" y="169"/>
                    <a:pt x="957" y="74"/>
                  </a:cubicBezTo>
                  <a:cubicBezTo>
                    <a:pt x="906" y="24"/>
                    <a:pt x="843" y="1"/>
                    <a:pt x="779" y="1"/>
                  </a:cubicBezTo>
                  <a:close/>
                </a:path>
              </a:pathLst>
            </a:custGeom>
            <a:solidFill>
              <a:srgbClr val="FFF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101;p69"/>
            <p:cNvSpPr/>
            <p:nvPr/>
          </p:nvSpPr>
          <p:spPr>
            <a:xfrm>
              <a:off x="4974850" y="4337225"/>
              <a:ext cx="538800" cy="285925"/>
            </a:xfrm>
            <a:custGeom>
              <a:avLst/>
              <a:gdLst/>
              <a:ahLst/>
              <a:cxnLst/>
              <a:rect l="l" t="t" r="r" b="b"/>
              <a:pathLst>
                <a:path w="21552" h="11437" extrusionOk="0">
                  <a:moveTo>
                    <a:pt x="15876" y="0"/>
                  </a:moveTo>
                  <a:cubicBezTo>
                    <a:pt x="15828" y="0"/>
                    <a:pt x="15780" y="27"/>
                    <a:pt x="15757" y="79"/>
                  </a:cubicBezTo>
                  <a:cubicBezTo>
                    <a:pt x="15012" y="1762"/>
                    <a:pt x="12424" y="2493"/>
                    <a:pt x="10793" y="2754"/>
                  </a:cubicBezTo>
                  <a:cubicBezTo>
                    <a:pt x="10234" y="2843"/>
                    <a:pt x="9545" y="2915"/>
                    <a:pt x="8833" y="2915"/>
                  </a:cubicBezTo>
                  <a:cubicBezTo>
                    <a:pt x="7483" y="2915"/>
                    <a:pt x="6047" y="2656"/>
                    <a:pt x="5241" y="1763"/>
                  </a:cubicBezTo>
                  <a:cubicBezTo>
                    <a:pt x="5214" y="1733"/>
                    <a:pt x="5179" y="1719"/>
                    <a:pt x="5144" y="1719"/>
                  </a:cubicBezTo>
                  <a:cubicBezTo>
                    <a:pt x="5085" y="1719"/>
                    <a:pt x="5029" y="1760"/>
                    <a:pt x="5019" y="1828"/>
                  </a:cubicBezTo>
                  <a:cubicBezTo>
                    <a:pt x="4854" y="3008"/>
                    <a:pt x="3950" y="4162"/>
                    <a:pt x="2765" y="4450"/>
                  </a:cubicBezTo>
                  <a:cubicBezTo>
                    <a:pt x="2505" y="4513"/>
                    <a:pt x="2240" y="4539"/>
                    <a:pt x="1974" y="4539"/>
                  </a:cubicBezTo>
                  <a:cubicBezTo>
                    <a:pt x="1369" y="4539"/>
                    <a:pt x="756" y="4406"/>
                    <a:pt x="172" y="4283"/>
                  </a:cubicBezTo>
                  <a:cubicBezTo>
                    <a:pt x="165" y="4282"/>
                    <a:pt x="159" y="4281"/>
                    <a:pt x="152" y="4281"/>
                  </a:cubicBezTo>
                  <a:cubicBezTo>
                    <a:pt x="70" y="4281"/>
                    <a:pt x="0" y="4387"/>
                    <a:pt x="43" y="4460"/>
                  </a:cubicBezTo>
                  <a:cubicBezTo>
                    <a:pt x="1408" y="6800"/>
                    <a:pt x="2597" y="9232"/>
                    <a:pt x="4246" y="11392"/>
                  </a:cubicBezTo>
                  <a:cubicBezTo>
                    <a:pt x="4270" y="11423"/>
                    <a:pt x="4306" y="11437"/>
                    <a:pt x="4342" y="11437"/>
                  </a:cubicBezTo>
                  <a:cubicBezTo>
                    <a:pt x="4360" y="11437"/>
                    <a:pt x="4378" y="11434"/>
                    <a:pt x="4395" y="11427"/>
                  </a:cubicBezTo>
                  <a:cubicBezTo>
                    <a:pt x="6794" y="10544"/>
                    <a:pt x="9383" y="10060"/>
                    <a:pt x="11899" y="9656"/>
                  </a:cubicBezTo>
                  <a:cubicBezTo>
                    <a:pt x="14145" y="9296"/>
                    <a:pt x="16466" y="8979"/>
                    <a:pt x="18757" y="8979"/>
                  </a:cubicBezTo>
                  <a:cubicBezTo>
                    <a:pt x="19032" y="8979"/>
                    <a:pt x="19307" y="8983"/>
                    <a:pt x="19581" y="8993"/>
                  </a:cubicBezTo>
                  <a:cubicBezTo>
                    <a:pt x="19582" y="8993"/>
                    <a:pt x="19583" y="8993"/>
                    <a:pt x="19584" y="8993"/>
                  </a:cubicBezTo>
                  <a:cubicBezTo>
                    <a:pt x="19636" y="8993"/>
                    <a:pt x="19692" y="8967"/>
                    <a:pt x="19711" y="8912"/>
                  </a:cubicBezTo>
                  <a:cubicBezTo>
                    <a:pt x="20602" y="6345"/>
                    <a:pt x="20972" y="3662"/>
                    <a:pt x="21536" y="1014"/>
                  </a:cubicBezTo>
                  <a:cubicBezTo>
                    <a:pt x="21551" y="942"/>
                    <a:pt x="21479" y="874"/>
                    <a:pt x="21408" y="874"/>
                  </a:cubicBezTo>
                  <a:cubicBezTo>
                    <a:pt x="21391" y="874"/>
                    <a:pt x="21374" y="878"/>
                    <a:pt x="21358" y="888"/>
                  </a:cubicBezTo>
                  <a:cubicBezTo>
                    <a:pt x="20585" y="1337"/>
                    <a:pt x="19846" y="1717"/>
                    <a:pt x="18948" y="1857"/>
                  </a:cubicBezTo>
                  <a:cubicBezTo>
                    <a:pt x="18911" y="1859"/>
                    <a:pt x="18874" y="1859"/>
                    <a:pt x="18837" y="1859"/>
                  </a:cubicBezTo>
                  <a:cubicBezTo>
                    <a:pt x="17649" y="1859"/>
                    <a:pt x="16515" y="1144"/>
                    <a:pt x="15989" y="71"/>
                  </a:cubicBezTo>
                  <a:cubicBezTo>
                    <a:pt x="15965" y="24"/>
                    <a:pt x="15920" y="0"/>
                    <a:pt x="15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102;p69"/>
            <p:cNvSpPr/>
            <p:nvPr/>
          </p:nvSpPr>
          <p:spPr>
            <a:xfrm>
              <a:off x="5072175" y="4528475"/>
              <a:ext cx="399925" cy="80750"/>
            </a:xfrm>
            <a:custGeom>
              <a:avLst/>
              <a:gdLst/>
              <a:ahLst/>
              <a:cxnLst/>
              <a:rect l="l" t="t" r="r" b="b"/>
              <a:pathLst>
                <a:path w="15997" h="3230" extrusionOk="0">
                  <a:moveTo>
                    <a:pt x="15134" y="1"/>
                  </a:moveTo>
                  <a:cubicBezTo>
                    <a:pt x="12663" y="1"/>
                    <a:pt x="10199" y="207"/>
                    <a:pt x="7765" y="645"/>
                  </a:cubicBezTo>
                  <a:cubicBezTo>
                    <a:pt x="5227" y="1102"/>
                    <a:pt x="2508" y="1706"/>
                    <a:pt x="178" y="2841"/>
                  </a:cubicBezTo>
                  <a:cubicBezTo>
                    <a:pt x="1" y="2928"/>
                    <a:pt x="54" y="3230"/>
                    <a:pt x="237" y="3230"/>
                  </a:cubicBezTo>
                  <a:cubicBezTo>
                    <a:pt x="254" y="3230"/>
                    <a:pt x="273" y="3227"/>
                    <a:pt x="292" y="3222"/>
                  </a:cubicBezTo>
                  <a:cubicBezTo>
                    <a:pt x="2741" y="2503"/>
                    <a:pt x="5102" y="1653"/>
                    <a:pt x="7623" y="1185"/>
                  </a:cubicBezTo>
                  <a:cubicBezTo>
                    <a:pt x="10089" y="727"/>
                    <a:pt x="12587" y="505"/>
                    <a:pt x="15094" y="505"/>
                  </a:cubicBezTo>
                  <a:cubicBezTo>
                    <a:pt x="15268" y="505"/>
                    <a:pt x="15442" y="506"/>
                    <a:pt x="15616" y="508"/>
                  </a:cubicBezTo>
                  <a:cubicBezTo>
                    <a:pt x="15617" y="508"/>
                    <a:pt x="15618" y="508"/>
                    <a:pt x="15619" y="508"/>
                  </a:cubicBezTo>
                  <a:cubicBezTo>
                    <a:pt x="15940" y="508"/>
                    <a:pt x="15997" y="8"/>
                    <a:pt x="15672" y="4"/>
                  </a:cubicBezTo>
                  <a:cubicBezTo>
                    <a:pt x="15493" y="2"/>
                    <a:pt x="15313" y="1"/>
                    <a:pt x="15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103;p69"/>
            <p:cNvSpPr/>
            <p:nvPr/>
          </p:nvSpPr>
          <p:spPr>
            <a:xfrm>
              <a:off x="4995075" y="4376025"/>
              <a:ext cx="509900" cy="102675"/>
            </a:xfrm>
            <a:custGeom>
              <a:avLst/>
              <a:gdLst/>
              <a:ahLst/>
              <a:cxnLst/>
              <a:rect l="l" t="t" r="r" b="b"/>
              <a:pathLst>
                <a:path w="20396" h="4107" extrusionOk="0">
                  <a:moveTo>
                    <a:pt x="14766" y="1"/>
                  </a:moveTo>
                  <a:cubicBezTo>
                    <a:pt x="14707" y="1"/>
                    <a:pt x="14647" y="20"/>
                    <a:pt x="14601" y="58"/>
                  </a:cubicBezTo>
                  <a:cubicBezTo>
                    <a:pt x="13300" y="1132"/>
                    <a:pt x="11573" y="1403"/>
                    <a:pt x="9967" y="1737"/>
                  </a:cubicBezTo>
                  <a:cubicBezTo>
                    <a:pt x="9184" y="1899"/>
                    <a:pt x="8416" y="1984"/>
                    <a:pt x="7651" y="1984"/>
                  </a:cubicBezTo>
                  <a:cubicBezTo>
                    <a:pt x="6746" y="1984"/>
                    <a:pt x="5846" y="1864"/>
                    <a:pt x="4931" y="1613"/>
                  </a:cubicBezTo>
                  <a:cubicBezTo>
                    <a:pt x="4900" y="1604"/>
                    <a:pt x="4869" y="1599"/>
                    <a:pt x="4839" y="1599"/>
                  </a:cubicBezTo>
                  <a:cubicBezTo>
                    <a:pt x="4761" y="1599"/>
                    <a:pt x="4692" y="1632"/>
                    <a:pt x="4635" y="1701"/>
                  </a:cubicBezTo>
                  <a:cubicBezTo>
                    <a:pt x="3413" y="3198"/>
                    <a:pt x="1956" y="3435"/>
                    <a:pt x="166" y="3732"/>
                  </a:cubicBezTo>
                  <a:cubicBezTo>
                    <a:pt x="0" y="3760"/>
                    <a:pt x="26" y="3980"/>
                    <a:pt x="175" y="4014"/>
                  </a:cubicBezTo>
                  <a:cubicBezTo>
                    <a:pt x="456" y="4077"/>
                    <a:pt x="729" y="4106"/>
                    <a:pt x="996" y="4106"/>
                  </a:cubicBezTo>
                  <a:cubicBezTo>
                    <a:pt x="2355" y="4106"/>
                    <a:pt x="3545" y="3355"/>
                    <a:pt x="4602" y="2501"/>
                  </a:cubicBezTo>
                  <a:cubicBezTo>
                    <a:pt x="4844" y="2307"/>
                    <a:pt x="5125" y="2242"/>
                    <a:pt x="5426" y="2242"/>
                  </a:cubicBezTo>
                  <a:cubicBezTo>
                    <a:pt x="6005" y="2242"/>
                    <a:pt x="6658" y="2483"/>
                    <a:pt x="7243" y="2508"/>
                  </a:cubicBezTo>
                  <a:cubicBezTo>
                    <a:pt x="7364" y="2513"/>
                    <a:pt x="7484" y="2515"/>
                    <a:pt x="7605" y="2515"/>
                  </a:cubicBezTo>
                  <a:cubicBezTo>
                    <a:pt x="8495" y="2515"/>
                    <a:pt x="9363" y="2380"/>
                    <a:pt x="10239" y="2197"/>
                  </a:cubicBezTo>
                  <a:cubicBezTo>
                    <a:pt x="11158" y="2006"/>
                    <a:pt x="12089" y="1826"/>
                    <a:pt x="12980" y="1520"/>
                  </a:cubicBezTo>
                  <a:cubicBezTo>
                    <a:pt x="13462" y="1353"/>
                    <a:pt x="13897" y="1131"/>
                    <a:pt x="14343" y="892"/>
                  </a:cubicBezTo>
                  <a:cubicBezTo>
                    <a:pt x="14575" y="768"/>
                    <a:pt x="14668" y="712"/>
                    <a:pt x="14764" y="712"/>
                  </a:cubicBezTo>
                  <a:cubicBezTo>
                    <a:pt x="14856" y="712"/>
                    <a:pt x="14951" y="762"/>
                    <a:pt x="15172" y="851"/>
                  </a:cubicBezTo>
                  <a:cubicBezTo>
                    <a:pt x="16062" y="1209"/>
                    <a:pt x="16880" y="1386"/>
                    <a:pt x="17708" y="1386"/>
                  </a:cubicBezTo>
                  <a:cubicBezTo>
                    <a:pt x="18479" y="1386"/>
                    <a:pt x="19259" y="1232"/>
                    <a:pt x="20114" y="930"/>
                  </a:cubicBezTo>
                  <a:cubicBezTo>
                    <a:pt x="20395" y="831"/>
                    <a:pt x="20251" y="444"/>
                    <a:pt x="19995" y="444"/>
                  </a:cubicBezTo>
                  <a:cubicBezTo>
                    <a:pt x="19965" y="444"/>
                    <a:pt x="19933" y="449"/>
                    <a:pt x="19901" y="461"/>
                  </a:cubicBezTo>
                  <a:cubicBezTo>
                    <a:pt x="19128" y="734"/>
                    <a:pt x="18330" y="909"/>
                    <a:pt x="17549" y="909"/>
                  </a:cubicBezTo>
                  <a:cubicBezTo>
                    <a:pt x="16625" y="909"/>
                    <a:pt x="15724" y="664"/>
                    <a:pt x="14915" y="49"/>
                  </a:cubicBezTo>
                  <a:cubicBezTo>
                    <a:pt x="14873" y="17"/>
                    <a:pt x="14820" y="1"/>
                    <a:pt x="14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104;p69"/>
            <p:cNvSpPr/>
            <p:nvPr/>
          </p:nvSpPr>
          <p:spPr>
            <a:xfrm>
              <a:off x="5034625" y="4510100"/>
              <a:ext cx="40075" cy="36525"/>
            </a:xfrm>
            <a:custGeom>
              <a:avLst/>
              <a:gdLst/>
              <a:ahLst/>
              <a:cxnLst/>
              <a:rect l="l" t="t" r="r" b="b"/>
              <a:pathLst>
                <a:path w="1603" h="1461" extrusionOk="0">
                  <a:moveTo>
                    <a:pt x="800" y="0"/>
                  </a:moveTo>
                  <a:cubicBezTo>
                    <a:pt x="763" y="0"/>
                    <a:pt x="725" y="3"/>
                    <a:pt x="686" y="10"/>
                  </a:cubicBezTo>
                  <a:cubicBezTo>
                    <a:pt x="309" y="70"/>
                    <a:pt x="1" y="460"/>
                    <a:pt x="80" y="846"/>
                  </a:cubicBezTo>
                  <a:cubicBezTo>
                    <a:pt x="154" y="1196"/>
                    <a:pt x="448" y="1461"/>
                    <a:pt x="802" y="1461"/>
                  </a:cubicBezTo>
                  <a:cubicBezTo>
                    <a:pt x="839" y="1461"/>
                    <a:pt x="878" y="1458"/>
                    <a:pt x="917" y="1451"/>
                  </a:cubicBezTo>
                  <a:cubicBezTo>
                    <a:pt x="1294" y="1390"/>
                    <a:pt x="1602" y="1002"/>
                    <a:pt x="1522" y="616"/>
                  </a:cubicBezTo>
                  <a:cubicBezTo>
                    <a:pt x="1449" y="265"/>
                    <a:pt x="1155"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105;p69"/>
            <p:cNvSpPr/>
            <p:nvPr/>
          </p:nvSpPr>
          <p:spPr>
            <a:xfrm>
              <a:off x="5443500" y="4444525"/>
              <a:ext cx="40075" cy="36550"/>
            </a:xfrm>
            <a:custGeom>
              <a:avLst/>
              <a:gdLst/>
              <a:ahLst/>
              <a:cxnLst/>
              <a:rect l="l" t="t" r="r" b="b"/>
              <a:pathLst>
                <a:path w="1603" h="1462" extrusionOk="0">
                  <a:moveTo>
                    <a:pt x="800" y="1"/>
                  </a:moveTo>
                  <a:cubicBezTo>
                    <a:pt x="763" y="1"/>
                    <a:pt x="725" y="4"/>
                    <a:pt x="686" y="10"/>
                  </a:cubicBezTo>
                  <a:cubicBezTo>
                    <a:pt x="309" y="71"/>
                    <a:pt x="1" y="460"/>
                    <a:pt x="80" y="847"/>
                  </a:cubicBezTo>
                  <a:cubicBezTo>
                    <a:pt x="153" y="1197"/>
                    <a:pt x="446" y="1461"/>
                    <a:pt x="800" y="1461"/>
                  </a:cubicBezTo>
                  <a:cubicBezTo>
                    <a:pt x="838" y="1461"/>
                    <a:pt x="877" y="1458"/>
                    <a:pt x="917" y="1452"/>
                  </a:cubicBezTo>
                  <a:cubicBezTo>
                    <a:pt x="1294" y="1391"/>
                    <a:pt x="1602" y="1002"/>
                    <a:pt x="1522" y="616"/>
                  </a:cubicBezTo>
                  <a:cubicBezTo>
                    <a:pt x="1450" y="265"/>
                    <a:pt x="1155"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106;p69"/>
            <p:cNvSpPr/>
            <p:nvPr/>
          </p:nvSpPr>
          <p:spPr>
            <a:xfrm>
              <a:off x="5230000" y="4457025"/>
              <a:ext cx="54700" cy="40150"/>
            </a:xfrm>
            <a:custGeom>
              <a:avLst/>
              <a:gdLst/>
              <a:ahLst/>
              <a:cxnLst/>
              <a:rect l="l" t="t" r="r" b="b"/>
              <a:pathLst>
                <a:path w="2188" h="1606" extrusionOk="0">
                  <a:moveTo>
                    <a:pt x="1112" y="1"/>
                  </a:moveTo>
                  <a:cubicBezTo>
                    <a:pt x="1066" y="1"/>
                    <a:pt x="1017" y="5"/>
                    <a:pt x="967" y="13"/>
                  </a:cubicBezTo>
                  <a:cubicBezTo>
                    <a:pt x="1" y="167"/>
                    <a:pt x="181" y="1605"/>
                    <a:pt x="1078" y="1605"/>
                  </a:cubicBezTo>
                  <a:cubicBezTo>
                    <a:pt x="1124" y="1605"/>
                    <a:pt x="1171" y="1601"/>
                    <a:pt x="1221" y="1594"/>
                  </a:cubicBezTo>
                  <a:cubicBezTo>
                    <a:pt x="2188" y="1438"/>
                    <a:pt x="2008" y="1"/>
                    <a:pt x="1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107;p69"/>
            <p:cNvSpPr/>
            <p:nvPr/>
          </p:nvSpPr>
          <p:spPr>
            <a:xfrm>
              <a:off x="5136300" y="4478750"/>
              <a:ext cx="49650" cy="36450"/>
            </a:xfrm>
            <a:custGeom>
              <a:avLst/>
              <a:gdLst/>
              <a:ahLst/>
              <a:cxnLst/>
              <a:rect l="l" t="t" r="r" b="b"/>
              <a:pathLst>
                <a:path w="1986" h="1458" extrusionOk="0">
                  <a:moveTo>
                    <a:pt x="1008" y="1"/>
                  </a:moveTo>
                  <a:cubicBezTo>
                    <a:pt x="966" y="1"/>
                    <a:pt x="923" y="4"/>
                    <a:pt x="878" y="11"/>
                  </a:cubicBezTo>
                  <a:cubicBezTo>
                    <a:pt x="0" y="153"/>
                    <a:pt x="164" y="1458"/>
                    <a:pt x="977" y="1458"/>
                  </a:cubicBezTo>
                  <a:cubicBezTo>
                    <a:pt x="1019" y="1458"/>
                    <a:pt x="1063" y="1454"/>
                    <a:pt x="1108" y="1447"/>
                  </a:cubicBezTo>
                  <a:cubicBezTo>
                    <a:pt x="1986" y="1306"/>
                    <a:pt x="1822"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108;p69"/>
            <p:cNvSpPr/>
            <p:nvPr/>
          </p:nvSpPr>
          <p:spPr>
            <a:xfrm>
              <a:off x="5329400" y="4447775"/>
              <a:ext cx="49675" cy="36425"/>
            </a:xfrm>
            <a:custGeom>
              <a:avLst/>
              <a:gdLst/>
              <a:ahLst/>
              <a:cxnLst/>
              <a:rect l="l" t="t" r="r" b="b"/>
              <a:pathLst>
                <a:path w="1987" h="1457" extrusionOk="0">
                  <a:moveTo>
                    <a:pt x="1009" y="1"/>
                  </a:moveTo>
                  <a:cubicBezTo>
                    <a:pt x="967" y="1"/>
                    <a:pt x="923" y="4"/>
                    <a:pt x="878" y="12"/>
                  </a:cubicBezTo>
                  <a:cubicBezTo>
                    <a:pt x="0" y="154"/>
                    <a:pt x="164" y="1457"/>
                    <a:pt x="977" y="1457"/>
                  </a:cubicBezTo>
                  <a:cubicBezTo>
                    <a:pt x="1019" y="1457"/>
                    <a:pt x="1063" y="1454"/>
                    <a:pt x="1108" y="1446"/>
                  </a:cubicBezTo>
                  <a:cubicBezTo>
                    <a:pt x="1986" y="1306"/>
                    <a:pt x="182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109;p69"/>
            <p:cNvSpPr/>
            <p:nvPr/>
          </p:nvSpPr>
          <p:spPr>
            <a:xfrm>
              <a:off x="5089350" y="4503275"/>
              <a:ext cx="24175" cy="20300"/>
            </a:xfrm>
            <a:custGeom>
              <a:avLst/>
              <a:gdLst/>
              <a:ahLst/>
              <a:cxnLst/>
              <a:rect l="l" t="t" r="r" b="b"/>
              <a:pathLst>
                <a:path w="967" h="812" extrusionOk="0">
                  <a:moveTo>
                    <a:pt x="562" y="1"/>
                  </a:moveTo>
                  <a:cubicBezTo>
                    <a:pt x="206" y="1"/>
                    <a:pt x="0" y="443"/>
                    <a:pt x="275" y="700"/>
                  </a:cubicBezTo>
                  <a:cubicBezTo>
                    <a:pt x="352" y="772"/>
                    <a:pt x="453" y="811"/>
                    <a:pt x="556" y="811"/>
                  </a:cubicBezTo>
                  <a:cubicBezTo>
                    <a:pt x="612" y="811"/>
                    <a:pt x="667" y="800"/>
                    <a:pt x="720" y="776"/>
                  </a:cubicBezTo>
                  <a:cubicBezTo>
                    <a:pt x="890" y="699"/>
                    <a:pt x="966" y="523"/>
                    <a:pt x="952" y="342"/>
                  </a:cubicBezTo>
                  <a:cubicBezTo>
                    <a:pt x="952" y="336"/>
                    <a:pt x="951" y="331"/>
                    <a:pt x="951" y="324"/>
                  </a:cubicBezTo>
                  <a:cubicBezTo>
                    <a:pt x="939" y="163"/>
                    <a:pt x="772" y="15"/>
                    <a:pt x="614" y="3"/>
                  </a:cubicBezTo>
                  <a:cubicBezTo>
                    <a:pt x="607" y="3"/>
                    <a:pt x="601" y="2"/>
                    <a:pt x="595" y="2"/>
                  </a:cubicBezTo>
                  <a:cubicBezTo>
                    <a:pt x="584" y="1"/>
                    <a:pt x="573" y="1"/>
                    <a:pt x="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110;p69"/>
            <p:cNvSpPr/>
            <p:nvPr/>
          </p:nvSpPr>
          <p:spPr>
            <a:xfrm>
              <a:off x="5401175" y="4451050"/>
              <a:ext cx="22025" cy="20550"/>
            </a:xfrm>
            <a:custGeom>
              <a:avLst/>
              <a:gdLst/>
              <a:ahLst/>
              <a:cxnLst/>
              <a:rect l="l" t="t" r="r" b="b"/>
              <a:pathLst>
                <a:path w="881" h="822" extrusionOk="0">
                  <a:moveTo>
                    <a:pt x="545" y="787"/>
                  </a:moveTo>
                  <a:cubicBezTo>
                    <a:pt x="545" y="787"/>
                    <a:pt x="545" y="787"/>
                    <a:pt x="545" y="788"/>
                  </a:cubicBezTo>
                  <a:cubicBezTo>
                    <a:pt x="545" y="787"/>
                    <a:pt x="545" y="787"/>
                    <a:pt x="545" y="787"/>
                  </a:cubicBezTo>
                  <a:close/>
                  <a:moveTo>
                    <a:pt x="486" y="0"/>
                  </a:moveTo>
                  <a:cubicBezTo>
                    <a:pt x="320" y="0"/>
                    <a:pt x="158" y="109"/>
                    <a:pt x="95" y="267"/>
                  </a:cubicBezTo>
                  <a:cubicBezTo>
                    <a:pt x="0" y="506"/>
                    <a:pt x="188" y="821"/>
                    <a:pt x="449" y="821"/>
                  </a:cubicBezTo>
                  <a:cubicBezTo>
                    <a:pt x="477" y="821"/>
                    <a:pt x="505" y="818"/>
                    <a:pt x="534" y="810"/>
                  </a:cubicBezTo>
                  <a:cubicBezTo>
                    <a:pt x="538" y="809"/>
                    <a:pt x="542" y="809"/>
                    <a:pt x="545" y="808"/>
                  </a:cubicBezTo>
                  <a:cubicBezTo>
                    <a:pt x="684" y="772"/>
                    <a:pt x="797" y="700"/>
                    <a:pt x="852" y="560"/>
                  </a:cubicBezTo>
                  <a:cubicBezTo>
                    <a:pt x="872" y="508"/>
                    <a:pt x="881" y="447"/>
                    <a:pt x="878" y="385"/>
                  </a:cubicBezTo>
                  <a:lnTo>
                    <a:pt x="878" y="385"/>
                  </a:lnTo>
                  <a:cubicBezTo>
                    <a:pt x="875" y="245"/>
                    <a:pt x="798" y="105"/>
                    <a:pt x="638" y="32"/>
                  </a:cubicBezTo>
                  <a:cubicBezTo>
                    <a:pt x="588" y="10"/>
                    <a:pt x="537"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111;p69"/>
            <p:cNvSpPr/>
            <p:nvPr/>
          </p:nvSpPr>
          <p:spPr>
            <a:xfrm>
              <a:off x="5194975" y="4475900"/>
              <a:ext cx="27025" cy="19825"/>
            </a:xfrm>
            <a:custGeom>
              <a:avLst/>
              <a:gdLst/>
              <a:ahLst/>
              <a:cxnLst/>
              <a:rect l="l" t="t" r="r" b="b"/>
              <a:pathLst>
                <a:path w="1081" h="793" extrusionOk="0">
                  <a:moveTo>
                    <a:pt x="547" y="0"/>
                  </a:moveTo>
                  <a:cubicBezTo>
                    <a:pt x="525" y="0"/>
                    <a:pt x="501" y="2"/>
                    <a:pt x="477" y="6"/>
                  </a:cubicBezTo>
                  <a:cubicBezTo>
                    <a:pt x="1" y="83"/>
                    <a:pt x="89" y="793"/>
                    <a:pt x="531" y="793"/>
                  </a:cubicBezTo>
                  <a:cubicBezTo>
                    <a:pt x="554" y="793"/>
                    <a:pt x="577" y="791"/>
                    <a:pt x="602" y="787"/>
                  </a:cubicBezTo>
                  <a:cubicBezTo>
                    <a:pt x="1081" y="711"/>
                    <a:pt x="990" y="0"/>
                    <a:pt x="5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112;p69"/>
            <p:cNvSpPr/>
            <p:nvPr/>
          </p:nvSpPr>
          <p:spPr>
            <a:xfrm>
              <a:off x="5293000" y="4460175"/>
              <a:ext cx="27025" cy="19850"/>
            </a:xfrm>
            <a:custGeom>
              <a:avLst/>
              <a:gdLst/>
              <a:ahLst/>
              <a:cxnLst/>
              <a:rect l="l" t="t" r="r" b="b"/>
              <a:pathLst>
                <a:path w="1081" h="794" extrusionOk="0">
                  <a:moveTo>
                    <a:pt x="548" y="1"/>
                  </a:moveTo>
                  <a:cubicBezTo>
                    <a:pt x="525" y="1"/>
                    <a:pt x="502" y="2"/>
                    <a:pt x="478" y="6"/>
                  </a:cubicBezTo>
                  <a:cubicBezTo>
                    <a:pt x="0" y="84"/>
                    <a:pt x="90" y="793"/>
                    <a:pt x="531" y="793"/>
                  </a:cubicBezTo>
                  <a:cubicBezTo>
                    <a:pt x="554" y="793"/>
                    <a:pt x="578" y="791"/>
                    <a:pt x="602" y="787"/>
                  </a:cubicBezTo>
                  <a:cubicBezTo>
                    <a:pt x="1081" y="711"/>
                    <a:pt x="991"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113;p69"/>
            <p:cNvSpPr/>
            <p:nvPr/>
          </p:nvSpPr>
          <p:spPr>
            <a:xfrm>
              <a:off x="5452925" y="4495350"/>
              <a:ext cx="17375" cy="34100"/>
            </a:xfrm>
            <a:custGeom>
              <a:avLst/>
              <a:gdLst/>
              <a:ahLst/>
              <a:cxnLst/>
              <a:rect l="l" t="t" r="r" b="b"/>
              <a:pathLst>
                <a:path w="695" h="1364" extrusionOk="0">
                  <a:moveTo>
                    <a:pt x="541" y="1"/>
                  </a:moveTo>
                  <a:cubicBezTo>
                    <a:pt x="503" y="1"/>
                    <a:pt x="465" y="18"/>
                    <a:pt x="435" y="61"/>
                  </a:cubicBezTo>
                  <a:cubicBezTo>
                    <a:pt x="227" y="353"/>
                    <a:pt x="108" y="790"/>
                    <a:pt x="31" y="1140"/>
                  </a:cubicBezTo>
                  <a:cubicBezTo>
                    <a:pt x="0" y="1280"/>
                    <a:pt x="118" y="1364"/>
                    <a:pt x="236" y="1364"/>
                  </a:cubicBezTo>
                  <a:cubicBezTo>
                    <a:pt x="317" y="1364"/>
                    <a:pt x="398" y="1324"/>
                    <a:pt x="433" y="1237"/>
                  </a:cubicBezTo>
                  <a:cubicBezTo>
                    <a:pt x="502" y="1061"/>
                    <a:pt x="546" y="871"/>
                    <a:pt x="595" y="686"/>
                  </a:cubicBezTo>
                  <a:cubicBezTo>
                    <a:pt x="643" y="510"/>
                    <a:pt x="695" y="342"/>
                    <a:pt x="690" y="158"/>
                  </a:cubicBezTo>
                  <a:cubicBezTo>
                    <a:pt x="688" y="71"/>
                    <a:pt x="616" y="1"/>
                    <a:pt x="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114;p69"/>
            <p:cNvSpPr/>
            <p:nvPr/>
          </p:nvSpPr>
          <p:spPr>
            <a:xfrm>
              <a:off x="5447900" y="4534375"/>
              <a:ext cx="11925" cy="11225"/>
            </a:xfrm>
            <a:custGeom>
              <a:avLst/>
              <a:gdLst/>
              <a:ahLst/>
              <a:cxnLst/>
              <a:rect l="l" t="t" r="r" b="b"/>
              <a:pathLst>
                <a:path w="477" h="449" extrusionOk="0">
                  <a:moveTo>
                    <a:pt x="266" y="0"/>
                  </a:moveTo>
                  <a:cubicBezTo>
                    <a:pt x="215" y="0"/>
                    <a:pt x="162" y="22"/>
                    <a:pt x="121" y="66"/>
                  </a:cubicBezTo>
                  <a:lnTo>
                    <a:pt x="107" y="79"/>
                  </a:lnTo>
                  <a:cubicBezTo>
                    <a:pt x="0" y="188"/>
                    <a:pt x="6" y="375"/>
                    <a:pt x="163" y="435"/>
                  </a:cubicBezTo>
                  <a:cubicBezTo>
                    <a:pt x="186" y="444"/>
                    <a:pt x="209" y="448"/>
                    <a:pt x="233" y="448"/>
                  </a:cubicBezTo>
                  <a:cubicBezTo>
                    <a:pt x="355" y="448"/>
                    <a:pt x="476" y="340"/>
                    <a:pt x="444" y="207"/>
                  </a:cubicBezTo>
                  <a:cubicBezTo>
                    <a:pt x="438" y="185"/>
                    <a:pt x="433" y="161"/>
                    <a:pt x="429" y="138"/>
                  </a:cubicBezTo>
                  <a:cubicBezTo>
                    <a:pt x="410" y="46"/>
                    <a:pt x="341"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115;p69"/>
            <p:cNvSpPr/>
            <p:nvPr/>
          </p:nvSpPr>
          <p:spPr>
            <a:xfrm>
              <a:off x="5369675" y="4357300"/>
              <a:ext cx="29650" cy="26275"/>
            </a:xfrm>
            <a:custGeom>
              <a:avLst/>
              <a:gdLst/>
              <a:ahLst/>
              <a:cxnLst/>
              <a:rect l="l" t="t" r="r" b="b"/>
              <a:pathLst>
                <a:path w="1186" h="1051" extrusionOk="0">
                  <a:moveTo>
                    <a:pt x="220" y="1"/>
                  </a:moveTo>
                  <a:cubicBezTo>
                    <a:pt x="151" y="1"/>
                    <a:pt x="84" y="50"/>
                    <a:pt x="69" y="131"/>
                  </a:cubicBezTo>
                  <a:cubicBezTo>
                    <a:pt x="1" y="529"/>
                    <a:pt x="537" y="1050"/>
                    <a:pt x="931" y="1050"/>
                  </a:cubicBezTo>
                  <a:cubicBezTo>
                    <a:pt x="945" y="1050"/>
                    <a:pt x="958" y="1049"/>
                    <a:pt x="972" y="1048"/>
                  </a:cubicBezTo>
                  <a:cubicBezTo>
                    <a:pt x="1114" y="1034"/>
                    <a:pt x="1185" y="842"/>
                    <a:pt x="1090" y="736"/>
                  </a:cubicBezTo>
                  <a:cubicBezTo>
                    <a:pt x="966" y="600"/>
                    <a:pt x="770" y="557"/>
                    <a:pt x="632" y="431"/>
                  </a:cubicBezTo>
                  <a:cubicBezTo>
                    <a:pt x="510" y="319"/>
                    <a:pt x="441" y="172"/>
                    <a:pt x="332" y="52"/>
                  </a:cubicBezTo>
                  <a:cubicBezTo>
                    <a:pt x="300" y="17"/>
                    <a:pt x="26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116;p69"/>
            <p:cNvSpPr/>
            <p:nvPr/>
          </p:nvSpPr>
          <p:spPr>
            <a:xfrm>
              <a:off x="5403850" y="4382075"/>
              <a:ext cx="13725" cy="10325"/>
            </a:xfrm>
            <a:custGeom>
              <a:avLst/>
              <a:gdLst/>
              <a:ahLst/>
              <a:cxnLst/>
              <a:rect l="l" t="t" r="r" b="b"/>
              <a:pathLst>
                <a:path w="549" h="413" extrusionOk="0">
                  <a:moveTo>
                    <a:pt x="213" y="0"/>
                  </a:moveTo>
                  <a:cubicBezTo>
                    <a:pt x="199" y="0"/>
                    <a:pt x="185" y="1"/>
                    <a:pt x="170" y="2"/>
                  </a:cubicBezTo>
                  <a:cubicBezTo>
                    <a:pt x="74" y="12"/>
                    <a:pt x="1" y="137"/>
                    <a:pt x="51" y="223"/>
                  </a:cubicBezTo>
                  <a:cubicBezTo>
                    <a:pt x="78" y="269"/>
                    <a:pt x="107" y="302"/>
                    <a:pt x="144" y="342"/>
                  </a:cubicBezTo>
                  <a:cubicBezTo>
                    <a:pt x="190" y="388"/>
                    <a:pt x="250" y="413"/>
                    <a:pt x="308" y="413"/>
                  </a:cubicBezTo>
                  <a:cubicBezTo>
                    <a:pt x="375" y="413"/>
                    <a:pt x="440" y="380"/>
                    <a:pt x="479" y="310"/>
                  </a:cubicBezTo>
                  <a:cubicBezTo>
                    <a:pt x="548" y="181"/>
                    <a:pt x="465" y="32"/>
                    <a:pt x="324" y="11"/>
                  </a:cubicBezTo>
                  <a:cubicBezTo>
                    <a:pt x="286" y="5"/>
                    <a:pt x="251" y="0"/>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117;p69"/>
            <p:cNvSpPr/>
            <p:nvPr/>
          </p:nvSpPr>
          <p:spPr>
            <a:xfrm>
              <a:off x="5091425" y="4397250"/>
              <a:ext cx="21850" cy="24900"/>
            </a:xfrm>
            <a:custGeom>
              <a:avLst/>
              <a:gdLst/>
              <a:ahLst/>
              <a:cxnLst/>
              <a:rect l="l" t="t" r="r" b="b"/>
              <a:pathLst>
                <a:path w="874" h="996" extrusionOk="0">
                  <a:moveTo>
                    <a:pt x="668" y="0"/>
                  </a:moveTo>
                  <a:cubicBezTo>
                    <a:pt x="628" y="0"/>
                    <a:pt x="587" y="13"/>
                    <a:pt x="554" y="40"/>
                  </a:cubicBezTo>
                  <a:cubicBezTo>
                    <a:pt x="436" y="133"/>
                    <a:pt x="389" y="320"/>
                    <a:pt x="309" y="448"/>
                  </a:cubicBezTo>
                  <a:cubicBezTo>
                    <a:pt x="222" y="585"/>
                    <a:pt x="98" y="700"/>
                    <a:pt x="31" y="849"/>
                  </a:cubicBezTo>
                  <a:cubicBezTo>
                    <a:pt x="0" y="913"/>
                    <a:pt x="56" y="995"/>
                    <a:pt x="125" y="995"/>
                  </a:cubicBezTo>
                  <a:cubicBezTo>
                    <a:pt x="132" y="995"/>
                    <a:pt x="139" y="995"/>
                    <a:pt x="147" y="993"/>
                  </a:cubicBezTo>
                  <a:cubicBezTo>
                    <a:pt x="335" y="947"/>
                    <a:pt x="477" y="801"/>
                    <a:pt x="604" y="662"/>
                  </a:cubicBezTo>
                  <a:cubicBezTo>
                    <a:pt x="725" y="528"/>
                    <a:pt x="873" y="342"/>
                    <a:pt x="850" y="152"/>
                  </a:cubicBezTo>
                  <a:cubicBezTo>
                    <a:pt x="839" y="57"/>
                    <a:pt x="754" y="0"/>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118;p69"/>
            <p:cNvSpPr/>
            <p:nvPr/>
          </p:nvSpPr>
          <p:spPr>
            <a:xfrm>
              <a:off x="5011550" y="4490750"/>
              <a:ext cx="15925" cy="17125"/>
            </a:xfrm>
            <a:custGeom>
              <a:avLst/>
              <a:gdLst/>
              <a:ahLst/>
              <a:cxnLst/>
              <a:rect l="l" t="t" r="r" b="b"/>
              <a:pathLst>
                <a:path w="637" h="685" extrusionOk="0">
                  <a:moveTo>
                    <a:pt x="184" y="1"/>
                  </a:moveTo>
                  <a:cubicBezTo>
                    <a:pt x="87" y="1"/>
                    <a:pt x="1" y="82"/>
                    <a:pt x="6" y="208"/>
                  </a:cubicBezTo>
                  <a:cubicBezTo>
                    <a:pt x="11" y="360"/>
                    <a:pt x="111" y="499"/>
                    <a:pt x="214" y="606"/>
                  </a:cubicBezTo>
                  <a:cubicBezTo>
                    <a:pt x="262" y="655"/>
                    <a:pt x="325" y="684"/>
                    <a:pt x="390" y="684"/>
                  </a:cubicBezTo>
                  <a:cubicBezTo>
                    <a:pt x="436" y="684"/>
                    <a:pt x="482" y="669"/>
                    <a:pt x="523" y="636"/>
                  </a:cubicBezTo>
                  <a:cubicBezTo>
                    <a:pt x="610" y="565"/>
                    <a:pt x="636" y="413"/>
                    <a:pt x="553" y="327"/>
                  </a:cubicBezTo>
                  <a:cubicBezTo>
                    <a:pt x="472" y="242"/>
                    <a:pt x="411" y="143"/>
                    <a:pt x="327" y="62"/>
                  </a:cubicBezTo>
                  <a:cubicBezTo>
                    <a:pt x="283" y="20"/>
                    <a:pt x="232"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4119;p69"/>
          <p:cNvGrpSpPr/>
          <p:nvPr/>
        </p:nvGrpSpPr>
        <p:grpSpPr>
          <a:xfrm>
            <a:off x="7910890" y="3473578"/>
            <a:ext cx="3703511" cy="3343527"/>
            <a:chOff x="5803984" y="2452984"/>
            <a:chExt cx="2620028" cy="2014787"/>
          </a:xfrm>
        </p:grpSpPr>
        <p:sp>
          <p:nvSpPr>
            <p:cNvPr id="641" name="Google Shape;4120;p69"/>
            <p:cNvSpPr/>
            <p:nvPr/>
          </p:nvSpPr>
          <p:spPr>
            <a:xfrm>
              <a:off x="6364864" y="3194130"/>
              <a:ext cx="403563" cy="1152801"/>
            </a:xfrm>
            <a:custGeom>
              <a:avLst/>
              <a:gdLst/>
              <a:ahLst/>
              <a:cxnLst/>
              <a:rect l="l" t="t" r="r" b="b"/>
              <a:pathLst>
                <a:path w="9725" h="27780" extrusionOk="0">
                  <a:moveTo>
                    <a:pt x="4428" y="1"/>
                  </a:moveTo>
                  <a:lnTo>
                    <a:pt x="1" y="27755"/>
                  </a:lnTo>
                  <a:cubicBezTo>
                    <a:pt x="389" y="27771"/>
                    <a:pt x="768" y="27779"/>
                    <a:pt x="1138" y="27779"/>
                  </a:cubicBezTo>
                  <a:cubicBezTo>
                    <a:pt x="6310" y="27779"/>
                    <a:pt x="9637" y="26254"/>
                    <a:pt x="9637" y="26254"/>
                  </a:cubicBezTo>
                  <a:cubicBezTo>
                    <a:pt x="9637" y="26254"/>
                    <a:pt x="9724" y="25369"/>
                    <a:pt x="9550" y="15919"/>
                  </a:cubicBezTo>
                  <a:cubicBezTo>
                    <a:pt x="9376" y="3169"/>
                    <a:pt x="4428" y="1"/>
                    <a:pt x="4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121;p69"/>
            <p:cNvSpPr/>
            <p:nvPr/>
          </p:nvSpPr>
          <p:spPr>
            <a:xfrm>
              <a:off x="6345942" y="3198611"/>
              <a:ext cx="403522" cy="1152801"/>
            </a:xfrm>
            <a:custGeom>
              <a:avLst/>
              <a:gdLst/>
              <a:ahLst/>
              <a:cxnLst/>
              <a:rect l="l" t="t" r="r" b="b"/>
              <a:pathLst>
                <a:path w="9724" h="27780" extrusionOk="0">
                  <a:moveTo>
                    <a:pt x="4429" y="1"/>
                  </a:moveTo>
                  <a:lnTo>
                    <a:pt x="0" y="27755"/>
                  </a:lnTo>
                  <a:cubicBezTo>
                    <a:pt x="389" y="27772"/>
                    <a:pt x="768" y="27779"/>
                    <a:pt x="1138" y="27779"/>
                  </a:cubicBezTo>
                  <a:cubicBezTo>
                    <a:pt x="6310" y="27779"/>
                    <a:pt x="9636" y="26254"/>
                    <a:pt x="9636" y="26254"/>
                  </a:cubicBezTo>
                  <a:cubicBezTo>
                    <a:pt x="9636" y="26254"/>
                    <a:pt x="9724" y="25369"/>
                    <a:pt x="9551" y="15919"/>
                  </a:cubicBezTo>
                  <a:cubicBezTo>
                    <a:pt x="9376" y="3169"/>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122;p69"/>
            <p:cNvSpPr/>
            <p:nvPr/>
          </p:nvSpPr>
          <p:spPr>
            <a:xfrm>
              <a:off x="5873700" y="3194130"/>
              <a:ext cx="403480" cy="1152801"/>
            </a:xfrm>
            <a:custGeom>
              <a:avLst/>
              <a:gdLst/>
              <a:ahLst/>
              <a:cxnLst/>
              <a:rect l="l" t="t" r="r" b="b"/>
              <a:pathLst>
                <a:path w="9723" h="27780" extrusionOk="0">
                  <a:moveTo>
                    <a:pt x="5295" y="1"/>
                  </a:moveTo>
                  <a:cubicBezTo>
                    <a:pt x="5295" y="1"/>
                    <a:pt x="347" y="3169"/>
                    <a:pt x="173" y="15919"/>
                  </a:cubicBezTo>
                  <a:cubicBezTo>
                    <a:pt x="0" y="25369"/>
                    <a:pt x="87" y="26254"/>
                    <a:pt x="87" y="26254"/>
                  </a:cubicBezTo>
                  <a:cubicBezTo>
                    <a:pt x="87" y="26254"/>
                    <a:pt x="3414" y="27779"/>
                    <a:pt x="8585" y="27779"/>
                  </a:cubicBezTo>
                  <a:cubicBezTo>
                    <a:pt x="8955" y="27779"/>
                    <a:pt x="9334" y="27771"/>
                    <a:pt x="9722" y="27755"/>
                  </a:cubicBezTo>
                  <a:lnTo>
                    <a:pt x="52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123;p69"/>
            <p:cNvSpPr/>
            <p:nvPr/>
          </p:nvSpPr>
          <p:spPr>
            <a:xfrm>
              <a:off x="5892540" y="3198611"/>
              <a:ext cx="403522" cy="1152801"/>
            </a:xfrm>
            <a:custGeom>
              <a:avLst/>
              <a:gdLst/>
              <a:ahLst/>
              <a:cxnLst/>
              <a:rect l="l" t="t" r="r" b="b"/>
              <a:pathLst>
                <a:path w="9724" h="27780" extrusionOk="0">
                  <a:moveTo>
                    <a:pt x="5297" y="1"/>
                  </a:moveTo>
                  <a:cubicBezTo>
                    <a:pt x="5297" y="1"/>
                    <a:pt x="348" y="3169"/>
                    <a:pt x="175" y="15919"/>
                  </a:cubicBezTo>
                  <a:cubicBezTo>
                    <a:pt x="0" y="25369"/>
                    <a:pt x="88" y="26254"/>
                    <a:pt x="88" y="26254"/>
                  </a:cubicBezTo>
                  <a:cubicBezTo>
                    <a:pt x="88" y="26254"/>
                    <a:pt x="3415" y="27779"/>
                    <a:pt x="8586" y="27779"/>
                  </a:cubicBezTo>
                  <a:cubicBezTo>
                    <a:pt x="8956" y="27779"/>
                    <a:pt x="9336" y="27772"/>
                    <a:pt x="9724" y="27755"/>
                  </a:cubicBezTo>
                  <a:lnTo>
                    <a:pt x="52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124;p69"/>
            <p:cNvSpPr/>
            <p:nvPr/>
          </p:nvSpPr>
          <p:spPr>
            <a:xfrm>
              <a:off x="5930303" y="3175165"/>
              <a:ext cx="775090" cy="1218533"/>
            </a:xfrm>
            <a:custGeom>
              <a:avLst/>
              <a:gdLst/>
              <a:ahLst/>
              <a:cxnLst/>
              <a:rect l="l" t="t" r="r" b="b"/>
              <a:pathLst>
                <a:path w="18678" h="29364" extrusionOk="0">
                  <a:moveTo>
                    <a:pt x="5014" y="1"/>
                  </a:moveTo>
                  <a:cubicBezTo>
                    <a:pt x="4936" y="1"/>
                    <a:pt x="4887" y="8"/>
                    <a:pt x="4873" y="24"/>
                  </a:cubicBezTo>
                  <a:cubicBezTo>
                    <a:pt x="4873" y="24"/>
                    <a:pt x="619" y="4797"/>
                    <a:pt x="310" y="14694"/>
                  </a:cubicBezTo>
                  <a:cubicBezTo>
                    <a:pt x="0" y="24589"/>
                    <a:pt x="155" y="27800"/>
                    <a:pt x="155" y="27800"/>
                  </a:cubicBezTo>
                  <a:cubicBezTo>
                    <a:pt x="155" y="27800"/>
                    <a:pt x="3111" y="29330"/>
                    <a:pt x="9244" y="29362"/>
                  </a:cubicBezTo>
                  <a:lnTo>
                    <a:pt x="9244" y="29364"/>
                  </a:lnTo>
                  <a:cubicBezTo>
                    <a:pt x="9275" y="29364"/>
                    <a:pt x="9308" y="29362"/>
                    <a:pt x="9340" y="29362"/>
                  </a:cubicBezTo>
                  <a:cubicBezTo>
                    <a:pt x="9372" y="29362"/>
                    <a:pt x="9404" y="29364"/>
                    <a:pt x="9437" y="29364"/>
                  </a:cubicBezTo>
                  <a:lnTo>
                    <a:pt x="9437" y="29362"/>
                  </a:lnTo>
                  <a:cubicBezTo>
                    <a:pt x="15569" y="29330"/>
                    <a:pt x="18525" y="27800"/>
                    <a:pt x="18525" y="27800"/>
                  </a:cubicBezTo>
                  <a:cubicBezTo>
                    <a:pt x="18525" y="27800"/>
                    <a:pt x="18677" y="24589"/>
                    <a:pt x="18368" y="14694"/>
                  </a:cubicBezTo>
                  <a:cubicBezTo>
                    <a:pt x="18059" y="4797"/>
                    <a:pt x="13806" y="24"/>
                    <a:pt x="13806" y="24"/>
                  </a:cubicBezTo>
                  <a:cubicBezTo>
                    <a:pt x="13792" y="8"/>
                    <a:pt x="13742" y="1"/>
                    <a:pt x="13664" y="1"/>
                  </a:cubicBezTo>
                  <a:cubicBezTo>
                    <a:pt x="12958" y="1"/>
                    <a:pt x="9916" y="586"/>
                    <a:pt x="9339" y="699"/>
                  </a:cubicBezTo>
                  <a:cubicBezTo>
                    <a:pt x="8761" y="586"/>
                    <a:pt x="5719" y="1"/>
                    <a:pt x="5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125;p69"/>
            <p:cNvSpPr/>
            <p:nvPr/>
          </p:nvSpPr>
          <p:spPr>
            <a:xfrm>
              <a:off x="6118867" y="3488804"/>
              <a:ext cx="377005" cy="72538"/>
            </a:xfrm>
            <a:custGeom>
              <a:avLst/>
              <a:gdLst/>
              <a:ahLst/>
              <a:cxnLst/>
              <a:rect l="l" t="t" r="r" b="b"/>
              <a:pathLst>
                <a:path w="9085" h="1748" extrusionOk="0">
                  <a:moveTo>
                    <a:pt x="3768" y="0"/>
                  </a:moveTo>
                  <a:cubicBezTo>
                    <a:pt x="1504" y="0"/>
                    <a:pt x="0" y="149"/>
                    <a:pt x="0" y="149"/>
                  </a:cubicBezTo>
                  <a:lnTo>
                    <a:pt x="31" y="1550"/>
                  </a:lnTo>
                  <a:cubicBezTo>
                    <a:pt x="661" y="1541"/>
                    <a:pt x="1855" y="1500"/>
                    <a:pt x="3351" y="1500"/>
                  </a:cubicBezTo>
                  <a:cubicBezTo>
                    <a:pt x="4997" y="1500"/>
                    <a:pt x="7010" y="1550"/>
                    <a:pt x="9042" y="1748"/>
                  </a:cubicBezTo>
                  <a:lnTo>
                    <a:pt x="9085" y="286"/>
                  </a:lnTo>
                  <a:cubicBezTo>
                    <a:pt x="7121" y="66"/>
                    <a:pt x="5276" y="0"/>
                    <a:pt x="3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126;p69"/>
            <p:cNvSpPr/>
            <p:nvPr/>
          </p:nvSpPr>
          <p:spPr>
            <a:xfrm>
              <a:off x="6125839" y="3550261"/>
              <a:ext cx="362688" cy="208608"/>
            </a:xfrm>
            <a:custGeom>
              <a:avLst/>
              <a:gdLst/>
              <a:ahLst/>
              <a:cxnLst/>
              <a:rect l="l" t="t" r="r" b="b"/>
              <a:pathLst>
                <a:path w="8740" h="5027" extrusionOk="0">
                  <a:moveTo>
                    <a:pt x="3212" y="0"/>
                  </a:moveTo>
                  <a:cubicBezTo>
                    <a:pt x="1764" y="0"/>
                    <a:pt x="610" y="40"/>
                    <a:pt x="0" y="48"/>
                  </a:cubicBezTo>
                  <a:lnTo>
                    <a:pt x="103" y="4696"/>
                  </a:lnTo>
                  <a:cubicBezTo>
                    <a:pt x="2831" y="4974"/>
                    <a:pt x="5472" y="5026"/>
                    <a:pt x="7067" y="5026"/>
                  </a:cubicBezTo>
                  <a:cubicBezTo>
                    <a:pt x="8022" y="5026"/>
                    <a:pt x="8602" y="5008"/>
                    <a:pt x="8602" y="5008"/>
                  </a:cubicBezTo>
                  <a:lnTo>
                    <a:pt x="8739" y="241"/>
                  </a:lnTo>
                  <a:cubicBezTo>
                    <a:pt x="6764" y="49"/>
                    <a:pt x="4810" y="0"/>
                    <a:pt x="3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127;p69"/>
            <p:cNvSpPr/>
            <p:nvPr/>
          </p:nvSpPr>
          <p:spPr>
            <a:xfrm>
              <a:off x="6143226" y="3504158"/>
              <a:ext cx="38551" cy="37597"/>
            </a:xfrm>
            <a:custGeom>
              <a:avLst/>
              <a:gdLst/>
              <a:ahLst/>
              <a:cxnLst/>
              <a:rect l="l" t="t" r="r" b="b"/>
              <a:pathLst>
                <a:path w="929" h="906" extrusionOk="0">
                  <a:moveTo>
                    <a:pt x="464" y="0"/>
                  </a:moveTo>
                  <a:cubicBezTo>
                    <a:pt x="209" y="0"/>
                    <a:pt x="1" y="203"/>
                    <a:pt x="1" y="454"/>
                  </a:cubicBezTo>
                  <a:cubicBezTo>
                    <a:pt x="1" y="703"/>
                    <a:pt x="209" y="906"/>
                    <a:pt x="464" y="906"/>
                  </a:cubicBezTo>
                  <a:cubicBezTo>
                    <a:pt x="721" y="906"/>
                    <a:pt x="928" y="703"/>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128;p69"/>
            <p:cNvSpPr/>
            <p:nvPr/>
          </p:nvSpPr>
          <p:spPr>
            <a:xfrm>
              <a:off x="6147500" y="3508307"/>
              <a:ext cx="30003" cy="29339"/>
            </a:xfrm>
            <a:custGeom>
              <a:avLst/>
              <a:gdLst/>
              <a:ahLst/>
              <a:cxnLst/>
              <a:rect l="l" t="t" r="r" b="b"/>
              <a:pathLst>
                <a:path w="723" h="707" extrusionOk="0">
                  <a:moveTo>
                    <a:pt x="361" y="0"/>
                  </a:moveTo>
                  <a:cubicBezTo>
                    <a:pt x="162" y="0"/>
                    <a:pt x="1" y="158"/>
                    <a:pt x="1" y="354"/>
                  </a:cubicBezTo>
                  <a:cubicBezTo>
                    <a:pt x="1" y="548"/>
                    <a:pt x="162" y="706"/>
                    <a:pt x="361" y="706"/>
                  </a:cubicBezTo>
                  <a:cubicBezTo>
                    <a:pt x="561" y="706"/>
                    <a:pt x="722" y="548"/>
                    <a:pt x="722" y="354"/>
                  </a:cubicBezTo>
                  <a:cubicBezTo>
                    <a:pt x="722" y="158"/>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129;p69"/>
            <p:cNvSpPr/>
            <p:nvPr/>
          </p:nvSpPr>
          <p:spPr>
            <a:xfrm>
              <a:off x="6155426" y="3510590"/>
              <a:ext cx="20666" cy="18881"/>
            </a:xfrm>
            <a:custGeom>
              <a:avLst/>
              <a:gdLst/>
              <a:ahLst/>
              <a:cxnLst/>
              <a:rect l="l" t="t" r="r" b="b"/>
              <a:pathLst>
                <a:path w="498" h="455" extrusionOk="0">
                  <a:moveTo>
                    <a:pt x="159" y="1"/>
                  </a:moveTo>
                  <a:cubicBezTo>
                    <a:pt x="0" y="30"/>
                    <a:pt x="136" y="156"/>
                    <a:pt x="236" y="186"/>
                  </a:cubicBezTo>
                  <a:cubicBezTo>
                    <a:pt x="335" y="214"/>
                    <a:pt x="365" y="424"/>
                    <a:pt x="389" y="449"/>
                  </a:cubicBezTo>
                  <a:cubicBezTo>
                    <a:pt x="392" y="453"/>
                    <a:pt x="397" y="455"/>
                    <a:pt x="403" y="455"/>
                  </a:cubicBezTo>
                  <a:cubicBezTo>
                    <a:pt x="436" y="455"/>
                    <a:pt x="498" y="389"/>
                    <a:pt x="453"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130;p69"/>
            <p:cNvSpPr/>
            <p:nvPr/>
          </p:nvSpPr>
          <p:spPr>
            <a:xfrm>
              <a:off x="6206925" y="3500423"/>
              <a:ext cx="38510" cy="37680"/>
            </a:xfrm>
            <a:custGeom>
              <a:avLst/>
              <a:gdLst/>
              <a:ahLst/>
              <a:cxnLst/>
              <a:rect l="l" t="t" r="r" b="b"/>
              <a:pathLst>
                <a:path w="928" h="908" extrusionOk="0">
                  <a:moveTo>
                    <a:pt x="464" y="0"/>
                  </a:moveTo>
                  <a:cubicBezTo>
                    <a:pt x="207" y="0"/>
                    <a:pt x="0" y="205"/>
                    <a:pt x="0" y="454"/>
                  </a:cubicBezTo>
                  <a:cubicBezTo>
                    <a:pt x="0" y="704"/>
                    <a:pt x="207" y="907"/>
                    <a:pt x="464" y="907"/>
                  </a:cubicBezTo>
                  <a:cubicBezTo>
                    <a:pt x="720" y="907"/>
                    <a:pt x="928" y="704"/>
                    <a:pt x="928" y="454"/>
                  </a:cubicBezTo>
                  <a:cubicBezTo>
                    <a:pt x="928" y="203"/>
                    <a:pt x="720"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131;p69"/>
            <p:cNvSpPr/>
            <p:nvPr/>
          </p:nvSpPr>
          <p:spPr>
            <a:xfrm>
              <a:off x="6211199" y="3504614"/>
              <a:ext cx="29961" cy="29339"/>
            </a:xfrm>
            <a:custGeom>
              <a:avLst/>
              <a:gdLst/>
              <a:ahLst/>
              <a:cxnLst/>
              <a:rect l="l" t="t" r="r" b="b"/>
              <a:pathLst>
                <a:path w="722" h="707" extrusionOk="0">
                  <a:moveTo>
                    <a:pt x="361" y="0"/>
                  </a:moveTo>
                  <a:cubicBezTo>
                    <a:pt x="161" y="0"/>
                    <a:pt x="0" y="157"/>
                    <a:pt x="0" y="353"/>
                  </a:cubicBezTo>
                  <a:cubicBezTo>
                    <a:pt x="0" y="549"/>
                    <a:pt x="163" y="706"/>
                    <a:pt x="361" y="706"/>
                  </a:cubicBezTo>
                  <a:cubicBezTo>
                    <a:pt x="561" y="706"/>
                    <a:pt x="722" y="548"/>
                    <a:pt x="722" y="353"/>
                  </a:cubicBezTo>
                  <a:cubicBezTo>
                    <a:pt x="722" y="159"/>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132;p69"/>
            <p:cNvSpPr/>
            <p:nvPr/>
          </p:nvSpPr>
          <p:spPr>
            <a:xfrm>
              <a:off x="6219125" y="3506938"/>
              <a:ext cx="20707" cy="18798"/>
            </a:xfrm>
            <a:custGeom>
              <a:avLst/>
              <a:gdLst/>
              <a:ahLst/>
              <a:cxnLst/>
              <a:rect l="l" t="t" r="r" b="b"/>
              <a:pathLst>
                <a:path w="499" h="453" extrusionOk="0">
                  <a:moveTo>
                    <a:pt x="160" y="0"/>
                  </a:moveTo>
                  <a:cubicBezTo>
                    <a:pt x="1" y="29"/>
                    <a:pt x="138" y="157"/>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133;p69"/>
            <p:cNvSpPr/>
            <p:nvPr/>
          </p:nvSpPr>
          <p:spPr>
            <a:xfrm>
              <a:off x="6282658" y="3500423"/>
              <a:ext cx="38510" cy="37680"/>
            </a:xfrm>
            <a:custGeom>
              <a:avLst/>
              <a:gdLst/>
              <a:ahLst/>
              <a:cxnLst/>
              <a:rect l="l" t="t" r="r" b="b"/>
              <a:pathLst>
                <a:path w="928" h="908" extrusionOk="0">
                  <a:moveTo>
                    <a:pt x="464" y="0"/>
                  </a:moveTo>
                  <a:cubicBezTo>
                    <a:pt x="208" y="0"/>
                    <a:pt x="0" y="205"/>
                    <a:pt x="0" y="454"/>
                  </a:cubicBezTo>
                  <a:cubicBezTo>
                    <a:pt x="0"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134;p69"/>
            <p:cNvSpPr/>
            <p:nvPr/>
          </p:nvSpPr>
          <p:spPr>
            <a:xfrm>
              <a:off x="6286932" y="3504614"/>
              <a:ext cx="29961" cy="29339"/>
            </a:xfrm>
            <a:custGeom>
              <a:avLst/>
              <a:gdLst/>
              <a:ahLst/>
              <a:cxnLst/>
              <a:rect l="l" t="t" r="r" b="b"/>
              <a:pathLst>
                <a:path w="722" h="707" extrusionOk="0">
                  <a:moveTo>
                    <a:pt x="361" y="0"/>
                  </a:moveTo>
                  <a:cubicBezTo>
                    <a:pt x="162" y="0"/>
                    <a:pt x="0" y="157"/>
                    <a:pt x="0" y="353"/>
                  </a:cubicBezTo>
                  <a:cubicBezTo>
                    <a:pt x="0" y="549"/>
                    <a:pt x="163" y="706"/>
                    <a:pt x="361" y="706"/>
                  </a:cubicBezTo>
                  <a:cubicBezTo>
                    <a:pt x="561" y="706"/>
                    <a:pt x="722" y="548"/>
                    <a:pt x="722" y="353"/>
                  </a:cubicBezTo>
                  <a:cubicBezTo>
                    <a:pt x="722" y="159"/>
                    <a:pt x="560"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135;p69"/>
            <p:cNvSpPr/>
            <p:nvPr/>
          </p:nvSpPr>
          <p:spPr>
            <a:xfrm>
              <a:off x="6294817" y="3506938"/>
              <a:ext cx="20707" cy="18798"/>
            </a:xfrm>
            <a:custGeom>
              <a:avLst/>
              <a:gdLst/>
              <a:ahLst/>
              <a:cxnLst/>
              <a:rect l="l" t="t" r="r" b="b"/>
              <a:pathLst>
                <a:path w="499" h="453" extrusionOk="0">
                  <a:moveTo>
                    <a:pt x="160" y="0"/>
                  </a:moveTo>
                  <a:lnTo>
                    <a:pt x="160" y="0"/>
                  </a:lnTo>
                  <a:cubicBezTo>
                    <a:pt x="1" y="29"/>
                    <a:pt x="137" y="156"/>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136;p69"/>
            <p:cNvSpPr/>
            <p:nvPr/>
          </p:nvSpPr>
          <p:spPr>
            <a:xfrm>
              <a:off x="6355569" y="3501377"/>
              <a:ext cx="38510" cy="37680"/>
            </a:xfrm>
            <a:custGeom>
              <a:avLst/>
              <a:gdLst/>
              <a:ahLst/>
              <a:cxnLst/>
              <a:rect l="l" t="t" r="r" b="b"/>
              <a:pathLst>
                <a:path w="928" h="908" extrusionOk="0">
                  <a:moveTo>
                    <a:pt x="464" y="0"/>
                  </a:moveTo>
                  <a:cubicBezTo>
                    <a:pt x="208" y="0"/>
                    <a:pt x="0" y="202"/>
                    <a:pt x="0" y="454"/>
                  </a:cubicBezTo>
                  <a:cubicBezTo>
                    <a:pt x="0" y="704"/>
                    <a:pt x="208" y="907"/>
                    <a:pt x="464" y="907"/>
                  </a:cubicBezTo>
                  <a:cubicBezTo>
                    <a:pt x="721" y="907"/>
                    <a:pt x="928" y="704"/>
                    <a:pt x="928" y="454"/>
                  </a:cubicBezTo>
                  <a:cubicBezTo>
                    <a:pt x="928" y="202"/>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137;p69"/>
            <p:cNvSpPr/>
            <p:nvPr/>
          </p:nvSpPr>
          <p:spPr>
            <a:xfrm>
              <a:off x="6359843" y="3505527"/>
              <a:ext cx="29961" cy="29339"/>
            </a:xfrm>
            <a:custGeom>
              <a:avLst/>
              <a:gdLst/>
              <a:ahLst/>
              <a:cxnLst/>
              <a:rect l="l" t="t" r="r" b="b"/>
              <a:pathLst>
                <a:path w="722" h="707" extrusionOk="0">
                  <a:moveTo>
                    <a:pt x="361" y="0"/>
                  </a:moveTo>
                  <a:cubicBezTo>
                    <a:pt x="162" y="0"/>
                    <a:pt x="0" y="159"/>
                    <a:pt x="0" y="354"/>
                  </a:cubicBezTo>
                  <a:cubicBezTo>
                    <a:pt x="0" y="549"/>
                    <a:pt x="163" y="706"/>
                    <a:pt x="361" y="706"/>
                  </a:cubicBezTo>
                  <a:cubicBezTo>
                    <a:pt x="561" y="706"/>
                    <a:pt x="722" y="547"/>
                    <a:pt x="722" y="354"/>
                  </a:cubicBezTo>
                  <a:cubicBezTo>
                    <a:pt x="722" y="159"/>
                    <a:pt x="561" y="1"/>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138;p69"/>
            <p:cNvSpPr/>
            <p:nvPr/>
          </p:nvSpPr>
          <p:spPr>
            <a:xfrm>
              <a:off x="6367769" y="3507809"/>
              <a:ext cx="20666" cy="18881"/>
            </a:xfrm>
            <a:custGeom>
              <a:avLst/>
              <a:gdLst/>
              <a:ahLst/>
              <a:cxnLst/>
              <a:rect l="l" t="t" r="r" b="b"/>
              <a:pathLst>
                <a:path w="498" h="455" extrusionOk="0">
                  <a:moveTo>
                    <a:pt x="159" y="1"/>
                  </a:moveTo>
                  <a:lnTo>
                    <a:pt x="159" y="1"/>
                  </a:lnTo>
                  <a:cubicBezTo>
                    <a:pt x="0" y="31"/>
                    <a:pt x="136" y="156"/>
                    <a:pt x="236" y="186"/>
                  </a:cubicBezTo>
                  <a:cubicBezTo>
                    <a:pt x="335" y="214"/>
                    <a:pt x="365" y="424"/>
                    <a:pt x="389" y="449"/>
                  </a:cubicBezTo>
                  <a:cubicBezTo>
                    <a:pt x="392" y="452"/>
                    <a:pt x="397" y="454"/>
                    <a:pt x="402" y="454"/>
                  </a:cubicBezTo>
                  <a:cubicBezTo>
                    <a:pt x="435" y="454"/>
                    <a:pt x="497" y="390"/>
                    <a:pt x="452"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139;p69"/>
            <p:cNvSpPr/>
            <p:nvPr/>
          </p:nvSpPr>
          <p:spPr>
            <a:xfrm>
              <a:off x="6433128" y="3508722"/>
              <a:ext cx="38551" cy="37680"/>
            </a:xfrm>
            <a:custGeom>
              <a:avLst/>
              <a:gdLst/>
              <a:ahLst/>
              <a:cxnLst/>
              <a:rect l="l" t="t" r="r" b="b"/>
              <a:pathLst>
                <a:path w="929" h="908" extrusionOk="0">
                  <a:moveTo>
                    <a:pt x="464" y="0"/>
                  </a:moveTo>
                  <a:cubicBezTo>
                    <a:pt x="208" y="0"/>
                    <a:pt x="1" y="203"/>
                    <a:pt x="1" y="454"/>
                  </a:cubicBezTo>
                  <a:cubicBezTo>
                    <a:pt x="1"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140;p69"/>
            <p:cNvSpPr/>
            <p:nvPr/>
          </p:nvSpPr>
          <p:spPr>
            <a:xfrm>
              <a:off x="6437402" y="3512872"/>
              <a:ext cx="30003" cy="29380"/>
            </a:xfrm>
            <a:custGeom>
              <a:avLst/>
              <a:gdLst/>
              <a:ahLst/>
              <a:cxnLst/>
              <a:rect l="l" t="t" r="r" b="b"/>
              <a:pathLst>
                <a:path w="723" h="708" extrusionOk="0">
                  <a:moveTo>
                    <a:pt x="361" y="0"/>
                  </a:moveTo>
                  <a:cubicBezTo>
                    <a:pt x="162" y="0"/>
                    <a:pt x="1" y="159"/>
                    <a:pt x="1" y="354"/>
                  </a:cubicBezTo>
                  <a:cubicBezTo>
                    <a:pt x="1" y="550"/>
                    <a:pt x="164" y="707"/>
                    <a:pt x="361" y="707"/>
                  </a:cubicBezTo>
                  <a:cubicBezTo>
                    <a:pt x="561" y="707"/>
                    <a:pt x="722" y="549"/>
                    <a:pt x="722" y="354"/>
                  </a:cubicBezTo>
                  <a:cubicBezTo>
                    <a:pt x="722" y="159"/>
                    <a:pt x="561" y="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141;p69"/>
            <p:cNvSpPr/>
            <p:nvPr/>
          </p:nvSpPr>
          <p:spPr>
            <a:xfrm>
              <a:off x="6445328" y="3515154"/>
              <a:ext cx="20666" cy="18881"/>
            </a:xfrm>
            <a:custGeom>
              <a:avLst/>
              <a:gdLst/>
              <a:ahLst/>
              <a:cxnLst/>
              <a:rect l="l" t="t" r="r" b="b"/>
              <a:pathLst>
                <a:path w="498" h="455" extrusionOk="0">
                  <a:moveTo>
                    <a:pt x="159" y="1"/>
                  </a:moveTo>
                  <a:lnTo>
                    <a:pt x="159" y="1"/>
                  </a:lnTo>
                  <a:cubicBezTo>
                    <a:pt x="0" y="31"/>
                    <a:pt x="135" y="159"/>
                    <a:pt x="236" y="186"/>
                  </a:cubicBezTo>
                  <a:cubicBezTo>
                    <a:pt x="335" y="215"/>
                    <a:pt x="365" y="425"/>
                    <a:pt x="388" y="449"/>
                  </a:cubicBezTo>
                  <a:cubicBezTo>
                    <a:pt x="391" y="453"/>
                    <a:pt x="396" y="455"/>
                    <a:pt x="402" y="455"/>
                  </a:cubicBezTo>
                  <a:cubicBezTo>
                    <a:pt x="436" y="455"/>
                    <a:pt x="498" y="390"/>
                    <a:pt x="453" y="215"/>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142;p69"/>
            <p:cNvSpPr/>
            <p:nvPr/>
          </p:nvSpPr>
          <p:spPr>
            <a:xfrm>
              <a:off x="5937316"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4" y="5872"/>
                  </a:cubicBezTo>
                  <a:lnTo>
                    <a:pt x="8944" y="5870"/>
                  </a:lnTo>
                  <a:cubicBezTo>
                    <a:pt x="14817" y="5838"/>
                    <a:pt x="17647" y="4308"/>
                    <a:pt x="17647" y="4308"/>
                  </a:cubicBezTo>
                  <a:cubicBezTo>
                    <a:pt x="17647" y="4308"/>
                    <a:pt x="17700" y="3130"/>
                    <a:pt x="17678" y="1"/>
                  </a:cubicBezTo>
                  <a:lnTo>
                    <a:pt x="17678" y="1"/>
                  </a:lnTo>
                  <a:cubicBezTo>
                    <a:pt x="17667" y="1095"/>
                    <a:pt x="17647" y="1550"/>
                    <a:pt x="17647" y="1550"/>
                  </a:cubicBezTo>
                  <a:cubicBezTo>
                    <a:pt x="17647" y="1550"/>
                    <a:pt x="14817" y="3079"/>
                    <a:pt x="8944" y="3111"/>
                  </a:cubicBezTo>
                  <a:lnTo>
                    <a:pt x="8944"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143;p69"/>
            <p:cNvSpPr/>
            <p:nvPr/>
          </p:nvSpPr>
          <p:spPr>
            <a:xfrm>
              <a:off x="6189454" y="3628194"/>
              <a:ext cx="103287" cy="261185"/>
            </a:xfrm>
            <a:custGeom>
              <a:avLst/>
              <a:gdLst/>
              <a:ahLst/>
              <a:cxnLst/>
              <a:rect l="l" t="t" r="r" b="b"/>
              <a:pathLst>
                <a:path w="2489" h="6294" extrusionOk="0">
                  <a:moveTo>
                    <a:pt x="1202" y="1"/>
                  </a:moveTo>
                  <a:cubicBezTo>
                    <a:pt x="1202" y="1"/>
                    <a:pt x="1" y="1752"/>
                    <a:pt x="175" y="3660"/>
                  </a:cubicBezTo>
                  <a:cubicBezTo>
                    <a:pt x="349" y="5570"/>
                    <a:pt x="927" y="6293"/>
                    <a:pt x="927" y="6293"/>
                  </a:cubicBezTo>
                  <a:cubicBezTo>
                    <a:pt x="927" y="6293"/>
                    <a:pt x="2488" y="3864"/>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144;p69"/>
            <p:cNvSpPr/>
            <p:nvPr/>
          </p:nvSpPr>
          <p:spPr>
            <a:xfrm>
              <a:off x="6140446" y="3653175"/>
              <a:ext cx="224335" cy="187486"/>
            </a:xfrm>
            <a:custGeom>
              <a:avLst/>
              <a:gdLst/>
              <a:ahLst/>
              <a:cxnLst/>
              <a:rect l="l" t="t" r="r" b="b"/>
              <a:pathLst>
                <a:path w="5406" h="4518" extrusionOk="0">
                  <a:moveTo>
                    <a:pt x="4377" y="0"/>
                  </a:moveTo>
                  <a:cubicBezTo>
                    <a:pt x="3960" y="0"/>
                    <a:pt x="2629" y="970"/>
                    <a:pt x="2629" y="970"/>
                  </a:cubicBezTo>
                  <a:cubicBezTo>
                    <a:pt x="2629" y="970"/>
                    <a:pt x="3190" y="209"/>
                    <a:pt x="2757" y="166"/>
                  </a:cubicBezTo>
                  <a:cubicBezTo>
                    <a:pt x="2750" y="165"/>
                    <a:pt x="2743" y="164"/>
                    <a:pt x="2736" y="164"/>
                  </a:cubicBezTo>
                  <a:cubicBezTo>
                    <a:pt x="2297" y="164"/>
                    <a:pt x="1418" y="1471"/>
                    <a:pt x="1418" y="1471"/>
                  </a:cubicBezTo>
                  <a:lnTo>
                    <a:pt x="40" y="1626"/>
                  </a:lnTo>
                  <a:cubicBezTo>
                    <a:pt x="1" y="2970"/>
                    <a:pt x="169" y="3881"/>
                    <a:pt x="293" y="4518"/>
                  </a:cubicBezTo>
                  <a:cubicBezTo>
                    <a:pt x="1353" y="4139"/>
                    <a:pt x="2412" y="3423"/>
                    <a:pt x="2412" y="3423"/>
                  </a:cubicBezTo>
                  <a:cubicBezTo>
                    <a:pt x="3123" y="3332"/>
                    <a:pt x="5246" y="2626"/>
                    <a:pt x="5202" y="2314"/>
                  </a:cubicBezTo>
                  <a:cubicBezTo>
                    <a:pt x="5185" y="2199"/>
                    <a:pt x="4993" y="2162"/>
                    <a:pt x="4758" y="2162"/>
                  </a:cubicBezTo>
                  <a:cubicBezTo>
                    <a:pt x="4354" y="2162"/>
                    <a:pt x="3821" y="2270"/>
                    <a:pt x="3821" y="2270"/>
                  </a:cubicBezTo>
                  <a:cubicBezTo>
                    <a:pt x="3821" y="2270"/>
                    <a:pt x="5406" y="1826"/>
                    <a:pt x="5342" y="1527"/>
                  </a:cubicBezTo>
                  <a:cubicBezTo>
                    <a:pt x="5328" y="1461"/>
                    <a:pt x="5237" y="1435"/>
                    <a:pt x="5105" y="1435"/>
                  </a:cubicBezTo>
                  <a:cubicBezTo>
                    <a:pt x="4638" y="1435"/>
                    <a:pt x="3647" y="1759"/>
                    <a:pt x="3647" y="1759"/>
                  </a:cubicBezTo>
                  <a:cubicBezTo>
                    <a:pt x="3647" y="1759"/>
                    <a:pt x="5229" y="1116"/>
                    <a:pt x="5184" y="831"/>
                  </a:cubicBezTo>
                  <a:cubicBezTo>
                    <a:pt x="5165" y="734"/>
                    <a:pt x="5077" y="695"/>
                    <a:pt x="4949" y="695"/>
                  </a:cubicBezTo>
                  <a:cubicBezTo>
                    <a:pt x="4446" y="695"/>
                    <a:pt x="3323" y="1294"/>
                    <a:pt x="3323" y="1294"/>
                  </a:cubicBezTo>
                  <a:cubicBezTo>
                    <a:pt x="3323" y="1294"/>
                    <a:pt x="4652" y="369"/>
                    <a:pt x="4488" y="52"/>
                  </a:cubicBezTo>
                  <a:cubicBezTo>
                    <a:pt x="4469" y="16"/>
                    <a:pt x="4431" y="0"/>
                    <a:pt x="4377"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145;p69"/>
            <p:cNvSpPr/>
            <p:nvPr/>
          </p:nvSpPr>
          <p:spPr>
            <a:xfrm>
              <a:off x="5803984" y="3307542"/>
              <a:ext cx="435392" cy="582251"/>
            </a:xfrm>
            <a:custGeom>
              <a:avLst/>
              <a:gdLst/>
              <a:ahLst/>
              <a:cxnLst/>
              <a:rect l="l" t="t" r="r" b="b"/>
              <a:pathLst>
                <a:path w="10492" h="14031" extrusionOk="0">
                  <a:moveTo>
                    <a:pt x="6020" y="1"/>
                  </a:moveTo>
                  <a:cubicBezTo>
                    <a:pt x="6020" y="1"/>
                    <a:pt x="0" y="7826"/>
                    <a:pt x="2808" y="11589"/>
                  </a:cubicBezTo>
                  <a:cubicBezTo>
                    <a:pt x="4478" y="13827"/>
                    <a:pt x="8373" y="14030"/>
                    <a:pt x="9735" y="14030"/>
                  </a:cubicBezTo>
                  <a:cubicBezTo>
                    <a:pt x="10038" y="14030"/>
                    <a:pt x="10215" y="14020"/>
                    <a:pt x="10215" y="14020"/>
                  </a:cubicBezTo>
                  <a:cubicBezTo>
                    <a:pt x="10215" y="14020"/>
                    <a:pt x="9637" y="13297"/>
                    <a:pt x="9463" y="11387"/>
                  </a:cubicBezTo>
                  <a:cubicBezTo>
                    <a:pt x="9289" y="9479"/>
                    <a:pt x="10491" y="7728"/>
                    <a:pt x="10491" y="7728"/>
                  </a:cubicBezTo>
                  <a:cubicBezTo>
                    <a:pt x="10491" y="7728"/>
                    <a:pt x="8763" y="7347"/>
                    <a:pt x="6716" y="7170"/>
                  </a:cubicBezTo>
                  <a:lnTo>
                    <a:pt x="60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146;p69"/>
            <p:cNvSpPr/>
            <p:nvPr/>
          </p:nvSpPr>
          <p:spPr>
            <a:xfrm>
              <a:off x="6005164" y="3597568"/>
              <a:ext cx="234212" cy="30667"/>
            </a:xfrm>
            <a:custGeom>
              <a:avLst/>
              <a:gdLst/>
              <a:ahLst/>
              <a:cxnLst/>
              <a:rect l="l" t="t" r="r" b="b"/>
              <a:pathLst>
                <a:path w="5644" h="739" extrusionOk="0">
                  <a:moveTo>
                    <a:pt x="1" y="1"/>
                  </a:moveTo>
                  <a:lnTo>
                    <a:pt x="5643" y="739"/>
                  </a:lnTo>
                  <a:cubicBezTo>
                    <a:pt x="5643" y="739"/>
                    <a:pt x="290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147;p69"/>
            <p:cNvSpPr/>
            <p:nvPr/>
          </p:nvSpPr>
          <p:spPr>
            <a:xfrm>
              <a:off x="5919347" y="3787751"/>
              <a:ext cx="307413" cy="104200"/>
            </a:xfrm>
            <a:custGeom>
              <a:avLst/>
              <a:gdLst/>
              <a:ahLst/>
              <a:cxnLst/>
              <a:rect l="l" t="t" r="r" b="b"/>
              <a:pathLst>
                <a:path w="7408" h="2511" extrusionOk="0">
                  <a:moveTo>
                    <a:pt x="55" y="1"/>
                  </a:moveTo>
                  <a:lnTo>
                    <a:pt x="1" y="35"/>
                  </a:lnTo>
                  <a:cubicBezTo>
                    <a:pt x="354" y="622"/>
                    <a:pt x="932" y="1026"/>
                    <a:pt x="1528" y="1331"/>
                  </a:cubicBezTo>
                  <a:cubicBezTo>
                    <a:pt x="2131" y="1635"/>
                    <a:pt x="2773" y="1845"/>
                    <a:pt x="3424" y="2010"/>
                  </a:cubicBezTo>
                  <a:cubicBezTo>
                    <a:pt x="4073" y="2179"/>
                    <a:pt x="4736" y="2290"/>
                    <a:pt x="5401" y="2375"/>
                  </a:cubicBezTo>
                  <a:cubicBezTo>
                    <a:pt x="6065" y="2457"/>
                    <a:pt x="6734" y="2505"/>
                    <a:pt x="7405" y="2510"/>
                  </a:cubicBezTo>
                  <a:lnTo>
                    <a:pt x="7407" y="2446"/>
                  </a:lnTo>
                  <a:cubicBezTo>
                    <a:pt x="6742" y="2408"/>
                    <a:pt x="6078" y="2339"/>
                    <a:pt x="5418" y="2248"/>
                  </a:cubicBezTo>
                  <a:cubicBezTo>
                    <a:pt x="4759" y="2159"/>
                    <a:pt x="4101" y="2039"/>
                    <a:pt x="3456" y="1881"/>
                  </a:cubicBezTo>
                  <a:cubicBezTo>
                    <a:pt x="2811" y="1722"/>
                    <a:pt x="2175" y="1514"/>
                    <a:pt x="1577" y="1228"/>
                  </a:cubicBezTo>
                  <a:cubicBezTo>
                    <a:pt x="1281" y="1083"/>
                    <a:pt x="994" y="914"/>
                    <a:pt x="731" y="715"/>
                  </a:cubicBezTo>
                  <a:cubicBezTo>
                    <a:pt x="470" y="516"/>
                    <a:pt x="231" y="27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148;p69"/>
            <p:cNvSpPr/>
            <p:nvPr/>
          </p:nvSpPr>
          <p:spPr>
            <a:xfrm>
              <a:off x="6349261" y="3628194"/>
              <a:ext cx="103329" cy="261185"/>
            </a:xfrm>
            <a:custGeom>
              <a:avLst/>
              <a:gdLst/>
              <a:ahLst/>
              <a:cxnLst/>
              <a:rect l="l" t="t" r="r" b="b"/>
              <a:pathLst>
                <a:path w="2490" h="6294" extrusionOk="0">
                  <a:moveTo>
                    <a:pt x="1289" y="1"/>
                  </a:moveTo>
                  <a:lnTo>
                    <a:pt x="1289" y="1"/>
                  </a:lnTo>
                  <a:cubicBezTo>
                    <a:pt x="1" y="3864"/>
                    <a:pt x="1563" y="6293"/>
                    <a:pt x="1563" y="6293"/>
                  </a:cubicBezTo>
                  <a:cubicBezTo>
                    <a:pt x="1563" y="6293"/>
                    <a:pt x="2141" y="5570"/>
                    <a:pt x="2315" y="3660"/>
                  </a:cubicBezTo>
                  <a:cubicBezTo>
                    <a:pt x="2490" y="1752"/>
                    <a:pt x="1289" y="1"/>
                    <a:pt x="1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149;p69"/>
            <p:cNvSpPr/>
            <p:nvPr/>
          </p:nvSpPr>
          <p:spPr>
            <a:xfrm>
              <a:off x="6277222" y="3653175"/>
              <a:ext cx="224335" cy="187486"/>
            </a:xfrm>
            <a:custGeom>
              <a:avLst/>
              <a:gdLst/>
              <a:ahLst/>
              <a:cxnLst/>
              <a:rect l="l" t="t" r="r" b="b"/>
              <a:pathLst>
                <a:path w="5406" h="4518" extrusionOk="0">
                  <a:moveTo>
                    <a:pt x="1029" y="0"/>
                  </a:moveTo>
                  <a:cubicBezTo>
                    <a:pt x="976" y="0"/>
                    <a:pt x="937" y="16"/>
                    <a:pt x="919" y="52"/>
                  </a:cubicBezTo>
                  <a:cubicBezTo>
                    <a:pt x="755" y="369"/>
                    <a:pt x="2083" y="1294"/>
                    <a:pt x="2083" y="1294"/>
                  </a:cubicBezTo>
                  <a:cubicBezTo>
                    <a:pt x="2083" y="1294"/>
                    <a:pt x="960" y="695"/>
                    <a:pt x="457" y="695"/>
                  </a:cubicBezTo>
                  <a:cubicBezTo>
                    <a:pt x="329" y="695"/>
                    <a:pt x="241" y="734"/>
                    <a:pt x="222" y="831"/>
                  </a:cubicBezTo>
                  <a:cubicBezTo>
                    <a:pt x="178" y="1116"/>
                    <a:pt x="1759" y="1759"/>
                    <a:pt x="1759" y="1759"/>
                  </a:cubicBezTo>
                  <a:cubicBezTo>
                    <a:pt x="1759" y="1759"/>
                    <a:pt x="768" y="1435"/>
                    <a:pt x="301" y="1435"/>
                  </a:cubicBezTo>
                  <a:cubicBezTo>
                    <a:pt x="169" y="1435"/>
                    <a:pt x="79" y="1461"/>
                    <a:pt x="64" y="1527"/>
                  </a:cubicBezTo>
                  <a:cubicBezTo>
                    <a:pt x="0" y="1826"/>
                    <a:pt x="1586" y="2270"/>
                    <a:pt x="1586" y="2270"/>
                  </a:cubicBezTo>
                  <a:cubicBezTo>
                    <a:pt x="1586" y="2270"/>
                    <a:pt x="1053" y="2162"/>
                    <a:pt x="649" y="2162"/>
                  </a:cubicBezTo>
                  <a:cubicBezTo>
                    <a:pt x="414" y="2162"/>
                    <a:pt x="222" y="2199"/>
                    <a:pt x="204" y="2314"/>
                  </a:cubicBezTo>
                  <a:cubicBezTo>
                    <a:pt x="160" y="2626"/>
                    <a:pt x="2283" y="3332"/>
                    <a:pt x="2994" y="3423"/>
                  </a:cubicBezTo>
                  <a:cubicBezTo>
                    <a:pt x="2994" y="3423"/>
                    <a:pt x="4054" y="4139"/>
                    <a:pt x="5113" y="4518"/>
                  </a:cubicBezTo>
                  <a:cubicBezTo>
                    <a:pt x="5238" y="3881"/>
                    <a:pt x="5406" y="2970"/>
                    <a:pt x="5366" y="1626"/>
                  </a:cubicBezTo>
                  <a:lnTo>
                    <a:pt x="3989" y="1471"/>
                  </a:lnTo>
                  <a:cubicBezTo>
                    <a:pt x="3989" y="1471"/>
                    <a:pt x="3110" y="164"/>
                    <a:pt x="2670" y="164"/>
                  </a:cubicBezTo>
                  <a:cubicBezTo>
                    <a:pt x="2663" y="164"/>
                    <a:pt x="2656" y="165"/>
                    <a:pt x="2649" y="166"/>
                  </a:cubicBezTo>
                  <a:cubicBezTo>
                    <a:pt x="2216" y="209"/>
                    <a:pt x="2778" y="970"/>
                    <a:pt x="2778" y="970"/>
                  </a:cubicBezTo>
                  <a:cubicBezTo>
                    <a:pt x="2778" y="970"/>
                    <a:pt x="1446" y="0"/>
                    <a:pt x="1029"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150;p69"/>
            <p:cNvSpPr/>
            <p:nvPr/>
          </p:nvSpPr>
          <p:spPr>
            <a:xfrm>
              <a:off x="6402752" y="3307542"/>
              <a:ext cx="435392" cy="582251"/>
            </a:xfrm>
            <a:custGeom>
              <a:avLst/>
              <a:gdLst/>
              <a:ahLst/>
              <a:cxnLst/>
              <a:rect l="l" t="t" r="r" b="b"/>
              <a:pathLst>
                <a:path w="10492" h="14031" extrusionOk="0">
                  <a:moveTo>
                    <a:pt x="4472" y="1"/>
                  </a:moveTo>
                  <a:lnTo>
                    <a:pt x="3977" y="7110"/>
                  </a:lnTo>
                  <a:cubicBezTo>
                    <a:pt x="2048" y="7318"/>
                    <a:pt x="0" y="7728"/>
                    <a:pt x="0" y="7728"/>
                  </a:cubicBezTo>
                  <a:cubicBezTo>
                    <a:pt x="0" y="7728"/>
                    <a:pt x="1201" y="9479"/>
                    <a:pt x="1027" y="11387"/>
                  </a:cubicBezTo>
                  <a:cubicBezTo>
                    <a:pt x="854" y="13297"/>
                    <a:pt x="275" y="14020"/>
                    <a:pt x="275" y="14020"/>
                  </a:cubicBezTo>
                  <a:cubicBezTo>
                    <a:pt x="275" y="14020"/>
                    <a:pt x="453" y="14030"/>
                    <a:pt x="755" y="14030"/>
                  </a:cubicBezTo>
                  <a:cubicBezTo>
                    <a:pt x="2117" y="14030"/>
                    <a:pt x="6013" y="13827"/>
                    <a:pt x="7683" y="11589"/>
                  </a:cubicBezTo>
                  <a:cubicBezTo>
                    <a:pt x="10491" y="7826"/>
                    <a:pt x="4472" y="1"/>
                    <a:pt x="4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151;p69"/>
            <p:cNvSpPr/>
            <p:nvPr/>
          </p:nvSpPr>
          <p:spPr>
            <a:xfrm>
              <a:off x="6402752" y="3597568"/>
              <a:ext cx="234170" cy="30667"/>
            </a:xfrm>
            <a:custGeom>
              <a:avLst/>
              <a:gdLst/>
              <a:ahLst/>
              <a:cxnLst/>
              <a:rect l="l" t="t" r="r" b="b"/>
              <a:pathLst>
                <a:path w="5643" h="739" extrusionOk="0">
                  <a:moveTo>
                    <a:pt x="5642" y="1"/>
                  </a:moveTo>
                  <a:cubicBezTo>
                    <a:pt x="2735" y="1"/>
                    <a:pt x="0" y="739"/>
                    <a:pt x="0" y="739"/>
                  </a:cubicBezTo>
                  <a:lnTo>
                    <a:pt x="5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152;p69"/>
            <p:cNvSpPr/>
            <p:nvPr/>
          </p:nvSpPr>
          <p:spPr>
            <a:xfrm>
              <a:off x="6415284" y="3787751"/>
              <a:ext cx="307372" cy="104200"/>
            </a:xfrm>
            <a:custGeom>
              <a:avLst/>
              <a:gdLst/>
              <a:ahLst/>
              <a:cxnLst/>
              <a:rect l="l" t="t" r="r" b="b"/>
              <a:pathLst>
                <a:path w="7407" h="2511" extrusionOk="0">
                  <a:moveTo>
                    <a:pt x="7352" y="1"/>
                  </a:moveTo>
                  <a:cubicBezTo>
                    <a:pt x="7176" y="279"/>
                    <a:pt x="6938" y="516"/>
                    <a:pt x="6676" y="715"/>
                  </a:cubicBezTo>
                  <a:cubicBezTo>
                    <a:pt x="6413" y="914"/>
                    <a:pt x="6128" y="1083"/>
                    <a:pt x="5830" y="1228"/>
                  </a:cubicBezTo>
                  <a:cubicBezTo>
                    <a:pt x="5232" y="1514"/>
                    <a:pt x="4597" y="1722"/>
                    <a:pt x="3951" y="1881"/>
                  </a:cubicBezTo>
                  <a:cubicBezTo>
                    <a:pt x="3306" y="2039"/>
                    <a:pt x="2650" y="2159"/>
                    <a:pt x="1990" y="2248"/>
                  </a:cubicBezTo>
                  <a:cubicBezTo>
                    <a:pt x="1330" y="2339"/>
                    <a:pt x="666" y="2408"/>
                    <a:pt x="1" y="2446"/>
                  </a:cubicBezTo>
                  <a:lnTo>
                    <a:pt x="2" y="2510"/>
                  </a:lnTo>
                  <a:cubicBezTo>
                    <a:pt x="673" y="2505"/>
                    <a:pt x="1342" y="2457"/>
                    <a:pt x="2006" y="2375"/>
                  </a:cubicBezTo>
                  <a:cubicBezTo>
                    <a:pt x="2671" y="2290"/>
                    <a:pt x="3335" y="2179"/>
                    <a:pt x="3984" y="2010"/>
                  </a:cubicBezTo>
                  <a:cubicBezTo>
                    <a:pt x="4634" y="1845"/>
                    <a:pt x="5277" y="1635"/>
                    <a:pt x="5880" y="1331"/>
                  </a:cubicBezTo>
                  <a:cubicBezTo>
                    <a:pt x="6475" y="1026"/>
                    <a:pt x="7055" y="622"/>
                    <a:pt x="7407" y="35"/>
                  </a:cubicBezTo>
                  <a:lnTo>
                    <a:pt x="7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153;p69"/>
            <p:cNvSpPr/>
            <p:nvPr/>
          </p:nvSpPr>
          <p:spPr>
            <a:xfrm>
              <a:off x="5964579" y="3186079"/>
              <a:ext cx="361194" cy="298741"/>
            </a:xfrm>
            <a:custGeom>
              <a:avLst/>
              <a:gdLst/>
              <a:ahLst/>
              <a:cxnLst/>
              <a:rect l="l" t="t" r="r" b="b"/>
              <a:pathLst>
                <a:path w="8704" h="7199" extrusionOk="0">
                  <a:moveTo>
                    <a:pt x="3649" y="1"/>
                  </a:moveTo>
                  <a:cubicBezTo>
                    <a:pt x="3167" y="1"/>
                    <a:pt x="1760" y="352"/>
                    <a:pt x="1" y="3950"/>
                  </a:cubicBezTo>
                  <a:cubicBezTo>
                    <a:pt x="103" y="4661"/>
                    <a:pt x="3017" y="7140"/>
                    <a:pt x="4407" y="7197"/>
                  </a:cubicBezTo>
                  <a:cubicBezTo>
                    <a:pt x="4416" y="7198"/>
                    <a:pt x="4425" y="7198"/>
                    <a:pt x="4435" y="7198"/>
                  </a:cubicBezTo>
                  <a:cubicBezTo>
                    <a:pt x="5725" y="7198"/>
                    <a:pt x="8704" y="1520"/>
                    <a:pt x="8704" y="1520"/>
                  </a:cubicBezTo>
                  <a:lnTo>
                    <a:pt x="3828" y="21"/>
                  </a:lnTo>
                  <a:cubicBezTo>
                    <a:pt x="3828" y="21"/>
                    <a:pt x="3766"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154;p69"/>
            <p:cNvSpPr/>
            <p:nvPr/>
          </p:nvSpPr>
          <p:spPr>
            <a:xfrm>
              <a:off x="5973335" y="3172427"/>
              <a:ext cx="347127" cy="282888"/>
            </a:xfrm>
            <a:custGeom>
              <a:avLst/>
              <a:gdLst/>
              <a:ahLst/>
              <a:cxnLst/>
              <a:rect l="l" t="t" r="r" b="b"/>
              <a:pathLst>
                <a:path w="8365" h="6817" extrusionOk="0">
                  <a:moveTo>
                    <a:pt x="3547" y="1"/>
                  </a:moveTo>
                  <a:cubicBezTo>
                    <a:pt x="3145" y="1"/>
                    <a:pt x="1763" y="288"/>
                    <a:pt x="0" y="3837"/>
                  </a:cubicBezTo>
                  <a:cubicBezTo>
                    <a:pt x="96" y="4510"/>
                    <a:pt x="2886" y="6760"/>
                    <a:pt x="4223" y="6815"/>
                  </a:cubicBezTo>
                  <a:cubicBezTo>
                    <a:pt x="4233" y="6816"/>
                    <a:pt x="4242" y="6816"/>
                    <a:pt x="4251" y="6816"/>
                  </a:cubicBezTo>
                  <a:cubicBezTo>
                    <a:pt x="5493" y="6816"/>
                    <a:pt x="8364" y="1435"/>
                    <a:pt x="8364" y="1435"/>
                  </a:cubicBezTo>
                  <a:lnTo>
                    <a:pt x="3666" y="11"/>
                  </a:lnTo>
                  <a:cubicBezTo>
                    <a:pt x="3666" y="11"/>
                    <a:pt x="3625" y="1"/>
                    <a:pt x="3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155;p69"/>
            <p:cNvSpPr/>
            <p:nvPr/>
          </p:nvSpPr>
          <p:spPr>
            <a:xfrm>
              <a:off x="6068531" y="3225460"/>
              <a:ext cx="22367" cy="25023"/>
            </a:xfrm>
            <a:custGeom>
              <a:avLst/>
              <a:gdLst/>
              <a:ahLst/>
              <a:cxnLst/>
              <a:rect l="l" t="t" r="r" b="b"/>
              <a:pathLst>
                <a:path w="539" h="603" extrusionOk="0">
                  <a:moveTo>
                    <a:pt x="304" y="1"/>
                  </a:moveTo>
                  <a:cubicBezTo>
                    <a:pt x="255" y="1"/>
                    <a:pt x="192" y="20"/>
                    <a:pt x="129" y="92"/>
                  </a:cubicBezTo>
                  <a:cubicBezTo>
                    <a:pt x="87" y="125"/>
                    <a:pt x="57" y="173"/>
                    <a:pt x="46" y="224"/>
                  </a:cubicBezTo>
                  <a:cubicBezTo>
                    <a:pt x="26" y="262"/>
                    <a:pt x="9" y="308"/>
                    <a:pt x="6" y="360"/>
                  </a:cubicBezTo>
                  <a:cubicBezTo>
                    <a:pt x="0" y="473"/>
                    <a:pt x="68" y="572"/>
                    <a:pt x="167" y="598"/>
                  </a:cubicBezTo>
                  <a:cubicBezTo>
                    <a:pt x="183" y="601"/>
                    <a:pt x="198" y="603"/>
                    <a:pt x="216" y="603"/>
                  </a:cubicBezTo>
                  <a:cubicBezTo>
                    <a:pt x="265" y="603"/>
                    <a:pt x="315" y="585"/>
                    <a:pt x="357" y="551"/>
                  </a:cubicBezTo>
                  <a:cubicBezTo>
                    <a:pt x="451" y="513"/>
                    <a:pt x="521" y="426"/>
                    <a:pt x="532" y="325"/>
                  </a:cubicBezTo>
                  <a:cubicBezTo>
                    <a:pt x="538" y="273"/>
                    <a:pt x="528" y="224"/>
                    <a:pt x="505" y="178"/>
                  </a:cubicBezTo>
                  <a:cubicBezTo>
                    <a:pt x="489"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156;p69"/>
            <p:cNvSpPr/>
            <p:nvPr/>
          </p:nvSpPr>
          <p:spPr>
            <a:xfrm>
              <a:off x="6150364" y="3270402"/>
              <a:ext cx="24899" cy="31289"/>
            </a:xfrm>
            <a:custGeom>
              <a:avLst/>
              <a:gdLst/>
              <a:ahLst/>
              <a:cxnLst/>
              <a:rect l="l" t="t" r="r" b="b"/>
              <a:pathLst>
                <a:path w="600" h="754" extrusionOk="0">
                  <a:moveTo>
                    <a:pt x="394" y="0"/>
                  </a:moveTo>
                  <a:cubicBezTo>
                    <a:pt x="351" y="0"/>
                    <a:pt x="306" y="14"/>
                    <a:pt x="269" y="42"/>
                  </a:cubicBezTo>
                  <a:cubicBezTo>
                    <a:pt x="266" y="44"/>
                    <a:pt x="263" y="45"/>
                    <a:pt x="260" y="49"/>
                  </a:cubicBezTo>
                  <a:cubicBezTo>
                    <a:pt x="243" y="53"/>
                    <a:pt x="225" y="59"/>
                    <a:pt x="209" y="69"/>
                  </a:cubicBezTo>
                  <a:cubicBezTo>
                    <a:pt x="174" y="90"/>
                    <a:pt x="146" y="122"/>
                    <a:pt x="125" y="161"/>
                  </a:cubicBezTo>
                  <a:cubicBezTo>
                    <a:pt x="78" y="202"/>
                    <a:pt x="42" y="260"/>
                    <a:pt x="23" y="327"/>
                  </a:cubicBezTo>
                  <a:cubicBezTo>
                    <a:pt x="1" y="418"/>
                    <a:pt x="21" y="507"/>
                    <a:pt x="79" y="563"/>
                  </a:cubicBezTo>
                  <a:cubicBezTo>
                    <a:pt x="94" y="597"/>
                    <a:pt x="116" y="627"/>
                    <a:pt x="143" y="651"/>
                  </a:cubicBezTo>
                  <a:cubicBezTo>
                    <a:pt x="148" y="667"/>
                    <a:pt x="156" y="681"/>
                    <a:pt x="167" y="695"/>
                  </a:cubicBezTo>
                  <a:cubicBezTo>
                    <a:pt x="191" y="728"/>
                    <a:pt x="227" y="748"/>
                    <a:pt x="267" y="753"/>
                  </a:cubicBezTo>
                  <a:cubicBezTo>
                    <a:pt x="274" y="751"/>
                    <a:pt x="280" y="751"/>
                    <a:pt x="285" y="751"/>
                  </a:cubicBezTo>
                  <a:cubicBezTo>
                    <a:pt x="300" y="751"/>
                    <a:pt x="313" y="750"/>
                    <a:pt x="330" y="745"/>
                  </a:cubicBezTo>
                  <a:cubicBezTo>
                    <a:pt x="335" y="746"/>
                    <a:pt x="339" y="746"/>
                    <a:pt x="343" y="746"/>
                  </a:cubicBezTo>
                  <a:cubicBezTo>
                    <a:pt x="379" y="746"/>
                    <a:pt x="413" y="729"/>
                    <a:pt x="436" y="699"/>
                  </a:cubicBezTo>
                  <a:cubicBezTo>
                    <a:pt x="449" y="682"/>
                    <a:pt x="460" y="666"/>
                    <a:pt x="471" y="647"/>
                  </a:cubicBezTo>
                  <a:cubicBezTo>
                    <a:pt x="488" y="635"/>
                    <a:pt x="503" y="615"/>
                    <a:pt x="511" y="594"/>
                  </a:cubicBezTo>
                  <a:lnTo>
                    <a:pt x="519" y="568"/>
                  </a:lnTo>
                  <a:cubicBezTo>
                    <a:pt x="548" y="529"/>
                    <a:pt x="569" y="483"/>
                    <a:pt x="580" y="437"/>
                  </a:cubicBezTo>
                  <a:cubicBezTo>
                    <a:pt x="585" y="416"/>
                    <a:pt x="588" y="395"/>
                    <a:pt x="589" y="372"/>
                  </a:cubicBezTo>
                  <a:cubicBezTo>
                    <a:pt x="599" y="342"/>
                    <a:pt x="595" y="310"/>
                    <a:pt x="583" y="281"/>
                  </a:cubicBezTo>
                  <a:lnTo>
                    <a:pt x="583" y="265"/>
                  </a:lnTo>
                  <a:cubicBezTo>
                    <a:pt x="584" y="255"/>
                    <a:pt x="584" y="244"/>
                    <a:pt x="584" y="234"/>
                  </a:cubicBezTo>
                  <a:cubicBezTo>
                    <a:pt x="586" y="97"/>
                    <a:pt x="518" y="40"/>
                    <a:pt x="477" y="20"/>
                  </a:cubicBezTo>
                  <a:cubicBezTo>
                    <a:pt x="451" y="6"/>
                    <a:pt x="423"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157;p69"/>
            <p:cNvSpPr/>
            <p:nvPr/>
          </p:nvSpPr>
          <p:spPr>
            <a:xfrm>
              <a:off x="6073967" y="3298745"/>
              <a:ext cx="23405" cy="30957"/>
            </a:xfrm>
            <a:custGeom>
              <a:avLst/>
              <a:gdLst/>
              <a:ahLst/>
              <a:cxnLst/>
              <a:rect l="l" t="t" r="r" b="b"/>
              <a:pathLst>
                <a:path w="564" h="746" extrusionOk="0">
                  <a:moveTo>
                    <a:pt x="336" y="0"/>
                  </a:moveTo>
                  <a:cubicBezTo>
                    <a:pt x="266" y="0"/>
                    <a:pt x="198" y="35"/>
                    <a:pt x="144" y="86"/>
                  </a:cubicBezTo>
                  <a:cubicBezTo>
                    <a:pt x="92" y="118"/>
                    <a:pt x="51" y="171"/>
                    <a:pt x="26" y="241"/>
                  </a:cubicBezTo>
                  <a:cubicBezTo>
                    <a:pt x="12" y="283"/>
                    <a:pt x="4" y="330"/>
                    <a:pt x="5" y="376"/>
                  </a:cubicBezTo>
                  <a:cubicBezTo>
                    <a:pt x="2" y="405"/>
                    <a:pt x="0" y="433"/>
                    <a:pt x="0" y="463"/>
                  </a:cubicBezTo>
                  <a:cubicBezTo>
                    <a:pt x="4" y="594"/>
                    <a:pt x="82" y="732"/>
                    <a:pt x="222" y="745"/>
                  </a:cubicBezTo>
                  <a:cubicBezTo>
                    <a:pt x="230" y="743"/>
                    <a:pt x="236" y="743"/>
                    <a:pt x="241" y="743"/>
                  </a:cubicBezTo>
                  <a:cubicBezTo>
                    <a:pt x="323" y="743"/>
                    <a:pt x="402" y="696"/>
                    <a:pt x="447" y="619"/>
                  </a:cubicBezTo>
                  <a:cubicBezTo>
                    <a:pt x="458" y="600"/>
                    <a:pt x="467" y="583"/>
                    <a:pt x="473" y="565"/>
                  </a:cubicBezTo>
                  <a:cubicBezTo>
                    <a:pt x="498" y="542"/>
                    <a:pt x="518" y="516"/>
                    <a:pt x="533" y="485"/>
                  </a:cubicBezTo>
                  <a:cubicBezTo>
                    <a:pt x="564" y="419"/>
                    <a:pt x="564" y="350"/>
                    <a:pt x="562" y="300"/>
                  </a:cubicBezTo>
                  <a:cubicBezTo>
                    <a:pt x="562" y="246"/>
                    <a:pt x="561" y="98"/>
                    <a:pt x="441" y="29"/>
                  </a:cubicBezTo>
                  <a:cubicBezTo>
                    <a:pt x="407" y="9"/>
                    <a:pt x="371"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158;p69"/>
            <p:cNvSpPr/>
            <p:nvPr/>
          </p:nvSpPr>
          <p:spPr>
            <a:xfrm>
              <a:off x="6131565" y="3327254"/>
              <a:ext cx="22367" cy="25023"/>
            </a:xfrm>
            <a:custGeom>
              <a:avLst/>
              <a:gdLst/>
              <a:ahLst/>
              <a:cxnLst/>
              <a:rect l="l" t="t" r="r" b="b"/>
              <a:pathLst>
                <a:path w="539" h="603" extrusionOk="0">
                  <a:moveTo>
                    <a:pt x="304" y="1"/>
                  </a:moveTo>
                  <a:cubicBezTo>
                    <a:pt x="255" y="1"/>
                    <a:pt x="192" y="20"/>
                    <a:pt x="129" y="91"/>
                  </a:cubicBezTo>
                  <a:cubicBezTo>
                    <a:pt x="86" y="125"/>
                    <a:pt x="56" y="173"/>
                    <a:pt x="45" y="223"/>
                  </a:cubicBezTo>
                  <a:cubicBezTo>
                    <a:pt x="26" y="261"/>
                    <a:pt x="8" y="308"/>
                    <a:pt x="6" y="359"/>
                  </a:cubicBezTo>
                  <a:cubicBezTo>
                    <a:pt x="0" y="473"/>
                    <a:pt x="68" y="572"/>
                    <a:pt x="167" y="597"/>
                  </a:cubicBezTo>
                  <a:cubicBezTo>
                    <a:pt x="184" y="601"/>
                    <a:pt x="201" y="603"/>
                    <a:pt x="217" y="603"/>
                  </a:cubicBezTo>
                  <a:cubicBezTo>
                    <a:pt x="266" y="603"/>
                    <a:pt x="316" y="585"/>
                    <a:pt x="358" y="551"/>
                  </a:cubicBezTo>
                  <a:cubicBezTo>
                    <a:pt x="452" y="513"/>
                    <a:pt x="522" y="425"/>
                    <a:pt x="532" y="324"/>
                  </a:cubicBezTo>
                  <a:cubicBezTo>
                    <a:pt x="538" y="273"/>
                    <a:pt x="528" y="223"/>
                    <a:pt x="505" y="178"/>
                  </a:cubicBezTo>
                  <a:cubicBezTo>
                    <a:pt x="488"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159;p69"/>
            <p:cNvSpPr/>
            <p:nvPr/>
          </p:nvSpPr>
          <p:spPr>
            <a:xfrm>
              <a:off x="6074133" y="3352484"/>
              <a:ext cx="22699" cy="20624"/>
            </a:xfrm>
            <a:custGeom>
              <a:avLst/>
              <a:gdLst/>
              <a:ahLst/>
              <a:cxnLst/>
              <a:rect l="l" t="t" r="r" b="b"/>
              <a:pathLst>
                <a:path w="547" h="497" extrusionOk="0">
                  <a:moveTo>
                    <a:pt x="363" y="1"/>
                  </a:moveTo>
                  <a:cubicBezTo>
                    <a:pt x="301" y="1"/>
                    <a:pt x="238" y="23"/>
                    <a:pt x="186" y="65"/>
                  </a:cubicBezTo>
                  <a:cubicBezTo>
                    <a:pt x="175" y="72"/>
                    <a:pt x="165" y="81"/>
                    <a:pt x="156" y="90"/>
                  </a:cubicBezTo>
                  <a:cubicBezTo>
                    <a:pt x="144" y="96"/>
                    <a:pt x="133" y="102"/>
                    <a:pt x="122" y="109"/>
                  </a:cubicBezTo>
                  <a:cubicBezTo>
                    <a:pt x="75" y="140"/>
                    <a:pt x="55" y="178"/>
                    <a:pt x="39" y="205"/>
                  </a:cubicBezTo>
                  <a:cubicBezTo>
                    <a:pt x="21" y="237"/>
                    <a:pt x="0" y="276"/>
                    <a:pt x="0" y="322"/>
                  </a:cubicBezTo>
                  <a:cubicBezTo>
                    <a:pt x="1" y="386"/>
                    <a:pt x="53" y="443"/>
                    <a:pt x="130" y="468"/>
                  </a:cubicBezTo>
                  <a:cubicBezTo>
                    <a:pt x="165" y="486"/>
                    <a:pt x="206" y="496"/>
                    <a:pt x="249" y="496"/>
                  </a:cubicBezTo>
                  <a:cubicBezTo>
                    <a:pt x="267" y="496"/>
                    <a:pt x="284" y="494"/>
                    <a:pt x="302" y="490"/>
                  </a:cubicBezTo>
                  <a:cubicBezTo>
                    <a:pt x="346" y="481"/>
                    <a:pt x="403" y="456"/>
                    <a:pt x="433" y="389"/>
                  </a:cubicBezTo>
                  <a:cubicBezTo>
                    <a:pt x="465" y="348"/>
                    <a:pt x="474" y="305"/>
                    <a:pt x="477" y="274"/>
                  </a:cubicBezTo>
                  <a:lnTo>
                    <a:pt x="477" y="268"/>
                  </a:lnTo>
                  <a:lnTo>
                    <a:pt x="504" y="231"/>
                  </a:lnTo>
                  <a:cubicBezTo>
                    <a:pt x="520" y="209"/>
                    <a:pt x="541" y="178"/>
                    <a:pt x="544" y="139"/>
                  </a:cubicBezTo>
                  <a:cubicBezTo>
                    <a:pt x="546" y="82"/>
                    <a:pt x="501" y="30"/>
                    <a:pt x="429" y="10"/>
                  </a:cubicBezTo>
                  <a:cubicBezTo>
                    <a:pt x="407" y="4"/>
                    <a:pt x="385" y="1"/>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160;p69"/>
            <p:cNvSpPr/>
            <p:nvPr/>
          </p:nvSpPr>
          <p:spPr>
            <a:xfrm>
              <a:off x="6104132" y="3188489"/>
              <a:ext cx="29463" cy="28301"/>
            </a:xfrm>
            <a:custGeom>
              <a:avLst/>
              <a:gdLst/>
              <a:ahLst/>
              <a:cxnLst/>
              <a:rect l="l" t="t" r="r" b="b"/>
              <a:pathLst>
                <a:path w="710" h="682" extrusionOk="0">
                  <a:moveTo>
                    <a:pt x="444" y="1"/>
                  </a:moveTo>
                  <a:cubicBezTo>
                    <a:pt x="407" y="1"/>
                    <a:pt x="369" y="8"/>
                    <a:pt x="334" y="21"/>
                  </a:cubicBezTo>
                  <a:cubicBezTo>
                    <a:pt x="273" y="28"/>
                    <a:pt x="213" y="61"/>
                    <a:pt x="163" y="114"/>
                  </a:cubicBezTo>
                  <a:cubicBezTo>
                    <a:pt x="133" y="146"/>
                    <a:pt x="106" y="187"/>
                    <a:pt x="90" y="231"/>
                  </a:cubicBezTo>
                  <a:cubicBezTo>
                    <a:pt x="74" y="255"/>
                    <a:pt x="61" y="280"/>
                    <a:pt x="51" y="306"/>
                  </a:cubicBezTo>
                  <a:cubicBezTo>
                    <a:pt x="0" y="428"/>
                    <a:pt x="14" y="586"/>
                    <a:pt x="138" y="654"/>
                  </a:cubicBezTo>
                  <a:cubicBezTo>
                    <a:pt x="142" y="657"/>
                    <a:pt x="147" y="660"/>
                    <a:pt x="153" y="662"/>
                  </a:cubicBezTo>
                  <a:cubicBezTo>
                    <a:pt x="181" y="675"/>
                    <a:pt x="211" y="681"/>
                    <a:pt x="243" y="681"/>
                  </a:cubicBezTo>
                  <a:cubicBezTo>
                    <a:pt x="294" y="681"/>
                    <a:pt x="346" y="664"/>
                    <a:pt x="392" y="631"/>
                  </a:cubicBezTo>
                  <a:cubicBezTo>
                    <a:pt x="409" y="619"/>
                    <a:pt x="425" y="605"/>
                    <a:pt x="437" y="593"/>
                  </a:cubicBezTo>
                  <a:cubicBezTo>
                    <a:pt x="468" y="582"/>
                    <a:pt x="498" y="567"/>
                    <a:pt x="525" y="543"/>
                  </a:cubicBezTo>
                  <a:cubicBezTo>
                    <a:pt x="580" y="496"/>
                    <a:pt x="607" y="433"/>
                    <a:pt x="628" y="387"/>
                  </a:cubicBezTo>
                  <a:cubicBezTo>
                    <a:pt x="649" y="335"/>
                    <a:pt x="709" y="201"/>
                    <a:pt x="628" y="89"/>
                  </a:cubicBezTo>
                  <a:cubicBezTo>
                    <a:pt x="582" y="27"/>
                    <a:pt x="51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161;p69"/>
            <p:cNvSpPr/>
            <p:nvPr/>
          </p:nvSpPr>
          <p:spPr>
            <a:xfrm>
              <a:off x="6103347" y="3255588"/>
              <a:ext cx="24816" cy="22824"/>
            </a:xfrm>
            <a:custGeom>
              <a:avLst/>
              <a:gdLst/>
              <a:ahLst/>
              <a:cxnLst/>
              <a:rect l="l" t="t" r="r" b="b"/>
              <a:pathLst>
                <a:path w="598" h="550" extrusionOk="0">
                  <a:moveTo>
                    <a:pt x="390" y="0"/>
                  </a:moveTo>
                  <a:cubicBezTo>
                    <a:pt x="356" y="0"/>
                    <a:pt x="317" y="8"/>
                    <a:pt x="273" y="29"/>
                  </a:cubicBezTo>
                  <a:cubicBezTo>
                    <a:pt x="220" y="43"/>
                    <a:pt x="173" y="73"/>
                    <a:pt x="142" y="116"/>
                  </a:cubicBezTo>
                  <a:cubicBezTo>
                    <a:pt x="109" y="143"/>
                    <a:pt x="75" y="179"/>
                    <a:pt x="52" y="225"/>
                  </a:cubicBezTo>
                  <a:cubicBezTo>
                    <a:pt x="0" y="325"/>
                    <a:pt x="22" y="444"/>
                    <a:pt x="103" y="508"/>
                  </a:cubicBezTo>
                  <a:cubicBezTo>
                    <a:pt x="116" y="516"/>
                    <a:pt x="130" y="525"/>
                    <a:pt x="144" y="531"/>
                  </a:cubicBezTo>
                  <a:cubicBezTo>
                    <a:pt x="171" y="544"/>
                    <a:pt x="201" y="550"/>
                    <a:pt x="232" y="550"/>
                  </a:cubicBezTo>
                  <a:cubicBezTo>
                    <a:pt x="252" y="550"/>
                    <a:pt x="274" y="547"/>
                    <a:pt x="295" y="542"/>
                  </a:cubicBezTo>
                  <a:cubicBezTo>
                    <a:pt x="298" y="542"/>
                    <a:pt x="300" y="542"/>
                    <a:pt x="303" y="542"/>
                  </a:cubicBezTo>
                  <a:cubicBezTo>
                    <a:pt x="402" y="542"/>
                    <a:pt x="497" y="489"/>
                    <a:pt x="546" y="406"/>
                  </a:cubicBezTo>
                  <a:cubicBezTo>
                    <a:pt x="572" y="360"/>
                    <a:pt x="583" y="310"/>
                    <a:pt x="580" y="261"/>
                  </a:cubicBezTo>
                  <a:cubicBezTo>
                    <a:pt x="598" y="184"/>
                    <a:pt x="580" y="98"/>
                    <a:pt x="513" y="45"/>
                  </a:cubicBezTo>
                  <a:cubicBezTo>
                    <a:pt x="487" y="23"/>
                    <a:pt x="446"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162;p69"/>
            <p:cNvSpPr/>
            <p:nvPr/>
          </p:nvSpPr>
          <p:spPr>
            <a:xfrm>
              <a:off x="5985577" y="3308289"/>
              <a:ext cx="23405" cy="30957"/>
            </a:xfrm>
            <a:custGeom>
              <a:avLst/>
              <a:gdLst/>
              <a:ahLst/>
              <a:cxnLst/>
              <a:rect l="l" t="t" r="r" b="b"/>
              <a:pathLst>
                <a:path w="564" h="746" extrusionOk="0">
                  <a:moveTo>
                    <a:pt x="338" y="1"/>
                  </a:moveTo>
                  <a:cubicBezTo>
                    <a:pt x="268" y="1"/>
                    <a:pt x="199" y="35"/>
                    <a:pt x="145" y="86"/>
                  </a:cubicBezTo>
                  <a:cubicBezTo>
                    <a:pt x="93" y="119"/>
                    <a:pt x="51" y="172"/>
                    <a:pt x="27" y="242"/>
                  </a:cubicBezTo>
                  <a:cubicBezTo>
                    <a:pt x="12" y="284"/>
                    <a:pt x="5" y="331"/>
                    <a:pt x="6" y="377"/>
                  </a:cubicBezTo>
                  <a:cubicBezTo>
                    <a:pt x="2" y="405"/>
                    <a:pt x="1" y="434"/>
                    <a:pt x="1" y="464"/>
                  </a:cubicBezTo>
                  <a:cubicBezTo>
                    <a:pt x="5" y="595"/>
                    <a:pt x="82" y="733"/>
                    <a:pt x="223" y="745"/>
                  </a:cubicBezTo>
                  <a:cubicBezTo>
                    <a:pt x="231" y="744"/>
                    <a:pt x="237" y="744"/>
                    <a:pt x="242" y="744"/>
                  </a:cubicBezTo>
                  <a:cubicBezTo>
                    <a:pt x="324" y="744"/>
                    <a:pt x="403" y="697"/>
                    <a:pt x="448" y="620"/>
                  </a:cubicBezTo>
                  <a:cubicBezTo>
                    <a:pt x="459" y="601"/>
                    <a:pt x="468" y="583"/>
                    <a:pt x="474" y="565"/>
                  </a:cubicBezTo>
                  <a:cubicBezTo>
                    <a:pt x="499" y="543"/>
                    <a:pt x="519" y="516"/>
                    <a:pt x="533" y="486"/>
                  </a:cubicBezTo>
                  <a:cubicBezTo>
                    <a:pt x="564" y="420"/>
                    <a:pt x="564" y="351"/>
                    <a:pt x="563" y="301"/>
                  </a:cubicBezTo>
                  <a:cubicBezTo>
                    <a:pt x="563" y="245"/>
                    <a:pt x="562" y="99"/>
                    <a:pt x="442" y="29"/>
                  </a:cubicBezTo>
                  <a:cubicBezTo>
                    <a:pt x="408" y="9"/>
                    <a:pt x="373"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163;p69"/>
            <p:cNvSpPr/>
            <p:nvPr/>
          </p:nvSpPr>
          <p:spPr>
            <a:xfrm>
              <a:off x="6028693" y="3267331"/>
              <a:ext cx="24857" cy="22865"/>
            </a:xfrm>
            <a:custGeom>
              <a:avLst/>
              <a:gdLst/>
              <a:ahLst/>
              <a:cxnLst/>
              <a:rect l="l" t="t" r="r" b="b"/>
              <a:pathLst>
                <a:path w="599" h="551" extrusionOk="0">
                  <a:moveTo>
                    <a:pt x="390" y="1"/>
                  </a:moveTo>
                  <a:cubicBezTo>
                    <a:pt x="357" y="1"/>
                    <a:pt x="318" y="9"/>
                    <a:pt x="274" y="30"/>
                  </a:cubicBezTo>
                  <a:cubicBezTo>
                    <a:pt x="220" y="43"/>
                    <a:pt x="174" y="73"/>
                    <a:pt x="143" y="116"/>
                  </a:cubicBezTo>
                  <a:cubicBezTo>
                    <a:pt x="110" y="143"/>
                    <a:pt x="76" y="179"/>
                    <a:pt x="52" y="226"/>
                  </a:cubicBezTo>
                  <a:cubicBezTo>
                    <a:pt x="1" y="326"/>
                    <a:pt x="22" y="444"/>
                    <a:pt x="104" y="508"/>
                  </a:cubicBezTo>
                  <a:cubicBezTo>
                    <a:pt x="116" y="516"/>
                    <a:pt x="131" y="525"/>
                    <a:pt x="145" y="532"/>
                  </a:cubicBezTo>
                  <a:cubicBezTo>
                    <a:pt x="172" y="544"/>
                    <a:pt x="201" y="550"/>
                    <a:pt x="232" y="550"/>
                  </a:cubicBezTo>
                  <a:cubicBezTo>
                    <a:pt x="253" y="550"/>
                    <a:pt x="274" y="547"/>
                    <a:pt x="296" y="542"/>
                  </a:cubicBezTo>
                  <a:cubicBezTo>
                    <a:pt x="298" y="542"/>
                    <a:pt x="301" y="542"/>
                    <a:pt x="304" y="542"/>
                  </a:cubicBezTo>
                  <a:cubicBezTo>
                    <a:pt x="403" y="542"/>
                    <a:pt x="498" y="489"/>
                    <a:pt x="547" y="406"/>
                  </a:cubicBezTo>
                  <a:cubicBezTo>
                    <a:pt x="573" y="361"/>
                    <a:pt x="584" y="310"/>
                    <a:pt x="581" y="262"/>
                  </a:cubicBezTo>
                  <a:cubicBezTo>
                    <a:pt x="598" y="184"/>
                    <a:pt x="581" y="99"/>
                    <a:pt x="514" y="45"/>
                  </a:cubicBezTo>
                  <a:cubicBezTo>
                    <a:pt x="488" y="24"/>
                    <a:pt x="447" y="1"/>
                    <a:pt x="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164;p69"/>
            <p:cNvSpPr/>
            <p:nvPr/>
          </p:nvSpPr>
          <p:spPr>
            <a:xfrm>
              <a:off x="6151028" y="3220730"/>
              <a:ext cx="28135" cy="26973"/>
            </a:xfrm>
            <a:custGeom>
              <a:avLst/>
              <a:gdLst/>
              <a:ahLst/>
              <a:cxnLst/>
              <a:rect l="l" t="t" r="r" b="b"/>
              <a:pathLst>
                <a:path w="678" h="650" extrusionOk="0">
                  <a:moveTo>
                    <a:pt x="479" y="1"/>
                  </a:moveTo>
                  <a:cubicBezTo>
                    <a:pt x="441" y="1"/>
                    <a:pt x="399" y="10"/>
                    <a:pt x="358" y="30"/>
                  </a:cubicBezTo>
                  <a:cubicBezTo>
                    <a:pt x="343" y="37"/>
                    <a:pt x="330" y="45"/>
                    <a:pt x="316" y="54"/>
                  </a:cubicBezTo>
                  <a:cubicBezTo>
                    <a:pt x="301" y="56"/>
                    <a:pt x="287" y="60"/>
                    <a:pt x="273" y="66"/>
                  </a:cubicBezTo>
                  <a:cubicBezTo>
                    <a:pt x="212" y="87"/>
                    <a:pt x="171" y="129"/>
                    <a:pt x="141" y="160"/>
                  </a:cubicBezTo>
                  <a:cubicBezTo>
                    <a:pt x="106" y="196"/>
                    <a:pt x="63" y="241"/>
                    <a:pt x="37" y="303"/>
                  </a:cubicBezTo>
                  <a:cubicBezTo>
                    <a:pt x="0" y="389"/>
                    <a:pt x="13" y="487"/>
                    <a:pt x="69" y="551"/>
                  </a:cubicBezTo>
                  <a:cubicBezTo>
                    <a:pt x="89" y="587"/>
                    <a:pt x="121" y="618"/>
                    <a:pt x="160" y="634"/>
                  </a:cubicBezTo>
                  <a:cubicBezTo>
                    <a:pt x="175" y="643"/>
                    <a:pt x="193" y="647"/>
                    <a:pt x="211" y="649"/>
                  </a:cubicBezTo>
                  <a:cubicBezTo>
                    <a:pt x="217" y="649"/>
                    <a:pt x="224" y="650"/>
                    <a:pt x="231" y="650"/>
                  </a:cubicBezTo>
                  <a:cubicBezTo>
                    <a:pt x="276" y="650"/>
                    <a:pt x="334" y="633"/>
                    <a:pt x="392" y="566"/>
                  </a:cubicBezTo>
                  <a:cubicBezTo>
                    <a:pt x="445" y="525"/>
                    <a:pt x="479" y="469"/>
                    <a:pt x="500" y="430"/>
                  </a:cubicBezTo>
                  <a:lnTo>
                    <a:pt x="503" y="422"/>
                  </a:lnTo>
                  <a:lnTo>
                    <a:pt x="549" y="382"/>
                  </a:lnTo>
                  <a:cubicBezTo>
                    <a:pt x="578" y="359"/>
                    <a:pt x="615" y="325"/>
                    <a:pt x="640" y="276"/>
                  </a:cubicBezTo>
                  <a:cubicBezTo>
                    <a:pt x="677" y="201"/>
                    <a:pt x="666" y="112"/>
                    <a:pt x="613" y="56"/>
                  </a:cubicBezTo>
                  <a:cubicBezTo>
                    <a:pt x="578" y="19"/>
                    <a:pt x="531"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165;p69"/>
            <p:cNvSpPr/>
            <p:nvPr/>
          </p:nvSpPr>
          <p:spPr>
            <a:xfrm>
              <a:off x="6027407" y="3329204"/>
              <a:ext cx="28343" cy="28675"/>
            </a:xfrm>
            <a:custGeom>
              <a:avLst/>
              <a:gdLst/>
              <a:ahLst/>
              <a:cxnLst/>
              <a:rect l="l" t="t" r="r" b="b"/>
              <a:pathLst>
                <a:path w="683" h="691" extrusionOk="0">
                  <a:moveTo>
                    <a:pt x="463" y="1"/>
                  </a:moveTo>
                  <a:cubicBezTo>
                    <a:pt x="447" y="1"/>
                    <a:pt x="430" y="3"/>
                    <a:pt x="414" y="6"/>
                  </a:cubicBezTo>
                  <a:cubicBezTo>
                    <a:pt x="410" y="7"/>
                    <a:pt x="408" y="7"/>
                    <a:pt x="404" y="8"/>
                  </a:cubicBezTo>
                  <a:cubicBezTo>
                    <a:pt x="393" y="6"/>
                    <a:pt x="382" y="5"/>
                    <a:pt x="371" y="5"/>
                  </a:cubicBezTo>
                  <a:cubicBezTo>
                    <a:pt x="364" y="5"/>
                    <a:pt x="356" y="5"/>
                    <a:pt x="348" y="6"/>
                  </a:cubicBezTo>
                  <a:cubicBezTo>
                    <a:pt x="308" y="11"/>
                    <a:pt x="269" y="29"/>
                    <a:pt x="235" y="56"/>
                  </a:cubicBezTo>
                  <a:cubicBezTo>
                    <a:pt x="174" y="74"/>
                    <a:pt x="117" y="112"/>
                    <a:pt x="75" y="167"/>
                  </a:cubicBezTo>
                  <a:cubicBezTo>
                    <a:pt x="16" y="241"/>
                    <a:pt x="1" y="331"/>
                    <a:pt x="30" y="404"/>
                  </a:cubicBezTo>
                  <a:cubicBezTo>
                    <a:pt x="30" y="441"/>
                    <a:pt x="38" y="478"/>
                    <a:pt x="53" y="511"/>
                  </a:cubicBezTo>
                  <a:cubicBezTo>
                    <a:pt x="52" y="527"/>
                    <a:pt x="53" y="543"/>
                    <a:pt x="58" y="560"/>
                  </a:cubicBezTo>
                  <a:cubicBezTo>
                    <a:pt x="66" y="600"/>
                    <a:pt x="91" y="633"/>
                    <a:pt x="126" y="653"/>
                  </a:cubicBezTo>
                  <a:cubicBezTo>
                    <a:pt x="130" y="657"/>
                    <a:pt x="135" y="661"/>
                    <a:pt x="140" y="663"/>
                  </a:cubicBezTo>
                  <a:cubicBezTo>
                    <a:pt x="152" y="668"/>
                    <a:pt x="167" y="673"/>
                    <a:pt x="183" y="674"/>
                  </a:cubicBezTo>
                  <a:cubicBezTo>
                    <a:pt x="202" y="685"/>
                    <a:pt x="223" y="691"/>
                    <a:pt x="244" y="691"/>
                  </a:cubicBezTo>
                  <a:cubicBezTo>
                    <a:pt x="264" y="691"/>
                    <a:pt x="283" y="686"/>
                    <a:pt x="300" y="676"/>
                  </a:cubicBezTo>
                  <a:cubicBezTo>
                    <a:pt x="317" y="666"/>
                    <a:pt x="336" y="653"/>
                    <a:pt x="352" y="642"/>
                  </a:cubicBezTo>
                  <a:cubicBezTo>
                    <a:pt x="374" y="637"/>
                    <a:pt x="393" y="626"/>
                    <a:pt x="410" y="609"/>
                  </a:cubicBezTo>
                  <a:lnTo>
                    <a:pt x="430" y="589"/>
                  </a:lnTo>
                  <a:cubicBezTo>
                    <a:pt x="472" y="565"/>
                    <a:pt x="509" y="532"/>
                    <a:pt x="538" y="494"/>
                  </a:cubicBezTo>
                  <a:cubicBezTo>
                    <a:pt x="550" y="477"/>
                    <a:pt x="563" y="458"/>
                    <a:pt x="573" y="439"/>
                  </a:cubicBezTo>
                  <a:cubicBezTo>
                    <a:pt x="594" y="415"/>
                    <a:pt x="605" y="384"/>
                    <a:pt x="602" y="354"/>
                  </a:cubicBezTo>
                  <a:lnTo>
                    <a:pt x="610" y="338"/>
                  </a:lnTo>
                  <a:cubicBezTo>
                    <a:pt x="615" y="329"/>
                    <a:pt x="619" y="321"/>
                    <a:pt x="624" y="310"/>
                  </a:cubicBezTo>
                  <a:cubicBezTo>
                    <a:pt x="682" y="185"/>
                    <a:pt x="642" y="106"/>
                    <a:pt x="614" y="70"/>
                  </a:cubicBezTo>
                  <a:cubicBezTo>
                    <a:pt x="578" y="26"/>
                    <a:pt x="522"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166;p69"/>
            <p:cNvSpPr/>
            <p:nvPr/>
          </p:nvSpPr>
          <p:spPr>
            <a:xfrm>
              <a:off x="6236845" y="3180062"/>
              <a:ext cx="24857" cy="22824"/>
            </a:xfrm>
            <a:custGeom>
              <a:avLst/>
              <a:gdLst/>
              <a:ahLst/>
              <a:cxnLst/>
              <a:rect l="l" t="t" r="r" b="b"/>
              <a:pathLst>
                <a:path w="599" h="550" extrusionOk="0">
                  <a:moveTo>
                    <a:pt x="390" y="0"/>
                  </a:moveTo>
                  <a:cubicBezTo>
                    <a:pt x="357" y="0"/>
                    <a:pt x="318" y="8"/>
                    <a:pt x="274" y="29"/>
                  </a:cubicBezTo>
                  <a:cubicBezTo>
                    <a:pt x="221" y="43"/>
                    <a:pt x="175" y="73"/>
                    <a:pt x="144" y="115"/>
                  </a:cubicBezTo>
                  <a:cubicBezTo>
                    <a:pt x="110" y="143"/>
                    <a:pt x="77" y="179"/>
                    <a:pt x="52" y="225"/>
                  </a:cubicBezTo>
                  <a:cubicBezTo>
                    <a:pt x="0" y="325"/>
                    <a:pt x="22" y="444"/>
                    <a:pt x="104" y="507"/>
                  </a:cubicBezTo>
                  <a:cubicBezTo>
                    <a:pt x="115" y="516"/>
                    <a:pt x="129" y="525"/>
                    <a:pt x="145" y="531"/>
                  </a:cubicBezTo>
                  <a:cubicBezTo>
                    <a:pt x="172" y="544"/>
                    <a:pt x="202" y="550"/>
                    <a:pt x="232" y="550"/>
                  </a:cubicBezTo>
                  <a:cubicBezTo>
                    <a:pt x="253" y="550"/>
                    <a:pt x="274" y="547"/>
                    <a:pt x="295" y="542"/>
                  </a:cubicBezTo>
                  <a:cubicBezTo>
                    <a:pt x="298" y="542"/>
                    <a:pt x="301" y="542"/>
                    <a:pt x="304" y="542"/>
                  </a:cubicBezTo>
                  <a:cubicBezTo>
                    <a:pt x="403" y="542"/>
                    <a:pt x="498" y="489"/>
                    <a:pt x="547" y="406"/>
                  </a:cubicBezTo>
                  <a:cubicBezTo>
                    <a:pt x="572" y="360"/>
                    <a:pt x="584" y="310"/>
                    <a:pt x="582" y="261"/>
                  </a:cubicBezTo>
                  <a:cubicBezTo>
                    <a:pt x="598" y="184"/>
                    <a:pt x="582" y="98"/>
                    <a:pt x="515" y="45"/>
                  </a:cubicBezTo>
                  <a:cubicBezTo>
                    <a:pt x="489" y="23"/>
                    <a:pt x="447" y="0"/>
                    <a:pt x="39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167;p69"/>
            <p:cNvSpPr/>
            <p:nvPr/>
          </p:nvSpPr>
          <p:spPr>
            <a:xfrm>
              <a:off x="6235517" y="3255131"/>
              <a:ext cx="22367" cy="25064"/>
            </a:xfrm>
            <a:custGeom>
              <a:avLst/>
              <a:gdLst/>
              <a:ahLst/>
              <a:cxnLst/>
              <a:rect l="l" t="t" r="r" b="b"/>
              <a:pathLst>
                <a:path w="539" h="604" extrusionOk="0">
                  <a:moveTo>
                    <a:pt x="303" y="1"/>
                  </a:moveTo>
                  <a:cubicBezTo>
                    <a:pt x="254" y="1"/>
                    <a:pt x="191" y="20"/>
                    <a:pt x="129" y="92"/>
                  </a:cubicBezTo>
                  <a:cubicBezTo>
                    <a:pt x="87" y="125"/>
                    <a:pt x="57" y="173"/>
                    <a:pt x="46" y="223"/>
                  </a:cubicBezTo>
                  <a:cubicBezTo>
                    <a:pt x="26" y="262"/>
                    <a:pt x="10" y="308"/>
                    <a:pt x="7" y="360"/>
                  </a:cubicBezTo>
                  <a:cubicBezTo>
                    <a:pt x="1" y="473"/>
                    <a:pt x="69" y="572"/>
                    <a:pt x="167" y="598"/>
                  </a:cubicBezTo>
                  <a:cubicBezTo>
                    <a:pt x="183" y="601"/>
                    <a:pt x="198" y="603"/>
                    <a:pt x="216" y="603"/>
                  </a:cubicBezTo>
                  <a:cubicBezTo>
                    <a:pt x="265" y="603"/>
                    <a:pt x="315" y="586"/>
                    <a:pt x="357" y="552"/>
                  </a:cubicBezTo>
                  <a:cubicBezTo>
                    <a:pt x="451" y="513"/>
                    <a:pt x="521" y="426"/>
                    <a:pt x="532" y="325"/>
                  </a:cubicBezTo>
                  <a:cubicBezTo>
                    <a:pt x="538" y="273"/>
                    <a:pt x="528" y="223"/>
                    <a:pt x="506" y="178"/>
                  </a:cubicBezTo>
                  <a:cubicBezTo>
                    <a:pt x="489" y="101"/>
                    <a:pt x="440" y="30"/>
                    <a:pt x="356" y="8"/>
                  </a:cubicBezTo>
                  <a:cubicBezTo>
                    <a:pt x="341" y="4"/>
                    <a:pt x="323"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168;p69"/>
            <p:cNvSpPr/>
            <p:nvPr/>
          </p:nvSpPr>
          <p:spPr>
            <a:xfrm>
              <a:off x="6127997" y="3376013"/>
              <a:ext cx="22699" cy="30169"/>
            </a:xfrm>
            <a:custGeom>
              <a:avLst/>
              <a:gdLst/>
              <a:ahLst/>
              <a:cxnLst/>
              <a:rect l="l" t="t" r="r" b="b"/>
              <a:pathLst>
                <a:path w="547" h="727" extrusionOk="0">
                  <a:moveTo>
                    <a:pt x="362" y="1"/>
                  </a:moveTo>
                  <a:cubicBezTo>
                    <a:pt x="301" y="1"/>
                    <a:pt x="238" y="33"/>
                    <a:pt x="186" y="94"/>
                  </a:cubicBezTo>
                  <a:cubicBezTo>
                    <a:pt x="176" y="106"/>
                    <a:pt x="166" y="118"/>
                    <a:pt x="156" y="131"/>
                  </a:cubicBezTo>
                  <a:cubicBezTo>
                    <a:pt x="145" y="139"/>
                    <a:pt x="134" y="148"/>
                    <a:pt x="122" y="158"/>
                  </a:cubicBezTo>
                  <a:cubicBezTo>
                    <a:pt x="76" y="204"/>
                    <a:pt x="55" y="259"/>
                    <a:pt x="40" y="298"/>
                  </a:cubicBezTo>
                  <a:cubicBezTo>
                    <a:pt x="21" y="345"/>
                    <a:pt x="1" y="404"/>
                    <a:pt x="1" y="470"/>
                  </a:cubicBezTo>
                  <a:cubicBezTo>
                    <a:pt x="2" y="564"/>
                    <a:pt x="53" y="648"/>
                    <a:pt x="131" y="684"/>
                  </a:cubicBezTo>
                  <a:cubicBezTo>
                    <a:pt x="166" y="713"/>
                    <a:pt x="207" y="726"/>
                    <a:pt x="249" y="726"/>
                  </a:cubicBezTo>
                  <a:cubicBezTo>
                    <a:pt x="268" y="726"/>
                    <a:pt x="284" y="724"/>
                    <a:pt x="303" y="719"/>
                  </a:cubicBezTo>
                  <a:cubicBezTo>
                    <a:pt x="347" y="704"/>
                    <a:pt x="404" y="667"/>
                    <a:pt x="434" y="570"/>
                  </a:cubicBezTo>
                  <a:cubicBezTo>
                    <a:pt x="465" y="512"/>
                    <a:pt x="475" y="447"/>
                    <a:pt x="478" y="401"/>
                  </a:cubicBezTo>
                  <a:lnTo>
                    <a:pt x="478" y="393"/>
                  </a:lnTo>
                  <a:lnTo>
                    <a:pt x="505" y="338"/>
                  </a:lnTo>
                  <a:cubicBezTo>
                    <a:pt x="520" y="304"/>
                    <a:pt x="542" y="259"/>
                    <a:pt x="545" y="204"/>
                  </a:cubicBezTo>
                  <a:cubicBezTo>
                    <a:pt x="547" y="120"/>
                    <a:pt x="502" y="44"/>
                    <a:pt x="429" y="14"/>
                  </a:cubicBezTo>
                  <a:cubicBezTo>
                    <a:pt x="408" y="5"/>
                    <a:pt x="385"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169;p69"/>
            <p:cNvSpPr/>
            <p:nvPr/>
          </p:nvSpPr>
          <p:spPr>
            <a:xfrm>
              <a:off x="6196634" y="3301525"/>
              <a:ext cx="29422" cy="28301"/>
            </a:xfrm>
            <a:custGeom>
              <a:avLst/>
              <a:gdLst/>
              <a:ahLst/>
              <a:cxnLst/>
              <a:rect l="l" t="t" r="r" b="b"/>
              <a:pathLst>
                <a:path w="709" h="682" extrusionOk="0">
                  <a:moveTo>
                    <a:pt x="445" y="1"/>
                  </a:moveTo>
                  <a:cubicBezTo>
                    <a:pt x="408" y="1"/>
                    <a:pt x="370" y="8"/>
                    <a:pt x="335" y="21"/>
                  </a:cubicBezTo>
                  <a:cubicBezTo>
                    <a:pt x="274" y="29"/>
                    <a:pt x="213" y="61"/>
                    <a:pt x="164" y="115"/>
                  </a:cubicBezTo>
                  <a:cubicBezTo>
                    <a:pt x="134" y="148"/>
                    <a:pt x="107" y="187"/>
                    <a:pt x="89" y="231"/>
                  </a:cubicBezTo>
                  <a:cubicBezTo>
                    <a:pt x="74" y="256"/>
                    <a:pt x="62" y="282"/>
                    <a:pt x="51" y="307"/>
                  </a:cubicBezTo>
                  <a:cubicBezTo>
                    <a:pt x="1" y="428"/>
                    <a:pt x="15" y="587"/>
                    <a:pt x="139" y="655"/>
                  </a:cubicBezTo>
                  <a:cubicBezTo>
                    <a:pt x="143" y="658"/>
                    <a:pt x="148" y="660"/>
                    <a:pt x="153" y="663"/>
                  </a:cubicBezTo>
                  <a:cubicBezTo>
                    <a:pt x="181" y="675"/>
                    <a:pt x="212" y="682"/>
                    <a:pt x="243" y="682"/>
                  </a:cubicBezTo>
                  <a:cubicBezTo>
                    <a:pt x="294" y="682"/>
                    <a:pt x="347" y="665"/>
                    <a:pt x="392" y="632"/>
                  </a:cubicBezTo>
                  <a:cubicBezTo>
                    <a:pt x="409" y="620"/>
                    <a:pt x="424" y="606"/>
                    <a:pt x="438" y="593"/>
                  </a:cubicBezTo>
                  <a:cubicBezTo>
                    <a:pt x="469" y="583"/>
                    <a:pt x="499" y="567"/>
                    <a:pt x="525" y="544"/>
                  </a:cubicBezTo>
                  <a:cubicBezTo>
                    <a:pt x="580" y="496"/>
                    <a:pt x="608" y="433"/>
                    <a:pt x="628" y="387"/>
                  </a:cubicBezTo>
                  <a:cubicBezTo>
                    <a:pt x="650" y="336"/>
                    <a:pt x="709" y="201"/>
                    <a:pt x="628" y="89"/>
                  </a:cubicBezTo>
                  <a:cubicBezTo>
                    <a:pt x="582" y="27"/>
                    <a:pt x="515"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170;p69"/>
            <p:cNvSpPr/>
            <p:nvPr/>
          </p:nvSpPr>
          <p:spPr>
            <a:xfrm>
              <a:off x="6187504" y="3364062"/>
              <a:ext cx="24816" cy="22824"/>
            </a:xfrm>
            <a:custGeom>
              <a:avLst/>
              <a:gdLst/>
              <a:ahLst/>
              <a:cxnLst/>
              <a:rect l="l" t="t" r="r" b="b"/>
              <a:pathLst>
                <a:path w="598" h="550" extrusionOk="0">
                  <a:moveTo>
                    <a:pt x="390" y="0"/>
                  </a:moveTo>
                  <a:cubicBezTo>
                    <a:pt x="356" y="0"/>
                    <a:pt x="318" y="8"/>
                    <a:pt x="273" y="29"/>
                  </a:cubicBezTo>
                  <a:cubicBezTo>
                    <a:pt x="221" y="43"/>
                    <a:pt x="174" y="73"/>
                    <a:pt x="143" y="115"/>
                  </a:cubicBezTo>
                  <a:cubicBezTo>
                    <a:pt x="110" y="142"/>
                    <a:pt x="76" y="178"/>
                    <a:pt x="52" y="225"/>
                  </a:cubicBezTo>
                  <a:cubicBezTo>
                    <a:pt x="0" y="326"/>
                    <a:pt x="23" y="444"/>
                    <a:pt x="103" y="507"/>
                  </a:cubicBezTo>
                  <a:cubicBezTo>
                    <a:pt x="117" y="517"/>
                    <a:pt x="131" y="525"/>
                    <a:pt x="144" y="532"/>
                  </a:cubicBezTo>
                  <a:cubicBezTo>
                    <a:pt x="171" y="544"/>
                    <a:pt x="201" y="550"/>
                    <a:pt x="232" y="550"/>
                  </a:cubicBezTo>
                  <a:cubicBezTo>
                    <a:pt x="253" y="550"/>
                    <a:pt x="274" y="547"/>
                    <a:pt x="296" y="542"/>
                  </a:cubicBezTo>
                  <a:cubicBezTo>
                    <a:pt x="298" y="542"/>
                    <a:pt x="300" y="542"/>
                    <a:pt x="302" y="542"/>
                  </a:cubicBezTo>
                  <a:cubicBezTo>
                    <a:pt x="401" y="542"/>
                    <a:pt x="498" y="490"/>
                    <a:pt x="546" y="405"/>
                  </a:cubicBezTo>
                  <a:cubicBezTo>
                    <a:pt x="572" y="360"/>
                    <a:pt x="585" y="310"/>
                    <a:pt x="581" y="261"/>
                  </a:cubicBezTo>
                  <a:cubicBezTo>
                    <a:pt x="598" y="183"/>
                    <a:pt x="581" y="99"/>
                    <a:pt x="514" y="44"/>
                  </a:cubicBezTo>
                  <a:cubicBezTo>
                    <a:pt x="488" y="23"/>
                    <a:pt x="447"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171;p69"/>
            <p:cNvSpPr/>
            <p:nvPr/>
          </p:nvSpPr>
          <p:spPr>
            <a:xfrm>
              <a:off x="6316312" y="3186079"/>
              <a:ext cx="361194" cy="298741"/>
            </a:xfrm>
            <a:custGeom>
              <a:avLst/>
              <a:gdLst/>
              <a:ahLst/>
              <a:cxnLst/>
              <a:rect l="l" t="t" r="r" b="b"/>
              <a:pathLst>
                <a:path w="8704" h="7199" extrusionOk="0">
                  <a:moveTo>
                    <a:pt x="5055" y="1"/>
                  </a:moveTo>
                  <a:cubicBezTo>
                    <a:pt x="4938" y="1"/>
                    <a:pt x="4876" y="21"/>
                    <a:pt x="4876" y="21"/>
                  </a:cubicBezTo>
                  <a:lnTo>
                    <a:pt x="0" y="1520"/>
                  </a:lnTo>
                  <a:cubicBezTo>
                    <a:pt x="0" y="1520"/>
                    <a:pt x="2979" y="7198"/>
                    <a:pt x="4269" y="7198"/>
                  </a:cubicBezTo>
                  <a:cubicBezTo>
                    <a:pt x="4279" y="7198"/>
                    <a:pt x="4288" y="7198"/>
                    <a:pt x="4298" y="7197"/>
                  </a:cubicBezTo>
                  <a:cubicBezTo>
                    <a:pt x="5686" y="7140"/>
                    <a:pt x="8601" y="4661"/>
                    <a:pt x="8703" y="3950"/>
                  </a:cubicBezTo>
                  <a:cubicBezTo>
                    <a:pt x="6944" y="352"/>
                    <a:pt x="5537" y="1"/>
                    <a:pt x="5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172;p69"/>
            <p:cNvSpPr/>
            <p:nvPr/>
          </p:nvSpPr>
          <p:spPr>
            <a:xfrm>
              <a:off x="6321665" y="3172427"/>
              <a:ext cx="347127" cy="282888"/>
            </a:xfrm>
            <a:custGeom>
              <a:avLst/>
              <a:gdLst/>
              <a:ahLst/>
              <a:cxnLst/>
              <a:rect l="l" t="t" r="r" b="b"/>
              <a:pathLst>
                <a:path w="8365" h="6817" extrusionOk="0">
                  <a:moveTo>
                    <a:pt x="4816" y="1"/>
                  </a:moveTo>
                  <a:cubicBezTo>
                    <a:pt x="4738" y="1"/>
                    <a:pt x="4697" y="11"/>
                    <a:pt x="4697" y="11"/>
                  </a:cubicBezTo>
                  <a:lnTo>
                    <a:pt x="0" y="1435"/>
                  </a:lnTo>
                  <a:cubicBezTo>
                    <a:pt x="0" y="1435"/>
                    <a:pt x="2870" y="6816"/>
                    <a:pt x="4112" y="6816"/>
                  </a:cubicBezTo>
                  <a:cubicBezTo>
                    <a:pt x="4121" y="6816"/>
                    <a:pt x="4131" y="6816"/>
                    <a:pt x="4140" y="6815"/>
                  </a:cubicBezTo>
                  <a:cubicBezTo>
                    <a:pt x="5479" y="6760"/>
                    <a:pt x="8267" y="4510"/>
                    <a:pt x="8364" y="3837"/>
                  </a:cubicBezTo>
                  <a:cubicBezTo>
                    <a:pt x="6600" y="288"/>
                    <a:pt x="5218" y="1"/>
                    <a:pt x="4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173;p69"/>
            <p:cNvSpPr/>
            <p:nvPr/>
          </p:nvSpPr>
          <p:spPr>
            <a:xfrm>
              <a:off x="6551188" y="3225460"/>
              <a:ext cx="22409" cy="25023"/>
            </a:xfrm>
            <a:custGeom>
              <a:avLst/>
              <a:gdLst/>
              <a:ahLst/>
              <a:cxnLst/>
              <a:rect l="l" t="t" r="r" b="b"/>
              <a:pathLst>
                <a:path w="540" h="603" extrusionOk="0">
                  <a:moveTo>
                    <a:pt x="235" y="1"/>
                  </a:moveTo>
                  <a:cubicBezTo>
                    <a:pt x="215" y="1"/>
                    <a:pt x="198" y="4"/>
                    <a:pt x="184" y="8"/>
                  </a:cubicBezTo>
                  <a:cubicBezTo>
                    <a:pt x="99" y="30"/>
                    <a:pt x="51" y="101"/>
                    <a:pt x="34" y="178"/>
                  </a:cubicBezTo>
                  <a:cubicBezTo>
                    <a:pt x="10" y="224"/>
                    <a:pt x="0" y="273"/>
                    <a:pt x="6" y="325"/>
                  </a:cubicBezTo>
                  <a:cubicBezTo>
                    <a:pt x="18" y="426"/>
                    <a:pt x="88" y="513"/>
                    <a:pt x="181" y="551"/>
                  </a:cubicBezTo>
                  <a:cubicBezTo>
                    <a:pt x="224" y="585"/>
                    <a:pt x="273" y="603"/>
                    <a:pt x="324" y="603"/>
                  </a:cubicBezTo>
                  <a:cubicBezTo>
                    <a:pt x="339" y="603"/>
                    <a:pt x="356" y="601"/>
                    <a:pt x="371" y="598"/>
                  </a:cubicBezTo>
                  <a:cubicBezTo>
                    <a:pt x="470" y="572"/>
                    <a:pt x="539" y="473"/>
                    <a:pt x="532" y="360"/>
                  </a:cubicBezTo>
                  <a:cubicBezTo>
                    <a:pt x="530" y="308"/>
                    <a:pt x="513" y="262"/>
                    <a:pt x="494" y="224"/>
                  </a:cubicBezTo>
                  <a:cubicBezTo>
                    <a:pt x="482" y="173"/>
                    <a:pt x="452" y="125"/>
                    <a:pt x="410" y="92"/>
                  </a:cubicBezTo>
                  <a:cubicBezTo>
                    <a:pt x="348" y="20"/>
                    <a:pt x="28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174;p69"/>
            <p:cNvSpPr/>
            <p:nvPr/>
          </p:nvSpPr>
          <p:spPr>
            <a:xfrm>
              <a:off x="6466741" y="3270402"/>
              <a:ext cx="24899" cy="31289"/>
            </a:xfrm>
            <a:custGeom>
              <a:avLst/>
              <a:gdLst/>
              <a:ahLst/>
              <a:cxnLst/>
              <a:rect l="l" t="t" r="r" b="b"/>
              <a:pathLst>
                <a:path w="600" h="754" extrusionOk="0">
                  <a:moveTo>
                    <a:pt x="206" y="0"/>
                  </a:moveTo>
                  <a:cubicBezTo>
                    <a:pt x="177" y="0"/>
                    <a:pt x="149" y="6"/>
                    <a:pt x="123" y="20"/>
                  </a:cubicBezTo>
                  <a:cubicBezTo>
                    <a:pt x="82" y="40"/>
                    <a:pt x="14" y="97"/>
                    <a:pt x="16" y="234"/>
                  </a:cubicBezTo>
                  <a:cubicBezTo>
                    <a:pt x="16" y="244"/>
                    <a:pt x="16" y="255"/>
                    <a:pt x="17" y="265"/>
                  </a:cubicBezTo>
                  <a:lnTo>
                    <a:pt x="17" y="281"/>
                  </a:lnTo>
                  <a:cubicBezTo>
                    <a:pt x="5" y="310"/>
                    <a:pt x="1" y="342"/>
                    <a:pt x="11" y="372"/>
                  </a:cubicBezTo>
                  <a:cubicBezTo>
                    <a:pt x="12" y="395"/>
                    <a:pt x="15" y="416"/>
                    <a:pt x="20" y="437"/>
                  </a:cubicBezTo>
                  <a:cubicBezTo>
                    <a:pt x="32" y="483"/>
                    <a:pt x="52" y="529"/>
                    <a:pt x="81" y="568"/>
                  </a:cubicBezTo>
                  <a:lnTo>
                    <a:pt x="90" y="594"/>
                  </a:lnTo>
                  <a:cubicBezTo>
                    <a:pt x="98" y="615"/>
                    <a:pt x="112" y="635"/>
                    <a:pt x="130" y="647"/>
                  </a:cubicBezTo>
                  <a:cubicBezTo>
                    <a:pt x="140" y="666"/>
                    <a:pt x="152" y="682"/>
                    <a:pt x="165" y="699"/>
                  </a:cubicBezTo>
                  <a:cubicBezTo>
                    <a:pt x="187" y="729"/>
                    <a:pt x="222" y="746"/>
                    <a:pt x="258" y="746"/>
                  </a:cubicBezTo>
                  <a:cubicBezTo>
                    <a:pt x="262" y="746"/>
                    <a:pt x="267" y="746"/>
                    <a:pt x="271" y="745"/>
                  </a:cubicBezTo>
                  <a:cubicBezTo>
                    <a:pt x="287" y="750"/>
                    <a:pt x="302" y="751"/>
                    <a:pt x="315" y="751"/>
                  </a:cubicBezTo>
                  <a:cubicBezTo>
                    <a:pt x="322" y="751"/>
                    <a:pt x="327" y="751"/>
                    <a:pt x="334" y="753"/>
                  </a:cubicBezTo>
                  <a:cubicBezTo>
                    <a:pt x="373" y="748"/>
                    <a:pt x="409" y="728"/>
                    <a:pt x="434" y="695"/>
                  </a:cubicBezTo>
                  <a:cubicBezTo>
                    <a:pt x="444" y="681"/>
                    <a:pt x="452" y="667"/>
                    <a:pt x="457" y="651"/>
                  </a:cubicBezTo>
                  <a:cubicBezTo>
                    <a:pt x="484" y="627"/>
                    <a:pt x="506" y="597"/>
                    <a:pt x="521" y="563"/>
                  </a:cubicBezTo>
                  <a:cubicBezTo>
                    <a:pt x="579" y="507"/>
                    <a:pt x="600" y="418"/>
                    <a:pt x="577" y="327"/>
                  </a:cubicBezTo>
                  <a:cubicBezTo>
                    <a:pt x="558" y="260"/>
                    <a:pt x="522" y="202"/>
                    <a:pt x="475" y="161"/>
                  </a:cubicBezTo>
                  <a:cubicBezTo>
                    <a:pt x="454" y="122"/>
                    <a:pt x="426" y="90"/>
                    <a:pt x="391" y="69"/>
                  </a:cubicBezTo>
                  <a:cubicBezTo>
                    <a:pt x="375" y="59"/>
                    <a:pt x="357" y="53"/>
                    <a:pt x="340" y="49"/>
                  </a:cubicBezTo>
                  <a:cubicBezTo>
                    <a:pt x="337" y="45"/>
                    <a:pt x="335" y="44"/>
                    <a:pt x="332" y="42"/>
                  </a:cubicBezTo>
                  <a:cubicBezTo>
                    <a:pt x="294" y="14"/>
                    <a:pt x="249"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175;p69"/>
            <p:cNvSpPr/>
            <p:nvPr/>
          </p:nvSpPr>
          <p:spPr>
            <a:xfrm>
              <a:off x="6544673" y="3298745"/>
              <a:ext cx="23405" cy="30957"/>
            </a:xfrm>
            <a:custGeom>
              <a:avLst/>
              <a:gdLst/>
              <a:ahLst/>
              <a:cxnLst/>
              <a:rect l="l" t="t" r="r" b="b"/>
              <a:pathLst>
                <a:path w="564" h="746" extrusionOk="0">
                  <a:moveTo>
                    <a:pt x="227" y="0"/>
                  </a:moveTo>
                  <a:cubicBezTo>
                    <a:pt x="192" y="0"/>
                    <a:pt x="156" y="9"/>
                    <a:pt x="122" y="29"/>
                  </a:cubicBezTo>
                  <a:cubicBezTo>
                    <a:pt x="2" y="98"/>
                    <a:pt x="1" y="246"/>
                    <a:pt x="1" y="300"/>
                  </a:cubicBezTo>
                  <a:cubicBezTo>
                    <a:pt x="0" y="350"/>
                    <a:pt x="0" y="419"/>
                    <a:pt x="31" y="485"/>
                  </a:cubicBezTo>
                  <a:cubicBezTo>
                    <a:pt x="45" y="516"/>
                    <a:pt x="65" y="542"/>
                    <a:pt x="90" y="565"/>
                  </a:cubicBezTo>
                  <a:cubicBezTo>
                    <a:pt x="96" y="583"/>
                    <a:pt x="106" y="600"/>
                    <a:pt x="116" y="619"/>
                  </a:cubicBezTo>
                  <a:cubicBezTo>
                    <a:pt x="161" y="696"/>
                    <a:pt x="241" y="743"/>
                    <a:pt x="322" y="743"/>
                  </a:cubicBezTo>
                  <a:cubicBezTo>
                    <a:pt x="328" y="743"/>
                    <a:pt x="333" y="743"/>
                    <a:pt x="342" y="745"/>
                  </a:cubicBezTo>
                  <a:cubicBezTo>
                    <a:pt x="482" y="732"/>
                    <a:pt x="559" y="594"/>
                    <a:pt x="563" y="463"/>
                  </a:cubicBezTo>
                  <a:cubicBezTo>
                    <a:pt x="563" y="433"/>
                    <a:pt x="562" y="405"/>
                    <a:pt x="558" y="376"/>
                  </a:cubicBezTo>
                  <a:cubicBezTo>
                    <a:pt x="559" y="330"/>
                    <a:pt x="552" y="283"/>
                    <a:pt x="537" y="241"/>
                  </a:cubicBezTo>
                  <a:cubicBezTo>
                    <a:pt x="513" y="171"/>
                    <a:pt x="471" y="118"/>
                    <a:pt x="419" y="86"/>
                  </a:cubicBezTo>
                  <a:cubicBezTo>
                    <a:pt x="365" y="35"/>
                    <a:pt x="29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176;p69"/>
            <p:cNvSpPr/>
            <p:nvPr/>
          </p:nvSpPr>
          <p:spPr>
            <a:xfrm>
              <a:off x="6488070" y="3327254"/>
              <a:ext cx="22409" cy="25023"/>
            </a:xfrm>
            <a:custGeom>
              <a:avLst/>
              <a:gdLst/>
              <a:ahLst/>
              <a:cxnLst/>
              <a:rect l="l" t="t" r="r" b="b"/>
              <a:pathLst>
                <a:path w="540" h="603" extrusionOk="0">
                  <a:moveTo>
                    <a:pt x="236" y="1"/>
                  </a:moveTo>
                  <a:cubicBezTo>
                    <a:pt x="216" y="1"/>
                    <a:pt x="199" y="4"/>
                    <a:pt x="184" y="8"/>
                  </a:cubicBezTo>
                  <a:cubicBezTo>
                    <a:pt x="100" y="30"/>
                    <a:pt x="51" y="101"/>
                    <a:pt x="35" y="178"/>
                  </a:cubicBezTo>
                  <a:cubicBezTo>
                    <a:pt x="11" y="223"/>
                    <a:pt x="1" y="273"/>
                    <a:pt x="7" y="324"/>
                  </a:cubicBezTo>
                  <a:cubicBezTo>
                    <a:pt x="17" y="425"/>
                    <a:pt x="88" y="513"/>
                    <a:pt x="181" y="551"/>
                  </a:cubicBezTo>
                  <a:cubicBezTo>
                    <a:pt x="224" y="585"/>
                    <a:pt x="273" y="603"/>
                    <a:pt x="324" y="603"/>
                  </a:cubicBezTo>
                  <a:cubicBezTo>
                    <a:pt x="340" y="603"/>
                    <a:pt x="356" y="601"/>
                    <a:pt x="372" y="597"/>
                  </a:cubicBezTo>
                  <a:cubicBezTo>
                    <a:pt x="471" y="572"/>
                    <a:pt x="540" y="473"/>
                    <a:pt x="533" y="359"/>
                  </a:cubicBezTo>
                  <a:cubicBezTo>
                    <a:pt x="531" y="308"/>
                    <a:pt x="514" y="261"/>
                    <a:pt x="495" y="223"/>
                  </a:cubicBezTo>
                  <a:cubicBezTo>
                    <a:pt x="483" y="173"/>
                    <a:pt x="453" y="125"/>
                    <a:pt x="411" y="91"/>
                  </a:cubicBezTo>
                  <a:cubicBezTo>
                    <a:pt x="349" y="20"/>
                    <a:pt x="285"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177;p69"/>
            <p:cNvSpPr/>
            <p:nvPr/>
          </p:nvSpPr>
          <p:spPr>
            <a:xfrm>
              <a:off x="6545213" y="3352484"/>
              <a:ext cx="22741" cy="20624"/>
            </a:xfrm>
            <a:custGeom>
              <a:avLst/>
              <a:gdLst/>
              <a:ahLst/>
              <a:cxnLst/>
              <a:rect l="l" t="t" r="r" b="b"/>
              <a:pathLst>
                <a:path w="548" h="497" extrusionOk="0">
                  <a:moveTo>
                    <a:pt x="185" y="1"/>
                  </a:moveTo>
                  <a:cubicBezTo>
                    <a:pt x="163" y="1"/>
                    <a:pt x="140" y="4"/>
                    <a:pt x="118" y="10"/>
                  </a:cubicBezTo>
                  <a:cubicBezTo>
                    <a:pt x="46" y="30"/>
                    <a:pt x="1" y="82"/>
                    <a:pt x="4" y="139"/>
                  </a:cubicBezTo>
                  <a:cubicBezTo>
                    <a:pt x="6" y="178"/>
                    <a:pt x="29" y="209"/>
                    <a:pt x="44" y="231"/>
                  </a:cubicBezTo>
                  <a:lnTo>
                    <a:pt x="71" y="268"/>
                  </a:lnTo>
                  <a:lnTo>
                    <a:pt x="71" y="274"/>
                  </a:lnTo>
                  <a:cubicBezTo>
                    <a:pt x="73" y="305"/>
                    <a:pt x="82" y="348"/>
                    <a:pt x="114" y="389"/>
                  </a:cubicBezTo>
                  <a:cubicBezTo>
                    <a:pt x="144" y="456"/>
                    <a:pt x="201" y="481"/>
                    <a:pt x="246" y="490"/>
                  </a:cubicBezTo>
                  <a:cubicBezTo>
                    <a:pt x="264" y="494"/>
                    <a:pt x="281" y="496"/>
                    <a:pt x="299" y="496"/>
                  </a:cubicBezTo>
                  <a:cubicBezTo>
                    <a:pt x="340" y="496"/>
                    <a:pt x="382" y="486"/>
                    <a:pt x="417" y="468"/>
                  </a:cubicBezTo>
                  <a:cubicBezTo>
                    <a:pt x="494" y="443"/>
                    <a:pt x="546" y="386"/>
                    <a:pt x="547" y="322"/>
                  </a:cubicBezTo>
                  <a:cubicBezTo>
                    <a:pt x="547" y="276"/>
                    <a:pt x="526" y="237"/>
                    <a:pt x="509" y="205"/>
                  </a:cubicBezTo>
                  <a:cubicBezTo>
                    <a:pt x="493" y="178"/>
                    <a:pt x="473" y="140"/>
                    <a:pt x="426" y="109"/>
                  </a:cubicBezTo>
                  <a:cubicBezTo>
                    <a:pt x="414" y="102"/>
                    <a:pt x="403" y="96"/>
                    <a:pt x="391" y="90"/>
                  </a:cubicBezTo>
                  <a:cubicBezTo>
                    <a:pt x="382" y="81"/>
                    <a:pt x="372" y="72"/>
                    <a:pt x="362" y="65"/>
                  </a:cubicBezTo>
                  <a:cubicBezTo>
                    <a:pt x="309" y="2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178;p69"/>
            <p:cNvSpPr/>
            <p:nvPr/>
          </p:nvSpPr>
          <p:spPr>
            <a:xfrm>
              <a:off x="6506537" y="3168277"/>
              <a:ext cx="29463" cy="28301"/>
            </a:xfrm>
            <a:custGeom>
              <a:avLst/>
              <a:gdLst/>
              <a:ahLst/>
              <a:cxnLst/>
              <a:rect l="l" t="t" r="r" b="b"/>
              <a:pathLst>
                <a:path w="710" h="682" extrusionOk="0">
                  <a:moveTo>
                    <a:pt x="265" y="1"/>
                  </a:moveTo>
                  <a:cubicBezTo>
                    <a:pt x="195" y="1"/>
                    <a:pt x="127" y="27"/>
                    <a:pt x="82" y="89"/>
                  </a:cubicBezTo>
                  <a:cubicBezTo>
                    <a:pt x="0" y="201"/>
                    <a:pt x="60" y="335"/>
                    <a:pt x="82" y="387"/>
                  </a:cubicBezTo>
                  <a:cubicBezTo>
                    <a:pt x="102" y="433"/>
                    <a:pt x="129" y="496"/>
                    <a:pt x="185" y="543"/>
                  </a:cubicBezTo>
                  <a:cubicBezTo>
                    <a:pt x="211" y="567"/>
                    <a:pt x="241" y="582"/>
                    <a:pt x="272" y="593"/>
                  </a:cubicBezTo>
                  <a:cubicBezTo>
                    <a:pt x="286" y="605"/>
                    <a:pt x="301" y="619"/>
                    <a:pt x="318" y="631"/>
                  </a:cubicBezTo>
                  <a:cubicBezTo>
                    <a:pt x="363" y="664"/>
                    <a:pt x="415" y="681"/>
                    <a:pt x="466" y="681"/>
                  </a:cubicBezTo>
                  <a:cubicBezTo>
                    <a:pt x="498" y="681"/>
                    <a:pt x="528" y="675"/>
                    <a:pt x="557" y="662"/>
                  </a:cubicBezTo>
                  <a:cubicBezTo>
                    <a:pt x="562" y="660"/>
                    <a:pt x="567" y="657"/>
                    <a:pt x="571" y="654"/>
                  </a:cubicBezTo>
                  <a:cubicBezTo>
                    <a:pt x="695" y="586"/>
                    <a:pt x="709" y="428"/>
                    <a:pt x="659" y="306"/>
                  </a:cubicBezTo>
                  <a:cubicBezTo>
                    <a:pt x="648" y="280"/>
                    <a:pt x="636" y="255"/>
                    <a:pt x="621" y="231"/>
                  </a:cubicBezTo>
                  <a:cubicBezTo>
                    <a:pt x="603" y="187"/>
                    <a:pt x="576" y="146"/>
                    <a:pt x="546" y="114"/>
                  </a:cubicBezTo>
                  <a:cubicBezTo>
                    <a:pt x="497" y="61"/>
                    <a:pt x="436" y="28"/>
                    <a:pt x="375" y="21"/>
                  </a:cubicBezTo>
                  <a:cubicBezTo>
                    <a:pt x="340" y="8"/>
                    <a:pt x="30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179;p69"/>
            <p:cNvSpPr/>
            <p:nvPr/>
          </p:nvSpPr>
          <p:spPr>
            <a:xfrm>
              <a:off x="6513882" y="3255588"/>
              <a:ext cx="24857" cy="22824"/>
            </a:xfrm>
            <a:custGeom>
              <a:avLst/>
              <a:gdLst/>
              <a:ahLst/>
              <a:cxnLst/>
              <a:rect l="l" t="t" r="r" b="b"/>
              <a:pathLst>
                <a:path w="599" h="550" extrusionOk="0">
                  <a:moveTo>
                    <a:pt x="208" y="0"/>
                  </a:moveTo>
                  <a:cubicBezTo>
                    <a:pt x="151" y="0"/>
                    <a:pt x="110" y="23"/>
                    <a:pt x="84" y="45"/>
                  </a:cubicBezTo>
                  <a:cubicBezTo>
                    <a:pt x="17" y="98"/>
                    <a:pt x="0" y="184"/>
                    <a:pt x="17" y="261"/>
                  </a:cubicBezTo>
                  <a:cubicBezTo>
                    <a:pt x="14" y="310"/>
                    <a:pt x="26" y="360"/>
                    <a:pt x="52" y="406"/>
                  </a:cubicBezTo>
                  <a:cubicBezTo>
                    <a:pt x="100" y="489"/>
                    <a:pt x="196" y="542"/>
                    <a:pt x="294" y="542"/>
                  </a:cubicBezTo>
                  <a:cubicBezTo>
                    <a:pt x="297" y="542"/>
                    <a:pt x="300" y="542"/>
                    <a:pt x="302" y="542"/>
                  </a:cubicBezTo>
                  <a:cubicBezTo>
                    <a:pt x="324" y="547"/>
                    <a:pt x="345" y="550"/>
                    <a:pt x="366" y="550"/>
                  </a:cubicBezTo>
                  <a:cubicBezTo>
                    <a:pt x="397" y="550"/>
                    <a:pt x="427" y="544"/>
                    <a:pt x="454" y="531"/>
                  </a:cubicBezTo>
                  <a:cubicBezTo>
                    <a:pt x="469" y="525"/>
                    <a:pt x="483" y="516"/>
                    <a:pt x="495" y="508"/>
                  </a:cubicBezTo>
                  <a:cubicBezTo>
                    <a:pt x="575" y="444"/>
                    <a:pt x="598" y="325"/>
                    <a:pt x="547" y="225"/>
                  </a:cubicBezTo>
                  <a:cubicBezTo>
                    <a:pt x="522" y="179"/>
                    <a:pt x="488" y="143"/>
                    <a:pt x="455" y="116"/>
                  </a:cubicBezTo>
                  <a:cubicBezTo>
                    <a:pt x="424" y="73"/>
                    <a:pt x="378" y="43"/>
                    <a:pt x="325" y="29"/>
                  </a:cubicBezTo>
                  <a:cubicBezTo>
                    <a:pt x="280" y="8"/>
                    <a:pt x="241"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180;p69"/>
            <p:cNvSpPr/>
            <p:nvPr/>
          </p:nvSpPr>
          <p:spPr>
            <a:xfrm>
              <a:off x="6633021" y="3308289"/>
              <a:ext cx="23405" cy="30957"/>
            </a:xfrm>
            <a:custGeom>
              <a:avLst/>
              <a:gdLst/>
              <a:ahLst/>
              <a:cxnLst/>
              <a:rect l="l" t="t" r="r" b="b"/>
              <a:pathLst>
                <a:path w="564" h="746" extrusionOk="0">
                  <a:moveTo>
                    <a:pt x="227" y="1"/>
                  </a:moveTo>
                  <a:cubicBezTo>
                    <a:pt x="192" y="1"/>
                    <a:pt x="157" y="9"/>
                    <a:pt x="123" y="29"/>
                  </a:cubicBezTo>
                  <a:cubicBezTo>
                    <a:pt x="3" y="99"/>
                    <a:pt x="2" y="245"/>
                    <a:pt x="2" y="301"/>
                  </a:cubicBezTo>
                  <a:cubicBezTo>
                    <a:pt x="1" y="351"/>
                    <a:pt x="1" y="420"/>
                    <a:pt x="31" y="486"/>
                  </a:cubicBezTo>
                  <a:cubicBezTo>
                    <a:pt x="46" y="516"/>
                    <a:pt x="67" y="543"/>
                    <a:pt x="90" y="565"/>
                  </a:cubicBezTo>
                  <a:cubicBezTo>
                    <a:pt x="97" y="583"/>
                    <a:pt x="106" y="601"/>
                    <a:pt x="116" y="620"/>
                  </a:cubicBezTo>
                  <a:cubicBezTo>
                    <a:pt x="161" y="697"/>
                    <a:pt x="242" y="744"/>
                    <a:pt x="322" y="744"/>
                  </a:cubicBezTo>
                  <a:cubicBezTo>
                    <a:pt x="329" y="744"/>
                    <a:pt x="334" y="744"/>
                    <a:pt x="342" y="745"/>
                  </a:cubicBezTo>
                  <a:cubicBezTo>
                    <a:pt x="482" y="733"/>
                    <a:pt x="559" y="595"/>
                    <a:pt x="563" y="464"/>
                  </a:cubicBezTo>
                  <a:cubicBezTo>
                    <a:pt x="563" y="434"/>
                    <a:pt x="562" y="405"/>
                    <a:pt x="558" y="377"/>
                  </a:cubicBezTo>
                  <a:cubicBezTo>
                    <a:pt x="559" y="331"/>
                    <a:pt x="552" y="284"/>
                    <a:pt x="537" y="242"/>
                  </a:cubicBezTo>
                  <a:cubicBezTo>
                    <a:pt x="513" y="172"/>
                    <a:pt x="472" y="119"/>
                    <a:pt x="419" y="86"/>
                  </a:cubicBezTo>
                  <a:cubicBezTo>
                    <a:pt x="365" y="35"/>
                    <a:pt x="297"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181;p69"/>
            <p:cNvSpPr/>
            <p:nvPr/>
          </p:nvSpPr>
          <p:spPr>
            <a:xfrm>
              <a:off x="6588494" y="3267331"/>
              <a:ext cx="24857" cy="22865"/>
            </a:xfrm>
            <a:custGeom>
              <a:avLst/>
              <a:gdLst/>
              <a:ahLst/>
              <a:cxnLst/>
              <a:rect l="l" t="t" r="r" b="b"/>
              <a:pathLst>
                <a:path w="599" h="551" extrusionOk="0">
                  <a:moveTo>
                    <a:pt x="208" y="1"/>
                  </a:moveTo>
                  <a:cubicBezTo>
                    <a:pt x="151" y="1"/>
                    <a:pt x="110" y="24"/>
                    <a:pt x="84" y="45"/>
                  </a:cubicBezTo>
                  <a:cubicBezTo>
                    <a:pt x="17" y="99"/>
                    <a:pt x="1" y="184"/>
                    <a:pt x="17" y="262"/>
                  </a:cubicBezTo>
                  <a:cubicBezTo>
                    <a:pt x="14" y="310"/>
                    <a:pt x="27" y="361"/>
                    <a:pt x="52" y="406"/>
                  </a:cubicBezTo>
                  <a:cubicBezTo>
                    <a:pt x="100" y="489"/>
                    <a:pt x="196" y="542"/>
                    <a:pt x="294" y="542"/>
                  </a:cubicBezTo>
                  <a:cubicBezTo>
                    <a:pt x="297" y="542"/>
                    <a:pt x="300" y="542"/>
                    <a:pt x="303" y="542"/>
                  </a:cubicBezTo>
                  <a:cubicBezTo>
                    <a:pt x="324" y="547"/>
                    <a:pt x="346" y="550"/>
                    <a:pt x="366" y="550"/>
                  </a:cubicBezTo>
                  <a:cubicBezTo>
                    <a:pt x="397" y="550"/>
                    <a:pt x="427" y="544"/>
                    <a:pt x="454" y="532"/>
                  </a:cubicBezTo>
                  <a:cubicBezTo>
                    <a:pt x="468" y="525"/>
                    <a:pt x="482" y="516"/>
                    <a:pt x="495" y="508"/>
                  </a:cubicBezTo>
                  <a:cubicBezTo>
                    <a:pt x="576" y="444"/>
                    <a:pt x="598" y="326"/>
                    <a:pt x="547" y="226"/>
                  </a:cubicBezTo>
                  <a:cubicBezTo>
                    <a:pt x="522" y="179"/>
                    <a:pt x="488" y="143"/>
                    <a:pt x="455" y="116"/>
                  </a:cubicBezTo>
                  <a:cubicBezTo>
                    <a:pt x="424" y="73"/>
                    <a:pt x="378" y="43"/>
                    <a:pt x="325" y="30"/>
                  </a:cubicBezTo>
                  <a:cubicBezTo>
                    <a:pt x="281" y="9"/>
                    <a:pt x="242"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182;p69"/>
            <p:cNvSpPr/>
            <p:nvPr/>
          </p:nvSpPr>
          <p:spPr>
            <a:xfrm>
              <a:off x="6462923" y="3220730"/>
              <a:ext cx="28177" cy="26973"/>
            </a:xfrm>
            <a:custGeom>
              <a:avLst/>
              <a:gdLst/>
              <a:ahLst/>
              <a:cxnLst/>
              <a:rect l="l" t="t" r="r" b="b"/>
              <a:pathLst>
                <a:path w="679" h="650" extrusionOk="0">
                  <a:moveTo>
                    <a:pt x="199" y="1"/>
                  </a:moveTo>
                  <a:cubicBezTo>
                    <a:pt x="147" y="1"/>
                    <a:pt x="100" y="19"/>
                    <a:pt x="65" y="56"/>
                  </a:cubicBezTo>
                  <a:cubicBezTo>
                    <a:pt x="12" y="112"/>
                    <a:pt x="0" y="201"/>
                    <a:pt x="38" y="276"/>
                  </a:cubicBezTo>
                  <a:cubicBezTo>
                    <a:pt x="62" y="325"/>
                    <a:pt x="100" y="359"/>
                    <a:pt x="128" y="382"/>
                  </a:cubicBezTo>
                  <a:lnTo>
                    <a:pt x="174" y="422"/>
                  </a:lnTo>
                  <a:lnTo>
                    <a:pt x="178" y="430"/>
                  </a:lnTo>
                  <a:cubicBezTo>
                    <a:pt x="199" y="469"/>
                    <a:pt x="232" y="525"/>
                    <a:pt x="286" y="566"/>
                  </a:cubicBezTo>
                  <a:cubicBezTo>
                    <a:pt x="344" y="633"/>
                    <a:pt x="403" y="650"/>
                    <a:pt x="448" y="650"/>
                  </a:cubicBezTo>
                  <a:cubicBezTo>
                    <a:pt x="454" y="650"/>
                    <a:pt x="461" y="649"/>
                    <a:pt x="467" y="649"/>
                  </a:cubicBezTo>
                  <a:cubicBezTo>
                    <a:pt x="484" y="647"/>
                    <a:pt x="503" y="643"/>
                    <a:pt x="518" y="634"/>
                  </a:cubicBezTo>
                  <a:cubicBezTo>
                    <a:pt x="557" y="618"/>
                    <a:pt x="587" y="587"/>
                    <a:pt x="608" y="551"/>
                  </a:cubicBezTo>
                  <a:cubicBezTo>
                    <a:pt x="665" y="487"/>
                    <a:pt x="678" y="389"/>
                    <a:pt x="641" y="303"/>
                  </a:cubicBezTo>
                  <a:cubicBezTo>
                    <a:pt x="615" y="241"/>
                    <a:pt x="571" y="196"/>
                    <a:pt x="536" y="160"/>
                  </a:cubicBezTo>
                  <a:cubicBezTo>
                    <a:pt x="506" y="129"/>
                    <a:pt x="466" y="87"/>
                    <a:pt x="405" y="66"/>
                  </a:cubicBezTo>
                  <a:cubicBezTo>
                    <a:pt x="391" y="60"/>
                    <a:pt x="376" y="56"/>
                    <a:pt x="363" y="54"/>
                  </a:cubicBezTo>
                  <a:cubicBezTo>
                    <a:pt x="348" y="45"/>
                    <a:pt x="334" y="37"/>
                    <a:pt x="319" y="30"/>
                  </a:cubicBezTo>
                  <a:cubicBezTo>
                    <a:pt x="278" y="10"/>
                    <a:pt x="237"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183;p69"/>
            <p:cNvSpPr/>
            <p:nvPr/>
          </p:nvSpPr>
          <p:spPr>
            <a:xfrm>
              <a:off x="6586295" y="3329204"/>
              <a:ext cx="28301" cy="28675"/>
            </a:xfrm>
            <a:custGeom>
              <a:avLst/>
              <a:gdLst/>
              <a:ahLst/>
              <a:cxnLst/>
              <a:rect l="l" t="t" r="r" b="b"/>
              <a:pathLst>
                <a:path w="682" h="691" extrusionOk="0">
                  <a:moveTo>
                    <a:pt x="220" y="1"/>
                  </a:moveTo>
                  <a:cubicBezTo>
                    <a:pt x="161" y="1"/>
                    <a:pt x="104" y="26"/>
                    <a:pt x="69" y="70"/>
                  </a:cubicBezTo>
                  <a:cubicBezTo>
                    <a:pt x="40" y="106"/>
                    <a:pt x="0" y="185"/>
                    <a:pt x="59" y="310"/>
                  </a:cubicBezTo>
                  <a:cubicBezTo>
                    <a:pt x="64" y="321"/>
                    <a:pt x="67" y="329"/>
                    <a:pt x="72" y="338"/>
                  </a:cubicBezTo>
                  <a:lnTo>
                    <a:pt x="81" y="354"/>
                  </a:lnTo>
                  <a:cubicBezTo>
                    <a:pt x="77" y="384"/>
                    <a:pt x="88" y="415"/>
                    <a:pt x="110" y="439"/>
                  </a:cubicBezTo>
                  <a:cubicBezTo>
                    <a:pt x="121" y="458"/>
                    <a:pt x="132" y="477"/>
                    <a:pt x="144" y="494"/>
                  </a:cubicBezTo>
                  <a:cubicBezTo>
                    <a:pt x="173" y="532"/>
                    <a:pt x="210" y="565"/>
                    <a:pt x="253" y="589"/>
                  </a:cubicBezTo>
                  <a:lnTo>
                    <a:pt x="272" y="609"/>
                  </a:lnTo>
                  <a:cubicBezTo>
                    <a:pt x="289" y="626"/>
                    <a:pt x="308" y="637"/>
                    <a:pt x="330" y="642"/>
                  </a:cubicBezTo>
                  <a:cubicBezTo>
                    <a:pt x="347" y="653"/>
                    <a:pt x="365" y="666"/>
                    <a:pt x="384" y="676"/>
                  </a:cubicBezTo>
                  <a:cubicBezTo>
                    <a:pt x="401" y="686"/>
                    <a:pt x="419" y="691"/>
                    <a:pt x="438" y="691"/>
                  </a:cubicBezTo>
                  <a:cubicBezTo>
                    <a:pt x="459" y="691"/>
                    <a:pt x="480" y="685"/>
                    <a:pt x="499" y="674"/>
                  </a:cubicBezTo>
                  <a:cubicBezTo>
                    <a:pt x="515" y="673"/>
                    <a:pt x="530" y="668"/>
                    <a:pt x="543" y="663"/>
                  </a:cubicBezTo>
                  <a:cubicBezTo>
                    <a:pt x="549" y="661"/>
                    <a:pt x="555" y="657"/>
                    <a:pt x="557" y="653"/>
                  </a:cubicBezTo>
                  <a:cubicBezTo>
                    <a:pt x="592" y="633"/>
                    <a:pt x="616" y="600"/>
                    <a:pt x="625" y="560"/>
                  </a:cubicBezTo>
                  <a:cubicBezTo>
                    <a:pt x="629" y="543"/>
                    <a:pt x="630" y="527"/>
                    <a:pt x="629" y="511"/>
                  </a:cubicBezTo>
                  <a:cubicBezTo>
                    <a:pt x="644" y="478"/>
                    <a:pt x="652" y="441"/>
                    <a:pt x="652" y="404"/>
                  </a:cubicBezTo>
                  <a:cubicBezTo>
                    <a:pt x="681" y="331"/>
                    <a:pt x="666" y="241"/>
                    <a:pt x="607" y="167"/>
                  </a:cubicBezTo>
                  <a:cubicBezTo>
                    <a:pt x="565" y="112"/>
                    <a:pt x="508" y="74"/>
                    <a:pt x="447" y="56"/>
                  </a:cubicBezTo>
                  <a:cubicBezTo>
                    <a:pt x="413" y="29"/>
                    <a:pt x="374" y="11"/>
                    <a:pt x="334" y="6"/>
                  </a:cubicBezTo>
                  <a:cubicBezTo>
                    <a:pt x="326" y="5"/>
                    <a:pt x="319" y="5"/>
                    <a:pt x="311" y="5"/>
                  </a:cubicBezTo>
                  <a:cubicBezTo>
                    <a:pt x="300" y="5"/>
                    <a:pt x="289" y="6"/>
                    <a:pt x="278" y="8"/>
                  </a:cubicBezTo>
                  <a:cubicBezTo>
                    <a:pt x="275" y="7"/>
                    <a:pt x="272" y="7"/>
                    <a:pt x="268" y="6"/>
                  </a:cubicBezTo>
                  <a:cubicBezTo>
                    <a:pt x="252" y="3"/>
                    <a:pt x="236"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184;p69"/>
            <p:cNvSpPr/>
            <p:nvPr/>
          </p:nvSpPr>
          <p:spPr>
            <a:xfrm>
              <a:off x="6380384" y="3180062"/>
              <a:ext cx="24816" cy="22824"/>
            </a:xfrm>
            <a:custGeom>
              <a:avLst/>
              <a:gdLst/>
              <a:ahLst/>
              <a:cxnLst/>
              <a:rect l="l" t="t" r="r" b="b"/>
              <a:pathLst>
                <a:path w="598" h="550" extrusionOk="0">
                  <a:moveTo>
                    <a:pt x="208" y="0"/>
                  </a:moveTo>
                  <a:cubicBezTo>
                    <a:pt x="152" y="0"/>
                    <a:pt x="110" y="23"/>
                    <a:pt x="85" y="45"/>
                  </a:cubicBezTo>
                  <a:cubicBezTo>
                    <a:pt x="17" y="98"/>
                    <a:pt x="0" y="184"/>
                    <a:pt x="17" y="261"/>
                  </a:cubicBezTo>
                  <a:cubicBezTo>
                    <a:pt x="14" y="310"/>
                    <a:pt x="26" y="360"/>
                    <a:pt x="52" y="406"/>
                  </a:cubicBezTo>
                  <a:cubicBezTo>
                    <a:pt x="101" y="489"/>
                    <a:pt x="196" y="542"/>
                    <a:pt x="295" y="542"/>
                  </a:cubicBezTo>
                  <a:cubicBezTo>
                    <a:pt x="297" y="542"/>
                    <a:pt x="300" y="542"/>
                    <a:pt x="303" y="542"/>
                  </a:cubicBezTo>
                  <a:cubicBezTo>
                    <a:pt x="324" y="547"/>
                    <a:pt x="345" y="550"/>
                    <a:pt x="366" y="550"/>
                  </a:cubicBezTo>
                  <a:cubicBezTo>
                    <a:pt x="397" y="550"/>
                    <a:pt x="427" y="544"/>
                    <a:pt x="453" y="531"/>
                  </a:cubicBezTo>
                  <a:cubicBezTo>
                    <a:pt x="468" y="525"/>
                    <a:pt x="482" y="516"/>
                    <a:pt x="495" y="507"/>
                  </a:cubicBezTo>
                  <a:cubicBezTo>
                    <a:pt x="576" y="444"/>
                    <a:pt x="598" y="325"/>
                    <a:pt x="546" y="225"/>
                  </a:cubicBezTo>
                  <a:cubicBezTo>
                    <a:pt x="523" y="179"/>
                    <a:pt x="489" y="143"/>
                    <a:pt x="456" y="115"/>
                  </a:cubicBezTo>
                  <a:cubicBezTo>
                    <a:pt x="425" y="73"/>
                    <a:pt x="378" y="43"/>
                    <a:pt x="325" y="29"/>
                  </a:cubicBezTo>
                  <a:cubicBezTo>
                    <a:pt x="280" y="8"/>
                    <a:pt x="242" y="0"/>
                    <a:pt x="20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185;p69"/>
            <p:cNvSpPr/>
            <p:nvPr/>
          </p:nvSpPr>
          <p:spPr>
            <a:xfrm>
              <a:off x="6384161" y="3255131"/>
              <a:ext cx="22409" cy="25064"/>
            </a:xfrm>
            <a:custGeom>
              <a:avLst/>
              <a:gdLst/>
              <a:ahLst/>
              <a:cxnLst/>
              <a:rect l="l" t="t" r="r" b="b"/>
              <a:pathLst>
                <a:path w="540" h="604" extrusionOk="0">
                  <a:moveTo>
                    <a:pt x="236" y="1"/>
                  </a:moveTo>
                  <a:cubicBezTo>
                    <a:pt x="216" y="1"/>
                    <a:pt x="199" y="4"/>
                    <a:pt x="184" y="8"/>
                  </a:cubicBezTo>
                  <a:cubicBezTo>
                    <a:pt x="100" y="30"/>
                    <a:pt x="51" y="101"/>
                    <a:pt x="35" y="178"/>
                  </a:cubicBezTo>
                  <a:cubicBezTo>
                    <a:pt x="11" y="223"/>
                    <a:pt x="1" y="273"/>
                    <a:pt x="7" y="325"/>
                  </a:cubicBezTo>
                  <a:cubicBezTo>
                    <a:pt x="19" y="426"/>
                    <a:pt x="88" y="513"/>
                    <a:pt x="182" y="552"/>
                  </a:cubicBezTo>
                  <a:cubicBezTo>
                    <a:pt x="225" y="586"/>
                    <a:pt x="274" y="603"/>
                    <a:pt x="324" y="603"/>
                  </a:cubicBezTo>
                  <a:cubicBezTo>
                    <a:pt x="340" y="603"/>
                    <a:pt x="356" y="601"/>
                    <a:pt x="372" y="598"/>
                  </a:cubicBezTo>
                  <a:cubicBezTo>
                    <a:pt x="471" y="572"/>
                    <a:pt x="540" y="473"/>
                    <a:pt x="533" y="360"/>
                  </a:cubicBezTo>
                  <a:cubicBezTo>
                    <a:pt x="530" y="308"/>
                    <a:pt x="514" y="262"/>
                    <a:pt x="494" y="223"/>
                  </a:cubicBezTo>
                  <a:cubicBezTo>
                    <a:pt x="483" y="173"/>
                    <a:pt x="453" y="125"/>
                    <a:pt x="411" y="92"/>
                  </a:cubicBezTo>
                  <a:cubicBezTo>
                    <a:pt x="349" y="20"/>
                    <a:pt x="286"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186;p69"/>
            <p:cNvSpPr/>
            <p:nvPr/>
          </p:nvSpPr>
          <p:spPr>
            <a:xfrm>
              <a:off x="6491349" y="3376013"/>
              <a:ext cx="22699" cy="30169"/>
            </a:xfrm>
            <a:custGeom>
              <a:avLst/>
              <a:gdLst/>
              <a:ahLst/>
              <a:cxnLst/>
              <a:rect l="l" t="t" r="r" b="b"/>
              <a:pathLst>
                <a:path w="547" h="727" extrusionOk="0">
                  <a:moveTo>
                    <a:pt x="185" y="1"/>
                  </a:moveTo>
                  <a:cubicBezTo>
                    <a:pt x="162" y="1"/>
                    <a:pt x="140" y="5"/>
                    <a:pt x="118" y="14"/>
                  </a:cubicBezTo>
                  <a:cubicBezTo>
                    <a:pt x="46" y="44"/>
                    <a:pt x="0" y="120"/>
                    <a:pt x="3" y="204"/>
                  </a:cubicBezTo>
                  <a:cubicBezTo>
                    <a:pt x="5" y="259"/>
                    <a:pt x="27" y="304"/>
                    <a:pt x="43" y="338"/>
                  </a:cubicBezTo>
                  <a:lnTo>
                    <a:pt x="70" y="393"/>
                  </a:lnTo>
                  <a:lnTo>
                    <a:pt x="70" y="401"/>
                  </a:lnTo>
                  <a:cubicBezTo>
                    <a:pt x="72" y="447"/>
                    <a:pt x="82" y="512"/>
                    <a:pt x="114" y="570"/>
                  </a:cubicBezTo>
                  <a:cubicBezTo>
                    <a:pt x="144" y="667"/>
                    <a:pt x="200" y="704"/>
                    <a:pt x="246" y="719"/>
                  </a:cubicBezTo>
                  <a:cubicBezTo>
                    <a:pt x="263" y="724"/>
                    <a:pt x="281" y="726"/>
                    <a:pt x="298" y="726"/>
                  </a:cubicBezTo>
                  <a:cubicBezTo>
                    <a:pt x="339" y="726"/>
                    <a:pt x="382" y="713"/>
                    <a:pt x="417" y="684"/>
                  </a:cubicBezTo>
                  <a:cubicBezTo>
                    <a:pt x="494" y="648"/>
                    <a:pt x="545" y="564"/>
                    <a:pt x="547" y="470"/>
                  </a:cubicBezTo>
                  <a:cubicBezTo>
                    <a:pt x="547" y="404"/>
                    <a:pt x="526" y="345"/>
                    <a:pt x="508" y="298"/>
                  </a:cubicBezTo>
                  <a:cubicBezTo>
                    <a:pt x="493" y="259"/>
                    <a:pt x="472" y="204"/>
                    <a:pt x="426" y="158"/>
                  </a:cubicBezTo>
                  <a:cubicBezTo>
                    <a:pt x="414" y="148"/>
                    <a:pt x="402" y="139"/>
                    <a:pt x="391" y="131"/>
                  </a:cubicBezTo>
                  <a:cubicBezTo>
                    <a:pt x="382" y="118"/>
                    <a:pt x="371" y="106"/>
                    <a:pt x="361" y="94"/>
                  </a:cubicBezTo>
                  <a:cubicBezTo>
                    <a:pt x="309" y="3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187;p69"/>
            <p:cNvSpPr/>
            <p:nvPr/>
          </p:nvSpPr>
          <p:spPr>
            <a:xfrm>
              <a:off x="6415948" y="3301525"/>
              <a:ext cx="29422" cy="28301"/>
            </a:xfrm>
            <a:custGeom>
              <a:avLst/>
              <a:gdLst/>
              <a:ahLst/>
              <a:cxnLst/>
              <a:rect l="l" t="t" r="r" b="b"/>
              <a:pathLst>
                <a:path w="709" h="682" extrusionOk="0">
                  <a:moveTo>
                    <a:pt x="264" y="1"/>
                  </a:moveTo>
                  <a:cubicBezTo>
                    <a:pt x="194" y="1"/>
                    <a:pt x="127" y="27"/>
                    <a:pt x="81" y="89"/>
                  </a:cubicBezTo>
                  <a:cubicBezTo>
                    <a:pt x="0" y="201"/>
                    <a:pt x="59" y="336"/>
                    <a:pt x="81" y="387"/>
                  </a:cubicBezTo>
                  <a:cubicBezTo>
                    <a:pt x="101" y="433"/>
                    <a:pt x="129" y="496"/>
                    <a:pt x="184" y="544"/>
                  </a:cubicBezTo>
                  <a:cubicBezTo>
                    <a:pt x="211" y="567"/>
                    <a:pt x="241" y="583"/>
                    <a:pt x="271" y="593"/>
                  </a:cubicBezTo>
                  <a:cubicBezTo>
                    <a:pt x="285" y="606"/>
                    <a:pt x="300" y="620"/>
                    <a:pt x="317" y="632"/>
                  </a:cubicBezTo>
                  <a:cubicBezTo>
                    <a:pt x="362" y="665"/>
                    <a:pt x="415" y="682"/>
                    <a:pt x="467" y="682"/>
                  </a:cubicBezTo>
                  <a:cubicBezTo>
                    <a:pt x="498" y="682"/>
                    <a:pt x="529" y="675"/>
                    <a:pt x="557" y="663"/>
                  </a:cubicBezTo>
                  <a:cubicBezTo>
                    <a:pt x="563" y="660"/>
                    <a:pt x="568" y="658"/>
                    <a:pt x="570" y="655"/>
                  </a:cubicBezTo>
                  <a:cubicBezTo>
                    <a:pt x="693" y="587"/>
                    <a:pt x="708" y="428"/>
                    <a:pt x="658" y="307"/>
                  </a:cubicBezTo>
                  <a:cubicBezTo>
                    <a:pt x="648" y="282"/>
                    <a:pt x="635" y="256"/>
                    <a:pt x="620" y="231"/>
                  </a:cubicBezTo>
                  <a:cubicBezTo>
                    <a:pt x="602" y="187"/>
                    <a:pt x="576" y="148"/>
                    <a:pt x="546" y="115"/>
                  </a:cubicBezTo>
                  <a:cubicBezTo>
                    <a:pt x="496" y="61"/>
                    <a:pt x="435" y="29"/>
                    <a:pt x="375" y="21"/>
                  </a:cubicBezTo>
                  <a:cubicBezTo>
                    <a:pt x="339" y="8"/>
                    <a:pt x="301"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188;p69"/>
            <p:cNvSpPr/>
            <p:nvPr/>
          </p:nvSpPr>
          <p:spPr>
            <a:xfrm>
              <a:off x="6429683" y="3364062"/>
              <a:ext cx="24816" cy="22824"/>
            </a:xfrm>
            <a:custGeom>
              <a:avLst/>
              <a:gdLst/>
              <a:ahLst/>
              <a:cxnLst/>
              <a:rect l="l" t="t" r="r" b="b"/>
              <a:pathLst>
                <a:path w="598" h="550" extrusionOk="0">
                  <a:moveTo>
                    <a:pt x="209" y="0"/>
                  </a:moveTo>
                  <a:cubicBezTo>
                    <a:pt x="152" y="0"/>
                    <a:pt x="110" y="23"/>
                    <a:pt x="84" y="44"/>
                  </a:cubicBezTo>
                  <a:cubicBezTo>
                    <a:pt x="17" y="99"/>
                    <a:pt x="0" y="183"/>
                    <a:pt x="17" y="261"/>
                  </a:cubicBezTo>
                  <a:cubicBezTo>
                    <a:pt x="15" y="310"/>
                    <a:pt x="26" y="360"/>
                    <a:pt x="52" y="405"/>
                  </a:cubicBezTo>
                  <a:cubicBezTo>
                    <a:pt x="101" y="490"/>
                    <a:pt x="197" y="542"/>
                    <a:pt x="297" y="542"/>
                  </a:cubicBezTo>
                  <a:cubicBezTo>
                    <a:pt x="299" y="542"/>
                    <a:pt x="301" y="542"/>
                    <a:pt x="303" y="542"/>
                  </a:cubicBezTo>
                  <a:cubicBezTo>
                    <a:pt x="325" y="547"/>
                    <a:pt x="346" y="550"/>
                    <a:pt x="367" y="550"/>
                  </a:cubicBezTo>
                  <a:cubicBezTo>
                    <a:pt x="397" y="550"/>
                    <a:pt x="427" y="544"/>
                    <a:pt x="454" y="532"/>
                  </a:cubicBezTo>
                  <a:cubicBezTo>
                    <a:pt x="469" y="525"/>
                    <a:pt x="484" y="517"/>
                    <a:pt x="495" y="507"/>
                  </a:cubicBezTo>
                  <a:cubicBezTo>
                    <a:pt x="576" y="444"/>
                    <a:pt x="598" y="326"/>
                    <a:pt x="546" y="225"/>
                  </a:cubicBezTo>
                  <a:cubicBezTo>
                    <a:pt x="522" y="178"/>
                    <a:pt x="489" y="142"/>
                    <a:pt x="455" y="115"/>
                  </a:cubicBezTo>
                  <a:cubicBezTo>
                    <a:pt x="424" y="73"/>
                    <a:pt x="377" y="43"/>
                    <a:pt x="325" y="29"/>
                  </a:cubicBezTo>
                  <a:cubicBezTo>
                    <a:pt x="281" y="8"/>
                    <a:pt x="242"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189;p69"/>
            <p:cNvSpPr/>
            <p:nvPr/>
          </p:nvSpPr>
          <p:spPr>
            <a:xfrm>
              <a:off x="6254730" y="3176327"/>
              <a:ext cx="151549" cy="73119"/>
            </a:xfrm>
            <a:custGeom>
              <a:avLst/>
              <a:gdLst/>
              <a:ahLst/>
              <a:cxnLst/>
              <a:rect l="l" t="t" r="r" b="b"/>
              <a:pathLst>
                <a:path w="3652" h="1762" extrusionOk="0">
                  <a:moveTo>
                    <a:pt x="3652" y="1"/>
                  </a:moveTo>
                  <a:lnTo>
                    <a:pt x="0" y="384"/>
                  </a:lnTo>
                  <a:lnTo>
                    <a:pt x="94" y="1502"/>
                  </a:lnTo>
                  <a:cubicBezTo>
                    <a:pt x="758" y="1674"/>
                    <a:pt x="1433" y="1761"/>
                    <a:pt x="2097" y="1761"/>
                  </a:cubicBezTo>
                  <a:cubicBezTo>
                    <a:pt x="2619" y="1761"/>
                    <a:pt x="3134" y="1708"/>
                    <a:pt x="3631" y="1599"/>
                  </a:cubicBezTo>
                  <a:lnTo>
                    <a:pt x="3652"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190;p69"/>
            <p:cNvSpPr/>
            <p:nvPr/>
          </p:nvSpPr>
          <p:spPr>
            <a:xfrm>
              <a:off x="6512512" y="2948963"/>
              <a:ext cx="131132" cy="148769"/>
            </a:xfrm>
            <a:custGeom>
              <a:avLst/>
              <a:gdLst/>
              <a:ahLst/>
              <a:cxnLst/>
              <a:rect l="l" t="t" r="r" b="b"/>
              <a:pathLst>
                <a:path w="3160" h="3585" extrusionOk="0">
                  <a:moveTo>
                    <a:pt x="1593" y="1"/>
                  </a:moveTo>
                  <a:cubicBezTo>
                    <a:pt x="1138" y="1"/>
                    <a:pt x="756" y="140"/>
                    <a:pt x="756" y="140"/>
                  </a:cubicBezTo>
                  <a:cubicBezTo>
                    <a:pt x="756" y="140"/>
                    <a:pt x="0" y="1936"/>
                    <a:pt x="64" y="2563"/>
                  </a:cubicBezTo>
                  <a:cubicBezTo>
                    <a:pt x="133" y="3242"/>
                    <a:pt x="699" y="3585"/>
                    <a:pt x="1323" y="3585"/>
                  </a:cubicBezTo>
                  <a:cubicBezTo>
                    <a:pt x="2186" y="3585"/>
                    <a:pt x="3160" y="2932"/>
                    <a:pt x="3092" y="1611"/>
                  </a:cubicBezTo>
                  <a:cubicBezTo>
                    <a:pt x="3025" y="277"/>
                    <a:pt x="2236" y="1"/>
                    <a:pt x="1593"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191;p69"/>
            <p:cNvSpPr/>
            <p:nvPr/>
          </p:nvSpPr>
          <p:spPr>
            <a:xfrm>
              <a:off x="6524049" y="2978633"/>
              <a:ext cx="102250" cy="82165"/>
            </a:xfrm>
            <a:custGeom>
              <a:avLst/>
              <a:gdLst/>
              <a:ahLst/>
              <a:cxnLst/>
              <a:rect l="l" t="t" r="r" b="b"/>
              <a:pathLst>
                <a:path w="2464" h="1980" extrusionOk="0">
                  <a:moveTo>
                    <a:pt x="1487" y="1"/>
                  </a:moveTo>
                  <a:cubicBezTo>
                    <a:pt x="1271" y="1"/>
                    <a:pt x="1051" y="75"/>
                    <a:pt x="830" y="222"/>
                  </a:cubicBezTo>
                  <a:cubicBezTo>
                    <a:pt x="1" y="775"/>
                    <a:pt x="520" y="1941"/>
                    <a:pt x="526" y="1952"/>
                  </a:cubicBezTo>
                  <a:cubicBezTo>
                    <a:pt x="531" y="1970"/>
                    <a:pt x="549" y="1979"/>
                    <a:pt x="565" y="1979"/>
                  </a:cubicBezTo>
                  <a:cubicBezTo>
                    <a:pt x="572" y="1979"/>
                    <a:pt x="578" y="1978"/>
                    <a:pt x="585" y="1975"/>
                  </a:cubicBezTo>
                  <a:cubicBezTo>
                    <a:pt x="608" y="1965"/>
                    <a:pt x="618" y="1938"/>
                    <a:pt x="608" y="1915"/>
                  </a:cubicBezTo>
                  <a:cubicBezTo>
                    <a:pt x="603" y="1903"/>
                    <a:pt x="115" y="809"/>
                    <a:pt x="880" y="299"/>
                  </a:cubicBezTo>
                  <a:cubicBezTo>
                    <a:pt x="1085" y="162"/>
                    <a:pt x="1288" y="93"/>
                    <a:pt x="1486" y="93"/>
                  </a:cubicBezTo>
                  <a:cubicBezTo>
                    <a:pt x="1547" y="93"/>
                    <a:pt x="1607" y="100"/>
                    <a:pt x="1667" y="113"/>
                  </a:cubicBezTo>
                  <a:cubicBezTo>
                    <a:pt x="2106" y="208"/>
                    <a:pt x="2370" y="627"/>
                    <a:pt x="2372" y="632"/>
                  </a:cubicBezTo>
                  <a:cubicBezTo>
                    <a:pt x="2380" y="646"/>
                    <a:pt x="2395" y="654"/>
                    <a:pt x="2410" y="654"/>
                  </a:cubicBezTo>
                  <a:cubicBezTo>
                    <a:pt x="2419" y="654"/>
                    <a:pt x="2428" y="651"/>
                    <a:pt x="2436" y="646"/>
                  </a:cubicBezTo>
                  <a:cubicBezTo>
                    <a:pt x="2458" y="633"/>
                    <a:pt x="2464" y="604"/>
                    <a:pt x="2451" y="583"/>
                  </a:cubicBezTo>
                  <a:cubicBezTo>
                    <a:pt x="2440" y="564"/>
                    <a:pt x="2165" y="126"/>
                    <a:pt x="1689" y="22"/>
                  </a:cubicBezTo>
                  <a:cubicBezTo>
                    <a:pt x="1622" y="8"/>
                    <a:pt x="1555" y="1"/>
                    <a:pt x="148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192;p69"/>
            <p:cNvSpPr/>
            <p:nvPr/>
          </p:nvSpPr>
          <p:spPr>
            <a:xfrm>
              <a:off x="6538822" y="3009839"/>
              <a:ext cx="57516" cy="13902"/>
            </a:xfrm>
            <a:custGeom>
              <a:avLst/>
              <a:gdLst/>
              <a:ahLst/>
              <a:cxnLst/>
              <a:rect l="l" t="t" r="r" b="b"/>
              <a:pathLst>
                <a:path w="1386" h="335" extrusionOk="0">
                  <a:moveTo>
                    <a:pt x="622" y="1"/>
                  </a:moveTo>
                  <a:cubicBezTo>
                    <a:pt x="423" y="1"/>
                    <a:pt x="210" y="64"/>
                    <a:pt x="19" y="255"/>
                  </a:cubicBezTo>
                  <a:cubicBezTo>
                    <a:pt x="0" y="274"/>
                    <a:pt x="0" y="302"/>
                    <a:pt x="19" y="320"/>
                  </a:cubicBezTo>
                  <a:cubicBezTo>
                    <a:pt x="28" y="329"/>
                    <a:pt x="39" y="334"/>
                    <a:pt x="51" y="334"/>
                  </a:cubicBezTo>
                  <a:cubicBezTo>
                    <a:pt x="62" y="334"/>
                    <a:pt x="74" y="329"/>
                    <a:pt x="83" y="320"/>
                  </a:cubicBezTo>
                  <a:cubicBezTo>
                    <a:pt x="254" y="149"/>
                    <a:pt x="446" y="92"/>
                    <a:pt x="626" y="92"/>
                  </a:cubicBezTo>
                  <a:cubicBezTo>
                    <a:pt x="987" y="92"/>
                    <a:pt x="1301" y="321"/>
                    <a:pt x="1305" y="324"/>
                  </a:cubicBezTo>
                  <a:cubicBezTo>
                    <a:pt x="1314" y="332"/>
                    <a:pt x="1325" y="335"/>
                    <a:pt x="1334" y="335"/>
                  </a:cubicBezTo>
                  <a:cubicBezTo>
                    <a:pt x="1348" y="335"/>
                    <a:pt x="1361" y="328"/>
                    <a:pt x="1370" y="316"/>
                  </a:cubicBezTo>
                  <a:cubicBezTo>
                    <a:pt x="1385" y="296"/>
                    <a:pt x="1380" y="268"/>
                    <a:pt x="1361" y="252"/>
                  </a:cubicBezTo>
                  <a:cubicBezTo>
                    <a:pt x="1356" y="249"/>
                    <a:pt x="1016" y="1"/>
                    <a:pt x="62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193;p69"/>
            <p:cNvSpPr/>
            <p:nvPr/>
          </p:nvSpPr>
          <p:spPr>
            <a:xfrm>
              <a:off x="5992009" y="2948963"/>
              <a:ext cx="131091" cy="148769"/>
            </a:xfrm>
            <a:custGeom>
              <a:avLst/>
              <a:gdLst/>
              <a:ahLst/>
              <a:cxnLst/>
              <a:rect l="l" t="t" r="r" b="b"/>
              <a:pathLst>
                <a:path w="3159" h="3585" extrusionOk="0">
                  <a:moveTo>
                    <a:pt x="1566" y="1"/>
                  </a:moveTo>
                  <a:cubicBezTo>
                    <a:pt x="923" y="1"/>
                    <a:pt x="134" y="277"/>
                    <a:pt x="67" y="1611"/>
                  </a:cubicBezTo>
                  <a:cubicBezTo>
                    <a:pt x="0" y="2932"/>
                    <a:pt x="974" y="3585"/>
                    <a:pt x="1836" y="3585"/>
                  </a:cubicBezTo>
                  <a:cubicBezTo>
                    <a:pt x="2461" y="3585"/>
                    <a:pt x="3027" y="3242"/>
                    <a:pt x="3095" y="2563"/>
                  </a:cubicBezTo>
                  <a:cubicBezTo>
                    <a:pt x="3158" y="1936"/>
                    <a:pt x="2403" y="140"/>
                    <a:pt x="2403" y="140"/>
                  </a:cubicBezTo>
                  <a:cubicBezTo>
                    <a:pt x="2403" y="140"/>
                    <a:pt x="2021" y="1"/>
                    <a:pt x="1566"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194;p69"/>
            <p:cNvSpPr/>
            <p:nvPr/>
          </p:nvSpPr>
          <p:spPr>
            <a:xfrm>
              <a:off x="6009314" y="2978633"/>
              <a:ext cx="102250" cy="82165"/>
            </a:xfrm>
            <a:custGeom>
              <a:avLst/>
              <a:gdLst/>
              <a:ahLst/>
              <a:cxnLst/>
              <a:rect l="l" t="t" r="r" b="b"/>
              <a:pathLst>
                <a:path w="2464" h="1980" extrusionOk="0">
                  <a:moveTo>
                    <a:pt x="978" y="1"/>
                  </a:moveTo>
                  <a:cubicBezTo>
                    <a:pt x="910" y="1"/>
                    <a:pt x="843" y="8"/>
                    <a:pt x="777" y="22"/>
                  </a:cubicBezTo>
                  <a:cubicBezTo>
                    <a:pt x="300" y="126"/>
                    <a:pt x="26" y="564"/>
                    <a:pt x="14" y="583"/>
                  </a:cubicBezTo>
                  <a:cubicBezTo>
                    <a:pt x="1" y="604"/>
                    <a:pt x="7" y="633"/>
                    <a:pt x="30" y="646"/>
                  </a:cubicBezTo>
                  <a:cubicBezTo>
                    <a:pt x="38" y="651"/>
                    <a:pt x="46" y="654"/>
                    <a:pt x="55" y="654"/>
                  </a:cubicBezTo>
                  <a:cubicBezTo>
                    <a:pt x="70" y="654"/>
                    <a:pt x="84" y="646"/>
                    <a:pt x="93" y="632"/>
                  </a:cubicBezTo>
                  <a:cubicBezTo>
                    <a:pt x="95" y="627"/>
                    <a:pt x="360" y="208"/>
                    <a:pt x="799" y="113"/>
                  </a:cubicBezTo>
                  <a:cubicBezTo>
                    <a:pt x="858" y="100"/>
                    <a:pt x="919" y="93"/>
                    <a:pt x="979" y="93"/>
                  </a:cubicBezTo>
                  <a:cubicBezTo>
                    <a:pt x="1177" y="93"/>
                    <a:pt x="1381" y="162"/>
                    <a:pt x="1586" y="299"/>
                  </a:cubicBezTo>
                  <a:cubicBezTo>
                    <a:pt x="2350" y="809"/>
                    <a:pt x="1862" y="1903"/>
                    <a:pt x="1857" y="1915"/>
                  </a:cubicBezTo>
                  <a:cubicBezTo>
                    <a:pt x="1847" y="1938"/>
                    <a:pt x="1857" y="1965"/>
                    <a:pt x="1881" y="1975"/>
                  </a:cubicBezTo>
                  <a:cubicBezTo>
                    <a:pt x="1887" y="1978"/>
                    <a:pt x="1893" y="1979"/>
                    <a:pt x="1900" y="1979"/>
                  </a:cubicBezTo>
                  <a:cubicBezTo>
                    <a:pt x="1917" y="1979"/>
                    <a:pt x="1933" y="1970"/>
                    <a:pt x="1938" y="1952"/>
                  </a:cubicBezTo>
                  <a:cubicBezTo>
                    <a:pt x="1945" y="1941"/>
                    <a:pt x="2464" y="775"/>
                    <a:pt x="1634" y="222"/>
                  </a:cubicBezTo>
                  <a:cubicBezTo>
                    <a:pt x="1414" y="75"/>
                    <a:pt x="1194" y="1"/>
                    <a:pt x="97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195;p69"/>
            <p:cNvSpPr/>
            <p:nvPr/>
          </p:nvSpPr>
          <p:spPr>
            <a:xfrm>
              <a:off x="6039316" y="3009839"/>
              <a:ext cx="57516" cy="13902"/>
            </a:xfrm>
            <a:custGeom>
              <a:avLst/>
              <a:gdLst/>
              <a:ahLst/>
              <a:cxnLst/>
              <a:rect l="l" t="t" r="r" b="b"/>
              <a:pathLst>
                <a:path w="1386" h="335" extrusionOk="0">
                  <a:moveTo>
                    <a:pt x="764" y="1"/>
                  </a:moveTo>
                  <a:cubicBezTo>
                    <a:pt x="370" y="1"/>
                    <a:pt x="31" y="249"/>
                    <a:pt x="25" y="252"/>
                  </a:cubicBezTo>
                  <a:cubicBezTo>
                    <a:pt x="5" y="268"/>
                    <a:pt x="0" y="296"/>
                    <a:pt x="16" y="316"/>
                  </a:cubicBezTo>
                  <a:cubicBezTo>
                    <a:pt x="25" y="328"/>
                    <a:pt x="38" y="335"/>
                    <a:pt x="52" y="335"/>
                  </a:cubicBezTo>
                  <a:cubicBezTo>
                    <a:pt x="61" y="335"/>
                    <a:pt x="71" y="332"/>
                    <a:pt x="81" y="324"/>
                  </a:cubicBezTo>
                  <a:cubicBezTo>
                    <a:pt x="85" y="321"/>
                    <a:pt x="399" y="92"/>
                    <a:pt x="760" y="92"/>
                  </a:cubicBezTo>
                  <a:cubicBezTo>
                    <a:pt x="940" y="92"/>
                    <a:pt x="1132" y="149"/>
                    <a:pt x="1303" y="320"/>
                  </a:cubicBezTo>
                  <a:cubicBezTo>
                    <a:pt x="1312" y="329"/>
                    <a:pt x="1324" y="334"/>
                    <a:pt x="1335" y="334"/>
                  </a:cubicBezTo>
                  <a:cubicBezTo>
                    <a:pt x="1347" y="334"/>
                    <a:pt x="1359" y="329"/>
                    <a:pt x="1368" y="320"/>
                  </a:cubicBezTo>
                  <a:cubicBezTo>
                    <a:pt x="1385" y="302"/>
                    <a:pt x="1385" y="274"/>
                    <a:pt x="1368" y="255"/>
                  </a:cubicBezTo>
                  <a:cubicBezTo>
                    <a:pt x="1177" y="64"/>
                    <a:pt x="963" y="1"/>
                    <a:pt x="76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196;p69"/>
            <p:cNvSpPr/>
            <p:nvPr/>
          </p:nvSpPr>
          <p:spPr>
            <a:xfrm>
              <a:off x="6039607" y="2643458"/>
              <a:ext cx="538513" cy="555901"/>
            </a:xfrm>
            <a:custGeom>
              <a:avLst/>
              <a:gdLst/>
              <a:ahLst/>
              <a:cxnLst/>
              <a:rect l="l" t="t" r="r" b="b"/>
              <a:pathLst>
                <a:path w="12977" h="13396" extrusionOk="0">
                  <a:moveTo>
                    <a:pt x="6795" y="1"/>
                  </a:moveTo>
                  <a:cubicBezTo>
                    <a:pt x="6148" y="1"/>
                    <a:pt x="5465" y="81"/>
                    <a:pt x="4757" y="255"/>
                  </a:cubicBezTo>
                  <a:cubicBezTo>
                    <a:pt x="988" y="1177"/>
                    <a:pt x="1" y="4688"/>
                    <a:pt x="603" y="8223"/>
                  </a:cubicBezTo>
                  <a:cubicBezTo>
                    <a:pt x="1269" y="12128"/>
                    <a:pt x="4163" y="13396"/>
                    <a:pt x="6949" y="13396"/>
                  </a:cubicBezTo>
                  <a:cubicBezTo>
                    <a:pt x="7155" y="13396"/>
                    <a:pt x="7359" y="13389"/>
                    <a:pt x="7563" y="13376"/>
                  </a:cubicBezTo>
                  <a:cubicBezTo>
                    <a:pt x="10714" y="13171"/>
                    <a:pt x="12586" y="10639"/>
                    <a:pt x="12774" y="8065"/>
                  </a:cubicBezTo>
                  <a:cubicBezTo>
                    <a:pt x="12976" y="5284"/>
                    <a:pt x="12792" y="4570"/>
                    <a:pt x="12365" y="3358"/>
                  </a:cubicBezTo>
                  <a:cubicBezTo>
                    <a:pt x="11710" y="1491"/>
                    <a:pt x="9587" y="1"/>
                    <a:pt x="679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197;p69"/>
            <p:cNvSpPr/>
            <p:nvPr/>
          </p:nvSpPr>
          <p:spPr>
            <a:xfrm>
              <a:off x="6040893" y="2951411"/>
              <a:ext cx="559179" cy="316086"/>
            </a:xfrm>
            <a:custGeom>
              <a:avLst/>
              <a:gdLst/>
              <a:ahLst/>
              <a:cxnLst/>
              <a:rect l="l" t="t" r="r" b="b"/>
              <a:pathLst>
                <a:path w="13475" h="7617" extrusionOk="0">
                  <a:moveTo>
                    <a:pt x="12473" y="0"/>
                  </a:moveTo>
                  <a:cubicBezTo>
                    <a:pt x="12473" y="0"/>
                    <a:pt x="11788" y="160"/>
                    <a:pt x="10122" y="2044"/>
                  </a:cubicBezTo>
                  <a:cubicBezTo>
                    <a:pt x="9819" y="2386"/>
                    <a:pt x="9502" y="2497"/>
                    <a:pt x="9170" y="2497"/>
                  </a:cubicBezTo>
                  <a:cubicBezTo>
                    <a:pt x="8547" y="2497"/>
                    <a:pt x="7872" y="2107"/>
                    <a:pt x="7143" y="2107"/>
                  </a:cubicBezTo>
                  <a:cubicBezTo>
                    <a:pt x="7106" y="2107"/>
                    <a:pt x="7069" y="2108"/>
                    <a:pt x="7032" y="2110"/>
                  </a:cubicBezTo>
                  <a:cubicBezTo>
                    <a:pt x="5867" y="2176"/>
                    <a:pt x="5359" y="2404"/>
                    <a:pt x="4068" y="2437"/>
                  </a:cubicBezTo>
                  <a:cubicBezTo>
                    <a:pt x="4059" y="2438"/>
                    <a:pt x="4049" y="2438"/>
                    <a:pt x="4040" y="2438"/>
                  </a:cubicBezTo>
                  <a:cubicBezTo>
                    <a:pt x="2790" y="2438"/>
                    <a:pt x="2899" y="341"/>
                    <a:pt x="1125" y="341"/>
                  </a:cubicBezTo>
                  <a:cubicBezTo>
                    <a:pt x="1112" y="341"/>
                    <a:pt x="1099" y="341"/>
                    <a:pt x="1086" y="341"/>
                  </a:cubicBezTo>
                  <a:lnTo>
                    <a:pt x="1086" y="341"/>
                  </a:lnTo>
                  <a:cubicBezTo>
                    <a:pt x="1085" y="297"/>
                    <a:pt x="1085" y="283"/>
                    <a:pt x="1084" y="283"/>
                  </a:cubicBezTo>
                  <a:cubicBezTo>
                    <a:pt x="1083" y="283"/>
                    <a:pt x="1083" y="341"/>
                    <a:pt x="1083" y="341"/>
                  </a:cubicBezTo>
                  <a:cubicBezTo>
                    <a:pt x="1084" y="341"/>
                    <a:pt x="1085" y="341"/>
                    <a:pt x="1086" y="341"/>
                  </a:cubicBezTo>
                  <a:lnTo>
                    <a:pt x="1086" y="341"/>
                  </a:lnTo>
                  <a:cubicBezTo>
                    <a:pt x="1086" y="347"/>
                    <a:pt x="1086" y="354"/>
                    <a:pt x="1086" y="361"/>
                  </a:cubicBezTo>
                  <a:cubicBezTo>
                    <a:pt x="1079" y="351"/>
                    <a:pt x="1072" y="347"/>
                    <a:pt x="1067" y="347"/>
                  </a:cubicBezTo>
                  <a:cubicBezTo>
                    <a:pt x="1033" y="347"/>
                    <a:pt x="1023" y="503"/>
                    <a:pt x="1023" y="503"/>
                  </a:cubicBezTo>
                  <a:cubicBezTo>
                    <a:pt x="1023" y="503"/>
                    <a:pt x="0" y="3173"/>
                    <a:pt x="1572" y="3470"/>
                  </a:cubicBezTo>
                  <a:cubicBezTo>
                    <a:pt x="1572" y="3470"/>
                    <a:pt x="1187" y="4775"/>
                    <a:pt x="2373" y="5161"/>
                  </a:cubicBezTo>
                  <a:cubicBezTo>
                    <a:pt x="2373" y="5161"/>
                    <a:pt x="2647" y="6891"/>
                    <a:pt x="3989" y="6891"/>
                  </a:cubicBezTo>
                  <a:cubicBezTo>
                    <a:pt x="4042" y="6891"/>
                    <a:pt x="4097" y="6888"/>
                    <a:pt x="4154" y="6882"/>
                  </a:cubicBezTo>
                  <a:cubicBezTo>
                    <a:pt x="4154" y="6882"/>
                    <a:pt x="4792" y="7501"/>
                    <a:pt x="5675" y="7501"/>
                  </a:cubicBezTo>
                  <a:cubicBezTo>
                    <a:pt x="5852" y="7501"/>
                    <a:pt x="6038" y="7476"/>
                    <a:pt x="6230" y="7417"/>
                  </a:cubicBezTo>
                  <a:cubicBezTo>
                    <a:pt x="6230" y="7417"/>
                    <a:pt x="6659" y="7617"/>
                    <a:pt x="7221" y="7617"/>
                  </a:cubicBezTo>
                  <a:cubicBezTo>
                    <a:pt x="7629" y="7617"/>
                    <a:pt x="8107" y="7512"/>
                    <a:pt x="8544" y="7150"/>
                  </a:cubicBezTo>
                  <a:cubicBezTo>
                    <a:pt x="8544" y="7150"/>
                    <a:pt x="8622" y="7160"/>
                    <a:pt x="8749" y="7160"/>
                  </a:cubicBezTo>
                  <a:cubicBezTo>
                    <a:pt x="9106" y="7160"/>
                    <a:pt x="9850" y="7080"/>
                    <a:pt x="10353" y="6468"/>
                  </a:cubicBezTo>
                  <a:cubicBezTo>
                    <a:pt x="10353" y="6468"/>
                    <a:pt x="11421" y="6260"/>
                    <a:pt x="11747" y="4985"/>
                  </a:cubicBezTo>
                  <a:cubicBezTo>
                    <a:pt x="11747" y="4985"/>
                    <a:pt x="12697" y="4600"/>
                    <a:pt x="12607" y="3116"/>
                  </a:cubicBezTo>
                  <a:cubicBezTo>
                    <a:pt x="13475" y="2092"/>
                    <a:pt x="12473" y="0"/>
                    <a:pt x="12473"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198;p69"/>
            <p:cNvSpPr/>
            <p:nvPr/>
          </p:nvSpPr>
          <p:spPr>
            <a:xfrm>
              <a:off x="6144886" y="2862689"/>
              <a:ext cx="106109" cy="57640"/>
            </a:xfrm>
            <a:custGeom>
              <a:avLst/>
              <a:gdLst/>
              <a:ahLst/>
              <a:cxnLst/>
              <a:rect l="l" t="t" r="r" b="b"/>
              <a:pathLst>
                <a:path w="2557" h="1389" extrusionOk="0">
                  <a:moveTo>
                    <a:pt x="2005" y="1"/>
                  </a:moveTo>
                  <a:cubicBezTo>
                    <a:pt x="1781" y="1"/>
                    <a:pt x="1453" y="98"/>
                    <a:pt x="962" y="356"/>
                  </a:cubicBezTo>
                  <a:cubicBezTo>
                    <a:pt x="1" y="861"/>
                    <a:pt x="455" y="1264"/>
                    <a:pt x="455" y="1264"/>
                  </a:cubicBezTo>
                  <a:cubicBezTo>
                    <a:pt x="545" y="1349"/>
                    <a:pt x="661" y="1388"/>
                    <a:pt x="803" y="1388"/>
                  </a:cubicBezTo>
                  <a:cubicBezTo>
                    <a:pt x="1050" y="1388"/>
                    <a:pt x="1377" y="1269"/>
                    <a:pt x="1792" y="1062"/>
                  </a:cubicBezTo>
                  <a:cubicBezTo>
                    <a:pt x="2337" y="790"/>
                    <a:pt x="2557" y="445"/>
                    <a:pt x="2414" y="214"/>
                  </a:cubicBezTo>
                  <a:cubicBezTo>
                    <a:pt x="2339" y="90"/>
                    <a:pt x="2219" y="1"/>
                    <a:pt x="2005"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199;p69"/>
            <p:cNvSpPr/>
            <p:nvPr/>
          </p:nvSpPr>
          <p:spPr>
            <a:xfrm>
              <a:off x="6402129" y="2862689"/>
              <a:ext cx="106109" cy="57640"/>
            </a:xfrm>
            <a:custGeom>
              <a:avLst/>
              <a:gdLst/>
              <a:ahLst/>
              <a:cxnLst/>
              <a:rect l="l" t="t" r="r" b="b"/>
              <a:pathLst>
                <a:path w="2557" h="1389" extrusionOk="0">
                  <a:moveTo>
                    <a:pt x="553" y="1"/>
                  </a:moveTo>
                  <a:cubicBezTo>
                    <a:pt x="338" y="1"/>
                    <a:pt x="218" y="90"/>
                    <a:pt x="143" y="214"/>
                  </a:cubicBezTo>
                  <a:cubicBezTo>
                    <a:pt x="1" y="445"/>
                    <a:pt x="220" y="790"/>
                    <a:pt x="766" y="1062"/>
                  </a:cubicBezTo>
                  <a:cubicBezTo>
                    <a:pt x="1180" y="1269"/>
                    <a:pt x="1507" y="1388"/>
                    <a:pt x="1754" y="1388"/>
                  </a:cubicBezTo>
                  <a:cubicBezTo>
                    <a:pt x="1896" y="1388"/>
                    <a:pt x="2011" y="1349"/>
                    <a:pt x="2102" y="1264"/>
                  </a:cubicBezTo>
                  <a:cubicBezTo>
                    <a:pt x="2102" y="1264"/>
                    <a:pt x="2556" y="861"/>
                    <a:pt x="1596" y="356"/>
                  </a:cubicBezTo>
                  <a:cubicBezTo>
                    <a:pt x="1105" y="98"/>
                    <a:pt x="777" y="1"/>
                    <a:pt x="553"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200;p69"/>
            <p:cNvSpPr/>
            <p:nvPr/>
          </p:nvSpPr>
          <p:spPr>
            <a:xfrm>
              <a:off x="6025000" y="2683628"/>
              <a:ext cx="607565" cy="305795"/>
            </a:xfrm>
            <a:custGeom>
              <a:avLst/>
              <a:gdLst/>
              <a:ahLst/>
              <a:cxnLst/>
              <a:rect l="l" t="t" r="r" b="b"/>
              <a:pathLst>
                <a:path w="14641" h="7369" extrusionOk="0">
                  <a:moveTo>
                    <a:pt x="7849" y="0"/>
                  </a:moveTo>
                  <a:cubicBezTo>
                    <a:pt x="7689" y="0"/>
                    <a:pt x="7524" y="4"/>
                    <a:pt x="7355" y="12"/>
                  </a:cubicBezTo>
                  <a:cubicBezTo>
                    <a:pt x="0" y="357"/>
                    <a:pt x="1309" y="7186"/>
                    <a:pt x="1309" y="7186"/>
                  </a:cubicBezTo>
                  <a:lnTo>
                    <a:pt x="1965" y="7263"/>
                  </a:lnTo>
                  <a:cubicBezTo>
                    <a:pt x="1965" y="7263"/>
                    <a:pt x="2812" y="6458"/>
                    <a:pt x="2966" y="4730"/>
                  </a:cubicBezTo>
                  <a:cubicBezTo>
                    <a:pt x="2966" y="4730"/>
                    <a:pt x="5237" y="4270"/>
                    <a:pt x="7008" y="2774"/>
                  </a:cubicBezTo>
                  <a:cubicBezTo>
                    <a:pt x="7008" y="2774"/>
                    <a:pt x="8421" y="4709"/>
                    <a:pt x="10346" y="4709"/>
                  </a:cubicBezTo>
                  <a:cubicBezTo>
                    <a:pt x="10622" y="4709"/>
                    <a:pt x="10910" y="4669"/>
                    <a:pt x="11205" y="4577"/>
                  </a:cubicBezTo>
                  <a:cubicBezTo>
                    <a:pt x="11205" y="4577"/>
                    <a:pt x="11898" y="7186"/>
                    <a:pt x="12669" y="7339"/>
                  </a:cubicBezTo>
                  <a:cubicBezTo>
                    <a:pt x="12772" y="7360"/>
                    <a:pt x="12856" y="7369"/>
                    <a:pt x="12926" y="7369"/>
                  </a:cubicBezTo>
                  <a:cubicBezTo>
                    <a:pt x="13377" y="7369"/>
                    <a:pt x="13190" y="6997"/>
                    <a:pt x="13190" y="6997"/>
                  </a:cubicBezTo>
                  <a:cubicBezTo>
                    <a:pt x="13190" y="6997"/>
                    <a:pt x="14640" y="0"/>
                    <a:pt x="7849"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201;p69"/>
            <p:cNvSpPr/>
            <p:nvPr/>
          </p:nvSpPr>
          <p:spPr>
            <a:xfrm>
              <a:off x="6235102" y="2582083"/>
              <a:ext cx="197611" cy="227157"/>
            </a:xfrm>
            <a:custGeom>
              <a:avLst/>
              <a:gdLst/>
              <a:ahLst/>
              <a:cxnLst/>
              <a:rect l="l" t="t" r="r" b="b"/>
              <a:pathLst>
                <a:path w="4762" h="5474" extrusionOk="0">
                  <a:moveTo>
                    <a:pt x="1889" y="1"/>
                  </a:moveTo>
                  <a:cubicBezTo>
                    <a:pt x="1793" y="1"/>
                    <a:pt x="1706" y="1"/>
                    <a:pt x="1630" y="1"/>
                  </a:cubicBezTo>
                  <a:cubicBezTo>
                    <a:pt x="1265" y="1"/>
                    <a:pt x="680" y="117"/>
                    <a:pt x="0" y="350"/>
                  </a:cubicBezTo>
                  <a:cubicBezTo>
                    <a:pt x="53" y="1648"/>
                    <a:pt x="244" y="3611"/>
                    <a:pt x="989" y="5134"/>
                  </a:cubicBezTo>
                  <a:lnTo>
                    <a:pt x="2231" y="4391"/>
                  </a:lnTo>
                  <a:lnTo>
                    <a:pt x="3597" y="5474"/>
                  </a:lnTo>
                  <a:cubicBezTo>
                    <a:pt x="4487" y="3917"/>
                    <a:pt x="4706" y="1751"/>
                    <a:pt x="4761" y="355"/>
                  </a:cubicBezTo>
                  <a:cubicBezTo>
                    <a:pt x="3595" y="23"/>
                    <a:pt x="2529"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202;p69"/>
            <p:cNvSpPr/>
            <p:nvPr/>
          </p:nvSpPr>
          <p:spPr>
            <a:xfrm>
              <a:off x="6033341" y="2656820"/>
              <a:ext cx="172588" cy="239565"/>
            </a:xfrm>
            <a:custGeom>
              <a:avLst/>
              <a:gdLst/>
              <a:ahLst/>
              <a:cxnLst/>
              <a:rect l="l" t="t" r="r" b="b"/>
              <a:pathLst>
                <a:path w="4159" h="5773" extrusionOk="0">
                  <a:moveTo>
                    <a:pt x="2079" y="1"/>
                  </a:moveTo>
                  <a:cubicBezTo>
                    <a:pt x="1231" y="629"/>
                    <a:pt x="469" y="1422"/>
                    <a:pt x="0" y="2382"/>
                  </a:cubicBezTo>
                  <a:cubicBezTo>
                    <a:pt x="582" y="3457"/>
                    <a:pt x="1450" y="4828"/>
                    <a:pt x="2546" y="5773"/>
                  </a:cubicBezTo>
                  <a:lnTo>
                    <a:pt x="3473" y="4756"/>
                  </a:lnTo>
                  <a:lnTo>
                    <a:pt x="4158" y="4344"/>
                  </a:lnTo>
                  <a:cubicBezTo>
                    <a:pt x="3087" y="2982"/>
                    <a:pt x="2426" y="1129"/>
                    <a:pt x="2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203;p69"/>
            <p:cNvSpPr/>
            <p:nvPr/>
          </p:nvSpPr>
          <p:spPr>
            <a:xfrm>
              <a:off x="5976780" y="2755667"/>
              <a:ext cx="162172" cy="206492"/>
            </a:xfrm>
            <a:custGeom>
              <a:avLst/>
              <a:gdLst/>
              <a:ahLst/>
              <a:cxnLst/>
              <a:rect l="l" t="t" r="r" b="b"/>
              <a:pathLst>
                <a:path w="3908" h="4976" extrusionOk="0">
                  <a:moveTo>
                    <a:pt x="1363" y="0"/>
                  </a:moveTo>
                  <a:cubicBezTo>
                    <a:pt x="1312" y="107"/>
                    <a:pt x="1262" y="216"/>
                    <a:pt x="1217" y="327"/>
                  </a:cubicBezTo>
                  <a:cubicBezTo>
                    <a:pt x="1" y="3353"/>
                    <a:pt x="1825" y="4606"/>
                    <a:pt x="1825" y="4606"/>
                  </a:cubicBezTo>
                  <a:lnTo>
                    <a:pt x="2465" y="4976"/>
                  </a:lnTo>
                  <a:lnTo>
                    <a:pt x="3908" y="3393"/>
                  </a:lnTo>
                  <a:cubicBezTo>
                    <a:pt x="2813" y="2446"/>
                    <a:pt x="1945" y="1075"/>
                    <a:pt x="1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204;p69"/>
            <p:cNvSpPr/>
            <p:nvPr/>
          </p:nvSpPr>
          <p:spPr>
            <a:xfrm>
              <a:off x="6119573" y="2596607"/>
              <a:ext cx="156487" cy="240561"/>
            </a:xfrm>
            <a:custGeom>
              <a:avLst/>
              <a:gdLst/>
              <a:ahLst/>
              <a:cxnLst/>
              <a:rect l="l" t="t" r="r" b="b"/>
              <a:pathLst>
                <a:path w="3771" h="5797" extrusionOk="0">
                  <a:moveTo>
                    <a:pt x="2783" y="1"/>
                  </a:moveTo>
                  <a:cubicBezTo>
                    <a:pt x="1924" y="295"/>
                    <a:pt x="913" y="780"/>
                    <a:pt x="1" y="1453"/>
                  </a:cubicBezTo>
                  <a:cubicBezTo>
                    <a:pt x="349" y="2580"/>
                    <a:pt x="1011" y="4434"/>
                    <a:pt x="2080" y="5796"/>
                  </a:cubicBezTo>
                  <a:lnTo>
                    <a:pt x="3770" y="4785"/>
                  </a:lnTo>
                  <a:cubicBezTo>
                    <a:pt x="3027" y="3262"/>
                    <a:pt x="2836" y="1298"/>
                    <a:pt x="2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205;p69"/>
            <p:cNvSpPr/>
            <p:nvPr/>
          </p:nvSpPr>
          <p:spPr>
            <a:xfrm>
              <a:off x="6384327" y="2596773"/>
              <a:ext cx="163376" cy="260231"/>
            </a:xfrm>
            <a:custGeom>
              <a:avLst/>
              <a:gdLst/>
              <a:ahLst/>
              <a:cxnLst/>
              <a:rect l="l" t="t" r="r" b="b"/>
              <a:pathLst>
                <a:path w="3937" h="6271" extrusionOk="0">
                  <a:moveTo>
                    <a:pt x="1165" y="1"/>
                  </a:moveTo>
                  <a:cubicBezTo>
                    <a:pt x="1109" y="1397"/>
                    <a:pt x="891" y="3563"/>
                    <a:pt x="1" y="5120"/>
                  </a:cubicBezTo>
                  <a:lnTo>
                    <a:pt x="1454" y="6271"/>
                  </a:lnTo>
                  <a:cubicBezTo>
                    <a:pt x="2758" y="4911"/>
                    <a:pt x="3540" y="2766"/>
                    <a:pt x="3937" y="1493"/>
                  </a:cubicBezTo>
                  <a:cubicBezTo>
                    <a:pt x="3053" y="712"/>
                    <a:pt x="2078" y="261"/>
                    <a:pt x="1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206;p69"/>
            <p:cNvSpPr/>
            <p:nvPr/>
          </p:nvSpPr>
          <p:spPr>
            <a:xfrm>
              <a:off x="6511558" y="2769776"/>
              <a:ext cx="158645" cy="196408"/>
            </a:xfrm>
            <a:custGeom>
              <a:avLst/>
              <a:gdLst/>
              <a:ahLst/>
              <a:cxnLst/>
              <a:rect l="l" t="t" r="r" b="b"/>
              <a:pathLst>
                <a:path w="3823" h="4733" extrusionOk="0">
                  <a:moveTo>
                    <a:pt x="2773" y="0"/>
                  </a:moveTo>
                  <a:cubicBezTo>
                    <a:pt x="2120" y="1151"/>
                    <a:pt x="1176" y="2531"/>
                    <a:pt x="1" y="3379"/>
                  </a:cubicBezTo>
                  <a:lnTo>
                    <a:pt x="137" y="3487"/>
                  </a:lnTo>
                  <a:lnTo>
                    <a:pt x="1441" y="4733"/>
                  </a:lnTo>
                  <a:cubicBezTo>
                    <a:pt x="1441" y="4733"/>
                    <a:pt x="3822" y="2441"/>
                    <a:pt x="2806" y="76"/>
                  </a:cubicBezTo>
                  <a:cubicBezTo>
                    <a:pt x="2796" y="50"/>
                    <a:pt x="2784" y="26"/>
                    <a:pt x="2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207;p69"/>
            <p:cNvSpPr/>
            <p:nvPr/>
          </p:nvSpPr>
          <p:spPr>
            <a:xfrm>
              <a:off x="6444623" y="2658688"/>
              <a:ext cx="182008" cy="251350"/>
            </a:xfrm>
            <a:custGeom>
              <a:avLst/>
              <a:gdLst/>
              <a:ahLst/>
              <a:cxnLst/>
              <a:rect l="l" t="t" r="r" b="b"/>
              <a:pathLst>
                <a:path w="4386" h="6057" extrusionOk="0">
                  <a:moveTo>
                    <a:pt x="2483" y="1"/>
                  </a:moveTo>
                  <a:cubicBezTo>
                    <a:pt x="2088" y="1274"/>
                    <a:pt x="1305" y="3419"/>
                    <a:pt x="1" y="4779"/>
                  </a:cubicBezTo>
                  <a:lnTo>
                    <a:pt x="1614" y="6057"/>
                  </a:lnTo>
                  <a:cubicBezTo>
                    <a:pt x="2789" y="5208"/>
                    <a:pt x="3733" y="3828"/>
                    <a:pt x="4386" y="2677"/>
                  </a:cubicBezTo>
                  <a:cubicBezTo>
                    <a:pt x="3872" y="1511"/>
                    <a:pt x="3210" y="644"/>
                    <a:pt x="2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208;p69"/>
            <p:cNvSpPr/>
            <p:nvPr/>
          </p:nvSpPr>
          <p:spPr>
            <a:xfrm>
              <a:off x="6304776" y="3062375"/>
              <a:ext cx="39921" cy="26475"/>
            </a:xfrm>
            <a:custGeom>
              <a:avLst/>
              <a:gdLst/>
              <a:ahLst/>
              <a:cxnLst/>
              <a:rect l="l" t="t" r="r" b="b"/>
              <a:pathLst>
                <a:path w="962" h="638" extrusionOk="0">
                  <a:moveTo>
                    <a:pt x="49" y="1"/>
                  </a:moveTo>
                  <a:cubicBezTo>
                    <a:pt x="47" y="1"/>
                    <a:pt x="44" y="1"/>
                    <a:pt x="42" y="1"/>
                  </a:cubicBezTo>
                  <a:cubicBezTo>
                    <a:pt x="16" y="4"/>
                    <a:pt x="0" y="27"/>
                    <a:pt x="2" y="52"/>
                  </a:cubicBezTo>
                  <a:cubicBezTo>
                    <a:pt x="3" y="58"/>
                    <a:pt x="83" y="637"/>
                    <a:pt x="781" y="637"/>
                  </a:cubicBezTo>
                  <a:cubicBezTo>
                    <a:pt x="824" y="637"/>
                    <a:pt x="871" y="635"/>
                    <a:pt x="918" y="632"/>
                  </a:cubicBezTo>
                  <a:cubicBezTo>
                    <a:pt x="944" y="630"/>
                    <a:pt x="962" y="608"/>
                    <a:pt x="959" y="583"/>
                  </a:cubicBezTo>
                  <a:cubicBezTo>
                    <a:pt x="957" y="558"/>
                    <a:pt x="937" y="541"/>
                    <a:pt x="913" y="541"/>
                  </a:cubicBezTo>
                  <a:cubicBezTo>
                    <a:pt x="912" y="541"/>
                    <a:pt x="910" y="541"/>
                    <a:pt x="909" y="541"/>
                  </a:cubicBezTo>
                  <a:cubicBezTo>
                    <a:pt x="865" y="546"/>
                    <a:pt x="823" y="548"/>
                    <a:pt x="784" y="548"/>
                  </a:cubicBezTo>
                  <a:cubicBezTo>
                    <a:pt x="168" y="548"/>
                    <a:pt x="96" y="63"/>
                    <a:pt x="94" y="42"/>
                  </a:cubicBezTo>
                  <a:cubicBezTo>
                    <a:pt x="90" y="18"/>
                    <a:pt x="69"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209;p69"/>
            <p:cNvSpPr/>
            <p:nvPr/>
          </p:nvSpPr>
          <p:spPr>
            <a:xfrm>
              <a:off x="6201904" y="2955727"/>
              <a:ext cx="38302" cy="46726"/>
            </a:xfrm>
            <a:custGeom>
              <a:avLst/>
              <a:gdLst/>
              <a:ahLst/>
              <a:cxnLst/>
              <a:rect l="l" t="t" r="r" b="b"/>
              <a:pathLst>
                <a:path w="923" h="1126" extrusionOk="0">
                  <a:moveTo>
                    <a:pt x="461" y="0"/>
                  </a:moveTo>
                  <a:cubicBezTo>
                    <a:pt x="207" y="0"/>
                    <a:pt x="1" y="253"/>
                    <a:pt x="1" y="563"/>
                  </a:cubicBezTo>
                  <a:cubicBezTo>
                    <a:pt x="1" y="875"/>
                    <a:pt x="207" y="1126"/>
                    <a:pt x="461" y="1126"/>
                  </a:cubicBezTo>
                  <a:cubicBezTo>
                    <a:pt x="717" y="1126"/>
                    <a:pt x="923" y="873"/>
                    <a:pt x="923" y="563"/>
                  </a:cubicBezTo>
                  <a:cubicBezTo>
                    <a:pt x="923" y="253"/>
                    <a:pt x="717"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210;p69"/>
            <p:cNvSpPr/>
            <p:nvPr/>
          </p:nvSpPr>
          <p:spPr>
            <a:xfrm>
              <a:off x="6404494" y="2955727"/>
              <a:ext cx="38302" cy="46726"/>
            </a:xfrm>
            <a:custGeom>
              <a:avLst/>
              <a:gdLst/>
              <a:ahLst/>
              <a:cxnLst/>
              <a:rect l="l" t="t" r="r" b="b"/>
              <a:pathLst>
                <a:path w="923" h="1126" extrusionOk="0">
                  <a:moveTo>
                    <a:pt x="461" y="0"/>
                  </a:moveTo>
                  <a:cubicBezTo>
                    <a:pt x="206" y="0"/>
                    <a:pt x="0" y="253"/>
                    <a:pt x="0" y="563"/>
                  </a:cubicBezTo>
                  <a:cubicBezTo>
                    <a:pt x="0" y="873"/>
                    <a:pt x="206" y="1126"/>
                    <a:pt x="461" y="1126"/>
                  </a:cubicBezTo>
                  <a:cubicBezTo>
                    <a:pt x="716" y="1126"/>
                    <a:pt x="923" y="875"/>
                    <a:pt x="923" y="563"/>
                  </a:cubicBezTo>
                  <a:cubicBezTo>
                    <a:pt x="923" y="253"/>
                    <a:pt x="716"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211;p69"/>
            <p:cNvSpPr/>
            <p:nvPr/>
          </p:nvSpPr>
          <p:spPr>
            <a:xfrm>
              <a:off x="6296601" y="2831110"/>
              <a:ext cx="77849" cy="194789"/>
            </a:xfrm>
            <a:custGeom>
              <a:avLst/>
              <a:gdLst/>
              <a:ahLst/>
              <a:cxnLst/>
              <a:rect l="l" t="t" r="r" b="b"/>
              <a:pathLst>
                <a:path w="1876" h="4694" extrusionOk="0">
                  <a:moveTo>
                    <a:pt x="250" y="0"/>
                  </a:moveTo>
                  <a:cubicBezTo>
                    <a:pt x="226" y="0"/>
                    <a:pt x="204" y="17"/>
                    <a:pt x="203" y="42"/>
                  </a:cubicBezTo>
                  <a:cubicBezTo>
                    <a:pt x="181" y="339"/>
                    <a:pt x="0" y="2957"/>
                    <a:pt x="209" y="3288"/>
                  </a:cubicBezTo>
                  <a:cubicBezTo>
                    <a:pt x="274" y="3391"/>
                    <a:pt x="383" y="3482"/>
                    <a:pt x="569" y="3482"/>
                  </a:cubicBezTo>
                  <a:cubicBezTo>
                    <a:pt x="710" y="3482"/>
                    <a:pt x="895" y="3429"/>
                    <a:pt x="1138" y="3289"/>
                  </a:cubicBezTo>
                  <a:cubicBezTo>
                    <a:pt x="1150" y="3282"/>
                    <a:pt x="1157" y="3277"/>
                    <a:pt x="1163" y="3275"/>
                  </a:cubicBezTo>
                  <a:cubicBezTo>
                    <a:pt x="1236" y="3237"/>
                    <a:pt x="1305" y="3217"/>
                    <a:pt x="1368" y="3217"/>
                  </a:cubicBezTo>
                  <a:cubicBezTo>
                    <a:pt x="1442" y="3217"/>
                    <a:pt x="1509" y="3245"/>
                    <a:pt x="1565" y="3299"/>
                  </a:cubicBezTo>
                  <a:cubicBezTo>
                    <a:pt x="1735" y="3466"/>
                    <a:pt x="1775" y="3852"/>
                    <a:pt x="1647" y="4108"/>
                  </a:cubicBezTo>
                  <a:cubicBezTo>
                    <a:pt x="1486" y="4435"/>
                    <a:pt x="1120" y="4605"/>
                    <a:pt x="1116" y="4606"/>
                  </a:cubicBezTo>
                  <a:cubicBezTo>
                    <a:pt x="1094" y="4616"/>
                    <a:pt x="1083" y="4643"/>
                    <a:pt x="1094" y="4667"/>
                  </a:cubicBezTo>
                  <a:cubicBezTo>
                    <a:pt x="1101" y="4683"/>
                    <a:pt x="1117" y="4693"/>
                    <a:pt x="1135" y="4693"/>
                  </a:cubicBezTo>
                  <a:cubicBezTo>
                    <a:pt x="1140" y="4693"/>
                    <a:pt x="1146" y="4692"/>
                    <a:pt x="1156" y="4690"/>
                  </a:cubicBezTo>
                  <a:cubicBezTo>
                    <a:pt x="1172" y="4683"/>
                    <a:pt x="1554" y="4506"/>
                    <a:pt x="1730" y="4149"/>
                  </a:cubicBezTo>
                  <a:cubicBezTo>
                    <a:pt x="1876" y="3857"/>
                    <a:pt x="1828" y="3429"/>
                    <a:pt x="1631" y="3235"/>
                  </a:cubicBezTo>
                  <a:cubicBezTo>
                    <a:pt x="1557" y="3163"/>
                    <a:pt x="1468" y="3127"/>
                    <a:pt x="1370" y="3127"/>
                  </a:cubicBezTo>
                  <a:cubicBezTo>
                    <a:pt x="1292" y="3127"/>
                    <a:pt x="1208" y="3150"/>
                    <a:pt x="1121" y="3195"/>
                  </a:cubicBezTo>
                  <a:cubicBezTo>
                    <a:pt x="1116" y="3198"/>
                    <a:pt x="1107" y="3203"/>
                    <a:pt x="1095" y="3210"/>
                  </a:cubicBezTo>
                  <a:cubicBezTo>
                    <a:pt x="885" y="3332"/>
                    <a:pt x="711" y="3393"/>
                    <a:pt x="573" y="3393"/>
                  </a:cubicBezTo>
                  <a:cubicBezTo>
                    <a:pt x="447" y="3393"/>
                    <a:pt x="352" y="3342"/>
                    <a:pt x="288" y="3240"/>
                  </a:cubicBezTo>
                  <a:cubicBezTo>
                    <a:pt x="124" y="2980"/>
                    <a:pt x="237" y="849"/>
                    <a:pt x="294" y="50"/>
                  </a:cubicBezTo>
                  <a:cubicBezTo>
                    <a:pt x="296" y="24"/>
                    <a:pt x="277" y="1"/>
                    <a:pt x="252" y="0"/>
                  </a:cubicBezTo>
                  <a:cubicBezTo>
                    <a:pt x="251" y="0"/>
                    <a:pt x="250" y="0"/>
                    <a:pt x="25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212;p69"/>
            <p:cNvSpPr/>
            <p:nvPr/>
          </p:nvSpPr>
          <p:spPr>
            <a:xfrm>
              <a:off x="6070938" y="2750190"/>
              <a:ext cx="508925" cy="224626"/>
            </a:xfrm>
            <a:custGeom>
              <a:avLst/>
              <a:gdLst/>
              <a:ahLst/>
              <a:cxnLst/>
              <a:rect l="l" t="t" r="r" b="b"/>
              <a:pathLst>
                <a:path w="12264" h="5413" extrusionOk="0">
                  <a:moveTo>
                    <a:pt x="6034" y="0"/>
                  </a:moveTo>
                  <a:cubicBezTo>
                    <a:pt x="5960" y="0"/>
                    <a:pt x="5885" y="17"/>
                    <a:pt x="5812" y="50"/>
                  </a:cubicBezTo>
                  <a:cubicBezTo>
                    <a:pt x="5221" y="328"/>
                    <a:pt x="4642" y="624"/>
                    <a:pt x="4103" y="990"/>
                  </a:cubicBezTo>
                  <a:cubicBezTo>
                    <a:pt x="3827" y="1160"/>
                    <a:pt x="3571" y="1362"/>
                    <a:pt x="3308" y="1549"/>
                  </a:cubicBezTo>
                  <a:cubicBezTo>
                    <a:pt x="3180" y="1649"/>
                    <a:pt x="3056" y="1753"/>
                    <a:pt x="2930" y="1855"/>
                  </a:cubicBezTo>
                  <a:cubicBezTo>
                    <a:pt x="2802" y="1955"/>
                    <a:pt x="2680" y="2062"/>
                    <a:pt x="2561" y="2172"/>
                  </a:cubicBezTo>
                  <a:cubicBezTo>
                    <a:pt x="2075" y="2600"/>
                    <a:pt x="1623" y="3063"/>
                    <a:pt x="1204" y="3557"/>
                  </a:cubicBezTo>
                  <a:cubicBezTo>
                    <a:pt x="782" y="4050"/>
                    <a:pt x="395" y="4562"/>
                    <a:pt x="48" y="5128"/>
                  </a:cubicBezTo>
                  <a:cubicBezTo>
                    <a:pt x="1" y="5207"/>
                    <a:pt x="16" y="5314"/>
                    <a:pt x="88" y="5373"/>
                  </a:cubicBezTo>
                  <a:cubicBezTo>
                    <a:pt x="120" y="5400"/>
                    <a:pt x="158" y="5413"/>
                    <a:pt x="197" y="5413"/>
                  </a:cubicBezTo>
                  <a:cubicBezTo>
                    <a:pt x="248" y="5413"/>
                    <a:pt x="300" y="5389"/>
                    <a:pt x="335" y="5342"/>
                  </a:cubicBezTo>
                  <a:lnTo>
                    <a:pt x="341" y="5335"/>
                  </a:lnTo>
                  <a:cubicBezTo>
                    <a:pt x="710" y="4845"/>
                    <a:pt x="1139" y="4380"/>
                    <a:pt x="1585" y="3954"/>
                  </a:cubicBezTo>
                  <a:cubicBezTo>
                    <a:pt x="2030" y="3525"/>
                    <a:pt x="2504" y="3129"/>
                    <a:pt x="3000" y="2774"/>
                  </a:cubicBezTo>
                  <a:cubicBezTo>
                    <a:pt x="3123" y="2682"/>
                    <a:pt x="3246" y="2593"/>
                    <a:pt x="3375" y="2512"/>
                  </a:cubicBezTo>
                  <a:cubicBezTo>
                    <a:pt x="3503" y="2429"/>
                    <a:pt x="3627" y="2343"/>
                    <a:pt x="3756" y="2263"/>
                  </a:cubicBezTo>
                  <a:cubicBezTo>
                    <a:pt x="4019" y="2113"/>
                    <a:pt x="4275" y="1950"/>
                    <a:pt x="4545" y="1820"/>
                  </a:cubicBezTo>
                  <a:cubicBezTo>
                    <a:pt x="5055" y="1544"/>
                    <a:pt x="5592" y="1337"/>
                    <a:pt x="6130" y="1147"/>
                  </a:cubicBezTo>
                  <a:cubicBezTo>
                    <a:pt x="6666" y="1338"/>
                    <a:pt x="7204" y="1544"/>
                    <a:pt x="7714" y="1820"/>
                  </a:cubicBezTo>
                  <a:cubicBezTo>
                    <a:pt x="7985" y="1950"/>
                    <a:pt x="8239" y="2113"/>
                    <a:pt x="8502" y="2263"/>
                  </a:cubicBezTo>
                  <a:cubicBezTo>
                    <a:pt x="8630" y="2345"/>
                    <a:pt x="8756" y="2429"/>
                    <a:pt x="8883" y="2512"/>
                  </a:cubicBezTo>
                  <a:cubicBezTo>
                    <a:pt x="9012" y="2593"/>
                    <a:pt x="9136" y="2682"/>
                    <a:pt x="9258" y="2774"/>
                  </a:cubicBezTo>
                  <a:cubicBezTo>
                    <a:pt x="9754" y="3129"/>
                    <a:pt x="10228" y="3525"/>
                    <a:pt x="10674" y="3954"/>
                  </a:cubicBezTo>
                  <a:cubicBezTo>
                    <a:pt x="11120" y="4379"/>
                    <a:pt x="11548" y="4845"/>
                    <a:pt x="11917" y="5335"/>
                  </a:cubicBezTo>
                  <a:lnTo>
                    <a:pt x="11923" y="5344"/>
                  </a:lnTo>
                  <a:cubicBezTo>
                    <a:pt x="11958" y="5389"/>
                    <a:pt x="12008" y="5413"/>
                    <a:pt x="12060" y="5413"/>
                  </a:cubicBezTo>
                  <a:cubicBezTo>
                    <a:pt x="12093" y="5413"/>
                    <a:pt x="12126" y="5403"/>
                    <a:pt x="12156" y="5383"/>
                  </a:cubicBezTo>
                  <a:cubicBezTo>
                    <a:pt x="12239" y="5328"/>
                    <a:pt x="12264" y="5213"/>
                    <a:pt x="12211" y="5128"/>
                  </a:cubicBezTo>
                  <a:cubicBezTo>
                    <a:pt x="11866" y="4562"/>
                    <a:pt x="11478" y="4050"/>
                    <a:pt x="11057" y="3557"/>
                  </a:cubicBezTo>
                  <a:cubicBezTo>
                    <a:pt x="10636" y="3063"/>
                    <a:pt x="10183" y="2600"/>
                    <a:pt x="9698" y="2172"/>
                  </a:cubicBezTo>
                  <a:cubicBezTo>
                    <a:pt x="9579" y="2062"/>
                    <a:pt x="9458" y="1955"/>
                    <a:pt x="9331" y="1855"/>
                  </a:cubicBezTo>
                  <a:cubicBezTo>
                    <a:pt x="9204" y="1753"/>
                    <a:pt x="9080" y="1649"/>
                    <a:pt x="8951" y="1549"/>
                  </a:cubicBezTo>
                  <a:cubicBezTo>
                    <a:pt x="8689" y="1360"/>
                    <a:pt x="8433" y="1160"/>
                    <a:pt x="8157" y="990"/>
                  </a:cubicBezTo>
                  <a:cubicBezTo>
                    <a:pt x="7619" y="624"/>
                    <a:pt x="7038" y="328"/>
                    <a:pt x="6447" y="50"/>
                  </a:cubicBezTo>
                  <a:cubicBezTo>
                    <a:pt x="6432" y="43"/>
                    <a:pt x="6414" y="36"/>
                    <a:pt x="6398" y="29"/>
                  </a:cubicBezTo>
                  <a:cubicBezTo>
                    <a:pt x="6343" y="10"/>
                    <a:pt x="6288" y="1"/>
                    <a:pt x="6234" y="1"/>
                  </a:cubicBezTo>
                  <a:cubicBezTo>
                    <a:pt x="6201" y="1"/>
                    <a:pt x="6168" y="4"/>
                    <a:pt x="6136" y="11"/>
                  </a:cubicBezTo>
                  <a:cubicBezTo>
                    <a:pt x="6102" y="4"/>
                    <a:pt x="6068" y="0"/>
                    <a:pt x="6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213;p69"/>
            <p:cNvSpPr/>
            <p:nvPr/>
          </p:nvSpPr>
          <p:spPr>
            <a:xfrm>
              <a:off x="6054463" y="3098437"/>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214;p69"/>
            <p:cNvSpPr/>
            <p:nvPr/>
          </p:nvSpPr>
          <p:spPr>
            <a:xfrm>
              <a:off x="6589698" y="3098437"/>
              <a:ext cx="41" cy="41"/>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215;p69"/>
            <p:cNvSpPr/>
            <p:nvPr/>
          </p:nvSpPr>
          <p:spPr>
            <a:xfrm>
              <a:off x="6259834" y="2452984"/>
              <a:ext cx="122086" cy="290690"/>
            </a:xfrm>
            <a:custGeom>
              <a:avLst/>
              <a:gdLst/>
              <a:ahLst/>
              <a:cxnLst/>
              <a:rect l="l" t="t" r="r" b="b"/>
              <a:pathLst>
                <a:path w="2942" h="7005" extrusionOk="0">
                  <a:moveTo>
                    <a:pt x="1628" y="1"/>
                  </a:moveTo>
                  <a:cubicBezTo>
                    <a:pt x="1238" y="1"/>
                    <a:pt x="578" y="1073"/>
                    <a:pt x="300" y="3112"/>
                  </a:cubicBezTo>
                  <a:cubicBezTo>
                    <a:pt x="1" y="5297"/>
                    <a:pt x="1542" y="7005"/>
                    <a:pt x="1542" y="7005"/>
                  </a:cubicBezTo>
                  <a:cubicBezTo>
                    <a:pt x="1542" y="7005"/>
                    <a:pt x="2868" y="4371"/>
                    <a:pt x="2904" y="3418"/>
                  </a:cubicBezTo>
                  <a:cubicBezTo>
                    <a:pt x="2941" y="2465"/>
                    <a:pt x="2083" y="186"/>
                    <a:pt x="1709" y="17"/>
                  </a:cubicBezTo>
                  <a:cubicBezTo>
                    <a:pt x="1683" y="6"/>
                    <a:pt x="1657" y="1"/>
                    <a:pt x="1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216;p69"/>
            <p:cNvSpPr/>
            <p:nvPr/>
          </p:nvSpPr>
          <p:spPr>
            <a:xfrm>
              <a:off x="6313739" y="2537764"/>
              <a:ext cx="18259" cy="192050"/>
            </a:xfrm>
            <a:custGeom>
              <a:avLst/>
              <a:gdLst/>
              <a:ahLst/>
              <a:cxnLst/>
              <a:rect l="l" t="t" r="r" b="b"/>
              <a:pathLst>
                <a:path w="440" h="4628" extrusionOk="0">
                  <a:moveTo>
                    <a:pt x="272" y="0"/>
                  </a:moveTo>
                  <a:cubicBezTo>
                    <a:pt x="258" y="0"/>
                    <a:pt x="244" y="29"/>
                    <a:pt x="227" y="90"/>
                  </a:cubicBezTo>
                  <a:cubicBezTo>
                    <a:pt x="0" y="935"/>
                    <a:pt x="253" y="4539"/>
                    <a:pt x="253" y="4539"/>
                  </a:cubicBezTo>
                  <a:lnTo>
                    <a:pt x="353" y="4628"/>
                  </a:lnTo>
                  <a:cubicBezTo>
                    <a:pt x="353" y="4628"/>
                    <a:pt x="44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217;p69"/>
            <p:cNvSpPr/>
            <p:nvPr/>
          </p:nvSpPr>
          <p:spPr>
            <a:xfrm>
              <a:off x="6279629" y="2691637"/>
              <a:ext cx="97312" cy="114533"/>
            </a:xfrm>
            <a:custGeom>
              <a:avLst/>
              <a:gdLst/>
              <a:ahLst/>
              <a:cxnLst/>
              <a:rect l="l" t="t" r="r" b="b"/>
              <a:pathLst>
                <a:path w="2345" h="2760" extrusionOk="0">
                  <a:moveTo>
                    <a:pt x="1173" y="0"/>
                  </a:moveTo>
                  <a:cubicBezTo>
                    <a:pt x="525" y="0"/>
                    <a:pt x="0" y="618"/>
                    <a:pt x="0" y="1380"/>
                  </a:cubicBezTo>
                  <a:cubicBezTo>
                    <a:pt x="0" y="2142"/>
                    <a:pt x="525" y="2759"/>
                    <a:pt x="1173" y="2759"/>
                  </a:cubicBezTo>
                  <a:cubicBezTo>
                    <a:pt x="1820" y="2759"/>
                    <a:pt x="2345" y="2142"/>
                    <a:pt x="2345" y="1380"/>
                  </a:cubicBezTo>
                  <a:cubicBezTo>
                    <a:pt x="2345" y="618"/>
                    <a:pt x="1820" y="0"/>
                    <a:pt x="1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218;p69"/>
            <p:cNvSpPr/>
            <p:nvPr/>
          </p:nvSpPr>
          <p:spPr>
            <a:xfrm>
              <a:off x="6290459" y="2704418"/>
              <a:ext cx="75608" cy="89012"/>
            </a:xfrm>
            <a:custGeom>
              <a:avLst/>
              <a:gdLst/>
              <a:ahLst/>
              <a:cxnLst/>
              <a:rect l="l" t="t" r="r" b="b"/>
              <a:pathLst>
                <a:path w="1822" h="2145" extrusionOk="0">
                  <a:moveTo>
                    <a:pt x="912" y="1"/>
                  </a:moveTo>
                  <a:cubicBezTo>
                    <a:pt x="409" y="1"/>
                    <a:pt x="1" y="480"/>
                    <a:pt x="1" y="1072"/>
                  </a:cubicBezTo>
                  <a:cubicBezTo>
                    <a:pt x="1" y="1663"/>
                    <a:pt x="409" y="2144"/>
                    <a:pt x="912" y="2144"/>
                  </a:cubicBezTo>
                  <a:cubicBezTo>
                    <a:pt x="1414" y="2144"/>
                    <a:pt x="1822" y="1665"/>
                    <a:pt x="1822" y="1072"/>
                  </a:cubicBezTo>
                  <a:cubicBezTo>
                    <a:pt x="1822" y="480"/>
                    <a:pt x="1414"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219;p69"/>
            <p:cNvSpPr/>
            <p:nvPr/>
          </p:nvSpPr>
          <p:spPr>
            <a:xfrm>
              <a:off x="6310420" y="2711348"/>
              <a:ext cx="52204" cy="57391"/>
            </a:xfrm>
            <a:custGeom>
              <a:avLst/>
              <a:gdLst/>
              <a:ahLst/>
              <a:cxnLst/>
              <a:rect l="l" t="t" r="r" b="b"/>
              <a:pathLst>
                <a:path w="1258" h="1383" extrusionOk="0">
                  <a:moveTo>
                    <a:pt x="401" y="1"/>
                  </a:moveTo>
                  <a:cubicBezTo>
                    <a:pt x="0" y="89"/>
                    <a:pt x="341" y="475"/>
                    <a:pt x="594" y="564"/>
                  </a:cubicBezTo>
                  <a:cubicBezTo>
                    <a:pt x="845" y="654"/>
                    <a:pt x="920" y="1292"/>
                    <a:pt x="979" y="1366"/>
                  </a:cubicBezTo>
                  <a:cubicBezTo>
                    <a:pt x="988" y="1377"/>
                    <a:pt x="1000" y="1382"/>
                    <a:pt x="1015" y="1382"/>
                  </a:cubicBezTo>
                  <a:cubicBezTo>
                    <a:pt x="1100" y="1382"/>
                    <a:pt x="1257" y="1187"/>
                    <a:pt x="1143" y="654"/>
                  </a:cubicBezTo>
                  <a:cubicBezTo>
                    <a:pt x="1009" y="31"/>
                    <a:pt x="401"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220;p69"/>
            <p:cNvSpPr/>
            <p:nvPr/>
          </p:nvSpPr>
          <p:spPr>
            <a:xfrm>
              <a:off x="7962850" y="3242889"/>
              <a:ext cx="393230" cy="1123503"/>
            </a:xfrm>
            <a:custGeom>
              <a:avLst/>
              <a:gdLst/>
              <a:ahLst/>
              <a:cxnLst/>
              <a:rect l="l" t="t" r="r" b="b"/>
              <a:pathLst>
                <a:path w="9476" h="27074" extrusionOk="0">
                  <a:moveTo>
                    <a:pt x="4315" y="0"/>
                  </a:moveTo>
                  <a:lnTo>
                    <a:pt x="1" y="27050"/>
                  </a:lnTo>
                  <a:cubicBezTo>
                    <a:pt x="379" y="27066"/>
                    <a:pt x="749" y="27073"/>
                    <a:pt x="1110" y="27073"/>
                  </a:cubicBezTo>
                  <a:cubicBezTo>
                    <a:pt x="6150" y="27073"/>
                    <a:pt x="9392" y="25588"/>
                    <a:pt x="9392" y="25588"/>
                  </a:cubicBezTo>
                  <a:cubicBezTo>
                    <a:pt x="9392" y="25588"/>
                    <a:pt x="9476" y="24726"/>
                    <a:pt x="9307" y="15516"/>
                  </a:cubicBezTo>
                  <a:cubicBezTo>
                    <a:pt x="9138" y="3087"/>
                    <a:pt x="4315" y="0"/>
                    <a:pt x="4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221;p69"/>
            <p:cNvSpPr/>
            <p:nvPr/>
          </p:nvSpPr>
          <p:spPr>
            <a:xfrm>
              <a:off x="7944425" y="3247247"/>
              <a:ext cx="393230" cy="1123545"/>
            </a:xfrm>
            <a:custGeom>
              <a:avLst/>
              <a:gdLst/>
              <a:ahLst/>
              <a:cxnLst/>
              <a:rect l="l" t="t" r="r" b="b"/>
              <a:pathLst>
                <a:path w="9476" h="27075" extrusionOk="0">
                  <a:moveTo>
                    <a:pt x="4314" y="1"/>
                  </a:moveTo>
                  <a:lnTo>
                    <a:pt x="1" y="27051"/>
                  </a:lnTo>
                  <a:cubicBezTo>
                    <a:pt x="378" y="27067"/>
                    <a:pt x="746" y="27074"/>
                    <a:pt x="1106" y="27074"/>
                  </a:cubicBezTo>
                  <a:cubicBezTo>
                    <a:pt x="6148" y="27074"/>
                    <a:pt x="9391" y="25588"/>
                    <a:pt x="9391" y="25588"/>
                  </a:cubicBezTo>
                  <a:cubicBezTo>
                    <a:pt x="9391" y="25588"/>
                    <a:pt x="9475" y="24727"/>
                    <a:pt x="9306" y="15516"/>
                  </a:cubicBezTo>
                  <a:cubicBezTo>
                    <a:pt x="9137" y="3087"/>
                    <a:pt x="4314" y="1"/>
                    <a:pt x="4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222;p69"/>
            <p:cNvSpPr/>
            <p:nvPr/>
          </p:nvSpPr>
          <p:spPr>
            <a:xfrm>
              <a:off x="7484093" y="3242889"/>
              <a:ext cx="393230" cy="1123503"/>
            </a:xfrm>
            <a:custGeom>
              <a:avLst/>
              <a:gdLst/>
              <a:ahLst/>
              <a:cxnLst/>
              <a:rect l="l" t="t" r="r" b="b"/>
              <a:pathLst>
                <a:path w="9476" h="27074" extrusionOk="0">
                  <a:moveTo>
                    <a:pt x="5162" y="0"/>
                  </a:moveTo>
                  <a:cubicBezTo>
                    <a:pt x="5162" y="0"/>
                    <a:pt x="339" y="3087"/>
                    <a:pt x="170" y="15516"/>
                  </a:cubicBezTo>
                  <a:cubicBezTo>
                    <a:pt x="1" y="24726"/>
                    <a:pt x="84" y="25588"/>
                    <a:pt x="84" y="25588"/>
                  </a:cubicBezTo>
                  <a:cubicBezTo>
                    <a:pt x="84" y="25588"/>
                    <a:pt x="3327" y="27073"/>
                    <a:pt x="8366" y="27073"/>
                  </a:cubicBezTo>
                  <a:cubicBezTo>
                    <a:pt x="8727" y="27073"/>
                    <a:pt x="9097" y="27066"/>
                    <a:pt x="9476" y="27050"/>
                  </a:cubicBezTo>
                  <a:lnTo>
                    <a:pt x="5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223;p69"/>
            <p:cNvSpPr/>
            <p:nvPr/>
          </p:nvSpPr>
          <p:spPr>
            <a:xfrm>
              <a:off x="7502477" y="3247247"/>
              <a:ext cx="393230" cy="1123545"/>
            </a:xfrm>
            <a:custGeom>
              <a:avLst/>
              <a:gdLst/>
              <a:ahLst/>
              <a:cxnLst/>
              <a:rect l="l" t="t" r="r" b="b"/>
              <a:pathLst>
                <a:path w="9476" h="27075" extrusionOk="0">
                  <a:moveTo>
                    <a:pt x="5162" y="1"/>
                  </a:moveTo>
                  <a:cubicBezTo>
                    <a:pt x="5162" y="1"/>
                    <a:pt x="339" y="3087"/>
                    <a:pt x="170" y="15516"/>
                  </a:cubicBezTo>
                  <a:cubicBezTo>
                    <a:pt x="1" y="24727"/>
                    <a:pt x="84" y="25588"/>
                    <a:pt x="84" y="25588"/>
                  </a:cubicBezTo>
                  <a:cubicBezTo>
                    <a:pt x="84" y="25588"/>
                    <a:pt x="3329" y="27074"/>
                    <a:pt x="8370" y="27074"/>
                  </a:cubicBezTo>
                  <a:cubicBezTo>
                    <a:pt x="8730" y="27074"/>
                    <a:pt x="9098" y="27067"/>
                    <a:pt x="9476" y="27051"/>
                  </a:cubicBezTo>
                  <a:lnTo>
                    <a:pt x="5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224;p69"/>
            <p:cNvSpPr/>
            <p:nvPr/>
          </p:nvSpPr>
          <p:spPr>
            <a:xfrm>
              <a:off x="7539244" y="3224423"/>
              <a:ext cx="755462" cy="1187575"/>
            </a:xfrm>
            <a:custGeom>
              <a:avLst/>
              <a:gdLst/>
              <a:ahLst/>
              <a:cxnLst/>
              <a:rect l="l" t="t" r="r" b="b"/>
              <a:pathLst>
                <a:path w="18205" h="28618" extrusionOk="0">
                  <a:moveTo>
                    <a:pt x="4887" y="0"/>
                  </a:moveTo>
                  <a:cubicBezTo>
                    <a:pt x="4811" y="0"/>
                    <a:pt x="4763" y="7"/>
                    <a:pt x="4750" y="23"/>
                  </a:cubicBezTo>
                  <a:cubicBezTo>
                    <a:pt x="4750" y="23"/>
                    <a:pt x="604" y="4676"/>
                    <a:pt x="301" y="14321"/>
                  </a:cubicBezTo>
                  <a:cubicBezTo>
                    <a:pt x="0" y="23965"/>
                    <a:pt x="150" y="27096"/>
                    <a:pt x="150" y="27096"/>
                  </a:cubicBezTo>
                  <a:cubicBezTo>
                    <a:pt x="150" y="27096"/>
                    <a:pt x="3031" y="28586"/>
                    <a:pt x="9008" y="28617"/>
                  </a:cubicBezTo>
                  <a:lnTo>
                    <a:pt x="9008" y="28618"/>
                  </a:lnTo>
                  <a:cubicBezTo>
                    <a:pt x="9040" y="28618"/>
                    <a:pt x="9070" y="28617"/>
                    <a:pt x="9102" y="28617"/>
                  </a:cubicBezTo>
                  <a:cubicBezTo>
                    <a:pt x="9135" y="28617"/>
                    <a:pt x="9164" y="28618"/>
                    <a:pt x="9197" y="28618"/>
                  </a:cubicBezTo>
                  <a:lnTo>
                    <a:pt x="9197" y="28617"/>
                  </a:lnTo>
                  <a:cubicBezTo>
                    <a:pt x="15172" y="28586"/>
                    <a:pt x="18054" y="27096"/>
                    <a:pt x="18054" y="27096"/>
                  </a:cubicBezTo>
                  <a:cubicBezTo>
                    <a:pt x="18054" y="27096"/>
                    <a:pt x="18205" y="23965"/>
                    <a:pt x="17903" y="14321"/>
                  </a:cubicBezTo>
                  <a:cubicBezTo>
                    <a:pt x="17602" y="4676"/>
                    <a:pt x="13455" y="23"/>
                    <a:pt x="13455" y="23"/>
                  </a:cubicBezTo>
                  <a:cubicBezTo>
                    <a:pt x="13441" y="7"/>
                    <a:pt x="13393" y="0"/>
                    <a:pt x="13317" y="0"/>
                  </a:cubicBezTo>
                  <a:cubicBezTo>
                    <a:pt x="12631" y="0"/>
                    <a:pt x="9665" y="572"/>
                    <a:pt x="9102" y="680"/>
                  </a:cubicBezTo>
                  <a:cubicBezTo>
                    <a:pt x="8539" y="571"/>
                    <a:pt x="5573" y="0"/>
                    <a:pt x="488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225;p69"/>
            <p:cNvSpPr/>
            <p:nvPr/>
          </p:nvSpPr>
          <p:spPr>
            <a:xfrm>
              <a:off x="7552149"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3" y="5872"/>
                  </a:cubicBezTo>
                  <a:lnTo>
                    <a:pt x="8943" y="5870"/>
                  </a:lnTo>
                  <a:cubicBezTo>
                    <a:pt x="14817" y="5838"/>
                    <a:pt x="17646" y="4308"/>
                    <a:pt x="17646" y="4308"/>
                  </a:cubicBezTo>
                  <a:cubicBezTo>
                    <a:pt x="17646" y="4308"/>
                    <a:pt x="17700" y="3130"/>
                    <a:pt x="17677" y="1"/>
                  </a:cubicBezTo>
                  <a:lnTo>
                    <a:pt x="17677" y="1"/>
                  </a:lnTo>
                  <a:cubicBezTo>
                    <a:pt x="17667" y="1095"/>
                    <a:pt x="17646" y="1550"/>
                    <a:pt x="17646" y="1550"/>
                  </a:cubicBezTo>
                  <a:cubicBezTo>
                    <a:pt x="17646" y="1550"/>
                    <a:pt x="14817" y="3079"/>
                    <a:pt x="8943" y="3111"/>
                  </a:cubicBezTo>
                  <a:lnTo>
                    <a:pt x="8943"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226;p69"/>
            <p:cNvSpPr/>
            <p:nvPr/>
          </p:nvSpPr>
          <p:spPr>
            <a:xfrm>
              <a:off x="7742166" y="3528683"/>
              <a:ext cx="97104" cy="80049"/>
            </a:xfrm>
            <a:custGeom>
              <a:avLst/>
              <a:gdLst/>
              <a:ahLst/>
              <a:cxnLst/>
              <a:rect l="l" t="t" r="r" b="b"/>
              <a:pathLst>
                <a:path w="2340" h="1929" extrusionOk="0">
                  <a:moveTo>
                    <a:pt x="2339" y="1"/>
                  </a:moveTo>
                  <a:cubicBezTo>
                    <a:pt x="895" y="40"/>
                    <a:pt x="0" y="127"/>
                    <a:pt x="0" y="127"/>
                  </a:cubicBezTo>
                  <a:lnTo>
                    <a:pt x="40" y="1929"/>
                  </a:lnTo>
                  <a:cubicBezTo>
                    <a:pt x="827" y="1683"/>
                    <a:pt x="1542" y="1118"/>
                    <a:pt x="2026" y="553"/>
                  </a:cubicBezTo>
                  <a:cubicBezTo>
                    <a:pt x="2145" y="375"/>
                    <a:pt x="2249" y="190"/>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227;p69"/>
            <p:cNvSpPr/>
            <p:nvPr/>
          </p:nvSpPr>
          <p:spPr>
            <a:xfrm>
              <a:off x="8031404" y="3532666"/>
              <a:ext cx="76314" cy="68844"/>
            </a:xfrm>
            <a:custGeom>
              <a:avLst/>
              <a:gdLst/>
              <a:ahLst/>
              <a:cxnLst/>
              <a:rect l="l" t="t" r="r" b="b"/>
              <a:pathLst>
                <a:path w="1839" h="1659" extrusionOk="0">
                  <a:moveTo>
                    <a:pt x="1" y="0"/>
                  </a:moveTo>
                  <a:cubicBezTo>
                    <a:pt x="294" y="855"/>
                    <a:pt x="969" y="1387"/>
                    <a:pt x="1796" y="1659"/>
                  </a:cubicBezTo>
                  <a:lnTo>
                    <a:pt x="1838" y="165"/>
                  </a:lnTo>
                  <a:cubicBezTo>
                    <a:pt x="1212" y="94"/>
                    <a:pt x="596"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228;p69"/>
            <p:cNvSpPr/>
            <p:nvPr/>
          </p:nvSpPr>
          <p:spPr>
            <a:xfrm>
              <a:off x="7935960" y="3528434"/>
              <a:ext cx="169974" cy="268613"/>
            </a:xfrm>
            <a:custGeom>
              <a:avLst/>
              <a:gdLst/>
              <a:ahLst/>
              <a:cxnLst/>
              <a:rect l="l" t="t" r="r" b="b"/>
              <a:pathLst>
                <a:path w="4096" h="6473" extrusionOk="0">
                  <a:moveTo>
                    <a:pt x="1" y="0"/>
                  </a:moveTo>
                  <a:lnTo>
                    <a:pt x="1" y="6434"/>
                  </a:lnTo>
                  <a:cubicBezTo>
                    <a:pt x="942" y="6464"/>
                    <a:pt x="1773" y="6472"/>
                    <a:pt x="2427" y="6472"/>
                  </a:cubicBezTo>
                  <a:cubicBezTo>
                    <a:pt x="3381" y="6472"/>
                    <a:pt x="3961" y="6454"/>
                    <a:pt x="3961" y="6454"/>
                  </a:cubicBezTo>
                  <a:lnTo>
                    <a:pt x="4096" y="1762"/>
                  </a:lnTo>
                  <a:cubicBezTo>
                    <a:pt x="3270" y="1488"/>
                    <a:pt x="2594" y="957"/>
                    <a:pt x="2301" y="102"/>
                  </a:cubicBezTo>
                  <a:cubicBezTo>
                    <a:pt x="1490" y="47"/>
                    <a:pt x="717"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229;p69"/>
            <p:cNvSpPr/>
            <p:nvPr/>
          </p:nvSpPr>
          <p:spPr>
            <a:xfrm>
              <a:off x="7743826" y="3528019"/>
              <a:ext cx="168106" cy="266538"/>
            </a:xfrm>
            <a:custGeom>
              <a:avLst/>
              <a:gdLst/>
              <a:ahLst/>
              <a:cxnLst/>
              <a:rect l="l" t="t" r="r" b="b"/>
              <a:pathLst>
                <a:path w="4051" h="6423" extrusionOk="0">
                  <a:moveTo>
                    <a:pt x="3583" y="0"/>
                  </a:moveTo>
                  <a:cubicBezTo>
                    <a:pt x="3119" y="0"/>
                    <a:pt x="2689" y="7"/>
                    <a:pt x="2299" y="18"/>
                  </a:cubicBezTo>
                  <a:cubicBezTo>
                    <a:pt x="2209" y="208"/>
                    <a:pt x="2105" y="392"/>
                    <a:pt x="1986" y="569"/>
                  </a:cubicBezTo>
                  <a:cubicBezTo>
                    <a:pt x="1502" y="1133"/>
                    <a:pt x="787" y="1697"/>
                    <a:pt x="0" y="1945"/>
                  </a:cubicBezTo>
                  <a:lnTo>
                    <a:pt x="94" y="6151"/>
                  </a:lnTo>
                  <a:cubicBezTo>
                    <a:pt x="1477" y="6292"/>
                    <a:pt x="2836" y="6374"/>
                    <a:pt x="4050" y="6423"/>
                  </a:cubicBezTo>
                  <a:lnTo>
                    <a:pt x="4011" y="2"/>
                  </a:lnTo>
                  <a:cubicBezTo>
                    <a:pt x="3866" y="1"/>
                    <a:pt x="3723" y="0"/>
                    <a:pt x="3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230;p69"/>
            <p:cNvSpPr/>
            <p:nvPr/>
          </p:nvSpPr>
          <p:spPr>
            <a:xfrm>
              <a:off x="7910231" y="3528102"/>
              <a:ext cx="25770" cy="267327"/>
            </a:xfrm>
            <a:custGeom>
              <a:avLst/>
              <a:gdLst/>
              <a:ahLst/>
              <a:cxnLst/>
              <a:rect l="l" t="t" r="r" b="b"/>
              <a:pathLst>
                <a:path w="621" h="6442" extrusionOk="0">
                  <a:moveTo>
                    <a:pt x="0" y="0"/>
                  </a:moveTo>
                  <a:lnTo>
                    <a:pt x="38" y="6421"/>
                  </a:lnTo>
                  <a:cubicBezTo>
                    <a:pt x="237" y="6428"/>
                    <a:pt x="432" y="6434"/>
                    <a:pt x="621" y="6441"/>
                  </a:cubicBezTo>
                  <a:lnTo>
                    <a:pt x="621" y="7"/>
                  </a:lnTo>
                  <a:cubicBezTo>
                    <a:pt x="409" y="3"/>
                    <a:pt x="202"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231;p69"/>
            <p:cNvSpPr/>
            <p:nvPr/>
          </p:nvSpPr>
          <p:spPr>
            <a:xfrm>
              <a:off x="7791839" y="3665915"/>
              <a:ext cx="100714" cy="254587"/>
            </a:xfrm>
            <a:custGeom>
              <a:avLst/>
              <a:gdLst/>
              <a:ahLst/>
              <a:cxnLst/>
              <a:rect l="l" t="t" r="r" b="b"/>
              <a:pathLst>
                <a:path w="2427" h="6135" extrusionOk="0">
                  <a:moveTo>
                    <a:pt x="1172" y="1"/>
                  </a:moveTo>
                  <a:lnTo>
                    <a:pt x="1172" y="1"/>
                  </a:lnTo>
                  <a:cubicBezTo>
                    <a:pt x="1172" y="1"/>
                    <a:pt x="1" y="1706"/>
                    <a:pt x="171" y="3569"/>
                  </a:cubicBezTo>
                  <a:cubicBezTo>
                    <a:pt x="340" y="5430"/>
                    <a:pt x="904" y="6135"/>
                    <a:pt x="904" y="6135"/>
                  </a:cubicBezTo>
                  <a:cubicBezTo>
                    <a:pt x="904" y="6135"/>
                    <a:pt x="2426" y="3766"/>
                    <a:pt x="11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232;p69"/>
            <p:cNvSpPr/>
            <p:nvPr/>
          </p:nvSpPr>
          <p:spPr>
            <a:xfrm>
              <a:off x="7744117" y="3690232"/>
              <a:ext cx="218650" cy="182713"/>
            </a:xfrm>
            <a:custGeom>
              <a:avLst/>
              <a:gdLst/>
              <a:ahLst/>
              <a:cxnLst/>
              <a:rect l="l" t="t" r="r" b="b"/>
              <a:pathLst>
                <a:path w="5269" h="4403" extrusionOk="0">
                  <a:moveTo>
                    <a:pt x="4267" y="1"/>
                  </a:moveTo>
                  <a:cubicBezTo>
                    <a:pt x="3861" y="1"/>
                    <a:pt x="2562" y="947"/>
                    <a:pt x="2562" y="947"/>
                  </a:cubicBezTo>
                  <a:cubicBezTo>
                    <a:pt x="2562" y="947"/>
                    <a:pt x="3109" y="205"/>
                    <a:pt x="2688" y="162"/>
                  </a:cubicBezTo>
                  <a:cubicBezTo>
                    <a:pt x="2681" y="161"/>
                    <a:pt x="2675" y="161"/>
                    <a:pt x="2668" y="161"/>
                  </a:cubicBezTo>
                  <a:cubicBezTo>
                    <a:pt x="2239" y="161"/>
                    <a:pt x="1381" y="1435"/>
                    <a:pt x="1381" y="1435"/>
                  </a:cubicBezTo>
                  <a:lnTo>
                    <a:pt x="38" y="1584"/>
                  </a:lnTo>
                  <a:cubicBezTo>
                    <a:pt x="0" y="2895"/>
                    <a:pt x="162" y="3782"/>
                    <a:pt x="285" y="4403"/>
                  </a:cubicBezTo>
                  <a:cubicBezTo>
                    <a:pt x="1315" y="4034"/>
                    <a:pt x="2350" y="3335"/>
                    <a:pt x="2350" y="3335"/>
                  </a:cubicBezTo>
                  <a:cubicBezTo>
                    <a:pt x="3043" y="3247"/>
                    <a:pt x="5112" y="2560"/>
                    <a:pt x="5068" y="2254"/>
                  </a:cubicBezTo>
                  <a:cubicBezTo>
                    <a:pt x="5052" y="2142"/>
                    <a:pt x="4865" y="2106"/>
                    <a:pt x="4636" y="2106"/>
                  </a:cubicBezTo>
                  <a:cubicBezTo>
                    <a:pt x="4242" y="2106"/>
                    <a:pt x="3723" y="2211"/>
                    <a:pt x="3723" y="2211"/>
                  </a:cubicBezTo>
                  <a:cubicBezTo>
                    <a:pt x="3723" y="2211"/>
                    <a:pt x="5269" y="1779"/>
                    <a:pt x="5206" y="1486"/>
                  </a:cubicBezTo>
                  <a:cubicBezTo>
                    <a:pt x="5192" y="1422"/>
                    <a:pt x="5105" y="1398"/>
                    <a:pt x="4977" y="1398"/>
                  </a:cubicBezTo>
                  <a:cubicBezTo>
                    <a:pt x="4522" y="1398"/>
                    <a:pt x="3553" y="1713"/>
                    <a:pt x="3553" y="1713"/>
                  </a:cubicBezTo>
                  <a:cubicBezTo>
                    <a:pt x="3553" y="1713"/>
                    <a:pt x="5095" y="1088"/>
                    <a:pt x="5052" y="810"/>
                  </a:cubicBezTo>
                  <a:cubicBezTo>
                    <a:pt x="5034" y="715"/>
                    <a:pt x="4948" y="677"/>
                    <a:pt x="4823" y="677"/>
                  </a:cubicBezTo>
                  <a:cubicBezTo>
                    <a:pt x="4333" y="677"/>
                    <a:pt x="3239" y="1261"/>
                    <a:pt x="3239" y="1261"/>
                  </a:cubicBezTo>
                  <a:cubicBezTo>
                    <a:pt x="3239" y="1261"/>
                    <a:pt x="4532" y="361"/>
                    <a:pt x="4374" y="52"/>
                  </a:cubicBezTo>
                  <a:cubicBezTo>
                    <a:pt x="4356" y="16"/>
                    <a:pt x="4319" y="1"/>
                    <a:pt x="42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233;p69"/>
            <p:cNvSpPr/>
            <p:nvPr/>
          </p:nvSpPr>
          <p:spPr>
            <a:xfrm>
              <a:off x="7414834" y="3349787"/>
              <a:ext cx="425142" cy="567478"/>
            </a:xfrm>
            <a:custGeom>
              <a:avLst/>
              <a:gdLst/>
              <a:ahLst/>
              <a:cxnLst/>
              <a:rect l="l" t="t" r="r" b="b"/>
              <a:pathLst>
                <a:path w="10245" h="13675" extrusionOk="0">
                  <a:moveTo>
                    <a:pt x="5868" y="1"/>
                  </a:moveTo>
                  <a:cubicBezTo>
                    <a:pt x="5868" y="1"/>
                    <a:pt x="0" y="7627"/>
                    <a:pt x="2737" y="11296"/>
                  </a:cubicBezTo>
                  <a:cubicBezTo>
                    <a:pt x="4364" y="13477"/>
                    <a:pt x="8163" y="13675"/>
                    <a:pt x="9489" y="13675"/>
                  </a:cubicBezTo>
                  <a:cubicBezTo>
                    <a:pt x="9784" y="13675"/>
                    <a:pt x="9956" y="13665"/>
                    <a:pt x="9956" y="13665"/>
                  </a:cubicBezTo>
                  <a:cubicBezTo>
                    <a:pt x="9956" y="13665"/>
                    <a:pt x="9393" y="12960"/>
                    <a:pt x="9224" y="11099"/>
                  </a:cubicBezTo>
                  <a:cubicBezTo>
                    <a:pt x="9057" y="9237"/>
                    <a:pt x="10245" y="7755"/>
                    <a:pt x="10245" y="7755"/>
                  </a:cubicBezTo>
                  <a:cubicBezTo>
                    <a:pt x="10245" y="7755"/>
                    <a:pt x="8454" y="7085"/>
                    <a:pt x="6507" y="7042"/>
                  </a:cubicBezTo>
                  <a:lnTo>
                    <a:pt x="5868" y="1"/>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234;p69"/>
            <p:cNvSpPr/>
            <p:nvPr/>
          </p:nvSpPr>
          <p:spPr>
            <a:xfrm>
              <a:off x="7606350" y="3639920"/>
              <a:ext cx="228278" cy="29837"/>
            </a:xfrm>
            <a:custGeom>
              <a:avLst/>
              <a:gdLst/>
              <a:ahLst/>
              <a:cxnLst/>
              <a:rect l="l" t="t" r="r" b="b"/>
              <a:pathLst>
                <a:path w="5501" h="719" extrusionOk="0">
                  <a:moveTo>
                    <a:pt x="0" y="0"/>
                  </a:moveTo>
                  <a:lnTo>
                    <a:pt x="5500" y="719"/>
                  </a:lnTo>
                  <a:cubicBezTo>
                    <a:pt x="5500" y="719"/>
                    <a:pt x="2834" y="0"/>
                    <a:pt x="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235;p69"/>
            <p:cNvSpPr/>
            <p:nvPr/>
          </p:nvSpPr>
          <p:spPr>
            <a:xfrm>
              <a:off x="7528537" y="3821530"/>
              <a:ext cx="299612" cy="101461"/>
            </a:xfrm>
            <a:custGeom>
              <a:avLst/>
              <a:gdLst/>
              <a:ahLst/>
              <a:cxnLst/>
              <a:rect l="l" t="t" r="r" b="b"/>
              <a:pathLst>
                <a:path w="7220" h="2445" extrusionOk="0">
                  <a:moveTo>
                    <a:pt x="53" y="1"/>
                  </a:moveTo>
                  <a:lnTo>
                    <a:pt x="0" y="33"/>
                  </a:lnTo>
                  <a:cubicBezTo>
                    <a:pt x="345" y="605"/>
                    <a:pt x="908" y="1000"/>
                    <a:pt x="1487" y="1297"/>
                  </a:cubicBezTo>
                  <a:cubicBezTo>
                    <a:pt x="2075" y="1593"/>
                    <a:pt x="2703" y="1798"/>
                    <a:pt x="3336" y="1959"/>
                  </a:cubicBezTo>
                  <a:cubicBezTo>
                    <a:pt x="3972" y="2123"/>
                    <a:pt x="4617" y="2230"/>
                    <a:pt x="5266" y="2314"/>
                  </a:cubicBezTo>
                  <a:cubicBezTo>
                    <a:pt x="5915" y="2392"/>
                    <a:pt x="6566" y="2439"/>
                    <a:pt x="7219" y="2444"/>
                  </a:cubicBezTo>
                  <a:lnTo>
                    <a:pt x="7218" y="2383"/>
                  </a:lnTo>
                  <a:cubicBezTo>
                    <a:pt x="6570" y="2345"/>
                    <a:pt x="5922" y="2278"/>
                    <a:pt x="5279" y="2191"/>
                  </a:cubicBezTo>
                  <a:cubicBezTo>
                    <a:pt x="4637" y="2104"/>
                    <a:pt x="3998" y="1988"/>
                    <a:pt x="3367" y="1833"/>
                  </a:cubicBezTo>
                  <a:cubicBezTo>
                    <a:pt x="2739" y="1679"/>
                    <a:pt x="2119" y="1476"/>
                    <a:pt x="1537" y="1197"/>
                  </a:cubicBezTo>
                  <a:cubicBezTo>
                    <a:pt x="1247" y="1056"/>
                    <a:pt x="969" y="891"/>
                    <a:pt x="713" y="697"/>
                  </a:cubicBezTo>
                  <a:cubicBezTo>
                    <a:pt x="457" y="502"/>
                    <a:pt x="225" y="273"/>
                    <a:pt x="53"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236;p69"/>
            <p:cNvSpPr/>
            <p:nvPr/>
          </p:nvSpPr>
          <p:spPr>
            <a:xfrm>
              <a:off x="7572732" y="3235046"/>
              <a:ext cx="352023" cy="291105"/>
            </a:xfrm>
            <a:custGeom>
              <a:avLst/>
              <a:gdLst/>
              <a:ahLst/>
              <a:cxnLst/>
              <a:rect l="l" t="t" r="r" b="b"/>
              <a:pathLst>
                <a:path w="8483" h="7015" extrusionOk="0">
                  <a:moveTo>
                    <a:pt x="3555" y="0"/>
                  </a:moveTo>
                  <a:cubicBezTo>
                    <a:pt x="3087" y="0"/>
                    <a:pt x="1715" y="342"/>
                    <a:pt x="1" y="3849"/>
                  </a:cubicBezTo>
                  <a:cubicBezTo>
                    <a:pt x="100" y="4543"/>
                    <a:pt x="2940" y="6957"/>
                    <a:pt x="4294" y="7014"/>
                  </a:cubicBezTo>
                  <a:cubicBezTo>
                    <a:pt x="4304" y="7014"/>
                    <a:pt x="4313" y="7015"/>
                    <a:pt x="4323" y="7015"/>
                  </a:cubicBezTo>
                  <a:cubicBezTo>
                    <a:pt x="5579" y="7015"/>
                    <a:pt x="8482" y="1482"/>
                    <a:pt x="8482" y="1482"/>
                  </a:cubicBezTo>
                  <a:lnTo>
                    <a:pt x="3730" y="20"/>
                  </a:lnTo>
                  <a:cubicBezTo>
                    <a:pt x="3730" y="20"/>
                    <a:pt x="3669" y="0"/>
                    <a:pt x="355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237;p69"/>
            <p:cNvSpPr/>
            <p:nvPr/>
          </p:nvSpPr>
          <p:spPr>
            <a:xfrm>
              <a:off x="7581115" y="3221892"/>
              <a:ext cx="338371" cy="275585"/>
            </a:xfrm>
            <a:custGeom>
              <a:avLst/>
              <a:gdLst/>
              <a:ahLst/>
              <a:cxnLst/>
              <a:rect l="l" t="t" r="r" b="b"/>
              <a:pathLst>
                <a:path w="8154" h="6641" extrusionOk="0">
                  <a:moveTo>
                    <a:pt x="3457" y="0"/>
                  </a:moveTo>
                  <a:cubicBezTo>
                    <a:pt x="3064" y="0"/>
                    <a:pt x="1718" y="282"/>
                    <a:pt x="1" y="3737"/>
                  </a:cubicBezTo>
                  <a:cubicBezTo>
                    <a:pt x="96" y="4394"/>
                    <a:pt x="2813" y="6586"/>
                    <a:pt x="4118" y="6639"/>
                  </a:cubicBezTo>
                  <a:cubicBezTo>
                    <a:pt x="4127" y="6640"/>
                    <a:pt x="4136" y="6640"/>
                    <a:pt x="4145" y="6640"/>
                  </a:cubicBezTo>
                  <a:cubicBezTo>
                    <a:pt x="5356" y="6640"/>
                    <a:pt x="8154" y="1394"/>
                    <a:pt x="8154" y="1394"/>
                  </a:cubicBezTo>
                  <a:lnTo>
                    <a:pt x="3574" y="11"/>
                  </a:lnTo>
                  <a:cubicBezTo>
                    <a:pt x="3574" y="11"/>
                    <a:pt x="3534" y="0"/>
                    <a:pt x="34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238;p69"/>
            <p:cNvSpPr/>
            <p:nvPr/>
          </p:nvSpPr>
          <p:spPr>
            <a:xfrm>
              <a:off x="7665853" y="3188943"/>
              <a:ext cx="24318" cy="30501"/>
            </a:xfrm>
            <a:custGeom>
              <a:avLst/>
              <a:gdLst/>
              <a:ahLst/>
              <a:cxnLst/>
              <a:rect l="l" t="t" r="r" b="b"/>
              <a:pathLst>
                <a:path w="586" h="735" extrusionOk="0">
                  <a:moveTo>
                    <a:pt x="385" y="1"/>
                  </a:moveTo>
                  <a:cubicBezTo>
                    <a:pt x="343" y="1"/>
                    <a:pt x="300" y="15"/>
                    <a:pt x="262" y="42"/>
                  </a:cubicBezTo>
                  <a:cubicBezTo>
                    <a:pt x="259" y="44"/>
                    <a:pt x="257" y="45"/>
                    <a:pt x="254" y="48"/>
                  </a:cubicBezTo>
                  <a:cubicBezTo>
                    <a:pt x="238" y="51"/>
                    <a:pt x="220" y="59"/>
                    <a:pt x="205" y="69"/>
                  </a:cubicBezTo>
                  <a:cubicBezTo>
                    <a:pt x="171" y="90"/>
                    <a:pt x="143" y="120"/>
                    <a:pt x="123" y="158"/>
                  </a:cubicBezTo>
                  <a:cubicBezTo>
                    <a:pt x="76" y="198"/>
                    <a:pt x="41" y="254"/>
                    <a:pt x="24" y="318"/>
                  </a:cubicBezTo>
                  <a:cubicBezTo>
                    <a:pt x="1" y="408"/>
                    <a:pt x="21" y="493"/>
                    <a:pt x="77" y="548"/>
                  </a:cubicBezTo>
                  <a:cubicBezTo>
                    <a:pt x="91" y="581"/>
                    <a:pt x="113" y="611"/>
                    <a:pt x="140" y="635"/>
                  </a:cubicBezTo>
                  <a:cubicBezTo>
                    <a:pt x="145" y="648"/>
                    <a:pt x="153" y="663"/>
                    <a:pt x="163" y="677"/>
                  </a:cubicBezTo>
                  <a:cubicBezTo>
                    <a:pt x="187" y="709"/>
                    <a:pt x="222" y="728"/>
                    <a:pt x="261" y="734"/>
                  </a:cubicBezTo>
                  <a:cubicBezTo>
                    <a:pt x="267" y="734"/>
                    <a:pt x="273" y="735"/>
                    <a:pt x="279" y="735"/>
                  </a:cubicBezTo>
                  <a:cubicBezTo>
                    <a:pt x="292" y="735"/>
                    <a:pt x="308" y="734"/>
                    <a:pt x="323" y="728"/>
                  </a:cubicBezTo>
                  <a:cubicBezTo>
                    <a:pt x="327" y="729"/>
                    <a:pt x="331" y="729"/>
                    <a:pt x="334" y="729"/>
                  </a:cubicBezTo>
                  <a:cubicBezTo>
                    <a:pt x="370" y="729"/>
                    <a:pt x="404" y="712"/>
                    <a:pt x="426" y="683"/>
                  </a:cubicBezTo>
                  <a:cubicBezTo>
                    <a:pt x="437" y="667"/>
                    <a:pt x="449" y="650"/>
                    <a:pt x="459" y="633"/>
                  </a:cubicBezTo>
                  <a:cubicBezTo>
                    <a:pt x="476" y="620"/>
                    <a:pt x="490" y="602"/>
                    <a:pt x="498" y="580"/>
                  </a:cubicBezTo>
                  <a:lnTo>
                    <a:pt x="507" y="554"/>
                  </a:lnTo>
                  <a:cubicBezTo>
                    <a:pt x="535" y="517"/>
                    <a:pt x="555" y="472"/>
                    <a:pt x="566" y="427"/>
                  </a:cubicBezTo>
                  <a:cubicBezTo>
                    <a:pt x="571" y="406"/>
                    <a:pt x="573" y="384"/>
                    <a:pt x="576" y="364"/>
                  </a:cubicBezTo>
                  <a:cubicBezTo>
                    <a:pt x="586" y="334"/>
                    <a:pt x="582" y="303"/>
                    <a:pt x="568" y="276"/>
                  </a:cubicBezTo>
                  <a:lnTo>
                    <a:pt x="568" y="260"/>
                  </a:lnTo>
                  <a:cubicBezTo>
                    <a:pt x="568" y="249"/>
                    <a:pt x="570" y="239"/>
                    <a:pt x="570" y="229"/>
                  </a:cubicBezTo>
                  <a:cubicBezTo>
                    <a:pt x="572" y="95"/>
                    <a:pt x="505" y="40"/>
                    <a:pt x="465" y="19"/>
                  </a:cubicBezTo>
                  <a:cubicBezTo>
                    <a:pt x="441" y="7"/>
                    <a:pt x="413" y="1"/>
                    <a:pt x="38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239;p69"/>
            <p:cNvSpPr/>
            <p:nvPr/>
          </p:nvSpPr>
          <p:spPr>
            <a:xfrm>
              <a:off x="7673903" y="3273473"/>
              <a:ext cx="21745" cy="24359"/>
            </a:xfrm>
            <a:custGeom>
              <a:avLst/>
              <a:gdLst/>
              <a:ahLst/>
              <a:cxnLst/>
              <a:rect l="l" t="t" r="r" b="b"/>
              <a:pathLst>
                <a:path w="524" h="587" extrusionOk="0">
                  <a:moveTo>
                    <a:pt x="297" y="0"/>
                  </a:moveTo>
                  <a:cubicBezTo>
                    <a:pt x="249" y="0"/>
                    <a:pt x="187" y="18"/>
                    <a:pt x="126" y="88"/>
                  </a:cubicBezTo>
                  <a:cubicBezTo>
                    <a:pt x="85" y="121"/>
                    <a:pt x="55" y="166"/>
                    <a:pt x="45" y="217"/>
                  </a:cubicBezTo>
                  <a:cubicBezTo>
                    <a:pt x="27" y="254"/>
                    <a:pt x="11" y="299"/>
                    <a:pt x="6" y="350"/>
                  </a:cubicBezTo>
                  <a:cubicBezTo>
                    <a:pt x="0" y="459"/>
                    <a:pt x="67" y="557"/>
                    <a:pt x="163" y="582"/>
                  </a:cubicBezTo>
                  <a:cubicBezTo>
                    <a:pt x="181" y="584"/>
                    <a:pt x="196" y="587"/>
                    <a:pt x="212" y="587"/>
                  </a:cubicBezTo>
                  <a:cubicBezTo>
                    <a:pt x="260" y="587"/>
                    <a:pt x="307" y="568"/>
                    <a:pt x="349" y="536"/>
                  </a:cubicBezTo>
                  <a:cubicBezTo>
                    <a:pt x="440" y="497"/>
                    <a:pt x="508" y="412"/>
                    <a:pt x="519" y="316"/>
                  </a:cubicBezTo>
                  <a:cubicBezTo>
                    <a:pt x="524" y="265"/>
                    <a:pt x="516" y="217"/>
                    <a:pt x="493" y="172"/>
                  </a:cubicBezTo>
                  <a:cubicBezTo>
                    <a:pt x="476" y="97"/>
                    <a:pt x="430" y="28"/>
                    <a:pt x="348" y="6"/>
                  </a:cubicBezTo>
                  <a:cubicBezTo>
                    <a:pt x="334" y="3"/>
                    <a:pt x="317"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240;p69"/>
            <p:cNvSpPr/>
            <p:nvPr/>
          </p:nvSpPr>
          <p:spPr>
            <a:xfrm>
              <a:off x="7753744" y="3317211"/>
              <a:ext cx="24318" cy="30459"/>
            </a:xfrm>
            <a:custGeom>
              <a:avLst/>
              <a:gdLst/>
              <a:ahLst/>
              <a:cxnLst/>
              <a:rect l="l" t="t" r="r" b="b"/>
              <a:pathLst>
                <a:path w="586" h="734" extrusionOk="0">
                  <a:moveTo>
                    <a:pt x="385" y="0"/>
                  </a:moveTo>
                  <a:cubicBezTo>
                    <a:pt x="343" y="0"/>
                    <a:pt x="299" y="14"/>
                    <a:pt x="262" y="41"/>
                  </a:cubicBezTo>
                  <a:cubicBezTo>
                    <a:pt x="259" y="44"/>
                    <a:pt x="257" y="45"/>
                    <a:pt x="254" y="48"/>
                  </a:cubicBezTo>
                  <a:cubicBezTo>
                    <a:pt x="237" y="51"/>
                    <a:pt x="220" y="58"/>
                    <a:pt x="204" y="69"/>
                  </a:cubicBezTo>
                  <a:cubicBezTo>
                    <a:pt x="170" y="88"/>
                    <a:pt x="143" y="120"/>
                    <a:pt x="123" y="157"/>
                  </a:cubicBezTo>
                  <a:cubicBezTo>
                    <a:pt x="76" y="197"/>
                    <a:pt x="40" y="254"/>
                    <a:pt x="24" y="318"/>
                  </a:cubicBezTo>
                  <a:cubicBezTo>
                    <a:pt x="0" y="407"/>
                    <a:pt x="21" y="493"/>
                    <a:pt x="78" y="548"/>
                  </a:cubicBezTo>
                  <a:cubicBezTo>
                    <a:pt x="92" y="581"/>
                    <a:pt x="114" y="611"/>
                    <a:pt x="140" y="633"/>
                  </a:cubicBezTo>
                  <a:cubicBezTo>
                    <a:pt x="146" y="648"/>
                    <a:pt x="154" y="663"/>
                    <a:pt x="164" y="677"/>
                  </a:cubicBezTo>
                  <a:cubicBezTo>
                    <a:pt x="189" y="709"/>
                    <a:pt x="223" y="728"/>
                    <a:pt x="262" y="733"/>
                  </a:cubicBezTo>
                  <a:cubicBezTo>
                    <a:pt x="264" y="733"/>
                    <a:pt x="265" y="732"/>
                    <a:pt x="267" y="732"/>
                  </a:cubicBezTo>
                  <a:cubicBezTo>
                    <a:pt x="271" y="732"/>
                    <a:pt x="274" y="733"/>
                    <a:pt x="279" y="733"/>
                  </a:cubicBezTo>
                  <a:cubicBezTo>
                    <a:pt x="292" y="733"/>
                    <a:pt x="307" y="731"/>
                    <a:pt x="323" y="726"/>
                  </a:cubicBezTo>
                  <a:cubicBezTo>
                    <a:pt x="327" y="726"/>
                    <a:pt x="331" y="727"/>
                    <a:pt x="335" y="727"/>
                  </a:cubicBezTo>
                  <a:cubicBezTo>
                    <a:pt x="370" y="727"/>
                    <a:pt x="404" y="710"/>
                    <a:pt x="426" y="682"/>
                  </a:cubicBezTo>
                  <a:cubicBezTo>
                    <a:pt x="437" y="664"/>
                    <a:pt x="449" y="648"/>
                    <a:pt x="459" y="631"/>
                  </a:cubicBezTo>
                  <a:cubicBezTo>
                    <a:pt x="475" y="618"/>
                    <a:pt x="490" y="600"/>
                    <a:pt x="498" y="579"/>
                  </a:cubicBezTo>
                  <a:lnTo>
                    <a:pt x="506" y="553"/>
                  </a:lnTo>
                  <a:cubicBezTo>
                    <a:pt x="535" y="515"/>
                    <a:pt x="555" y="470"/>
                    <a:pt x="566" y="426"/>
                  </a:cubicBezTo>
                  <a:cubicBezTo>
                    <a:pt x="571" y="406"/>
                    <a:pt x="573" y="384"/>
                    <a:pt x="575" y="363"/>
                  </a:cubicBezTo>
                  <a:cubicBezTo>
                    <a:pt x="586" y="333"/>
                    <a:pt x="582" y="302"/>
                    <a:pt x="568" y="276"/>
                  </a:cubicBezTo>
                  <a:lnTo>
                    <a:pt x="568" y="259"/>
                  </a:lnTo>
                  <a:cubicBezTo>
                    <a:pt x="568" y="249"/>
                    <a:pt x="570" y="239"/>
                    <a:pt x="570" y="228"/>
                  </a:cubicBezTo>
                  <a:cubicBezTo>
                    <a:pt x="572" y="94"/>
                    <a:pt x="505" y="40"/>
                    <a:pt x="465" y="19"/>
                  </a:cubicBezTo>
                  <a:cubicBezTo>
                    <a:pt x="440" y="6"/>
                    <a:pt x="413"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241;p69"/>
            <p:cNvSpPr/>
            <p:nvPr/>
          </p:nvSpPr>
          <p:spPr>
            <a:xfrm>
              <a:off x="7679381" y="3344766"/>
              <a:ext cx="22699" cy="30169"/>
            </a:xfrm>
            <a:custGeom>
              <a:avLst/>
              <a:gdLst/>
              <a:ahLst/>
              <a:cxnLst/>
              <a:rect l="l" t="t" r="r" b="b"/>
              <a:pathLst>
                <a:path w="547" h="727" extrusionOk="0">
                  <a:moveTo>
                    <a:pt x="326" y="1"/>
                  </a:moveTo>
                  <a:cubicBezTo>
                    <a:pt x="258" y="1"/>
                    <a:pt x="192" y="33"/>
                    <a:pt x="140" y="83"/>
                  </a:cubicBezTo>
                  <a:cubicBezTo>
                    <a:pt x="89" y="114"/>
                    <a:pt x="50" y="167"/>
                    <a:pt x="25" y="235"/>
                  </a:cubicBezTo>
                  <a:cubicBezTo>
                    <a:pt x="10" y="275"/>
                    <a:pt x="3" y="322"/>
                    <a:pt x="5" y="366"/>
                  </a:cubicBezTo>
                  <a:cubicBezTo>
                    <a:pt x="2" y="394"/>
                    <a:pt x="0" y="422"/>
                    <a:pt x="2" y="451"/>
                  </a:cubicBezTo>
                  <a:cubicBezTo>
                    <a:pt x="5" y="577"/>
                    <a:pt x="81" y="713"/>
                    <a:pt x="217" y="725"/>
                  </a:cubicBezTo>
                  <a:cubicBezTo>
                    <a:pt x="222" y="727"/>
                    <a:pt x="227" y="727"/>
                    <a:pt x="234" y="727"/>
                  </a:cubicBezTo>
                  <a:cubicBezTo>
                    <a:pt x="312" y="727"/>
                    <a:pt x="391" y="680"/>
                    <a:pt x="435" y="605"/>
                  </a:cubicBezTo>
                  <a:cubicBezTo>
                    <a:pt x="445" y="588"/>
                    <a:pt x="453" y="570"/>
                    <a:pt x="459" y="552"/>
                  </a:cubicBezTo>
                  <a:cubicBezTo>
                    <a:pt x="482" y="531"/>
                    <a:pt x="503" y="504"/>
                    <a:pt x="518" y="473"/>
                  </a:cubicBezTo>
                  <a:cubicBezTo>
                    <a:pt x="546" y="409"/>
                    <a:pt x="546" y="342"/>
                    <a:pt x="546" y="293"/>
                  </a:cubicBezTo>
                  <a:cubicBezTo>
                    <a:pt x="546" y="239"/>
                    <a:pt x="545" y="96"/>
                    <a:pt x="429" y="28"/>
                  </a:cubicBezTo>
                  <a:cubicBezTo>
                    <a:pt x="396" y="9"/>
                    <a:pt x="36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242;p69"/>
            <p:cNvSpPr/>
            <p:nvPr/>
          </p:nvSpPr>
          <p:spPr>
            <a:xfrm>
              <a:off x="7735402" y="3372652"/>
              <a:ext cx="21786" cy="24401"/>
            </a:xfrm>
            <a:custGeom>
              <a:avLst/>
              <a:gdLst/>
              <a:ahLst/>
              <a:cxnLst/>
              <a:rect l="l" t="t" r="r" b="b"/>
              <a:pathLst>
                <a:path w="525" h="588" extrusionOk="0">
                  <a:moveTo>
                    <a:pt x="298" y="1"/>
                  </a:moveTo>
                  <a:cubicBezTo>
                    <a:pt x="249" y="1"/>
                    <a:pt x="187" y="19"/>
                    <a:pt x="127" y="89"/>
                  </a:cubicBezTo>
                  <a:cubicBezTo>
                    <a:pt x="86" y="122"/>
                    <a:pt x="56" y="167"/>
                    <a:pt x="46" y="218"/>
                  </a:cubicBezTo>
                  <a:cubicBezTo>
                    <a:pt x="28" y="255"/>
                    <a:pt x="10" y="300"/>
                    <a:pt x="7" y="351"/>
                  </a:cubicBezTo>
                  <a:cubicBezTo>
                    <a:pt x="0" y="460"/>
                    <a:pt x="67" y="558"/>
                    <a:pt x="164" y="582"/>
                  </a:cubicBezTo>
                  <a:cubicBezTo>
                    <a:pt x="181" y="584"/>
                    <a:pt x="196" y="588"/>
                    <a:pt x="211" y="588"/>
                  </a:cubicBezTo>
                  <a:cubicBezTo>
                    <a:pt x="261" y="588"/>
                    <a:pt x="308" y="569"/>
                    <a:pt x="350" y="537"/>
                  </a:cubicBezTo>
                  <a:cubicBezTo>
                    <a:pt x="441" y="498"/>
                    <a:pt x="508" y="413"/>
                    <a:pt x="520" y="317"/>
                  </a:cubicBezTo>
                  <a:cubicBezTo>
                    <a:pt x="525" y="266"/>
                    <a:pt x="515" y="218"/>
                    <a:pt x="494" y="173"/>
                  </a:cubicBezTo>
                  <a:cubicBezTo>
                    <a:pt x="477" y="98"/>
                    <a:pt x="431" y="29"/>
                    <a:pt x="349" y="7"/>
                  </a:cubicBezTo>
                  <a:cubicBezTo>
                    <a:pt x="334" y="4"/>
                    <a:pt x="317"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243;p69"/>
            <p:cNvSpPr/>
            <p:nvPr/>
          </p:nvSpPr>
          <p:spPr>
            <a:xfrm>
              <a:off x="7679422" y="3397177"/>
              <a:ext cx="22077" cy="20126"/>
            </a:xfrm>
            <a:custGeom>
              <a:avLst/>
              <a:gdLst/>
              <a:ahLst/>
              <a:cxnLst/>
              <a:rect l="l" t="t" r="r" b="b"/>
              <a:pathLst>
                <a:path w="532" h="485" extrusionOk="0">
                  <a:moveTo>
                    <a:pt x="352" y="0"/>
                  </a:moveTo>
                  <a:cubicBezTo>
                    <a:pt x="292" y="0"/>
                    <a:pt x="231" y="21"/>
                    <a:pt x="182" y="61"/>
                  </a:cubicBezTo>
                  <a:cubicBezTo>
                    <a:pt x="171" y="70"/>
                    <a:pt x="162" y="78"/>
                    <a:pt x="153" y="86"/>
                  </a:cubicBezTo>
                  <a:cubicBezTo>
                    <a:pt x="141" y="91"/>
                    <a:pt x="130" y="98"/>
                    <a:pt x="119" y="104"/>
                  </a:cubicBezTo>
                  <a:cubicBezTo>
                    <a:pt x="74" y="134"/>
                    <a:pt x="54" y="171"/>
                    <a:pt x="39" y="196"/>
                  </a:cubicBezTo>
                  <a:cubicBezTo>
                    <a:pt x="23" y="228"/>
                    <a:pt x="0" y="267"/>
                    <a:pt x="2" y="312"/>
                  </a:cubicBezTo>
                  <a:cubicBezTo>
                    <a:pt x="3" y="375"/>
                    <a:pt x="54" y="430"/>
                    <a:pt x="128" y="453"/>
                  </a:cubicBezTo>
                  <a:cubicBezTo>
                    <a:pt x="162" y="474"/>
                    <a:pt x="202" y="484"/>
                    <a:pt x="243" y="484"/>
                  </a:cubicBezTo>
                  <a:cubicBezTo>
                    <a:pt x="260" y="484"/>
                    <a:pt x="277" y="483"/>
                    <a:pt x="295" y="479"/>
                  </a:cubicBezTo>
                  <a:cubicBezTo>
                    <a:pt x="338" y="470"/>
                    <a:pt x="394" y="444"/>
                    <a:pt x="422" y="380"/>
                  </a:cubicBezTo>
                  <a:cubicBezTo>
                    <a:pt x="455" y="340"/>
                    <a:pt x="462" y="297"/>
                    <a:pt x="465" y="268"/>
                  </a:cubicBezTo>
                  <a:lnTo>
                    <a:pt x="465" y="261"/>
                  </a:lnTo>
                  <a:lnTo>
                    <a:pt x="491" y="224"/>
                  </a:lnTo>
                  <a:cubicBezTo>
                    <a:pt x="506" y="202"/>
                    <a:pt x="526" y="173"/>
                    <a:pt x="529" y="135"/>
                  </a:cubicBezTo>
                  <a:cubicBezTo>
                    <a:pt x="532" y="80"/>
                    <a:pt x="488" y="30"/>
                    <a:pt x="419" y="9"/>
                  </a:cubicBezTo>
                  <a:cubicBezTo>
                    <a:pt x="397" y="3"/>
                    <a:pt x="37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244;p69"/>
            <p:cNvSpPr/>
            <p:nvPr/>
          </p:nvSpPr>
          <p:spPr>
            <a:xfrm>
              <a:off x="7710504" y="3217659"/>
              <a:ext cx="28675" cy="27554"/>
            </a:xfrm>
            <a:custGeom>
              <a:avLst/>
              <a:gdLst/>
              <a:ahLst/>
              <a:cxnLst/>
              <a:rect l="l" t="t" r="r" b="b"/>
              <a:pathLst>
                <a:path w="691" h="664" extrusionOk="0">
                  <a:moveTo>
                    <a:pt x="433" y="1"/>
                  </a:moveTo>
                  <a:cubicBezTo>
                    <a:pt x="397" y="1"/>
                    <a:pt x="360" y="8"/>
                    <a:pt x="325" y="20"/>
                  </a:cubicBezTo>
                  <a:cubicBezTo>
                    <a:pt x="265" y="27"/>
                    <a:pt x="207" y="59"/>
                    <a:pt x="157" y="111"/>
                  </a:cubicBezTo>
                  <a:cubicBezTo>
                    <a:pt x="128" y="142"/>
                    <a:pt x="102" y="181"/>
                    <a:pt x="87" y="223"/>
                  </a:cubicBezTo>
                  <a:cubicBezTo>
                    <a:pt x="73" y="246"/>
                    <a:pt x="59" y="271"/>
                    <a:pt x="49" y="297"/>
                  </a:cubicBezTo>
                  <a:cubicBezTo>
                    <a:pt x="0" y="416"/>
                    <a:pt x="15" y="569"/>
                    <a:pt x="135" y="636"/>
                  </a:cubicBezTo>
                  <a:cubicBezTo>
                    <a:pt x="140" y="640"/>
                    <a:pt x="145" y="643"/>
                    <a:pt x="150" y="646"/>
                  </a:cubicBezTo>
                  <a:cubicBezTo>
                    <a:pt x="177" y="658"/>
                    <a:pt x="207" y="663"/>
                    <a:pt x="237" y="663"/>
                  </a:cubicBezTo>
                  <a:cubicBezTo>
                    <a:pt x="287" y="663"/>
                    <a:pt x="338" y="647"/>
                    <a:pt x="383" y="616"/>
                  </a:cubicBezTo>
                  <a:cubicBezTo>
                    <a:pt x="399" y="604"/>
                    <a:pt x="414" y="592"/>
                    <a:pt x="427" y="578"/>
                  </a:cubicBezTo>
                  <a:cubicBezTo>
                    <a:pt x="456" y="568"/>
                    <a:pt x="486" y="552"/>
                    <a:pt x="512" y="530"/>
                  </a:cubicBezTo>
                  <a:cubicBezTo>
                    <a:pt x="566" y="484"/>
                    <a:pt x="592" y="422"/>
                    <a:pt x="613" y="377"/>
                  </a:cubicBezTo>
                  <a:cubicBezTo>
                    <a:pt x="634" y="326"/>
                    <a:pt x="691" y="195"/>
                    <a:pt x="613" y="87"/>
                  </a:cubicBezTo>
                  <a:cubicBezTo>
                    <a:pt x="569" y="26"/>
                    <a:pt x="502" y="1"/>
                    <a:pt x="43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245;p69"/>
            <p:cNvSpPr/>
            <p:nvPr/>
          </p:nvSpPr>
          <p:spPr>
            <a:xfrm>
              <a:off x="7707931" y="3302770"/>
              <a:ext cx="24193" cy="22243"/>
            </a:xfrm>
            <a:custGeom>
              <a:avLst/>
              <a:gdLst/>
              <a:ahLst/>
              <a:cxnLst/>
              <a:rect l="l" t="t" r="r" b="b"/>
              <a:pathLst>
                <a:path w="583" h="536" extrusionOk="0">
                  <a:moveTo>
                    <a:pt x="379" y="1"/>
                  </a:moveTo>
                  <a:cubicBezTo>
                    <a:pt x="346" y="1"/>
                    <a:pt x="308" y="8"/>
                    <a:pt x="265" y="28"/>
                  </a:cubicBezTo>
                  <a:cubicBezTo>
                    <a:pt x="214" y="41"/>
                    <a:pt x="170" y="72"/>
                    <a:pt x="140" y="114"/>
                  </a:cubicBezTo>
                  <a:cubicBezTo>
                    <a:pt x="108" y="140"/>
                    <a:pt x="74" y="173"/>
                    <a:pt x="51" y="219"/>
                  </a:cubicBezTo>
                  <a:cubicBezTo>
                    <a:pt x="1" y="317"/>
                    <a:pt x="21" y="433"/>
                    <a:pt x="101" y="495"/>
                  </a:cubicBezTo>
                  <a:cubicBezTo>
                    <a:pt x="113" y="504"/>
                    <a:pt x="125" y="511"/>
                    <a:pt x="141" y="518"/>
                  </a:cubicBezTo>
                  <a:cubicBezTo>
                    <a:pt x="168" y="529"/>
                    <a:pt x="197" y="536"/>
                    <a:pt x="228" y="536"/>
                  </a:cubicBezTo>
                  <a:cubicBezTo>
                    <a:pt x="248" y="536"/>
                    <a:pt x="268" y="533"/>
                    <a:pt x="288" y="528"/>
                  </a:cubicBezTo>
                  <a:cubicBezTo>
                    <a:pt x="291" y="528"/>
                    <a:pt x="294" y="528"/>
                    <a:pt x="297" y="528"/>
                  </a:cubicBezTo>
                  <a:cubicBezTo>
                    <a:pt x="393" y="528"/>
                    <a:pt x="485" y="477"/>
                    <a:pt x="532" y="396"/>
                  </a:cubicBezTo>
                  <a:cubicBezTo>
                    <a:pt x="558" y="352"/>
                    <a:pt x="568" y="303"/>
                    <a:pt x="567" y="255"/>
                  </a:cubicBezTo>
                  <a:cubicBezTo>
                    <a:pt x="583" y="178"/>
                    <a:pt x="567" y="98"/>
                    <a:pt x="501" y="43"/>
                  </a:cubicBezTo>
                  <a:cubicBezTo>
                    <a:pt x="476" y="23"/>
                    <a:pt x="43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246;p69"/>
            <p:cNvSpPr/>
            <p:nvPr/>
          </p:nvSpPr>
          <p:spPr>
            <a:xfrm>
              <a:off x="7635227" y="3314224"/>
              <a:ext cx="24152" cy="22243"/>
            </a:xfrm>
            <a:custGeom>
              <a:avLst/>
              <a:gdLst/>
              <a:ahLst/>
              <a:cxnLst/>
              <a:rect l="l" t="t" r="r" b="b"/>
              <a:pathLst>
                <a:path w="582" h="536" extrusionOk="0">
                  <a:moveTo>
                    <a:pt x="378" y="1"/>
                  </a:moveTo>
                  <a:cubicBezTo>
                    <a:pt x="346" y="1"/>
                    <a:pt x="308" y="8"/>
                    <a:pt x="265" y="28"/>
                  </a:cubicBezTo>
                  <a:cubicBezTo>
                    <a:pt x="214" y="41"/>
                    <a:pt x="170" y="72"/>
                    <a:pt x="140" y="113"/>
                  </a:cubicBezTo>
                  <a:cubicBezTo>
                    <a:pt x="108" y="140"/>
                    <a:pt x="74" y="174"/>
                    <a:pt x="51" y="219"/>
                  </a:cubicBezTo>
                  <a:cubicBezTo>
                    <a:pt x="1" y="317"/>
                    <a:pt x="21" y="432"/>
                    <a:pt x="101" y="494"/>
                  </a:cubicBezTo>
                  <a:cubicBezTo>
                    <a:pt x="113" y="503"/>
                    <a:pt x="125" y="512"/>
                    <a:pt x="140" y="518"/>
                  </a:cubicBezTo>
                  <a:cubicBezTo>
                    <a:pt x="166" y="530"/>
                    <a:pt x="195" y="535"/>
                    <a:pt x="226" y="535"/>
                  </a:cubicBezTo>
                  <a:cubicBezTo>
                    <a:pt x="245" y="535"/>
                    <a:pt x="266" y="533"/>
                    <a:pt x="286" y="528"/>
                  </a:cubicBezTo>
                  <a:cubicBezTo>
                    <a:pt x="288" y="528"/>
                    <a:pt x="290" y="528"/>
                    <a:pt x="292" y="528"/>
                  </a:cubicBezTo>
                  <a:cubicBezTo>
                    <a:pt x="390" y="528"/>
                    <a:pt x="483" y="477"/>
                    <a:pt x="531" y="395"/>
                  </a:cubicBezTo>
                  <a:cubicBezTo>
                    <a:pt x="557" y="352"/>
                    <a:pt x="567" y="302"/>
                    <a:pt x="566" y="255"/>
                  </a:cubicBezTo>
                  <a:cubicBezTo>
                    <a:pt x="582" y="179"/>
                    <a:pt x="566" y="97"/>
                    <a:pt x="500" y="44"/>
                  </a:cubicBezTo>
                  <a:cubicBezTo>
                    <a:pt x="475" y="23"/>
                    <a:pt x="434"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247;p69"/>
            <p:cNvSpPr/>
            <p:nvPr/>
          </p:nvSpPr>
          <p:spPr>
            <a:xfrm>
              <a:off x="7667388" y="3221809"/>
              <a:ext cx="24152" cy="22243"/>
            </a:xfrm>
            <a:custGeom>
              <a:avLst/>
              <a:gdLst/>
              <a:ahLst/>
              <a:cxnLst/>
              <a:rect l="l" t="t" r="r" b="b"/>
              <a:pathLst>
                <a:path w="582" h="536" extrusionOk="0">
                  <a:moveTo>
                    <a:pt x="379" y="0"/>
                  </a:moveTo>
                  <a:cubicBezTo>
                    <a:pt x="346" y="0"/>
                    <a:pt x="309" y="8"/>
                    <a:pt x="266" y="27"/>
                  </a:cubicBezTo>
                  <a:cubicBezTo>
                    <a:pt x="215" y="41"/>
                    <a:pt x="170" y="71"/>
                    <a:pt x="140" y="113"/>
                  </a:cubicBezTo>
                  <a:cubicBezTo>
                    <a:pt x="108" y="139"/>
                    <a:pt x="75" y="173"/>
                    <a:pt x="51" y="218"/>
                  </a:cubicBezTo>
                  <a:cubicBezTo>
                    <a:pt x="1" y="316"/>
                    <a:pt x="21" y="432"/>
                    <a:pt x="102" y="494"/>
                  </a:cubicBezTo>
                  <a:cubicBezTo>
                    <a:pt x="113" y="503"/>
                    <a:pt x="126" y="510"/>
                    <a:pt x="140" y="518"/>
                  </a:cubicBezTo>
                  <a:cubicBezTo>
                    <a:pt x="167" y="529"/>
                    <a:pt x="197" y="535"/>
                    <a:pt x="228" y="535"/>
                  </a:cubicBezTo>
                  <a:cubicBezTo>
                    <a:pt x="248" y="535"/>
                    <a:pt x="267" y="533"/>
                    <a:pt x="287" y="528"/>
                  </a:cubicBezTo>
                  <a:cubicBezTo>
                    <a:pt x="289" y="528"/>
                    <a:pt x="291" y="528"/>
                    <a:pt x="293" y="528"/>
                  </a:cubicBezTo>
                  <a:cubicBezTo>
                    <a:pt x="390" y="528"/>
                    <a:pt x="484" y="477"/>
                    <a:pt x="531" y="395"/>
                  </a:cubicBezTo>
                  <a:cubicBezTo>
                    <a:pt x="557" y="351"/>
                    <a:pt x="567" y="302"/>
                    <a:pt x="566" y="255"/>
                  </a:cubicBezTo>
                  <a:cubicBezTo>
                    <a:pt x="582" y="179"/>
                    <a:pt x="566" y="97"/>
                    <a:pt x="500" y="43"/>
                  </a:cubicBezTo>
                  <a:cubicBezTo>
                    <a:pt x="476" y="22"/>
                    <a:pt x="435" y="0"/>
                    <a:pt x="3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248;p69"/>
            <p:cNvSpPr/>
            <p:nvPr/>
          </p:nvSpPr>
          <p:spPr>
            <a:xfrm>
              <a:off x="7754325" y="3268742"/>
              <a:ext cx="27471" cy="26351"/>
            </a:xfrm>
            <a:custGeom>
              <a:avLst/>
              <a:gdLst/>
              <a:ahLst/>
              <a:cxnLst/>
              <a:rect l="l" t="t" r="r" b="b"/>
              <a:pathLst>
                <a:path w="662" h="635" extrusionOk="0">
                  <a:moveTo>
                    <a:pt x="468" y="0"/>
                  </a:moveTo>
                  <a:cubicBezTo>
                    <a:pt x="431" y="0"/>
                    <a:pt x="391" y="10"/>
                    <a:pt x="350" y="31"/>
                  </a:cubicBezTo>
                  <a:cubicBezTo>
                    <a:pt x="336" y="37"/>
                    <a:pt x="321" y="44"/>
                    <a:pt x="309" y="52"/>
                  </a:cubicBezTo>
                  <a:cubicBezTo>
                    <a:pt x="294" y="54"/>
                    <a:pt x="280" y="59"/>
                    <a:pt x="267" y="63"/>
                  </a:cubicBezTo>
                  <a:cubicBezTo>
                    <a:pt x="208" y="84"/>
                    <a:pt x="168" y="126"/>
                    <a:pt x="138" y="155"/>
                  </a:cubicBezTo>
                  <a:cubicBezTo>
                    <a:pt x="105" y="191"/>
                    <a:pt x="63" y="233"/>
                    <a:pt x="37" y="294"/>
                  </a:cubicBezTo>
                  <a:cubicBezTo>
                    <a:pt x="1" y="378"/>
                    <a:pt x="13" y="472"/>
                    <a:pt x="68" y="536"/>
                  </a:cubicBezTo>
                  <a:cubicBezTo>
                    <a:pt x="88" y="574"/>
                    <a:pt x="119" y="604"/>
                    <a:pt x="156" y="620"/>
                  </a:cubicBezTo>
                  <a:cubicBezTo>
                    <a:pt x="172" y="626"/>
                    <a:pt x="188" y="632"/>
                    <a:pt x="207" y="634"/>
                  </a:cubicBezTo>
                  <a:cubicBezTo>
                    <a:pt x="213" y="634"/>
                    <a:pt x="219" y="635"/>
                    <a:pt x="226" y="635"/>
                  </a:cubicBezTo>
                  <a:cubicBezTo>
                    <a:pt x="270" y="635"/>
                    <a:pt x="327" y="618"/>
                    <a:pt x="382" y="552"/>
                  </a:cubicBezTo>
                  <a:cubicBezTo>
                    <a:pt x="435" y="512"/>
                    <a:pt x="467" y="458"/>
                    <a:pt x="487" y="419"/>
                  </a:cubicBezTo>
                  <a:lnTo>
                    <a:pt x="491" y="412"/>
                  </a:lnTo>
                  <a:lnTo>
                    <a:pt x="537" y="373"/>
                  </a:lnTo>
                  <a:cubicBezTo>
                    <a:pt x="563" y="350"/>
                    <a:pt x="601" y="317"/>
                    <a:pt x="625" y="269"/>
                  </a:cubicBezTo>
                  <a:cubicBezTo>
                    <a:pt x="661" y="196"/>
                    <a:pt x="651" y="109"/>
                    <a:pt x="598" y="54"/>
                  </a:cubicBezTo>
                  <a:cubicBezTo>
                    <a:pt x="564" y="19"/>
                    <a:pt x="519" y="0"/>
                    <a:pt x="46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249;p69"/>
            <p:cNvSpPr/>
            <p:nvPr/>
          </p:nvSpPr>
          <p:spPr>
            <a:xfrm>
              <a:off x="7633816" y="3374561"/>
              <a:ext cx="27720" cy="27886"/>
            </a:xfrm>
            <a:custGeom>
              <a:avLst/>
              <a:gdLst/>
              <a:ahLst/>
              <a:cxnLst/>
              <a:rect l="l" t="t" r="r" b="b"/>
              <a:pathLst>
                <a:path w="668" h="672" extrusionOk="0">
                  <a:moveTo>
                    <a:pt x="453" y="0"/>
                  </a:moveTo>
                  <a:cubicBezTo>
                    <a:pt x="437" y="0"/>
                    <a:pt x="421" y="2"/>
                    <a:pt x="406" y="6"/>
                  </a:cubicBezTo>
                  <a:cubicBezTo>
                    <a:pt x="402" y="7"/>
                    <a:pt x="399" y="7"/>
                    <a:pt x="395" y="8"/>
                  </a:cubicBezTo>
                  <a:cubicBezTo>
                    <a:pt x="384" y="5"/>
                    <a:pt x="374" y="4"/>
                    <a:pt x="363" y="4"/>
                  </a:cubicBezTo>
                  <a:cubicBezTo>
                    <a:pt x="356" y="4"/>
                    <a:pt x="348" y="5"/>
                    <a:pt x="341" y="6"/>
                  </a:cubicBezTo>
                  <a:cubicBezTo>
                    <a:pt x="303" y="11"/>
                    <a:pt x="263" y="27"/>
                    <a:pt x="230" y="54"/>
                  </a:cubicBezTo>
                  <a:cubicBezTo>
                    <a:pt x="171" y="73"/>
                    <a:pt x="116" y="110"/>
                    <a:pt x="75" y="162"/>
                  </a:cubicBezTo>
                  <a:cubicBezTo>
                    <a:pt x="18" y="234"/>
                    <a:pt x="1" y="322"/>
                    <a:pt x="31" y="394"/>
                  </a:cubicBezTo>
                  <a:cubicBezTo>
                    <a:pt x="31" y="431"/>
                    <a:pt x="39" y="466"/>
                    <a:pt x="53" y="498"/>
                  </a:cubicBezTo>
                  <a:cubicBezTo>
                    <a:pt x="52" y="514"/>
                    <a:pt x="53" y="529"/>
                    <a:pt x="57" y="547"/>
                  </a:cubicBezTo>
                  <a:cubicBezTo>
                    <a:pt x="67" y="585"/>
                    <a:pt x="89" y="617"/>
                    <a:pt x="124" y="637"/>
                  </a:cubicBezTo>
                  <a:cubicBezTo>
                    <a:pt x="127" y="639"/>
                    <a:pt x="133" y="643"/>
                    <a:pt x="139" y="645"/>
                  </a:cubicBezTo>
                  <a:cubicBezTo>
                    <a:pt x="150" y="650"/>
                    <a:pt x="166" y="655"/>
                    <a:pt x="181" y="656"/>
                  </a:cubicBezTo>
                  <a:cubicBezTo>
                    <a:pt x="199" y="666"/>
                    <a:pt x="218" y="672"/>
                    <a:pt x="238" y="672"/>
                  </a:cubicBezTo>
                  <a:cubicBezTo>
                    <a:pt x="257" y="672"/>
                    <a:pt x="277" y="667"/>
                    <a:pt x="294" y="657"/>
                  </a:cubicBezTo>
                  <a:cubicBezTo>
                    <a:pt x="313" y="647"/>
                    <a:pt x="329" y="636"/>
                    <a:pt x="346" y="625"/>
                  </a:cubicBezTo>
                  <a:cubicBezTo>
                    <a:pt x="366" y="620"/>
                    <a:pt x="387" y="610"/>
                    <a:pt x="403" y="593"/>
                  </a:cubicBezTo>
                  <a:lnTo>
                    <a:pt x="421" y="574"/>
                  </a:lnTo>
                  <a:cubicBezTo>
                    <a:pt x="462" y="550"/>
                    <a:pt x="498" y="518"/>
                    <a:pt x="526" y="481"/>
                  </a:cubicBezTo>
                  <a:cubicBezTo>
                    <a:pt x="540" y="464"/>
                    <a:pt x="551" y="446"/>
                    <a:pt x="560" y="426"/>
                  </a:cubicBezTo>
                  <a:cubicBezTo>
                    <a:pt x="581" y="403"/>
                    <a:pt x="591" y="374"/>
                    <a:pt x="590" y="344"/>
                  </a:cubicBezTo>
                  <a:lnTo>
                    <a:pt x="597" y="328"/>
                  </a:lnTo>
                  <a:cubicBezTo>
                    <a:pt x="602" y="319"/>
                    <a:pt x="607" y="311"/>
                    <a:pt x="611" y="301"/>
                  </a:cubicBezTo>
                  <a:cubicBezTo>
                    <a:pt x="667" y="181"/>
                    <a:pt x="628" y="104"/>
                    <a:pt x="600" y="69"/>
                  </a:cubicBezTo>
                  <a:cubicBezTo>
                    <a:pt x="566" y="25"/>
                    <a:pt x="511"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250;p69"/>
            <p:cNvSpPr/>
            <p:nvPr/>
          </p:nvSpPr>
          <p:spPr>
            <a:xfrm>
              <a:off x="7838109" y="3229154"/>
              <a:ext cx="24110" cy="22284"/>
            </a:xfrm>
            <a:custGeom>
              <a:avLst/>
              <a:gdLst/>
              <a:ahLst/>
              <a:cxnLst/>
              <a:rect l="l" t="t" r="r" b="b"/>
              <a:pathLst>
                <a:path w="581" h="537" extrusionOk="0">
                  <a:moveTo>
                    <a:pt x="378" y="1"/>
                  </a:moveTo>
                  <a:cubicBezTo>
                    <a:pt x="346" y="1"/>
                    <a:pt x="308" y="8"/>
                    <a:pt x="265" y="28"/>
                  </a:cubicBezTo>
                  <a:cubicBezTo>
                    <a:pt x="214" y="41"/>
                    <a:pt x="169" y="72"/>
                    <a:pt x="140" y="113"/>
                  </a:cubicBezTo>
                  <a:cubicBezTo>
                    <a:pt x="107" y="141"/>
                    <a:pt x="74" y="174"/>
                    <a:pt x="50" y="219"/>
                  </a:cubicBezTo>
                  <a:cubicBezTo>
                    <a:pt x="1" y="317"/>
                    <a:pt x="21" y="432"/>
                    <a:pt x="101" y="494"/>
                  </a:cubicBezTo>
                  <a:cubicBezTo>
                    <a:pt x="111" y="504"/>
                    <a:pt x="125" y="512"/>
                    <a:pt x="140" y="518"/>
                  </a:cubicBezTo>
                  <a:cubicBezTo>
                    <a:pt x="166" y="530"/>
                    <a:pt x="195" y="536"/>
                    <a:pt x="226" y="536"/>
                  </a:cubicBezTo>
                  <a:cubicBezTo>
                    <a:pt x="246" y="536"/>
                    <a:pt x="266" y="533"/>
                    <a:pt x="286" y="528"/>
                  </a:cubicBezTo>
                  <a:cubicBezTo>
                    <a:pt x="289" y="528"/>
                    <a:pt x="292" y="528"/>
                    <a:pt x="294" y="528"/>
                  </a:cubicBezTo>
                  <a:cubicBezTo>
                    <a:pt x="390" y="528"/>
                    <a:pt x="483" y="477"/>
                    <a:pt x="531" y="395"/>
                  </a:cubicBezTo>
                  <a:cubicBezTo>
                    <a:pt x="557" y="352"/>
                    <a:pt x="566" y="303"/>
                    <a:pt x="565" y="255"/>
                  </a:cubicBezTo>
                  <a:cubicBezTo>
                    <a:pt x="581" y="179"/>
                    <a:pt x="565" y="97"/>
                    <a:pt x="500" y="44"/>
                  </a:cubicBezTo>
                  <a:cubicBezTo>
                    <a:pt x="475" y="24"/>
                    <a:pt x="434" y="1"/>
                    <a:pt x="37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251;p69"/>
            <p:cNvSpPr/>
            <p:nvPr/>
          </p:nvSpPr>
          <p:spPr>
            <a:xfrm>
              <a:off x="7876826" y="3316838"/>
              <a:ext cx="27430" cy="26392"/>
            </a:xfrm>
            <a:custGeom>
              <a:avLst/>
              <a:gdLst/>
              <a:ahLst/>
              <a:cxnLst/>
              <a:rect l="l" t="t" r="r" b="b"/>
              <a:pathLst>
                <a:path w="661" h="636" extrusionOk="0">
                  <a:moveTo>
                    <a:pt x="467" y="1"/>
                  </a:moveTo>
                  <a:cubicBezTo>
                    <a:pt x="430" y="1"/>
                    <a:pt x="390" y="11"/>
                    <a:pt x="349" y="31"/>
                  </a:cubicBezTo>
                  <a:cubicBezTo>
                    <a:pt x="335" y="37"/>
                    <a:pt x="321" y="45"/>
                    <a:pt x="307" y="53"/>
                  </a:cubicBezTo>
                  <a:cubicBezTo>
                    <a:pt x="294" y="55"/>
                    <a:pt x="280" y="59"/>
                    <a:pt x="266" y="63"/>
                  </a:cubicBezTo>
                  <a:cubicBezTo>
                    <a:pt x="207" y="85"/>
                    <a:pt x="167" y="126"/>
                    <a:pt x="137" y="156"/>
                  </a:cubicBezTo>
                  <a:cubicBezTo>
                    <a:pt x="104" y="191"/>
                    <a:pt x="62" y="233"/>
                    <a:pt x="36" y="294"/>
                  </a:cubicBezTo>
                  <a:cubicBezTo>
                    <a:pt x="0" y="378"/>
                    <a:pt x="13" y="472"/>
                    <a:pt x="67" y="536"/>
                  </a:cubicBezTo>
                  <a:cubicBezTo>
                    <a:pt x="88" y="574"/>
                    <a:pt x="119" y="604"/>
                    <a:pt x="156" y="621"/>
                  </a:cubicBezTo>
                  <a:cubicBezTo>
                    <a:pt x="171" y="627"/>
                    <a:pt x="188" y="632"/>
                    <a:pt x="206" y="634"/>
                  </a:cubicBezTo>
                  <a:cubicBezTo>
                    <a:pt x="212" y="635"/>
                    <a:pt x="219" y="635"/>
                    <a:pt x="226" y="635"/>
                  </a:cubicBezTo>
                  <a:cubicBezTo>
                    <a:pt x="270" y="635"/>
                    <a:pt x="326" y="618"/>
                    <a:pt x="382" y="553"/>
                  </a:cubicBezTo>
                  <a:cubicBezTo>
                    <a:pt x="434" y="512"/>
                    <a:pt x="466" y="459"/>
                    <a:pt x="487" y="420"/>
                  </a:cubicBezTo>
                  <a:lnTo>
                    <a:pt x="491" y="412"/>
                  </a:lnTo>
                  <a:lnTo>
                    <a:pt x="536" y="373"/>
                  </a:lnTo>
                  <a:cubicBezTo>
                    <a:pt x="563" y="351"/>
                    <a:pt x="600" y="318"/>
                    <a:pt x="625" y="269"/>
                  </a:cubicBezTo>
                  <a:cubicBezTo>
                    <a:pt x="661" y="196"/>
                    <a:pt x="651" y="109"/>
                    <a:pt x="598" y="55"/>
                  </a:cubicBezTo>
                  <a:cubicBezTo>
                    <a:pt x="563" y="19"/>
                    <a:pt x="518" y="1"/>
                    <a:pt x="46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252;p69"/>
            <p:cNvSpPr/>
            <p:nvPr/>
          </p:nvSpPr>
          <p:spPr>
            <a:xfrm>
              <a:off x="7692834" y="3428282"/>
              <a:ext cx="22741" cy="30210"/>
            </a:xfrm>
            <a:custGeom>
              <a:avLst/>
              <a:gdLst/>
              <a:ahLst/>
              <a:cxnLst/>
              <a:rect l="l" t="t" r="r" b="b"/>
              <a:pathLst>
                <a:path w="548" h="728" extrusionOk="0">
                  <a:moveTo>
                    <a:pt x="327" y="1"/>
                  </a:moveTo>
                  <a:cubicBezTo>
                    <a:pt x="259" y="1"/>
                    <a:pt x="192" y="34"/>
                    <a:pt x="141" y="84"/>
                  </a:cubicBezTo>
                  <a:cubicBezTo>
                    <a:pt x="90" y="115"/>
                    <a:pt x="50" y="167"/>
                    <a:pt x="26" y="235"/>
                  </a:cubicBezTo>
                  <a:cubicBezTo>
                    <a:pt x="11" y="275"/>
                    <a:pt x="4" y="322"/>
                    <a:pt x="6" y="367"/>
                  </a:cubicBezTo>
                  <a:cubicBezTo>
                    <a:pt x="3" y="394"/>
                    <a:pt x="1" y="422"/>
                    <a:pt x="3" y="451"/>
                  </a:cubicBezTo>
                  <a:cubicBezTo>
                    <a:pt x="6" y="578"/>
                    <a:pt x="81" y="713"/>
                    <a:pt x="217" y="725"/>
                  </a:cubicBezTo>
                  <a:cubicBezTo>
                    <a:pt x="222" y="728"/>
                    <a:pt x="230" y="728"/>
                    <a:pt x="235" y="728"/>
                  </a:cubicBezTo>
                  <a:cubicBezTo>
                    <a:pt x="313" y="728"/>
                    <a:pt x="391" y="681"/>
                    <a:pt x="436" y="605"/>
                  </a:cubicBezTo>
                  <a:cubicBezTo>
                    <a:pt x="446" y="588"/>
                    <a:pt x="453" y="570"/>
                    <a:pt x="460" y="553"/>
                  </a:cubicBezTo>
                  <a:cubicBezTo>
                    <a:pt x="483" y="532"/>
                    <a:pt x="504" y="504"/>
                    <a:pt x="518" y="473"/>
                  </a:cubicBezTo>
                  <a:cubicBezTo>
                    <a:pt x="547" y="409"/>
                    <a:pt x="547" y="342"/>
                    <a:pt x="547" y="293"/>
                  </a:cubicBezTo>
                  <a:cubicBezTo>
                    <a:pt x="547" y="239"/>
                    <a:pt x="546" y="96"/>
                    <a:pt x="430" y="28"/>
                  </a:cubicBezTo>
                  <a:cubicBezTo>
                    <a:pt x="396" y="9"/>
                    <a:pt x="362"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253;p69"/>
            <p:cNvSpPr/>
            <p:nvPr/>
          </p:nvSpPr>
          <p:spPr>
            <a:xfrm>
              <a:off x="7836656" y="3302355"/>
              <a:ext cx="21828" cy="24401"/>
            </a:xfrm>
            <a:custGeom>
              <a:avLst/>
              <a:gdLst/>
              <a:ahLst/>
              <a:cxnLst/>
              <a:rect l="l" t="t" r="r" b="b"/>
              <a:pathLst>
                <a:path w="526" h="588" extrusionOk="0">
                  <a:moveTo>
                    <a:pt x="298" y="1"/>
                  </a:moveTo>
                  <a:cubicBezTo>
                    <a:pt x="250" y="1"/>
                    <a:pt x="187" y="19"/>
                    <a:pt x="126" y="89"/>
                  </a:cubicBezTo>
                  <a:cubicBezTo>
                    <a:pt x="85" y="123"/>
                    <a:pt x="56" y="167"/>
                    <a:pt x="46" y="217"/>
                  </a:cubicBezTo>
                  <a:cubicBezTo>
                    <a:pt x="27" y="254"/>
                    <a:pt x="11" y="300"/>
                    <a:pt x="7" y="350"/>
                  </a:cubicBezTo>
                  <a:cubicBezTo>
                    <a:pt x="1" y="460"/>
                    <a:pt x="67" y="557"/>
                    <a:pt x="164" y="582"/>
                  </a:cubicBezTo>
                  <a:cubicBezTo>
                    <a:pt x="181" y="584"/>
                    <a:pt x="196" y="587"/>
                    <a:pt x="212" y="587"/>
                  </a:cubicBezTo>
                  <a:cubicBezTo>
                    <a:pt x="260" y="587"/>
                    <a:pt x="309" y="569"/>
                    <a:pt x="350" y="537"/>
                  </a:cubicBezTo>
                  <a:cubicBezTo>
                    <a:pt x="441" y="499"/>
                    <a:pt x="510" y="413"/>
                    <a:pt x="520" y="316"/>
                  </a:cubicBezTo>
                  <a:cubicBezTo>
                    <a:pt x="525" y="267"/>
                    <a:pt x="516" y="217"/>
                    <a:pt x="494" y="174"/>
                  </a:cubicBezTo>
                  <a:cubicBezTo>
                    <a:pt x="477" y="98"/>
                    <a:pt x="430" y="30"/>
                    <a:pt x="348" y="7"/>
                  </a:cubicBezTo>
                  <a:cubicBezTo>
                    <a:pt x="334" y="4"/>
                    <a:pt x="317" y="1"/>
                    <a:pt x="29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254;p69"/>
            <p:cNvSpPr/>
            <p:nvPr/>
          </p:nvSpPr>
          <p:spPr>
            <a:xfrm>
              <a:off x="7731917" y="3420125"/>
              <a:ext cx="22077" cy="29463"/>
            </a:xfrm>
            <a:custGeom>
              <a:avLst/>
              <a:gdLst/>
              <a:ahLst/>
              <a:cxnLst/>
              <a:rect l="l" t="t" r="r" b="b"/>
              <a:pathLst>
                <a:path w="532" h="710" extrusionOk="0">
                  <a:moveTo>
                    <a:pt x="352" y="1"/>
                  </a:moveTo>
                  <a:cubicBezTo>
                    <a:pt x="292" y="1"/>
                    <a:pt x="231" y="32"/>
                    <a:pt x="181" y="91"/>
                  </a:cubicBezTo>
                  <a:cubicBezTo>
                    <a:pt x="171" y="103"/>
                    <a:pt x="161" y="115"/>
                    <a:pt x="152" y="129"/>
                  </a:cubicBezTo>
                  <a:cubicBezTo>
                    <a:pt x="141" y="136"/>
                    <a:pt x="130" y="145"/>
                    <a:pt x="119" y="156"/>
                  </a:cubicBezTo>
                  <a:cubicBezTo>
                    <a:pt x="74" y="199"/>
                    <a:pt x="53" y="254"/>
                    <a:pt x="39" y="292"/>
                  </a:cubicBezTo>
                  <a:cubicBezTo>
                    <a:pt x="22" y="337"/>
                    <a:pt x="1" y="394"/>
                    <a:pt x="2" y="460"/>
                  </a:cubicBezTo>
                  <a:cubicBezTo>
                    <a:pt x="3" y="550"/>
                    <a:pt x="53" y="633"/>
                    <a:pt x="129" y="668"/>
                  </a:cubicBezTo>
                  <a:cubicBezTo>
                    <a:pt x="161" y="694"/>
                    <a:pt x="203" y="709"/>
                    <a:pt x="243" y="709"/>
                  </a:cubicBezTo>
                  <a:cubicBezTo>
                    <a:pt x="259" y="709"/>
                    <a:pt x="278" y="707"/>
                    <a:pt x="294" y="702"/>
                  </a:cubicBezTo>
                  <a:cubicBezTo>
                    <a:pt x="339" y="687"/>
                    <a:pt x="393" y="651"/>
                    <a:pt x="422" y="556"/>
                  </a:cubicBezTo>
                  <a:cubicBezTo>
                    <a:pt x="454" y="498"/>
                    <a:pt x="462" y="436"/>
                    <a:pt x="464" y="391"/>
                  </a:cubicBezTo>
                  <a:lnTo>
                    <a:pt x="464" y="382"/>
                  </a:lnTo>
                  <a:lnTo>
                    <a:pt x="490" y="328"/>
                  </a:lnTo>
                  <a:cubicBezTo>
                    <a:pt x="506" y="296"/>
                    <a:pt x="526" y="252"/>
                    <a:pt x="528" y="198"/>
                  </a:cubicBezTo>
                  <a:cubicBezTo>
                    <a:pt x="531" y="117"/>
                    <a:pt x="487" y="42"/>
                    <a:pt x="418" y="13"/>
                  </a:cubicBezTo>
                  <a:cubicBezTo>
                    <a:pt x="397" y="5"/>
                    <a:pt x="374"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255;p69"/>
            <p:cNvSpPr/>
            <p:nvPr/>
          </p:nvSpPr>
          <p:spPr>
            <a:xfrm>
              <a:off x="7798810" y="3347546"/>
              <a:ext cx="28675" cy="27596"/>
            </a:xfrm>
            <a:custGeom>
              <a:avLst/>
              <a:gdLst/>
              <a:ahLst/>
              <a:cxnLst/>
              <a:rect l="l" t="t" r="r" b="b"/>
              <a:pathLst>
                <a:path w="691" h="665" extrusionOk="0">
                  <a:moveTo>
                    <a:pt x="433" y="0"/>
                  </a:moveTo>
                  <a:cubicBezTo>
                    <a:pt x="397" y="0"/>
                    <a:pt x="360" y="7"/>
                    <a:pt x="325" y="20"/>
                  </a:cubicBezTo>
                  <a:cubicBezTo>
                    <a:pt x="265" y="27"/>
                    <a:pt x="207" y="60"/>
                    <a:pt x="157" y="112"/>
                  </a:cubicBezTo>
                  <a:cubicBezTo>
                    <a:pt x="128" y="142"/>
                    <a:pt x="103" y="181"/>
                    <a:pt x="87" y="223"/>
                  </a:cubicBezTo>
                  <a:cubicBezTo>
                    <a:pt x="73" y="247"/>
                    <a:pt x="59" y="272"/>
                    <a:pt x="49" y="298"/>
                  </a:cubicBezTo>
                  <a:cubicBezTo>
                    <a:pt x="1" y="417"/>
                    <a:pt x="15" y="570"/>
                    <a:pt x="136" y="637"/>
                  </a:cubicBezTo>
                  <a:cubicBezTo>
                    <a:pt x="140" y="641"/>
                    <a:pt x="145" y="643"/>
                    <a:pt x="150" y="646"/>
                  </a:cubicBezTo>
                  <a:cubicBezTo>
                    <a:pt x="177" y="658"/>
                    <a:pt x="207" y="664"/>
                    <a:pt x="237" y="664"/>
                  </a:cubicBezTo>
                  <a:cubicBezTo>
                    <a:pt x="287" y="664"/>
                    <a:pt x="338" y="648"/>
                    <a:pt x="383" y="616"/>
                  </a:cubicBezTo>
                  <a:cubicBezTo>
                    <a:pt x="399" y="605"/>
                    <a:pt x="414" y="592"/>
                    <a:pt x="427" y="577"/>
                  </a:cubicBezTo>
                  <a:cubicBezTo>
                    <a:pt x="456" y="569"/>
                    <a:pt x="486" y="552"/>
                    <a:pt x="512" y="530"/>
                  </a:cubicBezTo>
                  <a:cubicBezTo>
                    <a:pt x="564" y="484"/>
                    <a:pt x="592" y="422"/>
                    <a:pt x="613" y="376"/>
                  </a:cubicBezTo>
                  <a:cubicBezTo>
                    <a:pt x="634" y="328"/>
                    <a:pt x="691" y="195"/>
                    <a:pt x="613" y="87"/>
                  </a:cubicBezTo>
                  <a:cubicBezTo>
                    <a:pt x="569" y="26"/>
                    <a:pt x="502" y="0"/>
                    <a:pt x="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256;p69"/>
            <p:cNvSpPr/>
            <p:nvPr/>
          </p:nvSpPr>
          <p:spPr>
            <a:xfrm>
              <a:off x="7790013" y="3408464"/>
              <a:ext cx="24193" cy="22284"/>
            </a:xfrm>
            <a:custGeom>
              <a:avLst/>
              <a:gdLst/>
              <a:ahLst/>
              <a:cxnLst/>
              <a:rect l="l" t="t" r="r" b="b"/>
              <a:pathLst>
                <a:path w="583" h="537" extrusionOk="0">
                  <a:moveTo>
                    <a:pt x="378" y="0"/>
                  </a:moveTo>
                  <a:cubicBezTo>
                    <a:pt x="346" y="0"/>
                    <a:pt x="308" y="8"/>
                    <a:pt x="265" y="28"/>
                  </a:cubicBezTo>
                  <a:cubicBezTo>
                    <a:pt x="214" y="41"/>
                    <a:pt x="168" y="72"/>
                    <a:pt x="139" y="113"/>
                  </a:cubicBezTo>
                  <a:cubicBezTo>
                    <a:pt x="106" y="140"/>
                    <a:pt x="73" y="174"/>
                    <a:pt x="50" y="218"/>
                  </a:cubicBezTo>
                  <a:cubicBezTo>
                    <a:pt x="0" y="316"/>
                    <a:pt x="21" y="433"/>
                    <a:pt x="100" y="494"/>
                  </a:cubicBezTo>
                  <a:cubicBezTo>
                    <a:pt x="112" y="505"/>
                    <a:pt x="126" y="513"/>
                    <a:pt x="140" y="519"/>
                  </a:cubicBezTo>
                  <a:cubicBezTo>
                    <a:pt x="166" y="531"/>
                    <a:pt x="194" y="536"/>
                    <a:pt x="223" y="536"/>
                  </a:cubicBezTo>
                  <a:cubicBezTo>
                    <a:pt x="244" y="536"/>
                    <a:pt x="265" y="533"/>
                    <a:pt x="287" y="527"/>
                  </a:cubicBezTo>
                  <a:cubicBezTo>
                    <a:pt x="290" y="527"/>
                    <a:pt x="292" y="527"/>
                    <a:pt x="295" y="527"/>
                  </a:cubicBezTo>
                  <a:cubicBezTo>
                    <a:pt x="392" y="527"/>
                    <a:pt x="484" y="477"/>
                    <a:pt x="532" y="395"/>
                  </a:cubicBezTo>
                  <a:cubicBezTo>
                    <a:pt x="558" y="351"/>
                    <a:pt x="568" y="303"/>
                    <a:pt x="567" y="254"/>
                  </a:cubicBezTo>
                  <a:cubicBezTo>
                    <a:pt x="582" y="179"/>
                    <a:pt x="567" y="98"/>
                    <a:pt x="501" y="43"/>
                  </a:cubicBezTo>
                  <a:cubicBezTo>
                    <a:pt x="476" y="23"/>
                    <a:pt x="435"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257;p69"/>
            <p:cNvSpPr/>
            <p:nvPr/>
          </p:nvSpPr>
          <p:spPr>
            <a:xfrm>
              <a:off x="7947621" y="3665915"/>
              <a:ext cx="100714" cy="254587"/>
            </a:xfrm>
            <a:custGeom>
              <a:avLst/>
              <a:gdLst/>
              <a:ahLst/>
              <a:cxnLst/>
              <a:rect l="l" t="t" r="r" b="b"/>
              <a:pathLst>
                <a:path w="2427" h="6135" extrusionOk="0">
                  <a:moveTo>
                    <a:pt x="1255" y="1"/>
                  </a:moveTo>
                  <a:lnTo>
                    <a:pt x="1255" y="1"/>
                  </a:lnTo>
                  <a:cubicBezTo>
                    <a:pt x="1" y="3766"/>
                    <a:pt x="1523" y="6135"/>
                    <a:pt x="1523" y="6135"/>
                  </a:cubicBezTo>
                  <a:cubicBezTo>
                    <a:pt x="1523" y="6135"/>
                    <a:pt x="2087" y="5430"/>
                    <a:pt x="2257" y="3569"/>
                  </a:cubicBezTo>
                  <a:cubicBezTo>
                    <a:pt x="2427" y="1706"/>
                    <a:pt x="1255" y="1"/>
                    <a:pt x="1255"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258;p69"/>
            <p:cNvSpPr/>
            <p:nvPr/>
          </p:nvSpPr>
          <p:spPr>
            <a:xfrm>
              <a:off x="7877324" y="3690232"/>
              <a:ext cx="218692" cy="182713"/>
            </a:xfrm>
            <a:custGeom>
              <a:avLst/>
              <a:gdLst/>
              <a:ahLst/>
              <a:cxnLst/>
              <a:rect l="l" t="t" r="r" b="b"/>
              <a:pathLst>
                <a:path w="5270" h="4403" extrusionOk="0">
                  <a:moveTo>
                    <a:pt x="1004" y="1"/>
                  </a:moveTo>
                  <a:cubicBezTo>
                    <a:pt x="952" y="1"/>
                    <a:pt x="914" y="16"/>
                    <a:pt x="896" y="52"/>
                  </a:cubicBezTo>
                  <a:cubicBezTo>
                    <a:pt x="737" y="361"/>
                    <a:pt x="2031" y="1261"/>
                    <a:pt x="2031" y="1261"/>
                  </a:cubicBezTo>
                  <a:cubicBezTo>
                    <a:pt x="2031" y="1261"/>
                    <a:pt x="937" y="677"/>
                    <a:pt x="446" y="677"/>
                  </a:cubicBezTo>
                  <a:cubicBezTo>
                    <a:pt x="321" y="677"/>
                    <a:pt x="236" y="715"/>
                    <a:pt x="217" y="810"/>
                  </a:cubicBezTo>
                  <a:cubicBezTo>
                    <a:pt x="175" y="1088"/>
                    <a:pt x="1716" y="1713"/>
                    <a:pt x="1716" y="1713"/>
                  </a:cubicBezTo>
                  <a:cubicBezTo>
                    <a:pt x="1716" y="1713"/>
                    <a:pt x="748" y="1398"/>
                    <a:pt x="293" y="1398"/>
                  </a:cubicBezTo>
                  <a:cubicBezTo>
                    <a:pt x="165" y="1398"/>
                    <a:pt x="77" y="1422"/>
                    <a:pt x="63" y="1486"/>
                  </a:cubicBezTo>
                  <a:cubicBezTo>
                    <a:pt x="1" y="1779"/>
                    <a:pt x="1546" y="2211"/>
                    <a:pt x="1546" y="2211"/>
                  </a:cubicBezTo>
                  <a:cubicBezTo>
                    <a:pt x="1546" y="2211"/>
                    <a:pt x="1027" y="2106"/>
                    <a:pt x="634" y="2106"/>
                  </a:cubicBezTo>
                  <a:cubicBezTo>
                    <a:pt x="404" y="2106"/>
                    <a:pt x="218" y="2142"/>
                    <a:pt x="202" y="2254"/>
                  </a:cubicBezTo>
                  <a:cubicBezTo>
                    <a:pt x="158" y="2560"/>
                    <a:pt x="2227" y="3247"/>
                    <a:pt x="2920" y="3335"/>
                  </a:cubicBezTo>
                  <a:cubicBezTo>
                    <a:pt x="2920" y="3335"/>
                    <a:pt x="3954" y="4034"/>
                    <a:pt x="4984" y="4403"/>
                  </a:cubicBezTo>
                  <a:cubicBezTo>
                    <a:pt x="5107" y="3782"/>
                    <a:pt x="5270" y="2895"/>
                    <a:pt x="5232" y="1584"/>
                  </a:cubicBezTo>
                  <a:lnTo>
                    <a:pt x="3890" y="1435"/>
                  </a:lnTo>
                  <a:cubicBezTo>
                    <a:pt x="3890" y="1435"/>
                    <a:pt x="3032" y="161"/>
                    <a:pt x="2604" y="161"/>
                  </a:cubicBezTo>
                  <a:cubicBezTo>
                    <a:pt x="2597" y="161"/>
                    <a:pt x="2590" y="161"/>
                    <a:pt x="2583" y="162"/>
                  </a:cubicBezTo>
                  <a:cubicBezTo>
                    <a:pt x="2163" y="205"/>
                    <a:pt x="2709" y="947"/>
                    <a:pt x="2709" y="947"/>
                  </a:cubicBezTo>
                  <a:cubicBezTo>
                    <a:pt x="2709" y="947"/>
                    <a:pt x="1410" y="1"/>
                    <a:pt x="1004"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259;p69"/>
            <p:cNvSpPr/>
            <p:nvPr/>
          </p:nvSpPr>
          <p:spPr>
            <a:xfrm>
              <a:off x="7999700" y="3353439"/>
              <a:ext cx="424312" cy="567478"/>
            </a:xfrm>
            <a:custGeom>
              <a:avLst/>
              <a:gdLst/>
              <a:ahLst/>
              <a:cxnLst/>
              <a:rect l="l" t="t" r="r" b="b"/>
              <a:pathLst>
                <a:path w="10225" h="13675" extrusionOk="0">
                  <a:moveTo>
                    <a:pt x="4357" y="0"/>
                  </a:moveTo>
                  <a:lnTo>
                    <a:pt x="3553" y="6896"/>
                  </a:lnTo>
                  <a:cubicBezTo>
                    <a:pt x="1608" y="6938"/>
                    <a:pt x="0" y="7531"/>
                    <a:pt x="0" y="7531"/>
                  </a:cubicBezTo>
                  <a:cubicBezTo>
                    <a:pt x="0" y="7531"/>
                    <a:pt x="1170" y="9236"/>
                    <a:pt x="1001" y="11099"/>
                  </a:cubicBezTo>
                  <a:cubicBezTo>
                    <a:pt x="833" y="12960"/>
                    <a:pt x="268" y="13665"/>
                    <a:pt x="268" y="13665"/>
                  </a:cubicBezTo>
                  <a:cubicBezTo>
                    <a:pt x="268" y="13665"/>
                    <a:pt x="441" y="13674"/>
                    <a:pt x="735" y="13674"/>
                  </a:cubicBezTo>
                  <a:cubicBezTo>
                    <a:pt x="2062" y="13674"/>
                    <a:pt x="5861" y="13476"/>
                    <a:pt x="7487" y="11295"/>
                  </a:cubicBezTo>
                  <a:cubicBezTo>
                    <a:pt x="10224" y="7627"/>
                    <a:pt x="4357" y="0"/>
                    <a:pt x="43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260;p69"/>
            <p:cNvSpPr/>
            <p:nvPr/>
          </p:nvSpPr>
          <p:spPr>
            <a:xfrm>
              <a:off x="7999700" y="3636120"/>
              <a:ext cx="228278" cy="29837"/>
            </a:xfrm>
            <a:custGeom>
              <a:avLst/>
              <a:gdLst/>
              <a:ahLst/>
              <a:cxnLst/>
              <a:rect l="l" t="t" r="r" b="b"/>
              <a:pathLst>
                <a:path w="5501" h="719" extrusionOk="0">
                  <a:moveTo>
                    <a:pt x="5500" y="0"/>
                  </a:moveTo>
                  <a:cubicBezTo>
                    <a:pt x="2666" y="0"/>
                    <a:pt x="0" y="719"/>
                    <a:pt x="0" y="719"/>
                  </a:cubicBezTo>
                  <a:lnTo>
                    <a:pt x="550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261;p69"/>
            <p:cNvSpPr/>
            <p:nvPr/>
          </p:nvSpPr>
          <p:spPr>
            <a:xfrm>
              <a:off x="8011983" y="3821530"/>
              <a:ext cx="299612" cy="101461"/>
            </a:xfrm>
            <a:custGeom>
              <a:avLst/>
              <a:gdLst/>
              <a:ahLst/>
              <a:cxnLst/>
              <a:rect l="l" t="t" r="r" b="b"/>
              <a:pathLst>
                <a:path w="7220" h="2445" extrusionOk="0">
                  <a:moveTo>
                    <a:pt x="7167" y="1"/>
                  </a:moveTo>
                  <a:cubicBezTo>
                    <a:pt x="6994" y="273"/>
                    <a:pt x="6762" y="502"/>
                    <a:pt x="6508" y="697"/>
                  </a:cubicBezTo>
                  <a:cubicBezTo>
                    <a:pt x="6251" y="891"/>
                    <a:pt x="5973" y="1056"/>
                    <a:pt x="5683" y="1197"/>
                  </a:cubicBezTo>
                  <a:cubicBezTo>
                    <a:pt x="5101" y="1476"/>
                    <a:pt x="4481" y="1679"/>
                    <a:pt x="3852" y="1833"/>
                  </a:cubicBezTo>
                  <a:cubicBezTo>
                    <a:pt x="3222" y="1988"/>
                    <a:pt x="2583" y="2104"/>
                    <a:pt x="1940" y="2191"/>
                  </a:cubicBezTo>
                  <a:cubicBezTo>
                    <a:pt x="1298" y="2278"/>
                    <a:pt x="650" y="2345"/>
                    <a:pt x="2" y="2383"/>
                  </a:cubicBezTo>
                  <a:lnTo>
                    <a:pt x="1" y="2444"/>
                  </a:lnTo>
                  <a:cubicBezTo>
                    <a:pt x="654" y="2439"/>
                    <a:pt x="1306" y="2392"/>
                    <a:pt x="1955" y="2314"/>
                  </a:cubicBezTo>
                  <a:cubicBezTo>
                    <a:pt x="2603" y="2230"/>
                    <a:pt x="3248" y="2123"/>
                    <a:pt x="3883" y="1959"/>
                  </a:cubicBezTo>
                  <a:cubicBezTo>
                    <a:pt x="4517" y="1798"/>
                    <a:pt x="5144" y="1593"/>
                    <a:pt x="5732" y="1297"/>
                  </a:cubicBezTo>
                  <a:cubicBezTo>
                    <a:pt x="6312" y="1000"/>
                    <a:pt x="6876" y="605"/>
                    <a:pt x="7220" y="33"/>
                  </a:cubicBezTo>
                  <a:lnTo>
                    <a:pt x="7167"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262;p69"/>
            <p:cNvSpPr/>
            <p:nvPr/>
          </p:nvSpPr>
          <p:spPr>
            <a:xfrm>
              <a:off x="7915418" y="3235046"/>
              <a:ext cx="352023" cy="291105"/>
            </a:xfrm>
            <a:custGeom>
              <a:avLst/>
              <a:gdLst/>
              <a:ahLst/>
              <a:cxnLst/>
              <a:rect l="l" t="t" r="r" b="b"/>
              <a:pathLst>
                <a:path w="8483" h="7015" extrusionOk="0">
                  <a:moveTo>
                    <a:pt x="4928" y="0"/>
                  </a:moveTo>
                  <a:cubicBezTo>
                    <a:pt x="4814" y="0"/>
                    <a:pt x="4754" y="20"/>
                    <a:pt x="4754" y="20"/>
                  </a:cubicBezTo>
                  <a:lnTo>
                    <a:pt x="1" y="1482"/>
                  </a:lnTo>
                  <a:cubicBezTo>
                    <a:pt x="1" y="1482"/>
                    <a:pt x="2904" y="7015"/>
                    <a:pt x="4161" y="7015"/>
                  </a:cubicBezTo>
                  <a:cubicBezTo>
                    <a:pt x="4170" y="7015"/>
                    <a:pt x="4180" y="7014"/>
                    <a:pt x="4189" y="7014"/>
                  </a:cubicBezTo>
                  <a:cubicBezTo>
                    <a:pt x="5543" y="6957"/>
                    <a:pt x="8383" y="4543"/>
                    <a:pt x="8482" y="3849"/>
                  </a:cubicBezTo>
                  <a:cubicBezTo>
                    <a:pt x="6768" y="342"/>
                    <a:pt x="5397" y="0"/>
                    <a:pt x="492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263;p69"/>
            <p:cNvSpPr/>
            <p:nvPr/>
          </p:nvSpPr>
          <p:spPr>
            <a:xfrm>
              <a:off x="7920647" y="3221892"/>
              <a:ext cx="338371" cy="275585"/>
            </a:xfrm>
            <a:custGeom>
              <a:avLst/>
              <a:gdLst/>
              <a:ahLst/>
              <a:cxnLst/>
              <a:rect l="l" t="t" r="r" b="b"/>
              <a:pathLst>
                <a:path w="8154" h="6641" extrusionOk="0">
                  <a:moveTo>
                    <a:pt x="4696" y="0"/>
                  </a:moveTo>
                  <a:cubicBezTo>
                    <a:pt x="4620" y="0"/>
                    <a:pt x="4579" y="11"/>
                    <a:pt x="4579" y="11"/>
                  </a:cubicBezTo>
                  <a:lnTo>
                    <a:pt x="1" y="1394"/>
                  </a:lnTo>
                  <a:cubicBezTo>
                    <a:pt x="1" y="1394"/>
                    <a:pt x="2798" y="6640"/>
                    <a:pt x="4009" y="6640"/>
                  </a:cubicBezTo>
                  <a:cubicBezTo>
                    <a:pt x="4018" y="6640"/>
                    <a:pt x="4027" y="6640"/>
                    <a:pt x="4036" y="6639"/>
                  </a:cubicBezTo>
                  <a:cubicBezTo>
                    <a:pt x="5341" y="6586"/>
                    <a:pt x="8057" y="4394"/>
                    <a:pt x="8153" y="3737"/>
                  </a:cubicBezTo>
                  <a:cubicBezTo>
                    <a:pt x="6436" y="282"/>
                    <a:pt x="5090" y="0"/>
                    <a:pt x="4696"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264;p69"/>
            <p:cNvSpPr/>
            <p:nvPr/>
          </p:nvSpPr>
          <p:spPr>
            <a:xfrm>
              <a:off x="8150004" y="3188943"/>
              <a:ext cx="24318" cy="30501"/>
            </a:xfrm>
            <a:custGeom>
              <a:avLst/>
              <a:gdLst/>
              <a:ahLst/>
              <a:cxnLst/>
              <a:rect l="l" t="t" r="r" b="b"/>
              <a:pathLst>
                <a:path w="586" h="735" extrusionOk="0">
                  <a:moveTo>
                    <a:pt x="200" y="1"/>
                  </a:moveTo>
                  <a:cubicBezTo>
                    <a:pt x="172" y="1"/>
                    <a:pt x="145" y="7"/>
                    <a:pt x="120" y="19"/>
                  </a:cubicBezTo>
                  <a:cubicBezTo>
                    <a:pt x="81" y="40"/>
                    <a:pt x="14" y="95"/>
                    <a:pt x="16" y="229"/>
                  </a:cubicBezTo>
                  <a:cubicBezTo>
                    <a:pt x="16" y="239"/>
                    <a:pt x="17" y="249"/>
                    <a:pt x="17" y="260"/>
                  </a:cubicBezTo>
                  <a:lnTo>
                    <a:pt x="17" y="276"/>
                  </a:lnTo>
                  <a:cubicBezTo>
                    <a:pt x="5" y="303"/>
                    <a:pt x="0" y="334"/>
                    <a:pt x="11" y="364"/>
                  </a:cubicBezTo>
                  <a:cubicBezTo>
                    <a:pt x="12" y="384"/>
                    <a:pt x="15" y="406"/>
                    <a:pt x="20" y="427"/>
                  </a:cubicBezTo>
                  <a:cubicBezTo>
                    <a:pt x="31" y="472"/>
                    <a:pt x="51" y="517"/>
                    <a:pt x="80" y="554"/>
                  </a:cubicBezTo>
                  <a:lnTo>
                    <a:pt x="88" y="580"/>
                  </a:lnTo>
                  <a:cubicBezTo>
                    <a:pt x="96" y="602"/>
                    <a:pt x="111" y="620"/>
                    <a:pt x="127" y="633"/>
                  </a:cubicBezTo>
                  <a:cubicBezTo>
                    <a:pt x="137" y="650"/>
                    <a:pt x="149" y="667"/>
                    <a:pt x="160" y="683"/>
                  </a:cubicBezTo>
                  <a:cubicBezTo>
                    <a:pt x="183" y="712"/>
                    <a:pt x="217" y="729"/>
                    <a:pt x="252" y="729"/>
                  </a:cubicBezTo>
                  <a:cubicBezTo>
                    <a:pt x="256" y="729"/>
                    <a:pt x="259" y="729"/>
                    <a:pt x="263" y="728"/>
                  </a:cubicBezTo>
                  <a:cubicBezTo>
                    <a:pt x="279" y="734"/>
                    <a:pt x="294" y="735"/>
                    <a:pt x="308" y="735"/>
                  </a:cubicBezTo>
                  <a:cubicBezTo>
                    <a:pt x="314" y="735"/>
                    <a:pt x="319" y="734"/>
                    <a:pt x="325" y="734"/>
                  </a:cubicBezTo>
                  <a:cubicBezTo>
                    <a:pt x="364" y="728"/>
                    <a:pt x="398" y="709"/>
                    <a:pt x="423" y="677"/>
                  </a:cubicBezTo>
                  <a:cubicBezTo>
                    <a:pt x="433" y="663"/>
                    <a:pt x="442" y="648"/>
                    <a:pt x="447" y="635"/>
                  </a:cubicBezTo>
                  <a:cubicBezTo>
                    <a:pt x="473" y="611"/>
                    <a:pt x="495" y="581"/>
                    <a:pt x="510" y="548"/>
                  </a:cubicBezTo>
                  <a:cubicBezTo>
                    <a:pt x="565" y="493"/>
                    <a:pt x="586" y="408"/>
                    <a:pt x="562" y="318"/>
                  </a:cubicBezTo>
                  <a:cubicBezTo>
                    <a:pt x="546" y="254"/>
                    <a:pt x="511" y="198"/>
                    <a:pt x="463" y="158"/>
                  </a:cubicBezTo>
                  <a:cubicBezTo>
                    <a:pt x="444" y="120"/>
                    <a:pt x="416" y="90"/>
                    <a:pt x="382" y="69"/>
                  </a:cubicBezTo>
                  <a:cubicBezTo>
                    <a:pt x="366" y="59"/>
                    <a:pt x="349" y="51"/>
                    <a:pt x="331" y="48"/>
                  </a:cubicBezTo>
                  <a:cubicBezTo>
                    <a:pt x="329" y="45"/>
                    <a:pt x="326" y="44"/>
                    <a:pt x="324" y="42"/>
                  </a:cubicBezTo>
                  <a:cubicBezTo>
                    <a:pt x="287" y="15"/>
                    <a:pt x="243" y="1"/>
                    <a:pt x="20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265;p69"/>
            <p:cNvSpPr/>
            <p:nvPr/>
          </p:nvSpPr>
          <p:spPr>
            <a:xfrm>
              <a:off x="8144443" y="3273473"/>
              <a:ext cx="21786" cy="24359"/>
            </a:xfrm>
            <a:custGeom>
              <a:avLst/>
              <a:gdLst/>
              <a:ahLst/>
              <a:cxnLst/>
              <a:rect l="l" t="t" r="r" b="b"/>
              <a:pathLst>
                <a:path w="525" h="587" extrusionOk="0">
                  <a:moveTo>
                    <a:pt x="227" y="0"/>
                  </a:moveTo>
                  <a:cubicBezTo>
                    <a:pt x="208" y="0"/>
                    <a:pt x="191" y="3"/>
                    <a:pt x="177" y="6"/>
                  </a:cubicBezTo>
                  <a:cubicBezTo>
                    <a:pt x="94" y="28"/>
                    <a:pt x="48" y="97"/>
                    <a:pt x="31" y="172"/>
                  </a:cubicBezTo>
                  <a:cubicBezTo>
                    <a:pt x="10" y="217"/>
                    <a:pt x="0" y="265"/>
                    <a:pt x="6" y="316"/>
                  </a:cubicBezTo>
                  <a:cubicBezTo>
                    <a:pt x="16" y="412"/>
                    <a:pt x="85" y="497"/>
                    <a:pt x="176" y="536"/>
                  </a:cubicBezTo>
                  <a:cubicBezTo>
                    <a:pt x="217" y="568"/>
                    <a:pt x="265" y="587"/>
                    <a:pt x="314" y="587"/>
                  </a:cubicBezTo>
                  <a:cubicBezTo>
                    <a:pt x="329" y="587"/>
                    <a:pt x="346" y="584"/>
                    <a:pt x="361" y="582"/>
                  </a:cubicBezTo>
                  <a:cubicBezTo>
                    <a:pt x="458" y="557"/>
                    <a:pt x="525" y="459"/>
                    <a:pt x="519" y="350"/>
                  </a:cubicBezTo>
                  <a:cubicBezTo>
                    <a:pt x="515" y="299"/>
                    <a:pt x="498" y="254"/>
                    <a:pt x="480" y="217"/>
                  </a:cubicBezTo>
                  <a:cubicBezTo>
                    <a:pt x="469" y="166"/>
                    <a:pt x="441" y="121"/>
                    <a:pt x="398" y="88"/>
                  </a:cubicBezTo>
                  <a:cubicBezTo>
                    <a:pt x="338" y="18"/>
                    <a:pt x="27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266;p69"/>
            <p:cNvSpPr/>
            <p:nvPr/>
          </p:nvSpPr>
          <p:spPr>
            <a:xfrm>
              <a:off x="8062112" y="3317211"/>
              <a:ext cx="24318" cy="30459"/>
            </a:xfrm>
            <a:custGeom>
              <a:avLst/>
              <a:gdLst/>
              <a:ahLst/>
              <a:cxnLst/>
              <a:rect l="l" t="t" r="r" b="b"/>
              <a:pathLst>
                <a:path w="586" h="734" extrusionOk="0">
                  <a:moveTo>
                    <a:pt x="201" y="0"/>
                  </a:moveTo>
                  <a:cubicBezTo>
                    <a:pt x="173" y="0"/>
                    <a:pt x="145" y="6"/>
                    <a:pt x="120" y="19"/>
                  </a:cubicBezTo>
                  <a:cubicBezTo>
                    <a:pt x="81" y="40"/>
                    <a:pt x="14" y="94"/>
                    <a:pt x="16" y="228"/>
                  </a:cubicBezTo>
                  <a:cubicBezTo>
                    <a:pt x="16" y="239"/>
                    <a:pt x="17" y="249"/>
                    <a:pt x="17" y="259"/>
                  </a:cubicBezTo>
                  <a:lnTo>
                    <a:pt x="17" y="276"/>
                  </a:lnTo>
                  <a:cubicBezTo>
                    <a:pt x="5" y="302"/>
                    <a:pt x="1" y="333"/>
                    <a:pt x="11" y="363"/>
                  </a:cubicBezTo>
                  <a:cubicBezTo>
                    <a:pt x="12" y="384"/>
                    <a:pt x="15" y="406"/>
                    <a:pt x="20" y="426"/>
                  </a:cubicBezTo>
                  <a:cubicBezTo>
                    <a:pt x="32" y="470"/>
                    <a:pt x="51" y="515"/>
                    <a:pt x="80" y="553"/>
                  </a:cubicBezTo>
                  <a:lnTo>
                    <a:pt x="88" y="579"/>
                  </a:lnTo>
                  <a:cubicBezTo>
                    <a:pt x="96" y="600"/>
                    <a:pt x="111" y="618"/>
                    <a:pt x="127" y="631"/>
                  </a:cubicBezTo>
                  <a:cubicBezTo>
                    <a:pt x="138" y="648"/>
                    <a:pt x="149" y="664"/>
                    <a:pt x="160" y="682"/>
                  </a:cubicBezTo>
                  <a:cubicBezTo>
                    <a:pt x="183" y="710"/>
                    <a:pt x="216" y="727"/>
                    <a:pt x="252" y="727"/>
                  </a:cubicBezTo>
                  <a:cubicBezTo>
                    <a:pt x="255" y="727"/>
                    <a:pt x="259" y="726"/>
                    <a:pt x="263" y="726"/>
                  </a:cubicBezTo>
                  <a:cubicBezTo>
                    <a:pt x="279" y="731"/>
                    <a:pt x="294" y="733"/>
                    <a:pt x="308" y="733"/>
                  </a:cubicBezTo>
                  <a:cubicBezTo>
                    <a:pt x="311" y="733"/>
                    <a:pt x="315" y="732"/>
                    <a:pt x="319" y="732"/>
                  </a:cubicBezTo>
                  <a:cubicBezTo>
                    <a:pt x="321" y="732"/>
                    <a:pt x="323" y="733"/>
                    <a:pt x="325" y="733"/>
                  </a:cubicBezTo>
                  <a:cubicBezTo>
                    <a:pt x="364" y="728"/>
                    <a:pt x="398" y="709"/>
                    <a:pt x="423" y="677"/>
                  </a:cubicBezTo>
                  <a:cubicBezTo>
                    <a:pt x="433" y="663"/>
                    <a:pt x="442" y="648"/>
                    <a:pt x="447" y="633"/>
                  </a:cubicBezTo>
                  <a:cubicBezTo>
                    <a:pt x="474" y="611"/>
                    <a:pt x="495" y="581"/>
                    <a:pt x="510" y="548"/>
                  </a:cubicBezTo>
                  <a:cubicBezTo>
                    <a:pt x="565" y="493"/>
                    <a:pt x="586" y="407"/>
                    <a:pt x="562" y="318"/>
                  </a:cubicBezTo>
                  <a:cubicBezTo>
                    <a:pt x="546" y="254"/>
                    <a:pt x="511" y="197"/>
                    <a:pt x="463" y="157"/>
                  </a:cubicBezTo>
                  <a:cubicBezTo>
                    <a:pt x="444" y="120"/>
                    <a:pt x="416" y="88"/>
                    <a:pt x="382" y="69"/>
                  </a:cubicBezTo>
                  <a:cubicBezTo>
                    <a:pt x="366" y="58"/>
                    <a:pt x="349" y="51"/>
                    <a:pt x="331" y="48"/>
                  </a:cubicBezTo>
                  <a:cubicBezTo>
                    <a:pt x="329" y="45"/>
                    <a:pt x="326" y="44"/>
                    <a:pt x="324" y="41"/>
                  </a:cubicBezTo>
                  <a:cubicBezTo>
                    <a:pt x="287" y="14"/>
                    <a:pt x="243"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267;p69"/>
            <p:cNvSpPr/>
            <p:nvPr/>
          </p:nvSpPr>
          <p:spPr>
            <a:xfrm>
              <a:off x="8138094" y="3344766"/>
              <a:ext cx="22741" cy="30169"/>
            </a:xfrm>
            <a:custGeom>
              <a:avLst/>
              <a:gdLst/>
              <a:ahLst/>
              <a:cxnLst/>
              <a:rect l="l" t="t" r="r" b="b"/>
              <a:pathLst>
                <a:path w="548" h="727" extrusionOk="0">
                  <a:moveTo>
                    <a:pt x="220" y="1"/>
                  </a:moveTo>
                  <a:cubicBezTo>
                    <a:pt x="186" y="1"/>
                    <a:pt x="151" y="9"/>
                    <a:pt x="117" y="28"/>
                  </a:cubicBezTo>
                  <a:cubicBezTo>
                    <a:pt x="2" y="96"/>
                    <a:pt x="1" y="239"/>
                    <a:pt x="1" y="293"/>
                  </a:cubicBezTo>
                  <a:cubicBezTo>
                    <a:pt x="1" y="342"/>
                    <a:pt x="1" y="409"/>
                    <a:pt x="30" y="473"/>
                  </a:cubicBezTo>
                  <a:cubicBezTo>
                    <a:pt x="44" y="504"/>
                    <a:pt x="65" y="531"/>
                    <a:pt x="89" y="552"/>
                  </a:cubicBezTo>
                  <a:cubicBezTo>
                    <a:pt x="95" y="570"/>
                    <a:pt x="102" y="588"/>
                    <a:pt x="112" y="605"/>
                  </a:cubicBezTo>
                  <a:cubicBezTo>
                    <a:pt x="157" y="680"/>
                    <a:pt x="235" y="727"/>
                    <a:pt x="313" y="727"/>
                  </a:cubicBezTo>
                  <a:cubicBezTo>
                    <a:pt x="318" y="727"/>
                    <a:pt x="326" y="727"/>
                    <a:pt x="331" y="725"/>
                  </a:cubicBezTo>
                  <a:cubicBezTo>
                    <a:pt x="467" y="713"/>
                    <a:pt x="542" y="577"/>
                    <a:pt x="545" y="451"/>
                  </a:cubicBezTo>
                  <a:cubicBezTo>
                    <a:pt x="547" y="422"/>
                    <a:pt x="545" y="394"/>
                    <a:pt x="542" y="366"/>
                  </a:cubicBezTo>
                  <a:cubicBezTo>
                    <a:pt x="544" y="322"/>
                    <a:pt x="537" y="275"/>
                    <a:pt x="522" y="235"/>
                  </a:cubicBezTo>
                  <a:cubicBezTo>
                    <a:pt x="498" y="167"/>
                    <a:pt x="457" y="114"/>
                    <a:pt x="406" y="83"/>
                  </a:cubicBezTo>
                  <a:cubicBezTo>
                    <a:pt x="355" y="33"/>
                    <a:pt x="288"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268;p69"/>
            <p:cNvSpPr/>
            <p:nvPr/>
          </p:nvSpPr>
          <p:spPr>
            <a:xfrm>
              <a:off x="8082985" y="3372652"/>
              <a:ext cx="21786" cy="24401"/>
            </a:xfrm>
            <a:custGeom>
              <a:avLst/>
              <a:gdLst/>
              <a:ahLst/>
              <a:cxnLst/>
              <a:rect l="l" t="t" r="r" b="b"/>
              <a:pathLst>
                <a:path w="525" h="588" extrusionOk="0">
                  <a:moveTo>
                    <a:pt x="227" y="1"/>
                  </a:moveTo>
                  <a:cubicBezTo>
                    <a:pt x="208" y="1"/>
                    <a:pt x="191" y="4"/>
                    <a:pt x="177" y="7"/>
                  </a:cubicBezTo>
                  <a:cubicBezTo>
                    <a:pt x="94" y="29"/>
                    <a:pt x="48" y="98"/>
                    <a:pt x="31" y="173"/>
                  </a:cubicBezTo>
                  <a:cubicBezTo>
                    <a:pt x="9" y="218"/>
                    <a:pt x="1" y="266"/>
                    <a:pt x="6" y="317"/>
                  </a:cubicBezTo>
                  <a:cubicBezTo>
                    <a:pt x="17" y="413"/>
                    <a:pt x="84" y="498"/>
                    <a:pt x="176" y="537"/>
                  </a:cubicBezTo>
                  <a:cubicBezTo>
                    <a:pt x="217" y="569"/>
                    <a:pt x="264" y="588"/>
                    <a:pt x="314" y="588"/>
                  </a:cubicBezTo>
                  <a:cubicBezTo>
                    <a:pt x="329" y="588"/>
                    <a:pt x="345" y="584"/>
                    <a:pt x="361" y="582"/>
                  </a:cubicBezTo>
                  <a:cubicBezTo>
                    <a:pt x="457" y="558"/>
                    <a:pt x="524" y="460"/>
                    <a:pt x="518" y="351"/>
                  </a:cubicBezTo>
                  <a:cubicBezTo>
                    <a:pt x="514" y="300"/>
                    <a:pt x="497" y="255"/>
                    <a:pt x="480" y="218"/>
                  </a:cubicBezTo>
                  <a:cubicBezTo>
                    <a:pt x="469" y="167"/>
                    <a:pt x="440" y="122"/>
                    <a:pt x="398" y="89"/>
                  </a:cubicBezTo>
                  <a:cubicBezTo>
                    <a:pt x="337" y="19"/>
                    <a:pt x="275"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269;p69"/>
            <p:cNvSpPr/>
            <p:nvPr/>
          </p:nvSpPr>
          <p:spPr>
            <a:xfrm>
              <a:off x="8138675" y="3397177"/>
              <a:ext cx="22077" cy="20126"/>
            </a:xfrm>
            <a:custGeom>
              <a:avLst/>
              <a:gdLst/>
              <a:ahLst/>
              <a:cxnLst/>
              <a:rect l="l" t="t" r="r" b="b"/>
              <a:pathLst>
                <a:path w="532" h="485" extrusionOk="0">
                  <a:moveTo>
                    <a:pt x="181" y="0"/>
                  </a:moveTo>
                  <a:cubicBezTo>
                    <a:pt x="158" y="0"/>
                    <a:pt x="136" y="3"/>
                    <a:pt x="114" y="9"/>
                  </a:cubicBezTo>
                  <a:cubicBezTo>
                    <a:pt x="45" y="30"/>
                    <a:pt x="0" y="80"/>
                    <a:pt x="3" y="135"/>
                  </a:cubicBezTo>
                  <a:cubicBezTo>
                    <a:pt x="5" y="173"/>
                    <a:pt x="26" y="202"/>
                    <a:pt x="42" y="224"/>
                  </a:cubicBezTo>
                  <a:lnTo>
                    <a:pt x="67" y="261"/>
                  </a:lnTo>
                  <a:lnTo>
                    <a:pt x="67" y="268"/>
                  </a:lnTo>
                  <a:cubicBezTo>
                    <a:pt x="70" y="297"/>
                    <a:pt x="78" y="340"/>
                    <a:pt x="111" y="380"/>
                  </a:cubicBezTo>
                  <a:cubicBezTo>
                    <a:pt x="138" y="444"/>
                    <a:pt x="194" y="470"/>
                    <a:pt x="237" y="479"/>
                  </a:cubicBezTo>
                  <a:cubicBezTo>
                    <a:pt x="254" y="483"/>
                    <a:pt x="272" y="484"/>
                    <a:pt x="289" y="484"/>
                  </a:cubicBezTo>
                  <a:cubicBezTo>
                    <a:pt x="329" y="484"/>
                    <a:pt x="370" y="474"/>
                    <a:pt x="404" y="453"/>
                  </a:cubicBezTo>
                  <a:cubicBezTo>
                    <a:pt x="479" y="430"/>
                    <a:pt x="529" y="375"/>
                    <a:pt x="530" y="312"/>
                  </a:cubicBezTo>
                  <a:cubicBezTo>
                    <a:pt x="531" y="267"/>
                    <a:pt x="509" y="228"/>
                    <a:pt x="493" y="196"/>
                  </a:cubicBezTo>
                  <a:cubicBezTo>
                    <a:pt x="479" y="171"/>
                    <a:pt x="458" y="134"/>
                    <a:pt x="413" y="104"/>
                  </a:cubicBezTo>
                  <a:cubicBezTo>
                    <a:pt x="402" y="98"/>
                    <a:pt x="391" y="91"/>
                    <a:pt x="380" y="86"/>
                  </a:cubicBezTo>
                  <a:cubicBezTo>
                    <a:pt x="370" y="78"/>
                    <a:pt x="361" y="70"/>
                    <a:pt x="351" y="61"/>
                  </a:cubicBezTo>
                  <a:cubicBezTo>
                    <a:pt x="301" y="21"/>
                    <a:pt x="241"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270;p69"/>
            <p:cNvSpPr/>
            <p:nvPr/>
          </p:nvSpPr>
          <p:spPr>
            <a:xfrm>
              <a:off x="8100995" y="3217659"/>
              <a:ext cx="28675" cy="27554"/>
            </a:xfrm>
            <a:custGeom>
              <a:avLst/>
              <a:gdLst/>
              <a:ahLst/>
              <a:cxnLst/>
              <a:rect l="l" t="t" r="r" b="b"/>
              <a:pathLst>
                <a:path w="691" h="664" extrusionOk="0">
                  <a:moveTo>
                    <a:pt x="258" y="1"/>
                  </a:moveTo>
                  <a:cubicBezTo>
                    <a:pt x="189" y="1"/>
                    <a:pt x="123" y="26"/>
                    <a:pt x="79" y="87"/>
                  </a:cubicBezTo>
                  <a:cubicBezTo>
                    <a:pt x="0" y="195"/>
                    <a:pt x="57" y="326"/>
                    <a:pt x="79" y="377"/>
                  </a:cubicBezTo>
                  <a:cubicBezTo>
                    <a:pt x="98" y="422"/>
                    <a:pt x="124" y="484"/>
                    <a:pt x="179" y="530"/>
                  </a:cubicBezTo>
                  <a:cubicBezTo>
                    <a:pt x="204" y="552"/>
                    <a:pt x="233" y="568"/>
                    <a:pt x="263" y="578"/>
                  </a:cubicBezTo>
                  <a:cubicBezTo>
                    <a:pt x="277" y="592"/>
                    <a:pt x="290" y="604"/>
                    <a:pt x="308" y="616"/>
                  </a:cubicBezTo>
                  <a:cubicBezTo>
                    <a:pt x="351" y="647"/>
                    <a:pt x="403" y="663"/>
                    <a:pt x="453" y="663"/>
                  </a:cubicBezTo>
                  <a:cubicBezTo>
                    <a:pt x="484" y="663"/>
                    <a:pt x="513" y="658"/>
                    <a:pt x="540" y="646"/>
                  </a:cubicBezTo>
                  <a:cubicBezTo>
                    <a:pt x="546" y="643"/>
                    <a:pt x="551" y="640"/>
                    <a:pt x="556" y="636"/>
                  </a:cubicBezTo>
                  <a:cubicBezTo>
                    <a:pt x="676" y="569"/>
                    <a:pt x="691" y="416"/>
                    <a:pt x="641" y="297"/>
                  </a:cubicBezTo>
                  <a:cubicBezTo>
                    <a:pt x="631" y="271"/>
                    <a:pt x="619" y="246"/>
                    <a:pt x="604" y="223"/>
                  </a:cubicBezTo>
                  <a:cubicBezTo>
                    <a:pt x="589" y="181"/>
                    <a:pt x="563" y="142"/>
                    <a:pt x="533" y="111"/>
                  </a:cubicBezTo>
                  <a:cubicBezTo>
                    <a:pt x="485" y="59"/>
                    <a:pt x="425" y="27"/>
                    <a:pt x="366" y="20"/>
                  </a:cubicBezTo>
                  <a:cubicBezTo>
                    <a:pt x="331" y="8"/>
                    <a:pt x="294" y="1"/>
                    <a:pt x="25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271;p69"/>
            <p:cNvSpPr/>
            <p:nvPr/>
          </p:nvSpPr>
          <p:spPr>
            <a:xfrm>
              <a:off x="8108050" y="3302770"/>
              <a:ext cx="24193" cy="22243"/>
            </a:xfrm>
            <a:custGeom>
              <a:avLst/>
              <a:gdLst/>
              <a:ahLst/>
              <a:cxnLst/>
              <a:rect l="l" t="t" r="r" b="b"/>
              <a:pathLst>
                <a:path w="583" h="536" extrusionOk="0">
                  <a:moveTo>
                    <a:pt x="204" y="1"/>
                  </a:moveTo>
                  <a:cubicBezTo>
                    <a:pt x="148" y="1"/>
                    <a:pt x="107" y="23"/>
                    <a:pt x="82" y="43"/>
                  </a:cubicBezTo>
                  <a:cubicBezTo>
                    <a:pt x="16" y="98"/>
                    <a:pt x="0" y="178"/>
                    <a:pt x="16" y="255"/>
                  </a:cubicBezTo>
                  <a:cubicBezTo>
                    <a:pt x="15" y="303"/>
                    <a:pt x="25" y="352"/>
                    <a:pt x="51" y="396"/>
                  </a:cubicBezTo>
                  <a:cubicBezTo>
                    <a:pt x="98" y="477"/>
                    <a:pt x="191" y="528"/>
                    <a:pt x="287" y="528"/>
                  </a:cubicBezTo>
                  <a:cubicBezTo>
                    <a:pt x="290" y="528"/>
                    <a:pt x="292" y="528"/>
                    <a:pt x="295" y="528"/>
                  </a:cubicBezTo>
                  <a:cubicBezTo>
                    <a:pt x="315" y="533"/>
                    <a:pt x="336" y="536"/>
                    <a:pt x="355" y="536"/>
                  </a:cubicBezTo>
                  <a:cubicBezTo>
                    <a:pt x="386" y="536"/>
                    <a:pt x="416" y="529"/>
                    <a:pt x="443" y="518"/>
                  </a:cubicBezTo>
                  <a:cubicBezTo>
                    <a:pt x="457" y="511"/>
                    <a:pt x="470" y="504"/>
                    <a:pt x="482" y="495"/>
                  </a:cubicBezTo>
                  <a:cubicBezTo>
                    <a:pt x="562" y="433"/>
                    <a:pt x="583" y="317"/>
                    <a:pt x="532" y="219"/>
                  </a:cubicBezTo>
                  <a:cubicBezTo>
                    <a:pt x="510" y="173"/>
                    <a:pt x="476" y="140"/>
                    <a:pt x="444" y="114"/>
                  </a:cubicBezTo>
                  <a:cubicBezTo>
                    <a:pt x="414" y="72"/>
                    <a:pt x="369" y="41"/>
                    <a:pt x="318" y="28"/>
                  </a:cubicBezTo>
                  <a:cubicBezTo>
                    <a:pt x="275" y="8"/>
                    <a:pt x="237"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272;p69"/>
            <p:cNvSpPr/>
            <p:nvPr/>
          </p:nvSpPr>
          <p:spPr>
            <a:xfrm>
              <a:off x="8224201" y="3354061"/>
              <a:ext cx="22699" cy="30210"/>
            </a:xfrm>
            <a:custGeom>
              <a:avLst/>
              <a:gdLst/>
              <a:ahLst/>
              <a:cxnLst/>
              <a:rect l="l" t="t" r="r" b="b"/>
              <a:pathLst>
                <a:path w="547" h="728" extrusionOk="0">
                  <a:moveTo>
                    <a:pt x="220" y="0"/>
                  </a:moveTo>
                  <a:cubicBezTo>
                    <a:pt x="186" y="0"/>
                    <a:pt x="151" y="9"/>
                    <a:pt x="118" y="28"/>
                  </a:cubicBezTo>
                  <a:cubicBezTo>
                    <a:pt x="3" y="95"/>
                    <a:pt x="0" y="239"/>
                    <a:pt x="0" y="294"/>
                  </a:cubicBezTo>
                  <a:cubicBezTo>
                    <a:pt x="0" y="342"/>
                    <a:pt x="0" y="409"/>
                    <a:pt x="30" y="474"/>
                  </a:cubicBezTo>
                  <a:cubicBezTo>
                    <a:pt x="45" y="505"/>
                    <a:pt x="65" y="532"/>
                    <a:pt x="88" y="552"/>
                  </a:cubicBezTo>
                  <a:cubicBezTo>
                    <a:pt x="95" y="570"/>
                    <a:pt x="102" y="588"/>
                    <a:pt x="113" y="605"/>
                  </a:cubicBezTo>
                  <a:cubicBezTo>
                    <a:pt x="158" y="681"/>
                    <a:pt x="235" y="727"/>
                    <a:pt x="314" y="727"/>
                  </a:cubicBezTo>
                  <a:cubicBezTo>
                    <a:pt x="319" y="727"/>
                    <a:pt x="325" y="727"/>
                    <a:pt x="330" y="724"/>
                  </a:cubicBezTo>
                  <a:cubicBezTo>
                    <a:pt x="467" y="713"/>
                    <a:pt x="541" y="578"/>
                    <a:pt x="546" y="450"/>
                  </a:cubicBezTo>
                  <a:cubicBezTo>
                    <a:pt x="547" y="422"/>
                    <a:pt x="546" y="394"/>
                    <a:pt x="541" y="367"/>
                  </a:cubicBezTo>
                  <a:cubicBezTo>
                    <a:pt x="545" y="321"/>
                    <a:pt x="536" y="275"/>
                    <a:pt x="523" y="235"/>
                  </a:cubicBezTo>
                  <a:cubicBezTo>
                    <a:pt x="498" y="167"/>
                    <a:pt x="458" y="114"/>
                    <a:pt x="406" y="83"/>
                  </a:cubicBezTo>
                  <a:cubicBezTo>
                    <a:pt x="355" y="33"/>
                    <a:pt x="288"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273;p69"/>
            <p:cNvSpPr/>
            <p:nvPr/>
          </p:nvSpPr>
          <p:spPr>
            <a:xfrm>
              <a:off x="8180753" y="3314224"/>
              <a:ext cx="24152" cy="22243"/>
            </a:xfrm>
            <a:custGeom>
              <a:avLst/>
              <a:gdLst/>
              <a:ahLst/>
              <a:cxnLst/>
              <a:rect l="l" t="t" r="r" b="b"/>
              <a:pathLst>
                <a:path w="582" h="536" extrusionOk="0">
                  <a:moveTo>
                    <a:pt x="204" y="1"/>
                  </a:moveTo>
                  <a:cubicBezTo>
                    <a:pt x="148" y="1"/>
                    <a:pt x="107" y="23"/>
                    <a:pt x="82" y="44"/>
                  </a:cubicBezTo>
                  <a:cubicBezTo>
                    <a:pt x="16" y="97"/>
                    <a:pt x="0" y="179"/>
                    <a:pt x="16" y="255"/>
                  </a:cubicBezTo>
                  <a:cubicBezTo>
                    <a:pt x="15" y="302"/>
                    <a:pt x="25" y="352"/>
                    <a:pt x="51" y="395"/>
                  </a:cubicBezTo>
                  <a:cubicBezTo>
                    <a:pt x="98" y="477"/>
                    <a:pt x="192" y="528"/>
                    <a:pt x="289" y="528"/>
                  </a:cubicBezTo>
                  <a:cubicBezTo>
                    <a:pt x="291" y="528"/>
                    <a:pt x="293" y="528"/>
                    <a:pt x="295" y="528"/>
                  </a:cubicBezTo>
                  <a:cubicBezTo>
                    <a:pt x="315" y="533"/>
                    <a:pt x="336" y="535"/>
                    <a:pt x="356" y="535"/>
                  </a:cubicBezTo>
                  <a:cubicBezTo>
                    <a:pt x="386" y="535"/>
                    <a:pt x="416" y="530"/>
                    <a:pt x="443" y="518"/>
                  </a:cubicBezTo>
                  <a:cubicBezTo>
                    <a:pt x="457" y="512"/>
                    <a:pt x="470" y="503"/>
                    <a:pt x="481" y="494"/>
                  </a:cubicBezTo>
                  <a:cubicBezTo>
                    <a:pt x="561" y="432"/>
                    <a:pt x="582" y="317"/>
                    <a:pt x="531" y="219"/>
                  </a:cubicBezTo>
                  <a:cubicBezTo>
                    <a:pt x="508" y="174"/>
                    <a:pt x="474" y="140"/>
                    <a:pt x="443" y="113"/>
                  </a:cubicBezTo>
                  <a:cubicBezTo>
                    <a:pt x="413" y="72"/>
                    <a:pt x="367" y="41"/>
                    <a:pt x="316" y="28"/>
                  </a:cubicBezTo>
                  <a:cubicBezTo>
                    <a:pt x="274" y="8"/>
                    <a:pt x="236"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274;p69"/>
            <p:cNvSpPr/>
            <p:nvPr/>
          </p:nvSpPr>
          <p:spPr>
            <a:xfrm>
              <a:off x="8058336" y="3268742"/>
              <a:ext cx="27471" cy="26351"/>
            </a:xfrm>
            <a:custGeom>
              <a:avLst/>
              <a:gdLst/>
              <a:ahLst/>
              <a:cxnLst/>
              <a:rect l="l" t="t" r="r" b="b"/>
              <a:pathLst>
                <a:path w="662" h="635" extrusionOk="0">
                  <a:moveTo>
                    <a:pt x="194" y="0"/>
                  </a:moveTo>
                  <a:cubicBezTo>
                    <a:pt x="143" y="0"/>
                    <a:pt x="98" y="19"/>
                    <a:pt x="64" y="54"/>
                  </a:cubicBezTo>
                  <a:cubicBezTo>
                    <a:pt x="11" y="109"/>
                    <a:pt x="1" y="196"/>
                    <a:pt x="37" y="269"/>
                  </a:cubicBezTo>
                  <a:cubicBezTo>
                    <a:pt x="61" y="317"/>
                    <a:pt x="99" y="350"/>
                    <a:pt x="126" y="373"/>
                  </a:cubicBezTo>
                  <a:lnTo>
                    <a:pt x="171" y="412"/>
                  </a:lnTo>
                  <a:lnTo>
                    <a:pt x="174" y="419"/>
                  </a:lnTo>
                  <a:cubicBezTo>
                    <a:pt x="195" y="458"/>
                    <a:pt x="228" y="512"/>
                    <a:pt x="280" y="552"/>
                  </a:cubicBezTo>
                  <a:cubicBezTo>
                    <a:pt x="335" y="618"/>
                    <a:pt x="393" y="635"/>
                    <a:pt x="436" y="635"/>
                  </a:cubicBezTo>
                  <a:cubicBezTo>
                    <a:pt x="443" y="635"/>
                    <a:pt x="449" y="634"/>
                    <a:pt x="455" y="634"/>
                  </a:cubicBezTo>
                  <a:cubicBezTo>
                    <a:pt x="473" y="632"/>
                    <a:pt x="489" y="626"/>
                    <a:pt x="506" y="620"/>
                  </a:cubicBezTo>
                  <a:cubicBezTo>
                    <a:pt x="543" y="604"/>
                    <a:pt x="575" y="574"/>
                    <a:pt x="595" y="536"/>
                  </a:cubicBezTo>
                  <a:cubicBezTo>
                    <a:pt x="648" y="472"/>
                    <a:pt x="662" y="378"/>
                    <a:pt x="625" y="294"/>
                  </a:cubicBezTo>
                  <a:cubicBezTo>
                    <a:pt x="600" y="233"/>
                    <a:pt x="557" y="191"/>
                    <a:pt x="523" y="155"/>
                  </a:cubicBezTo>
                  <a:cubicBezTo>
                    <a:pt x="494" y="126"/>
                    <a:pt x="454" y="84"/>
                    <a:pt x="395" y="63"/>
                  </a:cubicBezTo>
                  <a:cubicBezTo>
                    <a:pt x="382" y="59"/>
                    <a:pt x="368" y="54"/>
                    <a:pt x="353" y="52"/>
                  </a:cubicBezTo>
                  <a:cubicBezTo>
                    <a:pt x="341" y="44"/>
                    <a:pt x="327" y="37"/>
                    <a:pt x="312" y="31"/>
                  </a:cubicBezTo>
                  <a:cubicBezTo>
                    <a:pt x="271" y="10"/>
                    <a:pt x="231" y="0"/>
                    <a:pt x="194"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275;p69"/>
            <p:cNvSpPr/>
            <p:nvPr/>
          </p:nvSpPr>
          <p:spPr>
            <a:xfrm>
              <a:off x="8178637" y="3374561"/>
              <a:ext cx="27637" cy="27886"/>
            </a:xfrm>
            <a:custGeom>
              <a:avLst/>
              <a:gdLst/>
              <a:ahLst/>
              <a:cxnLst/>
              <a:rect l="l" t="t" r="r" b="b"/>
              <a:pathLst>
                <a:path w="666" h="672" extrusionOk="0">
                  <a:moveTo>
                    <a:pt x="215" y="0"/>
                  </a:moveTo>
                  <a:cubicBezTo>
                    <a:pt x="157" y="0"/>
                    <a:pt x="103" y="25"/>
                    <a:pt x="68" y="69"/>
                  </a:cubicBezTo>
                  <a:cubicBezTo>
                    <a:pt x="40" y="104"/>
                    <a:pt x="1" y="181"/>
                    <a:pt x="58" y="301"/>
                  </a:cubicBezTo>
                  <a:cubicBezTo>
                    <a:pt x="62" y="311"/>
                    <a:pt x="66" y="319"/>
                    <a:pt x="71" y="328"/>
                  </a:cubicBezTo>
                  <a:lnTo>
                    <a:pt x="78" y="344"/>
                  </a:lnTo>
                  <a:cubicBezTo>
                    <a:pt x="77" y="374"/>
                    <a:pt x="87" y="403"/>
                    <a:pt x="108" y="426"/>
                  </a:cubicBezTo>
                  <a:cubicBezTo>
                    <a:pt x="117" y="446"/>
                    <a:pt x="129" y="464"/>
                    <a:pt x="142" y="481"/>
                  </a:cubicBezTo>
                  <a:cubicBezTo>
                    <a:pt x="170" y="518"/>
                    <a:pt x="206" y="550"/>
                    <a:pt x="247" y="574"/>
                  </a:cubicBezTo>
                  <a:lnTo>
                    <a:pt x="266" y="593"/>
                  </a:lnTo>
                  <a:cubicBezTo>
                    <a:pt x="281" y="610"/>
                    <a:pt x="302" y="620"/>
                    <a:pt x="322" y="625"/>
                  </a:cubicBezTo>
                  <a:cubicBezTo>
                    <a:pt x="339" y="636"/>
                    <a:pt x="355" y="647"/>
                    <a:pt x="374" y="657"/>
                  </a:cubicBezTo>
                  <a:cubicBezTo>
                    <a:pt x="392" y="667"/>
                    <a:pt x="411" y="672"/>
                    <a:pt x="430" y="672"/>
                  </a:cubicBezTo>
                  <a:cubicBezTo>
                    <a:pt x="450" y="672"/>
                    <a:pt x="470" y="666"/>
                    <a:pt x="487" y="656"/>
                  </a:cubicBezTo>
                  <a:cubicBezTo>
                    <a:pt x="503" y="655"/>
                    <a:pt x="516" y="650"/>
                    <a:pt x="530" y="645"/>
                  </a:cubicBezTo>
                  <a:cubicBezTo>
                    <a:pt x="535" y="643"/>
                    <a:pt x="540" y="639"/>
                    <a:pt x="542" y="637"/>
                  </a:cubicBezTo>
                  <a:cubicBezTo>
                    <a:pt x="577" y="617"/>
                    <a:pt x="601" y="585"/>
                    <a:pt x="609" y="547"/>
                  </a:cubicBezTo>
                  <a:cubicBezTo>
                    <a:pt x="613" y="529"/>
                    <a:pt x="614" y="514"/>
                    <a:pt x="613" y="498"/>
                  </a:cubicBezTo>
                  <a:cubicBezTo>
                    <a:pt x="629" y="466"/>
                    <a:pt x="637" y="431"/>
                    <a:pt x="637" y="394"/>
                  </a:cubicBezTo>
                  <a:cubicBezTo>
                    <a:pt x="666" y="322"/>
                    <a:pt x="649" y="234"/>
                    <a:pt x="592" y="162"/>
                  </a:cubicBezTo>
                  <a:cubicBezTo>
                    <a:pt x="551" y="110"/>
                    <a:pt x="496" y="73"/>
                    <a:pt x="437" y="54"/>
                  </a:cubicBezTo>
                  <a:cubicBezTo>
                    <a:pt x="405" y="27"/>
                    <a:pt x="366" y="11"/>
                    <a:pt x="328" y="6"/>
                  </a:cubicBezTo>
                  <a:cubicBezTo>
                    <a:pt x="320" y="5"/>
                    <a:pt x="312" y="4"/>
                    <a:pt x="305" y="4"/>
                  </a:cubicBezTo>
                  <a:cubicBezTo>
                    <a:pt x="294" y="4"/>
                    <a:pt x="284" y="5"/>
                    <a:pt x="273" y="8"/>
                  </a:cubicBezTo>
                  <a:cubicBezTo>
                    <a:pt x="269" y="7"/>
                    <a:pt x="267" y="7"/>
                    <a:pt x="263" y="6"/>
                  </a:cubicBezTo>
                  <a:cubicBezTo>
                    <a:pt x="247" y="2"/>
                    <a:pt x="231"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276;p69"/>
            <p:cNvSpPr/>
            <p:nvPr/>
          </p:nvSpPr>
          <p:spPr>
            <a:xfrm>
              <a:off x="7977955" y="3229154"/>
              <a:ext cx="24110" cy="22284"/>
            </a:xfrm>
            <a:custGeom>
              <a:avLst/>
              <a:gdLst/>
              <a:ahLst/>
              <a:cxnLst/>
              <a:rect l="l" t="t" r="r" b="b"/>
              <a:pathLst>
                <a:path w="581" h="537" extrusionOk="0">
                  <a:moveTo>
                    <a:pt x="203" y="1"/>
                  </a:moveTo>
                  <a:cubicBezTo>
                    <a:pt x="147" y="1"/>
                    <a:pt x="106" y="24"/>
                    <a:pt x="81" y="44"/>
                  </a:cubicBezTo>
                  <a:cubicBezTo>
                    <a:pt x="16" y="97"/>
                    <a:pt x="1" y="179"/>
                    <a:pt x="16" y="255"/>
                  </a:cubicBezTo>
                  <a:cubicBezTo>
                    <a:pt x="14" y="303"/>
                    <a:pt x="24" y="352"/>
                    <a:pt x="50" y="395"/>
                  </a:cubicBezTo>
                  <a:cubicBezTo>
                    <a:pt x="98" y="477"/>
                    <a:pt x="191" y="528"/>
                    <a:pt x="287" y="528"/>
                  </a:cubicBezTo>
                  <a:cubicBezTo>
                    <a:pt x="290" y="528"/>
                    <a:pt x="292" y="528"/>
                    <a:pt x="295" y="528"/>
                  </a:cubicBezTo>
                  <a:cubicBezTo>
                    <a:pt x="315" y="533"/>
                    <a:pt x="336" y="536"/>
                    <a:pt x="355" y="536"/>
                  </a:cubicBezTo>
                  <a:cubicBezTo>
                    <a:pt x="386" y="536"/>
                    <a:pt x="415" y="530"/>
                    <a:pt x="442" y="518"/>
                  </a:cubicBezTo>
                  <a:cubicBezTo>
                    <a:pt x="456" y="512"/>
                    <a:pt x="469" y="504"/>
                    <a:pt x="481" y="494"/>
                  </a:cubicBezTo>
                  <a:cubicBezTo>
                    <a:pt x="560" y="432"/>
                    <a:pt x="581" y="317"/>
                    <a:pt x="531" y="219"/>
                  </a:cubicBezTo>
                  <a:cubicBezTo>
                    <a:pt x="508" y="174"/>
                    <a:pt x="475" y="141"/>
                    <a:pt x="442" y="113"/>
                  </a:cubicBezTo>
                  <a:cubicBezTo>
                    <a:pt x="413" y="72"/>
                    <a:pt x="367" y="41"/>
                    <a:pt x="316" y="28"/>
                  </a:cubicBezTo>
                  <a:cubicBezTo>
                    <a:pt x="273" y="8"/>
                    <a:pt x="236"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277;p69"/>
            <p:cNvSpPr/>
            <p:nvPr/>
          </p:nvSpPr>
          <p:spPr>
            <a:xfrm>
              <a:off x="7935877" y="3316838"/>
              <a:ext cx="27471" cy="26392"/>
            </a:xfrm>
            <a:custGeom>
              <a:avLst/>
              <a:gdLst/>
              <a:ahLst/>
              <a:cxnLst/>
              <a:rect l="l" t="t" r="r" b="b"/>
              <a:pathLst>
                <a:path w="662" h="636" extrusionOk="0">
                  <a:moveTo>
                    <a:pt x="194" y="1"/>
                  </a:moveTo>
                  <a:cubicBezTo>
                    <a:pt x="143" y="1"/>
                    <a:pt x="98" y="19"/>
                    <a:pt x="63" y="55"/>
                  </a:cubicBezTo>
                  <a:cubicBezTo>
                    <a:pt x="11" y="109"/>
                    <a:pt x="0" y="196"/>
                    <a:pt x="37" y="269"/>
                  </a:cubicBezTo>
                  <a:cubicBezTo>
                    <a:pt x="61" y="318"/>
                    <a:pt x="98" y="351"/>
                    <a:pt x="125" y="373"/>
                  </a:cubicBezTo>
                  <a:lnTo>
                    <a:pt x="170" y="412"/>
                  </a:lnTo>
                  <a:lnTo>
                    <a:pt x="175" y="420"/>
                  </a:lnTo>
                  <a:cubicBezTo>
                    <a:pt x="195" y="459"/>
                    <a:pt x="227" y="512"/>
                    <a:pt x="280" y="553"/>
                  </a:cubicBezTo>
                  <a:cubicBezTo>
                    <a:pt x="334" y="618"/>
                    <a:pt x="391" y="635"/>
                    <a:pt x="436" y="635"/>
                  </a:cubicBezTo>
                  <a:cubicBezTo>
                    <a:pt x="442" y="635"/>
                    <a:pt x="449" y="635"/>
                    <a:pt x="455" y="634"/>
                  </a:cubicBezTo>
                  <a:cubicBezTo>
                    <a:pt x="473" y="632"/>
                    <a:pt x="490" y="627"/>
                    <a:pt x="505" y="621"/>
                  </a:cubicBezTo>
                  <a:cubicBezTo>
                    <a:pt x="543" y="604"/>
                    <a:pt x="574" y="574"/>
                    <a:pt x="594" y="536"/>
                  </a:cubicBezTo>
                  <a:cubicBezTo>
                    <a:pt x="649" y="472"/>
                    <a:pt x="661" y="378"/>
                    <a:pt x="625" y="294"/>
                  </a:cubicBezTo>
                  <a:cubicBezTo>
                    <a:pt x="599" y="233"/>
                    <a:pt x="557" y="191"/>
                    <a:pt x="523" y="156"/>
                  </a:cubicBezTo>
                  <a:cubicBezTo>
                    <a:pt x="494" y="126"/>
                    <a:pt x="454" y="85"/>
                    <a:pt x="394" y="63"/>
                  </a:cubicBezTo>
                  <a:cubicBezTo>
                    <a:pt x="382" y="59"/>
                    <a:pt x="367" y="55"/>
                    <a:pt x="353" y="53"/>
                  </a:cubicBezTo>
                  <a:cubicBezTo>
                    <a:pt x="341" y="45"/>
                    <a:pt x="326" y="37"/>
                    <a:pt x="312" y="31"/>
                  </a:cubicBezTo>
                  <a:cubicBezTo>
                    <a:pt x="271" y="11"/>
                    <a:pt x="231" y="1"/>
                    <a:pt x="19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278;p69"/>
            <p:cNvSpPr/>
            <p:nvPr/>
          </p:nvSpPr>
          <p:spPr>
            <a:xfrm>
              <a:off x="7981731" y="3302355"/>
              <a:ext cx="21786" cy="24401"/>
            </a:xfrm>
            <a:custGeom>
              <a:avLst/>
              <a:gdLst/>
              <a:ahLst/>
              <a:cxnLst/>
              <a:rect l="l" t="t" r="r" b="b"/>
              <a:pathLst>
                <a:path w="525" h="588" extrusionOk="0">
                  <a:moveTo>
                    <a:pt x="227" y="1"/>
                  </a:moveTo>
                  <a:cubicBezTo>
                    <a:pt x="208" y="1"/>
                    <a:pt x="191" y="4"/>
                    <a:pt x="176" y="7"/>
                  </a:cubicBezTo>
                  <a:cubicBezTo>
                    <a:pt x="94" y="30"/>
                    <a:pt x="48" y="98"/>
                    <a:pt x="31" y="174"/>
                  </a:cubicBezTo>
                  <a:cubicBezTo>
                    <a:pt x="9" y="217"/>
                    <a:pt x="0" y="267"/>
                    <a:pt x="5" y="316"/>
                  </a:cubicBezTo>
                  <a:cubicBezTo>
                    <a:pt x="16" y="413"/>
                    <a:pt x="85" y="499"/>
                    <a:pt x="175" y="537"/>
                  </a:cubicBezTo>
                  <a:cubicBezTo>
                    <a:pt x="217" y="569"/>
                    <a:pt x="265" y="587"/>
                    <a:pt x="313" y="587"/>
                  </a:cubicBezTo>
                  <a:cubicBezTo>
                    <a:pt x="329" y="587"/>
                    <a:pt x="344" y="584"/>
                    <a:pt x="361" y="582"/>
                  </a:cubicBezTo>
                  <a:cubicBezTo>
                    <a:pt x="459" y="557"/>
                    <a:pt x="525" y="460"/>
                    <a:pt x="519" y="350"/>
                  </a:cubicBezTo>
                  <a:cubicBezTo>
                    <a:pt x="514" y="300"/>
                    <a:pt x="498" y="254"/>
                    <a:pt x="479" y="217"/>
                  </a:cubicBezTo>
                  <a:cubicBezTo>
                    <a:pt x="469" y="167"/>
                    <a:pt x="440" y="123"/>
                    <a:pt x="399" y="89"/>
                  </a:cubicBezTo>
                  <a:cubicBezTo>
                    <a:pt x="338" y="19"/>
                    <a:pt x="276" y="1"/>
                    <a:pt x="22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279;p69"/>
            <p:cNvSpPr/>
            <p:nvPr/>
          </p:nvSpPr>
          <p:spPr>
            <a:xfrm>
              <a:off x="8086139" y="3420125"/>
              <a:ext cx="22077" cy="29463"/>
            </a:xfrm>
            <a:custGeom>
              <a:avLst/>
              <a:gdLst/>
              <a:ahLst/>
              <a:cxnLst/>
              <a:rect l="l" t="t" r="r" b="b"/>
              <a:pathLst>
                <a:path w="532" h="710" extrusionOk="0">
                  <a:moveTo>
                    <a:pt x="179" y="1"/>
                  </a:moveTo>
                  <a:cubicBezTo>
                    <a:pt x="157" y="1"/>
                    <a:pt x="135" y="5"/>
                    <a:pt x="114" y="13"/>
                  </a:cubicBezTo>
                  <a:cubicBezTo>
                    <a:pt x="44" y="42"/>
                    <a:pt x="1" y="117"/>
                    <a:pt x="3" y="198"/>
                  </a:cubicBezTo>
                  <a:cubicBezTo>
                    <a:pt x="6" y="252"/>
                    <a:pt x="27" y="296"/>
                    <a:pt x="42" y="328"/>
                  </a:cubicBezTo>
                  <a:lnTo>
                    <a:pt x="68" y="382"/>
                  </a:lnTo>
                  <a:lnTo>
                    <a:pt x="68" y="391"/>
                  </a:lnTo>
                  <a:cubicBezTo>
                    <a:pt x="70" y="436"/>
                    <a:pt x="78" y="498"/>
                    <a:pt x="110" y="556"/>
                  </a:cubicBezTo>
                  <a:cubicBezTo>
                    <a:pt x="138" y="651"/>
                    <a:pt x="194" y="687"/>
                    <a:pt x="238" y="702"/>
                  </a:cubicBezTo>
                  <a:cubicBezTo>
                    <a:pt x="254" y="707"/>
                    <a:pt x="272" y="709"/>
                    <a:pt x="289" y="709"/>
                  </a:cubicBezTo>
                  <a:cubicBezTo>
                    <a:pt x="331" y="709"/>
                    <a:pt x="370" y="694"/>
                    <a:pt x="404" y="668"/>
                  </a:cubicBezTo>
                  <a:cubicBezTo>
                    <a:pt x="478" y="633"/>
                    <a:pt x="528" y="550"/>
                    <a:pt x="529" y="460"/>
                  </a:cubicBezTo>
                  <a:cubicBezTo>
                    <a:pt x="532" y="394"/>
                    <a:pt x="509" y="337"/>
                    <a:pt x="492" y="292"/>
                  </a:cubicBezTo>
                  <a:cubicBezTo>
                    <a:pt x="478" y="254"/>
                    <a:pt x="457" y="199"/>
                    <a:pt x="413" y="156"/>
                  </a:cubicBezTo>
                  <a:cubicBezTo>
                    <a:pt x="403" y="145"/>
                    <a:pt x="390" y="136"/>
                    <a:pt x="379" y="129"/>
                  </a:cubicBezTo>
                  <a:cubicBezTo>
                    <a:pt x="370" y="115"/>
                    <a:pt x="362" y="103"/>
                    <a:pt x="351" y="91"/>
                  </a:cubicBezTo>
                  <a:cubicBezTo>
                    <a:pt x="301" y="32"/>
                    <a:pt x="240"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280;p69"/>
            <p:cNvSpPr/>
            <p:nvPr/>
          </p:nvSpPr>
          <p:spPr>
            <a:xfrm>
              <a:off x="8012647" y="3347546"/>
              <a:ext cx="28675" cy="27596"/>
            </a:xfrm>
            <a:custGeom>
              <a:avLst/>
              <a:gdLst/>
              <a:ahLst/>
              <a:cxnLst/>
              <a:rect l="l" t="t" r="r" b="b"/>
              <a:pathLst>
                <a:path w="691" h="665" extrusionOk="0">
                  <a:moveTo>
                    <a:pt x="258" y="0"/>
                  </a:moveTo>
                  <a:cubicBezTo>
                    <a:pt x="189" y="0"/>
                    <a:pt x="123" y="26"/>
                    <a:pt x="79" y="87"/>
                  </a:cubicBezTo>
                  <a:cubicBezTo>
                    <a:pt x="0" y="195"/>
                    <a:pt x="57" y="328"/>
                    <a:pt x="79" y="376"/>
                  </a:cubicBezTo>
                  <a:cubicBezTo>
                    <a:pt x="99" y="422"/>
                    <a:pt x="125" y="484"/>
                    <a:pt x="180" y="530"/>
                  </a:cubicBezTo>
                  <a:cubicBezTo>
                    <a:pt x="205" y="552"/>
                    <a:pt x="234" y="569"/>
                    <a:pt x="264" y="577"/>
                  </a:cubicBezTo>
                  <a:cubicBezTo>
                    <a:pt x="278" y="592"/>
                    <a:pt x="291" y="605"/>
                    <a:pt x="308" y="616"/>
                  </a:cubicBezTo>
                  <a:cubicBezTo>
                    <a:pt x="352" y="648"/>
                    <a:pt x="404" y="664"/>
                    <a:pt x="454" y="664"/>
                  </a:cubicBezTo>
                  <a:cubicBezTo>
                    <a:pt x="484" y="664"/>
                    <a:pt x="514" y="658"/>
                    <a:pt x="541" y="646"/>
                  </a:cubicBezTo>
                  <a:cubicBezTo>
                    <a:pt x="548" y="643"/>
                    <a:pt x="553" y="641"/>
                    <a:pt x="556" y="637"/>
                  </a:cubicBezTo>
                  <a:cubicBezTo>
                    <a:pt x="676" y="570"/>
                    <a:pt x="691" y="417"/>
                    <a:pt x="641" y="298"/>
                  </a:cubicBezTo>
                  <a:cubicBezTo>
                    <a:pt x="631" y="272"/>
                    <a:pt x="619" y="247"/>
                    <a:pt x="604" y="223"/>
                  </a:cubicBezTo>
                  <a:cubicBezTo>
                    <a:pt x="589" y="181"/>
                    <a:pt x="563" y="142"/>
                    <a:pt x="533" y="112"/>
                  </a:cubicBezTo>
                  <a:cubicBezTo>
                    <a:pt x="485" y="60"/>
                    <a:pt x="425" y="27"/>
                    <a:pt x="366" y="20"/>
                  </a:cubicBezTo>
                  <a:cubicBezTo>
                    <a:pt x="331" y="7"/>
                    <a:pt x="294"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281;p69"/>
            <p:cNvSpPr/>
            <p:nvPr/>
          </p:nvSpPr>
          <p:spPr>
            <a:xfrm>
              <a:off x="8025968" y="3408464"/>
              <a:ext cx="24235" cy="22284"/>
            </a:xfrm>
            <a:custGeom>
              <a:avLst/>
              <a:gdLst/>
              <a:ahLst/>
              <a:cxnLst/>
              <a:rect l="l" t="t" r="r" b="b"/>
              <a:pathLst>
                <a:path w="584" h="537" extrusionOk="0">
                  <a:moveTo>
                    <a:pt x="205" y="0"/>
                  </a:moveTo>
                  <a:cubicBezTo>
                    <a:pt x="148" y="0"/>
                    <a:pt x="108" y="23"/>
                    <a:pt x="82" y="43"/>
                  </a:cubicBezTo>
                  <a:cubicBezTo>
                    <a:pt x="16" y="98"/>
                    <a:pt x="1" y="179"/>
                    <a:pt x="16" y="254"/>
                  </a:cubicBezTo>
                  <a:cubicBezTo>
                    <a:pt x="15" y="303"/>
                    <a:pt x="26" y="351"/>
                    <a:pt x="51" y="395"/>
                  </a:cubicBezTo>
                  <a:cubicBezTo>
                    <a:pt x="99" y="477"/>
                    <a:pt x="191" y="527"/>
                    <a:pt x="288" y="527"/>
                  </a:cubicBezTo>
                  <a:cubicBezTo>
                    <a:pt x="291" y="527"/>
                    <a:pt x="294" y="527"/>
                    <a:pt x="297" y="527"/>
                  </a:cubicBezTo>
                  <a:cubicBezTo>
                    <a:pt x="318" y="533"/>
                    <a:pt x="340" y="536"/>
                    <a:pt x="360" y="536"/>
                  </a:cubicBezTo>
                  <a:cubicBezTo>
                    <a:pt x="390" y="536"/>
                    <a:pt x="418" y="531"/>
                    <a:pt x="443" y="519"/>
                  </a:cubicBezTo>
                  <a:cubicBezTo>
                    <a:pt x="457" y="513"/>
                    <a:pt x="472" y="505"/>
                    <a:pt x="483" y="494"/>
                  </a:cubicBezTo>
                  <a:cubicBezTo>
                    <a:pt x="562" y="433"/>
                    <a:pt x="583" y="316"/>
                    <a:pt x="533" y="218"/>
                  </a:cubicBezTo>
                  <a:cubicBezTo>
                    <a:pt x="510" y="174"/>
                    <a:pt x="476" y="140"/>
                    <a:pt x="444" y="113"/>
                  </a:cubicBezTo>
                  <a:cubicBezTo>
                    <a:pt x="415" y="72"/>
                    <a:pt x="370" y="41"/>
                    <a:pt x="318" y="28"/>
                  </a:cubicBezTo>
                  <a:cubicBezTo>
                    <a:pt x="275" y="8"/>
                    <a:pt x="237" y="0"/>
                    <a:pt x="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282;p69"/>
            <p:cNvSpPr/>
            <p:nvPr/>
          </p:nvSpPr>
          <p:spPr>
            <a:xfrm>
              <a:off x="7855413" y="3225543"/>
              <a:ext cx="147731" cy="71251"/>
            </a:xfrm>
            <a:custGeom>
              <a:avLst/>
              <a:gdLst/>
              <a:ahLst/>
              <a:cxnLst/>
              <a:rect l="l" t="t" r="r" b="b"/>
              <a:pathLst>
                <a:path w="3560" h="1717" extrusionOk="0">
                  <a:moveTo>
                    <a:pt x="3559" y="0"/>
                  </a:moveTo>
                  <a:lnTo>
                    <a:pt x="1" y="374"/>
                  </a:lnTo>
                  <a:lnTo>
                    <a:pt x="92" y="1464"/>
                  </a:lnTo>
                  <a:cubicBezTo>
                    <a:pt x="739" y="1632"/>
                    <a:pt x="1397" y="1716"/>
                    <a:pt x="2043" y="1716"/>
                  </a:cubicBezTo>
                  <a:cubicBezTo>
                    <a:pt x="2552" y="1716"/>
                    <a:pt x="3054" y="1664"/>
                    <a:pt x="3539" y="1558"/>
                  </a:cubicBezTo>
                  <a:lnTo>
                    <a:pt x="3559"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283;p69"/>
            <p:cNvSpPr/>
            <p:nvPr/>
          </p:nvSpPr>
          <p:spPr>
            <a:xfrm>
              <a:off x="7645851" y="2706161"/>
              <a:ext cx="524860" cy="541791"/>
            </a:xfrm>
            <a:custGeom>
              <a:avLst/>
              <a:gdLst/>
              <a:ahLst/>
              <a:cxnLst/>
              <a:rect l="l" t="t" r="r" b="b"/>
              <a:pathLst>
                <a:path w="12648" h="13056" extrusionOk="0">
                  <a:moveTo>
                    <a:pt x="6621" y="0"/>
                  </a:moveTo>
                  <a:cubicBezTo>
                    <a:pt x="5991" y="0"/>
                    <a:pt x="5326" y="78"/>
                    <a:pt x="4636" y="247"/>
                  </a:cubicBezTo>
                  <a:cubicBezTo>
                    <a:pt x="963" y="1146"/>
                    <a:pt x="0" y="4568"/>
                    <a:pt x="588" y="8013"/>
                  </a:cubicBezTo>
                  <a:cubicBezTo>
                    <a:pt x="1238" y="11822"/>
                    <a:pt x="4061" y="13056"/>
                    <a:pt x="6777" y="13056"/>
                  </a:cubicBezTo>
                  <a:cubicBezTo>
                    <a:pt x="6976" y="13056"/>
                    <a:pt x="7175" y="13049"/>
                    <a:pt x="7372" y="13036"/>
                  </a:cubicBezTo>
                  <a:cubicBezTo>
                    <a:pt x="10442" y="12837"/>
                    <a:pt x="12267" y="10368"/>
                    <a:pt x="12450" y="7860"/>
                  </a:cubicBezTo>
                  <a:cubicBezTo>
                    <a:pt x="12647" y="5150"/>
                    <a:pt x="12467" y="4454"/>
                    <a:pt x="12052" y="3273"/>
                  </a:cubicBezTo>
                  <a:cubicBezTo>
                    <a:pt x="11411" y="1453"/>
                    <a:pt x="9343" y="0"/>
                    <a:pt x="6621"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284;p69"/>
            <p:cNvSpPr/>
            <p:nvPr/>
          </p:nvSpPr>
          <p:spPr>
            <a:xfrm>
              <a:off x="7601739" y="2900576"/>
              <a:ext cx="65649" cy="111877"/>
            </a:xfrm>
            <a:custGeom>
              <a:avLst/>
              <a:gdLst/>
              <a:ahLst/>
              <a:cxnLst/>
              <a:rect l="l" t="t" r="r" b="b"/>
              <a:pathLst>
                <a:path w="1582" h="2696" extrusionOk="0">
                  <a:moveTo>
                    <a:pt x="1203" y="1"/>
                  </a:moveTo>
                  <a:cubicBezTo>
                    <a:pt x="1203" y="1"/>
                    <a:pt x="1" y="1424"/>
                    <a:pt x="514" y="2093"/>
                  </a:cubicBezTo>
                  <a:cubicBezTo>
                    <a:pt x="940" y="2649"/>
                    <a:pt x="1395" y="2696"/>
                    <a:pt x="1537" y="2696"/>
                  </a:cubicBezTo>
                  <a:cubicBezTo>
                    <a:pt x="1566" y="2696"/>
                    <a:pt x="1582" y="2694"/>
                    <a:pt x="1582" y="2694"/>
                  </a:cubicBezTo>
                  <a:lnTo>
                    <a:pt x="120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285;p69"/>
            <p:cNvSpPr/>
            <p:nvPr/>
          </p:nvSpPr>
          <p:spPr>
            <a:xfrm>
              <a:off x="8150419" y="2900576"/>
              <a:ext cx="65649" cy="111877"/>
            </a:xfrm>
            <a:custGeom>
              <a:avLst/>
              <a:gdLst/>
              <a:ahLst/>
              <a:cxnLst/>
              <a:rect l="l" t="t" r="r" b="b"/>
              <a:pathLst>
                <a:path w="1582" h="2696" extrusionOk="0">
                  <a:moveTo>
                    <a:pt x="380" y="1"/>
                  </a:moveTo>
                  <a:lnTo>
                    <a:pt x="1" y="2694"/>
                  </a:lnTo>
                  <a:cubicBezTo>
                    <a:pt x="1" y="2694"/>
                    <a:pt x="16" y="2696"/>
                    <a:pt x="45" y="2696"/>
                  </a:cubicBezTo>
                  <a:cubicBezTo>
                    <a:pt x="185" y="2696"/>
                    <a:pt x="643" y="2649"/>
                    <a:pt x="1069" y="2093"/>
                  </a:cubicBezTo>
                  <a:cubicBezTo>
                    <a:pt x="1582" y="1424"/>
                    <a:pt x="380" y="1"/>
                    <a:pt x="38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286;p69"/>
            <p:cNvSpPr/>
            <p:nvPr/>
          </p:nvSpPr>
          <p:spPr>
            <a:xfrm>
              <a:off x="7596095" y="2701637"/>
              <a:ext cx="630181" cy="318327"/>
            </a:xfrm>
            <a:custGeom>
              <a:avLst/>
              <a:gdLst/>
              <a:ahLst/>
              <a:cxnLst/>
              <a:rect l="l" t="t" r="r" b="b"/>
              <a:pathLst>
                <a:path w="15186" h="7671" extrusionOk="0">
                  <a:moveTo>
                    <a:pt x="8140" y="1"/>
                  </a:moveTo>
                  <a:cubicBezTo>
                    <a:pt x="7974" y="1"/>
                    <a:pt x="7803" y="5"/>
                    <a:pt x="7628" y="13"/>
                  </a:cubicBezTo>
                  <a:cubicBezTo>
                    <a:pt x="1" y="373"/>
                    <a:pt x="1358" y="7480"/>
                    <a:pt x="1358" y="7480"/>
                  </a:cubicBezTo>
                  <a:lnTo>
                    <a:pt x="2037" y="7561"/>
                  </a:lnTo>
                  <a:cubicBezTo>
                    <a:pt x="2037" y="7561"/>
                    <a:pt x="2916" y="6722"/>
                    <a:pt x="3076" y="4925"/>
                  </a:cubicBezTo>
                  <a:cubicBezTo>
                    <a:pt x="3076" y="4925"/>
                    <a:pt x="5432" y="4445"/>
                    <a:pt x="7268" y="2888"/>
                  </a:cubicBezTo>
                  <a:cubicBezTo>
                    <a:pt x="7268" y="2888"/>
                    <a:pt x="8733" y="4902"/>
                    <a:pt x="10728" y="4902"/>
                  </a:cubicBezTo>
                  <a:cubicBezTo>
                    <a:pt x="11016" y="4902"/>
                    <a:pt x="11314" y="4861"/>
                    <a:pt x="11621" y="4765"/>
                  </a:cubicBezTo>
                  <a:cubicBezTo>
                    <a:pt x="11621" y="4765"/>
                    <a:pt x="12341" y="7480"/>
                    <a:pt x="13139" y="7640"/>
                  </a:cubicBezTo>
                  <a:cubicBezTo>
                    <a:pt x="13246" y="7662"/>
                    <a:pt x="13335" y="7671"/>
                    <a:pt x="13407" y="7671"/>
                  </a:cubicBezTo>
                  <a:cubicBezTo>
                    <a:pt x="13874" y="7671"/>
                    <a:pt x="13681" y="7285"/>
                    <a:pt x="13681" y="7285"/>
                  </a:cubicBezTo>
                  <a:cubicBezTo>
                    <a:pt x="13681" y="7285"/>
                    <a:pt x="15185" y="1"/>
                    <a:pt x="814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287;p69"/>
            <p:cNvSpPr/>
            <p:nvPr/>
          </p:nvSpPr>
          <p:spPr>
            <a:xfrm>
              <a:off x="8106722" y="3003988"/>
              <a:ext cx="127854" cy="144951"/>
            </a:xfrm>
            <a:custGeom>
              <a:avLst/>
              <a:gdLst/>
              <a:ahLst/>
              <a:cxnLst/>
              <a:rect l="l" t="t" r="r" b="b"/>
              <a:pathLst>
                <a:path w="3081" h="3493" extrusionOk="0">
                  <a:moveTo>
                    <a:pt x="1554" y="0"/>
                  </a:moveTo>
                  <a:cubicBezTo>
                    <a:pt x="1110" y="0"/>
                    <a:pt x="737" y="136"/>
                    <a:pt x="737" y="136"/>
                  </a:cubicBezTo>
                  <a:cubicBezTo>
                    <a:pt x="737" y="136"/>
                    <a:pt x="1" y="1887"/>
                    <a:pt x="62" y="2497"/>
                  </a:cubicBezTo>
                  <a:cubicBezTo>
                    <a:pt x="129" y="3159"/>
                    <a:pt x="681" y="3493"/>
                    <a:pt x="1290" y="3493"/>
                  </a:cubicBezTo>
                  <a:cubicBezTo>
                    <a:pt x="2130" y="3493"/>
                    <a:pt x="3080" y="2856"/>
                    <a:pt x="3015" y="1569"/>
                  </a:cubicBezTo>
                  <a:cubicBezTo>
                    <a:pt x="2949" y="270"/>
                    <a:pt x="2180" y="0"/>
                    <a:pt x="15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288;p69"/>
            <p:cNvSpPr/>
            <p:nvPr/>
          </p:nvSpPr>
          <p:spPr>
            <a:xfrm>
              <a:off x="8117885" y="3032829"/>
              <a:ext cx="99677" cy="80132"/>
            </a:xfrm>
            <a:custGeom>
              <a:avLst/>
              <a:gdLst/>
              <a:ahLst/>
              <a:cxnLst/>
              <a:rect l="l" t="t" r="r" b="b"/>
              <a:pathLst>
                <a:path w="2402" h="1931" extrusionOk="0">
                  <a:moveTo>
                    <a:pt x="1449" y="1"/>
                  </a:moveTo>
                  <a:cubicBezTo>
                    <a:pt x="1239" y="1"/>
                    <a:pt x="1024" y="73"/>
                    <a:pt x="808" y="216"/>
                  </a:cubicBezTo>
                  <a:cubicBezTo>
                    <a:pt x="0" y="755"/>
                    <a:pt x="505" y="1890"/>
                    <a:pt x="512" y="1903"/>
                  </a:cubicBezTo>
                  <a:cubicBezTo>
                    <a:pt x="520" y="1920"/>
                    <a:pt x="535" y="1931"/>
                    <a:pt x="553" y="1931"/>
                  </a:cubicBezTo>
                  <a:cubicBezTo>
                    <a:pt x="560" y="1931"/>
                    <a:pt x="566" y="1930"/>
                    <a:pt x="571" y="1926"/>
                  </a:cubicBezTo>
                  <a:cubicBezTo>
                    <a:pt x="593" y="1916"/>
                    <a:pt x="603" y="1890"/>
                    <a:pt x="593" y="1868"/>
                  </a:cubicBezTo>
                  <a:cubicBezTo>
                    <a:pt x="588" y="1857"/>
                    <a:pt x="114" y="790"/>
                    <a:pt x="859" y="292"/>
                  </a:cubicBezTo>
                  <a:cubicBezTo>
                    <a:pt x="1058" y="159"/>
                    <a:pt x="1257" y="91"/>
                    <a:pt x="1450" y="91"/>
                  </a:cubicBezTo>
                  <a:cubicBezTo>
                    <a:pt x="1510" y="91"/>
                    <a:pt x="1568" y="98"/>
                    <a:pt x="1627" y="111"/>
                  </a:cubicBezTo>
                  <a:cubicBezTo>
                    <a:pt x="2054" y="203"/>
                    <a:pt x="2312" y="611"/>
                    <a:pt x="2314" y="616"/>
                  </a:cubicBezTo>
                  <a:cubicBezTo>
                    <a:pt x="2323" y="629"/>
                    <a:pt x="2337" y="636"/>
                    <a:pt x="2352" y="636"/>
                  </a:cubicBezTo>
                  <a:cubicBezTo>
                    <a:pt x="2360" y="636"/>
                    <a:pt x="2368" y="634"/>
                    <a:pt x="2375" y="630"/>
                  </a:cubicBezTo>
                  <a:cubicBezTo>
                    <a:pt x="2395" y="617"/>
                    <a:pt x="2402" y="590"/>
                    <a:pt x="2389" y="568"/>
                  </a:cubicBezTo>
                  <a:cubicBezTo>
                    <a:pt x="2377" y="550"/>
                    <a:pt x="2109" y="123"/>
                    <a:pt x="1645" y="22"/>
                  </a:cubicBezTo>
                  <a:cubicBezTo>
                    <a:pt x="1581" y="8"/>
                    <a:pt x="1515" y="1"/>
                    <a:pt x="144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289;p69"/>
            <p:cNvSpPr/>
            <p:nvPr/>
          </p:nvSpPr>
          <p:spPr>
            <a:xfrm>
              <a:off x="8132409" y="3063330"/>
              <a:ext cx="56022" cy="13487"/>
            </a:xfrm>
            <a:custGeom>
              <a:avLst/>
              <a:gdLst/>
              <a:ahLst/>
              <a:cxnLst/>
              <a:rect l="l" t="t" r="r" b="b"/>
              <a:pathLst>
                <a:path w="1350" h="325" extrusionOk="0">
                  <a:moveTo>
                    <a:pt x="607" y="1"/>
                  </a:moveTo>
                  <a:cubicBezTo>
                    <a:pt x="412" y="1"/>
                    <a:pt x="204" y="62"/>
                    <a:pt x="17" y="248"/>
                  </a:cubicBezTo>
                  <a:cubicBezTo>
                    <a:pt x="1" y="266"/>
                    <a:pt x="1" y="294"/>
                    <a:pt x="17" y="312"/>
                  </a:cubicBezTo>
                  <a:cubicBezTo>
                    <a:pt x="26" y="321"/>
                    <a:pt x="37" y="325"/>
                    <a:pt x="48" y="325"/>
                  </a:cubicBezTo>
                  <a:cubicBezTo>
                    <a:pt x="60" y="325"/>
                    <a:pt x="71" y="321"/>
                    <a:pt x="80" y="312"/>
                  </a:cubicBezTo>
                  <a:cubicBezTo>
                    <a:pt x="247" y="145"/>
                    <a:pt x="434" y="89"/>
                    <a:pt x="610" y="89"/>
                  </a:cubicBezTo>
                  <a:cubicBezTo>
                    <a:pt x="962" y="89"/>
                    <a:pt x="1268" y="312"/>
                    <a:pt x="1273" y="315"/>
                  </a:cubicBezTo>
                  <a:cubicBezTo>
                    <a:pt x="1280" y="323"/>
                    <a:pt x="1289" y="325"/>
                    <a:pt x="1299" y="325"/>
                  </a:cubicBezTo>
                  <a:cubicBezTo>
                    <a:pt x="1314" y="325"/>
                    <a:pt x="1326" y="319"/>
                    <a:pt x="1335" y="307"/>
                  </a:cubicBezTo>
                  <a:cubicBezTo>
                    <a:pt x="1350" y="288"/>
                    <a:pt x="1346" y="259"/>
                    <a:pt x="1326" y="245"/>
                  </a:cubicBezTo>
                  <a:cubicBezTo>
                    <a:pt x="1321" y="242"/>
                    <a:pt x="991" y="1"/>
                    <a:pt x="60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290;p69"/>
            <p:cNvSpPr/>
            <p:nvPr/>
          </p:nvSpPr>
          <p:spPr>
            <a:xfrm>
              <a:off x="7599374" y="3003988"/>
              <a:ext cx="127854" cy="144951"/>
            </a:xfrm>
            <a:custGeom>
              <a:avLst/>
              <a:gdLst/>
              <a:ahLst/>
              <a:cxnLst/>
              <a:rect l="l" t="t" r="r" b="b"/>
              <a:pathLst>
                <a:path w="3081" h="3493" extrusionOk="0">
                  <a:moveTo>
                    <a:pt x="1527" y="0"/>
                  </a:moveTo>
                  <a:cubicBezTo>
                    <a:pt x="901" y="0"/>
                    <a:pt x="132" y="270"/>
                    <a:pt x="66" y="1569"/>
                  </a:cubicBezTo>
                  <a:cubicBezTo>
                    <a:pt x="1" y="2856"/>
                    <a:pt x="950" y="3493"/>
                    <a:pt x="1791" y="3493"/>
                  </a:cubicBezTo>
                  <a:cubicBezTo>
                    <a:pt x="2400" y="3493"/>
                    <a:pt x="2951" y="3159"/>
                    <a:pt x="3018" y="2497"/>
                  </a:cubicBezTo>
                  <a:cubicBezTo>
                    <a:pt x="3080" y="1887"/>
                    <a:pt x="2343" y="136"/>
                    <a:pt x="2343" y="136"/>
                  </a:cubicBezTo>
                  <a:cubicBezTo>
                    <a:pt x="2343" y="136"/>
                    <a:pt x="1971" y="0"/>
                    <a:pt x="1527"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291;p69"/>
            <p:cNvSpPr/>
            <p:nvPr/>
          </p:nvSpPr>
          <p:spPr>
            <a:xfrm>
              <a:off x="7616304" y="3032829"/>
              <a:ext cx="99677" cy="80132"/>
            </a:xfrm>
            <a:custGeom>
              <a:avLst/>
              <a:gdLst/>
              <a:ahLst/>
              <a:cxnLst/>
              <a:rect l="l" t="t" r="r" b="b"/>
              <a:pathLst>
                <a:path w="2402" h="1931" extrusionOk="0">
                  <a:moveTo>
                    <a:pt x="953" y="1"/>
                  </a:moveTo>
                  <a:cubicBezTo>
                    <a:pt x="887" y="1"/>
                    <a:pt x="821" y="8"/>
                    <a:pt x="757" y="22"/>
                  </a:cubicBezTo>
                  <a:cubicBezTo>
                    <a:pt x="293" y="123"/>
                    <a:pt x="25" y="550"/>
                    <a:pt x="13" y="568"/>
                  </a:cubicBezTo>
                  <a:cubicBezTo>
                    <a:pt x="0" y="590"/>
                    <a:pt x="7" y="617"/>
                    <a:pt x="28" y="630"/>
                  </a:cubicBezTo>
                  <a:cubicBezTo>
                    <a:pt x="35" y="634"/>
                    <a:pt x="44" y="636"/>
                    <a:pt x="51" y="636"/>
                  </a:cubicBezTo>
                  <a:cubicBezTo>
                    <a:pt x="66" y="636"/>
                    <a:pt x="81" y="629"/>
                    <a:pt x="89" y="616"/>
                  </a:cubicBezTo>
                  <a:cubicBezTo>
                    <a:pt x="92" y="611"/>
                    <a:pt x="349" y="203"/>
                    <a:pt x="777" y="111"/>
                  </a:cubicBezTo>
                  <a:cubicBezTo>
                    <a:pt x="836" y="98"/>
                    <a:pt x="895" y="91"/>
                    <a:pt x="954" y="91"/>
                  </a:cubicBezTo>
                  <a:cubicBezTo>
                    <a:pt x="1147" y="91"/>
                    <a:pt x="1345" y="159"/>
                    <a:pt x="1545" y="292"/>
                  </a:cubicBezTo>
                  <a:cubicBezTo>
                    <a:pt x="2290" y="790"/>
                    <a:pt x="1815" y="1857"/>
                    <a:pt x="1811" y="1868"/>
                  </a:cubicBezTo>
                  <a:cubicBezTo>
                    <a:pt x="1800" y="1890"/>
                    <a:pt x="1811" y="1916"/>
                    <a:pt x="1832" y="1926"/>
                  </a:cubicBezTo>
                  <a:cubicBezTo>
                    <a:pt x="1838" y="1930"/>
                    <a:pt x="1844" y="1931"/>
                    <a:pt x="1850" y="1931"/>
                  </a:cubicBezTo>
                  <a:cubicBezTo>
                    <a:pt x="1868" y="1931"/>
                    <a:pt x="1884" y="1920"/>
                    <a:pt x="1890" y="1903"/>
                  </a:cubicBezTo>
                  <a:cubicBezTo>
                    <a:pt x="1896" y="1890"/>
                    <a:pt x="2401" y="755"/>
                    <a:pt x="1594" y="216"/>
                  </a:cubicBezTo>
                  <a:cubicBezTo>
                    <a:pt x="1379" y="73"/>
                    <a:pt x="1163" y="1"/>
                    <a:pt x="95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292;p69"/>
            <p:cNvSpPr/>
            <p:nvPr/>
          </p:nvSpPr>
          <p:spPr>
            <a:xfrm>
              <a:off x="7645477" y="3063330"/>
              <a:ext cx="56063" cy="13487"/>
            </a:xfrm>
            <a:custGeom>
              <a:avLst/>
              <a:gdLst/>
              <a:ahLst/>
              <a:cxnLst/>
              <a:rect l="l" t="t" r="r" b="b"/>
              <a:pathLst>
                <a:path w="1351" h="325" extrusionOk="0">
                  <a:moveTo>
                    <a:pt x="744" y="1"/>
                  </a:moveTo>
                  <a:cubicBezTo>
                    <a:pt x="360" y="1"/>
                    <a:pt x="29" y="242"/>
                    <a:pt x="24" y="245"/>
                  </a:cubicBezTo>
                  <a:cubicBezTo>
                    <a:pt x="5" y="259"/>
                    <a:pt x="1" y="288"/>
                    <a:pt x="15" y="307"/>
                  </a:cubicBezTo>
                  <a:cubicBezTo>
                    <a:pt x="24" y="319"/>
                    <a:pt x="37" y="325"/>
                    <a:pt x="51" y="325"/>
                  </a:cubicBezTo>
                  <a:cubicBezTo>
                    <a:pt x="62" y="325"/>
                    <a:pt x="70" y="323"/>
                    <a:pt x="78" y="315"/>
                  </a:cubicBezTo>
                  <a:cubicBezTo>
                    <a:pt x="82" y="312"/>
                    <a:pt x="388" y="89"/>
                    <a:pt x="739" y="89"/>
                  </a:cubicBezTo>
                  <a:cubicBezTo>
                    <a:pt x="915" y="89"/>
                    <a:pt x="1103" y="145"/>
                    <a:pt x="1270" y="312"/>
                  </a:cubicBezTo>
                  <a:cubicBezTo>
                    <a:pt x="1279" y="321"/>
                    <a:pt x="1290" y="325"/>
                    <a:pt x="1302" y="325"/>
                  </a:cubicBezTo>
                  <a:cubicBezTo>
                    <a:pt x="1313" y="325"/>
                    <a:pt x="1324" y="321"/>
                    <a:pt x="1332" y="312"/>
                  </a:cubicBezTo>
                  <a:cubicBezTo>
                    <a:pt x="1351" y="294"/>
                    <a:pt x="1351" y="266"/>
                    <a:pt x="1332" y="248"/>
                  </a:cubicBezTo>
                  <a:cubicBezTo>
                    <a:pt x="1146" y="62"/>
                    <a:pt x="938" y="1"/>
                    <a:pt x="74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293;p69"/>
            <p:cNvSpPr/>
            <p:nvPr/>
          </p:nvSpPr>
          <p:spPr>
            <a:xfrm>
              <a:off x="7627177" y="2998635"/>
              <a:ext cx="585447" cy="377503"/>
            </a:xfrm>
            <a:custGeom>
              <a:avLst/>
              <a:gdLst/>
              <a:ahLst/>
              <a:cxnLst/>
              <a:rect l="l" t="t" r="r" b="b"/>
              <a:pathLst>
                <a:path w="14108" h="9097" extrusionOk="0">
                  <a:moveTo>
                    <a:pt x="1293" y="1"/>
                  </a:moveTo>
                  <a:cubicBezTo>
                    <a:pt x="1293" y="1"/>
                    <a:pt x="969" y="3000"/>
                    <a:pt x="463" y="4113"/>
                  </a:cubicBezTo>
                  <a:cubicBezTo>
                    <a:pt x="1" y="5127"/>
                    <a:pt x="798" y="5791"/>
                    <a:pt x="1380" y="5791"/>
                  </a:cubicBezTo>
                  <a:cubicBezTo>
                    <a:pt x="1437" y="5791"/>
                    <a:pt x="1491" y="5785"/>
                    <a:pt x="1543" y="5772"/>
                  </a:cubicBezTo>
                  <a:cubicBezTo>
                    <a:pt x="1543" y="5772"/>
                    <a:pt x="1712" y="7200"/>
                    <a:pt x="2589" y="7583"/>
                  </a:cubicBezTo>
                  <a:cubicBezTo>
                    <a:pt x="3026" y="7773"/>
                    <a:pt x="3479" y="7817"/>
                    <a:pt x="3807" y="7817"/>
                  </a:cubicBezTo>
                  <a:cubicBezTo>
                    <a:pt x="4093" y="7817"/>
                    <a:pt x="4283" y="7784"/>
                    <a:pt x="4283" y="7784"/>
                  </a:cubicBezTo>
                  <a:cubicBezTo>
                    <a:pt x="4283" y="7784"/>
                    <a:pt x="4420" y="9072"/>
                    <a:pt x="7022" y="9095"/>
                  </a:cubicBezTo>
                  <a:lnTo>
                    <a:pt x="7022" y="9097"/>
                  </a:lnTo>
                  <a:lnTo>
                    <a:pt x="7091" y="9097"/>
                  </a:lnTo>
                  <a:lnTo>
                    <a:pt x="7091" y="9095"/>
                  </a:lnTo>
                  <a:cubicBezTo>
                    <a:pt x="9692" y="9072"/>
                    <a:pt x="9830" y="7784"/>
                    <a:pt x="9830" y="7784"/>
                  </a:cubicBezTo>
                  <a:cubicBezTo>
                    <a:pt x="9830" y="7784"/>
                    <a:pt x="10020" y="7817"/>
                    <a:pt x="10306" y="7817"/>
                  </a:cubicBezTo>
                  <a:cubicBezTo>
                    <a:pt x="10634" y="7817"/>
                    <a:pt x="11087" y="7773"/>
                    <a:pt x="11525" y="7583"/>
                  </a:cubicBezTo>
                  <a:cubicBezTo>
                    <a:pt x="12402" y="7201"/>
                    <a:pt x="12571" y="5772"/>
                    <a:pt x="12571" y="5772"/>
                  </a:cubicBezTo>
                  <a:cubicBezTo>
                    <a:pt x="12622" y="5785"/>
                    <a:pt x="12676" y="5791"/>
                    <a:pt x="12733" y="5791"/>
                  </a:cubicBezTo>
                  <a:cubicBezTo>
                    <a:pt x="13311" y="5791"/>
                    <a:pt x="14107" y="5127"/>
                    <a:pt x="13645" y="4113"/>
                  </a:cubicBezTo>
                  <a:cubicBezTo>
                    <a:pt x="13139" y="3000"/>
                    <a:pt x="12815" y="1"/>
                    <a:pt x="12815" y="1"/>
                  </a:cubicBezTo>
                  <a:lnTo>
                    <a:pt x="7054" y="5389"/>
                  </a:lnTo>
                  <a:lnTo>
                    <a:pt x="129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294;p69"/>
            <p:cNvSpPr/>
            <p:nvPr/>
          </p:nvSpPr>
          <p:spPr>
            <a:xfrm>
              <a:off x="7596635" y="2991912"/>
              <a:ext cx="617732" cy="331773"/>
            </a:xfrm>
            <a:custGeom>
              <a:avLst/>
              <a:gdLst/>
              <a:ahLst/>
              <a:cxnLst/>
              <a:rect l="l" t="t" r="r" b="b"/>
              <a:pathLst>
                <a:path w="14886" h="7995" extrusionOk="0">
                  <a:moveTo>
                    <a:pt x="13532" y="0"/>
                  </a:moveTo>
                  <a:cubicBezTo>
                    <a:pt x="13532" y="0"/>
                    <a:pt x="12556" y="221"/>
                    <a:pt x="10910" y="2127"/>
                  </a:cubicBezTo>
                  <a:cubicBezTo>
                    <a:pt x="10612" y="2473"/>
                    <a:pt x="10299" y="2585"/>
                    <a:pt x="9971" y="2585"/>
                  </a:cubicBezTo>
                  <a:cubicBezTo>
                    <a:pt x="9356" y="2585"/>
                    <a:pt x="8688" y="2189"/>
                    <a:pt x="7966" y="2189"/>
                  </a:cubicBezTo>
                  <a:cubicBezTo>
                    <a:pt x="7931" y="2189"/>
                    <a:pt x="7895" y="2190"/>
                    <a:pt x="7859" y="2192"/>
                  </a:cubicBezTo>
                  <a:cubicBezTo>
                    <a:pt x="6710" y="2258"/>
                    <a:pt x="6208" y="2490"/>
                    <a:pt x="4934" y="2524"/>
                  </a:cubicBezTo>
                  <a:cubicBezTo>
                    <a:pt x="4926" y="2524"/>
                    <a:pt x="4918" y="2524"/>
                    <a:pt x="4910" y="2524"/>
                  </a:cubicBezTo>
                  <a:cubicBezTo>
                    <a:pt x="3672" y="2524"/>
                    <a:pt x="3791" y="164"/>
                    <a:pt x="2034" y="164"/>
                  </a:cubicBezTo>
                  <a:cubicBezTo>
                    <a:pt x="2021" y="164"/>
                    <a:pt x="2009" y="164"/>
                    <a:pt x="1996" y="164"/>
                  </a:cubicBezTo>
                  <a:cubicBezTo>
                    <a:pt x="1996" y="164"/>
                    <a:pt x="0" y="7994"/>
                    <a:pt x="7725" y="7994"/>
                  </a:cubicBezTo>
                  <a:cubicBezTo>
                    <a:pt x="14885" y="7994"/>
                    <a:pt x="13532" y="0"/>
                    <a:pt x="13532"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295;p69"/>
            <p:cNvSpPr/>
            <p:nvPr/>
          </p:nvSpPr>
          <p:spPr>
            <a:xfrm>
              <a:off x="7904214" y="3114538"/>
              <a:ext cx="38966" cy="25770"/>
            </a:xfrm>
            <a:custGeom>
              <a:avLst/>
              <a:gdLst/>
              <a:ahLst/>
              <a:cxnLst/>
              <a:rect l="l" t="t" r="r" b="b"/>
              <a:pathLst>
                <a:path w="939" h="621" extrusionOk="0">
                  <a:moveTo>
                    <a:pt x="49" y="0"/>
                  </a:moveTo>
                  <a:cubicBezTo>
                    <a:pt x="47" y="0"/>
                    <a:pt x="44" y="0"/>
                    <a:pt x="42" y="1"/>
                  </a:cubicBezTo>
                  <a:cubicBezTo>
                    <a:pt x="17" y="3"/>
                    <a:pt x="1" y="24"/>
                    <a:pt x="3" y="49"/>
                  </a:cubicBezTo>
                  <a:cubicBezTo>
                    <a:pt x="5" y="54"/>
                    <a:pt x="83" y="620"/>
                    <a:pt x="763" y="620"/>
                  </a:cubicBezTo>
                  <a:cubicBezTo>
                    <a:pt x="805" y="620"/>
                    <a:pt x="848" y="617"/>
                    <a:pt x="896" y="615"/>
                  </a:cubicBezTo>
                  <a:cubicBezTo>
                    <a:pt x="920" y="612"/>
                    <a:pt x="939" y="590"/>
                    <a:pt x="936" y="565"/>
                  </a:cubicBezTo>
                  <a:cubicBezTo>
                    <a:pt x="934" y="543"/>
                    <a:pt x="914" y="526"/>
                    <a:pt x="891" y="526"/>
                  </a:cubicBezTo>
                  <a:cubicBezTo>
                    <a:pt x="890" y="526"/>
                    <a:pt x="888" y="526"/>
                    <a:pt x="887" y="526"/>
                  </a:cubicBezTo>
                  <a:cubicBezTo>
                    <a:pt x="844" y="530"/>
                    <a:pt x="803" y="532"/>
                    <a:pt x="764" y="532"/>
                  </a:cubicBezTo>
                  <a:cubicBezTo>
                    <a:pt x="164" y="532"/>
                    <a:pt x="94" y="61"/>
                    <a:pt x="93" y="39"/>
                  </a:cubicBezTo>
                  <a:cubicBezTo>
                    <a:pt x="89" y="17"/>
                    <a:pt x="69" y="0"/>
                    <a:pt x="4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296;p69"/>
            <p:cNvSpPr/>
            <p:nvPr/>
          </p:nvSpPr>
          <p:spPr>
            <a:xfrm>
              <a:off x="7748433" y="2919873"/>
              <a:ext cx="103453" cy="56146"/>
            </a:xfrm>
            <a:custGeom>
              <a:avLst/>
              <a:gdLst/>
              <a:ahLst/>
              <a:cxnLst/>
              <a:rect l="l" t="t" r="r" b="b"/>
              <a:pathLst>
                <a:path w="2493" h="1353" extrusionOk="0">
                  <a:moveTo>
                    <a:pt x="1953" y="0"/>
                  </a:moveTo>
                  <a:cubicBezTo>
                    <a:pt x="1734" y="0"/>
                    <a:pt x="1415" y="95"/>
                    <a:pt x="937" y="346"/>
                  </a:cubicBezTo>
                  <a:cubicBezTo>
                    <a:pt x="1" y="837"/>
                    <a:pt x="444" y="1231"/>
                    <a:pt x="444" y="1231"/>
                  </a:cubicBezTo>
                  <a:cubicBezTo>
                    <a:pt x="532" y="1314"/>
                    <a:pt x="644" y="1353"/>
                    <a:pt x="783" y="1353"/>
                  </a:cubicBezTo>
                  <a:cubicBezTo>
                    <a:pt x="1024" y="1353"/>
                    <a:pt x="1342" y="1237"/>
                    <a:pt x="1747" y="1035"/>
                  </a:cubicBezTo>
                  <a:cubicBezTo>
                    <a:pt x="2278" y="768"/>
                    <a:pt x="2492" y="432"/>
                    <a:pt x="2354" y="209"/>
                  </a:cubicBezTo>
                  <a:cubicBezTo>
                    <a:pt x="2280" y="88"/>
                    <a:pt x="2163" y="0"/>
                    <a:pt x="1953"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297;p69"/>
            <p:cNvSpPr/>
            <p:nvPr/>
          </p:nvSpPr>
          <p:spPr>
            <a:xfrm>
              <a:off x="7803956" y="3010503"/>
              <a:ext cx="37306" cy="45564"/>
            </a:xfrm>
            <a:custGeom>
              <a:avLst/>
              <a:gdLst/>
              <a:ahLst/>
              <a:cxnLst/>
              <a:rect l="l" t="t" r="r" b="b"/>
              <a:pathLst>
                <a:path w="899" h="1098" extrusionOk="0">
                  <a:moveTo>
                    <a:pt x="449" y="0"/>
                  </a:moveTo>
                  <a:cubicBezTo>
                    <a:pt x="201" y="0"/>
                    <a:pt x="0" y="247"/>
                    <a:pt x="0" y="550"/>
                  </a:cubicBezTo>
                  <a:cubicBezTo>
                    <a:pt x="0" y="852"/>
                    <a:pt x="201" y="1098"/>
                    <a:pt x="449" y="1098"/>
                  </a:cubicBezTo>
                  <a:cubicBezTo>
                    <a:pt x="698" y="1098"/>
                    <a:pt x="899" y="852"/>
                    <a:pt x="899" y="550"/>
                  </a:cubicBezTo>
                  <a:cubicBezTo>
                    <a:pt x="899" y="247"/>
                    <a:pt x="698" y="0"/>
                    <a:pt x="4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298;p69"/>
            <p:cNvSpPr/>
            <p:nvPr/>
          </p:nvSpPr>
          <p:spPr>
            <a:xfrm>
              <a:off x="7989782" y="2921740"/>
              <a:ext cx="103495" cy="56146"/>
            </a:xfrm>
            <a:custGeom>
              <a:avLst/>
              <a:gdLst/>
              <a:ahLst/>
              <a:cxnLst/>
              <a:rect l="l" t="t" r="r" b="b"/>
              <a:pathLst>
                <a:path w="2494" h="1353" extrusionOk="0">
                  <a:moveTo>
                    <a:pt x="541" y="1"/>
                  </a:moveTo>
                  <a:cubicBezTo>
                    <a:pt x="332" y="1"/>
                    <a:pt x="215" y="88"/>
                    <a:pt x="140" y="208"/>
                  </a:cubicBezTo>
                  <a:cubicBezTo>
                    <a:pt x="1" y="433"/>
                    <a:pt x="216" y="769"/>
                    <a:pt x="747" y="1036"/>
                  </a:cubicBezTo>
                  <a:cubicBezTo>
                    <a:pt x="1152" y="1237"/>
                    <a:pt x="1471" y="1353"/>
                    <a:pt x="1711" y="1353"/>
                  </a:cubicBezTo>
                  <a:cubicBezTo>
                    <a:pt x="1850" y="1353"/>
                    <a:pt x="1963" y="1314"/>
                    <a:pt x="2051" y="1231"/>
                  </a:cubicBezTo>
                  <a:cubicBezTo>
                    <a:pt x="2051" y="1231"/>
                    <a:pt x="2494" y="837"/>
                    <a:pt x="1557" y="346"/>
                  </a:cubicBezTo>
                  <a:cubicBezTo>
                    <a:pt x="1079" y="95"/>
                    <a:pt x="760" y="1"/>
                    <a:pt x="541"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299;p69"/>
            <p:cNvSpPr/>
            <p:nvPr/>
          </p:nvSpPr>
          <p:spPr>
            <a:xfrm>
              <a:off x="8001484" y="3010503"/>
              <a:ext cx="37306" cy="45564"/>
            </a:xfrm>
            <a:custGeom>
              <a:avLst/>
              <a:gdLst/>
              <a:ahLst/>
              <a:cxnLst/>
              <a:rect l="l" t="t" r="r" b="b"/>
              <a:pathLst>
                <a:path w="899" h="1098" extrusionOk="0">
                  <a:moveTo>
                    <a:pt x="450" y="0"/>
                  </a:moveTo>
                  <a:cubicBezTo>
                    <a:pt x="201" y="0"/>
                    <a:pt x="0" y="247"/>
                    <a:pt x="0" y="550"/>
                  </a:cubicBezTo>
                  <a:cubicBezTo>
                    <a:pt x="0" y="852"/>
                    <a:pt x="201" y="1098"/>
                    <a:pt x="450" y="1098"/>
                  </a:cubicBezTo>
                  <a:cubicBezTo>
                    <a:pt x="698" y="1098"/>
                    <a:pt x="899" y="852"/>
                    <a:pt x="899" y="550"/>
                  </a:cubicBezTo>
                  <a:cubicBezTo>
                    <a:pt x="899" y="247"/>
                    <a:pt x="698" y="0"/>
                    <a:pt x="4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300;p69"/>
            <p:cNvSpPr/>
            <p:nvPr/>
          </p:nvSpPr>
          <p:spPr>
            <a:xfrm>
              <a:off x="7896288" y="2888999"/>
              <a:ext cx="75857" cy="189934"/>
            </a:xfrm>
            <a:custGeom>
              <a:avLst/>
              <a:gdLst/>
              <a:ahLst/>
              <a:cxnLst/>
              <a:rect l="l" t="t" r="r" b="b"/>
              <a:pathLst>
                <a:path w="1828" h="4577" extrusionOk="0">
                  <a:moveTo>
                    <a:pt x="242" y="0"/>
                  </a:moveTo>
                  <a:cubicBezTo>
                    <a:pt x="218" y="0"/>
                    <a:pt x="198" y="18"/>
                    <a:pt x="197" y="42"/>
                  </a:cubicBezTo>
                  <a:cubicBezTo>
                    <a:pt x="176" y="331"/>
                    <a:pt x="0" y="2882"/>
                    <a:pt x="203" y="3206"/>
                  </a:cubicBezTo>
                  <a:cubicBezTo>
                    <a:pt x="266" y="3306"/>
                    <a:pt x="374" y="3395"/>
                    <a:pt x="555" y="3395"/>
                  </a:cubicBezTo>
                  <a:cubicBezTo>
                    <a:pt x="693" y="3395"/>
                    <a:pt x="873" y="3344"/>
                    <a:pt x="1109" y="3207"/>
                  </a:cubicBezTo>
                  <a:cubicBezTo>
                    <a:pt x="1119" y="3201"/>
                    <a:pt x="1127" y="3196"/>
                    <a:pt x="1132" y="3194"/>
                  </a:cubicBezTo>
                  <a:cubicBezTo>
                    <a:pt x="1204" y="3156"/>
                    <a:pt x="1271" y="3137"/>
                    <a:pt x="1332" y="3137"/>
                  </a:cubicBezTo>
                  <a:cubicBezTo>
                    <a:pt x="1405" y="3137"/>
                    <a:pt x="1469" y="3164"/>
                    <a:pt x="1523" y="3217"/>
                  </a:cubicBezTo>
                  <a:cubicBezTo>
                    <a:pt x="1690" y="3380"/>
                    <a:pt x="1728" y="3756"/>
                    <a:pt x="1605" y="4005"/>
                  </a:cubicBezTo>
                  <a:cubicBezTo>
                    <a:pt x="1446" y="4325"/>
                    <a:pt x="1090" y="4490"/>
                    <a:pt x="1087" y="4491"/>
                  </a:cubicBezTo>
                  <a:cubicBezTo>
                    <a:pt x="1065" y="4501"/>
                    <a:pt x="1054" y="4529"/>
                    <a:pt x="1065" y="4550"/>
                  </a:cubicBezTo>
                  <a:cubicBezTo>
                    <a:pt x="1072" y="4567"/>
                    <a:pt x="1088" y="4576"/>
                    <a:pt x="1105" y="4576"/>
                  </a:cubicBezTo>
                  <a:cubicBezTo>
                    <a:pt x="1111" y="4576"/>
                    <a:pt x="1118" y="4575"/>
                    <a:pt x="1126" y="4571"/>
                  </a:cubicBezTo>
                  <a:cubicBezTo>
                    <a:pt x="1141" y="4563"/>
                    <a:pt x="1513" y="4392"/>
                    <a:pt x="1686" y="4044"/>
                  </a:cubicBezTo>
                  <a:cubicBezTo>
                    <a:pt x="1827" y="3759"/>
                    <a:pt x="1781" y="3342"/>
                    <a:pt x="1588" y="3153"/>
                  </a:cubicBezTo>
                  <a:cubicBezTo>
                    <a:pt x="1516" y="3083"/>
                    <a:pt x="1430" y="3048"/>
                    <a:pt x="1334" y="3048"/>
                  </a:cubicBezTo>
                  <a:cubicBezTo>
                    <a:pt x="1258" y="3048"/>
                    <a:pt x="1177" y="3070"/>
                    <a:pt x="1093" y="3114"/>
                  </a:cubicBezTo>
                  <a:cubicBezTo>
                    <a:pt x="1085" y="3117"/>
                    <a:pt x="1077" y="3123"/>
                    <a:pt x="1065" y="3129"/>
                  </a:cubicBezTo>
                  <a:cubicBezTo>
                    <a:pt x="861" y="3248"/>
                    <a:pt x="692" y="3307"/>
                    <a:pt x="558" y="3307"/>
                  </a:cubicBezTo>
                  <a:cubicBezTo>
                    <a:pt x="435" y="3307"/>
                    <a:pt x="342" y="3257"/>
                    <a:pt x="279" y="3158"/>
                  </a:cubicBezTo>
                  <a:cubicBezTo>
                    <a:pt x="120" y="2906"/>
                    <a:pt x="230" y="827"/>
                    <a:pt x="286" y="48"/>
                  </a:cubicBezTo>
                  <a:cubicBezTo>
                    <a:pt x="287" y="23"/>
                    <a:pt x="269" y="2"/>
                    <a:pt x="244" y="1"/>
                  </a:cubicBezTo>
                  <a:cubicBezTo>
                    <a:pt x="244" y="1"/>
                    <a:pt x="243" y="0"/>
                    <a:pt x="242"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301;p69"/>
            <p:cNvSpPr/>
            <p:nvPr/>
          </p:nvSpPr>
          <p:spPr>
            <a:xfrm>
              <a:off x="7660250" y="3149603"/>
              <a:ext cx="41" cy="41"/>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302;p69"/>
            <p:cNvSpPr/>
            <p:nvPr/>
          </p:nvSpPr>
          <p:spPr>
            <a:xfrm>
              <a:off x="8181998" y="3149603"/>
              <a:ext cx="41" cy="41"/>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303;p69"/>
            <p:cNvSpPr/>
            <p:nvPr/>
          </p:nvSpPr>
          <p:spPr>
            <a:xfrm>
              <a:off x="7861596" y="2598558"/>
              <a:ext cx="100673" cy="93618"/>
            </a:xfrm>
            <a:custGeom>
              <a:avLst/>
              <a:gdLst/>
              <a:ahLst/>
              <a:cxnLst/>
              <a:rect l="l" t="t" r="r" b="b"/>
              <a:pathLst>
                <a:path w="2426" h="2256" extrusionOk="0">
                  <a:moveTo>
                    <a:pt x="1211" y="1"/>
                  </a:moveTo>
                  <a:cubicBezTo>
                    <a:pt x="669" y="1"/>
                    <a:pt x="190" y="394"/>
                    <a:pt x="100" y="947"/>
                  </a:cubicBezTo>
                  <a:cubicBezTo>
                    <a:pt x="0" y="1561"/>
                    <a:pt x="418" y="2140"/>
                    <a:pt x="1033" y="2240"/>
                  </a:cubicBezTo>
                  <a:cubicBezTo>
                    <a:pt x="1094" y="2250"/>
                    <a:pt x="1155" y="2255"/>
                    <a:pt x="1215" y="2255"/>
                  </a:cubicBezTo>
                  <a:cubicBezTo>
                    <a:pt x="1758" y="2255"/>
                    <a:pt x="2236" y="1862"/>
                    <a:pt x="2325" y="1309"/>
                  </a:cubicBezTo>
                  <a:cubicBezTo>
                    <a:pt x="2425" y="694"/>
                    <a:pt x="2008" y="115"/>
                    <a:pt x="1394" y="15"/>
                  </a:cubicBezTo>
                  <a:cubicBezTo>
                    <a:pt x="1332" y="5"/>
                    <a:pt x="1272"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304;p69"/>
            <p:cNvSpPr/>
            <p:nvPr/>
          </p:nvSpPr>
          <p:spPr>
            <a:xfrm>
              <a:off x="7777190" y="2635366"/>
              <a:ext cx="111296" cy="224626"/>
            </a:xfrm>
            <a:custGeom>
              <a:avLst/>
              <a:gdLst/>
              <a:ahLst/>
              <a:cxnLst/>
              <a:rect l="l" t="t" r="r" b="b"/>
              <a:pathLst>
                <a:path w="2682" h="5413" extrusionOk="0">
                  <a:moveTo>
                    <a:pt x="2682" y="0"/>
                  </a:moveTo>
                  <a:lnTo>
                    <a:pt x="2682" y="0"/>
                  </a:lnTo>
                  <a:cubicBezTo>
                    <a:pt x="2060" y="63"/>
                    <a:pt x="1506" y="181"/>
                    <a:pt x="1010" y="340"/>
                  </a:cubicBezTo>
                  <a:cubicBezTo>
                    <a:pt x="551" y="1402"/>
                    <a:pt x="19" y="3121"/>
                    <a:pt x="0" y="5413"/>
                  </a:cubicBezTo>
                  <a:cubicBezTo>
                    <a:pt x="768" y="5345"/>
                    <a:pt x="1537" y="5314"/>
                    <a:pt x="2288" y="5311"/>
                  </a:cubicBezTo>
                  <a:cubicBezTo>
                    <a:pt x="1982" y="2860"/>
                    <a:pt x="2367" y="1010"/>
                    <a:pt x="2682"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305;p69"/>
            <p:cNvSpPr/>
            <p:nvPr/>
          </p:nvSpPr>
          <p:spPr>
            <a:xfrm>
              <a:off x="7693573" y="2649475"/>
              <a:ext cx="125530" cy="221887"/>
            </a:xfrm>
            <a:custGeom>
              <a:avLst/>
              <a:gdLst/>
              <a:ahLst/>
              <a:cxnLst/>
              <a:rect l="l" t="t" r="r" b="b"/>
              <a:pathLst>
                <a:path w="3025" h="5347" extrusionOk="0">
                  <a:moveTo>
                    <a:pt x="3025" y="0"/>
                  </a:moveTo>
                  <a:cubicBezTo>
                    <a:pt x="1982" y="336"/>
                    <a:pt x="1199" y="861"/>
                    <a:pt x="610" y="1456"/>
                  </a:cubicBezTo>
                  <a:cubicBezTo>
                    <a:pt x="295" y="2454"/>
                    <a:pt x="26" y="3763"/>
                    <a:pt x="0" y="5347"/>
                  </a:cubicBezTo>
                  <a:cubicBezTo>
                    <a:pt x="661" y="5222"/>
                    <a:pt x="1337" y="5133"/>
                    <a:pt x="2015" y="5073"/>
                  </a:cubicBezTo>
                  <a:cubicBezTo>
                    <a:pt x="2034" y="2781"/>
                    <a:pt x="2566" y="1062"/>
                    <a:pt x="302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306;p69"/>
            <p:cNvSpPr/>
            <p:nvPr/>
          </p:nvSpPr>
          <p:spPr>
            <a:xfrm>
              <a:off x="7644855" y="2709895"/>
              <a:ext cx="74073" cy="172588"/>
            </a:xfrm>
            <a:custGeom>
              <a:avLst/>
              <a:gdLst/>
              <a:ahLst/>
              <a:cxnLst/>
              <a:rect l="l" t="t" r="r" b="b"/>
              <a:pathLst>
                <a:path w="1785" h="4159" extrusionOk="0">
                  <a:moveTo>
                    <a:pt x="1784" y="1"/>
                  </a:moveTo>
                  <a:lnTo>
                    <a:pt x="1784" y="1"/>
                  </a:lnTo>
                  <a:cubicBezTo>
                    <a:pt x="39" y="1766"/>
                    <a:pt x="1" y="4159"/>
                    <a:pt x="1" y="4159"/>
                  </a:cubicBezTo>
                  <a:cubicBezTo>
                    <a:pt x="384" y="4056"/>
                    <a:pt x="775" y="3968"/>
                    <a:pt x="1174" y="3893"/>
                  </a:cubicBezTo>
                  <a:cubicBezTo>
                    <a:pt x="1200" y="2307"/>
                    <a:pt x="1469" y="999"/>
                    <a:pt x="1784" y="1"/>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307;p69"/>
            <p:cNvSpPr/>
            <p:nvPr/>
          </p:nvSpPr>
          <p:spPr>
            <a:xfrm>
              <a:off x="7859397" y="2633291"/>
              <a:ext cx="114160" cy="224833"/>
            </a:xfrm>
            <a:custGeom>
              <a:avLst/>
              <a:gdLst/>
              <a:ahLst/>
              <a:cxnLst/>
              <a:rect l="l" t="t" r="r" b="b"/>
              <a:pathLst>
                <a:path w="2751" h="5418" extrusionOk="0">
                  <a:moveTo>
                    <a:pt x="1629" y="0"/>
                  </a:moveTo>
                  <a:cubicBezTo>
                    <a:pt x="1483" y="0"/>
                    <a:pt x="1333" y="4"/>
                    <a:pt x="1179" y="12"/>
                  </a:cubicBezTo>
                  <a:cubicBezTo>
                    <a:pt x="1015" y="21"/>
                    <a:pt x="856" y="35"/>
                    <a:pt x="701" y="50"/>
                  </a:cubicBezTo>
                  <a:cubicBezTo>
                    <a:pt x="385" y="1061"/>
                    <a:pt x="1" y="2910"/>
                    <a:pt x="305" y="5361"/>
                  </a:cubicBezTo>
                  <a:cubicBezTo>
                    <a:pt x="349" y="5361"/>
                    <a:pt x="394" y="5360"/>
                    <a:pt x="438" y="5360"/>
                  </a:cubicBezTo>
                  <a:cubicBezTo>
                    <a:pt x="1123" y="5360"/>
                    <a:pt x="1792" y="5383"/>
                    <a:pt x="2428" y="5417"/>
                  </a:cubicBezTo>
                  <a:cubicBezTo>
                    <a:pt x="2750" y="2907"/>
                    <a:pt x="2348" y="1018"/>
                    <a:pt x="2029" y="10"/>
                  </a:cubicBezTo>
                  <a:cubicBezTo>
                    <a:pt x="1898" y="4"/>
                    <a:pt x="1765" y="0"/>
                    <a:pt x="162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308;p69"/>
            <p:cNvSpPr/>
            <p:nvPr/>
          </p:nvSpPr>
          <p:spPr>
            <a:xfrm>
              <a:off x="8116100" y="2717738"/>
              <a:ext cx="60628" cy="167235"/>
            </a:xfrm>
            <a:custGeom>
              <a:avLst/>
              <a:gdLst/>
              <a:ahLst/>
              <a:cxnLst/>
              <a:rect l="l" t="t" r="r" b="b"/>
              <a:pathLst>
                <a:path w="1461" h="4030" extrusionOk="0">
                  <a:moveTo>
                    <a:pt x="0" y="0"/>
                  </a:moveTo>
                  <a:lnTo>
                    <a:pt x="0" y="0"/>
                  </a:lnTo>
                  <a:cubicBezTo>
                    <a:pt x="300" y="1007"/>
                    <a:pt x="546" y="2304"/>
                    <a:pt x="555" y="3863"/>
                  </a:cubicBezTo>
                  <a:cubicBezTo>
                    <a:pt x="1130" y="3959"/>
                    <a:pt x="1461" y="4030"/>
                    <a:pt x="1461" y="4030"/>
                  </a:cubicBezTo>
                  <a:cubicBezTo>
                    <a:pt x="1461" y="4030"/>
                    <a:pt x="1386" y="1762"/>
                    <a:pt x="0"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309;p69"/>
            <p:cNvSpPr/>
            <p:nvPr/>
          </p:nvSpPr>
          <p:spPr>
            <a:xfrm>
              <a:off x="7943554" y="2633706"/>
              <a:ext cx="111919" cy="232593"/>
            </a:xfrm>
            <a:custGeom>
              <a:avLst/>
              <a:gdLst/>
              <a:ahLst/>
              <a:cxnLst/>
              <a:rect l="l" t="t" r="r" b="b"/>
              <a:pathLst>
                <a:path w="2697" h="5605" extrusionOk="0">
                  <a:moveTo>
                    <a:pt x="1" y="0"/>
                  </a:moveTo>
                  <a:lnTo>
                    <a:pt x="1" y="0"/>
                  </a:lnTo>
                  <a:cubicBezTo>
                    <a:pt x="320" y="1008"/>
                    <a:pt x="722" y="2897"/>
                    <a:pt x="400" y="5407"/>
                  </a:cubicBezTo>
                  <a:cubicBezTo>
                    <a:pt x="1231" y="5456"/>
                    <a:pt x="2007" y="5526"/>
                    <a:pt x="2695" y="5604"/>
                  </a:cubicBezTo>
                  <a:cubicBezTo>
                    <a:pt x="2697" y="3168"/>
                    <a:pt x="2120" y="1359"/>
                    <a:pt x="1644" y="285"/>
                  </a:cubicBezTo>
                  <a:cubicBezTo>
                    <a:pt x="1157" y="130"/>
                    <a:pt x="613" y="30"/>
                    <a:pt x="1"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310;p69"/>
            <p:cNvSpPr/>
            <p:nvPr/>
          </p:nvSpPr>
          <p:spPr>
            <a:xfrm>
              <a:off x="8011734" y="2645491"/>
              <a:ext cx="127356" cy="232593"/>
            </a:xfrm>
            <a:custGeom>
              <a:avLst/>
              <a:gdLst/>
              <a:ahLst/>
              <a:cxnLst/>
              <a:rect l="l" t="t" r="r" b="b"/>
              <a:pathLst>
                <a:path w="3069" h="5605" extrusionOk="0">
                  <a:moveTo>
                    <a:pt x="1" y="1"/>
                  </a:moveTo>
                  <a:lnTo>
                    <a:pt x="1" y="1"/>
                  </a:lnTo>
                  <a:cubicBezTo>
                    <a:pt x="477" y="1076"/>
                    <a:pt x="1054" y="2885"/>
                    <a:pt x="1052" y="5322"/>
                  </a:cubicBezTo>
                  <a:cubicBezTo>
                    <a:pt x="1872" y="5416"/>
                    <a:pt x="2565" y="5520"/>
                    <a:pt x="3069" y="5605"/>
                  </a:cubicBezTo>
                  <a:cubicBezTo>
                    <a:pt x="3061" y="4045"/>
                    <a:pt x="2815" y="2750"/>
                    <a:pt x="2515" y="1741"/>
                  </a:cubicBezTo>
                  <a:cubicBezTo>
                    <a:pt x="1936" y="1005"/>
                    <a:pt x="1127" y="357"/>
                    <a:pt x="1"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311;p69"/>
            <p:cNvSpPr/>
            <p:nvPr/>
          </p:nvSpPr>
          <p:spPr>
            <a:xfrm>
              <a:off x="7633775" y="2738985"/>
              <a:ext cx="545775" cy="137564"/>
            </a:xfrm>
            <a:custGeom>
              <a:avLst/>
              <a:gdLst/>
              <a:ahLst/>
              <a:cxnLst/>
              <a:rect l="l" t="t" r="r" b="b"/>
              <a:pathLst>
                <a:path w="13152" h="3315" extrusionOk="0">
                  <a:moveTo>
                    <a:pt x="9561" y="0"/>
                  </a:moveTo>
                  <a:cubicBezTo>
                    <a:pt x="9508" y="0"/>
                    <a:pt x="9453" y="18"/>
                    <a:pt x="9409" y="55"/>
                  </a:cubicBezTo>
                  <a:lnTo>
                    <a:pt x="8153" y="1076"/>
                  </a:lnTo>
                  <a:cubicBezTo>
                    <a:pt x="8109" y="1113"/>
                    <a:pt x="8055" y="1131"/>
                    <a:pt x="8001" y="1131"/>
                  </a:cubicBezTo>
                  <a:cubicBezTo>
                    <a:pt x="7945" y="1131"/>
                    <a:pt x="7888" y="1111"/>
                    <a:pt x="7843" y="1072"/>
                  </a:cubicBezTo>
                  <a:lnTo>
                    <a:pt x="6684" y="73"/>
                  </a:lnTo>
                  <a:cubicBezTo>
                    <a:pt x="6639" y="35"/>
                    <a:pt x="6583" y="15"/>
                    <a:pt x="6526" y="15"/>
                  </a:cubicBezTo>
                  <a:cubicBezTo>
                    <a:pt x="6482" y="15"/>
                    <a:pt x="6438" y="27"/>
                    <a:pt x="6398" y="52"/>
                  </a:cubicBezTo>
                  <a:lnTo>
                    <a:pt x="4569" y="1200"/>
                  </a:lnTo>
                  <a:cubicBezTo>
                    <a:pt x="4529" y="1225"/>
                    <a:pt x="4485" y="1237"/>
                    <a:pt x="4440" y="1237"/>
                  </a:cubicBezTo>
                  <a:cubicBezTo>
                    <a:pt x="4385" y="1237"/>
                    <a:pt x="4331" y="1218"/>
                    <a:pt x="4287" y="1181"/>
                  </a:cubicBezTo>
                  <a:lnTo>
                    <a:pt x="3237" y="321"/>
                  </a:lnTo>
                  <a:cubicBezTo>
                    <a:pt x="3192" y="284"/>
                    <a:pt x="3138" y="266"/>
                    <a:pt x="3083" y="266"/>
                  </a:cubicBezTo>
                  <a:cubicBezTo>
                    <a:pt x="3020" y="266"/>
                    <a:pt x="2957" y="291"/>
                    <a:pt x="2910" y="340"/>
                  </a:cubicBezTo>
                  <a:lnTo>
                    <a:pt x="1735" y="1567"/>
                  </a:lnTo>
                  <a:cubicBezTo>
                    <a:pt x="1689" y="1616"/>
                    <a:pt x="1626" y="1641"/>
                    <a:pt x="1562" y="1641"/>
                  </a:cubicBezTo>
                  <a:cubicBezTo>
                    <a:pt x="1527" y="1641"/>
                    <a:pt x="1492" y="1634"/>
                    <a:pt x="1459" y="1618"/>
                  </a:cubicBezTo>
                  <a:lnTo>
                    <a:pt x="351" y="1105"/>
                  </a:lnTo>
                  <a:cubicBezTo>
                    <a:pt x="318" y="1090"/>
                    <a:pt x="283" y="1083"/>
                    <a:pt x="250" y="1083"/>
                  </a:cubicBezTo>
                  <a:cubicBezTo>
                    <a:pt x="118" y="1083"/>
                    <a:pt x="1" y="1193"/>
                    <a:pt x="9" y="1338"/>
                  </a:cubicBezTo>
                  <a:lnTo>
                    <a:pt x="105" y="3086"/>
                  </a:lnTo>
                  <a:cubicBezTo>
                    <a:pt x="113" y="3218"/>
                    <a:pt x="221" y="3314"/>
                    <a:pt x="346" y="3314"/>
                  </a:cubicBezTo>
                  <a:cubicBezTo>
                    <a:pt x="366" y="3314"/>
                    <a:pt x="387" y="3312"/>
                    <a:pt x="408" y="3306"/>
                  </a:cubicBezTo>
                  <a:cubicBezTo>
                    <a:pt x="2059" y="2882"/>
                    <a:pt x="3997" y="2739"/>
                    <a:pt x="5857" y="2739"/>
                  </a:cubicBezTo>
                  <a:cubicBezTo>
                    <a:pt x="9024" y="2739"/>
                    <a:pt x="11963" y="3153"/>
                    <a:pt x="12870" y="3293"/>
                  </a:cubicBezTo>
                  <a:cubicBezTo>
                    <a:pt x="12883" y="3295"/>
                    <a:pt x="12896" y="3296"/>
                    <a:pt x="12908" y="3296"/>
                  </a:cubicBezTo>
                  <a:cubicBezTo>
                    <a:pt x="13041" y="3296"/>
                    <a:pt x="13151" y="3185"/>
                    <a:pt x="13148" y="3047"/>
                  </a:cubicBezTo>
                  <a:lnTo>
                    <a:pt x="13078" y="695"/>
                  </a:lnTo>
                  <a:cubicBezTo>
                    <a:pt x="13074" y="557"/>
                    <a:pt x="12960" y="460"/>
                    <a:pt x="12836" y="460"/>
                  </a:cubicBezTo>
                  <a:cubicBezTo>
                    <a:pt x="12793" y="460"/>
                    <a:pt x="12748" y="472"/>
                    <a:pt x="12706" y="499"/>
                  </a:cubicBezTo>
                  <a:lnTo>
                    <a:pt x="11286" y="1408"/>
                  </a:lnTo>
                  <a:cubicBezTo>
                    <a:pt x="11246" y="1434"/>
                    <a:pt x="11201" y="1446"/>
                    <a:pt x="11156" y="1446"/>
                  </a:cubicBezTo>
                  <a:cubicBezTo>
                    <a:pt x="11092" y="1446"/>
                    <a:pt x="11029" y="1421"/>
                    <a:pt x="10982" y="1372"/>
                  </a:cubicBezTo>
                  <a:lnTo>
                    <a:pt x="9735" y="73"/>
                  </a:lnTo>
                  <a:cubicBezTo>
                    <a:pt x="9688" y="25"/>
                    <a:pt x="9625" y="0"/>
                    <a:pt x="956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312;p69"/>
            <p:cNvSpPr/>
            <p:nvPr/>
          </p:nvSpPr>
          <p:spPr>
            <a:xfrm>
              <a:off x="7622654" y="2826503"/>
              <a:ext cx="573744" cy="86771"/>
            </a:xfrm>
            <a:custGeom>
              <a:avLst/>
              <a:gdLst/>
              <a:ahLst/>
              <a:cxnLst/>
              <a:rect l="l" t="t" r="r" b="b"/>
              <a:pathLst>
                <a:path w="13826" h="2091" extrusionOk="0">
                  <a:moveTo>
                    <a:pt x="6853" y="0"/>
                  </a:moveTo>
                  <a:cubicBezTo>
                    <a:pt x="2971" y="0"/>
                    <a:pt x="456" y="947"/>
                    <a:pt x="303" y="1007"/>
                  </a:cubicBezTo>
                  <a:cubicBezTo>
                    <a:pt x="9" y="1120"/>
                    <a:pt x="1" y="1446"/>
                    <a:pt x="115" y="1734"/>
                  </a:cubicBezTo>
                  <a:cubicBezTo>
                    <a:pt x="205" y="1956"/>
                    <a:pt x="284" y="2091"/>
                    <a:pt x="512" y="2091"/>
                  </a:cubicBezTo>
                  <a:cubicBezTo>
                    <a:pt x="582" y="2091"/>
                    <a:pt x="653" y="2078"/>
                    <a:pt x="720" y="2054"/>
                  </a:cubicBezTo>
                  <a:cubicBezTo>
                    <a:pt x="755" y="2040"/>
                    <a:pt x="3172" y="1136"/>
                    <a:pt x="6895" y="1136"/>
                  </a:cubicBezTo>
                  <a:cubicBezTo>
                    <a:pt x="8716" y="1136"/>
                    <a:pt x="10850" y="1352"/>
                    <a:pt x="13170" y="1995"/>
                  </a:cubicBezTo>
                  <a:cubicBezTo>
                    <a:pt x="13222" y="2009"/>
                    <a:pt x="13270" y="2016"/>
                    <a:pt x="13314" y="2016"/>
                  </a:cubicBezTo>
                  <a:cubicBezTo>
                    <a:pt x="13533" y="2016"/>
                    <a:pt x="13669" y="1854"/>
                    <a:pt x="13739" y="1605"/>
                  </a:cubicBezTo>
                  <a:cubicBezTo>
                    <a:pt x="13826" y="1307"/>
                    <a:pt x="13784" y="996"/>
                    <a:pt x="13480" y="913"/>
                  </a:cubicBezTo>
                  <a:cubicBezTo>
                    <a:pt x="11018" y="231"/>
                    <a:pt x="8769" y="0"/>
                    <a:pt x="6853"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313;p69"/>
            <p:cNvSpPr/>
            <p:nvPr/>
          </p:nvSpPr>
          <p:spPr>
            <a:xfrm>
              <a:off x="7069948" y="3337338"/>
              <a:ext cx="92373" cy="1130433"/>
            </a:xfrm>
            <a:custGeom>
              <a:avLst/>
              <a:gdLst/>
              <a:ahLst/>
              <a:cxnLst/>
              <a:rect l="l" t="t" r="r" b="b"/>
              <a:pathLst>
                <a:path w="2226" h="27241" extrusionOk="0">
                  <a:moveTo>
                    <a:pt x="1" y="1"/>
                  </a:moveTo>
                  <a:lnTo>
                    <a:pt x="1086" y="27188"/>
                  </a:lnTo>
                  <a:lnTo>
                    <a:pt x="1861" y="27241"/>
                  </a:lnTo>
                  <a:lnTo>
                    <a:pt x="2226" y="142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314;p69"/>
            <p:cNvSpPr/>
            <p:nvPr/>
          </p:nvSpPr>
          <p:spPr>
            <a:xfrm>
              <a:off x="7167385" y="3235793"/>
              <a:ext cx="413606" cy="1181849"/>
            </a:xfrm>
            <a:custGeom>
              <a:avLst/>
              <a:gdLst/>
              <a:ahLst/>
              <a:cxnLst/>
              <a:rect l="l" t="t" r="r" b="b"/>
              <a:pathLst>
                <a:path w="9967" h="28480" extrusionOk="0">
                  <a:moveTo>
                    <a:pt x="4539" y="0"/>
                  </a:moveTo>
                  <a:lnTo>
                    <a:pt x="0" y="28454"/>
                  </a:lnTo>
                  <a:cubicBezTo>
                    <a:pt x="397" y="28471"/>
                    <a:pt x="784" y="28479"/>
                    <a:pt x="1162" y="28479"/>
                  </a:cubicBezTo>
                  <a:cubicBezTo>
                    <a:pt x="6466" y="28479"/>
                    <a:pt x="9878" y="26915"/>
                    <a:pt x="9878" y="26915"/>
                  </a:cubicBezTo>
                  <a:cubicBezTo>
                    <a:pt x="9878" y="26915"/>
                    <a:pt x="9967" y="26009"/>
                    <a:pt x="9790" y="16320"/>
                  </a:cubicBezTo>
                  <a:cubicBezTo>
                    <a:pt x="9611" y="3248"/>
                    <a:pt x="4539" y="0"/>
                    <a:pt x="4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315;p69"/>
            <p:cNvSpPr/>
            <p:nvPr/>
          </p:nvSpPr>
          <p:spPr>
            <a:xfrm>
              <a:off x="7147964" y="3240358"/>
              <a:ext cx="413606" cy="1181849"/>
            </a:xfrm>
            <a:custGeom>
              <a:avLst/>
              <a:gdLst/>
              <a:ahLst/>
              <a:cxnLst/>
              <a:rect l="l" t="t" r="r" b="b"/>
              <a:pathLst>
                <a:path w="9967" h="28480" extrusionOk="0">
                  <a:moveTo>
                    <a:pt x="4539" y="1"/>
                  </a:moveTo>
                  <a:lnTo>
                    <a:pt x="0" y="28454"/>
                  </a:lnTo>
                  <a:cubicBezTo>
                    <a:pt x="398" y="28472"/>
                    <a:pt x="787" y="28480"/>
                    <a:pt x="1166" y="28480"/>
                  </a:cubicBezTo>
                  <a:cubicBezTo>
                    <a:pt x="6468" y="28480"/>
                    <a:pt x="9878" y="26917"/>
                    <a:pt x="9878" y="26917"/>
                  </a:cubicBezTo>
                  <a:cubicBezTo>
                    <a:pt x="9878" y="26917"/>
                    <a:pt x="9967" y="26010"/>
                    <a:pt x="9790" y="16321"/>
                  </a:cubicBezTo>
                  <a:cubicBezTo>
                    <a:pt x="9611" y="3248"/>
                    <a:pt x="4539" y="1"/>
                    <a:pt x="4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316;p69"/>
            <p:cNvSpPr/>
            <p:nvPr/>
          </p:nvSpPr>
          <p:spPr>
            <a:xfrm>
              <a:off x="6663771" y="3235793"/>
              <a:ext cx="413647" cy="1181849"/>
            </a:xfrm>
            <a:custGeom>
              <a:avLst/>
              <a:gdLst/>
              <a:ahLst/>
              <a:cxnLst/>
              <a:rect l="l" t="t" r="r" b="b"/>
              <a:pathLst>
                <a:path w="9968" h="28480" extrusionOk="0">
                  <a:moveTo>
                    <a:pt x="5428" y="0"/>
                  </a:moveTo>
                  <a:cubicBezTo>
                    <a:pt x="5428" y="0"/>
                    <a:pt x="356" y="3248"/>
                    <a:pt x="178" y="16320"/>
                  </a:cubicBezTo>
                  <a:cubicBezTo>
                    <a:pt x="1" y="26009"/>
                    <a:pt x="89" y="26915"/>
                    <a:pt x="89" y="26915"/>
                  </a:cubicBezTo>
                  <a:cubicBezTo>
                    <a:pt x="89" y="26915"/>
                    <a:pt x="3502" y="28479"/>
                    <a:pt x="8806" y="28479"/>
                  </a:cubicBezTo>
                  <a:cubicBezTo>
                    <a:pt x="9183" y="28479"/>
                    <a:pt x="9571" y="28471"/>
                    <a:pt x="9967" y="28454"/>
                  </a:cubicBezTo>
                  <a:lnTo>
                    <a:pt x="54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317;p69"/>
            <p:cNvSpPr/>
            <p:nvPr/>
          </p:nvSpPr>
          <p:spPr>
            <a:xfrm>
              <a:off x="6683109" y="3240358"/>
              <a:ext cx="413606" cy="1181849"/>
            </a:xfrm>
            <a:custGeom>
              <a:avLst/>
              <a:gdLst/>
              <a:ahLst/>
              <a:cxnLst/>
              <a:rect l="l" t="t" r="r" b="b"/>
              <a:pathLst>
                <a:path w="9967" h="28480" extrusionOk="0">
                  <a:moveTo>
                    <a:pt x="5429" y="1"/>
                  </a:moveTo>
                  <a:cubicBezTo>
                    <a:pt x="5429" y="1"/>
                    <a:pt x="356" y="3248"/>
                    <a:pt x="179" y="16321"/>
                  </a:cubicBezTo>
                  <a:cubicBezTo>
                    <a:pt x="0" y="26010"/>
                    <a:pt x="89" y="26917"/>
                    <a:pt x="89" y="26917"/>
                  </a:cubicBezTo>
                  <a:cubicBezTo>
                    <a:pt x="89" y="26917"/>
                    <a:pt x="3500" y="28480"/>
                    <a:pt x="8801" y="28480"/>
                  </a:cubicBezTo>
                  <a:cubicBezTo>
                    <a:pt x="9180" y="28480"/>
                    <a:pt x="9569" y="28472"/>
                    <a:pt x="9967" y="28454"/>
                  </a:cubicBezTo>
                  <a:lnTo>
                    <a:pt x="5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318;p69"/>
            <p:cNvSpPr/>
            <p:nvPr/>
          </p:nvSpPr>
          <p:spPr>
            <a:xfrm>
              <a:off x="6721743" y="3216289"/>
              <a:ext cx="406178" cy="1249241"/>
            </a:xfrm>
            <a:custGeom>
              <a:avLst/>
              <a:gdLst/>
              <a:ahLst/>
              <a:cxnLst/>
              <a:rect l="l" t="t" r="r" b="b"/>
              <a:pathLst>
                <a:path w="9788" h="30104" extrusionOk="0">
                  <a:moveTo>
                    <a:pt x="5140" y="1"/>
                  </a:moveTo>
                  <a:cubicBezTo>
                    <a:pt x="5061" y="1"/>
                    <a:pt x="5011" y="8"/>
                    <a:pt x="4996" y="24"/>
                  </a:cubicBezTo>
                  <a:cubicBezTo>
                    <a:pt x="4996" y="24"/>
                    <a:pt x="636" y="4919"/>
                    <a:pt x="317" y="15064"/>
                  </a:cubicBezTo>
                  <a:cubicBezTo>
                    <a:pt x="1" y="25210"/>
                    <a:pt x="160" y="28503"/>
                    <a:pt x="160" y="28503"/>
                  </a:cubicBezTo>
                  <a:cubicBezTo>
                    <a:pt x="160" y="28503"/>
                    <a:pt x="3189" y="30070"/>
                    <a:pt x="9477" y="30102"/>
                  </a:cubicBezTo>
                  <a:lnTo>
                    <a:pt x="9477" y="30103"/>
                  </a:lnTo>
                  <a:cubicBezTo>
                    <a:pt x="9510" y="30103"/>
                    <a:pt x="9543" y="30102"/>
                    <a:pt x="9576" y="30102"/>
                  </a:cubicBezTo>
                  <a:lnTo>
                    <a:pt x="9654" y="30102"/>
                  </a:lnTo>
                  <a:lnTo>
                    <a:pt x="9787" y="673"/>
                  </a:lnTo>
                  <a:lnTo>
                    <a:pt x="9787" y="673"/>
                  </a:lnTo>
                  <a:cubicBezTo>
                    <a:pt x="9700" y="693"/>
                    <a:pt x="9627" y="707"/>
                    <a:pt x="9576" y="718"/>
                  </a:cubicBezTo>
                  <a:cubicBezTo>
                    <a:pt x="8983" y="603"/>
                    <a:pt x="5861" y="1"/>
                    <a:pt x="5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319;p69"/>
            <p:cNvSpPr/>
            <p:nvPr/>
          </p:nvSpPr>
          <p:spPr>
            <a:xfrm>
              <a:off x="7148794" y="3323311"/>
              <a:ext cx="23197" cy="21164"/>
            </a:xfrm>
            <a:custGeom>
              <a:avLst/>
              <a:gdLst/>
              <a:ahLst/>
              <a:cxnLst/>
              <a:rect l="l" t="t" r="r" b="b"/>
              <a:pathLst>
                <a:path w="559" h="510" extrusionOk="0">
                  <a:moveTo>
                    <a:pt x="191" y="1"/>
                  </a:moveTo>
                  <a:cubicBezTo>
                    <a:pt x="167" y="1"/>
                    <a:pt x="143" y="4"/>
                    <a:pt x="121" y="10"/>
                  </a:cubicBezTo>
                  <a:cubicBezTo>
                    <a:pt x="47" y="31"/>
                    <a:pt x="0" y="84"/>
                    <a:pt x="3" y="143"/>
                  </a:cubicBezTo>
                  <a:cubicBezTo>
                    <a:pt x="6" y="182"/>
                    <a:pt x="28" y="213"/>
                    <a:pt x="44" y="237"/>
                  </a:cubicBezTo>
                  <a:lnTo>
                    <a:pt x="72" y="275"/>
                  </a:lnTo>
                  <a:lnTo>
                    <a:pt x="72" y="282"/>
                  </a:lnTo>
                  <a:cubicBezTo>
                    <a:pt x="75" y="314"/>
                    <a:pt x="84" y="360"/>
                    <a:pt x="118" y="401"/>
                  </a:cubicBezTo>
                  <a:cubicBezTo>
                    <a:pt x="146" y="469"/>
                    <a:pt x="204" y="495"/>
                    <a:pt x="250" y="505"/>
                  </a:cubicBezTo>
                  <a:cubicBezTo>
                    <a:pt x="269" y="509"/>
                    <a:pt x="288" y="510"/>
                    <a:pt x="305" y="510"/>
                  </a:cubicBezTo>
                  <a:cubicBezTo>
                    <a:pt x="349" y="510"/>
                    <a:pt x="392" y="500"/>
                    <a:pt x="425" y="479"/>
                  </a:cubicBezTo>
                  <a:cubicBezTo>
                    <a:pt x="503" y="454"/>
                    <a:pt x="557" y="395"/>
                    <a:pt x="558" y="330"/>
                  </a:cubicBezTo>
                  <a:cubicBezTo>
                    <a:pt x="559" y="283"/>
                    <a:pt x="537" y="242"/>
                    <a:pt x="518" y="209"/>
                  </a:cubicBezTo>
                  <a:cubicBezTo>
                    <a:pt x="503" y="181"/>
                    <a:pt x="482" y="143"/>
                    <a:pt x="435" y="111"/>
                  </a:cubicBezTo>
                  <a:cubicBezTo>
                    <a:pt x="425" y="104"/>
                    <a:pt x="413" y="98"/>
                    <a:pt x="400" y="93"/>
                  </a:cubicBezTo>
                  <a:cubicBezTo>
                    <a:pt x="392" y="82"/>
                    <a:pt x="381" y="74"/>
                    <a:pt x="371" y="66"/>
                  </a:cubicBezTo>
                  <a:cubicBezTo>
                    <a:pt x="318" y="23"/>
                    <a:pt x="254" y="1"/>
                    <a:pt x="19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320;p69"/>
            <p:cNvSpPr/>
            <p:nvPr/>
          </p:nvSpPr>
          <p:spPr>
            <a:xfrm>
              <a:off x="7002598" y="3371490"/>
              <a:ext cx="25562" cy="32119"/>
            </a:xfrm>
            <a:custGeom>
              <a:avLst/>
              <a:gdLst/>
              <a:ahLst/>
              <a:cxnLst/>
              <a:rect l="l" t="t" r="r" b="b"/>
              <a:pathLst>
                <a:path w="616" h="774" extrusionOk="0">
                  <a:moveTo>
                    <a:pt x="212" y="0"/>
                  </a:moveTo>
                  <a:cubicBezTo>
                    <a:pt x="182" y="0"/>
                    <a:pt x="152" y="7"/>
                    <a:pt x="126" y="20"/>
                  </a:cubicBezTo>
                  <a:cubicBezTo>
                    <a:pt x="83" y="42"/>
                    <a:pt x="14" y="100"/>
                    <a:pt x="16" y="240"/>
                  </a:cubicBezTo>
                  <a:cubicBezTo>
                    <a:pt x="16" y="251"/>
                    <a:pt x="16" y="262"/>
                    <a:pt x="18" y="272"/>
                  </a:cubicBezTo>
                  <a:lnTo>
                    <a:pt x="18" y="291"/>
                  </a:lnTo>
                  <a:cubicBezTo>
                    <a:pt x="4" y="318"/>
                    <a:pt x="1" y="351"/>
                    <a:pt x="11" y="382"/>
                  </a:cubicBezTo>
                  <a:cubicBezTo>
                    <a:pt x="13" y="405"/>
                    <a:pt x="15" y="427"/>
                    <a:pt x="20" y="449"/>
                  </a:cubicBezTo>
                  <a:cubicBezTo>
                    <a:pt x="32" y="497"/>
                    <a:pt x="52" y="543"/>
                    <a:pt x="82" y="583"/>
                  </a:cubicBezTo>
                  <a:lnTo>
                    <a:pt x="91" y="610"/>
                  </a:lnTo>
                  <a:cubicBezTo>
                    <a:pt x="99" y="633"/>
                    <a:pt x="113" y="652"/>
                    <a:pt x="131" y="665"/>
                  </a:cubicBezTo>
                  <a:cubicBezTo>
                    <a:pt x="143" y="684"/>
                    <a:pt x="154" y="701"/>
                    <a:pt x="168" y="719"/>
                  </a:cubicBezTo>
                  <a:cubicBezTo>
                    <a:pt x="189" y="749"/>
                    <a:pt x="225" y="767"/>
                    <a:pt x="262" y="767"/>
                  </a:cubicBezTo>
                  <a:cubicBezTo>
                    <a:pt x="267" y="767"/>
                    <a:pt x="271" y="767"/>
                    <a:pt x="276" y="766"/>
                  </a:cubicBezTo>
                  <a:cubicBezTo>
                    <a:pt x="292" y="772"/>
                    <a:pt x="308" y="773"/>
                    <a:pt x="322" y="773"/>
                  </a:cubicBezTo>
                  <a:cubicBezTo>
                    <a:pt x="328" y="773"/>
                    <a:pt x="333" y="773"/>
                    <a:pt x="341" y="771"/>
                  </a:cubicBezTo>
                  <a:cubicBezTo>
                    <a:pt x="382" y="766"/>
                    <a:pt x="418" y="745"/>
                    <a:pt x="444" y="711"/>
                  </a:cubicBezTo>
                  <a:cubicBezTo>
                    <a:pt x="454" y="698"/>
                    <a:pt x="462" y="683"/>
                    <a:pt x="467" y="667"/>
                  </a:cubicBezTo>
                  <a:cubicBezTo>
                    <a:pt x="495" y="643"/>
                    <a:pt x="519" y="612"/>
                    <a:pt x="534" y="576"/>
                  </a:cubicBezTo>
                  <a:cubicBezTo>
                    <a:pt x="593" y="520"/>
                    <a:pt x="616" y="430"/>
                    <a:pt x="591" y="335"/>
                  </a:cubicBezTo>
                  <a:cubicBezTo>
                    <a:pt x="573" y="267"/>
                    <a:pt x="535" y="208"/>
                    <a:pt x="487" y="165"/>
                  </a:cubicBezTo>
                  <a:cubicBezTo>
                    <a:pt x="467" y="126"/>
                    <a:pt x="438" y="92"/>
                    <a:pt x="402" y="71"/>
                  </a:cubicBezTo>
                  <a:cubicBezTo>
                    <a:pt x="385" y="61"/>
                    <a:pt x="366" y="54"/>
                    <a:pt x="349" y="50"/>
                  </a:cubicBezTo>
                  <a:cubicBezTo>
                    <a:pt x="345" y="47"/>
                    <a:pt x="343" y="46"/>
                    <a:pt x="340" y="44"/>
                  </a:cubicBezTo>
                  <a:cubicBezTo>
                    <a:pt x="301" y="15"/>
                    <a:pt x="256" y="0"/>
                    <a:pt x="212"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321;p69"/>
            <p:cNvSpPr/>
            <p:nvPr/>
          </p:nvSpPr>
          <p:spPr>
            <a:xfrm>
              <a:off x="7047000" y="3384645"/>
              <a:ext cx="23944" cy="31704"/>
            </a:xfrm>
            <a:custGeom>
              <a:avLst/>
              <a:gdLst/>
              <a:ahLst/>
              <a:cxnLst/>
              <a:rect l="l" t="t" r="r" b="b"/>
              <a:pathLst>
                <a:path w="577" h="764" extrusionOk="0">
                  <a:moveTo>
                    <a:pt x="230" y="0"/>
                  </a:moveTo>
                  <a:cubicBezTo>
                    <a:pt x="194" y="0"/>
                    <a:pt x="158" y="9"/>
                    <a:pt x="124" y="29"/>
                  </a:cubicBezTo>
                  <a:cubicBezTo>
                    <a:pt x="1" y="100"/>
                    <a:pt x="0" y="250"/>
                    <a:pt x="0" y="307"/>
                  </a:cubicBezTo>
                  <a:cubicBezTo>
                    <a:pt x="0" y="358"/>
                    <a:pt x="0" y="428"/>
                    <a:pt x="31" y="496"/>
                  </a:cubicBezTo>
                  <a:cubicBezTo>
                    <a:pt x="47" y="528"/>
                    <a:pt x="68" y="557"/>
                    <a:pt x="93" y="579"/>
                  </a:cubicBezTo>
                  <a:cubicBezTo>
                    <a:pt x="99" y="597"/>
                    <a:pt x="109" y="616"/>
                    <a:pt x="119" y="635"/>
                  </a:cubicBezTo>
                  <a:cubicBezTo>
                    <a:pt x="165" y="713"/>
                    <a:pt x="247" y="762"/>
                    <a:pt x="330" y="762"/>
                  </a:cubicBezTo>
                  <a:cubicBezTo>
                    <a:pt x="336" y="762"/>
                    <a:pt x="342" y="762"/>
                    <a:pt x="350" y="763"/>
                  </a:cubicBezTo>
                  <a:cubicBezTo>
                    <a:pt x="494" y="750"/>
                    <a:pt x="572" y="608"/>
                    <a:pt x="576" y="474"/>
                  </a:cubicBezTo>
                  <a:cubicBezTo>
                    <a:pt x="576" y="444"/>
                    <a:pt x="574" y="415"/>
                    <a:pt x="571" y="386"/>
                  </a:cubicBezTo>
                  <a:cubicBezTo>
                    <a:pt x="573" y="337"/>
                    <a:pt x="566" y="289"/>
                    <a:pt x="551" y="247"/>
                  </a:cubicBezTo>
                  <a:cubicBezTo>
                    <a:pt x="525" y="176"/>
                    <a:pt x="482" y="119"/>
                    <a:pt x="428" y="87"/>
                  </a:cubicBezTo>
                  <a:cubicBezTo>
                    <a:pt x="373" y="36"/>
                    <a:pt x="302" y="0"/>
                    <a:pt x="23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322;p69"/>
            <p:cNvSpPr/>
            <p:nvPr/>
          </p:nvSpPr>
          <p:spPr>
            <a:xfrm>
              <a:off x="7031605" y="3319203"/>
              <a:ext cx="25438" cy="23446"/>
            </a:xfrm>
            <a:custGeom>
              <a:avLst/>
              <a:gdLst/>
              <a:ahLst/>
              <a:cxnLst/>
              <a:rect l="l" t="t" r="r" b="b"/>
              <a:pathLst>
                <a:path w="613" h="565" extrusionOk="0">
                  <a:moveTo>
                    <a:pt x="213" y="1"/>
                  </a:moveTo>
                  <a:cubicBezTo>
                    <a:pt x="154" y="1"/>
                    <a:pt x="111" y="25"/>
                    <a:pt x="85" y="46"/>
                  </a:cubicBezTo>
                  <a:cubicBezTo>
                    <a:pt x="17" y="101"/>
                    <a:pt x="0" y="188"/>
                    <a:pt x="17" y="268"/>
                  </a:cubicBezTo>
                  <a:cubicBezTo>
                    <a:pt x="15" y="317"/>
                    <a:pt x="26" y="369"/>
                    <a:pt x="53" y="415"/>
                  </a:cubicBezTo>
                  <a:cubicBezTo>
                    <a:pt x="103" y="503"/>
                    <a:pt x="203" y="556"/>
                    <a:pt x="305" y="556"/>
                  </a:cubicBezTo>
                  <a:cubicBezTo>
                    <a:pt x="307" y="556"/>
                    <a:pt x="309" y="556"/>
                    <a:pt x="311" y="556"/>
                  </a:cubicBezTo>
                  <a:cubicBezTo>
                    <a:pt x="332" y="562"/>
                    <a:pt x="353" y="565"/>
                    <a:pt x="374" y="565"/>
                  </a:cubicBezTo>
                  <a:cubicBezTo>
                    <a:pt x="406" y="565"/>
                    <a:pt x="436" y="558"/>
                    <a:pt x="464" y="546"/>
                  </a:cubicBezTo>
                  <a:cubicBezTo>
                    <a:pt x="480" y="539"/>
                    <a:pt x="494" y="531"/>
                    <a:pt x="506" y="521"/>
                  </a:cubicBezTo>
                  <a:cubicBezTo>
                    <a:pt x="590" y="456"/>
                    <a:pt x="612" y="335"/>
                    <a:pt x="559" y="232"/>
                  </a:cubicBezTo>
                  <a:cubicBezTo>
                    <a:pt x="535" y="183"/>
                    <a:pt x="499" y="147"/>
                    <a:pt x="465" y="119"/>
                  </a:cubicBezTo>
                  <a:cubicBezTo>
                    <a:pt x="434" y="75"/>
                    <a:pt x="387" y="44"/>
                    <a:pt x="332" y="30"/>
                  </a:cubicBezTo>
                  <a:cubicBezTo>
                    <a:pt x="287" y="9"/>
                    <a:pt x="247" y="1"/>
                    <a:pt x="21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323;p69"/>
            <p:cNvSpPr/>
            <p:nvPr/>
          </p:nvSpPr>
          <p:spPr>
            <a:xfrm>
              <a:off x="6946037" y="3339454"/>
              <a:ext cx="28799" cy="27720"/>
            </a:xfrm>
            <a:custGeom>
              <a:avLst/>
              <a:gdLst/>
              <a:ahLst/>
              <a:cxnLst/>
              <a:rect l="l" t="t" r="r" b="b"/>
              <a:pathLst>
                <a:path w="694" h="668" extrusionOk="0">
                  <a:moveTo>
                    <a:pt x="203" y="1"/>
                  </a:moveTo>
                  <a:cubicBezTo>
                    <a:pt x="150" y="1"/>
                    <a:pt x="102" y="20"/>
                    <a:pt x="65" y="57"/>
                  </a:cubicBezTo>
                  <a:cubicBezTo>
                    <a:pt x="9" y="115"/>
                    <a:pt x="0" y="204"/>
                    <a:pt x="37" y="282"/>
                  </a:cubicBezTo>
                  <a:cubicBezTo>
                    <a:pt x="63" y="333"/>
                    <a:pt x="101" y="366"/>
                    <a:pt x="130" y="391"/>
                  </a:cubicBezTo>
                  <a:lnTo>
                    <a:pt x="177" y="432"/>
                  </a:lnTo>
                  <a:lnTo>
                    <a:pt x="182" y="440"/>
                  </a:lnTo>
                  <a:cubicBezTo>
                    <a:pt x="203" y="482"/>
                    <a:pt x="237" y="538"/>
                    <a:pt x="292" y="581"/>
                  </a:cubicBezTo>
                  <a:cubicBezTo>
                    <a:pt x="350" y="649"/>
                    <a:pt x="411" y="667"/>
                    <a:pt x="457" y="667"/>
                  </a:cubicBezTo>
                  <a:cubicBezTo>
                    <a:pt x="464" y="667"/>
                    <a:pt x="470" y="667"/>
                    <a:pt x="476" y="666"/>
                  </a:cubicBezTo>
                  <a:cubicBezTo>
                    <a:pt x="496" y="663"/>
                    <a:pt x="512" y="659"/>
                    <a:pt x="529" y="652"/>
                  </a:cubicBezTo>
                  <a:cubicBezTo>
                    <a:pt x="568" y="633"/>
                    <a:pt x="601" y="602"/>
                    <a:pt x="625" y="565"/>
                  </a:cubicBezTo>
                  <a:cubicBezTo>
                    <a:pt x="681" y="499"/>
                    <a:pt x="694" y="399"/>
                    <a:pt x="657" y="310"/>
                  </a:cubicBezTo>
                  <a:cubicBezTo>
                    <a:pt x="630" y="247"/>
                    <a:pt x="586" y="200"/>
                    <a:pt x="549" y="164"/>
                  </a:cubicBezTo>
                  <a:cubicBezTo>
                    <a:pt x="519" y="132"/>
                    <a:pt x="476" y="90"/>
                    <a:pt x="414" y="66"/>
                  </a:cubicBezTo>
                  <a:cubicBezTo>
                    <a:pt x="400" y="61"/>
                    <a:pt x="385" y="57"/>
                    <a:pt x="370" y="55"/>
                  </a:cubicBezTo>
                  <a:cubicBezTo>
                    <a:pt x="357" y="48"/>
                    <a:pt x="341" y="40"/>
                    <a:pt x="327" y="31"/>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324;p69"/>
            <p:cNvSpPr/>
            <p:nvPr/>
          </p:nvSpPr>
          <p:spPr>
            <a:xfrm>
              <a:off x="7054470" y="4298378"/>
              <a:ext cx="28841" cy="27679"/>
            </a:xfrm>
            <a:custGeom>
              <a:avLst/>
              <a:gdLst/>
              <a:ahLst/>
              <a:cxnLst/>
              <a:rect l="l" t="t" r="r" b="b"/>
              <a:pathLst>
                <a:path w="695" h="667" extrusionOk="0">
                  <a:moveTo>
                    <a:pt x="203" y="1"/>
                  </a:moveTo>
                  <a:cubicBezTo>
                    <a:pt x="150" y="1"/>
                    <a:pt x="103" y="19"/>
                    <a:pt x="67" y="57"/>
                  </a:cubicBezTo>
                  <a:cubicBezTo>
                    <a:pt x="11" y="114"/>
                    <a:pt x="1" y="205"/>
                    <a:pt x="38" y="282"/>
                  </a:cubicBezTo>
                  <a:cubicBezTo>
                    <a:pt x="63" y="334"/>
                    <a:pt x="102" y="367"/>
                    <a:pt x="131" y="391"/>
                  </a:cubicBezTo>
                  <a:lnTo>
                    <a:pt x="178" y="432"/>
                  </a:lnTo>
                  <a:lnTo>
                    <a:pt x="182" y="440"/>
                  </a:lnTo>
                  <a:cubicBezTo>
                    <a:pt x="204" y="481"/>
                    <a:pt x="238" y="538"/>
                    <a:pt x="293" y="581"/>
                  </a:cubicBezTo>
                  <a:cubicBezTo>
                    <a:pt x="351" y="649"/>
                    <a:pt x="411" y="666"/>
                    <a:pt x="457" y="666"/>
                  </a:cubicBezTo>
                  <a:cubicBezTo>
                    <a:pt x="464" y="666"/>
                    <a:pt x="471" y="666"/>
                    <a:pt x="477" y="665"/>
                  </a:cubicBezTo>
                  <a:cubicBezTo>
                    <a:pt x="496" y="663"/>
                    <a:pt x="513" y="659"/>
                    <a:pt x="530" y="651"/>
                  </a:cubicBezTo>
                  <a:cubicBezTo>
                    <a:pt x="569" y="634"/>
                    <a:pt x="603" y="603"/>
                    <a:pt x="625" y="565"/>
                  </a:cubicBezTo>
                  <a:cubicBezTo>
                    <a:pt x="682" y="499"/>
                    <a:pt x="694" y="398"/>
                    <a:pt x="657" y="310"/>
                  </a:cubicBezTo>
                  <a:cubicBezTo>
                    <a:pt x="630" y="247"/>
                    <a:pt x="586" y="201"/>
                    <a:pt x="550" y="165"/>
                  </a:cubicBezTo>
                  <a:cubicBezTo>
                    <a:pt x="519" y="133"/>
                    <a:pt x="477" y="89"/>
                    <a:pt x="415" y="67"/>
                  </a:cubicBezTo>
                  <a:cubicBezTo>
                    <a:pt x="401" y="61"/>
                    <a:pt x="385" y="57"/>
                    <a:pt x="372" y="55"/>
                  </a:cubicBezTo>
                  <a:cubicBezTo>
                    <a:pt x="357" y="47"/>
                    <a:pt x="342" y="40"/>
                    <a:pt x="327" y="32"/>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325;p69"/>
            <p:cNvSpPr/>
            <p:nvPr/>
          </p:nvSpPr>
          <p:spPr>
            <a:xfrm>
              <a:off x="7111031" y="3549888"/>
              <a:ext cx="26766" cy="30874"/>
            </a:xfrm>
            <a:custGeom>
              <a:avLst/>
              <a:gdLst/>
              <a:ahLst/>
              <a:cxnLst/>
              <a:rect l="l" t="t" r="r" b="b"/>
              <a:pathLst>
                <a:path w="645" h="744" extrusionOk="0">
                  <a:moveTo>
                    <a:pt x="247" y="0"/>
                  </a:moveTo>
                  <a:cubicBezTo>
                    <a:pt x="199" y="0"/>
                    <a:pt x="151" y="15"/>
                    <a:pt x="109" y="49"/>
                  </a:cubicBezTo>
                  <a:cubicBezTo>
                    <a:pt x="0" y="138"/>
                    <a:pt x="24" y="287"/>
                    <a:pt x="32" y="344"/>
                  </a:cubicBezTo>
                  <a:cubicBezTo>
                    <a:pt x="40" y="394"/>
                    <a:pt x="51" y="465"/>
                    <a:pt x="93" y="526"/>
                  </a:cubicBezTo>
                  <a:cubicBezTo>
                    <a:pt x="112" y="555"/>
                    <a:pt x="138" y="580"/>
                    <a:pt x="167" y="599"/>
                  </a:cubicBezTo>
                  <a:cubicBezTo>
                    <a:pt x="177" y="615"/>
                    <a:pt x="188" y="632"/>
                    <a:pt x="201" y="648"/>
                  </a:cubicBezTo>
                  <a:cubicBezTo>
                    <a:pt x="252" y="709"/>
                    <a:pt x="324" y="744"/>
                    <a:pt x="396" y="744"/>
                  </a:cubicBezTo>
                  <a:cubicBezTo>
                    <a:pt x="408" y="744"/>
                    <a:pt x="419" y="743"/>
                    <a:pt x="431" y="741"/>
                  </a:cubicBezTo>
                  <a:cubicBezTo>
                    <a:pt x="437" y="740"/>
                    <a:pt x="443" y="739"/>
                    <a:pt x="448" y="739"/>
                  </a:cubicBezTo>
                  <a:cubicBezTo>
                    <a:pt x="589" y="703"/>
                    <a:pt x="644" y="549"/>
                    <a:pt x="627" y="416"/>
                  </a:cubicBezTo>
                  <a:cubicBezTo>
                    <a:pt x="623" y="387"/>
                    <a:pt x="616" y="358"/>
                    <a:pt x="607" y="331"/>
                  </a:cubicBezTo>
                  <a:cubicBezTo>
                    <a:pt x="602" y="282"/>
                    <a:pt x="586" y="236"/>
                    <a:pt x="565" y="197"/>
                  </a:cubicBezTo>
                  <a:cubicBezTo>
                    <a:pt x="529" y="131"/>
                    <a:pt x="477" y="81"/>
                    <a:pt x="418" y="59"/>
                  </a:cubicBezTo>
                  <a:cubicBezTo>
                    <a:pt x="367" y="23"/>
                    <a:pt x="307" y="0"/>
                    <a:pt x="2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326;p69"/>
            <p:cNvSpPr/>
            <p:nvPr/>
          </p:nvSpPr>
          <p:spPr>
            <a:xfrm>
              <a:off x="7074638" y="3632717"/>
              <a:ext cx="23944" cy="24981"/>
            </a:xfrm>
            <a:custGeom>
              <a:avLst/>
              <a:gdLst/>
              <a:ahLst/>
              <a:cxnLst/>
              <a:rect l="l" t="t" r="r" b="b"/>
              <a:pathLst>
                <a:path w="577" h="602" extrusionOk="0">
                  <a:moveTo>
                    <a:pt x="222" y="1"/>
                  </a:moveTo>
                  <a:cubicBezTo>
                    <a:pt x="188" y="1"/>
                    <a:pt x="160" y="9"/>
                    <a:pt x="139" y="19"/>
                  </a:cubicBezTo>
                  <a:cubicBezTo>
                    <a:pt x="58" y="56"/>
                    <a:pt x="21" y="135"/>
                    <a:pt x="17" y="216"/>
                  </a:cubicBezTo>
                  <a:cubicBezTo>
                    <a:pt x="1" y="264"/>
                    <a:pt x="0" y="316"/>
                    <a:pt x="15" y="368"/>
                  </a:cubicBezTo>
                  <a:cubicBezTo>
                    <a:pt x="42" y="468"/>
                    <a:pt x="127" y="545"/>
                    <a:pt x="228" y="569"/>
                  </a:cubicBezTo>
                  <a:cubicBezTo>
                    <a:pt x="265" y="590"/>
                    <a:pt x="306" y="601"/>
                    <a:pt x="346" y="601"/>
                  </a:cubicBezTo>
                  <a:cubicBezTo>
                    <a:pt x="358" y="601"/>
                    <a:pt x="369" y="601"/>
                    <a:pt x="380" y="599"/>
                  </a:cubicBezTo>
                  <a:cubicBezTo>
                    <a:pt x="397" y="597"/>
                    <a:pt x="413" y="590"/>
                    <a:pt x="427" y="584"/>
                  </a:cubicBezTo>
                  <a:cubicBezTo>
                    <a:pt x="525" y="543"/>
                    <a:pt x="576" y="431"/>
                    <a:pt x="551" y="317"/>
                  </a:cubicBezTo>
                  <a:cubicBezTo>
                    <a:pt x="540" y="266"/>
                    <a:pt x="515" y="223"/>
                    <a:pt x="490" y="187"/>
                  </a:cubicBezTo>
                  <a:cubicBezTo>
                    <a:pt x="469" y="136"/>
                    <a:pt x="432" y="94"/>
                    <a:pt x="382" y="67"/>
                  </a:cubicBezTo>
                  <a:cubicBezTo>
                    <a:pt x="322" y="16"/>
                    <a:pt x="267" y="1"/>
                    <a:pt x="22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327;p69"/>
            <p:cNvSpPr/>
            <p:nvPr/>
          </p:nvSpPr>
          <p:spPr>
            <a:xfrm>
              <a:off x="7088124" y="3762521"/>
              <a:ext cx="24940" cy="20375"/>
            </a:xfrm>
            <a:custGeom>
              <a:avLst/>
              <a:gdLst/>
              <a:ahLst/>
              <a:cxnLst/>
              <a:rect l="l" t="t" r="r" b="b"/>
              <a:pathLst>
                <a:path w="601" h="491" extrusionOk="0">
                  <a:moveTo>
                    <a:pt x="218" y="1"/>
                  </a:moveTo>
                  <a:cubicBezTo>
                    <a:pt x="180" y="1"/>
                    <a:pt x="142" y="9"/>
                    <a:pt x="108" y="24"/>
                  </a:cubicBezTo>
                  <a:cubicBezTo>
                    <a:pt x="40" y="56"/>
                    <a:pt x="1" y="117"/>
                    <a:pt x="14" y="174"/>
                  </a:cubicBezTo>
                  <a:cubicBezTo>
                    <a:pt x="22" y="212"/>
                    <a:pt x="50" y="239"/>
                    <a:pt x="69" y="259"/>
                  </a:cubicBezTo>
                  <a:lnTo>
                    <a:pt x="103" y="293"/>
                  </a:lnTo>
                  <a:cubicBezTo>
                    <a:pt x="103" y="295"/>
                    <a:pt x="104" y="298"/>
                    <a:pt x="104" y="300"/>
                  </a:cubicBezTo>
                  <a:cubicBezTo>
                    <a:pt x="112" y="331"/>
                    <a:pt x="127" y="373"/>
                    <a:pt x="167" y="409"/>
                  </a:cubicBezTo>
                  <a:cubicBezTo>
                    <a:pt x="207" y="471"/>
                    <a:pt x="269" y="488"/>
                    <a:pt x="317" y="490"/>
                  </a:cubicBezTo>
                  <a:cubicBezTo>
                    <a:pt x="322" y="491"/>
                    <a:pt x="327" y="491"/>
                    <a:pt x="331" y="491"/>
                  </a:cubicBezTo>
                  <a:cubicBezTo>
                    <a:pt x="344" y="491"/>
                    <a:pt x="358" y="490"/>
                    <a:pt x="371" y="488"/>
                  </a:cubicBezTo>
                  <a:cubicBezTo>
                    <a:pt x="413" y="481"/>
                    <a:pt x="453" y="465"/>
                    <a:pt x="484" y="438"/>
                  </a:cubicBezTo>
                  <a:cubicBezTo>
                    <a:pt x="557" y="400"/>
                    <a:pt x="601" y="335"/>
                    <a:pt x="591" y="269"/>
                  </a:cubicBezTo>
                  <a:cubicBezTo>
                    <a:pt x="584" y="222"/>
                    <a:pt x="556" y="186"/>
                    <a:pt x="532" y="156"/>
                  </a:cubicBezTo>
                  <a:cubicBezTo>
                    <a:pt x="512" y="131"/>
                    <a:pt x="485" y="97"/>
                    <a:pt x="434" y="73"/>
                  </a:cubicBezTo>
                  <a:cubicBezTo>
                    <a:pt x="422" y="68"/>
                    <a:pt x="409" y="64"/>
                    <a:pt x="396" y="61"/>
                  </a:cubicBezTo>
                  <a:cubicBezTo>
                    <a:pt x="386" y="53"/>
                    <a:pt x="375" y="46"/>
                    <a:pt x="362" y="40"/>
                  </a:cubicBezTo>
                  <a:cubicBezTo>
                    <a:pt x="317" y="14"/>
                    <a:pt x="267" y="1"/>
                    <a:pt x="21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328;p69"/>
            <p:cNvSpPr/>
            <p:nvPr/>
          </p:nvSpPr>
          <p:spPr>
            <a:xfrm>
              <a:off x="7055715" y="3848711"/>
              <a:ext cx="29671" cy="28094"/>
            </a:xfrm>
            <a:custGeom>
              <a:avLst/>
              <a:gdLst/>
              <a:ahLst/>
              <a:cxnLst/>
              <a:rect l="l" t="t" r="r" b="b"/>
              <a:pathLst>
                <a:path w="715" h="677" extrusionOk="0">
                  <a:moveTo>
                    <a:pt x="315" y="0"/>
                  </a:moveTo>
                  <a:cubicBezTo>
                    <a:pt x="313" y="0"/>
                    <a:pt x="311" y="0"/>
                    <a:pt x="310" y="0"/>
                  </a:cubicBezTo>
                  <a:cubicBezTo>
                    <a:pt x="289" y="1"/>
                    <a:pt x="271" y="5"/>
                    <a:pt x="253" y="12"/>
                  </a:cubicBezTo>
                  <a:cubicBezTo>
                    <a:pt x="250" y="11"/>
                    <a:pt x="246" y="11"/>
                    <a:pt x="243" y="11"/>
                  </a:cubicBezTo>
                  <a:cubicBezTo>
                    <a:pt x="238" y="10"/>
                    <a:pt x="233" y="10"/>
                    <a:pt x="229" y="10"/>
                  </a:cubicBezTo>
                  <a:cubicBezTo>
                    <a:pt x="154" y="10"/>
                    <a:pt x="84" y="48"/>
                    <a:pt x="50" y="109"/>
                  </a:cubicBezTo>
                  <a:cubicBezTo>
                    <a:pt x="27" y="150"/>
                    <a:pt x="1" y="236"/>
                    <a:pt x="79" y="352"/>
                  </a:cubicBezTo>
                  <a:cubicBezTo>
                    <a:pt x="84" y="361"/>
                    <a:pt x="90" y="369"/>
                    <a:pt x="96" y="378"/>
                  </a:cubicBezTo>
                  <a:cubicBezTo>
                    <a:pt x="101" y="382"/>
                    <a:pt x="104" y="387"/>
                    <a:pt x="107" y="392"/>
                  </a:cubicBezTo>
                  <a:cubicBezTo>
                    <a:pt x="110" y="423"/>
                    <a:pt x="125" y="453"/>
                    <a:pt x="151" y="473"/>
                  </a:cubicBezTo>
                  <a:cubicBezTo>
                    <a:pt x="163" y="493"/>
                    <a:pt x="178" y="509"/>
                    <a:pt x="194" y="525"/>
                  </a:cubicBezTo>
                  <a:cubicBezTo>
                    <a:pt x="230" y="558"/>
                    <a:pt x="274" y="587"/>
                    <a:pt x="320" y="603"/>
                  </a:cubicBezTo>
                  <a:lnTo>
                    <a:pt x="343" y="620"/>
                  </a:lnTo>
                  <a:cubicBezTo>
                    <a:pt x="362" y="635"/>
                    <a:pt x="384" y="643"/>
                    <a:pt x="408" y="644"/>
                  </a:cubicBezTo>
                  <a:cubicBezTo>
                    <a:pt x="426" y="654"/>
                    <a:pt x="447" y="661"/>
                    <a:pt x="466" y="669"/>
                  </a:cubicBezTo>
                  <a:cubicBezTo>
                    <a:pt x="480" y="674"/>
                    <a:pt x="494" y="677"/>
                    <a:pt x="508" y="677"/>
                  </a:cubicBezTo>
                  <a:cubicBezTo>
                    <a:pt x="536" y="677"/>
                    <a:pt x="563" y="667"/>
                    <a:pt x="584" y="650"/>
                  </a:cubicBezTo>
                  <a:cubicBezTo>
                    <a:pt x="600" y="644"/>
                    <a:pt x="615" y="638"/>
                    <a:pt x="626" y="630"/>
                  </a:cubicBezTo>
                  <a:cubicBezTo>
                    <a:pt x="631" y="627"/>
                    <a:pt x="636" y="623"/>
                    <a:pt x="642" y="620"/>
                  </a:cubicBezTo>
                  <a:cubicBezTo>
                    <a:pt x="674" y="593"/>
                    <a:pt x="693" y="554"/>
                    <a:pt x="696" y="513"/>
                  </a:cubicBezTo>
                  <a:cubicBezTo>
                    <a:pt x="696" y="495"/>
                    <a:pt x="694" y="479"/>
                    <a:pt x="691" y="463"/>
                  </a:cubicBezTo>
                  <a:cubicBezTo>
                    <a:pt x="701" y="428"/>
                    <a:pt x="703" y="389"/>
                    <a:pt x="697" y="351"/>
                  </a:cubicBezTo>
                  <a:cubicBezTo>
                    <a:pt x="715" y="270"/>
                    <a:pt x="684" y="183"/>
                    <a:pt x="612" y="118"/>
                  </a:cubicBezTo>
                  <a:cubicBezTo>
                    <a:pt x="559" y="71"/>
                    <a:pt x="496" y="41"/>
                    <a:pt x="431" y="32"/>
                  </a:cubicBezTo>
                  <a:cubicBezTo>
                    <a:pt x="396" y="12"/>
                    <a:pt x="355" y="0"/>
                    <a:pt x="31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329;p69"/>
            <p:cNvSpPr/>
            <p:nvPr/>
          </p:nvSpPr>
          <p:spPr>
            <a:xfrm>
              <a:off x="7098084" y="3809081"/>
              <a:ext cx="31746" cy="27554"/>
            </a:xfrm>
            <a:custGeom>
              <a:avLst/>
              <a:gdLst/>
              <a:ahLst/>
              <a:cxnLst/>
              <a:rect l="l" t="t" r="r" b="b"/>
              <a:pathLst>
                <a:path w="765" h="664" extrusionOk="0">
                  <a:moveTo>
                    <a:pt x="286" y="0"/>
                  </a:moveTo>
                  <a:cubicBezTo>
                    <a:pt x="195" y="0"/>
                    <a:pt x="108" y="37"/>
                    <a:pt x="64" y="124"/>
                  </a:cubicBezTo>
                  <a:cubicBezTo>
                    <a:pt x="1" y="249"/>
                    <a:pt x="82" y="377"/>
                    <a:pt x="113" y="425"/>
                  </a:cubicBezTo>
                  <a:cubicBezTo>
                    <a:pt x="140" y="467"/>
                    <a:pt x="178" y="527"/>
                    <a:pt x="242" y="567"/>
                  </a:cubicBezTo>
                  <a:cubicBezTo>
                    <a:pt x="273" y="585"/>
                    <a:pt x="305" y="598"/>
                    <a:pt x="338" y="603"/>
                  </a:cubicBezTo>
                  <a:cubicBezTo>
                    <a:pt x="353" y="614"/>
                    <a:pt x="371" y="626"/>
                    <a:pt x="389" y="635"/>
                  </a:cubicBezTo>
                  <a:cubicBezTo>
                    <a:pt x="428" y="654"/>
                    <a:pt x="469" y="663"/>
                    <a:pt x="509" y="663"/>
                  </a:cubicBezTo>
                  <a:cubicBezTo>
                    <a:pt x="555" y="663"/>
                    <a:pt x="600" y="651"/>
                    <a:pt x="637" y="627"/>
                  </a:cubicBezTo>
                  <a:cubicBezTo>
                    <a:pt x="642" y="623"/>
                    <a:pt x="647" y="620"/>
                    <a:pt x="651" y="614"/>
                  </a:cubicBezTo>
                  <a:cubicBezTo>
                    <a:pt x="764" y="525"/>
                    <a:pt x="753" y="363"/>
                    <a:pt x="683" y="248"/>
                  </a:cubicBezTo>
                  <a:cubicBezTo>
                    <a:pt x="668" y="224"/>
                    <a:pt x="651" y="199"/>
                    <a:pt x="632" y="177"/>
                  </a:cubicBezTo>
                  <a:cubicBezTo>
                    <a:pt x="608" y="136"/>
                    <a:pt x="575" y="100"/>
                    <a:pt x="539" y="73"/>
                  </a:cubicBezTo>
                  <a:cubicBezTo>
                    <a:pt x="480" y="28"/>
                    <a:pt x="416" y="6"/>
                    <a:pt x="354" y="6"/>
                  </a:cubicBezTo>
                  <a:cubicBezTo>
                    <a:pt x="353" y="6"/>
                    <a:pt x="352" y="6"/>
                    <a:pt x="350" y="6"/>
                  </a:cubicBezTo>
                  <a:cubicBezTo>
                    <a:pt x="329" y="2"/>
                    <a:pt x="307" y="0"/>
                    <a:pt x="286"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330;p69"/>
            <p:cNvSpPr/>
            <p:nvPr/>
          </p:nvSpPr>
          <p:spPr>
            <a:xfrm>
              <a:off x="7118625" y="3669069"/>
              <a:ext cx="26060" cy="22533"/>
            </a:xfrm>
            <a:custGeom>
              <a:avLst/>
              <a:gdLst/>
              <a:ahLst/>
              <a:cxnLst/>
              <a:rect l="l" t="t" r="r" b="b"/>
              <a:pathLst>
                <a:path w="628" h="543" extrusionOk="0">
                  <a:moveTo>
                    <a:pt x="220" y="1"/>
                  </a:moveTo>
                  <a:cubicBezTo>
                    <a:pt x="140" y="1"/>
                    <a:pt x="90" y="39"/>
                    <a:pt x="62" y="69"/>
                  </a:cubicBezTo>
                  <a:cubicBezTo>
                    <a:pt x="3" y="136"/>
                    <a:pt x="1" y="224"/>
                    <a:pt x="29" y="300"/>
                  </a:cubicBezTo>
                  <a:cubicBezTo>
                    <a:pt x="35" y="350"/>
                    <a:pt x="55" y="399"/>
                    <a:pt x="89" y="440"/>
                  </a:cubicBezTo>
                  <a:cubicBezTo>
                    <a:pt x="143" y="505"/>
                    <a:pt x="226" y="542"/>
                    <a:pt x="312" y="542"/>
                  </a:cubicBezTo>
                  <a:cubicBezTo>
                    <a:pt x="330" y="542"/>
                    <a:pt x="348" y="540"/>
                    <a:pt x="366" y="537"/>
                  </a:cubicBezTo>
                  <a:cubicBezTo>
                    <a:pt x="375" y="538"/>
                    <a:pt x="384" y="538"/>
                    <a:pt x="392" y="538"/>
                  </a:cubicBezTo>
                  <a:cubicBezTo>
                    <a:pt x="438" y="538"/>
                    <a:pt x="481" y="526"/>
                    <a:pt x="517" y="502"/>
                  </a:cubicBezTo>
                  <a:cubicBezTo>
                    <a:pt x="531" y="494"/>
                    <a:pt x="544" y="483"/>
                    <a:pt x="554" y="470"/>
                  </a:cubicBezTo>
                  <a:cubicBezTo>
                    <a:pt x="626" y="393"/>
                    <a:pt x="627" y="268"/>
                    <a:pt x="559" y="175"/>
                  </a:cubicBezTo>
                  <a:cubicBezTo>
                    <a:pt x="527" y="132"/>
                    <a:pt x="487" y="101"/>
                    <a:pt x="449" y="79"/>
                  </a:cubicBezTo>
                  <a:cubicBezTo>
                    <a:pt x="410" y="42"/>
                    <a:pt x="358" y="19"/>
                    <a:pt x="303" y="13"/>
                  </a:cubicBezTo>
                  <a:cubicBezTo>
                    <a:pt x="272" y="5"/>
                    <a:pt x="245" y="1"/>
                    <a:pt x="22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331;p69"/>
            <p:cNvSpPr/>
            <p:nvPr/>
          </p:nvSpPr>
          <p:spPr>
            <a:xfrm>
              <a:off x="7114932" y="3728991"/>
              <a:ext cx="29712" cy="28135"/>
            </a:xfrm>
            <a:custGeom>
              <a:avLst/>
              <a:gdLst/>
              <a:ahLst/>
              <a:cxnLst/>
              <a:rect l="l" t="t" r="r" b="b"/>
              <a:pathLst>
                <a:path w="716" h="678" extrusionOk="0">
                  <a:moveTo>
                    <a:pt x="315" y="1"/>
                  </a:moveTo>
                  <a:cubicBezTo>
                    <a:pt x="314" y="1"/>
                    <a:pt x="312" y="1"/>
                    <a:pt x="310" y="1"/>
                  </a:cubicBezTo>
                  <a:cubicBezTo>
                    <a:pt x="289" y="2"/>
                    <a:pt x="271" y="6"/>
                    <a:pt x="253" y="12"/>
                  </a:cubicBezTo>
                  <a:cubicBezTo>
                    <a:pt x="250" y="11"/>
                    <a:pt x="246" y="11"/>
                    <a:pt x="243" y="11"/>
                  </a:cubicBezTo>
                  <a:cubicBezTo>
                    <a:pt x="238" y="11"/>
                    <a:pt x="234" y="11"/>
                    <a:pt x="229" y="11"/>
                  </a:cubicBezTo>
                  <a:cubicBezTo>
                    <a:pt x="154" y="11"/>
                    <a:pt x="84" y="49"/>
                    <a:pt x="50" y="109"/>
                  </a:cubicBezTo>
                  <a:cubicBezTo>
                    <a:pt x="28" y="150"/>
                    <a:pt x="1" y="237"/>
                    <a:pt x="79" y="353"/>
                  </a:cubicBezTo>
                  <a:cubicBezTo>
                    <a:pt x="84" y="361"/>
                    <a:pt x="91" y="370"/>
                    <a:pt x="97" y="379"/>
                  </a:cubicBezTo>
                  <a:cubicBezTo>
                    <a:pt x="101" y="382"/>
                    <a:pt x="104" y="387"/>
                    <a:pt x="107" y="392"/>
                  </a:cubicBezTo>
                  <a:cubicBezTo>
                    <a:pt x="110" y="423"/>
                    <a:pt x="126" y="453"/>
                    <a:pt x="151" y="474"/>
                  </a:cubicBezTo>
                  <a:cubicBezTo>
                    <a:pt x="164" y="493"/>
                    <a:pt x="178" y="510"/>
                    <a:pt x="195" y="525"/>
                  </a:cubicBezTo>
                  <a:cubicBezTo>
                    <a:pt x="231" y="560"/>
                    <a:pt x="274" y="587"/>
                    <a:pt x="320" y="604"/>
                  </a:cubicBezTo>
                  <a:lnTo>
                    <a:pt x="343" y="621"/>
                  </a:lnTo>
                  <a:cubicBezTo>
                    <a:pt x="363" y="637"/>
                    <a:pt x="384" y="644"/>
                    <a:pt x="408" y="645"/>
                  </a:cubicBezTo>
                  <a:cubicBezTo>
                    <a:pt x="427" y="654"/>
                    <a:pt x="446" y="662"/>
                    <a:pt x="467" y="670"/>
                  </a:cubicBezTo>
                  <a:cubicBezTo>
                    <a:pt x="481" y="675"/>
                    <a:pt x="495" y="678"/>
                    <a:pt x="510" y="678"/>
                  </a:cubicBezTo>
                  <a:cubicBezTo>
                    <a:pt x="537" y="678"/>
                    <a:pt x="563" y="668"/>
                    <a:pt x="584" y="650"/>
                  </a:cubicBezTo>
                  <a:cubicBezTo>
                    <a:pt x="601" y="645"/>
                    <a:pt x="615" y="639"/>
                    <a:pt x="626" y="632"/>
                  </a:cubicBezTo>
                  <a:cubicBezTo>
                    <a:pt x="632" y="628"/>
                    <a:pt x="637" y="624"/>
                    <a:pt x="642" y="619"/>
                  </a:cubicBezTo>
                  <a:cubicBezTo>
                    <a:pt x="674" y="593"/>
                    <a:pt x="693" y="555"/>
                    <a:pt x="697" y="514"/>
                  </a:cubicBezTo>
                  <a:cubicBezTo>
                    <a:pt x="697" y="495"/>
                    <a:pt x="694" y="479"/>
                    <a:pt x="691" y="464"/>
                  </a:cubicBezTo>
                  <a:cubicBezTo>
                    <a:pt x="702" y="428"/>
                    <a:pt x="704" y="390"/>
                    <a:pt x="698" y="351"/>
                  </a:cubicBezTo>
                  <a:cubicBezTo>
                    <a:pt x="715" y="272"/>
                    <a:pt x="684" y="184"/>
                    <a:pt x="612" y="118"/>
                  </a:cubicBezTo>
                  <a:cubicBezTo>
                    <a:pt x="559" y="72"/>
                    <a:pt x="497" y="41"/>
                    <a:pt x="432" y="33"/>
                  </a:cubicBezTo>
                  <a:cubicBezTo>
                    <a:pt x="396" y="12"/>
                    <a:pt x="355" y="1"/>
                    <a:pt x="31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332;p69"/>
            <p:cNvSpPr/>
            <p:nvPr/>
          </p:nvSpPr>
          <p:spPr>
            <a:xfrm>
              <a:off x="7037788" y="3795304"/>
              <a:ext cx="25936" cy="29961"/>
            </a:xfrm>
            <a:custGeom>
              <a:avLst/>
              <a:gdLst/>
              <a:ahLst/>
              <a:cxnLst/>
              <a:rect l="l" t="t" r="r" b="b"/>
              <a:pathLst>
                <a:path w="625" h="722" extrusionOk="0">
                  <a:moveTo>
                    <a:pt x="197" y="0"/>
                  </a:moveTo>
                  <a:cubicBezTo>
                    <a:pt x="163" y="0"/>
                    <a:pt x="130" y="9"/>
                    <a:pt x="101" y="28"/>
                  </a:cubicBezTo>
                  <a:cubicBezTo>
                    <a:pt x="34" y="69"/>
                    <a:pt x="1" y="154"/>
                    <a:pt x="17" y="237"/>
                  </a:cubicBezTo>
                  <a:cubicBezTo>
                    <a:pt x="29" y="293"/>
                    <a:pt x="57" y="335"/>
                    <a:pt x="79" y="366"/>
                  </a:cubicBezTo>
                  <a:lnTo>
                    <a:pt x="115" y="418"/>
                  </a:lnTo>
                  <a:cubicBezTo>
                    <a:pt x="116" y="421"/>
                    <a:pt x="116" y="425"/>
                    <a:pt x="117" y="427"/>
                  </a:cubicBezTo>
                  <a:cubicBezTo>
                    <a:pt x="129" y="472"/>
                    <a:pt x="147" y="535"/>
                    <a:pt x="190" y="591"/>
                  </a:cubicBezTo>
                  <a:cubicBezTo>
                    <a:pt x="235" y="683"/>
                    <a:pt x="300" y="713"/>
                    <a:pt x="347" y="719"/>
                  </a:cubicBezTo>
                  <a:cubicBezTo>
                    <a:pt x="356" y="721"/>
                    <a:pt x="365" y="721"/>
                    <a:pt x="374" y="721"/>
                  </a:cubicBezTo>
                  <a:cubicBezTo>
                    <a:pt x="383" y="721"/>
                    <a:pt x="392" y="721"/>
                    <a:pt x="402" y="719"/>
                  </a:cubicBezTo>
                  <a:cubicBezTo>
                    <a:pt x="443" y="711"/>
                    <a:pt x="482" y="690"/>
                    <a:pt x="515" y="659"/>
                  </a:cubicBezTo>
                  <a:cubicBezTo>
                    <a:pt x="587" y="610"/>
                    <a:pt x="624" y="515"/>
                    <a:pt x="610" y="421"/>
                  </a:cubicBezTo>
                  <a:cubicBezTo>
                    <a:pt x="600" y="353"/>
                    <a:pt x="569" y="297"/>
                    <a:pt x="543" y="253"/>
                  </a:cubicBezTo>
                  <a:cubicBezTo>
                    <a:pt x="521" y="215"/>
                    <a:pt x="491" y="162"/>
                    <a:pt x="438" y="124"/>
                  </a:cubicBezTo>
                  <a:cubicBezTo>
                    <a:pt x="424" y="116"/>
                    <a:pt x="412" y="108"/>
                    <a:pt x="398" y="102"/>
                  </a:cubicBezTo>
                  <a:cubicBezTo>
                    <a:pt x="386" y="91"/>
                    <a:pt x="374" y="80"/>
                    <a:pt x="361" y="69"/>
                  </a:cubicBezTo>
                  <a:cubicBezTo>
                    <a:pt x="308" y="24"/>
                    <a:pt x="251" y="0"/>
                    <a:pt x="1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333;p69"/>
            <p:cNvSpPr/>
            <p:nvPr/>
          </p:nvSpPr>
          <p:spPr>
            <a:xfrm>
              <a:off x="6722365" y="3216289"/>
              <a:ext cx="378167" cy="1172346"/>
            </a:xfrm>
            <a:custGeom>
              <a:avLst/>
              <a:gdLst/>
              <a:ahLst/>
              <a:cxnLst/>
              <a:rect l="l" t="t" r="r" b="b"/>
              <a:pathLst>
                <a:path w="9113" h="28251" extrusionOk="0">
                  <a:moveTo>
                    <a:pt x="4541" y="1"/>
                  </a:moveTo>
                  <a:cubicBezTo>
                    <a:pt x="4470" y="1"/>
                    <a:pt x="4425" y="8"/>
                    <a:pt x="4412" y="23"/>
                  </a:cubicBezTo>
                  <a:cubicBezTo>
                    <a:pt x="4412" y="23"/>
                    <a:pt x="560" y="4629"/>
                    <a:pt x="280" y="14174"/>
                  </a:cubicBezTo>
                  <a:cubicBezTo>
                    <a:pt x="0" y="23720"/>
                    <a:pt x="100" y="27034"/>
                    <a:pt x="100" y="27034"/>
                  </a:cubicBezTo>
                  <a:cubicBezTo>
                    <a:pt x="100" y="27034"/>
                    <a:pt x="2866" y="28251"/>
                    <a:pt x="6702" y="28251"/>
                  </a:cubicBezTo>
                  <a:cubicBezTo>
                    <a:pt x="7081" y="28251"/>
                    <a:pt x="7469" y="28239"/>
                    <a:pt x="7867" y="28213"/>
                  </a:cubicBezTo>
                  <a:cubicBezTo>
                    <a:pt x="8251" y="28188"/>
                    <a:pt x="8598" y="28010"/>
                    <a:pt x="8639" y="27628"/>
                  </a:cubicBezTo>
                  <a:cubicBezTo>
                    <a:pt x="9113" y="22971"/>
                    <a:pt x="8645" y="636"/>
                    <a:pt x="8645" y="635"/>
                  </a:cubicBezTo>
                  <a:lnTo>
                    <a:pt x="8645" y="635"/>
                  </a:lnTo>
                  <a:cubicBezTo>
                    <a:pt x="8566" y="652"/>
                    <a:pt x="8502" y="666"/>
                    <a:pt x="8457" y="674"/>
                  </a:cubicBezTo>
                  <a:cubicBezTo>
                    <a:pt x="7934" y="566"/>
                    <a:pt x="5180" y="1"/>
                    <a:pt x="454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334;p69"/>
            <p:cNvSpPr/>
            <p:nvPr/>
          </p:nvSpPr>
          <p:spPr>
            <a:xfrm>
              <a:off x="7124642" y="3216289"/>
              <a:ext cx="406136" cy="1249241"/>
            </a:xfrm>
            <a:custGeom>
              <a:avLst/>
              <a:gdLst/>
              <a:ahLst/>
              <a:cxnLst/>
              <a:rect l="l" t="t" r="r" b="b"/>
              <a:pathLst>
                <a:path w="9787" h="30104" extrusionOk="0">
                  <a:moveTo>
                    <a:pt x="4648" y="1"/>
                  </a:moveTo>
                  <a:cubicBezTo>
                    <a:pt x="3928" y="1"/>
                    <a:pt x="805" y="603"/>
                    <a:pt x="212" y="718"/>
                  </a:cubicBezTo>
                  <a:cubicBezTo>
                    <a:pt x="161" y="707"/>
                    <a:pt x="87" y="693"/>
                    <a:pt x="1" y="673"/>
                  </a:cubicBezTo>
                  <a:lnTo>
                    <a:pt x="1" y="673"/>
                  </a:lnTo>
                  <a:lnTo>
                    <a:pt x="134" y="30102"/>
                  </a:lnTo>
                  <a:lnTo>
                    <a:pt x="212" y="30102"/>
                  </a:lnTo>
                  <a:cubicBezTo>
                    <a:pt x="246" y="30102"/>
                    <a:pt x="278" y="30103"/>
                    <a:pt x="311" y="30103"/>
                  </a:cubicBezTo>
                  <a:lnTo>
                    <a:pt x="311" y="30102"/>
                  </a:lnTo>
                  <a:cubicBezTo>
                    <a:pt x="6599" y="30070"/>
                    <a:pt x="9629" y="28503"/>
                    <a:pt x="9629" y="28503"/>
                  </a:cubicBezTo>
                  <a:cubicBezTo>
                    <a:pt x="9629" y="28503"/>
                    <a:pt x="9787" y="25210"/>
                    <a:pt x="9471" y="15064"/>
                  </a:cubicBezTo>
                  <a:cubicBezTo>
                    <a:pt x="9152" y="4919"/>
                    <a:pt x="4792" y="24"/>
                    <a:pt x="4792" y="24"/>
                  </a:cubicBezTo>
                  <a:cubicBezTo>
                    <a:pt x="4777" y="8"/>
                    <a:pt x="4727" y="1"/>
                    <a:pt x="46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335;p69"/>
            <p:cNvSpPr/>
            <p:nvPr/>
          </p:nvSpPr>
          <p:spPr>
            <a:xfrm>
              <a:off x="7080530" y="3323311"/>
              <a:ext cx="23197" cy="21164"/>
            </a:xfrm>
            <a:custGeom>
              <a:avLst/>
              <a:gdLst/>
              <a:ahLst/>
              <a:cxnLst/>
              <a:rect l="l" t="t" r="r" b="b"/>
              <a:pathLst>
                <a:path w="559" h="510" extrusionOk="0">
                  <a:moveTo>
                    <a:pt x="368" y="1"/>
                  </a:moveTo>
                  <a:cubicBezTo>
                    <a:pt x="305" y="1"/>
                    <a:pt x="241" y="23"/>
                    <a:pt x="188" y="66"/>
                  </a:cubicBezTo>
                  <a:cubicBezTo>
                    <a:pt x="178" y="74"/>
                    <a:pt x="167" y="82"/>
                    <a:pt x="158" y="93"/>
                  </a:cubicBezTo>
                  <a:cubicBezTo>
                    <a:pt x="146" y="98"/>
                    <a:pt x="134" y="104"/>
                    <a:pt x="124" y="111"/>
                  </a:cubicBezTo>
                  <a:cubicBezTo>
                    <a:pt x="76" y="143"/>
                    <a:pt x="55" y="181"/>
                    <a:pt x="39" y="209"/>
                  </a:cubicBezTo>
                  <a:cubicBezTo>
                    <a:pt x="22" y="242"/>
                    <a:pt x="0" y="283"/>
                    <a:pt x="1" y="330"/>
                  </a:cubicBezTo>
                  <a:cubicBezTo>
                    <a:pt x="2" y="395"/>
                    <a:pt x="55" y="454"/>
                    <a:pt x="134" y="479"/>
                  </a:cubicBezTo>
                  <a:cubicBezTo>
                    <a:pt x="168" y="500"/>
                    <a:pt x="212" y="510"/>
                    <a:pt x="254" y="510"/>
                  </a:cubicBezTo>
                  <a:cubicBezTo>
                    <a:pt x="271" y="510"/>
                    <a:pt x="290" y="509"/>
                    <a:pt x="307" y="505"/>
                  </a:cubicBezTo>
                  <a:cubicBezTo>
                    <a:pt x="354" y="495"/>
                    <a:pt x="413" y="469"/>
                    <a:pt x="441" y="401"/>
                  </a:cubicBezTo>
                  <a:cubicBezTo>
                    <a:pt x="475" y="360"/>
                    <a:pt x="483" y="314"/>
                    <a:pt x="487" y="282"/>
                  </a:cubicBezTo>
                  <a:lnTo>
                    <a:pt x="487" y="275"/>
                  </a:lnTo>
                  <a:lnTo>
                    <a:pt x="514" y="237"/>
                  </a:lnTo>
                  <a:cubicBezTo>
                    <a:pt x="531" y="213"/>
                    <a:pt x="553" y="182"/>
                    <a:pt x="555" y="143"/>
                  </a:cubicBezTo>
                  <a:cubicBezTo>
                    <a:pt x="559" y="84"/>
                    <a:pt x="511" y="31"/>
                    <a:pt x="438" y="10"/>
                  </a:cubicBezTo>
                  <a:cubicBezTo>
                    <a:pt x="415" y="4"/>
                    <a:pt x="392" y="1"/>
                    <a:pt x="36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336;p69"/>
            <p:cNvSpPr/>
            <p:nvPr/>
          </p:nvSpPr>
          <p:spPr>
            <a:xfrm>
              <a:off x="7224402" y="3371490"/>
              <a:ext cx="25562" cy="32119"/>
            </a:xfrm>
            <a:custGeom>
              <a:avLst/>
              <a:gdLst/>
              <a:ahLst/>
              <a:cxnLst/>
              <a:rect l="l" t="t" r="r" b="b"/>
              <a:pathLst>
                <a:path w="616" h="774" extrusionOk="0">
                  <a:moveTo>
                    <a:pt x="405" y="0"/>
                  </a:moveTo>
                  <a:cubicBezTo>
                    <a:pt x="361" y="0"/>
                    <a:pt x="315" y="15"/>
                    <a:pt x="276" y="44"/>
                  </a:cubicBezTo>
                  <a:cubicBezTo>
                    <a:pt x="274" y="46"/>
                    <a:pt x="271" y="47"/>
                    <a:pt x="267" y="50"/>
                  </a:cubicBezTo>
                  <a:cubicBezTo>
                    <a:pt x="249" y="54"/>
                    <a:pt x="231" y="61"/>
                    <a:pt x="214" y="71"/>
                  </a:cubicBezTo>
                  <a:cubicBezTo>
                    <a:pt x="178" y="92"/>
                    <a:pt x="148" y="126"/>
                    <a:pt x="129" y="165"/>
                  </a:cubicBezTo>
                  <a:cubicBezTo>
                    <a:pt x="80" y="208"/>
                    <a:pt x="43" y="267"/>
                    <a:pt x="25" y="335"/>
                  </a:cubicBezTo>
                  <a:cubicBezTo>
                    <a:pt x="0" y="430"/>
                    <a:pt x="23" y="520"/>
                    <a:pt x="81" y="576"/>
                  </a:cubicBezTo>
                  <a:cubicBezTo>
                    <a:pt x="97" y="612"/>
                    <a:pt x="121" y="643"/>
                    <a:pt x="148" y="667"/>
                  </a:cubicBezTo>
                  <a:cubicBezTo>
                    <a:pt x="154" y="683"/>
                    <a:pt x="162" y="698"/>
                    <a:pt x="173" y="711"/>
                  </a:cubicBezTo>
                  <a:cubicBezTo>
                    <a:pt x="199" y="745"/>
                    <a:pt x="235" y="766"/>
                    <a:pt x="276" y="771"/>
                  </a:cubicBezTo>
                  <a:cubicBezTo>
                    <a:pt x="281" y="773"/>
                    <a:pt x="288" y="773"/>
                    <a:pt x="295" y="773"/>
                  </a:cubicBezTo>
                  <a:cubicBezTo>
                    <a:pt x="308" y="773"/>
                    <a:pt x="324" y="772"/>
                    <a:pt x="341" y="766"/>
                  </a:cubicBezTo>
                  <a:cubicBezTo>
                    <a:pt x="346" y="767"/>
                    <a:pt x="350" y="767"/>
                    <a:pt x="355" y="767"/>
                  </a:cubicBezTo>
                  <a:cubicBezTo>
                    <a:pt x="392" y="767"/>
                    <a:pt x="427" y="749"/>
                    <a:pt x="449" y="719"/>
                  </a:cubicBezTo>
                  <a:cubicBezTo>
                    <a:pt x="462" y="701"/>
                    <a:pt x="473" y="684"/>
                    <a:pt x="485" y="665"/>
                  </a:cubicBezTo>
                  <a:cubicBezTo>
                    <a:pt x="503" y="652"/>
                    <a:pt x="517" y="633"/>
                    <a:pt x="525" y="610"/>
                  </a:cubicBezTo>
                  <a:lnTo>
                    <a:pt x="534" y="583"/>
                  </a:lnTo>
                  <a:cubicBezTo>
                    <a:pt x="564" y="543"/>
                    <a:pt x="584" y="497"/>
                    <a:pt x="596" y="449"/>
                  </a:cubicBezTo>
                  <a:cubicBezTo>
                    <a:pt x="601" y="427"/>
                    <a:pt x="604" y="405"/>
                    <a:pt x="605" y="382"/>
                  </a:cubicBezTo>
                  <a:cubicBezTo>
                    <a:pt x="615" y="351"/>
                    <a:pt x="612" y="318"/>
                    <a:pt x="599" y="291"/>
                  </a:cubicBezTo>
                  <a:lnTo>
                    <a:pt x="599" y="272"/>
                  </a:lnTo>
                  <a:cubicBezTo>
                    <a:pt x="600" y="262"/>
                    <a:pt x="600" y="251"/>
                    <a:pt x="600" y="240"/>
                  </a:cubicBezTo>
                  <a:cubicBezTo>
                    <a:pt x="602" y="100"/>
                    <a:pt x="533" y="42"/>
                    <a:pt x="491" y="20"/>
                  </a:cubicBezTo>
                  <a:cubicBezTo>
                    <a:pt x="464" y="7"/>
                    <a:pt x="435"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337;p69"/>
            <p:cNvSpPr/>
            <p:nvPr/>
          </p:nvSpPr>
          <p:spPr>
            <a:xfrm>
              <a:off x="7181577" y="3384645"/>
              <a:ext cx="23944" cy="31704"/>
            </a:xfrm>
            <a:custGeom>
              <a:avLst/>
              <a:gdLst/>
              <a:ahLst/>
              <a:cxnLst/>
              <a:rect l="l" t="t" r="r" b="b"/>
              <a:pathLst>
                <a:path w="577" h="764" extrusionOk="0">
                  <a:moveTo>
                    <a:pt x="347" y="0"/>
                  </a:moveTo>
                  <a:cubicBezTo>
                    <a:pt x="275" y="0"/>
                    <a:pt x="204" y="36"/>
                    <a:pt x="149" y="87"/>
                  </a:cubicBezTo>
                  <a:cubicBezTo>
                    <a:pt x="94" y="119"/>
                    <a:pt x="52" y="176"/>
                    <a:pt x="26" y="247"/>
                  </a:cubicBezTo>
                  <a:cubicBezTo>
                    <a:pt x="11" y="289"/>
                    <a:pt x="4" y="337"/>
                    <a:pt x="6" y="386"/>
                  </a:cubicBezTo>
                  <a:cubicBezTo>
                    <a:pt x="2" y="415"/>
                    <a:pt x="0" y="444"/>
                    <a:pt x="0" y="474"/>
                  </a:cubicBezTo>
                  <a:cubicBezTo>
                    <a:pt x="5" y="608"/>
                    <a:pt x="83" y="750"/>
                    <a:pt x="227" y="763"/>
                  </a:cubicBezTo>
                  <a:cubicBezTo>
                    <a:pt x="235" y="762"/>
                    <a:pt x="241" y="762"/>
                    <a:pt x="247" y="762"/>
                  </a:cubicBezTo>
                  <a:cubicBezTo>
                    <a:pt x="330" y="762"/>
                    <a:pt x="412" y="713"/>
                    <a:pt x="458" y="635"/>
                  </a:cubicBezTo>
                  <a:cubicBezTo>
                    <a:pt x="468" y="616"/>
                    <a:pt x="478" y="597"/>
                    <a:pt x="484" y="579"/>
                  </a:cubicBezTo>
                  <a:cubicBezTo>
                    <a:pt x="509" y="557"/>
                    <a:pt x="530" y="528"/>
                    <a:pt x="546" y="496"/>
                  </a:cubicBezTo>
                  <a:cubicBezTo>
                    <a:pt x="577" y="428"/>
                    <a:pt x="577" y="358"/>
                    <a:pt x="577" y="307"/>
                  </a:cubicBezTo>
                  <a:cubicBezTo>
                    <a:pt x="577" y="250"/>
                    <a:pt x="576" y="100"/>
                    <a:pt x="453" y="29"/>
                  </a:cubicBezTo>
                  <a:cubicBezTo>
                    <a:pt x="418" y="9"/>
                    <a:pt x="382" y="0"/>
                    <a:pt x="3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338;p69"/>
            <p:cNvSpPr/>
            <p:nvPr/>
          </p:nvSpPr>
          <p:spPr>
            <a:xfrm>
              <a:off x="7195561" y="3319203"/>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0" y="335"/>
                    <a:pt x="22" y="456"/>
                    <a:pt x="106" y="521"/>
                  </a:cubicBezTo>
                  <a:cubicBezTo>
                    <a:pt x="117" y="531"/>
                    <a:pt x="131" y="539"/>
                    <a:pt x="147" y="546"/>
                  </a:cubicBezTo>
                  <a:cubicBezTo>
                    <a:pt x="175" y="558"/>
                    <a:pt x="205" y="565"/>
                    <a:pt x="237" y="565"/>
                  </a:cubicBezTo>
                  <a:cubicBezTo>
                    <a:pt x="258" y="565"/>
                    <a:pt x="280" y="562"/>
                    <a:pt x="301" y="556"/>
                  </a:cubicBezTo>
                  <a:cubicBezTo>
                    <a:pt x="303" y="556"/>
                    <a:pt x="305" y="556"/>
                    <a:pt x="307" y="556"/>
                  </a:cubicBezTo>
                  <a:cubicBezTo>
                    <a:pt x="409" y="556"/>
                    <a:pt x="508" y="503"/>
                    <a:pt x="559" y="415"/>
                  </a:cubicBezTo>
                  <a:cubicBezTo>
                    <a:pt x="586" y="369"/>
                    <a:pt x="598" y="317"/>
                    <a:pt x="595" y="268"/>
                  </a:cubicBezTo>
                  <a:cubicBezTo>
                    <a:pt x="612" y="188"/>
                    <a:pt x="595" y="101"/>
                    <a:pt x="527" y="46"/>
                  </a:cubicBezTo>
                  <a:cubicBezTo>
                    <a:pt x="501" y="25"/>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339;p69"/>
            <p:cNvSpPr/>
            <p:nvPr/>
          </p:nvSpPr>
          <p:spPr>
            <a:xfrm>
              <a:off x="7277726" y="3339454"/>
              <a:ext cx="28841" cy="27720"/>
            </a:xfrm>
            <a:custGeom>
              <a:avLst/>
              <a:gdLst/>
              <a:ahLst/>
              <a:cxnLst/>
              <a:rect l="l" t="t" r="r" b="b"/>
              <a:pathLst>
                <a:path w="695" h="668" extrusionOk="0">
                  <a:moveTo>
                    <a:pt x="492" y="1"/>
                  </a:moveTo>
                  <a:cubicBezTo>
                    <a:pt x="452" y="1"/>
                    <a:pt x="410" y="11"/>
                    <a:pt x="367" y="31"/>
                  </a:cubicBezTo>
                  <a:cubicBezTo>
                    <a:pt x="353" y="40"/>
                    <a:pt x="337" y="48"/>
                    <a:pt x="324" y="55"/>
                  </a:cubicBezTo>
                  <a:cubicBezTo>
                    <a:pt x="309" y="57"/>
                    <a:pt x="294" y="61"/>
                    <a:pt x="279" y="66"/>
                  </a:cubicBezTo>
                  <a:cubicBezTo>
                    <a:pt x="218" y="90"/>
                    <a:pt x="175" y="132"/>
                    <a:pt x="144" y="164"/>
                  </a:cubicBezTo>
                  <a:cubicBezTo>
                    <a:pt x="108" y="200"/>
                    <a:pt x="64" y="247"/>
                    <a:pt x="37" y="310"/>
                  </a:cubicBezTo>
                  <a:cubicBezTo>
                    <a:pt x="0" y="399"/>
                    <a:pt x="13" y="499"/>
                    <a:pt x="69" y="565"/>
                  </a:cubicBezTo>
                  <a:cubicBezTo>
                    <a:pt x="93" y="602"/>
                    <a:pt x="125" y="633"/>
                    <a:pt x="165" y="652"/>
                  </a:cubicBezTo>
                  <a:cubicBezTo>
                    <a:pt x="182" y="659"/>
                    <a:pt x="198" y="663"/>
                    <a:pt x="218" y="666"/>
                  </a:cubicBezTo>
                  <a:cubicBezTo>
                    <a:pt x="224" y="667"/>
                    <a:pt x="230" y="667"/>
                    <a:pt x="236" y="667"/>
                  </a:cubicBezTo>
                  <a:cubicBezTo>
                    <a:pt x="283" y="667"/>
                    <a:pt x="344" y="649"/>
                    <a:pt x="402" y="581"/>
                  </a:cubicBezTo>
                  <a:cubicBezTo>
                    <a:pt x="458" y="538"/>
                    <a:pt x="491" y="482"/>
                    <a:pt x="512" y="440"/>
                  </a:cubicBezTo>
                  <a:lnTo>
                    <a:pt x="516" y="432"/>
                  </a:lnTo>
                  <a:lnTo>
                    <a:pt x="564" y="391"/>
                  </a:lnTo>
                  <a:cubicBezTo>
                    <a:pt x="593" y="366"/>
                    <a:pt x="631" y="333"/>
                    <a:pt x="657" y="282"/>
                  </a:cubicBezTo>
                  <a:cubicBezTo>
                    <a:pt x="695" y="204"/>
                    <a:pt x="684" y="115"/>
                    <a:pt x="629" y="57"/>
                  </a:cubicBezTo>
                  <a:cubicBezTo>
                    <a:pt x="593" y="20"/>
                    <a:pt x="545" y="1"/>
                    <a:pt x="49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340;p69"/>
            <p:cNvSpPr/>
            <p:nvPr/>
          </p:nvSpPr>
          <p:spPr>
            <a:xfrm>
              <a:off x="7114724" y="3549888"/>
              <a:ext cx="26766" cy="30874"/>
            </a:xfrm>
            <a:custGeom>
              <a:avLst/>
              <a:gdLst/>
              <a:ahLst/>
              <a:cxnLst/>
              <a:rect l="l" t="t" r="r" b="b"/>
              <a:pathLst>
                <a:path w="645" h="744" extrusionOk="0">
                  <a:moveTo>
                    <a:pt x="397" y="0"/>
                  </a:moveTo>
                  <a:cubicBezTo>
                    <a:pt x="337" y="0"/>
                    <a:pt x="277" y="23"/>
                    <a:pt x="225" y="59"/>
                  </a:cubicBezTo>
                  <a:cubicBezTo>
                    <a:pt x="168" y="81"/>
                    <a:pt x="116" y="131"/>
                    <a:pt x="80" y="197"/>
                  </a:cubicBezTo>
                  <a:cubicBezTo>
                    <a:pt x="58" y="236"/>
                    <a:pt x="43" y="282"/>
                    <a:pt x="38" y="331"/>
                  </a:cubicBezTo>
                  <a:cubicBezTo>
                    <a:pt x="29" y="358"/>
                    <a:pt x="22" y="387"/>
                    <a:pt x="18" y="416"/>
                  </a:cubicBezTo>
                  <a:cubicBezTo>
                    <a:pt x="1" y="549"/>
                    <a:pt x="55" y="703"/>
                    <a:pt x="197" y="739"/>
                  </a:cubicBezTo>
                  <a:cubicBezTo>
                    <a:pt x="203" y="739"/>
                    <a:pt x="208" y="740"/>
                    <a:pt x="214" y="741"/>
                  </a:cubicBezTo>
                  <a:cubicBezTo>
                    <a:pt x="226" y="743"/>
                    <a:pt x="237" y="744"/>
                    <a:pt x="249" y="744"/>
                  </a:cubicBezTo>
                  <a:cubicBezTo>
                    <a:pt x="321" y="744"/>
                    <a:pt x="393" y="709"/>
                    <a:pt x="444" y="648"/>
                  </a:cubicBezTo>
                  <a:cubicBezTo>
                    <a:pt x="457" y="632"/>
                    <a:pt x="468" y="615"/>
                    <a:pt x="478" y="599"/>
                  </a:cubicBezTo>
                  <a:cubicBezTo>
                    <a:pt x="507" y="580"/>
                    <a:pt x="533" y="555"/>
                    <a:pt x="552" y="526"/>
                  </a:cubicBezTo>
                  <a:cubicBezTo>
                    <a:pt x="594" y="465"/>
                    <a:pt x="605" y="394"/>
                    <a:pt x="612" y="344"/>
                  </a:cubicBezTo>
                  <a:cubicBezTo>
                    <a:pt x="621" y="287"/>
                    <a:pt x="645" y="138"/>
                    <a:pt x="535" y="49"/>
                  </a:cubicBezTo>
                  <a:cubicBezTo>
                    <a:pt x="493" y="15"/>
                    <a:pt x="445" y="0"/>
                    <a:pt x="3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341;p69"/>
            <p:cNvSpPr/>
            <p:nvPr/>
          </p:nvSpPr>
          <p:spPr>
            <a:xfrm>
              <a:off x="7153939" y="3632717"/>
              <a:ext cx="23944" cy="24981"/>
            </a:xfrm>
            <a:custGeom>
              <a:avLst/>
              <a:gdLst/>
              <a:ahLst/>
              <a:cxnLst/>
              <a:rect l="l" t="t" r="r" b="b"/>
              <a:pathLst>
                <a:path w="577" h="602" extrusionOk="0">
                  <a:moveTo>
                    <a:pt x="355" y="1"/>
                  </a:moveTo>
                  <a:cubicBezTo>
                    <a:pt x="310" y="1"/>
                    <a:pt x="254" y="16"/>
                    <a:pt x="194" y="67"/>
                  </a:cubicBezTo>
                  <a:cubicBezTo>
                    <a:pt x="145" y="94"/>
                    <a:pt x="108" y="136"/>
                    <a:pt x="87" y="187"/>
                  </a:cubicBezTo>
                  <a:cubicBezTo>
                    <a:pt x="62" y="223"/>
                    <a:pt x="37" y="266"/>
                    <a:pt x="25" y="317"/>
                  </a:cubicBezTo>
                  <a:cubicBezTo>
                    <a:pt x="1" y="431"/>
                    <a:pt x="52" y="543"/>
                    <a:pt x="150" y="584"/>
                  </a:cubicBezTo>
                  <a:cubicBezTo>
                    <a:pt x="165" y="590"/>
                    <a:pt x="180" y="597"/>
                    <a:pt x="197" y="599"/>
                  </a:cubicBezTo>
                  <a:cubicBezTo>
                    <a:pt x="208" y="601"/>
                    <a:pt x="219" y="601"/>
                    <a:pt x="231" y="601"/>
                  </a:cubicBezTo>
                  <a:cubicBezTo>
                    <a:pt x="271" y="601"/>
                    <a:pt x="311" y="590"/>
                    <a:pt x="349" y="569"/>
                  </a:cubicBezTo>
                  <a:cubicBezTo>
                    <a:pt x="450" y="545"/>
                    <a:pt x="535" y="468"/>
                    <a:pt x="562" y="368"/>
                  </a:cubicBezTo>
                  <a:cubicBezTo>
                    <a:pt x="577" y="316"/>
                    <a:pt x="576" y="264"/>
                    <a:pt x="560" y="216"/>
                  </a:cubicBezTo>
                  <a:cubicBezTo>
                    <a:pt x="556" y="135"/>
                    <a:pt x="518" y="56"/>
                    <a:pt x="438" y="19"/>
                  </a:cubicBezTo>
                  <a:cubicBezTo>
                    <a:pt x="417" y="9"/>
                    <a:pt x="389" y="1"/>
                    <a:pt x="35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342;p69"/>
            <p:cNvSpPr/>
            <p:nvPr/>
          </p:nvSpPr>
          <p:spPr>
            <a:xfrm>
              <a:off x="7139540" y="3762521"/>
              <a:ext cx="24899" cy="20375"/>
            </a:xfrm>
            <a:custGeom>
              <a:avLst/>
              <a:gdLst/>
              <a:ahLst/>
              <a:cxnLst/>
              <a:rect l="l" t="t" r="r" b="b"/>
              <a:pathLst>
                <a:path w="600" h="491" extrusionOk="0">
                  <a:moveTo>
                    <a:pt x="382" y="1"/>
                  </a:moveTo>
                  <a:cubicBezTo>
                    <a:pt x="333" y="1"/>
                    <a:pt x="283" y="14"/>
                    <a:pt x="237" y="40"/>
                  </a:cubicBezTo>
                  <a:cubicBezTo>
                    <a:pt x="225" y="46"/>
                    <a:pt x="214" y="53"/>
                    <a:pt x="203" y="61"/>
                  </a:cubicBezTo>
                  <a:cubicBezTo>
                    <a:pt x="191" y="64"/>
                    <a:pt x="178" y="68"/>
                    <a:pt x="166" y="73"/>
                  </a:cubicBezTo>
                  <a:cubicBezTo>
                    <a:pt x="115" y="97"/>
                    <a:pt x="88" y="131"/>
                    <a:pt x="67" y="156"/>
                  </a:cubicBezTo>
                  <a:cubicBezTo>
                    <a:pt x="44" y="186"/>
                    <a:pt x="16" y="222"/>
                    <a:pt x="9" y="269"/>
                  </a:cubicBezTo>
                  <a:cubicBezTo>
                    <a:pt x="0" y="335"/>
                    <a:pt x="43" y="400"/>
                    <a:pt x="116" y="438"/>
                  </a:cubicBezTo>
                  <a:cubicBezTo>
                    <a:pt x="146" y="465"/>
                    <a:pt x="187" y="481"/>
                    <a:pt x="229" y="488"/>
                  </a:cubicBezTo>
                  <a:cubicBezTo>
                    <a:pt x="243" y="490"/>
                    <a:pt x="256" y="491"/>
                    <a:pt x="269" y="491"/>
                  </a:cubicBezTo>
                  <a:cubicBezTo>
                    <a:pt x="274" y="491"/>
                    <a:pt x="279" y="491"/>
                    <a:pt x="284" y="490"/>
                  </a:cubicBezTo>
                  <a:cubicBezTo>
                    <a:pt x="331" y="488"/>
                    <a:pt x="393" y="471"/>
                    <a:pt x="433" y="409"/>
                  </a:cubicBezTo>
                  <a:cubicBezTo>
                    <a:pt x="472" y="373"/>
                    <a:pt x="488" y="331"/>
                    <a:pt x="496" y="300"/>
                  </a:cubicBezTo>
                  <a:cubicBezTo>
                    <a:pt x="496" y="298"/>
                    <a:pt x="497" y="295"/>
                    <a:pt x="497" y="293"/>
                  </a:cubicBezTo>
                  <a:lnTo>
                    <a:pt x="531" y="259"/>
                  </a:lnTo>
                  <a:cubicBezTo>
                    <a:pt x="550" y="239"/>
                    <a:pt x="578" y="212"/>
                    <a:pt x="586" y="174"/>
                  </a:cubicBezTo>
                  <a:cubicBezTo>
                    <a:pt x="599" y="117"/>
                    <a:pt x="560" y="56"/>
                    <a:pt x="492" y="24"/>
                  </a:cubicBezTo>
                  <a:cubicBezTo>
                    <a:pt x="458" y="9"/>
                    <a:pt x="420" y="1"/>
                    <a:pt x="38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343;p69"/>
            <p:cNvSpPr/>
            <p:nvPr/>
          </p:nvSpPr>
          <p:spPr>
            <a:xfrm>
              <a:off x="7167177" y="3848711"/>
              <a:ext cx="29671" cy="28094"/>
            </a:xfrm>
            <a:custGeom>
              <a:avLst/>
              <a:gdLst/>
              <a:ahLst/>
              <a:cxnLst/>
              <a:rect l="l" t="t" r="r" b="b"/>
              <a:pathLst>
                <a:path w="715" h="677" extrusionOk="0">
                  <a:moveTo>
                    <a:pt x="401" y="0"/>
                  </a:moveTo>
                  <a:cubicBezTo>
                    <a:pt x="361" y="0"/>
                    <a:pt x="319" y="12"/>
                    <a:pt x="284" y="32"/>
                  </a:cubicBezTo>
                  <a:cubicBezTo>
                    <a:pt x="219" y="41"/>
                    <a:pt x="156" y="71"/>
                    <a:pt x="103" y="118"/>
                  </a:cubicBezTo>
                  <a:cubicBezTo>
                    <a:pt x="31" y="183"/>
                    <a:pt x="0" y="270"/>
                    <a:pt x="18" y="351"/>
                  </a:cubicBezTo>
                  <a:cubicBezTo>
                    <a:pt x="12" y="389"/>
                    <a:pt x="15" y="428"/>
                    <a:pt x="25" y="463"/>
                  </a:cubicBezTo>
                  <a:cubicBezTo>
                    <a:pt x="21" y="479"/>
                    <a:pt x="20" y="495"/>
                    <a:pt x="20" y="513"/>
                  </a:cubicBezTo>
                  <a:cubicBezTo>
                    <a:pt x="22" y="554"/>
                    <a:pt x="41" y="593"/>
                    <a:pt x="73" y="620"/>
                  </a:cubicBezTo>
                  <a:cubicBezTo>
                    <a:pt x="79" y="623"/>
                    <a:pt x="83" y="627"/>
                    <a:pt x="89" y="630"/>
                  </a:cubicBezTo>
                  <a:cubicBezTo>
                    <a:pt x="100" y="638"/>
                    <a:pt x="115" y="644"/>
                    <a:pt x="131" y="650"/>
                  </a:cubicBezTo>
                  <a:cubicBezTo>
                    <a:pt x="153" y="667"/>
                    <a:pt x="180" y="677"/>
                    <a:pt x="207" y="677"/>
                  </a:cubicBezTo>
                  <a:cubicBezTo>
                    <a:pt x="221" y="677"/>
                    <a:pt x="235" y="674"/>
                    <a:pt x="249" y="669"/>
                  </a:cubicBezTo>
                  <a:cubicBezTo>
                    <a:pt x="269" y="661"/>
                    <a:pt x="289" y="654"/>
                    <a:pt x="308" y="644"/>
                  </a:cubicBezTo>
                  <a:cubicBezTo>
                    <a:pt x="331" y="643"/>
                    <a:pt x="353" y="635"/>
                    <a:pt x="372" y="620"/>
                  </a:cubicBezTo>
                  <a:lnTo>
                    <a:pt x="396" y="603"/>
                  </a:lnTo>
                  <a:cubicBezTo>
                    <a:pt x="442" y="587"/>
                    <a:pt x="485" y="558"/>
                    <a:pt x="521" y="525"/>
                  </a:cubicBezTo>
                  <a:cubicBezTo>
                    <a:pt x="537" y="509"/>
                    <a:pt x="552" y="493"/>
                    <a:pt x="564" y="473"/>
                  </a:cubicBezTo>
                  <a:cubicBezTo>
                    <a:pt x="590" y="453"/>
                    <a:pt x="605" y="423"/>
                    <a:pt x="608" y="392"/>
                  </a:cubicBezTo>
                  <a:cubicBezTo>
                    <a:pt x="611" y="387"/>
                    <a:pt x="614" y="382"/>
                    <a:pt x="619" y="378"/>
                  </a:cubicBezTo>
                  <a:cubicBezTo>
                    <a:pt x="625" y="369"/>
                    <a:pt x="631" y="361"/>
                    <a:pt x="636" y="352"/>
                  </a:cubicBezTo>
                  <a:cubicBezTo>
                    <a:pt x="714" y="236"/>
                    <a:pt x="688" y="150"/>
                    <a:pt x="665" y="109"/>
                  </a:cubicBezTo>
                  <a:cubicBezTo>
                    <a:pt x="631" y="48"/>
                    <a:pt x="561" y="10"/>
                    <a:pt x="487" y="10"/>
                  </a:cubicBezTo>
                  <a:cubicBezTo>
                    <a:pt x="483" y="10"/>
                    <a:pt x="478" y="10"/>
                    <a:pt x="473" y="11"/>
                  </a:cubicBezTo>
                  <a:cubicBezTo>
                    <a:pt x="469" y="11"/>
                    <a:pt x="465" y="11"/>
                    <a:pt x="463" y="12"/>
                  </a:cubicBezTo>
                  <a:cubicBezTo>
                    <a:pt x="444" y="5"/>
                    <a:pt x="427" y="1"/>
                    <a:pt x="406" y="0"/>
                  </a:cubicBezTo>
                  <a:cubicBezTo>
                    <a:pt x="405" y="0"/>
                    <a:pt x="403" y="0"/>
                    <a:pt x="401"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344;p69"/>
            <p:cNvSpPr/>
            <p:nvPr/>
          </p:nvSpPr>
          <p:spPr>
            <a:xfrm>
              <a:off x="7122733" y="3809081"/>
              <a:ext cx="31746" cy="27554"/>
            </a:xfrm>
            <a:custGeom>
              <a:avLst/>
              <a:gdLst/>
              <a:ahLst/>
              <a:cxnLst/>
              <a:rect l="l" t="t" r="r" b="b"/>
              <a:pathLst>
                <a:path w="765" h="664" extrusionOk="0">
                  <a:moveTo>
                    <a:pt x="479" y="0"/>
                  </a:moveTo>
                  <a:cubicBezTo>
                    <a:pt x="458" y="0"/>
                    <a:pt x="436" y="2"/>
                    <a:pt x="415" y="6"/>
                  </a:cubicBezTo>
                  <a:cubicBezTo>
                    <a:pt x="413" y="6"/>
                    <a:pt x="412" y="6"/>
                    <a:pt x="410" y="6"/>
                  </a:cubicBezTo>
                  <a:cubicBezTo>
                    <a:pt x="349" y="6"/>
                    <a:pt x="285" y="28"/>
                    <a:pt x="226" y="73"/>
                  </a:cubicBezTo>
                  <a:cubicBezTo>
                    <a:pt x="190" y="100"/>
                    <a:pt x="157" y="136"/>
                    <a:pt x="133" y="177"/>
                  </a:cubicBezTo>
                  <a:cubicBezTo>
                    <a:pt x="114" y="199"/>
                    <a:pt x="97" y="224"/>
                    <a:pt x="82" y="248"/>
                  </a:cubicBezTo>
                  <a:cubicBezTo>
                    <a:pt x="12" y="363"/>
                    <a:pt x="0" y="525"/>
                    <a:pt x="114" y="614"/>
                  </a:cubicBezTo>
                  <a:cubicBezTo>
                    <a:pt x="118" y="620"/>
                    <a:pt x="123" y="623"/>
                    <a:pt x="128" y="627"/>
                  </a:cubicBezTo>
                  <a:cubicBezTo>
                    <a:pt x="165" y="651"/>
                    <a:pt x="210" y="663"/>
                    <a:pt x="256" y="663"/>
                  </a:cubicBezTo>
                  <a:cubicBezTo>
                    <a:pt x="296" y="663"/>
                    <a:pt x="337" y="654"/>
                    <a:pt x="376" y="635"/>
                  </a:cubicBezTo>
                  <a:cubicBezTo>
                    <a:pt x="395" y="626"/>
                    <a:pt x="412" y="614"/>
                    <a:pt x="427" y="603"/>
                  </a:cubicBezTo>
                  <a:cubicBezTo>
                    <a:pt x="460" y="598"/>
                    <a:pt x="493" y="585"/>
                    <a:pt x="524" y="567"/>
                  </a:cubicBezTo>
                  <a:cubicBezTo>
                    <a:pt x="587" y="527"/>
                    <a:pt x="625" y="467"/>
                    <a:pt x="653" y="425"/>
                  </a:cubicBezTo>
                  <a:cubicBezTo>
                    <a:pt x="684" y="377"/>
                    <a:pt x="764" y="249"/>
                    <a:pt x="701" y="124"/>
                  </a:cubicBezTo>
                  <a:cubicBezTo>
                    <a:pt x="657" y="37"/>
                    <a:pt x="570" y="0"/>
                    <a:pt x="4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345;p69"/>
            <p:cNvSpPr/>
            <p:nvPr/>
          </p:nvSpPr>
          <p:spPr>
            <a:xfrm>
              <a:off x="7107877" y="3669069"/>
              <a:ext cx="26060" cy="22533"/>
            </a:xfrm>
            <a:custGeom>
              <a:avLst/>
              <a:gdLst/>
              <a:ahLst/>
              <a:cxnLst/>
              <a:rect l="l" t="t" r="r" b="b"/>
              <a:pathLst>
                <a:path w="628" h="543" extrusionOk="0">
                  <a:moveTo>
                    <a:pt x="408" y="1"/>
                  </a:moveTo>
                  <a:cubicBezTo>
                    <a:pt x="383" y="1"/>
                    <a:pt x="355" y="5"/>
                    <a:pt x="323" y="13"/>
                  </a:cubicBezTo>
                  <a:cubicBezTo>
                    <a:pt x="269" y="19"/>
                    <a:pt x="217" y="42"/>
                    <a:pt x="178" y="79"/>
                  </a:cubicBezTo>
                  <a:cubicBezTo>
                    <a:pt x="140" y="101"/>
                    <a:pt x="100" y="132"/>
                    <a:pt x="69" y="175"/>
                  </a:cubicBezTo>
                  <a:cubicBezTo>
                    <a:pt x="1" y="268"/>
                    <a:pt x="2" y="393"/>
                    <a:pt x="74" y="470"/>
                  </a:cubicBezTo>
                  <a:cubicBezTo>
                    <a:pt x="84" y="483"/>
                    <a:pt x="97" y="494"/>
                    <a:pt x="111" y="502"/>
                  </a:cubicBezTo>
                  <a:cubicBezTo>
                    <a:pt x="147" y="526"/>
                    <a:pt x="191" y="538"/>
                    <a:pt x="236" y="538"/>
                  </a:cubicBezTo>
                  <a:cubicBezTo>
                    <a:pt x="245" y="538"/>
                    <a:pt x="253" y="538"/>
                    <a:pt x="262" y="537"/>
                  </a:cubicBezTo>
                  <a:cubicBezTo>
                    <a:pt x="280" y="540"/>
                    <a:pt x="298" y="542"/>
                    <a:pt x="316" y="542"/>
                  </a:cubicBezTo>
                  <a:cubicBezTo>
                    <a:pt x="402" y="542"/>
                    <a:pt x="484" y="505"/>
                    <a:pt x="539" y="440"/>
                  </a:cubicBezTo>
                  <a:cubicBezTo>
                    <a:pt x="573" y="399"/>
                    <a:pt x="593" y="350"/>
                    <a:pt x="599" y="300"/>
                  </a:cubicBezTo>
                  <a:cubicBezTo>
                    <a:pt x="627" y="224"/>
                    <a:pt x="625" y="136"/>
                    <a:pt x="566" y="69"/>
                  </a:cubicBezTo>
                  <a:cubicBezTo>
                    <a:pt x="538" y="39"/>
                    <a:pt x="488" y="1"/>
                    <a:pt x="40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346;p69"/>
            <p:cNvSpPr/>
            <p:nvPr/>
          </p:nvSpPr>
          <p:spPr>
            <a:xfrm>
              <a:off x="7107877" y="3728991"/>
              <a:ext cx="29712" cy="28135"/>
            </a:xfrm>
            <a:custGeom>
              <a:avLst/>
              <a:gdLst/>
              <a:ahLst/>
              <a:cxnLst/>
              <a:rect l="l" t="t" r="r" b="b"/>
              <a:pathLst>
                <a:path w="716" h="678" extrusionOk="0">
                  <a:moveTo>
                    <a:pt x="401" y="1"/>
                  </a:moveTo>
                  <a:cubicBezTo>
                    <a:pt x="361" y="1"/>
                    <a:pt x="320" y="12"/>
                    <a:pt x="284" y="33"/>
                  </a:cubicBezTo>
                  <a:cubicBezTo>
                    <a:pt x="219" y="41"/>
                    <a:pt x="156" y="72"/>
                    <a:pt x="104" y="118"/>
                  </a:cubicBezTo>
                  <a:cubicBezTo>
                    <a:pt x="32" y="184"/>
                    <a:pt x="1" y="272"/>
                    <a:pt x="18" y="351"/>
                  </a:cubicBezTo>
                  <a:cubicBezTo>
                    <a:pt x="12" y="390"/>
                    <a:pt x="14" y="428"/>
                    <a:pt x="25" y="464"/>
                  </a:cubicBezTo>
                  <a:cubicBezTo>
                    <a:pt x="21" y="479"/>
                    <a:pt x="19" y="495"/>
                    <a:pt x="19" y="514"/>
                  </a:cubicBezTo>
                  <a:cubicBezTo>
                    <a:pt x="22" y="555"/>
                    <a:pt x="42" y="593"/>
                    <a:pt x="74" y="619"/>
                  </a:cubicBezTo>
                  <a:cubicBezTo>
                    <a:pt x="79" y="624"/>
                    <a:pt x="84" y="628"/>
                    <a:pt x="89" y="632"/>
                  </a:cubicBezTo>
                  <a:cubicBezTo>
                    <a:pt x="101" y="639"/>
                    <a:pt x="115" y="645"/>
                    <a:pt x="132" y="650"/>
                  </a:cubicBezTo>
                  <a:cubicBezTo>
                    <a:pt x="153" y="668"/>
                    <a:pt x="179" y="678"/>
                    <a:pt x="206" y="678"/>
                  </a:cubicBezTo>
                  <a:cubicBezTo>
                    <a:pt x="221" y="678"/>
                    <a:pt x="235" y="675"/>
                    <a:pt x="249" y="670"/>
                  </a:cubicBezTo>
                  <a:cubicBezTo>
                    <a:pt x="270" y="662"/>
                    <a:pt x="289" y="654"/>
                    <a:pt x="308" y="645"/>
                  </a:cubicBezTo>
                  <a:cubicBezTo>
                    <a:pt x="332" y="644"/>
                    <a:pt x="353" y="637"/>
                    <a:pt x="373" y="621"/>
                  </a:cubicBezTo>
                  <a:lnTo>
                    <a:pt x="396" y="604"/>
                  </a:lnTo>
                  <a:cubicBezTo>
                    <a:pt x="442" y="587"/>
                    <a:pt x="485" y="560"/>
                    <a:pt x="521" y="525"/>
                  </a:cubicBezTo>
                  <a:cubicBezTo>
                    <a:pt x="538" y="510"/>
                    <a:pt x="552" y="493"/>
                    <a:pt x="565" y="474"/>
                  </a:cubicBezTo>
                  <a:cubicBezTo>
                    <a:pt x="590" y="453"/>
                    <a:pt x="606" y="423"/>
                    <a:pt x="609" y="392"/>
                  </a:cubicBezTo>
                  <a:cubicBezTo>
                    <a:pt x="612" y="387"/>
                    <a:pt x="615" y="382"/>
                    <a:pt x="618" y="379"/>
                  </a:cubicBezTo>
                  <a:cubicBezTo>
                    <a:pt x="625" y="370"/>
                    <a:pt x="632" y="361"/>
                    <a:pt x="637" y="353"/>
                  </a:cubicBezTo>
                  <a:cubicBezTo>
                    <a:pt x="715" y="237"/>
                    <a:pt x="688" y="150"/>
                    <a:pt x="666" y="109"/>
                  </a:cubicBezTo>
                  <a:cubicBezTo>
                    <a:pt x="632" y="49"/>
                    <a:pt x="562" y="11"/>
                    <a:pt x="487" y="11"/>
                  </a:cubicBezTo>
                  <a:cubicBezTo>
                    <a:pt x="482" y="11"/>
                    <a:pt x="478" y="11"/>
                    <a:pt x="473" y="11"/>
                  </a:cubicBezTo>
                  <a:cubicBezTo>
                    <a:pt x="470" y="11"/>
                    <a:pt x="466" y="11"/>
                    <a:pt x="463" y="12"/>
                  </a:cubicBezTo>
                  <a:cubicBezTo>
                    <a:pt x="445" y="6"/>
                    <a:pt x="426" y="2"/>
                    <a:pt x="406" y="1"/>
                  </a:cubicBezTo>
                  <a:cubicBezTo>
                    <a:pt x="404" y="1"/>
                    <a:pt x="402" y="1"/>
                    <a:pt x="40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347;p69"/>
            <p:cNvSpPr/>
            <p:nvPr/>
          </p:nvSpPr>
          <p:spPr>
            <a:xfrm>
              <a:off x="7188839" y="3795304"/>
              <a:ext cx="25936" cy="29961"/>
            </a:xfrm>
            <a:custGeom>
              <a:avLst/>
              <a:gdLst/>
              <a:ahLst/>
              <a:cxnLst/>
              <a:rect l="l" t="t" r="r" b="b"/>
              <a:pathLst>
                <a:path w="625" h="722" extrusionOk="0">
                  <a:moveTo>
                    <a:pt x="428" y="0"/>
                  </a:moveTo>
                  <a:cubicBezTo>
                    <a:pt x="374" y="0"/>
                    <a:pt x="317" y="24"/>
                    <a:pt x="263" y="69"/>
                  </a:cubicBezTo>
                  <a:cubicBezTo>
                    <a:pt x="251" y="80"/>
                    <a:pt x="240" y="91"/>
                    <a:pt x="227" y="102"/>
                  </a:cubicBezTo>
                  <a:cubicBezTo>
                    <a:pt x="214" y="108"/>
                    <a:pt x="201" y="116"/>
                    <a:pt x="188" y="124"/>
                  </a:cubicBezTo>
                  <a:cubicBezTo>
                    <a:pt x="134" y="162"/>
                    <a:pt x="104" y="215"/>
                    <a:pt x="82" y="253"/>
                  </a:cubicBezTo>
                  <a:cubicBezTo>
                    <a:pt x="56" y="297"/>
                    <a:pt x="25" y="353"/>
                    <a:pt x="15" y="421"/>
                  </a:cubicBezTo>
                  <a:cubicBezTo>
                    <a:pt x="1" y="515"/>
                    <a:pt x="38" y="610"/>
                    <a:pt x="110" y="659"/>
                  </a:cubicBezTo>
                  <a:cubicBezTo>
                    <a:pt x="142" y="690"/>
                    <a:pt x="181" y="711"/>
                    <a:pt x="224" y="719"/>
                  </a:cubicBezTo>
                  <a:cubicBezTo>
                    <a:pt x="233" y="721"/>
                    <a:pt x="242" y="721"/>
                    <a:pt x="251" y="721"/>
                  </a:cubicBezTo>
                  <a:cubicBezTo>
                    <a:pt x="260" y="721"/>
                    <a:pt x="269" y="721"/>
                    <a:pt x="278" y="719"/>
                  </a:cubicBezTo>
                  <a:cubicBezTo>
                    <a:pt x="325" y="713"/>
                    <a:pt x="390" y="683"/>
                    <a:pt x="436" y="591"/>
                  </a:cubicBezTo>
                  <a:cubicBezTo>
                    <a:pt x="478" y="535"/>
                    <a:pt x="497" y="472"/>
                    <a:pt x="508" y="427"/>
                  </a:cubicBezTo>
                  <a:cubicBezTo>
                    <a:pt x="509" y="425"/>
                    <a:pt x="509" y="421"/>
                    <a:pt x="510" y="418"/>
                  </a:cubicBezTo>
                  <a:lnTo>
                    <a:pt x="546" y="366"/>
                  </a:lnTo>
                  <a:cubicBezTo>
                    <a:pt x="567" y="335"/>
                    <a:pt x="596" y="293"/>
                    <a:pt x="608" y="237"/>
                  </a:cubicBezTo>
                  <a:cubicBezTo>
                    <a:pt x="624" y="154"/>
                    <a:pt x="591" y="69"/>
                    <a:pt x="524" y="28"/>
                  </a:cubicBezTo>
                  <a:cubicBezTo>
                    <a:pt x="494" y="9"/>
                    <a:pt x="462" y="0"/>
                    <a:pt x="42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348;p69"/>
            <p:cNvSpPr/>
            <p:nvPr/>
          </p:nvSpPr>
          <p:spPr>
            <a:xfrm>
              <a:off x="7152030" y="3216289"/>
              <a:ext cx="378250" cy="1172346"/>
            </a:xfrm>
            <a:custGeom>
              <a:avLst/>
              <a:gdLst/>
              <a:ahLst/>
              <a:cxnLst/>
              <a:rect l="l" t="t" r="r" b="b"/>
              <a:pathLst>
                <a:path w="9115" h="28251" extrusionOk="0">
                  <a:moveTo>
                    <a:pt x="4572" y="1"/>
                  </a:moveTo>
                  <a:cubicBezTo>
                    <a:pt x="3934" y="1"/>
                    <a:pt x="1179" y="566"/>
                    <a:pt x="656" y="674"/>
                  </a:cubicBezTo>
                  <a:cubicBezTo>
                    <a:pt x="609" y="666"/>
                    <a:pt x="546" y="652"/>
                    <a:pt x="468" y="635"/>
                  </a:cubicBezTo>
                  <a:lnTo>
                    <a:pt x="468" y="635"/>
                  </a:lnTo>
                  <a:cubicBezTo>
                    <a:pt x="468" y="636"/>
                    <a:pt x="0" y="22971"/>
                    <a:pt x="474" y="27628"/>
                  </a:cubicBezTo>
                  <a:cubicBezTo>
                    <a:pt x="515" y="28010"/>
                    <a:pt x="862" y="28188"/>
                    <a:pt x="1246" y="28213"/>
                  </a:cubicBezTo>
                  <a:cubicBezTo>
                    <a:pt x="1644" y="28239"/>
                    <a:pt x="2032" y="28251"/>
                    <a:pt x="2411" y="28251"/>
                  </a:cubicBezTo>
                  <a:cubicBezTo>
                    <a:pt x="6247" y="28251"/>
                    <a:pt x="9013" y="27034"/>
                    <a:pt x="9013" y="27034"/>
                  </a:cubicBezTo>
                  <a:cubicBezTo>
                    <a:pt x="9013" y="27034"/>
                    <a:pt x="9115" y="23720"/>
                    <a:pt x="8833" y="14174"/>
                  </a:cubicBezTo>
                  <a:cubicBezTo>
                    <a:pt x="8553" y="4629"/>
                    <a:pt x="4701" y="23"/>
                    <a:pt x="4701" y="23"/>
                  </a:cubicBezTo>
                  <a:cubicBezTo>
                    <a:pt x="4688" y="8"/>
                    <a:pt x="4643" y="1"/>
                    <a:pt x="457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349;p69"/>
            <p:cNvSpPr/>
            <p:nvPr/>
          </p:nvSpPr>
          <p:spPr>
            <a:xfrm>
              <a:off x="6992763" y="3500049"/>
              <a:ext cx="264298" cy="204541"/>
            </a:xfrm>
            <a:custGeom>
              <a:avLst/>
              <a:gdLst/>
              <a:ahLst/>
              <a:cxnLst/>
              <a:rect l="l" t="t" r="r" b="b"/>
              <a:pathLst>
                <a:path w="6369" h="4929" extrusionOk="0">
                  <a:moveTo>
                    <a:pt x="3182" y="1"/>
                  </a:moveTo>
                  <a:cubicBezTo>
                    <a:pt x="1482" y="1"/>
                    <a:pt x="269" y="284"/>
                    <a:pt x="269" y="284"/>
                  </a:cubicBezTo>
                  <a:cubicBezTo>
                    <a:pt x="269" y="284"/>
                    <a:pt x="1" y="4929"/>
                    <a:pt x="3092" y="4929"/>
                  </a:cubicBezTo>
                  <a:cubicBezTo>
                    <a:pt x="3122" y="4929"/>
                    <a:pt x="3152" y="4928"/>
                    <a:pt x="3182" y="4927"/>
                  </a:cubicBezTo>
                  <a:cubicBezTo>
                    <a:pt x="6368" y="4837"/>
                    <a:pt x="6004" y="284"/>
                    <a:pt x="6004" y="284"/>
                  </a:cubicBezTo>
                  <a:cubicBezTo>
                    <a:pt x="5002" y="71"/>
                    <a:pt x="403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350;p69"/>
            <p:cNvSpPr/>
            <p:nvPr/>
          </p:nvSpPr>
          <p:spPr>
            <a:xfrm>
              <a:off x="7064969" y="3849915"/>
              <a:ext cx="112500" cy="43282"/>
            </a:xfrm>
            <a:custGeom>
              <a:avLst/>
              <a:gdLst/>
              <a:ahLst/>
              <a:cxnLst/>
              <a:rect l="l" t="t" r="r" b="b"/>
              <a:pathLst>
                <a:path w="2711" h="1043" extrusionOk="0">
                  <a:moveTo>
                    <a:pt x="1355" y="0"/>
                  </a:moveTo>
                  <a:cubicBezTo>
                    <a:pt x="607" y="0"/>
                    <a:pt x="0" y="362"/>
                    <a:pt x="0" y="604"/>
                  </a:cubicBezTo>
                  <a:cubicBezTo>
                    <a:pt x="0" y="846"/>
                    <a:pt x="607" y="1042"/>
                    <a:pt x="1355" y="1042"/>
                  </a:cubicBezTo>
                  <a:cubicBezTo>
                    <a:pt x="2104" y="1042"/>
                    <a:pt x="2711" y="846"/>
                    <a:pt x="2711" y="604"/>
                  </a:cubicBezTo>
                  <a:cubicBezTo>
                    <a:pt x="2711" y="363"/>
                    <a:pt x="210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351;p69"/>
            <p:cNvSpPr/>
            <p:nvPr/>
          </p:nvSpPr>
          <p:spPr>
            <a:xfrm>
              <a:off x="7096880" y="3682099"/>
              <a:ext cx="48552" cy="189478"/>
            </a:xfrm>
            <a:custGeom>
              <a:avLst/>
              <a:gdLst/>
              <a:ahLst/>
              <a:cxnLst/>
              <a:rect l="l" t="t" r="r" b="b"/>
              <a:pathLst>
                <a:path w="1170" h="4566" extrusionOk="0">
                  <a:moveTo>
                    <a:pt x="386" y="0"/>
                  </a:moveTo>
                  <a:cubicBezTo>
                    <a:pt x="261" y="380"/>
                    <a:pt x="184" y="761"/>
                    <a:pt x="127" y="1141"/>
                  </a:cubicBezTo>
                  <a:cubicBezTo>
                    <a:pt x="70" y="1521"/>
                    <a:pt x="36" y="1903"/>
                    <a:pt x="16" y="2283"/>
                  </a:cubicBezTo>
                  <a:cubicBezTo>
                    <a:pt x="9" y="2474"/>
                    <a:pt x="4" y="2662"/>
                    <a:pt x="3" y="2854"/>
                  </a:cubicBezTo>
                  <a:cubicBezTo>
                    <a:pt x="1" y="3045"/>
                    <a:pt x="8" y="3233"/>
                    <a:pt x="32" y="3424"/>
                  </a:cubicBezTo>
                  <a:cubicBezTo>
                    <a:pt x="83" y="3804"/>
                    <a:pt x="169" y="4185"/>
                    <a:pt x="387" y="4566"/>
                  </a:cubicBezTo>
                  <a:lnTo>
                    <a:pt x="783" y="4566"/>
                  </a:lnTo>
                  <a:cubicBezTo>
                    <a:pt x="1003" y="4185"/>
                    <a:pt x="1087" y="3804"/>
                    <a:pt x="1139" y="3424"/>
                  </a:cubicBezTo>
                  <a:cubicBezTo>
                    <a:pt x="1163" y="3233"/>
                    <a:pt x="1170" y="3045"/>
                    <a:pt x="1169" y="2854"/>
                  </a:cubicBezTo>
                  <a:cubicBezTo>
                    <a:pt x="1169" y="2662"/>
                    <a:pt x="1163" y="2474"/>
                    <a:pt x="1154" y="2283"/>
                  </a:cubicBezTo>
                  <a:cubicBezTo>
                    <a:pt x="1137" y="1903"/>
                    <a:pt x="1102" y="1521"/>
                    <a:pt x="1045" y="1141"/>
                  </a:cubicBezTo>
                  <a:cubicBezTo>
                    <a:pt x="987" y="761"/>
                    <a:pt x="911" y="38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352;p69"/>
            <p:cNvSpPr/>
            <p:nvPr/>
          </p:nvSpPr>
          <p:spPr>
            <a:xfrm>
              <a:off x="7075468" y="3533040"/>
              <a:ext cx="97353" cy="114533"/>
            </a:xfrm>
            <a:custGeom>
              <a:avLst/>
              <a:gdLst/>
              <a:ahLst/>
              <a:cxnLst/>
              <a:rect l="l" t="t" r="r" b="b"/>
              <a:pathLst>
                <a:path w="2346" h="2760" extrusionOk="0">
                  <a:moveTo>
                    <a:pt x="1173" y="1"/>
                  </a:moveTo>
                  <a:cubicBezTo>
                    <a:pt x="525" y="1"/>
                    <a:pt x="1" y="618"/>
                    <a:pt x="1" y="1381"/>
                  </a:cubicBezTo>
                  <a:cubicBezTo>
                    <a:pt x="1" y="2142"/>
                    <a:pt x="525" y="2760"/>
                    <a:pt x="1173" y="2760"/>
                  </a:cubicBezTo>
                  <a:cubicBezTo>
                    <a:pt x="1821" y="2760"/>
                    <a:pt x="2345" y="2142"/>
                    <a:pt x="2345" y="1381"/>
                  </a:cubicBezTo>
                  <a:cubicBezTo>
                    <a:pt x="2345" y="618"/>
                    <a:pt x="1821"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353;p69"/>
            <p:cNvSpPr/>
            <p:nvPr/>
          </p:nvSpPr>
          <p:spPr>
            <a:xfrm>
              <a:off x="7086340" y="3545821"/>
              <a:ext cx="75608" cy="88971"/>
            </a:xfrm>
            <a:custGeom>
              <a:avLst/>
              <a:gdLst/>
              <a:ahLst/>
              <a:cxnLst/>
              <a:rect l="l" t="t" r="r" b="b"/>
              <a:pathLst>
                <a:path w="1822" h="2144" extrusionOk="0">
                  <a:moveTo>
                    <a:pt x="911" y="1"/>
                  </a:moveTo>
                  <a:cubicBezTo>
                    <a:pt x="409" y="1"/>
                    <a:pt x="0" y="480"/>
                    <a:pt x="0" y="1073"/>
                  </a:cubicBezTo>
                  <a:cubicBezTo>
                    <a:pt x="0" y="1663"/>
                    <a:pt x="408" y="2143"/>
                    <a:pt x="911" y="2143"/>
                  </a:cubicBezTo>
                  <a:cubicBezTo>
                    <a:pt x="1413" y="2143"/>
                    <a:pt x="1821" y="1665"/>
                    <a:pt x="1821" y="1073"/>
                  </a:cubicBezTo>
                  <a:cubicBezTo>
                    <a:pt x="1821" y="480"/>
                    <a:pt x="1414" y="1"/>
                    <a:pt x="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354;p69"/>
            <p:cNvSpPr/>
            <p:nvPr/>
          </p:nvSpPr>
          <p:spPr>
            <a:xfrm>
              <a:off x="7106259" y="3552751"/>
              <a:ext cx="52245" cy="57391"/>
            </a:xfrm>
            <a:custGeom>
              <a:avLst/>
              <a:gdLst/>
              <a:ahLst/>
              <a:cxnLst/>
              <a:rect l="l" t="t" r="r" b="b"/>
              <a:pathLst>
                <a:path w="1259" h="1383" extrusionOk="0">
                  <a:moveTo>
                    <a:pt x="402" y="1"/>
                  </a:moveTo>
                  <a:lnTo>
                    <a:pt x="402" y="1"/>
                  </a:lnTo>
                  <a:cubicBezTo>
                    <a:pt x="1" y="89"/>
                    <a:pt x="342" y="475"/>
                    <a:pt x="594" y="566"/>
                  </a:cubicBezTo>
                  <a:cubicBezTo>
                    <a:pt x="846" y="654"/>
                    <a:pt x="921" y="1292"/>
                    <a:pt x="980" y="1366"/>
                  </a:cubicBezTo>
                  <a:cubicBezTo>
                    <a:pt x="988" y="1377"/>
                    <a:pt x="1001" y="1383"/>
                    <a:pt x="1015" y="1383"/>
                  </a:cubicBezTo>
                  <a:cubicBezTo>
                    <a:pt x="1101" y="1383"/>
                    <a:pt x="1258" y="1187"/>
                    <a:pt x="1144" y="654"/>
                  </a:cubicBezTo>
                  <a:cubicBezTo>
                    <a:pt x="1010" y="31"/>
                    <a:pt x="402"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355;p69"/>
            <p:cNvSpPr/>
            <p:nvPr/>
          </p:nvSpPr>
          <p:spPr>
            <a:xfrm>
              <a:off x="6997369" y="3493991"/>
              <a:ext cx="250935" cy="23737"/>
            </a:xfrm>
            <a:custGeom>
              <a:avLst/>
              <a:gdLst/>
              <a:ahLst/>
              <a:cxnLst/>
              <a:rect l="l" t="t" r="r" b="b"/>
              <a:pathLst>
                <a:path w="6047" h="572" extrusionOk="0">
                  <a:moveTo>
                    <a:pt x="2823" y="0"/>
                  </a:moveTo>
                  <a:cubicBezTo>
                    <a:pt x="1150" y="0"/>
                    <a:pt x="178" y="277"/>
                    <a:pt x="118" y="295"/>
                  </a:cubicBezTo>
                  <a:cubicBezTo>
                    <a:pt x="43" y="316"/>
                    <a:pt x="1" y="396"/>
                    <a:pt x="23" y="470"/>
                  </a:cubicBezTo>
                  <a:cubicBezTo>
                    <a:pt x="41" y="532"/>
                    <a:pt x="98" y="572"/>
                    <a:pt x="158" y="572"/>
                  </a:cubicBezTo>
                  <a:cubicBezTo>
                    <a:pt x="171" y="572"/>
                    <a:pt x="185" y="570"/>
                    <a:pt x="198" y="564"/>
                  </a:cubicBezTo>
                  <a:cubicBezTo>
                    <a:pt x="212" y="559"/>
                    <a:pt x="1178" y="285"/>
                    <a:pt x="2839" y="285"/>
                  </a:cubicBezTo>
                  <a:cubicBezTo>
                    <a:pt x="3681" y="285"/>
                    <a:pt x="4702" y="355"/>
                    <a:pt x="5868" y="568"/>
                  </a:cubicBezTo>
                  <a:cubicBezTo>
                    <a:pt x="5876" y="569"/>
                    <a:pt x="5885" y="570"/>
                    <a:pt x="5893" y="570"/>
                  </a:cubicBezTo>
                  <a:cubicBezTo>
                    <a:pt x="5960" y="570"/>
                    <a:pt x="6019" y="522"/>
                    <a:pt x="6032" y="454"/>
                  </a:cubicBezTo>
                  <a:cubicBezTo>
                    <a:pt x="6046" y="378"/>
                    <a:pt x="5995" y="305"/>
                    <a:pt x="5918" y="290"/>
                  </a:cubicBezTo>
                  <a:cubicBezTo>
                    <a:pt x="4721" y="73"/>
                    <a:pt x="3680" y="0"/>
                    <a:pt x="2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356;p69"/>
            <p:cNvSpPr/>
            <p:nvPr/>
          </p:nvSpPr>
          <p:spPr>
            <a:xfrm>
              <a:off x="6987493" y="3680812"/>
              <a:ext cx="105902" cy="267783"/>
            </a:xfrm>
            <a:custGeom>
              <a:avLst/>
              <a:gdLst/>
              <a:ahLst/>
              <a:cxnLst/>
              <a:rect l="l" t="t" r="r" b="b"/>
              <a:pathLst>
                <a:path w="2552" h="6453" extrusionOk="0">
                  <a:moveTo>
                    <a:pt x="1232" y="0"/>
                  </a:moveTo>
                  <a:lnTo>
                    <a:pt x="1232" y="0"/>
                  </a:lnTo>
                  <a:cubicBezTo>
                    <a:pt x="1232" y="1"/>
                    <a:pt x="1" y="1795"/>
                    <a:pt x="178" y="3753"/>
                  </a:cubicBezTo>
                  <a:cubicBezTo>
                    <a:pt x="356" y="5711"/>
                    <a:pt x="950" y="6453"/>
                    <a:pt x="950" y="6453"/>
                  </a:cubicBezTo>
                  <a:cubicBezTo>
                    <a:pt x="950" y="6453"/>
                    <a:pt x="2551" y="3960"/>
                    <a:pt x="1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357;p69"/>
            <p:cNvSpPr/>
            <p:nvPr/>
          </p:nvSpPr>
          <p:spPr>
            <a:xfrm>
              <a:off x="6937239" y="3706292"/>
              <a:ext cx="230145" cy="192216"/>
            </a:xfrm>
            <a:custGeom>
              <a:avLst/>
              <a:gdLst/>
              <a:ahLst/>
              <a:cxnLst/>
              <a:rect l="l" t="t" r="r" b="b"/>
              <a:pathLst>
                <a:path w="5546" h="4632" extrusionOk="0">
                  <a:moveTo>
                    <a:pt x="4489" y="1"/>
                  </a:moveTo>
                  <a:cubicBezTo>
                    <a:pt x="4063" y="1"/>
                    <a:pt x="2697" y="996"/>
                    <a:pt x="2697" y="996"/>
                  </a:cubicBezTo>
                  <a:cubicBezTo>
                    <a:pt x="2697" y="996"/>
                    <a:pt x="3271" y="216"/>
                    <a:pt x="2828" y="171"/>
                  </a:cubicBezTo>
                  <a:cubicBezTo>
                    <a:pt x="2821" y="170"/>
                    <a:pt x="2814" y="170"/>
                    <a:pt x="2806" y="170"/>
                  </a:cubicBezTo>
                  <a:cubicBezTo>
                    <a:pt x="2356" y="170"/>
                    <a:pt x="1454" y="1510"/>
                    <a:pt x="1454" y="1510"/>
                  </a:cubicBezTo>
                  <a:lnTo>
                    <a:pt x="40" y="1667"/>
                  </a:lnTo>
                  <a:cubicBezTo>
                    <a:pt x="1" y="3045"/>
                    <a:pt x="172" y="3979"/>
                    <a:pt x="301" y="4632"/>
                  </a:cubicBezTo>
                  <a:cubicBezTo>
                    <a:pt x="1387" y="4242"/>
                    <a:pt x="2474" y="3509"/>
                    <a:pt x="2474" y="3509"/>
                  </a:cubicBezTo>
                  <a:cubicBezTo>
                    <a:pt x="3203" y="3417"/>
                    <a:pt x="5380" y="2693"/>
                    <a:pt x="5334" y="2372"/>
                  </a:cubicBezTo>
                  <a:cubicBezTo>
                    <a:pt x="5316" y="2254"/>
                    <a:pt x="5121" y="2217"/>
                    <a:pt x="4880" y="2217"/>
                  </a:cubicBezTo>
                  <a:cubicBezTo>
                    <a:pt x="4466" y="2217"/>
                    <a:pt x="3918" y="2328"/>
                    <a:pt x="3918" y="2328"/>
                  </a:cubicBezTo>
                  <a:cubicBezTo>
                    <a:pt x="3918" y="2328"/>
                    <a:pt x="5545" y="1872"/>
                    <a:pt x="5478" y="1566"/>
                  </a:cubicBezTo>
                  <a:cubicBezTo>
                    <a:pt x="5464" y="1499"/>
                    <a:pt x="5372" y="1472"/>
                    <a:pt x="5237" y="1472"/>
                  </a:cubicBezTo>
                  <a:cubicBezTo>
                    <a:pt x="4758" y="1472"/>
                    <a:pt x="3740" y="1804"/>
                    <a:pt x="3740" y="1804"/>
                  </a:cubicBezTo>
                  <a:cubicBezTo>
                    <a:pt x="3740" y="1804"/>
                    <a:pt x="5362" y="1146"/>
                    <a:pt x="5317" y="854"/>
                  </a:cubicBezTo>
                  <a:cubicBezTo>
                    <a:pt x="5297" y="754"/>
                    <a:pt x="5207" y="714"/>
                    <a:pt x="5075" y="714"/>
                  </a:cubicBezTo>
                  <a:cubicBezTo>
                    <a:pt x="4559" y="714"/>
                    <a:pt x="3408" y="1328"/>
                    <a:pt x="3408" y="1328"/>
                  </a:cubicBezTo>
                  <a:cubicBezTo>
                    <a:pt x="3408" y="1328"/>
                    <a:pt x="4769" y="379"/>
                    <a:pt x="4602" y="54"/>
                  </a:cubicBezTo>
                  <a:cubicBezTo>
                    <a:pt x="4583" y="17"/>
                    <a:pt x="4544" y="1"/>
                    <a:pt x="4489"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358;p69"/>
            <p:cNvSpPr/>
            <p:nvPr/>
          </p:nvSpPr>
          <p:spPr>
            <a:xfrm>
              <a:off x="6592271" y="3352152"/>
              <a:ext cx="446389" cy="596900"/>
            </a:xfrm>
            <a:custGeom>
              <a:avLst/>
              <a:gdLst/>
              <a:ahLst/>
              <a:cxnLst/>
              <a:rect l="l" t="t" r="r" b="b"/>
              <a:pathLst>
                <a:path w="10757" h="14384" extrusionOk="0">
                  <a:moveTo>
                    <a:pt x="6172" y="1"/>
                  </a:moveTo>
                  <a:cubicBezTo>
                    <a:pt x="6172" y="1"/>
                    <a:pt x="0" y="8021"/>
                    <a:pt x="2880" y="11882"/>
                  </a:cubicBezTo>
                  <a:cubicBezTo>
                    <a:pt x="4591" y="14174"/>
                    <a:pt x="8582" y="14383"/>
                    <a:pt x="9980" y="14383"/>
                  </a:cubicBezTo>
                  <a:cubicBezTo>
                    <a:pt x="10291" y="14383"/>
                    <a:pt x="10474" y="14373"/>
                    <a:pt x="10474" y="14373"/>
                  </a:cubicBezTo>
                  <a:cubicBezTo>
                    <a:pt x="10474" y="14373"/>
                    <a:pt x="9879" y="13631"/>
                    <a:pt x="9702" y="11673"/>
                  </a:cubicBezTo>
                  <a:cubicBezTo>
                    <a:pt x="9525" y="9715"/>
                    <a:pt x="10756" y="7920"/>
                    <a:pt x="10756" y="7920"/>
                  </a:cubicBezTo>
                  <a:cubicBezTo>
                    <a:pt x="10756" y="7920"/>
                    <a:pt x="9064" y="7297"/>
                    <a:pt x="7017" y="7253"/>
                  </a:cubicBezTo>
                  <a:lnTo>
                    <a:pt x="6172" y="1"/>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359;p69"/>
            <p:cNvSpPr/>
            <p:nvPr/>
          </p:nvSpPr>
          <p:spPr>
            <a:xfrm>
              <a:off x="6798513" y="3649399"/>
              <a:ext cx="240146" cy="31455"/>
            </a:xfrm>
            <a:custGeom>
              <a:avLst/>
              <a:gdLst/>
              <a:ahLst/>
              <a:cxnLst/>
              <a:rect l="l" t="t" r="r" b="b"/>
              <a:pathLst>
                <a:path w="5787" h="758" extrusionOk="0">
                  <a:moveTo>
                    <a:pt x="1" y="1"/>
                  </a:moveTo>
                  <a:lnTo>
                    <a:pt x="5786" y="757"/>
                  </a:lnTo>
                  <a:cubicBezTo>
                    <a:pt x="5786" y="757"/>
                    <a:pt x="298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360;p69"/>
            <p:cNvSpPr/>
            <p:nvPr/>
          </p:nvSpPr>
          <p:spPr>
            <a:xfrm>
              <a:off x="6710580" y="3844479"/>
              <a:ext cx="315091" cy="106690"/>
            </a:xfrm>
            <a:custGeom>
              <a:avLst/>
              <a:gdLst/>
              <a:ahLst/>
              <a:cxnLst/>
              <a:rect l="l" t="t" r="r" b="b"/>
              <a:pathLst>
                <a:path w="7593" h="2571" extrusionOk="0">
                  <a:moveTo>
                    <a:pt x="56" y="0"/>
                  </a:moveTo>
                  <a:lnTo>
                    <a:pt x="1" y="34"/>
                  </a:lnTo>
                  <a:cubicBezTo>
                    <a:pt x="363" y="637"/>
                    <a:pt x="955" y="1050"/>
                    <a:pt x="1565" y="1364"/>
                  </a:cubicBezTo>
                  <a:cubicBezTo>
                    <a:pt x="2183" y="1675"/>
                    <a:pt x="2843" y="1889"/>
                    <a:pt x="3510" y="2059"/>
                  </a:cubicBezTo>
                  <a:cubicBezTo>
                    <a:pt x="4176" y="2231"/>
                    <a:pt x="4856" y="2345"/>
                    <a:pt x="5537" y="2432"/>
                  </a:cubicBezTo>
                  <a:cubicBezTo>
                    <a:pt x="6218" y="2514"/>
                    <a:pt x="6904" y="2565"/>
                    <a:pt x="7592" y="2571"/>
                  </a:cubicBezTo>
                  <a:lnTo>
                    <a:pt x="7590" y="2508"/>
                  </a:lnTo>
                  <a:cubicBezTo>
                    <a:pt x="6909" y="2469"/>
                    <a:pt x="6228" y="2398"/>
                    <a:pt x="5552" y="2306"/>
                  </a:cubicBezTo>
                  <a:cubicBezTo>
                    <a:pt x="4876" y="2214"/>
                    <a:pt x="4203" y="2090"/>
                    <a:pt x="3541" y="1927"/>
                  </a:cubicBezTo>
                  <a:cubicBezTo>
                    <a:pt x="2879" y="1765"/>
                    <a:pt x="2229" y="1551"/>
                    <a:pt x="1616" y="1260"/>
                  </a:cubicBezTo>
                  <a:cubicBezTo>
                    <a:pt x="1312" y="1110"/>
                    <a:pt x="1018" y="937"/>
                    <a:pt x="749" y="732"/>
                  </a:cubicBezTo>
                  <a:cubicBezTo>
                    <a:pt x="481" y="529"/>
                    <a:pt x="238" y="287"/>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361;p69"/>
            <p:cNvSpPr/>
            <p:nvPr/>
          </p:nvSpPr>
          <p:spPr>
            <a:xfrm>
              <a:off x="6757016" y="3227535"/>
              <a:ext cx="370241" cy="306252"/>
            </a:xfrm>
            <a:custGeom>
              <a:avLst/>
              <a:gdLst/>
              <a:ahLst/>
              <a:cxnLst/>
              <a:rect l="l" t="t" r="r" b="b"/>
              <a:pathLst>
                <a:path w="8922" h="7380" extrusionOk="0">
                  <a:moveTo>
                    <a:pt x="3740" y="0"/>
                  </a:moveTo>
                  <a:cubicBezTo>
                    <a:pt x="3247" y="0"/>
                    <a:pt x="1804" y="359"/>
                    <a:pt x="0" y="4048"/>
                  </a:cubicBezTo>
                  <a:cubicBezTo>
                    <a:pt x="104" y="4777"/>
                    <a:pt x="3093" y="7318"/>
                    <a:pt x="4516" y="7378"/>
                  </a:cubicBezTo>
                  <a:cubicBezTo>
                    <a:pt x="4526" y="7379"/>
                    <a:pt x="4536" y="7379"/>
                    <a:pt x="4546" y="7379"/>
                  </a:cubicBezTo>
                  <a:cubicBezTo>
                    <a:pt x="5869" y="7379"/>
                    <a:pt x="8922" y="1558"/>
                    <a:pt x="8922" y="1558"/>
                  </a:cubicBezTo>
                  <a:lnTo>
                    <a:pt x="3923" y="21"/>
                  </a:lnTo>
                  <a:cubicBezTo>
                    <a:pt x="3923" y="21"/>
                    <a:pt x="3860" y="0"/>
                    <a:pt x="374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362;p69"/>
            <p:cNvSpPr/>
            <p:nvPr/>
          </p:nvSpPr>
          <p:spPr>
            <a:xfrm>
              <a:off x="6765855" y="3213592"/>
              <a:ext cx="355883" cy="289985"/>
            </a:xfrm>
            <a:custGeom>
              <a:avLst/>
              <a:gdLst/>
              <a:ahLst/>
              <a:cxnLst/>
              <a:rect l="l" t="t" r="r" b="b"/>
              <a:pathLst>
                <a:path w="8576" h="6988" extrusionOk="0">
                  <a:moveTo>
                    <a:pt x="3636" y="1"/>
                  </a:moveTo>
                  <a:cubicBezTo>
                    <a:pt x="3224" y="1"/>
                    <a:pt x="1808" y="296"/>
                    <a:pt x="0" y="3933"/>
                  </a:cubicBezTo>
                  <a:cubicBezTo>
                    <a:pt x="101" y="4624"/>
                    <a:pt x="2959" y="6929"/>
                    <a:pt x="4332" y="6987"/>
                  </a:cubicBezTo>
                  <a:cubicBezTo>
                    <a:pt x="4341" y="6987"/>
                    <a:pt x="4351" y="6988"/>
                    <a:pt x="4360" y="6988"/>
                  </a:cubicBezTo>
                  <a:cubicBezTo>
                    <a:pt x="5633" y="6988"/>
                    <a:pt x="8576" y="1469"/>
                    <a:pt x="8576" y="1469"/>
                  </a:cubicBezTo>
                  <a:lnTo>
                    <a:pt x="3759" y="12"/>
                  </a:lnTo>
                  <a:cubicBezTo>
                    <a:pt x="3759" y="12"/>
                    <a:pt x="3717"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363;p69"/>
            <p:cNvSpPr/>
            <p:nvPr/>
          </p:nvSpPr>
          <p:spPr>
            <a:xfrm>
              <a:off x="6863415" y="3267871"/>
              <a:ext cx="22990" cy="25687"/>
            </a:xfrm>
            <a:custGeom>
              <a:avLst/>
              <a:gdLst/>
              <a:ahLst/>
              <a:cxnLst/>
              <a:rect l="l" t="t" r="r" b="b"/>
              <a:pathLst>
                <a:path w="554" h="619" extrusionOk="0">
                  <a:moveTo>
                    <a:pt x="314" y="0"/>
                  </a:moveTo>
                  <a:cubicBezTo>
                    <a:pt x="263" y="0"/>
                    <a:pt x="198" y="20"/>
                    <a:pt x="133" y="93"/>
                  </a:cubicBezTo>
                  <a:cubicBezTo>
                    <a:pt x="90" y="127"/>
                    <a:pt x="59" y="175"/>
                    <a:pt x="47" y="228"/>
                  </a:cubicBezTo>
                  <a:cubicBezTo>
                    <a:pt x="28" y="268"/>
                    <a:pt x="9" y="315"/>
                    <a:pt x="7" y="368"/>
                  </a:cubicBezTo>
                  <a:cubicBezTo>
                    <a:pt x="0" y="485"/>
                    <a:pt x="70" y="586"/>
                    <a:pt x="173" y="611"/>
                  </a:cubicBezTo>
                  <a:cubicBezTo>
                    <a:pt x="190" y="616"/>
                    <a:pt x="206" y="619"/>
                    <a:pt x="224" y="619"/>
                  </a:cubicBezTo>
                  <a:cubicBezTo>
                    <a:pt x="275" y="619"/>
                    <a:pt x="325" y="600"/>
                    <a:pt x="368" y="565"/>
                  </a:cubicBezTo>
                  <a:cubicBezTo>
                    <a:pt x="464" y="526"/>
                    <a:pt x="535" y="435"/>
                    <a:pt x="546" y="333"/>
                  </a:cubicBezTo>
                  <a:cubicBezTo>
                    <a:pt x="554" y="281"/>
                    <a:pt x="543" y="229"/>
                    <a:pt x="520" y="183"/>
                  </a:cubicBezTo>
                  <a:cubicBezTo>
                    <a:pt x="503" y="103"/>
                    <a:pt x="453" y="31"/>
                    <a:pt x="366" y="7"/>
                  </a:cubicBezTo>
                  <a:cubicBezTo>
                    <a:pt x="351"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364;p69"/>
            <p:cNvSpPr/>
            <p:nvPr/>
          </p:nvSpPr>
          <p:spPr>
            <a:xfrm>
              <a:off x="6947406" y="3313809"/>
              <a:ext cx="25521" cy="32161"/>
            </a:xfrm>
            <a:custGeom>
              <a:avLst/>
              <a:gdLst/>
              <a:ahLst/>
              <a:cxnLst/>
              <a:rect l="l" t="t" r="r" b="b"/>
              <a:pathLst>
                <a:path w="615" h="775" extrusionOk="0">
                  <a:moveTo>
                    <a:pt x="405" y="0"/>
                  </a:moveTo>
                  <a:cubicBezTo>
                    <a:pt x="360" y="0"/>
                    <a:pt x="315" y="15"/>
                    <a:pt x="276" y="43"/>
                  </a:cubicBezTo>
                  <a:cubicBezTo>
                    <a:pt x="273" y="45"/>
                    <a:pt x="271" y="47"/>
                    <a:pt x="267" y="50"/>
                  </a:cubicBezTo>
                  <a:cubicBezTo>
                    <a:pt x="249" y="54"/>
                    <a:pt x="231" y="61"/>
                    <a:pt x="215" y="71"/>
                  </a:cubicBezTo>
                  <a:cubicBezTo>
                    <a:pt x="178" y="92"/>
                    <a:pt x="149" y="126"/>
                    <a:pt x="129" y="166"/>
                  </a:cubicBezTo>
                  <a:cubicBezTo>
                    <a:pt x="81" y="208"/>
                    <a:pt x="42" y="267"/>
                    <a:pt x="25" y="336"/>
                  </a:cubicBezTo>
                  <a:cubicBezTo>
                    <a:pt x="0" y="430"/>
                    <a:pt x="22" y="519"/>
                    <a:pt x="82" y="576"/>
                  </a:cubicBezTo>
                  <a:cubicBezTo>
                    <a:pt x="97" y="612"/>
                    <a:pt x="120" y="643"/>
                    <a:pt x="149" y="667"/>
                  </a:cubicBezTo>
                  <a:cubicBezTo>
                    <a:pt x="154" y="682"/>
                    <a:pt x="161" y="698"/>
                    <a:pt x="171" y="712"/>
                  </a:cubicBezTo>
                  <a:cubicBezTo>
                    <a:pt x="197" y="745"/>
                    <a:pt x="233" y="766"/>
                    <a:pt x="274" y="771"/>
                  </a:cubicBezTo>
                  <a:cubicBezTo>
                    <a:pt x="279" y="774"/>
                    <a:pt x="287" y="774"/>
                    <a:pt x="293" y="774"/>
                  </a:cubicBezTo>
                  <a:cubicBezTo>
                    <a:pt x="307" y="774"/>
                    <a:pt x="323" y="771"/>
                    <a:pt x="339" y="766"/>
                  </a:cubicBezTo>
                  <a:cubicBezTo>
                    <a:pt x="344" y="766"/>
                    <a:pt x="349" y="767"/>
                    <a:pt x="353" y="767"/>
                  </a:cubicBezTo>
                  <a:cubicBezTo>
                    <a:pt x="390" y="767"/>
                    <a:pt x="426" y="749"/>
                    <a:pt x="448" y="718"/>
                  </a:cubicBezTo>
                  <a:cubicBezTo>
                    <a:pt x="462" y="702"/>
                    <a:pt x="473" y="683"/>
                    <a:pt x="485" y="666"/>
                  </a:cubicBezTo>
                  <a:cubicBezTo>
                    <a:pt x="503" y="651"/>
                    <a:pt x="516" y="633"/>
                    <a:pt x="525" y="610"/>
                  </a:cubicBezTo>
                  <a:lnTo>
                    <a:pt x="534" y="583"/>
                  </a:lnTo>
                  <a:cubicBezTo>
                    <a:pt x="563" y="543"/>
                    <a:pt x="583" y="497"/>
                    <a:pt x="596" y="449"/>
                  </a:cubicBezTo>
                  <a:cubicBezTo>
                    <a:pt x="601" y="427"/>
                    <a:pt x="603" y="405"/>
                    <a:pt x="604" y="382"/>
                  </a:cubicBezTo>
                  <a:cubicBezTo>
                    <a:pt x="614" y="352"/>
                    <a:pt x="612" y="318"/>
                    <a:pt x="598" y="291"/>
                  </a:cubicBezTo>
                  <a:lnTo>
                    <a:pt x="598" y="272"/>
                  </a:lnTo>
                  <a:cubicBezTo>
                    <a:pt x="599" y="262"/>
                    <a:pt x="599" y="251"/>
                    <a:pt x="599" y="240"/>
                  </a:cubicBezTo>
                  <a:cubicBezTo>
                    <a:pt x="602" y="100"/>
                    <a:pt x="532" y="42"/>
                    <a:pt x="490" y="20"/>
                  </a:cubicBezTo>
                  <a:cubicBezTo>
                    <a:pt x="463" y="7"/>
                    <a:pt x="434"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365;p69"/>
            <p:cNvSpPr/>
            <p:nvPr/>
          </p:nvSpPr>
          <p:spPr>
            <a:xfrm>
              <a:off x="6869142" y="3343023"/>
              <a:ext cx="23944" cy="31704"/>
            </a:xfrm>
            <a:custGeom>
              <a:avLst/>
              <a:gdLst/>
              <a:ahLst/>
              <a:cxnLst/>
              <a:rect l="l" t="t" r="r" b="b"/>
              <a:pathLst>
                <a:path w="577" h="764" extrusionOk="0">
                  <a:moveTo>
                    <a:pt x="345" y="1"/>
                  </a:moveTo>
                  <a:cubicBezTo>
                    <a:pt x="274" y="1"/>
                    <a:pt x="204" y="36"/>
                    <a:pt x="149" y="88"/>
                  </a:cubicBezTo>
                  <a:cubicBezTo>
                    <a:pt x="94" y="120"/>
                    <a:pt x="52" y="176"/>
                    <a:pt x="26" y="247"/>
                  </a:cubicBezTo>
                  <a:cubicBezTo>
                    <a:pt x="11" y="290"/>
                    <a:pt x="3" y="338"/>
                    <a:pt x="5" y="386"/>
                  </a:cubicBezTo>
                  <a:cubicBezTo>
                    <a:pt x="1" y="416"/>
                    <a:pt x="0" y="444"/>
                    <a:pt x="0" y="474"/>
                  </a:cubicBezTo>
                  <a:cubicBezTo>
                    <a:pt x="4" y="608"/>
                    <a:pt x="83" y="751"/>
                    <a:pt x="227" y="764"/>
                  </a:cubicBezTo>
                  <a:cubicBezTo>
                    <a:pt x="235" y="763"/>
                    <a:pt x="240" y="763"/>
                    <a:pt x="247" y="763"/>
                  </a:cubicBezTo>
                  <a:cubicBezTo>
                    <a:pt x="330" y="763"/>
                    <a:pt x="411" y="714"/>
                    <a:pt x="458" y="635"/>
                  </a:cubicBezTo>
                  <a:cubicBezTo>
                    <a:pt x="468" y="617"/>
                    <a:pt x="477" y="598"/>
                    <a:pt x="484" y="580"/>
                  </a:cubicBezTo>
                  <a:cubicBezTo>
                    <a:pt x="508" y="557"/>
                    <a:pt x="530" y="530"/>
                    <a:pt x="545" y="497"/>
                  </a:cubicBezTo>
                  <a:cubicBezTo>
                    <a:pt x="576" y="429"/>
                    <a:pt x="576" y="360"/>
                    <a:pt x="576" y="308"/>
                  </a:cubicBezTo>
                  <a:cubicBezTo>
                    <a:pt x="576" y="251"/>
                    <a:pt x="574" y="100"/>
                    <a:pt x="453" y="30"/>
                  </a:cubicBezTo>
                  <a:cubicBezTo>
                    <a:pt x="418" y="10"/>
                    <a:pt x="381"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366;p69"/>
            <p:cNvSpPr/>
            <p:nvPr/>
          </p:nvSpPr>
          <p:spPr>
            <a:xfrm>
              <a:off x="6928110" y="3372196"/>
              <a:ext cx="22948" cy="25728"/>
            </a:xfrm>
            <a:custGeom>
              <a:avLst/>
              <a:gdLst/>
              <a:ahLst/>
              <a:cxnLst/>
              <a:rect l="l" t="t" r="r" b="b"/>
              <a:pathLst>
                <a:path w="553" h="620" extrusionOk="0">
                  <a:moveTo>
                    <a:pt x="314" y="1"/>
                  </a:moveTo>
                  <a:cubicBezTo>
                    <a:pt x="263" y="1"/>
                    <a:pt x="198" y="21"/>
                    <a:pt x="133" y="94"/>
                  </a:cubicBezTo>
                  <a:cubicBezTo>
                    <a:pt x="89" y="128"/>
                    <a:pt x="58" y="176"/>
                    <a:pt x="47" y="229"/>
                  </a:cubicBezTo>
                  <a:cubicBezTo>
                    <a:pt x="27" y="269"/>
                    <a:pt x="10" y="315"/>
                    <a:pt x="7" y="369"/>
                  </a:cubicBezTo>
                  <a:cubicBezTo>
                    <a:pt x="0" y="485"/>
                    <a:pt x="69" y="586"/>
                    <a:pt x="172" y="612"/>
                  </a:cubicBezTo>
                  <a:cubicBezTo>
                    <a:pt x="190" y="616"/>
                    <a:pt x="206" y="619"/>
                    <a:pt x="223" y="619"/>
                  </a:cubicBezTo>
                  <a:cubicBezTo>
                    <a:pt x="275" y="619"/>
                    <a:pt x="325" y="601"/>
                    <a:pt x="367" y="566"/>
                  </a:cubicBezTo>
                  <a:cubicBezTo>
                    <a:pt x="464" y="526"/>
                    <a:pt x="535" y="436"/>
                    <a:pt x="547" y="334"/>
                  </a:cubicBezTo>
                  <a:cubicBezTo>
                    <a:pt x="553" y="281"/>
                    <a:pt x="542" y="230"/>
                    <a:pt x="520" y="183"/>
                  </a:cubicBezTo>
                  <a:cubicBezTo>
                    <a:pt x="502" y="104"/>
                    <a:pt x="453" y="32"/>
                    <a:pt x="366" y="8"/>
                  </a:cubicBezTo>
                  <a:cubicBezTo>
                    <a:pt x="352" y="4"/>
                    <a:pt x="334"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367;p69"/>
            <p:cNvSpPr/>
            <p:nvPr/>
          </p:nvSpPr>
          <p:spPr>
            <a:xfrm>
              <a:off x="6869349" y="3398048"/>
              <a:ext cx="23239" cy="21164"/>
            </a:xfrm>
            <a:custGeom>
              <a:avLst/>
              <a:gdLst/>
              <a:ahLst/>
              <a:cxnLst/>
              <a:rect l="l" t="t" r="r" b="b"/>
              <a:pathLst>
                <a:path w="560" h="510" extrusionOk="0">
                  <a:moveTo>
                    <a:pt x="370" y="1"/>
                  </a:moveTo>
                  <a:cubicBezTo>
                    <a:pt x="307" y="1"/>
                    <a:pt x="243" y="23"/>
                    <a:pt x="189" y="65"/>
                  </a:cubicBezTo>
                  <a:cubicBezTo>
                    <a:pt x="179" y="74"/>
                    <a:pt x="168" y="82"/>
                    <a:pt x="159" y="92"/>
                  </a:cubicBezTo>
                  <a:cubicBezTo>
                    <a:pt x="146" y="97"/>
                    <a:pt x="134" y="104"/>
                    <a:pt x="124" y="112"/>
                  </a:cubicBezTo>
                  <a:cubicBezTo>
                    <a:pt x="77" y="143"/>
                    <a:pt x="56" y="182"/>
                    <a:pt x="41" y="209"/>
                  </a:cubicBezTo>
                  <a:cubicBezTo>
                    <a:pt x="22" y="241"/>
                    <a:pt x="0" y="283"/>
                    <a:pt x="1" y="329"/>
                  </a:cubicBezTo>
                  <a:cubicBezTo>
                    <a:pt x="3" y="395"/>
                    <a:pt x="56" y="455"/>
                    <a:pt x="134" y="478"/>
                  </a:cubicBezTo>
                  <a:cubicBezTo>
                    <a:pt x="166" y="499"/>
                    <a:pt x="210" y="509"/>
                    <a:pt x="253" y="509"/>
                  </a:cubicBezTo>
                  <a:cubicBezTo>
                    <a:pt x="271" y="509"/>
                    <a:pt x="289" y="508"/>
                    <a:pt x="308" y="504"/>
                  </a:cubicBezTo>
                  <a:cubicBezTo>
                    <a:pt x="354" y="494"/>
                    <a:pt x="412" y="468"/>
                    <a:pt x="443" y="400"/>
                  </a:cubicBezTo>
                  <a:cubicBezTo>
                    <a:pt x="475" y="359"/>
                    <a:pt x="484" y="314"/>
                    <a:pt x="488" y="282"/>
                  </a:cubicBezTo>
                  <a:lnTo>
                    <a:pt x="488" y="275"/>
                  </a:lnTo>
                  <a:lnTo>
                    <a:pt x="515" y="236"/>
                  </a:lnTo>
                  <a:cubicBezTo>
                    <a:pt x="531" y="214"/>
                    <a:pt x="553" y="183"/>
                    <a:pt x="556" y="143"/>
                  </a:cubicBezTo>
                  <a:cubicBezTo>
                    <a:pt x="560" y="85"/>
                    <a:pt x="512" y="30"/>
                    <a:pt x="438" y="10"/>
                  </a:cubicBezTo>
                  <a:cubicBezTo>
                    <a:pt x="416" y="4"/>
                    <a:pt x="393"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368;p69"/>
            <p:cNvSpPr/>
            <p:nvPr/>
          </p:nvSpPr>
          <p:spPr>
            <a:xfrm>
              <a:off x="6910017" y="3478512"/>
              <a:ext cx="29090" cy="29256"/>
            </a:xfrm>
            <a:custGeom>
              <a:avLst/>
              <a:gdLst/>
              <a:ahLst/>
              <a:cxnLst/>
              <a:rect l="l" t="t" r="r" b="b"/>
              <a:pathLst>
                <a:path w="701" h="705" extrusionOk="0">
                  <a:moveTo>
                    <a:pt x="475" y="0"/>
                  </a:moveTo>
                  <a:cubicBezTo>
                    <a:pt x="459" y="0"/>
                    <a:pt x="442" y="2"/>
                    <a:pt x="425" y="6"/>
                  </a:cubicBezTo>
                  <a:cubicBezTo>
                    <a:pt x="421" y="7"/>
                    <a:pt x="418" y="7"/>
                    <a:pt x="415" y="8"/>
                  </a:cubicBezTo>
                  <a:cubicBezTo>
                    <a:pt x="403" y="6"/>
                    <a:pt x="391" y="5"/>
                    <a:pt x="379" y="5"/>
                  </a:cubicBezTo>
                  <a:cubicBezTo>
                    <a:pt x="372" y="5"/>
                    <a:pt x="365" y="6"/>
                    <a:pt x="358" y="6"/>
                  </a:cubicBezTo>
                  <a:cubicBezTo>
                    <a:pt x="317" y="11"/>
                    <a:pt x="277" y="29"/>
                    <a:pt x="242" y="57"/>
                  </a:cubicBezTo>
                  <a:cubicBezTo>
                    <a:pt x="180" y="75"/>
                    <a:pt x="122" y="115"/>
                    <a:pt x="78" y="171"/>
                  </a:cubicBezTo>
                  <a:cubicBezTo>
                    <a:pt x="18" y="247"/>
                    <a:pt x="0" y="338"/>
                    <a:pt x="31" y="414"/>
                  </a:cubicBezTo>
                  <a:cubicBezTo>
                    <a:pt x="31" y="453"/>
                    <a:pt x="40" y="490"/>
                    <a:pt x="56" y="523"/>
                  </a:cubicBezTo>
                  <a:cubicBezTo>
                    <a:pt x="55" y="541"/>
                    <a:pt x="56" y="557"/>
                    <a:pt x="60" y="574"/>
                  </a:cubicBezTo>
                  <a:cubicBezTo>
                    <a:pt x="70" y="615"/>
                    <a:pt x="95" y="649"/>
                    <a:pt x="129" y="671"/>
                  </a:cubicBezTo>
                  <a:cubicBezTo>
                    <a:pt x="136" y="672"/>
                    <a:pt x="142" y="674"/>
                    <a:pt x="147" y="677"/>
                  </a:cubicBezTo>
                  <a:cubicBezTo>
                    <a:pt x="159" y="682"/>
                    <a:pt x="175" y="687"/>
                    <a:pt x="191" y="688"/>
                  </a:cubicBezTo>
                  <a:cubicBezTo>
                    <a:pt x="210" y="699"/>
                    <a:pt x="232" y="705"/>
                    <a:pt x="253" y="705"/>
                  </a:cubicBezTo>
                  <a:cubicBezTo>
                    <a:pt x="273" y="705"/>
                    <a:pt x="292" y="700"/>
                    <a:pt x="310" y="690"/>
                  </a:cubicBezTo>
                  <a:cubicBezTo>
                    <a:pt x="328" y="680"/>
                    <a:pt x="346" y="668"/>
                    <a:pt x="364" y="656"/>
                  </a:cubicBezTo>
                  <a:cubicBezTo>
                    <a:pt x="386" y="651"/>
                    <a:pt x="407" y="640"/>
                    <a:pt x="423" y="621"/>
                  </a:cubicBezTo>
                  <a:lnTo>
                    <a:pt x="443" y="601"/>
                  </a:lnTo>
                  <a:cubicBezTo>
                    <a:pt x="485" y="577"/>
                    <a:pt x="524" y="543"/>
                    <a:pt x="554" y="505"/>
                  </a:cubicBezTo>
                  <a:cubicBezTo>
                    <a:pt x="566" y="486"/>
                    <a:pt x="580" y="467"/>
                    <a:pt x="588" y="446"/>
                  </a:cubicBezTo>
                  <a:cubicBezTo>
                    <a:pt x="611" y="422"/>
                    <a:pt x="621" y="391"/>
                    <a:pt x="619" y="360"/>
                  </a:cubicBezTo>
                  <a:lnTo>
                    <a:pt x="627" y="345"/>
                  </a:lnTo>
                  <a:cubicBezTo>
                    <a:pt x="632" y="336"/>
                    <a:pt x="637" y="325"/>
                    <a:pt x="641" y="316"/>
                  </a:cubicBezTo>
                  <a:cubicBezTo>
                    <a:pt x="700" y="188"/>
                    <a:pt x="659" y="108"/>
                    <a:pt x="629" y="72"/>
                  </a:cubicBezTo>
                  <a:cubicBezTo>
                    <a:pt x="593" y="26"/>
                    <a:pt x="536"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369;p69"/>
            <p:cNvSpPr/>
            <p:nvPr/>
          </p:nvSpPr>
          <p:spPr>
            <a:xfrm>
              <a:off x="6901884" y="3209318"/>
              <a:ext cx="30293" cy="28924"/>
            </a:xfrm>
            <a:custGeom>
              <a:avLst/>
              <a:gdLst/>
              <a:ahLst/>
              <a:cxnLst/>
              <a:rect l="l" t="t" r="r" b="b"/>
              <a:pathLst>
                <a:path w="730" h="697" extrusionOk="0">
                  <a:moveTo>
                    <a:pt x="457" y="0"/>
                  </a:moveTo>
                  <a:cubicBezTo>
                    <a:pt x="419" y="0"/>
                    <a:pt x="381" y="8"/>
                    <a:pt x="344" y="21"/>
                  </a:cubicBezTo>
                  <a:cubicBezTo>
                    <a:pt x="282" y="28"/>
                    <a:pt x="219" y="62"/>
                    <a:pt x="168" y="118"/>
                  </a:cubicBezTo>
                  <a:cubicBezTo>
                    <a:pt x="137" y="150"/>
                    <a:pt x="109" y="191"/>
                    <a:pt x="92" y="236"/>
                  </a:cubicBezTo>
                  <a:cubicBezTo>
                    <a:pt x="77" y="260"/>
                    <a:pt x="65" y="288"/>
                    <a:pt x="52" y="315"/>
                  </a:cubicBezTo>
                  <a:cubicBezTo>
                    <a:pt x="1" y="438"/>
                    <a:pt x="16" y="600"/>
                    <a:pt x="143" y="671"/>
                  </a:cubicBezTo>
                  <a:cubicBezTo>
                    <a:pt x="148" y="672"/>
                    <a:pt x="153" y="675"/>
                    <a:pt x="159" y="678"/>
                  </a:cubicBezTo>
                  <a:cubicBezTo>
                    <a:pt x="188" y="690"/>
                    <a:pt x="220" y="697"/>
                    <a:pt x="252" y="697"/>
                  </a:cubicBezTo>
                  <a:cubicBezTo>
                    <a:pt x="304" y="697"/>
                    <a:pt x="358" y="680"/>
                    <a:pt x="405" y="647"/>
                  </a:cubicBezTo>
                  <a:cubicBezTo>
                    <a:pt x="421" y="634"/>
                    <a:pt x="437" y="621"/>
                    <a:pt x="451" y="607"/>
                  </a:cubicBezTo>
                  <a:cubicBezTo>
                    <a:pt x="483" y="597"/>
                    <a:pt x="513" y="580"/>
                    <a:pt x="540" y="557"/>
                  </a:cubicBezTo>
                  <a:cubicBezTo>
                    <a:pt x="596" y="507"/>
                    <a:pt x="624" y="444"/>
                    <a:pt x="645" y="396"/>
                  </a:cubicBezTo>
                  <a:cubicBezTo>
                    <a:pt x="668" y="343"/>
                    <a:pt x="729" y="206"/>
                    <a:pt x="645" y="90"/>
                  </a:cubicBezTo>
                  <a:cubicBezTo>
                    <a:pt x="599" y="27"/>
                    <a:pt x="530" y="0"/>
                    <a:pt x="45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370;p69"/>
            <p:cNvSpPr/>
            <p:nvPr/>
          </p:nvSpPr>
          <p:spPr>
            <a:xfrm>
              <a:off x="6849929" y="3447845"/>
              <a:ext cx="30293" cy="28924"/>
            </a:xfrm>
            <a:custGeom>
              <a:avLst/>
              <a:gdLst/>
              <a:ahLst/>
              <a:cxnLst/>
              <a:rect l="l" t="t" r="r" b="b"/>
              <a:pathLst>
                <a:path w="730" h="697" extrusionOk="0">
                  <a:moveTo>
                    <a:pt x="457" y="0"/>
                  </a:moveTo>
                  <a:cubicBezTo>
                    <a:pt x="419" y="0"/>
                    <a:pt x="380" y="7"/>
                    <a:pt x="344" y="20"/>
                  </a:cubicBezTo>
                  <a:cubicBezTo>
                    <a:pt x="282" y="29"/>
                    <a:pt x="219" y="62"/>
                    <a:pt x="167" y="117"/>
                  </a:cubicBezTo>
                  <a:cubicBezTo>
                    <a:pt x="137" y="149"/>
                    <a:pt x="109" y="191"/>
                    <a:pt x="92" y="236"/>
                  </a:cubicBezTo>
                  <a:cubicBezTo>
                    <a:pt x="77" y="261"/>
                    <a:pt x="64" y="287"/>
                    <a:pt x="52" y="314"/>
                  </a:cubicBezTo>
                  <a:cubicBezTo>
                    <a:pt x="1" y="438"/>
                    <a:pt x="16" y="601"/>
                    <a:pt x="143" y="671"/>
                  </a:cubicBezTo>
                  <a:cubicBezTo>
                    <a:pt x="148" y="673"/>
                    <a:pt x="154" y="675"/>
                    <a:pt x="159" y="678"/>
                  </a:cubicBezTo>
                  <a:cubicBezTo>
                    <a:pt x="188" y="690"/>
                    <a:pt x="219" y="697"/>
                    <a:pt x="251" y="697"/>
                  </a:cubicBezTo>
                  <a:cubicBezTo>
                    <a:pt x="304" y="697"/>
                    <a:pt x="358" y="680"/>
                    <a:pt x="405" y="647"/>
                  </a:cubicBezTo>
                  <a:cubicBezTo>
                    <a:pt x="421" y="634"/>
                    <a:pt x="436" y="621"/>
                    <a:pt x="451" y="607"/>
                  </a:cubicBezTo>
                  <a:cubicBezTo>
                    <a:pt x="483" y="597"/>
                    <a:pt x="513" y="580"/>
                    <a:pt x="540" y="556"/>
                  </a:cubicBezTo>
                  <a:cubicBezTo>
                    <a:pt x="596" y="508"/>
                    <a:pt x="624" y="443"/>
                    <a:pt x="645" y="396"/>
                  </a:cubicBezTo>
                  <a:cubicBezTo>
                    <a:pt x="668" y="344"/>
                    <a:pt x="729" y="205"/>
                    <a:pt x="645" y="91"/>
                  </a:cubicBezTo>
                  <a:cubicBezTo>
                    <a:pt x="599" y="27"/>
                    <a:pt x="529"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371;p69"/>
            <p:cNvSpPr/>
            <p:nvPr/>
          </p:nvSpPr>
          <p:spPr>
            <a:xfrm>
              <a:off x="6899228" y="3298745"/>
              <a:ext cx="25438" cy="23446"/>
            </a:xfrm>
            <a:custGeom>
              <a:avLst/>
              <a:gdLst/>
              <a:ahLst/>
              <a:cxnLst/>
              <a:rect l="l" t="t" r="r" b="b"/>
              <a:pathLst>
                <a:path w="613" h="565" extrusionOk="0">
                  <a:moveTo>
                    <a:pt x="400" y="1"/>
                  </a:moveTo>
                  <a:cubicBezTo>
                    <a:pt x="366" y="1"/>
                    <a:pt x="326" y="9"/>
                    <a:pt x="280" y="30"/>
                  </a:cubicBezTo>
                  <a:cubicBezTo>
                    <a:pt x="226" y="44"/>
                    <a:pt x="178" y="76"/>
                    <a:pt x="147" y="119"/>
                  </a:cubicBezTo>
                  <a:cubicBezTo>
                    <a:pt x="114" y="148"/>
                    <a:pt x="78" y="184"/>
                    <a:pt x="53" y="231"/>
                  </a:cubicBezTo>
                  <a:cubicBezTo>
                    <a:pt x="1" y="334"/>
                    <a:pt x="22" y="457"/>
                    <a:pt x="106" y="521"/>
                  </a:cubicBezTo>
                  <a:cubicBezTo>
                    <a:pt x="118" y="530"/>
                    <a:pt x="132" y="539"/>
                    <a:pt x="147" y="545"/>
                  </a:cubicBezTo>
                  <a:cubicBezTo>
                    <a:pt x="175" y="558"/>
                    <a:pt x="206" y="564"/>
                    <a:pt x="238" y="564"/>
                  </a:cubicBezTo>
                  <a:cubicBezTo>
                    <a:pt x="259" y="564"/>
                    <a:pt x="280" y="562"/>
                    <a:pt x="302" y="556"/>
                  </a:cubicBezTo>
                  <a:cubicBezTo>
                    <a:pt x="304" y="556"/>
                    <a:pt x="306" y="556"/>
                    <a:pt x="308" y="556"/>
                  </a:cubicBezTo>
                  <a:cubicBezTo>
                    <a:pt x="411" y="556"/>
                    <a:pt x="509" y="503"/>
                    <a:pt x="559" y="416"/>
                  </a:cubicBezTo>
                  <a:cubicBezTo>
                    <a:pt x="587" y="369"/>
                    <a:pt x="598" y="318"/>
                    <a:pt x="595" y="267"/>
                  </a:cubicBezTo>
                  <a:cubicBezTo>
                    <a:pt x="613" y="187"/>
                    <a:pt x="595" y="101"/>
                    <a:pt x="527" y="46"/>
                  </a:cubicBezTo>
                  <a:cubicBezTo>
                    <a:pt x="501" y="24"/>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372;p69"/>
            <p:cNvSpPr/>
            <p:nvPr/>
          </p:nvSpPr>
          <p:spPr>
            <a:xfrm>
              <a:off x="6778553" y="3352816"/>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6"/>
                  </a:cubicBezTo>
                  <a:cubicBezTo>
                    <a:pt x="3" y="416"/>
                    <a:pt x="1" y="444"/>
                    <a:pt x="1" y="474"/>
                  </a:cubicBezTo>
                  <a:cubicBezTo>
                    <a:pt x="5" y="608"/>
                    <a:pt x="83" y="751"/>
                    <a:pt x="228" y="764"/>
                  </a:cubicBezTo>
                  <a:cubicBezTo>
                    <a:pt x="234" y="763"/>
                    <a:pt x="241" y="763"/>
                    <a:pt x="247" y="763"/>
                  </a:cubicBezTo>
                  <a:cubicBezTo>
                    <a:pt x="331" y="763"/>
                    <a:pt x="412" y="713"/>
                    <a:pt x="458" y="635"/>
                  </a:cubicBezTo>
                  <a:cubicBezTo>
                    <a:pt x="468" y="617"/>
                    <a:pt x="478" y="598"/>
                    <a:pt x="484" y="579"/>
                  </a:cubicBezTo>
                  <a:cubicBezTo>
                    <a:pt x="509" y="557"/>
                    <a:pt x="530" y="530"/>
                    <a:pt x="546" y="497"/>
                  </a:cubicBezTo>
                  <a:cubicBezTo>
                    <a:pt x="577" y="429"/>
                    <a:pt x="577" y="360"/>
                    <a:pt x="577" y="308"/>
                  </a:cubicBezTo>
                  <a:cubicBezTo>
                    <a:pt x="577" y="250"/>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373;p69"/>
            <p:cNvSpPr/>
            <p:nvPr/>
          </p:nvSpPr>
          <p:spPr>
            <a:xfrm>
              <a:off x="6822748" y="3310779"/>
              <a:ext cx="25438" cy="23405"/>
            </a:xfrm>
            <a:custGeom>
              <a:avLst/>
              <a:gdLst/>
              <a:ahLst/>
              <a:cxnLst/>
              <a:rect l="l" t="t" r="r" b="b"/>
              <a:pathLst>
                <a:path w="613" h="564" extrusionOk="0">
                  <a:moveTo>
                    <a:pt x="399" y="1"/>
                  </a:moveTo>
                  <a:cubicBezTo>
                    <a:pt x="365" y="1"/>
                    <a:pt x="325" y="9"/>
                    <a:pt x="279" y="30"/>
                  </a:cubicBezTo>
                  <a:cubicBezTo>
                    <a:pt x="226" y="44"/>
                    <a:pt x="178" y="75"/>
                    <a:pt x="147" y="118"/>
                  </a:cubicBezTo>
                  <a:cubicBezTo>
                    <a:pt x="113" y="147"/>
                    <a:pt x="77" y="183"/>
                    <a:pt x="53" y="231"/>
                  </a:cubicBezTo>
                  <a:cubicBezTo>
                    <a:pt x="0" y="334"/>
                    <a:pt x="22" y="456"/>
                    <a:pt x="106" y="520"/>
                  </a:cubicBezTo>
                  <a:cubicBezTo>
                    <a:pt x="118" y="530"/>
                    <a:pt x="132" y="539"/>
                    <a:pt x="147" y="545"/>
                  </a:cubicBezTo>
                  <a:cubicBezTo>
                    <a:pt x="175" y="557"/>
                    <a:pt x="206" y="564"/>
                    <a:pt x="238" y="564"/>
                  </a:cubicBezTo>
                  <a:cubicBezTo>
                    <a:pt x="259" y="564"/>
                    <a:pt x="280" y="561"/>
                    <a:pt x="302" y="555"/>
                  </a:cubicBezTo>
                  <a:cubicBezTo>
                    <a:pt x="305" y="555"/>
                    <a:pt x="308" y="556"/>
                    <a:pt x="310" y="556"/>
                  </a:cubicBezTo>
                  <a:cubicBezTo>
                    <a:pt x="412" y="556"/>
                    <a:pt x="510" y="501"/>
                    <a:pt x="560" y="415"/>
                  </a:cubicBezTo>
                  <a:cubicBezTo>
                    <a:pt x="586" y="369"/>
                    <a:pt x="598" y="317"/>
                    <a:pt x="596" y="267"/>
                  </a:cubicBezTo>
                  <a:cubicBezTo>
                    <a:pt x="612" y="187"/>
                    <a:pt x="596" y="101"/>
                    <a:pt x="527" y="45"/>
                  </a:cubicBezTo>
                  <a:cubicBezTo>
                    <a:pt x="501" y="24"/>
                    <a:pt x="458"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374;p69"/>
            <p:cNvSpPr/>
            <p:nvPr/>
          </p:nvSpPr>
          <p:spPr>
            <a:xfrm>
              <a:off x="6947987" y="3262974"/>
              <a:ext cx="28882" cy="27679"/>
            </a:xfrm>
            <a:custGeom>
              <a:avLst/>
              <a:gdLst/>
              <a:ahLst/>
              <a:cxnLst/>
              <a:rect l="l" t="t" r="r" b="b"/>
              <a:pathLst>
                <a:path w="696" h="667" extrusionOk="0">
                  <a:moveTo>
                    <a:pt x="492" y="0"/>
                  </a:moveTo>
                  <a:cubicBezTo>
                    <a:pt x="453" y="0"/>
                    <a:pt x="411" y="11"/>
                    <a:pt x="367" y="32"/>
                  </a:cubicBezTo>
                  <a:cubicBezTo>
                    <a:pt x="353" y="39"/>
                    <a:pt x="338" y="47"/>
                    <a:pt x="324" y="54"/>
                  </a:cubicBezTo>
                  <a:cubicBezTo>
                    <a:pt x="310" y="57"/>
                    <a:pt x="294" y="62"/>
                    <a:pt x="280" y="67"/>
                  </a:cubicBezTo>
                  <a:cubicBezTo>
                    <a:pt x="218" y="89"/>
                    <a:pt x="176" y="132"/>
                    <a:pt x="145" y="165"/>
                  </a:cubicBezTo>
                  <a:cubicBezTo>
                    <a:pt x="109" y="200"/>
                    <a:pt x="64" y="247"/>
                    <a:pt x="38" y="310"/>
                  </a:cubicBezTo>
                  <a:cubicBezTo>
                    <a:pt x="1" y="399"/>
                    <a:pt x="13" y="500"/>
                    <a:pt x="70" y="564"/>
                  </a:cubicBezTo>
                  <a:cubicBezTo>
                    <a:pt x="93" y="604"/>
                    <a:pt x="126" y="635"/>
                    <a:pt x="165" y="651"/>
                  </a:cubicBezTo>
                  <a:cubicBezTo>
                    <a:pt x="182" y="659"/>
                    <a:pt x="198" y="662"/>
                    <a:pt x="218" y="665"/>
                  </a:cubicBezTo>
                  <a:cubicBezTo>
                    <a:pt x="224" y="666"/>
                    <a:pt x="231" y="667"/>
                    <a:pt x="238" y="667"/>
                  </a:cubicBezTo>
                  <a:cubicBezTo>
                    <a:pt x="284" y="667"/>
                    <a:pt x="344" y="649"/>
                    <a:pt x="403" y="580"/>
                  </a:cubicBezTo>
                  <a:cubicBezTo>
                    <a:pt x="457" y="538"/>
                    <a:pt x="491" y="481"/>
                    <a:pt x="513" y="440"/>
                  </a:cubicBezTo>
                  <a:lnTo>
                    <a:pt x="517" y="433"/>
                  </a:lnTo>
                  <a:lnTo>
                    <a:pt x="564" y="391"/>
                  </a:lnTo>
                  <a:cubicBezTo>
                    <a:pt x="593" y="367"/>
                    <a:pt x="632" y="333"/>
                    <a:pt x="657" y="281"/>
                  </a:cubicBezTo>
                  <a:cubicBezTo>
                    <a:pt x="695" y="204"/>
                    <a:pt x="685" y="114"/>
                    <a:pt x="629" y="57"/>
                  </a:cubicBezTo>
                  <a:cubicBezTo>
                    <a:pt x="593" y="19"/>
                    <a:pt x="546" y="0"/>
                    <a:pt x="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75;p69"/>
            <p:cNvSpPr/>
            <p:nvPr/>
          </p:nvSpPr>
          <p:spPr>
            <a:xfrm>
              <a:off x="6821254" y="3374312"/>
              <a:ext cx="29048" cy="29256"/>
            </a:xfrm>
            <a:custGeom>
              <a:avLst/>
              <a:gdLst/>
              <a:ahLst/>
              <a:cxnLst/>
              <a:rect l="l" t="t" r="r" b="b"/>
              <a:pathLst>
                <a:path w="700" h="705" extrusionOk="0">
                  <a:moveTo>
                    <a:pt x="475" y="1"/>
                  </a:moveTo>
                  <a:cubicBezTo>
                    <a:pt x="458" y="1"/>
                    <a:pt x="441" y="3"/>
                    <a:pt x="424" y="7"/>
                  </a:cubicBezTo>
                  <a:cubicBezTo>
                    <a:pt x="420" y="8"/>
                    <a:pt x="417" y="8"/>
                    <a:pt x="413" y="9"/>
                  </a:cubicBezTo>
                  <a:cubicBezTo>
                    <a:pt x="403" y="6"/>
                    <a:pt x="392" y="5"/>
                    <a:pt x="381" y="5"/>
                  </a:cubicBezTo>
                  <a:cubicBezTo>
                    <a:pt x="373" y="5"/>
                    <a:pt x="365" y="6"/>
                    <a:pt x="357" y="7"/>
                  </a:cubicBezTo>
                  <a:cubicBezTo>
                    <a:pt x="315" y="12"/>
                    <a:pt x="276" y="29"/>
                    <a:pt x="241" y="58"/>
                  </a:cubicBezTo>
                  <a:cubicBezTo>
                    <a:pt x="179" y="76"/>
                    <a:pt x="122" y="116"/>
                    <a:pt x="77" y="171"/>
                  </a:cubicBezTo>
                  <a:cubicBezTo>
                    <a:pt x="17" y="247"/>
                    <a:pt x="0" y="338"/>
                    <a:pt x="31" y="415"/>
                  </a:cubicBezTo>
                  <a:cubicBezTo>
                    <a:pt x="31" y="453"/>
                    <a:pt x="39" y="491"/>
                    <a:pt x="56" y="524"/>
                  </a:cubicBezTo>
                  <a:cubicBezTo>
                    <a:pt x="55" y="540"/>
                    <a:pt x="56" y="558"/>
                    <a:pt x="60" y="574"/>
                  </a:cubicBezTo>
                  <a:cubicBezTo>
                    <a:pt x="68" y="616"/>
                    <a:pt x="94" y="649"/>
                    <a:pt x="129" y="671"/>
                  </a:cubicBezTo>
                  <a:cubicBezTo>
                    <a:pt x="134" y="672"/>
                    <a:pt x="139" y="674"/>
                    <a:pt x="145" y="677"/>
                  </a:cubicBezTo>
                  <a:cubicBezTo>
                    <a:pt x="159" y="683"/>
                    <a:pt x="174" y="688"/>
                    <a:pt x="191" y="689"/>
                  </a:cubicBezTo>
                  <a:cubicBezTo>
                    <a:pt x="209" y="699"/>
                    <a:pt x="230" y="705"/>
                    <a:pt x="251" y="705"/>
                  </a:cubicBezTo>
                  <a:cubicBezTo>
                    <a:pt x="271" y="705"/>
                    <a:pt x="291" y="700"/>
                    <a:pt x="309" y="690"/>
                  </a:cubicBezTo>
                  <a:cubicBezTo>
                    <a:pt x="328" y="679"/>
                    <a:pt x="345" y="668"/>
                    <a:pt x="364" y="657"/>
                  </a:cubicBezTo>
                  <a:cubicBezTo>
                    <a:pt x="385" y="652"/>
                    <a:pt x="406" y="640"/>
                    <a:pt x="423" y="622"/>
                  </a:cubicBezTo>
                  <a:lnTo>
                    <a:pt x="442" y="601"/>
                  </a:lnTo>
                  <a:cubicBezTo>
                    <a:pt x="484" y="576"/>
                    <a:pt x="524" y="543"/>
                    <a:pt x="552" y="504"/>
                  </a:cubicBezTo>
                  <a:cubicBezTo>
                    <a:pt x="566" y="487"/>
                    <a:pt x="578" y="467"/>
                    <a:pt x="587" y="447"/>
                  </a:cubicBezTo>
                  <a:cubicBezTo>
                    <a:pt x="609" y="422"/>
                    <a:pt x="619" y="391"/>
                    <a:pt x="618" y="360"/>
                  </a:cubicBezTo>
                  <a:lnTo>
                    <a:pt x="627" y="345"/>
                  </a:lnTo>
                  <a:cubicBezTo>
                    <a:pt x="632" y="336"/>
                    <a:pt x="637" y="326"/>
                    <a:pt x="640" y="317"/>
                  </a:cubicBezTo>
                  <a:cubicBezTo>
                    <a:pt x="700" y="189"/>
                    <a:pt x="659" y="108"/>
                    <a:pt x="629" y="71"/>
                  </a:cubicBezTo>
                  <a:cubicBezTo>
                    <a:pt x="592" y="26"/>
                    <a:pt x="536"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376;p69"/>
            <p:cNvSpPr/>
            <p:nvPr/>
          </p:nvSpPr>
          <p:spPr>
            <a:xfrm>
              <a:off x="7036045" y="3221269"/>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1" y="335"/>
                    <a:pt x="22" y="456"/>
                    <a:pt x="106" y="521"/>
                  </a:cubicBezTo>
                  <a:cubicBezTo>
                    <a:pt x="120" y="532"/>
                    <a:pt x="134" y="539"/>
                    <a:pt x="148" y="546"/>
                  </a:cubicBezTo>
                  <a:cubicBezTo>
                    <a:pt x="176" y="558"/>
                    <a:pt x="206" y="565"/>
                    <a:pt x="238" y="565"/>
                  </a:cubicBezTo>
                  <a:cubicBezTo>
                    <a:pt x="259" y="565"/>
                    <a:pt x="280" y="562"/>
                    <a:pt x="301" y="556"/>
                  </a:cubicBezTo>
                  <a:cubicBezTo>
                    <a:pt x="303" y="556"/>
                    <a:pt x="305" y="557"/>
                    <a:pt x="307" y="557"/>
                  </a:cubicBezTo>
                  <a:cubicBezTo>
                    <a:pt x="409" y="557"/>
                    <a:pt x="509" y="503"/>
                    <a:pt x="559" y="415"/>
                  </a:cubicBezTo>
                  <a:cubicBezTo>
                    <a:pt x="586" y="369"/>
                    <a:pt x="598" y="317"/>
                    <a:pt x="595" y="268"/>
                  </a:cubicBezTo>
                  <a:cubicBezTo>
                    <a:pt x="612" y="188"/>
                    <a:pt x="595" y="101"/>
                    <a:pt x="527" y="45"/>
                  </a:cubicBezTo>
                  <a:cubicBezTo>
                    <a:pt x="501" y="24"/>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377;p69"/>
            <p:cNvSpPr/>
            <p:nvPr/>
          </p:nvSpPr>
          <p:spPr>
            <a:xfrm>
              <a:off x="7076795" y="3313601"/>
              <a:ext cx="28882" cy="27679"/>
            </a:xfrm>
            <a:custGeom>
              <a:avLst/>
              <a:gdLst/>
              <a:ahLst/>
              <a:cxnLst/>
              <a:rect l="l" t="t" r="r" b="b"/>
              <a:pathLst>
                <a:path w="696" h="667" extrusionOk="0">
                  <a:moveTo>
                    <a:pt x="493" y="0"/>
                  </a:moveTo>
                  <a:cubicBezTo>
                    <a:pt x="453" y="0"/>
                    <a:pt x="411" y="11"/>
                    <a:pt x="369" y="32"/>
                  </a:cubicBezTo>
                  <a:cubicBezTo>
                    <a:pt x="354" y="39"/>
                    <a:pt x="339" y="47"/>
                    <a:pt x="324" y="55"/>
                  </a:cubicBezTo>
                  <a:cubicBezTo>
                    <a:pt x="310" y="58"/>
                    <a:pt x="294" y="61"/>
                    <a:pt x="281" y="66"/>
                  </a:cubicBezTo>
                  <a:cubicBezTo>
                    <a:pt x="219" y="90"/>
                    <a:pt x="176" y="132"/>
                    <a:pt x="145" y="164"/>
                  </a:cubicBezTo>
                  <a:cubicBezTo>
                    <a:pt x="109" y="200"/>
                    <a:pt x="66" y="246"/>
                    <a:pt x="39" y="310"/>
                  </a:cubicBezTo>
                  <a:cubicBezTo>
                    <a:pt x="1" y="399"/>
                    <a:pt x="14" y="499"/>
                    <a:pt x="71" y="565"/>
                  </a:cubicBezTo>
                  <a:cubicBezTo>
                    <a:pt x="93" y="604"/>
                    <a:pt x="126" y="635"/>
                    <a:pt x="166" y="651"/>
                  </a:cubicBezTo>
                  <a:cubicBezTo>
                    <a:pt x="182" y="658"/>
                    <a:pt x="200" y="663"/>
                    <a:pt x="219" y="666"/>
                  </a:cubicBezTo>
                  <a:cubicBezTo>
                    <a:pt x="225" y="666"/>
                    <a:pt x="231" y="667"/>
                    <a:pt x="238" y="667"/>
                  </a:cubicBezTo>
                  <a:cubicBezTo>
                    <a:pt x="284" y="667"/>
                    <a:pt x="344" y="649"/>
                    <a:pt x="403" y="580"/>
                  </a:cubicBezTo>
                  <a:cubicBezTo>
                    <a:pt x="458" y="538"/>
                    <a:pt x="491" y="481"/>
                    <a:pt x="514" y="440"/>
                  </a:cubicBezTo>
                  <a:lnTo>
                    <a:pt x="517" y="432"/>
                  </a:lnTo>
                  <a:lnTo>
                    <a:pt x="565" y="391"/>
                  </a:lnTo>
                  <a:cubicBezTo>
                    <a:pt x="593" y="367"/>
                    <a:pt x="633" y="333"/>
                    <a:pt x="658" y="281"/>
                  </a:cubicBezTo>
                  <a:cubicBezTo>
                    <a:pt x="695" y="204"/>
                    <a:pt x="685" y="114"/>
                    <a:pt x="629" y="58"/>
                  </a:cubicBezTo>
                  <a:cubicBezTo>
                    <a:pt x="593" y="20"/>
                    <a:pt x="546"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378;p69"/>
            <p:cNvSpPr/>
            <p:nvPr/>
          </p:nvSpPr>
          <p:spPr>
            <a:xfrm>
              <a:off x="6970354" y="3459340"/>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7"/>
                  </a:cubicBezTo>
                  <a:cubicBezTo>
                    <a:pt x="3" y="416"/>
                    <a:pt x="1" y="444"/>
                    <a:pt x="1" y="474"/>
                  </a:cubicBezTo>
                  <a:cubicBezTo>
                    <a:pt x="5" y="608"/>
                    <a:pt x="83" y="751"/>
                    <a:pt x="227" y="764"/>
                  </a:cubicBezTo>
                  <a:cubicBezTo>
                    <a:pt x="235" y="763"/>
                    <a:pt x="241" y="763"/>
                    <a:pt x="247" y="763"/>
                  </a:cubicBezTo>
                  <a:cubicBezTo>
                    <a:pt x="331" y="763"/>
                    <a:pt x="412" y="713"/>
                    <a:pt x="458" y="635"/>
                  </a:cubicBezTo>
                  <a:cubicBezTo>
                    <a:pt x="468" y="617"/>
                    <a:pt x="478" y="598"/>
                    <a:pt x="484" y="579"/>
                  </a:cubicBezTo>
                  <a:cubicBezTo>
                    <a:pt x="509" y="558"/>
                    <a:pt x="530" y="530"/>
                    <a:pt x="546" y="497"/>
                  </a:cubicBezTo>
                  <a:cubicBezTo>
                    <a:pt x="577" y="429"/>
                    <a:pt x="577" y="360"/>
                    <a:pt x="577" y="308"/>
                  </a:cubicBezTo>
                  <a:cubicBezTo>
                    <a:pt x="577" y="252"/>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379;p69"/>
            <p:cNvSpPr/>
            <p:nvPr/>
          </p:nvSpPr>
          <p:spPr>
            <a:xfrm>
              <a:off x="7034593" y="3298288"/>
              <a:ext cx="22948" cy="25687"/>
            </a:xfrm>
            <a:custGeom>
              <a:avLst/>
              <a:gdLst/>
              <a:ahLst/>
              <a:cxnLst/>
              <a:rect l="l" t="t" r="r" b="b"/>
              <a:pathLst>
                <a:path w="553" h="619" extrusionOk="0">
                  <a:moveTo>
                    <a:pt x="314" y="0"/>
                  </a:moveTo>
                  <a:cubicBezTo>
                    <a:pt x="263" y="0"/>
                    <a:pt x="198" y="20"/>
                    <a:pt x="133" y="93"/>
                  </a:cubicBezTo>
                  <a:cubicBezTo>
                    <a:pt x="89" y="128"/>
                    <a:pt x="58" y="175"/>
                    <a:pt x="47" y="228"/>
                  </a:cubicBezTo>
                  <a:cubicBezTo>
                    <a:pt x="27" y="268"/>
                    <a:pt x="10" y="314"/>
                    <a:pt x="7" y="368"/>
                  </a:cubicBezTo>
                  <a:cubicBezTo>
                    <a:pt x="0" y="484"/>
                    <a:pt x="70" y="586"/>
                    <a:pt x="173" y="612"/>
                  </a:cubicBezTo>
                  <a:cubicBezTo>
                    <a:pt x="190" y="615"/>
                    <a:pt x="207" y="618"/>
                    <a:pt x="223" y="618"/>
                  </a:cubicBezTo>
                  <a:cubicBezTo>
                    <a:pt x="275" y="618"/>
                    <a:pt x="325" y="600"/>
                    <a:pt x="367" y="566"/>
                  </a:cubicBezTo>
                  <a:cubicBezTo>
                    <a:pt x="464" y="526"/>
                    <a:pt x="535" y="435"/>
                    <a:pt x="547" y="334"/>
                  </a:cubicBezTo>
                  <a:cubicBezTo>
                    <a:pt x="553" y="280"/>
                    <a:pt x="543" y="229"/>
                    <a:pt x="520" y="182"/>
                  </a:cubicBezTo>
                  <a:cubicBezTo>
                    <a:pt x="502" y="103"/>
                    <a:pt x="452" y="31"/>
                    <a:pt x="366" y="7"/>
                  </a:cubicBezTo>
                  <a:cubicBezTo>
                    <a:pt x="352"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380;p69"/>
            <p:cNvSpPr/>
            <p:nvPr/>
          </p:nvSpPr>
          <p:spPr>
            <a:xfrm>
              <a:off x="6924500" y="3422159"/>
              <a:ext cx="23280" cy="30999"/>
            </a:xfrm>
            <a:custGeom>
              <a:avLst/>
              <a:gdLst/>
              <a:ahLst/>
              <a:cxnLst/>
              <a:rect l="l" t="t" r="r" b="b"/>
              <a:pathLst>
                <a:path w="561" h="747" extrusionOk="0">
                  <a:moveTo>
                    <a:pt x="369" y="1"/>
                  </a:moveTo>
                  <a:cubicBezTo>
                    <a:pt x="306" y="1"/>
                    <a:pt x="243" y="34"/>
                    <a:pt x="189" y="97"/>
                  </a:cubicBezTo>
                  <a:cubicBezTo>
                    <a:pt x="179" y="111"/>
                    <a:pt x="169" y="123"/>
                    <a:pt x="160" y="137"/>
                  </a:cubicBezTo>
                  <a:cubicBezTo>
                    <a:pt x="146" y="144"/>
                    <a:pt x="135" y="154"/>
                    <a:pt x="124" y="164"/>
                  </a:cubicBezTo>
                  <a:cubicBezTo>
                    <a:pt x="77" y="211"/>
                    <a:pt x="56" y="267"/>
                    <a:pt x="41" y="309"/>
                  </a:cubicBezTo>
                  <a:cubicBezTo>
                    <a:pt x="22" y="356"/>
                    <a:pt x="1" y="416"/>
                    <a:pt x="2" y="485"/>
                  </a:cubicBezTo>
                  <a:cubicBezTo>
                    <a:pt x="4" y="582"/>
                    <a:pt x="56" y="668"/>
                    <a:pt x="135" y="704"/>
                  </a:cubicBezTo>
                  <a:cubicBezTo>
                    <a:pt x="169" y="731"/>
                    <a:pt x="212" y="747"/>
                    <a:pt x="254" y="747"/>
                  </a:cubicBezTo>
                  <a:cubicBezTo>
                    <a:pt x="273" y="747"/>
                    <a:pt x="290" y="745"/>
                    <a:pt x="309" y="739"/>
                  </a:cubicBezTo>
                  <a:cubicBezTo>
                    <a:pt x="355" y="725"/>
                    <a:pt x="413" y="686"/>
                    <a:pt x="443" y="587"/>
                  </a:cubicBezTo>
                  <a:cubicBezTo>
                    <a:pt x="476" y="526"/>
                    <a:pt x="484" y="460"/>
                    <a:pt x="488" y="413"/>
                  </a:cubicBezTo>
                  <a:lnTo>
                    <a:pt x="488" y="405"/>
                  </a:lnTo>
                  <a:lnTo>
                    <a:pt x="515" y="348"/>
                  </a:lnTo>
                  <a:cubicBezTo>
                    <a:pt x="532" y="314"/>
                    <a:pt x="553" y="267"/>
                    <a:pt x="556" y="210"/>
                  </a:cubicBezTo>
                  <a:cubicBezTo>
                    <a:pt x="560" y="123"/>
                    <a:pt x="512" y="46"/>
                    <a:pt x="439" y="15"/>
                  </a:cubicBezTo>
                  <a:cubicBezTo>
                    <a:pt x="416" y="5"/>
                    <a:pt x="393"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381;p69"/>
            <p:cNvSpPr/>
            <p:nvPr/>
          </p:nvSpPr>
          <p:spPr>
            <a:xfrm>
              <a:off x="7049366" y="3360784"/>
              <a:ext cx="29048" cy="29297"/>
            </a:xfrm>
            <a:custGeom>
              <a:avLst/>
              <a:gdLst/>
              <a:ahLst/>
              <a:cxnLst/>
              <a:rect l="l" t="t" r="r" b="b"/>
              <a:pathLst>
                <a:path w="700" h="706" extrusionOk="0">
                  <a:moveTo>
                    <a:pt x="472" y="0"/>
                  </a:moveTo>
                  <a:cubicBezTo>
                    <a:pt x="456" y="0"/>
                    <a:pt x="440" y="2"/>
                    <a:pt x="424" y="6"/>
                  </a:cubicBezTo>
                  <a:cubicBezTo>
                    <a:pt x="419" y="8"/>
                    <a:pt x="417" y="8"/>
                    <a:pt x="413" y="9"/>
                  </a:cubicBezTo>
                  <a:cubicBezTo>
                    <a:pt x="402" y="6"/>
                    <a:pt x="389" y="5"/>
                    <a:pt x="376" y="5"/>
                  </a:cubicBezTo>
                  <a:cubicBezTo>
                    <a:pt x="370" y="5"/>
                    <a:pt x="363" y="5"/>
                    <a:pt x="357" y="6"/>
                  </a:cubicBezTo>
                  <a:cubicBezTo>
                    <a:pt x="315" y="11"/>
                    <a:pt x="275" y="30"/>
                    <a:pt x="241" y="57"/>
                  </a:cubicBezTo>
                  <a:cubicBezTo>
                    <a:pt x="179" y="76"/>
                    <a:pt x="121" y="116"/>
                    <a:pt x="77" y="171"/>
                  </a:cubicBezTo>
                  <a:cubicBezTo>
                    <a:pt x="17" y="247"/>
                    <a:pt x="0" y="339"/>
                    <a:pt x="31" y="415"/>
                  </a:cubicBezTo>
                  <a:cubicBezTo>
                    <a:pt x="31" y="453"/>
                    <a:pt x="38" y="490"/>
                    <a:pt x="56" y="524"/>
                  </a:cubicBezTo>
                  <a:cubicBezTo>
                    <a:pt x="54" y="541"/>
                    <a:pt x="56" y="557"/>
                    <a:pt x="59" y="575"/>
                  </a:cubicBezTo>
                  <a:cubicBezTo>
                    <a:pt x="68" y="616"/>
                    <a:pt x="94" y="649"/>
                    <a:pt x="129" y="671"/>
                  </a:cubicBezTo>
                  <a:cubicBezTo>
                    <a:pt x="134" y="673"/>
                    <a:pt x="139" y="675"/>
                    <a:pt x="145" y="678"/>
                  </a:cubicBezTo>
                  <a:cubicBezTo>
                    <a:pt x="159" y="683"/>
                    <a:pt x="174" y="688"/>
                    <a:pt x="191" y="689"/>
                  </a:cubicBezTo>
                  <a:cubicBezTo>
                    <a:pt x="209" y="700"/>
                    <a:pt x="230" y="705"/>
                    <a:pt x="251" y="705"/>
                  </a:cubicBezTo>
                  <a:cubicBezTo>
                    <a:pt x="271" y="705"/>
                    <a:pt x="291" y="700"/>
                    <a:pt x="309" y="690"/>
                  </a:cubicBezTo>
                  <a:cubicBezTo>
                    <a:pt x="327" y="680"/>
                    <a:pt x="345" y="668"/>
                    <a:pt x="363" y="657"/>
                  </a:cubicBezTo>
                  <a:cubicBezTo>
                    <a:pt x="385" y="652"/>
                    <a:pt x="406" y="640"/>
                    <a:pt x="423" y="622"/>
                  </a:cubicBezTo>
                  <a:lnTo>
                    <a:pt x="442" y="601"/>
                  </a:lnTo>
                  <a:cubicBezTo>
                    <a:pt x="484" y="577"/>
                    <a:pt x="523" y="544"/>
                    <a:pt x="552" y="505"/>
                  </a:cubicBezTo>
                  <a:cubicBezTo>
                    <a:pt x="566" y="487"/>
                    <a:pt x="578" y="468"/>
                    <a:pt x="587" y="447"/>
                  </a:cubicBezTo>
                  <a:cubicBezTo>
                    <a:pt x="609" y="422"/>
                    <a:pt x="619" y="391"/>
                    <a:pt x="618" y="360"/>
                  </a:cubicBezTo>
                  <a:lnTo>
                    <a:pt x="626" y="345"/>
                  </a:lnTo>
                  <a:cubicBezTo>
                    <a:pt x="631" y="336"/>
                    <a:pt x="636" y="325"/>
                    <a:pt x="640" y="317"/>
                  </a:cubicBezTo>
                  <a:cubicBezTo>
                    <a:pt x="700" y="189"/>
                    <a:pt x="659" y="108"/>
                    <a:pt x="629" y="72"/>
                  </a:cubicBezTo>
                  <a:cubicBezTo>
                    <a:pt x="592" y="26"/>
                    <a:pt x="53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382;p69"/>
            <p:cNvSpPr/>
            <p:nvPr/>
          </p:nvSpPr>
          <p:spPr>
            <a:xfrm>
              <a:off x="6994838" y="3345928"/>
              <a:ext cx="30210" cy="28965"/>
            </a:xfrm>
            <a:custGeom>
              <a:avLst/>
              <a:gdLst/>
              <a:ahLst/>
              <a:cxnLst/>
              <a:rect l="l" t="t" r="r" b="b"/>
              <a:pathLst>
                <a:path w="728" h="698" extrusionOk="0">
                  <a:moveTo>
                    <a:pt x="456" y="1"/>
                  </a:moveTo>
                  <a:cubicBezTo>
                    <a:pt x="418" y="1"/>
                    <a:pt x="379" y="8"/>
                    <a:pt x="342" y="22"/>
                  </a:cubicBezTo>
                  <a:cubicBezTo>
                    <a:pt x="280" y="29"/>
                    <a:pt x="218" y="63"/>
                    <a:pt x="166" y="118"/>
                  </a:cubicBezTo>
                  <a:cubicBezTo>
                    <a:pt x="135" y="151"/>
                    <a:pt x="108" y="192"/>
                    <a:pt x="92" y="236"/>
                  </a:cubicBezTo>
                  <a:cubicBezTo>
                    <a:pt x="76" y="261"/>
                    <a:pt x="63" y="288"/>
                    <a:pt x="52" y="315"/>
                  </a:cubicBezTo>
                  <a:cubicBezTo>
                    <a:pt x="0" y="439"/>
                    <a:pt x="16" y="601"/>
                    <a:pt x="141" y="672"/>
                  </a:cubicBezTo>
                  <a:cubicBezTo>
                    <a:pt x="145" y="673"/>
                    <a:pt x="152" y="676"/>
                    <a:pt x="157" y="678"/>
                  </a:cubicBezTo>
                  <a:cubicBezTo>
                    <a:pt x="186" y="691"/>
                    <a:pt x="217" y="697"/>
                    <a:pt x="249" y="697"/>
                  </a:cubicBezTo>
                  <a:cubicBezTo>
                    <a:pt x="302" y="697"/>
                    <a:pt x="356" y="680"/>
                    <a:pt x="403" y="647"/>
                  </a:cubicBezTo>
                  <a:cubicBezTo>
                    <a:pt x="419" y="635"/>
                    <a:pt x="435" y="621"/>
                    <a:pt x="449" y="608"/>
                  </a:cubicBezTo>
                  <a:cubicBezTo>
                    <a:pt x="481" y="598"/>
                    <a:pt x="511" y="580"/>
                    <a:pt x="538" y="558"/>
                  </a:cubicBezTo>
                  <a:cubicBezTo>
                    <a:pt x="595" y="508"/>
                    <a:pt x="624" y="444"/>
                    <a:pt x="644" y="397"/>
                  </a:cubicBezTo>
                  <a:cubicBezTo>
                    <a:pt x="667" y="345"/>
                    <a:pt x="728" y="206"/>
                    <a:pt x="644" y="91"/>
                  </a:cubicBezTo>
                  <a:cubicBezTo>
                    <a:pt x="597" y="28"/>
                    <a:pt x="528"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383;p69"/>
            <p:cNvSpPr/>
            <p:nvPr/>
          </p:nvSpPr>
          <p:spPr>
            <a:xfrm>
              <a:off x="6985584" y="3409958"/>
              <a:ext cx="25396" cy="23405"/>
            </a:xfrm>
            <a:custGeom>
              <a:avLst/>
              <a:gdLst/>
              <a:ahLst/>
              <a:cxnLst/>
              <a:rect l="l" t="t" r="r" b="b"/>
              <a:pathLst>
                <a:path w="612" h="564" extrusionOk="0">
                  <a:moveTo>
                    <a:pt x="400" y="0"/>
                  </a:moveTo>
                  <a:cubicBezTo>
                    <a:pt x="366" y="0"/>
                    <a:pt x="325" y="8"/>
                    <a:pt x="280" y="30"/>
                  </a:cubicBezTo>
                  <a:cubicBezTo>
                    <a:pt x="225" y="44"/>
                    <a:pt x="178" y="75"/>
                    <a:pt x="147" y="118"/>
                  </a:cubicBezTo>
                  <a:cubicBezTo>
                    <a:pt x="114" y="147"/>
                    <a:pt x="78" y="183"/>
                    <a:pt x="53" y="231"/>
                  </a:cubicBezTo>
                  <a:cubicBezTo>
                    <a:pt x="0" y="334"/>
                    <a:pt x="22" y="456"/>
                    <a:pt x="106" y="520"/>
                  </a:cubicBezTo>
                  <a:cubicBezTo>
                    <a:pt x="117" y="531"/>
                    <a:pt x="131" y="539"/>
                    <a:pt x="147" y="545"/>
                  </a:cubicBezTo>
                  <a:cubicBezTo>
                    <a:pt x="175" y="557"/>
                    <a:pt x="206" y="564"/>
                    <a:pt x="238" y="564"/>
                  </a:cubicBezTo>
                  <a:cubicBezTo>
                    <a:pt x="259" y="564"/>
                    <a:pt x="280" y="561"/>
                    <a:pt x="301" y="555"/>
                  </a:cubicBezTo>
                  <a:cubicBezTo>
                    <a:pt x="303" y="555"/>
                    <a:pt x="305" y="555"/>
                    <a:pt x="307" y="555"/>
                  </a:cubicBezTo>
                  <a:cubicBezTo>
                    <a:pt x="409" y="555"/>
                    <a:pt x="508" y="502"/>
                    <a:pt x="559" y="415"/>
                  </a:cubicBezTo>
                  <a:cubicBezTo>
                    <a:pt x="586" y="369"/>
                    <a:pt x="598" y="317"/>
                    <a:pt x="595" y="267"/>
                  </a:cubicBezTo>
                  <a:cubicBezTo>
                    <a:pt x="612" y="186"/>
                    <a:pt x="595" y="101"/>
                    <a:pt x="527" y="45"/>
                  </a:cubicBezTo>
                  <a:cubicBezTo>
                    <a:pt x="501" y="24"/>
                    <a:pt x="45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384;p69"/>
            <p:cNvSpPr/>
            <p:nvPr/>
          </p:nvSpPr>
          <p:spPr>
            <a:xfrm>
              <a:off x="6805153" y="3416722"/>
              <a:ext cx="25396" cy="23405"/>
            </a:xfrm>
            <a:custGeom>
              <a:avLst/>
              <a:gdLst/>
              <a:ahLst/>
              <a:cxnLst/>
              <a:rect l="l" t="t" r="r" b="b"/>
              <a:pathLst>
                <a:path w="612" h="564" extrusionOk="0">
                  <a:moveTo>
                    <a:pt x="400" y="1"/>
                  </a:moveTo>
                  <a:cubicBezTo>
                    <a:pt x="366" y="1"/>
                    <a:pt x="325" y="9"/>
                    <a:pt x="280" y="31"/>
                  </a:cubicBezTo>
                  <a:cubicBezTo>
                    <a:pt x="225" y="44"/>
                    <a:pt x="178" y="75"/>
                    <a:pt x="147" y="119"/>
                  </a:cubicBezTo>
                  <a:cubicBezTo>
                    <a:pt x="114" y="147"/>
                    <a:pt x="78" y="183"/>
                    <a:pt x="53" y="230"/>
                  </a:cubicBezTo>
                  <a:cubicBezTo>
                    <a:pt x="1" y="334"/>
                    <a:pt x="22" y="456"/>
                    <a:pt x="106" y="521"/>
                  </a:cubicBezTo>
                  <a:cubicBezTo>
                    <a:pt x="119" y="530"/>
                    <a:pt x="133" y="539"/>
                    <a:pt x="149" y="546"/>
                  </a:cubicBezTo>
                  <a:cubicBezTo>
                    <a:pt x="177" y="558"/>
                    <a:pt x="208" y="564"/>
                    <a:pt x="240" y="564"/>
                  </a:cubicBezTo>
                  <a:cubicBezTo>
                    <a:pt x="260" y="564"/>
                    <a:pt x="281" y="561"/>
                    <a:pt x="301" y="556"/>
                  </a:cubicBezTo>
                  <a:cubicBezTo>
                    <a:pt x="303" y="556"/>
                    <a:pt x="305" y="556"/>
                    <a:pt x="307" y="556"/>
                  </a:cubicBezTo>
                  <a:cubicBezTo>
                    <a:pt x="410" y="556"/>
                    <a:pt x="509" y="503"/>
                    <a:pt x="559" y="415"/>
                  </a:cubicBezTo>
                  <a:cubicBezTo>
                    <a:pt x="587" y="369"/>
                    <a:pt x="598" y="317"/>
                    <a:pt x="595" y="268"/>
                  </a:cubicBezTo>
                  <a:cubicBezTo>
                    <a:pt x="612" y="187"/>
                    <a:pt x="595" y="101"/>
                    <a:pt x="527" y="46"/>
                  </a:cubicBezTo>
                  <a:cubicBezTo>
                    <a:pt x="501" y="25"/>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385;p69"/>
            <p:cNvSpPr/>
            <p:nvPr/>
          </p:nvSpPr>
          <p:spPr>
            <a:xfrm>
              <a:off x="7151325" y="3680812"/>
              <a:ext cx="105943" cy="267783"/>
            </a:xfrm>
            <a:custGeom>
              <a:avLst/>
              <a:gdLst/>
              <a:ahLst/>
              <a:cxnLst/>
              <a:rect l="l" t="t" r="r" b="b"/>
              <a:pathLst>
                <a:path w="2553" h="6453" extrusionOk="0">
                  <a:moveTo>
                    <a:pt x="1321" y="0"/>
                  </a:moveTo>
                  <a:cubicBezTo>
                    <a:pt x="1" y="3960"/>
                    <a:pt x="1603" y="6453"/>
                    <a:pt x="1603" y="6453"/>
                  </a:cubicBezTo>
                  <a:cubicBezTo>
                    <a:pt x="1603" y="6453"/>
                    <a:pt x="2197" y="5711"/>
                    <a:pt x="2375" y="3753"/>
                  </a:cubicBezTo>
                  <a:cubicBezTo>
                    <a:pt x="2553" y="1795"/>
                    <a:pt x="1321" y="1"/>
                    <a:pt x="1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386;p69"/>
            <p:cNvSpPr/>
            <p:nvPr/>
          </p:nvSpPr>
          <p:spPr>
            <a:xfrm>
              <a:off x="7077293" y="3706292"/>
              <a:ext cx="230145" cy="192216"/>
            </a:xfrm>
            <a:custGeom>
              <a:avLst/>
              <a:gdLst/>
              <a:ahLst/>
              <a:cxnLst/>
              <a:rect l="l" t="t" r="r" b="b"/>
              <a:pathLst>
                <a:path w="5546" h="4632" extrusionOk="0">
                  <a:moveTo>
                    <a:pt x="1057" y="1"/>
                  </a:moveTo>
                  <a:cubicBezTo>
                    <a:pt x="1002" y="1"/>
                    <a:pt x="963" y="17"/>
                    <a:pt x="944" y="54"/>
                  </a:cubicBezTo>
                  <a:cubicBezTo>
                    <a:pt x="776" y="379"/>
                    <a:pt x="2137" y="1328"/>
                    <a:pt x="2137" y="1328"/>
                  </a:cubicBezTo>
                  <a:cubicBezTo>
                    <a:pt x="2137" y="1328"/>
                    <a:pt x="987" y="714"/>
                    <a:pt x="471" y="714"/>
                  </a:cubicBezTo>
                  <a:cubicBezTo>
                    <a:pt x="339" y="714"/>
                    <a:pt x="248" y="754"/>
                    <a:pt x="229" y="854"/>
                  </a:cubicBezTo>
                  <a:cubicBezTo>
                    <a:pt x="183" y="1146"/>
                    <a:pt x="1806" y="1804"/>
                    <a:pt x="1806" y="1804"/>
                  </a:cubicBezTo>
                  <a:cubicBezTo>
                    <a:pt x="1806" y="1804"/>
                    <a:pt x="787" y="1472"/>
                    <a:pt x="309" y="1472"/>
                  </a:cubicBezTo>
                  <a:cubicBezTo>
                    <a:pt x="174" y="1472"/>
                    <a:pt x="82" y="1499"/>
                    <a:pt x="68" y="1566"/>
                  </a:cubicBezTo>
                  <a:cubicBezTo>
                    <a:pt x="1" y="1872"/>
                    <a:pt x="1627" y="2328"/>
                    <a:pt x="1627" y="2328"/>
                  </a:cubicBezTo>
                  <a:cubicBezTo>
                    <a:pt x="1627" y="2328"/>
                    <a:pt x="1080" y="2217"/>
                    <a:pt x="665" y="2217"/>
                  </a:cubicBezTo>
                  <a:cubicBezTo>
                    <a:pt x="425" y="2217"/>
                    <a:pt x="230" y="2254"/>
                    <a:pt x="212" y="2372"/>
                  </a:cubicBezTo>
                  <a:cubicBezTo>
                    <a:pt x="166" y="2693"/>
                    <a:pt x="2342" y="3417"/>
                    <a:pt x="3072" y="3509"/>
                  </a:cubicBezTo>
                  <a:cubicBezTo>
                    <a:pt x="3072" y="3509"/>
                    <a:pt x="4159" y="4242"/>
                    <a:pt x="5244" y="4632"/>
                  </a:cubicBezTo>
                  <a:cubicBezTo>
                    <a:pt x="5373" y="3979"/>
                    <a:pt x="5545" y="3045"/>
                    <a:pt x="5505" y="1667"/>
                  </a:cubicBezTo>
                  <a:lnTo>
                    <a:pt x="4093" y="1510"/>
                  </a:lnTo>
                  <a:cubicBezTo>
                    <a:pt x="4093" y="1510"/>
                    <a:pt x="3191" y="170"/>
                    <a:pt x="2740" y="170"/>
                  </a:cubicBezTo>
                  <a:cubicBezTo>
                    <a:pt x="2733" y="170"/>
                    <a:pt x="2726" y="170"/>
                    <a:pt x="2719" y="171"/>
                  </a:cubicBezTo>
                  <a:cubicBezTo>
                    <a:pt x="2275" y="216"/>
                    <a:pt x="2850" y="996"/>
                    <a:pt x="2850" y="996"/>
                  </a:cubicBezTo>
                  <a:cubicBezTo>
                    <a:pt x="2850" y="996"/>
                    <a:pt x="1484" y="1"/>
                    <a:pt x="1057"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387;p69"/>
            <p:cNvSpPr/>
            <p:nvPr/>
          </p:nvSpPr>
          <p:spPr>
            <a:xfrm>
              <a:off x="7206143" y="3352152"/>
              <a:ext cx="446306" cy="596900"/>
            </a:xfrm>
            <a:custGeom>
              <a:avLst/>
              <a:gdLst/>
              <a:ahLst/>
              <a:cxnLst/>
              <a:rect l="l" t="t" r="r" b="b"/>
              <a:pathLst>
                <a:path w="10755" h="14384" extrusionOk="0">
                  <a:moveTo>
                    <a:pt x="4584" y="1"/>
                  </a:moveTo>
                  <a:lnTo>
                    <a:pt x="3739" y="7253"/>
                  </a:lnTo>
                  <a:cubicBezTo>
                    <a:pt x="1691" y="7297"/>
                    <a:pt x="0" y="7920"/>
                    <a:pt x="0" y="7920"/>
                  </a:cubicBezTo>
                  <a:cubicBezTo>
                    <a:pt x="0" y="7920"/>
                    <a:pt x="1232" y="9715"/>
                    <a:pt x="1054" y="11673"/>
                  </a:cubicBezTo>
                  <a:cubicBezTo>
                    <a:pt x="876" y="13631"/>
                    <a:pt x="282" y="14373"/>
                    <a:pt x="282" y="14373"/>
                  </a:cubicBezTo>
                  <a:cubicBezTo>
                    <a:pt x="282" y="14373"/>
                    <a:pt x="465" y="14383"/>
                    <a:pt x="776" y="14383"/>
                  </a:cubicBezTo>
                  <a:cubicBezTo>
                    <a:pt x="2174" y="14383"/>
                    <a:pt x="6166" y="14174"/>
                    <a:pt x="7877" y="11882"/>
                  </a:cubicBezTo>
                  <a:cubicBezTo>
                    <a:pt x="10755" y="8021"/>
                    <a:pt x="4584" y="1"/>
                    <a:pt x="458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388;p69"/>
            <p:cNvSpPr/>
            <p:nvPr/>
          </p:nvSpPr>
          <p:spPr>
            <a:xfrm>
              <a:off x="7206143" y="3649399"/>
              <a:ext cx="240105" cy="31455"/>
            </a:xfrm>
            <a:custGeom>
              <a:avLst/>
              <a:gdLst/>
              <a:ahLst/>
              <a:cxnLst/>
              <a:rect l="l" t="t" r="r" b="b"/>
              <a:pathLst>
                <a:path w="5786" h="758" extrusionOk="0">
                  <a:moveTo>
                    <a:pt x="5786" y="1"/>
                  </a:moveTo>
                  <a:cubicBezTo>
                    <a:pt x="2803" y="1"/>
                    <a:pt x="0" y="757"/>
                    <a:pt x="0" y="757"/>
                  </a:cubicBezTo>
                  <a:lnTo>
                    <a:pt x="57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389;p69"/>
            <p:cNvSpPr/>
            <p:nvPr/>
          </p:nvSpPr>
          <p:spPr>
            <a:xfrm>
              <a:off x="7219090" y="3844479"/>
              <a:ext cx="315049" cy="106690"/>
            </a:xfrm>
            <a:custGeom>
              <a:avLst/>
              <a:gdLst/>
              <a:ahLst/>
              <a:cxnLst/>
              <a:rect l="l" t="t" r="r" b="b"/>
              <a:pathLst>
                <a:path w="7592" h="2571" extrusionOk="0">
                  <a:moveTo>
                    <a:pt x="7536" y="0"/>
                  </a:moveTo>
                  <a:cubicBezTo>
                    <a:pt x="7354" y="287"/>
                    <a:pt x="7111" y="529"/>
                    <a:pt x="6843" y="732"/>
                  </a:cubicBezTo>
                  <a:cubicBezTo>
                    <a:pt x="6573" y="937"/>
                    <a:pt x="6279" y="1110"/>
                    <a:pt x="5975" y="1260"/>
                  </a:cubicBezTo>
                  <a:cubicBezTo>
                    <a:pt x="5362" y="1551"/>
                    <a:pt x="4712" y="1765"/>
                    <a:pt x="4050" y="1927"/>
                  </a:cubicBezTo>
                  <a:cubicBezTo>
                    <a:pt x="3388" y="2090"/>
                    <a:pt x="2716" y="2214"/>
                    <a:pt x="2039" y="2306"/>
                  </a:cubicBezTo>
                  <a:cubicBezTo>
                    <a:pt x="1363" y="2398"/>
                    <a:pt x="681" y="2469"/>
                    <a:pt x="0" y="2508"/>
                  </a:cubicBezTo>
                  <a:lnTo>
                    <a:pt x="0" y="2571"/>
                  </a:lnTo>
                  <a:cubicBezTo>
                    <a:pt x="688" y="2565"/>
                    <a:pt x="1373" y="2514"/>
                    <a:pt x="2054" y="2432"/>
                  </a:cubicBezTo>
                  <a:cubicBezTo>
                    <a:pt x="2736" y="2345"/>
                    <a:pt x="3417" y="2231"/>
                    <a:pt x="4082" y="2059"/>
                  </a:cubicBezTo>
                  <a:cubicBezTo>
                    <a:pt x="4748" y="1889"/>
                    <a:pt x="5409" y="1675"/>
                    <a:pt x="6026" y="1364"/>
                  </a:cubicBezTo>
                  <a:cubicBezTo>
                    <a:pt x="6637" y="1050"/>
                    <a:pt x="7230" y="637"/>
                    <a:pt x="7591" y="34"/>
                  </a:cubicBezTo>
                  <a:lnTo>
                    <a:pt x="7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390;p69"/>
            <p:cNvSpPr/>
            <p:nvPr/>
          </p:nvSpPr>
          <p:spPr>
            <a:xfrm>
              <a:off x="7117505" y="3227535"/>
              <a:ext cx="370282" cy="306252"/>
            </a:xfrm>
            <a:custGeom>
              <a:avLst/>
              <a:gdLst/>
              <a:ahLst/>
              <a:cxnLst/>
              <a:rect l="l" t="t" r="r" b="b"/>
              <a:pathLst>
                <a:path w="8923" h="7380" extrusionOk="0">
                  <a:moveTo>
                    <a:pt x="5182" y="0"/>
                  </a:moveTo>
                  <a:cubicBezTo>
                    <a:pt x="5063" y="0"/>
                    <a:pt x="4999" y="21"/>
                    <a:pt x="4999" y="21"/>
                  </a:cubicBezTo>
                  <a:lnTo>
                    <a:pt x="1" y="1558"/>
                  </a:lnTo>
                  <a:cubicBezTo>
                    <a:pt x="1" y="1558"/>
                    <a:pt x="3054" y="7379"/>
                    <a:pt x="4377" y="7379"/>
                  </a:cubicBezTo>
                  <a:cubicBezTo>
                    <a:pt x="4387" y="7379"/>
                    <a:pt x="4397" y="7379"/>
                    <a:pt x="4406" y="7378"/>
                  </a:cubicBezTo>
                  <a:cubicBezTo>
                    <a:pt x="5830" y="7318"/>
                    <a:pt x="8818" y="4777"/>
                    <a:pt x="8922" y="4048"/>
                  </a:cubicBezTo>
                  <a:cubicBezTo>
                    <a:pt x="7118" y="359"/>
                    <a:pt x="5675" y="0"/>
                    <a:pt x="5182"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391;p69"/>
            <p:cNvSpPr/>
            <p:nvPr/>
          </p:nvSpPr>
          <p:spPr>
            <a:xfrm>
              <a:off x="7122941" y="3213592"/>
              <a:ext cx="355883" cy="289985"/>
            </a:xfrm>
            <a:custGeom>
              <a:avLst/>
              <a:gdLst/>
              <a:ahLst/>
              <a:cxnLst/>
              <a:rect l="l" t="t" r="r" b="b"/>
              <a:pathLst>
                <a:path w="8576" h="6988" extrusionOk="0">
                  <a:moveTo>
                    <a:pt x="4940" y="1"/>
                  </a:moveTo>
                  <a:cubicBezTo>
                    <a:pt x="4860" y="1"/>
                    <a:pt x="4817" y="12"/>
                    <a:pt x="4817" y="12"/>
                  </a:cubicBezTo>
                  <a:lnTo>
                    <a:pt x="1" y="1469"/>
                  </a:lnTo>
                  <a:cubicBezTo>
                    <a:pt x="1" y="1469"/>
                    <a:pt x="2944" y="6988"/>
                    <a:pt x="4217" y="6988"/>
                  </a:cubicBezTo>
                  <a:cubicBezTo>
                    <a:pt x="4227" y="6988"/>
                    <a:pt x="4236" y="6987"/>
                    <a:pt x="4245" y="6987"/>
                  </a:cubicBezTo>
                  <a:cubicBezTo>
                    <a:pt x="5617" y="6929"/>
                    <a:pt x="8476" y="4624"/>
                    <a:pt x="8576" y="3933"/>
                  </a:cubicBezTo>
                  <a:cubicBezTo>
                    <a:pt x="6770" y="296"/>
                    <a:pt x="5353" y="1"/>
                    <a:pt x="49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392;p69"/>
            <p:cNvSpPr/>
            <p:nvPr/>
          </p:nvSpPr>
          <p:spPr>
            <a:xfrm>
              <a:off x="7358356" y="3267871"/>
              <a:ext cx="22990" cy="25687"/>
            </a:xfrm>
            <a:custGeom>
              <a:avLst/>
              <a:gdLst/>
              <a:ahLst/>
              <a:cxnLst/>
              <a:rect l="l" t="t" r="r" b="b"/>
              <a:pathLst>
                <a:path w="554" h="619" extrusionOk="0">
                  <a:moveTo>
                    <a:pt x="240" y="0"/>
                  </a:moveTo>
                  <a:cubicBezTo>
                    <a:pt x="220" y="0"/>
                    <a:pt x="202" y="3"/>
                    <a:pt x="187" y="7"/>
                  </a:cubicBezTo>
                  <a:cubicBezTo>
                    <a:pt x="102" y="31"/>
                    <a:pt x="51" y="103"/>
                    <a:pt x="35" y="183"/>
                  </a:cubicBezTo>
                  <a:cubicBezTo>
                    <a:pt x="11" y="229"/>
                    <a:pt x="1" y="281"/>
                    <a:pt x="7" y="333"/>
                  </a:cubicBezTo>
                  <a:cubicBezTo>
                    <a:pt x="18" y="435"/>
                    <a:pt x="89" y="526"/>
                    <a:pt x="186" y="565"/>
                  </a:cubicBezTo>
                  <a:cubicBezTo>
                    <a:pt x="229" y="600"/>
                    <a:pt x="279" y="619"/>
                    <a:pt x="331" y="619"/>
                  </a:cubicBezTo>
                  <a:cubicBezTo>
                    <a:pt x="347" y="619"/>
                    <a:pt x="365" y="616"/>
                    <a:pt x="381" y="611"/>
                  </a:cubicBezTo>
                  <a:cubicBezTo>
                    <a:pt x="484" y="586"/>
                    <a:pt x="553" y="485"/>
                    <a:pt x="547" y="368"/>
                  </a:cubicBezTo>
                  <a:cubicBezTo>
                    <a:pt x="545" y="315"/>
                    <a:pt x="526" y="268"/>
                    <a:pt x="507" y="228"/>
                  </a:cubicBezTo>
                  <a:cubicBezTo>
                    <a:pt x="495" y="175"/>
                    <a:pt x="465" y="127"/>
                    <a:pt x="421" y="93"/>
                  </a:cubicBezTo>
                  <a:cubicBezTo>
                    <a:pt x="356" y="20"/>
                    <a:pt x="291"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393;p69"/>
            <p:cNvSpPr/>
            <p:nvPr/>
          </p:nvSpPr>
          <p:spPr>
            <a:xfrm>
              <a:off x="7271917" y="3313809"/>
              <a:ext cx="25521" cy="32161"/>
            </a:xfrm>
            <a:custGeom>
              <a:avLst/>
              <a:gdLst/>
              <a:ahLst/>
              <a:cxnLst/>
              <a:rect l="l" t="t" r="r" b="b"/>
              <a:pathLst>
                <a:path w="615" h="775" extrusionOk="0">
                  <a:moveTo>
                    <a:pt x="209" y="0"/>
                  </a:moveTo>
                  <a:cubicBezTo>
                    <a:pt x="180" y="0"/>
                    <a:pt x="151" y="7"/>
                    <a:pt x="125" y="20"/>
                  </a:cubicBezTo>
                  <a:cubicBezTo>
                    <a:pt x="82" y="42"/>
                    <a:pt x="12" y="100"/>
                    <a:pt x="14" y="240"/>
                  </a:cubicBezTo>
                  <a:cubicBezTo>
                    <a:pt x="14" y="251"/>
                    <a:pt x="14" y="262"/>
                    <a:pt x="17" y="272"/>
                  </a:cubicBezTo>
                  <a:lnTo>
                    <a:pt x="17" y="291"/>
                  </a:lnTo>
                  <a:cubicBezTo>
                    <a:pt x="2" y="318"/>
                    <a:pt x="0" y="352"/>
                    <a:pt x="10" y="382"/>
                  </a:cubicBezTo>
                  <a:cubicBezTo>
                    <a:pt x="11" y="405"/>
                    <a:pt x="13" y="427"/>
                    <a:pt x="19" y="449"/>
                  </a:cubicBezTo>
                  <a:cubicBezTo>
                    <a:pt x="31" y="497"/>
                    <a:pt x="52" y="543"/>
                    <a:pt x="80" y="583"/>
                  </a:cubicBezTo>
                  <a:lnTo>
                    <a:pt x="90" y="610"/>
                  </a:lnTo>
                  <a:cubicBezTo>
                    <a:pt x="98" y="633"/>
                    <a:pt x="111" y="651"/>
                    <a:pt x="130" y="666"/>
                  </a:cubicBezTo>
                  <a:cubicBezTo>
                    <a:pt x="141" y="683"/>
                    <a:pt x="153" y="702"/>
                    <a:pt x="166" y="718"/>
                  </a:cubicBezTo>
                  <a:cubicBezTo>
                    <a:pt x="188" y="749"/>
                    <a:pt x="223" y="767"/>
                    <a:pt x="260" y="767"/>
                  </a:cubicBezTo>
                  <a:cubicBezTo>
                    <a:pt x="265" y="767"/>
                    <a:pt x="269" y="766"/>
                    <a:pt x="274" y="766"/>
                  </a:cubicBezTo>
                  <a:cubicBezTo>
                    <a:pt x="291" y="771"/>
                    <a:pt x="306" y="774"/>
                    <a:pt x="321" y="774"/>
                  </a:cubicBezTo>
                  <a:cubicBezTo>
                    <a:pt x="327" y="774"/>
                    <a:pt x="332" y="774"/>
                    <a:pt x="340" y="771"/>
                  </a:cubicBezTo>
                  <a:cubicBezTo>
                    <a:pt x="381" y="766"/>
                    <a:pt x="417" y="745"/>
                    <a:pt x="443" y="712"/>
                  </a:cubicBezTo>
                  <a:cubicBezTo>
                    <a:pt x="453" y="698"/>
                    <a:pt x="461" y="682"/>
                    <a:pt x="466" y="667"/>
                  </a:cubicBezTo>
                  <a:cubicBezTo>
                    <a:pt x="495" y="643"/>
                    <a:pt x="517" y="612"/>
                    <a:pt x="533" y="576"/>
                  </a:cubicBezTo>
                  <a:cubicBezTo>
                    <a:pt x="593" y="519"/>
                    <a:pt x="614" y="430"/>
                    <a:pt x="590" y="336"/>
                  </a:cubicBezTo>
                  <a:cubicBezTo>
                    <a:pt x="572" y="267"/>
                    <a:pt x="534" y="208"/>
                    <a:pt x="485" y="166"/>
                  </a:cubicBezTo>
                  <a:cubicBezTo>
                    <a:pt x="466" y="126"/>
                    <a:pt x="436" y="92"/>
                    <a:pt x="400" y="71"/>
                  </a:cubicBezTo>
                  <a:cubicBezTo>
                    <a:pt x="383" y="61"/>
                    <a:pt x="366" y="54"/>
                    <a:pt x="347" y="50"/>
                  </a:cubicBezTo>
                  <a:cubicBezTo>
                    <a:pt x="343" y="47"/>
                    <a:pt x="341" y="45"/>
                    <a:pt x="338" y="43"/>
                  </a:cubicBezTo>
                  <a:cubicBezTo>
                    <a:pt x="300" y="15"/>
                    <a:pt x="254"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394;p69"/>
            <p:cNvSpPr/>
            <p:nvPr/>
          </p:nvSpPr>
          <p:spPr>
            <a:xfrm>
              <a:off x="7351716" y="3343023"/>
              <a:ext cx="23944" cy="31704"/>
            </a:xfrm>
            <a:custGeom>
              <a:avLst/>
              <a:gdLst/>
              <a:ahLst/>
              <a:cxnLst/>
              <a:rect l="l" t="t" r="r" b="b"/>
              <a:pathLst>
                <a:path w="577" h="764" extrusionOk="0">
                  <a:moveTo>
                    <a:pt x="231" y="1"/>
                  </a:moveTo>
                  <a:cubicBezTo>
                    <a:pt x="195" y="1"/>
                    <a:pt x="158" y="10"/>
                    <a:pt x="124" y="30"/>
                  </a:cubicBezTo>
                  <a:cubicBezTo>
                    <a:pt x="1" y="100"/>
                    <a:pt x="0" y="251"/>
                    <a:pt x="0" y="308"/>
                  </a:cubicBezTo>
                  <a:cubicBezTo>
                    <a:pt x="0" y="360"/>
                    <a:pt x="0" y="429"/>
                    <a:pt x="31" y="497"/>
                  </a:cubicBezTo>
                  <a:cubicBezTo>
                    <a:pt x="46" y="530"/>
                    <a:pt x="68" y="557"/>
                    <a:pt x="93" y="580"/>
                  </a:cubicBezTo>
                  <a:cubicBezTo>
                    <a:pt x="99" y="598"/>
                    <a:pt x="108" y="617"/>
                    <a:pt x="119" y="635"/>
                  </a:cubicBezTo>
                  <a:cubicBezTo>
                    <a:pt x="165" y="714"/>
                    <a:pt x="246" y="763"/>
                    <a:pt x="330" y="763"/>
                  </a:cubicBezTo>
                  <a:cubicBezTo>
                    <a:pt x="335" y="763"/>
                    <a:pt x="341" y="763"/>
                    <a:pt x="349" y="764"/>
                  </a:cubicBezTo>
                  <a:cubicBezTo>
                    <a:pt x="494" y="751"/>
                    <a:pt x="572" y="608"/>
                    <a:pt x="576" y="474"/>
                  </a:cubicBezTo>
                  <a:cubicBezTo>
                    <a:pt x="576" y="444"/>
                    <a:pt x="574" y="416"/>
                    <a:pt x="571" y="386"/>
                  </a:cubicBezTo>
                  <a:cubicBezTo>
                    <a:pt x="573" y="338"/>
                    <a:pt x="566" y="290"/>
                    <a:pt x="550" y="247"/>
                  </a:cubicBezTo>
                  <a:cubicBezTo>
                    <a:pt x="525" y="176"/>
                    <a:pt x="481" y="120"/>
                    <a:pt x="428" y="88"/>
                  </a:cubicBezTo>
                  <a:cubicBezTo>
                    <a:pt x="373" y="36"/>
                    <a:pt x="302"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395;p69"/>
            <p:cNvSpPr/>
            <p:nvPr/>
          </p:nvSpPr>
          <p:spPr>
            <a:xfrm>
              <a:off x="7293703" y="3372196"/>
              <a:ext cx="22948" cy="25728"/>
            </a:xfrm>
            <a:custGeom>
              <a:avLst/>
              <a:gdLst/>
              <a:ahLst/>
              <a:cxnLst/>
              <a:rect l="l" t="t" r="r" b="b"/>
              <a:pathLst>
                <a:path w="553" h="620" extrusionOk="0">
                  <a:moveTo>
                    <a:pt x="240" y="1"/>
                  </a:moveTo>
                  <a:cubicBezTo>
                    <a:pt x="220" y="1"/>
                    <a:pt x="202" y="4"/>
                    <a:pt x="187" y="8"/>
                  </a:cubicBezTo>
                  <a:cubicBezTo>
                    <a:pt x="101" y="32"/>
                    <a:pt x="50" y="104"/>
                    <a:pt x="34" y="183"/>
                  </a:cubicBezTo>
                  <a:cubicBezTo>
                    <a:pt x="10" y="230"/>
                    <a:pt x="1" y="281"/>
                    <a:pt x="7" y="334"/>
                  </a:cubicBezTo>
                  <a:cubicBezTo>
                    <a:pt x="18" y="436"/>
                    <a:pt x="89" y="526"/>
                    <a:pt x="185" y="566"/>
                  </a:cubicBezTo>
                  <a:cubicBezTo>
                    <a:pt x="228" y="601"/>
                    <a:pt x="279" y="619"/>
                    <a:pt x="330" y="619"/>
                  </a:cubicBezTo>
                  <a:cubicBezTo>
                    <a:pt x="347" y="619"/>
                    <a:pt x="362" y="616"/>
                    <a:pt x="380" y="612"/>
                  </a:cubicBezTo>
                  <a:cubicBezTo>
                    <a:pt x="483" y="586"/>
                    <a:pt x="553" y="485"/>
                    <a:pt x="547" y="369"/>
                  </a:cubicBezTo>
                  <a:cubicBezTo>
                    <a:pt x="544" y="315"/>
                    <a:pt x="526" y="269"/>
                    <a:pt x="507" y="229"/>
                  </a:cubicBezTo>
                  <a:cubicBezTo>
                    <a:pt x="494" y="176"/>
                    <a:pt x="464" y="128"/>
                    <a:pt x="420" y="94"/>
                  </a:cubicBezTo>
                  <a:cubicBezTo>
                    <a:pt x="356" y="21"/>
                    <a:pt x="291"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396;p69"/>
            <p:cNvSpPr/>
            <p:nvPr/>
          </p:nvSpPr>
          <p:spPr>
            <a:xfrm>
              <a:off x="7352173" y="3398048"/>
              <a:ext cx="23197" cy="21164"/>
            </a:xfrm>
            <a:custGeom>
              <a:avLst/>
              <a:gdLst/>
              <a:ahLst/>
              <a:cxnLst/>
              <a:rect l="l" t="t" r="r" b="b"/>
              <a:pathLst>
                <a:path w="559" h="510" extrusionOk="0">
                  <a:moveTo>
                    <a:pt x="190" y="1"/>
                  </a:moveTo>
                  <a:cubicBezTo>
                    <a:pt x="167" y="1"/>
                    <a:pt x="144" y="4"/>
                    <a:pt x="121" y="10"/>
                  </a:cubicBezTo>
                  <a:cubicBezTo>
                    <a:pt x="48" y="30"/>
                    <a:pt x="0" y="85"/>
                    <a:pt x="5" y="143"/>
                  </a:cubicBezTo>
                  <a:cubicBezTo>
                    <a:pt x="7" y="183"/>
                    <a:pt x="29" y="214"/>
                    <a:pt x="46" y="236"/>
                  </a:cubicBezTo>
                  <a:lnTo>
                    <a:pt x="73" y="275"/>
                  </a:lnTo>
                  <a:lnTo>
                    <a:pt x="73" y="282"/>
                  </a:lnTo>
                  <a:cubicBezTo>
                    <a:pt x="77" y="314"/>
                    <a:pt x="84" y="359"/>
                    <a:pt x="118" y="400"/>
                  </a:cubicBezTo>
                  <a:cubicBezTo>
                    <a:pt x="149" y="468"/>
                    <a:pt x="206" y="494"/>
                    <a:pt x="253" y="504"/>
                  </a:cubicBezTo>
                  <a:cubicBezTo>
                    <a:pt x="271" y="508"/>
                    <a:pt x="289" y="509"/>
                    <a:pt x="307" y="509"/>
                  </a:cubicBezTo>
                  <a:cubicBezTo>
                    <a:pt x="350" y="509"/>
                    <a:pt x="393" y="499"/>
                    <a:pt x="425" y="478"/>
                  </a:cubicBezTo>
                  <a:cubicBezTo>
                    <a:pt x="504" y="455"/>
                    <a:pt x="557" y="395"/>
                    <a:pt x="558" y="329"/>
                  </a:cubicBezTo>
                  <a:cubicBezTo>
                    <a:pt x="559" y="283"/>
                    <a:pt x="537" y="241"/>
                    <a:pt x="520" y="209"/>
                  </a:cubicBezTo>
                  <a:cubicBezTo>
                    <a:pt x="504" y="182"/>
                    <a:pt x="484" y="143"/>
                    <a:pt x="435" y="112"/>
                  </a:cubicBezTo>
                  <a:cubicBezTo>
                    <a:pt x="425" y="104"/>
                    <a:pt x="414" y="97"/>
                    <a:pt x="401" y="92"/>
                  </a:cubicBezTo>
                  <a:cubicBezTo>
                    <a:pt x="392" y="82"/>
                    <a:pt x="382" y="74"/>
                    <a:pt x="371" y="65"/>
                  </a:cubicBezTo>
                  <a:cubicBezTo>
                    <a:pt x="318" y="23"/>
                    <a:pt x="254"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397;p69"/>
            <p:cNvSpPr/>
            <p:nvPr/>
          </p:nvSpPr>
          <p:spPr>
            <a:xfrm>
              <a:off x="7305613" y="3478512"/>
              <a:ext cx="29048" cy="29256"/>
            </a:xfrm>
            <a:custGeom>
              <a:avLst/>
              <a:gdLst/>
              <a:ahLst/>
              <a:cxnLst/>
              <a:rect l="l" t="t" r="r" b="b"/>
              <a:pathLst>
                <a:path w="700" h="705" extrusionOk="0">
                  <a:moveTo>
                    <a:pt x="225" y="0"/>
                  </a:moveTo>
                  <a:cubicBezTo>
                    <a:pt x="164" y="0"/>
                    <a:pt x="108" y="26"/>
                    <a:pt x="71" y="72"/>
                  </a:cubicBezTo>
                  <a:cubicBezTo>
                    <a:pt x="41" y="108"/>
                    <a:pt x="0" y="188"/>
                    <a:pt x="60" y="316"/>
                  </a:cubicBezTo>
                  <a:cubicBezTo>
                    <a:pt x="65" y="325"/>
                    <a:pt x="68" y="336"/>
                    <a:pt x="73" y="345"/>
                  </a:cubicBezTo>
                  <a:lnTo>
                    <a:pt x="82" y="360"/>
                  </a:lnTo>
                  <a:cubicBezTo>
                    <a:pt x="80" y="391"/>
                    <a:pt x="91" y="422"/>
                    <a:pt x="112" y="446"/>
                  </a:cubicBezTo>
                  <a:cubicBezTo>
                    <a:pt x="122" y="467"/>
                    <a:pt x="134" y="486"/>
                    <a:pt x="147" y="505"/>
                  </a:cubicBezTo>
                  <a:cubicBezTo>
                    <a:pt x="177" y="543"/>
                    <a:pt x="215" y="577"/>
                    <a:pt x="258" y="601"/>
                  </a:cubicBezTo>
                  <a:lnTo>
                    <a:pt x="277" y="621"/>
                  </a:lnTo>
                  <a:cubicBezTo>
                    <a:pt x="294" y="640"/>
                    <a:pt x="314" y="651"/>
                    <a:pt x="336" y="656"/>
                  </a:cubicBezTo>
                  <a:cubicBezTo>
                    <a:pt x="355" y="668"/>
                    <a:pt x="373" y="680"/>
                    <a:pt x="391" y="690"/>
                  </a:cubicBezTo>
                  <a:cubicBezTo>
                    <a:pt x="408" y="700"/>
                    <a:pt x="428" y="705"/>
                    <a:pt x="447" y="705"/>
                  </a:cubicBezTo>
                  <a:cubicBezTo>
                    <a:pt x="469" y="705"/>
                    <a:pt x="490" y="699"/>
                    <a:pt x="509" y="688"/>
                  </a:cubicBezTo>
                  <a:cubicBezTo>
                    <a:pt x="526" y="687"/>
                    <a:pt x="541" y="682"/>
                    <a:pt x="555" y="677"/>
                  </a:cubicBezTo>
                  <a:cubicBezTo>
                    <a:pt x="561" y="674"/>
                    <a:pt x="566" y="672"/>
                    <a:pt x="571" y="671"/>
                  </a:cubicBezTo>
                  <a:cubicBezTo>
                    <a:pt x="606" y="649"/>
                    <a:pt x="632" y="615"/>
                    <a:pt x="640" y="574"/>
                  </a:cubicBezTo>
                  <a:cubicBezTo>
                    <a:pt x="644" y="557"/>
                    <a:pt x="645" y="541"/>
                    <a:pt x="644" y="523"/>
                  </a:cubicBezTo>
                  <a:cubicBezTo>
                    <a:pt x="661" y="490"/>
                    <a:pt x="669" y="453"/>
                    <a:pt x="669" y="414"/>
                  </a:cubicBezTo>
                  <a:cubicBezTo>
                    <a:pt x="700" y="338"/>
                    <a:pt x="683" y="247"/>
                    <a:pt x="623" y="171"/>
                  </a:cubicBezTo>
                  <a:cubicBezTo>
                    <a:pt x="578" y="115"/>
                    <a:pt x="521" y="75"/>
                    <a:pt x="459" y="57"/>
                  </a:cubicBezTo>
                  <a:cubicBezTo>
                    <a:pt x="424" y="29"/>
                    <a:pt x="385" y="11"/>
                    <a:pt x="343" y="6"/>
                  </a:cubicBezTo>
                  <a:cubicBezTo>
                    <a:pt x="336" y="6"/>
                    <a:pt x="329" y="5"/>
                    <a:pt x="322" y="5"/>
                  </a:cubicBezTo>
                  <a:cubicBezTo>
                    <a:pt x="310" y="5"/>
                    <a:pt x="298" y="6"/>
                    <a:pt x="287" y="8"/>
                  </a:cubicBezTo>
                  <a:cubicBezTo>
                    <a:pt x="282" y="7"/>
                    <a:pt x="279" y="7"/>
                    <a:pt x="276" y="6"/>
                  </a:cubicBezTo>
                  <a:cubicBezTo>
                    <a:pt x="259" y="2"/>
                    <a:pt x="24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398;p69"/>
            <p:cNvSpPr/>
            <p:nvPr/>
          </p:nvSpPr>
          <p:spPr>
            <a:xfrm>
              <a:off x="7312626" y="3209318"/>
              <a:ext cx="30210" cy="28924"/>
            </a:xfrm>
            <a:custGeom>
              <a:avLst/>
              <a:gdLst/>
              <a:ahLst/>
              <a:cxnLst/>
              <a:rect l="l" t="t" r="r" b="b"/>
              <a:pathLst>
                <a:path w="728" h="697" extrusionOk="0">
                  <a:moveTo>
                    <a:pt x="272" y="0"/>
                  </a:moveTo>
                  <a:cubicBezTo>
                    <a:pt x="200" y="0"/>
                    <a:pt x="130" y="27"/>
                    <a:pt x="84" y="90"/>
                  </a:cubicBezTo>
                  <a:cubicBezTo>
                    <a:pt x="0" y="206"/>
                    <a:pt x="61" y="343"/>
                    <a:pt x="84" y="396"/>
                  </a:cubicBezTo>
                  <a:cubicBezTo>
                    <a:pt x="104" y="444"/>
                    <a:pt x="133" y="507"/>
                    <a:pt x="190" y="557"/>
                  </a:cubicBezTo>
                  <a:cubicBezTo>
                    <a:pt x="217" y="580"/>
                    <a:pt x="246" y="597"/>
                    <a:pt x="278" y="607"/>
                  </a:cubicBezTo>
                  <a:cubicBezTo>
                    <a:pt x="293" y="621"/>
                    <a:pt x="308" y="634"/>
                    <a:pt x="325" y="647"/>
                  </a:cubicBezTo>
                  <a:cubicBezTo>
                    <a:pt x="371" y="680"/>
                    <a:pt x="425" y="697"/>
                    <a:pt x="477" y="697"/>
                  </a:cubicBezTo>
                  <a:cubicBezTo>
                    <a:pt x="509" y="697"/>
                    <a:pt x="541" y="690"/>
                    <a:pt x="570" y="678"/>
                  </a:cubicBezTo>
                  <a:cubicBezTo>
                    <a:pt x="575" y="675"/>
                    <a:pt x="581" y="672"/>
                    <a:pt x="587" y="671"/>
                  </a:cubicBezTo>
                  <a:cubicBezTo>
                    <a:pt x="712" y="600"/>
                    <a:pt x="728" y="438"/>
                    <a:pt x="676" y="315"/>
                  </a:cubicBezTo>
                  <a:cubicBezTo>
                    <a:pt x="665" y="288"/>
                    <a:pt x="652" y="260"/>
                    <a:pt x="636" y="236"/>
                  </a:cubicBezTo>
                  <a:cubicBezTo>
                    <a:pt x="619" y="191"/>
                    <a:pt x="593" y="150"/>
                    <a:pt x="562" y="118"/>
                  </a:cubicBezTo>
                  <a:cubicBezTo>
                    <a:pt x="510" y="62"/>
                    <a:pt x="447" y="28"/>
                    <a:pt x="386" y="21"/>
                  </a:cubicBezTo>
                  <a:cubicBezTo>
                    <a:pt x="349" y="8"/>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399;p69"/>
            <p:cNvSpPr/>
            <p:nvPr/>
          </p:nvSpPr>
          <p:spPr>
            <a:xfrm>
              <a:off x="7364581" y="3447845"/>
              <a:ext cx="30210" cy="28924"/>
            </a:xfrm>
            <a:custGeom>
              <a:avLst/>
              <a:gdLst/>
              <a:ahLst/>
              <a:cxnLst/>
              <a:rect l="l" t="t" r="r" b="b"/>
              <a:pathLst>
                <a:path w="728" h="697" extrusionOk="0">
                  <a:moveTo>
                    <a:pt x="272" y="0"/>
                  </a:moveTo>
                  <a:cubicBezTo>
                    <a:pt x="200" y="0"/>
                    <a:pt x="130" y="27"/>
                    <a:pt x="84" y="91"/>
                  </a:cubicBezTo>
                  <a:cubicBezTo>
                    <a:pt x="0" y="205"/>
                    <a:pt x="61" y="344"/>
                    <a:pt x="84" y="396"/>
                  </a:cubicBezTo>
                  <a:cubicBezTo>
                    <a:pt x="104" y="443"/>
                    <a:pt x="133" y="508"/>
                    <a:pt x="190" y="556"/>
                  </a:cubicBezTo>
                  <a:cubicBezTo>
                    <a:pt x="217" y="580"/>
                    <a:pt x="247" y="597"/>
                    <a:pt x="278" y="607"/>
                  </a:cubicBezTo>
                  <a:cubicBezTo>
                    <a:pt x="293" y="621"/>
                    <a:pt x="308" y="634"/>
                    <a:pt x="325" y="647"/>
                  </a:cubicBezTo>
                  <a:cubicBezTo>
                    <a:pt x="372" y="680"/>
                    <a:pt x="426" y="697"/>
                    <a:pt x="478" y="697"/>
                  </a:cubicBezTo>
                  <a:cubicBezTo>
                    <a:pt x="510" y="697"/>
                    <a:pt x="541" y="690"/>
                    <a:pt x="570" y="678"/>
                  </a:cubicBezTo>
                  <a:cubicBezTo>
                    <a:pt x="575" y="675"/>
                    <a:pt x="580" y="673"/>
                    <a:pt x="587" y="671"/>
                  </a:cubicBezTo>
                  <a:cubicBezTo>
                    <a:pt x="712" y="601"/>
                    <a:pt x="728" y="438"/>
                    <a:pt x="676" y="314"/>
                  </a:cubicBezTo>
                  <a:cubicBezTo>
                    <a:pt x="665" y="287"/>
                    <a:pt x="653" y="261"/>
                    <a:pt x="637" y="236"/>
                  </a:cubicBezTo>
                  <a:cubicBezTo>
                    <a:pt x="620" y="191"/>
                    <a:pt x="593" y="149"/>
                    <a:pt x="562" y="117"/>
                  </a:cubicBezTo>
                  <a:cubicBezTo>
                    <a:pt x="510" y="62"/>
                    <a:pt x="448" y="29"/>
                    <a:pt x="386" y="20"/>
                  </a:cubicBezTo>
                  <a:cubicBezTo>
                    <a:pt x="349" y="7"/>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400;p69"/>
            <p:cNvSpPr/>
            <p:nvPr/>
          </p:nvSpPr>
          <p:spPr>
            <a:xfrm>
              <a:off x="7320095" y="3298745"/>
              <a:ext cx="25438" cy="23446"/>
            </a:xfrm>
            <a:custGeom>
              <a:avLst/>
              <a:gdLst/>
              <a:ahLst/>
              <a:cxnLst/>
              <a:rect l="l" t="t" r="r" b="b"/>
              <a:pathLst>
                <a:path w="613" h="565" extrusionOk="0">
                  <a:moveTo>
                    <a:pt x="213" y="1"/>
                  </a:moveTo>
                  <a:cubicBezTo>
                    <a:pt x="154" y="1"/>
                    <a:pt x="112" y="24"/>
                    <a:pt x="86" y="46"/>
                  </a:cubicBezTo>
                  <a:cubicBezTo>
                    <a:pt x="17" y="101"/>
                    <a:pt x="0" y="187"/>
                    <a:pt x="17" y="267"/>
                  </a:cubicBezTo>
                  <a:cubicBezTo>
                    <a:pt x="15" y="318"/>
                    <a:pt x="26" y="369"/>
                    <a:pt x="53" y="416"/>
                  </a:cubicBezTo>
                  <a:cubicBezTo>
                    <a:pt x="104" y="503"/>
                    <a:pt x="203" y="556"/>
                    <a:pt x="305" y="556"/>
                  </a:cubicBezTo>
                  <a:cubicBezTo>
                    <a:pt x="307" y="556"/>
                    <a:pt x="309" y="556"/>
                    <a:pt x="311" y="556"/>
                  </a:cubicBezTo>
                  <a:cubicBezTo>
                    <a:pt x="332" y="562"/>
                    <a:pt x="354" y="564"/>
                    <a:pt x="375" y="564"/>
                  </a:cubicBezTo>
                  <a:cubicBezTo>
                    <a:pt x="407" y="564"/>
                    <a:pt x="437" y="558"/>
                    <a:pt x="465" y="545"/>
                  </a:cubicBezTo>
                  <a:cubicBezTo>
                    <a:pt x="481" y="539"/>
                    <a:pt x="495" y="530"/>
                    <a:pt x="506" y="521"/>
                  </a:cubicBezTo>
                  <a:cubicBezTo>
                    <a:pt x="591" y="457"/>
                    <a:pt x="613" y="334"/>
                    <a:pt x="560" y="231"/>
                  </a:cubicBezTo>
                  <a:cubicBezTo>
                    <a:pt x="535" y="184"/>
                    <a:pt x="499" y="148"/>
                    <a:pt x="465" y="119"/>
                  </a:cubicBezTo>
                  <a:cubicBezTo>
                    <a:pt x="434" y="76"/>
                    <a:pt x="387" y="44"/>
                    <a:pt x="333" y="30"/>
                  </a:cubicBezTo>
                  <a:cubicBezTo>
                    <a:pt x="288" y="9"/>
                    <a:pt x="247"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401;p69"/>
            <p:cNvSpPr/>
            <p:nvPr/>
          </p:nvSpPr>
          <p:spPr>
            <a:xfrm>
              <a:off x="7442222" y="3352816"/>
              <a:ext cx="23944" cy="31704"/>
            </a:xfrm>
            <a:custGeom>
              <a:avLst/>
              <a:gdLst/>
              <a:ahLst/>
              <a:cxnLst/>
              <a:rect l="l" t="t" r="r" b="b"/>
              <a:pathLst>
                <a:path w="577" h="764" extrusionOk="0">
                  <a:moveTo>
                    <a:pt x="232" y="1"/>
                  </a:moveTo>
                  <a:cubicBezTo>
                    <a:pt x="196" y="1"/>
                    <a:pt x="160" y="10"/>
                    <a:pt x="124" y="30"/>
                  </a:cubicBezTo>
                  <a:cubicBezTo>
                    <a:pt x="3" y="100"/>
                    <a:pt x="1" y="250"/>
                    <a:pt x="1" y="308"/>
                  </a:cubicBezTo>
                  <a:cubicBezTo>
                    <a:pt x="1" y="360"/>
                    <a:pt x="1" y="429"/>
                    <a:pt x="32" y="497"/>
                  </a:cubicBezTo>
                  <a:cubicBezTo>
                    <a:pt x="47" y="530"/>
                    <a:pt x="70" y="557"/>
                    <a:pt x="93" y="579"/>
                  </a:cubicBezTo>
                  <a:cubicBezTo>
                    <a:pt x="101" y="598"/>
                    <a:pt x="109" y="617"/>
                    <a:pt x="119" y="635"/>
                  </a:cubicBezTo>
                  <a:cubicBezTo>
                    <a:pt x="166" y="713"/>
                    <a:pt x="247" y="763"/>
                    <a:pt x="331" y="763"/>
                  </a:cubicBezTo>
                  <a:cubicBezTo>
                    <a:pt x="338" y="763"/>
                    <a:pt x="344" y="763"/>
                    <a:pt x="350" y="764"/>
                  </a:cubicBezTo>
                  <a:cubicBezTo>
                    <a:pt x="494" y="751"/>
                    <a:pt x="573" y="608"/>
                    <a:pt x="577" y="474"/>
                  </a:cubicBezTo>
                  <a:cubicBezTo>
                    <a:pt x="577" y="444"/>
                    <a:pt x="576" y="416"/>
                    <a:pt x="572" y="386"/>
                  </a:cubicBezTo>
                  <a:cubicBezTo>
                    <a:pt x="575" y="337"/>
                    <a:pt x="567" y="290"/>
                    <a:pt x="551" y="247"/>
                  </a:cubicBezTo>
                  <a:cubicBezTo>
                    <a:pt x="525" y="176"/>
                    <a:pt x="483" y="120"/>
                    <a:pt x="428" y="88"/>
                  </a:cubicBezTo>
                  <a:cubicBezTo>
                    <a:pt x="374" y="36"/>
                    <a:pt x="304"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402;p69"/>
            <p:cNvSpPr/>
            <p:nvPr/>
          </p:nvSpPr>
          <p:spPr>
            <a:xfrm>
              <a:off x="7396658" y="3310779"/>
              <a:ext cx="25438" cy="23405"/>
            </a:xfrm>
            <a:custGeom>
              <a:avLst/>
              <a:gdLst/>
              <a:ahLst/>
              <a:cxnLst/>
              <a:rect l="l" t="t" r="r" b="b"/>
              <a:pathLst>
                <a:path w="613" h="564" extrusionOk="0">
                  <a:moveTo>
                    <a:pt x="214" y="1"/>
                  </a:moveTo>
                  <a:cubicBezTo>
                    <a:pt x="154" y="1"/>
                    <a:pt x="112" y="24"/>
                    <a:pt x="86" y="45"/>
                  </a:cubicBezTo>
                  <a:cubicBezTo>
                    <a:pt x="17" y="101"/>
                    <a:pt x="0" y="187"/>
                    <a:pt x="17" y="267"/>
                  </a:cubicBezTo>
                  <a:cubicBezTo>
                    <a:pt x="15" y="317"/>
                    <a:pt x="26" y="369"/>
                    <a:pt x="53" y="415"/>
                  </a:cubicBezTo>
                  <a:cubicBezTo>
                    <a:pt x="103" y="501"/>
                    <a:pt x="201" y="556"/>
                    <a:pt x="302" y="556"/>
                  </a:cubicBezTo>
                  <a:cubicBezTo>
                    <a:pt x="305" y="556"/>
                    <a:pt x="308" y="555"/>
                    <a:pt x="310" y="555"/>
                  </a:cubicBezTo>
                  <a:cubicBezTo>
                    <a:pt x="332" y="561"/>
                    <a:pt x="353" y="564"/>
                    <a:pt x="374" y="564"/>
                  </a:cubicBezTo>
                  <a:cubicBezTo>
                    <a:pt x="405" y="564"/>
                    <a:pt x="436" y="557"/>
                    <a:pt x="464" y="545"/>
                  </a:cubicBezTo>
                  <a:cubicBezTo>
                    <a:pt x="478" y="539"/>
                    <a:pt x="494" y="530"/>
                    <a:pt x="506" y="520"/>
                  </a:cubicBezTo>
                  <a:cubicBezTo>
                    <a:pt x="590" y="456"/>
                    <a:pt x="612" y="334"/>
                    <a:pt x="560" y="231"/>
                  </a:cubicBezTo>
                  <a:cubicBezTo>
                    <a:pt x="535" y="183"/>
                    <a:pt x="499" y="147"/>
                    <a:pt x="465" y="118"/>
                  </a:cubicBezTo>
                  <a:cubicBezTo>
                    <a:pt x="434" y="75"/>
                    <a:pt x="387" y="44"/>
                    <a:pt x="333" y="30"/>
                  </a:cubicBezTo>
                  <a:cubicBezTo>
                    <a:pt x="288" y="9"/>
                    <a:pt x="248"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403;p69"/>
            <p:cNvSpPr/>
            <p:nvPr/>
          </p:nvSpPr>
          <p:spPr>
            <a:xfrm>
              <a:off x="7267891" y="3262974"/>
              <a:ext cx="28799" cy="27679"/>
            </a:xfrm>
            <a:custGeom>
              <a:avLst/>
              <a:gdLst/>
              <a:ahLst/>
              <a:cxnLst/>
              <a:rect l="l" t="t" r="r" b="b"/>
              <a:pathLst>
                <a:path w="694" h="667" extrusionOk="0">
                  <a:moveTo>
                    <a:pt x="203" y="0"/>
                  </a:moveTo>
                  <a:cubicBezTo>
                    <a:pt x="150" y="0"/>
                    <a:pt x="102" y="19"/>
                    <a:pt x="66" y="57"/>
                  </a:cubicBezTo>
                  <a:cubicBezTo>
                    <a:pt x="10" y="114"/>
                    <a:pt x="0" y="204"/>
                    <a:pt x="37" y="281"/>
                  </a:cubicBezTo>
                  <a:cubicBezTo>
                    <a:pt x="62" y="333"/>
                    <a:pt x="102" y="367"/>
                    <a:pt x="130" y="391"/>
                  </a:cubicBezTo>
                  <a:lnTo>
                    <a:pt x="177" y="433"/>
                  </a:lnTo>
                  <a:lnTo>
                    <a:pt x="182" y="440"/>
                  </a:lnTo>
                  <a:cubicBezTo>
                    <a:pt x="203" y="481"/>
                    <a:pt x="237" y="538"/>
                    <a:pt x="293" y="580"/>
                  </a:cubicBezTo>
                  <a:cubicBezTo>
                    <a:pt x="351" y="649"/>
                    <a:pt x="411" y="667"/>
                    <a:pt x="457" y="667"/>
                  </a:cubicBezTo>
                  <a:cubicBezTo>
                    <a:pt x="464" y="667"/>
                    <a:pt x="470" y="666"/>
                    <a:pt x="476" y="665"/>
                  </a:cubicBezTo>
                  <a:cubicBezTo>
                    <a:pt x="496" y="662"/>
                    <a:pt x="512" y="659"/>
                    <a:pt x="530" y="651"/>
                  </a:cubicBezTo>
                  <a:cubicBezTo>
                    <a:pt x="569" y="635"/>
                    <a:pt x="603" y="604"/>
                    <a:pt x="625" y="564"/>
                  </a:cubicBezTo>
                  <a:cubicBezTo>
                    <a:pt x="681" y="500"/>
                    <a:pt x="694" y="399"/>
                    <a:pt x="657" y="310"/>
                  </a:cubicBezTo>
                  <a:cubicBezTo>
                    <a:pt x="630" y="247"/>
                    <a:pt x="586" y="200"/>
                    <a:pt x="549" y="165"/>
                  </a:cubicBezTo>
                  <a:cubicBezTo>
                    <a:pt x="520" y="132"/>
                    <a:pt x="476" y="89"/>
                    <a:pt x="414" y="67"/>
                  </a:cubicBezTo>
                  <a:cubicBezTo>
                    <a:pt x="400" y="62"/>
                    <a:pt x="386" y="57"/>
                    <a:pt x="371" y="54"/>
                  </a:cubicBezTo>
                  <a:cubicBezTo>
                    <a:pt x="357" y="47"/>
                    <a:pt x="341" y="39"/>
                    <a:pt x="327" y="32"/>
                  </a:cubicBezTo>
                  <a:cubicBezTo>
                    <a:pt x="284" y="11"/>
                    <a:pt x="242"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404;p69"/>
            <p:cNvSpPr/>
            <p:nvPr/>
          </p:nvSpPr>
          <p:spPr>
            <a:xfrm>
              <a:off x="7394459" y="3374312"/>
              <a:ext cx="29048" cy="29256"/>
            </a:xfrm>
            <a:custGeom>
              <a:avLst/>
              <a:gdLst/>
              <a:ahLst/>
              <a:cxnLst/>
              <a:rect l="l" t="t" r="r" b="b"/>
              <a:pathLst>
                <a:path w="700" h="705" extrusionOk="0">
                  <a:moveTo>
                    <a:pt x="225" y="1"/>
                  </a:moveTo>
                  <a:cubicBezTo>
                    <a:pt x="164" y="1"/>
                    <a:pt x="107" y="26"/>
                    <a:pt x="71" y="71"/>
                  </a:cubicBezTo>
                  <a:cubicBezTo>
                    <a:pt x="42" y="108"/>
                    <a:pt x="1" y="189"/>
                    <a:pt x="59" y="317"/>
                  </a:cubicBezTo>
                  <a:cubicBezTo>
                    <a:pt x="63" y="326"/>
                    <a:pt x="69" y="336"/>
                    <a:pt x="74" y="345"/>
                  </a:cubicBezTo>
                  <a:lnTo>
                    <a:pt x="81" y="360"/>
                  </a:lnTo>
                  <a:cubicBezTo>
                    <a:pt x="80" y="391"/>
                    <a:pt x="90" y="422"/>
                    <a:pt x="112" y="447"/>
                  </a:cubicBezTo>
                  <a:cubicBezTo>
                    <a:pt x="121" y="467"/>
                    <a:pt x="135" y="487"/>
                    <a:pt x="147" y="504"/>
                  </a:cubicBezTo>
                  <a:cubicBezTo>
                    <a:pt x="177" y="543"/>
                    <a:pt x="216" y="576"/>
                    <a:pt x="258" y="601"/>
                  </a:cubicBezTo>
                  <a:lnTo>
                    <a:pt x="278" y="622"/>
                  </a:lnTo>
                  <a:cubicBezTo>
                    <a:pt x="294" y="640"/>
                    <a:pt x="315" y="652"/>
                    <a:pt x="337" y="657"/>
                  </a:cubicBezTo>
                  <a:cubicBezTo>
                    <a:pt x="355" y="668"/>
                    <a:pt x="373" y="679"/>
                    <a:pt x="391" y="690"/>
                  </a:cubicBezTo>
                  <a:cubicBezTo>
                    <a:pt x="409" y="700"/>
                    <a:pt x="429" y="705"/>
                    <a:pt x="449" y="705"/>
                  </a:cubicBezTo>
                  <a:cubicBezTo>
                    <a:pt x="470" y="705"/>
                    <a:pt x="491" y="699"/>
                    <a:pt x="510" y="689"/>
                  </a:cubicBezTo>
                  <a:cubicBezTo>
                    <a:pt x="526" y="688"/>
                    <a:pt x="542" y="683"/>
                    <a:pt x="554" y="677"/>
                  </a:cubicBezTo>
                  <a:cubicBezTo>
                    <a:pt x="559" y="674"/>
                    <a:pt x="566" y="672"/>
                    <a:pt x="570" y="671"/>
                  </a:cubicBezTo>
                  <a:cubicBezTo>
                    <a:pt x="606" y="649"/>
                    <a:pt x="631" y="616"/>
                    <a:pt x="641" y="574"/>
                  </a:cubicBezTo>
                  <a:cubicBezTo>
                    <a:pt x="645" y="558"/>
                    <a:pt x="646" y="540"/>
                    <a:pt x="645" y="524"/>
                  </a:cubicBezTo>
                  <a:cubicBezTo>
                    <a:pt x="661" y="491"/>
                    <a:pt x="668" y="453"/>
                    <a:pt x="668" y="415"/>
                  </a:cubicBezTo>
                  <a:cubicBezTo>
                    <a:pt x="699" y="338"/>
                    <a:pt x="683" y="247"/>
                    <a:pt x="622" y="171"/>
                  </a:cubicBezTo>
                  <a:cubicBezTo>
                    <a:pt x="579" y="116"/>
                    <a:pt x="521" y="76"/>
                    <a:pt x="459" y="58"/>
                  </a:cubicBezTo>
                  <a:cubicBezTo>
                    <a:pt x="424" y="29"/>
                    <a:pt x="384" y="12"/>
                    <a:pt x="343" y="7"/>
                  </a:cubicBezTo>
                  <a:cubicBezTo>
                    <a:pt x="335" y="6"/>
                    <a:pt x="327" y="5"/>
                    <a:pt x="319" y="5"/>
                  </a:cubicBezTo>
                  <a:cubicBezTo>
                    <a:pt x="308" y="5"/>
                    <a:pt x="297" y="6"/>
                    <a:pt x="286" y="9"/>
                  </a:cubicBezTo>
                  <a:cubicBezTo>
                    <a:pt x="282" y="8"/>
                    <a:pt x="280" y="8"/>
                    <a:pt x="276" y="7"/>
                  </a:cubicBezTo>
                  <a:cubicBezTo>
                    <a:pt x="259" y="3"/>
                    <a:pt x="242"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405;p69"/>
            <p:cNvSpPr/>
            <p:nvPr/>
          </p:nvSpPr>
          <p:spPr>
            <a:xfrm>
              <a:off x="7183237" y="3221269"/>
              <a:ext cx="25438" cy="23446"/>
            </a:xfrm>
            <a:custGeom>
              <a:avLst/>
              <a:gdLst/>
              <a:ahLst/>
              <a:cxnLst/>
              <a:rect l="l" t="t" r="r" b="b"/>
              <a:pathLst>
                <a:path w="613" h="565" extrusionOk="0">
                  <a:moveTo>
                    <a:pt x="214" y="1"/>
                  </a:moveTo>
                  <a:cubicBezTo>
                    <a:pt x="155" y="1"/>
                    <a:pt x="112" y="24"/>
                    <a:pt x="86" y="45"/>
                  </a:cubicBezTo>
                  <a:cubicBezTo>
                    <a:pt x="17" y="101"/>
                    <a:pt x="1" y="188"/>
                    <a:pt x="17" y="268"/>
                  </a:cubicBezTo>
                  <a:cubicBezTo>
                    <a:pt x="15" y="317"/>
                    <a:pt x="26" y="369"/>
                    <a:pt x="53" y="415"/>
                  </a:cubicBezTo>
                  <a:cubicBezTo>
                    <a:pt x="104" y="503"/>
                    <a:pt x="203" y="557"/>
                    <a:pt x="305" y="557"/>
                  </a:cubicBezTo>
                  <a:cubicBezTo>
                    <a:pt x="307" y="557"/>
                    <a:pt x="309" y="556"/>
                    <a:pt x="311" y="556"/>
                  </a:cubicBezTo>
                  <a:cubicBezTo>
                    <a:pt x="332" y="562"/>
                    <a:pt x="354" y="565"/>
                    <a:pt x="375" y="565"/>
                  </a:cubicBezTo>
                  <a:cubicBezTo>
                    <a:pt x="406" y="565"/>
                    <a:pt x="437" y="558"/>
                    <a:pt x="464" y="546"/>
                  </a:cubicBezTo>
                  <a:cubicBezTo>
                    <a:pt x="480" y="539"/>
                    <a:pt x="494" y="532"/>
                    <a:pt x="507" y="521"/>
                  </a:cubicBezTo>
                  <a:cubicBezTo>
                    <a:pt x="591" y="456"/>
                    <a:pt x="613" y="335"/>
                    <a:pt x="560" y="232"/>
                  </a:cubicBezTo>
                  <a:cubicBezTo>
                    <a:pt x="536" y="183"/>
                    <a:pt x="499" y="147"/>
                    <a:pt x="465" y="119"/>
                  </a:cubicBezTo>
                  <a:cubicBezTo>
                    <a:pt x="435" y="75"/>
                    <a:pt x="387" y="44"/>
                    <a:pt x="334" y="30"/>
                  </a:cubicBezTo>
                  <a:cubicBezTo>
                    <a:pt x="288" y="9"/>
                    <a:pt x="248" y="1"/>
                    <a:pt x="21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406;p69"/>
            <p:cNvSpPr/>
            <p:nvPr/>
          </p:nvSpPr>
          <p:spPr>
            <a:xfrm>
              <a:off x="7139125" y="3313601"/>
              <a:ext cx="28799" cy="27679"/>
            </a:xfrm>
            <a:custGeom>
              <a:avLst/>
              <a:gdLst/>
              <a:ahLst/>
              <a:cxnLst/>
              <a:rect l="l" t="t" r="r" b="b"/>
              <a:pathLst>
                <a:path w="694" h="667" extrusionOk="0">
                  <a:moveTo>
                    <a:pt x="202" y="0"/>
                  </a:moveTo>
                  <a:cubicBezTo>
                    <a:pt x="149" y="0"/>
                    <a:pt x="102" y="20"/>
                    <a:pt x="65" y="58"/>
                  </a:cubicBezTo>
                  <a:cubicBezTo>
                    <a:pt x="10" y="114"/>
                    <a:pt x="0" y="204"/>
                    <a:pt x="37" y="281"/>
                  </a:cubicBezTo>
                  <a:cubicBezTo>
                    <a:pt x="62" y="333"/>
                    <a:pt x="101" y="367"/>
                    <a:pt x="130" y="391"/>
                  </a:cubicBezTo>
                  <a:lnTo>
                    <a:pt x="177" y="432"/>
                  </a:lnTo>
                  <a:lnTo>
                    <a:pt x="182" y="440"/>
                  </a:lnTo>
                  <a:cubicBezTo>
                    <a:pt x="203" y="481"/>
                    <a:pt x="237" y="538"/>
                    <a:pt x="292" y="580"/>
                  </a:cubicBezTo>
                  <a:cubicBezTo>
                    <a:pt x="350" y="649"/>
                    <a:pt x="411" y="667"/>
                    <a:pt x="457" y="667"/>
                  </a:cubicBezTo>
                  <a:cubicBezTo>
                    <a:pt x="464" y="667"/>
                    <a:pt x="470" y="666"/>
                    <a:pt x="476" y="666"/>
                  </a:cubicBezTo>
                  <a:cubicBezTo>
                    <a:pt x="496" y="663"/>
                    <a:pt x="512" y="658"/>
                    <a:pt x="529" y="651"/>
                  </a:cubicBezTo>
                  <a:cubicBezTo>
                    <a:pt x="568" y="635"/>
                    <a:pt x="601" y="604"/>
                    <a:pt x="625" y="565"/>
                  </a:cubicBezTo>
                  <a:cubicBezTo>
                    <a:pt x="681" y="499"/>
                    <a:pt x="694" y="399"/>
                    <a:pt x="657" y="310"/>
                  </a:cubicBezTo>
                  <a:cubicBezTo>
                    <a:pt x="630" y="246"/>
                    <a:pt x="586" y="200"/>
                    <a:pt x="549" y="164"/>
                  </a:cubicBezTo>
                  <a:cubicBezTo>
                    <a:pt x="519" y="132"/>
                    <a:pt x="476" y="90"/>
                    <a:pt x="414" y="66"/>
                  </a:cubicBezTo>
                  <a:cubicBezTo>
                    <a:pt x="400" y="61"/>
                    <a:pt x="385" y="58"/>
                    <a:pt x="371" y="55"/>
                  </a:cubicBezTo>
                  <a:cubicBezTo>
                    <a:pt x="357" y="47"/>
                    <a:pt x="341" y="39"/>
                    <a:pt x="327" y="32"/>
                  </a:cubicBezTo>
                  <a:cubicBezTo>
                    <a:pt x="284" y="11"/>
                    <a:pt x="241"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407;p69"/>
            <p:cNvSpPr/>
            <p:nvPr/>
          </p:nvSpPr>
          <p:spPr>
            <a:xfrm>
              <a:off x="7250421" y="3459340"/>
              <a:ext cx="23944" cy="31704"/>
            </a:xfrm>
            <a:custGeom>
              <a:avLst/>
              <a:gdLst/>
              <a:ahLst/>
              <a:cxnLst/>
              <a:rect l="l" t="t" r="r" b="b"/>
              <a:pathLst>
                <a:path w="577" h="764" extrusionOk="0">
                  <a:moveTo>
                    <a:pt x="232" y="1"/>
                  </a:moveTo>
                  <a:cubicBezTo>
                    <a:pt x="196" y="1"/>
                    <a:pt x="159" y="10"/>
                    <a:pt x="124" y="30"/>
                  </a:cubicBezTo>
                  <a:cubicBezTo>
                    <a:pt x="3" y="100"/>
                    <a:pt x="1" y="252"/>
                    <a:pt x="1" y="308"/>
                  </a:cubicBezTo>
                  <a:cubicBezTo>
                    <a:pt x="1" y="360"/>
                    <a:pt x="1" y="429"/>
                    <a:pt x="32" y="497"/>
                  </a:cubicBezTo>
                  <a:cubicBezTo>
                    <a:pt x="47" y="530"/>
                    <a:pt x="70" y="558"/>
                    <a:pt x="93" y="579"/>
                  </a:cubicBezTo>
                  <a:cubicBezTo>
                    <a:pt x="101" y="598"/>
                    <a:pt x="109" y="617"/>
                    <a:pt x="119" y="635"/>
                  </a:cubicBezTo>
                  <a:cubicBezTo>
                    <a:pt x="166" y="713"/>
                    <a:pt x="247" y="763"/>
                    <a:pt x="330" y="763"/>
                  </a:cubicBezTo>
                  <a:cubicBezTo>
                    <a:pt x="338" y="763"/>
                    <a:pt x="343" y="763"/>
                    <a:pt x="350" y="764"/>
                  </a:cubicBezTo>
                  <a:cubicBezTo>
                    <a:pt x="494" y="751"/>
                    <a:pt x="573" y="608"/>
                    <a:pt x="577" y="474"/>
                  </a:cubicBezTo>
                  <a:cubicBezTo>
                    <a:pt x="577" y="444"/>
                    <a:pt x="576" y="416"/>
                    <a:pt x="572" y="387"/>
                  </a:cubicBezTo>
                  <a:cubicBezTo>
                    <a:pt x="575" y="337"/>
                    <a:pt x="566" y="290"/>
                    <a:pt x="551" y="247"/>
                  </a:cubicBezTo>
                  <a:cubicBezTo>
                    <a:pt x="525" y="176"/>
                    <a:pt x="483" y="120"/>
                    <a:pt x="428" y="88"/>
                  </a:cubicBezTo>
                  <a:cubicBezTo>
                    <a:pt x="373" y="36"/>
                    <a:pt x="303"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408;p69"/>
            <p:cNvSpPr/>
            <p:nvPr/>
          </p:nvSpPr>
          <p:spPr>
            <a:xfrm>
              <a:off x="7187220" y="3298288"/>
              <a:ext cx="22948" cy="25687"/>
            </a:xfrm>
            <a:custGeom>
              <a:avLst/>
              <a:gdLst/>
              <a:ahLst/>
              <a:cxnLst/>
              <a:rect l="l" t="t" r="r" b="b"/>
              <a:pathLst>
                <a:path w="553" h="619" extrusionOk="0">
                  <a:moveTo>
                    <a:pt x="239" y="0"/>
                  </a:moveTo>
                  <a:cubicBezTo>
                    <a:pt x="219" y="0"/>
                    <a:pt x="202" y="3"/>
                    <a:pt x="187" y="7"/>
                  </a:cubicBezTo>
                  <a:cubicBezTo>
                    <a:pt x="100" y="31"/>
                    <a:pt x="50" y="103"/>
                    <a:pt x="34" y="182"/>
                  </a:cubicBezTo>
                  <a:cubicBezTo>
                    <a:pt x="11" y="229"/>
                    <a:pt x="1" y="280"/>
                    <a:pt x="7" y="334"/>
                  </a:cubicBezTo>
                  <a:cubicBezTo>
                    <a:pt x="18" y="435"/>
                    <a:pt x="89" y="526"/>
                    <a:pt x="186" y="566"/>
                  </a:cubicBezTo>
                  <a:cubicBezTo>
                    <a:pt x="228" y="600"/>
                    <a:pt x="279" y="618"/>
                    <a:pt x="330" y="618"/>
                  </a:cubicBezTo>
                  <a:cubicBezTo>
                    <a:pt x="346" y="618"/>
                    <a:pt x="362" y="615"/>
                    <a:pt x="380" y="612"/>
                  </a:cubicBezTo>
                  <a:cubicBezTo>
                    <a:pt x="483" y="586"/>
                    <a:pt x="553" y="484"/>
                    <a:pt x="547" y="368"/>
                  </a:cubicBezTo>
                  <a:cubicBezTo>
                    <a:pt x="544" y="314"/>
                    <a:pt x="526" y="268"/>
                    <a:pt x="507" y="228"/>
                  </a:cubicBezTo>
                  <a:cubicBezTo>
                    <a:pt x="495" y="175"/>
                    <a:pt x="464" y="128"/>
                    <a:pt x="420" y="93"/>
                  </a:cubicBezTo>
                  <a:cubicBezTo>
                    <a:pt x="356" y="20"/>
                    <a:pt x="29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409;p69"/>
            <p:cNvSpPr/>
            <p:nvPr/>
          </p:nvSpPr>
          <p:spPr>
            <a:xfrm>
              <a:off x="7296981" y="3422159"/>
              <a:ext cx="23280" cy="30999"/>
            </a:xfrm>
            <a:custGeom>
              <a:avLst/>
              <a:gdLst/>
              <a:ahLst/>
              <a:cxnLst/>
              <a:rect l="l" t="t" r="r" b="b"/>
              <a:pathLst>
                <a:path w="561" h="747" extrusionOk="0">
                  <a:moveTo>
                    <a:pt x="192" y="1"/>
                  </a:moveTo>
                  <a:cubicBezTo>
                    <a:pt x="169" y="1"/>
                    <a:pt x="145" y="5"/>
                    <a:pt x="123" y="15"/>
                  </a:cubicBezTo>
                  <a:cubicBezTo>
                    <a:pt x="48" y="46"/>
                    <a:pt x="1" y="123"/>
                    <a:pt x="5" y="210"/>
                  </a:cubicBezTo>
                  <a:cubicBezTo>
                    <a:pt x="7" y="267"/>
                    <a:pt x="30" y="314"/>
                    <a:pt x="46" y="348"/>
                  </a:cubicBezTo>
                  <a:lnTo>
                    <a:pt x="73" y="405"/>
                  </a:lnTo>
                  <a:lnTo>
                    <a:pt x="73" y="413"/>
                  </a:lnTo>
                  <a:cubicBezTo>
                    <a:pt x="77" y="460"/>
                    <a:pt x="84" y="526"/>
                    <a:pt x="118" y="587"/>
                  </a:cubicBezTo>
                  <a:cubicBezTo>
                    <a:pt x="148" y="686"/>
                    <a:pt x="206" y="725"/>
                    <a:pt x="252" y="739"/>
                  </a:cubicBezTo>
                  <a:cubicBezTo>
                    <a:pt x="270" y="745"/>
                    <a:pt x="288" y="747"/>
                    <a:pt x="306" y="747"/>
                  </a:cubicBezTo>
                  <a:cubicBezTo>
                    <a:pt x="349" y="747"/>
                    <a:pt x="392" y="731"/>
                    <a:pt x="427" y="704"/>
                  </a:cubicBezTo>
                  <a:cubicBezTo>
                    <a:pt x="505" y="668"/>
                    <a:pt x="557" y="582"/>
                    <a:pt x="558" y="485"/>
                  </a:cubicBezTo>
                  <a:cubicBezTo>
                    <a:pt x="561" y="416"/>
                    <a:pt x="538" y="356"/>
                    <a:pt x="520" y="309"/>
                  </a:cubicBezTo>
                  <a:cubicBezTo>
                    <a:pt x="505" y="267"/>
                    <a:pt x="484" y="211"/>
                    <a:pt x="437" y="164"/>
                  </a:cubicBezTo>
                  <a:cubicBezTo>
                    <a:pt x="426" y="154"/>
                    <a:pt x="414" y="144"/>
                    <a:pt x="402" y="137"/>
                  </a:cubicBezTo>
                  <a:cubicBezTo>
                    <a:pt x="393" y="123"/>
                    <a:pt x="382" y="111"/>
                    <a:pt x="372" y="97"/>
                  </a:cubicBezTo>
                  <a:cubicBezTo>
                    <a:pt x="319" y="34"/>
                    <a:pt x="255"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410;p69"/>
            <p:cNvSpPr/>
            <p:nvPr/>
          </p:nvSpPr>
          <p:spPr>
            <a:xfrm>
              <a:off x="7166347" y="3360784"/>
              <a:ext cx="29090" cy="29297"/>
            </a:xfrm>
            <a:custGeom>
              <a:avLst/>
              <a:gdLst/>
              <a:ahLst/>
              <a:cxnLst/>
              <a:rect l="l" t="t" r="r" b="b"/>
              <a:pathLst>
                <a:path w="701" h="706" extrusionOk="0">
                  <a:moveTo>
                    <a:pt x="227" y="0"/>
                  </a:moveTo>
                  <a:cubicBezTo>
                    <a:pt x="166" y="0"/>
                    <a:pt x="108" y="26"/>
                    <a:pt x="72" y="72"/>
                  </a:cubicBezTo>
                  <a:cubicBezTo>
                    <a:pt x="42" y="108"/>
                    <a:pt x="1" y="189"/>
                    <a:pt x="59" y="317"/>
                  </a:cubicBezTo>
                  <a:cubicBezTo>
                    <a:pt x="63" y="325"/>
                    <a:pt x="69" y="336"/>
                    <a:pt x="74" y="345"/>
                  </a:cubicBezTo>
                  <a:lnTo>
                    <a:pt x="82" y="360"/>
                  </a:lnTo>
                  <a:cubicBezTo>
                    <a:pt x="80" y="391"/>
                    <a:pt x="90" y="422"/>
                    <a:pt x="113" y="447"/>
                  </a:cubicBezTo>
                  <a:cubicBezTo>
                    <a:pt x="121" y="468"/>
                    <a:pt x="135" y="487"/>
                    <a:pt x="147" y="505"/>
                  </a:cubicBezTo>
                  <a:cubicBezTo>
                    <a:pt x="177" y="544"/>
                    <a:pt x="216" y="577"/>
                    <a:pt x="258" y="601"/>
                  </a:cubicBezTo>
                  <a:lnTo>
                    <a:pt x="278" y="622"/>
                  </a:lnTo>
                  <a:cubicBezTo>
                    <a:pt x="294" y="640"/>
                    <a:pt x="315" y="652"/>
                    <a:pt x="337" y="657"/>
                  </a:cubicBezTo>
                  <a:cubicBezTo>
                    <a:pt x="355" y="668"/>
                    <a:pt x="373" y="680"/>
                    <a:pt x="391" y="690"/>
                  </a:cubicBezTo>
                  <a:cubicBezTo>
                    <a:pt x="409" y="700"/>
                    <a:pt x="429" y="705"/>
                    <a:pt x="449" y="705"/>
                  </a:cubicBezTo>
                  <a:cubicBezTo>
                    <a:pt x="470" y="705"/>
                    <a:pt x="491" y="700"/>
                    <a:pt x="510" y="689"/>
                  </a:cubicBezTo>
                  <a:cubicBezTo>
                    <a:pt x="526" y="688"/>
                    <a:pt x="542" y="683"/>
                    <a:pt x="555" y="678"/>
                  </a:cubicBezTo>
                  <a:cubicBezTo>
                    <a:pt x="560" y="675"/>
                    <a:pt x="565" y="673"/>
                    <a:pt x="572" y="671"/>
                  </a:cubicBezTo>
                  <a:cubicBezTo>
                    <a:pt x="606" y="649"/>
                    <a:pt x="631" y="616"/>
                    <a:pt x="641" y="575"/>
                  </a:cubicBezTo>
                  <a:cubicBezTo>
                    <a:pt x="645" y="557"/>
                    <a:pt x="646" y="541"/>
                    <a:pt x="645" y="524"/>
                  </a:cubicBezTo>
                  <a:cubicBezTo>
                    <a:pt x="661" y="490"/>
                    <a:pt x="669" y="453"/>
                    <a:pt x="669" y="415"/>
                  </a:cubicBezTo>
                  <a:cubicBezTo>
                    <a:pt x="700" y="339"/>
                    <a:pt x="683" y="247"/>
                    <a:pt x="623" y="171"/>
                  </a:cubicBezTo>
                  <a:cubicBezTo>
                    <a:pt x="579" y="116"/>
                    <a:pt x="521" y="76"/>
                    <a:pt x="459" y="57"/>
                  </a:cubicBezTo>
                  <a:cubicBezTo>
                    <a:pt x="424" y="30"/>
                    <a:pt x="384" y="11"/>
                    <a:pt x="343" y="6"/>
                  </a:cubicBezTo>
                  <a:cubicBezTo>
                    <a:pt x="337" y="5"/>
                    <a:pt x="330" y="5"/>
                    <a:pt x="324" y="5"/>
                  </a:cubicBezTo>
                  <a:cubicBezTo>
                    <a:pt x="311" y="5"/>
                    <a:pt x="298" y="6"/>
                    <a:pt x="286" y="9"/>
                  </a:cubicBezTo>
                  <a:cubicBezTo>
                    <a:pt x="283" y="8"/>
                    <a:pt x="280" y="8"/>
                    <a:pt x="276" y="6"/>
                  </a:cubicBezTo>
                  <a:cubicBezTo>
                    <a:pt x="259" y="2"/>
                    <a:pt x="243"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411;p69"/>
            <p:cNvSpPr/>
            <p:nvPr/>
          </p:nvSpPr>
          <p:spPr>
            <a:xfrm>
              <a:off x="7219754" y="3345928"/>
              <a:ext cx="30252" cy="28965"/>
            </a:xfrm>
            <a:custGeom>
              <a:avLst/>
              <a:gdLst/>
              <a:ahLst/>
              <a:cxnLst/>
              <a:rect l="l" t="t" r="r" b="b"/>
              <a:pathLst>
                <a:path w="729" h="698" extrusionOk="0">
                  <a:moveTo>
                    <a:pt x="273" y="1"/>
                  </a:moveTo>
                  <a:cubicBezTo>
                    <a:pt x="200" y="1"/>
                    <a:pt x="131" y="28"/>
                    <a:pt x="84" y="91"/>
                  </a:cubicBezTo>
                  <a:cubicBezTo>
                    <a:pt x="1" y="206"/>
                    <a:pt x="62" y="345"/>
                    <a:pt x="84" y="397"/>
                  </a:cubicBezTo>
                  <a:cubicBezTo>
                    <a:pt x="105" y="444"/>
                    <a:pt x="134" y="508"/>
                    <a:pt x="190" y="558"/>
                  </a:cubicBezTo>
                  <a:cubicBezTo>
                    <a:pt x="217" y="580"/>
                    <a:pt x="247" y="598"/>
                    <a:pt x="279" y="608"/>
                  </a:cubicBezTo>
                  <a:cubicBezTo>
                    <a:pt x="293" y="621"/>
                    <a:pt x="309" y="635"/>
                    <a:pt x="325" y="647"/>
                  </a:cubicBezTo>
                  <a:cubicBezTo>
                    <a:pt x="371" y="680"/>
                    <a:pt x="425" y="697"/>
                    <a:pt x="478" y="697"/>
                  </a:cubicBezTo>
                  <a:cubicBezTo>
                    <a:pt x="510" y="697"/>
                    <a:pt x="541" y="691"/>
                    <a:pt x="570" y="678"/>
                  </a:cubicBezTo>
                  <a:cubicBezTo>
                    <a:pt x="575" y="676"/>
                    <a:pt x="580" y="673"/>
                    <a:pt x="587" y="672"/>
                  </a:cubicBezTo>
                  <a:cubicBezTo>
                    <a:pt x="713" y="601"/>
                    <a:pt x="728" y="439"/>
                    <a:pt x="677" y="315"/>
                  </a:cubicBezTo>
                  <a:cubicBezTo>
                    <a:pt x="665" y="288"/>
                    <a:pt x="652" y="261"/>
                    <a:pt x="637" y="236"/>
                  </a:cubicBezTo>
                  <a:cubicBezTo>
                    <a:pt x="620" y="192"/>
                    <a:pt x="593" y="151"/>
                    <a:pt x="562" y="118"/>
                  </a:cubicBezTo>
                  <a:cubicBezTo>
                    <a:pt x="511" y="63"/>
                    <a:pt x="447" y="29"/>
                    <a:pt x="386" y="22"/>
                  </a:cubicBezTo>
                  <a:cubicBezTo>
                    <a:pt x="349" y="8"/>
                    <a:pt x="31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412;p69"/>
            <p:cNvSpPr/>
            <p:nvPr/>
          </p:nvSpPr>
          <p:spPr>
            <a:xfrm>
              <a:off x="7233822" y="3409958"/>
              <a:ext cx="25396" cy="23405"/>
            </a:xfrm>
            <a:custGeom>
              <a:avLst/>
              <a:gdLst/>
              <a:ahLst/>
              <a:cxnLst/>
              <a:rect l="l" t="t" r="r" b="b"/>
              <a:pathLst>
                <a:path w="612" h="564" extrusionOk="0">
                  <a:moveTo>
                    <a:pt x="212" y="0"/>
                  </a:moveTo>
                  <a:cubicBezTo>
                    <a:pt x="154" y="0"/>
                    <a:pt x="111" y="24"/>
                    <a:pt x="85" y="45"/>
                  </a:cubicBezTo>
                  <a:cubicBezTo>
                    <a:pt x="17" y="101"/>
                    <a:pt x="1" y="186"/>
                    <a:pt x="17" y="267"/>
                  </a:cubicBezTo>
                  <a:cubicBezTo>
                    <a:pt x="14" y="317"/>
                    <a:pt x="27" y="369"/>
                    <a:pt x="53" y="415"/>
                  </a:cubicBezTo>
                  <a:cubicBezTo>
                    <a:pt x="104" y="502"/>
                    <a:pt x="203" y="555"/>
                    <a:pt x="305" y="555"/>
                  </a:cubicBezTo>
                  <a:cubicBezTo>
                    <a:pt x="307" y="555"/>
                    <a:pt x="309" y="555"/>
                    <a:pt x="311" y="555"/>
                  </a:cubicBezTo>
                  <a:cubicBezTo>
                    <a:pt x="332" y="561"/>
                    <a:pt x="353" y="564"/>
                    <a:pt x="374" y="564"/>
                  </a:cubicBezTo>
                  <a:cubicBezTo>
                    <a:pt x="406" y="564"/>
                    <a:pt x="437" y="557"/>
                    <a:pt x="465" y="545"/>
                  </a:cubicBezTo>
                  <a:cubicBezTo>
                    <a:pt x="480" y="539"/>
                    <a:pt x="493" y="531"/>
                    <a:pt x="507" y="520"/>
                  </a:cubicBezTo>
                  <a:cubicBezTo>
                    <a:pt x="590" y="456"/>
                    <a:pt x="612" y="334"/>
                    <a:pt x="559" y="231"/>
                  </a:cubicBezTo>
                  <a:cubicBezTo>
                    <a:pt x="535" y="183"/>
                    <a:pt x="499" y="147"/>
                    <a:pt x="466" y="118"/>
                  </a:cubicBezTo>
                  <a:cubicBezTo>
                    <a:pt x="435" y="75"/>
                    <a:pt x="387" y="44"/>
                    <a:pt x="333" y="30"/>
                  </a:cubicBezTo>
                  <a:cubicBezTo>
                    <a:pt x="287" y="8"/>
                    <a:pt x="247"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413;p69"/>
            <p:cNvSpPr/>
            <p:nvPr/>
          </p:nvSpPr>
          <p:spPr>
            <a:xfrm>
              <a:off x="7414129" y="3416722"/>
              <a:ext cx="25438" cy="23405"/>
            </a:xfrm>
            <a:custGeom>
              <a:avLst/>
              <a:gdLst/>
              <a:ahLst/>
              <a:cxnLst/>
              <a:rect l="l" t="t" r="r" b="b"/>
              <a:pathLst>
                <a:path w="613" h="564" extrusionOk="0">
                  <a:moveTo>
                    <a:pt x="212" y="1"/>
                  </a:moveTo>
                  <a:cubicBezTo>
                    <a:pt x="154" y="1"/>
                    <a:pt x="111" y="25"/>
                    <a:pt x="85" y="46"/>
                  </a:cubicBezTo>
                  <a:cubicBezTo>
                    <a:pt x="17" y="101"/>
                    <a:pt x="1" y="187"/>
                    <a:pt x="17" y="268"/>
                  </a:cubicBezTo>
                  <a:cubicBezTo>
                    <a:pt x="15" y="317"/>
                    <a:pt x="26" y="369"/>
                    <a:pt x="53" y="415"/>
                  </a:cubicBezTo>
                  <a:cubicBezTo>
                    <a:pt x="104" y="503"/>
                    <a:pt x="203" y="556"/>
                    <a:pt x="305" y="556"/>
                  </a:cubicBezTo>
                  <a:cubicBezTo>
                    <a:pt x="307" y="556"/>
                    <a:pt x="309" y="556"/>
                    <a:pt x="311" y="556"/>
                  </a:cubicBezTo>
                  <a:cubicBezTo>
                    <a:pt x="332" y="561"/>
                    <a:pt x="353" y="564"/>
                    <a:pt x="374" y="564"/>
                  </a:cubicBezTo>
                  <a:cubicBezTo>
                    <a:pt x="406" y="564"/>
                    <a:pt x="437" y="558"/>
                    <a:pt x="465" y="546"/>
                  </a:cubicBezTo>
                  <a:cubicBezTo>
                    <a:pt x="480" y="539"/>
                    <a:pt x="495" y="530"/>
                    <a:pt x="507" y="521"/>
                  </a:cubicBezTo>
                  <a:cubicBezTo>
                    <a:pt x="590" y="456"/>
                    <a:pt x="613" y="334"/>
                    <a:pt x="559" y="230"/>
                  </a:cubicBezTo>
                  <a:cubicBezTo>
                    <a:pt x="536" y="183"/>
                    <a:pt x="499" y="147"/>
                    <a:pt x="465" y="119"/>
                  </a:cubicBezTo>
                  <a:cubicBezTo>
                    <a:pt x="435" y="75"/>
                    <a:pt x="387" y="44"/>
                    <a:pt x="332" y="31"/>
                  </a:cubicBezTo>
                  <a:cubicBezTo>
                    <a:pt x="287" y="9"/>
                    <a:pt x="247"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414;p69"/>
            <p:cNvSpPr/>
            <p:nvPr/>
          </p:nvSpPr>
          <p:spPr>
            <a:xfrm>
              <a:off x="7054345" y="3217493"/>
              <a:ext cx="155408" cy="74986"/>
            </a:xfrm>
            <a:custGeom>
              <a:avLst/>
              <a:gdLst/>
              <a:ahLst/>
              <a:cxnLst/>
              <a:rect l="l" t="t" r="r" b="b"/>
              <a:pathLst>
                <a:path w="3745" h="1807" extrusionOk="0">
                  <a:moveTo>
                    <a:pt x="3745" y="0"/>
                  </a:moveTo>
                  <a:lnTo>
                    <a:pt x="1" y="395"/>
                  </a:lnTo>
                  <a:lnTo>
                    <a:pt x="96" y="1541"/>
                  </a:lnTo>
                  <a:cubicBezTo>
                    <a:pt x="777" y="1717"/>
                    <a:pt x="1469" y="1806"/>
                    <a:pt x="2150" y="1806"/>
                  </a:cubicBezTo>
                  <a:cubicBezTo>
                    <a:pt x="2685" y="1806"/>
                    <a:pt x="3213" y="1751"/>
                    <a:pt x="3723" y="1640"/>
                  </a:cubicBezTo>
                  <a:lnTo>
                    <a:pt x="3745"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415;p69"/>
            <p:cNvSpPr/>
            <p:nvPr/>
          </p:nvSpPr>
          <p:spPr>
            <a:xfrm>
              <a:off x="6833828" y="2671220"/>
              <a:ext cx="552124" cy="569968"/>
            </a:xfrm>
            <a:custGeom>
              <a:avLst/>
              <a:gdLst/>
              <a:ahLst/>
              <a:cxnLst/>
              <a:rect l="l" t="t" r="r" b="b"/>
              <a:pathLst>
                <a:path w="13305" h="13735" extrusionOk="0">
                  <a:moveTo>
                    <a:pt x="6966" y="1"/>
                  </a:moveTo>
                  <a:cubicBezTo>
                    <a:pt x="6302" y="1"/>
                    <a:pt x="5602" y="83"/>
                    <a:pt x="4876" y="261"/>
                  </a:cubicBezTo>
                  <a:cubicBezTo>
                    <a:pt x="1012" y="1206"/>
                    <a:pt x="0" y="4806"/>
                    <a:pt x="618" y="8430"/>
                  </a:cubicBezTo>
                  <a:cubicBezTo>
                    <a:pt x="1302" y="12436"/>
                    <a:pt x="4270" y="13734"/>
                    <a:pt x="7127" y="13734"/>
                  </a:cubicBezTo>
                  <a:cubicBezTo>
                    <a:pt x="7337" y="13734"/>
                    <a:pt x="7547" y="13727"/>
                    <a:pt x="7755" y="13714"/>
                  </a:cubicBezTo>
                  <a:cubicBezTo>
                    <a:pt x="10985" y="13503"/>
                    <a:pt x="12905" y="10906"/>
                    <a:pt x="13097" y="8268"/>
                  </a:cubicBezTo>
                  <a:cubicBezTo>
                    <a:pt x="13304" y="5418"/>
                    <a:pt x="13115" y="4684"/>
                    <a:pt x="12678" y="3442"/>
                  </a:cubicBezTo>
                  <a:cubicBezTo>
                    <a:pt x="12006" y="1528"/>
                    <a:pt x="9829" y="1"/>
                    <a:pt x="6966"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416;p69"/>
            <p:cNvSpPr/>
            <p:nvPr/>
          </p:nvSpPr>
          <p:spPr>
            <a:xfrm>
              <a:off x="6781582" y="2666489"/>
              <a:ext cx="662798" cy="334843"/>
            </a:xfrm>
            <a:custGeom>
              <a:avLst/>
              <a:gdLst/>
              <a:ahLst/>
              <a:cxnLst/>
              <a:rect l="l" t="t" r="r" b="b"/>
              <a:pathLst>
                <a:path w="15972" h="8069" extrusionOk="0">
                  <a:moveTo>
                    <a:pt x="8564" y="1"/>
                  </a:moveTo>
                  <a:cubicBezTo>
                    <a:pt x="8389" y="1"/>
                    <a:pt x="8209" y="5"/>
                    <a:pt x="8024" y="14"/>
                  </a:cubicBezTo>
                  <a:cubicBezTo>
                    <a:pt x="1" y="391"/>
                    <a:pt x="1428" y="7869"/>
                    <a:pt x="1428" y="7869"/>
                  </a:cubicBezTo>
                  <a:lnTo>
                    <a:pt x="2144" y="7951"/>
                  </a:lnTo>
                  <a:cubicBezTo>
                    <a:pt x="2144" y="7951"/>
                    <a:pt x="3068" y="7069"/>
                    <a:pt x="3237" y="5179"/>
                  </a:cubicBezTo>
                  <a:cubicBezTo>
                    <a:pt x="3237" y="5179"/>
                    <a:pt x="5715" y="4675"/>
                    <a:pt x="7647" y="3037"/>
                  </a:cubicBezTo>
                  <a:cubicBezTo>
                    <a:pt x="7647" y="3037"/>
                    <a:pt x="9188" y="5156"/>
                    <a:pt x="11288" y="5156"/>
                  </a:cubicBezTo>
                  <a:cubicBezTo>
                    <a:pt x="11590" y="5156"/>
                    <a:pt x="11903" y="5112"/>
                    <a:pt x="12225" y="5012"/>
                  </a:cubicBezTo>
                  <a:cubicBezTo>
                    <a:pt x="12225" y="5012"/>
                    <a:pt x="12982" y="7868"/>
                    <a:pt x="13821" y="8037"/>
                  </a:cubicBezTo>
                  <a:cubicBezTo>
                    <a:pt x="13934" y="8059"/>
                    <a:pt x="14026" y="8069"/>
                    <a:pt x="14102" y="8069"/>
                  </a:cubicBezTo>
                  <a:cubicBezTo>
                    <a:pt x="14594" y="8069"/>
                    <a:pt x="14390" y="7663"/>
                    <a:pt x="14390" y="7663"/>
                  </a:cubicBezTo>
                  <a:cubicBezTo>
                    <a:pt x="14390" y="7663"/>
                    <a:pt x="15972" y="1"/>
                    <a:pt x="856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417;p69"/>
            <p:cNvSpPr/>
            <p:nvPr/>
          </p:nvSpPr>
          <p:spPr>
            <a:xfrm>
              <a:off x="7318767" y="2984443"/>
              <a:ext cx="134410" cy="152503"/>
            </a:xfrm>
            <a:custGeom>
              <a:avLst/>
              <a:gdLst/>
              <a:ahLst/>
              <a:cxnLst/>
              <a:rect l="l" t="t" r="r" b="b"/>
              <a:pathLst>
                <a:path w="3239" h="3675" extrusionOk="0">
                  <a:moveTo>
                    <a:pt x="1634" y="0"/>
                  </a:moveTo>
                  <a:cubicBezTo>
                    <a:pt x="1166" y="0"/>
                    <a:pt x="774" y="143"/>
                    <a:pt x="774" y="143"/>
                  </a:cubicBezTo>
                  <a:cubicBezTo>
                    <a:pt x="774" y="143"/>
                    <a:pt x="1" y="1984"/>
                    <a:pt x="64" y="2627"/>
                  </a:cubicBezTo>
                  <a:cubicBezTo>
                    <a:pt x="135" y="3323"/>
                    <a:pt x="715" y="3675"/>
                    <a:pt x="1356" y="3675"/>
                  </a:cubicBezTo>
                  <a:cubicBezTo>
                    <a:pt x="2240" y="3675"/>
                    <a:pt x="3238" y="3006"/>
                    <a:pt x="3169" y="1652"/>
                  </a:cubicBezTo>
                  <a:cubicBezTo>
                    <a:pt x="3101" y="284"/>
                    <a:pt x="2292" y="0"/>
                    <a:pt x="1634"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418;p69"/>
            <p:cNvSpPr/>
            <p:nvPr/>
          </p:nvSpPr>
          <p:spPr>
            <a:xfrm>
              <a:off x="7330511" y="3014902"/>
              <a:ext cx="104823" cy="84157"/>
            </a:xfrm>
            <a:custGeom>
              <a:avLst/>
              <a:gdLst/>
              <a:ahLst/>
              <a:cxnLst/>
              <a:rect l="l" t="t" r="r" b="b"/>
              <a:pathLst>
                <a:path w="2526" h="2028" extrusionOk="0">
                  <a:moveTo>
                    <a:pt x="1525" y="0"/>
                  </a:moveTo>
                  <a:cubicBezTo>
                    <a:pt x="1304" y="0"/>
                    <a:pt x="1078" y="76"/>
                    <a:pt x="851" y="227"/>
                  </a:cubicBezTo>
                  <a:cubicBezTo>
                    <a:pt x="1" y="794"/>
                    <a:pt x="533" y="1987"/>
                    <a:pt x="539" y="2001"/>
                  </a:cubicBezTo>
                  <a:cubicBezTo>
                    <a:pt x="544" y="2017"/>
                    <a:pt x="563" y="2028"/>
                    <a:pt x="579" y="2028"/>
                  </a:cubicBezTo>
                  <a:cubicBezTo>
                    <a:pt x="585" y="2028"/>
                    <a:pt x="592" y="2027"/>
                    <a:pt x="599" y="2023"/>
                  </a:cubicBezTo>
                  <a:cubicBezTo>
                    <a:pt x="621" y="2013"/>
                    <a:pt x="632" y="1985"/>
                    <a:pt x="621" y="1962"/>
                  </a:cubicBezTo>
                  <a:cubicBezTo>
                    <a:pt x="616" y="1950"/>
                    <a:pt x="116" y="827"/>
                    <a:pt x="902" y="306"/>
                  </a:cubicBezTo>
                  <a:cubicBezTo>
                    <a:pt x="1113" y="165"/>
                    <a:pt x="1321" y="94"/>
                    <a:pt x="1525" y="94"/>
                  </a:cubicBezTo>
                  <a:cubicBezTo>
                    <a:pt x="1587" y="94"/>
                    <a:pt x="1648" y="101"/>
                    <a:pt x="1709" y="114"/>
                  </a:cubicBezTo>
                  <a:cubicBezTo>
                    <a:pt x="2159" y="212"/>
                    <a:pt x="2430" y="640"/>
                    <a:pt x="2433" y="646"/>
                  </a:cubicBezTo>
                  <a:cubicBezTo>
                    <a:pt x="2443" y="660"/>
                    <a:pt x="2458" y="667"/>
                    <a:pt x="2473" y="667"/>
                  </a:cubicBezTo>
                  <a:cubicBezTo>
                    <a:pt x="2481" y="667"/>
                    <a:pt x="2490" y="665"/>
                    <a:pt x="2497" y="661"/>
                  </a:cubicBezTo>
                  <a:cubicBezTo>
                    <a:pt x="2520" y="647"/>
                    <a:pt x="2526" y="619"/>
                    <a:pt x="2512" y="596"/>
                  </a:cubicBezTo>
                  <a:cubicBezTo>
                    <a:pt x="2501" y="578"/>
                    <a:pt x="2219" y="129"/>
                    <a:pt x="1731" y="22"/>
                  </a:cubicBezTo>
                  <a:cubicBezTo>
                    <a:pt x="1663" y="7"/>
                    <a:pt x="1594" y="0"/>
                    <a:pt x="152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419;p69"/>
            <p:cNvSpPr/>
            <p:nvPr/>
          </p:nvSpPr>
          <p:spPr>
            <a:xfrm>
              <a:off x="7345741" y="3046772"/>
              <a:ext cx="58885" cy="14275"/>
            </a:xfrm>
            <a:custGeom>
              <a:avLst/>
              <a:gdLst/>
              <a:ahLst/>
              <a:cxnLst/>
              <a:rect l="l" t="t" r="r" b="b"/>
              <a:pathLst>
                <a:path w="1419" h="344" extrusionOk="0">
                  <a:moveTo>
                    <a:pt x="639" y="1"/>
                  </a:moveTo>
                  <a:cubicBezTo>
                    <a:pt x="434" y="1"/>
                    <a:pt x="215" y="66"/>
                    <a:pt x="19" y="263"/>
                  </a:cubicBezTo>
                  <a:cubicBezTo>
                    <a:pt x="1" y="281"/>
                    <a:pt x="1" y="310"/>
                    <a:pt x="19" y="328"/>
                  </a:cubicBezTo>
                  <a:cubicBezTo>
                    <a:pt x="28" y="337"/>
                    <a:pt x="40" y="342"/>
                    <a:pt x="52" y="342"/>
                  </a:cubicBezTo>
                  <a:cubicBezTo>
                    <a:pt x="64" y="342"/>
                    <a:pt x="76" y="337"/>
                    <a:pt x="84" y="328"/>
                  </a:cubicBezTo>
                  <a:cubicBezTo>
                    <a:pt x="259" y="153"/>
                    <a:pt x="456" y="94"/>
                    <a:pt x="641" y="94"/>
                  </a:cubicBezTo>
                  <a:cubicBezTo>
                    <a:pt x="1011" y="94"/>
                    <a:pt x="1334" y="329"/>
                    <a:pt x="1338" y="332"/>
                  </a:cubicBezTo>
                  <a:cubicBezTo>
                    <a:pt x="1346" y="341"/>
                    <a:pt x="1356" y="343"/>
                    <a:pt x="1366" y="343"/>
                  </a:cubicBezTo>
                  <a:cubicBezTo>
                    <a:pt x="1381" y="343"/>
                    <a:pt x="1395" y="337"/>
                    <a:pt x="1403" y="325"/>
                  </a:cubicBezTo>
                  <a:cubicBezTo>
                    <a:pt x="1419" y="304"/>
                    <a:pt x="1416" y="274"/>
                    <a:pt x="1395" y="259"/>
                  </a:cubicBezTo>
                  <a:cubicBezTo>
                    <a:pt x="1390" y="255"/>
                    <a:pt x="1042" y="1"/>
                    <a:pt x="63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420;p69"/>
            <p:cNvSpPr/>
            <p:nvPr/>
          </p:nvSpPr>
          <p:spPr>
            <a:xfrm>
              <a:off x="6785027" y="2984443"/>
              <a:ext cx="134410" cy="152503"/>
            </a:xfrm>
            <a:custGeom>
              <a:avLst/>
              <a:gdLst/>
              <a:ahLst/>
              <a:cxnLst/>
              <a:rect l="l" t="t" r="r" b="b"/>
              <a:pathLst>
                <a:path w="3239" h="3675" extrusionOk="0">
                  <a:moveTo>
                    <a:pt x="1605" y="0"/>
                  </a:moveTo>
                  <a:cubicBezTo>
                    <a:pt x="947" y="0"/>
                    <a:pt x="139" y="284"/>
                    <a:pt x="69" y="1652"/>
                  </a:cubicBezTo>
                  <a:cubicBezTo>
                    <a:pt x="0" y="3006"/>
                    <a:pt x="999" y="3675"/>
                    <a:pt x="1883" y="3675"/>
                  </a:cubicBezTo>
                  <a:cubicBezTo>
                    <a:pt x="2524" y="3675"/>
                    <a:pt x="3104" y="3323"/>
                    <a:pt x="3174" y="2627"/>
                  </a:cubicBezTo>
                  <a:cubicBezTo>
                    <a:pt x="3238" y="1984"/>
                    <a:pt x="2464" y="143"/>
                    <a:pt x="2464" y="143"/>
                  </a:cubicBezTo>
                  <a:cubicBezTo>
                    <a:pt x="2464" y="143"/>
                    <a:pt x="2072" y="0"/>
                    <a:pt x="160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421;p69"/>
            <p:cNvSpPr/>
            <p:nvPr/>
          </p:nvSpPr>
          <p:spPr>
            <a:xfrm>
              <a:off x="6802829" y="3014902"/>
              <a:ext cx="104823" cy="84157"/>
            </a:xfrm>
            <a:custGeom>
              <a:avLst/>
              <a:gdLst/>
              <a:ahLst/>
              <a:cxnLst/>
              <a:rect l="l" t="t" r="r" b="b"/>
              <a:pathLst>
                <a:path w="2526" h="2028" extrusionOk="0">
                  <a:moveTo>
                    <a:pt x="1001" y="0"/>
                  </a:moveTo>
                  <a:cubicBezTo>
                    <a:pt x="932" y="0"/>
                    <a:pt x="864" y="7"/>
                    <a:pt x="795" y="22"/>
                  </a:cubicBezTo>
                  <a:cubicBezTo>
                    <a:pt x="307" y="129"/>
                    <a:pt x="26" y="578"/>
                    <a:pt x="13" y="596"/>
                  </a:cubicBezTo>
                  <a:cubicBezTo>
                    <a:pt x="1" y="619"/>
                    <a:pt x="7" y="647"/>
                    <a:pt x="30" y="661"/>
                  </a:cubicBezTo>
                  <a:cubicBezTo>
                    <a:pt x="37" y="665"/>
                    <a:pt x="45" y="667"/>
                    <a:pt x="53" y="667"/>
                  </a:cubicBezTo>
                  <a:cubicBezTo>
                    <a:pt x="69" y="667"/>
                    <a:pt x="84" y="660"/>
                    <a:pt x="94" y="646"/>
                  </a:cubicBezTo>
                  <a:cubicBezTo>
                    <a:pt x="97" y="640"/>
                    <a:pt x="368" y="212"/>
                    <a:pt x="818" y="114"/>
                  </a:cubicBezTo>
                  <a:cubicBezTo>
                    <a:pt x="879" y="101"/>
                    <a:pt x="940" y="94"/>
                    <a:pt x="1002" y="94"/>
                  </a:cubicBezTo>
                  <a:cubicBezTo>
                    <a:pt x="1205" y="94"/>
                    <a:pt x="1414" y="165"/>
                    <a:pt x="1625" y="306"/>
                  </a:cubicBezTo>
                  <a:cubicBezTo>
                    <a:pt x="2410" y="827"/>
                    <a:pt x="1911" y="1950"/>
                    <a:pt x="1905" y="1962"/>
                  </a:cubicBezTo>
                  <a:cubicBezTo>
                    <a:pt x="1895" y="1985"/>
                    <a:pt x="1905" y="2013"/>
                    <a:pt x="1928" y="2023"/>
                  </a:cubicBezTo>
                  <a:cubicBezTo>
                    <a:pt x="1934" y="2027"/>
                    <a:pt x="1941" y="2028"/>
                    <a:pt x="1948" y="2028"/>
                  </a:cubicBezTo>
                  <a:cubicBezTo>
                    <a:pt x="1964" y="2028"/>
                    <a:pt x="1983" y="2017"/>
                    <a:pt x="1988" y="2001"/>
                  </a:cubicBezTo>
                  <a:cubicBezTo>
                    <a:pt x="1994" y="1987"/>
                    <a:pt x="2526" y="794"/>
                    <a:pt x="1676" y="227"/>
                  </a:cubicBezTo>
                  <a:cubicBezTo>
                    <a:pt x="1449" y="76"/>
                    <a:pt x="1223" y="0"/>
                    <a:pt x="100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422;p69"/>
            <p:cNvSpPr/>
            <p:nvPr/>
          </p:nvSpPr>
          <p:spPr>
            <a:xfrm>
              <a:off x="6833537" y="3046772"/>
              <a:ext cx="58885" cy="14275"/>
            </a:xfrm>
            <a:custGeom>
              <a:avLst/>
              <a:gdLst/>
              <a:ahLst/>
              <a:cxnLst/>
              <a:rect l="l" t="t" r="r" b="b"/>
              <a:pathLst>
                <a:path w="1419" h="344" extrusionOk="0">
                  <a:moveTo>
                    <a:pt x="781" y="1"/>
                  </a:moveTo>
                  <a:cubicBezTo>
                    <a:pt x="377" y="1"/>
                    <a:pt x="30" y="255"/>
                    <a:pt x="25" y="259"/>
                  </a:cubicBezTo>
                  <a:cubicBezTo>
                    <a:pt x="4" y="274"/>
                    <a:pt x="1" y="304"/>
                    <a:pt x="16" y="325"/>
                  </a:cubicBezTo>
                  <a:cubicBezTo>
                    <a:pt x="25" y="337"/>
                    <a:pt x="39" y="343"/>
                    <a:pt x="53" y="343"/>
                  </a:cubicBezTo>
                  <a:cubicBezTo>
                    <a:pt x="64" y="343"/>
                    <a:pt x="74" y="341"/>
                    <a:pt x="81" y="332"/>
                  </a:cubicBezTo>
                  <a:cubicBezTo>
                    <a:pt x="86" y="329"/>
                    <a:pt x="408" y="94"/>
                    <a:pt x="778" y="94"/>
                  </a:cubicBezTo>
                  <a:cubicBezTo>
                    <a:pt x="963" y="94"/>
                    <a:pt x="1160" y="153"/>
                    <a:pt x="1335" y="328"/>
                  </a:cubicBezTo>
                  <a:cubicBezTo>
                    <a:pt x="1344" y="337"/>
                    <a:pt x="1356" y="342"/>
                    <a:pt x="1368" y="342"/>
                  </a:cubicBezTo>
                  <a:cubicBezTo>
                    <a:pt x="1380" y="342"/>
                    <a:pt x="1392" y="337"/>
                    <a:pt x="1400" y="328"/>
                  </a:cubicBezTo>
                  <a:cubicBezTo>
                    <a:pt x="1419" y="310"/>
                    <a:pt x="1419" y="281"/>
                    <a:pt x="1400" y="263"/>
                  </a:cubicBezTo>
                  <a:cubicBezTo>
                    <a:pt x="1204" y="66"/>
                    <a:pt x="985" y="1"/>
                    <a:pt x="78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423;p69"/>
            <p:cNvSpPr/>
            <p:nvPr/>
          </p:nvSpPr>
          <p:spPr>
            <a:xfrm>
              <a:off x="6782163" y="2971703"/>
              <a:ext cx="649768" cy="349077"/>
            </a:xfrm>
            <a:custGeom>
              <a:avLst/>
              <a:gdLst/>
              <a:ahLst/>
              <a:cxnLst/>
              <a:rect l="l" t="t" r="r" b="b"/>
              <a:pathLst>
                <a:path w="15658" h="8412" extrusionOk="0">
                  <a:moveTo>
                    <a:pt x="14235" y="1"/>
                  </a:moveTo>
                  <a:lnTo>
                    <a:pt x="14235" y="1"/>
                  </a:lnTo>
                  <a:cubicBezTo>
                    <a:pt x="14235" y="1"/>
                    <a:pt x="13207" y="233"/>
                    <a:pt x="11477" y="2238"/>
                  </a:cubicBezTo>
                  <a:cubicBezTo>
                    <a:pt x="11163" y="2602"/>
                    <a:pt x="10834" y="2720"/>
                    <a:pt x="10489" y="2720"/>
                  </a:cubicBezTo>
                  <a:cubicBezTo>
                    <a:pt x="9842" y="2720"/>
                    <a:pt x="9141" y="2304"/>
                    <a:pt x="8383" y="2304"/>
                  </a:cubicBezTo>
                  <a:cubicBezTo>
                    <a:pt x="8345" y="2304"/>
                    <a:pt x="8307" y="2305"/>
                    <a:pt x="8269" y="2307"/>
                  </a:cubicBezTo>
                  <a:cubicBezTo>
                    <a:pt x="7061" y="2377"/>
                    <a:pt x="6533" y="2620"/>
                    <a:pt x="5192" y="2655"/>
                  </a:cubicBezTo>
                  <a:cubicBezTo>
                    <a:pt x="5183" y="2656"/>
                    <a:pt x="5174" y="2656"/>
                    <a:pt x="5165" y="2656"/>
                  </a:cubicBezTo>
                  <a:cubicBezTo>
                    <a:pt x="3862" y="2656"/>
                    <a:pt x="3987" y="172"/>
                    <a:pt x="2138" y="172"/>
                  </a:cubicBezTo>
                  <a:cubicBezTo>
                    <a:pt x="2125" y="172"/>
                    <a:pt x="2112" y="173"/>
                    <a:pt x="2099" y="173"/>
                  </a:cubicBezTo>
                  <a:cubicBezTo>
                    <a:pt x="2099" y="173"/>
                    <a:pt x="0" y="8411"/>
                    <a:pt x="8126" y="8411"/>
                  </a:cubicBezTo>
                  <a:cubicBezTo>
                    <a:pt x="15657" y="8411"/>
                    <a:pt x="14235" y="1"/>
                    <a:pt x="14235"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424;p69"/>
            <p:cNvSpPr/>
            <p:nvPr/>
          </p:nvSpPr>
          <p:spPr>
            <a:xfrm>
              <a:off x="7105678" y="3100677"/>
              <a:ext cx="40958" cy="27181"/>
            </a:xfrm>
            <a:custGeom>
              <a:avLst/>
              <a:gdLst/>
              <a:ahLst/>
              <a:cxnLst/>
              <a:rect l="l" t="t" r="r" b="b"/>
              <a:pathLst>
                <a:path w="987" h="655" extrusionOk="0">
                  <a:moveTo>
                    <a:pt x="51" y="0"/>
                  </a:moveTo>
                  <a:cubicBezTo>
                    <a:pt x="48" y="0"/>
                    <a:pt x="46" y="0"/>
                    <a:pt x="44" y="1"/>
                  </a:cubicBezTo>
                  <a:cubicBezTo>
                    <a:pt x="19" y="3"/>
                    <a:pt x="0" y="27"/>
                    <a:pt x="3" y="52"/>
                  </a:cubicBezTo>
                  <a:cubicBezTo>
                    <a:pt x="3" y="59"/>
                    <a:pt x="87" y="654"/>
                    <a:pt x="802" y="654"/>
                  </a:cubicBezTo>
                  <a:cubicBezTo>
                    <a:pt x="847" y="654"/>
                    <a:pt x="894" y="651"/>
                    <a:pt x="941" y="647"/>
                  </a:cubicBezTo>
                  <a:cubicBezTo>
                    <a:pt x="967" y="645"/>
                    <a:pt x="986" y="621"/>
                    <a:pt x="983" y="595"/>
                  </a:cubicBezTo>
                  <a:cubicBezTo>
                    <a:pt x="981" y="570"/>
                    <a:pt x="959" y="553"/>
                    <a:pt x="934" y="553"/>
                  </a:cubicBezTo>
                  <a:cubicBezTo>
                    <a:pt x="933" y="553"/>
                    <a:pt x="933" y="553"/>
                    <a:pt x="932" y="553"/>
                  </a:cubicBezTo>
                  <a:cubicBezTo>
                    <a:pt x="887" y="558"/>
                    <a:pt x="844" y="560"/>
                    <a:pt x="803" y="560"/>
                  </a:cubicBezTo>
                  <a:cubicBezTo>
                    <a:pt x="171" y="560"/>
                    <a:pt x="98" y="63"/>
                    <a:pt x="96" y="40"/>
                  </a:cubicBezTo>
                  <a:cubicBezTo>
                    <a:pt x="92" y="17"/>
                    <a:pt x="72" y="0"/>
                    <a:pt x="5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425;p69"/>
            <p:cNvSpPr/>
            <p:nvPr/>
          </p:nvSpPr>
          <p:spPr>
            <a:xfrm>
              <a:off x="6941804" y="2896012"/>
              <a:ext cx="108806" cy="59051"/>
            </a:xfrm>
            <a:custGeom>
              <a:avLst/>
              <a:gdLst/>
              <a:ahLst/>
              <a:cxnLst/>
              <a:rect l="l" t="t" r="r" b="b"/>
              <a:pathLst>
                <a:path w="2622" h="1423" extrusionOk="0">
                  <a:moveTo>
                    <a:pt x="2053" y="0"/>
                  </a:moveTo>
                  <a:cubicBezTo>
                    <a:pt x="1823" y="0"/>
                    <a:pt x="1487" y="100"/>
                    <a:pt x="985" y="363"/>
                  </a:cubicBezTo>
                  <a:cubicBezTo>
                    <a:pt x="0" y="882"/>
                    <a:pt x="466" y="1295"/>
                    <a:pt x="466" y="1295"/>
                  </a:cubicBezTo>
                  <a:cubicBezTo>
                    <a:pt x="559" y="1382"/>
                    <a:pt x="678" y="1423"/>
                    <a:pt x="824" y="1423"/>
                  </a:cubicBezTo>
                  <a:cubicBezTo>
                    <a:pt x="1077" y="1423"/>
                    <a:pt x="1411" y="1301"/>
                    <a:pt x="1837" y="1089"/>
                  </a:cubicBezTo>
                  <a:cubicBezTo>
                    <a:pt x="2396" y="810"/>
                    <a:pt x="2622" y="455"/>
                    <a:pt x="2476" y="219"/>
                  </a:cubicBezTo>
                  <a:cubicBezTo>
                    <a:pt x="2397" y="92"/>
                    <a:pt x="2274" y="0"/>
                    <a:pt x="2053"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426;p69"/>
            <p:cNvSpPr/>
            <p:nvPr/>
          </p:nvSpPr>
          <p:spPr>
            <a:xfrm>
              <a:off x="7000191" y="2991290"/>
              <a:ext cx="39298" cy="47930"/>
            </a:xfrm>
            <a:custGeom>
              <a:avLst/>
              <a:gdLst/>
              <a:ahLst/>
              <a:cxnLst/>
              <a:rect l="l" t="t" r="r" b="b"/>
              <a:pathLst>
                <a:path w="947" h="1155" extrusionOk="0">
                  <a:moveTo>
                    <a:pt x="474" y="1"/>
                  </a:moveTo>
                  <a:cubicBezTo>
                    <a:pt x="212" y="1"/>
                    <a:pt x="1" y="259"/>
                    <a:pt x="1" y="578"/>
                  </a:cubicBezTo>
                  <a:cubicBezTo>
                    <a:pt x="1" y="897"/>
                    <a:pt x="212" y="1155"/>
                    <a:pt x="474" y="1155"/>
                  </a:cubicBezTo>
                  <a:cubicBezTo>
                    <a:pt x="736" y="1155"/>
                    <a:pt x="947" y="896"/>
                    <a:pt x="947" y="578"/>
                  </a:cubicBezTo>
                  <a:cubicBezTo>
                    <a:pt x="947" y="259"/>
                    <a:pt x="736" y="1"/>
                    <a:pt x="4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427;p69"/>
            <p:cNvSpPr/>
            <p:nvPr/>
          </p:nvSpPr>
          <p:spPr>
            <a:xfrm>
              <a:off x="7205479" y="2896012"/>
              <a:ext cx="108848" cy="59051"/>
            </a:xfrm>
            <a:custGeom>
              <a:avLst/>
              <a:gdLst/>
              <a:ahLst/>
              <a:cxnLst/>
              <a:rect l="l" t="t" r="r" b="b"/>
              <a:pathLst>
                <a:path w="2623" h="1423" extrusionOk="0">
                  <a:moveTo>
                    <a:pt x="569" y="0"/>
                  </a:moveTo>
                  <a:cubicBezTo>
                    <a:pt x="348" y="0"/>
                    <a:pt x="224" y="92"/>
                    <a:pt x="146" y="219"/>
                  </a:cubicBezTo>
                  <a:cubicBezTo>
                    <a:pt x="1" y="455"/>
                    <a:pt x="226" y="810"/>
                    <a:pt x="785" y="1089"/>
                  </a:cubicBezTo>
                  <a:cubicBezTo>
                    <a:pt x="1211" y="1301"/>
                    <a:pt x="1545" y="1423"/>
                    <a:pt x="1798" y="1423"/>
                  </a:cubicBezTo>
                  <a:cubicBezTo>
                    <a:pt x="1944" y="1423"/>
                    <a:pt x="2063" y="1382"/>
                    <a:pt x="2155" y="1295"/>
                  </a:cubicBezTo>
                  <a:cubicBezTo>
                    <a:pt x="2155" y="1295"/>
                    <a:pt x="2622" y="882"/>
                    <a:pt x="1637" y="363"/>
                  </a:cubicBezTo>
                  <a:cubicBezTo>
                    <a:pt x="1135" y="100"/>
                    <a:pt x="799" y="0"/>
                    <a:pt x="56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428;p69"/>
            <p:cNvSpPr/>
            <p:nvPr/>
          </p:nvSpPr>
          <p:spPr>
            <a:xfrm>
              <a:off x="7207969" y="2991290"/>
              <a:ext cx="39257" cy="47930"/>
            </a:xfrm>
            <a:custGeom>
              <a:avLst/>
              <a:gdLst/>
              <a:ahLst/>
              <a:cxnLst/>
              <a:rect l="l" t="t" r="r" b="b"/>
              <a:pathLst>
                <a:path w="946" h="1155" extrusionOk="0">
                  <a:moveTo>
                    <a:pt x="472" y="1"/>
                  </a:moveTo>
                  <a:cubicBezTo>
                    <a:pt x="212" y="1"/>
                    <a:pt x="0" y="259"/>
                    <a:pt x="0" y="578"/>
                  </a:cubicBezTo>
                  <a:cubicBezTo>
                    <a:pt x="0" y="896"/>
                    <a:pt x="212" y="1155"/>
                    <a:pt x="472" y="1155"/>
                  </a:cubicBezTo>
                  <a:cubicBezTo>
                    <a:pt x="734" y="1155"/>
                    <a:pt x="945" y="897"/>
                    <a:pt x="945" y="578"/>
                  </a:cubicBezTo>
                  <a:cubicBezTo>
                    <a:pt x="945" y="259"/>
                    <a:pt x="734" y="1"/>
                    <a:pt x="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429;p69"/>
            <p:cNvSpPr/>
            <p:nvPr/>
          </p:nvSpPr>
          <p:spPr>
            <a:xfrm>
              <a:off x="7097295" y="2863561"/>
              <a:ext cx="79758" cy="199727"/>
            </a:xfrm>
            <a:custGeom>
              <a:avLst/>
              <a:gdLst/>
              <a:ahLst/>
              <a:cxnLst/>
              <a:rect l="l" t="t" r="r" b="b"/>
              <a:pathLst>
                <a:path w="1922" h="4813" extrusionOk="0">
                  <a:moveTo>
                    <a:pt x="255" y="0"/>
                  </a:moveTo>
                  <a:cubicBezTo>
                    <a:pt x="230" y="0"/>
                    <a:pt x="207" y="19"/>
                    <a:pt x="206" y="44"/>
                  </a:cubicBezTo>
                  <a:cubicBezTo>
                    <a:pt x="186" y="350"/>
                    <a:pt x="0" y="3031"/>
                    <a:pt x="215" y="3371"/>
                  </a:cubicBezTo>
                  <a:cubicBezTo>
                    <a:pt x="281" y="3477"/>
                    <a:pt x="394" y="3571"/>
                    <a:pt x="585" y="3571"/>
                  </a:cubicBezTo>
                  <a:cubicBezTo>
                    <a:pt x="730" y="3571"/>
                    <a:pt x="919" y="3517"/>
                    <a:pt x="1168" y="3372"/>
                  </a:cubicBezTo>
                  <a:cubicBezTo>
                    <a:pt x="1179" y="3366"/>
                    <a:pt x="1186" y="3361"/>
                    <a:pt x="1192" y="3359"/>
                  </a:cubicBezTo>
                  <a:cubicBezTo>
                    <a:pt x="1267" y="3319"/>
                    <a:pt x="1338" y="3299"/>
                    <a:pt x="1403" y="3299"/>
                  </a:cubicBezTo>
                  <a:cubicBezTo>
                    <a:pt x="1479" y="3299"/>
                    <a:pt x="1547" y="3327"/>
                    <a:pt x="1604" y="3383"/>
                  </a:cubicBezTo>
                  <a:cubicBezTo>
                    <a:pt x="1779" y="3555"/>
                    <a:pt x="1819" y="3949"/>
                    <a:pt x="1689" y="4212"/>
                  </a:cubicBezTo>
                  <a:cubicBezTo>
                    <a:pt x="1523" y="4547"/>
                    <a:pt x="1148" y="4721"/>
                    <a:pt x="1144" y="4722"/>
                  </a:cubicBezTo>
                  <a:cubicBezTo>
                    <a:pt x="1122" y="4733"/>
                    <a:pt x="1111" y="4762"/>
                    <a:pt x="1122" y="4784"/>
                  </a:cubicBezTo>
                  <a:cubicBezTo>
                    <a:pt x="1129" y="4802"/>
                    <a:pt x="1145" y="4812"/>
                    <a:pt x="1164" y="4812"/>
                  </a:cubicBezTo>
                  <a:cubicBezTo>
                    <a:pt x="1170" y="4812"/>
                    <a:pt x="1176" y="4810"/>
                    <a:pt x="1181" y="4809"/>
                  </a:cubicBezTo>
                  <a:cubicBezTo>
                    <a:pt x="1199" y="4802"/>
                    <a:pt x="1590" y="4621"/>
                    <a:pt x="1772" y="4256"/>
                  </a:cubicBezTo>
                  <a:cubicBezTo>
                    <a:pt x="1921" y="3955"/>
                    <a:pt x="1872" y="3517"/>
                    <a:pt x="1669" y="3318"/>
                  </a:cubicBezTo>
                  <a:cubicBezTo>
                    <a:pt x="1594" y="3244"/>
                    <a:pt x="1503" y="3207"/>
                    <a:pt x="1402" y="3207"/>
                  </a:cubicBezTo>
                  <a:cubicBezTo>
                    <a:pt x="1323" y="3207"/>
                    <a:pt x="1237" y="3230"/>
                    <a:pt x="1148" y="3276"/>
                  </a:cubicBezTo>
                  <a:cubicBezTo>
                    <a:pt x="1142" y="3279"/>
                    <a:pt x="1133" y="3284"/>
                    <a:pt x="1119" y="3292"/>
                  </a:cubicBezTo>
                  <a:cubicBezTo>
                    <a:pt x="905" y="3416"/>
                    <a:pt x="727" y="3478"/>
                    <a:pt x="586" y="3478"/>
                  </a:cubicBezTo>
                  <a:cubicBezTo>
                    <a:pt x="457" y="3478"/>
                    <a:pt x="359" y="3426"/>
                    <a:pt x="293" y="3321"/>
                  </a:cubicBezTo>
                  <a:cubicBezTo>
                    <a:pt x="126" y="3056"/>
                    <a:pt x="241" y="870"/>
                    <a:pt x="300" y="51"/>
                  </a:cubicBezTo>
                  <a:cubicBezTo>
                    <a:pt x="302" y="25"/>
                    <a:pt x="283" y="1"/>
                    <a:pt x="257" y="0"/>
                  </a:cubicBezTo>
                  <a:cubicBezTo>
                    <a:pt x="256" y="0"/>
                    <a:pt x="256" y="0"/>
                    <a:pt x="25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430;p69"/>
            <p:cNvSpPr/>
            <p:nvPr/>
          </p:nvSpPr>
          <p:spPr>
            <a:xfrm>
              <a:off x="6849016" y="3137652"/>
              <a:ext cx="83" cy="41"/>
            </a:xfrm>
            <a:custGeom>
              <a:avLst/>
              <a:gdLst/>
              <a:ahLst/>
              <a:cxnLst/>
              <a:rect l="l" t="t" r="r" b="b"/>
              <a:pathLst>
                <a:path w="2" h="1" extrusionOk="0">
                  <a:moveTo>
                    <a:pt x="2" y="0"/>
                  </a:moveTo>
                  <a:cubicBezTo>
                    <a:pt x="1" y="0"/>
                    <a:pt x="1" y="0"/>
                    <a:pt x="2" y="0"/>
                  </a:cubicBezTo>
                  <a:cubicBezTo>
                    <a:pt x="1" y="0"/>
                    <a:pt x="1" y="0"/>
                    <a:pt x="2" y="0"/>
                  </a:cubicBez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431;p69"/>
            <p:cNvSpPr/>
            <p:nvPr/>
          </p:nvSpPr>
          <p:spPr>
            <a:xfrm>
              <a:off x="7397903" y="3137652"/>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432;p69"/>
            <p:cNvSpPr/>
            <p:nvPr/>
          </p:nvSpPr>
          <p:spPr>
            <a:xfrm>
              <a:off x="6832417" y="2519380"/>
              <a:ext cx="558930" cy="350820"/>
            </a:xfrm>
            <a:custGeom>
              <a:avLst/>
              <a:gdLst/>
              <a:ahLst/>
              <a:cxnLst/>
              <a:rect l="l" t="t" r="r" b="b"/>
              <a:pathLst>
                <a:path w="13469" h="8454" extrusionOk="0">
                  <a:moveTo>
                    <a:pt x="6456" y="0"/>
                  </a:moveTo>
                  <a:cubicBezTo>
                    <a:pt x="6440" y="0"/>
                    <a:pt x="6424" y="1"/>
                    <a:pt x="6408" y="2"/>
                  </a:cubicBezTo>
                  <a:cubicBezTo>
                    <a:pt x="5369" y="111"/>
                    <a:pt x="3589" y="3470"/>
                    <a:pt x="3589" y="3470"/>
                  </a:cubicBezTo>
                  <a:cubicBezTo>
                    <a:pt x="3589" y="3470"/>
                    <a:pt x="1387" y="1772"/>
                    <a:pt x="610" y="1772"/>
                  </a:cubicBezTo>
                  <a:cubicBezTo>
                    <a:pt x="508" y="1772"/>
                    <a:pt x="430" y="1801"/>
                    <a:pt x="385" y="1868"/>
                  </a:cubicBezTo>
                  <a:cubicBezTo>
                    <a:pt x="0" y="2438"/>
                    <a:pt x="60" y="8453"/>
                    <a:pt x="60" y="8453"/>
                  </a:cubicBezTo>
                  <a:cubicBezTo>
                    <a:pt x="2095" y="7704"/>
                    <a:pt x="4320" y="7458"/>
                    <a:pt x="6363" y="7458"/>
                  </a:cubicBezTo>
                  <a:cubicBezTo>
                    <a:pt x="10246" y="7458"/>
                    <a:pt x="13468" y="8345"/>
                    <a:pt x="13468" y="8345"/>
                  </a:cubicBezTo>
                  <a:cubicBezTo>
                    <a:pt x="13468" y="8345"/>
                    <a:pt x="13410" y="1703"/>
                    <a:pt x="12578" y="1512"/>
                  </a:cubicBezTo>
                  <a:cubicBezTo>
                    <a:pt x="12542" y="1504"/>
                    <a:pt x="12503" y="1500"/>
                    <a:pt x="12462" y="1500"/>
                  </a:cubicBezTo>
                  <a:cubicBezTo>
                    <a:pt x="11572" y="1500"/>
                    <a:pt x="9701" y="3399"/>
                    <a:pt x="9701" y="3399"/>
                  </a:cubicBezTo>
                  <a:cubicBezTo>
                    <a:pt x="9701" y="3399"/>
                    <a:pt x="7514" y="0"/>
                    <a:pt x="6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433;p69"/>
            <p:cNvSpPr/>
            <p:nvPr/>
          </p:nvSpPr>
          <p:spPr>
            <a:xfrm>
              <a:off x="6809510" y="2797663"/>
              <a:ext cx="603457" cy="91419"/>
            </a:xfrm>
            <a:custGeom>
              <a:avLst/>
              <a:gdLst/>
              <a:ahLst/>
              <a:cxnLst/>
              <a:rect l="l" t="t" r="r" b="b"/>
              <a:pathLst>
                <a:path w="14542" h="2203" extrusionOk="0">
                  <a:moveTo>
                    <a:pt x="7208" y="1"/>
                  </a:moveTo>
                  <a:cubicBezTo>
                    <a:pt x="3125" y="1"/>
                    <a:pt x="480" y="997"/>
                    <a:pt x="318" y="1060"/>
                  </a:cubicBezTo>
                  <a:cubicBezTo>
                    <a:pt x="10" y="1180"/>
                    <a:pt x="1" y="1522"/>
                    <a:pt x="122" y="1826"/>
                  </a:cubicBezTo>
                  <a:cubicBezTo>
                    <a:pt x="215" y="2059"/>
                    <a:pt x="298" y="2203"/>
                    <a:pt x="540" y="2203"/>
                  </a:cubicBezTo>
                  <a:cubicBezTo>
                    <a:pt x="612" y="2203"/>
                    <a:pt x="686" y="2188"/>
                    <a:pt x="757" y="2161"/>
                  </a:cubicBezTo>
                  <a:cubicBezTo>
                    <a:pt x="795" y="2147"/>
                    <a:pt x="3338" y="1196"/>
                    <a:pt x="7254" y="1196"/>
                  </a:cubicBezTo>
                  <a:cubicBezTo>
                    <a:pt x="9170" y="1196"/>
                    <a:pt x="11414" y="1424"/>
                    <a:pt x="13854" y="2100"/>
                  </a:cubicBezTo>
                  <a:cubicBezTo>
                    <a:pt x="13909" y="2114"/>
                    <a:pt x="13959" y="2121"/>
                    <a:pt x="14006" y="2121"/>
                  </a:cubicBezTo>
                  <a:cubicBezTo>
                    <a:pt x="14236" y="2121"/>
                    <a:pt x="14379" y="1951"/>
                    <a:pt x="14453" y="1690"/>
                  </a:cubicBezTo>
                  <a:cubicBezTo>
                    <a:pt x="14542" y="1376"/>
                    <a:pt x="14500" y="1049"/>
                    <a:pt x="14180" y="961"/>
                  </a:cubicBezTo>
                  <a:cubicBezTo>
                    <a:pt x="11589" y="244"/>
                    <a:pt x="9224" y="1"/>
                    <a:pt x="7208"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434;p69"/>
            <p:cNvSpPr/>
            <p:nvPr/>
          </p:nvSpPr>
          <p:spPr>
            <a:xfrm>
              <a:off x="7067542" y="2652380"/>
              <a:ext cx="81294" cy="95735"/>
            </a:xfrm>
            <a:custGeom>
              <a:avLst/>
              <a:gdLst/>
              <a:ahLst/>
              <a:cxnLst/>
              <a:rect l="l" t="t" r="r" b="b"/>
              <a:pathLst>
                <a:path w="1959" h="2307" extrusionOk="0">
                  <a:moveTo>
                    <a:pt x="979" y="0"/>
                  </a:moveTo>
                  <a:cubicBezTo>
                    <a:pt x="438" y="0"/>
                    <a:pt x="0" y="517"/>
                    <a:pt x="0" y="1154"/>
                  </a:cubicBezTo>
                  <a:cubicBezTo>
                    <a:pt x="0" y="1791"/>
                    <a:pt x="438" y="2307"/>
                    <a:pt x="979" y="2307"/>
                  </a:cubicBezTo>
                  <a:cubicBezTo>
                    <a:pt x="1519" y="2307"/>
                    <a:pt x="1958" y="1791"/>
                    <a:pt x="1958" y="1154"/>
                  </a:cubicBezTo>
                  <a:cubicBezTo>
                    <a:pt x="1958" y="517"/>
                    <a:pt x="1519" y="0"/>
                    <a:pt x="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435;p69"/>
            <p:cNvSpPr/>
            <p:nvPr/>
          </p:nvSpPr>
          <p:spPr>
            <a:xfrm>
              <a:off x="7076547" y="2663086"/>
              <a:ext cx="63242" cy="74364"/>
            </a:xfrm>
            <a:custGeom>
              <a:avLst/>
              <a:gdLst/>
              <a:ahLst/>
              <a:cxnLst/>
              <a:rect l="l" t="t" r="r" b="b"/>
              <a:pathLst>
                <a:path w="1524" h="1792" extrusionOk="0">
                  <a:moveTo>
                    <a:pt x="762" y="0"/>
                  </a:moveTo>
                  <a:cubicBezTo>
                    <a:pt x="341" y="0"/>
                    <a:pt x="0" y="401"/>
                    <a:pt x="0" y="896"/>
                  </a:cubicBezTo>
                  <a:cubicBezTo>
                    <a:pt x="0" y="1390"/>
                    <a:pt x="342" y="1791"/>
                    <a:pt x="762" y="1791"/>
                  </a:cubicBezTo>
                  <a:cubicBezTo>
                    <a:pt x="1181" y="1791"/>
                    <a:pt x="1524" y="1390"/>
                    <a:pt x="1524" y="896"/>
                  </a:cubicBezTo>
                  <a:cubicBezTo>
                    <a:pt x="1524" y="401"/>
                    <a:pt x="1181" y="0"/>
                    <a:pt x="762"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436;p69"/>
            <p:cNvSpPr/>
            <p:nvPr/>
          </p:nvSpPr>
          <p:spPr>
            <a:xfrm>
              <a:off x="7093228" y="2668937"/>
              <a:ext cx="43614" cy="47888"/>
            </a:xfrm>
            <a:custGeom>
              <a:avLst/>
              <a:gdLst/>
              <a:ahLst/>
              <a:cxnLst/>
              <a:rect l="l" t="t" r="r" b="b"/>
              <a:pathLst>
                <a:path w="1051" h="1154" extrusionOk="0">
                  <a:moveTo>
                    <a:pt x="335" y="0"/>
                  </a:moveTo>
                  <a:lnTo>
                    <a:pt x="335" y="0"/>
                  </a:lnTo>
                  <a:cubicBezTo>
                    <a:pt x="0" y="73"/>
                    <a:pt x="285" y="395"/>
                    <a:pt x="496" y="471"/>
                  </a:cubicBezTo>
                  <a:cubicBezTo>
                    <a:pt x="706" y="544"/>
                    <a:pt x="769" y="1078"/>
                    <a:pt x="819" y="1140"/>
                  </a:cubicBezTo>
                  <a:cubicBezTo>
                    <a:pt x="826" y="1149"/>
                    <a:pt x="836" y="1154"/>
                    <a:pt x="849" y="1154"/>
                  </a:cubicBezTo>
                  <a:cubicBezTo>
                    <a:pt x="920" y="1154"/>
                    <a:pt x="1051" y="989"/>
                    <a:pt x="955" y="544"/>
                  </a:cubicBezTo>
                  <a:cubicBezTo>
                    <a:pt x="843" y="24"/>
                    <a:pt x="335" y="0"/>
                    <a:pt x="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437;p69"/>
            <p:cNvSpPr/>
            <p:nvPr/>
          </p:nvSpPr>
          <p:spPr>
            <a:xfrm>
              <a:off x="6865407" y="2674623"/>
              <a:ext cx="84198" cy="95652"/>
            </a:xfrm>
            <a:custGeom>
              <a:avLst/>
              <a:gdLst/>
              <a:ahLst/>
              <a:cxnLst/>
              <a:rect l="l" t="t" r="r" b="b"/>
              <a:pathLst>
                <a:path w="2029" h="2305" extrusionOk="0">
                  <a:moveTo>
                    <a:pt x="998" y="1"/>
                  </a:moveTo>
                  <a:cubicBezTo>
                    <a:pt x="981" y="1"/>
                    <a:pt x="964" y="1"/>
                    <a:pt x="947" y="2"/>
                  </a:cubicBezTo>
                  <a:cubicBezTo>
                    <a:pt x="408" y="34"/>
                    <a:pt x="1" y="575"/>
                    <a:pt x="38" y="1210"/>
                  </a:cubicBezTo>
                  <a:cubicBezTo>
                    <a:pt x="74" y="1825"/>
                    <a:pt x="514" y="2304"/>
                    <a:pt x="1033" y="2304"/>
                  </a:cubicBezTo>
                  <a:cubicBezTo>
                    <a:pt x="1049" y="2304"/>
                    <a:pt x="1066" y="2304"/>
                    <a:pt x="1083" y="2303"/>
                  </a:cubicBezTo>
                  <a:cubicBezTo>
                    <a:pt x="1622" y="2271"/>
                    <a:pt x="2029" y="1730"/>
                    <a:pt x="1992" y="1095"/>
                  </a:cubicBezTo>
                  <a:cubicBezTo>
                    <a:pt x="1956" y="479"/>
                    <a:pt x="1516"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438;p69"/>
            <p:cNvSpPr/>
            <p:nvPr/>
          </p:nvSpPr>
          <p:spPr>
            <a:xfrm>
              <a:off x="6874703" y="2685204"/>
              <a:ext cx="65608" cy="74405"/>
            </a:xfrm>
            <a:custGeom>
              <a:avLst/>
              <a:gdLst/>
              <a:ahLst/>
              <a:cxnLst/>
              <a:rect l="l" t="t" r="r" b="b"/>
              <a:pathLst>
                <a:path w="1581" h="1793" extrusionOk="0">
                  <a:moveTo>
                    <a:pt x="773" y="1"/>
                  </a:moveTo>
                  <a:cubicBezTo>
                    <a:pt x="761" y="1"/>
                    <a:pt x="749" y="1"/>
                    <a:pt x="737" y="2"/>
                  </a:cubicBezTo>
                  <a:cubicBezTo>
                    <a:pt x="318" y="27"/>
                    <a:pt x="0" y="448"/>
                    <a:pt x="30" y="941"/>
                  </a:cubicBezTo>
                  <a:cubicBezTo>
                    <a:pt x="59" y="1420"/>
                    <a:pt x="401" y="1792"/>
                    <a:pt x="804" y="1792"/>
                  </a:cubicBezTo>
                  <a:cubicBezTo>
                    <a:pt x="817" y="1792"/>
                    <a:pt x="830" y="1792"/>
                    <a:pt x="843" y="1791"/>
                  </a:cubicBezTo>
                  <a:cubicBezTo>
                    <a:pt x="1263" y="1767"/>
                    <a:pt x="1580" y="1346"/>
                    <a:pt x="1550" y="852"/>
                  </a:cubicBezTo>
                  <a:cubicBezTo>
                    <a:pt x="1521" y="373"/>
                    <a:pt x="1178" y="1"/>
                    <a:pt x="773"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439;p69"/>
            <p:cNvSpPr/>
            <p:nvPr/>
          </p:nvSpPr>
          <p:spPr>
            <a:xfrm>
              <a:off x="6890928" y="2691180"/>
              <a:ext cx="45813" cy="46560"/>
            </a:xfrm>
            <a:custGeom>
              <a:avLst/>
              <a:gdLst/>
              <a:ahLst/>
              <a:cxnLst/>
              <a:rect l="l" t="t" r="r" b="b"/>
              <a:pathLst>
                <a:path w="1104" h="1122" extrusionOk="0">
                  <a:moveTo>
                    <a:pt x="331" y="0"/>
                  </a:moveTo>
                  <a:cubicBezTo>
                    <a:pt x="331" y="0"/>
                    <a:pt x="331" y="0"/>
                    <a:pt x="331" y="0"/>
                  </a:cubicBezTo>
                  <a:cubicBezTo>
                    <a:pt x="1" y="94"/>
                    <a:pt x="304" y="399"/>
                    <a:pt x="519" y="460"/>
                  </a:cubicBezTo>
                  <a:cubicBezTo>
                    <a:pt x="733" y="522"/>
                    <a:pt x="826" y="1049"/>
                    <a:pt x="880" y="1109"/>
                  </a:cubicBezTo>
                  <a:cubicBezTo>
                    <a:pt x="887" y="1117"/>
                    <a:pt x="897" y="1121"/>
                    <a:pt x="908" y="1121"/>
                  </a:cubicBezTo>
                  <a:cubicBezTo>
                    <a:pt x="979" y="1121"/>
                    <a:pt x="1104" y="951"/>
                    <a:pt x="981" y="507"/>
                  </a:cubicBezTo>
                  <a:cubicBezTo>
                    <a:pt x="842" y="5"/>
                    <a:pt x="351" y="0"/>
                    <a:pt x="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440;p69"/>
            <p:cNvSpPr/>
            <p:nvPr/>
          </p:nvSpPr>
          <p:spPr>
            <a:xfrm>
              <a:off x="7273162" y="2661094"/>
              <a:ext cx="86066" cy="95569"/>
            </a:xfrm>
            <a:custGeom>
              <a:avLst/>
              <a:gdLst/>
              <a:ahLst/>
              <a:cxnLst/>
              <a:rect l="l" t="t" r="r" b="b"/>
              <a:pathLst>
                <a:path w="2074" h="2303" extrusionOk="0">
                  <a:moveTo>
                    <a:pt x="1066" y="1"/>
                  </a:moveTo>
                  <a:cubicBezTo>
                    <a:pt x="562" y="1"/>
                    <a:pt x="121" y="456"/>
                    <a:pt x="63" y="1057"/>
                  </a:cubicBezTo>
                  <a:cubicBezTo>
                    <a:pt x="1" y="1691"/>
                    <a:pt x="387" y="2246"/>
                    <a:pt x="925" y="2299"/>
                  </a:cubicBezTo>
                  <a:cubicBezTo>
                    <a:pt x="953" y="2302"/>
                    <a:pt x="980" y="2303"/>
                    <a:pt x="1008" y="2303"/>
                  </a:cubicBezTo>
                  <a:cubicBezTo>
                    <a:pt x="1513" y="2303"/>
                    <a:pt x="1953" y="1848"/>
                    <a:pt x="2012" y="1247"/>
                  </a:cubicBezTo>
                  <a:cubicBezTo>
                    <a:pt x="2073" y="613"/>
                    <a:pt x="1687" y="57"/>
                    <a:pt x="1148" y="5"/>
                  </a:cubicBezTo>
                  <a:cubicBezTo>
                    <a:pt x="1120" y="2"/>
                    <a:pt x="1093"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441;p69"/>
            <p:cNvSpPr/>
            <p:nvPr/>
          </p:nvSpPr>
          <p:spPr>
            <a:xfrm>
              <a:off x="7282789" y="2671801"/>
              <a:ext cx="66852" cy="74281"/>
            </a:xfrm>
            <a:custGeom>
              <a:avLst/>
              <a:gdLst/>
              <a:ahLst/>
              <a:cxnLst/>
              <a:rect l="l" t="t" r="r" b="b"/>
              <a:pathLst>
                <a:path w="1611" h="1790" extrusionOk="0">
                  <a:moveTo>
                    <a:pt x="827" y="0"/>
                  </a:moveTo>
                  <a:cubicBezTo>
                    <a:pt x="434" y="0"/>
                    <a:pt x="93" y="355"/>
                    <a:pt x="48" y="821"/>
                  </a:cubicBezTo>
                  <a:cubicBezTo>
                    <a:pt x="1" y="1313"/>
                    <a:pt x="301" y="1745"/>
                    <a:pt x="719" y="1786"/>
                  </a:cubicBezTo>
                  <a:cubicBezTo>
                    <a:pt x="741" y="1788"/>
                    <a:pt x="762" y="1789"/>
                    <a:pt x="783" y="1789"/>
                  </a:cubicBezTo>
                  <a:cubicBezTo>
                    <a:pt x="1175" y="1789"/>
                    <a:pt x="1518" y="1434"/>
                    <a:pt x="1563" y="968"/>
                  </a:cubicBezTo>
                  <a:cubicBezTo>
                    <a:pt x="1611" y="474"/>
                    <a:pt x="1311" y="43"/>
                    <a:pt x="892" y="3"/>
                  </a:cubicBezTo>
                  <a:cubicBezTo>
                    <a:pt x="870" y="1"/>
                    <a:pt x="848" y="0"/>
                    <a:pt x="827"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442;p69"/>
            <p:cNvSpPr/>
            <p:nvPr/>
          </p:nvSpPr>
          <p:spPr>
            <a:xfrm>
              <a:off x="7304077" y="2677569"/>
              <a:ext cx="39630" cy="49756"/>
            </a:xfrm>
            <a:custGeom>
              <a:avLst/>
              <a:gdLst/>
              <a:ahLst/>
              <a:cxnLst/>
              <a:rect l="l" t="t" r="r" b="b"/>
              <a:pathLst>
                <a:path w="955" h="1199" extrusionOk="0">
                  <a:moveTo>
                    <a:pt x="340" y="0"/>
                  </a:moveTo>
                  <a:lnTo>
                    <a:pt x="340" y="0"/>
                  </a:lnTo>
                  <a:cubicBezTo>
                    <a:pt x="0" y="42"/>
                    <a:pt x="252" y="390"/>
                    <a:pt x="454" y="485"/>
                  </a:cubicBezTo>
                  <a:cubicBezTo>
                    <a:pt x="656" y="579"/>
                    <a:pt x="668" y="1114"/>
                    <a:pt x="711" y="1181"/>
                  </a:cubicBezTo>
                  <a:cubicBezTo>
                    <a:pt x="718" y="1193"/>
                    <a:pt x="730" y="1199"/>
                    <a:pt x="745" y="1199"/>
                  </a:cubicBezTo>
                  <a:cubicBezTo>
                    <a:pt x="817" y="1199"/>
                    <a:pt x="955" y="1045"/>
                    <a:pt x="905" y="603"/>
                  </a:cubicBezTo>
                  <a:cubicBezTo>
                    <a:pt x="844" y="74"/>
                    <a:pt x="340"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64"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498614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221 Rectángulo redondeado"/>
          <p:cNvSpPr/>
          <p:nvPr/>
        </p:nvSpPr>
        <p:spPr>
          <a:xfrm>
            <a:off x="1674173" y="1505162"/>
            <a:ext cx="9908227" cy="2965238"/>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Título 1">
            <a:extLst>
              <a:ext uri="{FF2B5EF4-FFF2-40B4-BE49-F238E27FC236}">
                <a16:creationId xmlns:a16="http://schemas.microsoft.com/office/drawing/2014/main" id="{4954957F-B341-466C-BD0F-133E469DFA48}"/>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C1E5A9C4-9609-47ED-B762-732F87E90D69}"/>
              </a:ext>
            </a:extLst>
          </p:cNvPr>
          <p:cNvSpPr>
            <a:spLocks noGrp="1"/>
          </p:cNvSpPr>
          <p:nvPr>
            <p:ph idx="1"/>
          </p:nvPr>
        </p:nvSpPr>
        <p:spPr>
          <a:xfrm>
            <a:off x="2235200" y="1570408"/>
            <a:ext cx="8966200" cy="2150839"/>
          </a:xfrm>
        </p:spPr>
        <p:txBody>
          <a:bodyPr/>
          <a:lstStyle/>
          <a:p>
            <a:pPr marL="0" indent="0">
              <a:buNone/>
            </a:pPr>
            <a:r>
              <a:rPr lang="es-MX" sz="2400" dirty="0"/>
              <a:t>Finalmente, </a:t>
            </a:r>
            <a:r>
              <a:rPr lang="es-ES" sz="2400" dirty="0"/>
              <a:t>para favorecer el desarrollo profesional, se invita a Maestras y Maestros a responder la “Encuesta de Detección de Necesidades de Formación Continua 2023”.</a:t>
            </a:r>
          </a:p>
          <a:p>
            <a:pPr marL="0" indent="0">
              <a:buNone/>
            </a:pPr>
            <a:r>
              <a:rPr lang="es-ES" sz="2400" dirty="0"/>
              <a:t>Disponible en: </a:t>
            </a:r>
            <a:r>
              <a:rPr lang="es-ES" sz="2400" dirty="0">
                <a:hlinkClick r:id="rId2"/>
              </a:rPr>
              <a:t>https://dgfc.siged.sep.gob.mx/encuestas2023/EDNF2023/index.html?1703724412616</a:t>
            </a:r>
            <a:r>
              <a:rPr lang="es-ES" sz="2400" dirty="0"/>
              <a:t> </a:t>
            </a:r>
            <a:endParaRPr lang="es-MX" sz="2400" dirty="0"/>
          </a:p>
        </p:txBody>
      </p:sp>
      <p:grpSp>
        <p:nvGrpSpPr>
          <p:cNvPr id="4" name="Google Shape;2882;p40"/>
          <p:cNvGrpSpPr/>
          <p:nvPr/>
        </p:nvGrpSpPr>
        <p:grpSpPr>
          <a:xfrm>
            <a:off x="-92231" y="-361688"/>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a:off x="93886" y="718294"/>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503;p57"/>
          <p:cNvGrpSpPr/>
          <p:nvPr/>
        </p:nvGrpSpPr>
        <p:grpSpPr>
          <a:xfrm>
            <a:off x="7641254" y="4032498"/>
            <a:ext cx="3651105" cy="2768091"/>
            <a:chOff x="1312233" y="1434885"/>
            <a:chExt cx="3657393" cy="3172476"/>
          </a:xfrm>
        </p:grpSpPr>
        <p:sp>
          <p:nvSpPr>
            <p:cNvPr id="224" name="Google Shape;2504;p57"/>
            <p:cNvSpPr/>
            <p:nvPr/>
          </p:nvSpPr>
          <p:spPr>
            <a:xfrm>
              <a:off x="3966973" y="3452953"/>
              <a:ext cx="1002653" cy="605312"/>
            </a:xfrm>
            <a:custGeom>
              <a:avLst/>
              <a:gdLst/>
              <a:ahLst/>
              <a:cxnLst/>
              <a:rect l="l" t="t" r="r" b="b"/>
              <a:pathLst>
                <a:path w="24043" h="14515" extrusionOk="0">
                  <a:moveTo>
                    <a:pt x="8415" y="0"/>
                  </a:moveTo>
                  <a:cubicBezTo>
                    <a:pt x="8133" y="0"/>
                    <a:pt x="7851" y="27"/>
                    <a:pt x="7572" y="84"/>
                  </a:cubicBezTo>
                  <a:cubicBezTo>
                    <a:pt x="6038" y="397"/>
                    <a:pt x="4693" y="1765"/>
                    <a:pt x="4670" y="3340"/>
                  </a:cubicBezTo>
                  <a:cubicBezTo>
                    <a:pt x="4459" y="3025"/>
                    <a:pt x="4091" y="2881"/>
                    <a:pt x="3708" y="2881"/>
                  </a:cubicBezTo>
                  <a:cubicBezTo>
                    <a:pt x="3414" y="2881"/>
                    <a:pt x="3111" y="2967"/>
                    <a:pt x="2866" y="3124"/>
                  </a:cubicBezTo>
                  <a:cubicBezTo>
                    <a:pt x="2303" y="3489"/>
                    <a:pt x="1975" y="4118"/>
                    <a:pt x="1699" y="4732"/>
                  </a:cubicBezTo>
                  <a:cubicBezTo>
                    <a:pt x="658" y="7049"/>
                    <a:pt x="1" y="9673"/>
                    <a:pt x="716" y="12125"/>
                  </a:cubicBezTo>
                  <a:cubicBezTo>
                    <a:pt x="7998" y="13299"/>
                    <a:pt x="15333" y="14155"/>
                    <a:pt x="22668" y="14515"/>
                  </a:cubicBezTo>
                  <a:cubicBezTo>
                    <a:pt x="23132" y="14153"/>
                    <a:pt x="23572" y="13731"/>
                    <a:pt x="23807" y="13194"/>
                  </a:cubicBezTo>
                  <a:cubicBezTo>
                    <a:pt x="24042" y="12656"/>
                    <a:pt x="24039" y="11983"/>
                    <a:pt x="23675" y="11522"/>
                  </a:cubicBezTo>
                  <a:cubicBezTo>
                    <a:pt x="23407" y="11186"/>
                    <a:pt x="22982" y="11005"/>
                    <a:pt x="22557" y="10943"/>
                  </a:cubicBezTo>
                  <a:cubicBezTo>
                    <a:pt x="22404" y="10921"/>
                    <a:pt x="22250" y="10913"/>
                    <a:pt x="22094" y="10913"/>
                  </a:cubicBezTo>
                  <a:cubicBezTo>
                    <a:pt x="21815" y="10913"/>
                    <a:pt x="21527" y="10938"/>
                    <a:pt x="21223" y="10952"/>
                  </a:cubicBezTo>
                  <a:cubicBezTo>
                    <a:pt x="21703" y="10753"/>
                    <a:pt x="21944" y="10116"/>
                    <a:pt x="21716" y="9647"/>
                  </a:cubicBezTo>
                  <a:cubicBezTo>
                    <a:pt x="21558" y="9325"/>
                    <a:pt x="21199" y="9130"/>
                    <a:pt x="20822" y="9130"/>
                  </a:cubicBezTo>
                  <a:cubicBezTo>
                    <a:pt x="20652" y="9130"/>
                    <a:pt x="20478" y="9169"/>
                    <a:pt x="20317" y="9255"/>
                  </a:cubicBezTo>
                  <a:cubicBezTo>
                    <a:pt x="20870" y="8239"/>
                    <a:pt x="20875" y="6945"/>
                    <a:pt x="20332" y="5924"/>
                  </a:cubicBezTo>
                  <a:cubicBezTo>
                    <a:pt x="19788" y="4903"/>
                    <a:pt x="18712" y="4184"/>
                    <a:pt x="17561" y="4075"/>
                  </a:cubicBezTo>
                  <a:cubicBezTo>
                    <a:pt x="17456" y="4065"/>
                    <a:pt x="17351" y="4060"/>
                    <a:pt x="17246" y="4060"/>
                  </a:cubicBezTo>
                  <a:cubicBezTo>
                    <a:pt x="16196" y="4060"/>
                    <a:pt x="15146" y="4550"/>
                    <a:pt x="14442" y="5373"/>
                  </a:cubicBezTo>
                  <a:cubicBezTo>
                    <a:pt x="14076" y="3807"/>
                    <a:pt x="13180" y="2371"/>
                    <a:pt x="11934" y="1353"/>
                  </a:cubicBezTo>
                  <a:cubicBezTo>
                    <a:pt x="10942" y="544"/>
                    <a:pt x="9681" y="0"/>
                    <a:pt x="8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505;p57"/>
            <p:cNvSpPr/>
            <p:nvPr/>
          </p:nvSpPr>
          <p:spPr>
            <a:xfrm>
              <a:off x="1312233" y="3355702"/>
              <a:ext cx="753731" cy="228988"/>
            </a:xfrm>
            <a:custGeom>
              <a:avLst/>
              <a:gdLst/>
              <a:ahLst/>
              <a:cxnLst/>
              <a:rect l="l" t="t" r="r" b="b"/>
              <a:pathLst>
                <a:path w="18074" h="5491" extrusionOk="0">
                  <a:moveTo>
                    <a:pt x="17871" y="1"/>
                  </a:moveTo>
                  <a:lnTo>
                    <a:pt x="17871" y="1"/>
                  </a:lnTo>
                  <a:cubicBezTo>
                    <a:pt x="11850" y="487"/>
                    <a:pt x="5888" y="1684"/>
                    <a:pt x="70" y="3630"/>
                  </a:cubicBezTo>
                  <a:cubicBezTo>
                    <a:pt x="0" y="4224"/>
                    <a:pt x="85" y="4834"/>
                    <a:pt x="342" y="5491"/>
                  </a:cubicBezTo>
                  <a:cubicBezTo>
                    <a:pt x="6242" y="4022"/>
                    <a:pt x="12196" y="2766"/>
                    <a:pt x="18073" y="1709"/>
                  </a:cubicBezTo>
                  <a:cubicBezTo>
                    <a:pt x="17851" y="1171"/>
                    <a:pt x="17767" y="578"/>
                    <a:pt x="1787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506;p57"/>
            <p:cNvSpPr/>
            <p:nvPr/>
          </p:nvSpPr>
          <p:spPr>
            <a:xfrm>
              <a:off x="1352101" y="3563881"/>
              <a:ext cx="733464" cy="228071"/>
            </a:xfrm>
            <a:custGeom>
              <a:avLst/>
              <a:gdLst/>
              <a:ahLst/>
              <a:cxnLst/>
              <a:rect l="l" t="t" r="r" b="b"/>
              <a:pathLst>
                <a:path w="17588" h="5469" extrusionOk="0">
                  <a:moveTo>
                    <a:pt x="17512" y="1"/>
                  </a:moveTo>
                  <a:cubicBezTo>
                    <a:pt x="11718" y="1046"/>
                    <a:pt x="5952" y="2244"/>
                    <a:pt x="138" y="3636"/>
                  </a:cubicBezTo>
                  <a:cubicBezTo>
                    <a:pt x="1" y="4218"/>
                    <a:pt x="51" y="4844"/>
                    <a:pt x="327" y="5469"/>
                  </a:cubicBezTo>
                  <a:cubicBezTo>
                    <a:pt x="6101" y="4319"/>
                    <a:pt x="11877" y="3167"/>
                    <a:pt x="17587" y="2058"/>
                  </a:cubicBezTo>
                  <a:cubicBezTo>
                    <a:pt x="17368" y="1347"/>
                    <a:pt x="17356" y="574"/>
                    <a:pt x="1751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507;p57"/>
            <p:cNvSpPr/>
            <p:nvPr/>
          </p:nvSpPr>
          <p:spPr>
            <a:xfrm>
              <a:off x="1312233" y="3355702"/>
              <a:ext cx="753731" cy="228988"/>
            </a:xfrm>
            <a:custGeom>
              <a:avLst/>
              <a:gdLst/>
              <a:ahLst/>
              <a:cxnLst/>
              <a:rect l="l" t="t" r="r" b="b"/>
              <a:pathLst>
                <a:path w="18074" h="5491" extrusionOk="0">
                  <a:moveTo>
                    <a:pt x="17871" y="1"/>
                  </a:moveTo>
                  <a:lnTo>
                    <a:pt x="17871" y="1"/>
                  </a:lnTo>
                  <a:cubicBezTo>
                    <a:pt x="11850" y="487"/>
                    <a:pt x="5888" y="1684"/>
                    <a:pt x="70" y="3630"/>
                  </a:cubicBezTo>
                  <a:cubicBezTo>
                    <a:pt x="0" y="4224"/>
                    <a:pt x="85" y="4834"/>
                    <a:pt x="342" y="5491"/>
                  </a:cubicBezTo>
                  <a:cubicBezTo>
                    <a:pt x="6242" y="4022"/>
                    <a:pt x="12196" y="2766"/>
                    <a:pt x="18073" y="1709"/>
                  </a:cubicBezTo>
                  <a:cubicBezTo>
                    <a:pt x="17851" y="1171"/>
                    <a:pt x="17767" y="578"/>
                    <a:pt x="1787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508;p57"/>
            <p:cNvSpPr/>
            <p:nvPr/>
          </p:nvSpPr>
          <p:spPr>
            <a:xfrm>
              <a:off x="1352101" y="3563881"/>
              <a:ext cx="733464" cy="228071"/>
            </a:xfrm>
            <a:custGeom>
              <a:avLst/>
              <a:gdLst/>
              <a:ahLst/>
              <a:cxnLst/>
              <a:rect l="l" t="t" r="r" b="b"/>
              <a:pathLst>
                <a:path w="17588" h="5469" extrusionOk="0">
                  <a:moveTo>
                    <a:pt x="17512" y="1"/>
                  </a:moveTo>
                  <a:cubicBezTo>
                    <a:pt x="11718" y="1046"/>
                    <a:pt x="5952" y="2244"/>
                    <a:pt x="138" y="3636"/>
                  </a:cubicBezTo>
                  <a:cubicBezTo>
                    <a:pt x="1" y="4218"/>
                    <a:pt x="51" y="4844"/>
                    <a:pt x="327" y="5469"/>
                  </a:cubicBezTo>
                  <a:cubicBezTo>
                    <a:pt x="6101" y="4319"/>
                    <a:pt x="11877" y="3167"/>
                    <a:pt x="17587" y="2058"/>
                  </a:cubicBezTo>
                  <a:cubicBezTo>
                    <a:pt x="17368" y="1347"/>
                    <a:pt x="17356" y="574"/>
                    <a:pt x="1751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509;p57"/>
            <p:cNvSpPr/>
            <p:nvPr/>
          </p:nvSpPr>
          <p:spPr>
            <a:xfrm>
              <a:off x="1369407" y="3352491"/>
              <a:ext cx="161764" cy="630667"/>
            </a:xfrm>
            <a:custGeom>
              <a:avLst/>
              <a:gdLst/>
              <a:ahLst/>
              <a:cxnLst/>
              <a:rect l="l" t="t" r="r" b="b"/>
              <a:pathLst>
                <a:path w="3879" h="15123" extrusionOk="0">
                  <a:moveTo>
                    <a:pt x="2309" y="0"/>
                  </a:moveTo>
                  <a:cubicBezTo>
                    <a:pt x="1565" y="0"/>
                    <a:pt x="835" y="235"/>
                    <a:pt x="223" y="650"/>
                  </a:cubicBezTo>
                  <a:cubicBezTo>
                    <a:pt x="0" y="2099"/>
                    <a:pt x="99" y="3622"/>
                    <a:pt x="198" y="5132"/>
                  </a:cubicBezTo>
                  <a:cubicBezTo>
                    <a:pt x="417" y="8444"/>
                    <a:pt x="635" y="11754"/>
                    <a:pt x="830" y="15122"/>
                  </a:cubicBezTo>
                  <a:cubicBezTo>
                    <a:pt x="1825" y="14925"/>
                    <a:pt x="2820" y="14728"/>
                    <a:pt x="3781" y="14528"/>
                  </a:cubicBezTo>
                  <a:cubicBezTo>
                    <a:pt x="3878" y="9699"/>
                    <a:pt x="3623" y="4862"/>
                    <a:pt x="3017" y="73"/>
                  </a:cubicBezTo>
                  <a:cubicBezTo>
                    <a:pt x="2782" y="24"/>
                    <a:pt x="2545" y="0"/>
                    <a:pt x="230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510;p57"/>
            <p:cNvSpPr/>
            <p:nvPr/>
          </p:nvSpPr>
          <p:spPr>
            <a:xfrm>
              <a:off x="1624501" y="3313083"/>
              <a:ext cx="189204" cy="614945"/>
            </a:xfrm>
            <a:custGeom>
              <a:avLst/>
              <a:gdLst/>
              <a:ahLst/>
              <a:cxnLst/>
              <a:rect l="l" t="t" r="r" b="b"/>
              <a:pathLst>
                <a:path w="4537" h="14746" extrusionOk="0">
                  <a:moveTo>
                    <a:pt x="2703" y="0"/>
                  </a:moveTo>
                  <a:cubicBezTo>
                    <a:pt x="1755" y="0"/>
                    <a:pt x="802" y="308"/>
                    <a:pt x="0" y="846"/>
                  </a:cubicBezTo>
                  <a:cubicBezTo>
                    <a:pt x="316" y="5477"/>
                    <a:pt x="715" y="10124"/>
                    <a:pt x="1115" y="14745"/>
                  </a:cubicBezTo>
                  <a:cubicBezTo>
                    <a:pt x="2280" y="14696"/>
                    <a:pt x="3438" y="14557"/>
                    <a:pt x="4537" y="14279"/>
                  </a:cubicBezTo>
                  <a:cubicBezTo>
                    <a:pt x="4390" y="11571"/>
                    <a:pt x="4242" y="8862"/>
                    <a:pt x="4095" y="6154"/>
                  </a:cubicBezTo>
                  <a:cubicBezTo>
                    <a:pt x="3985" y="4113"/>
                    <a:pt x="3872" y="2063"/>
                    <a:pt x="3439" y="64"/>
                  </a:cubicBezTo>
                  <a:cubicBezTo>
                    <a:pt x="3196" y="21"/>
                    <a:pt x="2950" y="0"/>
                    <a:pt x="270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511;p57"/>
            <p:cNvSpPr/>
            <p:nvPr/>
          </p:nvSpPr>
          <p:spPr>
            <a:xfrm>
              <a:off x="1885643" y="3285767"/>
              <a:ext cx="136784" cy="612902"/>
            </a:xfrm>
            <a:custGeom>
              <a:avLst/>
              <a:gdLst/>
              <a:ahLst/>
              <a:cxnLst/>
              <a:rect l="l" t="t" r="r" b="b"/>
              <a:pathLst>
                <a:path w="3280" h="14697" extrusionOk="0">
                  <a:moveTo>
                    <a:pt x="2075" y="0"/>
                  </a:moveTo>
                  <a:cubicBezTo>
                    <a:pt x="1309" y="0"/>
                    <a:pt x="606" y="194"/>
                    <a:pt x="0" y="556"/>
                  </a:cubicBezTo>
                  <a:cubicBezTo>
                    <a:pt x="350" y="5286"/>
                    <a:pt x="641" y="9992"/>
                    <a:pt x="948" y="14697"/>
                  </a:cubicBezTo>
                  <a:cubicBezTo>
                    <a:pt x="1397" y="14626"/>
                    <a:pt x="1852" y="14591"/>
                    <a:pt x="2316" y="14591"/>
                  </a:cubicBezTo>
                  <a:cubicBezTo>
                    <a:pt x="2573" y="14591"/>
                    <a:pt x="2833" y="14602"/>
                    <a:pt x="3096" y="14624"/>
                  </a:cubicBezTo>
                  <a:cubicBezTo>
                    <a:pt x="3279" y="9788"/>
                    <a:pt x="3279" y="4945"/>
                    <a:pt x="3096" y="110"/>
                  </a:cubicBezTo>
                  <a:cubicBezTo>
                    <a:pt x="2746" y="36"/>
                    <a:pt x="2405" y="0"/>
                    <a:pt x="207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512;p57"/>
            <p:cNvSpPr/>
            <p:nvPr/>
          </p:nvSpPr>
          <p:spPr>
            <a:xfrm>
              <a:off x="1958288" y="3194355"/>
              <a:ext cx="89285" cy="731253"/>
            </a:xfrm>
            <a:custGeom>
              <a:avLst/>
              <a:gdLst/>
              <a:ahLst/>
              <a:cxnLst/>
              <a:rect l="l" t="t" r="r" b="b"/>
              <a:pathLst>
                <a:path w="2141" h="17535" extrusionOk="0">
                  <a:moveTo>
                    <a:pt x="26" y="0"/>
                  </a:moveTo>
                  <a:lnTo>
                    <a:pt x="0" y="19"/>
                  </a:lnTo>
                  <a:cubicBezTo>
                    <a:pt x="1347" y="1932"/>
                    <a:pt x="2093" y="4273"/>
                    <a:pt x="2103" y="6613"/>
                  </a:cubicBezTo>
                  <a:cubicBezTo>
                    <a:pt x="2109" y="8065"/>
                    <a:pt x="1838" y="9522"/>
                    <a:pt x="1577" y="10932"/>
                  </a:cubicBezTo>
                  <a:cubicBezTo>
                    <a:pt x="1509" y="11303"/>
                    <a:pt x="1437" y="11685"/>
                    <a:pt x="1373" y="12063"/>
                  </a:cubicBezTo>
                  <a:cubicBezTo>
                    <a:pt x="1082" y="13741"/>
                    <a:pt x="850" y="15705"/>
                    <a:pt x="1329" y="17535"/>
                  </a:cubicBezTo>
                  <a:lnTo>
                    <a:pt x="1359" y="17525"/>
                  </a:lnTo>
                  <a:cubicBezTo>
                    <a:pt x="882" y="15701"/>
                    <a:pt x="1113" y="13742"/>
                    <a:pt x="1403" y="12066"/>
                  </a:cubicBezTo>
                  <a:cubicBezTo>
                    <a:pt x="1468" y="11690"/>
                    <a:pt x="1537" y="11307"/>
                    <a:pt x="1607" y="10937"/>
                  </a:cubicBezTo>
                  <a:cubicBezTo>
                    <a:pt x="1870" y="9526"/>
                    <a:pt x="2141" y="8068"/>
                    <a:pt x="2134" y="6611"/>
                  </a:cubicBezTo>
                  <a:cubicBezTo>
                    <a:pt x="2124" y="4267"/>
                    <a:pt x="1375" y="1919"/>
                    <a:pt x="26"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513;p57"/>
            <p:cNvSpPr/>
            <p:nvPr/>
          </p:nvSpPr>
          <p:spPr>
            <a:xfrm>
              <a:off x="4123399" y="3658338"/>
              <a:ext cx="508437" cy="331618"/>
            </a:xfrm>
            <a:custGeom>
              <a:avLst/>
              <a:gdLst/>
              <a:ahLst/>
              <a:cxnLst/>
              <a:rect l="l" t="t" r="r" b="b"/>
              <a:pathLst>
                <a:path w="12192" h="7952" extrusionOk="0">
                  <a:moveTo>
                    <a:pt x="8753" y="1"/>
                  </a:moveTo>
                  <a:lnTo>
                    <a:pt x="2313" y="1601"/>
                  </a:lnTo>
                  <a:cubicBezTo>
                    <a:pt x="1501" y="2652"/>
                    <a:pt x="848" y="3823"/>
                    <a:pt x="379" y="5065"/>
                  </a:cubicBezTo>
                  <a:cubicBezTo>
                    <a:pt x="168" y="5625"/>
                    <a:pt x="1" y="6280"/>
                    <a:pt x="303" y="6795"/>
                  </a:cubicBezTo>
                  <a:cubicBezTo>
                    <a:pt x="586" y="7280"/>
                    <a:pt x="1182" y="7469"/>
                    <a:pt x="1731" y="7585"/>
                  </a:cubicBezTo>
                  <a:cubicBezTo>
                    <a:pt x="2617" y="7772"/>
                    <a:pt x="3521" y="7871"/>
                    <a:pt x="4433" y="7871"/>
                  </a:cubicBezTo>
                  <a:cubicBezTo>
                    <a:pt x="4933" y="7871"/>
                    <a:pt x="5435" y="7841"/>
                    <a:pt x="5938" y="7780"/>
                  </a:cubicBezTo>
                  <a:cubicBezTo>
                    <a:pt x="6663" y="7894"/>
                    <a:pt x="7397" y="7951"/>
                    <a:pt x="8132" y="7951"/>
                  </a:cubicBezTo>
                  <a:cubicBezTo>
                    <a:pt x="8794" y="7951"/>
                    <a:pt x="9456" y="7905"/>
                    <a:pt x="10112" y="7811"/>
                  </a:cubicBezTo>
                  <a:cubicBezTo>
                    <a:pt x="10612" y="7741"/>
                    <a:pt x="11133" y="7632"/>
                    <a:pt x="11523" y="7311"/>
                  </a:cubicBezTo>
                  <a:cubicBezTo>
                    <a:pt x="11944" y="6965"/>
                    <a:pt x="12152" y="6408"/>
                    <a:pt x="12173" y="5863"/>
                  </a:cubicBezTo>
                  <a:cubicBezTo>
                    <a:pt x="12192" y="5319"/>
                    <a:pt x="12043" y="4780"/>
                    <a:pt x="11848" y="4271"/>
                  </a:cubicBezTo>
                  <a:cubicBezTo>
                    <a:pt x="11216" y="2610"/>
                    <a:pt x="10107" y="1152"/>
                    <a:pt x="8753"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514;p57"/>
            <p:cNvSpPr/>
            <p:nvPr/>
          </p:nvSpPr>
          <p:spPr>
            <a:xfrm>
              <a:off x="4123482" y="3698747"/>
              <a:ext cx="508437" cy="291209"/>
            </a:xfrm>
            <a:custGeom>
              <a:avLst/>
              <a:gdLst/>
              <a:ahLst/>
              <a:cxnLst/>
              <a:rect l="l" t="t" r="r" b="b"/>
              <a:pathLst>
                <a:path w="12192" h="6983" extrusionOk="0">
                  <a:moveTo>
                    <a:pt x="9765" y="1"/>
                  </a:moveTo>
                  <a:cubicBezTo>
                    <a:pt x="9464" y="458"/>
                    <a:pt x="9081" y="870"/>
                    <a:pt x="8644" y="1205"/>
                  </a:cubicBezTo>
                  <a:cubicBezTo>
                    <a:pt x="8024" y="1679"/>
                    <a:pt x="7301" y="2006"/>
                    <a:pt x="6540" y="2185"/>
                  </a:cubicBezTo>
                  <a:cubicBezTo>
                    <a:pt x="6539" y="2178"/>
                    <a:pt x="6508" y="2175"/>
                    <a:pt x="6453" y="2175"/>
                  </a:cubicBezTo>
                  <a:cubicBezTo>
                    <a:pt x="6206" y="2175"/>
                    <a:pt x="5489" y="2234"/>
                    <a:pt x="5089" y="2234"/>
                  </a:cubicBezTo>
                  <a:cubicBezTo>
                    <a:pt x="5086" y="2234"/>
                    <a:pt x="5083" y="2234"/>
                    <a:pt x="5080" y="2234"/>
                  </a:cubicBezTo>
                  <a:cubicBezTo>
                    <a:pt x="3929" y="2229"/>
                    <a:pt x="2791" y="1917"/>
                    <a:pt x="1759" y="1405"/>
                  </a:cubicBezTo>
                  <a:cubicBezTo>
                    <a:pt x="1200" y="2246"/>
                    <a:pt x="735" y="3151"/>
                    <a:pt x="378" y="4096"/>
                  </a:cubicBezTo>
                  <a:cubicBezTo>
                    <a:pt x="168" y="4656"/>
                    <a:pt x="1" y="5311"/>
                    <a:pt x="302" y="5826"/>
                  </a:cubicBezTo>
                  <a:cubicBezTo>
                    <a:pt x="586" y="6311"/>
                    <a:pt x="1181" y="6500"/>
                    <a:pt x="1731" y="6616"/>
                  </a:cubicBezTo>
                  <a:cubicBezTo>
                    <a:pt x="2615" y="6804"/>
                    <a:pt x="3519" y="6903"/>
                    <a:pt x="4429" y="6903"/>
                  </a:cubicBezTo>
                  <a:cubicBezTo>
                    <a:pt x="4930" y="6903"/>
                    <a:pt x="5434" y="6873"/>
                    <a:pt x="5937" y="6811"/>
                  </a:cubicBezTo>
                  <a:cubicBezTo>
                    <a:pt x="6662" y="6925"/>
                    <a:pt x="7397" y="6982"/>
                    <a:pt x="8131" y="6982"/>
                  </a:cubicBezTo>
                  <a:cubicBezTo>
                    <a:pt x="8793" y="6982"/>
                    <a:pt x="9455" y="6936"/>
                    <a:pt x="10111" y="6842"/>
                  </a:cubicBezTo>
                  <a:cubicBezTo>
                    <a:pt x="10611" y="6772"/>
                    <a:pt x="11132" y="6663"/>
                    <a:pt x="11522" y="6342"/>
                  </a:cubicBezTo>
                  <a:cubicBezTo>
                    <a:pt x="11943" y="5996"/>
                    <a:pt x="12151" y="5439"/>
                    <a:pt x="12172" y="4894"/>
                  </a:cubicBezTo>
                  <a:cubicBezTo>
                    <a:pt x="12192" y="4349"/>
                    <a:pt x="12042" y="3810"/>
                    <a:pt x="11848" y="3302"/>
                  </a:cubicBezTo>
                  <a:cubicBezTo>
                    <a:pt x="11382" y="2077"/>
                    <a:pt x="10656" y="964"/>
                    <a:pt x="9765"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515;p57"/>
            <p:cNvSpPr/>
            <p:nvPr/>
          </p:nvSpPr>
          <p:spPr>
            <a:xfrm>
              <a:off x="4364022" y="3875566"/>
              <a:ext cx="88326" cy="114432"/>
            </a:xfrm>
            <a:custGeom>
              <a:avLst/>
              <a:gdLst/>
              <a:ahLst/>
              <a:cxnLst/>
              <a:rect l="l" t="t" r="r" b="b"/>
              <a:pathLst>
                <a:path w="2118" h="2744" extrusionOk="0">
                  <a:moveTo>
                    <a:pt x="1663" y="1"/>
                  </a:moveTo>
                  <a:cubicBezTo>
                    <a:pt x="1663" y="1"/>
                    <a:pt x="79" y="242"/>
                    <a:pt x="39" y="1114"/>
                  </a:cubicBezTo>
                  <a:cubicBezTo>
                    <a:pt x="0" y="1985"/>
                    <a:pt x="276" y="2618"/>
                    <a:pt x="276" y="2618"/>
                  </a:cubicBezTo>
                  <a:cubicBezTo>
                    <a:pt x="276" y="2618"/>
                    <a:pt x="1381" y="2743"/>
                    <a:pt x="1784" y="2743"/>
                  </a:cubicBezTo>
                  <a:cubicBezTo>
                    <a:pt x="1835" y="2743"/>
                    <a:pt x="1875" y="2741"/>
                    <a:pt x="1900" y="2737"/>
                  </a:cubicBezTo>
                  <a:cubicBezTo>
                    <a:pt x="2117" y="2698"/>
                    <a:pt x="1663" y="1"/>
                    <a:pt x="1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516;p57"/>
            <p:cNvSpPr/>
            <p:nvPr/>
          </p:nvSpPr>
          <p:spPr>
            <a:xfrm>
              <a:off x="4278323" y="3878026"/>
              <a:ext cx="88409" cy="114473"/>
            </a:xfrm>
            <a:custGeom>
              <a:avLst/>
              <a:gdLst/>
              <a:ahLst/>
              <a:cxnLst/>
              <a:rect l="l" t="t" r="r" b="b"/>
              <a:pathLst>
                <a:path w="2120" h="2745" extrusionOk="0">
                  <a:moveTo>
                    <a:pt x="457" y="1"/>
                  </a:moveTo>
                  <a:cubicBezTo>
                    <a:pt x="457" y="1"/>
                    <a:pt x="0" y="2698"/>
                    <a:pt x="219" y="2738"/>
                  </a:cubicBezTo>
                  <a:cubicBezTo>
                    <a:pt x="244" y="2742"/>
                    <a:pt x="282" y="2744"/>
                    <a:pt x="333" y="2744"/>
                  </a:cubicBezTo>
                  <a:cubicBezTo>
                    <a:pt x="733" y="2744"/>
                    <a:pt x="1844" y="2619"/>
                    <a:pt x="1844" y="2619"/>
                  </a:cubicBezTo>
                  <a:cubicBezTo>
                    <a:pt x="1844" y="2619"/>
                    <a:pt x="2120" y="1986"/>
                    <a:pt x="2081" y="1115"/>
                  </a:cubicBezTo>
                  <a:cubicBezTo>
                    <a:pt x="2040" y="244"/>
                    <a:pt x="457" y="1"/>
                    <a:pt x="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517;p57"/>
            <p:cNvSpPr/>
            <p:nvPr/>
          </p:nvSpPr>
          <p:spPr>
            <a:xfrm>
              <a:off x="4196795" y="3658379"/>
              <a:ext cx="333912" cy="133573"/>
            </a:xfrm>
            <a:custGeom>
              <a:avLst/>
              <a:gdLst/>
              <a:ahLst/>
              <a:cxnLst/>
              <a:rect l="l" t="t" r="r" b="b"/>
              <a:pathLst>
                <a:path w="8007" h="3203" extrusionOk="0">
                  <a:moveTo>
                    <a:pt x="6996" y="1"/>
                  </a:moveTo>
                  <a:lnTo>
                    <a:pt x="554" y="1602"/>
                  </a:lnTo>
                  <a:cubicBezTo>
                    <a:pt x="360" y="1854"/>
                    <a:pt x="177" y="2111"/>
                    <a:pt x="1" y="2374"/>
                  </a:cubicBezTo>
                  <a:cubicBezTo>
                    <a:pt x="1033" y="2886"/>
                    <a:pt x="2171" y="3198"/>
                    <a:pt x="3322" y="3203"/>
                  </a:cubicBezTo>
                  <a:cubicBezTo>
                    <a:pt x="3325" y="3203"/>
                    <a:pt x="3328" y="3203"/>
                    <a:pt x="3331" y="3203"/>
                  </a:cubicBezTo>
                  <a:cubicBezTo>
                    <a:pt x="3729" y="3203"/>
                    <a:pt x="4441" y="3145"/>
                    <a:pt x="4692" y="3145"/>
                  </a:cubicBezTo>
                  <a:cubicBezTo>
                    <a:pt x="4748" y="3145"/>
                    <a:pt x="4781" y="3148"/>
                    <a:pt x="4782" y="3155"/>
                  </a:cubicBezTo>
                  <a:cubicBezTo>
                    <a:pt x="5543" y="2975"/>
                    <a:pt x="6267" y="2650"/>
                    <a:pt x="6886" y="2175"/>
                  </a:cubicBezTo>
                  <a:cubicBezTo>
                    <a:pt x="7323" y="1839"/>
                    <a:pt x="7706" y="1427"/>
                    <a:pt x="8007" y="970"/>
                  </a:cubicBezTo>
                  <a:cubicBezTo>
                    <a:pt x="7689" y="628"/>
                    <a:pt x="7352" y="303"/>
                    <a:pt x="6996"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518;p57"/>
            <p:cNvSpPr/>
            <p:nvPr/>
          </p:nvSpPr>
          <p:spPr>
            <a:xfrm>
              <a:off x="4144625" y="3132594"/>
              <a:ext cx="229614" cy="278114"/>
            </a:xfrm>
            <a:custGeom>
              <a:avLst/>
              <a:gdLst/>
              <a:ahLst/>
              <a:cxnLst/>
              <a:rect l="l" t="t" r="r" b="b"/>
              <a:pathLst>
                <a:path w="5506" h="6669" extrusionOk="0">
                  <a:moveTo>
                    <a:pt x="298" y="1"/>
                  </a:moveTo>
                  <a:cubicBezTo>
                    <a:pt x="287" y="1"/>
                    <a:pt x="277" y="1"/>
                    <a:pt x="266" y="3"/>
                  </a:cubicBezTo>
                  <a:cubicBezTo>
                    <a:pt x="147" y="19"/>
                    <a:pt x="58" y="126"/>
                    <a:pt x="28" y="237"/>
                  </a:cubicBezTo>
                  <a:cubicBezTo>
                    <a:pt x="0" y="350"/>
                    <a:pt x="21" y="466"/>
                    <a:pt x="46" y="579"/>
                  </a:cubicBezTo>
                  <a:cubicBezTo>
                    <a:pt x="528" y="2793"/>
                    <a:pt x="2251" y="4553"/>
                    <a:pt x="3075" y="6669"/>
                  </a:cubicBezTo>
                  <a:lnTo>
                    <a:pt x="5506" y="6518"/>
                  </a:lnTo>
                  <a:cubicBezTo>
                    <a:pt x="5322" y="5061"/>
                    <a:pt x="4936" y="3578"/>
                    <a:pt x="3983" y="2440"/>
                  </a:cubicBezTo>
                  <a:cubicBezTo>
                    <a:pt x="3092" y="1376"/>
                    <a:pt x="1794" y="711"/>
                    <a:pt x="531" y="74"/>
                  </a:cubicBezTo>
                  <a:cubicBezTo>
                    <a:pt x="458" y="38"/>
                    <a:pt x="379" y="1"/>
                    <a:pt x="298"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519;p57"/>
            <p:cNvSpPr/>
            <p:nvPr/>
          </p:nvSpPr>
          <p:spPr>
            <a:xfrm>
              <a:off x="4183784" y="3185181"/>
              <a:ext cx="159637" cy="229948"/>
            </a:xfrm>
            <a:custGeom>
              <a:avLst/>
              <a:gdLst/>
              <a:ahLst/>
              <a:cxnLst/>
              <a:rect l="l" t="t" r="r" b="b"/>
              <a:pathLst>
                <a:path w="3828" h="5514" extrusionOk="0">
                  <a:moveTo>
                    <a:pt x="147" y="1"/>
                  </a:moveTo>
                  <a:cubicBezTo>
                    <a:pt x="141" y="1"/>
                    <a:pt x="135" y="1"/>
                    <a:pt x="128" y="2"/>
                  </a:cubicBezTo>
                  <a:cubicBezTo>
                    <a:pt x="50" y="15"/>
                    <a:pt x="0" y="96"/>
                    <a:pt x="3" y="172"/>
                  </a:cubicBezTo>
                  <a:cubicBezTo>
                    <a:pt x="4" y="247"/>
                    <a:pt x="45" y="317"/>
                    <a:pt x="84" y="381"/>
                  </a:cubicBezTo>
                  <a:cubicBezTo>
                    <a:pt x="571" y="1181"/>
                    <a:pt x="1140" y="1933"/>
                    <a:pt x="1614" y="2741"/>
                  </a:cubicBezTo>
                  <a:cubicBezTo>
                    <a:pt x="2088" y="3548"/>
                    <a:pt x="2471" y="4426"/>
                    <a:pt x="2544" y="5355"/>
                  </a:cubicBezTo>
                  <a:lnTo>
                    <a:pt x="3759" y="5513"/>
                  </a:lnTo>
                  <a:cubicBezTo>
                    <a:pt x="3827" y="4393"/>
                    <a:pt x="3440" y="3280"/>
                    <a:pt x="2796" y="2353"/>
                  </a:cubicBezTo>
                  <a:cubicBezTo>
                    <a:pt x="2151" y="1425"/>
                    <a:pt x="1261" y="672"/>
                    <a:pt x="291" y="58"/>
                  </a:cubicBezTo>
                  <a:cubicBezTo>
                    <a:pt x="246" y="30"/>
                    <a:pt x="198" y="1"/>
                    <a:pt x="147"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520;p57"/>
            <p:cNvSpPr/>
            <p:nvPr/>
          </p:nvSpPr>
          <p:spPr>
            <a:xfrm>
              <a:off x="4419069" y="3121960"/>
              <a:ext cx="140996" cy="345839"/>
            </a:xfrm>
            <a:custGeom>
              <a:avLst/>
              <a:gdLst/>
              <a:ahLst/>
              <a:cxnLst/>
              <a:rect l="l" t="t" r="r" b="b"/>
              <a:pathLst>
                <a:path w="3381" h="8293" extrusionOk="0">
                  <a:moveTo>
                    <a:pt x="1687" y="0"/>
                  </a:moveTo>
                  <a:cubicBezTo>
                    <a:pt x="1608" y="0"/>
                    <a:pt x="1526" y="33"/>
                    <a:pt x="1464" y="85"/>
                  </a:cubicBezTo>
                  <a:cubicBezTo>
                    <a:pt x="1373" y="162"/>
                    <a:pt x="1318" y="270"/>
                    <a:pt x="1270" y="375"/>
                  </a:cubicBezTo>
                  <a:cubicBezTo>
                    <a:pt x="311" y="2462"/>
                    <a:pt x="625" y="4867"/>
                    <a:pt x="0" y="7063"/>
                  </a:cubicBezTo>
                  <a:lnTo>
                    <a:pt x="2048" y="8293"/>
                  </a:lnTo>
                  <a:cubicBezTo>
                    <a:pt x="2787" y="6996"/>
                    <a:pt x="3380" y="5562"/>
                    <a:pt x="3306" y="4096"/>
                  </a:cubicBezTo>
                  <a:cubicBezTo>
                    <a:pt x="3236" y="2726"/>
                    <a:pt x="2596" y="1457"/>
                    <a:pt x="1967" y="230"/>
                  </a:cubicBezTo>
                  <a:cubicBezTo>
                    <a:pt x="1926" y="151"/>
                    <a:pt x="1880" y="67"/>
                    <a:pt x="1798" y="25"/>
                  </a:cubicBezTo>
                  <a:cubicBezTo>
                    <a:pt x="1763" y="8"/>
                    <a:pt x="1726" y="0"/>
                    <a:pt x="1687" y="0"/>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21;p57"/>
            <p:cNvSpPr/>
            <p:nvPr/>
          </p:nvSpPr>
          <p:spPr>
            <a:xfrm>
              <a:off x="4434041" y="3184222"/>
              <a:ext cx="86574" cy="273610"/>
            </a:xfrm>
            <a:custGeom>
              <a:avLst/>
              <a:gdLst/>
              <a:ahLst/>
              <a:cxnLst/>
              <a:rect l="l" t="t" r="r" b="b"/>
              <a:pathLst>
                <a:path w="2076" h="6561" extrusionOk="0">
                  <a:moveTo>
                    <a:pt x="1259" y="1"/>
                  </a:moveTo>
                  <a:cubicBezTo>
                    <a:pt x="1202" y="1"/>
                    <a:pt x="1143" y="35"/>
                    <a:pt x="1110" y="82"/>
                  </a:cubicBezTo>
                  <a:cubicBezTo>
                    <a:pt x="1067" y="144"/>
                    <a:pt x="1057" y="223"/>
                    <a:pt x="1049" y="298"/>
                  </a:cubicBezTo>
                  <a:cubicBezTo>
                    <a:pt x="954" y="1227"/>
                    <a:pt x="953" y="2161"/>
                    <a:pt x="844" y="3089"/>
                  </a:cubicBezTo>
                  <a:cubicBezTo>
                    <a:pt x="733" y="4017"/>
                    <a:pt x="507" y="4952"/>
                    <a:pt x="1" y="5754"/>
                  </a:cubicBezTo>
                  <a:lnTo>
                    <a:pt x="881" y="6560"/>
                  </a:lnTo>
                  <a:cubicBezTo>
                    <a:pt x="1617" y="5678"/>
                    <a:pt x="1983" y="4547"/>
                    <a:pt x="2030" y="3427"/>
                  </a:cubicBezTo>
                  <a:cubicBezTo>
                    <a:pt x="2075" y="2307"/>
                    <a:pt x="1818" y="1194"/>
                    <a:pt x="1411" y="148"/>
                  </a:cubicBezTo>
                  <a:cubicBezTo>
                    <a:pt x="1391" y="95"/>
                    <a:pt x="1366" y="39"/>
                    <a:pt x="1314" y="13"/>
                  </a:cubicBezTo>
                  <a:cubicBezTo>
                    <a:pt x="1296" y="4"/>
                    <a:pt x="1278" y="1"/>
                    <a:pt x="1259"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22;p57"/>
            <p:cNvSpPr/>
            <p:nvPr/>
          </p:nvSpPr>
          <p:spPr>
            <a:xfrm>
              <a:off x="4165435" y="3560837"/>
              <a:ext cx="274986" cy="195960"/>
            </a:xfrm>
            <a:custGeom>
              <a:avLst/>
              <a:gdLst/>
              <a:ahLst/>
              <a:cxnLst/>
              <a:rect l="l" t="t" r="r" b="b"/>
              <a:pathLst>
                <a:path w="6594" h="4699" extrusionOk="0">
                  <a:moveTo>
                    <a:pt x="1318" y="1"/>
                  </a:moveTo>
                  <a:cubicBezTo>
                    <a:pt x="1324" y="11"/>
                    <a:pt x="1329" y="21"/>
                    <a:pt x="1335" y="31"/>
                  </a:cubicBezTo>
                  <a:cubicBezTo>
                    <a:pt x="543" y="385"/>
                    <a:pt x="0" y="1234"/>
                    <a:pt x="9" y="2101"/>
                  </a:cubicBezTo>
                  <a:cubicBezTo>
                    <a:pt x="19" y="2969"/>
                    <a:pt x="582" y="3805"/>
                    <a:pt x="1428" y="4195"/>
                  </a:cubicBezTo>
                  <a:cubicBezTo>
                    <a:pt x="2307" y="4515"/>
                    <a:pt x="3242" y="4699"/>
                    <a:pt x="4176" y="4699"/>
                  </a:cubicBezTo>
                  <a:cubicBezTo>
                    <a:pt x="4510" y="4699"/>
                    <a:pt x="4844" y="4675"/>
                    <a:pt x="5176" y="4626"/>
                  </a:cubicBezTo>
                  <a:cubicBezTo>
                    <a:pt x="5660" y="4554"/>
                    <a:pt x="6138" y="4424"/>
                    <a:pt x="6594" y="4240"/>
                  </a:cubicBezTo>
                  <a:cubicBezTo>
                    <a:pt x="6345" y="3234"/>
                    <a:pt x="5823" y="2292"/>
                    <a:pt x="5078" y="1569"/>
                  </a:cubicBezTo>
                  <a:cubicBezTo>
                    <a:pt x="4081" y="599"/>
                    <a:pt x="2705" y="39"/>
                    <a:pt x="1318"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23;p57"/>
            <p:cNvSpPr/>
            <p:nvPr/>
          </p:nvSpPr>
          <p:spPr>
            <a:xfrm>
              <a:off x="4203259" y="3376262"/>
              <a:ext cx="377074" cy="366356"/>
            </a:xfrm>
            <a:custGeom>
              <a:avLst/>
              <a:gdLst/>
              <a:ahLst/>
              <a:cxnLst/>
              <a:rect l="l" t="t" r="r" b="b"/>
              <a:pathLst>
                <a:path w="9042" h="8785" extrusionOk="0">
                  <a:moveTo>
                    <a:pt x="4547" y="1"/>
                  </a:moveTo>
                  <a:cubicBezTo>
                    <a:pt x="4355" y="1"/>
                    <a:pt x="4162" y="13"/>
                    <a:pt x="3972" y="38"/>
                  </a:cubicBezTo>
                  <a:cubicBezTo>
                    <a:pt x="3945" y="30"/>
                    <a:pt x="3919" y="23"/>
                    <a:pt x="3892" y="15"/>
                  </a:cubicBezTo>
                  <a:cubicBezTo>
                    <a:pt x="3889" y="16"/>
                    <a:pt x="3888" y="17"/>
                    <a:pt x="3886" y="17"/>
                  </a:cubicBezTo>
                  <a:cubicBezTo>
                    <a:pt x="3885" y="17"/>
                    <a:pt x="3884" y="16"/>
                    <a:pt x="3884" y="15"/>
                  </a:cubicBezTo>
                  <a:cubicBezTo>
                    <a:pt x="3138" y="91"/>
                    <a:pt x="2396" y="285"/>
                    <a:pt x="1747" y="662"/>
                  </a:cubicBezTo>
                  <a:cubicBezTo>
                    <a:pt x="1096" y="1041"/>
                    <a:pt x="544" y="1614"/>
                    <a:pt x="271" y="2316"/>
                  </a:cubicBezTo>
                  <a:cubicBezTo>
                    <a:pt x="1" y="3009"/>
                    <a:pt x="23" y="3826"/>
                    <a:pt x="429" y="4546"/>
                  </a:cubicBezTo>
                  <a:cubicBezTo>
                    <a:pt x="1816" y="4583"/>
                    <a:pt x="3191" y="5144"/>
                    <a:pt x="4188" y="6113"/>
                  </a:cubicBezTo>
                  <a:cubicBezTo>
                    <a:pt x="4933" y="6837"/>
                    <a:pt x="5455" y="7777"/>
                    <a:pt x="5705" y="8784"/>
                  </a:cubicBezTo>
                  <a:cubicBezTo>
                    <a:pt x="6429" y="8490"/>
                    <a:pt x="7095" y="8060"/>
                    <a:pt x="7635" y="7497"/>
                  </a:cubicBezTo>
                  <a:cubicBezTo>
                    <a:pt x="8516" y="6582"/>
                    <a:pt x="9042" y="5310"/>
                    <a:pt x="8967" y="4103"/>
                  </a:cubicBezTo>
                  <a:cubicBezTo>
                    <a:pt x="8899" y="2899"/>
                    <a:pt x="8302" y="1737"/>
                    <a:pt x="7366" y="978"/>
                  </a:cubicBezTo>
                  <a:cubicBezTo>
                    <a:pt x="6579" y="342"/>
                    <a:pt x="5561" y="1"/>
                    <a:pt x="4547"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24;p57"/>
            <p:cNvSpPr/>
            <p:nvPr/>
          </p:nvSpPr>
          <p:spPr>
            <a:xfrm>
              <a:off x="4374448" y="3585942"/>
              <a:ext cx="22644" cy="25981"/>
            </a:xfrm>
            <a:custGeom>
              <a:avLst/>
              <a:gdLst/>
              <a:ahLst/>
              <a:cxnLst/>
              <a:rect l="l" t="t" r="r" b="b"/>
              <a:pathLst>
                <a:path w="543" h="623" extrusionOk="0">
                  <a:moveTo>
                    <a:pt x="280" y="1"/>
                  </a:moveTo>
                  <a:cubicBezTo>
                    <a:pt x="149" y="1"/>
                    <a:pt x="33" y="126"/>
                    <a:pt x="17" y="288"/>
                  </a:cubicBezTo>
                  <a:cubicBezTo>
                    <a:pt x="0" y="459"/>
                    <a:pt x="100" y="610"/>
                    <a:pt x="241" y="622"/>
                  </a:cubicBezTo>
                  <a:cubicBezTo>
                    <a:pt x="248" y="623"/>
                    <a:pt x="254" y="623"/>
                    <a:pt x="261" y="623"/>
                  </a:cubicBezTo>
                  <a:cubicBezTo>
                    <a:pt x="394" y="623"/>
                    <a:pt x="509" y="499"/>
                    <a:pt x="525" y="337"/>
                  </a:cubicBezTo>
                  <a:cubicBezTo>
                    <a:pt x="543" y="165"/>
                    <a:pt x="443" y="16"/>
                    <a:pt x="301" y="2"/>
                  </a:cubicBezTo>
                  <a:cubicBezTo>
                    <a:pt x="294" y="1"/>
                    <a:pt x="287" y="1"/>
                    <a:pt x="2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25;p57"/>
            <p:cNvSpPr/>
            <p:nvPr/>
          </p:nvSpPr>
          <p:spPr>
            <a:xfrm>
              <a:off x="4229782" y="3543948"/>
              <a:ext cx="22686" cy="25981"/>
            </a:xfrm>
            <a:custGeom>
              <a:avLst/>
              <a:gdLst/>
              <a:ahLst/>
              <a:cxnLst/>
              <a:rect l="l" t="t" r="r" b="b"/>
              <a:pathLst>
                <a:path w="544" h="623" extrusionOk="0">
                  <a:moveTo>
                    <a:pt x="281" y="0"/>
                  </a:moveTo>
                  <a:cubicBezTo>
                    <a:pt x="148" y="0"/>
                    <a:pt x="32" y="123"/>
                    <a:pt x="17" y="286"/>
                  </a:cubicBezTo>
                  <a:cubicBezTo>
                    <a:pt x="1" y="458"/>
                    <a:pt x="101" y="608"/>
                    <a:pt x="241" y="621"/>
                  </a:cubicBezTo>
                  <a:cubicBezTo>
                    <a:pt x="248" y="622"/>
                    <a:pt x="254" y="622"/>
                    <a:pt x="260" y="622"/>
                  </a:cubicBezTo>
                  <a:cubicBezTo>
                    <a:pt x="393" y="622"/>
                    <a:pt x="511" y="499"/>
                    <a:pt x="527" y="336"/>
                  </a:cubicBezTo>
                  <a:cubicBezTo>
                    <a:pt x="543" y="164"/>
                    <a:pt x="443" y="14"/>
                    <a:pt x="303" y="2"/>
                  </a:cubicBezTo>
                  <a:cubicBezTo>
                    <a:pt x="295" y="1"/>
                    <a:pt x="288" y="0"/>
                    <a:pt x="2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26;p57"/>
            <p:cNvSpPr/>
            <p:nvPr/>
          </p:nvSpPr>
          <p:spPr>
            <a:xfrm>
              <a:off x="4310977" y="3636193"/>
              <a:ext cx="31485" cy="32028"/>
            </a:xfrm>
            <a:custGeom>
              <a:avLst/>
              <a:gdLst/>
              <a:ahLst/>
              <a:cxnLst/>
              <a:rect l="l" t="t" r="r" b="b"/>
              <a:pathLst>
                <a:path w="755" h="768" extrusionOk="0">
                  <a:moveTo>
                    <a:pt x="432" y="0"/>
                  </a:moveTo>
                  <a:cubicBezTo>
                    <a:pt x="368" y="0"/>
                    <a:pt x="310" y="24"/>
                    <a:pt x="262" y="54"/>
                  </a:cubicBezTo>
                  <a:cubicBezTo>
                    <a:pt x="152" y="126"/>
                    <a:pt x="70" y="225"/>
                    <a:pt x="4" y="332"/>
                  </a:cubicBezTo>
                  <a:cubicBezTo>
                    <a:pt x="1" y="338"/>
                    <a:pt x="2" y="346"/>
                    <a:pt x="9" y="353"/>
                  </a:cubicBezTo>
                  <a:cubicBezTo>
                    <a:pt x="13" y="355"/>
                    <a:pt x="16" y="356"/>
                    <a:pt x="20" y="356"/>
                  </a:cubicBezTo>
                  <a:cubicBezTo>
                    <a:pt x="25" y="356"/>
                    <a:pt x="30" y="353"/>
                    <a:pt x="33" y="350"/>
                  </a:cubicBezTo>
                  <a:lnTo>
                    <a:pt x="33" y="349"/>
                  </a:lnTo>
                  <a:cubicBezTo>
                    <a:pt x="110" y="256"/>
                    <a:pt x="196" y="167"/>
                    <a:pt x="296" y="110"/>
                  </a:cubicBezTo>
                  <a:cubicBezTo>
                    <a:pt x="337" y="86"/>
                    <a:pt x="381" y="69"/>
                    <a:pt x="425" y="69"/>
                  </a:cubicBezTo>
                  <a:cubicBezTo>
                    <a:pt x="433" y="69"/>
                    <a:pt x="442" y="70"/>
                    <a:pt x="450" y="71"/>
                  </a:cubicBezTo>
                  <a:cubicBezTo>
                    <a:pt x="501" y="79"/>
                    <a:pt x="544" y="111"/>
                    <a:pt x="581" y="152"/>
                  </a:cubicBezTo>
                  <a:cubicBezTo>
                    <a:pt x="655" y="241"/>
                    <a:pt x="705" y="354"/>
                    <a:pt x="680" y="464"/>
                  </a:cubicBezTo>
                  <a:cubicBezTo>
                    <a:pt x="657" y="575"/>
                    <a:pt x="571" y="670"/>
                    <a:pt x="475" y="736"/>
                  </a:cubicBezTo>
                  <a:lnTo>
                    <a:pt x="473" y="738"/>
                  </a:lnTo>
                  <a:cubicBezTo>
                    <a:pt x="467" y="741"/>
                    <a:pt x="465" y="751"/>
                    <a:pt x="468" y="759"/>
                  </a:cubicBezTo>
                  <a:cubicBezTo>
                    <a:pt x="471" y="764"/>
                    <a:pt x="477" y="767"/>
                    <a:pt x="483" y="767"/>
                  </a:cubicBezTo>
                  <a:cubicBezTo>
                    <a:pt x="485" y="767"/>
                    <a:pt x="488" y="767"/>
                    <a:pt x="491" y="765"/>
                  </a:cubicBezTo>
                  <a:cubicBezTo>
                    <a:pt x="601" y="704"/>
                    <a:pt x="701" y="610"/>
                    <a:pt x="738" y="479"/>
                  </a:cubicBezTo>
                  <a:cubicBezTo>
                    <a:pt x="754" y="413"/>
                    <a:pt x="753" y="342"/>
                    <a:pt x="730" y="280"/>
                  </a:cubicBezTo>
                  <a:cubicBezTo>
                    <a:pt x="722" y="246"/>
                    <a:pt x="704" y="219"/>
                    <a:pt x="690" y="189"/>
                  </a:cubicBezTo>
                  <a:cubicBezTo>
                    <a:pt x="673" y="161"/>
                    <a:pt x="653" y="136"/>
                    <a:pt x="634" y="109"/>
                  </a:cubicBezTo>
                  <a:cubicBezTo>
                    <a:pt x="592" y="58"/>
                    <a:pt x="533" y="10"/>
                    <a:pt x="459" y="2"/>
                  </a:cubicBezTo>
                  <a:cubicBezTo>
                    <a:pt x="450" y="1"/>
                    <a:pt x="441" y="0"/>
                    <a:pt x="432" y="0"/>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27;p57"/>
            <p:cNvSpPr/>
            <p:nvPr/>
          </p:nvSpPr>
          <p:spPr>
            <a:xfrm>
              <a:off x="4197671" y="3601789"/>
              <a:ext cx="30610" cy="25313"/>
            </a:xfrm>
            <a:custGeom>
              <a:avLst/>
              <a:gdLst/>
              <a:ahLst/>
              <a:cxnLst/>
              <a:rect l="l" t="t" r="r" b="b"/>
              <a:pathLst>
                <a:path w="734" h="607" extrusionOk="0">
                  <a:moveTo>
                    <a:pt x="439" y="1"/>
                  </a:moveTo>
                  <a:cubicBezTo>
                    <a:pt x="419" y="1"/>
                    <a:pt x="400" y="2"/>
                    <a:pt x="381" y="4"/>
                  </a:cubicBezTo>
                  <a:cubicBezTo>
                    <a:pt x="350" y="14"/>
                    <a:pt x="318" y="19"/>
                    <a:pt x="287" y="29"/>
                  </a:cubicBezTo>
                  <a:cubicBezTo>
                    <a:pt x="257" y="44"/>
                    <a:pt x="225" y="51"/>
                    <a:pt x="197" y="71"/>
                  </a:cubicBezTo>
                  <a:cubicBezTo>
                    <a:pt x="139" y="102"/>
                    <a:pt x="90" y="156"/>
                    <a:pt x="61" y="216"/>
                  </a:cubicBezTo>
                  <a:cubicBezTo>
                    <a:pt x="1" y="340"/>
                    <a:pt x="15" y="476"/>
                    <a:pt x="58" y="595"/>
                  </a:cubicBezTo>
                  <a:cubicBezTo>
                    <a:pt x="61" y="601"/>
                    <a:pt x="67" y="606"/>
                    <a:pt x="74" y="606"/>
                  </a:cubicBezTo>
                  <a:cubicBezTo>
                    <a:pt x="75" y="606"/>
                    <a:pt x="76" y="606"/>
                    <a:pt x="78" y="606"/>
                  </a:cubicBezTo>
                  <a:cubicBezTo>
                    <a:pt x="87" y="604"/>
                    <a:pt x="92" y="595"/>
                    <a:pt x="89" y="586"/>
                  </a:cubicBezTo>
                  <a:lnTo>
                    <a:pt x="89" y="585"/>
                  </a:lnTo>
                  <a:cubicBezTo>
                    <a:pt x="61" y="471"/>
                    <a:pt x="58" y="342"/>
                    <a:pt x="113" y="244"/>
                  </a:cubicBezTo>
                  <a:cubicBezTo>
                    <a:pt x="166" y="145"/>
                    <a:pt x="278" y="93"/>
                    <a:pt x="392" y="75"/>
                  </a:cubicBezTo>
                  <a:cubicBezTo>
                    <a:pt x="406" y="74"/>
                    <a:pt x="419" y="73"/>
                    <a:pt x="432" y="73"/>
                  </a:cubicBezTo>
                  <a:cubicBezTo>
                    <a:pt x="473" y="73"/>
                    <a:pt x="512" y="81"/>
                    <a:pt x="545" y="101"/>
                  </a:cubicBezTo>
                  <a:cubicBezTo>
                    <a:pt x="588" y="128"/>
                    <a:pt x="616" y="180"/>
                    <a:pt x="635" y="233"/>
                  </a:cubicBezTo>
                  <a:cubicBezTo>
                    <a:pt x="673" y="341"/>
                    <a:pt x="678" y="466"/>
                    <a:pt x="676" y="586"/>
                  </a:cubicBezTo>
                  <a:cubicBezTo>
                    <a:pt x="676" y="594"/>
                    <a:pt x="681" y="601"/>
                    <a:pt x="686" y="601"/>
                  </a:cubicBezTo>
                  <a:cubicBezTo>
                    <a:pt x="687" y="601"/>
                    <a:pt x="688" y="601"/>
                    <a:pt x="688" y="600"/>
                  </a:cubicBezTo>
                  <a:cubicBezTo>
                    <a:pt x="689" y="601"/>
                    <a:pt x="690" y="601"/>
                    <a:pt x="691" y="601"/>
                  </a:cubicBezTo>
                  <a:cubicBezTo>
                    <a:pt x="699" y="601"/>
                    <a:pt x="706" y="595"/>
                    <a:pt x="708" y="587"/>
                  </a:cubicBezTo>
                  <a:cubicBezTo>
                    <a:pt x="729" y="463"/>
                    <a:pt x="733" y="336"/>
                    <a:pt x="697" y="210"/>
                  </a:cubicBezTo>
                  <a:cubicBezTo>
                    <a:pt x="677" y="148"/>
                    <a:pt x="644" y="83"/>
                    <a:pt x="583" y="41"/>
                  </a:cubicBezTo>
                  <a:cubicBezTo>
                    <a:pt x="540" y="10"/>
                    <a:pt x="489" y="1"/>
                    <a:pt x="439"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28;p57"/>
            <p:cNvSpPr/>
            <p:nvPr/>
          </p:nvSpPr>
          <p:spPr>
            <a:xfrm>
              <a:off x="4362938" y="3849543"/>
              <a:ext cx="185993" cy="133990"/>
            </a:xfrm>
            <a:custGeom>
              <a:avLst/>
              <a:gdLst/>
              <a:ahLst/>
              <a:cxnLst/>
              <a:rect l="l" t="t" r="r" b="b"/>
              <a:pathLst>
                <a:path w="4460" h="3213" extrusionOk="0">
                  <a:moveTo>
                    <a:pt x="4440" y="1"/>
                  </a:moveTo>
                  <a:cubicBezTo>
                    <a:pt x="4439" y="1"/>
                    <a:pt x="4437" y="1"/>
                    <a:pt x="4436" y="1"/>
                  </a:cubicBezTo>
                  <a:lnTo>
                    <a:pt x="4434" y="1"/>
                  </a:lnTo>
                  <a:cubicBezTo>
                    <a:pt x="4185" y="92"/>
                    <a:pt x="3921" y="141"/>
                    <a:pt x="3659" y="196"/>
                  </a:cubicBezTo>
                  <a:lnTo>
                    <a:pt x="2872" y="348"/>
                  </a:lnTo>
                  <a:cubicBezTo>
                    <a:pt x="2345" y="449"/>
                    <a:pt x="1819" y="554"/>
                    <a:pt x="1300" y="697"/>
                  </a:cubicBezTo>
                  <a:cubicBezTo>
                    <a:pt x="1043" y="771"/>
                    <a:pt x="785" y="851"/>
                    <a:pt x="541" y="975"/>
                  </a:cubicBezTo>
                  <a:cubicBezTo>
                    <a:pt x="420" y="1037"/>
                    <a:pt x="300" y="1108"/>
                    <a:pt x="206" y="1215"/>
                  </a:cubicBezTo>
                  <a:lnTo>
                    <a:pt x="173" y="1257"/>
                  </a:lnTo>
                  <a:lnTo>
                    <a:pt x="147" y="1306"/>
                  </a:lnTo>
                  <a:cubicBezTo>
                    <a:pt x="126" y="1337"/>
                    <a:pt x="121" y="1370"/>
                    <a:pt x="107" y="1402"/>
                  </a:cubicBezTo>
                  <a:cubicBezTo>
                    <a:pt x="82" y="1467"/>
                    <a:pt x="69" y="1533"/>
                    <a:pt x="53" y="1600"/>
                  </a:cubicBezTo>
                  <a:cubicBezTo>
                    <a:pt x="0" y="1869"/>
                    <a:pt x="4" y="2141"/>
                    <a:pt x="28" y="2408"/>
                  </a:cubicBezTo>
                  <a:cubicBezTo>
                    <a:pt x="55" y="2677"/>
                    <a:pt x="106" y="2942"/>
                    <a:pt x="179" y="3200"/>
                  </a:cubicBezTo>
                  <a:cubicBezTo>
                    <a:pt x="182" y="3208"/>
                    <a:pt x="189" y="3213"/>
                    <a:pt x="198" y="3213"/>
                  </a:cubicBezTo>
                  <a:cubicBezTo>
                    <a:pt x="198" y="3213"/>
                    <a:pt x="199" y="3213"/>
                    <a:pt x="200" y="3213"/>
                  </a:cubicBezTo>
                  <a:cubicBezTo>
                    <a:pt x="209" y="3211"/>
                    <a:pt x="215" y="3202"/>
                    <a:pt x="212" y="3193"/>
                  </a:cubicBezTo>
                  <a:cubicBezTo>
                    <a:pt x="147" y="2935"/>
                    <a:pt x="106" y="2669"/>
                    <a:pt x="83" y="2405"/>
                  </a:cubicBezTo>
                  <a:cubicBezTo>
                    <a:pt x="63" y="2141"/>
                    <a:pt x="65" y="1872"/>
                    <a:pt x="118" y="1614"/>
                  </a:cubicBezTo>
                  <a:cubicBezTo>
                    <a:pt x="133" y="1551"/>
                    <a:pt x="147" y="1486"/>
                    <a:pt x="172" y="1426"/>
                  </a:cubicBezTo>
                  <a:cubicBezTo>
                    <a:pt x="183" y="1397"/>
                    <a:pt x="190" y="1361"/>
                    <a:pt x="206" y="1337"/>
                  </a:cubicBezTo>
                  <a:lnTo>
                    <a:pt x="229" y="1297"/>
                  </a:lnTo>
                  <a:lnTo>
                    <a:pt x="258" y="1260"/>
                  </a:lnTo>
                  <a:cubicBezTo>
                    <a:pt x="341" y="1165"/>
                    <a:pt x="456" y="1098"/>
                    <a:pt x="573" y="1037"/>
                  </a:cubicBezTo>
                  <a:cubicBezTo>
                    <a:pt x="809" y="920"/>
                    <a:pt x="1064" y="837"/>
                    <a:pt x="1319" y="762"/>
                  </a:cubicBezTo>
                  <a:cubicBezTo>
                    <a:pt x="1832" y="616"/>
                    <a:pt x="2357" y="510"/>
                    <a:pt x="2882" y="405"/>
                  </a:cubicBezTo>
                  <a:cubicBezTo>
                    <a:pt x="3145" y="351"/>
                    <a:pt x="3408" y="302"/>
                    <a:pt x="3670" y="244"/>
                  </a:cubicBezTo>
                  <a:cubicBezTo>
                    <a:pt x="3931" y="186"/>
                    <a:pt x="4195" y="131"/>
                    <a:pt x="4447" y="33"/>
                  </a:cubicBezTo>
                  <a:cubicBezTo>
                    <a:pt x="4455" y="31"/>
                    <a:pt x="4459" y="20"/>
                    <a:pt x="4456" y="12"/>
                  </a:cubicBezTo>
                  <a:cubicBezTo>
                    <a:pt x="4455" y="5"/>
                    <a:pt x="4448" y="1"/>
                    <a:pt x="4440"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29;p57"/>
            <p:cNvSpPr/>
            <p:nvPr/>
          </p:nvSpPr>
          <p:spPr>
            <a:xfrm>
              <a:off x="4178821" y="3851170"/>
              <a:ext cx="186077" cy="134032"/>
            </a:xfrm>
            <a:custGeom>
              <a:avLst/>
              <a:gdLst/>
              <a:ahLst/>
              <a:cxnLst/>
              <a:rect l="l" t="t" r="r" b="b"/>
              <a:pathLst>
                <a:path w="4462" h="3214" extrusionOk="0">
                  <a:moveTo>
                    <a:pt x="19" y="1"/>
                  </a:moveTo>
                  <a:cubicBezTo>
                    <a:pt x="12" y="1"/>
                    <a:pt x="6" y="5"/>
                    <a:pt x="5" y="11"/>
                  </a:cubicBezTo>
                  <a:cubicBezTo>
                    <a:pt x="0" y="19"/>
                    <a:pt x="6" y="29"/>
                    <a:pt x="14" y="32"/>
                  </a:cubicBezTo>
                  <a:cubicBezTo>
                    <a:pt x="266" y="128"/>
                    <a:pt x="530" y="183"/>
                    <a:pt x="791" y="243"/>
                  </a:cubicBezTo>
                  <a:cubicBezTo>
                    <a:pt x="1053" y="300"/>
                    <a:pt x="1317" y="350"/>
                    <a:pt x="1579" y="403"/>
                  </a:cubicBezTo>
                  <a:cubicBezTo>
                    <a:pt x="2104" y="508"/>
                    <a:pt x="2629" y="616"/>
                    <a:pt x="3142" y="762"/>
                  </a:cubicBezTo>
                  <a:cubicBezTo>
                    <a:pt x="3397" y="836"/>
                    <a:pt x="3652" y="919"/>
                    <a:pt x="3888" y="1036"/>
                  </a:cubicBezTo>
                  <a:cubicBezTo>
                    <a:pt x="4005" y="1095"/>
                    <a:pt x="4120" y="1164"/>
                    <a:pt x="4202" y="1259"/>
                  </a:cubicBezTo>
                  <a:lnTo>
                    <a:pt x="4233" y="1295"/>
                  </a:lnTo>
                  <a:lnTo>
                    <a:pt x="4255" y="1336"/>
                  </a:lnTo>
                  <a:cubicBezTo>
                    <a:pt x="4271" y="1359"/>
                    <a:pt x="4277" y="1394"/>
                    <a:pt x="4289" y="1424"/>
                  </a:cubicBezTo>
                  <a:cubicBezTo>
                    <a:pt x="4314" y="1486"/>
                    <a:pt x="4328" y="1549"/>
                    <a:pt x="4343" y="1613"/>
                  </a:cubicBezTo>
                  <a:cubicBezTo>
                    <a:pt x="4396" y="1871"/>
                    <a:pt x="4397" y="2139"/>
                    <a:pt x="4379" y="2404"/>
                  </a:cubicBezTo>
                  <a:cubicBezTo>
                    <a:pt x="4356" y="2668"/>
                    <a:pt x="4316" y="2934"/>
                    <a:pt x="4249" y="3191"/>
                  </a:cubicBezTo>
                  <a:cubicBezTo>
                    <a:pt x="4246" y="3201"/>
                    <a:pt x="4251" y="3210"/>
                    <a:pt x="4261" y="3212"/>
                  </a:cubicBezTo>
                  <a:cubicBezTo>
                    <a:pt x="4263" y="3213"/>
                    <a:pt x="4265" y="3213"/>
                    <a:pt x="4266" y="3213"/>
                  </a:cubicBezTo>
                  <a:cubicBezTo>
                    <a:pt x="4274" y="3213"/>
                    <a:pt x="4280" y="3208"/>
                    <a:pt x="4282" y="3201"/>
                  </a:cubicBezTo>
                  <a:cubicBezTo>
                    <a:pt x="4355" y="2941"/>
                    <a:pt x="4406" y="2677"/>
                    <a:pt x="4433" y="2409"/>
                  </a:cubicBezTo>
                  <a:cubicBezTo>
                    <a:pt x="4458" y="2140"/>
                    <a:pt x="4462" y="1868"/>
                    <a:pt x="4408" y="1600"/>
                  </a:cubicBezTo>
                  <a:cubicBezTo>
                    <a:pt x="4392" y="1534"/>
                    <a:pt x="4379" y="1466"/>
                    <a:pt x="4354" y="1401"/>
                  </a:cubicBezTo>
                  <a:cubicBezTo>
                    <a:pt x="4339" y="1371"/>
                    <a:pt x="4335" y="1338"/>
                    <a:pt x="4314" y="1306"/>
                  </a:cubicBezTo>
                  <a:lnTo>
                    <a:pt x="4288" y="1258"/>
                  </a:lnTo>
                  <a:lnTo>
                    <a:pt x="4255" y="1216"/>
                  </a:lnTo>
                  <a:cubicBezTo>
                    <a:pt x="4161" y="1108"/>
                    <a:pt x="4040" y="1037"/>
                    <a:pt x="3920" y="974"/>
                  </a:cubicBezTo>
                  <a:cubicBezTo>
                    <a:pt x="3677" y="851"/>
                    <a:pt x="3418" y="772"/>
                    <a:pt x="3161" y="697"/>
                  </a:cubicBezTo>
                  <a:cubicBezTo>
                    <a:pt x="2642" y="553"/>
                    <a:pt x="2115" y="450"/>
                    <a:pt x="1589" y="348"/>
                  </a:cubicBezTo>
                  <a:lnTo>
                    <a:pt x="802" y="196"/>
                  </a:lnTo>
                  <a:cubicBezTo>
                    <a:pt x="541" y="143"/>
                    <a:pt x="275" y="92"/>
                    <a:pt x="26" y="2"/>
                  </a:cubicBezTo>
                  <a:lnTo>
                    <a:pt x="25" y="2"/>
                  </a:lnTo>
                  <a:cubicBezTo>
                    <a:pt x="23" y="1"/>
                    <a:pt x="21" y="1"/>
                    <a:pt x="19"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30;p57"/>
            <p:cNvSpPr/>
            <p:nvPr/>
          </p:nvSpPr>
          <p:spPr>
            <a:xfrm>
              <a:off x="2041109" y="1637184"/>
              <a:ext cx="2053014" cy="2369369"/>
            </a:xfrm>
            <a:custGeom>
              <a:avLst/>
              <a:gdLst/>
              <a:ahLst/>
              <a:cxnLst/>
              <a:rect l="l" t="t" r="r" b="b"/>
              <a:pathLst>
                <a:path w="49230" h="56816" extrusionOk="0">
                  <a:moveTo>
                    <a:pt x="24905" y="0"/>
                  </a:moveTo>
                  <a:cubicBezTo>
                    <a:pt x="18743" y="3615"/>
                    <a:pt x="12744" y="7504"/>
                    <a:pt x="6931" y="11655"/>
                  </a:cubicBezTo>
                  <a:cubicBezTo>
                    <a:pt x="4968" y="13058"/>
                    <a:pt x="2960" y="14564"/>
                    <a:pt x="1845" y="16705"/>
                  </a:cubicBezTo>
                  <a:cubicBezTo>
                    <a:pt x="815" y="18678"/>
                    <a:pt x="659" y="20976"/>
                    <a:pt x="548" y="23200"/>
                  </a:cubicBezTo>
                  <a:cubicBezTo>
                    <a:pt x="0" y="34271"/>
                    <a:pt x="100" y="45373"/>
                    <a:pt x="850" y="56658"/>
                  </a:cubicBezTo>
                  <a:cubicBezTo>
                    <a:pt x="3546" y="56768"/>
                    <a:pt x="6243" y="56816"/>
                    <a:pt x="8940" y="56816"/>
                  </a:cubicBezTo>
                  <a:cubicBezTo>
                    <a:pt x="17249" y="56816"/>
                    <a:pt x="25560" y="56365"/>
                    <a:pt x="33860" y="55915"/>
                  </a:cubicBezTo>
                  <a:cubicBezTo>
                    <a:pt x="38882" y="55642"/>
                    <a:pt x="43904" y="55369"/>
                    <a:pt x="48724" y="55015"/>
                  </a:cubicBezTo>
                  <a:cubicBezTo>
                    <a:pt x="48977" y="42331"/>
                    <a:pt x="49230" y="29648"/>
                    <a:pt x="49151" y="17139"/>
                  </a:cubicBezTo>
                  <a:cubicBezTo>
                    <a:pt x="45555" y="13655"/>
                    <a:pt x="41946" y="10161"/>
                    <a:pt x="37977" y="7106"/>
                  </a:cubicBezTo>
                  <a:cubicBezTo>
                    <a:pt x="34009" y="4052"/>
                    <a:pt x="29652" y="1429"/>
                    <a:pt x="2490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31;p57"/>
            <p:cNvSpPr/>
            <p:nvPr/>
          </p:nvSpPr>
          <p:spPr>
            <a:xfrm>
              <a:off x="2093071" y="2273189"/>
              <a:ext cx="1909140" cy="43245"/>
            </a:xfrm>
            <a:custGeom>
              <a:avLst/>
              <a:gdLst/>
              <a:ahLst/>
              <a:cxnLst/>
              <a:rect l="l" t="t" r="r" b="b"/>
              <a:pathLst>
                <a:path w="45780" h="1037" extrusionOk="0">
                  <a:moveTo>
                    <a:pt x="19175" y="0"/>
                  </a:moveTo>
                  <a:cubicBezTo>
                    <a:pt x="12768" y="0"/>
                    <a:pt x="6366" y="168"/>
                    <a:pt x="1" y="503"/>
                  </a:cubicBezTo>
                  <a:lnTo>
                    <a:pt x="4" y="573"/>
                  </a:lnTo>
                  <a:cubicBezTo>
                    <a:pt x="6368" y="238"/>
                    <a:pt x="12769" y="71"/>
                    <a:pt x="19174" y="71"/>
                  </a:cubicBezTo>
                  <a:cubicBezTo>
                    <a:pt x="28061" y="71"/>
                    <a:pt x="36955" y="393"/>
                    <a:pt x="45775" y="1037"/>
                  </a:cubicBezTo>
                  <a:lnTo>
                    <a:pt x="45780" y="967"/>
                  </a:lnTo>
                  <a:cubicBezTo>
                    <a:pt x="36960" y="323"/>
                    <a:pt x="28063" y="0"/>
                    <a:pt x="1917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32;p57"/>
            <p:cNvSpPr/>
            <p:nvPr/>
          </p:nvSpPr>
          <p:spPr>
            <a:xfrm>
              <a:off x="2011000" y="2407888"/>
              <a:ext cx="2109354" cy="64222"/>
            </a:xfrm>
            <a:custGeom>
              <a:avLst/>
              <a:gdLst/>
              <a:ahLst/>
              <a:cxnLst/>
              <a:rect l="l" t="t" r="r" b="b"/>
              <a:pathLst>
                <a:path w="50581" h="1540" extrusionOk="0">
                  <a:moveTo>
                    <a:pt x="11" y="0"/>
                  </a:moveTo>
                  <a:lnTo>
                    <a:pt x="0" y="71"/>
                  </a:lnTo>
                  <a:cubicBezTo>
                    <a:pt x="9021" y="1400"/>
                    <a:pt x="18251" y="1540"/>
                    <a:pt x="27272" y="1540"/>
                  </a:cubicBezTo>
                  <a:cubicBezTo>
                    <a:pt x="28476" y="1540"/>
                    <a:pt x="29679" y="1537"/>
                    <a:pt x="30874" y="1535"/>
                  </a:cubicBezTo>
                  <a:lnTo>
                    <a:pt x="50581" y="1494"/>
                  </a:lnTo>
                  <a:lnTo>
                    <a:pt x="50581" y="1424"/>
                  </a:lnTo>
                  <a:lnTo>
                    <a:pt x="30874" y="1464"/>
                  </a:lnTo>
                  <a:cubicBezTo>
                    <a:pt x="29677" y="1466"/>
                    <a:pt x="28475" y="1469"/>
                    <a:pt x="27269" y="1469"/>
                  </a:cubicBezTo>
                  <a:cubicBezTo>
                    <a:pt x="18253" y="1469"/>
                    <a:pt x="9025" y="1330"/>
                    <a:pt x="1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3;p57"/>
            <p:cNvSpPr/>
            <p:nvPr/>
          </p:nvSpPr>
          <p:spPr>
            <a:xfrm>
              <a:off x="2164924" y="2060882"/>
              <a:ext cx="1881367" cy="57383"/>
            </a:xfrm>
            <a:custGeom>
              <a:avLst/>
              <a:gdLst/>
              <a:ahLst/>
              <a:cxnLst/>
              <a:rect l="l" t="t" r="r" b="b"/>
              <a:pathLst>
                <a:path w="45114" h="1376" extrusionOk="0">
                  <a:moveTo>
                    <a:pt x="36519" y="1"/>
                  </a:moveTo>
                  <a:cubicBezTo>
                    <a:pt x="35621" y="1"/>
                    <a:pt x="34681" y="31"/>
                    <a:pt x="33693" y="91"/>
                  </a:cubicBezTo>
                  <a:cubicBezTo>
                    <a:pt x="31894" y="199"/>
                    <a:pt x="30073" y="394"/>
                    <a:pt x="28312" y="582"/>
                  </a:cubicBezTo>
                  <a:cubicBezTo>
                    <a:pt x="26299" y="795"/>
                    <a:pt x="24216" y="1016"/>
                    <a:pt x="22156" y="1113"/>
                  </a:cubicBezTo>
                  <a:cubicBezTo>
                    <a:pt x="21214" y="1156"/>
                    <a:pt x="20267" y="1174"/>
                    <a:pt x="19320" y="1174"/>
                  </a:cubicBezTo>
                  <a:cubicBezTo>
                    <a:pt x="17158" y="1174"/>
                    <a:pt x="14994" y="1082"/>
                    <a:pt x="12880" y="991"/>
                  </a:cubicBezTo>
                  <a:lnTo>
                    <a:pt x="3" y="441"/>
                  </a:lnTo>
                  <a:lnTo>
                    <a:pt x="1" y="511"/>
                  </a:lnTo>
                  <a:lnTo>
                    <a:pt x="12877" y="1062"/>
                  </a:lnTo>
                  <a:cubicBezTo>
                    <a:pt x="14989" y="1152"/>
                    <a:pt x="17150" y="1245"/>
                    <a:pt x="19310" y="1245"/>
                  </a:cubicBezTo>
                  <a:cubicBezTo>
                    <a:pt x="20262" y="1245"/>
                    <a:pt x="21213" y="1227"/>
                    <a:pt x="22160" y="1183"/>
                  </a:cubicBezTo>
                  <a:cubicBezTo>
                    <a:pt x="24223" y="1087"/>
                    <a:pt x="26307" y="865"/>
                    <a:pt x="28322" y="650"/>
                  </a:cubicBezTo>
                  <a:cubicBezTo>
                    <a:pt x="30083" y="463"/>
                    <a:pt x="31902" y="270"/>
                    <a:pt x="33699" y="161"/>
                  </a:cubicBezTo>
                  <a:cubicBezTo>
                    <a:pt x="34688" y="100"/>
                    <a:pt x="35629" y="70"/>
                    <a:pt x="36527" y="70"/>
                  </a:cubicBezTo>
                  <a:cubicBezTo>
                    <a:pt x="39894" y="70"/>
                    <a:pt x="42662" y="496"/>
                    <a:pt x="45092" y="1375"/>
                  </a:cubicBezTo>
                  <a:lnTo>
                    <a:pt x="45113" y="1311"/>
                  </a:lnTo>
                  <a:cubicBezTo>
                    <a:pt x="42675" y="428"/>
                    <a:pt x="39898" y="1"/>
                    <a:pt x="36519"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34;p57"/>
            <p:cNvSpPr/>
            <p:nvPr/>
          </p:nvSpPr>
          <p:spPr>
            <a:xfrm>
              <a:off x="2093071" y="3062576"/>
              <a:ext cx="1909140" cy="43287"/>
            </a:xfrm>
            <a:custGeom>
              <a:avLst/>
              <a:gdLst/>
              <a:ahLst/>
              <a:cxnLst/>
              <a:rect l="l" t="t" r="r" b="b"/>
              <a:pathLst>
                <a:path w="45780" h="1038" extrusionOk="0">
                  <a:moveTo>
                    <a:pt x="19170" y="1"/>
                  </a:moveTo>
                  <a:cubicBezTo>
                    <a:pt x="12765" y="1"/>
                    <a:pt x="6365" y="168"/>
                    <a:pt x="1" y="503"/>
                  </a:cubicBezTo>
                  <a:lnTo>
                    <a:pt x="4" y="574"/>
                  </a:lnTo>
                  <a:cubicBezTo>
                    <a:pt x="6370" y="239"/>
                    <a:pt x="12772" y="71"/>
                    <a:pt x="19178" y="71"/>
                  </a:cubicBezTo>
                  <a:cubicBezTo>
                    <a:pt x="28063" y="71"/>
                    <a:pt x="36957" y="393"/>
                    <a:pt x="45775" y="1038"/>
                  </a:cubicBezTo>
                  <a:lnTo>
                    <a:pt x="45780" y="967"/>
                  </a:lnTo>
                  <a:cubicBezTo>
                    <a:pt x="36957" y="323"/>
                    <a:pt x="28059" y="1"/>
                    <a:pt x="1917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35;p57"/>
            <p:cNvSpPr/>
            <p:nvPr/>
          </p:nvSpPr>
          <p:spPr>
            <a:xfrm>
              <a:off x="2011000" y="3197275"/>
              <a:ext cx="2109354" cy="64222"/>
            </a:xfrm>
            <a:custGeom>
              <a:avLst/>
              <a:gdLst/>
              <a:ahLst/>
              <a:cxnLst/>
              <a:rect l="l" t="t" r="r" b="b"/>
              <a:pathLst>
                <a:path w="50581" h="1540" extrusionOk="0">
                  <a:moveTo>
                    <a:pt x="11" y="1"/>
                  </a:moveTo>
                  <a:lnTo>
                    <a:pt x="0" y="71"/>
                  </a:lnTo>
                  <a:cubicBezTo>
                    <a:pt x="9019" y="1400"/>
                    <a:pt x="18250" y="1540"/>
                    <a:pt x="27269" y="1540"/>
                  </a:cubicBezTo>
                  <a:cubicBezTo>
                    <a:pt x="28475" y="1540"/>
                    <a:pt x="29678" y="1538"/>
                    <a:pt x="30874" y="1535"/>
                  </a:cubicBezTo>
                  <a:lnTo>
                    <a:pt x="50581" y="1494"/>
                  </a:lnTo>
                  <a:lnTo>
                    <a:pt x="50581" y="1424"/>
                  </a:lnTo>
                  <a:lnTo>
                    <a:pt x="30874" y="1465"/>
                  </a:lnTo>
                  <a:cubicBezTo>
                    <a:pt x="29682" y="1467"/>
                    <a:pt x="28486" y="1470"/>
                    <a:pt x="27286" y="1470"/>
                  </a:cubicBezTo>
                  <a:cubicBezTo>
                    <a:pt x="18265" y="1470"/>
                    <a:pt x="9031" y="1331"/>
                    <a:pt x="1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36;p57"/>
            <p:cNvSpPr/>
            <p:nvPr/>
          </p:nvSpPr>
          <p:spPr>
            <a:xfrm>
              <a:off x="2164924" y="2850352"/>
              <a:ext cx="1881367" cy="57383"/>
            </a:xfrm>
            <a:custGeom>
              <a:avLst/>
              <a:gdLst/>
              <a:ahLst/>
              <a:cxnLst/>
              <a:rect l="l" t="t" r="r" b="b"/>
              <a:pathLst>
                <a:path w="45114" h="1376" extrusionOk="0">
                  <a:moveTo>
                    <a:pt x="36519" y="1"/>
                  </a:moveTo>
                  <a:cubicBezTo>
                    <a:pt x="35621" y="1"/>
                    <a:pt x="34681" y="31"/>
                    <a:pt x="33693" y="91"/>
                  </a:cubicBezTo>
                  <a:cubicBezTo>
                    <a:pt x="31894" y="199"/>
                    <a:pt x="30073" y="393"/>
                    <a:pt x="28312" y="580"/>
                  </a:cubicBezTo>
                  <a:cubicBezTo>
                    <a:pt x="26299" y="794"/>
                    <a:pt x="24216" y="1016"/>
                    <a:pt x="22156" y="1112"/>
                  </a:cubicBezTo>
                  <a:cubicBezTo>
                    <a:pt x="21210" y="1156"/>
                    <a:pt x="20259" y="1174"/>
                    <a:pt x="19308" y="1174"/>
                  </a:cubicBezTo>
                  <a:cubicBezTo>
                    <a:pt x="17150" y="1174"/>
                    <a:pt x="14990" y="1081"/>
                    <a:pt x="12880" y="991"/>
                  </a:cubicBezTo>
                  <a:lnTo>
                    <a:pt x="3" y="440"/>
                  </a:lnTo>
                  <a:lnTo>
                    <a:pt x="1" y="511"/>
                  </a:lnTo>
                  <a:lnTo>
                    <a:pt x="12877" y="1062"/>
                  </a:lnTo>
                  <a:cubicBezTo>
                    <a:pt x="14988" y="1152"/>
                    <a:pt x="17148" y="1245"/>
                    <a:pt x="19308" y="1245"/>
                  </a:cubicBezTo>
                  <a:cubicBezTo>
                    <a:pt x="20260" y="1245"/>
                    <a:pt x="21212" y="1227"/>
                    <a:pt x="22160" y="1183"/>
                  </a:cubicBezTo>
                  <a:cubicBezTo>
                    <a:pt x="24223" y="1086"/>
                    <a:pt x="26307" y="865"/>
                    <a:pt x="28322" y="650"/>
                  </a:cubicBezTo>
                  <a:cubicBezTo>
                    <a:pt x="30083" y="463"/>
                    <a:pt x="31902" y="270"/>
                    <a:pt x="33699" y="161"/>
                  </a:cubicBezTo>
                  <a:cubicBezTo>
                    <a:pt x="34688" y="100"/>
                    <a:pt x="35629" y="70"/>
                    <a:pt x="36527" y="70"/>
                  </a:cubicBezTo>
                  <a:cubicBezTo>
                    <a:pt x="39894" y="70"/>
                    <a:pt x="42662" y="496"/>
                    <a:pt x="45092" y="1375"/>
                  </a:cubicBezTo>
                  <a:lnTo>
                    <a:pt x="45113" y="1310"/>
                  </a:lnTo>
                  <a:cubicBezTo>
                    <a:pt x="42675" y="427"/>
                    <a:pt x="39898" y="1"/>
                    <a:pt x="36519"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37;p57"/>
            <p:cNvSpPr/>
            <p:nvPr/>
          </p:nvSpPr>
          <p:spPr>
            <a:xfrm>
              <a:off x="2093071" y="3600997"/>
              <a:ext cx="1909140" cy="43287"/>
            </a:xfrm>
            <a:custGeom>
              <a:avLst/>
              <a:gdLst/>
              <a:ahLst/>
              <a:cxnLst/>
              <a:rect l="l" t="t" r="r" b="b"/>
              <a:pathLst>
                <a:path w="45780" h="1038" extrusionOk="0">
                  <a:moveTo>
                    <a:pt x="19174" y="1"/>
                  </a:moveTo>
                  <a:cubicBezTo>
                    <a:pt x="12768" y="1"/>
                    <a:pt x="6366" y="168"/>
                    <a:pt x="1" y="504"/>
                  </a:cubicBezTo>
                  <a:lnTo>
                    <a:pt x="4" y="574"/>
                  </a:lnTo>
                  <a:cubicBezTo>
                    <a:pt x="6371" y="239"/>
                    <a:pt x="12774" y="71"/>
                    <a:pt x="19182" y="71"/>
                  </a:cubicBezTo>
                  <a:cubicBezTo>
                    <a:pt x="28065" y="71"/>
                    <a:pt x="36957" y="393"/>
                    <a:pt x="45775" y="1037"/>
                  </a:cubicBezTo>
                  <a:lnTo>
                    <a:pt x="45780" y="967"/>
                  </a:lnTo>
                  <a:cubicBezTo>
                    <a:pt x="36958" y="323"/>
                    <a:pt x="28062" y="1"/>
                    <a:pt x="19174"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38;p57"/>
            <p:cNvSpPr/>
            <p:nvPr/>
          </p:nvSpPr>
          <p:spPr>
            <a:xfrm>
              <a:off x="2011000" y="3735696"/>
              <a:ext cx="2109354" cy="64264"/>
            </a:xfrm>
            <a:custGeom>
              <a:avLst/>
              <a:gdLst/>
              <a:ahLst/>
              <a:cxnLst/>
              <a:rect l="l" t="t" r="r" b="b"/>
              <a:pathLst>
                <a:path w="50581" h="1541" extrusionOk="0">
                  <a:moveTo>
                    <a:pt x="11" y="1"/>
                  </a:moveTo>
                  <a:lnTo>
                    <a:pt x="0" y="71"/>
                  </a:lnTo>
                  <a:cubicBezTo>
                    <a:pt x="9019" y="1401"/>
                    <a:pt x="18250" y="1541"/>
                    <a:pt x="27269" y="1541"/>
                  </a:cubicBezTo>
                  <a:cubicBezTo>
                    <a:pt x="28475" y="1541"/>
                    <a:pt x="29678" y="1537"/>
                    <a:pt x="30874" y="1535"/>
                  </a:cubicBezTo>
                  <a:lnTo>
                    <a:pt x="50581" y="1495"/>
                  </a:lnTo>
                  <a:lnTo>
                    <a:pt x="50581" y="1424"/>
                  </a:lnTo>
                  <a:lnTo>
                    <a:pt x="30874" y="1464"/>
                  </a:lnTo>
                  <a:cubicBezTo>
                    <a:pt x="29682" y="1467"/>
                    <a:pt x="28486" y="1469"/>
                    <a:pt x="27286" y="1469"/>
                  </a:cubicBezTo>
                  <a:cubicBezTo>
                    <a:pt x="18264" y="1469"/>
                    <a:pt x="9031" y="1330"/>
                    <a:pt x="1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39;p57"/>
            <p:cNvSpPr/>
            <p:nvPr/>
          </p:nvSpPr>
          <p:spPr>
            <a:xfrm>
              <a:off x="2164966" y="3388647"/>
              <a:ext cx="1881367" cy="57424"/>
            </a:xfrm>
            <a:custGeom>
              <a:avLst/>
              <a:gdLst/>
              <a:ahLst/>
              <a:cxnLst/>
              <a:rect l="l" t="t" r="r" b="b"/>
              <a:pathLst>
                <a:path w="45114" h="1377" extrusionOk="0">
                  <a:moveTo>
                    <a:pt x="36522" y="1"/>
                  </a:moveTo>
                  <a:cubicBezTo>
                    <a:pt x="35623" y="1"/>
                    <a:pt x="34682" y="31"/>
                    <a:pt x="33693" y="91"/>
                  </a:cubicBezTo>
                  <a:cubicBezTo>
                    <a:pt x="31894" y="201"/>
                    <a:pt x="30073" y="394"/>
                    <a:pt x="28312" y="582"/>
                  </a:cubicBezTo>
                  <a:cubicBezTo>
                    <a:pt x="26299" y="796"/>
                    <a:pt x="24215" y="1018"/>
                    <a:pt x="22157" y="1113"/>
                  </a:cubicBezTo>
                  <a:cubicBezTo>
                    <a:pt x="21210" y="1157"/>
                    <a:pt x="20259" y="1175"/>
                    <a:pt x="19308" y="1175"/>
                  </a:cubicBezTo>
                  <a:cubicBezTo>
                    <a:pt x="17150" y="1175"/>
                    <a:pt x="14991" y="1083"/>
                    <a:pt x="12880" y="993"/>
                  </a:cubicBezTo>
                  <a:lnTo>
                    <a:pt x="3" y="441"/>
                  </a:lnTo>
                  <a:lnTo>
                    <a:pt x="1" y="512"/>
                  </a:lnTo>
                  <a:lnTo>
                    <a:pt x="12878" y="1063"/>
                  </a:lnTo>
                  <a:cubicBezTo>
                    <a:pt x="14988" y="1154"/>
                    <a:pt x="17148" y="1247"/>
                    <a:pt x="19308" y="1247"/>
                  </a:cubicBezTo>
                  <a:cubicBezTo>
                    <a:pt x="20260" y="1247"/>
                    <a:pt x="21212" y="1229"/>
                    <a:pt x="22160" y="1184"/>
                  </a:cubicBezTo>
                  <a:cubicBezTo>
                    <a:pt x="24222" y="1087"/>
                    <a:pt x="26306" y="866"/>
                    <a:pt x="28321" y="652"/>
                  </a:cubicBezTo>
                  <a:cubicBezTo>
                    <a:pt x="30080" y="464"/>
                    <a:pt x="31901" y="272"/>
                    <a:pt x="33698" y="162"/>
                  </a:cubicBezTo>
                  <a:cubicBezTo>
                    <a:pt x="34687" y="102"/>
                    <a:pt x="35628" y="72"/>
                    <a:pt x="36526" y="72"/>
                  </a:cubicBezTo>
                  <a:cubicBezTo>
                    <a:pt x="39893" y="72"/>
                    <a:pt x="42661" y="498"/>
                    <a:pt x="45091" y="1377"/>
                  </a:cubicBezTo>
                  <a:lnTo>
                    <a:pt x="45113" y="1310"/>
                  </a:lnTo>
                  <a:cubicBezTo>
                    <a:pt x="42676" y="428"/>
                    <a:pt x="39899" y="1"/>
                    <a:pt x="3652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40;p57"/>
            <p:cNvSpPr/>
            <p:nvPr/>
          </p:nvSpPr>
          <p:spPr>
            <a:xfrm>
              <a:off x="2053328" y="3530644"/>
              <a:ext cx="1223718" cy="433414"/>
            </a:xfrm>
            <a:custGeom>
              <a:avLst/>
              <a:gdLst/>
              <a:ahLst/>
              <a:cxnLst/>
              <a:rect l="l" t="t" r="r" b="b"/>
              <a:pathLst>
                <a:path w="29344" h="10393" extrusionOk="0">
                  <a:moveTo>
                    <a:pt x="20251" y="1"/>
                  </a:moveTo>
                  <a:cubicBezTo>
                    <a:pt x="19944" y="1"/>
                    <a:pt x="19627" y="66"/>
                    <a:pt x="19329" y="144"/>
                  </a:cubicBezTo>
                  <a:cubicBezTo>
                    <a:pt x="17535" y="619"/>
                    <a:pt x="15853" y="1502"/>
                    <a:pt x="14459" y="2710"/>
                  </a:cubicBezTo>
                  <a:cubicBezTo>
                    <a:pt x="13958" y="1402"/>
                    <a:pt x="12750" y="500"/>
                    <a:pt x="11466" y="452"/>
                  </a:cubicBezTo>
                  <a:cubicBezTo>
                    <a:pt x="11430" y="451"/>
                    <a:pt x="11395" y="450"/>
                    <a:pt x="11359" y="450"/>
                  </a:cubicBezTo>
                  <a:cubicBezTo>
                    <a:pt x="10110" y="450"/>
                    <a:pt x="8894" y="1247"/>
                    <a:pt x="8426" y="2387"/>
                  </a:cubicBezTo>
                  <a:cubicBezTo>
                    <a:pt x="8124" y="1890"/>
                    <a:pt x="7635" y="1621"/>
                    <a:pt x="7182" y="1621"/>
                  </a:cubicBezTo>
                  <a:cubicBezTo>
                    <a:pt x="7006" y="1621"/>
                    <a:pt x="6835" y="1662"/>
                    <a:pt x="6683" y="1746"/>
                  </a:cubicBezTo>
                  <a:cubicBezTo>
                    <a:pt x="6139" y="2046"/>
                    <a:pt x="5952" y="2831"/>
                    <a:pt x="6304" y="3337"/>
                  </a:cubicBezTo>
                  <a:cubicBezTo>
                    <a:pt x="5845" y="2916"/>
                    <a:pt x="5376" y="2487"/>
                    <a:pt x="4806" y="2229"/>
                  </a:cubicBezTo>
                  <a:cubicBezTo>
                    <a:pt x="4501" y="2092"/>
                    <a:pt x="4159" y="2009"/>
                    <a:pt x="3824" y="2009"/>
                  </a:cubicBezTo>
                  <a:cubicBezTo>
                    <a:pt x="3533" y="2009"/>
                    <a:pt x="3247" y="2071"/>
                    <a:pt x="2995" y="2215"/>
                  </a:cubicBezTo>
                  <a:cubicBezTo>
                    <a:pt x="2492" y="2500"/>
                    <a:pt x="2201" y="3063"/>
                    <a:pt x="2137" y="3629"/>
                  </a:cubicBezTo>
                  <a:cubicBezTo>
                    <a:pt x="2075" y="4193"/>
                    <a:pt x="2215" y="4764"/>
                    <a:pt x="2416" y="5297"/>
                  </a:cubicBezTo>
                  <a:cubicBezTo>
                    <a:pt x="2293" y="5207"/>
                    <a:pt x="2127" y="5103"/>
                    <a:pt x="1940" y="5047"/>
                  </a:cubicBezTo>
                  <a:cubicBezTo>
                    <a:pt x="1860" y="5022"/>
                    <a:pt x="1774" y="5008"/>
                    <a:pt x="1689" y="5008"/>
                  </a:cubicBezTo>
                  <a:cubicBezTo>
                    <a:pt x="1579" y="5008"/>
                    <a:pt x="1469" y="5032"/>
                    <a:pt x="1375" y="5088"/>
                  </a:cubicBezTo>
                  <a:cubicBezTo>
                    <a:pt x="1117" y="5240"/>
                    <a:pt x="1038" y="5584"/>
                    <a:pt x="1112" y="5870"/>
                  </a:cubicBezTo>
                  <a:cubicBezTo>
                    <a:pt x="1185" y="6155"/>
                    <a:pt x="1378" y="6393"/>
                    <a:pt x="1564" y="6624"/>
                  </a:cubicBezTo>
                  <a:cubicBezTo>
                    <a:pt x="1425" y="6556"/>
                    <a:pt x="1269" y="6523"/>
                    <a:pt x="1114" y="6523"/>
                  </a:cubicBezTo>
                  <a:cubicBezTo>
                    <a:pt x="863" y="6523"/>
                    <a:pt x="612" y="6609"/>
                    <a:pt x="424" y="6773"/>
                  </a:cubicBezTo>
                  <a:cubicBezTo>
                    <a:pt x="120" y="7038"/>
                    <a:pt x="0" y="7490"/>
                    <a:pt x="135" y="7867"/>
                  </a:cubicBezTo>
                  <a:cubicBezTo>
                    <a:pt x="268" y="8245"/>
                    <a:pt x="648" y="8524"/>
                    <a:pt x="1331" y="8648"/>
                  </a:cubicBezTo>
                  <a:cubicBezTo>
                    <a:pt x="1642" y="9232"/>
                    <a:pt x="2271" y="9644"/>
                    <a:pt x="2939" y="9703"/>
                  </a:cubicBezTo>
                  <a:cubicBezTo>
                    <a:pt x="2995" y="9708"/>
                    <a:pt x="3051" y="9710"/>
                    <a:pt x="3107" y="9710"/>
                  </a:cubicBezTo>
                  <a:cubicBezTo>
                    <a:pt x="3723" y="9710"/>
                    <a:pt x="4335" y="9421"/>
                    <a:pt x="4712" y="8943"/>
                  </a:cubicBezTo>
                  <a:cubicBezTo>
                    <a:pt x="5263" y="9638"/>
                    <a:pt x="6116" y="10094"/>
                    <a:pt x="7011" y="10173"/>
                  </a:cubicBezTo>
                  <a:cubicBezTo>
                    <a:pt x="7105" y="10181"/>
                    <a:pt x="7198" y="10185"/>
                    <a:pt x="7291" y="10185"/>
                  </a:cubicBezTo>
                  <a:cubicBezTo>
                    <a:pt x="8094" y="10185"/>
                    <a:pt x="8896" y="9889"/>
                    <a:pt x="9494" y="9361"/>
                  </a:cubicBezTo>
                  <a:cubicBezTo>
                    <a:pt x="9914" y="9992"/>
                    <a:pt x="10668" y="10393"/>
                    <a:pt x="11433" y="10393"/>
                  </a:cubicBezTo>
                  <a:cubicBezTo>
                    <a:pt x="11434" y="10393"/>
                    <a:pt x="11435" y="10393"/>
                    <a:pt x="11436" y="10393"/>
                  </a:cubicBezTo>
                  <a:cubicBezTo>
                    <a:pt x="12203" y="10392"/>
                    <a:pt x="12958" y="9987"/>
                    <a:pt x="13448" y="9329"/>
                  </a:cubicBezTo>
                  <a:cubicBezTo>
                    <a:pt x="13473" y="9816"/>
                    <a:pt x="13896" y="10226"/>
                    <a:pt x="14379" y="10344"/>
                  </a:cubicBezTo>
                  <a:cubicBezTo>
                    <a:pt x="14499" y="10373"/>
                    <a:pt x="14622" y="10387"/>
                    <a:pt x="14745" y="10387"/>
                  </a:cubicBezTo>
                  <a:cubicBezTo>
                    <a:pt x="15114" y="10387"/>
                    <a:pt x="15485" y="10266"/>
                    <a:pt x="15807" y="10083"/>
                  </a:cubicBezTo>
                  <a:cubicBezTo>
                    <a:pt x="16238" y="9840"/>
                    <a:pt x="16595" y="9492"/>
                    <a:pt x="16948" y="9149"/>
                  </a:cubicBezTo>
                  <a:cubicBezTo>
                    <a:pt x="17134" y="9654"/>
                    <a:pt x="17700" y="9918"/>
                    <a:pt x="18256" y="9918"/>
                  </a:cubicBezTo>
                  <a:cubicBezTo>
                    <a:pt x="18380" y="9918"/>
                    <a:pt x="18503" y="9905"/>
                    <a:pt x="18622" y="9878"/>
                  </a:cubicBezTo>
                  <a:cubicBezTo>
                    <a:pt x="19273" y="9734"/>
                    <a:pt x="19808" y="9295"/>
                    <a:pt x="20318" y="8870"/>
                  </a:cubicBezTo>
                  <a:cubicBezTo>
                    <a:pt x="20414" y="9470"/>
                    <a:pt x="21006" y="9952"/>
                    <a:pt x="21826" y="9952"/>
                  </a:cubicBezTo>
                  <a:cubicBezTo>
                    <a:pt x="21855" y="9952"/>
                    <a:pt x="21885" y="9951"/>
                    <a:pt x="21915" y="9950"/>
                  </a:cubicBezTo>
                  <a:cubicBezTo>
                    <a:pt x="22530" y="9653"/>
                    <a:pt x="23044" y="9158"/>
                    <a:pt x="23360" y="8562"/>
                  </a:cubicBezTo>
                  <a:cubicBezTo>
                    <a:pt x="23860" y="8970"/>
                    <a:pt x="24467" y="9247"/>
                    <a:pt x="25107" y="9360"/>
                  </a:cubicBezTo>
                  <a:cubicBezTo>
                    <a:pt x="25230" y="9382"/>
                    <a:pt x="25359" y="9397"/>
                    <a:pt x="25486" y="9397"/>
                  </a:cubicBezTo>
                  <a:cubicBezTo>
                    <a:pt x="25665" y="9397"/>
                    <a:pt x="25842" y="9367"/>
                    <a:pt x="25998" y="9284"/>
                  </a:cubicBezTo>
                  <a:cubicBezTo>
                    <a:pt x="26265" y="9143"/>
                    <a:pt x="26441" y="8800"/>
                    <a:pt x="26306" y="8533"/>
                  </a:cubicBezTo>
                  <a:lnTo>
                    <a:pt x="26306" y="8533"/>
                  </a:lnTo>
                  <a:cubicBezTo>
                    <a:pt x="26716" y="8797"/>
                    <a:pt x="27148" y="9067"/>
                    <a:pt x="27634" y="9118"/>
                  </a:cubicBezTo>
                  <a:cubicBezTo>
                    <a:pt x="27671" y="9121"/>
                    <a:pt x="27707" y="9123"/>
                    <a:pt x="27743" y="9123"/>
                  </a:cubicBezTo>
                  <a:cubicBezTo>
                    <a:pt x="28186" y="9123"/>
                    <a:pt x="28598" y="8842"/>
                    <a:pt x="28852" y="8501"/>
                  </a:cubicBezTo>
                  <a:cubicBezTo>
                    <a:pt x="29153" y="8099"/>
                    <a:pt x="29343" y="7572"/>
                    <a:pt x="29186" y="7096"/>
                  </a:cubicBezTo>
                  <a:cubicBezTo>
                    <a:pt x="29065" y="6736"/>
                    <a:pt x="28685" y="6460"/>
                    <a:pt x="28317" y="6460"/>
                  </a:cubicBezTo>
                  <a:cubicBezTo>
                    <a:pt x="28200" y="6460"/>
                    <a:pt x="28085" y="6488"/>
                    <a:pt x="27979" y="6549"/>
                  </a:cubicBezTo>
                  <a:cubicBezTo>
                    <a:pt x="28610" y="6028"/>
                    <a:pt x="28867" y="5111"/>
                    <a:pt x="28596" y="4348"/>
                  </a:cubicBezTo>
                  <a:cubicBezTo>
                    <a:pt x="28325" y="3583"/>
                    <a:pt x="27544" y="3021"/>
                    <a:pt x="26718" y="2998"/>
                  </a:cubicBezTo>
                  <a:cubicBezTo>
                    <a:pt x="26842" y="2456"/>
                    <a:pt x="26648" y="1973"/>
                    <a:pt x="26304" y="1757"/>
                  </a:cubicBezTo>
                  <a:cubicBezTo>
                    <a:pt x="26054" y="1602"/>
                    <a:pt x="25756" y="1553"/>
                    <a:pt x="25457" y="1553"/>
                  </a:cubicBezTo>
                  <a:cubicBezTo>
                    <a:pt x="25344" y="1553"/>
                    <a:pt x="25231" y="1560"/>
                    <a:pt x="25120" y="1571"/>
                  </a:cubicBezTo>
                  <a:cubicBezTo>
                    <a:pt x="23871" y="1688"/>
                    <a:pt x="22664" y="2202"/>
                    <a:pt x="21724" y="3019"/>
                  </a:cubicBezTo>
                  <a:cubicBezTo>
                    <a:pt x="21808" y="2488"/>
                    <a:pt x="21891" y="1946"/>
                    <a:pt x="21799" y="1417"/>
                  </a:cubicBezTo>
                  <a:cubicBezTo>
                    <a:pt x="21709" y="886"/>
                    <a:pt x="21411" y="362"/>
                    <a:pt x="20916" y="134"/>
                  </a:cubicBezTo>
                  <a:cubicBezTo>
                    <a:pt x="20707" y="38"/>
                    <a:pt x="20481" y="1"/>
                    <a:pt x="20251" y="1"/>
                  </a:cubicBezTo>
                  <a:close/>
                </a:path>
              </a:pathLst>
            </a:custGeom>
            <a:solidFill>
              <a:srgbClr val="EE9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41;p57"/>
            <p:cNvSpPr/>
            <p:nvPr/>
          </p:nvSpPr>
          <p:spPr>
            <a:xfrm>
              <a:off x="2979631" y="3536149"/>
              <a:ext cx="1126718" cy="433497"/>
            </a:xfrm>
            <a:custGeom>
              <a:avLst/>
              <a:gdLst/>
              <a:ahLst/>
              <a:cxnLst/>
              <a:rect l="l" t="t" r="r" b="b"/>
              <a:pathLst>
                <a:path w="27018" h="10395" extrusionOk="0">
                  <a:moveTo>
                    <a:pt x="8372" y="1"/>
                  </a:moveTo>
                  <a:cubicBezTo>
                    <a:pt x="8161" y="1"/>
                    <a:pt x="7953" y="38"/>
                    <a:pt x="7760" y="134"/>
                  </a:cubicBezTo>
                  <a:cubicBezTo>
                    <a:pt x="7304" y="363"/>
                    <a:pt x="7031" y="888"/>
                    <a:pt x="6946" y="1418"/>
                  </a:cubicBezTo>
                  <a:cubicBezTo>
                    <a:pt x="6862" y="1946"/>
                    <a:pt x="6939" y="2488"/>
                    <a:pt x="7016" y="3019"/>
                  </a:cubicBezTo>
                  <a:cubicBezTo>
                    <a:pt x="6152" y="2203"/>
                    <a:pt x="5041" y="1689"/>
                    <a:pt x="3891" y="1571"/>
                  </a:cubicBezTo>
                  <a:cubicBezTo>
                    <a:pt x="3789" y="1561"/>
                    <a:pt x="3686" y="1554"/>
                    <a:pt x="3583" y="1554"/>
                  </a:cubicBezTo>
                  <a:cubicBezTo>
                    <a:pt x="3306" y="1554"/>
                    <a:pt x="3031" y="1602"/>
                    <a:pt x="2801" y="1759"/>
                  </a:cubicBezTo>
                  <a:cubicBezTo>
                    <a:pt x="2484" y="1973"/>
                    <a:pt x="2303" y="2457"/>
                    <a:pt x="2417" y="2999"/>
                  </a:cubicBezTo>
                  <a:cubicBezTo>
                    <a:pt x="1658" y="3023"/>
                    <a:pt x="939" y="3583"/>
                    <a:pt x="690" y="4348"/>
                  </a:cubicBezTo>
                  <a:cubicBezTo>
                    <a:pt x="440" y="5113"/>
                    <a:pt x="675" y="6030"/>
                    <a:pt x="1256" y="6551"/>
                  </a:cubicBezTo>
                  <a:cubicBezTo>
                    <a:pt x="1159" y="6489"/>
                    <a:pt x="1053" y="6462"/>
                    <a:pt x="946" y="6462"/>
                  </a:cubicBezTo>
                  <a:cubicBezTo>
                    <a:pt x="607" y="6462"/>
                    <a:pt x="257" y="6738"/>
                    <a:pt x="146" y="7098"/>
                  </a:cubicBezTo>
                  <a:cubicBezTo>
                    <a:pt x="0" y="7572"/>
                    <a:pt x="176" y="8099"/>
                    <a:pt x="452" y="8501"/>
                  </a:cubicBezTo>
                  <a:cubicBezTo>
                    <a:pt x="687" y="8843"/>
                    <a:pt x="1067" y="9125"/>
                    <a:pt x="1474" y="9125"/>
                  </a:cubicBezTo>
                  <a:cubicBezTo>
                    <a:pt x="1507" y="9125"/>
                    <a:pt x="1540" y="9123"/>
                    <a:pt x="1573" y="9119"/>
                  </a:cubicBezTo>
                  <a:cubicBezTo>
                    <a:pt x="2021" y="9068"/>
                    <a:pt x="2419" y="8797"/>
                    <a:pt x="2797" y="8534"/>
                  </a:cubicBezTo>
                  <a:lnTo>
                    <a:pt x="2797" y="8534"/>
                  </a:lnTo>
                  <a:cubicBezTo>
                    <a:pt x="2672" y="8801"/>
                    <a:pt x="2833" y="9144"/>
                    <a:pt x="3079" y="9286"/>
                  </a:cubicBezTo>
                  <a:cubicBezTo>
                    <a:pt x="3223" y="9368"/>
                    <a:pt x="3385" y="9399"/>
                    <a:pt x="3549" y="9399"/>
                  </a:cubicBezTo>
                  <a:cubicBezTo>
                    <a:pt x="3666" y="9399"/>
                    <a:pt x="3785" y="9383"/>
                    <a:pt x="3900" y="9361"/>
                  </a:cubicBezTo>
                  <a:cubicBezTo>
                    <a:pt x="4489" y="9248"/>
                    <a:pt x="5048" y="8970"/>
                    <a:pt x="5509" y="8563"/>
                  </a:cubicBezTo>
                  <a:cubicBezTo>
                    <a:pt x="5798" y="9160"/>
                    <a:pt x="6272" y="9655"/>
                    <a:pt x="6838" y="9951"/>
                  </a:cubicBezTo>
                  <a:cubicBezTo>
                    <a:pt x="6866" y="9953"/>
                    <a:pt x="6893" y="9953"/>
                    <a:pt x="6921" y="9953"/>
                  </a:cubicBezTo>
                  <a:cubicBezTo>
                    <a:pt x="7676" y="9953"/>
                    <a:pt x="8221" y="9471"/>
                    <a:pt x="8309" y="8870"/>
                  </a:cubicBezTo>
                  <a:cubicBezTo>
                    <a:pt x="8778" y="9296"/>
                    <a:pt x="9272" y="9735"/>
                    <a:pt x="9871" y="9880"/>
                  </a:cubicBezTo>
                  <a:cubicBezTo>
                    <a:pt x="9980" y="9906"/>
                    <a:pt x="10094" y="9919"/>
                    <a:pt x="10208" y="9919"/>
                  </a:cubicBezTo>
                  <a:cubicBezTo>
                    <a:pt x="10721" y="9919"/>
                    <a:pt x="11243" y="9655"/>
                    <a:pt x="11413" y="9150"/>
                  </a:cubicBezTo>
                  <a:cubicBezTo>
                    <a:pt x="11737" y="9493"/>
                    <a:pt x="12068" y="9840"/>
                    <a:pt x="12464" y="10084"/>
                  </a:cubicBezTo>
                  <a:cubicBezTo>
                    <a:pt x="12760" y="10266"/>
                    <a:pt x="13101" y="10388"/>
                    <a:pt x="13440" y="10388"/>
                  </a:cubicBezTo>
                  <a:cubicBezTo>
                    <a:pt x="13553" y="10388"/>
                    <a:pt x="13667" y="10374"/>
                    <a:pt x="13779" y="10344"/>
                  </a:cubicBezTo>
                  <a:cubicBezTo>
                    <a:pt x="14222" y="10228"/>
                    <a:pt x="14612" y="9817"/>
                    <a:pt x="14636" y="9329"/>
                  </a:cubicBezTo>
                  <a:cubicBezTo>
                    <a:pt x="15086" y="9988"/>
                    <a:pt x="15782" y="10392"/>
                    <a:pt x="16488" y="10394"/>
                  </a:cubicBezTo>
                  <a:cubicBezTo>
                    <a:pt x="16488" y="10394"/>
                    <a:pt x="16489" y="10394"/>
                    <a:pt x="16490" y="10394"/>
                  </a:cubicBezTo>
                  <a:cubicBezTo>
                    <a:pt x="17196" y="10394"/>
                    <a:pt x="17890" y="9993"/>
                    <a:pt x="18275" y="9363"/>
                  </a:cubicBezTo>
                  <a:cubicBezTo>
                    <a:pt x="18828" y="9890"/>
                    <a:pt x="19565" y="10186"/>
                    <a:pt x="20304" y="10186"/>
                  </a:cubicBezTo>
                  <a:cubicBezTo>
                    <a:pt x="20390" y="10186"/>
                    <a:pt x="20476" y="10182"/>
                    <a:pt x="20563" y="10173"/>
                  </a:cubicBezTo>
                  <a:cubicBezTo>
                    <a:pt x="21386" y="10094"/>
                    <a:pt x="22171" y="9639"/>
                    <a:pt x="22680" y="8943"/>
                  </a:cubicBezTo>
                  <a:cubicBezTo>
                    <a:pt x="23026" y="9421"/>
                    <a:pt x="23591" y="9711"/>
                    <a:pt x="24157" y="9711"/>
                  </a:cubicBezTo>
                  <a:cubicBezTo>
                    <a:pt x="24209" y="9711"/>
                    <a:pt x="24260" y="9708"/>
                    <a:pt x="24311" y="9703"/>
                  </a:cubicBezTo>
                  <a:cubicBezTo>
                    <a:pt x="24928" y="9645"/>
                    <a:pt x="25505" y="9234"/>
                    <a:pt x="25792" y="8649"/>
                  </a:cubicBezTo>
                  <a:cubicBezTo>
                    <a:pt x="26420" y="8525"/>
                    <a:pt x="26770" y="8246"/>
                    <a:pt x="26894" y="7869"/>
                  </a:cubicBezTo>
                  <a:cubicBezTo>
                    <a:pt x="27017" y="7490"/>
                    <a:pt x="26907" y="7039"/>
                    <a:pt x="26627" y="6775"/>
                  </a:cubicBezTo>
                  <a:cubicBezTo>
                    <a:pt x="26454" y="6610"/>
                    <a:pt x="26222" y="6524"/>
                    <a:pt x="25991" y="6524"/>
                  </a:cubicBezTo>
                  <a:cubicBezTo>
                    <a:pt x="25848" y="6524"/>
                    <a:pt x="25705" y="6557"/>
                    <a:pt x="25577" y="6625"/>
                  </a:cubicBezTo>
                  <a:cubicBezTo>
                    <a:pt x="25749" y="6394"/>
                    <a:pt x="25926" y="6156"/>
                    <a:pt x="25994" y="5870"/>
                  </a:cubicBezTo>
                  <a:cubicBezTo>
                    <a:pt x="26062" y="5586"/>
                    <a:pt x="25990" y="5240"/>
                    <a:pt x="25753" y="5089"/>
                  </a:cubicBezTo>
                  <a:cubicBezTo>
                    <a:pt x="25666" y="5033"/>
                    <a:pt x="25565" y="5009"/>
                    <a:pt x="25463" y="5009"/>
                  </a:cubicBezTo>
                  <a:cubicBezTo>
                    <a:pt x="25384" y="5009"/>
                    <a:pt x="25305" y="5023"/>
                    <a:pt x="25230" y="5047"/>
                  </a:cubicBezTo>
                  <a:cubicBezTo>
                    <a:pt x="25058" y="5103"/>
                    <a:pt x="24906" y="5208"/>
                    <a:pt x="24793" y="5297"/>
                  </a:cubicBezTo>
                  <a:cubicBezTo>
                    <a:pt x="24978" y="4765"/>
                    <a:pt x="25107" y="4195"/>
                    <a:pt x="25050" y="3629"/>
                  </a:cubicBezTo>
                  <a:cubicBezTo>
                    <a:pt x="24993" y="3064"/>
                    <a:pt x="24723" y="2502"/>
                    <a:pt x="24261" y="2216"/>
                  </a:cubicBezTo>
                  <a:cubicBezTo>
                    <a:pt x="24029" y="2073"/>
                    <a:pt x="23765" y="2010"/>
                    <a:pt x="23497" y="2010"/>
                  </a:cubicBezTo>
                  <a:cubicBezTo>
                    <a:pt x="23188" y="2010"/>
                    <a:pt x="22874" y="2093"/>
                    <a:pt x="22593" y="2231"/>
                  </a:cubicBezTo>
                  <a:cubicBezTo>
                    <a:pt x="22068" y="2488"/>
                    <a:pt x="21636" y="2916"/>
                    <a:pt x="21214" y="3337"/>
                  </a:cubicBezTo>
                  <a:cubicBezTo>
                    <a:pt x="21537" y="2832"/>
                    <a:pt x="21365" y="2046"/>
                    <a:pt x="20865" y="1747"/>
                  </a:cubicBezTo>
                  <a:cubicBezTo>
                    <a:pt x="20724" y="1663"/>
                    <a:pt x="20566" y="1622"/>
                    <a:pt x="20404" y="1622"/>
                  </a:cubicBezTo>
                  <a:cubicBezTo>
                    <a:pt x="19987" y="1622"/>
                    <a:pt x="19537" y="1891"/>
                    <a:pt x="19259" y="2388"/>
                  </a:cubicBezTo>
                  <a:cubicBezTo>
                    <a:pt x="18829" y="1249"/>
                    <a:pt x="17710" y="450"/>
                    <a:pt x="16561" y="450"/>
                  </a:cubicBezTo>
                  <a:cubicBezTo>
                    <a:pt x="16528" y="450"/>
                    <a:pt x="16495" y="451"/>
                    <a:pt x="16461" y="452"/>
                  </a:cubicBezTo>
                  <a:cubicBezTo>
                    <a:pt x="15278" y="501"/>
                    <a:pt x="14167" y="1403"/>
                    <a:pt x="13705" y="2711"/>
                  </a:cubicBezTo>
                  <a:cubicBezTo>
                    <a:pt x="12420" y="1503"/>
                    <a:pt x="10873" y="619"/>
                    <a:pt x="9220" y="145"/>
                  </a:cubicBezTo>
                  <a:cubicBezTo>
                    <a:pt x="8946" y="67"/>
                    <a:pt x="8655" y="1"/>
                    <a:pt x="8372" y="1"/>
                  </a:cubicBezTo>
                  <a:close/>
                </a:path>
              </a:pathLst>
            </a:custGeom>
            <a:solidFill>
              <a:srgbClr val="EE9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42;p57"/>
            <p:cNvSpPr/>
            <p:nvPr/>
          </p:nvSpPr>
          <p:spPr>
            <a:xfrm>
              <a:off x="3836277" y="2326693"/>
              <a:ext cx="232325" cy="1673730"/>
            </a:xfrm>
            <a:custGeom>
              <a:avLst/>
              <a:gdLst/>
              <a:ahLst/>
              <a:cxnLst/>
              <a:rect l="l" t="t" r="r" b="b"/>
              <a:pathLst>
                <a:path w="5571" h="40135" extrusionOk="0">
                  <a:moveTo>
                    <a:pt x="1" y="1"/>
                  </a:moveTo>
                  <a:lnTo>
                    <a:pt x="1" y="1"/>
                  </a:lnTo>
                  <a:cubicBezTo>
                    <a:pt x="200" y="12952"/>
                    <a:pt x="304" y="26069"/>
                    <a:pt x="251" y="39188"/>
                  </a:cubicBezTo>
                  <a:cubicBezTo>
                    <a:pt x="941" y="39813"/>
                    <a:pt x="1886" y="40134"/>
                    <a:pt x="2852" y="40134"/>
                  </a:cubicBezTo>
                  <a:cubicBezTo>
                    <a:pt x="3682" y="40134"/>
                    <a:pt x="4529" y="39897"/>
                    <a:pt x="5243" y="39413"/>
                  </a:cubicBezTo>
                  <a:cubicBezTo>
                    <a:pt x="5284" y="26893"/>
                    <a:pt x="5427" y="14345"/>
                    <a:pt x="5571" y="1796"/>
                  </a:cubicBezTo>
                  <a:cubicBezTo>
                    <a:pt x="3661" y="1543"/>
                    <a:pt x="1774" y="899"/>
                    <a:pt x="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43;p57"/>
            <p:cNvSpPr/>
            <p:nvPr/>
          </p:nvSpPr>
          <p:spPr>
            <a:xfrm>
              <a:off x="2038149" y="2407304"/>
              <a:ext cx="257346" cy="1633612"/>
            </a:xfrm>
            <a:custGeom>
              <a:avLst/>
              <a:gdLst/>
              <a:ahLst/>
              <a:cxnLst/>
              <a:rect l="l" t="t" r="r" b="b"/>
              <a:pathLst>
                <a:path w="6171" h="39173" extrusionOk="0">
                  <a:moveTo>
                    <a:pt x="6171" y="0"/>
                  </a:moveTo>
                  <a:cubicBezTo>
                    <a:pt x="4208" y="878"/>
                    <a:pt x="2116" y="1506"/>
                    <a:pt x="1" y="1754"/>
                  </a:cubicBezTo>
                  <a:cubicBezTo>
                    <a:pt x="159" y="14002"/>
                    <a:pt x="318" y="26249"/>
                    <a:pt x="364" y="38469"/>
                  </a:cubicBezTo>
                  <a:cubicBezTo>
                    <a:pt x="1154" y="38941"/>
                    <a:pt x="2091" y="39173"/>
                    <a:pt x="3011" y="39173"/>
                  </a:cubicBezTo>
                  <a:cubicBezTo>
                    <a:pt x="4083" y="39173"/>
                    <a:pt x="5131" y="38859"/>
                    <a:pt x="5896" y="38248"/>
                  </a:cubicBezTo>
                  <a:cubicBezTo>
                    <a:pt x="5835" y="25446"/>
                    <a:pt x="5953" y="12641"/>
                    <a:pt x="617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44;p57"/>
            <p:cNvSpPr/>
            <p:nvPr/>
          </p:nvSpPr>
          <p:spPr>
            <a:xfrm>
              <a:off x="2154957" y="1833228"/>
              <a:ext cx="1833033" cy="973878"/>
            </a:xfrm>
            <a:custGeom>
              <a:avLst/>
              <a:gdLst/>
              <a:ahLst/>
              <a:cxnLst/>
              <a:rect l="l" t="t" r="r" b="b"/>
              <a:pathLst>
                <a:path w="43955" h="23353" extrusionOk="0">
                  <a:moveTo>
                    <a:pt x="23515" y="0"/>
                  </a:moveTo>
                  <a:cubicBezTo>
                    <a:pt x="22444" y="0"/>
                    <a:pt x="21357" y="139"/>
                    <a:pt x="20425" y="654"/>
                  </a:cubicBezTo>
                  <a:cubicBezTo>
                    <a:pt x="20300" y="5157"/>
                    <a:pt x="20222" y="9625"/>
                    <a:pt x="20171" y="14107"/>
                  </a:cubicBezTo>
                  <a:cubicBezTo>
                    <a:pt x="17804" y="11237"/>
                    <a:pt x="15553" y="8309"/>
                    <a:pt x="13386" y="5313"/>
                  </a:cubicBezTo>
                  <a:cubicBezTo>
                    <a:pt x="13329" y="5293"/>
                    <a:pt x="13271" y="5284"/>
                    <a:pt x="13212" y="5284"/>
                  </a:cubicBezTo>
                  <a:cubicBezTo>
                    <a:pt x="12961" y="5284"/>
                    <a:pt x="12699" y="5451"/>
                    <a:pt x="12456" y="5614"/>
                  </a:cubicBezTo>
                  <a:lnTo>
                    <a:pt x="9601" y="7522"/>
                  </a:lnTo>
                  <a:cubicBezTo>
                    <a:pt x="11855" y="11462"/>
                    <a:pt x="14534" y="14647"/>
                    <a:pt x="17344" y="17910"/>
                  </a:cubicBezTo>
                  <a:cubicBezTo>
                    <a:pt x="11558" y="17905"/>
                    <a:pt x="5776" y="17898"/>
                    <a:pt x="0" y="17880"/>
                  </a:cubicBezTo>
                  <a:lnTo>
                    <a:pt x="0" y="17880"/>
                  </a:lnTo>
                  <a:cubicBezTo>
                    <a:pt x="96" y="19463"/>
                    <a:pt x="193" y="21045"/>
                    <a:pt x="216" y="22665"/>
                  </a:cubicBezTo>
                  <a:cubicBezTo>
                    <a:pt x="2599" y="22650"/>
                    <a:pt x="4982" y="22643"/>
                    <a:pt x="7365" y="22643"/>
                  </a:cubicBezTo>
                  <a:cubicBezTo>
                    <a:pt x="19565" y="22643"/>
                    <a:pt x="31764" y="22840"/>
                    <a:pt x="43954" y="23352"/>
                  </a:cubicBezTo>
                  <a:cubicBezTo>
                    <a:pt x="43931" y="21487"/>
                    <a:pt x="43909" y="19622"/>
                    <a:pt x="43737" y="17913"/>
                  </a:cubicBezTo>
                  <a:cubicBezTo>
                    <a:pt x="38119" y="17914"/>
                    <a:pt x="32501" y="17915"/>
                    <a:pt x="26885" y="17915"/>
                  </a:cubicBezTo>
                  <a:cubicBezTo>
                    <a:pt x="30255" y="14801"/>
                    <a:pt x="33437" y="11483"/>
                    <a:pt x="36398" y="7979"/>
                  </a:cubicBezTo>
                  <a:cubicBezTo>
                    <a:pt x="35476" y="6923"/>
                    <a:pt x="34313" y="6082"/>
                    <a:pt x="33173" y="5709"/>
                  </a:cubicBezTo>
                  <a:cubicBezTo>
                    <a:pt x="30241" y="8656"/>
                    <a:pt x="27473" y="11766"/>
                    <a:pt x="24827" y="14978"/>
                  </a:cubicBezTo>
                  <a:cubicBezTo>
                    <a:pt x="25055" y="10354"/>
                    <a:pt x="25237" y="5726"/>
                    <a:pt x="25373" y="1099"/>
                  </a:cubicBezTo>
                  <a:cubicBezTo>
                    <a:pt x="25381" y="1119"/>
                    <a:pt x="25401" y="1131"/>
                    <a:pt x="25421" y="1131"/>
                  </a:cubicBezTo>
                  <a:cubicBezTo>
                    <a:pt x="25430" y="1131"/>
                    <a:pt x="25439" y="1128"/>
                    <a:pt x="25447" y="1124"/>
                  </a:cubicBezTo>
                  <a:cubicBezTo>
                    <a:pt x="25552" y="779"/>
                    <a:pt x="25322" y="402"/>
                    <a:pt x="25009" y="223"/>
                  </a:cubicBezTo>
                  <a:cubicBezTo>
                    <a:pt x="24696" y="45"/>
                    <a:pt x="24321" y="19"/>
                    <a:pt x="23961" y="8"/>
                  </a:cubicBezTo>
                  <a:cubicBezTo>
                    <a:pt x="23813" y="3"/>
                    <a:pt x="23664" y="0"/>
                    <a:pt x="2351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45;p57"/>
            <p:cNvSpPr/>
            <p:nvPr/>
          </p:nvSpPr>
          <p:spPr>
            <a:xfrm>
              <a:off x="3085048" y="2024267"/>
              <a:ext cx="587838" cy="591050"/>
            </a:xfrm>
            <a:custGeom>
              <a:avLst/>
              <a:gdLst/>
              <a:ahLst/>
              <a:cxnLst/>
              <a:rect l="l" t="t" r="r" b="b"/>
              <a:pathLst>
                <a:path w="14096" h="14173" extrusionOk="0">
                  <a:moveTo>
                    <a:pt x="10870" y="1"/>
                  </a:moveTo>
                  <a:cubicBezTo>
                    <a:pt x="6993" y="3898"/>
                    <a:pt x="3400" y="8078"/>
                    <a:pt x="1" y="12409"/>
                  </a:cubicBezTo>
                  <a:cubicBezTo>
                    <a:pt x="553" y="13207"/>
                    <a:pt x="1384" y="13804"/>
                    <a:pt x="2406" y="14172"/>
                  </a:cubicBezTo>
                  <a:cubicBezTo>
                    <a:pt x="6591" y="10502"/>
                    <a:pt x="10502" y="6520"/>
                    <a:pt x="14095" y="2269"/>
                  </a:cubicBezTo>
                  <a:cubicBezTo>
                    <a:pt x="13173" y="1215"/>
                    <a:pt x="12010" y="373"/>
                    <a:pt x="10870"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46;p57"/>
            <p:cNvSpPr/>
            <p:nvPr/>
          </p:nvSpPr>
          <p:spPr>
            <a:xfrm>
              <a:off x="2555260" y="2006543"/>
              <a:ext cx="608982" cy="685422"/>
            </a:xfrm>
            <a:custGeom>
              <a:avLst/>
              <a:gdLst/>
              <a:ahLst/>
              <a:cxnLst/>
              <a:rect l="l" t="t" r="r" b="b"/>
              <a:pathLst>
                <a:path w="14603" h="16436" extrusionOk="0">
                  <a:moveTo>
                    <a:pt x="3613" y="0"/>
                  </a:moveTo>
                  <a:cubicBezTo>
                    <a:pt x="3362" y="0"/>
                    <a:pt x="3100" y="168"/>
                    <a:pt x="2855" y="330"/>
                  </a:cubicBezTo>
                  <a:lnTo>
                    <a:pt x="1" y="2238"/>
                  </a:lnTo>
                  <a:cubicBezTo>
                    <a:pt x="2870" y="7254"/>
                    <a:pt x="6426" y="11042"/>
                    <a:pt x="10068" y="15333"/>
                  </a:cubicBezTo>
                  <a:cubicBezTo>
                    <a:pt x="10256" y="15511"/>
                    <a:pt x="10246" y="16435"/>
                    <a:pt x="10508" y="16435"/>
                  </a:cubicBezTo>
                  <a:cubicBezTo>
                    <a:pt x="10513" y="16435"/>
                    <a:pt x="10519" y="16435"/>
                    <a:pt x="10525" y="16434"/>
                  </a:cubicBezTo>
                  <a:cubicBezTo>
                    <a:pt x="10804" y="16393"/>
                    <a:pt x="11103" y="16233"/>
                    <a:pt x="11342" y="16073"/>
                  </a:cubicBezTo>
                  <a:cubicBezTo>
                    <a:pt x="12484" y="15306"/>
                    <a:pt x="13575" y="14453"/>
                    <a:pt x="14602" y="13523"/>
                  </a:cubicBezTo>
                  <a:cubicBezTo>
                    <a:pt x="10707" y="9162"/>
                    <a:pt x="7150" y="4677"/>
                    <a:pt x="3787" y="30"/>
                  </a:cubicBezTo>
                  <a:cubicBezTo>
                    <a:pt x="3730" y="9"/>
                    <a:pt x="3672" y="0"/>
                    <a:pt x="3613" y="0"/>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47;p57"/>
            <p:cNvSpPr/>
            <p:nvPr/>
          </p:nvSpPr>
          <p:spPr>
            <a:xfrm>
              <a:off x="2994262" y="1786187"/>
              <a:ext cx="226278" cy="792556"/>
            </a:xfrm>
            <a:custGeom>
              <a:avLst/>
              <a:gdLst/>
              <a:ahLst/>
              <a:cxnLst/>
              <a:rect l="l" t="t" r="r" b="b"/>
              <a:pathLst>
                <a:path w="5426" h="19005" extrusionOk="0">
                  <a:moveTo>
                    <a:pt x="3397" y="0"/>
                  </a:moveTo>
                  <a:cubicBezTo>
                    <a:pt x="2324" y="0"/>
                    <a:pt x="1235" y="138"/>
                    <a:pt x="301" y="653"/>
                  </a:cubicBezTo>
                  <a:cubicBezTo>
                    <a:pt x="130" y="6788"/>
                    <a:pt x="46" y="12854"/>
                    <a:pt x="0" y="18987"/>
                  </a:cubicBezTo>
                  <a:cubicBezTo>
                    <a:pt x="317" y="18998"/>
                    <a:pt x="634" y="19004"/>
                    <a:pt x="951" y="19004"/>
                  </a:cubicBezTo>
                  <a:cubicBezTo>
                    <a:pt x="2158" y="19004"/>
                    <a:pt x="3357" y="18919"/>
                    <a:pt x="4512" y="18724"/>
                  </a:cubicBezTo>
                  <a:cubicBezTo>
                    <a:pt x="4830" y="12854"/>
                    <a:pt x="5075" y="6980"/>
                    <a:pt x="5249" y="1105"/>
                  </a:cubicBezTo>
                  <a:lnTo>
                    <a:pt x="5249" y="1105"/>
                  </a:lnTo>
                  <a:cubicBezTo>
                    <a:pt x="5258" y="1122"/>
                    <a:pt x="5275" y="1131"/>
                    <a:pt x="5293" y="1131"/>
                  </a:cubicBezTo>
                  <a:cubicBezTo>
                    <a:pt x="5303" y="1131"/>
                    <a:pt x="5313" y="1128"/>
                    <a:pt x="5321" y="1123"/>
                  </a:cubicBezTo>
                  <a:cubicBezTo>
                    <a:pt x="5426" y="778"/>
                    <a:pt x="5195" y="402"/>
                    <a:pt x="4883" y="224"/>
                  </a:cubicBezTo>
                  <a:cubicBezTo>
                    <a:pt x="4570" y="44"/>
                    <a:pt x="4195" y="18"/>
                    <a:pt x="3835" y="7"/>
                  </a:cubicBezTo>
                  <a:cubicBezTo>
                    <a:pt x="3689" y="3"/>
                    <a:pt x="3543" y="0"/>
                    <a:pt x="3397" y="0"/>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48;p57"/>
            <p:cNvSpPr/>
            <p:nvPr/>
          </p:nvSpPr>
          <p:spPr>
            <a:xfrm>
              <a:off x="2154957" y="2531744"/>
              <a:ext cx="1833033" cy="228279"/>
            </a:xfrm>
            <a:custGeom>
              <a:avLst/>
              <a:gdLst/>
              <a:ahLst/>
              <a:cxnLst/>
              <a:rect l="l" t="t" r="r" b="b"/>
              <a:pathLst>
                <a:path w="43955" h="5474" extrusionOk="0">
                  <a:moveTo>
                    <a:pt x="0" y="1"/>
                  </a:moveTo>
                  <a:lnTo>
                    <a:pt x="0" y="1"/>
                  </a:lnTo>
                  <a:cubicBezTo>
                    <a:pt x="96" y="1585"/>
                    <a:pt x="193" y="3167"/>
                    <a:pt x="216" y="4786"/>
                  </a:cubicBezTo>
                  <a:cubicBezTo>
                    <a:pt x="2581" y="4772"/>
                    <a:pt x="4946" y="4765"/>
                    <a:pt x="7311" y="4765"/>
                  </a:cubicBezTo>
                  <a:cubicBezTo>
                    <a:pt x="19528" y="4765"/>
                    <a:pt x="31746" y="4961"/>
                    <a:pt x="43954" y="5474"/>
                  </a:cubicBezTo>
                  <a:cubicBezTo>
                    <a:pt x="43931" y="3609"/>
                    <a:pt x="43909" y="1743"/>
                    <a:pt x="43737" y="34"/>
                  </a:cubicBezTo>
                  <a:cubicBezTo>
                    <a:pt x="38978" y="36"/>
                    <a:pt x="34219" y="37"/>
                    <a:pt x="29462" y="37"/>
                  </a:cubicBezTo>
                  <a:cubicBezTo>
                    <a:pt x="19632" y="37"/>
                    <a:pt x="9808" y="30"/>
                    <a:pt x="0"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49;p57"/>
            <p:cNvSpPr/>
            <p:nvPr/>
          </p:nvSpPr>
          <p:spPr>
            <a:xfrm>
              <a:off x="1959706" y="2407346"/>
              <a:ext cx="234618" cy="1593119"/>
            </a:xfrm>
            <a:custGeom>
              <a:avLst/>
              <a:gdLst/>
              <a:ahLst/>
              <a:cxnLst/>
              <a:rect l="l" t="t" r="r" b="b"/>
              <a:pathLst>
                <a:path w="5626" h="38202" extrusionOk="0">
                  <a:moveTo>
                    <a:pt x="5625" y="1"/>
                  </a:moveTo>
                  <a:lnTo>
                    <a:pt x="5625" y="1"/>
                  </a:lnTo>
                  <a:cubicBezTo>
                    <a:pt x="3835" y="855"/>
                    <a:pt x="1928" y="1469"/>
                    <a:pt x="1" y="1710"/>
                  </a:cubicBezTo>
                  <a:cubicBezTo>
                    <a:pt x="146" y="13654"/>
                    <a:pt x="291" y="25598"/>
                    <a:pt x="332" y="37514"/>
                  </a:cubicBezTo>
                  <a:cubicBezTo>
                    <a:pt x="1052" y="37976"/>
                    <a:pt x="1907" y="38201"/>
                    <a:pt x="2745" y="38201"/>
                  </a:cubicBezTo>
                  <a:cubicBezTo>
                    <a:pt x="3722" y="38201"/>
                    <a:pt x="4677" y="37895"/>
                    <a:pt x="5373" y="37299"/>
                  </a:cubicBezTo>
                  <a:cubicBezTo>
                    <a:pt x="5319" y="24814"/>
                    <a:pt x="5425" y="12328"/>
                    <a:pt x="5625"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50;p57"/>
            <p:cNvSpPr/>
            <p:nvPr/>
          </p:nvSpPr>
          <p:spPr>
            <a:xfrm>
              <a:off x="3943035" y="2407346"/>
              <a:ext cx="234618" cy="1593119"/>
            </a:xfrm>
            <a:custGeom>
              <a:avLst/>
              <a:gdLst/>
              <a:ahLst/>
              <a:cxnLst/>
              <a:rect l="l" t="t" r="r" b="b"/>
              <a:pathLst>
                <a:path w="5626" h="38202" extrusionOk="0">
                  <a:moveTo>
                    <a:pt x="1" y="1"/>
                  </a:moveTo>
                  <a:cubicBezTo>
                    <a:pt x="200" y="12328"/>
                    <a:pt x="307" y="24814"/>
                    <a:pt x="252" y="37299"/>
                  </a:cubicBezTo>
                  <a:cubicBezTo>
                    <a:pt x="949" y="37895"/>
                    <a:pt x="1905" y="38201"/>
                    <a:pt x="2881" y="38201"/>
                  </a:cubicBezTo>
                  <a:cubicBezTo>
                    <a:pt x="3720" y="38201"/>
                    <a:pt x="4574" y="37976"/>
                    <a:pt x="5294" y="37514"/>
                  </a:cubicBezTo>
                  <a:cubicBezTo>
                    <a:pt x="5336" y="25598"/>
                    <a:pt x="5480" y="13654"/>
                    <a:pt x="5625" y="1710"/>
                  </a:cubicBezTo>
                  <a:cubicBezTo>
                    <a:pt x="3696" y="1469"/>
                    <a:pt x="1791" y="855"/>
                    <a:pt x="1"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51;p57"/>
            <p:cNvSpPr/>
            <p:nvPr/>
          </p:nvSpPr>
          <p:spPr>
            <a:xfrm>
              <a:off x="1890855" y="1537140"/>
              <a:ext cx="2363990" cy="1070170"/>
            </a:xfrm>
            <a:custGeom>
              <a:avLst/>
              <a:gdLst/>
              <a:ahLst/>
              <a:cxnLst/>
              <a:rect l="l" t="t" r="r" b="b"/>
              <a:pathLst>
                <a:path w="56687" h="25662" extrusionOk="0">
                  <a:moveTo>
                    <a:pt x="29225" y="0"/>
                  </a:moveTo>
                  <a:cubicBezTo>
                    <a:pt x="29217" y="0"/>
                    <a:pt x="29209" y="1"/>
                    <a:pt x="29202" y="2"/>
                  </a:cubicBezTo>
                  <a:cubicBezTo>
                    <a:pt x="29123" y="13"/>
                    <a:pt x="29065" y="76"/>
                    <a:pt x="29017" y="137"/>
                  </a:cubicBezTo>
                  <a:cubicBezTo>
                    <a:pt x="28697" y="549"/>
                    <a:pt x="28551" y="1087"/>
                    <a:pt x="28614" y="1603"/>
                  </a:cubicBezTo>
                  <a:cubicBezTo>
                    <a:pt x="28604" y="1603"/>
                    <a:pt x="28593" y="1602"/>
                    <a:pt x="28585" y="1602"/>
                  </a:cubicBezTo>
                  <a:cubicBezTo>
                    <a:pt x="28455" y="1285"/>
                    <a:pt x="28267" y="993"/>
                    <a:pt x="28035" y="739"/>
                  </a:cubicBezTo>
                  <a:cubicBezTo>
                    <a:pt x="27996" y="699"/>
                    <a:pt x="27940" y="657"/>
                    <a:pt x="27888" y="657"/>
                  </a:cubicBezTo>
                  <a:cubicBezTo>
                    <a:pt x="27870" y="657"/>
                    <a:pt x="27853" y="662"/>
                    <a:pt x="27837" y="675"/>
                  </a:cubicBezTo>
                  <a:cubicBezTo>
                    <a:pt x="27793" y="711"/>
                    <a:pt x="27801" y="781"/>
                    <a:pt x="27816" y="837"/>
                  </a:cubicBezTo>
                  <a:cubicBezTo>
                    <a:pt x="27884" y="1094"/>
                    <a:pt x="27980" y="1344"/>
                    <a:pt x="28100" y="1582"/>
                  </a:cubicBezTo>
                  <a:cubicBezTo>
                    <a:pt x="27852" y="1574"/>
                    <a:pt x="27602" y="1569"/>
                    <a:pt x="27351" y="1569"/>
                  </a:cubicBezTo>
                  <a:cubicBezTo>
                    <a:pt x="25727" y="1569"/>
                    <a:pt x="24077" y="1780"/>
                    <a:pt x="22721" y="2671"/>
                  </a:cubicBezTo>
                  <a:cubicBezTo>
                    <a:pt x="22362" y="2907"/>
                    <a:pt x="22024" y="3197"/>
                    <a:pt x="21839" y="3584"/>
                  </a:cubicBezTo>
                  <a:cubicBezTo>
                    <a:pt x="21654" y="3971"/>
                    <a:pt x="21656" y="4467"/>
                    <a:pt x="21864" y="4871"/>
                  </a:cubicBezTo>
                  <a:cubicBezTo>
                    <a:pt x="21469" y="4806"/>
                    <a:pt x="21068" y="4775"/>
                    <a:pt x="20668" y="4775"/>
                  </a:cubicBezTo>
                  <a:cubicBezTo>
                    <a:pt x="19153" y="4775"/>
                    <a:pt x="17637" y="5227"/>
                    <a:pt x="16382" y="6072"/>
                  </a:cubicBezTo>
                  <a:cubicBezTo>
                    <a:pt x="15899" y="6397"/>
                    <a:pt x="15447" y="6786"/>
                    <a:pt x="15141" y="7281"/>
                  </a:cubicBezTo>
                  <a:cubicBezTo>
                    <a:pt x="14834" y="7776"/>
                    <a:pt x="14687" y="8386"/>
                    <a:pt x="14734" y="9084"/>
                  </a:cubicBezTo>
                  <a:cubicBezTo>
                    <a:pt x="14567" y="8985"/>
                    <a:pt x="14373" y="8936"/>
                    <a:pt x="14178" y="8936"/>
                  </a:cubicBezTo>
                  <a:cubicBezTo>
                    <a:pt x="13913" y="8936"/>
                    <a:pt x="13646" y="9027"/>
                    <a:pt x="13447" y="9203"/>
                  </a:cubicBezTo>
                  <a:cubicBezTo>
                    <a:pt x="13102" y="9507"/>
                    <a:pt x="12983" y="10042"/>
                    <a:pt x="13162" y="10427"/>
                  </a:cubicBezTo>
                  <a:cubicBezTo>
                    <a:pt x="11738" y="10668"/>
                    <a:pt x="10283" y="10918"/>
                    <a:pt x="9010" y="11604"/>
                  </a:cubicBezTo>
                  <a:cubicBezTo>
                    <a:pt x="7739" y="12288"/>
                    <a:pt x="6659" y="13500"/>
                    <a:pt x="6480" y="15017"/>
                  </a:cubicBezTo>
                  <a:cubicBezTo>
                    <a:pt x="6403" y="15008"/>
                    <a:pt x="6325" y="15003"/>
                    <a:pt x="6247" y="15003"/>
                  </a:cubicBezTo>
                  <a:cubicBezTo>
                    <a:pt x="5682" y="15003"/>
                    <a:pt x="5119" y="15241"/>
                    <a:pt x="4732" y="15653"/>
                  </a:cubicBezTo>
                  <a:cubicBezTo>
                    <a:pt x="4292" y="16120"/>
                    <a:pt x="4090" y="16800"/>
                    <a:pt x="4163" y="17327"/>
                  </a:cubicBezTo>
                  <a:cubicBezTo>
                    <a:pt x="3113" y="17706"/>
                    <a:pt x="2075" y="18196"/>
                    <a:pt x="1288" y="18987"/>
                  </a:cubicBezTo>
                  <a:cubicBezTo>
                    <a:pt x="502" y="19778"/>
                    <a:pt x="0" y="20915"/>
                    <a:pt x="204" y="22009"/>
                  </a:cubicBezTo>
                  <a:cubicBezTo>
                    <a:pt x="400" y="23066"/>
                    <a:pt x="1371" y="23988"/>
                    <a:pt x="2373" y="23988"/>
                  </a:cubicBezTo>
                  <a:cubicBezTo>
                    <a:pt x="2409" y="23988"/>
                    <a:pt x="2446" y="23986"/>
                    <a:pt x="2482" y="23984"/>
                  </a:cubicBezTo>
                  <a:cubicBezTo>
                    <a:pt x="2741" y="24839"/>
                    <a:pt x="3662" y="25382"/>
                    <a:pt x="4559" y="25382"/>
                  </a:cubicBezTo>
                  <a:cubicBezTo>
                    <a:pt x="4582" y="25382"/>
                    <a:pt x="4604" y="25382"/>
                    <a:pt x="4627" y="25381"/>
                  </a:cubicBezTo>
                  <a:cubicBezTo>
                    <a:pt x="5543" y="25354"/>
                    <a:pt x="6393" y="24845"/>
                    <a:pt x="7023" y="24178"/>
                  </a:cubicBezTo>
                  <a:cubicBezTo>
                    <a:pt x="7653" y="23513"/>
                    <a:pt x="8096" y="22696"/>
                    <a:pt x="8559" y="21873"/>
                  </a:cubicBezTo>
                  <a:lnTo>
                    <a:pt x="8559" y="21873"/>
                  </a:lnTo>
                  <a:cubicBezTo>
                    <a:pt x="8441" y="22114"/>
                    <a:pt x="8540" y="22424"/>
                    <a:pt x="8748" y="22592"/>
                  </a:cubicBezTo>
                  <a:cubicBezTo>
                    <a:pt x="8896" y="22711"/>
                    <a:pt x="9087" y="22764"/>
                    <a:pt x="9278" y="22764"/>
                  </a:cubicBezTo>
                  <a:cubicBezTo>
                    <a:pt x="9357" y="22764"/>
                    <a:pt x="9436" y="22755"/>
                    <a:pt x="9512" y="22738"/>
                  </a:cubicBezTo>
                  <a:cubicBezTo>
                    <a:pt x="9774" y="22676"/>
                    <a:pt x="10005" y="22528"/>
                    <a:pt x="10211" y="22356"/>
                  </a:cubicBezTo>
                  <a:cubicBezTo>
                    <a:pt x="10690" y="21952"/>
                    <a:pt x="11044" y="21403"/>
                    <a:pt x="11286" y="20705"/>
                  </a:cubicBezTo>
                  <a:cubicBezTo>
                    <a:pt x="11328" y="21020"/>
                    <a:pt x="11606" y="21271"/>
                    <a:pt x="11917" y="21342"/>
                  </a:cubicBezTo>
                  <a:cubicBezTo>
                    <a:pt x="11990" y="21358"/>
                    <a:pt x="12063" y="21365"/>
                    <a:pt x="12137" y="21365"/>
                  </a:cubicBezTo>
                  <a:cubicBezTo>
                    <a:pt x="12379" y="21365"/>
                    <a:pt x="12621" y="21283"/>
                    <a:pt x="12831" y="21156"/>
                  </a:cubicBezTo>
                  <a:cubicBezTo>
                    <a:pt x="13103" y="20992"/>
                    <a:pt x="13323" y="20754"/>
                    <a:pt x="13527" y="20510"/>
                  </a:cubicBezTo>
                  <a:cubicBezTo>
                    <a:pt x="14322" y="19564"/>
                    <a:pt x="14925" y="18447"/>
                    <a:pt x="15269" y="17270"/>
                  </a:cubicBezTo>
                  <a:lnTo>
                    <a:pt x="15269" y="17270"/>
                  </a:lnTo>
                  <a:cubicBezTo>
                    <a:pt x="15213" y="17508"/>
                    <a:pt x="15383" y="17762"/>
                    <a:pt x="15614" y="17847"/>
                  </a:cubicBezTo>
                  <a:cubicBezTo>
                    <a:pt x="15689" y="17875"/>
                    <a:pt x="15767" y="17888"/>
                    <a:pt x="15846" y="17888"/>
                  </a:cubicBezTo>
                  <a:cubicBezTo>
                    <a:pt x="16010" y="17888"/>
                    <a:pt x="16177" y="17833"/>
                    <a:pt x="16318" y="17748"/>
                  </a:cubicBezTo>
                  <a:cubicBezTo>
                    <a:pt x="16528" y="17621"/>
                    <a:pt x="16692" y="17431"/>
                    <a:pt x="16843" y="17238"/>
                  </a:cubicBezTo>
                  <a:cubicBezTo>
                    <a:pt x="17208" y="16777"/>
                    <a:pt x="17532" y="16256"/>
                    <a:pt x="17702" y="15641"/>
                  </a:cubicBezTo>
                  <a:cubicBezTo>
                    <a:pt x="17743" y="15925"/>
                    <a:pt x="18042" y="16109"/>
                    <a:pt x="18333" y="16109"/>
                  </a:cubicBezTo>
                  <a:cubicBezTo>
                    <a:pt x="18370" y="16109"/>
                    <a:pt x="18406" y="16106"/>
                    <a:pt x="18443" y="16100"/>
                  </a:cubicBezTo>
                  <a:cubicBezTo>
                    <a:pt x="18761" y="16045"/>
                    <a:pt x="19022" y="15811"/>
                    <a:pt x="19219" y="15555"/>
                  </a:cubicBezTo>
                  <a:cubicBezTo>
                    <a:pt x="19511" y="15174"/>
                    <a:pt x="19708" y="14724"/>
                    <a:pt x="19850" y="14245"/>
                  </a:cubicBezTo>
                  <a:cubicBezTo>
                    <a:pt x="19985" y="14688"/>
                    <a:pt x="20470" y="14949"/>
                    <a:pt x="20936" y="14949"/>
                  </a:cubicBezTo>
                  <a:cubicBezTo>
                    <a:pt x="20974" y="14949"/>
                    <a:pt x="21012" y="14948"/>
                    <a:pt x="21050" y="14944"/>
                  </a:cubicBezTo>
                  <a:cubicBezTo>
                    <a:pt x="21550" y="14897"/>
                    <a:pt x="21992" y="14602"/>
                    <a:pt x="22364" y="14266"/>
                  </a:cubicBezTo>
                  <a:cubicBezTo>
                    <a:pt x="23085" y="13610"/>
                    <a:pt x="23621" y="12753"/>
                    <a:pt x="23946" y="11876"/>
                  </a:cubicBezTo>
                  <a:cubicBezTo>
                    <a:pt x="24117" y="12096"/>
                    <a:pt x="24402" y="12201"/>
                    <a:pt x="24684" y="12201"/>
                  </a:cubicBezTo>
                  <a:cubicBezTo>
                    <a:pt x="24732" y="12201"/>
                    <a:pt x="24780" y="12198"/>
                    <a:pt x="24827" y="12192"/>
                  </a:cubicBezTo>
                  <a:cubicBezTo>
                    <a:pt x="25152" y="12152"/>
                    <a:pt x="25446" y="11990"/>
                    <a:pt x="25715" y="11804"/>
                  </a:cubicBezTo>
                  <a:cubicBezTo>
                    <a:pt x="26558" y="11221"/>
                    <a:pt x="27206" y="10364"/>
                    <a:pt x="27536" y="9395"/>
                  </a:cubicBezTo>
                  <a:cubicBezTo>
                    <a:pt x="27657" y="9468"/>
                    <a:pt x="27800" y="9505"/>
                    <a:pt x="27942" y="9505"/>
                  </a:cubicBezTo>
                  <a:cubicBezTo>
                    <a:pt x="28059" y="9505"/>
                    <a:pt x="28176" y="9480"/>
                    <a:pt x="28281" y="9429"/>
                  </a:cubicBezTo>
                  <a:cubicBezTo>
                    <a:pt x="28514" y="9317"/>
                    <a:pt x="28684" y="9080"/>
                    <a:pt x="28755" y="8822"/>
                  </a:cubicBezTo>
                  <a:cubicBezTo>
                    <a:pt x="29137" y="9992"/>
                    <a:pt x="29909" y="11032"/>
                    <a:pt x="30922" y="11735"/>
                  </a:cubicBezTo>
                  <a:cubicBezTo>
                    <a:pt x="31196" y="11925"/>
                    <a:pt x="31497" y="12094"/>
                    <a:pt x="31827" y="12142"/>
                  </a:cubicBezTo>
                  <a:cubicBezTo>
                    <a:pt x="31881" y="12150"/>
                    <a:pt x="31935" y="12154"/>
                    <a:pt x="31990" y="12154"/>
                  </a:cubicBezTo>
                  <a:cubicBezTo>
                    <a:pt x="32274" y="12154"/>
                    <a:pt x="32563" y="12046"/>
                    <a:pt x="32756" y="11789"/>
                  </a:cubicBezTo>
                  <a:cubicBezTo>
                    <a:pt x="33103" y="12705"/>
                    <a:pt x="33702" y="13523"/>
                    <a:pt x="34472" y="14131"/>
                  </a:cubicBezTo>
                  <a:cubicBezTo>
                    <a:pt x="34827" y="14412"/>
                    <a:pt x="35232" y="14652"/>
                    <a:pt x="35682" y="14707"/>
                  </a:cubicBezTo>
                  <a:cubicBezTo>
                    <a:pt x="35738" y="14713"/>
                    <a:pt x="35794" y="14717"/>
                    <a:pt x="35851" y="14717"/>
                  </a:cubicBezTo>
                  <a:cubicBezTo>
                    <a:pt x="36251" y="14717"/>
                    <a:pt x="36663" y="14546"/>
                    <a:pt x="36896" y="14224"/>
                  </a:cubicBezTo>
                  <a:cubicBezTo>
                    <a:pt x="37189" y="14857"/>
                    <a:pt x="37516" y="15530"/>
                    <a:pt x="38125" y="15874"/>
                  </a:cubicBezTo>
                  <a:cubicBezTo>
                    <a:pt x="38292" y="15969"/>
                    <a:pt x="38480" y="16035"/>
                    <a:pt x="38672" y="16035"/>
                  </a:cubicBezTo>
                  <a:cubicBezTo>
                    <a:pt x="38686" y="16035"/>
                    <a:pt x="38700" y="16035"/>
                    <a:pt x="38713" y="16034"/>
                  </a:cubicBezTo>
                  <a:cubicBezTo>
                    <a:pt x="38919" y="16024"/>
                    <a:pt x="39127" y="15925"/>
                    <a:pt x="39254" y="15790"/>
                  </a:cubicBezTo>
                  <a:cubicBezTo>
                    <a:pt x="39360" y="16160"/>
                    <a:pt x="39469" y="16534"/>
                    <a:pt x="39666" y="16866"/>
                  </a:cubicBezTo>
                  <a:cubicBezTo>
                    <a:pt x="39862" y="17199"/>
                    <a:pt x="40157" y="17487"/>
                    <a:pt x="40528" y="17593"/>
                  </a:cubicBezTo>
                  <a:cubicBezTo>
                    <a:pt x="40618" y="17618"/>
                    <a:pt x="40712" y="17631"/>
                    <a:pt x="40806" y="17631"/>
                  </a:cubicBezTo>
                  <a:cubicBezTo>
                    <a:pt x="41103" y="17631"/>
                    <a:pt x="41402" y="17504"/>
                    <a:pt x="41581" y="17247"/>
                  </a:cubicBezTo>
                  <a:cubicBezTo>
                    <a:pt x="41956" y="18327"/>
                    <a:pt x="42465" y="19384"/>
                    <a:pt x="43252" y="20215"/>
                  </a:cubicBezTo>
                  <a:cubicBezTo>
                    <a:pt x="43542" y="20521"/>
                    <a:pt x="43878" y="20800"/>
                    <a:pt x="44281" y="20922"/>
                  </a:cubicBezTo>
                  <a:cubicBezTo>
                    <a:pt x="44405" y="20959"/>
                    <a:pt x="44536" y="20979"/>
                    <a:pt x="44667" y="20979"/>
                  </a:cubicBezTo>
                  <a:cubicBezTo>
                    <a:pt x="44965" y="20979"/>
                    <a:pt x="45266" y="20877"/>
                    <a:pt x="45493" y="20646"/>
                  </a:cubicBezTo>
                  <a:cubicBezTo>
                    <a:pt x="45787" y="21237"/>
                    <a:pt x="46227" y="21757"/>
                    <a:pt x="46765" y="22143"/>
                  </a:cubicBezTo>
                  <a:cubicBezTo>
                    <a:pt x="47008" y="22317"/>
                    <a:pt x="47286" y="22469"/>
                    <a:pt x="47586" y="22476"/>
                  </a:cubicBezTo>
                  <a:cubicBezTo>
                    <a:pt x="47591" y="22476"/>
                    <a:pt x="47597" y="22476"/>
                    <a:pt x="47602" y="22476"/>
                  </a:cubicBezTo>
                  <a:cubicBezTo>
                    <a:pt x="47897" y="22476"/>
                    <a:pt x="48210" y="22297"/>
                    <a:pt x="48300" y="22044"/>
                  </a:cubicBezTo>
                  <a:cubicBezTo>
                    <a:pt x="48664" y="22957"/>
                    <a:pt x="49185" y="23820"/>
                    <a:pt x="49909" y="24485"/>
                  </a:cubicBezTo>
                  <a:cubicBezTo>
                    <a:pt x="50633" y="25151"/>
                    <a:pt x="51571" y="25608"/>
                    <a:pt x="52554" y="25657"/>
                  </a:cubicBezTo>
                  <a:cubicBezTo>
                    <a:pt x="52607" y="25660"/>
                    <a:pt x="52660" y="25661"/>
                    <a:pt x="52713" y="25661"/>
                  </a:cubicBezTo>
                  <a:cubicBezTo>
                    <a:pt x="53270" y="25661"/>
                    <a:pt x="53840" y="25512"/>
                    <a:pt x="54249" y="25139"/>
                  </a:cubicBezTo>
                  <a:cubicBezTo>
                    <a:pt x="54696" y="24730"/>
                    <a:pt x="54884" y="24014"/>
                    <a:pt x="54604" y="23525"/>
                  </a:cubicBezTo>
                  <a:cubicBezTo>
                    <a:pt x="55065" y="23516"/>
                    <a:pt x="55533" y="23396"/>
                    <a:pt x="55910" y="23133"/>
                  </a:cubicBezTo>
                  <a:cubicBezTo>
                    <a:pt x="56290" y="22869"/>
                    <a:pt x="56571" y="22453"/>
                    <a:pt x="56623" y="21995"/>
                  </a:cubicBezTo>
                  <a:cubicBezTo>
                    <a:pt x="56687" y="21422"/>
                    <a:pt x="56394" y="20864"/>
                    <a:pt x="56052" y="20394"/>
                  </a:cubicBezTo>
                  <a:cubicBezTo>
                    <a:pt x="55185" y="19203"/>
                    <a:pt x="53935" y="18293"/>
                    <a:pt x="52470" y="17805"/>
                  </a:cubicBezTo>
                  <a:cubicBezTo>
                    <a:pt x="52742" y="17660"/>
                    <a:pt x="52857" y="17315"/>
                    <a:pt x="52807" y="17012"/>
                  </a:cubicBezTo>
                  <a:cubicBezTo>
                    <a:pt x="52758" y="16710"/>
                    <a:pt x="52575" y="16446"/>
                    <a:pt x="52373" y="16214"/>
                  </a:cubicBezTo>
                  <a:cubicBezTo>
                    <a:pt x="51775" y="15527"/>
                    <a:pt x="50962" y="15029"/>
                    <a:pt x="50064" y="14832"/>
                  </a:cubicBezTo>
                  <a:cubicBezTo>
                    <a:pt x="50286" y="14639"/>
                    <a:pt x="50363" y="14315"/>
                    <a:pt x="50317" y="14024"/>
                  </a:cubicBezTo>
                  <a:cubicBezTo>
                    <a:pt x="50273" y="13733"/>
                    <a:pt x="50119" y="13470"/>
                    <a:pt x="49947" y="13230"/>
                  </a:cubicBezTo>
                  <a:cubicBezTo>
                    <a:pt x="49255" y="12266"/>
                    <a:pt x="48204" y="11599"/>
                    <a:pt x="47082" y="11205"/>
                  </a:cubicBezTo>
                  <a:cubicBezTo>
                    <a:pt x="45961" y="10810"/>
                    <a:pt x="44767" y="10668"/>
                    <a:pt x="43484" y="10584"/>
                  </a:cubicBezTo>
                  <a:cubicBezTo>
                    <a:pt x="43787" y="10435"/>
                    <a:pt x="43902" y="10031"/>
                    <a:pt x="43790" y="9715"/>
                  </a:cubicBezTo>
                  <a:cubicBezTo>
                    <a:pt x="43678" y="9398"/>
                    <a:pt x="43385" y="9172"/>
                    <a:pt x="43068" y="9061"/>
                  </a:cubicBezTo>
                  <a:cubicBezTo>
                    <a:pt x="42771" y="8957"/>
                    <a:pt x="42453" y="8941"/>
                    <a:pt x="42124" y="8941"/>
                  </a:cubicBezTo>
                  <a:cubicBezTo>
                    <a:pt x="42100" y="8941"/>
                    <a:pt x="42077" y="8941"/>
                    <a:pt x="42053" y="8942"/>
                  </a:cubicBezTo>
                  <a:cubicBezTo>
                    <a:pt x="42273" y="8496"/>
                    <a:pt x="42169" y="7942"/>
                    <a:pt x="41902" y="7522"/>
                  </a:cubicBezTo>
                  <a:cubicBezTo>
                    <a:pt x="41633" y="7105"/>
                    <a:pt x="41220" y="6798"/>
                    <a:pt x="40799" y="6533"/>
                  </a:cubicBezTo>
                  <a:cubicBezTo>
                    <a:pt x="39127" y="5478"/>
                    <a:pt x="37151" y="4911"/>
                    <a:pt x="35172" y="4911"/>
                  </a:cubicBezTo>
                  <a:cubicBezTo>
                    <a:pt x="35029" y="4911"/>
                    <a:pt x="34886" y="4914"/>
                    <a:pt x="34743" y="4920"/>
                  </a:cubicBezTo>
                  <a:cubicBezTo>
                    <a:pt x="34852" y="4371"/>
                    <a:pt x="34718" y="3827"/>
                    <a:pt x="34428" y="3421"/>
                  </a:cubicBezTo>
                  <a:cubicBezTo>
                    <a:pt x="34138" y="3015"/>
                    <a:pt x="33711" y="2728"/>
                    <a:pt x="33270" y="2493"/>
                  </a:cubicBezTo>
                  <a:cubicBezTo>
                    <a:pt x="32145" y="1890"/>
                    <a:pt x="30868" y="1576"/>
                    <a:pt x="29590" y="1576"/>
                  </a:cubicBezTo>
                  <a:cubicBezTo>
                    <a:pt x="29398" y="1576"/>
                    <a:pt x="29206" y="1583"/>
                    <a:pt x="29015" y="1597"/>
                  </a:cubicBezTo>
                  <a:cubicBezTo>
                    <a:pt x="29269" y="1227"/>
                    <a:pt x="29361" y="853"/>
                    <a:pt x="29427" y="474"/>
                  </a:cubicBezTo>
                  <a:cubicBezTo>
                    <a:pt x="29445" y="374"/>
                    <a:pt x="29461" y="267"/>
                    <a:pt x="29430" y="169"/>
                  </a:cubicBezTo>
                  <a:cubicBezTo>
                    <a:pt x="29401" y="79"/>
                    <a:pt x="29318" y="0"/>
                    <a:pt x="2922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52;p57"/>
            <p:cNvSpPr/>
            <p:nvPr/>
          </p:nvSpPr>
          <p:spPr>
            <a:xfrm>
              <a:off x="1842063" y="1434885"/>
              <a:ext cx="2453775" cy="1114124"/>
            </a:xfrm>
            <a:custGeom>
              <a:avLst/>
              <a:gdLst/>
              <a:ahLst/>
              <a:cxnLst/>
              <a:rect l="l" t="t" r="r" b="b"/>
              <a:pathLst>
                <a:path w="58840" h="26716" extrusionOk="0">
                  <a:moveTo>
                    <a:pt x="30331" y="0"/>
                  </a:moveTo>
                  <a:cubicBezTo>
                    <a:pt x="30323" y="0"/>
                    <a:pt x="30315" y="1"/>
                    <a:pt x="30307" y="2"/>
                  </a:cubicBezTo>
                  <a:cubicBezTo>
                    <a:pt x="30226" y="13"/>
                    <a:pt x="30164" y="79"/>
                    <a:pt x="30115" y="144"/>
                  </a:cubicBezTo>
                  <a:cubicBezTo>
                    <a:pt x="29784" y="573"/>
                    <a:pt x="29632" y="1134"/>
                    <a:pt x="29697" y="1670"/>
                  </a:cubicBezTo>
                  <a:cubicBezTo>
                    <a:pt x="29687" y="1670"/>
                    <a:pt x="29677" y="1669"/>
                    <a:pt x="29666" y="1669"/>
                  </a:cubicBezTo>
                  <a:cubicBezTo>
                    <a:pt x="29531" y="1340"/>
                    <a:pt x="29336" y="1035"/>
                    <a:pt x="29095" y="772"/>
                  </a:cubicBezTo>
                  <a:cubicBezTo>
                    <a:pt x="29055" y="729"/>
                    <a:pt x="28997" y="685"/>
                    <a:pt x="28944" y="685"/>
                  </a:cubicBezTo>
                  <a:cubicBezTo>
                    <a:pt x="28925" y="685"/>
                    <a:pt x="28907" y="691"/>
                    <a:pt x="28890" y="704"/>
                  </a:cubicBezTo>
                  <a:cubicBezTo>
                    <a:pt x="28843" y="742"/>
                    <a:pt x="28853" y="815"/>
                    <a:pt x="28869" y="873"/>
                  </a:cubicBezTo>
                  <a:cubicBezTo>
                    <a:pt x="28939" y="1141"/>
                    <a:pt x="29039" y="1401"/>
                    <a:pt x="29163" y="1648"/>
                  </a:cubicBezTo>
                  <a:cubicBezTo>
                    <a:pt x="28906" y="1640"/>
                    <a:pt x="28647" y="1634"/>
                    <a:pt x="28387" y="1634"/>
                  </a:cubicBezTo>
                  <a:cubicBezTo>
                    <a:pt x="26701" y="1634"/>
                    <a:pt x="24988" y="1854"/>
                    <a:pt x="23581" y="2782"/>
                  </a:cubicBezTo>
                  <a:cubicBezTo>
                    <a:pt x="23209" y="3027"/>
                    <a:pt x="22858" y="3330"/>
                    <a:pt x="22667" y="3732"/>
                  </a:cubicBezTo>
                  <a:cubicBezTo>
                    <a:pt x="22475" y="4134"/>
                    <a:pt x="22477" y="4652"/>
                    <a:pt x="22693" y="5071"/>
                  </a:cubicBezTo>
                  <a:cubicBezTo>
                    <a:pt x="22282" y="5004"/>
                    <a:pt x="21865" y="4971"/>
                    <a:pt x="21449" y="4971"/>
                  </a:cubicBezTo>
                  <a:cubicBezTo>
                    <a:pt x="19878" y="4971"/>
                    <a:pt x="18305" y="5441"/>
                    <a:pt x="17003" y="6321"/>
                  </a:cubicBezTo>
                  <a:cubicBezTo>
                    <a:pt x="16501" y="6660"/>
                    <a:pt x="16033" y="7065"/>
                    <a:pt x="15715" y="7580"/>
                  </a:cubicBezTo>
                  <a:cubicBezTo>
                    <a:pt x="15397" y="8094"/>
                    <a:pt x="15244" y="8731"/>
                    <a:pt x="15293" y="9458"/>
                  </a:cubicBezTo>
                  <a:cubicBezTo>
                    <a:pt x="15119" y="9354"/>
                    <a:pt x="14918" y="9303"/>
                    <a:pt x="14716" y="9303"/>
                  </a:cubicBezTo>
                  <a:cubicBezTo>
                    <a:pt x="14440" y="9303"/>
                    <a:pt x="14163" y="9398"/>
                    <a:pt x="13956" y="9582"/>
                  </a:cubicBezTo>
                  <a:cubicBezTo>
                    <a:pt x="13598" y="9898"/>
                    <a:pt x="13476" y="10454"/>
                    <a:pt x="13662" y="10855"/>
                  </a:cubicBezTo>
                  <a:cubicBezTo>
                    <a:pt x="12183" y="11105"/>
                    <a:pt x="10673" y="11365"/>
                    <a:pt x="9352" y="12079"/>
                  </a:cubicBezTo>
                  <a:cubicBezTo>
                    <a:pt x="8032" y="12793"/>
                    <a:pt x="6913" y="14053"/>
                    <a:pt x="6726" y="15632"/>
                  </a:cubicBezTo>
                  <a:cubicBezTo>
                    <a:pt x="6646" y="15623"/>
                    <a:pt x="6566" y="15618"/>
                    <a:pt x="6486" y="15618"/>
                  </a:cubicBezTo>
                  <a:cubicBezTo>
                    <a:pt x="5900" y="15618"/>
                    <a:pt x="5314" y="15866"/>
                    <a:pt x="4912" y="16294"/>
                  </a:cubicBezTo>
                  <a:cubicBezTo>
                    <a:pt x="4455" y="16781"/>
                    <a:pt x="4245" y="17489"/>
                    <a:pt x="4321" y="18037"/>
                  </a:cubicBezTo>
                  <a:cubicBezTo>
                    <a:pt x="3232" y="18432"/>
                    <a:pt x="2154" y="18940"/>
                    <a:pt x="1337" y="19763"/>
                  </a:cubicBezTo>
                  <a:cubicBezTo>
                    <a:pt x="520" y="20585"/>
                    <a:pt x="0" y="21771"/>
                    <a:pt x="211" y="22910"/>
                  </a:cubicBezTo>
                  <a:cubicBezTo>
                    <a:pt x="413" y="24010"/>
                    <a:pt x="1424" y="24970"/>
                    <a:pt x="2463" y="24970"/>
                  </a:cubicBezTo>
                  <a:cubicBezTo>
                    <a:pt x="2501" y="24970"/>
                    <a:pt x="2538" y="24968"/>
                    <a:pt x="2576" y="24966"/>
                  </a:cubicBezTo>
                  <a:cubicBezTo>
                    <a:pt x="2843" y="25855"/>
                    <a:pt x="3800" y="26421"/>
                    <a:pt x="4731" y="26421"/>
                  </a:cubicBezTo>
                  <a:cubicBezTo>
                    <a:pt x="4754" y="26421"/>
                    <a:pt x="4777" y="26421"/>
                    <a:pt x="4801" y="26420"/>
                  </a:cubicBezTo>
                  <a:cubicBezTo>
                    <a:pt x="5752" y="26392"/>
                    <a:pt x="6634" y="25862"/>
                    <a:pt x="7288" y="25169"/>
                  </a:cubicBezTo>
                  <a:cubicBezTo>
                    <a:pt x="7942" y="24476"/>
                    <a:pt x="8401" y="23627"/>
                    <a:pt x="8882" y="22769"/>
                  </a:cubicBezTo>
                  <a:lnTo>
                    <a:pt x="8882" y="22769"/>
                  </a:lnTo>
                  <a:cubicBezTo>
                    <a:pt x="8761" y="23019"/>
                    <a:pt x="8862" y="23342"/>
                    <a:pt x="9079" y="23519"/>
                  </a:cubicBezTo>
                  <a:cubicBezTo>
                    <a:pt x="9231" y="23642"/>
                    <a:pt x="9428" y="23698"/>
                    <a:pt x="9626" y="23698"/>
                  </a:cubicBezTo>
                  <a:cubicBezTo>
                    <a:pt x="9709" y="23698"/>
                    <a:pt x="9791" y="23688"/>
                    <a:pt x="9872" y="23670"/>
                  </a:cubicBezTo>
                  <a:cubicBezTo>
                    <a:pt x="10142" y="23607"/>
                    <a:pt x="10385" y="23452"/>
                    <a:pt x="10597" y="23273"/>
                  </a:cubicBezTo>
                  <a:cubicBezTo>
                    <a:pt x="11094" y="22853"/>
                    <a:pt x="11461" y="22282"/>
                    <a:pt x="11714" y="21553"/>
                  </a:cubicBezTo>
                  <a:cubicBezTo>
                    <a:pt x="11757" y="21882"/>
                    <a:pt x="12045" y="22143"/>
                    <a:pt x="12368" y="22216"/>
                  </a:cubicBezTo>
                  <a:cubicBezTo>
                    <a:pt x="12443" y="22233"/>
                    <a:pt x="12520" y="22241"/>
                    <a:pt x="12596" y="22241"/>
                  </a:cubicBezTo>
                  <a:cubicBezTo>
                    <a:pt x="12848" y="22241"/>
                    <a:pt x="13100" y="22155"/>
                    <a:pt x="13316" y="22023"/>
                  </a:cubicBezTo>
                  <a:cubicBezTo>
                    <a:pt x="13600" y="21851"/>
                    <a:pt x="13829" y="21606"/>
                    <a:pt x="14039" y="21351"/>
                  </a:cubicBezTo>
                  <a:cubicBezTo>
                    <a:pt x="14863" y="20366"/>
                    <a:pt x="15491" y="19204"/>
                    <a:pt x="15847" y="17979"/>
                  </a:cubicBezTo>
                  <a:lnTo>
                    <a:pt x="15847" y="17979"/>
                  </a:lnTo>
                  <a:cubicBezTo>
                    <a:pt x="15789" y="18225"/>
                    <a:pt x="15967" y="18490"/>
                    <a:pt x="16205" y="18579"/>
                  </a:cubicBezTo>
                  <a:cubicBezTo>
                    <a:pt x="16283" y="18607"/>
                    <a:pt x="16364" y="18620"/>
                    <a:pt x="16446" y="18620"/>
                  </a:cubicBezTo>
                  <a:cubicBezTo>
                    <a:pt x="16616" y="18620"/>
                    <a:pt x="16789" y="18564"/>
                    <a:pt x="16936" y="18475"/>
                  </a:cubicBezTo>
                  <a:cubicBezTo>
                    <a:pt x="17154" y="18341"/>
                    <a:pt x="17325" y="18145"/>
                    <a:pt x="17482" y="17944"/>
                  </a:cubicBezTo>
                  <a:cubicBezTo>
                    <a:pt x="17861" y="17463"/>
                    <a:pt x="18197" y="16921"/>
                    <a:pt x="18373" y="16281"/>
                  </a:cubicBezTo>
                  <a:cubicBezTo>
                    <a:pt x="18415" y="16578"/>
                    <a:pt x="18728" y="16769"/>
                    <a:pt x="19029" y="16769"/>
                  </a:cubicBezTo>
                  <a:cubicBezTo>
                    <a:pt x="19066" y="16769"/>
                    <a:pt x="19104" y="16766"/>
                    <a:pt x="19141" y="16759"/>
                  </a:cubicBezTo>
                  <a:cubicBezTo>
                    <a:pt x="19473" y="16703"/>
                    <a:pt x="19743" y="16459"/>
                    <a:pt x="19947" y="16193"/>
                  </a:cubicBezTo>
                  <a:cubicBezTo>
                    <a:pt x="20249" y="15798"/>
                    <a:pt x="20453" y="15328"/>
                    <a:pt x="20603" y="14829"/>
                  </a:cubicBezTo>
                  <a:cubicBezTo>
                    <a:pt x="20743" y="15290"/>
                    <a:pt x="21246" y="15563"/>
                    <a:pt x="21730" y="15563"/>
                  </a:cubicBezTo>
                  <a:cubicBezTo>
                    <a:pt x="21770" y="15563"/>
                    <a:pt x="21809" y="15561"/>
                    <a:pt x="21849" y="15557"/>
                  </a:cubicBezTo>
                  <a:cubicBezTo>
                    <a:pt x="22367" y="15507"/>
                    <a:pt x="22827" y="15202"/>
                    <a:pt x="23212" y="14851"/>
                  </a:cubicBezTo>
                  <a:cubicBezTo>
                    <a:pt x="23962" y="14168"/>
                    <a:pt x="24516" y="13277"/>
                    <a:pt x="24856" y="12364"/>
                  </a:cubicBezTo>
                  <a:cubicBezTo>
                    <a:pt x="25033" y="12593"/>
                    <a:pt x="25330" y="12702"/>
                    <a:pt x="25623" y="12702"/>
                  </a:cubicBezTo>
                  <a:cubicBezTo>
                    <a:pt x="25672" y="12702"/>
                    <a:pt x="25722" y="12699"/>
                    <a:pt x="25770" y="12693"/>
                  </a:cubicBezTo>
                  <a:cubicBezTo>
                    <a:pt x="26106" y="12651"/>
                    <a:pt x="26413" y="12483"/>
                    <a:pt x="26693" y="12290"/>
                  </a:cubicBezTo>
                  <a:cubicBezTo>
                    <a:pt x="27568" y="11682"/>
                    <a:pt x="28240" y="10790"/>
                    <a:pt x="28583" y="9782"/>
                  </a:cubicBezTo>
                  <a:cubicBezTo>
                    <a:pt x="28709" y="9858"/>
                    <a:pt x="28857" y="9897"/>
                    <a:pt x="29005" y="9897"/>
                  </a:cubicBezTo>
                  <a:cubicBezTo>
                    <a:pt x="29126" y="9897"/>
                    <a:pt x="29247" y="9871"/>
                    <a:pt x="29356" y="9818"/>
                  </a:cubicBezTo>
                  <a:cubicBezTo>
                    <a:pt x="29598" y="9701"/>
                    <a:pt x="29774" y="9456"/>
                    <a:pt x="29846" y="9186"/>
                  </a:cubicBezTo>
                  <a:cubicBezTo>
                    <a:pt x="30242" y="10404"/>
                    <a:pt x="31045" y="11485"/>
                    <a:pt x="32096" y="12218"/>
                  </a:cubicBezTo>
                  <a:cubicBezTo>
                    <a:pt x="32380" y="12416"/>
                    <a:pt x="32693" y="12593"/>
                    <a:pt x="33035" y="12642"/>
                  </a:cubicBezTo>
                  <a:cubicBezTo>
                    <a:pt x="33090" y="12650"/>
                    <a:pt x="33147" y="12654"/>
                    <a:pt x="33203" y="12654"/>
                  </a:cubicBezTo>
                  <a:cubicBezTo>
                    <a:pt x="33497" y="12654"/>
                    <a:pt x="33798" y="12541"/>
                    <a:pt x="33999" y="12275"/>
                  </a:cubicBezTo>
                  <a:cubicBezTo>
                    <a:pt x="34358" y="13228"/>
                    <a:pt x="34981" y="14080"/>
                    <a:pt x="35779" y="14712"/>
                  </a:cubicBezTo>
                  <a:cubicBezTo>
                    <a:pt x="36148" y="15004"/>
                    <a:pt x="36570" y="15255"/>
                    <a:pt x="37036" y="15311"/>
                  </a:cubicBezTo>
                  <a:cubicBezTo>
                    <a:pt x="37092" y="15318"/>
                    <a:pt x="37149" y="15321"/>
                    <a:pt x="37206" y="15321"/>
                  </a:cubicBezTo>
                  <a:cubicBezTo>
                    <a:pt x="37624" y="15321"/>
                    <a:pt x="38054" y="15145"/>
                    <a:pt x="38295" y="14808"/>
                  </a:cubicBezTo>
                  <a:cubicBezTo>
                    <a:pt x="38599" y="15467"/>
                    <a:pt x="38940" y="16168"/>
                    <a:pt x="39571" y="16526"/>
                  </a:cubicBezTo>
                  <a:cubicBezTo>
                    <a:pt x="39745" y="16625"/>
                    <a:pt x="39941" y="16694"/>
                    <a:pt x="40141" y="16694"/>
                  </a:cubicBezTo>
                  <a:cubicBezTo>
                    <a:pt x="40155" y="16694"/>
                    <a:pt x="40169" y="16693"/>
                    <a:pt x="40182" y="16693"/>
                  </a:cubicBezTo>
                  <a:cubicBezTo>
                    <a:pt x="40396" y="16682"/>
                    <a:pt x="40613" y="16579"/>
                    <a:pt x="40744" y="16439"/>
                  </a:cubicBezTo>
                  <a:cubicBezTo>
                    <a:pt x="40854" y="16824"/>
                    <a:pt x="40968" y="17214"/>
                    <a:pt x="41171" y="17559"/>
                  </a:cubicBezTo>
                  <a:cubicBezTo>
                    <a:pt x="41374" y="17904"/>
                    <a:pt x="41683" y="18205"/>
                    <a:pt x="42067" y="18315"/>
                  </a:cubicBezTo>
                  <a:cubicBezTo>
                    <a:pt x="42160" y="18342"/>
                    <a:pt x="42258" y="18356"/>
                    <a:pt x="42356" y="18356"/>
                  </a:cubicBezTo>
                  <a:cubicBezTo>
                    <a:pt x="42664" y="18356"/>
                    <a:pt x="42975" y="18223"/>
                    <a:pt x="43160" y="17956"/>
                  </a:cubicBezTo>
                  <a:cubicBezTo>
                    <a:pt x="43550" y="19080"/>
                    <a:pt x="44078" y="20180"/>
                    <a:pt x="44895" y="21045"/>
                  </a:cubicBezTo>
                  <a:cubicBezTo>
                    <a:pt x="45194" y="21363"/>
                    <a:pt x="45545" y="21653"/>
                    <a:pt x="45963" y="21782"/>
                  </a:cubicBezTo>
                  <a:cubicBezTo>
                    <a:pt x="46091" y="21820"/>
                    <a:pt x="46226" y="21841"/>
                    <a:pt x="46363" y="21841"/>
                  </a:cubicBezTo>
                  <a:cubicBezTo>
                    <a:pt x="46672" y="21841"/>
                    <a:pt x="46985" y="21735"/>
                    <a:pt x="47223" y="21495"/>
                  </a:cubicBezTo>
                  <a:cubicBezTo>
                    <a:pt x="47527" y="22111"/>
                    <a:pt x="47984" y="22650"/>
                    <a:pt x="48542" y="23053"/>
                  </a:cubicBezTo>
                  <a:cubicBezTo>
                    <a:pt x="48794" y="23235"/>
                    <a:pt x="49083" y="23393"/>
                    <a:pt x="49395" y="23400"/>
                  </a:cubicBezTo>
                  <a:cubicBezTo>
                    <a:pt x="49401" y="23400"/>
                    <a:pt x="49407" y="23400"/>
                    <a:pt x="49413" y="23400"/>
                  </a:cubicBezTo>
                  <a:cubicBezTo>
                    <a:pt x="49718" y="23400"/>
                    <a:pt x="50041" y="23212"/>
                    <a:pt x="50136" y="22951"/>
                  </a:cubicBezTo>
                  <a:cubicBezTo>
                    <a:pt x="50512" y="23900"/>
                    <a:pt x="51054" y="24799"/>
                    <a:pt x="51805" y="25492"/>
                  </a:cubicBezTo>
                  <a:cubicBezTo>
                    <a:pt x="52557" y="26185"/>
                    <a:pt x="53532" y="26660"/>
                    <a:pt x="54551" y="26711"/>
                  </a:cubicBezTo>
                  <a:cubicBezTo>
                    <a:pt x="54605" y="26714"/>
                    <a:pt x="54660" y="26715"/>
                    <a:pt x="54715" y="26715"/>
                  </a:cubicBezTo>
                  <a:cubicBezTo>
                    <a:pt x="55294" y="26715"/>
                    <a:pt x="55886" y="26561"/>
                    <a:pt x="56309" y="26171"/>
                  </a:cubicBezTo>
                  <a:cubicBezTo>
                    <a:pt x="56773" y="25746"/>
                    <a:pt x="56970" y="24999"/>
                    <a:pt x="56678" y="24492"/>
                  </a:cubicBezTo>
                  <a:cubicBezTo>
                    <a:pt x="57158" y="24482"/>
                    <a:pt x="57642" y="24357"/>
                    <a:pt x="58034" y="24082"/>
                  </a:cubicBezTo>
                  <a:cubicBezTo>
                    <a:pt x="58427" y="23808"/>
                    <a:pt x="58718" y="23376"/>
                    <a:pt x="58773" y="22900"/>
                  </a:cubicBezTo>
                  <a:cubicBezTo>
                    <a:pt x="58839" y="22292"/>
                    <a:pt x="58534" y="21712"/>
                    <a:pt x="58179" y="21224"/>
                  </a:cubicBezTo>
                  <a:cubicBezTo>
                    <a:pt x="57278" y="19982"/>
                    <a:pt x="55980" y="19037"/>
                    <a:pt x="54460" y="18529"/>
                  </a:cubicBezTo>
                  <a:cubicBezTo>
                    <a:pt x="54741" y="18380"/>
                    <a:pt x="54861" y="18018"/>
                    <a:pt x="54810" y="17703"/>
                  </a:cubicBezTo>
                  <a:cubicBezTo>
                    <a:pt x="54758" y="17388"/>
                    <a:pt x="54569" y="17114"/>
                    <a:pt x="54361" y="16872"/>
                  </a:cubicBezTo>
                  <a:cubicBezTo>
                    <a:pt x="53741" y="16157"/>
                    <a:pt x="52897" y="15639"/>
                    <a:pt x="51964" y="15434"/>
                  </a:cubicBezTo>
                  <a:cubicBezTo>
                    <a:pt x="52195" y="15234"/>
                    <a:pt x="52274" y="14897"/>
                    <a:pt x="52226" y="14594"/>
                  </a:cubicBezTo>
                  <a:cubicBezTo>
                    <a:pt x="52179" y="14291"/>
                    <a:pt x="52022" y="14017"/>
                    <a:pt x="51844" y="13767"/>
                  </a:cubicBezTo>
                  <a:cubicBezTo>
                    <a:pt x="51125" y="12764"/>
                    <a:pt x="50033" y="12071"/>
                    <a:pt x="48869" y="11659"/>
                  </a:cubicBezTo>
                  <a:cubicBezTo>
                    <a:pt x="47704" y="11248"/>
                    <a:pt x="46464" y="11100"/>
                    <a:pt x="45134" y="11013"/>
                  </a:cubicBezTo>
                  <a:cubicBezTo>
                    <a:pt x="45446" y="10858"/>
                    <a:pt x="45567" y="10438"/>
                    <a:pt x="45451" y="10109"/>
                  </a:cubicBezTo>
                  <a:cubicBezTo>
                    <a:pt x="45336" y="9780"/>
                    <a:pt x="45031" y="9544"/>
                    <a:pt x="44701" y="9429"/>
                  </a:cubicBezTo>
                  <a:cubicBezTo>
                    <a:pt x="44393" y="9321"/>
                    <a:pt x="44063" y="9304"/>
                    <a:pt x="43721" y="9304"/>
                  </a:cubicBezTo>
                  <a:cubicBezTo>
                    <a:pt x="43697" y="9304"/>
                    <a:pt x="43672" y="9304"/>
                    <a:pt x="43648" y="9304"/>
                  </a:cubicBezTo>
                  <a:cubicBezTo>
                    <a:pt x="43875" y="8841"/>
                    <a:pt x="43770" y="8264"/>
                    <a:pt x="43490" y="7828"/>
                  </a:cubicBezTo>
                  <a:cubicBezTo>
                    <a:pt x="43211" y="7394"/>
                    <a:pt x="42784" y="7075"/>
                    <a:pt x="42347" y="6799"/>
                  </a:cubicBezTo>
                  <a:cubicBezTo>
                    <a:pt x="40609" y="5700"/>
                    <a:pt x="38556" y="5110"/>
                    <a:pt x="36502" y="5110"/>
                  </a:cubicBezTo>
                  <a:cubicBezTo>
                    <a:pt x="36354" y="5110"/>
                    <a:pt x="36206" y="5113"/>
                    <a:pt x="36058" y="5119"/>
                  </a:cubicBezTo>
                  <a:cubicBezTo>
                    <a:pt x="36171" y="4549"/>
                    <a:pt x="36033" y="3982"/>
                    <a:pt x="35732" y="3560"/>
                  </a:cubicBezTo>
                  <a:cubicBezTo>
                    <a:pt x="35431" y="3138"/>
                    <a:pt x="34987" y="2839"/>
                    <a:pt x="34530" y="2594"/>
                  </a:cubicBezTo>
                  <a:cubicBezTo>
                    <a:pt x="33362" y="1967"/>
                    <a:pt x="32037" y="1639"/>
                    <a:pt x="30713" y="1639"/>
                  </a:cubicBezTo>
                  <a:cubicBezTo>
                    <a:pt x="30513" y="1639"/>
                    <a:pt x="30313" y="1647"/>
                    <a:pt x="30114" y="1662"/>
                  </a:cubicBezTo>
                  <a:cubicBezTo>
                    <a:pt x="30378" y="1276"/>
                    <a:pt x="30472" y="887"/>
                    <a:pt x="30541" y="493"/>
                  </a:cubicBezTo>
                  <a:cubicBezTo>
                    <a:pt x="30559" y="388"/>
                    <a:pt x="30576" y="278"/>
                    <a:pt x="30544" y="177"/>
                  </a:cubicBezTo>
                  <a:cubicBezTo>
                    <a:pt x="30514" y="83"/>
                    <a:pt x="30427" y="0"/>
                    <a:pt x="3033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53;p57"/>
            <p:cNvSpPr/>
            <p:nvPr/>
          </p:nvSpPr>
          <p:spPr>
            <a:xfrm>
              <a:off x="3247521" y="1735852"/>
              <a:ext cx="120312" cy="107884"/>
            </a:xfrm>
            <a:custGeom>
              <a:avLst/>
              <a:gdLst/>
              <a:ahLst/>
              <a:cxnLst/>
              <a:rect l="l" t="t" r="r" b="b"/>
              <a:pathLst>
                <a:path w="2885" h="2587" extrusionOk="0">
                  <a:moveTo>
                    <a:pt x="1139" y="1112"/>
                  </a:moveTo>
                  <a:cubicBezTo>
                    <a:pt x="1176" y="1112"/>
                    <a:pt x="1213" y="1126"/>
                    <a:pt x="1243" y="1153"/>
                  </a:cubicBezTo>
                  <a:cubicBezTo>
                    <a:pt x="1298" y="1202"/>
                    <a:pt x="1331" y="1277"/>
                    <a:pt x="1353" y="1354"/>
                  </a:cubicBezTo>
                  <a:cubicBezTo>
                    <a:pt x="1374" y="1432"/>
                    <a:pt x="1390" y="1515"/>
                    <a:pt x="1398" y="1596"/>
                  </a:cubicBezTo>
                  <a:cubicBezTo>
                    <a:pt x="1410" y="1713"/>
                    <a:pt x="1407" y="1832"/>
                    <a:pt x="1383" y="1946"/>
                  </a:cubicBezTo>
                  <a:lnTo>
                    <a:pt x="1383" y="1946"/>
                  </a:lnTo>
                  <a:cubicBezTo>
                    <a:pt x="1285" y="1897"/>
                    <a:pt x="1196" y="1831"/>
                    <a:pt x="1122" y="1751"/>
                  </a:cubicBezTo>
                  <a:cubicBezTo>
                    <a:pt x="1067" y="1691"/>
                    <a:pt x="1023" y="1622"/>
                    <a:pt x="987" y="1551"/>
                  </a:cubicBezTo>
                  <a:cubicBezTo>
                    <a:pt x="954" y="1478"/>
                    <a:pt x="933" y="1398"/>
                    <a:pt x="940" y="1323"/>
                  </a:cubicBezTo>
                  <a:cubicBezTo>
                    <a:pt x="947" y="1246"/>
                    <a:pt x="987" y="1178"/>
                    <a:pt x="1050" y="1139"/>
                  </a:cubicBezTo>
                  <a:cubicBezTo>
                    <a:pt x="1077" y="1121"/>
                    <a:pt x="1108" y="1112"/>
                    <a:pt x="1139" y="1112"/>
                  </a:cubicBezTo>
                  <a:close/>
                  <a:moveTo>
                    <a:pt x="2432" y="1"/>
                  </a:moveTo>
                  <a:cubicBezTo>
                    <a:pt x="2427" y="1"/>
                    <a:pt x="2423" y="3"/>
                    <a:pt x="2420" y="6"/>
                  </a:cubicBezTo>
                  <a:cubicBezTo>
                    <a:pt x="2414" y="12"/>
                    <a:pt x="2414" y="22"/>
                    <a:pt x="2420" y="30"/>
                  </a:cubicBezTo>
                  <a:cubicBezTo>
                    <a:pt x="2654" y="265"/>
                    <a:pt x="2800" y="588"/>
                    <a:pt x="2814" y="917"/>
                  </a:cubicBezTo>
                  <a:cubicBezTo>
                    <a:pt x="2831" y="1249"/>
                    <a:pt x="2687" y="1578"/>
                    <a:pt x="2442" y="1797"/>
                  </a:cubicBezTo>
                  <a:cubicBezTo>
                    <a:pt x="2320" y="1906"/>
                    <a:pt x="2173" y="1986"/>
                    <a:pt x="2014" y="2025"/>
                  </a:cubicBezTo>
                  <a:cubicBezTo>
                    <a:pt x="1947" y="2040"/>
                    <a:pt x="1879" y="2048"/>
                    <a:pt x="1810" y="2048"/>
                  </a:cubicBezTo>
                  <a:cubicBezTo>
                    <a:pt x="1716" y="2048"/>
                    <a:pt x="1622" y="2033"/>
                    <a:pt x="1532" y="2005"/>
                  </a:cubicBezTo>
                  <a:cubicBezTo>
                    <a:pt x="1503" y="1996"/>
                    <a:pt x="1474" y="1986"/>
                    <a:pt x="1446" y="1974"/>
                  </a:cubicBezTo>
                  <a:lnTo>
                    <a:pt x="1446" y="1974"/>
                  </a:lnTo>
                  <a:cubicBezTo>
                    <a:pt x="1475" y="1848"/>
                    <a:pt x="1479" y="1716"/>
                    <a:pt x="1468" y="1588"/>
                  </a:cubicBezTo>
                  <a:cubicBezTo>
                    <a:pt x="1460" y="1502"/>
                    <a:pt x="1445" y="1419"/>
                    <a:pt x="1423" y="1334"/>
                  </a:cubicBezTo>
                  <a:cubicBezTo>
                    <a:pt x="1399" y="1250"/>
                    <a:pt x="1362" y="1163"/>
                    <a:pt x="1290" y="1100"/>
                  </a:cubicBezTo>
                  <a:cubicBezTo>
                    <a:pt x="1253" y="1068"/>
                    <a:pt x="1205" y="1048"/>
                    <a:pt x="1155" y="1043"/>
                  </a:cubicBezTo>
                  <a:cubicBezTo>
                    <a:pt x="1151" y="1043"/>
                    <a:pt x="1147" y="1043"/>
                    <a:pt x="1142" y="1043"/>
                  </a:cubicBezTo>
                  <a:cubicBezTo>
                    <a:pt x="1097" y="1043"/>
                    <a:pt x="1052" y="1058"/>
                    <a:pt x="1014" y="1080"/>
                  </a:cubicBezTo>
                  <a:cubicBezTo>
                    <a:pt x="934" y="1130"/>
                    <a:pt x="882" y="1223"/>
                    <a:pt x="876" y="1314"/>
                  </a:cubicBezTo>
                  <a:cubicBezTo>
                    <a:pt x="866" y="1408"/>
                    <a:pt x="893" y="1497"/>
                    <a:pt x="929" y="1577"/>
                  </a:cubicBezTo>
                  <a:cubicBezTo>
                    <a:pt x="968" y="1655"/>
                    <a:pt x="1014" y="1729"/>
                    <a:pt x="1075" y="1793"/>
                  </a:cubicBezTo>
                  <a:cubicBezTo>
                    <a:pt x="1159" y="1882"/>
                    <a:pt x="1259" y="1954"/>
                    <a:pt x="1368" y="2006"/>
                  </a:cubicBezTo>
                  <a:lnTo>
                    <a:pt x="1368" y="2006"/>
                  </a:lnTo>
                  <a:cubicBezTo>
                    <a:pt x="1361" y="2031"/>
                    <a:pt x="1354" y="2055"/>
                    <a:pt x="1345" y="2078"/>
                  </a:cubicBezTo>
                  <a:cubicBezTo>
                    <a:pt x="1288" y="2229"/>
                    <a:pt x="1181" y="2361"/>
                    <a:pt x="1044" y="2445"/>
                  </a:cubicBezTo>
                  <a:cubicBezTo>
                    <a:pt x="975" y="2486"/>
                    <a:pt x="899" y="2516"/>
                    <a:pt x="820" y="2526"/>
                  </a:cubicBezTo>
                  <a:cubicBezTo>
                    <a:pt x="798" y="2529"/>
                    <a:pt x="777" y="2530"/>
                    <a:pt x="755" y="2530"/>
                  </a:cubicBezTo>
                  <a:cubicBezTo>
                    <a:pt x="697" y="2530"/>
                    <a:pt x="639" y="2520"/>
                    <a:pt x="584" y="2501"/>
                  </a:cubicBezTo>
                  <a:cubicBezTo>
                    <a:pt x="433" y="2448"/>
                    <a:pt x="306" y="2332"/>
                    <a:pt x="219" y="2194"/>
                  </a:cubicBezTo>
                  <a:cubicBezTo>
                    <a:pt x="131" y="2056"/>
                    <a:pt x="85" y="1895"/>
                    <a:pt x="61" y="1730"/>
                  </a:cubicBezTo>
                  <a:cubicBezTo>
                    <a:pt x="38" y="1564"/>
                    <a:pt x="37" y="1397"/>
                    <a:pt x="37" y="1229"/>
                  </a:cubicBezTo>
                  <a:cubicBezTo>
                    <a:pt x="37" y="1220"/>
                    <a:pt x="30" y="1213"/>
                    <a:pt x="24" y="1210"/>
                  </a:cubicBezTo>
                  <a:cubicBezTo>
                    <a:pt x="14" y="1210"/>
                    <a:pt x="7" y="1217"/>
                    <a:pt x="7" y="1226"/>
                  </a:cubicBezTo>
                  <a:cubicBezTo>
                    <a:pt x="3" y="1395"/>
                    <a:pt x="1" y="1563"/>
                    <a:pt x="19" y="1733"/>
                  </a:cubicBezTo>
                  <a:cubicBezTo>
                    <a:pt x="40" y="1901"/>
                    <a:pt x="84" y="2073"/>
                    <a:pt x="176" y="2220"/>
                  </a:cubicBezTo>
                  <a:cubicBezTo>
                    <a:pt x="267" y="2366"/>
                    <a:pt x="400" y="2492"/>
                    <a:pt x="566" y="2552"/>
                  </a:cubicBezTo>
                  <a:cubicBezTo>
                    <a:pt x="629" y="2575"/>
                    <a:pt x="695" y="2586"/>
                    <a:pt x="762" y="2586"/>
                  </a:cubicBezTo>
                  <a:cubicBezTo>
                    <a:pt x="784" y="2586"/>
                    <a:pt x="807" y="2585"/>
                    <a:pt x="829" y="2582"/>
                  </a:cubicBezTo>
                  <a:cubicBezTo>
                    <a:pt x="918" y="2572"/>
                    <a:pt x="1002" y="2541"/>
                    <a:pt x="1077" y="2496"/>
                  </a:cubicBezTo>
                  <a:cubicBezTo>
                    <a:pt x="1228" y="2406"/>
                    <a:pt x="1346" y="2265"/>
                    <a:pt x="1407" y="2100"/>
                  </a:cubicBezTo>
                  <a:cubicBezTo>
                    <a:pt x="1416" y="2078"/>
                    <a:pt x="1423" y="2056"/>
                    <a:pt x="1430" y="2033"/>
                  </a:cubicBezTo>
                  <a:lnTo>
                    <a:pt x="1430" y="2033"/>
                  </a:lnTo>
                  <a:cubicBezTo>
                    <a:pt x="1457" y="2044"/>
                    <a:pt x="1485" y="2054"/>
                    <a:pt x="1514" y="2062"/>
                  </a:cubicBezTo>
                  <a:cubicBezTo>
                    <a:pt x="1607" y="2091"/>
                    <a:pt x="1705" y="2106"/>
                    <a:pt x="1804" y="2106"/>
                  </a:cubicBezTo>
                  <a:cubicBezTo>
                    <a:pt x="1879" y="2106"/>
                    <a:pt x="1955" y="2097"/>
                    <a:pt x="2028" y="2080"/>
                  </a:cubicBezTo>
                  <a:cubicBezTo>
                    <a:pt x="2197" y="2041"/>
                    <a:pt x="2352" y="1953"/>
                    <a:pt x="2480" y="1837"/>
                  </a:cubicBezTo>
                  <a:cubicBezTo>
                    <a:pt x="2736" y="1606"/>
                    <a:pt x="2885" y="1259"/>
                    <a:pt x="2862" y="915"/>
                  </a:cubicBezTo>
                  <a:cubicBezTo>
                    <a:pt x="2843" y="572"/>
                    <a:pt x="2687" y="244"/>
                    <a:pt x="2444" y="6"/>
                  </a:cubicBezTo>
                  <a:cubicBezTo>
                    <a:pt x="2440" y="3"/>
                    <a:pt x="2436" y="1"/>
                    <a:pt x="2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54;p57"/>
            <p:cNvSpPr/>
            <p:nvPr/>
          </p:nvSpPr>
          <p:spPr>
            <a:xfrm>
              <a:off x="3644946" y="2028479"/>
              <a:ext cx="101546" cy="88409"/>
            </a:xfrm>
            <a:custGeom>
              <a:avLst/>
              <a:gdLst/>
              <a:ahLst/>
              <a:cxnLst/>
              <a:rect l="l" t="t" r="r" b="b"/>
              <a:pathLst>
                <a:path w="2435" h="2120" extrusionOk="0">
                  <a:moveTo>
                    <a:pt x="1271" y="1458"/>
                  </a:moveTo>
                  <a:lnTo>
                    <a:pt x="1271" y="1458"/>
                  </a:lnTo>
                  <a:cubicBezTo>
                    <a:pt x="1297" y="1512"/>
                    <a:pt x="1306" y="1574"/>
                    <a:pt x="1301" y="1635"/>
                  </a:cubicBezTo>
                  <a:lnTo>
                    <a:pt x="1301" y="1635"/>
                  </a:lnTo>
                  <a:cubicBezTo>
                    <a:pt x="1282" y="1578"/>
                    <a:pt x="1271" y="1518"/>
                    <a:pt x="1271" y="1458"/>
                  </a:cubicBezTo>
                  <a:close/>
                  <a:moveTo>
                    <a:pt x="16" y="1"/>
                  </a:moveTo>
                  <a:cubicBezTo>
                    <a:pt x="6" y="2"/>
                    <a:pt x="0" y="10"/>
                    <a:pt x="1" y="20"/>
                  </a:cubicBezTo>
                  <a:cubicBezTo>
                    <a:pt x="43" y="306"/>
                    <a:pt x="12" y="596"/>
                    <a:pt x="15" y="890"/>
                  </a:cubicBezTo>
                  <a:cubicBezTo>
                    <a:pt x="16" y="1037"/>
                    <a:pt x="23" y="1183"/>
                    <a:pt x="53" y="1329"/>
                  </a:cubicBezTo>
                  <a:cubicBezTo>
                    <a:pt x="84" y="1475"/>
                    <a:pt x="132" y="1619"/>
                    <a:pt x="215" y="1746"/>
                  </a:cubicBezTo>
                  <a:cubicBezTo>
                    <a:pt x="297" y="1874"/>
                    <a:pt x="413" y="1980"/>
                    <a:pt x="549" y="2047"/>
                  </a:cubicBezTo>
                  <a:cubicBezTo>
                    <a:pt x="640" y="2092"/>
                    <a:pt x="743" y="2119"/>
                    <a:pt x="845" y="2119"/>
                  </a:cubicBezTo>
                  <a:cubicBezTo>
                    <a:pt x="897" y="2119"/>
                    <a:pt x="948" y="2112"/>
                    <a:pt x="997" y="2098"/>
                  </a:cubicBezTo>
                  <a:cubicBezTo>
                    <a:pt x="1146" y="2056"/>
                    <a:pt x="1260" y="1940"/>
                    <a:pt x="1319" y="1803"/>
                  </a:cubicBezTo>
                  <a:lnTo>
                    <a:pt x="1319" y="1803"/>
                  </a:lnTo>
                  <a:cubicBezTo>
                    <a:pt x="1401" y="1931"/>
                    <a:pt x="1525" y="2031"/>
                    <a:pt x="1672" y="2075"/>
                  </a:cubicBezTo>
                  <a:cubicBezTo>
                    <a:pt x="1726" y="2092"/>
                    <a:pt x="1781" y="2099"/>
                    <a:pt x="1837" y="2099"/>
                  </a:cubicBezTo>
                  <a:cubicBezTo>
                    <a:pt x="1934" y="2099"/>
                    <a:pt x="2030" y="2076"/>
                    <a:pt x="2116" y="2036"/>
                  </a:cubicBezTo>
                  <a:cubicBezTo>
                    <a:pt x="2253" y="1973"/>
                    <a:pt x="2370" y="1862"/>
                    <a:pt x="2430" y="1724"/>
                  </a:cubicBezTo>
                  <a:cubicBezTo>
                    <a:pt x="2434" y="1716"/>
                    <a:pt x="2430" y="1708"/>
                    <a:pt x="2423" y="1703"/>
                  </a:cubicBezTo>
                  <a:cubicBezTo>
                    <a:pt x="2420" y="1702"/>
                    <a:pt x="2418" y="1702"/>
                    <a:pt x="2415" y="1702"/>
                  </a:cubicBezTo>
                  <a:cubicBezTo>
                    <a:pt x="2409" y="1702"/>
                    <a:pt x="2403" y="1705"/>
                    <a:pt x="2401" y="1711"/>
                  </a:cubicBezTo>
                  <a:cubicBezTo>
                    <a:pt x="2339" y="1840"/>
                    <a:pt x="2227" y="1942"/>
                    <a:pt x="2099" y="1997"/>
                  </a:cubicBezTo>
                  <a:cubicBezTo>
                    <a:pt x="2020" y="2032"/>
                    <a:pt x="1933" y="2051"/>
                    <a:pt x="1847" y="2051"/>
                  </a:cubicBezTo>
                  <a:cubicBezTo>
                    <a:pt x="1793" y="2051"/>
                    <a:pt x="1739" y="2043"/>
                    <a:pt x="1687" y="2027"/>
                  </a:cubicBezTo>
                  <a:cubicBezTo>
                    <a:pt x="1539" y="1982"/>
                    <a:pt x="1417" y="1872"/>
                    <a:pt x="1344" y="1737"/>
                  </a:cubicBezTo>
                  <a:lnTo>
                    <a:pt x="1344" y="1737"/>
                  </a:lnTo>
                  <a:cubicBezTo>
                    <a:pt x="1361" y="1681"/>
                    <a:pt x="1368" y="1621"/>
                    <a:pt x="1362" y="1562"/>
                  </a:cubicBezTo>
                  <a:cubicBezTo>
                    <a:pt x="1356" y="1484"/>
                    <a:pt x="1324" y="1406"/>
                    <a:pt x="1271" y="1346"/>
                  </a:cubicBezTo>
                  <a:cubicBezTo>
                    <a:pt x="1266" y="1343"/>
                    <a:pt x="1260" y="1339"/>
                    <a:pt x="1253" y="1338"/>
                  </a:cubicBezTo>
                  <a:cubicBezTo>
                    <a:pt x="1251" y="1337"/>
                    <a:pt x="1249" y="1337"/>
                    <a:pt x="1247" y="1337"/>
                  </a:cubicBezTo>
                  <a:cubicBezTo>
                    <a:pt x="1233" y="1337"/>
                    <a:pt x="1221" y="1347"/>
                    <a:pt x="1219" y="1362"/>
                  </a:cubicBezTo>
                  <a:cubicBezTo>
                    <a:pt x="1201" y="1490"/>
                    <a:pt x="1225" y="1620"/>
                    <a:pt x="1281" y="1734"/>
                  </a:cubicBezTo>
                  <a:lnTo>
                    <a:pt x="1281" y="1734"/>
                  </a:lnTo>
                  <a:cubicBezTo>
                    <a:pt x="1277" y="1746"/>
                    <a:pt x="1272" y="1758"/>
                    <a:pt x="1267" y="1770"/>
                  </a:cubicBezTo>
                  <a:cubicBezTo>
                    <a:pt x="1215" y="1895"/>
                    <a:pt x="1110" y="2002"/>
                    <a:pt x="980" y="2037"/>
                  </a:cubicBezTo>
                  <a:cubicBezTo>
                    <a:pt x="937" y="2048"/>
                    <a:pt x="894" y="2054"/>
                    <a:pt x="851" y="2054"/>
                  </a:cubicBezTo>
                  <a:cubicBezTo>
                    <a:pt x="758" y="2054"/>
                    <a:pt x="664" y="2029"/>
                    <a:pt x="579" y="1987"/>
                  </a:cubicBezTo>
                  <a:cubicBezTo>
                    <a:pt x="454" y="1927"/>
                    <a:pt x="346" y="1831"/>
                    <a:pt x="271" y="1714"/>
                  </a:cubicBezTo>
                  <a:cubicBezTo>
                    <a:pt x="117" y="1475"/>
                    <a:pt x="79" y="1179"/>
                    <a:pt x="72" y="893"/>
                  </a:cubicBezTo>
                  <a:cubicBezTo>
                    <a:pt x="67" y="605"/>
                    <a:pt x="86" y="309"/>
                    <a:pt x="33" y="20"/>
                  </a:cubicBezTo>
                  <a:cubicBezTo>
                    <a:pt x="32" y="10"/>
                    <a:pt x="25" y="5"/>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55;p57"/>
            <p:cNvSpPr/>
            <p:nvPr/>
          </p:nvSpPr>
          <p:spPr>
            <a:xfrm>
              <a:off x="4063222" y="2292789"/>
              <a:ext cx="133740" cy="99877"/>
            </a:xfrm>
            <a:custGeom>
              <a:avLst/>
              <a:gdLst/>
              <a:ahLst/>
              <a:cxnLst/>
              <a:rect l="l" t="t" r="r" b="b"/>
              <a:pathLst>
                <a:path w="3207" h="2395" extrusionOk="0">
                  <a:moveTo>
                    <a:pt x="1470" y="1153"/>
                  </a:moveTo>
                  <a:cubicBezTo>
                    <a:pt x="1489" y="1153"/>
                    <a:pt x="1508" y="1157"/>
                    <a:pt x="1525" y="1165"/>
                  </a:cubicBezTo>
                  <a:cubicBezTo>
                    <a:pt x="1555" y="1178"/>
                    <a:pt x="1576" y="1201"/>
                    <a:pt x="1597" y="1233"/>
                  </a:cubicBezTo>
                  <a:cubicBezTo>
                    <a:pt x="1618" y="1265"/>
                    <a:pt x="1637" y="1298"/>
                    <a:pt x="1654" y="1333"/>
                  </a:cubicBezTo>
                  <a:cubicBezTo>
                    <a:pt x="1723" y="1471"/>
                    <a:pt x="1750" y="1627"/>
                    <a:pt x="1725" y="1780"/>
                  </a:cubicBezTo>
                  <a:cubicBezTo>
                    <a:pt x="1719" y="1821"/>
                    <a:pt x="1709" y="1861"/>
                    <a:pt x="1697" y="1901"/>
                  </a:cubicBezTo>
                  <a:lnTo>
                    <a:pt x="1697" y="1901"/>
                  </a:lnTo>
                  <a:cubicBezTo>
                    <a:pt x="1595" y="1819"/>
                    <a:pt x="1509" y="1718"/>
                    <a:pt x="1441" y="1607"/>
                  </a:cubicBezTo>
                  <a:cubicBezTo>
                    <a:pt x="1400" y="1540"/>
                    <a:pt x="1365" y="1470"/>
                    <a:pt x="1337" y="1397"/>
                  </a:cubicBezTo>
                  <a:cubicBezTo>
                    <a:pt x="1321" y="1359"/>
                    <a:pt x="1308" y="1327"/>
                    <a:pt x="1311" y="1295"/>
                  </a:cubicBezTo>
                  <a:cubicBezTo>
                    <a:pt x="1312" y="1263"/>
                    <a:pt x="1324" y="1233"/>
                    <a:pt x="1347" y="1208"/>
                  </a:cubicBezTo>
                  <a:cubicBezTo>
                    <a:pt x="1378" y="1173"/>
                    <a:pt x="1425" y="1153"/>
                    <a:pt x="1470" y="1153"/>
                  </a:cubicBezTo>
                  <a:close/>
                  <a:moveTo>
                    <a:pt x="2666" y="0"/>
                  </a:moveTo>
                  <a:cubicBezTo>
                    <a:pt x="2664" y="0"/>
                    <a:pt x="2661" y="1"/>
                    <a:pt x="2658" y="3"/>
                  </a:cubicBezTo>
                  <a:cubicBezTo>
                    <a:pt x="2650" y="7"/>
                    <a:pt x="2647" y="18"/>
                    <a:pt x="2653" y="25"/>
                  </a:cubicBezTo>
                  <a:cubicBezTo>
                    <a:pt x="2827" y="293"/>
                    <a:pt x="3002" y="565"/>
                    <a:pt x="3090" y="869"/>
                  </a:cubicBezTo>
                  <a:cubicBezTo>
                    <a:pt x="3135" y="1020"/>
                    <a:pt x="3153" y="1178"/>
                    <a:pt x="3141" y="1335"/>
                  </a:cubicBezTo>
                  <a:cubicBezTo>
                    <a:pt x="3130" y="1489"/>
                    <a:pt x="3083" y="1643"/>
                    <a:pt x="2996" y="1772"/>
                  </a:cubicBezTo>
                  <a:cubicBezTo>
                    <a:pt x="2846" y="1996"/>
                    <a:pt x="2573" y="2125"/>
                    <a:pt x="2305" y="2125"/>
                  </a:cubicBezTo>
                  <a:cubicBezTo>
                    <a:pt x="2265" y="2125"/>
                    <a:pt x="2225" y="2122"/>
                    <a:pt x="2186" y="2116"/>
                  </a:cubicBezTo>
                  <a:cubicBezTo>
                    <a:pt x="2033" y="2092"/>
                    <a:pt x="1884" y="2035"/>
                    <a:pt x="1756" y="1945"/>
                  </a:cubicBezTo>
                  <a:cubicBezTo>
                    <a:pt x="1755" y="1944"/>
                    <a:pt x="1753" y="1943"/>
                    <a:pt x="1751" y="1941"/>
                  </a:cubicBezTo>
                  <a:lnTo>
                    <a:pt x="1751" y="1941"/>
                  </a:lnTo>
                  <a:cubicBezTo>
                    <a:pt x="1826" y="1737"/>
                    <a:pt x="1816" y="1500"/>
                    <a:pt x="1717" y="1305"/>
                  </a:cubicBezTo>
                  <a:cubicBezTo>
                    <a:pt x="1698" y="1269"/>
                    <a:pt x="1677" y="1233"/>
                    <a:pt x="1655" y="1197"/>
                  </a:cubicBezTo>
                  <a:cubicBezTo>
                    <a:pt x="1631" y="1163"/>
                    <a:pt x="1599" y="1122"/>
                    <a:pt x="1553" y="1103"/>
                  </a:cubicBezTo>
                  <a:cubicBezTo>
                    <a:pt x="1526" y="1091"/>
                    <a:pt x="1497" y="1085"/>
                    <a:pt x="1468" y="1085"/>
                  </a:cubicBezTo>
                  <a:cubicBezTo>
                    <a:pt x="1403" y="1085"/>
                    <a:pt x="1338" y="1115"/>
                    <a:pt x="1295" y="1164"/>
                  </a:cubicBezTo>
                  <a:cubicBezTo>
                    <a:pt x="1264" y="1199"/>
                    <a:pt x="1243" y="1246"/>
                    <a:pt x="1241" y="1294"/>
                  </a:cubicBezTo>
                  <a:cubicBezTo>
                    <a:pt x="1240" y="1343"/>
                    <a:pt x="1258" y="1389"/>
                    <a:pt x="1272" y="1424"/>
                  </a:cubicBezTo>
                  <a:cubicBezTo>
                    <a:pt x="1303" y="1499"/>
                    <a:pt x="1339" y="1574"/>
                    <a:pt x="1383" y="1643"/>
                  </a:cubicBezTo>
                  <a:cubicBezTo>
                    <a:pt x="1460" y="1766"/>
                    <a:pt x="1557" y="1878"/>
                    <a:pt x="1672" y="1965"/>
                  </a:cubicBezTo>
                  <a:lnTo>
                    <a:pt x="1672" y="1965"/>
                  </a:lnTo>
                  <a:cubicBezTo>
                    <a:pt x="1637" y="2047"/>
                    <a:pt x="1586" y="2121"/>
                    <a:pt x="1521" y="2182"/>
                  </a:cubicBezTo>
                  <a:cubicBezTo>
                    <a:pt x="1415" y="2283"/>
                    <a:pt x="1267" y="2334"/>
                    <a:pt x="1120" y="2334"/>
                  </a:cubicBezTo>
                  <a:cubicBezTo>
                    <a:pt x="1114" y="2334"/>
                    <a:pt x="1108" y="2334"/>
                    <a:pt x="1102" y="2334"/>
                  </a:cubicBezTo>
                  <a:cubicBezTo>
                    <a:pt x="947" y="2332"/>
                    <a:pt x="795" y="2280"/>
                    <a:pt x="661" y="2199"/>
                  </a:cubicBezTo>
                  <a:cubicBezTo>
                    <a:pt x="392" y="2034"/>
                    <a:pt x="208" y="1762"/>
                    <a:pt x="32" y="1497"/>
                  </a:cubicBezTo>
                  <a:cubicBezTo>
                    <a:pt x="29" y="1493"/>
                    <a:pt x="25" y="1490"/>
                    <a:pt x="21" y="1490"/>
                  </a:cubicBezTo>
                  <a:cubicBezTo>
                    <a:pt x="17" y="1490"/>
                    <a:pt x="14" y="1492"/>
                    <a:pt x="11" y="1496"/>
                  </a:cubicBezTo>
                  <a:cubicBezTo>
                    <a:pt x="4" y="1499"/>
                    <a:pt x="1" y="1510"/>
                    <a:pt x="6" y="1518"/>
                  </a:cubicBezTo>
                  <a:cubicBezTo>
                    <a:pt x="91" y="1653"/>
                    <a:pt x="178" y="1790"/>
                    <a:pt x="279" y="1916"/>
                  </a:cubicBezTo>
                  <a:cubicBezTo>
                    <a:pt x="379" y="2043"/>
                    <a:pt x="494" y="2160"/>
                    <a:pt x="634" y="2247"/>
                  </a:cubicBezTo>
                  <a:cubicBezTo>
                    <a:pt x="774" y="2333"/>
                    <a:pt x="933" y="2390"/>
                    <a:pt x="1100" y="2394"/>
                  </a:cubicBezTo>
                  <a:cubicBezTo>
                    <a:pt x="1107" y="2395"/>
                    <a:pt x="1115" y="2395"/>
                    <a:pt x="1122" y="2395"/>
                  </a:cubicBezTo>
                  <a:cubicBezTo>
                    <a:pt x="1281" y="2395"/>
                    <a:pt x="1443" y="2340"/>
                    <a:pt x="1562" y="2229"/>
                  </a:cubicBezTo>
                  <a:cubicBezTo>
                    <a:pt x="1631" y="2164"/>
                    <a:pt x="1686" y="2087"/>
                    <a:pt x="1725" y="2003"/>
                  </a:cubicBezTo>
                  <a:lnTo>
                    <a:pt x="1725" y="2003"/>
                  </a:lnTo>
                  <a:cubicBezTo>
                    <a:pt x="1862" y="2095"/>
                    <a:pt x="2017" y="2154"/>
                    <a:pt x="2177" y="2179"/>
                  </a:cubicBezTo>
                  <a:cubicBezTo>
                    <a:pt x="2219" y="2184"/>
                    <a:pt x="2261" y="2187"/>
                    <a:pt x="2303" y="2187"/>
                  </a:cubicBezTo>
                  <a:cubicBezTo>
                    <a:pt x="2427" y="2187"/>
                    <a:pt x="2550" y="2162"/>
                    <a:pt x="2663" y="2113"/>
                  </a:cubicBezTo>
                  <a:cubicBezTo>
                    <a:pt x="2816" y="2050"/>
                    <a:pt x="2952" y="1941"/>
                    <a:pt x="3043" y="1805"/>
                  </a:cubicBezTo>
                  <a:cubicBezTo>
                    <a:pt x="3135" y="1666"/>
                    <a:pt x="3183" y="1502"/>
                    <a:pt x="3194" y="1340"/>
                  </a:cubicBezTo>
                  <a:cubicBezTo>
                    <a:pt x="3207" y="1176"/>
                    <a:pt x="3187" y="1012"/>
                    <a:pt x="3137" y="856"/>
                  </a:cubicBezTo>
                  <a:cubicBezTo>
                    <a:pt x="3041" y="545"/>
                    <a:pt x="2859" y="273"/>
                    <a:pt x="2681" y="8"/>
                  </a:cubicBezTo>
                  <a:cubicBezTo>
                    <a:pt x="2677" y="3"/>
                    <a:pt x="2672" y="0"/>
                    <a:pt x="2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56;p57"/>
            <p:cNvSpPr/>
            <p:nvPr/>
          </p:nvSpPr>
          <p:spPr>
            <a:xfrm>
              <a:off x="2743546" y="1693608"/>
              <a:ext cx="113764" cy="79944"/>
            </a:xfrm>
            <a:custGeom>
              <a:avLst/>
              <a:gdLst/>
              <a:ahLst/>
              <a:cxnLst/>
              <a:rect l="l" t="t" r="r" b="b"/>
              <a:pathLst>
                <a:path w="2728" h="1917" extrusionOk="0">
                  <a:moveTo>
                    <a:pt x="1460" y="1004"/>
                  </a:moveTo>
                  <a:cubicBezTo>
                    <a:pt x="1502" y="1194"/>
                    <a:pt x="1443" y="1401"/>
                    <a:pt x="1326" y="1559"/>
                  </a:cubicBezTo>
                  <a:cubicBezTo>
                    <a:pt x="1312" y="1578"/>
                    <a:pt x="1298" y="1596"/>
                    <a:pt x="1283" y="1613"/>
                  </a:cubicBezTo>
                  <a:lnTo>
                    <a:pt x="1283" y="1613"/>
                  </a:lnTo>
                  <a:cubicBezTo>
                    <a:pt x="1191" y="1515"/>
                    <a:pt x="1145" y="1377"/>
                    <a:pt x="1185" y="1251"/>
                  </a:cubicBezTo>
                  <a:cubicBezTo>
                    <a:pt x="1222" y="1124"/>
                    <a:pt x="1334" y="1014"/>
                    <a:pt x="1460" y="1004"/>
                  </a:cubicBezTo>
                  <a:close/>
                  <a:moveTo>
                    <a:pt x="2491" y="0"/>
                  </a:moveTo>
                  <a:cubicBezTo>
                    <a:pt x="2488" y="0"/>
                    <a:pt x="2485" y="1"/>
                    <a:pt x="2482" y="3"/>
                  </a:cubicBezTo>
                  <a:cubicBezTo>
                    <a:pt x="2475" y="7"/>
                    <a:pt x="2472" y="17"/>
                    <a:pt x="2477" y="25"/>
                  </a:cubicBezTo>
                  <a:cubicBezTo>
                    <a:pt x="2643" y="283"/>
                    <a:pt x="2682" y="607"/>
                    <a:pt x="2616" y="902"/>
                  </a:cubicBezTo>
                  <a:cubicBezTo>
                    <a:pt x="2553" y="1197"/>
                    <a:pt x="2381" y="1473"/>
                    <a:pt x="2127" y="1637"/>
                  </a:cubicBezTo>
                  <a:cubicBezTo>
                    <a:pt x="2001" y="1718"/>
                    <a:pt x="1856" y="1773"/>
                    <a:pt x="1708" y="1779"/>
                  </a:cubicBezTo>
                  <a:cubicBezTo>
                    <a:pt x="1698" y="1780"/>
                    <a:pt x="1687" y="1780"/>
                    <a:pt x="1677" y="1780"/>
                  </a:cubicBezTo>
                  <a:cubicBezTo>
                    <a:pt x="1551" y="1780"/>
                    <a:pt x="1428" y="1737"/>
                    <a:pt x="1332" y="1658"/>
                  </a:cubicBezTo>
                  <a:lnTo>
                    <a:pt x="1332" y="1658"/>
                  </a:lnTo>
                  <a:cubicBezTo>
                    <a:pt x="1349" y="1640"/>
                    <a:pt x="1365" y="1620"/>
                    <a:pt x="1380" y="1600"/>
                  </a:cubicBezTo>
                  <a:cubicBezTo>
                    <a:pt x="1513" y="1421"/>
                    <a:pt x="1580" y="1181"/>
                    <a:pt x="1522" y="959"/>
                  </a:cubicBezTo>
                  <a:cubicBezTo>
                    <a:pt x="1517" y="944"/>
                    <a:pt x="1503" y="933"/>
                    <a:pt x="1487" y="933"/>
                  </a:cubicBezTo>
                  <a:cubicBezTo>
                    <a:pt x="1444" y="933"/>
                    <a:pt x="1402" y="940"/>
                    <a:pt x="1361" y="956"/>
                  </a:cubicBezTo>
                  <a:cubicBezTo>
                    <a:pt x="1322" y="972"/>
                    <a:pt x="1286" y="996"/>
                    <a:pt x="1253" y="1023"/>
                  </a:cubicBezTo>
                  <a:cubicBezTo>
                    <a:pt x="1189" y="1077"/>
                    <a:pt x="1143" y="1150"/>
                    <a:pt x="1119" y="1231"/>
                  </a:cubicBezTo>
                  <a:cubicBezTo>
                    <a:pt x="1107" y="1272"/>
                    <a:pt x="1102" y="1314"/>
                    <a:pt x="1102" y="1356"/>
                  </a:cubicBezTo>
                  <a:cubicBezTo>
                    <a:pt x="1105" y="1399"/>
                    <a:pt x="1112" y="1441"/>
                    <a:pt x="1126" y="1480"/>
                  </a:cubicBezTo>
                  <a:cubicBezTo>
                    <a:pt x="1149" y="1549"/>
                    <a:pt x="1188" y="1609"/>
                    <a:pt x="1237" y="1661"/>
                  </a:cubicBezTo>
                  <a:lnTo>
                    <a:pt x="1237" y="1661"/>
                  </a:lnTo>
                  <a:cubicBezTo>
                    <a:pt x="1120" y="1773"/>
                    <a:pt x="967" y="1848"/>
                    <a:pt x="807" y="1855"/>
                  </a:cubicBezTo>
                  <a:cubicBezTo>
                    <a:pt x="797" y="1856"/>
                    <a:pt x="788" y="1856"/>
                    <a:pt x="779" y="1856"/>
                  </a:cubicBezTo>
                  <a:cubicBezTo>
                    <a:pt x="582" y="1856"/>
                    <a:pt x="391" y="1752"/>
                    <a:pt x="261" y="1603"/>
                  </a:cubicBezTo>
                  <a:cubicBezTo>
                    <a:pt x="122" y="1449"/>
                    <a:pt x="42" y="1232"/>
                    <a:pt x="78" y="1024"/>
                  </a:cubicBezTo>
                  <a:cubicBezTo>
                    <a:pt x="79" y="1014"/>
                    <a:pt x="74" y="1006"/>
                    <a:pt x="64" y="1003"/>
                  </a:cubicBezTo>
                  <a:cubicBezTo>
                    <a:pt x="63" y="1003"/>
                    <a:pt x="62" y="1003"/>
                    <a:pt x="61" y="1003"/>
                  </a:cubicBezTo>
                  <a:cubicBezTo>
                    <a:pt x="53" y="1003"/>
                    <a:pt x="45" y="1008"/>
                    <a:pt x="44" y="1017"/>
                  </a:cubicBezTo>
                  <a:cubicBezTo>
                    <a:pt x="0" y="1236"/>
                    <a:pt x="78" y="1467"/>
                    <a:pt x="220" y="1637"/>
                  </a:cubicBezTo>
                  <a:cubicBezTo>
                    <a:pt x="358" y="1800"/>
                    <a:pt x="566" y="1916"/>
                    <a:pt x="788" y="1916"/>
                  </a:cubicBezTo>
                  <a:cubicBezTo>
                    <a:pt x="794" y="1916"/>
                    <a:pt x="801" y="1916"/>
                    <a:pt x="808" y="1916"/>
                  </a:cubicBezTo>
                  <a:cubicBezTo>
                    <a:pt x="989" y="1912"/>
                    <a:pt x="1157" y="1828"/>
                    <a:pt x="1286" y="1706"/>
                  </a:cubicBezTo>
                  <a:lnTo>
                    <a:pt x="1286" y="1706"/>
                  </a:lnTo>
                  <a:cubicBezTo>
                    <a:pt x="1392" y="1795"/>
                    <a:pt x="1532" y="1842"/>
                    <a:pt x="1670" y="1842"/>
                  </a:cubicBezTo>
                  <a:cubicBezTo>
                    <a:pt x="1683" y="1842"/>
                    <a:pt x="1696" y="1842"/>
                    <a:pt x="1709" y="1841"/>
                  </a:cubicBezTo>
                  <a:cubicBezTo>
                    <a:pt x="1872" y="1832"/>
                    <a:pt x="2024" y="1772"/>
                    <a:pt x="2157" y="1685"/>
                  </a:cubicBezTo>
                  <a:cubicBezTo>
                    <a:pt x="2425" y="1511"/>
                    <a:pt x="2602" y="1221"/>
                    <a:pt x="2664" y="913"/>
                  </a:cubicBezTo>
                  <a:cubicBezTo>
                    <a:pt x="2727" y="606"/>
                    <a:pt x="2679" y="272"/>
                    <a:pt x="2505" y="8"/>
                  </a:cubicBezTo>
                  <a:cubicBezTo>
                    <a:pt x="2502" y="3"/>
                    <a:pt x="2496" y="0"/>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57;p57"/>
            <p:cNvSpPr/>
            <p:nvPr/>
          </p:nvSpPr>
          <p:spPr>
            <a:xfrm>
              <a:off x="2655637" y="1928476"/>
              <a:ext cx="111638" cy="75190"/>
            </a:xfrm>
            <a:custGeom>
              <a:avLst/>
              <a:gdLst/>
              <a:ahLst/>
              <a:cxnLst/>
              <a:rect l="l" t="t" r="r" b="b"/>
              <a:pathLst>
                <a:path w="2677" h="1803" extrusionOk="0">
                  <a:moveTo>
                    <a:pt x="2530" y="1"/>
                  </a:moveTo>
                  <a:cubicBezTo>
                    <a:pt x="2527" y="1"/>
                    <a:pt x="2524" y="1"/>
                    <a:pt x="2522" y="2"/>
                  </a:cubicBezTo>
                  <a:cubicBezTo>
                    <a:pt x="2515" y="7"/>
                    <a:pt x="2512" y="17"/>
                    <a:pt x="2516" y="24"/>
                  </a:cubicBezTo>
                  <a:cubicBezTo>
                    <a:pt x="2613" y="204"/>
                    <a:pt x="2629" y="419"/>
                    <a:pt x="2581" y="613"/>
                  </a:cubicBezTo>
                  <a:cubicBezTo>
                    <a:pt x="2532" y="809"/>
                    <a:pt x="2418" y="989"/>
                    <a:pt x="2253" y="1101"/>
                  </a:cubicBezTo>
                  <a:cubicBezTo>
                    <a:pt x="2123" y="1188"/>
                    <a:pt x="1965" y="1230"/>
                    <a:pt x="1807" y="1230"/>
                  </a:cubicBezTo>
                  <a:cubicBezTo>
                    <a:pt x="1765" y="1230"/>
                    <a:pt x="1723" y="1227"/>
                    <a:pt x="1682" y="1221"/>
                  </a:cubicBezTo>
                  <a:cubicBezTo>
                    <a:pt x="1487" y="1195"/>
                    <a:pt x="1301" y="1100"/>
                    <a:pt x="1176" y="951"/>
                  </a:cubicBezTo>
                  <a:lnTo>
                    <a:pt x="1176" y="951"/>
                  </a:lnTo>
                  <a:cubicBezTo>
                    <a:pt x="1176" y="951"/>
                    <a:pt x="1176" y="951"/>
                    <a:pt x="1176" y="951"/>
                  </a:cubicBezTo>
                  <a:lnTo>
                    <a:pt x="1176" y="951"/>
                  </a:lnTo>
                  <a:lnTo>
                    <a:pt x="1176" y="951"/>
                  </a:lnTo>
                  <a:lnTo>
                    <a:pt x="1176" y="951"/>
                  </a:lnTo>
                  <a:cubicBezTo>
                    <a:pt x="1174" y="949"/>
                    <a:pt x="1172" y="946"/>
                    <a:pt x="1171" y="944"/>
                  </a:cubicBezTo>
                  <a:cubicBezTo>
                    <a:pt x="1164" y="936"/>
                    <a:pt x="1154" y="931"/>
                    <a:pt x="1144" y="931"/>
                  </a:cubicBezTo>
                  <a:cubicBezTo>
                    <a:pt x="1139" y="931"/>
                    <a:pt x="1134" y="932"/>
                    <a:pt x="1130" y="934"/>
                  </a:cubicBezTo>
                  <a:cubicBezTo>
                    <a:pt x="1112" y="941"/>
                    <a:pt x="1104" y="961"/>
                    <a:pt x="1112" y="979"/>
                  </a:cubicBezTo>
                  <a:cubicBezTo>
                    <a:pt x="1175" y="1128"/>
                    <a:pt x="1155" y="1304"/>
                    <a:pt x="1078" y="1446"/>
                  </a:cubicBezTo>
                  <a:cubicBezTo>
                    <a:pt x="1003" y="1587"/>
                    <a:pt x="868" y="1703"/>
                    <a:pt x="709" y="1733"/>
                  </a:cubicBezTo>
                  <a:cubicBezTo>
                    <a:pt x="678" y="1739"/>
                    <a:pt x="648" y="1743"/>
                    <a:pt x="617" y="1743"/>
                  </a:cubicBezTo>
                  <a:cubicBezTo>
                    <a:pt x="487" y="1743"/>
                    <a:pt x="357" y="1689"/>
                    <a:pt x="256" y="1603"/>
                  </a:cubicBezTo>
                  <a:cubicBezTo>
                    <a:pt x="130" y="1499"/>
                    <a:pt x="41" y="1341"/>
                    <a:pt x="44" y="1175"/>
                  </a:cubicBezTo>
                  <a:cubicBezTo>
                    <a:pt x="44" y="1167"/>
                    <a:pt x="37" y="1159"/>
                    <a:pt x="27" y="1155"/>
                  </a:cubicBezTo>
                  <a:cubicBezTo>
                    <a:pt x="18" y="1155"/>
                    <a:pt x="10" y="1162"/>
                    <a:pt x="10" y="1170"/>
                  </a:cubicBezTo>
                  <a:cubicBezTo>
                    <a:pt x="0" y="1350"/>
                    <a:pt x="88" y="1524"/>
                    <a:pt x="221" y="1641"/>
                  </a:cubicBezTo>
                  <a:cubicBezTo>
                    <a:pt x="332" y="1739"/>
                    <a:pt x="477" y="1803"/>
                    <a:pt x="628" y="1803"/>
                  </a:cubicBezTo>
                  <a:cubicBezTo>
                    <a:pt x="658" y="1803"/>
                    <a:pt x="689" y="1800"/>
                    <a:pt x="719" y="1795"/>
                  </a:cubicBezTo>
                  <a:cubicBezTo>
                    <a:pt x="902" y="1762"/>
                    <a:pt x="1053" y="1633"/>
                    <a:pt x="1138" y="1476"/>
                  </a:cubicBezTo>
                  <a:cubicBezTo>
                    <a:pt x="1201" y="1359"/>
                    <a:pt x="1232" y="1219"/>
                    <a:pt x="1213" y="1084"/>
                  </a:cubicBezTo>
                  <a:lnTo>
                    <a:pt x="1213" y="1084"/>
                  </a:lnTo>
                  <a:cubicBezTo>
                    <a:pt x="1343" y="1195"/>
                    <a:pt x="1507" y="1264"/>
                    <a:pt x="1673" y="1287"/>
                  </a:cubicBezTo>
                  <a:cubicBezTo>
                    <a:pt x="1715" y="1293"/>
                    <a:pt x="1758" y="1296"/>
                    <a:pt x="1801" y="1296"/>
                  </a:cubicBezTo>
                  <a:cubicBezTo>
                    <a:pt x="1973" y="1296"/>
                    <a:pt x="2146" y="1249"/>
                    <a:pt x="2287" y="1150"/>
                  </a:cubicBezTo>
                  <a:cubicBezTo>
                    <a:pt x="2467" y="1027"/>
                    <a:pt x="2584" y="832"/>
                    <a:pt x="2630" y="625"/>
                  </a:cubicBezTo>
                  <a:cubicBezTo>
                    <a:pt x="2676" y="418"/>
                    <a:pt x="2651" y="193"/>
                    <a:pt x="2545" y="9"/>
                  </a:cubicBezTo>
                  <a:cubicBezTo>
                    <a:pt x="2542" y="4"/>
                    <a:pt x="2536" y="1"/>
                    <a:pt x="2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58;p57"/>
            <p:cNvSpPr/>
            <p:nvPr/>
          </p:nvSpPr>
          <p:spPr>
            <a:xfrm>
              <a:off x="2287780" y="2042407"/>
              <a:ext cx="90828" cy="37991"/>
            </a:xfrm>
            <a:custGeom>
              <a:avLst/>
              <a:gdLst/>
              <a:ahLst/>
              <a:cxnLst/>
              <a:rect l="l" t="t" r="r" b="b"/>
              <a:pathLst>
                <a:path w="2178" h="911" extrusionOk="0">
                  <a:moveTo>
                    <a:pt x="118" y="1"/>
                  </a:moveTo>
                  <a:cubicBezTo>
                    <a:pt x="113" y="1"/>
                    <a:pt x="108" y="3"/>
                    <a:pt x="105" y="9"/>
                  </a:cubicBezTo>
                  <a:cubicBezTo>
                    <a:pt x="19" y="144"/>
                    <a:pt x="0" y="318"/>
                    <a:pt x="43" y="473"/>
                  </a:cubicBezTo>
                  <a:cubicBezTo>
                    <a:pt x="87" y="630"/>
                    <a:pt x="188" y="774"/>
                    <a:pt x="337" y="849"/>
                  </a:cubicBezTo>
                  <a:cubicBezTo>
                    <a:pt x="416" y="891"/>
                    <a:pt x="505" y="911"/>
                    <a:pt x="594" y="911"/>
                  </a:cubicBezTo>
                  <a:cubicBezTo>
                    <a:pt x="669" y="911"/>
                    <a:pt x="744" y="897"/>
                    <a:pt x="814" y="870"/>
                  </a:cubicBezTo>
                  <a:cubicBezTo>
                    <a:pt x="956" y="818"/>
                    <a:pt x="1083" y="716"/>
                    <a:pt x="1152" y="579"/>
                  </a:cubicBezTo>
                  <a:lnTo>
                    <a:pt x="1152" y="579"/>
                  </a:lnTo>
                  <a:cubicBezTo>
                    <a:pt x="1237" y="617"/>
                    <a:pt x="1330" y="636"/>
                    <a:pt x="1423" y="636"/>
                  </a:cubicBezTo>
                  <a:cubicBezTo>
                    <a:pt x="1431" y="636"/>
                    <a:pt x="1439" y="636"/>
                    <a:pt x="1448" y="636"/>
                  </a:cubicBezTo>
                  <a:cubicBezTo>
                    <a:pt x="1559" y="632"/>
                    <a:pt x="1671" y="603"/>
                    <a:pt x="1771" y="554"/>
                  </a:cubicBezTo>
                  <a:cubicBezTo>
                    <a:pt x="1871" y="506"/>
                    <a:pt x="1962" y="437"/>
                    <a:pt x="2032" y="350"/>
                  </a:cubicBezTo>
                  <a:cubicBezTo>
                    <a:pt x="2104" y="266"/>
                    <a:pt x="2155" y="163"/>
                    <a:pt x="2176" y="53"/>
                  </a:cubicBezTo>
                  <a:cubicBezTo>
                    <a:pt x="2177" y="45"/>
                    <a:pt x="2172" y="37"/>
                    <a:pt x="2162" y="35"/>
                  </a:cubicBezTo>
                  <a:cubicBezTo>
                    <a:pt x="2161" y="34"/>
                    <a:pt x="2159" y="34"/>
                    <a:pt x="2157" y="34"/>
                  </a:cubicBezTo>
                  <a:cubicBezTo>
                    <a:pt x="2150" y="34"/>
                    <a:pt x="2145" y="39"/>
                    <a:pt x="2143" y="46"/>
                  </a:cubicBezTo>
                  <a:cubicBezTo>
                    <a:pt x="2120" y="147"/>
                    <a:pt x="2068" y="243"/>
                    <a:pt x="1997" y="319"/>
                  </a:cubicBezTo>
                  <a:cubicBezTo>
                    <a:pt x="1927" y="396"/>
                    <a:pt x="1841" y="459"/>
                    <a:pt x="1746" y="501"/>
                  </a:cubicBezTo>
                  <a:cubicBezTo>
                    <a:pt x="1649" y="546"/>
                    <a:pt x="1542" y="570"/>
                    <a:pt x="1436" y="570"/>
                  </a:cubicBezTo>
                  <a:cubicBezTo>
                    <a:pt x="1336" y="570"/>
                    <a:pt x="1237" y="549"/>
                    <a:pt x="1150" y="501"/>
                  </a:cubicBezTo>
                  <a:lnTo>
                    <a:pt x="1147" y="500"/>
                  </a:lnTo>
                  <a:cubicBezTo>
                    <a:pt x="1143" y="499"/>
                    <a:pt x="1138" y="498"/>
                    <a:pt x="1134" y="498"/>
                  </a:cubicBezTo>
                  <a:cubicBezTo>
                    <a:pt x="1121" y="498"/>
                    <a:pt x="1109" y="506"/>
                    <a:pt x="1104" y="519"/>
                  </a:cubicBezTo>
                  <a:cubicBezTo>
                    <a:pt x="1047" y="652"/>
                    <a:pt x="926" y="754"/>
                    <a:pt x="788" y="803"/>
                  </a:cubicBezTo>
                  <a:cubicBezTo>
                    <a:pt x="724" y="826"/>
                    <a:pt x="655" y="839"/>
                    <a:pt x="587" y="839"/>
                  </a:cubicBezTo>
                  <a:cubicBezTo>
                    <a:pt x="510" y="839"/>
                    <a:pt x="433" y="823"/>
                    <a:pt x="364" y="788"/>
                  </a:cubicBezTo>
                  <a:cubicBezTo>
                    <a:pt x="235" y="723"/>
                    <a:pt x="139" y="597"/>
                    <a:pt x="95" y="457"/>
                  </a:cubicBezTo>
                  <a:cubicBezTo>
                    <a:pt x="53" y="316"/>
                    <a:pt x="57" y="156"/>
                    <a:pt x="131" y="24"/>
                  </a:cubicBezTo>
                  <a:cubicBezTo>
                    <a:pt x="135" y="16"/>
                    <a:pt x="132" y="7"/>
                    <a:pt x="127" y="3"/>
                  </a:cubicBezTo>
                  <a:cubicBezTo>
                    <a:pt x="124" y="2"/>
                    <a:pt x="121"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59;p57"/>
            <p:cNvSpPr/>
            <p:nvPr/>
          </p:nvSpPr>
          <p:spPr>
            <a:xfrm>
              <a:off x="2052703" y="2314891"/>
              <a:ext cx="148252" cy="69351"/>
            </a:xfrm>
            <a:custGeom>
              <a:avLst/>
              <a:gdLst/>
              <a:ahLst/>
              <a:cxnLst/>
              <a:rect l="l" t="t" r="r" b="b"/>
              <a:pathLst>
                <a:path w="3555" h="1663" extrusionOk="0">
                  <a:moveTo>
                    <a:pt x="1963" y="115"/>
                  </a:moveTo>
                  <a:cubicBezTo>
                    <a:pt x="1982" y="229"/>
                    <a:pt x="1988" y="343"/>
                    <a:pt x="1974" y="458"/>
                  </a:cubicBezTo>
                  <a:cubicBezTo>
                    <a:pt x="1957" y="582"/>
                    <a:pt x="1928" y="706"/>
                    <a:pt x="1875" y="820"/>
                  </a:cubicBezTo>
                  <a:cubicBezTo>
                    <a:pt x="1855" y="863"/>
                    <a:pt x="1833" y="905"/>
                    <a:pt x="1810" y="947"/>
                  </a:cubicBezTo>
                  <a:lnTo>
                    <a:pt x="1810" y="947"/>
                  </a:lnTo>
                  <a:cubicBezTo>
                    <a:pt x="1746" y="889"/>
                    <a:pt x="1694" y="818"/>
                    <a:pt x="1664" y="738"/>
                  </a:cubicBezTo>
                  <a:cubicBezTo>
                    <a:pt x="1616" y="612"/>
                    <a:pt x="1630" y="466"/>
                    <a:pt x="1692" y="344"/>
                  </a:cubicBezTo>
                  <a:cubicBezTo>
                    <a:pt x="1746" y="233"/>
                    <a:pt x="1845" y="142"/>
                    <a:pt x="1963" y="115"/>
                  </a:cubicBezTo>
                  <a:close/>
                  <a:moveTo>
                    <a:pt x="3536" y="0"/>
                  </a:moveTo>
                  <a:cubicBezTo>
                    <a:pt x="3531" y="0"/>
                    <a:pt x="3525" y="3"/>
                    <a:pt x="3522" y="9"/>
                  </a:cubicBezTo>
                  <a:cubicBezTo>
                    <a:pt x="3388" y="263"/>
                    <a:pt x="3251" y="519"/>
                    <a:pt x="3059" y="729"/>
                  </a:cubicBezTo>
                  <a:cubicBezTo>
                    <a:pt x="2869" y="936"/>
                    <a:pt x="2616" y="1101"/>
                    <a:pt x="2335" y="1122"/>
                  </a:cubicBezTo>
                  <a:cubicBezTo>
                    <a:pt x="2317" y="1124"/>
                    <a:pt x="2300" y="1124"/>
                    <a:pt x="2283" y="1124"/>
                  </a:cubicBezTo>
                  <a:cubicBezTo>
                    <a:pt x="2163" y="1124"/>
                    <a:pt x="2041" y="1093"/>
                    <a:pt x="1934" y="1035"/>
                  </a:cubicBezTo>
                  <a:cubicBezTo>
                    <a:pt x="1910" y="1021"/>
                    <a:pt x="1886" y="1006"/>
                    <a:pt x="1863" y="989"/>
                  </a:cubicBezTo>
                  <a:lnTo>
                    <a:pt x="1863" y="989"/>
                  </a:lnTo>
                  <a:cubicBezTo>
                    <a:pt x="1889" y="943"/>
                    <a:pt x="1913" y="896"/>
                    <a:pt x="1935" y="847"/>
                  </a:cubicBezTo>
                  <a:cubicBezTo>
                    <a:pt x="1992" y="728"/>
                    <a:pt x="2023" y="597"/>
                    <a:pt x="2043" y="465"/>
                  </a:cubicBezTo>
                  <a:cubicBezTo>
                    <a:pt x="2058" y="333"/>
                    <a:pt x="2048" y="198"/>
                    <a:pt x="2022" y="68"/>
                  </a:cubicBezTo>
                  <a:cubicBezTo>
                    <a:pt x="2019" y="53"/>
                    <a:pt x="2005" y="42"/>
                    <a:pt x="1989" y="42"/>
                  </a:cubicBezTo>
                  <a:cubicBezTo>
                    <a:pt x="1988" y="42"/>
                    <a:pt x="1987" y="42"/>
                    <a:pt x="1985" y="42"/>
                  </a:cubicBezTo>
                  <a:lnTo>
                    <a:pt x="1984" y="42"/>
                  </a:lnTo>
                  <a:cubicBezTo>
                    <a:pt x="1825" y="64"/>
                    <a:pt x="1698" y="181"/>
                    <a:pt x="1631" y="316"/>
                  </a:cubicBezTo>
                  <a:cubicBezTo>
                    <a:pt x="1564" y="452"/>
                    <a:pt x="1547" y="616"/>
                    <a:pt x="1604" y="761"/>
                  </a:cubicBezTo>
                  <a:cubicBezTo>
                    <a:pt x="1640" y="856"/>
                    <a:pt x="1702" y="937"/>
                    <a:pt x="1778" y="1002"/>
                  </a:cubicBezTo>
                  <a:lnTo>
                    <a:pt x="1778" y="1002"/>
                  </a:lnTo>
                  <a:cubicBezTo>
                    <a:pt x="1747" y="1050"/>
                    <a:pt x="1714" y="1097"/>
                    <a:pt x="1677" y="1140"/>
                  </a:cubicBezTo>
                  <a:cubicBezTo>
                    <a:pt x="1657" y="1166"/>
                    <a:pt x="1636" y="1190"/>
                    <a:pt x="1615" y="1212"/>
                  </a:cubicBezTo>
                  <a:cubicBezTo>
                    <a:pt x="1593" y="1234"/>
                    <a:pt x="1572" y="1259"/>
                    <a:pt x="1548" y="1280"/>
                  </a:cubicBezTo>
                  <a:cubicBezTo>
                    <a:pt x="1500" y="1320"/>
                    <a:pt x="1453" y="1363"/>
                    <a:pt x="1400" y="1396"/>
                  </a:cubicBezTo>
                  <a:cubicBezTo>
                    <a:pt x="1350" y="1436"/>
                    <a:pt x="1293" y="1463"/>
                    <a:pt x="1238" y="1494"/>
                  </a:cubicBezTo>
                  <a:cubicBezTo>
                    <a:pt x="1209" y="1508"/>
                    <a:pt x="1179" y="1518"/>
                    <a:pt x="1151" y="1531"/>
                  </a:cubicBezTo>
                  <a:cubicBezTo>
                    <a:pt x="1122" y="1544"/>
                    <a:pt x="1093" y="1553"/>
                    <a:pt x="1062" y="1561"/>
                  </a:cubicBezTo>
                  <a:cubicBezTo>
                    <a:pt x="960" y="1593"/>
                    <a:pt x="854" y="1608"/>
                    <a:pt x="746" y="1608"/>
                  </a:cubicBezTo>
                  <a:cubicBezTo>
                    <a:pt x="727" y="1608"/>
                    <a:pt x="708" y="1608"/>
                    <a:pt x="689" y="1607"/>
                  </a:cubicBezTo>
                  <a:cubicBezTo>
                    <a:pt x="439" y="1593"/>
                    <a:pt x="183" y="1489"/>
                    <a:pt x="35" y="1281"/>
                  </a:cubicBezTo>
                  <a:cubicBezTo>
                    <a:pt x="32" y="1277"/>
                    <a:pt x="26" y="1274"/>
                    <a:pt x="20" y="1274"/>
                  </a:cubicBezTo>
                  <a:cubicBezTo>
                    <a:pt x="17" y="1274"/>
                    <a:pt x="13" y="1275"/>
                    <a:pt x="10" y="1277"/>
                  </a:cubicBezTo>
                  <a:cubicBezTo>
                    <a:pt x="4" y="1281"/>
                    <a:pt x="1" y="1291"/>
                    <a:pt x="6" y="1299"/>
                  </a:cubicBezTo>
                  <a:cubicBezTo>
                    <a:pt x="157" y="1522"/>
                    <a:pt x="423" y="1640"/>
                    <a:pt x="684" y="1660"/>
                  </a:cubicBezTo>
                  <a:cubicBezTo>
                    <a:pt x="710" y="1662"/>
                    <a:pt x="736" y="1663"/>
                    <a:pt x="762" y="1663"/>
                  </a:cubicBezTo>
                  <a:cubicBezTo>
                    <a:pt x="869" y="1663"/>
                    <a:pt x="977" y="1649"/>
                    <a:pt x="1078" y="1618"/>
                  </a:cubicBezTo>
                  <a:cubicBezTo>
                    <a:pt x="1109" y="1610"/>
                    <a:pt x="1142" y="1600"/>
                    <a:pt x="1172" y="1587"/>
                  </a:cubicBezTo>
                  <a:cubicBezTo>
                    <a:pt x="1203" y="1574"/>
                    <a:pt x="1234" y="1562"/>
                    <a:pt x="1263" y="1549"/>
                  </a:cubicBezTo>
                  <a:cubicBezTo>
                    <a:pt x="1323" y="1517"/>
                    <a:pt x="1382" y="1489"/>
                    <a:pt x="1435" y="1450"/>
                  </a:cubicBezTo>
                  <a:cubicBezTo>
                    <a:pt x="1492" y="1415"/>
                    <a:pt x="1542" y="1369"/>
                    <a:pt x="1592" y="1328"/>
                  </a:cubicBezTo>
                  <a:cubicBezTo>
                    <a:pt x="1617" y="1306"/>
                    <a:pt x="1639" y="1281"/>
                    <a:pt x="1662" y="1257"/>
                  </a:cubicBezTo>
                  <a:cubicBezTo>
                    <a:pt x="1685" y="1234"/>
                    <a:pt x="1708" y="1209"/>
                    <a:pt x="1727" y="1183"/>
                  </a:cubicBezTo>
                  <a:cubicBezTo>
                    <a:pt x="1765" y="1139"/>
                    <a:pt x="1799" y="1092"/>
                    <a:pt x="1830" y="1043"/>
                  </a:cubicBezTo>
                  <a:lnTo>
                    <a:pt x="1830" y="1043"/>
                  </a:lnTo>
                  <a:cubicBezTo>
                    <a:pt x="1854" y="1059"/>
                    <a:pt x="1879" y="1075"/>
                    <a:pt x="1904" y="1088"/>
                  </a:cubicBezTo>
                  <a:cubicBezTo>
                    <a:pt x="2019" y="1148"/>
                    <a:pt x="2147" y="1181"/>
                    <a:pt x="2276" y="1181"/>
                  </a:cubicBezTo>
                  <a:cubicBezTo>
                    <a:pt x="2297" y="1181"/>
                    <a:pt x="2318" y="1180"/>
                    <a:pt x="2339" y="1179"/>
                  </a:cubicBezTo>
                  <a:cubicBezTo>
                    <a:pt x="2487" y="1167"/>
                    <a:pt x="2630" y="1116"/>
                    <a:pt x="2758" y="1042"/>
                  </a:cubicBezTo>
                  <a:cubicBezTo>
                    <a:pt x="2886" y="968"/>
                    <a:pt x="2998" y="871"/>
                    <a:pt x="3095" y="762"/>
                  </a:cubicBezTo>
                  <a:cubicBezTo>
                    <a:pt x="3289" y="541"/>
                    <a:pt x="3420" y="281"/>
                    <a:pt x="3550" y="24"/>
                  </a:cubicBezTo>
                  <a:cubicBezTo>
                    <a:pt x="3555" y="16"/>
                    <a:pt x="3553" y="5"/>
                    <a:pt x="3544" y="2"/>
                  </a:cubicBezTo>
                  <a:cubicBezTo>
                    <a:pt x="3542" y="1"/>
                    <a:pt x="3539" y="0"/>
                    <a:pt x="3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60;p57"/>
            <p:cNvSpPr/>
            <p:nvPr/>
          </p:nvSpPr>
          <p:spPr>
            <a:xfrm>
              <a:off x="3534976" y="1824804"/>
              <a:ext cx="8132" cy="27774"/>
            </a:xfrm>
            <a:custGeom>
              <a:avLst/>
              <a:gdLst/>
              <a:ahLst/>
              <a:cxnLst/>
              <a:rect l="l" t="t" r="r" b="b"/>
              <a:pathLst>
                <a:path w="195" h="666" extrusionOk="0">
                  <a:moveTo>
                    <a:pt x="38" y="1"/>
                  </a:moveTo>
                  <a:cubicBezTo>
                    <a:pt x="36" y="1"/>
                    <a:pt x="34" y="1"/>
                    <a:pt x="31" y="1"/>
                  </a:cubicBezTo>
                  <a:cubicBezTo>
                    <a:pt x="13" y="4"/>
                    <a:pt x="0" y="23"/>
                    <a:pt x="3" y="43"/>
                  </a:cubicBezTo>
                  <a:lnTo>
                    <a:pt x="122" y="637"/>
                  </a:lnTo>
                  <a:cubicBezTo>
                    <a:pt x="126" y="654"/>
                    <a:pt x="141" y="665"/>
                    <a:pt x="157" y="665"/>
                  </a:cubicBezTo>
                  <a:cubicBezTo>
                    <a:pt x="159" y="665"/>
                    <a:pt x="163" y="665"/>
                    <a:pt x="164" y="664"/>
                  </a:cubicBezTo>
                  <a:cubicBezTo>
                    <a:pt x="182" y="660"/>
                    <a:pt x="195" y="642"/>
                    <a:pt x="191" y="622"/>
                  </a:cubicBezTo>
                  <a:lnTo>
                    <a:pt x="73" y="28"/>
                  </a:lnTo>
                  <a:cubicBezTo>
                    <a:pt x="69" y="12"/>
                    <a:pt x="54"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61;p57"/>
            <p:cNvSpPr/>
            <p:nvPr/>
          </p:nvSpPr>
          <p:spPr>
            <a:xfrm>
              <a:off x="3557204" y="1822260"/>
              <a:ext cx="10801" cy="22853"/>
            </a:xfrm>
            <a:custGeom>
              <a:avLst/>
              <a:gdLst/>
              <a:ahLst/>
              <a:cxnLst/>
              <a:rect l="l" t="t" r="r" b="b"/>
              <a:pathLst>
                <a:path w="259" h="548" extrusionOk="0">
                  <a:moveTo>
                    <a:pt x="40" y="1"/>
                  </a:moveTo>
                  <a:cubicBezTo>
                    <a:pt x="36" y="1"/>
                    <a:pt x="32" y="2"/>
                    <a:pt x="28" y="3"/>
                  </a:cubicBezTo>
                  <a:cubicBezTo>
                    <a:pt x="10" y="10"/>
                    <a:pt x="0" y="31"/>
                    <a:pt x="7" y="49"/>
                  </a:cubicBezTo>
                  <a:lnTo>
                    <a:pt x="186" y="524"/>
                  </a:lnTo>
                  <a:cubicBezTo>
                    <a:pt x="191" y="538"/>
                    <a:pt x="204" y="548"/>
                    <a:pt x="218" y="548"/>
                  </a:cubicBezTo>
                  <a:cubicBezTo>
                    <a:pt x="223" y="548"/>
                    <a:pt x="228" y="547"/>
                    <a:pt x="231" y="545"/>
                  </a:cubicBezTo>
                  <a:cubicBezTo>
                    <a:pt x="250" y="538"/>
                    <a:pt x="259" y="518"/>
                    <a:pt x="252" y="500"/>
                  </a:cubicBezTo>
                  <a:lnTo>
                    <a:pt x="73" y="24"/>
                  </a:lnTo>
                  <a:cubicBezTo>
                    <a:pt x="68" y="10"/>
                    <a:pt x="54"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62;p57"/>
            <p:cNvSpPr/>
            <p:nvPr/>
          </p:nvSpPr>
          <p:spPr>
            <a:xfrm>
              <a:off x="2550631" y="1863337"/>
              <a:ext cx="15221" cy="18307"/>
            </a:xfrm>
            <a:custGeom>
              <a:avLst/>
              <a:gdLst/>
              <a:ahLst/>
              <a:cxnLst/>
              <a:rect l="l" t="t" r="r" b="b"/>
              <a:pathLst>
                <a:path w="365" h="439" extrusionOk="0">
                  <a:moveTo>
                    <a:pt x="324" y="0"/>
                  </a:moveTo>
                  <a:cubicBezTo>
                    <a:pt x="314" y="0"/>
                    <a:pt x="304" y="5"/>
                    <a:pt x="297" y="14"/>
                  </a:cubicBezTo>
                  <a:lnTo>
                    <a:pt x="12" y="381"/>
                  </a:lnTo>
                  <a:cubicBezTo>
                    <a:pt x="0" y="396"/>
                    <a:pt x="2" y="418"/>
                    <a:pt x="18" y="430"/>
                  </a:cubicBezTo>
                  <a:cubicBezTo>
                    <a:pt x="25" y="435"/>
                    <a:pt x="32" y="438"/>
                    <a:pt x="41" y="438"/>
                  </a:cubicBezTo>
                  <a:cubicBezTo>
                    <a:pt x="51" y="438"/>
                    <a:pt x="62" y="434"/>
                    <a:pt x="68" y="424"/>
                  </a:cubicBezTo>
                  <a:lnTo>
                    <a:pt x="353" y="58"/>
                  </a:lnTo>
                  <a:cubicBezTo>
                    <a:pt x="365" y="42"/>
                    <a:pt x="362" y="19"/>
                    <a:pt x="346" y="8"/>
                  </a:cubicBezTo>
                  <a:cubicBezTo>
                    <a:pt x="339" y="3"/>
                    <a:pt x="332" y="0"/>
                    <a:pt x="3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63;p57"/>
            <p:cNvSpPr/>
            <p:nvPr/>
          </p:nvSpPr>
          <p:spPr>
            <a:xfrm>
              <a:off x="2586328" y="1862002"/>
              <a:ext cx="3003" cy="25230"/>
            </a:xfrm>
            <a:custGeom>
              <a:avLst/>
              <a:gdLst/>
              <a:ahLst/>
              <a:cxnLst/>
              <a:rect l="l" t="t" r="r" b="b"/>
              <a:pathLst>
                <a:path w="72" h="605" extrusionOk="0">
                  <a:moveTo>
                    <a:pt x="36" y="0"/>
                  </a:moveTo>
                  <a:cubicBezTo>
                    <a:pt x="16" y="0"/>
                    <a:pt x="1" y="16"/>
                    <a:pt x="1" y="35"/>
                  </a:cubicBezTo>
                  <a:lnTo>
                    <a:pt x="1" y="569"/>
                  </a:lnTo>
                  <a:cubicBezTo>
                    <a:pt x="1" y="589"/>
                    <a:pt x="16" y="604"/>
                    <a:pt x="36" y="604"/>
                  </a:cubicBezTo>
                  <a:cubicBezTo>
                    <a:pt x="56" y="604"/>
                    <a:pt x="71" y="589"/>
                    <a:pt x="71" y="569"/>
                  </a:cubicBezTo>
                  <a:lnTo>
                    <a:pt x="71" y="35"/>
                  </a:lnTo>
                  <a:cubicBezTo>
                    <a:pt x="71" y="16"/>
                    <a:pt x="5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64;p57"/>
            <p:cNvSpPr/>
            <p:nvPr/>
          </p:nvSpPr>
          <p:spPr>
            <a:xfrm>
              <a:off x="3896620" y="2280570"/>
              <a:ext cx="15680" cy="45122"/>
            </a:xfrm>
            <a:custGeom>
              <a:avLst/>
              <a:gdLst/>
              <a:ahLst/>
              <a:cxnLst/>
              <a:rect l="l" t="t" r="r" b="b"/>
              <a:pathLst>
                <a:path w="376" h="1082" extrusionOk="0">
                  <a:moveTo>
                    <a:pt x="39" y="1"/>
                  </a:moveTo>
                  <a:cubicBezTo>
                    <a:pt x="36" y="1"/>
                    <a:pt x="33" y="1"/>
                    <a:pt x="29" y="2"/>
                  </a:cubicBezTo>
                  <a:cubicBezTo>
                    <a:pt x="10" y="7"/>
                    <a:pt x="0" y="28"/>
                    <a:pt x="5" y="46"/>
                  </a:cubicBezTo>
                  <a:lnTo>
                    <a:pt x="302" y="1056"/>
                  </a:lnTo>
                  <a:cubicBezTo>
                    <a:pt x="306" y="1071"/>
                    <a:pt x="321" y="1082"/>
                    <a:pt x="337" y="1082"/>
                  </a:cubicBezTo>
                  <a:cubicBezTo>
                    <a:pt x="341" y="1082"/>
                    <a:pt x="343" y="1082"/>
                    <a:pt x="347" y="1079"/>
                  </a:cubicBezTo>
                  <a:cubicBezTo>
                    <a:pt x="365" y="1073"/>
                    <a:pt x="375" y="1053"/>
                    <a:pt x="370" y="1035"/>
                  </a:cubicBezTo>
                  <a:lnTo>
                    <a:pt x="73" y="25"/>
                  </a:lnTo>
                  <a:cubicBezTo>
                    <a:pt x="69" y="11"/>
                    <a:pt x="55"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65;p57"/>
            <p:cNvSpPr/>
            <p:nvPr/>
          </p:nvSpPr>
          <p:spPr>
            <a:xfrm>
              <a:off x="3918848" y="2288077"/>
              <a:ext cx="18307" cy="27732"/>
            </a:xfrm>
            <a:custGeom>
              <a:avLst/>
              <a:gdLst/>
              <a:ahLst/>
              <a:cxnLst/>
              <a:rect l="l" t="t" r="r" b="b"/>
              <a:pathLst>
                <a:path w="439" h="665" extrusionOk="0">
                  <a:moveTo>
                    <a:pt x="41" y="0"/>
                  </a:moveTo>
                  <a:cubicBezTo>
                    <a:pt x="35" y="0"/>
                    <a:pt x="28" y="2"/>
                    <a:pt x="22" y="6"/>
                  </a:cubicBezTo>
                  <a:cubicBezTo>
                    <a:pt x="6" y="15"/>
                    <a:pt x="0" y="37"/>
                    <a:pt x="11" y="54"/>
                  </a:cubicBezTo>
                  <a:lnTo>
                    <a:pt x="367" y="647"/>
                  </a:lnTo>
                  <a:cubicBezTo>
                    <a:pt x="373" y="658"/>
                    <a:pt x="386" y="664"/>
                    <a:pt x="397" y="664"/>
                  </a:cubicBezTo>
                  <a:cubicBezTo>
                    <a:pt x="404" y="664"/>
                    <a:pt x="410" y="662"/>
                    <a:pt x="415" y="659"/>
                  </a:cubicBezTo>
                  <a:cubicBezTo>
                    <a:pt x="432" y="651"/>
                    <a:pt x="438" y="628"/>
                    <a:pt x="428" y="611"/>
                  </a:cubicBezTo>
                  <a:lnTo>
                    <a:pt x="70" y="17"/>
                  </a:lnTo>
                  <a:cubicBezTo>
                    <a:pt x="64" y="6"/>
                    <a:pt x="53" y="0"/>
                    <a:pt x="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66;p57"/>
            <p:cNvSpPr/>
            <p:nvPr/>
          </p:nvSpPr>
          <p:spPr>
            <a:xfrm>
              <a:off x="4049877" y="2176898"/>
              <a:ext cx="28149" cy="25230"/>
            </a:xfrm>
            <a:custGeom>
              <a:avLst/>
              <a:gdLst/>
              <a:ahLst/>
              <a:cxnLst/>
              <a:rect l="l" t="t" r="r" b="b"/>
              <a:pathLst>
                <a:path w="675" h="605" extrusionOk="0">
                  <a:moveTo>
                    <a:pt x="40" y="0"/>
                  </a:moveTo>
                  <a:cubicBezTo>
                    <a:pt x="30" y="0"/>
                    <a:pt x="21" y="4"/>
                    <a:pt x="13" y="12"/>
                  </a:cubicBezTo>
                  <a:cubicBezTo>
                    <a:pt x="1" y="26"/>
                    <a:pt x="2" y="48"/>
                    <a:pt x="17" y="62"/>
                  </a:cubicBezTo>
                  <a:lnTo>
                    <a:pt x="612" y="595"/>
                  </a:lnTo>
                  <a:cubicBezTo>
                    <a:pt x="618" y="602"/>
                    <a:pt x="627" y="604"/>
                    <a:pt x="635" y="604"/>
                  </a:cubicBezTo>
                  <a:cubicBezTo>
                    <a:pt x="646" y="604"/>
                    <a:pt x="654" y="600"/>
                    <a:pt x="662" y="593"/>
                  </a:cubicBezTo>
                  <a:cubicBezTo>
                    <a:pt x="674" y="578"/>
                    <a:pt x="673" y="556"/>
                    <a:pt x="658" y="543"/>
                  </a:cubicBezTo>
                  <a:lnTo>
                    <a:pt x="63" y="9"/>
                  </a:lnTo>
                  <a:cubicBezTo>
                    <a:pt x="57" y="3"/>
                    <a:pt x="48"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67;p57"/>
            <p:cNvSpPr/>
            <p:nvPr/>
          </p:nvSpPr>
          <p:spPr>
            <a:xfrm>
              <a:off x="4060094" y="2146830"/>
              <a:ext cx="28066" cy="27732"/>
            </a:xfrm>
            <a:custGeom>
              <a:avLst/>
              <a:gdLst/>
              <a:ahLst/>
              <a:cxnLst/>
              <a:rect l="l" t="t" r="r" b="b"/>
              <a:pathLst>
                <a:path w="673" h="665" extrusionOk="0">
                  <a:moveTo>
                    <a:pt x="40" y="1"/>
                  </a:moveTo>
                  <a:cubicBezTo>
                    <a:pt x="31" y="1"/>
                    <a:pt x="22" y="4"/>
                    <a:pt x="15" y="12"/>
                  </a:cubicBezTo>
                  <a:cubicBezTo>
                    <a:pt x="1" y="24"/>
                    <a:pt x="1" y="47"/>
                    <a:pt x="15" y="60"/>
                  </a:cubicBezTo>
                  <a:lnTo>
                    <a:pt x="609" y="654"/>
                  </a:lnTo>
                  <a:cubicBezTo>
                    <a:pt x="616" y="662"/>
                    <a:pt x="625" y="665"/>
                    <a:pt x="633" y="665"/>
                  </a:cubicBezTo>
                  <a:cubicBezTo>
                    <a:pt x="643" y="665"/>
                    <a:pt x="652" y="662"/>
                    <a:pt x="658" y="654"/>
                  </a:cubicBezTo>
                  <a:cubicBezTo>
                    <a:pt x="673" y="642"/>
                    <a:pt x="673" y="620"/>
                    <a:pt x="658" y="605"/>
                  </a:cubicBezTo>
                  <a:lnTo>
                    <a:pt x="64" y="12"/>
                  </a:lnTo>
                  <a:cubicBezTo>
                    <a:pt x="58" y="4"/>
                    <a:pt x="49"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68;p57"/>
            <p:cNvSpPr/>
            <p:nvPr/>
          </p:nvSpPr>
          <p:spPr>
            <a:xfrm>
              <a:off x="2340825" y="2228567"/>
              <a:ext cx="18307" cy="27774"/>
            </a:xfrm>
            <a:custGeom>
              <a:avLst/>
              <a:gdLst/>
              <a:ahLst/>
              <a:cxnLst/>
              <a:rect l="l" t="t" r="r" b="b"/>
              <a:pathLst>
                <a:path w="439" h="666" extrusionOk="0">
                  <a:moveTo>
                    <a:pt x="398" y="1"/>
                  </a:moveTo>
                  <a:cubicBezTo>
                    <a:pt x="386" y="1"/>
                    <a:pt x="375" y="7"/>
                    <a:pt x="368" y="18"/>
                  </a:cubicBezTo>
                  <a:lnTo>
                    <a:pt x="11" y="612"/>
                  </a:lnTo>
                  <a:cubicBezTo>
                    <a:pt x="1" y="629"/>
                    <a:pt x="6" y="650"/>
                    <a:pt x="24" y="661"/>
                  </a:cubicBezTo>
                  <a:cubicBezTo>
                    <a:pt x="29" y="664"/>
                    <a:pt x="35" y="666"/>
                    <a:pt x="41" y="666"/>
                  </a:cubicBezTo>
                  <a:cubicBezTo>
                    <a:pt x="55" y="666"/>
                    <a:pt x="66" y="658"/>
                    <a:pt x="72" y="648"/>
                  </a:cubicBezTo>
                  <a:lnTo>
                    <a:pt x="428" y="54"/>
                  </a:lnTo>
                  <a:cubicBezTo>
                    <a:pt x="438" y="37"/>
                    <a:pt x="433" y="17"/>
                    <a:pt x="416" y="6"/>
                  </a:cubicBezTo>
                  <a:cubicBezTo>
                    <a:pt x="411" y="3"/>
                    <a:pt x="404"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69;p57"/>
            <p:cNvSpPr/>
            <p:nvPr/>
          </p:nvSpPr>
          <p:spPr>
            <a:xfrm>
              <a:off x="2375272" y="2228567"/>
              <a:ext cx="5588" cy="32695"/>
            </a:xfrm>
            <a:custGeom>
              <a:avLst/>
              <a:gdLst/>
              <a:ahLst/>
              <a:cxnLst/>
              <a:rect l="l" t="t" r="r" b="b"/>
              <a:pathLst>
                <a:path w="134" h="784" extrusionOk="0">
                  <a:moveTo>
                    <a:pt x="98" y="1"/>
                  </a:moveTo>
                  <a:cubicBezTo>
                    <a:pt x="79" y="1"/>
                    <a:pt x="63" y="15"/>
                    <a:pt x="62" y="33"/>
                  </a:cubicBezTo>
                  <a:lnTo>
                    <a:pt x="2" y="746"/>
                  </a:lnTo>
                  <a:cubicBezTo>
                    <a:pt x="1" y="766"/>
                    <a:pt x="15" y="782"/>
                    <a:pt x="34" y="783"/>
                  </a:cubicBezTo>
                  <a:lnTo>
                    <a:pt x="37" y="783"/>
                  </a:lnTo>
                  <a:cubicBezTo>
                    <a:pt x="55" y="783"/>
                    <a:pt x="70" y="770"/>
                    <a:pt x="73" y="751"/>
                  </a:cubicBezTo>
                  <a:lnTo>
                    <a:pt x="132" y="38"/>
                  </a:lnTo>
                  <a:cubicBezTo>
                    <a:pt x="133" y="20"/>
                    <a:pt x="120" y="2"/>
                    <a:pt x="100" y="1"/>
                  </a:cubicBezTo>
                  <a:cubicBezTo>
                    <a:pt x="99" y="1"/>
                    <a:pt x="99"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70;p57"/>
            <p:cNvSpPr/>
            <p:nvPr/>
          </p:nvSpPr>
          <p:spPr>
            <a:xfrm>
              <a:off x="1924718" y="2273147"/>
              <a:ext cx="23228" cy="15388"/>
            </a:xfrm>
            <a:custGeom>
              <a:avLst/>
              <a:gdLst/>
              <a:ahLst/>
              <a:cxnLst/>
              <a:rect l="l" t="t" r="r" b="b"/>
              <a:pathLst>
                <a:path w="557" h="369" extrusionOk="0">
                  <a:moveTo>
                    <a:pt x="516" y="1"/>
                  </a:moveTo>
                  <a:cubicBezTo>
                    <a:pt x="510" y="1"/>
                    <a:pt x="503" y="3"/>
                    <a:pt x="497" y="6"/>
                  </a:cubicBezTo>
                  <a:lnTo>
                    <a:pt x="22" y="303"/>
                  </a:lnTo>
                  <a:cubicBezTo>
                    <a:pt x="5" y="313"/>
                    <a:pt x="0" y="334"/>
                    <a:pt x="11" y="352"/>
                  </a:cubicBezTo>
                  <a:cubicBezTo>
                    <a:pt x="17" y="363"/>
                    <a:pt x="28" y="369"/>
                    <a:pt x="41" y="369"/>
                  </a:cubicBezTo>
                  <a:cubicBezTo>
                    <a:pt x="47" y="369"/>
                    <a:pt x="53" y="368"/>
                    <a:pt x="58" y="364"/>
                  </a:cubicBezTo>
                  <a:lnTo>
                    <a:pt x="534" y="67"/>
                  </a:lnTo>
                  <a:cubicBezTo>
                    <a:pt x="551" y="57"/>
                    <a:pt x="556" y="35"/>
                    <a:pt x="545" y="18"/>
                  </a:cubicBezTo>
                  <a:cubicBezTo>
                    <a:pt x="540" y="7"/>
                    <a:pt x="528"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71;p57"/>
            <p:cNvSpPr/>
            <p:nvPr/>
          </p:nvSpPr>
          <p:spPr>
            <a:xfrm>
              <a:off x="1934560" y="2297919"/>
              <a:ext cx="18307" cy="25355"/>
            </a:xfrm>
            <a:custGeom>
              <a:avLst/>
              <a:gdLst/>
              <a:ahLst/>
              <a:cxnLst/>
              <a:rect l="l" t="t" r="r" b="b"/>
              <a:pathLst>
                <a:path w="439" h="608" extrusionOk="0">
                  <a:moveTo>
                    <a:pt x="398" y="0"/>
                  </a:moveTo>
                  <a:cubicBezTo>
                    <a:pt x="386" y="0"/>
                    <a:pt x="375" y="6"/>
                    <a:pt x="368" y="17"/>
                  </a:cubicBezTo>
                  <a:lnTo>
                    <a:pt x="11" y="551"/>
                  </a:lnTo>
                  <a:cubicBezTo>
                    <a:pt x="1" y="568"/>
                    <a:pt x="5" y="590"/>
                    <a:pt x="21" y="600"/>
                  </a:cubicBezTo>
                  <a:cubicBezTo>
                    <a:pt x="29" y="605"/>
                    <a:pt x="35" y="607"/>
                    <a:pt x="41" y="607"/>
                  </a:cubicBezTo>
                  <a:cubicBezTo>
                    <a:pt x="53" y="607"/>
                    <a:pt x="65" y="600"/>
                    <a:pt x="71" y="590"/>
                  </a:cubicBezTo>
                  <a:lnTo>
                    <a:pt x="428" y="56"/>
                  </a:lnTo>
                  <a:cubicBezTo>
                    <a:pt x="438" y="39"/>
                    <a:pt x="435" y="17"/>
                    <a:pt x="417" y="6"/>
                  </a:cubicBezTo>
                  <a:cubicBezTo>
                    <a:pt x="411" y="2"/>
                    <a:pt x="404"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72;p57"/>
            <p:cNvSpPr/>
            <p:nvPr/>
          </p:nvSpPr>
          <p:spPr>
            <a:xfrm>
              <a:off x="2263801" y="2813862"/>
              <a:ext cx="676915" cy="594970"/>
            </a:xfrm>
            <a:custGeom>
              <a:avLst/>
              <a:gdLst/>
              <a:ahLst/>
              <a:cxnLst/>
              <a:rect l="l" t="t" r="r" b="b"/>
              <a:pathLst>
                <a:path w="16232" h="14267" extrusionOk="0">
                  <a:moveTo>
                    <a:pt x="2560" y="1"/>
                  </a:moveTo>
                  <a:cubicBezTo>
                    <a:pt x="2560" y="1"/>
                    <a:pt x="2048" y="1594"/>
                    <a:pt x="1253" y="2369"/>
                  </a:cubicBezTo>
                  <a:cubicBezTo>
                    <a:pt x="856" y="2756"/>
                    <a:pt x="351" y="3078"/>
                    <a:pt x="0" y="3537"/>
                  </a:cubicBezTo>
                  <a:cubicBezTo>
                    <a:pt x="44" y="3656"/>
                    <a:pt x="89" y="3773"/>
                    <a:pt x="133" y="3891"/>
                  </a:cubicBezTo>
                  <a:cubicBezTo>
                    <a:pt x="706" y="5435"/>
                    <a:pt x="1271" y="6981"/>
                    <a:pt x="1832" y="8527"/>
                  </a:cubicBezTo>
                  <a:cubicBezTo>
                    <a:pt x="2120" y="7452"/>
                    <a:pt x="2191" y="6336"/>
                    <a:pt x="1910" y="5147"/>
                  </a:cubicBezTo>
                  <a:cubicBezTo>
                    <a:pt x="1494" y="3274"/>
                    <a:pt x="3165" y="1971"/>
                    <a:pt x="4859" y="1796"/>
                  </a:cubicBezTo>
                  <a:cubicBezTo>
                    <a:pt x="5035" y="1779"/>
                    <a:pt x="5209" y="1771"/>
                    <a:pt x="5379" y="1771"/>
                  </a:cubicBezTo>
                  <a:cubicBezTo>
                    <a:pt x="7498" y="1771"/>
                    <a:pt x="9173" y="3009"/>
                    <a:pt x="10970" y="3906"/>
                  </a:cubicBezTo>
                  <a:cubicBezTo>
                    <a:pt x="11622" y="4161"/>
                    <a:pt x="12498" y="4433"/>
                    <a:pt x="12785" y="5069"/>
                  </a:cubicBezTo>
                  <a:cubicBezTo>
                    <a:pt x="13365" y="6238"/>
                    <a:pt x="12038" y="7465"/>
                    <a:pt x="12500" y="8728"/>
                  </a:cubicBezTo>
                  <a:cubicBezTo>
                    <a:pt x="12771" y="9567"/>
                    <a:pt x="13607" y="10348"/>
                    <a:pt x="13871" y="11289"/>
                  </a:cubicBezTo>
                  <a:cubicBezTo>
                    <a:pt x="14185" y="12234"/>
                    <a:pt x="14122" y="13198"/>
                    <a:pt x="13798" y="14124"/>
                  </a:cubicBezTo>
                  <a:lnTo>
                    <a:pt x="13828" y="14191"/>
                  </a:lnTo>
                  <a:cubicBezTo>
                    <a:pt x="13828" y="14191"/>
                    <a:pt x="14069" y="14267"/>
                    <a:pt x="14421" y="14267"/>
                  </a:cubicBezTo>
                  <a:cubicBezTo>
                    <a:pt x="14504" y="14267"/>
                    <a:pt x="14592" y="14263"/>
                    <a:pt x="14685" y="14252"/>
                  </a:cubicBezTo>
                  <a:cubicBezTo>
                    <a:pt x="14714" y="14000"/>
                    <a:pt x="14756" y="13752"/>
                    <a:pt x="14798" y="13504"/>
                  </a:cubicBezTo>
                  <a:cubicBezTo>
                    <a:pt x="14816" y="13399"/>
                    <a:pt x="14830" y="13296"/>
                    <a:pt x="14845" y="13193"/>
                  </a:cubicBezTo>
                  <a:cubicBezTo>
                    <a:pt x="14843" y="13141"/>
                    <a:pt x="14836" y="13091"/>
                    <a:pt x="14835" y="13039"/>
                  </a:cubicBezTo>
                  <a:cubicBezTo>
                    <a:pt x="14808" y="12374"/>
                    <a:pt x="14844" y="11692"/>
                    <a:pt x="14985" y="11040"/>
                  </a:cubicBezTo>
                  <a:cubicBezTo>
                    <a:pt x="14999" y="10632"/>
                    <a:pt x="15016" y="10222"/>
                    <a:pt x="15053" y="9815"/>
                  </a:cubicBezTo>
                  <a:cubicBezTo>
                    <a:pt x="14875" y="9279"/>
                    <a:pt x="14779" y="8774"/>
                    <a:pt x="14807" y="8421"/>
                  </a:cubicBezTo>
                  <a:cubicBezTo>
                    <a:pt x="14893" y="7316"/>
                    <a:pt x="16232" y="6075"/>
                    <a:pt x="14801" y="3876"/>
                  </a:cubicBezTo>
                  <a:cubicBezTo>
                    <a:pt x="13767" y="2289"/>
                    <a:pt x="14061" y="1886"/>
                    <a:pt x="14061" y="1886"/>
                  </a:cubicBezTo>
                  <a:lnTo>
                    <a:pt x="2560" y="1"/>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73;p57"/>
            <p:cNvSpPr/>
            <p:nvPr/>
          </p:nvSpPr>
          <p:spPr>
            <a:xfrm>
              <a:off x="2260298" y="2887717"/>
              <a:ext cx="595053" cy="530414"/>
            </a:xfrm>
            <a:custGeom>
              <a:avLst/>
              <a:gdLst/>
              <a:ahLst/>
              <a:cxnLst/>
              <a:rect l="l" t="t" r="r" b="b"/>
              <a:pathLst>
                <a:path w="14269" h="12719" extrusionOk="0">
                  <a:moveTo>
                    <a:pt x="5462" y="0"/>
                  </a:moveTo>
                  <a:cubicBezTo>
                    <a:pt x="5291" y="0"/>
                    <a:pt x="5118" y="8"/>
                    <a:pt x="4942" y="25"/>
                  </a:cubicBezTo>
                  <a:cubicBezTo>
                    <a:pt x="3248" y="200"/>
                    <a:pt x="1577" y="1503"/>
                    <a:pt x="1993" y="3376"/>
                  </a:cubicBezTo>
                  <a:cubicBezTo>
                    <a:pt x="2583" y="5877"/>
                    <a:pt x="1632" y="8051"/>
                    <a:pt x="343" y="10202"/>
                  </a:cubicBezTo>
                  <a:cubicBezTo>
                    <a:pt x="1" y="10726"/>
                    <a:pt x="2" y="11415"/>
                    <a:pt x="221" y="12104"/>
                  </a:cubicBezTo>
                  <a:cubicBezTo>
                    <a:pt x="560" y="12191"/>
                    <a:pt x="939" y="12250"/>
                    <a:pt x="1351" y="12265"/>
                  </a:cubicBezTo>
                  <a:lnTo>
                    <a:pt x="1810" y="10468"/>
                  </a:lnTo>
                  <a:lnTo>
                    <a:pt x="2175" y="12334"/>
                  </a:lnTo>
                  <a:cubicBezTo>
                    <a:pt x="2175" y="12334"/>
                    <a:pt x="2797" y="12719"/>
                    <a:pt x="4880" y="12719"/>
                  </a:cubicBezTo>
                  <a:cubicBezTo>
                    <a:pt x="5569" y="12719"/>
                    <a:pt x="6416" y="12677"/>
                    <a:pt x="7454" y="12565"/>
                  </a:cubicBezTo>
                  <a:cubicBezTo>
                    <a:pt x="8677" y="12433"/>
                    <a:pt x="9599" y="12397"/>
                    <a:pt x="10300" y="12397"/>
                  </a:cubicBezTo>
                  <a:cubicBezTo>
                    <a:pt x="11141" y="12397"/>
                    <a:pt x="11665" y="12449"/>
                    <a:pt x="12012" y="12449"/>
                  </a:cubicBezTo>
                  <a:cubicBezTo>
                    <a:pt x="12365" y="12449"/>
                    <a:pt x="12535" y="12395"/>
                    <a:pt x="12669" y="12180"/>
                  </a:cubicBezTo>
                  <a:cubicBezTo>
                    <a:pt x="13046" y="11578"/>
                    <a:pt x="12487" y="9217"/>
                    <a:pt x="12486" y="9217"/>
                  </a:cubicBezTo>
                  <a:lnTo>
                    <a:pt x="12486" y="9217"/>
                  </a:lnTo>
                  <a:lnTo>
                    <a:pt x="13881" y="12353"/>
                  </a:lnTo>
                  <a:cubicBezTo>
                    <a:pt x="14205" y="11429"/>
                    <a:pt x="14268" y="10463"/>
                    <a:pt x="13953" y="9518"/>
                  </a:cubicBezTo>
                  <a:cubicBezTo>
                    <a:pt x="13690" y="8577"/>
                    <a:pt x="12854" y="7796"/>
                    <a:pt x="12583" y="6957"/>
                  </a:cubicBezTo>
                  <a:cubicBezTo>
                    <a:pt x="12121" y="5694"/>
                    <a:pt x="13448" y="4467"/>
                    <a:pt x="12867" y="3298"/>
                  </a:cubicBezTo>
                  <a:cubicBezTo>
                    <a:pt x="12580" y="2662"/>
                    <a:pt x="11705" y="2389"/>
                    <a:pt x="11053" y="2135"/>
                  </a:cubicBezTo>
                  <a:cubicBezTo>
                    <a:pt x="9255" y="1238"/>
                    <a:pt x="7581" y="0"/>
                    <a:pt x="5462" y="0"/>
                  </a:cubicBezTo>
                  <a:close/>
                </a:path>
              </a:pathLst>
            </a:custGeom>
            <a:solidFill>
              <a:srgbClr val="7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74;p57"/>
            <p:cNvSpPr/>
            <p:nvPr/>
          </p:nvSpPr>
          <p:spPr>
            <a:xfrm>
              <a:off x="2548879" y="3179885"/>
              <a:ext cx="245378" cy="57883"/>
            </a:xfrm>
            <a:custGeom>
              <a:avLst/>
              <a:gdLst/>
              <a:ahLst/>
              <a:cxnLst/>
              <a:rect l="l" t="t" r="r" b="b"/>
              <a:pathLst>
                <a:path w="5884" h="1388" extrusionOk="0">
                  <a:moveTo>
                    <a:pt x="1721" y="0"/>
                  </a:moveTo>
                  <a:cubicBezTo>
                    <a:pt x="763" y="0"/>
                    <a:pt x="0" y="104"/>
                    <a:pt x="0" y="104"/>
                  </a:cubicBezTo>
                  <a:cubicBezTo>
                    <a:pt x="0" y="104"/>
                    <a:pt x="1076" y="1388"/>
                    <a:pt x="1202" y="1388"/>
                  </a:cubicBezTo>
                  <a:cubicBezTo>
                    <a:pt x="1202" y="1388"/>
                    <a:pt x="1203" y="1388"/>
                    <a:pt x="1203" y="1388"/>
                  </a:cubicBezTo>
                  <a:cubicBezTo>
                    <a:pt x="1324" y="1383"/>
                    <a:pt x="5883" y="991"/>
                    <a:pt x="4267" y="367"/>
                  </a:cubicBezTo>
                  <a:cubicBezTo>
                    <a:pt x="3518" y="78"/>
                    <a:pt x="2547" y="0"/>
                    <a:pt x="1721" y="0"/>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75;p57"/>
            <p:cNvSpPr/>
            <p:nvPr/>
          </p:nvSpPr>
          <p:spPr>
            <a:xfrm>
              <a:off x="2397708" y="3173880"/>
              <a:ext cx="359517" cy="372028"/>
            </a:xfrm>
            <a:custGeom>
              <a:avLst/>
              <a:gdLst/>
              <a:ahLst/>
              <a:cxnLst/>
              <a:rect l="l" t="t" r="r" b="b"/>
              <a:pathLst>
                <a:path w="8621" h="8921" extrusionOk="0">
                  <a:moveTo>
                    <a:pt x="3703" y="0"/>
                  </a:moveTo>
                  <a:lnTo>
                    <a:pt x="3699" y="310"/>
                  </a:lnTo>
                  <a:lnTo>
                    <a:pt x="1412" y="838"/>
                  </a:lnTo>
                  <a:cubicBezTo>
                    <a:pt x="1412" y="838"/>
                    <a:pt x="777" y="1011"/>
                    <a:pt x="1" y="1864"/>
                  </a:cubicBezTo>
                  <a:lnTo>
                    <a:pt x="760" y="6784"/>
                  </a:lnTo>
                  <a:lnTo>
                    <a:pt x="1549" y="8920"/>
                  </a:lnTo>
                  <a:lnTo>
                    <a:pt x="8502" y="8848"/>
                  </a:lnTo>
                  <a:cubicBezTo>
                    <a:pt x="8620" y="7165"/>
                    <a:pt x="8361" y="2355"/>
                    <a:pt x="8300" y="692"/>
                  </a:cubicBezTo>
                  <a:cubicBezTo>
                    <a:pt x="7930" y="616"/>
                    <a:pt x="6946" y="272"/>
                    <a:pt x="6946" y="272"/>
                  </a:cubicBezTo>
                  <a:lnTo>
                    <a:pt x="6927" y="77"/>
                  </a:lnTo>
                  <a:cubicBezTo>
                    <a:pt x="6654" y="103"/>
                    <a:pt x="6376" y="113"/>
                    <a:pt x="6096" y="113"/>
                  </a:cubicBezTo>
                  <a:cubicBezTo>
                    <a:pt x="5293" y="113"/>
                    <a:pt x="4473" y="31"/>
                    <a:pt x="3703"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76;p57"/>
            <p:cNvSpPr/>
            <p:nvPr/>
          </p:nvSpPr>
          <p:spPr>
            <a:xfrm>
              <a:off x="1926970" y="3921147"/>
              <a:ext cx="246629" cy="126609"/>
            </a:xfrm>
            <a:custGeom>
              <a:avLst/>
              <a:gdLst/>
              <a:ahLst/>
              <a:cxnLst/>
              <a:rect l="l" t="t" r="r" b="b"/>
              <a:pathLst>
                <a:path w="5914" h="3036" extrusionOk="0">
                  <a:moveTo>
                    <a:pt x="4739" y="1"/>
                  </a:moveTo>
                  <a:cubicBezTo>
                    <a:pt x="4560" y="1"/>
                    <a:pt x="4395" y="59"/>
                    <a:pt x="4261" y="136"/>
                  </a:cubicBezTo>
                  <a:cubicBezTo>
                    <a:pt x="3962" y="305"/>
                    <a:pt x="3558" y="678"/>
                    <a:pt x="3024" y="678"/>
                  </a:cubicBezTo>
                  <a:cubicBezTo>
                    <a:pt x="2974" y="678"/>
                    <a:pt x="2923" y="674"/>
                    <a:pt x="2871" y="667"/>
                  </a:cubicBezTo>
                  <a:cubicBezTo>
                    <a:pt x="2537" y="622"/>
                    <a:pt x="2254" y="559"/>
                    <a:pt x="1996" y="559"/>
                  </a:cubicBezTo>
                  <a:cubicBezTo>
                    <a:pt x="1783" y="559"/>
                    <a:pt x="1586" y="602"/>
                    <a:pt x="1390" y="736"/>
                  </a:cubicBezTo>
                  <a:cubicBezTo>
                    <a:pt x="1221" y="852"/>
                    <a:pt x="1108" y="871"/>
                    <a:pt x="1005" y="871"/>
                  </a:cubicBezTo>
                  <a:cubicBezTo>
                    <a:pt x="955" y="871"/>
                    <a:pt x="906" y="866"/>
                    <a:pt x="855" y="866"/>
                  </a:cubicBezTo>
                  <a:cubicBezTo>
                    <a:pt x="743" y="866"/>
                    <a:pt x="617" y="888"/>
                    <a:pt x="420" y="1027"/>
                  </a:cubicBezTo>
                  <a:cubicBezTo>
                    <a:pt x="0" y="1322"/>
                    <a:pt x="187" y="1727"/>
                    <a:pt x="389" y="1727"/>
                  </a:cubicBezTo>
                  <a:cubicBezTo>
                    <a:pt x="413" y="1727"/>
                    <a:pt x="439" y="1721"/>
                    <a:pt x="463" y="1707"/>
                  </a:cubicBezTo>
                  <a:cubicBezTo>
                    <a:pt x="679" y="1588"/>
                    <a:pt x="1058" y="1587"/>
                    <a:pt x="1071" y="1587"/>
                  </a:cubicBezTo>
                  <a:cubicBezTo>
                    <a:pt x="1071" y="1587"/>
                    <a:pt x="1071" y="1587"/>
                    <a:pt x="1071" y="1587"/>
                  </a:cubicBezTo>
                  <a:cubicBezTo>
                    <a:pt x="4317" y="2258"/>
                    <a:pt x="3807" y="2916"/>
                    <a:pt x="3941" y="3036"/>
                  </a:cubicBezTo>
                  <a:cubicBezTo>
                    <a:pt x="3941" y="3036"/>
                    <a:pt x="3942" y="3036"/>
                    <a:pt x="3943" y="3036"/>
                  </a:cubicBezTo>
                  <a:cubicBezTo>
                    <a:pt x="4005" y="3036"/>
                    <a:pt x="5521" y="2682"/>
                    <a:pt x="5913" y="2123"/>
                  </a:cubicBezTo>
                  <a:cubicBezTo>
                    <a:pt x="5719" y="2008"/>
                    <a:pt x="5718" y="769"/>
                    <a:pt x="5588" y="563"/>
                  </a:cubicBezTo>
                  <a:cubicBezTo>
                    <a:pt x="5321" y="140"/>
                    <a:pt x="5015" y="1"/>
                    <a:pt x="473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77;p57"/>
            <p:cNvSpPr/>
            <p:nvPr/>
          </p:nvSpPr>
          <p:spPr>
            <a:xfrm>
              <a:off x="1979515" y="3872188"/>
              <a:ext cx="247463" cy="127735"/>
            </a:xfrm>
            <a:custGeom>
              <a:avLst/>
              <a:gdLst/>
              <a:ahLst/>
              <a:cxnLst/>
              <a:rect l="l" t="t" r="r" b="b"/>
              <a:pathLst>
                <a:path w="5934" h="3063" extrusionOk="0">
                  <a:moveTo>
                    <a:pt x="4715" y="0"/>
                  </a:moveTo>
                  <a:cubicBezTo>
                    <a:pt x="4525" y="0"/>
                    <a:pt x="4351" y="67"/>
                    <a:pt x="4212" y="152"/>
                  </a:cubicBezTo>
                  <a:cubicBezTo>
                    <a:pt x="3914" y="337"/>
                    <a:pt x="3511" y="739"/>
                    <a:pt x="2955" y="739"/>
                  </a:cubicBezTo>
                  <a:cubicBezTo>
                    <a:pt x="2919" y="739"/>
                    <a:pt x="2881" y="737"/>
                    <a:pt x="2843" y="734"/>
                  </a:cubicBezTo>
                  <a:cubicBezTo>
                    <a:pt x="2534" y="703"/>
                    <a:pt x="2268" y="656"/>
                    <a:pt x="2026" y="656"/>
                  </a:cubicBezTo>
                  <a:cubicBezTo>
                    <a:pt x="1788" y="656"/>
                    <a:pt x="1574" y="702"/>
                    <a:pt x="1365" y="856"/>
                  </a:cubicBezTo>
                  <a:cubicBezTo>
                    <a:pt x="1178" y="994"/>
                    <a:pt x="1058" y="1005"/>
                    <a:pt x="942" y="1005"/>
                  </a:cubicBezTo>
                  <a:cubicBezTo>
                    <a:pt x="921" y="1005"/>
                    <a:pt x="899" y="1005"/>
                    <a:pt x="877" y="1005"/>
                  </a:cubicBezTo>
                  <a:cubicBezTo>
                    <a:pt x="754" y="1005"/>
                    <a:pt x="622" y="1017"/>
                    <a:pt x="405" y="1182"/>
                  </a:cubicBezTo>
                  <a:cubicBezTo>
                    <a:pt x="0" y="1490"/>
                    <a:pt x="195" y="1882"/>
                    <a:pt x="394" y="1882"/>
                  </a:cubicBezTo>
                  <a:cubicBezTo>
                    <a:pt x="421" y="1882"/>
                    <a:pt x="448" y="1875"/>
                    <a:pt x="473" y="1860"/>
                  </a:cubicBezTo>
                  <a:cubicBezTo>
                    <a:pt x="688" y="1730"/>
                    <a:pt x="1076" y="1718"/>
                    <a:pt x="1076" y="1718"/>
                  </a:cubicBezTo>
                  <a:cubicBezTo>
                    <a:pt x="4344" y="2272"/>
                    <a:pt x="3858" y="2948"/>
                    <a:pt x="3995" y="3063"/>
                  </a:cubicBezTo>
                  <a:cubicBezTo>
                    <a:pt x="3995" y="3063"/>
                    <a:pt x="3995" y="3063"/>
                    <a:pt x="3996" y="3063"/>
                  </a:cubicBezTo>
                  <a:cubicBezTo>
                    <a:pt x="4049" y="3063"/>
                    <a:pt x="5562" y="2654"/>
                    <a:pt x="5934" y="2080"/>
                  </a:cubicBezTo>
                  <a:cubicBezTo>
                    <a:pt x="5737" y="1974"/>
                    <a:pt x="5692" y="735"/>
                    <a:pt x="5553" y="533"/>
                  </a:cubicBezTo>
                  <a:cubicBezTo>
                    <a:pt x="5282" y="133"/>
                    <a:pt x="4983" y="0"/>
                    <a:pt x="4715"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78;p57"/>
            <p:cNvSpPr/>
            <p:nvPr/>
          </p:nvSpPr>
          <p:spPr>
            <a:xfrm>
              <a:off x="2023970" y="3879736"/>
              <a:ext cx="440462" cy="273485"/>
            </a:xfrm>
            <a:custGeom>
              <a:avLst/>
              <a:gdLst/>
              <a:ahLst/>
              <a:cxnLst/>
              <a:rect l="l" t="t" r="r" b="b"/>
              <a:pathLst>
                <a:path w="10562" h="6558" extrusionOk="0">
                  <a:moveTo>
                    <a:pt x="3533" y="1"/>
                  </a:moveTo>
                  <a:cubicBezTo>
                    <a:pt x="3142" y="563"/>
                    <a:pt x="1992" y="1573"/>
                    <a:pt x="1344" y="1796"/>
                  </a:cubicBezTo>
                  <a:cubicBezTo>
                    <a:pt x="695" y="2018"/>
                    <a:pt x="1" y="2577"/>
                    <a:pt x="159" y="3244"/>
                  </a:cubicBezTo>
                  <a:cubicBezTo>
                    <a:pt x="247" y="3611"/>
                    <a:pt x="573" y="3867"/>
                    <a:pt x="885" y="4081"/>
                  </a:cubicBezTo>
                  <a:cubicBezTo>
                    <a:pt x="3241" y="5689"/>
                    <a:pt x="5033" y="6557"/>
                    <a:pt x="7207" y="6557"/>
                  </a:cubicBezTo>
                  <a:cubicBezTo>
                    <a:pt x="8212" y="6557"/>
                    <a:pt x="9299" y="6371"/>
                    <a:pt x="10562" y="5988"/>
                  </a:cubicBezTo>
                  <a:lnTo>
                    <a:pt x="3533" y="1"/>
                  </a:ln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79;p57"/>
            <p:cNvSpPr/>
            <p:nvPr/>
          </p:nvSpPr>
          <p:spPr>
            <a:xfrm>
              <a:off x="2162088" y="3197567"/>
              <a:ext cx="667574" cy="935554"/>
            </a:xfrm>
            <a:custGeom>
              <a:avLst/>
              <a:gdLst/>
              <a:ahLst/>
              <a:cxnLst/>
              <a:rect l="l" t="t" r="r" b="b"/>
              <a:pathLst>
                <a:path w="16008" h="22434" extrusionOk="0">
                  <a:moveTo>
                    <a:pt x="8953" y="0"/>
                  </a:moveTo>
                  <a:lnTo>
                    <a:pt x="0" y="21568"/>
                  </a:lnTo>
                  <a:cubicBezTo>
                    <a:pt x="0" y="21568"/>
                    <a:pt x="3117" y="22434"/>
                    <a:pt x="5701" y="22434"/>
                  </a:cubicBezTo>
                  <a:cubicBezTo>
                    <a:pt x="5814" y="22434"/>
                    <a:pt x="5926" y="22432"/>
                    <a:pt x="6036" y="22429"/>
                  </a:cubicBezTo>
                  <a:cubicBezTo>
                    <a:pt x="12662" y="22225"/>
                    <a:pt x="14070" y="21229"/>
                    <a:pt x="14070" y="21229"/>
                  </a:cubicBezTo>
                  <a:cubicBezTo>
                    <a:pt x="14070" y="21229"/>
                    <a:pt x="16007" y="20053"/>
                    <a:pt x="15888" y="17759"/>
                  </a:cubicBezTo>
                  <a:cubicBezTo>
                    <a:pt x="15767" y="15464"/>
                    <a:pt x="13528" y="21"/>
                    <a:pt x="13528" y="21"/>
                  </a:cubicBezTo>
                  <a:cubicBezTo>
                    <a:pt x="13242" y="216"/>
                    <a:pt x="12657" y="282"/>
                    <a:pt x="11998" y="282"/>
                  </a:cubicBezTo>
                  <a:cubicBezTo>
                    <a:pt x="10634" y="282"/>
                    <a:pt x="8953" y="0"/>
                    <a:pt x="8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80;p57"/>
            <p:cNvSpPr/>
            <p:nvPr/>
          </p:nvSpPr>
          <p:spPr>
            <a:xfrm>
              <a:off x="2357214" y="3458708"/>
              <a:ext cx="499221" cy="149754"/>
            </a:xfrm>
            <a:custGeom>
              <a:avLst/>
              <a:gdLst/>
              <a:ahLst/>
              <a:cxnLst/>
              <a:rect l="l" t="t" r="r" b="b"/>
              <a:pathLst>
                <a:path w="11971" h="3591" extrusionOk="0">
                  <a:moveTo>
                    <a:pt x="11970" y="0"/>
                  </a:moveTo>
                  <a:cubicBezTo>
                    <a:pt x="9511" y="868"/>
                    <a:pt x="6769" y="1066"/>
                    <a:pt x="4775" y="1066"/>
                  </a:cubicBezTo>
                  <a:cubicBezTo>
                    <a:pt x="3097" y="1066"/>
                    <a:pt x="1949" y="925"/>
                    <a:pt x="1949" y="925"/>
                  </a:cubicBezTo>
                  <a:lnTo>
                    <a:pt x="1949" y="925"/>
                  </a:lnTo>
                  <a:cubicBezTo>
                    <a:pt x="1949" y="925"/>
                    <a:pt x="0" y="3404"/>
                    <a:pt x="2052" y="3543"/>
                  </a:cubicBezTo>
                  <a:cubicBezTo>
                    <a:pt x="2567" y="3578"/>
                    <a:pt x="3442" y="3591"/>
                    <a:pt x="4465" y="3591"/>
                  </a:cubicBezTo>
                  <a:cubicBezTo>
                    <a:pt x="7519" y="3591"/>
                    <a:pt x="11885" y="3474"/>
                    <a:pt x="11885" y="3474"/>
                  </a:cubicBezTo>
                  <a:lnTo>
                    <a:pt x="119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81;p57"/>
            <p:cNvSpPr/>
            <p:nvPr/>
          </p:nvSpPr>
          <p:spPr>
            <a:xfrm>
              <a:off x="2544417" y="3514005"/>
              <a:ext cx="221107" cy="24271"/>
            </a:xfrm>
            <a:custGeom>
              <a:avLst/>
              <a:gdLst/>
              <a:ahLst/>
              <a:cxnLst/>
              <a:rect l="l" t="t" r="r" b="b"/>
              <a:pathLst>
                <a:path w="5302" h="582" extrusionOk="0">
                  <a:moveTo>
                    <a:pt x="5301" y="1"/>
                  </a:moveTo>
                  <a:lnTo>
                    <a:pt x="0" y="513"/>
                  </a:lnTo>
                  <a:cubicBezTo>
                    <a:pt x="0" y="513"/>
                    <a:pt x="508" y="581"/>
                    <a:pt x="1312" y="581"/>
                  </a:cubicBezTo>
                  <a:cubicBezTo>
                    <a:pt x="2316" y="581"/>
                    <a:pt x="3783" y="475"/>
                    <a:pt x="5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82;p57"/>
            <p:cNvSpPr/>
            <p:nvPr/>
          </p:nvSpPr>
          <p:spPr>
            <a:xfrm>
              <a:off x="2545042" y="3545866"/>
              <a:ext cx="298924" cy="23604"/>
            </a:xfrm>
            <a:custGeom>
              <a:avLst/>
              <a:gdLst/>
              <a:ahLst/>
              <a:cxnLst/>
              <a:rect l="l" t="t" r="r" b="b"/>
              <a:pathLst>
                <a:path w="7168" h="566" extrusionOk="0">
                  <a:moveTo>
                    <a:pt x="7167" y="0"/>
                  </a:moveTo>
                  <a:lnTo>
                    <a:pt x="1" y="487"/>
                  </a:lnTo>
                  <a:cubicBezTo>
                    <a:pt x="1" y="487"/>
                    <a:pt x="949" y="566"/>
                    <a:pt x="2239" y="566"/>
                  </a:cubicBezTo>
                  <a:cubicBezTo>
                    <a:pt x="3737" y="566"/>
                    <a:pt x="5697" y="459"/>
                    <a:pt x="7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83;p57"/>
            <p:cNvSpPr/>
            <p:nvPr/>
          </p:nvSpPr>
          <p:spPr>
            <a:xfrm>
              <a:off x="2086148" y="3183263"/>
              <a:ext cx="493382" cy="966622"/>
            </a:xfrm>
            <a:custGeom>
              <a:avLst/>
              <a:gdLst/>
              <a:ahLst/>
              <a:cxnLst/>
              <a:rect l="l" t="t" r="r" b="b"/>
              <a:pathLst>
                <a:path w="11831" h="23179" extrusionOk="0">
                  <a:moveTo>
                    <a:pt x="11096" y="0"/>
                  </a:moveTo>
                  <a:cubicBezTo>
                    <a:pt x="11096" y="0"/>
                    <a:pt x="10223" y="75"/>
                    <a:pt x="8723" y="514"/>
                  </a:cubicBezTo>
                  <a:cubicBezTo>
                    <a:pt x="7223" y="954"/>
                    <a:pt x="5132" y="5580"/>
                    <a:pt x="5132" y="5580"/>
                  </a:cubicBezTo>
                  <a:cubicBezTo>
                    <a:pt x="5132" y="5580"/>
                    <a:pt x="1704" y="17543"/>
                    <a:pt x="853" y="19285"/>
                  </a:cubicBezTo>
                  <a:cubicBezTo>
                    <a:pt x="1" y="21026"/>
                    <a:pt x="1056" y="21211"/>
                    <a:pt x="1056" y="21211"/>
                  </a:cubicBezTo>
                  <a:cubicBezTo>
                    <a:pt x="1056" y="21211"/>
                    <a:pt x="1816" y="22232"/>
                    <a:pt x="3761" y="22796"/>
                  </a:cubicBezTo>
                  <a:cubicBezTo>
                    <a:pt x="4673" y="23060"/>
                    <a:pt x="5787" y="23178"/>
                    <a:pt x="6769" y="23178"/>
                  </a:cubicBezTo>
                  <a:cubicBezTo>
                    <a:pt x="7880" y="23178"/>
                    <a:pt x="8822" y="23027"/>
                    <a:pt x="9113" y="22764"/>
                  </a:cubicBezTo>
                  <a:cubicBezTo>
                    <a:pt x="9660" y="22267"/>
                    <a:pt x="11638" y="14152"/>
                    <a:pt x="11734" y="12019"/>
                  </a:cubicBezTo>
                  <a:cubicBezTo>
                    <a:pt x="11831" y="9887"/>
                    <a:pt x="11206" y="4472"/>
                    <a:pt x="11253" y="3384"/>
                  </a:cubicBezTo>
                  <a:cubicBezTo>
                    <a:pt x="11300" y="2296"/>
                    <a:pt x="11096" y="0"/>
                    <a:pt x="1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84;p57"/>
            <p:cNvSpPr/>
            <p:nvPr/>
          </p:nvSpPr>
          <p:spPr>
            <a:xfrm>
              <a:off x="2086190" y="3214748"/>
              <a:ext cx="371694" cy="935053"/>
            </a:xfrm>
            <a:custGeom>
              <a:avLst/>
              <a:gdLst/>
              <a:ahLst/>
              <a:cxnLst/>
              <a:rect l="l" t="t" r="r" b="b"/>
              <a:pathLst>
                <a:path w="8913" h="22422" extrusionOk="0">
                  <a:moveTo>
                    <a:pt x="8267" y="1"/>
                  </a:moveTo>
                  <a:lnTo>
                    <a:pt x="8267" y="1"/>
                  </a:lnTo>
                  <a:cubicBezTo>
                    <a:pt x="6833" y="1061"/>
                    <a:pt x="5131" y="4824"/>
                    <a:pt x="5131" y="4824"/>
                  </a:cubicBezTo>
                  <a:cubicBezTo>
                    <a:pt x="5131" y="4824"/>
                    <a:pt x="1702" y="16786"/>
                    <a:pt x="852" y="18528"/>
                  </a:cubicBezTo>
                  <a:cubicBezTo>
                    <a:pt x="1" y="20270"/>
                    <a:pt x="1055" y="20454"/>
                    <a:pt x="1055" y="20454"/>
                  </a:cubicBezTo>
                  <a:cubicBezTo>
                    <a:pt x="1055" y="20454"/>
                    <a:pt x="1817" y="21477"/>
                    <a:pt x="3760" y="22040"/>
                  </a:cubicBezTo>
                  <a:cubicBezTo>
                    <a:pt x="4606" y="22285"/>
                    <a:pt x="5626" y="22404"/>
                    <a:pt x="6553" y="22421"/>
                  </a:cubicBezTo>
                  <a:cubicBezTo>
                    <a:pt x="6442" y="20888"/>
                    <a:pt x="6586" y="19320"/>
                    <a:pt x="6984" y="17813"/>
                  </a:cubicBezTo>
                  <a:cubicBezTo>
                    <a:pt x="8439" y="11810"/>
                    <a:pt x="8913" y="5970"/>
                    <a:pt x="8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85;p57"/>
            <p:cNvSpPr/>
            <p:nvPr/>
          </p:nvSpPr>
          <p:spPr>
            <a:xfrm>
              <a:off x="2687373" y="3185223"/>
              <a:ext cx="238246" cy="906237"/>
            </a:xfrm>
            <a:custGeom>
              <a:avLst/>
              <a:gdLst/>
              <a:ahLst/>
              <a:cxnLst/>
              <a:rect l="l" t="t" r="r" b="b"/>
              <a:pathLst>
                <a:path w="5713" h="21731" extrusionOk="0">
                  <a:moveTo>
                    <a:pt x="0" y="0"/>
                  </a:moveTo>
                  <a:cubicBezTo>
                    <a:pt x="0" y="0"/>
                    <a:pt x="679" y="1169"/>
                    <a:pt x="782" y="2969"/>
                  </a:cubicBezTo>
                  <a:cubicBezTo>
                    <a:pt x="885" y="4767"/>
                    <a:pt x="1203" y="11429"/>
                    <a:pt x="1311" y="13273"/>
                  </a:cubicBezTo>
                  <a:cubicBezTo>
                    <a:pt x="1417" y="15118"/>
                    <a:pt x="1139" y="21105"/>
                    <a:pt x="1344" y="21405"/>
                  </a:cubicBezTo>
                  <a:cubicBezTo>
                    <a:pt x="1440" y="21544"/>
                    <a:pt x="2016" y="21731"/>
                    <a:pt x="2693" y="21731"/>
                  </a:cubicBezTo>
                  <a:cubicBezTo>
                    <a:pt x="3474" y="21731"/>
                    <a:pt x="4388" y="21481"/>
                    <a:pt x="4850" y="20620"/>
                  </a:cubicBezTo>
                  <a:cubicBezTo>
                    <a:pt x="5713" y="19014"/>
                    <a:pt x="4667" y="9564"/>
                    <a:pt x="4641" y="9251"/>
                  </a:cubicBezTo>
                  <a:cubicBezTo>
                    <a:pt x="4615" y="8936"/>
                    <a:pt x="4302" y="2364"/>
                    <a:pt x="3944" y="1851"/>
                  </a:cubicBezTo>
                  <a:cubicBezTo>
                    <a:pt x="3584" y="1338"/>
                    <a:pt x="2393" y="4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86;p57"/>
            <p:cNvSpPr/>
            <p:nvPr/>
          </p:nvSpPr>
          <p:spPr>
            <a:xfrm>
              <a:off x="2552090" y="3117331"/>
              <a:ext cx="134532" cy="61261"/>
            </a:xfrm>
            <a:custGeom>
              <a:avLst/>
              <a:gdLst/>
              <a:ahLst/>
              <a:cxnLst/>
              <a:rect l="l" t="t" r="r" b="b"/>
              <a:pathLst>
                <a:path w="3226" h="1469" extrusionOk="0">
                  <a:moveTo>
                    <a:pt x="13" y="1"/>
                  </a:moveTo>
                  <a:lnTo>
                    <a:pt x="1" y="1357"/>
                  </a:lnTo>
                  <a:cubicBezTo>
                    <a:pt x="772" y="1387"/>
                    <a:pt x="1594" y="1469"/>
                    <a:pt x="2397" y="1469"/>
                  </a:cubicBezTo>
                  <a:cubicBezTo>
                    <a:pt x="2676" y="1469"/>
                    <a:pt x="2953" y="1459"/>
                    <a:pt x="3225" y="1433"/>
                  </a:cubicBezTo>
                  <a:lnTo>
                    <a:pt x="3090" y="27"/>
                  </a:lnTo>
                  <a:lnTo>
                    <a:pt x="13"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587;p57"/>
            <p:cNvSpPr/>
            <p:nvPr/>
          </p:nvSpPr>
          <p:spPr>
            <a:xfrm>
              <a:off x="2411803" y="2713401"/>
              <a:ext cx="415899" cy="443923"/>
            </a:xfrm>
            <a:custGeom>
              <a:avLst/>
              <a:gdLst/>
              <a:ahLst/>
              <a:cxnLst/>
              <a:rect l="l" t="t" r="r" b="b"/>
              <a:pathLst>
                <a:path w="9973" h="10645" extrusionOk="0">
                  <a:moveTo>
                    <a:pt x="5585" y="0"/>
                  </a:moveTo>
                  <a:cubicBezTo>
                    <a:pt x="5133" y="0"/>
                    <a:pt x="4648" y="42"/>
                    <a:pt x="4132" y="127"/>
                  </a:cubicBezTo>
                  <a:cubicBezTo>
                    <a:pt x="1197" y="610"/>
                    <a:pt x="0" y="3061"/>
                    <a:pt x="460" y="6291"/>
                  </a:cubicBezTo>
                  <a:cubicBezTo>
                    <a:pt x="919" y="9521"/>
                    <a:pt x="3201" y="10615"/>
                    <a:pt x="5477" y="10644"/>
                  </a:cubicBezTo>
                  <a:cubicBezTo>
                    <a:pt x="5496" y="10645"/>
                    <a:pt x="5515" y="10645"/>
                    <a:pt x="5534" y="10645"/>
                  </a:cubicBezTo>
                  <a:cubicBezTo>
                    <a:pt x="7925" y="10645"/>
                    <a:pt x="9624" y="8849"/>
                    <a:pt x="9776" y="6891"/>
                  </a:cubicBezTo>
                  <a:cubicBezTo>
                    <a:pt x="9972" y="4362"/>
                    <a:pt x="9445" y="2580"/>
                    <a:pt x="9445" y="2580"/>
                  </a:cubicBezTo>
                  <a:cubicBezTo>
                    <a:pt x="9086" y="918"/>
                    <a:pt x="7705" y="0"/>
                    <a:pt x="5585"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588;p57"/>
            <p:cNvSpPr/>
            <p:nvPr/>
          </p:nvSpPr>
          <p:spPr>
            <a:xfrm>
              <a:off x="2648214" y="2874914"/>
              <a:ext cx="57633" cy="151964"/>
            </a:xfrm>
            <a:custGeom>
              <a:avLst/>
              <a:gdLst/>
              <a:ahLst/>
              <a:cxnLst/>
              <a:rect l="l" t="t" r="r" b="b"/>
              <a:pathLst>
                <a:path w="1382" h="3644" extrusionOk="0">
                  <a:moveTo>
                    <a:pt x="366" y="1"/>
                  </a:moveTo>
                  <a:cubicBezTo>
                    <a:pt x="347" y="1"/>
                    <a:pt x="329" y="12"/>
                    <a:pt x="327" y="31"/>
                  </a:cubicBezTo>
                  <a:cubicBezTo>
                    <a:pt x="293" y="257"/>
                    <a:pt x="0" y="2247"/>
                    <a:pt x="140" y="2513"/>
                  </a:cubicBezTo>
                  <a:cubicBezTo>
                    <a:pt x="187" y="2602"/>
                    <a:pt x="275" y="2685"/>
                    <a:pt x="441" y="2685"/>
                  </a:cubicBezTo>
                  <a:cubicBezTo>
                    <a:pt x="544" y="2685"/>
                    <a:pt x="678" y="2653"/>
                    <a:pt x="850" y="2569"/>
                  </a:cubicBezTo>
                  <a:cubicBezTo>
                    <a:pt x="860" y="2565"/>
                    <a:pt x="866" y="2562"/>
                    <a:pt x="870" y="2560"/>
                  </a:cubicBezTo>
                  <a:cubicBezTo>
                    <a:pt x="920" y="2539"/>
                    <a:pt x="967" y="2528"/>
                    <a:pt x="1010" y="2528"/>
                  </a:cubicBezTo>
                  <a:cubicBezTo>
                    <a:pt x="1076" y="2528"/>
                    <a:pt x="1132" y="2553"/>
                    <a:pt x="1177" y="2604"/>
                  </a:cubicBezTo>
                  <a:cubicBezTo>
                    <a:pt x="1297" y="2741"/>
                    <a:pt x="1304" y="3038"/>
                    <a:pt x="1192" y="3227"/>
                  </a:cubicBezTo>
                  <a:cubicBezTo>
                    <a:pt x="1048" y="3466"/>
                    <a:pt x="760" y="3575"/>
                    <a:pt x="757" y="3576"/>
                  </a:cubicBezTo>
                  <a:cubicBezTo>
                    <a:pt x="739" y="3583"/>
                    <a:pt x="730" y="3602"/>
                    <a:pt x="736" y="3620"/>
                  </a:cubicBezTo>
                  <a:cubicBezTo>
                    <a:pt x="741" y="3634"/>
                    <a:pt x="754" y="3642"/>
                    <a:pt x="766" y="3643"/>
                  </a:cubicBezTo>
                  <a:cubicBezTo>
                    <a:pt x="770" y="3643"/>
                    <a:pt x="775" y="3642"/>
                    <a:pt x="783" y="3641"/>
                  </a:cubicBezTo>
                  <a:cubicBezTo>
                    <a:pt x="796" y="3637"/>
                    <a:pt x="1098" y="3524"/>
                    <a:pt x="1255" y="3262"/>
                  </a:cubicBezTo>
                  <a:cubicBezTo>
                    <a:pt x="1382" y="3046"/>
                    <a:pt x="1371" y="2716"/>
                    <a:pt x="1231" y="2557"/>
                  </a:cubicBezTo>
                  <a:cubicBezTo>
                    <a:pt x="1173" y="2490"/>
                    <a:pt x="1099" y="2457"/>
                    <a:pt x="1013" y="2457"/>
                  </a:cubicBezTo>
                  <a:cubicBezTo>
                    <a:pt x="961" y="2457"/>
                    <a:pt x="904" y="2470"/>
                    <a:pt x="844" y="2495"/>
                  </a:cubicBezTo>
                  <a:cubicBezTo>
                    <a:pt x="839" y="2497"/>
                    <a:pt x="833" y="2500"/>
                    <a:pt x="822" y="2506"/>
                  </a:cubicBezTo>
                  <a:cubicBezTo>
                    <a:pt x="670" y="2579"/>
                    <a:pt x="544" y="2616"/>
                    <a:pt x="443" y="2616"/>
                  </a:cubicBezTo>
                  <a:cubicBezTo>
                    <a:pt x="331" y="2616"/>
                    <a:pt x="251" y="2571"/>
                    <a:pt x="203" y="2481"/>
                  </a:cubicBezTo>
                  <a:cubicBezTo>
                    <a:pt x="94" y="2272"/>
                    <a:pt x="307" y="650"/>
                    <a:pt x="397" y="41"/>
                  </a:cubicBezTo>
                  <a:cubicBezTo>
                    <a:pt x="400" y="22"/>
                    <a:pt x="387" y="4"/>
                    <a:pt x="368" y="1"/>
                  </a:cubicBezTo>
                  <a:cubicBezTo>
                    <a:pt x="367" y="1"/>
                    <a:pt x="366" y="1"/>
                    <a:pt x="366"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589;p57"/>
            <p:cNvSpPr/>
            <p:nvPr/>
          </p:nvSpPr>
          <p:spPr>
            <a:xfrm>
              <a:off x="2636413" y="3048480"/>
              <a:ext cx="39909" cy="27649"/>
            </a:xfrm>
            <a:custGeom>
              <a:avLst/>
              <a:gdLst/>
              <a:ahLst/>
              <a:cxnLst/>
              <a:rect l="l" t="t" r="r" b="b"/>
              <a:pathLst>
                <a:path w="957" h="663" extrusionOk="0">
                  <a:moveTo>
                    <a:pt x="1" y="0"/>
                  </a:moveTo>
                  <a:lnTo>
                    <a:pt x="1" y="0"/>
                  </a:lnTo>
                  <a:cubicBezTo>
                    <a:pt x="37" y="219"/>
                    <a:pt x="138" y="512"/>
                    <a:pt x="414" y="628"/>
                  </a:cubicBezTo>
                  <a:cubicBezTo>
                    <a:pt x="471" y="652"/>
                    <a:pt x="526" y="662"/>
                    <a:pt x="579" y="662"/>
                  </a:cubicBezTo>
                  <a:cubicBezTo>
                    <a:pt x="728" y="662"/>
                    <a:pt x="856" y="577"/>
                    <a:pt x="956" y="476"/>
                  </a:cubicBezTo>
                  <a:cubicBezTo>
                    <a:pt x="675" y="251"/>
                    <a:pt x="323" y="104"/>
                    <a:pt x="1" y="0"/>
                  </a:cubicBezTo>
                  <a:close/>
                </a:path>
              </a:pathLst>
            </a:custGeom>
            <a:solidFill>
              <a:srgbClr val="B047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90;p57"/>
            <p:cNvSpPr/>
            <p:nvPr/>
          </p:nvSpPr>
          <p:spPr>
            <a:xfrm>
              <a:off x="2635370" y="3037554"/>
              <a:ext cx="50835" cy="30818"/>
            </a:xfrm>
            <a:custGeom>
              <a:avLst/>
              <a:gdLst/>
              <a:ahLst/>
              <a:cxnLst/>
              <a:rect l="l" t="t" r="r" b="b"/>
              <a:pathLst>
                <a:path w="1219" h="739" extrusionOk="0">
                  <a:moveTo>
                    <a:pt x="5" y="1"/>
                  </a:moveTo>
                  <a:cubicBezTo>
                    <a:pt x="5" y="1"/>
                    <a:pt x="1" y="113"/>
                    <a:pt x="26" y="262"/>
                  </a:cubicBezTo>
                  <a:cubicBezTo>
                    <a:pt x="347" y="365"/>
                    <a:pt x="702" y="512"/>
                    <a:pt x="981" y="738"/>
                  </a:cubicBezTo>
                  <a:cubicBezTo>
                    <a:pt x="1131" y="589"/>
                    <a:pt x="1219" y="403"/>
                    <a:pt x="1219" y="403"/>
                  </a:cubicBezTo>
                  <a:cubicBezTo>
                    <a:pt x="822" y="64"/>
                    <a:pt x="5" y="1"/>
                    <a:pt x="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591;p57"/>
            <p:cNvSpPr/>
            <p:nvPr/>
          </p:nvSpPr>
          <p:spPr>
            <a:xfrm>
              <a:off x="2504049" y="3012199"/>
              <a:ext cx="100044" cy="55715"/>
            </a:xfrm>
            <a:custGeom>
              <a:avLst/>
              <a:gdLst/>
              <a:ahLst/>
              <a:cxnLst/>
              <a:rect l="l" t="t" r="r" b="b"/>
              <a:pathLst>
                <a:path w="2399" h="1336" extrusionOk="0">
                  <a:moveTo>
                    <a:pt x="834" y="1"/>
                  </a:moveTo>
                  <a:cubicBezTo>
                    <a:pt x="452" y="1"/>
                    <a:pt x="155" y="130"/>
                    <a:pt x="92" y="358"/>
                  </a:cubicBezTo>
                  <a:cubicBezTo>
                    <a:pt x="0" y="685"/>
                    <a:pt x="421" y="1087"/>
                    <a:pt x="1034" y="1260"/>
                  </a:cubicBezTo>
                  <a:cubicBezTo>
                    <a:pt x="1219" y="1311"/>
                    <a:pt x="1400" y="1336"/>
                    <a:pt x="1566" y="1336"/>
                  </a:cubicBezTo>
                  <a:cubicBezTo>
                    <a:pt x="1947" y="1336"/>
                    <a:pt x="2244" y="1206"/>
                    <a:pt x="2307" y="979"/>
                  </a:cubicBezTo>
                  <a:cubicBezTo>
                    <a:pt x="2399" y="651"/>
                    <a:pt x="1977" y="247"/>
                    <a:pt x="1366" y="76"/>
                  </a:cubicBezTo>
                  <a:cubicBezTo>
                    <a:pt x="1181" y="25"/>
                    <a:pt x="999" y="1"/>
                    <a:pt x="834"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592;p57"/>
            <p:cNvSpPr/>
            <p:nvPr/>
          </p:nvSpPr>
          <p:spPr>
            <a:xfrm>
              <a:off x="2708975" y="3026628"/>
              <a:ext cx="99002" cy="52503"/>
            </a:xfrm>
            <a:custGeom>
              <a:avLst/>
              <a:gdLst/>
              <a:ahLst/>
              <a:cxnLst/>
              <a:rect l="l" t="t" r="r" b="b"/>
              <a:pathLst>
                <a:path w="2374" h="1259" extrusionOk="0">
                  <a:moveTo>
                    <a:pt x="1395" y="0"/>
                  </a:moveTo>
                  <a:cubicBezTo>
                    <a:pt x="1301" y="0"/>
                    <a:pt x="1202" y="7"/>
                    <a:pt x="1102" y="21"/>
                  </a:cubicBezTo>
                  <a:cubicBezTo>
                    <a:pt x="474" y="109"/>
                    <a:pt x="1" y="451"/>
                    <a:pt x="48" y="787"/>
                  </a:cubicBezTo>
                  <a:cubicBezTo>
                    <a:pt x="87" y="1070"/>
                    <a:pt x="482" y="1258"/>
                    <a:pt x="982" y="1258"/>
                  </a:cubicBezTo>
                  <a:cubicBezTo>
                    <a:pt x="1076" y="1258"/>
                    <a:pt x="1173" y="1252"/>
                    <a:pt x="1272" y="1238"/>
                  </a:cubicBezTo>
                  <a:cubicBezTo>
                    <a:pt x="1901" y="1149"/>
                    <a:pt x="2373" y="807"/>
                    <a:pt x="2327" y="471"/>
                  </a:cubicBezTo>
                  <a:cubicBezTo>
                    <a:pt x="2287" y="188"/>
                    <a:pt x="1893" y="0"/>
                    <a:pt x="1395" y="0"/>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93;p57"/>
            <p:cNvSpPr/>
            <p:nvPr/>
          </p:nvSpPr>
          <p:spPr>
            <a:xfrm>
              <a:off x="2369809" y="2947560"/>
              <a:ext cx="99877" cy="112347"/>
            </a:xfrm>
            <a:custGeom>
              <a:avLst/>
              <a:gdLst/>
              <a:ahLst/>
              <a:cxnLst/>
              <a:rect l="l" t="t" r="r" b="b"/>
              <a:pathLst>
                <a:path w="2395" h="2694" extrusionOk="0">
                  <a:moveTo>
                    <a:pt x="1254" y="1"/>
                  </a:moveTo>
                  <a:cubicBezTo>
                    <a:pt x="788" y="1"/>
                    <a:pt x="256" y="217"/>
                    <a:pt x="136" y="1148"/>
                  </a:cubicBezTo>
                  <a:cubicBezTo>
                    <a:pt x="0" y="2194"/>
                    <a:pt x="610" y="2693"/>
                    <a:pt x="1259" y="2693"/>
                  </a:cubicBezTo>
                  <a:cubicBezTo>
                    <a:pt x="1688" y="2693"/>
                    <a:pt x="2133" y="2476"/>
                    <a:pt x="2395" y="2056"/>
                  </a:cubicBezTo>
                  <a:lnTo>
                    <a:pt x="2009" y="161"/>
                  </a:lnTo>
                  <a:cubicBezTo>
                    <a:pt x="2009" y="161"/>
                    <a:pt x="1656" y="1"/>
                    <a:pt x="125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594;p57"/>
            <p:cNvSpPr/>
            <p:nvPr/>
          </p:nvSpPr>
          <p:spPr>
            <a:xfrm>
              <a:off x="2387324" y="2970079"/>
              <a:ext cx="78234" cy="65515"/>
            </a:xfrm>
            <a:custGeom>
              <a:avLst/>
              <a:gdLst/>
              <a:ahLst/>
              <a:cxnLst/>
              <a:rect l="l" t="t" r="r" b="b"/>
              <a:pathLst>
                <a:path w="1876" h="1571" extrusionOk="0">
                  <a:moveTo>
                    <a:pt x="727" y="0"/>
                  </a:moveTo>
                  <a:cubicBezTo>
                    <a:pt x="695" y="0"/>
                    <a:pt x="662" y="3"/>
                    <a:pt x="630" y="7"/>
                  </a:cubicBezTo>
                  <a:cubicBezTo>
                    <a:pt x="259" y="59"/>
                    <a:pt x="23" y="377"/>
                    <a:pt x="13" y="390"/>
                  </a:cubicBezTo>
                  <a:cubicBezTo>
                    <a:pt x="1" y="406"/>
                    <a:pt x="5" y="428"/>
                    <a:pt x="20" y="439"/>
                  </a:cubicBezTo>
                  <a:cubicBezTo>
                    <a:pt x="27" y="444"/>
                    <a:pt x="34" y="447"/>
                    <a:pt x="41" y="447"/>
                  </a:cubicBezTo>
                  <a:cubicBezTo>
                    <a:pt x="52" y="447"/>
                    <a:pt x="63" y="441"/>
                    <a:pt x="70" y="432"/>
                  </a:cubicBezTo>
                  <a:cubicBezTo>
                    <a:pt x="72" y="429"/>
                    <a:pt x="300" y="125"/>
                    <a:pt x="640" y="78"/>
                  </a:cubicBezTo>
                  <a:cubicBezTo>
                    <a:pt x="670" y="73"/>
                    <a:pt x="701" y="71"/>
                    <a:pt x="731" y="71"/>
                  </a:cubicBezTo>
                  <a:cubicBezTo>
                    <a:pt x="899" y="71"/>
                    <a:pt x="1067" y="137"/>
                    <a:pt x="1232" y="266"/>
                  </a:cubicBezTo>
                  <a:cubicBezTo>
                    <a:pt x="1785" y="701"/>
                    <a:pt x="1348" y="1510"/>
                    <a:pt x="1344" y="1518"/>
                  </a:cubicBezTo>
                  <a:cubicBezTo>
                    <a:pt x="1334" y="1535"/>
                    <a:pt x="1341" y="1557"/>
                    <a:pt x="1358" y="1567"/>
                  </a:cubicBezTo>
                  <a:cubicBezTo>
                    <a:pt x="1363" y="1569"/>
                    <a:pt x="1368" y="1570"/>
                    <a:pt x="1373" y="1570"/>
                  </a:cubicBezTo>
                  <a:cubicBezTo>
                    <a:pt x="1374" y="1570"/>
                    <a:pt x="1376" y="1570"/>
                    <a:pt x="1377" y="1570"/>
                  </a:cubicBezTo>
                  <a:cubicBezTo>
                    <a:pt x="1388" y="1570"/>
                    <a:pt x="1400" y="1563"/>
                    <a:pt x="1405" y="1551"/>
                  </a:cubicBezTo>
                  <a:cubicBezTo>
                    <a:pt x="1410" y="1543"/>
                    <a:pt x="1876" y="682"/>
                    <a:pt x="1275" y="210"/>
                  </a:cubicBezTo>
                  <a:cubicBezTo>
                    <a:pt x="1095" y="71"/>
                    <a:pt x="912" y="0"/>
                    <a:pt x="727"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595;p57"/>
            <p:cNvSpPr/>
            <p:nvPr/>
          </p:nvSpPr>
          <p:spPr>
            <a:xfrm>
              <a:off x="2409259" y="2995351"/>
              <a:ext cx="44288" cy="12219"/>
            </a:xfrm>
            <a:custGeom>
              <a:avLst/>
              <a:gdLst/>
              <a:ahLst/>
              <a:cxnLst/>
              <a:rect l="l" t="t" r="r" b="b"/>
              <a:pathLst>
                <a:path w="1062" h="293" extrusionOk="0">
                  <a:moveTo>
                    <a:pt x="542" y="1"/>
                  </a:moveTo>
                  <a:cubicBezTo>
                    <a:pt x="265" y="1"/>
                    <a:pt x="26" y="148"/>
                    <a:pt x="22" y="151"/>
                  </a:cubicBezTo>
                  <a:cubicBezTo>
                    <a:pt x="6" y="161"/>
                    <a:pt x="1" y="182"/>
                    <a:pt x="11" y="199"/>
                  </a:cubicBezTo>
                  <a:cubicBezTo>
                    <a:pt x="18" y="208"/>
                    <a:pt x="29" y="214"/>
                    <a:pt x="39" y="215"/>
                  </a:cubicBezTo>
                  <a:cubicBezTo>
                    <a:pt x="47" y="215"/>
                    <a:pt x="53" y="214"/>
                    <a:pt x="60" y="212"/>
                  </a:cubicBezTo>
                  <a:cubicBezTo>
                    <a:pt x="63" y="209"/>
                    <a:pt x="286" y="72"/>
                    <a:pt x="541" y="72"/>
                  </a:cubicBezTo>
                  <a:cubicBezTo>
                    <a:pt x="694" y="72"/>
                    <a:pt x="859" y="121"/>
                    <a:pt x="995" y="280"/>
                  </a:cubicBezTo>
                  <a:cubicBezTo>
                    <a:pt x="1002" y="288"/>
                    <a:pt x="1012" y="293"/>
                    <a:pt x="1022" y="293"/>
                  </a:cubicBezTo>
                  <a:cubicBezTo>
                    <a:pt x="1030" y="293"/>
                    <a:pt x="1038" y="290"/>
                    <a:pt x="1045" y="284"/>
                  </a:cubicBezTo>
                  <a:cubicBezTo>
                    <a:pt x="1058" y="271"/>
                    <a:pt x="1061" y="249"/>
                    <a:pt x="1048" y="234"/>
                  </a:cubicBezTo>
                  <a:cubicBezTo>
                    <a:pt x="895" y="56"/>
                    <a:pt x="712" y="1"/>
                    <a:pt x="542"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596;p57"/>
            <p:cNvSpPr/>
            <p:nvPr/>
          </p:nvSpPr>
          <p:spPr>
            <a:xfrm>
              <a:off x="2504341" y="2892137"/>
              <a:ext cx="82613" cy="41452"/>
            </a:xfrm>
            <a:custGeom>
              <a:avLst/>
              <a:gdLst/>
              <a:ahLst/>
              <a:cxnLst/>
              <a:rect l="l" t="t" r="r" b="b"/>
              <a:pathLst>
                <a:path w="1981" h="994" extrusionOk="0">
                  <a:moveTo>
                    <a:pt x="1532" y="0"/>
                  </a:moveTo>
                  <a:cubicBezTo>
                    <a:pt x="1362" y="0"/>
                    <a:pt x="1118" y="60"/>
                    <a:pt x="765" y="212"/>
                  </a:cubicBezTo>
                  <a:cubicBezTo>
                    <a:pt x="0" y="540"/>
                    <a:pt x="323" y="876"/>
                    <a:pt x="323" y="876"/>
                  </a:cubicBezTo>
                  <a:cubicBezTo>
                    <a:pt x="397" y="957"/>
                    <a:pt x="500" y="994"/>
                    <a:pt x="633" y="994"/>
                  </a:cubicBezTo>
                  <a:cubicBezTo>
                    <a:pt x="816" y="994"/>
                    <a:pt x="1058" y="924"/>
                    <a:pt x="1359" y="801"/>
                  </a:cubicBezTo>
                  <a:cubicBezTo>
                    <a:pt x="1792" y="625"/>
                    <a:pt x="1980" y="374"/>
                    <a:pt x="1885" y="189"/>
                  </a:cubicBezTo>
                  <a:cubicBezTo>
                    <a:pt x="1829" y="81"/>
                    <a:pt x="1730" y="0"/>
                    <a:pt x="1532"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97;p57"/>
            <p:cNvSpPr/>
            <p:nvPr/>
          </p:nvSpPr>
          <p:spPr>
            <a:xfrm>
              <a:off x="2728825" y="2897892"/>
              <a:ext cx="83280" cy="41577"/>
            </a:xfrm>
            <a:custGeom>
              <a:avLst/>
              <a:gdLst/>
              <a:ahLst/>
              <a:cxnLst/>
              <a:rect l="l" t="t" r="r" b="b"/>
              <a:pathLst>
                <a:path w="1997" h="997" extrusionOk="0">
                  <a:moveTo>
                    <a:pt x="409" y="1"/>
                  </a:moveTo>
                  <a:cubicBezTo>
                    <a:pt x="213" y="1"/>
                    <a:pt x="122" y="81"/>
                    <a:pt x="77" y="190"/>
                  </a:cubicBezTo>
                  <a:cubicBezTo>
                    <a:pt x="0" y="373"/>
                    <a:pt x="213" y="624"/>
                    <a:pt x="663" y="803"/>
                  </a:cubicBezTo>
                  <a:cubicBezTo>
                    <a:pt x="977" y="926"/>
                    <a:pt x="1224" y="997"/>
                    <a:pt x="1408" y="997"/>
                  </a:cubicBezTo>
                  <a:cubicBezTo>
                    <a:pt x="1540" y="997"/>
                    <a:pt x="1639" y="960"/>
                    <a:pt x="1705" y="880"/>
                  </a:cubicBezTo>
                  <a:cubicBezTo>
                    <a:pt x="1705" y="880"/>
                    <a:pt x="1996" y="545"/>
                    <a:pt x="1199" y="215"/>
                  </a:cubicBezTo>
                  <a:cubicBezTo>
                    <a:pt x="830" y="61"/>
                    <a:pt x="580" y="1"/>
                    <a:pt x="409" y="1"/>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98;p57"/>
            <p:cNvSpPr/>
            <p:nvPr/>
          </p:nvSpPr>
          <p:spPr>
            <a:xfrm>
              <a:off x="2573692" y="2962490"/>
              <a:ext cx="31027" cy="35948"/>
            </a:xfrm>
            <a:custGeom>
              <a:avLst/>
              <a:gdLst/>
              <a:ahLst/>
              <a:cxnLst/>
              <a:rect l="l" t="t" r="r" b="b"/>
              <a:pathLst>
                <a:path w="744" h="862" extrusionOk="0">
                  <a:moveTo>
                    <a:pt x="382" y="0"/>
                  </a:moveTo>
                  <a:cubicBezTo>
                    <a:pt x="196" y="0"/>
                    <a:pt x="36" y="177"/>
                    <a:pt x="19" y="404"/>
                  </a:cubicBezTo>
                  <a:cubicBezTo>
                    <a:pt x="0" y="641"/>
                    <a:pt x="142" y="845"/>
                    <a:pt x="338" y="861"/>
                  </a:cubicBezTo>
                  <a:cubicBezTo>
                    <a:pt x="346" y="862"/>
                    <a:pt x="354" y="862"/>
                    <a:pt x="362" y="862"/>
                  </a:cubicBezTo>
                  <a:cubicBezTo>
                    <a:pt x="547" y="862"/>
                    <a:pt x="708" y="687"/>
                    <a:pt x="725" y="459"/>
                  </a:cubicBezTo>
                  <a:cubicBezTo>
                    <a:pt x="743" y="220"/>
                    <a:pt x="601" y="16"/>
                    <a:pt x="406" y="1"/>
                  </a:cubicBezTo>
                  <a:cubicBezTo>
                    <a:pt x="398" y="1"/>
                    <a:pt x="390" y="0"/>
                    <a:pt x="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99;p57"/>
            <p:cNvSpPr/>
            <p:nvPr/>
          </p:nvSpPr>
          <p:spPr>
            <a:xfrm>
              <a:off x="2728116" y="2966702"/>
              <a:ext cx="30985" cy="35948"/>
            </a:xfrm>
            <a:custGeom>
              <a:avLst/>
              <a:gdLst/>
              <a:ahLst/>
              <a:cxnLst/>
              <a:rect l="l" t="t" r="r" b="b"/>
              <a:pathLst>
                <a:path w="743" h="862" extrusionOk="0">
                  <a:moveTo>
                    <a:pt x="382" y="0"/>
                  </a:moveTo>
                  <a:cubicBezTo>
                    <a:pt x="196" y="0"/>
                    <a:pt x="36" y="176"/>
                    <a:pt x="18" y="404"/>
                  </a:cubicBezTo>
                  <a:cubicBezTo>
                    <a:pt x="0" y="640"/>
                    <a:pt x="142" y="845"/>
                    <a:pt x="338" y="861"/>
                  </a:cubicBezTo>
                  <a:cubicBezTo>
                    <a:pt x="346" y="862"/>
                    <a:pt x="354" y="862"/>
                    <a:pt x="361" y="862"/>
                  </a:cubicBezTo>
                  <a:cubicBezTo>
                    <a:pt x="546" y="862"/>
                    <a:pt x="707" y="686"/>
                    <a:pt x="725" y="458"/>
                  </a:cubicBezTo>
                  <a:cubicBezTo>
                    <a:pt x="742" y="221"/>
                    <a:pt x="600" y="16"/>
                    <a:pt x="406" y="1"/>
                  </a:cubicBezTo>
                  <a:cubicBezTo>
                    <a:pt x="398" y="1"/>
                    <a:pt x="390" y="0"/>
                    <a:pt x="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600;p57"/>
            <p:cNvSpPr/>
            <p:nvPr/>
          </p:nvSpPr>
          <p:spPr>
            <a:xfrm>
              <a:off x="2306296" y="2662774"/>
              <a:ext cx="593718" cy="302093"/>
            </a:xfrm>
            <a:custGeom>
              <a:avLst/>
              <a:gdLst/>
              <a:ahLst/>
              <a:cxnLst/>
              <a:rect l="l" t="t" r="r" b="b"/>
              <a:pathLst>
                <a:path w="14237" h="7244" extrusionOk="0">
                  <a:moveTo>
                    <a:pt x="5945" y="0"/>
                  </a:moveTo>
                  <a:cubicBezTo>
                    <a:pt x="4968" y="0"/>
                    <a:pt x="3960" y="316"/>
                    <a:pt x="2588" y="1269"/>
                  </a:cubicBezTo>
                  <a:cubicBezTo>
                    <a:pt x="177" y="2945"/>
                    <a:pt x="1" y="7244"/>
                    <a:pt x="1990" y="7244"/>
                  </a:cubicBezTo>
                  <a:cubicBezTo>
                    <a:pt x="2154" y="7244"/>
                    <a:pt x="2333" y="7214"/>
                    <a:pt x="2527" y="7152"/>
                  </a:cubicBezTo>
                  <a:cubicBezTo>
                    <a:pt x="2527" y="7152"/>
                    <a:pt x="7032" y="6180"/>
                    <a:pt x="8297" y="2658"/>
                  </a:cubicBezTo>
                  <a:cubicBezTo>
                    <a:pt x="8297" y="2658"/>
                    <a:pt x="11022" y="6585"/>
                    <a:pt x="12728" y="6585"/>
                  </a:cubicBezTo>
                  <a:cubicBezTo>
                    <a:pt x="12947" y="6585"/>
                    <a:pt x="13149" y="6520"/>
                    <a:pt x="13327" y="6375"/>
                  </a:cubicBezTo>
                  <a:cubicBezTo>
                    <a:pt x="13327" y="6375"/>
                    <a:pt x="14236" y="2708"/>
                    <a:pt x="11415" y="1147"/>
                  </a:cubicBezTo>
                  <a:cubicBezTo>
                    <a:pt x="10354" y="560"/>
                    <a:pt x="9411" y="467"/>
                    <a:pt x="8922" y="467"/>
                  </a:cubicBezTo>
                  <a:cubicBezTo>
                    <a:pt x="8698" y="467"/>
                    <a:pt x="8569" y="487"/>
                    <a:pt x="8569" y="487"/>
                  </a:cubicBezTo>
                  <a:cubicBezTo>
                    <a:pt x="7582" y="228"/>
                    <a:pt x="6775" y="0"/>
                    <a:pt x="594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601;p57"/>
            <p:cNvSpPr/>
            <p:nvPr/>
          </p:nvSpPr>
          <p:spPr>
            <a:xfrm>
              <a:off x="2307714" y="2740799"/>
              <a:ext cx="370110" cy="221107"/>
            </a:xfrm>
            <a:custGeom>
              <a:avLst/>
              <a:gdLst/>
              <a:ahLst/>
              <a:cxnLst/>
              <a:rect l="l" t="t" r="r" b="b"/>
              <a:pathLst>
                <a:path w="8875" h="5302" extrusionOk="0">
                  <a:moveTo>
                    <a:pt x="8804" y="0"/>
                  </a:moveTo>
                  <a:cubicBezTo>
                    <a:pt x="8229" y="1757"/>
                    <a:pt x="6983" y="3294"/>
                    <a:pt x="5381" y="4217"/>
                  </a:cubicBezTo>
                  <a:cubicBezTo>
                    <a:pt x="4231" y="4880"/>
                    <a:pt x="2898" y="5227"/>
                    <a:pt x="1568" y="5227"/>
                  </a:cubicBezTo>
                  <a:cubicBezTo>
                    <a:pt x="1047" y="5227"/>
                    <a:pt x="526" y="5174"/>
                    <a:pt x="16" y="5065"/>
                  </a:cubicBezTo>
                  <a:lnTo>
                    <a:pt x="1" y="5138"/>
                  </a:lnTo>
                  <a:cubicBezTo>
                    <a:pt x="323" y="5207"/>
                    <a:pt x="648" y="5253"/>
                    <a:pt x="976" y="5279"/>
                  </a:cubicBezTo>
                  <a:cubicBezTo>
                    <a:pt x="1173" y="5294"/>
                    <a:pt x="1371" y="5302"/>
                    <a:pt x="1568" y="5302"/>
                  </a:cubicBezTo>
                  <a:cubicBezTo>
                    <a:pt x="2912" y="5302"/>
                    <a:pt x="4257" y="4952"/>
                    <a:pt x="5419" y="4283"/>
                  </a:cubicBezTo>
                  <a:cubicBezTo>
                    <a:pt x="7036" y="3351"/>
                    <a:pt x="8296" y="1799"/>
                    <a:pt x="8875" y="23"/>
                  </a:cubicBezTo>
                  <a:lnTo>
                    <a:pt x="8804" y="0"/>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602;p57"/>
            <p:cNvSpPr/>
            <p:nvPr/>
          </p:nvSpPr>
          <p:spPr>
            <a:xfrm>
              <a:off x="2620607" y="2689755"/>
              <a:ext cx="225152" cy="259431"/>
            </a:xfrm>
            <a:custGeom>
              <a:avLst/>
              <a:gdLst/>
              <a:ahLst/>
              <a:cxnLst/>
              <a:rect l="l" t="t" r="r" b="b"/>
              <a:pathLst>
                <a:path w="5399" h="6221" extrusionOk="0">
                  <a:moveTo>
                    <a:pt x="75" y="0"/>
                  </a:moveTo>
                  <a:lnTo>
                    <a:pt x="1" y="14"/>
                  </a:lnTo>
                  <a:cubicBezTo>
                    <a:pt x="559" y="2829"/>
                    <a:pt x="2668" y="5265"/>
                    <a:pt x="5375" y="6220"/>
                  </a:cubicBezTo>
                  <a:lnTo>
                    <a:pt x="5399" y="6150"/>
                  </a:lnTo>
                  <a:cubicBezTo>
                    <a:pt x="2718" y="5202"/>
                    <a:pt x="627" y="2789"/>
                    <a:pt x="7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603;p57"/>
            <p:cNvSpPr/>
            <p:nvPr/>
          </p:nvSpPr>
          <p:spPr>
            <a:xfrm>
              <a:off x="2677198" y="3366253"/>
              <a:ext cx="148711" cy="246086"/>
            </a:xfrm>
            <a:custGeom>
              <a:avLst/>
              <a:gdLst/>
              <a:ahLst/>
              <a:cxnLst/>
              <a:rect l="l" t="t" r="r" b="b"/>
              <a:pathLst>
                <a:path w="3566" h="5901" extrusionOk="0">
                  <a:moveTo>
                    <a:pt x="2260" y="1"/>
                  </a:moveTo>
                  <a:cubicBezTo>
                    <a:pt x="1750" y="1"/>
                    <a:pt x="1" y="5257"/>
                    <a:pt x="1535" y="5858"/>
                  </a:cubicBezTo>
                  <a:cubicBezTo>
                    <a:pt x="1608" y="5886"/>
                    <a:pt x="1680" y="5900"/>
                    <a:pt x="1748" y="5900"/>
                  </a:cubicBezTo>
                  <a:cubicBezTo>
                    <a:pt x="3135" y="5900"/>
                    <a:pt x="3565" y="325"/>
                    <a:pt x="2279" y="3"/>
                  </a:cubicBezTo>
                  <a:cubicBezTo>
                    <a:pt x="2273" y="1"/>
                    <a:pt x="2267"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604;p57"/>
            <p:cNvSpPr/>
            <p:nvPr/>
          </p:nvSpPr>
          <p:spPr>
            <a:xfrm>
              <a:off x="2484490" y="3366253"/>
              <a:ext cx="148753" cy="246086"/>
            </a:xfrm>
            <a:custGeom>
              <a:avLst/>
              <a:gdLst/>
              <a:ahLst/>
              <a:cxnLst/>
              <a:rect l="l" t="t" r="r" b="b"/>
              <a:pathLst>
                <a:path w="3567" h="5901" extrusionOk="0">
                  <a:moveTo>
                    <a:pt x="1307" y="1"/>
                  </a:moveTo>
                  <a:cubicBezTo>
                    <a:pt x="1300" y="1"/>
                    <a:pt x="1294" y="1"/>
                    <a:pt x="1288" y="3"/>
                  </a:cubicBezTo>
                  <a:cubicBezTo>
                    <a:pt x="1" y="325"/>
                    <a:pt x="431" y="5900"/>
                    <a:pt x="1818" y="5900"/>
                  </a:cubicBezTo>
                  <a:cubicBezTo>
                    <a:pt x="1886" y="5900"/>
                    <a:pt x="1958" y="5886"/>
                    <a:pt x="2031" y="5858"/>
                  </a:cubicBezTo>
                  <a:cubicBezTo>
                    <a:pt x="3566" y="5257"/>
                    <a:pt x="1817" y="1"/>
                    <a:pt x="1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605;p57"/>
            <p:cNvSpPr/>
            <p:nvPr/>
          </p:nvSpPr>
          <p:spPr>
            <a:xfrm>
              <a:off x="2383362" y="3354451"/>
              <a:ext cx="255470" cy="194500"/>
            </a:xfrm>
            <a:custGeom>
              <a:avLst/>
              <a:gdLst/>
              <a:ahLst/>
              <a:cxnLst/>
              <a:rect l="l" t="t" r="r" b="b"/>
              <a:pathLst>
                <a:path w="6126" h="4664" extrusionOk="0">
                  <a:moveTo>
                    <a:pt x="6092" y="1"/>
                  </a:moveTo>
                  <a:cubicBezTo>
                    <a:pt x="4133" y="266"/>
                    <a:pt x="1046" y="1013"/>
                    <a:pt x="1" y="1271"/>
                  </a:cubicBezTo>
                  <a:cubicBezTo>
                    <a:pt x="202" y="2413"/>
                    <a:pt x="551" y="3531"/>
                    <a:pt x="808" y="4663"/>
                  </a:cubicBezTo>
                  <a:cubicBezTo>
                    <a:pt x="3473" y="3920"/>
                    <a:pt x="6125" y="2101"/>
                    <a:pt x="6125" y="2101"/>
                  </a:cubicBezTo>
                  <a:lnTo>
                    <a:pt x="6092" y="1"/>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606;p57"/>
            <p:cNvSpPr/>
            <p:nvPr/>
          </p:nvSpPr>
          <p:spPr>
            <a:xfrm>
              <a:off x="2600215" y="3221546"/>
              <a:ext cx="57800" cy="225444"/>
            </a:xfrm>
            <a:custGeom>
              <a:avLst/>
              <a:gdLst/>
              <a:ahLst/>
              <a:cxnLst/>
              <a:rect l="l" t="t" r="r" b="b"/>
              <a:pathLst>
                <a:path w="1386" h="5406" extrusionOk="0">
                  <a:moveTo>
                    <a:pt x="1158" y="0"/>
                  </a:moveTo>
                  <a:cubicBezTo>
                    <a:pt x="1142" y="0"/>
                    <a:pt x="1125" y="12"/>
                    <a:pt x="1105" y="38"/>
                  </a:cubicBezTo>
                  <a:cubicBezTo>
                    <a:pt x="808" y="423"/>
                    <a:pt x="1" y="3455"/>
                    <a:pt x="1" y="3455"/>
                  </a:cubicBezTo>
                  <a:lnTo>
                    <a:pt x="712" y="5406"/>
                  </a:lnTo>
                  <a:cubicBezTo>
                    <a:pt x="712" y="5406"/>
                    <a:pt x="1321" y="5251"/>
                    <a:pt x="1353" y="4807"/>
                  </a:cubicBezTo>
                  <a:cubicBezTo>
                    <a:pt x="1386" y="4363"/>
                    <a:pt x="1188" y="2394"/>
                    <a:pt x="1188" y="2394"/>
                  </a:cubicBezTo>
                  <a:cubicBezTo>
                    <a:pt x="1188" y="2394"/>
                    <a:pt x="1375" y="0"/>
                    <a:pt x="1158"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607;p57"/>
            <p:cNvSpPr/>
            <p:nvPr/>
          </p:nvSpPr>
          <p:spPr>
            <a:xfrm>
              <a:off x="2658765" y="3354451"/>
              <a:ext cx="243000" cy="196627"/>
            </a:xfrm>
            <a:custGeom>
              <a:avLst/>
              <a:gdLst/>
              <a:ahLst/>
              <a:cxnLst/>
              <a:rect l="l" t="t" r="r" b="b"/>
              <a:pathLst>
                <a:path w="5827" h="4715" extrusionOk="0">
                  <a:moveTo>
                    <a:pt x="33" y="1"/>
                  </a:moveTo>
                  <a:lnTo>
                    <a:pt x="0" y="2101"/>
                  </a:lnTo>
                  <a:cubicBezTo>
                    <a:pt x="0" y="2101"/>
                    <a:pt x="2778" y="4007"/>
                    <a:pt x="5504" y="4714"/>
                  </a:cubicBezTo>
                  <a:cubicBezTo>
                    <a:pt x="5640" y="3539"/>
                    <a:pt x="5770" y="2353"/>
                    <a:pt x="5827" y="1198"/>
                  </a:cubicBezTo>
                  <a:cubicBezTo>
                    <a:pt x="4579" y="894"/>
                    <a:pt x="1829" y="245"/>
                    <a:pt x="33"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608;p57"/>
            <p:cNvSpPr/>
            <p:nvPr/>
          </p:nvSpPr>
          <p:spPr>
            <a:xfrm>
              <a:off x="2639499" y="3221546"/>
              <a:ext cx="57800" cy="225444"/>
            </a:xfrm>
            <a:custGeom>
              <a:avLst/>
              <a:gdLst/>
              <a:ahLst/>
              <a:cxnLst/>
              <a:rect l="l" t="t" r="r" b="b"/>
              <a:pathLst>
                <a:path w="1386" h="5406" extrusionOk="0">
                  <a:moveTo>
                    <a:pt x="229" y="0"/>
                  </a:moveTo>
                  <a:cubicBezTo>
                    <a:pt x="12" y="0"/>
                    <a:pt x="199" y="2394"/>
                    <a:pt x="199" y="2394"/>
                  </a:cubicBezTo>
                  <a:cubicBezTo>
                    <a:pt x="199" y="2394"/>
                    <a:pt x="1" y="4363"/>
                    <a:pt x="33" y="4807"/>
                  </a:cubicBezTo>
                  <a:cubicBezTo>
                    <a:pt x="65" y="5251"/>
                    <a:pt x="676" y="5406"/>
                    <a:pt x="676" y="5406"/>
                  </a:cubicBezTo>
                  <a:lnTo>
                    <a:pt x="1386" y="3455"/>
                  </a:lnTo>
                  <a:cubicBezTo>
                    <a:pt x="1386" y="3455"/>
                    <a:pt x="578" y="423"/>
                    <a:pt x="281" y="38"/>
                  </a:cubicBezTo>
                  <a:cubicBezTo>
                    <a:pt x="262" y="12"/>
                    <a:pt x="244" y="0"/>
                    <a:pt x="229"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609;p57"/>
            <p:cNvSpPr/>
            <p:nvPr/>
          </p:nvSpPr>
          <p:spPr>
            <a:xfrm>
              <a:off x="2647339" y="3232138"/>
              <a:ext cx="2544" cy="186744"/>
            </a:xfrm>
            <a:custGeom>
              <a:avLst/>
              <a:gdLst/>
              <a:ahLst/>
              <a:cxnLst/>
              <a:rect l="l" t="t" r="r" b="b"/>
              <a:pathLst>
                <a:path w="61" h="4478" extrusionOk="0">
                  <a:moveTo>
                    <a:pt x="31" y="1"/>
                  </a:moveTo>
                  <a:cubicBezTo>
                    <a:pt x="14" y="1"/>
                    <a:pt x="0" y="14"/>
                    <a:pt x="0" y="31"/>
                  </a:cubicBezTo>
                  <a:lnTo>
                    <a:pt x="0" y="4448"/>
                  </a:lnTo>
                  <a:cubicBezTo>
                    <a:pt x="0" y="4464"/>
                    <a:pt x="14" y="4478"/>
                    <a:pt x="31" y="4478"/>
                  </a:cubicBezTo>
                  <a:cubicBezTo>
                    <a:pt x="47" y="4478"/>
                    <a:pt x="61" y="4464"/>
                    <a:pt x="61" y="4448"/>
                  </a:cubicBezTo>
                  <a:lnTo>
                    <a:pt x="61" y="31"/>
                  </a:lnTo>
                  <a:cubicBezTo>
                    <a:pt x="61" y="14"/>
                    <a:pt x="47" y="1"/>
                    <a:pt x="31"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610;p57"/>
            <p:cNvSpPr/>
            <p:nvPr/>
          </p:nvSpPr>
          <p:spPr>
            <a:xfrm>
              <a:off x="2300374" y="3365419"/>
              <a:ext cx="267897" cy="260849"/>
            </a:xfrm>
            <a:custGeom>
              <a:avLst/>
              <a:gdLst/>
              <a:ahLst/>
              <a:cxnLst/>
              <a:rect l="l" t="t" r="r" b="b"/>
              <a:pathLst>
                <a:path w="6424" h="6255" extrusionOk="0">
                  <a:moveTo>
                    <a:pt x="5703" y="0"/>
                  </a:moveTo>
                  <a:cubicBezTo>
                    <a:pt x="5399" y="67"/>
                    <a:pt x="1465" y="657"/>
                    <a:pt x="671" y="1722"/>
                  </a:cubicBezTo>
                  <a:cubicBezTo>
                    <a:pt x="1" y="2622"/>
                    <a:pt x="231" y="6181"/>
                    <a:pt x="230" y="6181"/>
                  </a:cubicBezTo>
                  <a:cubicBezTo>
                    <a:pt x="962" y="6233"/>
                    <a:pt x="1642" y="6254"/>
                    <a:pt x="2264" y="6254"/>
                  </a:cubicBezTo>
                  <a:cubicBezTo>
                    <a:pt x="4855" y="6254"/>
                    <a:pt x="6423" y="5888"/>
                    <a:pt x="6423" y="5888"/>
                  </a:cubicBezTo>
                  <a:cubicBezTo>
                    <a:pt x="4588" y="5190"/>
                    <a:pt x="5703" y="0"/>
                    <a:pt x="5703" y="0"/>
                  </a:cubicBez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611;p57"/>
            <p:cNvSpPr/>
            <p:nvPr/>
          </p:nvSpPr>
          <p:spPr>
            <a:xfrm>
              <a:off x="2742128" y="3365419"/>
              <a:ext cx="195668" cy="260807"/>
            </a:xfrm>
            <a:custGeom>
              <a:avLst/>
              <a:gdLst/>
              <a:ahLst/>
              <a:cxnLst/>
              <a:rect l="l" t="t" r="r" b="b"/>
              <a:pathLst>
                <a:path w="4692" h="6254" extrusionOk="0">
                  <a:moveTo>
                    <a:pt x="722" y="0"/>
                  </a:moveTo>
                  <a:cubicBezTo>
                    <a:pt x="722" y="0"/>
                    <a:pt x="1837" y="5190"/>
                    <a:pt x="1" y="5888"/>
                  </a:cubicBezTo>
                  <a:cubicBezTo>
                    <a:pt x="1" y="5888"/>
                    <a:pt x="1569" y="6254"/>
                    <a:pt x="4162" y="6254"/>
                  </a:cubicBezTo>
                  <a:cubicBezTo>
                    <a:pt x="4334" y="6254"/>
                    <a:pt x="4511" y="6252"/>
                    <a:pt x="4692" y="6249"/>
                  </a:cubicBezTo>
                  <a:cubicBezTo>
                    <a:pt x="3937" y="4441"/>
                    <a:pt x="3720" y="2430"/>
                    <a:pt x="3216" y="528"/>
                  </a:cubicBezTo>
                  <a:cubicBezTo>
                    <a:pt x="2036" y="215"/>
                    <a:pt x="880" y="37"/>
                    <a:pt x="722" y="0"/>
                  </a:cubicBez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612;p57"/>
            <p:cNvSpPr/>
            <p:nvPr/>
          </p:nvSpPr>
          <p:spPr>
            <a:xfrm>
              <a:off x="2300374" y="3365419"/>
              <a:ext cx="267897" cy="260849"/>
            </a:xfrm>
            <a:custGeom>
              <a:avLst/>
              <a:gdLst/>
              <a:ahLst/>
              <a:cxnLst/>
              <a:rect l="l" t="t" r="r" b="b"/>
              <a:pathLst>
                <a:path w="6424" h="6255" extrusionOk="0">
                  <a:moveTo>
                    <a:pt x="5703" y="0"/>
                  </a:moveTo>
                  <a:cubicBezTo>
                    <a:pt x="5399" y="67"/>
                    <a:pt x="1465" y="657"/>
                    <a:pt x="671" y="1722"/>
                  </a:cubicBezTo>
                  <a:cubicBezTo>
                    <a:pt x="1" y="2622"/>
                    <a:pt x="231" y="6181"/>
                    <a:pt x="230" y="6181"/>
                  </a:cubicBezTo>
                  <a:cubicBezTo>
                    <a:pt x="962" y="6233"/>
                    <a:pt x="1642" y="6254"/>
                    <a:pt x="2264" y="6254"/>
                  </a:cubicBezTo>
                  <a:cubicBezTo>
                    <a:pt x="4855" y="6254"/>
                    <a:pt x="6423" y="5888"/>
                    <a:pt x="6423" y="5888"/>
                  </a:cubicBezTo>
                  <a:cubicBezTo>
                    <a:pt x="4588" y="5190"/>
                    <a:pt x="5703" y="0"/>
                    <a:pt x="5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613;p57"/>
            <p:cNvSpPr/>
            <p:nvPr/>
          </p:nvSpPr>
          <p:spPr>
            <a:xfrm>
              <a:off x="2491913" y="3372008"/>
              <a:ext cx="35989" cy="242208"/>
            </a:xfrm>
            <a:custGeom>
              <a:avLst/>
              <a:gdLst/>
              <a:ahLst/>
              <a:cxnLst/>
              <a:rect l="l" t="t" r="r" b="b"/>
              <a:pathLst>
                <a:path w="863" h="5808" extrusionOk="0">
                  <a:moveTo>
                    <a:pt x="488" y="1"/>
                  </a:moveTo>
                  <a:cubicBezTo>
                    <a:pt x="481" y="1"/>
                    <a:pt x="475" y="5"/>
                    <a:pt x="471" y="12"/>
                  </a:cubicBezTo>
                  <a:cubicBezTo>
                    <a:pt x="301" y="480"/>
                    <a:pt x="186" y="967"/>
                    <a:pt x="110" y="1459"/>
                  </a:cubicBezTo>
                  <a:cubicBezTo>
                    <a:pt x="37" y="1953"/>
                    <a:pt x="0" y="2452"/>
                    <a:pt x="21" y="2950"/>
                  </a:cubicBezTo>
                  <a:cubicBezTo>
                    <a:pt x="30" y="3199"/>
                    <a:pt x="49" y="3449"/>
                    <a:pt x="87" y="3695"/>
                  </a:cubicBezTo>
                  <a:cubicBezTo>
                    <a:pt x="122" y="3942"/>
                    <a:pt x="172" y="4188"/>
                    <a:pt x="240" y="4428"/>
                  </a:cubicBezTo>
                  <a:cubicBezTo>
                    <a:pt x="368" y="4911"/>
                    <a:pt x="570" y="5372"/>
                    <a:pt x="826" y="5799"/>
                  </a:cubicBezTo>
                  <a:cubicBezTo>
                    <a:pt x="829" y="5804"/>
                    <a:pt x="835" y="5808"/>
                    <a:pt x="842" y="5808"/>
                  </a:cubicBezTo>
                  <a:cubicBezTo>
                    <a:pt x="845" y="5808"/>
                    <a:pt x="848" y="5807"/>
                    <a:pt x="851" y="5805"/>
                  </a:cubicBezTo>
                  <a:cubicBezTo>
                    <a:pt x="860" y="5800"/>
                    <a:pt x="862" y="5788"/>
                    <a:pt x="857" y="5781"/>
                  </a:cubicBezTo>
                  <a:cubicBezTo>
                    <a:pt x="613" y="5350"/>
                    <a:pt x="425" y="4888"/>
                    <a:pt x="303" y="4411"/>
                  </a:cubicBezTo>
                  <a:cubicBezTo>
                    <a:pt x="237" y="4172"/>
                    <a:pt x="193" y="3930"/>
                    <a:pt x="158" y="3685"/>
                  </a:cubicBezTo>
                  <a:cubicBezTo>
                    <a:pt x="122" y="3442"/>
                    <a:pt x="103" y="3194"/>
                    <a:pt x="95" y="2948"/>
                  </a:cubicBezTo>
                  <a:cubicBezTo>
                    <a:pt x="79" y="2454"/>
                    <a:pt x="110" y="1959"/>
                    <a:pt x="180" y="1470"/>
                  </a:cubicBezTo>
                  <a:cubicBezTo>
                    <a:pt x="215" y="1225"/>
                    <a:pt x="258" y="981"/>
                    <a:pt x="313" y="740"/>
                  </a:cubicBezTo>
                  <a:cubicBezTo>
                    <a:pt x="366" y="499"/>
                    <a:pt x="428" y="259"/>
                    <a:pt x="506" y="25"/>
                  </a:cubicBezTo>
                  <a:cubicBezTo>
                    <a:pt x="509" y="13"/>
                    <a:pt x="504" y="5"/>
                    <a:pt x="493" y="2"/>
                  </a:cubicBezTo>
                  <a:cubicBezTo>
                    <a:pt x="492" y="1"/>
                    <a:pt x="490"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614;p57"/>
            <p:cNvSpPr/>
            <p:nvPr/>
          </p:nvSpPr>
          <p:spPr>
            <a:xfrm>
              <a:off x="2466517" y="3376053"/>
              <a:ext cx="35989" cy="242208"/>
            </a:xfrm>
            <a:custGeom>
              <a:avLst/>
              <a:gdLst/>
              <a:ahLst/>
              <a:cxnLst/>
              <a:rect l="l" t="t" r="r" b="b"/>
              <a:pathLst>
                <a:path w="863" h="5808" extrusionOk="0">
                  <a:moveTo>
                    <a:pt x="488" y="0"/>
                  </a:moveTo>
                  <a:cubicBezTo>
                    <a:pt x="481" y="0"/>
                    <a:pt x="475" y="5"/>
                    <a:pt x="472" y="12"/>
                  </a:cubicBezTo>
                  <a:cubicBezTo>
                    <a:pt x="300" y="480"/>
                    <a:pt x="187" y="966"/>
                    <a:pt x="110" y="1459"/>
                  </a:cubicBezTo>
                  <a:cubicBezTo>
                    <a:pt x="37" y="1952"/>
                    <a:pt x="1" y="2451"/>
                    <a:pt x="22" y="2950"/>
                  </a:cubicBezTo>
                  <a:cubicBezTo>
                    <a:pt x="31" y="3199"/>
                    <a:pt x="50" y="3449"/>
                    <a:pt x="88" y="3695"/>
                  </a:cubicBezTo>
                  <a:cubicBezTo>
                    <a:pt x="123" y="3941"/>
                    <a:pt x="173" y="4187"/>
                    <a:pt x="241" y="4427"/>
                  </a:cubicBezTo>
                  <a:cubicBezTo>
                    <a:pt x="370" y="4910"/>
                    <a:pt x="571" y="5372"/>
                    <a:pt x="826" y="5799"/>
                  </a:cubicBezTo>
                  <a:cubicBezTo>
                    <a:pt x="830" y="5804"/>
                    <a:pt x="837" y="5807"/>
                    <a:pt x="843" y="5807"/>
                  </a:cubicBezTo>
                  <a:cubicBezTo>
                    <a:pt x="846" y="5807"/>
                    <a:pt x="849" y="5807"/>
                    <a:pt x="851" y="5805"/>
                  </a:cubicBezTo>
                  <a:cubicBezTo>
                    <a:pt x="861" y="5800"/>
                    <a:pt x="863" y="5788"/>
                    <a:pt x="857" y="5780"/>
                  </a:cubicBezTo>
                  <a:cubicBezTo>
                    <a:pt x="615" y="5349"/>
                    <a:pt x="425" y="4888"/>
                    <a:pt x="303" y="4410"/>
                  </a:cubicBezTo>
                  <a:cubicBezTo>
                    <a:pt x="237" y="4171"/>
                    <a:pt x="194" y="3930"/>
                    <a:pt x="158" y="3685"/>
                  </a:cubicBezTo>
                  <a:cubicBezTo>
                    <a:pt x="123" y="3441"/>
                    <a:pt x="104" y="3194"/>
                    <a:pt x="96" y="2947"/>
                  </a:cubicBezTo>
                  <a:cubicBezTo>
                    <a:pt x="79" y="2454"/>
                    <a:pt x="110" y="1959"/>
                    <a:pt x="180" y="1470"/>
                  </a:cubicBezTo>
                  <a:cubicBezTo>
                    <a:pt x="216" y="1225"/>
                    <a:pt x="258" y="981"/>
                    <a:pt x="314" y="740"/>
                  </a:cubicBezTo>
                  <a:cubicBezTo>
                    <a:pt x="367" y="497"/>
                    <a:pt x="428" y="258"/>
                    <a:pt x="506" y="23"/>
                  </a:cubicBezTo>
                  <a:cubicBezTo>
                    <a:pt x="508" y="13"/>
                    <a:pt x="505" y="3"/>
                    <a:pt x="495" y="1"/>
                  </a:cubicBezTo>
                  <a:cubicBezTo>
                    <a:pt x="493" y="0"/>
                    <a:pt x="490" y="0"/>
                    <a:pt x="4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615;p57"/>
            <p:cNvSpPr/>
            <p:nvPr/>
          </p:nvSpPr>
          <p:spPr>
            <a:xfrm>
              <a:off x="2309965" y="3610755"/>
              <a:ext cx="258347" cy="18015"/>
            </a:xfrm>
            <a:custGeom>
              <a:avLst/>
              <a:gdLst/>
              <a:ahLst/>
              <a:cxnLst/>
              <a:rect l="l" t="t" r="r" b="b"/>
              <a:pathLst>
                <a:path w="6195" h="432" extrusionOk="0">
                  <a:moveTo>
                    <a:pt x="6191" y="1"/>
                  </a:moveTo>
                  <a:cubicBezTo>
                    <a:pt x="5685" y="108"/>
                    <a:pt x="5170" y="177"/>
                    <a:pt x="4656" y="231"/>
                  </a:cubicBezTo>
                  <a:cubicBezTo>
                    <a:pt x="4140" y="286"/>
                    <a:pt x="3623" y="320"/>
                    <a:pt x="3106" y="343"/>
                  </a:cubicBezTo>
                  <a:cubicBezTo>
                    <a:pt x="2848" y="350"/>
                    <a:pt x="2589" y="361"/>
                    <a:pt x="2330" y="361"/>
                  </a:cubicBezTo>
                  <a:lnTo>
                    <a:pt x="1942" y="365"/>
                  </a:lnTo>
                  <a:lnTo>
                    <a:pt x="1553" y="359"/>
                  </a:lnTo>
                  <a:cubicBezTo>
                    <a:pt x="1294" y="359"/>
                    <a:pt x="1037" y="344"/>
                    <a:pt x="777" y="338"/>
                  </a:cubicBezTo>
                  <a:cubicBezTo>
                    <a:pt x="518" y="327"/>
                    <a:pt x="260" y="308"/>
                    <a:pt x="1" y="294"/>
                  </a:cubicBezTo>
                  <a:lnTo>
                    <a:pt x="1" y="302"/>
                  </a:lnTo>
                  <a:cubicBezTo>
                    <a:pt x="259" y="330"/>
                    <a:pt x="517" y="355"/>
                    <a:pt x="776" y="377"/>
                  </a:cubicBezTo>
                  <a:lnTo>
                    <a:pt x="1164" y="401"/>
                  </a:lnTo>
                  <a:cubicBezTo>
                    <a:pt x="1294" y="409"/>
                    <a:pt x="1423" y="416"/>
                    <a:pt x="1553" y="419"/>
                  </a:cubicBezTo>
                  <a:cubicBezTo>
                    <a:pt x="1684" y="424"/>
                    <a:pt x="1813" y="429"/>
                    <a:pt x="1943" y="431"/>
                  </a:cubicBezTo>
                  <a:lnTo>
                    <a:pt x="2333" y="431"/>
                  </a:lnTo>
                  <a:cubicBezTo>
                    <a:pt x="2346" y="431"/>
                    <a:pt x="2360" y="431"/>
                    <a:pt x="2373" y="431"/>
                  </a:cubicBezTo>
                  <a:cubicBezTo>
                    <a:pt x="2619" y="431"/>
                    <a:pt x="2866" y="423"/>
                    <a:pt x="3111" y="418"/>
                  </a:cubicBezTo>
                  <a:cubicBezTo>
                    <a:pt x="3630" y="391"/>
                    <a:pt x="4148" y="355"/>
                    <a:pt x="4664" y="291"/>
                  </a:cubicBezTo>
                  <a:cubicBezTo>
                    <a:pt x="4793" y="273"/>
                    <a:pt x="4920" y="257"/>
                    <a:pt x="5049" y="236"/>
                  </a:cubicBezTo>
                  <a:cubicBezTo>
                    <a:pt x="5177" y="219"/>
                    <a:pt x="5305" y="198"/>
                    <a:pt x="5434" y="175"/>
                  </a:cubicBezTo>
                  <a:cubicBezTo>
                    <a:pt x="5689" y="127"/>
                    <a:pt x="5944" y="78"/>
                    <a:pt x="6194" y="9"/>
                  </a:cubicBezTo>
                  <a:lnTo>
                    <a:pt x="6191" y="1"/>
                  </a:ln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616;p57"/>
            <p:cNvSpPr/>
            <p:nvPr/>
          </p:nvSpPr>
          <p:spPr>
            <a:xfrm>
              <a:off x="2742128" y="3365419"/>
              <a:ext cx="195668" cy="260807"/>
            </a:xfrm>
            <a:custGeom>
              <a:avLst/>
              <a:gdLst/>
              <a:ahLst/>
              <a:cxnLst/>
              <a:rect l="l" t="t" r="r" b="b"/>
              <a:pathLst>
                <a:path w="4692" h="6254" extrusionOk="0">
                  <a:moveTo>
                    <a:pt x="722" y="0"/>
                  </a:moveTo>
                  <a:cubicBezTo>
                    <a:pt x="722" y="0"/>
                    <a:pt x="1837" y="5190"/>
                    <a:pt x="1" y="5888"/>
                  </a:cubicBezTo>
                  <a:cubicBezTo>
                    <a:pt x="1" y="5888"/>
                    <a:pt x="1569" y="6254"/>
                    <a:pt x="4162" y="6254"/>
                  </a:cubicBezTo>
                  <a:cubicBezTo>
                    <a:pt x="4334" y="6254"/>
                    <a:pt x="4511" y="6252"/>
                    <a:pt x="4692" y="6249"/>
                  </a:cubicBezTo>
                  <a:cubicBezTo>
                    <a:pt x="3937" y="4441"/>
                    <a:pt x="3720" y="2430"/>
                    <a:pt x="3216" y="528"/>
                  </a:cubicBezTo>
                  <a:cubicBezTo>
                    <a:pt x="2036" y="215"/>
                    <a:pt x="880" y="37"/>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617;p57"/>
            <p:cNvSpPr/>
            <p:nvPr/>
          </p:nvSpPr>
          <p:spPr>
            <a:xfrm>
              <a:off x="2742087" y="3610838"/>
              <a:ext cx="195668" cy="15638"/>
            </a:xfrm>
            <a:custGeom>
              <a:avLst/>
              <a:gdLst/>
              <a:ahLst/>
              <a:cxnLst/>
              <a:rect l="l" t="t" r="r" b="b"/>
              <a:pathLst>
                <a:path w="4692" h="375" extrusionOk="0">
                  <a:moveTo>
                    <a:pt x="3" y="0"/>
                  </a:moveTo>
                  <a:lnTo>
                    <a:pt x="1" y="8"/>
                  </a:lnTo>
                  <a:cubicBezTo>
                    <a:pt x="385" y="92"/>
                    <a:pt x="775" y="149"/>
                    <a:pt x="1165" y="199"/>
                  </a:cubicBezTo>
                  <a:cubicBezTo>
                    <a:pt x="1553" y="249"/>
                    <a:pt x="1944" y="287"/>
                    <a:pt x="2337" y="316"/>
                  </a:cubicBezTo>
                  <a:cubicBezTo>
                    <a:pt x="2729" y="340"/>
                    <a:pt x="3120" y="359"/>
                    <a:pt x="3514" y="368"/>
                  </a:cubicBezTo>
                  <a:cubicBezTo>
                    <a:pt x="3709" y="374"/>
                    <a:pt x="3906" y="371"/>
                    <a:pt x="4103" y="374"/>
                  </a:cubicBezTo>
                  <a:lnTo>
                    <a:pt x="4692" y="369"/>
                  </a:lnTo>
                  <a:lnTo>
                    <a:pt x="4692" y="361"/>
                  </a:lnTo>
                  <a:lnTo>
                    <a:pt x="3515" y="307"/>
                  </a:lnTo>
                  <a:cubicBezTo>
                    <a:pt x="3124" y="290"/>
                    <a:pt x="2733" y="270"/>
                    <a:pt x="2342" y="239"/>
                  </a:cubicBezTo>
                  <a:cubicBezTo>
                    <a:pt x="1951" y="214"/>
                    <a:pt x="1561" y="177"/>
                    <a:pt x="1171" y="140"/>
                  </a:cubicBezTo>
                  <a:cubicBezTo>
                    <a:pt x="975" y="121"/>
                    <a:pt x="780" y="100"/>
                    <a:pt x="586" y="76"/>
                  </a:cubicBezTo>
                  <a:cubicBezTo>
                    <a:pt x="392" y="55"/>
                    <a:pt x="197" y="28"/>
                    <a:pt x="3" y="0"/>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618;p57"/>
            <p:cNvSpPr/>
            <p:nvPr/>
          </p:nvSpPr>
          <p:spPr>
            <a:xfrm>
              <a:off x="2780745" y="3369256"/>
              <a:ext cx="35989" cy="242250"/>
            </a:xfrm>
            <a:custGeom>
              <a:avLst/>
              <a:gdLst/>
              <a:ahLst/>
              <a:cxnLst/>
              <a:rect l="l" t="t" r="r" b="b"/>
              <a:pathLst>
                <a:path w="863" h="5809" extrusionOk="0">
                  <a:moveTo>
                    <a:pt x="372" y="0"/>
                  </a:moveTo>
                  <a:cubicBezTo>
                    <a:pt x="370" y="0"/>
                    <a:pt x="369" y="1"/>
                    <a:pt x="368" y="1"/>
                  </a:cubicBezTo>
                  <a:cubicBezTo>
                    <a:pt x="358" y="4"/>
                    <a:pt x="353" y="14"/>
                    <a:pt x="355" y="24"/>
                  </a:cubicBezTo>
                  <a:lnTo>
                    <a:pt x="355" y="25"/>
                  </a:lnTo>
                  <a:cubicBezTo>
                    <a:pt x="434" y="259"/>
                    <a:pt x="494" y="500"/>
                    <a:pt x="548" y="742"/>
                  </a:cubicBezTo>
                  <a:cubicBezTo>
                    <a:pt x="603" y="982"/>
                    <a:pt x="646" y="1226"/>
                    <a:pt x="682" y="1471"/>
                  </a:cubicBezTo>
                  <a:cubicBezTo>
                    <a:pt x="751" y="1961"/>
                    <a:pt x="783" y="2456"/>
                    <a:pt x="766" y="2949"/>
                  </a:cubicBezTo>
                  <a:cubicBezTo>
                    <a:pt x="759" y="3195"/>
                    <a:pt x="739" y="3441"/>
                    <a:pt x="703" y="3686"/>
                  </a:cubicBezTo>
                  <a:cubicBezTo>
                    <a:pt x="668" y="3930"/>
                    <a:pt x="623" y="4173"/>
                    <a:pt x="559" y="4411"/>
                  </a:cubicBezTo>
                  <a:cubicBezTo>
                    <a:pt x="437" y="4891"/>
                    <a:pt x="248" y="5350"/>
                    <a:pt x="4" y="5782"/>
                  </a:cubicBezTo>
                  <a:cubicBezTo>
                    <a:pt x="0" y="5791"/>
                    <a:pt x="3" y="5801"/>
                    <a:pt x="11" y="5807"/>
                  </a:cubicBezTo>
                  <a:cubicBezTo>
                    <a:pt x="13" y="5808"/>
                    <a:pt x="17" y="5809"/>
                    <a:pt x="19" y="5809"/>
                  </a:cubicBezTo>
                  <a:cubicBezTo>
                    <a:pt x="26" y="5809"/>
                    <a:pt x="32" y="5805"/>
                    <a:pt x="36" y="5800"/>
                  </a:cubicBezTo>
                  <a:cubicBezTo>
                    <a:pt x="291" y="5373"/>
                    <a:pt x="494" y="4912"/>
                    <a:pt x="621" y="4428"/>
                  </a:cubicBezTo>
                  <a:cubicBezTo>
                    <a:pt x="688" y="4188"/>
                    <a:pt x="739" y="3944"/>
                    <a:pt x="774" y="3697"/>
                  </a:cubicBezTo>
                  <a:cubicBezTo>
                    <a:pt x="811" y="3449"/>
                    <a:pt x="832" y="3201"/>
                    <a:pt x="840" y="2952"/>
                  </a:cubicBezTo>
                  <a:cubicBezTo>
                    <a:pt x="863" y="2453"/>
                    <a:pt x="824" y="1952"/>
                    <a:pt x="751" y="1461"/>
                  </a:cubicBezTo>
                  <a:cubicBezTo>
                    <a:pt x="675" y="968"/>
                    <a:pt x="562" y="482"/>
                    <a:pt x="390" y="13"/>
                  </a:cubicBezTo>
                  <a:cubicBezTo>
                    <a:pt x="386" y="5"/>
                    <a:pt x="379" y="0"/>
                    <a:pt x="372"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619;p57"/>
            <p:cNvSpPr/>
            <p:nvPr/>
          </p:nvSpPr>
          <p:spPr>
            <a:xfrm>
              <a:off x="2806142" y="3373301"/>
              <a:ext cx="35989" cy="242208"/>
            </a:xfrm>
            <a:custGeom>
              <a:avLst/>
              <a:gdLst/>
              <a:ahLst/>
              <a:cxnLst/>
              <a:rect l="l" t="t" r="r" b="b"/>
              <a:pathLst>
                <a:path w="863" h="5808" extrusionOk="0">
                  <a:moveTo>
                    <a:pt x="372" y="0"/>
                  </a:moveTo>
                  <a:cubicBezTo>
                    <a:pt x="371" y="0"/>
                    <a:pt x="370" y="0"/>
                    <a:pt x="369" y="1"/>
                  </a:cubicBezTo>
                  <a:cubicBezTo>
                    <a:pt x="358" y="4"/>
                    <a:pt x="354" y="13"/>
                    <a:pt x="356" y="23"/>
                  </a:cubicBezTo>
                  <a:lnTo>
                    <a:pt x="356" y="25"/>
                  </a:lnTo>
                  <a:cubicBezTo>
                    <a:pt x="434" y="259"/>
                    <a:pt x="496" y="500"/>
                    <a:pt x="549" y="741"/>
                  </a:cubicBezTo>
                  <a:cubicBezTo>
                    <a:pt x="604" y="981"/>
                    <a:pt x="647" y="1225"/>
                    <a:pt x="682" y="1470"/>
                  </a:cubicBezTo>
                  <a:cubicBezTo>
                    <a:pt x="752" y="1960"/>
                    <a:pt x="783" y="2455"/>
                    <a:pt x="767" y="2948"/>
                  </a:cubicBezTo>
                  <a:cubicBezTo>
                    <a:pt x="758" y="3194"/>
                    <a:pt x="739" y="3440"/>
                    <a:pt x="704" y="3685"/>
                  </a:cubicBezTo>
                  <a:cubicBezTo>
                    <a:pt x="669" y="3929"/>
                    <a:pt x="623" y="4173"/>
                    <a:pt x="559" y="4411"/>
                  </a:cubicBezTo>
                  <a:cubicBezTo>
                    <a:pt x="437" y="4891"/>
                    <a:pt x="248" y="5350"/>
                    <a:pt x="5" y="5781"/>
                  </a:cubicBezTo>
                  <a:cubicBezTo>
                    <a:pt x="1" y="5790"/>
                    <a:pt x="3" y="5800"/>
                    <a:pt x="11" y="5805"/>
                  </a:cubicBezTo>
                  <a:cubicBezTo>
                    <a:pt x="14" y="5807"/>
                    <a:pt x="17" y="5808"/>
                    <a:pt x="21" y="5808"/>
                  </a:cubicBezTo>
                  <a:cubicBezTo>
                    <a:pt x="27" y="5808"/>
                    <a:pt x="33" y="5805"/>
                    <a:pt x="36" y="5799"/>
                  </a:cubicBezTo>
                  <a:cubicBezTo>
                    <a:pt x="291" y="5372"/>
                    <a:pt x="495" y="4911"/>
                    <a:pt x="622" y="4428"/>
                  </a:cubicBezTo>
                  <a:cubicBezTo>
                    <a:pt x="688" y="4188"/>
                    <a:pt x="739" y="3943"/>
                    <a:pt x="774" y="3696"/>
                  </a:cubicBezTo>
                  <a:cubicBezTo>
                    <a:pt x="810" y="3449"/>
                    <a:pt x="832" y="3200"/>
                    <a:pt x="841" y="2951"/>
                  </a:cubicBezTo>
                  <a:cubicBezTo>
                    <a:pt x="862" y="2452"/>
                    <a:pt x="825" y="1952"/>
                    <a:pt x="752" y="1460"/>
                  </a:cubicBezTo>
                  <a:cubicBezTo>
                    <a:pt x="676" y="968"/>
                    <a:pt x="562" y="481"/>
                    <a:pt x="390" y="12"/>
                  </a:cubicBezTo>
                  <a:cubicBezTo>
                    <a:pt x="387" y="5"/>
                    <a:pt x="379" y="0"/>
                    <a:pt x="372"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620;p57"/>
            <p:cNvSpPr/>
            <p:nvPr/>
          </p:nvSpPr>
          <p:spPr>
            <a:xfrm>
              <a:off x="2421395" y="2681415"/>
              <a:ext cx="465275" cy="272818"/>
            </a:xfrm>
            <a:custGeom>
              <a:avLst/>
              <a:gdLst/>
              <a:ahLst/>
              <a:cxnLst/>
              <a:rect l="l" t="t" r="r" b="b"/>
              <a:pathLst>
                <a:path w="11157" h="6542" extrusionOk="0">
                  <a:moveTo>
                    <a:pt x="4360" y="0"/>
                  </a:moveTo>
                  <a:cubicBezTo>
                    <a:pt x="4361" y="2"/>
                    <a:pt x="0" y="1989"/>
                    <a:pt x="129" y="4553"/>
                  </a:cubicBezTo>
                  <a:cubicBezTo>
                    <a:pt x="129" y="4553"/>
                    <a:pt x="2819" y="2681"/>
                    <a:pt x="5835" y="2630"/>
                  </a:cubicBezTo>
                  <a:cubicBezTo>
                    <a:pt x="5865" y="2629"/>
                    <a:pt x="5895" y="2629"/>
                    <a:pt x="5925" y="2629"/>
                  </a:cubicBezTo>
                  <a:cubicBezTo>
                    <a:pt x="9643" y="2629"/>
                    <a:pt x="11156" y="6541"/>
                    <a:pt x="11156" y="6541"/>
                  </a:cubicBezTo>
                  <a:lnTo>
                    <a:pt x="9874" y="1283"/>
                  </a:lnTo>
                  <a:lnTo>
                    <a:pt x="4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21;p57"/>
            <p:cNvSpPr/>
            <p:nvPr/>
          </p:nvSpPr>
          <p:spPr>
            <a:xfrm>
              <a:off x="2236986" y="2718530"/>
              <a:ext cx="643344" cy="1421096"/>
            </a:xfrm>
            <a:custGeom>
              <a:avLst/>
              <a:gdLst/>
              <a:ahLst/>
              <a:cxnLst/>
              <a:rect l="l" t="t" r="r" b="b"/>
              <a:pathLst>
                <a:path w="15427" h="34077" extrusionOk="0">
                  <a:moveTo>
                    <a:pt x="9703" y="0"/>
                  </a:moveTo>
                  <a:cubicBezTo>
                    <a:pt x="8137" y="0"/>
                    <a:pt x="6492" y="647"/>
                    <a:pt x="5448" y="2510"/>
                  </a:cubicBezTo>
                  <a:cubicBezTo>
                    <a:pt x="3395" y="6164"/>
                    <a:pt x="3011" y="12257"/>
                    <a:pt x="2882" y="15591"/>
                  </a:cubicBezTo>
                  <a:cubicBezTo>
                    <a:pt x="2755" y="18926"/>
                    <a:pt x="1985" y="20657"/>
                    <a:pt x="1087" y="23927"/>
                  </a:cubicBezTo>
                  <a:cubicBezTo>
                    <a:pt x="189" y="27197"/>
                    <a:pt x="510" y="30147"/>
                    <a:pt x="254" y="32584"/>
                  </a:cubicBezTo>
                  <a:cubicBezTo>
                    <a:pt x="188" y="33201"/>
                    <a:pt x="98" y="33686"/>
                    <a:pt x="0" y="34066"/>
                  </a:cubicBezTo>
                  <a:cubicBezTo>
                    <a:pt x="76" y="34073"/>
                    <a:pt x="149" y="34077"/>
                    <a:pt x="219" y="34077"/>
                  </a:cubicBezTo>
                  <a:cubicBezTo>
                    <a:pt x="342" y="34077"/>
                    <a:pt x="456" y="34065"/>
                    <a:pt x="558" y="34041"/>
                  </a:cubicBezTo>
                  <a:cubicBezTo>
                    <a:pt x="1710" y="33767"/>
                    <a:pt x="993" y="29985"/>
                    <a:pt x="1398" y="27194"/>
                  </a:cubicBezTo>
                  <a:cubicBezTo>
                    <a:pt x="1802" y="24405"/>
                    <a:pt x="2877" y="22645"/>
                    <a:pt x="3478" y="18393"/>
                  </a:cubicBezTo>
                  <a:cubicBezTo>
                    <a:pt x="4079" y="14142"/>
                    <a:pt x="3330" y="13299"/>
                    <a:pt x="4781" y="6718"/>
                  </a:cubicBezTo>
                  <a:cubicBezTo>
                    <a:pt x="5974" y="1294"/>
                    <a:pt x="8801" y="817"/>
                    <a:pt x="9759" y="817"/>
                  </a:cubicBezTo>
                  <a:cubicBezTo>
                    <a:pt x="9963" y="817"/>
                    <a:pt x="10082" y="839"/>
                    <a:pt x="10082" y="839"/>
                  </a:cubicBezTo>
                  <a:cubicBezTo>
                    <a:pt x="15426" y="1530"/>
                    <a:pt x="14298" y="6505"/>
                    <a:pt x="14298" y="6505"/>
                  </a:cubicBezTo>
                  <a:cubicBezTo>
                    <a:pt x="14298" y="6505"/>
                    <a:pt x="13223" y="9936"/>
                    <a:pt x="13264" y="12644"/>
                  </a:cubicBezTo>
                  <a:cubicBezTo>
                    <a:pt x="13306" y="15352"/>
                    <a:pt x="13783" y="18972"/>
                    <a:pt x="13471" y="20671"/>
                  </a:cubicBezTo>
                  <a:cubicBezTo>
                    <a:pt x="13158" y="22367"/>
                    <a:pt x="13826" y="31622"/>
                    <a:pt x="13826" y="31622"/>
                  </a:cubicBezTo>
                  <a:cubicBezTo>
                    <a:pt x="13826" y="31622"/>
                    <a:pt x="14430" y="31499"/>
                    <a:pt x="15228" y="31281"/>
                  </a:cubicBezTo>
                  <a:cubicBezTo>
                    <a:pt x="14831" y="28790"/>
                    <a:pt x="14343" y="24673"/>
                    <a:pt x="14298" y="22645"/>
                  </a:cubicBezTo>
                  <a:cubicBezTo>
                    <a:pt x="14233" y="19759"/>
                    <a:pt x="14298" y="18027"/>
                    <a:pt x="14105" y="14373"/>
                  </a:cubicBezTo>
                  <a:cubicBezTo>
                    <a:pt x="13911" y="10719"/>
                    <a:pt x="14489" y="10783"/>
                    <a:pt x="14745" y="7319"/>
                  </a:cubicBezTo>
                  <a:cubicBezTo>
                    <a:pt x="15002" y="3856"/>
                    <a:pt x="14939" y="2703"/>
                    <a:pt x="13399" y="1292"/>
                  </a:cubicBezTo>
                  <a:cubicBezTo>
                    <a:pt x="12644" y="600"/>
                    <a:pt x="11210" y="0"/>
                    <a:pt x="9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22;p57"/>
            <p:cNvSpPr/>
            <p:nvPr/>
          </p:nvSpPr>
          <p:spPr>
            <a:xfrm>
              <a:off x="2075389" y="2630663"/>
              <a:ext cx="986056" cy="1508671"/>
            </a:xfrm>
            <a:custGeom>
              <a:avLst/>
              <a:gdLst/>
              <a:ahLst/>
              <a:cxnLst/>
              <a:rect l="l" t="t" r="r" b="b"/>
              <a:pathLst>
                <a:path w="23645" h="36177" extrusionOk="0">
                  <a:moveTo>
                    <a:pt x="12068" y="0"/>
                  </a:moveTo>
                  <a:cubicBezTo>
                    <a:pt x="6939" y="0"/>
                    <a:pt x="5120" y="4185"/>
                    <a:pt x="4665" y="6442"/>
                  </a:cubicBezTo>
                  <a:cubicBezTo>
                    <a:pt x="4183" y="8831"/>
                    <a:pt x="2963" y="14897"/>
                    <a:pt x="1592" y="19663"/>
                  </a:cubicBezTo>
                  <a:cubicBezTo>
                    <a:pt x="219" y="24430"/>
                    <a:pt x="1" y="28379"/>
                    <a:pt x="253" y="30347"/>
                  </a:cubicBezTo>
                  <a:cubicBezTo>
                    <a:pt x="504" y="32316"/>
                    <a:pt x="425" y="33542"/>
                    <a:pt x="531" y="34302"/>
                  </a:cubicBezTo>
                  <a:cubicBezTo>
                    <a:pt x="624" y="34955"/>
                    <a:pt x="2594" y="36057"/>
                    <a:pt x="3875" y="36176"/>
                  </a:cubicBezTo>
                  <a:cubicBezTo>
                    <a:pt x="3973" y="35796"/>
                    <a:pt x="4063" y="35309"/>
                    <a:pt x="4129" y="34693"/>
                  </a:cubicBezTo>
                  <a:cubicBezTo>
                    <a:pt x="4385" y="32256"/>
                    <a:pt x="4064" y="29307"/>
                    <a:pt x="4962" y="26036"/>
                  </a:cubicBezTo>
                  <a:cubicBezTo>
                    <a:pt x="5859" y="22765"/>
                    <a:pt x="6629" y="21035"/>
                    <a:pt x="6757" y="17700"/>
                  </a:cubicBezTo>
                  <a:cubicBezTo>
                    <a:pt x="6886" y="14366"/>
                    <a:pt x="7271" y="8275"/>
                    <a:pt x="9323" y="4619"/>
                  </a:cubicBezTo>
                  <a:cubicBezTo>
                    <a:pt x="10369" y="2757"/>
                    <a:pt x="12013" y="2110"/>
                    <a:pt x="13578" y="2110"/>
                  </a:cubicBezTo>
                  <a:cubicBezTo>
                    <a:pt x="15085" y="2110"/>
                    <a:pt x="16518" y="2709"/>
                    <a:pt x="17274" y="3402"/>
                  </a:cubicBezTo>
                  <a:cubicBezTo>
                    <a:pt x="18813" y="4812"/>
                    <a:pt x="18877" y="5966"/>
                    <a:pt x="18620" y="9429"/>
                  </a:cubicBezTo>
                  <a:cubicBezTo>
                    <a:pt x="18364" y="12892"/>
                    <a:pt x="17786" y="12827"/>
                    <a:pt x="17979" y="16483"/>
                  </a:cubicBezTo>
                  <a:cubicBezTo>
                    <a:pt x="18172" y="20138"/>
                    <a:pt x="18107" y="21870"/>
                    <a:pt x="18172" y="24754"/>
                  </a:cubicBezTo>
                  <a:cubicBezTo>
                    <a:pt x="18218" y="26783"/>
                    <a:pt x="18706" y="30900"/>
                    <a:pt x="19103" y="33391"/>
                  </a:cubicBezTo>
                  <a:cubicBezTo>
                    <a:pt x="20091" y="33121"/>
                    <a:pt x="21376" y="32704"/>
                    <a:pt x="22183" y="32189"/>
                  </a:cubicBezTo>
                  <a:cubicBezTo>
                    <a:pt x="23644" y="31253"/>
                    <a:pt x="20201" y="21232"/>
                    <a:pt x="20144" y="19429"/>
                  </a:cubicBezTo>
                  <a:cubicBezTo>
                    <a:pt x="20087" y="17626"/>
                    <a:pt x="19707" y="10789"/>
                    <a:pt x="20105" y="9040"/>
                  </a:cubicBezTo>
                  <a:cubicBezTo>
                    <a:pt x="20135" y="8908"/>
                    <a:pt x="20148" y="8796"/>
                    <a:pt x="20149" y="8697"/>
                  </a:cubicBezTo>
                  <a:cubicBezTo>
                    <a:pt x="20217" y="8044"/>
                    <a:pt x="20294" y="6524"/>
                    <a:pt x="19846" y="4769"/>
                  </a:cubicBezTo>
                  <a:cubicBezTo>
                    <a:pt x="19247" y="2424"/>
                    <a:pt x="17179" y="428"/>
                    <a:pt x="12997" y="44"/>
                  </a:cubicBezTo>
                  <a:cubicBezTo>
                    <a:pt x="12676" y="14"/>
                    <a:pt x="12366" y="0"/>
                    <a:pt x="1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23;p57"/>
            <p:cNvSpPr/>
            <p:nvPr/>
          </p:nvSpPr>
          <p:spPr>
            <a:xfrm>
              <a:off x="2215342" y="2553763"/>
              <a:ext cx="669325" cy="185534"/>
            </a:xfrm>
            <a:custGeom>
              <a:avLst/>
              <a:gdLst/>
              <a:ahLst/>
              <a:cxnLst/>
              <a:rect l="l" t="t" r="r" b="b"/>
              <a:pathLst>
                <a:path w="16050" h="4449" extrusionOk="0">
                  <a:moveTo>
                    <a:pt x="15990" y="1"/>
                  </a:moveTo>
                  <a:lnTo>
                    <a:pt x="15630" y="79"/>
                  </a:lnTo>
                  <a:cubicBezTo>
                    <a:pt x="15642" y="284"/>
                    <a:pt x="15397" y="538"/>
                    <a:pt x="15138" y="726"/>
                  </a:cubicBezTo>
                  <a:cubicBezTo>
                    <a:pt x="14874" y="922"/>
                    <a:pt x="14570" y="1081"/>
                    <a:pt x="14266" y="1236"/>
                  </a:cubicBezTo>
                  <a:cubicBezTo>
                    <a:pt x="13648" y="1537"/>
                    <a:pt x="13000" y="1789"/>
                    <a:pt x="12340" y="2014"/>
                  </a:cubicBezTo>
                  <a:cubicBezTo>
                    <a:pt x="11022" y="2465"/>
                    <a:pt x="9667" y="2827"/>
                    <a:pt x="8297" y="3126"/>
                  </a:cubicBezTo>
                  <a:cubicBezTo>
                    <a:pt x="6927" y="3415"/>
                    <a:pt x="5542" y="3648"/>
                    <a:pt x="4151" y="3764"/>
                  </a:cubicBezTo>
                  <a:cubicBezTo>
                    <a:pt x="3651" y="3807"/>
                    <a:pt x="3150" y="3833"/>
                    <a:pt x="2652" y="3833"/>
                  </a:cubicBezTo>
                  <a:cubicBezTo>
                    <a:pt x="2458" y="3833"/>
                    <a:pt x="2264" y="3829"/>
                    <a:pt x="2071" y="3821"/>
                  </a:cubicBezTo>
                  <a:cubicBezTo>
                    <a:pt x="1728" y="3805"/>
                    <a:pt x="1386" y="3772"/>
                    <a:pt x="1065" y="3693"/>
                  </a:cubicBezTo>
                  <a:cubicBezTo>
                    <a:pt x="754" y="3618"/>
                    <a:pt x="423" y="3480"/>
                    <a:pt x="361" y="3280"/>
                  </a:cubicBezTo>
                  <a:lnTo>
                    <a:pt x="1" y="3356"/>
                  </a:lnTo>
                  <a:cubicBezTo>
                    <a:pt x="51" y="3610"/>
                    <a:pt x="233" y="3785"/>
                    <a:pt x="402" y="3897"/>
                  </a:cubicBezTo>
                  <a:cubicBezTo>
                    <a:pt x="575" y="4010"/>
                    <a:pt x="757" y="4080"/>
                    <a:pt x="936" y="4140"/>
                  </a:cubicBezTo>
                  <a:cubicBezTo>
                    <a:pt x="1299" y="4259"/>
                    <a:pt x="1662" y="4322"/>
                    <a:pt x="2024" y="4368"/>
                  </a:cubicBezTo>
                  <a:cubicBezTo>
                    <a:pt x="2508" y="4427"/>
                    <a:pt x="2992" y="4448"/>
                    <a:pt x="3474" y="4448"/>
                  </a:cubicBezTo>
                  <a:cubicBezTo>
                    <a:pt x="3714" y="4448"/>
                    <a:pt x="3953" y="4443"/>
                    <a:pt x="4192" y="4434"/>
                  </a:cubicBezTo>
                  <a:cubicBezTo>
                    <a:pt x="5630" y="4374"/>
                    <a:pt x="7055" y="4177"/>
                    <a:pt x="8459" y="3890"/>
                  </a:cubicBezTo>
                  <a:cubicBezTo>
                    <a:pt x="9862" y="3601"/>
                    <a:pt x="11253" y="3228"/>
                    <a:pt x="12595" y="2703"/>
                  </a:cubicBezTo>
                  <a:cubicBezTo>
                    <a:pt x="13266" y="2439"/>
                    <a:pt x="13928" y="2140"/>
                    <a:pt x="14557" y="1765"/>
                  </a:cubicBezTo>
                  <a:cubicBezTo>
                    <a:pt x="14872" y="1579"/>
                    <a:pt x="15176" y="1366"/>
                    <a:pt x="15459" y="1108"/>
                  </a:cubicBezTo>
                  <a:cubicBezTo>
                    <a:pt x="15599" y="977"/>
                    <a:pt x="15735" y="838"/>
                    <a:pt x="15848" y="662"/>
                  </a:cubicBezTo>
                  <a:cubicBezTo>
                    <a:pt x="15958" y="492"/>
                    <a:pt x="16049" y="252"/>
                    <a:pt x="15990" y="1"/>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24;p57"/>
            <p:cNvSpPr/>
            <p:nvPr/>
          </p:nvSpPr>
          <p:spPr>
            <a:xfrm>
              <a:off x="2212882" y="2508099"/>
              <a:ext cx="669367" cy="185493"/>
            </a:xfrm>
            <a:custGeom>
              <a:avLst/>
              <a:gdLst/>
              <a:ahLst/>
              <a:cxnLst/>
              <a:rect l="l" t="t" r="r" b="b"/>
              <a:pathLst>
                <a:path w="16051" h="4448" extrusionOk="0">
                  <a:moveTo>
                    <a:pt x="12575" y="0"/>
                  </a:moveTo>
                  <a:cubicBezTo>
                    <a:pt x="12335" y="0"/>
                    <a:pt x="12096" y="6"/>
                    <a:pt x="11857" y="14"/>
                  </a:cubicBezTo>
                  <a:cubicBezTo>
                    <a:pt x="10419" y="75"/>
                    <a:pt x="8995" y="272"/>
                    <a:pt x="7591" y="558"/>
                  </a:cubicBezTo>
                  <a:cubicBezTo>
                    <a:pt x="6188" y="848"/>
                    <a:pt x="4797" y="1221"/>
                    <a:pt x="3454" y="1746"/>
                  </a:cubicBezTo>
                  <a:cubicBezTo>
                    <a:pt x="2784" y="2010"/>
                    <a:pt x="2123" y="2309"/>
                    <a:pt x="1493" y="2684"/>
                  </a:cubicBezTo>
                  <a:cubicBezTo>
                    <a:pt x="1178" y="2869"/>
                    <a:pt x="874" y="3083"/>
                    <a:pt x="592" y="3340"/>
                  </a:cubicBezTo>
                  <a:cubicBezTo>
                    <a:pt x="451" y="3471"/>
                    <a:pt x="316" y="3611"/>
                    <a:pt x="202" y="3786"/>
                  </a:cubicBezTo>
                  <a:cubicBezTo>
                    <a:pt x="93" y="3957"/>
                    <a:pt x="0" y="4197"/>
                    <a:pt x="61" y="4448"/>
                  </a:cubicBezTo>
                  <a:lnTo>
                    <a:pt x="421" y="4370"/>
                  </a:lnTo>
                  <a:cubicBezTo>
                    <a:pt x="409" y="4164"/>
                    <a:pt x="652" y="3910"/>
                    <a:pt x="912" y="3723"/>
                  </a:cubicBezTo>
                  <a:cubicBezTo>
                    <a:pt x="1177" y="3527"/>
                    <a:pt x="1480" y="3367"/>
                    <a:pt x="1785" y="3213"/>
                  </a:cubicBezTo>
                  <a:cubicBezTo>
                    <a:pt x="2402" y="2912"/>
                    <a:pt x="3051" y="2660"/>
                    <a:pt x="3709" y="2435"/>
                  </a:cubicBezTo>
                  <a:cubicBezTo>
                    <a:pt x="5027" y="1984"/>
                    <a:pt x="6384" y="1622"/>
                    <a:pt x="7752" y="1323"/>
                  </a:cubicBezTo>
                  <a:cubicBezTo>
                    <a:pt x="9122" y="1033"/>
                    <a:pt x="10508" y="801"/>
                    <a:pt x="11899" y="684"/>
                  </a:cubicBezTo>
                  <a:cubicBezTo>
                    <a:pt x="12400" y="642"/>
                    <a:pt x="12900" y="616"/>
                    <a:pt x="13398" y="616"/>
                  </a:cubicBezTo>
                  <a:cubicBezTo>
                    <a:pt x="13592" y="616"/>
                    <a:pt x="13786" y="620"/>
                    <a:pt x="13980" y="628"/>
                  </a:cubicBezTo>
                  <a:cubicBezTo>
                    <a:pt x="14322" y="644"/>
                    <a:pt x="14664" y="677"/>
                    <a:pt x="14984" y="755"/>
                  </a:cubicBezTo>
                  <a:cubicBezTo>
                    <a:pt x="15296" y="830"/>
                    <a:pt x="15628" y="970"/>
                    <a:pt x="15690" y="1169"/>
                  </a:cubicBezTo>
                  <a:lnTo>
                    <a:pt x="16050" y="1093"/>
                  </a:lnTo>
                  <a:cubicBezTo>
                    <a:pt x="15999" y="840"/>
                    <a:pt x="15817" y="663"/>
                    <a:pt x="15649" y="553"/>
                  </a:cubicBezTo>
                  <a:cubicBezTo>
                    <a:pt x="15476" y="438"/>
                    <a:pt x="15294" y="369"/>
                    <a:pt x="15113" y="308"/>
                  </a:cubicBezTo>
                  <a:cubicBezTo>
                    <a:pt x="14752" y="189"/>
                    <a:pt x="14388" y="127"/>
                    <a:pt x="14027" y="81"/>
                  </a:cubicBezTo>
                  <a:cubicBezTo>
                    <a:pt x="13542" y="22"/>
                    <a:pt x="13058" y="0"/>
                    <a:pt x="12575"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25;p57"/>
            <p:cNvSpPr/>
            <p:nvPr/>
          </p:nvSpPr>
          <p:spPr>
            <a:xfrm>
              <a:off x="4025523" y="3918603"/>
              <a:ext cx="247796" cy="131071"/>
            </a:xfrm>
            <a:custGeom>
              <a:avLst/>
              <a:gdLst/>
              <a:ahLst/>
              <a:cxnLst/>
              <a:rect l="l" t="t" r="r" b="b"/>
              <a:pathLst>
                <a:path w="5942" h="3143" extrusionOk="0">
                  <a:moveTo>
                    <a:pt x="1396" y="0"/>
                  </a:moveTo>
                  <a:cubicBezTo>
                    <a:pt x="1157" y="0"/>
                    <a:pt x="885" y="108"/>
                    <a:pt x="605" y="412"/>
                  </a:cubicBezTo>
                  <a:cubicBezTo>
                    <a:pt x="439" y="591"/>
                    <a:pt x="211" y="1809"/>
                    <a:pt x="0" y="1887"/>
                  </a:cubicBezTo>
                  <a:cubicBezTo>
                    <a:pt x="287" y="2513"/>
                    <a:pt x="1738" y="3143"/>
                    <a:pt x="1773" y="3143"/>
                  </a:cubicBezTo>
                  <a:cubicBezTo>
                    <a:pt x="1774" y="3143"/>
                    <a:pt x="1774" y="3143"/>
                    <a:pt x="1774" y="3143"/>
                  </a:cubicBezTo>
                  <a:cubicBezTo>
                    <a:pt x="1926" y="3049"/>
                    <a:pt x="1545" y="2309"/>
                    <a:pt x="4858" y="2241"/>
                  </a:cubicBezTo>
                  <a:cubicBezTo>
                    <a:pt x="4858" y="2241"/>
                    <a:pt x="5241" y="2310"/>
                    <a:pt x="5434" y="2470"/>
                  </a:cubicBezTo>
                  <a:cubicBezTo>
                    <a:pt x="5464" y="2495"/>
                    <a:pt x="5497" y="2506"/>
                    <a:pt x="5532" y="2506"/>
                  </a:cubicBezTo>
                  <a:cubicBezTo>
                    <a:pt x="5724" y="2506"/>
                    <a:pt x="5942" y="2159"/>
                    <a:pt x="5601" y="1809"/>
                  </a:cubicBezTo>
                  <a:cubicBezTo>
                    <a:pt x="5198" y="1396"/>
                    <a:pt x="5070" y="1716"/>
                    <a:pt x="4700" y="1346"/>
                  </a:cubicBezTo>
                  <a:cubicBezTo>
                    <a:pt x="4328" y="976"/>
                    <a:pt x="3871" y="1039"/>
                    <a:pt x="3256" y="1010"/>
                  </a:cubicBezTo>
                  <a:cubicBezTo>
                    <a:pt x="2640" y="978"/>
                    <a:pt x="2273" y="475"/>
                    <a:pt x="1987" y="233"/>
                  </a:cubicBezTo>
                  <a:cubicBezTo>
                    <a:pt x="1838" y="107"/>
                    <a:pt x="1633" y="0"/>
                    <a:pt x="1396"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26;p57"/>
            <p:cNvSpPr/>
            <p:nvPr/>
          </p:nvSpPr>
          <p:spPr>
            <a:xfrm>
              <a:off x="3983153" y="3869269"/>
              <a:ext cx="247129" cy="131655"/>
            </a:xfrm>
            <a:custGeom>
              <a:avLst/>
              <a:gdLst/>
              <a:ahLst/>
              <a:cxnLst/>
              <a:rect l="l" t="t" r="r" b="b"/>
              <a:pathLst>
                <a:path w="5926" h="3157" extrusionOk="0">
                  <a:moveTo>
                    <a:pt x="1433" y="1"/>
                  </a:moveTo>
                  <a:cubicBezTo>
                    <a:pt x="1201" y="1"/>
                    <a:pt x="936" y="102"/>
                    <a:pt x="657" y="385"/>
                  </a:cubicBezTo>
                  <a:cubicBezTo>
                    <a:pt x="485" y="558"/>
                    <a:pt x="214" y="1768"/>
                    <a:pt x="1" y="1836"/>
                  </a:cubicBezTo>
                  <a:cubicBezTo>
                    <a:pt x="263" y="2475"/>
                    <a:pt x="1694" y="3157"/>
                    <a:pt x="1726" y="3157"/>
                  </a:cubicBezTo>
                  <a:cubicBezTo>
                    <a:pt x="1726" y="3157"/>
                    <a:pt x="1726" y="3157"/>
                    <a:pt x="1726" y="3156"/>
                  </a:cubicBezTo>
                  <a:cubicBezTo>
                    <a:pt x="1876" y="3072"/>
                    <a:pt x="1550" y="2364"/>
                    <a:pt x="4522" y="2364"/>
                  </a:cubicBezTo>
                  <a:cubicBezTo>
                    <a:pt x="4625" y="2364"/>
                    <a:pt x="4731" y="2365"/>
                    <a:pt x="4841" y="2367"/>
                  </a:cubicBezTo>
                  <a:cubicBezTo>
                    <a:pt x="4841" y="2367"/>
                    <a:pt x="5221" y="2449"/>
                    <a:pt x="5409" y="2616"/>
                  </a:cubicBezTo>
                  <a:cubicBezTo>
                    <a:pt x="5439" y="2642"/>
                    <a:pt x="5475" y="2655"/>
                    <a:pt x="5511" y="2655"/>
                  </a:cubicBezTo>
                  <a:cubicBezTo>
                    <a:pt x="5702" y="2655"/>
                    <a:pt x="5925" y="2319"/>
                    <a:pt x="5599" y="1960"/>
                  </a:cubicBezTo>
                  <a:cubicBezTo>
                    <a:pt x="5211" y="1533"/>
                    <a:pt x="5073" y="1849"/>
                    <a:pt x="4715" y="1465"/>
                  </a:cubicBezTo>
                  <a:cubicBezTo>
                    <a:pt x="4357" y="1083"/>
                    <a:pt x="3898" y="1130"/>
                    <a:pt x="3285" y="1076"/>
                  </a:cubicBezTo>
                  <a:cubicBezTo>
                    <a:pt x="2671" y="1023"/>
                    <a:pt x="2321" y="507"/>
                    <a:pt x="2045" y="256"/>
                  </a:cubicBezTo>
                  <a:cubicBezTo>
                    <a:pt x="1894" y="119"/>
                    <a:pt x="1682" y="1"/>
                    <a:pt x="1433"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27;p57"/>
            <p:cNvSpPr/>
            <p:nvPr/>
          </p:nvSpPr>
          <p:spPr>
            <a:xfrm>
              <a:off x="3717717" y="3838659"/>
              <a:ext cx="459061" cy="277697"/>
            </a:xfrm>
            <a:custGeom>
              <a:avLst/>
              <a:gdLst/>
              <a:ahLst/>
              <a:cxnLst/>
              <a:rect l="l" t="t" r="r" b="b"/>
              <a:pathLst>
                <a:path w="11008" h="6659" extrusionOk="0">
                  <a:moveTo>
                    <a:pt x="6879" y="1"/>
                  </a:moveTo>
                  <a:lnTo>
                    <a:pt x="0" y="5356"/>
                  </a:lnTo>
                  <a:cubicBezTo>
                    <a:pt x="1735" y="6256"/>
                    <a:pt x="3171" y="6659"/>
                    <a:pt x="4600" y="6659"/>
                  </a:cubicBezTo>
                  <a:cubicBezTo>
                    <a:pt x="6222" y="6659"/>
                    <a:pt x="7834" y="6141"/>
                    <a:pt x="9863" y="5245"/>
                  </a:cubicBezTo>
                  <a:cubicBezTo>
                    <a:pt x="10208" y="5091"/>
                    <a:pt x="10575" y="4898"/>
                    <a:pt x="10728" y="4553"/>
                  </a:cubicBezTo>
                  <a:cubicBezTo>
                    <a:pt x="11007" y="3927"/>
                    <a:pt x="10426" y="3251"/>
                    <a:pt x="9828" y="2913"/>
                  </a:cubicBezTo>
                  <a:cubicBezTo>
                    <a:pt x="9232" y="2576"/>
                    <a:pt x="7163" y="626"/>
                    <a:pt x="6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28;p57"/>
            <p:cNvSpPr/>
            <p:nvPr/>
          </p:nvSpPr>
          <p:spPr>
            <a:xfrm>
              <a:off x="3146226" y="3035886"/>
              <a:ext cx="59259" cy="80819"/>
            </a:xfrm>
            <a:custGeom>
              <a:avLst/>
              <a:gdLst/>
              <a:ahLst/>
              <a:cxnLst/>
              <a:rect l="l" t="t" r="r" b="b"/>
              <a:pathLst>
                <a:path w="1421" h="1938" extrusionOk="0">
                  <a:moveTo>
                    <a:pt x="920" y="0"/>
                  </a:moveTo>
                  <a:cubicBezTo>
                    <a:pt x="896" y="0"/>
                    <a:pt x="872" y="4"/>
                    <a:pt x="846" y="12"/>
                  </a:cubicBezTo>
                  <a:cubicBezTo>
                    <a:pt x="271" y="179"/>
                    <a:pt x="1" y="1937"/>
                    <a:pt x="1" y="1937"/>
                  </a:cubicBezTo>
                  <a:lnTo>
                    <a:pt x="1420" y="1633"/>
                  </a:lnTo>
                  <a:cubicBezTo>
                    <a:pt x="1420" y="1633"/>
                    <a:pt x="1420" y="0"/>
                    <a:pt x="92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29;p57"/>
            <p:cNvSpPr/>
            <p:nvPr/>
          </p:nvSpPr>
          <p:spPr>
            <a:xfrm>
              <a:off x="3124707" y="3114787"/>
              <a:ext cx="283619" cy="497719"/>
            </a:xfrm>
            <a:custGeom>
              <a:avLst/>
              <a:gdLst/>
              <a:ahLst/>
              <a:cxnLst/>
              <a:rect l="l" t="t" r="r" b="b"/>
              <a:pathLst>
                <a:path w="6801" h="11935" extrusionOk="0">
                  <a:moveTo>
                    <a:pt x="6801" y="0"/>
                  </a:moveTo>
                  <a:cubicBezTo>
                    <a:pt x="6801" y="0"/>
                    <a:pt x="6800" y="0"/>
                    <a:pt x="6800" y="1"/>
                  </a:cubicBezTo>
                  <a:lnTo>
                    <a:pt x="6800" y="1"/>
                  </a:lnTo>
                  <a:cubicBezTo>
                    <a:pt x="6801" y="0"/>
                    <a:pt x="6801" y="0"/>
                    <a:pt x="6801" y="0"/>
                  </a:cubicBezTo>
                  <a:close/>
                  <a:moveTo>
                    <a:pt x="6800" y="1"/>
                  </a:moveTo>
                  <a:lnTo>
                    <a:pt x="6800" y="1"/>
                  </a:lnTo>
                  <a:cubicBezTo>
                    <a:pt x="6762" y="31"/>
                    <a:pt x="4367" y="1983"/>
                    <a:pt x="4144" y="2252"/>
                  </a:cubicBezTo>
                  <a:cubicBezTo>
                    <a:pt x="3918" y="2522"/>
                    <a:pt x="1712" y="2298"/>
                    <a:pt x="857" y="3513"/>
                  </a:cubicBezTo>
                  <a:cubicBezTo>
                    <a:pt x="0" y="4730"/>
                    <a:pt x="811" y="11935"/>
                    <a:pt x="6351" y="11935"/>
                  </a:cubicBezTo>
                  <a:cubicBezTo>
                    <a:pt x="6350" y="11935"/>
                    <a:pt x="6752" y="77"/>
                    <a:pt x="6800" y="1"/>
                  </a:cubicBezTo>
                  <a:close/>
                </a:path>
              </a:pathLst>
            </a:custGeom>
            <a:solidFill>
              <a:srgbClr val="954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30;p57"/>
            <p:cNvSpPr/>
            <p:nvPr/>
          </p:nvSpPr>
          <p:spPr>
            <a:xfrm>
              <a:off x="3124707" y="3114787"/>
              <a:ext cx="283619" cy="497719"/>
            </a:xfrm>
            <a:custGeom>
              <a:avLst/>
              <a:gdLst/>
              <a:ahLst/>
              <a:cxnLst/>
              <a:rect l="l" t="t" r="r" b="b"/>
              <a:pathLst>
                <a:path w="6801" h="11935" extrusionOk="0">
                  <a:moveTo>
                    <a:pt x="6801" y="0"/>
                  </a:moveTo>
                  <a:cubicBezTo>
                    <a:pt x="6801" y="0"/>
                    <a:pt x="6800" y="0"/>
                    <a:pt x="6800" y="1"/>
                  </a:cubicBezTo>
                  <a:lnTo>
                    <a:pt x="6800" y="1"/>
                  </a:lnTo>
                  <a:cubicBezTo>
                    <a:pt x="6801" y="0"/>
                    <a:pt x="6801" y="0"/>
                    <a:pt x="6801" y="0"/>
                  </a:cubicBezTo>
                  <a:close/>
                  <a:moveTo>
                    <a:pt x="6800" y="1"/>
                  </a:moveTo>
                  <a:lnTo>
                    <a:pt x="6800" y="1"/>
                  </a:lnTo>
                  <a:cubicBezTo>
                    <a:pt x="6762" y="31"/>
                    <a:pt x="4367" y="1983"/>
                    <a:pt x="4144" y="2252"/>
                  </a:cubicBezTo>
                  <a:cubicBezTo>
                    <a:pt x="3918" y="2522"/>
                    <a:pt x="1712" y="2298"/>
                    <a:pt x="857" y="3513"/>
                  </a:cubicBezTo>
                  <a:cubicBezTo>
                    <a:pt x="0" y="4730"/>
                    <a:pt x="811" y="11935"/>
                    <a:pt x="6351" y="11935"/>
                  </a:cubicBezTo>
                  <a:cubicBezTo>
                    <a:pt x="6350" y="11935"/>
                    <a:pt x="6752" y="77"/>
                    <a:pt x="6800"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31;p57"/>
            <p:cNvSpPr/>
            <p:nvPr/>
          </p:nvSpPr>
          <p:spPr>
            <a:xfrm>
              <a:off x="3154191" y="3220211"/>
              <a:ext cx="202799" cy="315688"/>
            </a:xfrm>
            <a:custGeom>
              <a:avLst/>
              <a:gdLst/>
              <a:ahLst/>
              <a:cxnLst/>
              <a:rect l="l" t="t" r="r" b="b"/>
              <a:pathLst>
                <a:path w="4863" h="7570" extrusionOk="0">
                  <a:moveTo>
                    <a:pt x="1182" y="1"/>
                  </a:moveTo>
                  <a:cubicBezTo>
                    <a:pt x="736" y="1"/>
                    <a:pt x="359" y="511"/>
                    <a:pt x="252" y="2078"/>
                  </a:cubicBezTo>
                  <a:cubicBezTo>
                    <a:pt x="0" y="5750"/>
                    <a:pt x="2014" y="7570"/>
                    <a:pt x="3259" y="7570"/>
                  </a:cubicBezTo>
                  <a:cubicBezTo>
                    <a:pt x="3535" y="7570"/>
                    <a:pt x="3773" y="7480"/>
                    <a:pt x="3940" y="7302"/>
                  </a:cubicBezTo>
                  <a:cubicBezTo>
                    <a:pt x="4862" y="6318"/>
                    <a:pt x="3079" y="1770"/>
                    <a:pt x="3079" y="1770"/>
                  </a:cubicBezTo>
                  <a:cubicBezTo>
                    <a:pt x="3079" y="1770"/>
                    <a:pt x="2012" y="1"/>
                    <a:pt x="1182"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32;p57"/>
            <p:cNvSpPr/>
            <p:nvPr/>
          </p:nvSpPr>
          <p:spPr>
            <a:xfrm>
              <a:off x="3547487" y="2951981"/>
              <a:ext cx="135908" cy="91996"/>
            </a:xfrm>
            <a:custGeom>
              <a:avLst/>
              <a:gdLst/>
              <a:ahLst/>
              <a:cxnLst/>
              <a:rect l="l" t="t" r="r" b="b"/>
              <a:pathLst>
                <a:path w="3259" h="2206" extrusionOk="0">
                  <a:moveTo>
                    <a:pt x="2947" y="0"/>
                  </a:moveTo>
                  <a:lnTo>
                    <a:pt x="0" y="774"/>
                  </a:lnTo>
                  <a:lnTo>
                    <a:pt x="328" y="1785"/>
                  </a:lnTo>
                  <a:lnTo>
                    <a:pt x="364" y="2206"/>
                  </a:lnTo>
                  <a:cubicBezTo>
                    <a:pt x="1360" y="2177"/>
                    <a:pt x="2333" y="1926"/>
                    <a:pt x="3258" y="1535"/>
                  </a:cubicBezTo>
                  <a:lnTo>
                    <a:pt x="3151" y="871"/>
                  </a:lnTo>
                  <a:lnTo>
                    <a:pt x="2947" y="0"/>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33;p57"/>
            <p:cNvSpPr/>
            <p:nvPr/>
          </p:nvSpPr>
          <p:spPr>
            <a:xfrm>
              <a:off x="3504033" y="3040765"/>
              <a:ext cx="240915" cy="125233"/>
            </a:xfrm>
            <a:custGeom>
              <a:avLst/>
              <a:gdLst/>
              <a:ahLst/>
              <a:cxnLst/>
              <a:rect l="l" t="t" r="r" b="b"/>
              <a:pathLst>
                <a:path w="5777" h="3003" extrusionOk="0">
                  <a:moveTo>
                    <a:pt x="3065" y="1"/>
                  </a:moveTo>
                  <a:cubicBezTo>
                    <a:pt x="1196" y="1"/>
                    <a:pt x="0" y="503"/>
                    <a:pt x="0" y="503"/>
                  </a:cubicBezTo>
                  <a:lnTo>
                    <a:pt x="237" y="1415"/>
                  </a:lnTo>
                  <a:lnTo>
                    <a:pt x="1487" y="3003"/>
                  </a:lnTo>
                  <a:cubicBezTo>
                    <a:pt x="1487" y="3003"/>
                    <a:pt x="5777" y="2665"/>
                    <a:pt x="5743" y="2530"/>
                  </a:cubicBezTo>
                  <a:cubicBezTo>
                    <a:pt x="5709" y="2394"/>
                    <a:pt x="5573" y="300"/>
                    <a:pt x="5573" y="300"/>
                  </a:cubicBezTo>
                  <a:cubicBezTo>
                    <a:pt x="4653" y="80"/>
                    <a:pt x="3806" y="1"/>
                    <a:pt x="3065" y="1"/>
                  </a:cubicBezTo>
                  <a:close/>
                </a:path>
              </a:pathLst>
            </a:custGeom>
            <a:solidFill>
              <a:srgbClr val="954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34;p57"/>
            <p:cNvSpPr/>
            <p:nvPr/>
          </p:nvSpPr>
          <p:spPr>
            <a:xfrm>
              <a:off x="3422255" y="3015910"/>
              <a:ext cx="394422" cy="168979"/>
            </a:xfrm>
            <a:custGeom>
              <a:avLst/>
              <a:gdLst/>
              <a:ahLst/>
              <a:cxnLst/>
              <a:rect l="l" t="t" r="r" b="b"/>
              <a:pathLst>
                <a:path w="9458" h="4052" extrusionOk="0">
                  <a:moveTo>
                    <a:pt x="6261" y="1"/>
                  </a:moveTo>
                  <a:cubicBezTo>
                    <a:pt x="5335" y="392"/>
                    <a:pt x="4363" y="643"/>
                    <a:pt x="3367" y="672"/>
                  </a:cubicBezTo>
                  <a:lnTo>
                    <a:pt x="3366" y="925"/>
                  </a:lnTo>
                  <a:cubicBezTo>
                    <a:pt x="1559" y="1402"/>
                    <a:pt x="0" y="2092"/>
                    <a:pt x="122" y="2216"/>
                  </a:cubicBezTo>
                  <a:cubicBezTo>
                    <a:pt x="333" y="2426"/>
                    <a:pt x="1762" y="4052"/>
                    <a:pt x="4218" y="4052"/>
                  </a:cubicBezTo>
                  <a:cubicBezTo>
                    <a:pt x="4267" y="4052"/>
                    <a:pt x="4317" y="4051"/>
                    <a:pt x="4367" y="4050"/>
                  </a:cubicBezTo>
                  <a:cubicBezTo>
                    <a:pt x="6912" y="3982"/>
                    <a:pt x="9458" y="1876"/>
                    <a:pt x="8372" y="1367"/>
                  </a:cubicBezTo>
                  <a:cubicBezTo>
                    <a:pt x="7888" y="1141"/>
                    <a:pt x="7107" y="954"/>
                    <a:pt x="6391" y="818"/>
                  </a:cubicBezTo>
                  <a:lnTo>
                    <a:pt x="6261" y="1"/>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35;p57"/>
            <p:cNvSpPr/>
            <p:nvPr/>
          </p:nvSpPr>
          <p:spPr>
            <a:xfrm>
              <a:off x="3706832" y="2583039"/>
              <a:ext cx="91787" cy="183032"/>
            </a:xfrm>
            <a:custGeom>
              <a:avLst/>
              <a:gdLst/>
              <a:ahLst/>
              <a:cxnLst/>
              <a:rect l="l" t="t" r="r" b="b"/>
              <a:pathLst>
                <a:path w="2201" h="4389" extrusionOk="0">
                  <a:moveTo>
                    <a:pt x="84" y="1"/>
                  </a:moveTo>
                  <a:cubicBezTo>
                    <a:pt x="56" y="1"/>
                    <a:pt x="29" y="2"/>
                    <a:pt x="1" y="3"/>
                  </a:cubicBezTo>
                  <a:lnTo>
                    <a:pt x="3" y="46"/>
                  </a:lnTo>
                  <a:cubicBezTo>
                    <a:pt x="29" y="44"/>
                    <a:pt x="55" y="44"/>
                    <a:pt x="81" y="44"/>
                  </a:cubicBezTo>
                  <a:cubicBezTo>
                    <a:pt x="547" y="44"/>
                    <a:pt x="1011" y="279"/>
                    <a:pt x="1281" y="658"/>
                  </a:cubicBezTo>
                  <a:cubicBezTo>
                    <a:pt x="1568" y="1057"/>
                    <a:pt x="1633" y="1609"/>
                    <a:pt x="1446" y="2064"/>
                  </a:cubicBezTo>
                  <a:lnTo>
                    <a:pt x="1436" y="2090"/>
                  </a:lnTo>
                  <a:cubicBezTo>
                    <a:pt x="1412" y="2153"/>
                    <a:pt x="1384" y="2216"/>
                    <a:pt x="1386" y="2285"/>
                  </a:cubicBezTo>
                  <a:cubicBezTo>
                    <a:pt x="1388" y="2409"/>
                    <a:pt x="1477" y="2509"/>
                    <a:pt x="1550" y="2588"/>
                  </a:cubicBezTo>
                  <a:cubicBezTo>
                    <a:pt x="1776" y="2838"/>
                    <a:pt x="2023" y="3135"/>
                    <a:pt x="2091" y="3493"/>
                  </a:cubicBezTo>
                  <a:cubicBezTo>
                    <a:pt x="2155" y="3822"/>
                    <a:pt x="2009" y="4243"/>
                    <a:pt x="1665" y="4347"/>
                  </a:cubicBezTo>
                  <a:lnTo>
                    <a:pt x="1678" y="4389"/>
                  </a:lnTo>
                  <a:cubicBezTo>
                    <a:pt x="2045" y="4276"/>
                    <a:pt x="2200" y="3832"/>
                    <a:pt x="2132" y="3483"/>
                  </a:cubicBezTo>
                  <a:cubicBezTo>
                    <a:pt x="2063" y="3114"/>
                    <a:pt x="1811" y="2812"/>
                    <a:pt x="1580" y="2559"/>
                  </a:cubicBezTo>
                  <a:cubicBezTo>
                    <a:pt x="1513" y="2484"/>
                    <a:pt x="1429" y="2392"/>
                    <a:pt x="1427" y="2284"/>
                  </a:cubicBezTo>
                  <a:cubicBezTo>
                    <a:pt x="1425" y="2224"/>
                    <a:pt x="1450" y="2164"/>
                    <a:pt x="1475" y="2107"/>
                  </a:cubicBezTo>
                  <a:lnTo>
                    <a:pt x="1486" y="2081"/>
                  </a:lnTo>
                  <a:cubicBezTo>
                    <a:pt x="1677" y="1613"/>
                    <a:pt x="1611" y="1044"/>
                    <a:pt x="1316" y="633"/>
                  </a:cubicBezTo>
                  <a:cubicBezTo>
                    <a:pt x="1038" y="244"/>
                    <a:pt x="561" y="1"/>
                    <a:pt x="84" y="1"/>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36;p57"/>
            <p:cNvSpPr/>
            <p:nvPr/>
          </p:nvSpPr>
          <p:spPr>
            <a:xfrm>
              <a:off x="3334512" y="2710356"/>
              <a:ext cx="36948" cy="157552"/>
            </a:xfrm>
            <a:custGeom>
              <a:avLst/>
              <a:gdLst/>
              <a:ahLst/>
              <a:cxnLst/>
              <a:rect l="l" t="t" r="r" b="b"/>
              <a:pathLst>
                <a:path w="886" h="3778" extrusionOk="0">
                  <a:moveTo>
                    <a:pt x="850" y="1"/>
                  </a:moveTo>
                  <a:cubicBezTo>
                    <a:pt x="803" y="93"/>
                    <a:pt x="740" y="212"/>
                    <a:pt x="665" y="356"/>
                  </a:cubicBezTo>
                  <a:cubicBezTo>
                    <a:pt x="546" y="582"/>
                    <a:pt x="283" y="801"/>
                    <a:pt x="113" y="928"/>
                  </a:cubicBezTo>
                  <a:cubicBezTo>
                    <a:pt x="62" y="1071"/>
                    <a:pt x="1" y="1355"/>
                    <a:pt x="1" y="1889"/>
                  </a:cubicBezTo>
                  <a:cubicBezTo>
                    <a:pt x="1" y="2668"/>
                    <a:pt x="461" y="3778"/>
                    <a:pt x="673" y="3778"/>
                  </a:cubicBezTo>
                  <a:cubicBezTo>
                    <a:pt x="708" y="3778"/>
                    <a:pt x="735" y="3749"/>
                    <a:pt x="754" y="3685"/>
                  </a:cubicBezTo>
                  <a:cubicBezTo>
                    <a:pt x="885" y="3227"/>
                    <a:pt x="613" y="1007"/>
                    <a:pt x="613" y="1007"/>
                  </a:cubicBezTo>
                  <a:cubicBezTo>
                    <a:pt x="685" y="903"/>
                    <a:pt x="781" y="415"/>
                    <a:pt x="850"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37;p57"/>
            <p:cNvSpPr/>
            <p:nvPr/>
          </p:nvSpPr>
          <p:spPr>
            <a:xfrm>
              <a:off x="3349484" y="2580870"/>
              <a:ext cx="399844" cy="436834"/>
            </a:xfrm>
            <a:custGeom>
              <a:avLst/>
              <a:gdLst/>
              <a:ahLst/>
              <a:cxnLst/>
              <a:rect l="l" t="t" r="r" b="b"/>
              <a:pathLst>
                <a:path w="9588" h="10475" extrusionOk="0">
                  <a:moveTo>
                    <a:pt x="4751" y="0"/>
                  </a:moveTo>
                  <a:cubicBezTo>
                    <a:pt x="2107" y="0"/>
                    <a:pt x="496" y="1106"/>
                    <a:pt x="311" y="3013"/>
                  </a:cubicBezTo>
                  <a:cubicBezTo>
                    <a:pt x="311" y="3013"/>
                    <a:pt x="0" y="4814"/>
                    <a:pt x="479" y="7261"/>
                  </a:cubicBezTo>
                  <a:cubicBezTo>
                    <a:pt x="823" y="9010"/>
                    <a:pt x="2437" y="10474"/>
                    <a:pt x="4519" y="10474"/>
                  </a:cubicBezTo>
                  <a:cubicBezTo>
                    <a:pt x="4711" y="10474"/>
                    <a:pt x="4907" y="10462"/>
                    <a:pt x="5105" y="10436"/>
                  </a:cubicBezTo>
                  <a:cubicBezTo>
                    <a:pt x="7325" y="10147"/>
                    <a:pt x="9427" y="8819"/>
                    <a:pt x="9508" y="5612"/>
                  </a:cubicBezTo>
                  <a:cubicBezTo>
                    <a:pt x="9588" y="2404"/>
                    <a:pt x="8140" y="147"/>
                    <a:pt x="5217" y="11"/>
                  </a:cubicBezTo>
                  <a:cubicBezTo>
                    <a:pt x="5058" y="4"/>
                    <a:pt x="4903" y="0"/>
                    <a:pt x="475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38;p57"/>
            <p:cNvSpPr/>
            <p:nvPr/>
          </p:nvSpPr>
          <p:spPr>
            <a:xfrm>
              <a:off x="3366707" y="2770908"/>
              <a:ext cx="370860" cy="259306"/>
            </a:xfrm>
            <a:custGeom>
              <a:avLst/>
              <a:gdLst/>
              <a:ahLst/>
              <a:cxnLst/>
              <a:rect l="l" t="t" r="r" b="b"/>
              <a:pathLst>
                <a:path w="8893" h="6218" extrusionOk="0">
                  <a:moveTo>
                    <a:pt x="8298" y="0"/>
                  </a:moveTo>
                  <a:cubicBezTo>
                    <a:pt x="8087" y="0"/>
                    <a:pt x="7879" y="156"/>
                    <a:pt x="7828" y="503"/>
                  </a:cubicBezTo>
                  <a:cubicBezTo>
                    <a:pt x="7719" y="1214"/>
                    <a:pt x="6778" y="2849"/>
                    <a:pt x="6116" y="3024"/>
                  </a:cubicBezTo>
                  <a:cubicBezTo>
                    <a:pt x="6054" y="3040"/>
                    <a:pt x="5994" y="3048"/>
                    <a:pt x="5936" y="3048"/>
                  </a:cubicBezTo>
                  <a:cubicBezTo>
                    <a:pt x="5491" y="3048"/>
                    <a:pt x="5127" y="2628"/>
                    <a:pt x="4385" y="2628"/>
                  </a:cubicBezTo>
                  <a:cubicBezTo>
                    <a:pt x="4188" y="2628"/>
                    <a:pt x="3964" y="2657"/>
                    <a:pt x="3705" y="2732"/>
                  </a:cubicBezTo>
                  <a:cubicBezTo>
                    <a:pt x="2401" y="3108"/>
                    <a:pt x="2203" y="3605"/>
                    <a:pt x="1881" y="3605"/>
                  </a:cubicBezTo>
                  <a:cubicBezTo>
                    <a:pt x="1866" y="3605"/>
                    <a:pt x="1852" y="3604"/>
                    <a:pt x="1837" y="3602"/>
                  </a:cubicBezTo>
                  <a:cubicBezTo>
                    <a:pt x="1485" y="3553"/>
                    <a:pt x="653" y="3459"/>
                    <a:pt x="1" y="2350"/>
                  </a:cubicBezTo>
                  <a:lnTo>
                    <a:pt x="1" y="2350"/>
                  </a:lnTo>
                  <a:cubicBezTo>
                    <a:pt x="1" y="2350"/>
                    <a:pt x="264" y="5933"/>
                    <a:pt x="3371" y="6189"/>
                  </a:cubicBezTo>
                  <a:cubicBezTo>
                    <a:pt x="3597" y="6208"/>
                    <a:pt x="3815" y="6217"/>
                    <a:pt x="4025" y="6217"/>
                  </a:cubicBezTo>
                  <a:cubicBezTo>
                    <a:pt x="6698" y="6217"/>
                    <a:pt x="8046" y="4776"/>
                    <a:pt x="8224" y="3956"/>
                  </a:cubicBezTo>
                  <a:cubicBezTo>
                    <a:pt x="8489" y="2731"/>
                    <a:pt x="8893" y="1075"/>
                    <a:pt x="8798" y="482"/>
                  </a:cubicBezTo>
                  <a:cubicBezTo>
                    <a:pt x="8749" y="175"/>
                    <a:pt x="8522" y="0"/>
                    <a:pt x="8298"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39;p57"/>
            <p:cNvSpPr/>
            <p:nvPr/>
          </p:nvSpPr>
          <p:spPr>
            <a:xfrm>
              <a:off x="3514083" y="2896683"/>
              <a:ext cx="28942" cy="21518"/>
            </a:xfrm>
            <a:custGeom>
              <a:avLst/>
              <a:gdLst/>
              <a:ahLst/>
              <a:cxnLst/>
              <a:rect l="l" t="t" r="r" b="b"/>
              <a:pathLst>
                <a:path w="694" h="516" extrusionOk="0">
                  <a:moveTo>
                    <a:pt x="677" y="1"/>
                  </a:moveTo>
                  <a:cubicBezTo>
                    <a:pt x="670" y="1"/>
                    <a:pt x="663" y="7"/>
                    <a:pt x="663" y="14"/>
                  </a:cubicBezTo>
                  <a:cubicBezTo>
                    <a:pt x="597" y="456"/>
                    <a:pt x="142" y="486"/>
                    <a:pt x="37" y="486"/>
                  </a:cubicBezTo>
                  <a:cubicBezTo>
                    <a:pt x="26" y="486"/>
                    <a:pt x="19" y="486"/>
                    <a:pt x="17" y="485"/>
                  </a:cubicBezTo>
                  <a:cubicBezTo>
                    <a:pt x="7" y="485"/>
                    <a:pt x="1" y="493"/>
                    <a:pt x="1" y="500"/>
                  </a:cubicBezTo>
                  <a:cubicBezTo>
                    <a:pt x="1" y="508"/>
                    <a:pt x="7" y="516"/>
                    <a:pt x="14" y="516"/>
                  </a:cubicBezTo>
                  <a:lnTo>
                    <a:pt x="27" y="516"/>
                  </a:lnTo>
                  <a:cubicBezTo>
                    <a:pt x="108" y="516"/>
                    <a:pt x="622" y="496"/>
                    <a:pt x="692" y="17"/>
                  </a:cubicBezTo>
                  <a:cubicBezTo>
                    <a:pt x="694" y="10"/>
                    <a:pt x="686" y="2"/>
                    <a:pt x="679" y="1"/>
                  </a:cubicBezTo>
                  <a:cubicBezTo>
                    <a:pt x="679" y="1"/>
                    <a:pt x="678" y="1"/>
                    <a:pt x="67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40;p57"/>
            <p:cNvSpPr/>
            <p:nvPr/>
          </p:nvSpPr>
          <p:spPr>
            <a:xfrm>
              <a:off x="3467252" y="2646718"/>
              <a:ext cx="667" cy="1251"/>
            </a:xfrm>
            <a:custGeom>
              <a:avLst/>
              <a:gdLst/>
              <a:ahLst/>
              <a:cxnLst/>
              <a:rect l="l" t="t" r="r" b="b"/>
              <a:pathLst>
                <a:path w="16" h="30" extrusionOk="0">
                  <a:moveTo>
                    <a:pt x="15" y="1"/>
                  </a:moveTo>
                  <a:cubicBezTo>
                    <a:pt x="15" y="1"/>
                    <a:pt x="10" y="11"/>
                    <a:pt x="1" y="30"/>
                  </a:cubicBezTo>
                  <a:cubicBezTo>
                    <a:pt x="10" y="12"/>
                    <a:pt x="15" y="1"/>
                    <a:pt x="15"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41;p57"/>
            <p:cNvSpPr/>
            <p:nvPr/>
          </p:nvSpPr>
          <p:spPr>
            <a:xfrm>
              <a:off x="3261491" y="2477114"/>
              <a:ext cx="563359" cy="467652"/>
            </a:xfrm>
            <a:custGeom>
              <a:avLst/>
              <a:gdLst/>
              <a:ahLst/>
              <a:cxnLst/>
              <a:rect l="l" t="t" r="r" b="b"/>
              <a:pathLst>
                <a:path w="13509" h="11214" extrusionOk="0">
                  <a:moveTo>
                    <a:pt x="4949" y="4065"/>
                  </a:moveTo>
                  <a:lnTo>
                    <a:pt x="4949" y="4065"/>
                  </a:lnTo>
                  <a:cubicBezTo>
                    <a:pt x="4949" y="4065"/>
                    <a:pt x="4944" y="4077"/>
                    <a:pt x="4935" y="4096"/>
                  </a:cubicBezTo>
                  <a:cubicBezTo>
                    <a:pt x="4943" y="4076"/>
                    <a:pt x="4949" y="4065"/>
                    <a:pt x="4949" y="4065"/>
                  </a:cubicBezTo>
                  <a:close/>
                  <a:moveTo>
                    <a:pt x="9195" y="0"/>
                  </a:moveTo>
                  <a:cubicBezTo>
                    <a:pt x="9187" y="0"/>
                    <a:pt x="9180" y="1"/>
                    <a:pt x="9172" y="2"/>
                  </a:cubicBezTo>
                  <a:cubicBezTo>
                    <a:pt x="8742" y="64"/>
                    <a:pt x="9274" y="1423"/>
                    <a:pt x="9274" y="1423"/>
                  </a:cubicBezTo>
                  <a:cubicBezTo>
                    <a:pt x="9274" y="1423"/>
                    <a:pt x="8747" y="840"/>
                    <a:pt x="7908" y="782"/>
                  </a:cubicBezTo>
                  <a:cubicBezTo>
                    <a:pt x="7719" y="769"/>
                    <a:pt x="7549" y="764"/>
                    <a:pt x="7393" y="764"/>
                  </a:cubicBezTo>
                  <a:cubicBezTo>
                    <a:pt x="6047" y="764"/>
                    <a:pt x="5872" y="1200"/>
                    <a:pt x="5002" y="1200"/>
                  </a:cubicBezTo>
                  <a:cubicBezTo>
                    <a:pt x="4938" y="1200"/>
                    <a:pt x="4871" y="1198"/>
                    <a:pt x="4799" y="1193"/>
                  </a:cubicBezTo>
                  <a:cubicBezTo>
                    <a:pt x="4425" y="1166"/>
                    <a:pt x="3500" y="888"/>
                    <a:pt x="2823" y="888"/>
                  </a:cubicBezTo>
                  <a:cubicBezTo>
                    <a:pt x="2510" y="888"/>
                    <a:pt x="2250" y="947"/>
                    <a:pt x="2123" y="1120"/>
                  </a:cubicBezTo>
                  <a:cubicBezTo>
                    <a:pt x="1720" y="1664"/>
                    <a:pt x="2507" y="2196"/>
                    <a:pt x="2507" y="2196"/>
                  </a:cubicBezTo>
                  <a:cubicBezTo>
                    <a:pt x="2119" y="2273"/>
                    <a:pt x="1052" y="2106"/>
                    <a:pt x="675" y="2557"/>
                  </a:cubicBezTo>
                  <a:cubicBezTo>
                    <a:pt x="298" y="3007"/>
                    <a:pt x="627" y="3555"/>
                    <a:pt x="627" y="3555"/>
                  </a:cubicBezTo>
                  <a:cubicBezTo>
                    <a:pt x="627" y="3555"/>
                    <a:pt x="551" y="3539"/>
                    <a:pt x="458" y="3539"/>
                  </a:cubicBezTo>
                  <a:cubicBezTo>
                    <a:pt x="264" y="3539"/>
                    <a:pt x="1" y="3611"/>
                    <a:pt x="240" y="4060"/>
                  </a:cubicBezTo>
                  <a:cubicBezTo>
                    <a:pt x="591" y="4723"/>
                    <a:pt x="1200" y="4779"/>
                    <a:pt x="1200" y="4779"/>
                  </a:cubicBezTo>
                  <a:cubicBezTo>
                    <a:pt x="1200" y="4779"/>
                    <a:pt x="768" y="5285"/>
                    <a:pt x="886" y="5883"/>
                  </a:cubicBezTo>
                  <a:cubicBezTo>
                    <a:pt x="976" y="6397"/>
                    <a:pt x="1229" y="6528"/>
                    <a:pt x="1463" y="6528"/>
                  </a:cubicBezTo>
                  <a:cubicBezTo>
                    <a:pt x="1706" y="6528"/>
                    <a:pt x="1930" y="6387"/>
                    <a:pt x="1930" y="6387"/>
                  </a:cubicBezTo>
                  <a:lnTo>
                    <a:pt x="1930" y="6387"/>
                  </a:lnTo>
                  <a:cubicBezTo>
                    <a:pt x="1930" y="6387"/>
                    <a:pt x="1901" y="6419"/>
                    <a:pt x="1865" y="6519"/>
                  </a:cubicBezTo>
                  <a:cubicBezTo>
                    <a:pt x="2034" y="6393"/>
                    <a:pt x="2297" y="6174"/>
                    <a:pt x="2416" y="5947"/>
                  </a:cubicBezTo>
                  <a:cubicBezTo>
                    <a:pt x="2491" y="5803"/>
                    <a:pt x="2553" y="5685"/>
                    <a:pt x="2601" y="5592"/>
                  </a:cubicBezTo>
                  <a:cubicBezTo>
                    <a:pt x="2652" y="5286"/>
                    <a:pt x="2691" y="5020"/>
                    <a:pt x="2697" y="4978"/>
                  </a:cubicBezTo>
                  <a:lnTo>
                    <a:pt x="2697" y="4978"/>
                  </a:lnTo>
                  <a:cubicBezTo>
                    <a:pt x="2688" y="5044"/>
                    <a:pt x="2623" y="5642"/>
                    <a:pt x="3163" y="5642"/>
                  </a:cubicBezTo>
                  <a:cubicBezTo>
                    <a:pt x="3197" y="5642"/>
                    <a:pt x="3234" y="5640"/>
                    <a:pt x="3274" y="5635"/>
                  </a:cubicBezTo>
                  <a:cubicBezTo>
                    <a:pt x="4178" y="5518"/>
                    <a:pt x="4830" y="4300"/>
                    <a:pt x="4935" y="4096"/>
                  </a:cubicBezTo>
                  <a:lnTo>
                    <a:pt x="4935" y="4096"/>
                  </a:lnTo>
                  <a:cubicBezTo>
                    <a:pt x="4865" y="4248"/>
                    <a:pt x="4608" y="4965"/>
                    <a:pt x="5779" y="5366"/>
                  </a:cubicBezTo>
                  <a:cubicBezTo>
                    <a:pt x="5920" y="5414"/>
                    <a:pt x="6076" y="5436"/>
                    <a:pt x="6241" y="5436"/>
                  </a:cubicBezTo>
                  <a:cubicBezTo>
                    <a:pt x="7609" y="5436"/>
                    <a:pt x="9616" y="3949"/>
                    <a:pt x="9616" y="3949"/>
                  </a:cubicBezTo>
                  <a:cubicBezTo>
                    <a:pt x="9616" y="3949"/>
                    <a:pt x="10296" y="5500"/>
                    <a:pt x="10790" y="6715"/>
                  </a:cubicBezTo>
                  <a:cubicBezTo>
                    <a:pt x="11284" y="7930"/>
                    <a:pt x="11612" y="8477"/>
                    <a:pt x="11388" y="9030"/>
                  </a:cubicBezTo>
                  <a:cubicBezTo>
                    <a:pt x="11165" y="9582"/>
                    <a:pt x="10162" y="11213"/>
                    <a:pt x="11099" y="11213"/>
                  </a:cubicBezTo>
                  <a:cubicBezTo>
                    <a:pt x="11102" y="11213"/>
                    <a:pt x="11104" y="11213"/>
                    <a:pt x="11107" y="11213"/>
                  </a:cubicBezTo>
                  <a:cubicBezTo>
                    <a:pt x="12057" y="11204"/>
                    <a:pt x="12188" y="9604"/>
                    <a:pt x="12848" y="8452"/>
                  </a:cubicBezTo>
                  <a:cubicBezTo>
                    <a:pt x="13509" y="7299"/>
                    <a:pt x="12521" y="6559"/>
                    <a:pt x="12521" y="6559"/>
                  </a:cubicBezTo>
                  <a:cubicBezTo>
                    <a:pt x="12843" y="6395"/>
                    <a:pt x="12845" y="6066"/>
                    <a:pt x="12845" y="6066"/>
                  </a:cubicBezTo>
                  <a:cubicBezTo>
                    <a:pt x="12863" y="5137"/>
                    <a:pt x="11907" y="4566"/>
                    <a:pt x="11907" y="4566"/>
                  </a:cubicBezTo>
                  <a:cubicBezTo>
                    <a:pt x="12677" y="3176"/>
                    <a:pt x="10749" y="2550"/>
                    <a:pt x="10749" y="2550"/>
                  </a:cubicBezTo>
                  <a:cubicBezTo>
                    <a:pt x="10749" y="2550"/>
                    <a:pt x="11371" y="1941"/>
                    <a:pt x="11171" y="1486"/>
                  </a:cubicBezTo>
                  <a:cubicBezTo>
                    <a:pt x="11120" y="1371"/>
                    <a:pt x="11023" y="1328"/>
                    <a:pt x="10905" y="1328"/>
                  </a:cubicBezTo>
                  <a:cubicBezTo>
                    <a:pt x="10553" y="1328"/>
                    <a:pt x="10018" y="1712"/>
                    <a:pt x="10018" y="1712"/>
                  </a:cubicBezTo>
                  <a:cubicBezTo>
                    <a:pt x="10018" y="1712"/>
                    <a:pt x="9618" y="0"/>
                    <a:pt x="9195"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42;p57"/>
            <p:cNvSpPr/>
            <p:nvPr/>
          </p:nvSpPr>
          <p:spPr>
            <a:xfrm>
              <a:off x="3714756" y="2786088"/>
              <a:ext cx="99002" cy="110470"/>
            </a:xfrm>
            <a:custGeom>
              <a:avLst/>
              <a:gdLst/>
              <a:ahLst/>
              <a:cxnLst/>
              <a:rect l="l" t="t" r="r" b="b"/>
              <a:pathLst>
                <a:path w="2374" h="2649" extrusionOk="0">
                  <a:moveTo>
                    <a:pt x="1040" y="0"/>
                  </a:moveTo>
                  <a:cubicBezTo>
                    <a:pt x="581" y="0"/>
                    <a:pt x="161" y="253"/>
                    <a:pt x="161" y="253"/>
                  </a:cubicBezTo>
                  <a:lnTo>
                    <a:pt x="1" y="2146"/>
                  </a:lnTo>
                  <a:cubicBezTo>
                    <a:pt x="269" y="2483"/>
                    <a:pt x="660" y="2648"/>
                    <a:pt x="1036" y="2648"/>
                  </a:cubicBezTo>
                  <a:cubicBezTo>
                    <a:pt x="1730" y="2648"/>
                    <a:pt x="2374" y="2085"/>
                    <a:pt x="2103" y="1001"/>
                  </a:cubicBezTo>
                  <a:cubicBezTo>
                    <a:pt x="1905" y="208"/>
                    <a:pt x="1457" y="0"/>
                    <a:pt x="104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43;p57"/>
            <p:cNvSpPr/>
            <p:nvPr/>
          </p:nvSpPr>
          <p:spPr>
            <a:xfrm>
              <a:off x="3555744" y="2718280"/>
              <a:ext cx="89744" cy="46331"/>
            </a:xfrm>
            <a:custGeom>
              <a:avLst/>
              <a:gdLst/>
              <a:ahLst/>
              <a:cxnLst/>
              <a:rect l="l" t="t" r="r" b="b"/>
              <a:pathLst>
                <a:path w="2152" h="1111" extrusionOk="0">
                  <a:moveTo>
                    <a:pt x="586" y="1"/>
                  </a:moveTo>
                  <a:cubicBezTo>
                    <a:pt x="150" y="1"/>
                    <a:pt x="31" y="176"/>
                    <a:pt x="18" y="397"/>
                  </a:cubicBezTo>
                  <a:cubicBezTo>
                    <a:pt x="0" y="672"/>
                    <a:pt x="312" y="947"/>
                    <a:pt x="846" y="1046"/>
                  </a:cubicBezTo>
                  <a:cubicBezTo>
                    <a:pt x="1067" y="1087"/>
                    <a:pt x="1257" y="1110"/>
                    <a:pt x="1416" y="1110"/>
                  </a:cubicBezTo>
                  <a:cubicBezTo>
                    <a:pt x="1715" y="1110"/>
                    <a:pt x="1901" y="1027"/>
                    <a:pt x="1964" y="824"/>
                  </a:cubicBezTo>
                  <a:cubicBezTo>
                    <a:pt x="1964" y="824"/>
                    <a:pt x="2152" y="277"/>
                    <a:pt x="1202" y="78"/>
                  </a:cubicBezTo>
                  <a:cubicBezTo>
                    <a:pt x="948" y="24"/>
                    <a:pt x="746" y="1"/>
                    <a:pt x="586"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44;p57"/>
            <p:cNvSpPr/>
            <p:nvPr/>
          </p:nvSpPr>
          <p:spPr>
            <a:xfrm>
              <a:off x="3353195" y="2751266"/>
              <a:ext cx="89368" cy="62304"/>
            </a:xfrm>
            <a:custGeom>
              <a:avLst/>
              <a:gdLst/>
              <a:ahLst/>
              <a:cxnLst/>
              <a:rect l="l" t="t" r="r" b="b"/>
              <a:pathLst>
                <a:path w="2143" h="1494" extrusionOk="0">
                  <a:moveTo>
                    <a:pt x="1680" y="0"/>
                  </a:moveTo>
                  <a:cubicBezTo>
                    <a:pt x="1493" y="0"/>
                    <a:pt x="1218" y="105"/>
                    <a:pt x="807" y="381"/>
                  </a:cubicBezTo>
                  <a:cubicBezTo>
                    <a:pt x="1" y="924"/>
                    <a:pt x="381" y="1359"/>
                    <a:pt x="381" y="1359"/>
                  </a:cubicBezTo>
                  <a:cubicBezTo>
                    <a:pt x="456" y="1451"/>
                    <a:pt x="553" y="1493"/>
                    <a:pt x="673" y="1493"/>
                  </a:cubicBezTo>
                  <a:cubicBezTo>
                    <a:pt x="879" y="1493"/>
                    <a:pt x="1154" y="1366"/>
                    <a:pt x="1501" y="1143"/>
                  </a:cubicBezTo>
                  <a:cubicBezTo>
                    <a:pt x="1958" y="851"/>
                    <a:pt x="2143" y="480"/>
                    <a:pt x="2025" y="231"/>
                  </a:cubicBezTo>
                  <a:cubicBezTo>
                    <a:pt x="1962" y="97"/>
                    <a:pt x="1861" y="0"/>
                    <a:pt x="1680"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45;p57"/>
            <p:cNvSpPr/>
            <p:nvPr/>
          </p:nvSpPr>
          <p:spPr>
            <a:xfrm>
              <a:off x="3572092" y="2809191"/>
              <a:ext cx="32278" cy="35197"/>
            </a:xfrm>
            <a:custGeom>
              <a:avLst/>
              <a:gdLst/>
              <a:ahLst/>
              <a:cxnLst/>
              <a:rect l="l" t="t" r="r" b="b"/>
              <a:pathLst>
                <a:path w="774" h="844" extrusionOk="0">
                  <a:moveTo>
                    <a:pt x="364" y="1"/>
                  </a:moveTo>
                  <a:cubicBezTo>
                    <a:pt x="345" y="1"/>
                    <a:pt x="326" y="3"/>
                    <a:pt x="306" y="7"/>
                  </a:cubicBezTo>
                  <a:cubicBezTo>
                    <a:pt x="118" y="42"/>
                    <a:pt x="1" y="259"/>
                    <a:pt x="46" y="489"/>
                  </a:cubicBezTo>
                  <a:cubicBezTo>
                    <a:pt x="87" y="695"/>
                    <a:pt x="243" y="844"/>
                    <a:pt x="412" y="844"/>
                  </a:cubicBezTo>
                  <a:cubicBezTo>
                    <a:pt x="431" y="844"/>
                    <a:pt x="451" y="842"/>
                    <a:pt x="470" y="838"/>
                  </a:cubicBezTo>
                  <a:cubicBezTo>
                    <a:pt x="658" y="802"/>
                    <a:pt x="774" y="586"/>
                    <a:pt x="730" y="355"/>
                  </a:cubicBezTo>
                  <a:cubicBezTo>
                    <a:pt x="689" y="148"/>
                    <a:pt x="533" y="1"/>
                    <a:pt x="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46;p57"/>
            <p:cNvSpPr/>
            <p:nvPr/>
          </p:nvSpPr>
          <p:spPr>
            <a:xfrm>
              <a:off x="3425966" y="2834463"/>
              <a:ext cx="32278" cy="35197"/>
            </a:xfrm>
            <a:custGeom>
              <a:avLst/>
              <a:gdLst/>
              <a:ahLst/>
              <a:cxnLst/>
              <a:rect l="l" t="t" r="r" b="b"/>
              <a:pathLst>
                <a:path w="774" h="844" extrusionOk="0">
                  <a:moveTo>
                    <a:pt x="364" y="0"/>
                  </a:moveTo>
                  <a:cubicBezTo>
                    <a:pt x="345" y="0"/>
                    <a:pt x="326" y="2"/>
                    <a:pt x="307" y="6"/>
                  </a:cubicBezTo>
                  <a:cubicBezTo>
                    <a:pt x="117" y="43"/>
                    <a:pt x="1" y="260"/>
                    <a:pt x="47" y="489"/>
                  </a:cubicBezTo>
                  <a:cubicBezTo>
                    <a:pt x="87" y="696"/>
                    <a:pt x="245" y="844"/>
                    <a:pt x="414" y="844"/>
                  </a:cubicBezTo>
                  <a:cubicBezTo>
                    <a:pt x="432" y="844"/>
                    <a:pt x="451" y="842"/>
                    <a:pt x="470" y="838"/>
                  </a:cubicBezTo>
                  <a:cubicBezTo>
                    <a:pt x="658" y="802"/>
                    <a:pt x="774" y="585"/>
                    <a:pt x="730" y="355"/>
                  </a:cubicBezTo>
                  <a:cubicBezTo>
                    <a:pt x="689" y="149"/>
                    <a:pt x="532" y="0"/>
                    <a:pt x="3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47;p57"/>
            <p:cNvSpPr/>
            <p:nvPr/>
          </p:nvSpPr>
          <p:spPr>
            <a:xfrm>
              <a:off x="3714839" y="2807773"/>
              <a:ext cx="75023" cy="67224"/>
            </a:xfrm>
            <a:custGeom>
              <a:avLst/>
              <a:gdLst/>
              <a:ahLst/>
              <a:cxnLst/>
              <a:rect l="l" t="t" r="r" b="b"/>
              <a:pathLst>
                <a:path w="1799" h="1612" extrusionOk="0">
                  <a:moveTo>
                    <a:pt x="1125" y="1"/>
                  </a:moveTo>
                  <a:cubicBezTo>
                    <a:pt x="915" y="1"/>
                    <a:pt x="717" y="93"/>
                    <a:pt x="533" y="273"/>
                  </a:cubicBezTo>
                  <a:cubicBezTo>
                    <a:pt x="1" y="802"/>
                    <a:pt x="553" y="1590"/>
                    <a:pt x="559" y="1598"/>
                  </a:cubicBezTo>
                  <a:cubicBezTo>
                    <a:pt x="567" y="1607"/>
                    <a:pt x="577" y="1611"/>
                    <a:pt x="588" y="1611"/>
                  </a:cubicBezTo>
                  <a:cubicBezTo>
                    <a:pt x="590" y="1611"/>
                    <a:pt x="592" y="1611"/>
                    <a:pt x="595" y="1611"/>
                  </a:cubicBezTo>
                  <a:cubicBezTo>
                    <a:pt x="600" y="1610"/>
                    <a:pt x="603" y="1609"/>
                    <a:pt x="607" y="1606"/>
                  </a:cubicBezTo>
                  <a:cubicBezTo>
                    <a:pt x="623" y="1595"/>
                    <a:pt x="627" y="1573"/>
                    <a:pt x="615" y="1558"/>
                  </a:cubicBezTo>
                  <a:cubicBezTo>
                    <a:pt x="610" y="1549"/>
                    <a:pt x="90" y="810"/>
                    <a:pt x="582" y="323"/>
                  </a:cubicBezTo>
                  <a:cubicBezTo>
                    <a:pt x="753" y="154"/>
                    <a:pt x="935" y="70"/>
                    <a:pt x="1128" y="70"/>
                  </a:cubicBezTo>
                  <a:cubicBezTo>
                    <a:pt x="1131" y="70"/>
                    <a:pt x="1135" y="70"/>
                    <a:pt x="1138" y="70"/>
                  </a:cubicBezTo>
                  <a:cubicBezTo>
                    <a:pt x="1477" y="77"/>
                    <a:pt x="1733" y="349"/>
                    <a:pt x="1736" y="351"/>
                  </a:cubicBezTo>
                  <a:cubicBezTo>
                    <a:pt x="1743" y="359"/>
                    <a:pt x="1752" y="362"/>
                    <a:pt x="1761" y="362"/>
                  </a:cubicBezTo>
                  <a:cubicBezTo>
                    <a:pt x="1770" y="362"/>
                    <a:pt x="1778" y="359"/>
                    <a:pt x="1784" y="353"/>
                  </a:cubicBezTo>
                  <a:cubicBezTo>
                    <a:pt x="1799" y="340"/>
                    <a:pt x="1799" y="318"/>
                    <a:pt x="1785" y="304"/>
                  </a:cubicBezTo>
                  <a:cubicBezTo>
                    <a:pt x="1774" y="293"/>
                    <a:pt x="1508" y="9"/>
                    <a:pt x="1139" y="1"/>
                  </a:cubicBezTo>
                  <a:cubicBezTo>
                    <a:pt x="1135" y="1"/>
                    <a:pt x="1130" y="1"/>
                    <a:pt x="1125"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48;p57"/>
            <p:cNvSpPr/>
            <p:nvPr/>
          </p:nvSpPr>
          <p:spPr>
            <a:xfrm>
              <a:off x="3727475" y="2833962"/>
              <a:ext cx="42870" cy="14429"/>
            </a:xfrm>
            <a:custGeom>
              <a:avLst/>
              <a:gdLst/>
              <a:ahLst/>
              <a:cxnLst/>
              <a:rect l="l" t="t" r="r" b="b"/>
              <a:pathLst>
                <a:path w="1028" h="346" extrusionOk="0">
                  <a:moveTo>
                    <a:pt x="572" y="0"/>
                  </a:moveTo>
                  <a:cubicBezTo>
                    <a:pt x="380" y="0"/>
                    <a:pt x="164" y="63"/>
                    <a:pt x="11" y="291"/>
                  </a:cubicBezTo>
                  <a:cubicBezTo>
                    <a:pt x="1" y="307"/>
                    <a:pt x="5" y="329"/>
                    <a:pt x="21" y="340"/>
                  </a:cubicBezTo>
                  <a:cubicBezTo>
                    <a:pt x="26" y="344"/>
                    <a:pt x="33" y="346"/>
                    <a:pt x="40" y="346"/>
                  </a:cubicBezTo>
                  <a:cubicBezTo>
                    <a:pt x="51" y="346"/>
                    <a:pt x="62" y="340"/>
                    <a:pt x="69" y="331"/>
                  </a:cubicBezTo>
                  <a:cubicBezTo>
                    <a:pt x="205" y="126"/>
                    <a:pt x="401" y="70"/>
                    <a:pt x="576" y="70"/>
                  </a:cubicBezTo>
                  <a:cubicBezTo>
                    <a:pt x="789" y="70"/>
                    <a:pt x="971" y="154"/>
                    <a:pt x="974" y="155"/>
                  </a:cubicBezTo>
                  <a:cubicBezTo>
                    <a:pt x="977" y="158"/>
                    <a:pt x="982" y="159"/>
                    <a:pt x="987" y="159"/>
                  </a:cubicBezTo>
                  <a:cubicBezTo>
                    <a:pt x="989" y="159"/>
                    <a:pt x="992" y="159"/>
                    <a:pt x="995" y="159"/>
                  </a:cubicBezTo>
                  <a:cubicBezTo>
                    <a:pt x="1005" y="155"/>
                    <a:pt x="1014" y="149"/>
                    <a:pt x="1019" y="139"/>
                  </a:cubicBezTo>
                  <a:cubicBezTo>
                    <a:pt x="1027" y="122"/>
                    <a:pt x="1021" y="101"/>
                    <a:pt x="1003" y="93"/>
                  </a:cubicBezTo>
                  <a:cubicBezTo>
                    <a:pt x="1000" y="92"/>
                    <a:pt x="804" y="0"/>
                    <a:pt x="572"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49;p57"/>
            <p:cNvSpPr/>
            <p:nvPr/>
          </p:nvSpPr>
          <p:spPr>
            <a:xfrm>
              <a:off x="3476509" y="2727287"/>
              <a:ext cx="53504" cy="150379"/>
            </a:xfrm>
            <a:custGeom>
              <a:avLst/>
              <a:gdLst/>
              <a:ahLst/>
              <a:cxnLst/>
              <a:rect l="l" t="t" r="r" b="b"/>
              <a:pathLst>
                <a:path w="1283" h="3606" extrusionOk="0">
                  <a:moveTo>
                    <a:pt x="675" y="0"/>
                  </a:moveTo>
                  <a:cubicBezTo>
                    <a:pt x="672" y="0"/>
                    <a:pt x="670" y="1"/>
                    <a:pt x="667" y="1"/>
                  </a:cubicBezTo>
                  <a:cubicBezTo>
                    <a:pt x="649" y="7"/>
                    <a:pt x="638" y="24"/>
                    <a:pt x="642" y="43"/>
                  </a:cubicBezTo>
                  <a:cubicBezTo>
                    <a:pt x="801" y="626"/>
                    <a:pt x="1194" y="2186"/>
                    <a:pt x="1111" y="2403"/>
                  </a:cubicBezTo>
                  <a:cubicBezTo>
                    <a:pt x="1070" y="2511"/>
                    <a:pt x="979" y="2565"/>
                    <a:pt x="839" y="2565"/>
                  </a:cubicBezTo>
                  <a:cubicBezTo>
                    <a:pt x="749" y="2565"/>
                    <a:pt x="640" y="2543"/>
                    <a:pt x="511" y="2498"/>
                  </a:cubicBezTo>
                  <a:cubicBezTo>
                    <a:pt x="501" y="2494"/>
                    <a:pt x="492" y="2492"/>
                    <a:pt x="488" y="2489"/>
                  </a:cubicBezTo>
                  <a:cubicBezTo>
                    <a:pt x="443" y="2476"/>
                    <a:pt x="400" y="2470"/>
                    <a:pt x="359" y="2470"/>
                  </a:cubicBezTo>
                  <a:cubicBezTo>
                    <a:pt x="258" y="2470"/>
                    <a:pt x="174" y="2511"/>
                    <a:pt x="118" y="2593"/>
                  </a:cubicBezTo>
                  <a:cubicBezTo>
                    <a:pt x="1" y="2766"/>
                    <a:pt x="28" y="3089"/>
                    <a:pt x="178" y="3284"/>
                  </a:cubicBezTo>
                  <a:cubicBezTo>
                    <a:pt x="360" y="3523"/>
                    <a:pt x="669" y="3598"/>
                    <a:pt x="681" y="3601"/>
                  </a:cubicBezTo>
                  <a:cubicBezTo>
                    <a:pt x="683" y="3604"/>
                    <a:pt x="686" y="3606"/>
                    <a:pt x="688" y="3606"/>
                  </a:cubicBezTo>
                  <a:cubicBezTo>
                    <a:pt x="690" y="3606"/>
                    <a:pt x="692" y="3605"/>
                    <a:pt x="694" y="3604"/>
                  </a:cubicBezTo>
                  <a:cubicBezTo>
                    <a:pt x="706" y="3602"/>
                    <a:pt x="716" y="3593"/>
                    <a:pt x="721" y="3578"/>
                  </a:cubicBezTo>
                  <a:cubicBezTo>
                    <a:pt x="725" y="3561"/>
                    <a:pt x="714" y="3542"/>
                    <a:pt x="695" y="3537"/>
                  </a:cubicBezTo>
                  <a:cubicBezTo>
                    <a:pt x="691" y="3536"/>
                    <a:pt x="397" y="3464"/>
                    <a:pt x="230" y="3245"/>
                  </a:cubicBezTo>
                  <a:cubicBezTo>
                    <a:pt x="98" y="3073"/>
                    <a:pt x="71" y="2783"/>
                    <a:pt x="174" y="2634"/>
                  </a:cubicBezTo>
                  <a:cubicBezTo>
                    <a:pt x="217" y="2572"/>
                    <a:pt x="280" y="2540"/>
                    <a:pt x="359" y="2540"/>
                  </a:cubicBezTo>
                  <a:cubicBezTo>
                    <a:pt x="392" y="2540"/>
                    <a:pt x="428" y="2546"/>
                    <a:pt x="467" y="2557"/>
                  </a:cubicBezTo>
                  <a:cubicBezTo>
                    <a:pt x="472" y="2559"/>
                    <a:pt x="478" y="2561"/>
                    <a:pt x="487" y="2564"/>
                  </a:cubicBezTo>
                  <a:cubicBezTo>
                    <a:pt x="630" y="2614"/>
                    <a:pt x="745" y="2634"/>
                    <a:pt x="836" y="2634"/>
                  </a:cubicBezTo>
                  <a:cubicBezTo>
                    <a:pt x="1043" y="2634"/>
                    <a:pt x="1135" y="2532"/>
                    <a:pt x="1175" y="2429"/>
                  </a:cubicBezTo>
                  <a:cubicBezTo>
                    <a:pt x="1282" y="2153"/>
                    <a:pt x="767" y="243"/>
                    <a:pt x="709" y="25"/>
                  </a:cubicBezTo>
                  <a:cubicBezTo>
                    <a:pt x="705" y="10"/>
                    <a:pt x="690" y="0"/>
                    <a:pt x="675"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50;p57"/>
            <p:cNvSpPr/>
            <p:nvPr/>
          </p:nvSpPr>
          <p:spPr>
            <a:xfrm>
              <a:off x="3339558" y="2591963"/>
              <a:ext cx="345005" cy="153674"/>
            </a:xfrm>
            <a:custGeom>
              <a:avLst/>
              <a:gdLst/>
              <a:ahLst/>
              <a:cxnLst/>
              <a:rect l="l" t="t" r="r" b="b"/>
              <a:pathLst>
                <a:path w="8273" h="3685" extrusionOk="0">
                  <a:moveTo>
                    <a:pt x="3427" y="103"/>
                  </a:moveTo>
                  <a:cubicBezTo>
                    <a:pt x="3429" y="106"/>
                    <a:pt x="3434" y="113"/>
                    <a:pt x="3437" y="124"/>
                  </a:cubicBezTo>
                  <a:cubicBezTo>
                    <a:pt x="3444" y="155"/>
                    <a:pt x="3442" y="199"/>
                    <a:pt x="3437" y="240"/>
                  </a:cubicBezTo>
                  <a:cubicBezTo>
                    <a:pt x="3426" y="324"/>
                    <a:pt x="3404" y="409"/>
                    <a:pt x="3378" y="492"/>
                  </a:cubicBezTo>
                  <a:cubicBezTo>
                    <a:pt x="3286" y="784"/>
                    <a:pt x="3156" y="1065"/>
                    <a:pt x="3008" y="1334"/>
                  </a:cubicBezTo>
                  <a:lnTo>
                    <a:pt x="3008" y="1334"/>
                  </a:lnTo>
                  <a:cubicBezTo>
                    <a:pt x="3011" y="1065"/>
                    <a:pt x="3068" y="795"/>
                    <a:pt x="3159" y="540"/>
                  </a:cubicBezTo>
                  <a:cubicBezTo>
                    <a:pt x="3189" y="459"/>
                    <a:pt x="3224" y="378"/>
                    <a:pt x="3266" y="301"/>
                  </a:cubicBezTo>
                  <a:cubicBezTo>
                    <a:pt x="3307" y="227"/>
                    <a:pt x="3357" y="147"/>
                    <a:pt x="3412" y="110"/>
                  </a:cubicBezTo>
                  <a:cubicBezTo>
                    <a:pt x="3419" y="106"/>
                    <a:pt x="3425" y="104"/>
                    <a:pt x="3427" y="103"/>
                  </a:cubicBezTo>
                  <a:close/>
                  <a:moveTo>
                    <a:pt x="774" y="1004"/>
                  </a:moveTo>
                  <a:cubicBezTo>
                    <a:pt x="774" y="1004"/>
                    <a:pt x="773" y="1005"/>
                    <a:pt x="776" y="1005"/>
                  </a:cubicBezTo>
                  <a:cubicBezTo>
                    <a:pt x="790" y="1016"/>
                    <a:pt x="808" y="1060"/>
                    <a:pt x="816" y="1098"/>
                  </a:cubicBezTo>
                  <a:cubicBezTo>
                    <a:pt x="826" y="1138"/>
                    <a:pt x="832" y="1181"/>
                    <a:pt x="837" y="1225"/>
                  </a:cubicBezTo>
                  <a:cubicBezTo>
                    <a:pt x="854" y="1398"/>
                    <a:pt x="848" y="1576"/>
                    <a:pt x="834" y="1753"/>
                  </a:cubicBezTo>
                  <a:cubicBezTo>
                    <a:pt x="820" y="1925"/>
                    <a:pt x="798" y="2098"/>
                    <a:pt x="767" y="2268"/>
                  </a:cubicBezTo>
                  <a:lnTo>
                    <a:pt x="767" y="2268"/>
                  </a:lnTo>
                  <a:cubicBezTo>
                    <a:pt x="757" y="2241"/>
                    <a:pt x="748" y="2214"/>
                    <a:pt x="739" y="2187"/>
                  </a:cubicBezTo>
                  <a:cubicBezTo>
                    <a:pt x="687" y="2020"/>
                    <a:pt x="657" y="1846"/>
                    <a:pt x="645" y="1670"/>
                  </a:cubicBezTo>
                  <a:cubicBezTo>
                    <a:pt x="635" y="1496"/>
                    <a:pt x="640" y="1316"/>
                    <a:pt x="685" y="1152"/>
                  </a:cubicBezTo>
                  <a:cubicBezTo>
                    <a:pt x="696" y="1111"/>
                    <a:pt x="712" y="1072"/>
                    <a:pt x="732" y="1043"/>
                  </a:cubicBezTo>
                  <a:cubicBezTo>
                    <a:pt x="742" y="1027"/>
                    <a:pt x="754" y="1015"/>
                    <a:pt x="764" y="1008"/>
                  </a:cubicBezTo>
                  <a:cubicBezTo>
                    <a:pt x="772" y="1005"/>
                    <a:pt x="773" y="1004"/>
                    <a:pt x="774" y="1004"/>
                  </a:cubicBezTo>
                  <a:close/>
                  <a:moveTo>
                    <a:pt x="3427" y="1"/>
                  </a:moveTo>
                  <a:cubicBezTo>
                    <a:pt x="3399" y="1"/>
                    <a:pt x="3375" y="13"/>
                    <a:pt x="3360" y="23"/>
                  </a:cubicBezTo>
                  <a:cubicBezTo>
                    <a:pt x="3266" y="89"/>
                    <a:pt x="3225" y="171"/>
                    <a:pt x="3178" y="252"/>
                  </a:cubicBezTo>
                  <a:cubicBezTo>
                    <a:pt x="3135" y="334"/>
                    <a:pt x="3098" y="419"/>
                    <a:pt x="3067" y="503"/>
                  </a:cubicBezTo>
                  <a:cubicBezTo>
                    <a:pt x="2952" y="821"/>
                    <a:pt x="2889" y="1161"/>
                    <a:pt x="2913" y="1500"/>
                  </a:cubicBezTo>
                  <a:lnTo>
                    <a:pt x="2913" y="1500"/>
                  </a:lnTo>
                  <a:cubicBezTo>
                    <a:pt x="2739" y="1791"/>
                    <a:pt x="2541" y="2071"/>
                    <a:pt x="2307" y="2314"/>
                  </a:cubicBezTo>
                  <a:cubicBezTo>
                    <a:pt x="2185" y="2440"/>
                    <a:pt x="2051" y="2557"/>
                    <a:pt x="1903" y="2650"/>
                  </a:cubicBezTo>
                  <a:cubicBezTo>
                    <a:pt x="1756" y="2742"/>
                    <a:pt x="1593" y="2812"/>
                    <a:pt x="1426" y="2824"/>
                  </a:cubicBezTo>
                  <a:cubicBezTo>
                    <a:pt x="1414" y="2825"/>
                    <a:pt x="1402" y="2826"/>
                    <a:pt x="1391" y="2826"/>
                  </a:cubicBezTo>
                  <a:cubicBezTo>
                    <a:pt x="1236" y="2826"/>
                    <a:pt x="1088" y="2756"/>
                    <a:pt x="983" y="2639"/>
                  </a:cubicBezTo>
                  <a:cubicBezTo>
                    <a:pt x="925" y="2576"/>
                    <a:pt x="877" y="2504"/>
                    <a:pt x="836" y="2426"/>
                  </a:cubicBezTo>
                  <a:lnTo>
                    <a:pt x="836" y="2426"/>
                  </a:lnTo>
                  <a:cubicBezTo>
                    <a:pt x="883" y="2207"/>
                    <a:pt x="913" y="1984"/>
                    <a:pt x="931" y="1762"/>
                  </a:cubicBezTo>
                  <a:cubicBezTo>
                    <a:pt x="943" y="1580"/>
                    <a:pt x="949" y="1399"/>
                    <a:pt x="931" y="1216"/>
                  </a:cubicBezTo>
                  <a:cubicBezTo>
                    <a:pt x="926" y="1170"/>
                    <a:pt x="919" y="1123"/>
                    <a:pt x="907" y="1076"/>
                  </a:cubicBezTo>
                  <a:cubicBezTo>
                    <a:pt x="892" y="1029"/>
                    <a:pt x="886" y="981"/>
                    <a:pt x="832" y="931"/>
                  </a:cubicBezTo>
                  <a:cubicBezTo>
                    <a:pt x="818" y="921"/>
                    <a:pt x="798" y="912"/>
                    <a:pt x="778" y="912"/>
                  </a:cubicBezTo>
                  <a:cubicBezTo>
                    <a:pt x="776" y="912"/>
                    <a:pt x="774" y="912"/>
                    <a:pt x="771" y="912"/>
                  </a:cubicBezTo>
                  <a:cubicBezTo>
                    <a:pt x="750" y="913"/>
                    <a:pt x="731" y="921"/>
                    <a:pt x="718" y="929"/>
                  </a:cubicBezTo>
                  <a:cubicBezTo>
                    <a:pt x="691" y="946"/>
                    <a:pt x="671" y="968"/>
                    <a:pt x="657" y="991"/>
                  </a:cubicBezTo>
                  <a:cubicBezTo>
                    <a:pt x="627" y="1034"/>
                    <a:pt x="611" y="1080"/>
                    <a:pt x="597" y="1126"/>
                  </a:cubicBezTo>
                  <a:cubicBezTo>
                    <a:pt x="547" y="1309"/>
                    <a:pt x="543" y="1493"/>
                    <a:pt x="554" y="1675"/>
                  </a:cubicBezTo>
                  <a:cubicBezTo>
                    <a:pt x="566" y="1857"/>
                    <a:pt x="595" y="2039"/>
                    <a:pt x="652" y="2215"/>
                  </a:cubicBezTo>
                  <a:cubicBezTo>
                    <a:pt x="675" y="2287"/>
                    <a:pt x="702" y="2358"/>
                    <a:pt x="735" y="2428"/>
                  </a:cubicBezTo>
                  <a:lnTo>
                    <a:pt x="735" y="2428"/>
                  </a:lnTo>
                  <a:cubicBezTo>
                    <a:pt x="707" y="2552"/>
                    <a:pt x="674" y="2675"/>
                    <a:pt x="635" y="2796"/>
                  </a:cubicBezTo>
                  <a:cubicBezTo>
                    <a:pt x="581" y="2965"/>
                    <a:pt x="513" y="3129"/>
                    <a:pt x="420" y="3274"/>
                  </a:cubicBezTo>
                  <a:cubicBezTo>
                    <a:pt x="329" y="3418"/>
                    <a:pt x="204" y="3551"/>
                    <a:pt x="47" y="3582"/>
                  </a:cubicBezTo>
                  <a:lnTo>
                    <a:pt x="46" y="3582"/>
                  </a:lnTo>
                  <a:cubicBezTo>
                    <a:pt x="19" y="3587"/>
                    <a:pt x="0" y="3614"/>
                    <a:pt x="6" y="3643"/>
                  </a:cubicBezTo>
                  <a:cubicBezTo>
                    <a:pt x="10" y="3667"/>
                    <a:pt x="33" y="3685"/>
                    <a:pt x="58" y="3685"/>
                  </a:cubicBezTo>
                  <a:cubicBezTo>
                    <a:pt x="61" y="3685"/>
                    <a:pt x="64" y="3685"/>
                    <a:pt x="67" y="3684"/>
                  </a:cubicBezTo>
                  <a:lnTo>
                    <a:pt x="68" y="3684"/>
                  </a:lnTo>
                  <a:cubicBezTo>
                    <a:pt x="271" y="3640"/>
                    <a:pt x="410" y="3483"/>
                    <a:pt x="506" y="3330"/>
                  </a:cubicBezTo>
                  <a:cubicBezTo>
                    <a:pt x="605" y="3171"/>
                    <a:pt x="673" y="3001"/>
                    <a:pt x="730" y="2827"/>
                  </a:cubicBezTo>
                  <a:cubicBezTo>
                    <a:pt x="759" y="2738"/>
                    <a:pt x="784" y="2648"/>
                    <a:pt x="806" y="2558"/>
                  </a:cubicBezTo>
                  <a:lnTo>
                    <a:pt x="806" y="2558"/>
                  </a:lnTo>
                  <a:cubicBezTo>
                    <a:pt x="838" y="2608"/>
                    <a:pt x="875" y="2657"/>
                    <a:pt x="916" y="2701"/>
                  </a:cubicBezTo>
                  <a:cubicBezTo>
                    <a:pt x="1033" y="2834"/>
                    <a:pt x="1213" y="2919"/>
                    <a:pt x="1394" y="2919"/>
                  </a:cubicBezTo>
                  <a:cubicBezTo>
                    <a:pt x="1407" y="2919"/>
                    <a:pt x="1420" y="2919"/>
                    <a:pt x="1433" y="2918"/>
                  </a:cubicBezTo>
                  <a:cubicBezTo>
                    <a:pt x="1626" y="2905"/>
                    <a:pt x="1801" y="2827"/>
                    <a:pt x="1957" y="2731"/>
                  </a:cubicBezTo>
                  <a:cubicBezTo>
                    <a:pt x="2113" y="2632"/>
                    <a:pt x="2251" y="2510"/>
                    <a:pt x="2377" y="2379"/>
                  </a:cubicBezTo>
                  <a:cubicBezTo>
                    <a:pt x="2589" y="2159"/>
                    <a:pt x="2771" y="1914"/>
                    <a:pt x="2932" y="1657"/>
                  </a:cubicBezTo>
                  <a:lnTo>
                    <a:pt x="2932" y="1657"/>
                  </a:lnTo>
                  <a:cubicBezTo>
                    <a:pt x="2958" y="1816"/>
                    <a:pt x="3008" y="1971"/>
                    <a:pt x="3090" y="2112"/>
                  </a:cubicBezTo>
                  <a:cubicBezTo>
                    <a:pt x="3185" y="2273"/>
                    <a:pt x="3323" y="2411"/>
                    <a:pt x="3486" y="2504"/>
                  </a:cubicBezTo>
                  <a:cubicBezTo>
                    <a:pt x="3647" y="2600"/>
                    <a:pt x="3830" y="2653"/>
                    <a:pt x="4010" y="2685"/>
                  </a:cubicBezTo>
                  <a:cubicBezTo>
                    <a:pt x="4144" y="2709"/>
                    <a:pt x="4282" y="2718"/>
                    <a:pt x="4419" y="2718"/>
                  </a:cubicBezTo>
                  <a:cubicBezTo>
                    <a:pt x="4466" y="2718"/>
                    <a:pt x="4512" y="2717"/>
                    <a:pt x="4559" y="2715"/>
                  </a:cubicBezTo>
                  <a:cubicBezTo>
                    <a:pt x="4925" y="2694"/>
                    <a:pt x="5286" y="2603"/>
                    <a:pt x="5623" y="2470"/>
                  </a:cubicBezTo>
                  <a:cubicBezTo>
                    <a:pt x="5963" y="2337"/>
                    <a:pt x="6282" y="2159"/>
                    <a:pt x="6589" y="1966"/>
                  </a:cubicBezTo>
                  <a:cubicBezTo>
                    <a:pt x="7199" y="1575"/>
                    <a:pt x="7753" y="1107"/>
                    <a:pt x="8253" y="584"/>
                  </a:cubicBezTo>
                  <a:cubicBezTo>
                    <a:pt x="8272" y="562"/>
                    <a:pt x="8271" y="530"/>
                    <a:pt x="8252" y="510"/>
                  </a:cubicBezTo>
                  <a:cubicBezTo>
                    <a:pt x="8242" y="501"/>
                    <a:pt x="8229" y="496"/>
                    <a:pt x="8216" y="496"/>
                  </a:cubicBezTo>
                  <a:cubicBezTo>
                    <a:pt x="8203" y="496"/>
                    <a:pt x="8190" y="501"/>
                    <a:pt x="8180" y="510"/>
                  </a:cubicBezTo>
                  <a:lnTo>
                    <a:pt x="8176" y="514"/>
                  </a:lnTo>
                  <a:cubicBezTo>
                    <a:pt x="7666" y="1009"/>
                    <a:pt x="7104" y="1457"/>
                    <a:pt x="6505" y="1838"/>
                  </a:cubicBezTo>
                  <a:cubicBezTo>
                    <a:pt x="6204" y="2027"/>
                    <a:pt x="5890" y="2192"/>
                    <a:pt x="5564" y="2329"/>
                  </a:cubicBezTo>
                  <a:cubicBezTo>
                    <a:pt x="5239" y="2462"/>
                    <a:pt x="4900" y="2569"/>
                    <a:pt x="4548" y="2600"/>
                  </a:cubicBezTo>
                  <a:cubicBezTo>
                    <a:pt x="4484" y="2606"/>
                    <a:pt x="4420" y="2609"/>
                    <a:pt x="4356" y="2609"/>
                  </a:cubicBezTo>
                  <a:cubicBezTo>
                    <a:pt x="4245" y="2609"/>
                    <a:pt x="4135" y="2600"/>
                    <a:pt x="4025" y="2583"/>
                  </a:cubicBezTo>
                  <a:cubicBezTo>
                    <a:pt x="3852" y="2557"/>
                    <a:pt x="3684" y="2504"/>
                    <a:pt x="3536" y="2419"/>
                  </a:cubicBezTo>
                  <a:cubicBezTo>
                    <a:pt x="3387" y="2335"/>
                    <a:pt x="3262" y="2211"/>
                    <a:pt x="3176" y="2064"/>
                  </a:cubicBezTo>
                  <a:cubicBezTo>
                    <a:pt x="3089" y="1916"/>
                    <a:pt x="3041" y="1747"/>
                    <a:pt x="3020" y="1575"/>
                  </a:cubicBezTo>
                  <a:cubicBezTo>
                    <a:pt x="3018" y="1557"/>
                    <a:pt x="3016" y="1538"/>
                    <a:pt x="3015" y="1520"/>
                  </a:cubicBezTo>
                  <a:lnTo>
                    <a:pt x="3015" y="1520"/>
                  </a:lnTo>
                  <a:cubicBezTo>
                    <a:pt x="3017" y="1516"/>
                    <a:pt x="3020" y="1512"/>
                    <a:pt x="3022" y="1507"/>
                  </a:cubicBezTo>
                  <a:cubicBezTo>
                    <a:pt x="3203" y="1195"/>
                    <a:pt x="3362" y="868"/>
                    <a:pt x="3473" y="520"/>
                  </a:cubicBezTo>
                  <a:cubicBezTo>
                    <a:pt x="3499" y="433"/>
                    <a:pt x="3523" y="345"/>
                    <a:pt x="3536" y="251"/>
                  </a:cubicBezTo>
                  <a:cubicBezTo>
                    <a:pt x="3541" y="202"/>
                    <a:pt x="3546" y="155"/>
                    <a:pt x="3533" y="100"/>
                  </a:cubicBezTo>
                  <a:cubicBezTo>
                    <a:pt x="3526" y="72"/>
                    <a:pt x="3513" y="35"/>
                    <a:pt x="3471" y="12"/>
                  </a:cubicBezTo>
                  <a:cubicBezTo>
                    <a:pt x="3456" y="4"/>
                    <a:pt x="3441" y="1"/>
                    <a:pt x="3427" y="1"/>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51;p57"/>
            <p:cNvSpPr/>
            <p:nvPr/>
          </p:nvSpPr>
          <p:spPr>
            <a:xfrm>
              <a:off x="3211073" y="3053234"/>
              <a:ext cx="893142" cy="1088727"/>
            </a:xfrm>
            <a:custGeom>
              <a:avLst/>
              <a:gdLst/>
              <a:ahLst/>
              <a:cxnLst/>
              <a:rect l="l" t="t" r="r" b="b"/>
              <a:pathLst>
                <a:path w="21417" h="26107" extrusionOk="0">
                  <a:moveTo>
                    <a:pt x="12599" y="1"/>
                  </a:moveTo>
                  <a:cubicBezTo>
                    <a:pt x="12599" y="1"/>
                    <a:pt x="10843" y="946"/>
                    <a:pt x="9729" y="1149"/>
                  </a:cubicBezTo>
                  <a:cubicBezTo>
                    <a:pt x="9729" y="1149"/>
                    <a:pt x="9358" y="2907"/>
                    <a:pt x="9189" y="3007"/>
                  </a:cubicBezTo>
                  <a:cubicBezTo>
                    <a:pt x="9185" y="3009"/>
                    <a:pt x="9181" y="3011"/>
                    <a:pt x="9176" y="3011"/>
                  </a:cubicBezTo>
                  <a:cubicBezTo>
                    <a:pt x="9018" y="3011"/>
                    <a:pt x="8986" y="1183"/>
                    <a:pt x="8986" y="1183"/>
                  </a:cubicBezTo>
                  <a:cubicBezTo>
                    <a:pt x="8986" y="1183"/>
                    <a:pt x="7567" y="677"/>
                    <a:pt x="7027" y="204"/>
                  </a:cubicBezTo>
                  <a:cubicBezTo>
                    <a:pt x="7027" y="204"/>
                    <a:pt x="6149" y="396"/>
                    <a:pt x="4730" y="1476"/>
                  </a:cubicBezTo>
                  <a:cubicBezTo>
                    <a:pt x="4235" y="1949"/>
                    <a:pt x="3491" y="9268"/>
                    <a:pt x="3334" y="12285"/>
                  </a:cubicBezTo>
                  <a:cubicBezTo>
                    <a:pt x="3195" y="14916"/>
                    <a:pt x="0" y="25166"/>
                    <a:pt x="5743" y="25841"/>
                  </a:cubicBezTo>
                  <a:cubicBezTo>
                    <a:pt x="7329" y="26028"/>
                    <a:pt x="8884" y="26106"/>
                    <a:pt x="10353" y="26106"/>
                  </a:cubicBezTo>
                  <a:cubicBezTo>
                    <a:pt x="14201" y="26106"/>
                    <a:pt x="17456" y="25568"/>
                    <a:pt x="19119" y="25030"/>
                  </a:cubicBezTo>
                  <a:cubicBezTo>
                    <a:pt x="21416" y="24286"/>
                    <a:pt x="21213" y="22868"/>
                    <a:pt x="20808" y="21856"/>
                  </a:cubicBezTo>
                  <a:cubicBezTo>
                    <a:pt x="20403" y="20842"/>
                    <a:pt x="19187" y="18479"/>
                    <a:pt x="18849" y="17599"/>
                  </a:cubicBezTo>
                  <a:cubicBezTo>
                    <a:pt x="18511" y="16721"/>
                    <a:pt x="17632" y="13208"/>
                    <a:pt x="17431" y="10979"/>
                  </a:cubicBezTo>
                  <a:cubicBezTo>
                    <a:pt x="17228" y="8749"/>
                    <a:pt x="16349" y="1724"/>
                    <a:pt x="15809" y="1116"/>
                  </a:cubicBezTo>
                  <a:cubicBezTo>
                    <a:pt x="15267" y="507"/>
                    <a:pt x="12599" y="1"/>
                    <a:pt x="12599"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52;p57"/>
            <p:cNvSpPr/>
            <p:nvPr/>
          </p:nvSpPr>
          <p:spPr>
            <a:xfrm>
              <a:off x="3304111" y="3085720"/>
              <a:ext cx="571908" cy="719493"/>
            </a:xfrm>
            <a:custGeom>
              <a:avLst/>
              <a:gdLst/>
              <a:ahLst/>
              <a:cxnLst/>
              <a:rect l="l" t="t" r="r" b="b"/>
              <a:pathLst>
                <a:path w="13714" h="17253" extrusionOk="0">
                  <a:moveTo>
                    <a:pt x="10368" y="0"/>
                  </a:moveTo>
                  <a:cubicBezTo>
                    <a:pt x="10368" y="0"/>
                    <a:pt x="8039" y="2871"/>
                    <a:pt x="6891" y="4629"/>
                  </a:cubicBezTo>
                  <a:cubicBezTo>
                    <a:pt x="5741" y="6385"/>
                    <a:pt x="3647" y="8377"/>
                    <a:pt x="3006" y="8783"/>
                  </a:cubicBezTo>
                  <a:cubicBezTo>
                    <a:pt x="2364" y="9188"/>
                    <a:pt x="1520" y="9864"/>
                    <a:pt x="1283" y="10707"/>
                  </a:cubicBezTo>
                  <a:cubicBezTo>
                    <a:pt x="1046" y="11551"/>
                    <a:pt x="0" y="15910"/>
                    <a:pt x="338" y="16991"/>
                  </a:cubicBezTo>
                  <a:cubicBezTo>
                    <a:pt x="394" y="17171"/>
                    <a:pt x="562" y="17252"/>
                    <a:pt x="813" y="17252"/>
                  </a:cubicBezTo>
                  <a:cubicBezTo>
                    <a:pt x="2064" y="17252"/>
                    <a:pt x="5366" y="15245"/>
                    <a:pt x="7026" y="13613"/>
                  </a:cubicBezTo>
                  <a:cubicBezTo>
                    <a:pt x="9018" y="11654"/>
                    <a:pt x="11889" y="7229"/>
                    <a:pt x="12531" y="5439"/>
                  </a:cubicBezTo>
                  <a:cubicBezTo>
                    <a:pt x="13173" y="3648"/>
                    <a:pt x="13713" y="1690"/>
                    <a:pt x="13578" y="1115"/>
                  </a:cubicBezTo>
                  <a:cubicBezTo>
                    <a:pt x="13442" y="541"/>
                    <a:pt x="10368" y="0"/>
                    <a:pt x="10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53;p57"/>
            <p:cNvSpPr/>
            <p:nvPr/>
          </p:nvSpPr>
          <p:spPr>
            <a:xfrm>
              <a:off x="3304111" y="3053234"/>
              <a:ext cx="571908" cy="719452"/>
            </a:xfrm>
            <a:custGeom>
              <a:avLst/>
              <a:gdLst/>
              <a:ahLst/>
              <a:cxnLst/>
              <a:rect l="l" t="t" r="r" b="b"/>
              <a:pathLst>
                <a:path w="13714" h="17252" extrusionOk="0">
                  <a:moveTo>
                    <a:pt x="10368" y="1"/>
                  </a:moveTo>
                  <a:cubicBezTo>
                    <a:pt x="10368" y="1"/>
                    <a:pt x="8039" y="2871"/>
                    <a:pt x="6891" y="4628"/>
                  </a:cubicBezTo>
                  <a:cubicBezTo>
                    <a:pt x="5741" y="6385"/>
                    <a:pt x="3647" y="8378"/>
                    <a:pt x="3006" y="8782"/>
                  </a:cubicBezTo>
                  <a:cubicBezTo>
                    <a:pt x="2364" y="9188"/>
                    <a:pt x="1520" y="9864"/>
                    <a:pt x="1283" y="10708"/>
                  </a:cubicBezTo>
                  <a:cubicBezTo>
                    <a:pt x="1046" y="11552"/>
                    <a:pt x="0" y="15909"/>
                    <a:pt x="338" y="16991"/>
                  </a:cubicBezTo>
                  <a:cubicBezTo>
                    <a:pt x="394" y="17171"/>
                    <a:pt x="562" y="17252"/>
                    <a:pt x="813" y="17252"/>
                  </a:cubicBezTo>
                  <a:cubicBezTo>
                    <a:pt x="2064" y="17252"/>
                    <a:pt x="5366" y="15246"/>
                    <a:pt x="7026" y="13614"/>
                  </a:cubicBezTo>
                  <a:cubicBezTo>
                    <a:pt x="9018" y="11655"/>
                    <a:pt x="11889" y="7229"/>
                    <a:pt x="12531" y="5440"/>
                  </a:cubicBezTo>
                  <a:cubicBezTo>
                    <a:pt x="13173" y="3649"/>
                    <a:pt x="13713" y="1690"/>
                    <a:pt x="13578" y="1116"/>
                  </a:cubicBezTo>
                  <a:cubicBezTo>
                    <a:pt x="13442" y="542"/>
                    <a:pt x="10368" y="1"/>
                    <a:pt x="10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54;p57"/>
            <p:cNvSpPr/>
            <p:nvPr/>
          </p:nvSpPr>
          <p:spPr>
            <a:xfrm>
              <a:off x="3349025" y="3096480"/>
              <a:ext cx="410686" cy="495175"/>
            </a:xfrm>
            <a:custGeom>
              <a:avLst/>
              <a:gdLst/>
              <a:ahLst/>
              <a:cxnLst/>
              <a:rect l="l" t="t" r="r" b="b"/>
              <a:pathLst>
                <a:path w="9848" h="11874" extrusionOk="0">
                  <a:moveTo>
                    <a:pt x="9832" y="1"/>
                  </a:moveTo>
                  <a:lnTo>
                    <a:pt x="9380" y="860"/>
                  </a:lnTo>
                  <a:lnTo>
                    <a:pt x="9154" y="1289"/>
                  </a:lnTo>
                  <a:cubicBezTo>
                    <a:pt x="9077" y="1433"/>
                    <a:pt x="8989" y="1570"/>
                    <a:pt x="8909" y="1709"/>
                  </a:cubicBezTo>
                  <a:lnTo>
                    <a:pt x="8414" y="2544"/>
                  </a:lnTo>
                  <a:cubicBezTo>
                    <a:pt x="8375" y="2616"/>
                    <a:pt x="8330" y="2682"/>
                    <a:pt x="8285" y="2749"/>
                  </a:cubicBezTo>
                  <a:lnTo>
                    <a:pt x="8153" y="2952"/>
                  </a:lnTo>
                  <a:lnTo>
                    <a:pt x="7885" y="3358"/>
                  </a:lnTo>
                  <a:lnTo>
                    <a:pt x="7618" y="3763"/>
                  </a:lnTo>
                  <a:cubicBezTo>
                    <a:pt x="7530" y="3899"/>
                    <a:pt x="7432" y="4028"/>
                    <a:pt x="7338" y="4159"/>
                  </a:cubicBezTo>
                  <a:lnTo>
                    <a:pt x="6772" y="4947"/>
                  </a:lnTo>
                  <a:lnTo>
                    <a:pt x="6175" y="5713"/>
                  </a:lnTo>
                  <a:cubicBezTo>
                    <a:pt x="6075" y="5839"/>
                    <a:pt x="5980" y="5971"/>
                    <a:pt x="5874" y="6093"/>
                  </a:cubicBezTo>
                  <a:lnTo>
                    <a:pt x="5561" y="6464"/>
                  </a:lnTo>
                  <a:cubicBezTo>
                    <a:pt x="5152" y="6966"/>
                    <a:pt x="4714" y="7441"/>
                    <a:pt x="4282" y="7922"/>
                  </a:cubicBezTo>
                  <a:lnTo>
                    <a:pt x="3613" y="8626"/>
                  </a:lnTo>
                  <a:cubicBezTo>
                    <a:pt x="3388" y="8858"/>
                    <a:pt x="3155" y="9083"/>
                    <a:pt x="2927" y="9312"/>
                  </a:cubicBezTo>
                  <a:cubicBezTo>
                    <a:pt x="2000" y="10216"/>
                    <a:pt x="1032" y="11078"/>
                    <a:pt x="1" y="11860"/>
                  </a:cubicBezTo>
                  <a:lnTo>
                    <a:pt x="13" y="11873"/>
                  </a:lnTo>
                  <a:cubicBezTo>
                    <a:pt x="1048" y="11094"/>
                    <a:pt x="2019" y="10233"/>
                    <a:pt x="2949" y="9332"/>
                  </a:cubicBezTo>
                  <a:cubicBezTo>
                    <a:pt x="3178" y="9103"/>
                    <a:pt x="3412" y="8879"/>
                    <a:pt x="3638" y="8648"/>
                  </a:cubicBezTo>
                  <a:lnTo>
                    <a:pt x="4309" y="7945"/>
                  </a:lnTo>
                  <a:cubicBezTo>
                    <a:pt x="4743" y="7465"/>
                    <a:pt x="5180" y="6987"/>
                    <a:pt x="5590" y="6484"/>
                  </a:cubicBezTo>
                  <a:lnTo>
                    <a:pt x="5900" y="6112"/>
                  </a:lnTo>
                  <a:cubicBezTo>
                    <a:pt x="6006" y="5988"/>
                    <a:pt x="6101" y="5856"/>
                    <a:pt x="6201" y="5730"/>
                  </a:cubicBezTo>
                  <a:lnTo>
                    <a:pt x="6796" y="4962"/>
                  </a:lnTo>
                  <a:lnTo>
                    <a:pt x="7362" y="4174"/>
                  </a:lnTo>
                  <a:cubicBezTo>
                    <a:pt x="7455" y="4040"/>
                    <a:pt x="7554" y="3912"/>
                    <a:pt x="7642" y="3777"/>
                  </a:cubicBezTo>
                  <a:lnTo>
                    <a:pt x="7908" y="3370"/>
                  </a:lnTo>
                  <a:lnTo>
                    <a:pt x="8174" y="2964"/>
                  </a:lnTo>
                  <a:lnTo>
                    <a:pt x="8306" y="2761"/>
                  </a:lnTo>
                  <a:cubicBezTo>
                    <a:pt x="8350" y="2693"/>
                    <a:pt x="8394" y="2625"/>
                    <a:pt x="8435" y="2554"/>
                  </a:cubicBezTo>
                  <a:lnTo>
                    <a:pt x="8928" y="1719"/>
                  </a:lnTo>
                  <a:cubicBezTo>
                    <a:pt x="9009" y="1579"/>
                    <a:pt x="9095" y="1442"/>
                    <a:pt x="9172" y="1299"/>
                  </a:cubicBezTo>
                  <a:lnTo>
                    <a:pt x="9397" y="869"/>
                  </a:lnTo>
                  <a:lnTo>
                    <a:pt x="9848" y="8"/>
                  </a:lnTo>
                  <a:lnTo>
                    <a:pt x="98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55;p57"/>
            <p:cNvSpPr/>
            <p:nvPr/>
          </p:nvSpPr>
          <p:spPr>
            <a:xfrm>
              <a:off x="3367583" y="3120250"/>
              <a:ext cx="396716" cy="506685"/>
            </a:xfrm>
            <a:custGeom>
              <a:avLst/>
              <a:gdLst/>
              <a:ahLst/>
              <a:cxnLst/>
              <a:rect l="l" t="t" r="r" b="b"/>
              <a:pathLst>
                <a:path w="9513" h="12150" extrusionOk="0">
                  <a:moveTo>
                    <a:pt x="9497" y="1"/>
                  </a:moveTo>
                  <a:lnTo>
                    <a:pt x="9069" y="872"/>
                  </a:lnTo>
                  <a:lnTo>
                    <a:pt x="8856" y="1308"/>
                  </a:lnTo>
                  <a:cubicBezTo>
                    <a:pt x="8783" y="1453"/>
                    <a:pt x="8700" y="1593"/>
                    <a:pt x="8622" y="1734"/>
                  </a:cubicBezTo>
                  <a:lnTo>
                    <a:pt x="8152" y="2584"/>
                  </a:lnTo>
                  <a:cubicBezTo>
                    <a:pt x="8114" y="2655"/>
                    <a:pt x="8070" y="2723"/>
                    <a:pt x="8028" y="2792"/>
                  </a:cubicBezTo>
                  <a:lnTo>
                    <a:pt x="7900" y="2999"/>
                  </a:lnTo>
                  <a:lnTo>
                    <a:pt x="7645" y="3412"/>
                  </a:lnTo>
                  <a:lnTo>
                    <a:pt x="7390" y="3824"/>
                  </a:lnTo>
                  <a:cubicBezTo>
                    <a:pt x="7304" y="3963"/>
                    <a:pt x="7210" y="4094"/>
                    <a:pt x="7120" y="4229"/>
                  </a:cubicBezTo>
                  <a:lnTo>
                    <a:pt x="6575" y="5032"/>
                  </a:lnTo>
                  <a:lnTo>
                    <a:pt x="6001" y="5814"/>
                  </a:lnTo>
                  <a:cubicBezTo>
                    <a:pt x="5905" y="5943"/>
                    <a:pt x="5812" y="6075"/>
                    <a:pt x="5710" y="6201"/>
                  </a:cubicBezTo>
                  <a:lnTo>
                    <a:pt x="5408" y="6581"/>
                  </a:lnTo>
                  <a:cubicBezTo>
                    <a:pt x="5012" y="7094"/>
                    <a:pt x="4588" y="7583"/>
                    <a:pt x="4170" y="8076"/>
                  </a:cubicBezTo>
                  <a:lnTo>
                    <a:pt x="3521" y="8799"/>
                  </a:lnTo>
                  <a:cubicBezTo>
                    <a:pt x="3302" y="9037"/>
                    <a:pt x="3076" y="9269"/>
                    <a:pt x="2854" y="9505"/>
                  </a:cubicBezTo>
                  <a:cubicBezTo>
                    <a:pt x="1953" y="10433"/>
                    <a:pt x="1010" y="11324"/>
                    <a:pt x="1" y="12134"/>
                  </a:cubicBezTo>
                  <a:lnTo>
                    <a:pt x="14" y="12150"/>
                  </a:lnTo>
                  <a:cubicBezTo>
                    <a:pt x="1027" y="11341"/>
                    <a:pt x="1974" y="10454"/>
                    <a:pt x="2878" y="9527"/>
                  </a:cubicBezTo>
                  <a:cubicBezTo>
                    <a:pt x="3100" y="9290"/>
                    <a:pt x="3327" y="9059"/>
                    <a:pt x="3547" y="8822"/>
                  </a:cubicBezTo>
                  <a:lnTo>
                    <a:pt x="4198" y="8101"/>
                  </a:lnTo>
                  <a:cubicBezTo>
                    <a:pt x="4619" y="7608"/>
                    <a:pt x="5042" y="7117"/>
                    <a:pt x="5437" y="6604"/>
                  </a:cubicBezTo>
                  <a:lnTo>
                    <a:pt x="5738" y="6222"/>
                  </a:lnTo>
                  <a:cubicBezTo>
                    <a:pt x="5839" y="6096"/>
                    <a:pt x="5932" y="5964"/>
                    <a:pt x="6028" y="5833"/>
                  </a:cubicBezTo>
                  <a:lnTo>
                    <a:pt x="6601" y="5049"/>
                  </a:lnTo>
                  <a:lnTo>
                    <a:pt x="7145" y="4244"/>
                  </a:lnTo>
                  <a:cubicBezTo>
                    <a:pt x="7234" y="4109"/>
                    <a:pt x="7328" y="3977"/>
                    <a:pt x="7413" y="3839"/>
                  </a:cubicBezTo>
                  <a:lnTo>
                    <a:pt x="7667" y="3424"/>
                  </a:lnTo>
                  <a:lnTo>
                    <a:pt x="7921" y="3011"/>
                  </a:lnTo>
                  <a:lnTo>
                    <a:pt x="8048" y="2803"/>
                  </a:lnTo>
                  <a:cubicBezTo>
                    <a:pt x="8091" y="2735"/>
                    <a:pt x="8135" y="2666"/>
                    <a:pt x="8172" y="2594"/>
                  </a:cubicBezTo>
                  <a:lnTo>
                    <a:pt x="8641" y="1744"/>
                  </a:lnTo>
                  <a:cubicBezTo>
                    <a:pt x="8718" y="1600"/>
                    <a:pt x="8800" y="1460"/>
                    <a:pt x="8873" y="1317"/>
                  </a:cubicBezTo>
                  <a:lnTo>
                    <a:pt x="9086" y="880"/>
                  </a:lnTo>
                  <a:lnTo>
                    <a:pt x="9512" y="7"/>
                  </a:lnTo>
                  <a:lnTo>
                    <a:pt x="949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56;p57"/>
            <p:cNvSpPr/>
            <p:nvPr/>
          </p:nvSpPr>
          <p:spPr>
            <a:xfrm>
              <a:off x="3450904" y="3115830"/>
              <a:ext cx="394631" cy="555936"/>
            </a:xfrm>
            <a:custGeom>
              <a:avLst/>
              <a:gdLst/>
              <a:ahLst/>
              <a:cxnLst/>
              <a:rect l="l" t="t" r="r" b="b"/>
              <a:pathLst>
                <a:path w="9463" h="13331" extrusionOk="0">
                  <a:moveTo>
                    <a:pt x="9447" y="0"/>
                  </a:moveTo>
                  <a:cubicBezTo>
                    <a:pt x="9047" y="1325"/>
                    <a:pt x="8536" y="2617"/>
                    <a:pt x="7925" y="3858"/>
                  </a:cubicBezTo>
                  <a:cubicBezTo>
                    <a:pt x="7765" y="4165"/>
                    <a:pt x="7613" y="4476"/>
                    <a:pt x="7442" y="4778"/>
                  </a:cubicBezTo>
                  <a:cubicBezTo>
                    <a:pt x="7358" y="4929"/>
                    <a:pt x="7279" y="5082"/>
                    <a:pt x="7190" y="5231"/>
                  </a:cubicBezTo>
                  <a:lnTo>
                    <a:pt x="6927" y="5678"/>
                  </a:lnTo>
                  <a:cubicBezTo>
                    <a:pt x="6567" y="6268"/>
                    <a:pt x="6193" y="6851"/>
                    <a:pt x="5788" y="7411"/>
                  </a:cubicBezTo>
                  <a:cubicBezTo>
                    <a:pt x="5384" y="7973"/>
                    <a:pt x="4961" y="8520"/>
                    <a:pt x="4519" y="9054"/>
                  </a:cubicBezTo>
                  <a:cubicBezTo>
                    <a:pt x="4075" y="9585"/>
                    <a:pt x="3611" y="10099"/>
                    <a:pt x="3129" y="10596"/>
                  </a:cubicBezTo>
                  <a:cubicBezTo>
                    <a:pt x="2646" y="11092"/>
                    <a:pt x="2146" y="11571"/>
                    <a:pt x="1626" y="12026"/>
                  </a:cubicBezTo>
                  <a:cubicBezTo>
                    <a:pt x="1105" y="12482"/>
                    <a:pt x="570" y="12922"/>
                    <a:pt x="1" y="13316"/>
                  </a:cubicBezTo>
                  <a:lnTo>
                    <a:pt x="7" y="13331"/>
                  </a:lnTo>
                  <a:cubicBezTo>
                    <a:pt x="579" y="12937"/>
                    <a:pt x="1116" y="12498"/>
                    <a:pt x="1639" y="12045"/>
                  </a:cubicBezTo>
                  <a:cubicBezTo>
                    <a:pt x="2162" y="11589"/>
                    <a:pt x="2663" y="11111"/>
                    <a:pt x="3148" y="10617"/>
                  </a:cubicBezTo>
                  <a:cubicBezTo>
                    <a:pt x="3631" y="10122"/>
                    <a:pt x="4096" y="9607"/>
                    <a:pt x="4543" y="9077"/>
                  </a:cubicBezTo>
                  <a:cubicBezTo>
                    <a:pt x="4988" y="8545"/>
                    <a:pt x="5409" y="7996"/>
                    <a:pt x="5812" y="7431"/>
                  </a:cubicBezTo>
                  <a:cubicBezTo>
                    <a:pt x="6217" y="6869"/>
                    <a:pt x="6591" y="6284"/>
                    <a:pt x="6951" y="5693"/>
                  </a:cubicBezTo>
                  <a:lnTo>
                    <a:pt x="7213" y="5245"/>
                  </a:lnTo>
                  <a:cubicBezTo>
                    <a:pt x="7302" y="5095"/>
                    <a:pt x="7381" y="4941"/>
                    <a:pt x="7466" y="4790"/>
                  </a:cubicBezTo>
                  <a:cubicBezTo>
                    <a:pt x="7636" y="4490"/>
                    <a:pt x="7787" y="4177"/>
                    <a:pt x="7947" y="3870"/>
                  </a:cubicBezTo>
                  <a:cubicBezTo>
                    <a:pt x="8557" y="2626"/>
                    <a:pt x="9064" y="1333"/>
                    <a:pt x="9463" y="5"/>
                  </a:cubicBezTo>
                  <a:lnTo>
                    <a:pt x="94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57;p57"/>
            <p:cNvSpPr/>
            <p:nvPr/>
          </p:nvSpPr>
          <p:spPr>
            <a:xfrm>
              <a:off x="3291893" y="2407096"/>
              <a:ext cx="654896" cy="235119"/>
            </a:xfrm>
            <a:custGeom>
              <a:avLst/>
              <a:gdLst/>
              <a:ahLst/>
              <a:cxnLst/>
              <a:rect l="l" t="t" r="r" b="b"/>
              <a:pathLst>
                <a:path w="15704" h="5638" extrusionOk="0">
                  <a:moveTo>
                    <a:pt x="80" y="0"/>
                  </a:moveTo>
                  <a:lnTo>
                    <a:pt x="80" y="0"/>
                  </a:lnTo>
                  <a:cubicBezTo>
                    <a:pt x="0" y="246"/>
                    <a:pt x="75" y="488"/>
                    <a:pt x="169" y="667"/>
                  </a:cubicBezTo>
                  <a:cubicBezTo>
                    <a:pt x="266" y="852"/>
                    <a:pt x="392" y="998"/>
                    <a:pt x="519" y="1139"/>
                  </a:cubicBezTo>
                  <a:cubicBezTo>
                    <a:pt x="780" y="1417"/>
                    <a:pt x="1068" y="1648"/>
                    <a:pt x="1364" y="1862"/>
                  </a:cubicBezTo>
                  <a:cubicBezTo>
                    <a:pt x="1956" y="2289"/>
                    <a:pt x="2590" y="2643"/>
                    <a:pt x="3231" y="2967"/>
                  </a:cubicBezTo>
                  <a:cubicBezTo>
                    <a:pt x="4521" y="3608"/>
                    <a:pt x="5863" y="4124"/>
                    <a:pt x="7231" y="4550"/>
                  </a:cubicBezTo>
                  <a:cubicBezTo>
                    <a:pt x="8600" y="4973"/>
                    <a:pt x="9998" y="5319"/>
                    <a:pt x="11427" y="5507"/>
                  </a:cubicBezTo>
                  <a:cubicBezTo>
                    <a:pt x="12031" y="5584"/>
                    <a:pt x="12641" y="5637"/>
                    <a:pt x="13259" y="5637"/>
                  </a:cubicBezTo>
                  <a:cubicBezTo>
                    <a:pt x="13372" y="5637"/>
                    <a:pt x="13484" y="5636"/>
                    <a:pt x="13598" y="5632"/>
                  </a:cubicBezTo>
                  <a:cubicBezTo>
                    <a:pt x="13964" y="5620"/>
                    <a:pt x="14333" y="5581"/>
                    <a:pt x="14704" y="5492"/>
                  </a:cubicBezTo>
                  <a:cubicBezTo>
                    <a:pt x="14891" y="5445"/>
                    <a:pt x="15077" y="5388"/>
                    <a:pt x="15261" y="5289"/>
                  </a:cubicBezTo>
                  <a:cubicBezTo>
                    <a:pt x="15438" y="5192"/>
                    <a:pt x="15635" y="5026"/>
                    <a:pt x="15703" y="4778"/>
                  </a:cubicBezTo>
                  <a:lnTo>
                    <a:pt x="15352" y="4666"/>
                  </a:lnTo>
                  <a:cubicBezTo>
                    <a:pt x="15265" y="4854"/>
                    <a:pt x="14926" y="4958"/>
                    <a:pt x="14609" y="4997"/>
                  </a:cubicBezTo>
                  <a:cubicBezTo>
                    <a:pt x="14418" y="5023"/>
                    <a:pt x="14220" y="5032"/>
                    <a:pt x="14020" y="5032"/>
                  </a:cubicBezTo>
                  <a:cubicBezTo>
                    <a:pt x="13880" y="5032"/>
                    <a:pt x="13740" y="5028"/>
                    <a:pt x="13600" y="5022"/>
                  </a:cubicBezTo>
                  <a:cubicBezTo>
                    <a:pt x="12915" y="4988"/>
                    <a:pt x="12224" y="4895"/>
                    <a:pt x="11539" y="4775"/>
                  </a:cubicBezTo>
                  <a:cubicBezTo>
                    <a:pt x="10166" y="4534"/>
                    <a:pt x="8804" y="4199"/>
                    <a:pt x="7461" y="3799"/>
                  </a:cubicBezTo>
                  <a:cubicBezTo>
                    <a:pt x="6121" y="3392"/>
                    <a:pt x="4794" y="2928"/>
                    <a:pt x="3519" y="2358"/>
                  </a:cubicBezTo>
                  <a:cubicBezTo>
                    <a:pt x="2881" y="2076"/>
                    <a:pt x="2257" y="1763"/>
                    <a:pt x="1670" y="1405"/>
                  </a:cubicBezTo>
                  <a:cubicBezTo>
                    <a:pt x="1377" y="1227"/>
                    <a:pt x="1094" y="1032"/>
                    <a:pt x="851" y="809"/>
                  </a:cubicBezTo>
                  <a:cubicBezTo>
                    <a:pt x="614" y="595"/>
                    <a:pt x="391" y="313"/>
                    <a:pt x="433" y="108"/>
                  </a:cubicBezTo>
                  <a:lnTo>
                    <a:pt x="80" y="0"/>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58;p57"/>
            <p:cNvSpPr/>
            <p:nvPr/>
          </p:nvSpPr>
          <p:spPr>
            <a:xfrm>
              <a:off x="3295187" y="2371273"/>
              <a:ext cx="654896" cy="235119"/>
            </a:xfrm>
            <a:custGeom>
              <a:avLst/>
              <a:gdLst/>
              <a:ahLst/>
              <a:cxnLst/>
              <a:rect l="l" t="t" r="r" b="b"/>
              <a:pathLst>
                <a:path w="15704" h="5638" extrusionOk="0">
                  <a:moveTo>
                    <a:pt x="2456" y="0"/>
                  </a:moveTo>
                  <a:cubicBezTo>
                    <a:pt x="2340" y="0"/>
                    <a:pt x="2223" y="2"/>
                    <a:pt x="2106" y="6"/>
                  </a:cubicBezTo>
                  <a:cubicBezTo>
                    <a:pt x="1740" y="16"/>
                    <a:pt x="1371" y="57"/>
                    <a:pt x="1000" y="146"/>
                  </a:cubicBezTo>
                  <a:cubicBezTo>
                    <a:pt x="813" y="192"/>
                    <a:pt x="627" y="250"/>
                    <a:pt x="443" y="349"/>
                  </a:cubicBezTo>
                  <a:cubicBezTo>
                    <a:pt x="266" y="445"/>
                    <a:pt x="69" y="611"/>
                    <a:pt x="1" y="860"/>
                  </a:cubicBezTo>
                  <a:lnTo>
                    <a:pt x="352" y="971"/>
                  </a:lnTo>
                  <a:cubicBezTo>
                    <a:pt x="439" y="783"/>
                    <a:pt x="778" y="679"/>
                    <a:pt x="1095" y="640"/>
                  </a:cubicBezTo>
                  <a:cubicBezTo>
                    <a:pt x="1285" y="614"/>
                    <a:pt x="1482" y="605"/>
                    <a:pt x="1681" y="605"/>
                  </a:cubicBezTo>
                  <a:cubicBezTo>
                    <a:pt x="1821" y="605"/>
                    <a:pt x="1963" y="610"/>
                    <a:pt x="2104" y="615"/>
                  </a:cubicBezTo>
                  <a:cubicBezTo>
                    <a:pt x="2789" y="649"/>
                    <a:pt x="3480" y="742"/>
                    <a:pt x="4165" y="861"/>
                  </a:cubicBezTo>
                  <a:cubicBezTo>
                    <a:pt x="5539" y="1104"/>
                    <a:pt x="6900" y="1439"/>
                    <a:pt x="8243" y="1839"/>
                  </a:cubicBezTo>
                  <a:cubicBezTo>
                    <a:pt x="9584" y="2246"/>
                    <a:pt x="10910" y="2710"/>
                    <a:pt x="12185" y="3279"/>
                  </a:cubicBezTo>
                  <a:cubicBezTo>
                    <a:pt x="12823" y="3561"/>
                    <a:pt x="13447" y="3874"/>
                    <a:pt x="14034" y="4232"/>
                  </a:cubicBezTo>
                  <a:cubicBezTo>
                    <a:pt x="14327" y="4410"/>
                    <a:pt x="14610" y="4606"/>
                    <a:pt x="14853" y="4829"/>
                  </a:cubicBezTo>
                  <a:cubicBezTo>
                    <a:pt x="15091" y="5043"/>
                    <a:pt x="15313" y="5325"/>
                    <a:pt x="15271" y="5529"/>
                  </a:cubicBezTo>
                  <a:lnTo>
                    <a:pt x="15624" y="5638"/>
                  </a:lnTo>
                  <a:cubicBezTo>
                    <a:pt x="15704" y="5391"/>
                    <a:pt x="15629" y="5149"/>
                    <a:pt x="15535" y="4971"/>
                  </a:cubicBezTo>
                  <a:cubicBezTo>
                    <a:pt x="15438" y="4785"/>
                    <a:pt x="15312" y="4638"/>
                    <a:pt x="15185" y="4498"/>
                  </a:cubicBezTo>
                  <a:cubicBezTo>
                    <a:pt x="14924" y="4221"/>
                    <a:pt x="14636" y="3989"/>
                    <a:pt x="14341" y="3775"/>
                  </a:cubicBezTo>
                  <a:cubicBezTo>
                    <a:pt x="13747" y="3347"/>
                    <a:pt x="13114" y="2994"/>
                    <a:pt x="12473" y="2670"/>
                  </a:cubicBezTo>
                  <a:cubicBezTo>
                    <a:pt x="11184" y="2028"/>
                    <a:pt x="9841" y="1513"/>
                    <a:pt x="8473" y="1086"/>
                  </a:cubicBezTo>
                  <a:cubicBezTo>
                    <a:pt x="7105" y="663"/>
                    <a:pt x="5706" y="318"/>
                    <a:pt x="4277" y="131"/>
                  </a:cubicBezTo>
                  <a:cubicBezTo>
                    <a:pt x="3677" y="53"/>
                    <a:pt x="3070" y="0"/>
                    <a:pt x="2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59;p57"/>
            <p:cNvSpPr/>
            <p:nvPr/>
          </p:nvSpPr>
          <p:spPr>
            <a:xfrm>
              <a:off x="3391395" y="3751292"/>
              <a:ext cx="398426" cy="192582"/>
            </a:xfrm>
            <a:custGeom>
              <a:avLst/>
              <a:gdLst/>
              <a:ahLst/>
              <a:cxnLst/>
              <a:rect l="l" t="t" r="r" b="b"/>
              <a:pathLst>
                <a:path w="9554" h="4618" extrusionOk="0">
                  <a:moveTo>
                    <a:pt x="9534" y="0"/>
                  </a:moveTo>
                  <a:cubicBezTo>
                    <a:pt x="9531" y="0"/>
                    <a:pt x="9527" y="2"/>
                    <a:pt x="9524" y="5"/>
                  </a:cubicBezTo>
                  <a:cubicBezTo>
                    <a:pt x="8837" y="567"/>
                    <a:pt x="8115" y="1086"/>
                    <a:pt x="7368" y="1566"/>
                  </a:cubicBezTo>
                  <a:cubicBezTo>
                    <a:pt x="6619" y="2044"/>
                    <a:pt x="5843" y="2476"/>
                    <a:pt x="5041" y="2860"/>
                  </a:cubicBezTo>
                  <a:cubicBezTo>
                    <a:pt x="4241" y="3241"/>
                    <a:pt x="3420" y="3582"/>
                    <a:pt x="2580" y="3870"/>
                  </a:cubicBezTo>
                  <a:cubicBezTo>
                    <a:pt x="1741" y="4158"/>
                    <a:pt x="883" y="4394"/>
                    <a:pt x="16" y="4585"/>
                  </a:cubicBezTo>
                  <a:cubicBezTo>
                    <a:pt x="7" y="4587"/>
                    <a:pt x="0" y="4597"/>
                    <a:pt x="2" y="4605"/>
                  </a:cubicBezTo>
                  <a:cubicBezTo>
                    <a:pt x="2" y="4613"/>
                    <a:pt x="10" y="4618"/>
                    <a:pt x="19" y="4618"/>
                  </a:cubicBezTo>
                  <a:cubicBezTo>
                    <a:pt x="20" y="4618"/>
                    <a:pt x="21" y="4618"/>
                    <a:pt x="21" y="4617"/>
                  </a:cubicBezTo>
                  <a:cubicBezTo>
                    <a:pt x="893" y="4445"/>
                    <a:pt x="1755" y="4214"/>
                    <a:pt x="2599" y="3929"/>
                  </a:cubicBezTo>
                  <a:cubicBezTo>
                    <a:pt x="3443" y="3644"/>
                    <a:pt x="4269" y="3310"/>
                    <a:pt x="5071" y="2920"/>
                  </a:cubicBezTo>
                  <a:cubicBezTo>
                    <a:pt x="5872" y="2533"/>
                    <a:pt x="6649" y="2096"/>
                    <a:pt x="7398" y="1615"/>
                  </a:cubicBezTo>
                  <a:cubicBezTo>
                    <a:pt x="8147" y="1133"/>
                    <a:pt x="8863" y="604"/>
                    <a:pt x="9545" y="31"/>
                  </a:cubicBezTo>
                  <a:cubicBezTo>
                    <a:pt x="9552" y="26"/>
                    <a:pt x="9554" y="15"/>
                    <a:pt x="9547" y="7"/>
                  </a:cubicBezTo>
                  <a:cubicBezTo>
                    <a:pt x="9544" y="3"/>
                    <a:pt x="9539" y="0"/>
                    <a:pt x="9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60;p57"/>
            <p:cNvSpPr/>
            <p:nvPr/>
          </p:nvSpPr>
          <p:spPr>
            <a:xfrm>
              <a:off x="3492231" y="3828942"/>
              <a:ext cx="355889" cy="159429"/>
            </a:xfrm>
            <a:custGeom>
              <a:avLst/>
              <a:gdLst/>
              <a:ahLst/>
              <a:cxnLst/>
              <a:rect l="l" t="t" r="r" b="b"/>
              <a:pathLst>
                <a:path w="8534" h="3823" extrusionOk="0">
                  <a:moveTo>
                    <a:pt x="8515" y="0"/>
                  </a:moveTo>
                  <a:cubicBezTo>
                    <a:pt x="8511" y="0"/>
                    <a:pt x="8507" y="2"/>
                    <a:pt x="8504" y="4"/>
                  </a:cubicBezTo>
                  <a:cubicBezTo>
                    <a:pt x="7873" y="461"/>
                    <a:pt x="7215" y="884"/>
                    <a:pt x="6540" y="1275"/>
                  </a:cubicBezTo>
                  <a:cubicBezTo>
                    <a:pt x="5865" y="1666"/>
                    <a:pt x="5168" y="2019"/>
                    <a:pt x="4455" y="2334"/>
                  </a:cubicBezTo>
                  <a:cubicBezTo>
                    <a:pt x="3741" y="2650"/>
                    <a:pt x="3013" y="2933"/>
                    <a:pt x="2272" y="3173"/>
                  </a:cubicBezTo>
                  <a:cubicBezTo>
                    <a:pt x="1531" y="3417"/>
                    <a:pt x="777" y="3621"/>
                    <a:pt x="15" y="3790"/>
                  </a:cubicBezTo>
                  <a:cubicBezTo>
                    <a:pt x="6" y="3791"/>
                    <a:pt x="1" y="3800"/>
                    <a:pt x="2" y="3809"/>
                  </a:cubicBezTo>
                  <a:cubicBezTo>
                    <a:pt x="4" y="3817"/>
                    <a:pt x="11" y="3822"/>
                    <a:pt x="19" y="3822"/>
                  </a:cubicBezTo>
                  <a:cubicBezTo>
                    <a:pt x="20" y="3822"/>
                    <a:pt x="21" y="3822"/>
                    <a:pt x="22" y="3822"/>
                  </a:cubicBezTo>
                  <a:cubicBezTo>
                    <a:pt x="791" y="3671"/>
                    <a:pt x="1548" y="3475"/>
                    <a:pt x="2293" y="3237"/>
                  </a:cubicBezTo>
                  <a:cubicBezTo>
                    <a:pt x="3038" y="2998"/>
                    <a:pt x="3771" y="2719"/>
                    <a:pt x="4484" y="2397"/>
                  </a:cubicBezTo>
                  <a:cubicBezTo>
                    <a:pt x="5198" y="2077"/>
                    <a:pt x="5893" y="1719"/>
                    <a:pt x="6569" y="1324"/>
                  </a:cubicBezTo>
                  <a:cubicBezTo>
                    <a:pt x="7245" y="932"/>
                    <a:pt x="7898" y="499"/>
                    <a:pt x="8524" y="31"/>
                  </a:cubicBezTo>
                  <a:cubicBezTo>
                    <a:pt x="8532" y="26"/>
                    <a:pt x="8533" y="15"/>
                    <a:pt x="8528" y="8"/>
                  </a:cubicBezTo>
                  <a:cubicBezTo>
                    <a:pt x="8525" y="3"/>
                    <a:pt x="8520" y="0"/>
                    <a:pt x="8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61;p57"/>
            <p:cNvSpPr/>
            <p:nvPr/>
          </p:nvSpPr>
          <p:spPr>
            <a:xfrm>
              <a:off x="2971701" y="2789216"/>
              <a:ext cx="596804" cy="1375223"/>
            </a:xfrm>
            <a:custGeom>
              <a:avLst/>
              <a:gdLst/>
              <a:ahLst/>
              <a:cxnLst/>
              <a:rect l="l" t="t" r="r" b="b"/>
              <a:pathLst>
                <a:path w="14311" h="32977" extrusionOk="0">
                  <a:moveTo>
                    <a:pt x="2551" y="1"/>
                  </a:moveTo>
                  <a:cubicBezTo>
                    <a:pt x="2324" y="1"/>
                    <a:pt x="2091" y="40"/>
                    <a:pt x="1856" y="118"/>
                  </a:cubicBezTo>
                  <a:cubicBezTo>
                    <a:pt x="1213" y="332"/>
                    <a:pt x="746" y="742"/>
                    <a:pt x="507" y="1301"/>
                  </a:cubicBezTo>
                  <a:cubicBezTo>
                    <a:pt x="0" y="2489"/>
                    <a:pt x="655" y="3935"/>
                    <a:pt x="731" y="4097"/>
                  </a:cubicBezTo>
                  <a:cubicBezTo>
                    <a:pt x="823" y="4290"/>
                    <a:pt x="1015" y="4403"/>
                    <a:pt x="1215" y="4403"/>
                  </a:cubicBezTo>
                  <a:cubicBezTo>
                    <a:pt x="1292" y="4403"/>
                    <a:pt x="1370" y="4386"/>
                    <a:pt x="1444" y="4351"/>
                  </a:cubicBezTo>
                  <a:cubicBezTo>
                    <a:pt x="1710" y="4224"/>
                    <a:pt x="1824" y="3905"/>
                    <a:pt x="1698" y="3638"/>
                  </a:cubicBezTo>
                  <a:cubicBezTo>
                    <a:pt x="1557" y="3343"/>
                    <a:pt x="1220" y="2357"/>
                    <a:pt x="1490" y="1721"/>
                  </a:cubicBezTo>
                  <a:cubicBezTo>
                    <a:pt x="1609" y="1444"/>
                    <a:pt x="1839" y="1251"/>
                    <a:pt x="2194" y="1133"/>
                  </a:cubicBezTo>
                  <a:cubicBezTo>
                    <a:pt x="2321" y="1090"/>
                    <a:pt x="2440" y="1069"/>
                    <a:pt x="2552" y="1069"/>
                  </a:cubicBezTo>
                  <a:cubicBezTo>
                    <a:pt x="2704" y="1069"/>
                    <a:pt x="2845" y="1108"/>
                    <a:pt x="2980" y="1189"/>
                  </a:cubicBezTo>
                  <a:cubicBezTo>
                    <a:pt x="3671" y="1595"/>
                    <a:pt x="4046" y="2890"/>
                    <a:pt x="4133" y="3356"/>
                  </a:cubicBezTo>
                  <a:cubicBezTo>
                    <a:pt x="4137" y="3377"/>
                    <a:pt x="4142" y="3396"/>
                    <a:pt x="4148" y="3417"/>
                  </a:cubicBezTo>
                  <a:lnTo>
                    <a:pt x="13201" y="32600"/>
                  </a:lnTo>
                  <a:cubicBezTo>
                    <a:pt x="13273" y="32829"/>
                    <a:pt x="13483" y="32976"/>
                    <a:pt x="13711" y="32976"/>
                  </a:cubicBezTo>
                  <a:cubicBezTo>
                    <a:pt x="13764" y="32976"/>
                    <a:pt x="13818" y="32969"/>
                    <a:pt x="13870" y="32954"/>
                  </a:cubicBezTo>
                  <a:cubicBezTo>
                    <a:pt x="14153" y="32867"/>
                    <a:pt x="14310" y="32568"/>
                    <a:pt x="14223" y="32285"/>
                  </a:cubicBezTo>
                  <a:lnTo>
                    <a:pt x="5179" y="3130"/>
                  </a:lnTo>
                  <a:cubicBezTo>
                    <a:pt x="5114" y="2796"/>
                    <a:pt x="4709" y="967"/>
                    <a:pt x="3526" y="269"/>
                  </a:cubicBezTo>
                  <a:cubicBezTo>
                    <a:pt x="3225" y="90"/>
                    <a:pt x="2895" y="1"/>
                    <a:pt x="2551"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62;p57"/>
            <p:cNvSpPr/>
            <p:nvPr/>
          </p:nvSpPr>
          <p:spPr>
            <a:xfrm>
              <a:off x="3145225" y="3057154"/>
              <a:ext cx="146918" cy="170772"/>
            </a:xfrm>
            <a:custGeom>
              <a:avLst/>
              <a:gdLst/>
              <a:ahLst/>
              <a:cxnLst/>
              <a:rect l="l" t="t" r="r" b="b"/>
              <a:pathLst>
                <a:path w="3523" h="4095" extrusionOk="0">
                  <a:moveTo>
                    <a:pt x="2214" y="1"/>
                  </a:moveTo>
                  <a:cubicBezTo>
                    <a:pt x="1909" y="1"/>
                    <a:pt x="1286" y="269"/>
                    <a:pt x="663" y="690"/>
                  </a:cubicBezTo>
                  <a:cubicBezTo>
                    <a:pt x="613" y="724"/>
                    <a:pt x="570" y="765"/>
                    <a:pt x="534" y="814"/>
                  </a:cubicBezTo>
                  <a:cubicBezTo>
                    <a:pt x="1" y="1551"/>
                    <a:pt x="896" y="3950"/>
                    <a:pt x="1419" y="4029"/>
                  </a:cubicBezTo>
                  <a:cubicBezTo>
                    <a:pt x="1423" y="4030"/>
                    <a:pt x="1427" y="4030"/>
                    <a:pt x="1429" y="4030"/>
                  </a:cubicBezTo>
                  <a:cubicBezTo>
                    <a:pt x="1480" y="4074"/>
                    <a:pt x="1554" y="4094"/>
                    <a:pt x="1644" y="4094"/>
                  </a:cubicBezTo>
                  <a:cubicBezTo>
                    <a:pt x="2216" y="4094"/>
                    <a:pt x="3434" y="3297"/>
                    <a:pt x="3336" y="3048"/>
                  </a:cubicBezTo>
                  <a:cubicBezTo>
                    <a:pt x="3269" y="2879"/>
                    <a:pt x="3038" y="2825"/>
                    <a:pt x="2771" y="2825"/>
                  </a:cubicBezTo>
                  <a:cubicBezTo>
                    <a:pt x="2302" y="2825"/>
                    <a:pt x="1720" y="2992"/>
                    <a:pt x="1720" y="2992"/>
                  </a:cubicBezTo>
                  <a:cubicBezTo>
                    <a:pt x="1720" y="2992"/>
                    <a:pt x="3523" y="2344"/>
                    <a:pt x="3099" y="1798"/>
                  </a:cubicBezTo>
                  <a:cubicBezTo>
                    <a:pt x="3053" y="1743"/>
                    <a:pt x="2975" y="1721"/>
                    <a:pt x="2877" y="1721"/>
                  </a:cubicBezTo>
                  <a:cubicBezTo>
                    <a:pt x="2418" y="1721"/>
                    <a:pt x="1527" y="2219"/>
                    <a:pt x="1527" y="2219"/>
                  </a:cubicBezTo>
                  <a:cubicBezTo>
                    <a:pt x="1527" y="2219"/>
                    <a:pt x="3087" y="1267"/>
                    <a:pt x="2830" y="920"/>
                  </a:cubicBezTo>
                  <a:cubicBezTo>
                    <a:pt x="2791" y="868"/>
                    <a:pt x="2727" y="846"/>
                    <a:pt x="2645" y="846"/>
                  </a:cubicBezTo>
                  <a:cubicBezTo>
                    <a:pt x="2178" y="846"/>
                    <a:pt x="1147" y="1560"/>
                    <a:pt x="1147" y="1560"/>
                  </a:cubicBezTo>
                  <a:cubicBezTo>
                    <a:pt x="1147" y="1560"/>
                    <a:pt x="2670" y="393"/>
                    <a:pt x="2381" y="55"/>
                  </a:cubicBezTo>
                  <a:cubicBezTo>
                    <a:pt x="2349" y="18"/>
                    <a:pt x="2292" y="1"/>
                    <a:pt x="221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63;p57"/>
            <p:cNvSpPr/>
            <p:nvPr/>
          </p:nvSpPr>
          <p:spPr>
            <a:xfrm>
              <a:off x="3142014" y="3082801"/>
              <a:ext cx="145125" cy="305387"/>
            </a:xfrm>
            <a:custGeom>
              <a:avLst/>
              <a:gdLst/>
              <a:ahLst/>
              <a:cxnLst/>
              <a:rect l="l" t="t" r="r" b="b"/>
              <a:pathLst>
                <a:path w="3480" h="7323" extrusionOk="0">
                  <a:moveTo>
                    <a:pt x="1250" y="0"/>
                  </a:moveTo>
                  <a:lnTo>
                    <a:pt x="1250" y="0"/>
                  </a:lnTo>
                  <a:lnTo>
                    <a:pt x="1250" y="0"/>
                  </a:lnTo>
                  <a:cubicBezTo>
                    <a:pt x="1250" y="0"/>
                    <a:pt x="1250" y="0"/>
                    <a:pt x="1250" y="0"/>
                  </a:cubicBezTo>
                  <a:close/>
                  <a:moveTo>
                    <a:pt x="1250" y="0"/>
                  </a:moveTo>
                  <a:cubicBezTo>
                    <a:pt x="1250" y="2"/>
                    <a:pt x="541" y="70"/>
                    <a:pt x="102" y="812"/>
                  </a:cubicBezTo>
                  <a:cubicBezTo>
                    <a:pt x="102" y="812"/>
                    <a:pt x="1" y="2839"/>
                    <a:pt x="439" y="5575"/>
                  </a:cubicBezTo>
                  <a:cubicBezTo>
                    <a:pt x="439" y="5575"/>
                    <a:pt x="1431" y="7322"/>
                    <a:pt x="2704" y="7322"/>
                  </a:cubicBezTo>
                  <a:cubicBezTo>
                    <a:pt x="2954" y="7322"/>
                    <a:pt x="3214" y="7255"/>
                    <a:pt x="3480" y="7095"/>
                  </a:cubicBezTo>
                  <a:lnTo>
                    <a:pt x="2500" y="3311"/>
                  </a:lnTo>
                  <a:lnTo>
                    <a:pt x="1250"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64;p57"/>
            <p:cNvSpPr/>
            <p:nvPr/>
          </p:nvSpPr>
          <p:spPr>
            <a:xfrm>
              <a:off x="3374338" y="3224465"/>
              <a:ext cx="212850" cy="249673"/>
            </a:xfrm>
            <a:custGeom>
              <a:avLst/>
              <a:gdLst/>
              <a:ahLst/>
              <a:cxnLst/>
              <a:rect l="l" t="t" r="r" b="b"/>
              <a:pathLst>
                <a:path w="5104" h="5987" extrusionOk="0">
                  <a:moveTo>
                    <a:pt x="2147" y="1"/>
                  </a:moveTo>
                  <a:cubicBezTo>
                    <a:pt x="2126" y="1"/>
                    <a:pt x="2108" y="6"/>
                    <a:pt x="2091" y="18"/>
                  </a:cubicBezTo>
                  <a:cubicBezTo>
                    <a:pt x="1764" y="246"/>
                    <a:pt x="2594" y="1852"/>
                    <a:pt x="2594" y="1852"/>
                  </a:cubicBezTo>
                  <a:cubicBezTo>
                    <a:pt x="2594" y="1852"/>
                    <a:pt x="1584" y="361"/>
                    <a:pt x="1129" y="361"/>
                  </a:cubicBezTo>
                  <a:cubicBezTo>
                    <a:pt x="1077" y="361"/>
                    <a:pt x="1032" y="380"/>
                    <a:pt x="997" y="424"/>
                  </a:cubicBezTo>
                  <a:cubicBezTo>
                    <a:pt x="804" y="684"/>
                    <a:pt x="2034" y="2142"/>
                    <a:pt x="2034" y="2142"/>
                  </a:cubicBezTo>
                  <a:cubicBezTo>
                    <a:pt x="2034" y="2142"/>
                    <a:pt x="922" y="995"/>
                    <a:pt x="560" y="995"/>
                  </a:cubicBezTo>
                  <a:cubicBezTo>
                    <a:pt x="526" y="995"/>
                    <a:pt x="498" y="1006"/>
                    <a:pt x="479" y="1029"/>
                  </a:cubicBezTo>
                  <a:cubicBezTo>
                    <a:pt x="259" y="1290"/>
                    <a:pt x="1596" y="2556"/>
                    <a:pt x="1596" y="2556"/>
                  </a:cubicBezTo>
                  <a:cubicBezTo>
                    <a:pt x="1596" y="2556"/>
                    <a:pt x="702" y="1828"/>
                    <a:pt x="333" y="1828"/>
                  </a:cubicBezTo>
                  <a:cubicBezTo>
                    <a:pt x="279" y="1828"/>
                    <a:pt x="235" y="1844"/>
                    <a:pt x="208" y="1881"/>
                  </a:cubicBezTo>
                  <a:cubicBezTo>
                    <a:pt x="0" y="2165"/>
                    <a:pt x="1732" y="3971"/>
                    <a:pt x="2388" y="4429"/>
                  </a:cubicBezTo>
                  <a:cubicBezTo>
                    <a:pt x="2388" y="4429"/>
                    <a:pt x="2713" y="5077"/>
                    <a:pt x="3255" y="5986"/>
                  </a:cubicBezTo>
                  <a:cubicBezTo>
                    <a:pt x="3849" y="5208"/>
                    <a:pt x="4483" y="4445"/>
                    <a:pt x="5103" y="3673"/>
                  </a:cubicBezTo>
                  <a:lnTo>
                    <a:pt x="4385" y="3022"/>
                  </a:lnTo>
                  <a:cubicBezTo>
                    <a:pt x="4385" y="3022"/>
                    <a:pt x="4192" y="1214"/>
                    <a:pt x="3743" y="1033"/>
                  </a:cubicBezTo>
                  <a:cubicBezTo>
                    <a:pt x="3706" y="1018"/>
                    <a:pt x="3674" y="1011"/>
                    <a:pt x="3645" y="1011"/>
                  </a:cubicBezTo>
                  <a:cubicBezTo>
                    <a:pt x="3316" y="1011"/>
                    <a:pt x="3449" y="1895"/>
                    <a:pt x="3449" y="1895"/>
                  </a:cubicBezTo>
                  <a:cubicBezTo>
                    <a:pt x="3449" y="1895"/>
                    <a:pt x="2520" y="1"/>
                    <a:pt x="214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65;p57"/>
            <p:cNvSpPr/>
            <p:nvPr/>
          </p:nvSpPr>
          <p:spPr>
            <a:xfrm>
              <a:off x="3467418" y="3099733"/>
              <a:ext cx="532458" cy="549639"/>
            </a:xfrm>
            <a:custGeom>
              <a:avLst/>
              <a:gdLst/>
              <a:ahLst/>
              <a:cxnLst/>
              <a:rect l="l" t="t" r="r" b="b"/>
              <a:pathLst>
                <a:path w="12768" h="13180" extrusionOk="0">
                  <a:moveTo>
                    <a:pt x="9661" y="1"/>
                  </a:moveTo>
                  <a:cubicBezTo>
                    <a:pt x="9391" y="3784"/>
                    <a:pt x="6756" y="6486"/>
                    <a:pt x="6756" y="6486"/>
                  </a:cubicBezTo>
                  <a:cubicBezTo>
                    <a:pt x="6756" y="6486"/>
                    <a:pt x="4391" y="5202"/>
                    <a:pt x="3176" y="5202"/>
                  </a:cubicBezTo>
                  <a:cubicBezTo>
                    <a:pt x="1961" y="5202"/>
                    <a:pt x="407" y="7905"/>
                    <a:pt x="204" y="9391"/>
                  </a:cubicBezTo>
                  <a:cubicBezTo>
                    <a:pt x="1" y="10878"/>
                    <a:pt x="338" y="11148"/>
                    <a:pt x="3108" y="12499"/>
                  </a:cubicBezTo>
                  <a:cubicBezTo>
                    <a:pt x="4097" y="12981"/>
                    <a:pt x="5250" y="13179"/>
                    <a:pt x="6361" y="13179"/>
                  </a:cubicBezTo>
                  <a:cubicBezTo>
                    <a:pt x="8360" y="13179"/>
                    <a:pt x="10221" y="12537"/>
                    <a:pt x="10742" y="11755"/>
                  </a:cubicBezTo>
                  <a:cubicBezTo>
                    <a:pt x="11552" y="10539"/>
                    <a:pt x="12768" y="7499"/>
                    <a:pt x="12092" y="4391"/>
                  </a:cubicBezTo>
                  <a:cubicBezTo>
                    <a:pt x="11417" y="1283"/>
                    <a:pt x="9661" y="1"/>
                    <a:pt x="9661"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66;p57"/>
            <p:cNvSpPr/>
            <p:nvPr/>
          </p:nvSpPr>
          <p:spPr>
            <a:xfrm>
              <a:off x="3505701" y="3534356"/>
              <a:ext cx="439127" cy="116433"/>
            </a:xfrm>
            <a:custGeom>
              <a:avLst/>
              <a:gdLst/>
              <a:ahLst/>
              <a:cxnLst/>
              <a:rect l="l" t="t" r="r" b="b"/>
              <a:pathLst>
                <a:path w="10530" h="2792" extrusionOk="0">
                  <a:moveTo>
                    <a:pt x="10507" y="1"/>
                  </a:moveTo>
                  <a:cubicBezTo>
                    <a:pt x="10500" y="1"/>
                    <a:pt x="10495" y="5"/>
                    <a:pt x="10492" y="11"/>
                  </a:cubicBezTo>
                  <a:cubicBezTo>
                    <a:pt x="10293" y="469"/>
                    <a:pt x="10066" y="920"/>
                    <a:pt x="9788" y="1333"/>
                  </a:cubicBezTo>
                  <a:cubicBezTo>
                    <a:pt x="9644" y="1534"/>
                    <a:pt x="9447" y="1692"/>
                    <a:pt x="9239" y="1826"/>
                  </a:cubicBezTo>
                  <a:cubicBezTo>
                    <a:pt x="9029" y="1958"/>
                    <a:pt x="8804" y="2067"/>
                    <a:pt x="8574" y="2161"/>
                  </a:cubicBezTo>
                  <a:cubicBezTo>
                    <a:pt x="8343" y="2255"/>
                    <a:pt x="8106" y="2336"/>
                    <a:pt x="7865" y="2401"/>
                  </a:cubicBezTo>
                  <a:cubicBezTo>
                    <a:pt x="7624" y="2468"/>
                    <a:pt x="7381" y="2525"/>
                    <a:pt x="7134" y="2568"/>
                  </a:cubicBezTo>
                  <a:cubicBezTo>
                    <a:pt x="6643" y="2657"/>
                    <a:pt x="6144" y="2707"/>
                    <a:pt x="5644" y="2720"/>
                  </a:cubicBezTo>
                  <a:cubicBezTo>
                    <a:pt x="5570" y="2722"/>
                    <a:pt x="5497" y="2722"/>
                    <a:pt x="5424" y="2722"/>
                  </a:cubicBezTo>
                  <a:cubicBezTo>
                    <a:pt x="4997" y="2722"/>
                    <a:pt x="4571" y="2692"/>
                    <a:pt x="4149" y="2631"/>
                  </a:cubicBezTo>
                  <a:cubicBezTo>
                    <a:pt x="3654" y="2555"/>
                    <a:pt x="3166" y="2438"/>
                    <a:pt x="2698" y="2263"/>
                  </a:cubicBezTo>
                  <a:cubicBezTo>
                    <a:pt x="2465" y="2175"/>
                    <a:pt x="2239" y="2072"/>
                    <a:pt x="2013" y="1959"/>
                  </a:cubicBezTo>
                  <a:lnTo>
                    <a:pt x="1339" y="1628"/>
                  </a:lnTo>
                  <a:cubicBezTo>
                    <a:pt x="892" y="1401"/>
                    <a:pt x="443" y="1174"/>
                    <a:pt x="30" y="891"/>
                  </a:cubicBezTo>
                  <a:cubicBezTo>
                    <a:pt x="27" y="889"/>
                    <a:pt x="23" y="888"/>
                    <a:pt x="20" y="888"/>
                  </a:cubicBezTo>
                  <a:cubicBezTo>
                    <a:pt x="15" y="888"/>
                    <a:pt x="9" y="891"/>
                    <a:pt x="6" y="895"/>
                  </a:cubicBezTo>
                  <a:cubicBezTo>
                    <a:pt x="1" y="904"/>
                    <a:pt x="2" y="914"/>
                    <a:pt x="10" y="919"/>
                  </a:cubicBezTo>
                  <a:cubicBezTo>
                    <a:pt x="424" y="1208"/>
                    <a:pt x="871" y="1440"/>
                    <a:pt x="1317" y="1671"/>
                  </a:cubicBezTo>
                  <a:cubicBezTo>
                    <a:pt x="1539" y="1786"/>
                    <a:pt x="1765" y="1899"/>
                    <a:pt x="1990" y="2009"/>
                  </a:cubicBezTo>
                  <a:cubicBezTo>
                    <a:pt x="2214" y="2121"/>
                    <a:pt x="2443" y="2228"/>
                    <a:pt x="2679" y="2317"/>
                  </a:cubicBezTo>
                  <a:cubicBezTo>
                    <a:pt x="3151" y="2496"/>
                    <a:pt x="3642" y="2615"/>
                    <a:pt x="4140" y="2694"/>
                  </a:cubicBezTo>
                  <a:cubicBezTo>
                    <a:pt x="4579" y="2758"/>
                    <a:pt x="5022" y="2791"/>
                    <a:pt x="5466" y="2791"/>
                  </a:cubicBezTo>
                  <a:cubicBezTo>
                    <a:pt x="5526" y="2791"/>
                    <a:pt x="5587" y="2791"/>
                    <a:pt x="5647" y="2789"/>
                  </a:cubicBezTo>
                  <a:cubicBezTo>
                    <a:pt x="6149" y="2777"/>
                    <a:pt x="6654" y="2732"/>
                    <a:pt x="7148" y="2636"/>
                  </a:cubicBezTo>
                  <a:cubicBezTo>
                    <a:pt x="7396" y="2592"/>
                    <a:pt x="7642" y="2533"/>
                    <a:pt x="7884" y="2464"/>
                  </a:cubicBezTo>
                  <a:cubicBezTo>
                    <a:pt x="8128" y="2397"/>
                    <a:pt x="8366" y="2315"/>
                    <a:pt x="8600" y="2218"/>
                  </a:cubicBezTo>
                  <a:cubicBezTo>
                    <a:pt x="8831" y="2123"/>
                    <a:pt x="9059" y="2010"/>
                    <a:pt x="9273" y="1874"/>
                  </a:cubicBezTo>
                  <a:cubicBezTo>
                    <a:pt x="9486" y="1735"/>
                    <a:pt x="9687" y="1572"/>
                    <a:pt x="9836" y="1363"/>
                  </a:cubicBezTo>
                  <a:cubicBezTo>
                    <a:pt x="10116" y="942"/>
                    <a:pt x="10333" y="487"/>
                    <a:pt x="10525" y="23"/>
                  </a:cubicBezTo>
                  <a:cubicBezTo>
                    <a:pt x="10530" y="15"/>
                    <a:pt x="10525" y="4"/>
                    <a:pt x="10514" y="2"/>
                  </a:cubicBezTo>
                  <a:cubicBezTo>
                    <a:pt x="10511" y="1"/>
                    <a:pt x="10509" y="1"/>
                    <a:pt x="105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67;p57"/>
            <p:cNvSpPr/>
            <p:nvPr/>
          </p:nvSpPr>
          <p:spPr>
            <a:xfrm>
              <a:off x="3299524" y="3221712"/>
              <a:ext cx="58425" cy="129403"/>
            </a:xfrm>
            <a:custGeom>
              <a:avLst/>
              <a:gdLst/>
              <a:ahLst/>
              <a:cxnLst/>
              <a:rect l="l" t="t" r="r" b="b"/>
              <a:pathLst>
                <a:path w="1401" h="3103" extrusionOk="0">
                  <a:moveTo>
                    <a:pt x="19" y="0"/>
                  </a:moveTo>
                  <a:cubicBezTo>
                    <a:pt x="16" y="0"/>
                    <a:pt x="13" y="1"/>
                    <a:pt x="11" y="3"/>
                  </a:cubicBezTo>
                  <a:cubicBezTo>
                    <a:pt x="4" y="8"/>
                    <a:pt x="1" y="18"/>
                    <a:pt x="6" y="25"/>
                  </a:cubicBezTo>
                  <a:cubicBezTo>
                    <a:pt x="155" y="264"/>
                    <a:pt x="296" y="506"/>
                    <a:pt x="428" y="754"/>
                  </a:cubicBezTo>
                  <a:cubicBezTo>
                    <a:pt x="562" y="1000"/>
                    <a:pt x="683" y="1253"/>
                    <a:pt x="799" y="1508"/>
                  </a:cubicBezTo>
                  <a:cubicBezTo>
                    <a:pt x="1027" y="2020"/>
                    <a:pt x="1215" y="2550"/>
                    <a:pt x="1365" y="3090"/>
                  </a:cubicBezTo>
                  <a:cubicBezTo>
                    <a:pt x="1366" y="3097"/>
                    <a:pt x="1373" y="3103"/>
                    <a:pt x="1381" y="3103"/>
                  </a:cubicBezTo>
                  <a:cubicBezTo>
                    <a:pt x="1382" y="3103"/>
                    <a:pt x="1383" y="3103"/>
                    <a:pt x="1385" y="3102"/>
                  </a:cubicBezTo>
                  <a:cubicBezTo>
                    <a:pt x="1393" y="3099"/>
                    <a:pt x="1400" y="3090"/>
                    <a:pt x="1397" y="3081"/>
                  </a:cubicBezTo>
                  <a:cubicBezTo>
                    <a:pt x="1272" y="2531"/>
                    <a:pt x="1093" y="1994"/>
                    <a:pt x="865" y="1478"/>
                  </a:cubicBezTo>
                  <a:cubicBezTo>
                    <a:pt x="751" y="1220"/>
                    <a:pt x="624" y="967"/>
                    <a:pt x="486" y="722"/>
                  </a:cubicBezTo>
                  <a:cubicBezTo>
                    <a:pt x="348" y="475"/>
                    <a:pt x="198" y="237"/>
                    <a:pt x="33" y="8"/>
                  </a:cubicBezTo>
                  <a:cubicBezTo>
                    <a:pt x="30" y="3"/>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68;p57"/>
            <p:cNvSpPr/>
            <p:nvPr/>
          </p:nvSpPr>
          <p:spPr>
            <a:xfrm>
              <a:off x="3311159" y="3217959"/>
              <a:ext cx="45831" cy="74105"/>
            </a:xfrm>
            <a:custGeom>
              <a:avLst/>
              <a:gdLst/>
              <a:ahLst/>
              <a:cxnLst/>
              <a:rect l="l" t="t" r="r" b="b"/>
              <a:pathLst>
                <a:path w="1099" h="1777" extrusionOk="0">
                  <a:moveTo>
                    <a:pt x="19" y="0"/>
                  </a:moveTo>
                  <a:cubicBezTo>
                    <a:pt x="15" y="0"/>
                    <a:pt x="10" y="2"/>
                    <a:pt x="7" y="6"/>
                  </a:cubicBezTo>
                  <a:cubicBezTo>
                    <a:pt x="0" y="12"/>
                    <a:pt x="0" y="23"/>
                    <a:pt x="7" y="30"/>
                  </a:cubicBezTo>
                  <a:cubicBezTo>
                    <a:pt x="128" y="152"/>
                    <a:pt x="243" y="280"/>
                    <a:pt x="348" y="413"/>
                  </a:cubicBezTo>
                  <a:cubicBezTo>
                    <a:pt x="455" y="547"/>
                    <a:pt x="552" y="688"/>
                    <a:pt x="643" y="832"/>
                  </a:cubicBezTo>
                  <a:cubicBezTo>
                    <a:pt x="821" y="1122"/>
                    <a:pt x="962" y="1437"/>
                    <a:pt x="1063" y="1765"/>
                  </a:cubicBezTo>
                  <a:cubicBezTo>
                    <a:pt x="1065" y="1772"/>
                    <a:pt x="1071" y="1777"/>
                    <a:pt x="1079" y="1777"/>
                  </a:cubicBezTo>
                  <a:cubicBezTo>
                    <a:pt x="1080" y="1777"/>
                    <a:pt x="1081" y="1777"/>
                    <a:pt x="1083" y="1776"/>
                  </a:cubicBezTo>
                  <a:cubicBezTo>
                    <a:pt x="1092" y="1773"/>
                    <a:pt x="1098" y="1765"/>
                    <a:pt x="1096" y="1755"/>
                  </a:cubicBezTo>
                  <a:cubicBezTo>
                    <a:pt x="1018" y="1418"/>
                    <a:pt x="883" y="1093"/>
                    <a:pt x="702" y="794"/>
                  </a:cubicBezTo>
                  <a:cubicBezTo>
                    <a:pt x="614" y="645"/>
                    <a:pt x="510" y="503"/>
                    <a:pt x="399" y="370"/>
                  </a:cubicBezTo>
                  <a:cubicBezTo>
                    <a:pt x="286" y="238"/>
                    <a:pt x="164" y="112"/>
                    <a:pt x="29" y="4"/>
                  </a:cubicBezTo>
                  <a:cubicBezTo>
                    <a:pt x="26" y="2"/>
                    <a:pt x="23"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69;p57"/>
            <p:cNvSpPr/>
            <p:nvPr/>
          </p:nvSpPr>
          <p:spPr>
            <a:xfrm>
              <a:off x="3749077" y="3367838"/>
              <a:ext cx="163974" cy="91912"/>
            </a:xfrm>
            <a:custGeom>
              <a:avLst/>
              <a:gdLst/>
              <a:ahLst/>
              <a:cxnLst/>
              <a:rect l="l" t="t" r="r" b="b"/>
              <a:pathLst>
                <a:path w="3932" h="2204" extrusionOk="0">
                  <a:moveTo>
                    <a:pt x="21" y="1"/>
                  </a:moveTo>
                  <a:cubicBezTo>
                    <a:pt x="14" y="1"/>
                    <a:pt x="7" y="4"/>
                    <a:pt x="5" y="11"/>
                  </a:cubicBezTo>
                  <a:cubicBezTo>
                    <a:pt x="1" y="20"/>
                    <a:pt x="5" y="29"/>
                    <a:pt x="14" y="33"/>
                  </a:cubicBezTo>
                  <a:cubicBezTo>
                    <a:pt x="357" y="178"/>
                    <a:pt x="696" y="331"/>
                    <a:pt x="1030" y="492"/>
                  </a:cubicBezTo>
                  <a:cubicBezTo>
                    <a:pt x="1365" y="653"/>
                    <a:pt x="1694" y="825"/>
                    <a:pt x="2020" y="1005"/>
                  </a:cubicBezTo>
                  <a:cubicBezTo>
                    <a:pt x="2669" y="1365"/>
                    <a:pt x="3297" y="1766"/>
                    <a:pt x="3902" y="2200"/>
                  </a:cubicBezTo>
                  <a:cubicBezTo>
                    <a:pt x="3905" y="2202"/>
                    <a:pt x="3909" y="2203"/>
                    <a:pt x="3912" y="2203"/>
                  </a:cubicBezTo>
                  <a:cubicBezTo>
                    <a:pt x="3918" y="2203"/>
                    <a:pt x="3923" y="2201"/>
                    <a:pt x="3926" y="2196"/>
                  </a:cubicBezTo>
                  <a:cubicBezTo>
                    <a:pt x="3932" y="2190"/>
                    <a:pt x="3931" y="2178"/>
                    <a:pt x="3922" y="2173"/>
                  </a:cubicBezTo>
                  <a:cubicBezTo>
                    <a:pt x="3333" y="1717"/>
                    <a:pt x="2707" y="1307"/>
                    <a:pt x="2055" y="942"/>
                  </a:cubicBezTo>
                  <a:cubicBezTo>
                    <a:pt x="1729" y="758"/>
                    <a:pt x="1396" y="590"/>
                    <a:pt x="1058" y="432"/>
                  </a:cubicBezTo>
                  <a:cubicBezTo>
                    <a:pt x="720" y="276"/>
                    <a:pt x="376" y="131"/>
                    <a:pt x="26" y="2"/>
                  </a:cubicBezTo>
                  <a:cubicBezTo>
                    <a:pt x="24" y="1"/>
                    <a:pt x="23" y="1"/>
                    <a:pt x="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70;p57"/>
            <p:cNvSpPr/>
            <p:nvPr/>
          </p:nvSpPr>
          <p:spPr>
            <a:xfrm>
              <a:off x="3790029" y="3368338"/>
              <a:ext cx="66432" cy="14971"/>
            </a:xfrm>
            <a:custGeom>
              <a:avLst/>
              <a:gdLst/>
              <a:ahLst/>
              <a:cxnLst/>
              <a:rect l="l" t="t" r="r" b="b"/>
              <a:pathLst>
                <a:path w="1593" h="359" extrusionOk="0">
                  <a:moveTo>
                    <a:pt x="1573" y="1"/>
                  </a:moveTo>
                  <a:cubicBezTo>
                    <a:pt x="1573" y="1"/>
                    <a:pt x="1572" y="1"/>
                    <a:pt x="1571" y="1"/>
                  </a:cubicBezTo>
                  <a:cubicBezTo>
                    <a:pt x="1310" y="43"/>
                    <a:pt x="1049" y="93"/>
                    <a:pt x="789" y="145"/>
                  </a:cubicBezTo>
                  <a:cubicBezTo>
                    <a:pt x="659" y="170"/>
                    <a:pt x="529" y="198"/>
                    <a:pt x="399" y="227"/>
                  </a:cubicBezTo>
                  <a:cubicBezTo>
                    <a:pt x="271" y="257"/>
                    <a:pt x="142" y="288"/>
                    <a:pt x="14" y="324"/>
                  </a:cubicBezTo>
                  <a:cubicBezTo>
                    <a:pt x="5" y="327"/>
                    <a:pt x="0" y="334"/>
                    <a:pt x="1" y="344"/>
                  </a:cubicBezTo>
                  <a:cubicBezTo>
                    <a:pt x="2" y="353"/>
                    <a:pt x="10" y="359"/>
                    <a:pt x="19" y="359"/>
                  </a:cubicBezTo>
                  <a:cubicBezTo>
                    <a:pt x="20" y="359"/>
                    <a:pt x="20" y="358"/>
                    <a:pt x="21" y="358"/>
                  </a:cubicBezTo>
                  <a:cubicBezTo>
                    <a:pt x="152" y="342"/>
                    <a:pt x="284" y="318"/>
                    <a:pt x="414" y="295"/>
                  </a:cubicBezTo>
                  <a:cubicBezTo>
                    <a:pt x="544" y="269"/>
                    <a:pt x="674" y="244"/>
                    <a:pt x="803" y="215"/>
                  </a:cubicBezTo>
                  <a:cubicBezTo>
                    <a:pt x="1063" y="160"/>
                    <a:pt x="1321" y="102"/>
                    <a:pt x="1579" y="35"/>
                  </a:cubicBezTo>
                  <a:cubicBezTo>
                    <a:pt x="1587" y="32"/>
                    <a:pt x="1592" y="25"/>
                    <a:pt x="1591" y="16"/>
                  </a:cubicBezTo>
                  <a:cubicBezTo>
                    <a:pt x="1590" y="7"/>
                    <a:pt x="1582" y="1"/>
                    <a:pt x="1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71;p57"/>
            <p:cNvSpPr/>
            <p:nvPr/>
          </p:nvSpPr>
          <p:spPr>
            <a:xfrm>
              <a:off x="4035990" y="3875608"/>
              <a:ext cx="78442" cy="95874"/>
            </a:xfrm>
            <a:custGeom>
              <a:avLst/>
              <a:gdLst/>
              <a:ahLst/>
              <a:cxnLst/>
              <a:rect l="l" t="t" r="r" b="b"/>
              <a:pathLst>
                <a:path w="1881" h="2299" extrusionOk="0">
                  <a:moveTo>
                    <a:pt x="5" y="1"/>
                  </a:moveTo>
                  <a:cubicBezTo>
                    <a:pt x="4" y="1"/>
                    <a:pt x="3" y="1"/>
                    <a:pt x="3" y="2"/>
                  </a:cubicBezTo>
                  <a:cubicBezTo>
                    <a:pt x="2" y="4"/>
                    <a:pt x="1" y="6"/>
                    <a:pt x="2" y="7"/>
                  </a:cubicBezTo>
                  <a:cubicBezTo>
                    <a:pt x="132" y="219"/>
                    <a:pt x="247" y="439"/>
                    <a:pt x="370" y="657"/>
                  </a:cubicBezTo>
                  <a:cubicBezTo>
                    <a:pt x="492" y="875"/>
                    <a:pt x="619" y="1089"/>
                    <a:pt x="773" y="1287"/>
                  </a:cubicBezTo>
                  <a:cubicBezTo>
                    <a:pt x="927" y="1485"/>
                    <a:pt x="1112" y="1655"/>
                    <a:pt x="1302" y="1817"/>
                  </a:cubicBezTo>
                  <a:cubicBezTo>
                    <a:pt x="1492" y="1978"/>
                    <a:pt x="1687" y="2131"/>
                    <a:pt x="1873" y="2298"/>
                  </a:cubicBezTo>
                  <a:cubicBezTo>
                    <a:pt x="1874" y="2299"/>
                    <a:pt x="1875" y="2299"/>
                    <a:pt x="1876" y="2299"/>
                  </a:cubicBezTo>
                  <a:cubicBezTo>
                    <a:pt x="1877" y="2299"/>
                    <a:pt x="1878" y="2299"/>
                    <a:pt x="1878" y="2298"/>
                  </a:cubicBezTo>
                  <a:cubicBezTo>
                    <a:pt x="1880" y="2297"/>
                    <a:pt x="1880" y="2294"/>
                    <a:pt x="1878" y="2293"/>
                  </a:cubicBezTo>
                  <a:cubicBezTo>
                    <a:pt x="1795" y="2199"/>
                    <a:pt x="1704" y="2114"/>
                    <a:pt x="1614" y="2026"/>
                  </a:cubicBezTo>
                  <a:lnTo>
                    <a:pt x="1339" y="1773"/>
                  </a:lnTo>
                  <a:cubicBezTo>
                    <a:pt x="1157" y="1604"/>
                    <a:pt x="975" y="1438"/>
                    <a:pt x="830" y="1244"/>
                  </a:cubicBezTo>
                  <a:cubicBezTo>
                    <a:pt x="677" y="1054"/>
                    <a:pt x="552" y="840"/>
                    <a:pt x="419" y="630"/>
                  </a:cubicBezTo>
                  <a:lnTo>
                    <a:pt x="224" y="312"/>
                  </a:lnTo>
                  <a:cubicBezTo>
                    <a:pt x="153" y="208"/>
                    <a:pt x="86" y="103"/>
                    <a:pt x="8" y="4"/>
                  </a:cubicBezTo>
                  <a:cubicBezTo>
                    <a:pt x="7" y="2"/>
                    <a:pt x="6" y="1"/>
                    <a:pt x="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72;p57"/>
            <p:cNvSpPr/>
            <p:nvPr/>
          </p:nvSpPr>
          <p:spPr>
            <a:xfrm>
              <a:off x="3052520" y="3468883"/>
              <a:ext cx="834" cy="667"/>
            </a:xfrm>
            <a:custGeom>
              <a:avLst/>
              <a:gdLst/>
              <a:ahLst/>
              <a:cxnLst/>
              <a:rect l="l" t="t" r="r" b="b"/>
              <a:pathLst>
                <a:path w="20" h="16" extrusionOk="0">
                  <a:moveTo>
                    <a:pt x="0" y="16"/>
                  </a:moveTo>
                  <a:cubicBezTo>
                    <a:pt x="12" y="5"/>
                    <a:pt x="19" y="0"/>
                    <a:pt x="19" y="0"/>
                  </a:cubicBezTo>
                  <a:cubicBezTo>
                    <a:pt x="19" y="0"/>
                    <a:pt x="12" y="5"/>
                    <a:pt x="0" y="16"/>
                  </a:cubicBezTo>
                  <a:close/>
                </a:path>
              </a:pathLst>
            </a:custGeom>
            <a:solidFill>
              <a:srgbClr val="F49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73;p57"/>
            <p:cNvSpPr/>
            <p:nvPr/>
          </p:nvSpPr>
          <p:spPr>
            <a:xfrm>
              <a:off x="1493472" y="4271364"/>
              <a:ext cx="126567" cy="178195"/>
            </a:xfrm>
            <a:custGeom>
              <a:avLst/>
              <a:gdLst/>
              <a:ahLst/>
              <a:cxnLst/>
              <a:rect l="l" t="t" r="r" b="b"/>
              <a:pathLst>
                <a:path w="3035" h="4273" extrusionOk="0">
                  <a:moveTo>
                    <a:pt x="1" y="1"/>
                  </a:moveTo>
                  <a:cubicBezTo>
                    <a:pt x="113" y="1055"/>
                    <a:pt x="260" y="2106"/>
                    <a:pt x="444" y="3152"/>
                  </a:cubicBezTo>
                  <a:cubicBezTo>
                    <a:pt x="509" y="3519"/>
                    <a:pt x="615" y="3937"/>
                    <a:pt x="970" y="4062"/>
                  </a:cubicBezTo>
                  <a:cubicBezTo>
                    <a:pt x="1198" y="4204"/>
                    <a:pt x="1467" y="4273"/>
                    <a:pt x="1734" y="4273"/>
                  </a:cubicBezTo>
                  <a:cubicBezTo>
                    <a:pt x="2011" y="4273"/>
                    <a:pt x="2287" y="4199"/>
                    <a:pt x="2513" y="4059"/>
                  </a:cubicBezTo>
                  <a:cubicBezTo>
                    <a:pt x="2898" y="2727"/>
                    <a:pt x="3034" y="1326"/>
                    <a:pt x="2846" y="2"/>
                  </a:cubicBezTo>
                  <a:lnTo>
                    <a:pt x="2846" y="2"/>
                  </a:lnTo>
                  <a:cubicBezTo>
                    <a:pt x="2291" y="2"/>
                    <a:pt x="1736" y="3"/>
                    <a:pt x="1191" y="3"/>
                  </a:cubicBezTo>
                  <a:cubicBezTo>
                    <a:pt x="787" y="3"/>
                    <a:pt x="389" y="3"/>
                    <a:pt x="1" y="1"/>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74;p57"/>
            <p:cNvSpPr/>
            <p:nvPr/>
          </p:nvSpPr>
          <p:spPr>
            <a:xfrm>
              <a:off x="1768500" y="4271364"/>
              <a:ext cx="126484" cy="178195"/>
            </a:xfrm>
            <a:custGeom>
              <a:avLst/>
              <a:gdLst/>
              <a:ahLst/>
              <a:cxnLst/>
              <a:rect l="l" t="t" r="r" b="b"/>
              <a:pathLst>
                <a:path w="3033" h="4273" extrusionOk="0">
                  <a:moveTo>
                    <a:pt x="0" y="1"/>
                  </a:moveTo>
                  <a:lnTo>
                    <a:pt x="0" y="1"/>
                  </a:lnTo>
                  <a:cubicBezTo>
                    <a:pt x="112" y="1055"/>
                    <a:pt x="260" y="2106"/>
                    <a:pt x="443" y="3152"/>
                  </a:cubicBezTo>
                  <a:cubicBezTo>
                    <a:pt x="508" y="3519"/>
                    <a:pt x="613" y="3937"/>
                    <a:pt x="969" y="4062"/>
                  </a:cubicBezTo>
                  <a:cubicBezTo>
                    <a:pt x="1197" y="4204"/>
                    <a:pt x="1466" y="4273"/>
                    <a:pt x="1734" y="4273"/>
                  </a:cubicBezTo>
                  <a:cubicBezTo>
                    <a:pt x="2011" y="4273"/>
                    <a:pt x="2286" y="4199"/>
                    <a:pt x="2512" y="4059"/>
                  </a:cubicBezTo>
                  <a:cubicBezTo>
                    <a:pt x="2897" y="2727"/>
                    <a:pt x="3032" y="1326"/>
                    <a:pt x="2846" y="2"/>
                  </a:cubicBezTo>
                  <a:lnTo>
                    <a:pt x="2846" y="2"/>
                  </a:lnTo>
                  <a:cubicBezTo>
                    <a:pt x="2290" y="2"/>
                    <a:pt x="1735" y="3"/>
                    <a:pt x="1190" y="3"/>
                  </a:cubicBezTo>
                  <a:cubicBezTo>
                    <a:pt x="786" y="3"/>
                    <a:pt x="388" y="3"/>
                    <a:pt x="0" y="1"/>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75;p57"/>
            <p:cNvSpPr/>
            <p:nvPr/>
          </p:nvSpPr>
          <p:spPr>
            <a:xfrm>
              <a:off x="1614910" y="4216817"/>
              <a:ext cx="126484" cy="178195"/>
            </a:xfrm>
            <a:custGeom>
              <a:avLst/>
              <a:gdLst/>
              <a:ahLst/>
              <a:cxnLst/>
              <a:rect l="l" t="t" r="r" b="b"/>
              <a:pathLst>
                <a:path w="3033" h="4273" extrusionOk="0">
                  <a:moveTo>
                    <a:pt x="0" y="1"/>
                  </a:moveTo>
                  <a:lnTo>
                    <a:pt x="0" y="1"/>
                  </a:lnTo>
                  <a:cubicBezTo>
                    <a:pt x="112" y="1055"/>
                    <a:pt x="260" y="2107"/>
                    <a:pt x="443" y="3153"/>
                  </a:cubicBezTo>
                  <a:cubicBezTo>
                    <a:pt x="508" y="3520"/>
                    <a:pt x="614" y="3937"/>
                    <a:pt x="969" y="4062"/>
                  </a:cubicBezTo>
                  <a:cubicBezTo>
                    <a:pt x="1197" y="4204"/>
                    <a:pt x="1466" y="4273"/>
                    <a:pt x="1734" y="4273"/>
                  </a:cubicBezTo>
                  <a:cubicBezTo>
                    <a:pt x="2011" y="4273"/>
                    <a:pt x="2286" y="4200"/>
                    <a:pt x="2512" y="4059"/>
                  </a:cubicBezTo>
                  <a:cubicBezTo>
                    <a:pt x="2897" y="2728"/>
                    <a:pt x="3032" y="1326"/>
                    <a:pt x="2846" y="2"/>
                  </a:cubicBezTo>
                  <a:lnTo>
                    <a:pt x="2846" y="2"/>
                  </a:lnTo>
                  <a:cubicBezTo>
                    <a:pt x="2305" y="3"/>
                    <a:pt x="1766" y="5"/>
                    <a:pt x="1236" y="5"/>
                  </a:cubicBezTo>
                  <a:cubicBezTo>
                    <a:pt x="816" y="5"/>
                    <a:pt x="403" y="4"/>
                    <a:pt x="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76;p57"/>
            <p:cNvSpPr/>
            <p:nvPr/>
          </p:nvSpPr>
          <p:spPr>
            <a:xfrm>
              <a:off x="1889854" y="4216817"/>
              <a:ext cx="126525" cy="178195"/>
            </a:xfrm>
            <a:custGeom>
              <a:avLst/>
              <a:gdLst/>
              <a:ahLst/>
              <a:cxnLst/>
              <a:rect l="l" t="t" r="r" b="b"/>
              <a:pathLst>
                <a:path w="3034" h="4273" extrusionOk="0">
                  <a:moveTo>
                    <a:pt x="0" y="1"/>
                  </a:moveTo>
                  <a:cubicBezTo>
                    <a:pt x="113" y="1055"/>
                    <a:pt x="260" y="2107"/>
                    <a:pt x="443" y="3153"/>
                  </a:cubicBezTo>
                  <a:cubicBezTo>
                    <a:pt x="509" y="3520"/>
                    <a:pt x="614" y="3937"/>
                    <a:pt x="970" y="4062"/>
                  </a:cubicBezTo>
                  <a:cubicBezTo>
                    <a:pt x="1198" y="4204"/>
                    <a:pt x="1467" y="4273"/>
                    <a:pt x="1735" y="4273"/>
                  </a:cubicBezTo>
                  <a:cubicBezTo>
                    <a:pt x="2012" y="4273"/>
                    <a:pt x="2287" y="4200"/>
                    <a:pt x="2514" y="4059"/>
                  </a:cubicBezTo>
                  <a:cubicBezTo>
                    <a:pt x="2898" y="2728"/>
                    <a:pt x="3034" y="1326"/>
                    <a:pt x="2847" y="2"/>
                  </a:cubicBezTo>
                  <a:lnTo>
                    <a:pt x="2847" y="2"/>
                  </a:lnTo>
                  <a:cubicBezTo>
                    <a:pt x="2307" y="3"/>
                    <a:pt x="1766" y="5"/>
                    <a:pt x="1236" y="5"/>
                  </a:cubicBezTo>
                  <a:cubicBezTo>
                    <a:pt x="816" y="5"/>
                    <a:pt x="403" y="4"/>
                    <a:pt x="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77;p57"/>
            <p:cNvSpPr/>
            <p:nvPr/>
          </p:nvSpPr>
          <p:spPr>
            <a:xfrm>
              <a:off x="2073721" y="3931405"/>
              <a:ext cx="120854" cy="146209"/>
            </a:xfrm>
            <a:custGeom>
              <a:avLst/>
              <a:gdLst/>
              <a:ahLst/>
              <a:cxnLst/>
              <a:rect l="l" t="t" r="r" b="b"/>
              <a:pathLst>
                <a:path w="2898" h="3506" extrusionOk="0">
                  <a:moveTo>
                    <a:pt x="120" y="0"/>
                  </a:moveTo>
                  <a:lnTo>
                    <a:pt x="120" y="0"/>
                  </a:lnTo>
                  <a:cubicBezTo>
                    <a:pt x="1" y="895"/>
                    <a:pt x="221" y="1768"/>
                    <a:pt x="656" y="2518"/>
                  </a:cubicBezTo>
                  <a:cubicBezTo>
                    <a:pt x="815" y="2793"/>
                    <a:pt x="1006" y="3054"/>
                    <a:pt x="1262" y="3245"/>
                  </a:cubicBezTo>
                  <a:cubicBezTo>
                    <a:pt x="1474" y="3403"/>
                    <a:pt x="1734" y="3506"/>
                    <a:pt x="1997" y="3506"/>
                  </a:cubicBezTo>
                  <a:cubicBezTo>
                    <a:pt x="2049" y="3506"/>
                    <a:pt x="2102" y="3502"/>
                    <a:pt x="2155" y="3493"/>
                  </a:cubicBezTo>
                  <a:cubicBezTo>
                    <a:pt x="2469" y="3441"/>
                    <a:pt x="2758" y="3204"/>
                    <a:pt x="2820" y="2893"/>
                  </a:cubicBezTo>
                  <a:cubicBezTo>
                    <a:pt x="2897" y="2511"/>
                    <a:pt x="2642" y="2147"/>
                    <a:pt x="2383" y="1856"/>
                  </a:cubicBezTo>
                  <a:cubicBezTo>
                    <a:pt x="1881" y="1292"/>
                    <a:pt x="1294" y="770"/>
                    <a:pt x="1014" y="69"/>
                  </a:cubicBezTo>
                  <a:cubicBezTo>
                    <a:pt x="922" y="104"/>
                    <a:pt x="812" y="120"/>
                    <a:pt x="695" y="120"/>
                  </a:cubicBezTo>
                  <a:cubicBezTo>
                    <a:pt x="511" y="120"/>
                    <a:pt x="308" y="79"/>
                    <a:pt x="120"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78;p57"/>
            <p:cNvSpPr/>
            <p:nvPr/>
          </p:nvSpPr>
          <p:spPr>
            <a:xfrm>
              <a:off x="1368615" y="3809134"/>
              <a:ext cx="764282" cy="521657"/>
            </a:xfrm>
            <a:custGeom>
              <a:avLst/>
              <a:gdLst/>
              <a:ahLst/>
              <a:cxnLst/>
              <a:rect l="l" t="t" r="r" b="b"/>
              <a:pathLst>
                <a:path w="18327" h="12509" extrusionOk="0">
                  <a:moveTo>
                    <a:pt x="13406" y="0"/>
                  </a:moveTo>
                  <a:cubicBezTo>
                    <a:pt x="13078" y="0"/>
                    <a:pt x="12750" y="106"/>
                    <a:pt x="12460" y="265"/>
                  </a:cubicBezTo>
                  <a:cubicBezTo>
                    <a:pt x="12092" y="465"/>
                    <a:pt x="11776" y="749"/>
                    <a:pt x="11462" y="1027"/>
                  </a:cubicBezTo>
                  <a:cubicBezTo>
                    <a:pt x="11202" y="922"/>
                    <a:pt x="10921" y="872"/>
                    <a:pt x="10637" y="872"/>
                  </a:cubicBezTo>
                  <a:cubicBezTo>
                    <a:pt x="10194" y="872"/>
                    <a:pt x="9742" y="993"/>
                    <a:pt x="9350" y="1221"/>
                  </a:cubicBezTo>
                  <a:cubicBezTo>
                    <a:pt x="9069" y="1384"/>
                    <a:pt x="8813" y="1606"/>
                    <a:pt x="8671" y="1898"/>
                  </a:cubicBezTo>
                  <a:cubicBezTo>
                    <a:pt x="8529" y="2190"/>
                    <a:pt x="8520" y="2558"/>
                    <a:pt x="8755" y="2864"/>
                  </a:cubicBezTo>
                  <a:cubicBezTo>
                    <a:pt x="8645" y="2811"/>
                    <a:pt x="8524" y="2786"/>
                    <a:pt x="8402" y="2786"/>
                  </a:cubicBezTo>
                  <a:cubicBezTo>
                    <a:pt x="8116" y="2786"/>
                    <a:pt x="7825" y="2924"/>
                    <a:pt x="7659" y="3157"/>
                  </a:cubicBezTo>
                  <a:cubicBezTo>
                    <a:pt x="7199" y="2561"/>
                    <a:pt x="6412" y="2312"/>
                    <a:pt x="5662" y="2251"/>
                  </a:cubicBezTo>
                  <a:cubicBezTo>
                    <a:pt x="5569" y="2243"/>
                    <a:pt x="5474" y="2238"/>
                    <a:pt x="5380" y="2238"/>
                  </a:cubicBezTo>
                  <a:cubicBezTo>
                    <a:pt x="5111" y="2238"/>
                    <a:pt x="4843" y="2279"/>
                    <a:pt x="4615" y="2417"/>
                  </a:cubicBezTo>
                  <a:cubicBezTo>
                    <a:pt x="4307" y="2600"/>
                    <a:pt x="4109" y="3010"/>
                    <a:pt x="4213" y="3346"/>
                  </a:cubicBezTo>
                  <a:cubicBezTo>
                    <a:pt x="3863" y="3232"/>
                    <a:pt x="3495" y="3174"/>
                    <a:pt x="3127" y="3174"/>
                  </a:cubicBezTo>
                  <a:cubicBezTo>
                    <a:pt x="2890" y="3174"/>
                    <a:pt x="2652" y="3198"/>
                    <a:pt x="2420" y="3246"/>
                  </a:cubicBezTo>
                  <a:cubicBezTo>
                    <a:pt x="2036" y="3325"/>
                    <a:pt x="1649" y="3484"/>
                    <a:pt x="1409" y="3792"/>
                  </a:cubicBezTo>
                  <a:cubicBezTo>
                    <a:pt x="1169" y="4100"/>
                    <a:pt x="1129" y="4586"/>
                    <a:pt x="1399" y="4909"/>
                  </a:cubicBezTo>
                  <a:cubicBezTo>
                    <a:pt x="768" y="5253"/>
                    <a:pt x="301" y="5881"/>
                    <a:pt x="150" y="6583"/>
                  </a:cubicBezTo>
                  <a:cubicBezTo>
                    <a:pt x="0" y="7285"/>
                    <a:pt x="172" y="8049"/>
                    <a:pt x="636" y="8600"/>
                  </a:cubicBezTo>
                  <a:cubicBezTo>
                    <a:pt x="425" y="8785"/>
                    <a:pt x="327" y="9092"/>
                    <a:pt x="395" y="9366"/>
                  </a:cubicBezTo>
                  <a:cubicBezTo>
                    <a:pt x="463" y="9639"/>
                    <a:pt x="693" y="9864"/>
                    <a:pt x="930" y="10004"/>
                  </a:cubicBezTo>
                  <a:cubicBezTo>
                    <a:pt x="992" y="10341"/>
                    <a:pt x="1186" y="10650"/>
                    <a:pt x="1462" y="10852"/>
                  </a:cubicBezTo>
                  <a:cubicBezTo>
                    <a:pt x="1665" y="11002"/>
                    <a:pt x="1910" y="11091"/>
                    <a:pt x="2157" y="11091"/>
                  </a:cubicBezTo>
                  <a:cubicBezTo>
                    <a:pt x="2246" y="11091"/>
                    <a:pt x="2335" y="11080"/>
                    <a:pt x="2422" y="11055"/>
                  </a:cubicBezTo>
                  <a:cubicBezTo>
                    <a:pt x="2769" y="11549"/>
                    <a:pt x="3280" y="11925"/>
                    <a:pt x="3855" y="12109"/>
                  </a:cubicBezTo>
                  <a:cubicBezTo>
                    <a:pt x="4119" y="12194"/>
                    <a:pt x="4397" y="12237"/>
                    <a:pt x="4678" y="12237"/>
                  </a:cubicBezTo>
                  <a:cubicBezTo>
                    <a:pt x="5006" y="12237"/>
                    <a:pt x="5338" y="12178"/>
                    <a:pt x="5660" y="12057"/>
                  </a:cubicBezTo>
                  <a:cubicBezTo>
                    <a:pt x="5827" y="12196"/>
                    <a:pt x="6044" y="12265"/>
                    <a:pt x="6267" y="12265"/>
                  </a:cubicBezTo>
                  <a:cubicBezTo>
                    <a:pt x="6479" y="12265"/>
                    <a:pt x="6695" y="12203"/>
                    <a:pt x="6875" y="12080"/>
                  </a:cubicBezTo>
                  <a:cubicBezTo>
                    <a:pt x="7241" y="12367"/>
                    <a:pt x="7704" y="12509"/>
                    <a:pt x="8167" y="12509"/>
                  </a:cubicBezTo>
                  <a:cubicBezTo>
                    <a:pt x="8683" y="12509"/>
                    <a:pt x="9200" y="12333"/>
                    <a:pt x="9583" y="11987"/>
                  </a:cubicBezTo>
                  <a:cubicBezTo>
                    <a:pt x="9779" y="12095"/>
                    <a:pt x="10001" y="12146"/>
                    <a:pt x="10221" y="12146"/>
                  </a:cubicBezTo>
                  <a:cubicBezTo>
                    <a:pt x="10609" y="12146"/>
                    <a:pt x="10990" y="11986"/>
                    <a:pt x="11205" y="11700"/>
                  </a:cubicBezTo>
                  <a:cubicBezTo>
                    <a:pt x="11528" y="12054"/>
                    <a:pt x="12008" y="12228"/>
                    <a:pt x="12491" y="12228"/>
                  </a:cubicBezTo>
                  <a:cubicBezTo>
                    <a:pt x="12678" y="12228"/>
                    <a:pt x="12866" y="12202"/>
                    <a:pt x="13045" y="12149"/>
                  </a:cubicBezTo>
                  <a:cubicBezTo>
                    <a:pt x="13685" y="11963"/>
                    <a:pt x="14211" y="11491"/>
                    <a:pt x="14551" y="10904"/>
                  </a:cubicBezTo>
                  <a:cubicBezTo>
                    <a:pt x="14650" y="10930"/>
                    <a:pt x="14751" y="10942"/>
                    <a:pt x="14853" y="10942"/>
                  </a:cubicBezTo>
                  <a:cubicBezTo>
                    <a:pt x="15317" y="10942"/>
                    <a:pt x="15777" y="10690"/>
                    <a:pt x="15967" y="10317"/>
                  </a:cubicBezTo>
                  <a:cubicBezTo>
                    <a:pt x="16005" y="10319"/>
                    <a:pt x="16043" y="10321"/>
                    <a:pt x="16081" y="10321"/>
                  </a:cubicBezTo>
                  <a:cubicBezTo>
                    <a:pt x="16595" y="10321"/>
                    <a:pt x="17105" y="10069"/>
                    <a:pt x="17410" y="9655"/>
                  </a:cubicBezTo>
                  <a:cubicBezTo>
                    <a:pt x="17738" y="9211"/>
                    <a:pt x="17821" y="8596"/>
                    <a:pt x="17622" y="8082"/>
                  </a:cubicBezTo>
                  <a:cubicBezTo>
                    <a:pt x="17879" y="8017"/>
                    <a:pt x="18114" y="7767"/>
                    <a:pt x="18219" y="7480"/>
                  </a:cubicBezTo>
                  <a:cubicBezTo>
                    <a:pt x="18327" y="7191"/>
                    <a:pt x="18319" y="6870"/>
                    <a:pt x="18252" y="6569"/>
                  </a:cubicBezTo>
                  <a:cubicBezTo>
                    <a:pt x="18183" y="6268"/>
                    <a:pt x="18058" y="5984"/>
                    <a:pt x="17935" y="5701"/>
                  </a:cubicBezTo>
                  <a:cubicBezTo>
                    <a:pt x="17917" y="5626"/>
                    <a:pt x="17916" y="5606"/>
                    <a:pt x="17916" y="5585"/>
                  </a:cubicBezTo>
                  <a:lnTo>
                    <a:pt x="17916" y="5585"/>
                  </a:lnTo>
                  <a:cubicBezTo>
                    <a:pt x="17946" y="5608"/>
                    <a:pt x="17980" y="5618"/>
                    <a:pt x="18015" y="5618"/>
                  </a:cubicBezTo>
                  <a:cubicBezTo>
                    <a:pt x="18084" y="5618"/>
                    <a:pt x="18157" y="5579"/>
                    <a:pt x="18197" y="5519"/>
                  </a:cubicBezTo>
                  <a:cubicBezTo>
                    <a:pt x="18256" y="5429"/>
                    <a:pt x="18256" y="5312"/>
                    <a:pt x="18234" y="5206"/>
                  </a:cubicBezTo>
                  <a:cubicBezTo>
                    <a:pt x="18176" y="4928"/>
                    <a:pt x="17987" y="4697"/>
                    <a:pt x="17805" y="4479"/>
                  </a:cubicBezTo>
                  <a:cubicBezTo>
                    <a:pt x="18014" y="3891"/>
                    <a:pt x="18177" y="3329"/>
                    <a:pt x="18160" y="2761"/>
                  </a:cubicBezTo>
                  <a:cubicBezTo>
                    <a:pt x="18144" y="2192"/>
                    <a:pt x="17930" y="1613"/>
                    <a:pt x="17507" y="1233"/>
                  </a:cubicBezTo>
                  <a:cubicBezTo>
                    <a:pt x="17223" y="979"/>
                    <a:pt x="16840" y="828"/>
                    <a:pt x="16463" y="828"/>
                  </a:cubicBezTo>
                  <a:cubicBezTo>
                    <a:pt x="16276" y="828"/>
                    <a:pt x="16091" y="865"/>
                    <a:pt x="15920" y="944"/>
                  </a:cubicBezTo>
                  <a:cubicBezTo>
                    <a:pt x="15914" y="764"/>
                    <a:pt x="15815" y="618"/>
                    <a:pt x="15676" y="542"/>
                  </a:cubicBezTo>
                  <a:cubicBezTo>
                    <a:pt x="15591" y="496"/>
                    <a:pt x="15495" y="476"/>
                    <a:pt x="15398" y="476"/>
                  </a:cubicBezTo>
                  <a:cubicBezTo>
                    <a:pt x="15300" y="476"/>
                    <a:pt x="15200" y="496"/>
                    <a:pt x="15108" y="531"/>
                  </a:cubicBezTo>
                  <a:cubicBezTo>
                    <a:pt x="14925" y="600"/>
                    <a:pt x="14768" y="718"/>
                    <a:pt x="14611" y="837"/>
                  </a:cubicBezTo>
                  <a:cubicBezTo>
                    <a:pt x="14467" y="397"/>
                    <a:pt x="14082" y="100"/>
                    <a:pt x="13670" y="24"/>
                  </a:cubicBezTo>
                  <a:cubicBezTo>
                    <a:pt x="13582" y="8"/>
                    <a:pt x="13494" y="0"/>
                    <a:pt x="134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79;p57"/>
            <p:cNvSpPr/>
            <p:nvPr/>
          </p:nvSpPr>
          <p:spPr>
            <a:xfrm>
              <a:off x="2123055" y="4011724"/>
              <a:ext cx="6714" cy="22644"/>
            </a:xfrm>
            <a:custGeom>
              <a:avLst/>
              <a:gdLst/>
              <a:ahLst/>
              <a:cxnLst/>
              <a:rect l="l" t="t" r="r" b="b"/>
              <a:pathLst>
                <a:path w="161" h="543" extrusionOk="0">
                  <a:moveTo>
                    <a:pt x="0" y="1"/>
                  </a:moveTo>
                  <a:lnTo>
                    <a:pt x="0" y="1"/>
                  </a:lnTo>
                  <a:cubicBezTo>
                    <a:pt x="49" y="132"/>
                    <a:pt x="93" y="265"/>
                    <a:pt x="124" y="403"/>
                  </a:cubicBezTo>
                  <a:cubicBezTo>
                    <a:pt x="135" y="449"/>
                    <a:pt x="142" y="496"/>
                    <a:pt x="151" y="543"/>
                  </a:cubicBezTo>
                  <a:cubicBezTo>
                    <a:pt x="161" y="478"/>
                    <a:pt x="158" y="410"/>
                    <a:pt x="145" y="347"/>
                  </a:cubicBezTo>
                  <a:cubicBezTo>
                    <a:pt x="119" y="223"/>
                    <a:pt x="67" y="108"/>
                    <a:pt x="0"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80;p57"/>
            <p:cNvSpPr/>
            <p:nvPr/>
          </p:nvSpPr>
          <p:spPr>
            <a:xfrm>
              <a:off x="2109543" y="3898377"/>
              <a:ext cx="16848" cy="60427"/>
            </a:xfrm>
            <a:custGeom>
              <a:avLst/>
              <a:gdLst/>
              <a:ahLst/>
              <a:cxnLst/>
              <a:rect l="l" t="t" r="r" b="b"/>
              <a:pathLst>
                <a:path w="404" h="1449" extrusionOk="0">
                  <a:moveTo>
                    <a:pt x="297" y="1"/>
                  </a:moveTo>
                  <a:cubicBezTo>
                    <a:pt x="233" y="339"/>
                    <a:pt x="127" y="680"/>
                    <a:pt x="0" y="1029"/>
                  </a:cubicBezTo>
                  <a:cubicBezTo>
                    <a:pt x="111" y="1162"/>
                    <a:pt x="222" y="1300"/>
                    <a:pt x="308" y="1449"/>
                  </a:cubicBezTo>
                  <a:cubicBezTo>
                    <a:pt x="368" y="1172"/>
                    <a:pt x="404" y="897"/>
                    <a:pt x="396" y="619"/>
                  </a:cubicBezTo>
                  <a:cubicBezTo>
                    <a:pt x="389" y="411"/>
                    <a:pt x="357" y="201"/>
                    <a:pt x="297"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81;p57"/>
            <p:cNvSpPr/>
            <p:nvPr/>
          </p:nvSpPr>
          <p:spPr>
            <a:xfrm>
              <a:off x="1368615" y="4069149"/>
              <a:ext cx="764449" cy="261641"/>
            </a:xfrm>
            <a:custGeom>
              <a:avLst/>
              <a:gdLst/>
              <a:ahLst/>
              <a:cxnLst/>
              <a:rect l="l" t="t" r="r" b="b"/>
              <a:pathLst>
                <a:path w="18331" h="6274" extrusionOk="0">
                  <a:moveTo>
                    <a:pt x="18155" y="0"/>
                  </a:moveTo>
                  <a:cubicBezTo>
                    <a:pt x="18038" y="262"/>
                    <a:pt x="17821" y="481"/>
                    <a:pt x="17581" y="539"/>
                  </a:cubicBezTo>
                  <a:cubicBezTo>
                    <a:pt x="17780" y="1054"/>
                    <a:pt x="17698" y="1668"/>
                    <a:pt x="17369" y="2112"/>
                  </a:cubicBezTo>
                  <a:cubicBezTo>
                    <a:pt x="17064" y="2526"/>
                    <a:pt x="16554" y="2778"/>
                    <a:pt x="16040" y="2778"/>
                  </a:cubicBezTo>
                  <a:cubicBezTo>
                    <a:pt x="16002" y="2778"/>
                    <a:pt x="15964" y="2777"/>
                    <a:pt x="15926" y="2774"/>
                  </a:cubicBezTo>
                  <a:cubicBezTo>
                    <a:pt x="15736" y="3147"/>
                    <a:pt x="15277" y="3399"/>
                    <a:pt x="14813" y="3399"/>
                  </a:cubicBezTo>
                  <a:cubicBezTo>
                    <a:pt x="14712" y="3399"/>
                    <a:pt x="14610" y="3387"/>
                    <a:pt x="14511" y="3362"/>
                  </a:cubicBezTo>
                  <a:cubicBezTo>
                    <a:pt x="14171" y="3947"/>
                    <a:pt x="13645" y="4420"/>
                    <a:pt x="13006" y="4607"/>
                  </a:cubicBezTo>
                  <a:cubicBezTo>
                    <a:pt x="12827" y="4659"/>
                    <a:pt x="12638" y="4685"/>
                    <a:pt x="12450" y="4685"/>
                  </a:cubicBezTo>
                  <a:cubicBezTo>
                    <a:pt x="11968" y="4685"/>
                    <a:pt x="11487" y="4512"/>
                    <a:pt x="11165" y="4158"/>
                  </a:cubicBezTo>
                  <a:cubicBezTo>
                    <a:pt x="10950" y="4444"/>
                    <a:pt x="10569" y="4603"/>
                    <a:pt x="10180" y="4603"/>
                  </a:cubicBezTo>
                  <a:cubicBezTo>
                    <a:pt x="9961" y="4603"/>
                    <a:pt x="9739" y="4552"/>
                    <a:pt x="9543" y="4444"/>
                  </a:cubicBezTo>
                  <a:cubicBezTo>
                    <a:pt x="9160" y="4790"/>
                    <a:pt x="8644" y="4966"/>
                    <a:pt x="8129" y="4966"/>
                  </a:cubicBezTo>
                  <a:cubicBezTo>
                    <a:pt x="7665" y="4966"/>
                    <a:pt x="7202" y="4824"/>
                    <a:pt x="6836" y="4536"/>
                  </a:cubicBezTo>
                  <a:cubicBezTo>
                    <a:pt x="6656" y="4660"/>
                    <a:pt x="6440" y="4722"/>
                    <a:pt x="6227" y="4722"/>
                  </a:cubicBezTo>
                  <a:cubicBezTo>
                    <a:pt x="6005" y="4722"/>
                    <a:pt x="5787" y="4654"/>
                    <a:pt x="5621" y="4514"/>
                  </a:cubicBezTo>
                  <a:cubicBezTo>
                    <a:pt x="5300" y="4635"/>
                    <a:pt x="4968" y="4694"/>
                    <a:pt x="4640" y="4694"/>
                  </a:cubicBezTo>
                  <a:cubicBezTo>
                    <a:pt x="4359" y="4694"/>
                    <a:pt x="4081" y="4651"/>
                    <a:pt x="3816" y="4566"/>
                  </a:cubicBezTo>
                  <a:cubicBezTo>
                    <a:pt x="3241" y="4383"/>
                    <a:pt x="2729" y="4007"/>
                    <a:pt x="2383" y="3513"/>
                  </a:cubicBezTo>
                  <a:cubicBezTo>
                    <a:pt x="2296" y="3537"/>
                    <a:pt x="2207" y="3549"/>
                    <a:pt x="2118" y="3549"/>
                  </a:cubicBezTo>
                  <a:cubicBezTo>
                    <a:pt x="1871" y="3549"/>
                    <a:pt x="1626" y="3459"/>
                    <a:pt x="1423" y="3310"/>
                  </a:cubicBezTo>
                  <a:cubicBezTo>
                    <a:pt x="1147" y="3107"/>
                    <a:pt x="953" y="2798"/>
                    <a:pt x="890" y="2461"/>
                  </a:cubicBezTo>
                  <a:cubicBezTo>
                    <a:pt x="655" y="2322"/>
                    <a:pt x="425" y="2097"/>
                    <a:pt x="357" y="1824"/>
                  </a:cubicBezTo>
                  <a:cubicBezTo>
                    <a:pt x="287" y="1550"/>
                    <a:pt x="385" y="1242"/>
                    <a:pt x="597" y="1056"/>
                  </a:cubicBezTo>
                  <a:cubicBezTo>
                    <a:pt x="402" y="825"/>
                    <a:pt x="263" y="555"/>
                    <a:pt x="172" y="268"/>
                  </a:cubicBezTo>
                  <a:cubicBezTo>
                    <a:pt x="166" y="294"/>
                    <a:pt x="157" y="320"/>
                    <a:pt x="150" y="347"/>
                  </a:cubicBezTo>
                  <a:cubicBezTo>
                    <a:pt x="0" y="1050"/>
                    <a:pt x="172" y="1814"/>
                    <a:pt x="636" y="2363"/>
                  </a:cubicBezTo>
                  <a:cubicBezTo>
                    <a:pt x="425" y="2549"/>
                    <a:pt x="328" y="2857"/>
                    <a:pt x="395" y="3131"/>
                  </a:cubicBezTo>
                  <a:cubicBezTo>
                    <a:pt x="464" y="3404"/>
                    <a:pt x="695" y="3629"/>
                    <a:pt x="930" y="3769"/>
                  </a:cubicBezTo>
                  <a:cubicBezTo>
                    <a:pt x="992" y="4106"/>
                    <a:pt x="1187" y="4415"/>
                    <a:pt x="1462" y="4617"/>
                  </a:cubicBezTo>
                  <a:cubicBezTo>
                    <a:pt x="1666" y="4766"/>
                    <a:pt x="1911" y="4856"/>
                    <a:pt x="2158" y="4856"/>
                  </a:cubicBezTo>
                  <a:cubicBezTo>
                    <a:pt x="2247" y="4856"/>
                    <a:pt x="2335" y="4845"/>
                    <a:pt x="2422" y="4820"/>
                  </a:cubicBezTo>
                  <a:cubicBezTo>
                    <a:pt x="2769" y="5314"/>
                    <a:pt x="3279" y="5690"/>
                    <a:pt x="3855" y="5874"/>
                  </a:cubicBezTo>
                  <a:cubicBezTo>
                    <a:pt x="4120" y="5958"/>
                    <a:pt x="4398" y="6002"/>
                    <a:pt x="4679" y="6002"/>
                  </a:cubicBezTo>
                  <a:cubicBezTo>
                    <a:pt x="5007" y="6002"/>
                    <a:pt x="5339" y="5943"/>
                    <a:pt x="5660" y="5822"/>
                  </a:cubicBezTo>
                  <a:cubicBezTo>
                    <a:pt x="5827" y="5961"/>
                    <a:pt x="6044" y="6030"/>
                    <a:pt x="6267" y="6030"/>
                  </a:cubicBezTo>
                  <a:cubicBezTo>
                    <a:pt x="6479" y="6030"/>
                    <a:pt x="6695" y="5967"/>
                    <a:pt x="6875" y="5844"/>
                  </a:cubicBezTo>
                  <a:cubicBezTo>
                    <a:pt x="7240" y="6131"/>
                    <a:pt x="7704" y="6273"/>
                    <a:pt x="8168" y="6273"/>
                  </a:cubicBezTo>
                  <a:cubicBezTo>
                    <a:pt x="8683" y="6273"/>
                    <a:pt x="9200" y="6098"/>
                    <a:pt x="9583" y="5752"/>
                  </a:cubicBezTo>
                  <a:cubicBezTo>
                    <a:pt x="9778" y="5860"/>
                    <a:pt x="10000" y="5911"/>
                    <a:pt x="10220" y="5911"/>
                  </a:cubicBezTo>
                  <a:cubicBezTo>
                    <a:pt x="10608" y="5911"/>
                    <a:pt x="10990" y="5751"/>
                    <a:pt x="11205" y="5465"/>
                  </a:cubicBezTo>
                  <a:cubicBezTo>
                    <a:pt x="11527" y="5820"/>
                    <a:pt x="12007" y="5993"/>
                    <a:pt x="12490" y="5993"/>
                  </a:cubicBezTo>
                  <a:cubicBezTo>
                    <a:pt x="12678" y="5993"/>
                    <a:pt x="12866" y="5967"/>
                    <a:pt x="13045" y="5914"/>
                  </a:cubicBezTo>
                  <a:cubicBezTo>
                    <a:pt x="13685" y="5728"/>
                    <a:pt x="14211" y="5257"/>
                    <a:pt x="14551" y="4669"/>
                  </a:cubicBezTo>
                  <a:cubicBezTo>
                    <a:pt x="14650" y="4695"/>
                    <a:pt x="14751" y="4707"/>
                    <a:pt x="14853" y="4707"/>
                  </a:cubicBezTo>
                  <a:cubicBezTo>
                    <a:pt x="15317" y="4707"/>
                    <a:pt x="15778" y="4455"/>
                    <a:pt x="15967" y="4082"/>
                  </a:cubicBezTo>
                  <a:cubicBezTo>
                    <a:pt x="16005" y="4084"/>
                    <a:pt x="16043" y="4086"/>
                    <a:pt x="16081" y="4086"/>
                  </a:cubicBezTo>
                  <a:cubicBezTo>
                    <a:pt x="16595" y="4086"/>
                    <a:pt x="17104" y="3833"/>
                    <a:pt x="17410" y="3420"/>
                  </a:cubicBezTo>
                  <a:cubicBezTo>
                    <a:pt x="17738" y="2976"/>
                    <a:pt x="17822" y="2361"/>
                    <a:pt x="17622" y="1847"/>
                  </a:cubicBezTo>
                  <a:cubicBezTo>
                    <a:pt x="17880" y="1783"/>
                    <a:pt x="18114" y="1533"/>
                    <a:pt x="18223" y="1244"/>
                  </a:cubicBezTo>
                  <a:cubicBezTo>
                    <a:pt x="18330" y="955"/>
                    <a:pt x="18322" y="633"/>
                    <a:pt x="18254" y="333"/>
                  </a:cubicBezTo>
                  <a:cubicBezTo>
                    <a:pt x="18228" y="219"/>
                    <a:pt x="18193" y="110"/>
                    <a:pt x="1815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82;p57"/>
            <p:cNvSpPr/>
            <p:nvPr/>
          </p:nvSpPr>
          <p:spPr>
            <a:xfrm>
              <a:off x="2115882" y="4034244"/>
              <a:ext cx="15138" cy="34905"/>
            </a:xfrm>
            <a:custGeom>
              <a:avLst/>
              <a:gdLst/>
              <a:ahLst/>
              <a:cxnLst/>
              <a:rect l="l" t="t" r="r" b="b"/>
              <a:pathLst>
                <a:path w="363" h="837" extrusionOk="0">
                  <a:moveTo>
                    <a:pt x="323" y="1"/>
                  </a:moveTo>
                  <a:lnTo>
                    <a:pt x="323" y="1"/>
                  </a:lnTo>
                  <a:cubicBezTo>
                    <a:pt x="314" y="42"/>
                    <a:pt x="303" y="83"/>
                    <a:pt x="279" y="118"/>
                  </a:cubicBezTo>
                  <a:cubicBezTo>
                    <a:pt x="239" y="179"/>
                    <a:pt x="166" y="218"/>
                    <a:pt x="97" y="218"/>
                  </a:cubicBezTo>
                  <a:cubicBezTo>
                    <a:pt x="63" y="218"/>
                    <a:pt x="29" y="208"/>
                    <a:pt x="1" y="186"/>
                  </a:cubicBezTo>
                  <a:lnTo>
                    <a:pt x="1" y="186"/>
                  </a:lnTo>
                  <a:cubicBezTo>
                    <a:pt x="1" y="207"/>
                    <a:pt x="2" y="227"/>
                    <a:pt x="18" y="302"/>
                  </a:cubicBezTo>
                  <a:cubicBezTo>
                    <a:pt x="96" y="478"/>
                    <a:pt x="172" y="655"/>
                    <a:pt x="236" y="836"/>
                  </a:cubicBezTo>
                  <a:cubicBezTo>
                    <a:pt x="245" y="814"/>
                    <a:pt x="256" y="794"/>
                    <a:pt x="263" y="772"/>
                  </a:cubicBezTo>
                  <a:cubicBezTo>
                    <a:pt x="355" y="527"/>
                    <a:pt x="362" y="260"/>
                    <a:pt x="323"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83;p57"/>
            <p:cNvSpPr/>
            <p:nvPr/>
          </p:nvSpPr>
          <p:spPr>
            <a:xfrm>
              <a:off x="2111211" y="3958762"/>
              <a:ext cx="17223" cy="53004"/>
            </a:xfrm>
            <a:custGeom>
              <a:avLst/>
              <a:gdLst/>
              <a:ahLst/>
              <a:cxnLst/>
              <a:rect l="l" t="t" r="r" b="b"/>
              <a:pathLst>
                <a:path w="413" h="1271" extrusionOk="0">
                  <a:moveTo>
                    <a:pt x="269" y="1"/>
                  </a:moveTo>
                  <a:cubicBezTo>
                    <a:pt x="203" y="293"/>
                    <a:pt x="108" y="586"/>
                    <a:pt x="0" y="889"/>
                  </a:cubicBezTo>
                  <a:cubicBezTo>
                    <a:pt x="101" y="1010"/>
                    <a:pt x="202" y="1136"/>
                    <a:pt x="284" y="1271"/>
                  </a:cubicBezTo>
                  <a:cubicBezTo>
                    <a:pt x="226" y="1113"/>
                    <a:pt x="159" y="959"/>
                    <a:pt x="92" y="805"/>
                  </a:cubicBezTo>
                  <a:cubicBezTo>
                    <a:pt x="73" y="730"/>
                    <a:pt x="73" y="710"/>
                    <a:pt x="73" y="690"/>
                  </a:cubicBezTo>
                  <a:lnTo>
                    <a:pt x="73" y="690"/>
                  </a:lnTo>
                  <a:cubicBezTo>
                    <a:pt x="101" y="712"/>
                    <a:pt x="135" y="722"/>
                    <a:pt x="170" y="722"/>
                  </a:cubicBezTo>
                  <a:cubicBezTo>
                    <a:pt x="240" y="722"/>
                    <a:pt x="314" y="682"/>
                    <a:pt x="353" y="623"/>
                  </a:cubicBezTo>
                  <a:cubicBezTo>
                    <a:pt x="413" y="533"/>
                    <a:pt x="413" y="417"/>
                    <a:pt x="391" y="310"/>
                  </a:cubicBezTo>
                  <a:cubicBezTo>
                    <a:pt x="368" y="201"/>
                    <a:pt x="325" y="99"/>
                    <a:pt x="269"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84;p57"/>
            <p:cNvSpPr/>
            <p:nvPr/>
          </p:nvSpPr>
          <p:spPr>
            <a:xfrm>
              <a:off x="1683344" y="3968562"/>
              <a:ext cx="120812" cy="146209"/>
            </a:xfrm>
            <a:custGeom>
              <a:avLst/>
              <a:gdLst/>
              <a:ahLst/>
              <a:cxnLst/>
              <a:rect l="l" t="t" r="r" b="b"/>
              <a:pathLst>
                <a:path w="2897" h="3506" extrusionOk="0">
                  <a:moveTo>
                    <a:pt x="2778" y="0"/>
                  </a:moveTo>
                  <a:lnTo>
                    <a:pt x="2778" y="0"/>
                  </a:lnTo>
                  <a:cubicBezTo>
                    <a:pt x="2590" y="79"/>
                    <a:pt x="2386" y="120"/>
                    <a:pt x="2202" y="120"/>
                  </a:cubicBezTo>
                  <a:cubicBezTo>
                    <a:pt x="2085" y="120"/>
                    <a:pt x="1975" y="104"/>
                    <a:pt x="1883" y="69"/>
                  </a:cubicBezTo>
                  <a:cubicBezTo>
                    <a:pt x="1604" y="770"/>
                    <a:pt x="1017" y="1292"/>
                    <a:pt x="515" y="1856"/>
                  </a:cubicBezTo>
                  <a:cubicBezTo>
                    <a:pt x="255" y="2147"/>
                    <a:pt x="0" y="2511"/>
                    <a:pt x="77" y="2893"/>
                  </a:cubicBezTo>
                  <a:cubicBezTo>
                    <a:pt x="140" y="3204"/>
                    <a:pt x="428" y="3441"/>
                    <a:pt x="742" y="3493"/>
                  </a:cubicBezTo>
                  <a:cubicBezTo>
                    <a:pt x="795" y="3502"/>
                    <a:pt x="848" y="3506"/>
                    <a:pt x="900" y="3506"/>
                  </a:cubicBezTo>
                  <a:cubicBezTo>
                    <a:pt x="1163" y="3506"/>
                    <a:pt x="1423" y="3403"/>
                    <a:pt x="1636" y="3245"/>
                  </a:cubicBezTo>
                  <a:cubicBezTo>
                    <a:pt x="1891" y="3054"/>
                    <a:pt x="2083" y="2793"/>
                    <a:pt x="2241" y="2518"/>
                  </a:cubicBezTo>
                  <a:cubicBezTo>
                    <a:pt x="2677" y="1767"/>
                    <a:pt x="2897" y="895"/>
                    <a:pt x="277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85;p57"/>
            <p:cNvSpPr/>
            <p:nvPr/>
          </p:nvSpPr>
          <p:spPr>
            <a:xfrm>
              <a:off x="1814415" y="3910513"/>
              <a:ext cx="280283" cy="244001"/>
            </a:xfrm>
            <a:custGeom>
              <a:avLst/>
              <a:gdLst/>
              <a:ahLst/>
              <a:cxnLst/>
              <a:rect l="l" t="t" r="r" b="b"/>
              <a:pathLst>
                <a:path w="6721" h="5851" extrusionOk="0">
                  <a:moveTo>
                    <a:pt x="2922" y="0"/>
                  </a:moveTo>
                  <a:cubicBezTo>
                    <a:pt x="2847" y="441"/>
                    <a:pt x="2610" y="746"/>
                    <a:pt x="2298" y="930"/>
                  </a:cubicBezTo>
                  <a:cubicBezTo>
                    <a:pt x="2071" y="1064"/>
                    <a:pt x="1805" y="1132"/>
                    <a:pt x="1514" y="1132"/>
                  </a:cubicBezTo>
                  <a:cubicBezTo>
                    <a:pt x="1408" y="1132"/>
                    <a:pt x="1298" y="1123"/>
                    <a:pt x="1185" y="1105"/>
                  </a:cubicBezTo>
                  <a:cubicBezTo>
                    <a:pt x="1113" y="1637"/>
                    <a:pt x="727" y="2113"/>
                    <a:pt x="219" y="2290"/>
                  </a:cubicBezTo>
                  <a:cubicBezTo>
                    <a:pt x="493" y="2673"/>
                    <a:pt x="388" y="3272"/>
                    <a:pt x="1" y="3539"/>
                  </a:cubicBezTo>
                  <a:cubicBezTo>
                    <a:pt x="496" y="3961"/>
                    <a:pt x="829" y="4566"/>
                    <a:pt x="933" y="5283"/>
                  </a:cubicBezTo>
                  <a:cubicBezTo>
                    <a:pt x="1108" y="5217"/>
                    <a:pt x="1293" y="5186"/>
                    <a:pt x="1479" y="5186"/>
                  </a:cubicBezTo>
                  <a:cubicBezTo>
                    <a:pt x="1910" y="5186"/>
                    <a:pt x="2342" y="5355"/>
                    <a:pt x="2642" y="5664"/>
                  </a:cubicBezTo>
                  <a:cubicBezTo>
                    <a:pt x="2721" y="5745"/>
                    <a:pt x="2806" y="5842"/>
                    <a:pt x="2918" y="5850"/>
                  </a:cubicBezTo>
                  <a:cubicBezTo>
                    <a:pt x="2924" y="5850"/>
                    <a:pt x="2930" y="5850"/>
                    <a:pt x="2936" y="5850"/>
                  </a:cubicBezTo>
                  <a:cubicBezTo>
                    <a:pt x="3027" y="5850"/>
                    <a:pt x="3109" y="5793"/>
                    <a:pt x="3189" y="5749"/>
                  </a:cubicBezTo>
                  <a:cubicBezTo>
                    <a:pt x="3332" y="5671"/>
                    <a:pt x="3494" y="5631"/>
                    <a:pt x="3660" y="5631"/>
                  </a:cubicBezTo>
                  <a:cubicBezTo>
                    <a:pt x="3806" y="5631"/>
                    <a:pt x="3954" y="5661"/>
                    <a:pt x="4095" y="5724"/>
                  </a:cubicBezTo>
                  <a:cubicBezTo>
                    <a:pt x="4501" y="5247"/>
                    <a:pt x="5119" y="4958"/>
                    <a:pt x="5744" y="4949"/>
                  </a:cubicBezTo>
                  <a:cubicBezTo>
                    <a:pt x="5815" y="4602"/>
                    <a:pt x="6078" y="4303"/>
                    <a:pt x="6370" y="4196"/>
                  </a:cubicBezTo>
                  <a:cubicBezTo>
                    <a:pt x="6334" y="3593"/>
                    <a:pt x="6455" y="2981"/>
                    <a:pt x="6720" y="2438"/>
                  </a:cubicBezTo>
                  <a:cubicBezTo>
                    <a:pt x="6254" y="2051"/>
                    <a:pt x="6006" y="1422"/>
                    <a:pt x="6067" y="816"/>
                  </a:cubicBezTo>
                  <a:cubicBezTo>
                    <a:pt x="5668" y="805"/>
                    <a:pt x="5209" y="517"/>
                    <a:pt x="5026" y="92"/>
                  </a:cubicBezTo>
                  <a:cubicBezTo>
                    <a:pt x="4740" y="298"/>
                    <a:pt x="4389" y="400"/>
                    <a:pt x="4037" y="400"/>
                  </a:cubicBezTo>
                  <a:cubicBezTo>
                    <a:pt x="3633" y="400"/>
                    <a:pt x="3228" y="265"/>
                    <a:pt x="2922"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86;p57"/>
            <p:cNvSpPr/>
            <p:nvPr/>
          </p:nvSpPr>
          <p:spPr>
            <a:xfrm>
              <a:off x="1526834" y="4119692"/>
              <a:ext cx="66807" cy="51503"/>
            </a:xfrm>
            <a:custGeom>
              <a:avLst/>
              <a:gdLst/>
              <a:ahLst/>
              <a:cxnLst/>
              <a:rect l="l" t="t" r="r" b="b"/>
              <a:pathLst>
                <a:path w="1602" h="1235" extrusionOk="0">
                  <a:moveTo>
                    <a:pt x="283" y="0"/>
                  </a:moveTo>
                  <a:cubicBezTo>
                    <a:pt x="272" y="0"/>
                    <a:pt x="261" y="4"/>
                    <a:pt x="252" y="13"/>
                  </a:cubicBezTo>
                  <a:cubicBezTo>
                    <a:pt x="165" y="98"/>
                    <a:pt x="88" y="201"/>
                    <a:pt x="44" y="327"/>
                  </a:cubicBezTo>
                  <a:cubicBezTo>
                    <a:pt x="0" y="452"/>
                    <a:pt x="7" y="611"/>
                    <a:pt x="81" y="734"/>
                  </a:cubicBezTo>
                  <a:cubicBezTo>
                    <a:pt x="119" y="795"/>
                    <a:pt x="174" y="851"/>
                    <a:pt x="245" y="887"/>
                  </a:cubicBezTo>
                  <a:cubicBezTo>
                    <a:pt x="286" y="908"/>
                    <a:pt x="338" y="920"/>
                    <a:pt x="390" y="920"/>
                  </a:cubicBezTo>
                  <a:cubicBezTo>
                    <a:pt x="423" y="920"/>
                    <a:pt x="455" y="915"/>
                    <a:pt x="485" y="905"/>
                  </a:cubicBezTo>
                  <a:cubicBezTo>
                    <a:pt x="507" y="897"/>
                    <a:pt x="528" y="888"/>
                    <a:pt x="548" y="876"/>
                  </a:cubicBezTo>
                  <a:lnTo>
                    <a:pt x="548" y="876"/>
                  </a:lnTo>
                  <a:cubicBezTo>
                    <a:pt x="563" y="912"/>
                    <a:pt x="581" y="945"/>
                    <a:pt x="601" y="976"/>
                  </a:cubicBezTo>
                  <a:cubicBezTo>
                    <a:pt x="685" y="1108"/>
                    <a:pt x="823" y="1211"/>
                    <a:pt x="987" y="1231"/>
                  </a:cubicBezTo>
                  <a:cubicBezTo>
                    <a:pt x="1008" y="1233"/>
                    <a:pt x="1029" y="1235"/>
                    <a:pt x="1049" y="1235"/>
                  </a:cubicBezTo>
                  <a:cubicBezTo>
                    <a:pt x="1188" y="1235"/>
                    <a:pt x="1320" y="1176"/>
                    <a:pt x="1416" y="1087"/>
                  </a:cubicBezTo>
                  <a:cubicBezTo>
                    <a:pt x="1526" y="986"/>
                    <a:pt x="1602" y="838"/>
                    <a:pt x="1593" y="687"/>
                  </a:cubicBezTo>
                  <a:cubicBezTo>
                    <a:pt x="1592" y="665"/>
                    <a:pt x="1576" y="647"/>
                    <a:pt x="1553" y="645"/>
                  </a:cubicBezTo>
                  <a:cubicBezTo>
                    <a:pt x="1551" y="645"/>
                    <a:pt x="1550" y="645"/>
                    <a:pt x="1549" y="645"/>
                  </a:cubicBezTo>
                  <a:cubicBezTo>
                    <a:pt x="1527" y="645"/>
                    <a:pt x="1509" y="662"/>
                    <a:pt x="1506" y="685"/>
                  </a:cubicBezTo>
                  <a:cubicBezTo>
                    <a:pt x="1486" y="905"/>
                    <a:pt x="1273" y="1079"/>
                    <a:pt x="1074" y="1079"/>
                  </a:cubicBezTo>
                  <a:cubicBezTo>
                    <a:pt x="1052" y="1079"/>
                    <a:pt x="1031" y="1077"/>
                    <a:pt x="1010" y="1072"/>
                  </a:cubicBezTo>
                  <a:cubicBezTo>
                    <a:pt x="903" y="1051"/>
                    <a:pt x="808" y="977"/>
                    <a:pt x="748" y="883"/>
                  </a:cubicBezTo>
                  <a:cubicBezTo>
                    <a:pt x="719" y="835"/>
                    <a:pt x="699" y="782"/>
                    <a:pt x="690" y="729"/>
                  </a:cubicBezTo>
                  <a:lnTo>
                    <a:pt x="690" y="729"/>
                  </a:lnTo>
                  <a:cubicBezTo>
                    <a:pt x="721" y="664"/>
                    <a:pt x="728" y="579"/>
                    <a:pt x="697" y="507"/>
                  </a:cubicBezTo>
                  <a:lnTo>
                    <a:pt x="696" y="503"/>
                  </a:lnTo>
                  <a:cubicBezTo>
                    <a:pt x="685" y="478"/>
                    <a:pt x="664" y="460"/>
                    <a:pt x="636" y="451"/>
                  </a:cubicBezTo>
                  <a:cubicBezTo>
                    <a:pt x="628" y="449"/>
                    <a:pt x="620" y="448"/>
                    <a:pt x="612" y="448"/>
                  </a:cubicBezTo>
                  <a:cubicBezTo>
                    <a:pt x="572" y="448"/>
                    <a:pt x="534" y="474"/>
                    <a:pt x="523" y="515"/>
                  </a:cubicBezTo>
                  <a:cubicBezTo>
                    <a:pt x="509" y="566"/>
                    <a:pt x="503" y="618"/>
                    <a:pt x="504" y="669"/>
                  </a:cubicBezTo>
                  <a:lnTo>
                    <a:pt x="504" y="669"/>
                  </a:lnTo>
                  <a:cubicBezTo>
                    <a:pt x="484" y="696"/>
                    <a:pt x="456" y="721"/>
                    <a:pt x="422" y="733"/>
                  </a:cubicBezTo>
                  <a:cubicBezTo>
                    <a:pt x="409" y="738"/>
                    <a:pt x="394" y="741"/>
                    <a:pt x="379" y="741"/>
                  </a:cubicBezTo>
                  <a:cubicBezTo>
                    <a:pt x="324" y="741"/>
                    <a:pt x="262" y="704"/>
                    <a:pt x="223" y="643"/>
                  </a:cubicBezTo>
                  <a:cubicBezTo>
                    <a:pt x="169" y="567"/>
                    <a:pt x="152" y="468"/>
                    <a:pt x="176" y="367"/>
                  </a:cubicBezTo>
                  <a:cubicBezTo>
                    <a:pt x="197" y="265"/>
                    <a:pt x="252" y="165"/>
                    <a:pt x="316" y="70"/>
                  </a:cubicBezTo>
                  <a:cubicBezTo>
                    <a:pt x="327" y="53"/>
                    <a:pt x="326" y="29"/>
                    <a:pt x="315" y="13"/>
                  </a:cubicBezTo>
                  <a:cubicBezTo>
                    <a:pt x="305" y="4"/>
                    <a:pt x="294" y="0"/>
                    <a:pt x="28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687;p57"/>
            <p:cNvSpPr/>
            <p:nvPr/>
          </p:nvSpPr>
          <p:spPr>
            <a:xfrm>
              <a:off x="1708115" y="4188460"/>
              <a:ext cx="53963" cy="39617"/>
            </a:xfrm>
            <a:custGeom>
              <a:avLst/>
              <a:gdLst/>
              <a:ahLst/>
              <a:cxnLst/>
              <a:rect l="l" t="t" r="r" b="b"/>
              <a:pathLst>
                <a:path w="1294" h="950" extrusionOk="0">
                  <a:moveTo>
                    <a:pt x="1193" y="0"/>
                  </a:moveTo>
                  <a:cubicBezTo>
                    <a:pt x="1192" y="0"/>
                    <a:pt x="1192" y="0"/>
                    <a:pt x="1191" y="1"/>
                  </a:cubicBezTo>
                  <a:cubicBezTo>
                    <a:pt x="1167" y="2"/>
                    <a:pt x="1148" y="21"/>
                    <a:pt x="1149" y="46"/>
                  </a:cubicBezTo>
                  <a:cubicBezTo>
                    <a:pt x="1160" y="233"/>
                    <a:pt x="1169" y="423"/>
                    <a:pt x="1087" y="556"/>
                  </a:cubicBezTo>
                  <a:cubicBezTo>
                    <a:pt x="1050" y="613"/>
                    <a:pt x="986" y="657"/>
                    <a:pt x="917" y="673"/>
                  </a:cubicBezTo>
                  <a:cubicBezTo>
                    <a:pt x="899" y="677"/>
                    <a:pt x="881" y="679"/>
                    <a:pt x="865" y="679"/>
                  </a:cubicBezTo>
                  <a:cubicBezTo>
                    <a:pt x="818" y="679"/>
                    <a:pt x="779" y="663"/>
                    <a:pt x="758" y="632"/>
                  </a:cubicBezTo>
                  <a:cubicBezTo>
                    <a:pt x="750" y="620"/>
                    <a:pt x="738" y="609"/>
                    <a:pt x="724" y="603"/>
                  </a:cubicBezTo>
                  <a:cubicBezTo>
                    <a:pt x="711" y="596"/>
                    <a:pt x="696" y="592"/>
                    <a:pt x="682" y="592"/>
                  </a:cubicBezTo>
                  <a:cubicBezTo>
                    <a:pt x="648" y="592"/>
                    <a:pt x="617" y="611"/>
                    <a:pt x="601" y="642"/>
                  </a:cubicBezTo>
                  <a:lnTo>
                    <a:pt x="600" y="645"/>
                  </a:lnTo>
                  <a:cubicBezTo>
                    <a:pt x="563" y="720"/>
                    <a:pt x="470" y="772"/>
                    <a:pt x="382" y="772"/>
                  </a:cubicBezTo>
                  <a:cubicBezTo>
                    <a:pt x="365" y="772"/>
                    <a:pt x="348" y="770"/>
                    <a:pt x="332" y="766"/>
                  </a:cubicBezTo>
                  <a:cubicBezTo>
                    <a:pt x="230" y="746"/>
                    <a:pt x="136" y="635"/>
                    <a:pt x="129" y="510"/>
                  </a:cubicBezTo>
                  <a:lnTo>
                    <a:pt x="128" y="510"/>
                  </a:lnTo>
                  <a:cubicBezTo>
                    <a:pt x="127" y="490"/>
                    <a:pt x="115" y="475"/>
                    <a:pt x="95" y="469"/>
                  </a:cubicBezTo>
                  <a:cubicBezTo>
                    <a:pt x="92" y="469"/>
                    <a:pt x="88" y="468"/>
                    <a:pt x="85" y="468"/>
                  </a:cubicBezTo>
                  <a:cubicBezTo>
                    <a:pt x="65" y="468"/>
                    <a:pt x="46" y="482"/>
                    <a:pt x="42" y="502"/>
                  </a:cubicBezTo>
                  <a:cubicBezTo>
                    <a:pt x="0" y="672"/>
                    <a:pt x="101" y="863"/>
                    <a:pt x="282" y="929"/>
                  </a:cubicBezTo>
                  <a:cubicBezTo>
                    <a:pt x="323" y="943"/>
                    <a:pt x="365" y="950"/>
                    <a:pt x="407" y="950"/>
                  </a:cubicBezTo>
                  <a:cubicBezTo>
                    <a:pt x="515" y="950"/>
                    <a:pt x="622" y="905"/>
                    <a:pt x="698" y="826"/>
                  </a:cubicBezTo>
                  <a:lnTo>
                    <a:pt x="698" y="826"/>
                  </a:lnTo>
                  <a:cubicBezTo>
                    <a:pt x="749" y="853"/>
                    <a:pt x="806" y="865"/>
                    <a:pt x="860" y="865"/>
                  </a:cubicBezTo>
                  <a:cubicBezTo>
                    <a:pt x="896" y="865"/>
                    <a:pt x="931" y="860"/>
                    <a:pt x="962" y="850"/>
                  </a:cubicBezTo>
                  <a:cubicBezTo>
                    <a:pt x="1075" y="816"/>
                    <a:pt x="1177" y="743"/>
                    <a:pt x="1231" y="634"/>
                  </a:cubicBezTo>
                  <a:cubicBezTo>
                    <a:pt x="1280" y="533"/>
                    <a:pt x="1293" y="423"/>
                    <a:pt x="1288" y="322"/>
                  </a:cubicBezTo>
                  <a:cubicBezTo>
                    <a:pt x="1280" y="220"/>
                    <a:pt x="1261" y="126"/>
                    <a:pt x="1236" y="33"/>
                  </a:cubicBezTo>
                  <a:cubicBezTo>
                    <a:pt x="1231" y="15"/>
                    <a:pt x="1213" y="0"/>
                    <a:pt x="119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688;p57"/>
            <p:cNvSpPr/>
            <p:nvPr/>
          </p:nvSpPr>
          <p:spPr>
            <a:xfrm>
              <a:off x="1590431" y="3994960"/>
              <a:ext cx="53254" cy="48041"/>
            </a:xfrm>
            <a:custGeom>
              <a:avLst/>
              <a:gdLst/>
              <a:ahLst/>
              <a:cxnLst/>
              <a:rect l="l" t="t" r="r" b="b"/>
              <a:pathLst>
                <a:path w="1277" h="1152" extrusionOk="0">
                  <a:moveTo>
                    <a:pt x="315" y="0"/>
                  </a:moveTo>
                  <a:cubicBezTo>
                    <a:pt x="310" y="0"/>
                    <a:pt x="305" y="1"/>
                    <a:pt x="301" y="3"/>
                  </a:cubicBezTo>
                  <a:cubicBezTo>
                    <a:pt x="182" y="40"/>
                    <a:pt x="86" y="144"/>
                    <a:pt x="45" y="263"/>
                  </a:cubicBezTo>
                  <a:cubicBezTo>
                    <a:pt x="1" y="382"/>
                    <a:pt x="3" y="526"/>
                    <a:pt x="76" y="646"/>
                  </a:cubicBezTo>
                  <a:cubicBezTo>
                    <a:pt x="148" y="765"/>
                    <a:pt x="277" y="837"/>
                    <a:pt x="406" y="856"/>
                  </a:cubicBezTo>
                  <a:cubicBezTo>
                    <a:pt x="430" y="860"/>
                    <a:pt x="455" y="862"/>
                    <a:pt x="480" y="862"/>
                  </a:cubicBezTo>
                  <a:cubicBezTo>
                    <a:pt x="535" y="862"/>
                    <a:pt x="590" y="853"/>
                    <a:pt x="642" y="835"/>
                  </a:cubicBezTo>
                  <a:lnTo>
                    <a:pt x="642" y="835"/>
                  </a:lnTo>
                  <a:cubicBezTo>
                    <a:pt x="647" y="862"/>
                    <a:pt x="655" y="890"/>
                    <a:pt x="664" y="917"/>
                  </a:cubicBezTo>
                  <a:cubicBezTo>
                    <a:pt x="691" y="993"/>
                    <a:pt x="734" y="1077"/>
                    <a:pt x="828" y="1124"/>
                  </a:cubicBezTo>
                  <a:cubicBezTo>
                    <a:pt x="872" y="1143"/>
                    <a:pt x="916" y="1152"/>
                    <a:pt x="959" y="1152"/>
                  </a:cubicBezTo>
                  <a:cubicBezTo>
                    <a:pt x="1002" y="1152"/>
                    <a:pt x="1043" y="1143"/>
                    <a:pt x="1083" y="1129"/>
                  </a:cubicBezTo>
                  <a:cubicBezTo>
                    <a:pt x="1160" y="1102"/>
                    <a:pt x="1229" y="1047"/>
                    <a:pt x="1267" y="974"/>
                  </a:cubicBezTo>
                  <a:cubicBezTo>
                    <a:pt x="1277" y="957"/>
                    <a:pt x="1274" y="933"/>
                    <a:pt x="1258" y="921"/>
                  </a:cubicBezTo>
                  <a:cubicBezTo>
                    <a:pt x="1250" y="914"/>
                    <a:pt x="1240" y="910"/>
                    <a:pt x="1230" y="910"/>
                  </a:cubicBezTo>
                  <a:cubicBezTo>
                    <a:pt x="1217" y="910"/>
                    <a:pt x="1205" y="916"/>
                    <a:pt x="1197" y="926"/>
                  </a:cubicBezTo>
                  <a:lnTo>
                    <a:pt x="1196" y="927"/>
                  </a:lnTo>
                  <a:cubicBezTo>
                    <a:pt x="1157" y="972"/>
                    <a:pt x="1104" y="1001"/>
                    <a:pt x="1048" y="1014"/>
                  </a:cubicBezTo>
                  <a:cubicBezTo>
                    <a:pt x="1032" y="1016"/>
                    <a:pt x="1017" y="1018"/>
                    <a:pt x="1001" y="1018"/>
                  </a:cubicBezTo>
                  <a:cubicBezTo>
                    <a:pt x="961" y="1018"/>
                    <a:pt x="922" y="1009"/>
                    <a:pt x="894" y="994"/>
                  </a:cubicBezTo>
                  <a:cubicBezTo>
                    <a:pt x="824" y="952"/>
                    <a:pt x="795" y="801"/>
                    <a:pt x="812" y="698"/>
                  </a:cubicBezTo>
                  <a:cubicBezTo>
                    <a:pt x="816" y="673"/>
                    <a:pt x="810" y="647"/>
                    <a:pt x="792" y="626"/>
                  </a:cubicBezTo>
                  <a:cubicBezTo>
                    <a:pt x="775" y="605"/>
                    <a:pt x="750" y="594"/>
                    <a:pt x="724" y="594"/>
                  </a:cubicBezTo>
                  <a:cubicBezTo>
                    <a:pt x="704" y="594"/>
                    <a:pt x="684" y="601"/>
                    <a:pt x="667" y="614"/>
                  </a:cubicBezTo>
                  <a:lnTo>
                    <a:pt x="665" y="616"/>
                  </a:lnTo>
                  <a:cubicBezTo>
                    <a:pt x="617" y="655"/>
                    <a:pt x="553" y="674"/>
                    <a:pt x="487" y="674"/>
                  </a:cubicBezTo>
                  <a:cubicBezTo>
                    <a:pt x="384" y="674"/>
                    <a:pt x="278" y="628"/>
                    <a:pt x="227" y="547"/>
                  </a:cubicBezTo>
                  <a:cubicBezTo>
                    <a:pt x="136" y="419"/>
                    <a:pt x="175" y="184"/>
                    <a:pt x="334" y="80"/>
                  </a:cubicBezTo>
                  <a:cubicBezTo>
                    <a:pt x="353" y="67"/>
                    <a:pt x="360" y="47"/>
                    <a:pt x="355" y="31"/>
                  </a:cubicBezTo>
                  <a:cubicBezTo>
                    <a:pt x="350" y="13"/>
                    <a:pt x="333" y="0"/>
                    <a:pt x="31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689;p57"/>
            <p:cNvSpPr/>
            <p:nvPr/>
          </p:nvSpPr>
          <p:spPr>
            <a:xfrm>
              <a:off x="1422912" y="4105180"/>
              <a:ext cx="36823" cy="34863"/>
            </a:xfrm>
            <a:custGeom>
              <a:avLst/>
              <a:gdLst/>
              <a:ahLst/>
              <a:cxnLst/>
              <a:rect l="l" t="t" r="r" b="b"/>
              <a:pathLst>
                <a:path w="883" h="836" extrusionOk="0">
                  <a:moveTo>
                    <a:pt x="197" y="1"/>
                  </a:moveTo>
                  <a:cubicBezTo>
                    <a:pt x="185" y="1"/>
                    <a:pt x="173" y="6"/>
                    <a:pt x="163" y="16"/>
                  </a:cubicBezTo>
                  <a:cubicBezTo>
                    <a:pt x="1" y="191"/>
                    <a:pt x="18" y="500"/>
                    <a:pt x="198" y="679"/>
                  </a:cubicBezTo>
                  <a:cubicBezTo>
                    <a:pt x="299" y="783"/>
                    <a:pt x="440" y="835"/>
                    <a:pt x="576" y="835"/>
                  </a:cubicBezTo>
                  <a:cubicBezTo>
                    <a:pt x="679" y="835"/>
                    <a:pt x="780" y="806"/>
                    <a:pt x="860" y="745"/>
                  </a:cubicBezTo>
                  <a:cubicBezTo>
                    <a:pt x="875" y="733"/>
                    <a:pt x="882" y="714"/>
                    <a:pt x="876" y="695"/>
                  </a:cubicBezTo>
                  <a:cubicBezTo>
                    <a:pt x="870" y="677"/>
                    <a:pt x="853" y="664"/>
                    <a:pt x="835" y="664"/>
                  </a:cubicBezTo>
                  <a:cubicBezTo>
                    <a:pt x="830" y="664"/>
                    <a:pt x="825" y="665"/>
                    <a:pt x="821" y="667"/>
                  </a:cubicBezTo>
                  <a:lnTo>
                    <a:pt x="819" y="667"/>
                  </a:lnTo>
                  <a:cubicBezTo>
                    <a:pt x="769" y="683"/>
                    <a:pt x="718" y="691"/>
                    <a:pt x="668" y="691"/>
                  </a:cubicBezTo>
                  <a:cubicBezTo>
                    <a:pt x="537" y="691"/>
                    <a:pt x="412" y="638"/>
                    <a:pt x="332" y="550"/>
                  </a:cubicBezTo>
                  <a:cubicBezTo>
                    <a:pt x="225" y="428"/>
                    <a:pt x="186" y="241"/>
                    <a:pt x="239" y="60"/>
                  </a:cubicBezTo>
                  <a:lnTo>
                    <a:pt x="239" y="58"/>
                  </a:lnTo>
                  <a:cubicBezTo>
                    <a:pt x="244" y="43"/>
                    <a:pt x="239" y="24"/>
                    <a:pt x="226" y="13"/>
                  </a:cubicBezTo>
                  <a:cubicBezTo>
                    <a:pt x="218" y="5"/>
                    <a:pt x="207" y="1"/>
                    <a:pt x="197"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690;p57"/>
            <p:cNvSpPr/>
            <p:nvPr/>
          </p:nvSpPr>
          <p:spPr>
            <a:xfrm>
              <a:off x="1852030" y="3894123"/>
              <a:ext cx="34738" cy="22478"/>
            </a:xfrm>
            <a:custGeom>
              <a:avLst/>
              <a:gdLst/>
              <a:ahLst/>
              <a:cxnLst/>
              <a:rect l="l" t="t" r="r" b="b"/>
              <a:pathLst>
                <a:path w="833" h="539" extrusionOk="0">
                  <a:moveTo>
                    <a:pt x="723" y="0"/>
                  </a:moveTo>
                  <a:cubicBezTo>
                    <a:pt x="700" y="0"/>
                    <a:pt x="680" y="18"/>
                    <a:pt x="679" y="42"/>
                  </a:cubicBezTo>
                  <a:lnTo>
                    <a:pt x="679" y="45"/>
                  </a:lnTo>
                  <a:cubicBezTo>
                    <a:pt x="670" y="197"/>
                    <a:pt x="556" y="322"/>
                    <a:pt x="437" y="347"/>
                  </a:cubicBezTo>
                  <a:cubicBezTo>
                    <a:pt x="420" y="350"/>
                    <a:pt x="403" y="352"/>
                    <a:pt x="386" y="352"/>
                  </a:cubicBezTo>
                  <a:cubicBezTo>
                    <a:pt x="278" y="352"/>
                    <a:pt x="162" y="294"/>
                    <a:pt x="85" y="187"/>
                  </a:cubicBezTo>
                  <a:lnTo>
                    <a:pt x="83" y="183"/>
                  </a:lnTo>
                  <a:cubicBezTo>
                    <a:pt x="75" y="173"/>
                    <a:pt x="63" y="165"/>
                    <a:pt x="50" y="165"/>
                  </a:cubicBezTo>
                  <a:cubicBezTo>
                    <a:pt x="48" y="165"/>
                    <a:pt x="46" y="165"/>
                    <a:pt x="45" y="165"/>
                  </a:cubicBezTo>
                  <a:cubicBezTo>
                    <a:pt x="20" y="166"/>
                    <a:pt x="1" y="187"/>
                    <a:pt x="3" y="212"/>
                  </a:cubicBezTo>
                  <a:cubicBezTo>
                    <a:pt x="9" y="317"/>
                    <a:pt x="77" y="412"/>
                    <a:pt x="165" y="472"/>
                  </a:cubicBezTo>
                  <a:cubicBezTo>
                    <a:pt x="228" y="514"/>
                    <a:pt x="306" y="539"/>
                    <a:pt x="385" y="539"/>
                  </a:cubicBezTo>
                  <a:cubicBezTo>
                    <a:pt x="417" y="539"/>
                    <a:pt x="449" y="535"/>
                    <a:pt x="480" y="527"/>
                  </a:cubicBezTo>
                  <a:cubicBezTo>
                    <a:pt x="703" y="469"/>
                    <a:pt x="832" y="226"/>
                    <a:pt x="765" y="31"/>
                  </a:cubicBezTo>
                  <a:cubicBezTo>
                    <a:pt x="759" y="14"/>
                    <a:pt x="744" y="1"/>
                    <a:pt x="725" y="0"/>
                  </a:cubicBezTo>
                  <a:cubicBezTo>
                    <a:pt x="724" y="0"/>
                    <a:pt x="724" y="0"/>
                    <a:pt x="72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691;p57"/>
            <p:cNvSpPr/>
            <p:nvPr/>
          </p:nvSpPr>
          <p:spPr>
            <a:xfrm>
              <a:off x="2095740" y="3929612"/>
              <a:ext cx="28816" cy="23395"/>
            </a:xfrm>
            <a:custGeom>
              <a:avLst/>
              <a:gdLst/>
              <a:ahLst/>
              <a:cxnLst/>
              <a:rect l="l" t="t" r="r" b="b"/>
              <a:pathLst>
                <a:path w="691" h="561" extrusionOk="0">
                  <a:moveTo>
                    <a:pt x="566" y="0"/>
                  </a:moveTo>
                  <a:cubicBezTo>
                    <a:pt x="561" y="0"/>
                    <a:pt x="556" y="1"/>
                    <a:pt x="551" y="3"/>
                  </a:cubicBezTo>
                  <a:cubicBezTo>
                    <a:pt x="527" y="12"/>
                    <a:pt x="516" y="37"/>
                    <a:pt x="525" y="60"/>
                  </a:cubicBezTo>
                  <a:lnTo>
                    <a:pt x="526" y="63"/>
                  </a:lnTo>
                  <a:cubicBezTo>
                    <a:pt x="573" y="190"/>
                    <a:pt x="491" y="339"/>
                    <a:pt x="396" y="366"/>
                  </a:cubicBezTo>
                  <a:cubicBezTo>
                    <a:pt x="381" y="371"/>
                    <a:pt x="364" y="373"/>
                    <a:pt x="348" y="373"/>
                  </a:cubicBezTo>
                  <a:cubicBezTo>
                    <a:pt x="312" y="373"/>
                    <a:pt x="273" y="363"/>
                    <a:pt x="236" y="346"/>
                  </a:cubicBezTo>
                  <a:cubicBezTo>
                    <a:pt x="180" y="320"/>
                    <a:pt x="133" y="277"/>
                    <a:pt x="103" y="212"/>
                  </a:cubicBezTo>
                  <a:lnTo>
                    <a:pt x="101" y="207"/>
                  </a:lnTo>
                  <a:cubicBezTo>
                    <a:pt x="96" y="195"/>
                    <a:pt x="83" y="185"/>
                    <a:pt x="69" y="183"/>
                  </a:cubicBezTo>
                  <a:cubicBezTo>
                    <a:pt x="66" y="183"/>
                    <a:pt x="63" y="182"/>
                    <a:pt x="61" y="182"/>
                  </a:cubicBezTo>
                  <a:cubicBezTo>
                    <a:pt x="39" y="182"/>
                    <a:pt x="21" y="197"/>
                    <a:pt x="17" y="220"/>
                  </a:cubicBezTo>
                  <a:cubicBezTo>
                    <a:pt x="0" y="322"/>
                    <a:pt x="58" y="428"/>
                    <a:pt x="142" y="491"/>
                  </a:cubicBezTo>
                  <a:cubicBezTo>
                    <a:pt x="198" y="534"/>
                    <a:pt x="272" y="560"/>
                    <a:pt x="348" y="560"/>
                  </a:cubicBezTo>
                  <a:cubicBezTo>
                    <a:pt x="385" y="560"/>
                    <a:pt x="422" y="554"/>
                    <a:pt x="459" y="540"/>
                  </a:cubicBezTo>
                  <a:cubicBezTo>
                    <a:pt x="569" y="501"/>
                    <a:pt x="642" y="402"/>
                    <a:pt x="665" y="301"/>
                  </a:cubicBezTo>
                  <a:cubicBezTo>
                    <a:pt x="691" y="202"/>
                    <a:pt x="670" y="86"/>
                    <a:pt x="598" y="13"/>
                  </a:cubicBezTo>
                  <a:cubicBezTo>
                    <a:pt x="590" y="5"/>
                    <a:pt x="578" y="0"/>
                    <a:pt x="566"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692;p57"/>
            <p:cNvSpPr/>
            <p:nvPr/>
          </p:nvSpPr>
          <p:spPr>
            <a:xfrm>
              <a:off x="1901698" y="4035662"/>
              <a:ext cx="26231" cy="27941"/>
            </a:xfrm>
            <a:custGeom>
              <a:avLst/>
              <a:gdLst/>
              <a:ahLst/>
              <a:cxnLst/>
              <a:rect l="l" t="t" r="r" b="b"/>
              <a:pathLst>
                <a:path w="629" h="670" extrusionOk="0">
                  <a:moveTo>
                    <a:pt x="288" y="0"/>
                  </a:moveTo>
                  <a:cubicBezTo>
                    <a:pt x="269" y="0"/>
                    <a:pt x="250" y="3"/>
                    <a:pt x="231" y="7"/>
                  </a:cubicBezTo>
                  <a:cubicBezTo>
                    <a:pt x="84" y="45"/>
                    <a:pt x="1" y="222"/>
                    <a:pt x="47" y="403"/>
                  </a:cubicBezTo>
                  <a:cubicBezTo>
                    <a:pt x="87" y="562"/>
                    <a:pt x="212" y="670"/>
                    <a:pt x="341" y="670"/>
                  </a:cubicBezTo>
                  <a:cubicBezTo>
                    <a:pt x="360" y="670"/>
                    <a:pt x="379" y="667"/>
                    <a:pt x="398" y="663"/>
                  </a:cubicBezTo>
                  <a:cubicBezTo>
                    <a:pt x="545" y="625"/>
                    <a:pt x="628" y="448"/>
                    <a:pt x="583" y="267"/>
                  </a:cubicBezTo>
                  <a:cubicBezTo>
                    <a:pt x="543" y="109"/>
                    <a:pt x="417" y="0"/>
                    <a:pt x="2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693;p57"/>
            <p:cNvSpPr/>
            <p:nvPr/>
          </p:nvSpPr>
          <p:spPr>
            <a:xfrm>
              <a:off x="2018507" y="4002050"/>
              <a:ext cx="23854" cy="28233"/>
            </a:xfrm>
            <a:custGeom>
              <a:avLst/>
              <a:gdLst/>
              <a:ahLst/>
              <a:cxnLst/>
              <a:rect l="l" t="t" r="r" b="b"/>
              <a:pathLst>
                <a:path w="572" h="677" extrusionOk="0">
                  <a:moveTo>
                    <a:pt x="280" y="0"/>
                  </a:moveTo>
                  <a:cubicBezTo>
                    <a:pt x="276" y="0"/>
                    <a:pt x="272" y="0"/>
                    <a:pt x="268" y="1"/>
                  </a:cubicBezTo>
                  <a:cubicBezTo>
                    <a:pt x="116" y="9"/>
                    <a:pt x="1" y="166"/>
                    <a:pt x="9" y="353"/>
                  </a:cubicBezTo>
                  <a:cubicBezTo>
                    <a:pt x="19" y="534"/>
                    <a:pt x="145" y="676"/>
                    <a:pt x="293" y="676"/>
                  </a:cubicBezTo>
                  <a:cubicBezTo>
                    <a:pt x="296" y="676"/>
                    <a:pt x="300" y="676"/>
                    <a:pt x="304" y="676"/>
                  </a:cubicBezTo>
                  <a:cubicBezTo>
                    <a:pt x="456" y="667"/>
                    <a:pt x="572" y="510"/>
                    <a:pt x="563" y="324"/>
                  </a:cubicBezTo>
                  <a:cubicBezTo>
                    <a:pt x="554" y="142"/>
                    <a:pt x="429" y="0"/>
                    <a:pt x="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694;p57"/>
            <p:cNvSpPr/>
            <p:nvPr/>
          </p:nvSpPr>
          <p:spPr>
            <a:xfrm>
              <a:off x="1962709" y="4026904"/>
              <a:ext cx="25772" cy="22519"/>
            </a:xfrm>
            <a:custGeom>
              <a:avLst/>
              <a:gdLst/>
              <a:ahLst/>
              <a:cxnLst/>
              <a:rect l="l" t="t" r="r" b="b"/>
              <a:pathLst>
                <a:path w="618" h="540" extrusionOk="0">
                  <a:moveTo>
                    <a:pt x="473" y="1"/>
                  </a:moveTo>
                  <a:cubicBezTo>
                    <a:pt x="468" y="1"/>
                    <a:pt x="462" y="1"/>
                    <a:pt x="457" y="2"/>
                  </a:cubicBezTo>
                  <a:cubicBezTo>
                    <a:pt x="295" y="19"/>
                    <a:pt x="173" y="72"/>
                    <a:pt x="90" y="124"/>
                  </a:cubicBezTo>
                  <a:cubicBezTo>
                    <a:pt x="12" y="171"/>
                    <a:pt x="1" y="284"/>
                    <a:pt x="70" y="347"/>
                  </a:cubicBezTo>
                  <a:cubicBezTo>
                    <a:pt x="197" y="461"/>
                    <a:pt x="315" y="512"/>
                    <a:pt x="397" y="534"/>
                  </a:cubicBezTo>
                  <a:cubicBezTo>
                    <a:pt x="409" y="538"/>
                    <a:pt x="421" y="539"/>
                    <a:pt x="433" y="539"/>
                  </a:cubicBezTo>
                  <a:cubicBezTo>
                    <a:pt x="490" y="539"/>
                    <a:pt x="544" y="502"/>
                    <a:pt x="564" y="446"/>
                  </a:cubicBezTo>
                  <a:cubicBezTo>
                    <a:pt x="598" y="353"/>
                    <a:pt x="610" y="236"/>
                    <a:pt x="613" y="144"/>
                  </a:cubicBezTo>
                  <a:cubicBezTo>
                    <a:pt x="617" y="65"/>
                    <a:pt x="552" y="1"/>
                    <a:pt x="4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695;p57"/>
            <p:cNvSpPr/>
            <p:nvPr/>
          </p:nvSpPr>
          <p:spPr>
            <a:xfrm>
              <a:off x="1977138" y="4039707"/>
              <a:ext cx="11552" cy="35864"/>
            </a:xfrm>
            <a:custGeom>
              <a:avLst/>
              <a:gdLst/>
              <a:ahLst/>
              <a:cxnLst/>
              <a:rect l="l" t="t" r="r" b="b"/>
              <a:pathLst>
                <a:path w="277" h="860" extrusionOk="0">
                  <a:moveTo>
                    <a:pt x="20" y="1"/>
                  </a:moveTo>
                  <a:cubicBezTo>
                    <a:pt x="17" y="1"/>
                    <a:pt x="13" y="2"/>
                    <a:pt x="10" y="4"/>
                  </a:cubicBezTo>
                  <a:cubicBezTo>
                    <a:pt x="2" y="9"/>
                    <a:pt x="1" y="21"/>
                    <a:pt x="6" y="29"/>
                  </a:cubicBezTo>
                  <a:cubicBezTo>
                    <a:pt x="7" y="31"/>
                    <a:pt x="202" y="318"/>
                    <a:pt x="240" y="842"/>
                  </a:cubicBezTo>
                  <a:cubicBezTo>
                    <a:pt x="241" y="852"/>
                    <a:pt x="250" y="858"/>
                    <a:pt x="259" y="858"/>
                  </a:cubicBezTo>
                  <a:lnTo>
                    <a:pt x="259" y="860"/>
                  </a:lnTo>
                  <a:cubicBezTo>
                    <a:pt x="270" y="858"/>
                    <a:pt x="277" y="849"/>
                    <a:pt x="276" y="841"/>
                  </a:cubicBezTo>
                  <a:cubicBezTo>
                    <a:pt x="235" y="306"/>
                    <a:pt x="42" y="21"/>
                    <a:pt x="35" y="9"/>
                  </a:cubicBezTo>
                  <a:cubicBezTo>
                    <a:pt x="32" y="4"/>
                    <a:pt x="26" y="1"/>
                    <a:pt x="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696;p57"/>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697;p57"/>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698;p57"/>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699;p57"/>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700;p57"/>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701;p57"/>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702;p57"/>
            <p:cNvSpPr/>
            <p:nvPr/>
          </p:nvSpPr>
          <p:spPr>
            <a:xfrm>
              <a:off x="3766384" y="4203181"/>
              <a:ext cx="6214" cy="20893"/>
            </a:xfrm>
            <a:custGeom>
              <a:avLst/>
              <a:gdLst/>
              <a:ahLst/>
              <a:cxnLst/>
              <a:rect l="l" t="t" r="r" b="b"/>
              <a:pathLst>
                <a:path w="149" h="501" extrusionOk="0">
                  <a:moveTo>
                    <a:pt x="148" y="1"/>
                  </a:moveTo>
                  <a:lnTo>
                    <a:pt x="148" y="1"/>
                  </a:lnTo>
                  <a:cubicBezTo>
                    <a:pt x="89" y="101"/>
                    <a:pt x="39" y="206"/>
                    <a:pt x="16" y="321"/>
                  </a:cubicBezTo>
                  <a:cubicBezTo>
                    <a:pt x="2" y="380"/>
                    <a:pt x="0" y="443"/>
                    <a:pt x="11" y="501"/>
                  </a:cubicBezTo>
                  <a:cubicBezTo>
                    <a:pt x="17" y="458"/>
                    <a:pt x="25" y="414"/>
                    <a:pt x="34" y="372"/>
                  </a:cubicBezTo>
                  <a:cubicBezTo>
                    <a:pt x="63" y="246"/>
                    <a:pt x="102" y="122"/>
                    <a:pt x="148"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703;p57"/>
            <p:cNvSpPr/>
            <p:nvPr/>
          </p:nvSpPr>
          <p:spPr>
            <a:xfrm>
              <a:off x="3769511" y="4098549"/>
              <a:ext cx="15597" cy="55840"/>
            </a:xfrm>
            <a:custGeom>
              <a:avLst/>
              <a:gdLst/>
              <a:ahLst/>
              <a:cxnLst/>
              <a:rect l="l" t="t" r="r" b="b"/>
              <a:pathLst>
                <a:path w="374" h="1339" extrusionOk="0">
                  <a:moveTo>
                    <a:pt x="99" y="1"/>
                  </a:moveTo>
                  <a:cubicBezTo>
                    <a:pt x="45" y="187"/>
                    <a:pt x="14" y="380"/>
                    <a:pt x="9" y="573"/>
                  </a:cubicBezTo>
                  <a:cubicBezTo>
                    <a:pt x="0" y="828"/>
                    <a:pt x="32" y="1082"/>
                    <a:pt x="89" y="1339"/>
                  </a:cubicBezTo>
                  <a:cubicBezTo>
                    <a:pt x="167" y="1201"/>
                    <a:pt x="271" y="1073"/>
                    <a:pt x="373" y="952"/>
                  </a:cubicBezTo>
                  <a:cubicBezTo>
                    <a:pt x="258" y="629"/>
                    <a:pt x="159" y="313"/>
                    <a:pt x="99"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704;p57"/>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705;p57"/>
            <p:cNvSpPr/>
            <p:nvPr/>
          </p:nvSpPr>
          <p:spPr>
            <a:xfrm>
              <a:off x="3765258" y="4224032"/>
              <a:ext cx="13970" cy="32194"/>
            </a:xfrm>
            <a:custGeom>
              <a:avLst/>
              <a:gdLst/>
              <a:ahLst/>
              <a:cxnLst/>
              <a:rect l="l" t="t" r="r" b="b"/>
              <a:pathLst>
                <a:path w="335" h="772" extrusionOk="0">
                  <a:moveTo>
                    <a:pt x="38" y="1"/>
                  </a:moveTo>
                  <a:lnTo>
                    <a:pt x="38" y="1"/>
                  </a:lnTo>
                  <a:cubicBezTo>
                    <a:pt x="0" y="241"/>
                    <a:pt x="7" y="487"/>
                    <a:pt x="91" y="714"/>
                  </a:cubicBezTo>
                  <a:cubicBezTo>
                    <a:pt x="99" y="732"/>
                    <a:pt x="108" y="752"/>
                    <a:pt x="117" y="772"/>
                  </a:cubicBezTo>
                  <a:cubicBezTo>
                    <a:pt x="175" y="605"/>
                    <a:pt x="246" y="441"/>
                    <a:pt x="318" y="278"/>
                  </a:cubicBezTo>
                  <a:cubicBezTo>
                    <a:pt x="334" y="209"/>
                    <a:pt x="335" y="189"/>
                    <a:pt x="335" y="172"/>
                  </a:cubicBezTo>
                  <a:lnTo>
                    <a:pt x="335" y="172"/>
                  </a:lnTo>
                  <a:cubicBezTo>
                    <a:pt x="309" y="192"/>
                    <a:pt x="277" y="201"/>
                    <a:pt x="245" y="201"/>
                  </a:cubicBezTo>
                  <a:cubicBezTo>
                    <a:pt x="181" y="201"/>
                    <a:pt x="113" y="165"/>
                    <a:pt x="76" y="109"/>
                  </a:cubicBezTo>
                  <a:cubicBezTo>
                    <a:pt x="55" y="76"/>
                    <a:pt x="44" y="38"/>
                    <a:pt x="38"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706;p57"/>
            <p:cNvSpPr/>
            <p:nvPr/>
          </p:nvSpPr>
          <p:spPr>
            <a:xfrm>
              <a:off x="3767676" y="4154347"/>
              <a:ext cx="15889" cy="48875"/>
            </a:xfrm>
            <a:custGeom>
              <a:avLst/>
              <a:gdLst/>
              <a:ahLst/>
              <a:cxnLst/>
              <a:rect l="l" t="t" r="r" b="b"/>
              <a:pathLst>
                <a:path w="381" h="1172" extrusionOk="0">
                  <a:moveTo>
                    <a:pt x="133" y="1"/>
                  </a:moveTo>
                  <a:cubicBezTo>
                    <a:pt x="82" y="90"/>
                    <a:pt x="42" y="184"/>
                    <a:pt x="21" y="286"/>
                  </a:cubicBezTo>
                  <a:cubicBezTo>
                    <a:pt x="1" y="383"/>
                    <a:pt x="1" y="491"/>
                    <a:pt x="55" y="574"/>
                  </a:cubicBezTo>
                  <a:cubicBezTo>
                    <a:pt x="92" y="628"/>
                    <a:pt x="159" y="665"/>
                    <a:pt x="224" y="665"/>
                  </a:cubicBezTo>
                  <a:cubicBezTo>
                    <a:pt x="256" y="665"/>
                    <a:pt x="287" y="656"/>
                    <a:pt x="313" y="635"/>
                  </a:cubicBezTo>
                  <a:lnTo>
                    <a:pt x="313" y="635"/>
                  </a:lnTo>
                  <a:cubicBezTo>
                    <a:pt x="313" y="653"/>
                    <a:pt x="313" y="673"/>
                    <a:pt x="297" y="741"/>
                  </a:cubicBezTo>
                  <a:cubicBezTo>
                    <a:pt x="234" y="884"/>
                    <a:pt x="173" y="1027"/>
                    <a:pt x="117" y="1172"/>
                  </a:cubicBezTo>
                  <a:cubicBezTo>
                    <a:pt x="193" y="1048"/>
                    <a:pt x="287" y="932"/>
                    <a:pt x="381" y="820"/>
                  </a:cubicBezTo>
                  <a:cubicBezTo>
                    <a:pt x="281" y="542"/>
                    <a:pt x="193" y="270"/>
                    <a:pt x="133"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707;p57"/>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708;p57"/>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709;p57"/>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710;p57"/>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711;p57"/>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712;p57"/>
            <p:cNvSpPr/>
            <p:nvPr/>
          </p:nvSpPr>
          <p:spPr>
            <a:xfrm>
              <a:off x="4384998" y="4289463"/>
              <a:ext cx="33862" cy="32194"/>
            </a:xfrm>
            <a:custGeom>
              <a:avLst/>
              <a:gdLst/>
              <a:ahLst/>
              <a:cxnLst/>
              <a:rect l="l" t="t" r="r" b="b"/>
              <a:pathLst>
                <a:path w="812" h="772" extrusionOk="0">
                  <a:moveTo>
                    <a:pt x="631" y="0"/>
                  </a:moveTo>
                  <a:cubicBezTo>
                    <a:pt x="622" y="0"/>
                    <a:pt x="612" y="4"/>
                    <a:pt x="605" y="11"/>
                  </a:cubicBezTo>
                  <a:cubicBezTo>
                    <a:pt x="593" y="22"/>
                    <a:pt x="589" y="39"/>
                    <a:pt x="593" y="53"/>
                  </a:cubicBezTo>
                  <a:lnTo>
                    <a:pt x="593" y="56"/>
                  </a:lnTo>
                  <a:cubicBezTo>
                    <a:pt x="643" y="223"/>
                    <a:pt x="607" y="396"/>
                    <a:pt x="508" y="509"/>
                  </a:cubicBezTo>
                  <a:cubicBezTo>
                    <a:pt x="434" y="590"/>
                    <a:pt x="319" y="638"/>
                    <a:pt x="198" y="638"/>
                  </a:cubicBezTo>
                  <a:cubicBezTo>
                    <a:pt x="151" y="638"/>
                    <a:pt x="104" y="631"/>
                    <a:pt x="58" y="616"/>
                  </a:cubicBezTo>
                  <a:lnTo>
                    <a:pt x="57" y="616"/>
                  </a:lnTo>
                  <a:cubicBezTo>
                    <a:pt x="53" y="615"/>
                    <a:pt x="49" y="614"/>
                    <a:pt x="45" y="614"/>
                  </a:cubicBezTo>
                  <a:cubicBezTo>
                    <a:pt x="28" y="614"/>
                    <a:pt x="11" y="625"/>
                    <a:pt x="6" y="642"/>
                  </a:cubicBezTo>
                  <a:cubicBezTo>
                    <a:pt x="0" y="658"/>
                    <a:pt x="8" y="677"/>
                    <a:pt x="20" y="688"/>
                  </a:cubicBezTo>
                  <a:cubicBezTo>
                    <a:pt x="95" y="743"/>
                    <a:pt x="188" y="771"/>
                    <a:pt x="284" y="771"/>
                  </a:cubicBezTo>
                  <a:cubicBezTo>
                    <a:pt x="409" y="771"/>
                    <a:pt x="538" y="723"/>
                    <a:pt x="631" y="627"/>
                  </a:cubicBezTo>
                  <a:cubicBezTo>
                    <a:pt x="797" y="463"/>
                    <a:pt x="812" y="177"/>
                    <a:pt x="662" y="15"/>
                  </a:cubicBezTo>
                  <a:cubicBezTo>
                    <a:pt x="654" y="5"/>
                    <a:pt x="642" y="0"/>
                    <a:pt x="63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713;p57"/>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714;p57"/>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715;p57"/>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716;p57"/>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717;p57"/>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718;p57"/>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 name="Google Shape;2719;p57"/>
            <p:cNvGrpSpPr/>
            <p:nvPr/>
          </p:nvGrpSpPr>
          <p:grpSpPr>
            <a:xfrm>
              <a:off x="2646854" y="3415565"/>
              <a:ext cx="850816" cy="1048713"/>
              <a:chOff x="5723250" y="1790201"/>
              <a:chExt cx="2263411" cy="2789873"/>
            </a:xfrm>
          </p:grpSpPr>
          <p:grpSp>
            <p:nvGrpSpPr>
              <p:cNvPr id="440" name="Google Shape;2720;p57"/>
              <p:cNvGrpSpPr/>
              <p:nvPr/>
            </p:nvGrpSpPr>
            <p:grpSpPr>
              <a:xfrm>
                <a:off x="5723250" y="2111368"/>
                <a:ext cx="2263411" cy="2468706"/>
                <a:chOff x="3419875" y="2650868"/>
                <a:chExt cx="2263411" cy="2468706"/>
              </a:xfrm>
            </p:grpSpPr>
            <p:sp>
              <p:nvSpPr>
                <p:cNvPr id="465" name="Google Shape;2721;p57"/>
                <p:cNvSpPr/>
                <p:nvPr/>
              </p:nvSpPr>
              <p:spPr>
                <a:xfrm>
                  <a:off x="3716677" y="4385617"/>
                  <a:ext cx="1769182" cy="733957"/>
                </a:xfrm>
                <a:custGeom>
                  <a:avLst/>
                  <a:gdLst/>
                  <a:ahLst/>
                  <a:cxnLst/>
                  <a:rect l="l" t="t" r="r" b="b"/>
                  <a:pathLst>
                    <a:path w="14938" h="6197" extrusionOk="0">
                      <a:moveTo>
                        <a:pt x="11166" y="1"/>
                      </a:moveTo>
                      <a:cubicBezTo>
                        <a:pt x="10899" y="1"/>
                        <a:pt x="10632" y="4"/>
                        <a:pt x="10365" y="7"/>
                      </a:cubicBezTo>
                      <a:cubicBezTo>
                        <a:pt x="6909" y="50"/>
                        <a:pt x="3452" y="144"/>
                        <a:pt x="0" y="323"/>
                      </a:cubicBezTo>
                      <a:cubicBezTo>
                        <a:pt x="202" y="2121"/>
                        <a:pt x="311" y="4066"/>
                        <a:pt x="394" y="5945"/>
                      </a:cubicBezTo>
                      <a:cubicBezTo>
                        <a:pt x="640" y="6114"/>
                        <a:pt x="937" y="6197"/>
                        <a:pt x="1239" y="6197"/>
                      </a:cubicBezTo>
                      <a:cubicBezTo>
                        <a:pt x="1555" y="6197"/>
                        <a:pt x="1876" y="6105"/>
                        <a:pt x="2147" y="5924"/>
                      </a:cubicBezTo>
                      <a:cubicBezTo>
                        <a:pt x="2165" y="5305"/>
                        <a:pt x="2185" y="4689"/>
                        <a:pt x="2119" y="4093"/>
                      </a:cubicBezTo>
                      <a:lnTo>
                        <a:pt x="2119" y="4093"/>
                      </a:lnTo>
                      <a:cubicBezTo>
                        <a:pt x="3508" y="4151"/>
                        <a:pt x="4899" y="4181"/>
                        <a:pt x="6286" y="4181"/>
                      </a:cubicBezTo>
                      <a:cubicBezTo>
                        <a:pt x="8417" y="4181"/>
                        <a:pt x="10538" y="4111"/>
                        <a:pt x="12632" y="3968"/>
                      </a:cubicBezTo>
                      <a:lnTo>
                        <a:pt x="12632" y="3968"/>
                      </a:lnTo>
                      <a:cubicBezTo>
                        <a:pt x="12631" y="4622"/>
                        <a:pt x="12630" y="5275"/>
                        <a:pt x="12590" y="6001"/>
                      </a:cubicBezTo>
                      <a:cubicBezTo>
                        <a:pt x="12868" y="6099"/>
                        <a:pt x="13162" y="6147"/>
                        <a:pt x="13456" y="6147"/>
                      </a:cubicBezTo>
                      <a:cubicBezTo>
                        <a:pt x="13898" y="6147"/>
                        <a:pt x="14340" y="6037"/>
                        <a:pt x="14728" y="5816"/>
                      </a:cubicBezTo>
                      <a:cubicBezTo>
                        <a:pt x="14713" y="4043"/>
                        <a:pt x="14782" y="2267"/>
                        <a:pt x="14937" y="500"/>
                      </a:cubicBezTo>
                      <a:cubicBezTo>
                        <a:pt x="13794" y="72"/>
                        <a:pt x="12482" y="1"/>
                        <a:pt x="11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722;p57"/>
                <p:cNvSpPr/>
                <p:nvPr/>
              </p:nvSpPr>
              <p:spPr>
                <a:xfrm>
                  <a:off x="3419875" y="2766108"/>
                  <a:ext cx="2263411" cy="2067563"/>
                </a:xfrm>
                <a:custGeom>
                  <a:avLst/>
                  <a:gdLst/>
                  <a:ahLst/>
                  <a:cxnLst/>
                  <a:rect l="l" t="t" r="r" b="b"/>
                  <a:pathLst>
                    <a:path w="19111" h="17457" extrusionOk="0">
                      <a:moveTo>
                        <a:pt x="11293" y="0"/>
                      </a:moveTo>
                      <a:cubicBezTo>
                        <a:pt x="11157" y="0"/>
                        <a:pt x="11016" y="43"/>
                        <a:pt x="10889" y="95"/>
                      </a:cubicBezTo>
                      <a:cubicBezTo>
                        <a:pt x="10250" y="356"/>
                        <a:pt x="9697" y="822"/>
                        <a:pt x="9332" y="1406"/>
                      </a:cubicBezTo>
                      <a:cubicBezTo>
                        <a:pt x="9011" y="1106"/>
                        <a:pt x="8721" y="887"/>
                        <a:pt x="8407" y="713"/>
                      </a:cubicBezTo>
                      <a:cubicBezTo>
                        <a:pt x="8296" y="651"/>
                        <a:pt x="8160" y="598"/>
                        <a:pt x="8037" y="598"/>
                      </a:cubicBezTo>
                      <a:cubicBezTo>
                        <a:pt x="7957" y="598"/>
                        <a:pt x="7883" y="620"/>
                        <a:pt x="7823" y="677"/>
                      </a:cubicBezTo>
                      <a:cubicBezTo>
                        <a:pt x="7672" y="822"/>
                        <a:pt x="7743" y="1080"/>
                        <a:pt x="7872" y="1245"/>
                      </a:cubicBezTo>
                      <a:cubicBezTo>
                        <a:pt x="7999" y="1408"/>
                        <a:pt x="8180" y="1543"/>
                        <a:pt x="8245" y="1741"/>
                      </a:cubicBezTo>
                      <a:cubicBezTo>
                        <a:pt x="7856" y="1664"/>
                        <a:pt x="7465" y="1626"/>
                        <a:pt x="7078" y="1626"/>
                      </a:cubicBezTo>
                      <a:cubicBezTo>
                        <a:pt x="5898" y="1626"/>
                        <a:pt x="4748" y="1973"/>
                        <a:pt x="3774" y="2599"/>
                      </a:cubicBezTo>
                      <a:cubicBezTo>
                        <a:pt x="3439" y="2814"/>
                        <a:pt x="3113" y="3074"/>
                        <a:pt x="2935" y="3433"/>
                      </a:cubicBezTo>
                      <a:cubicBezTo>
                        <a:pt x="2757" y="3789"/>
                        <a:pt x="2764" y="4265"/>
                        <a:pt x="3055" y="4622"/>
                      </a:cubicBezTo>
                      <a:cubicBezTo>
                        <a:pt x="2796" y="4713"/>
                        <a:pt x="2533" y="4805"/>
                        <a:pt x="2305" y="4959"/>
                      </a:cubicBezTo>
                      <a:cubicBezTo>
                        <a:pt x="2077" y="5112"/>
                        <a:pt x="1883" y="5335"/>
                        <a:pt x="1824" y="5604"/>
                      </a:cubicBezTo>
                      <a:cubicBezTo>
                        <a:pt x="1763" y="5872"/>
                        <a:pt x="1862" y="6185"/>
                        <a:pt x="2069" y="6440"/>
                      </a:cubicBezTo>
                      <a:cubicBezTo>
                        <a:pt x="1455" y="6794"/>
                        <a:pt x="957" y="7349"/>
                        <a:pt x="672" y="7997"/>
                      </a:cubicBezTo>
                      <a:cubicBezTo>
                        <a:pt x="558" y="8258"/>
                        <a:pt x="476" y="8554"/>
                        <a:pt x="558" y="8826"/>
                      </a:cubicBezTo>
                      <a:cubicBezTo>
                        <a:pt x="629" y="9063"/>
                        <a:pt x="866" y="9262"/>
                        <a:pt x="1058" y="9262"/>
                      </a:cubicBezTo>
                      <a:cubicBezTo>
                        <a:pt x="1086" y="9262"/>
                        <a:pt x="1113" y="9258"/>
                        <a:pt x="1138" y="9249"/>
                      </a:cubicBezTo>
                      <a:lnTo>
                        <a:pt x="1138" y="9249"/>
                      </a:lnTo>
                      <a:cubicBezTo>
                        <a:pt x="652" y="9773"/>
                        <a:pt x="299" y="10423"/>
                        <a:pt x="132" y="11118"/>
                      </a:cubicBezTo>
                      <a:cubicBezTo>
                        <a:pt x="34" y="11525"/>
                        <a:pt x="0" y="11968"/>
                        <a:pt x="168" y="12353"/>
                      </a:cubicBezTo>
                      <a:cubicBezTo>
                        <a:pt x="336" y="12736"/>
                        <a:pt x="754" y="13034"/>
                        <a:pt x="1132" y="13047"/>
                      </a:cubicBezTo>
                      <a:cubicBezTo>
                        <a:pt x="918" y="13436"/>
                        <a:pt x="857" y="13908"/>
                        <a:pt x="964" y="14339"/>
                      </a:cubicBezTo>
                      <a:cubicBezTo>
                        <a:pt x="1012" y="14531"/>
                        <a:pt x="1102" y="14729"/>
                        <a:pt x="1272" y="14834"/>
                      </a:cubicBezTo>
                      <a:cubicBezTo>
                        <a:pt x="1335" y="14873"/>
                        <a:pt x="1412" y="14893"/>
                        <a:pt x="1488" y="14893"/>
                      </a:cubicBezTo>
                      <a:cubicBezTo>
                        <a:pt x="1613" y="14893"/>
                        <a:pt x="1735" y="14838"/>
                        <a:pt x="1790" y="14727"/>
                      </a:cubicBezTo>
                      <a:lnTo>
                        <a:pt x="1790" y="14727"/>
                      </a:lnTo>
                      <a:cubicBezTo>
                        <a:pt x="1761" y="14977"/>
                        <a:pt x="1764" y="15237"/>
                        <a:pt x="1850" y="15473"/>
                      </a:cubicBezTo>
                      <a:cubicBezTo>
                        <a:pt x="1935" y="15711"/>
                        <a:pt x="2108" y="15922"/>
                        <a:pt x="2345" y="16013"/>
                      </a:cubicBezTo>
                      <a:cubicBezTo>
                        <a:pt x="2419" y="16041"/>
                        <a:pt x="2499" y="16055"/>
                        <a:pt x="2578" y="16055"/>
                      </a:cubicBezTo>
                      <a:cubicBezTo>
                        <a:pt x="2749" y="16055"/>
                        <a:pt x="2916" y="15990"/>
                        <a:pt x="3007" y="15868"/>
                      </a:cubicBezTo>
                      <a:cubicBezTo>
                        <a:pt x="3341" y="16677"/>
                        <a:pt x="4170" y="17255"/>
                        <a:pt x="5044" y="17287"/>
                      </a:cubicBezTo>
                      <a:cubicBezTo>
                        <a:pt x="5070" y="17288"/>
                        <a:pt x="5095" y="17289"/>
                        <a:pt x="5120" y="17289"/>
                      </a:cubicBezTo>
                      <a:cubicBezTo>
                        <a:pt x="5968" y="17289"/>
                        <a:pt x="6803" y="16777"/>
                        <a:pt x="7284" y="15905"/>
                      </a:cubicBezTo>
                      <a:lnTo>
                        <a:pt x="7284" y="15905"/>
                      </a:lnTo>
                      <a:cubicBezTo>
                        <a:pt x="7151" y="16488"/>
                        <a:pt x="7492" y="17141"/>
                        <a:pt x="8045" y="17369"/>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8"/>
                      </a:cubicBezTo>
                      <a:cubicBezTo>
                        <a:pt x="10969" y="17274"/>
                        <a:pt x="11309" y="16999"/>
                        <a:pt x="11453" y="16629"/>
                      </a:cubicBezTo>
                      <a:cubicBezTo>
                        <a:pt x="11696" y="17067"/>
                        <a:pt x="12191" y="17350"/>
                        <a:pt x="12690" y="17350"/>
                      </a:cubicBezTo>
                      <a:cubicBezTo>
                        <a:pt x="12740" y="17350"/>
                        <a:pt x="12790" y="17347"/>
                        <a:pt x="12839" y="17342"/>
                      </a:cubicBezTo>
                      <a:cubicBezTo>
                        <a:pt x="13386" y="17277"/>
                        <a:pt x="13876" y="16860"/>
                        <a:pt x="14025" y="16331"/>
                      </a:cubicBezTo>
                      <a:cubicBezTo>
                        <a:pt x="14249" y="16853"/>
                        <a:pt x="14812" y="17205"/>
                        <a:pt x="15378" y="17205"/>
                      </a:cubicBezTo>
                      <a:cubicBezTo>
                        <a:pt x="15458" y="17205"/>
                        <a:pt x="15539" y="17198"/>
                        <a:pt x="15619" y="17183"/>
                      </a:cubicBezTo>
                      <a:cubicBezTo>
                        <a:pt x="16260" y="17065"/>
                        <a:pt x="16777" y="16466"/>
                        <a:pt x="16979" y="15787"/>
                      </a:cubicBezTo>
                      <a:cubicBezTo>
                        <a:pt x="17048" y="16112"/>
                        <a:pt x="17384" y="16324"/>
                        <a:pt x="17716" y="16324"/>
                      </a:cubicBezTo>
                      <a:cubicBezTo>
                        <a:pt x="17801" y="16324"/>
                        <a:pt x="17886" y="16310"/>
                        <a:pt x="17965" y="16281"/>
                      </a:cubicBezTo>
                      <a:cubicBezTo>
                        <a:pt x="18357" y="16138"/>
                        <a:pt x="18596" y="15703"/>
                        <a:pt x="18583" y="15286"/>
                      </a:cubicBezTo>
                      <a:cubicBezTo>
                        <a:pt x="18570" y="14869"/>
                        <a:pt x="18344" y="14481"/>
                        <a:pt x="18038" y="14196"/>
                      </a:cubicBezTo>
                      <a:cubicBezTo>
                        <a:pt x="18508" y="14154"/>
                        <a:pt x="18894" y="13745"/>
                        <a:pt x="19002" y="13285"/>
                      </a:cubicBezTo>
                      <a:cubicBezTo>
                        <a:pt x="19111" y="12826"/>
                        <a:pt x="18981" y="12336"/>
                        <a:pt x="18748" y="11926"/>
                      </a:cubicBezTo>
                      <a:cubicBezTo>
                        <a:pt x="18516" y="11515"/>
                        <a:pt x="18184" y="11170"/>
                        <a:pt x="17865" y="10725"/>
                      </a:cubicBezTo>
                      <a:lnTo>
                        <a:pt x="17865" y="10725"/>
                      </a:lnTo>
                      <a:cubicBezTo>
                        <a:pt x="17963" y="10790"/>
                        <a:pt x="18078" y="10820"/>
                        <a:pt x="18195" y="10820"/>
                      </a:cubicBezTo>
                      <a:cubicBezTo>
                        <a:pt x="18375" y="10820"/>
                        <a:pt x="18560" y="10749"/>
                        <a:pt x="18693" y="10624"/>
                      </a:cubicBezTo>
                      <a:cubicBezTo>
                        <a:pt x="18913" y="10420"/>
                        <a:pt x="19003" y="10105"/>
                        <a:pt x="18991" y="9805"/>
                      </a:cubicBezTo>
                      <a:cubicBezTo>
                        <a:pt x="18977" y="9507"/>
                        <a:pt x="18872" y="9220"/>
                        <a:pt x="18748" y="8946"/>
                      </a:cubicBezTo>
                      <a:cubicBezTo>
                        <a:pt x="18399" y="8175"/>
                        <a:pt x="17891" y="7475"/>
                        <a:pt x="17289" y="6922"/>
                      </a:cubicBezTo>
                      <a:lnTo>
                        <a:pt x="17289" y="6922"/>
                      </a:lnTo>
                      <a:cubicBezTo>
                        <a:pt x="17293" y="6922"/>
                        <a:pt x="17297" y="6922"/>
                        <a:pt x="17302" y="6922"/>
                      </a:cubicBezTo>
                      <a:cubicBezTo>
                        <a:pt x="17633" y="6922"/>
                        <a:pt x="17914" y="6635"/>
                        <a:pt x="18000" y="6314"/>
                      </a:cubicBezTo>
                      <a:cubicBezTo>
                        <a:pt x="18085" y="5988"/>
                        <a:pt x="18011" y="5642"/>
                        <a:pt x="17902" y="5324"/>
                      </a:cubicBezTo>
                      <a:cubicBezTo>
                        <a:pt x="17591" y="4426"/>
                        <a:pt x="17000" y="3629"/>
                        <a:pt x="16229" y="3074"/>
                      </a:cubicBezTo>
                      <a:lnTo>
                        <a:pt x="16229" y="3074"/>
                      </a:lnTo>
                      <a:cubicBezTo>
                        <a:pt x="16274" y="3092"/>
                        <a:pt x="16322" y="3100"/>
                        <a:pt x="16370" y="3100"/>
                      </a:cubicBezTo>
                      <a:cubicBezTo>
                        <a:pt x="16567" y="3100"/>
                        <a:pt x="16765" y="2961"/>
                        <a:pt x="16838" y="2771"/>
                      </a:cubicBezTo>
                      <a:cubicBezTo>
                        <a:pt x="16929" y="2537"/>
                        <a:pt x="16852" y="2260"/>
                        <a:pt x="16693" y="2064"/>
                      </a:cubicBezTo>
                      <a:cubicBezTo>
                        <a:pt x="16534" y="1867"/>
                        <a:pt x="16305" y="1741"/>
                        <a:pt x="16070" y="1650"/>
                      </a:cubicBezTo>
                      <a:cubicBezTo>
                        <a:pt x="15728" y="1516"/>
                        <a:pt x="15360" y="1449"/>
                        <a:pt x="14993" y="1449"/>
                      </a:cubicBezTo>
                      <a:cubicBezTo>
                        <a:pt x="14779" y="1449"/>
                        <a:pt x="14565" y="1472"/>
                        <a:pt x="14356" y="1518"/>
                      </a:cubicBezTo>
                      <a:cubicBezTo>
                        <a:pt x="14436" y="1374"/>
                        <a:pt x="14646" y="1135"/>
                        <a:pt x="14590" y="874"/>
                      </a:cubicBezTo>
                      <a:cubicBezTo>
                        <a:pt x="14553" y="682"/>
                        <a:pt x="14380" y="540"/>
                        <a:pt x="14193" y="488"/>
                      </a:cubicBezTo>
                      <a:cubicBezTo>
                        <a:pt x="14110" y="464"/>
                        <a:pt x="14024" y="455"/>
                        <a:pt x="13938" y="455"/>
                      </a:cubicBezTo>
                      <a:cubicBezTo>
                        <a:pt x="13830" y="455"/>
                        <a:pt x="13721" y="470"/>
                        <a:pt x="13614" y="488"/>
                      </a:cubicBezTo>
                      <a:cubicBezTo>
                        <a:pt x="12835" y="620"/>
                        <a:pt x="12088" y="931"/>
                        <a:pt x="11448" y="1393"/>
                      </a:cubicBezTo>
                      <a:cubicBezTo>
                        <a:pt x="11635" y="1111"/>
                        <a:pt x="11761" y="901"/>
                        <a:pt x="11792" y="665"/>
                      </a:cubicBezTo>
                      <a:cubicBezTo>
                        <a:pt x="11824" y="429"/>
                        <a:pt x="11736" y="160"/>
                        <a:pt x="11524" y="52"/>
                      </a:cubicBezTo>
                      <a:cubicBezTo>
                        <a:pt x="11452" y="15"/>
                        <a:pt x="11373" y="0"/>
                        <a:pt x="11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723;p57"/>
                <p:cNvSpPr/>
                <p:nvPr/>
              </p:nvSpPr>
              <p:spPr>
                <a:xfrm>
                  <a:off x="3419875" y="2650868"/>
                  <a:ext cx="2263411" cy="2067563"/>
                </a:xfrm>
                <a:custGeom>
                  <a:avLst/>
                  <a:gdLst/>
                  <a:ahLst/>
                  <a:cxnLst/>
                  <a:rect l="l" t="t" r="r" b="b"/>
                  <a:pathLst>
                    <a:path w="19111" h="17457" extrusionOk="0">
                      <a:moveTo>
                        <a:pt x="11295" y="0"/>
                      </a:moveTo>
                      <a:cubicBezTo>
                        <a:pt x="11158" y="0"/>
                        <a:pt x="11017" y="44"/>
                        <a:pt x="10889" y="96"/>
                      </a:cubicBezTo>
                      <a:cubicBezTo>
                        <a:pt x="10250" y="357"/>
                        <a:pt x="9697" y="821"/>
                        <a:pt x="9332" y="1406"/>
                      </a:cubicBezTo>
                      <a:cubicBezTo>
                        <a:pt x="9011" y="1107"/>
                        <a:pt x="8721" y="888"/>
                        <a:pt x="8407" y="713"/>
                      </a:cubicBezTo>
                      <a:cubicBezTo>
                        <a:pt x="8296" y="652"/>
                        <a:pt x="8160" y="598"/>
                        <a:pt x="8036" y="598"/>
                      </a:cubicBezTo>
                      <a:cubicBezTo>
                        <a:pt x="7957" y="598"/>
                        <a:pt x="7882" y="620"/>
                        <a:pt x="7823" y="677"/>
                      </a:cubicBezTo>
                      <a:cubicBezTo>
                        <a:pt x="7672" y="821"/>
                        <a:pt x="7743" y="1081"/>
                        <a:pt x="7872" y="1245"/>
                      </a:cubicBezTo>
                      <a:cubicBezTo>
                        <a:pt x="7999" y="1409"/>
                        <a:pt x="8180" y="1543"/>
                        <a:pt x="8245" y="1740"/>
                      </a:cubicBezTo>
                      <a:cubicBezTo>
                        <a:pt x="7857" y="1664"/>
                        <a:pt x="7466" y="1627"/>
                        <a:pt x="7079" y="1627"/>
                      </a:cubicBezTo>
                      <a:cubicBezTo>
                        <a:pt x="5898" y="1627"/>
                        <a:pt x="4748" y="1972"/>
                        <a:pt x="3774" y="2599"/>
                      </a:cubicBezTo>
                      <a:cubicBezTo>
                        <a:pt x="3439" y="2814"/>
                        <a:pt x="3113" y="3074"/>
                        <a:pt x="2935" y="3433"/>
                      </a:cubicBezTo>
                      <a:cubicBezTo>
                        <a:pt x="2757" y="3790"/>
                        <a:pt x="2764" y="4265"/>
                        <a:pt x="3055" y="4621"/>
                      </a:cubicBezTo>
                      <a:cubicBezTo>
                        <a:pt x="2796" y="4713"/>
                        <a:pt x="2533" y="4806"/>
                        <a:pt x="2305" y="4959"/>
                      </a:cubicBezTo>
                      <a:cubicBezTo>
                        <a:pt x="2077" y="5113"/>
                        <a:pt x="1883" y="5335"/>
                        <a:pt x="1824" y="5604"/>
                      </a:cubicBezTo>
                      <a:cubicBezTo>
                        <a:pt x="1763" y="5872"/>
                        <a:pt x="1862" y="6184"/>
                        <a:pt x="2069" y="6440"/>
                      </a:cubicBezTo>
                      <a:cubicBezTo>
                        <a:pt x="1455" y="6794"/>
                        <a:pt x="957" y="7349"/>
                        <a:pt x="672" y="7997"/>
                      </a:cubicBezTo>
                      <a:cubicBezTo>
                        <a:pt x="558" y="8258"/>
                        <a:pt x="476" y="8554"/>
                        <a:pt x="558" y="8826"/>
                      </a:cubicBezTo>
                      <a:cubicBezTo>
                        <a:pt x="629" y="9064"/>
                        <a:pt x="867" y="9263"/>
                        <a:pt x="1058" y="9263"/>
                      </a:cubicBezTo>
                      <a:cubicBezTo>
                        <a:pt x="1086" y="9263"/>
                        <a:pt x="1113" y="9259"/>
                        <a:pt x="1138" y="9250"/>
                      </a:cubicBezTo>
                      <a:lnTo>
                        <a:pt x="1138" y="9250"/>
                      </a:lnTo>
                      <a:cubicBezTo>
                        <a:pt x="652" y="9773"/>
                        <a:pt x="299" y="10423"/>
                        <a:pt x="132" y="11118"/>
                      </a:cubicBezTo>
                      <a:cubicBezTo>
                        <a:pt x="34" y="11526"/>
                        <a:pt x="0" y="11969"/>
                        <a:pt x="168" y="12353"/>
                      </a:cubicBezTo>
                      <a:cubicBezTo>
                        <a:pt x="336" y="12736"/>
                        <a:pt x="754" y="13034"/>
                        <a:pt x="1132" y="13048"/>
                      </a:cubicBezTo>
                      <a:cubicBezTo>
                        <a:pt x="918" y="13436"/>
                        <a:pt x="857" y="13908"/>
                        <a:pt x="964" y="14340"/>
                      </a:cubicBezTo>
                      <a:cubicBezTo>
                        <a:pt x="1012" y="14532"/>
                        <a:pt x="1102" y="14730"/>
                        <a:pt x="1272" y="14834"/>
                      </a:cubicBezTo>
                      <a:cubicBezTo>
                        <a:pt x="1335" y="14874"/>
                        <a:pt x="1411" y="14893"/>
                        <a:pt x="1487" y="14893"/>
                      </a:cubicBezTo>
                      <a:cubicBezTo>
                        <a:pt x="1612" y="14893"/>
                        <a:pt x="1735" y="14839"/>
                        <a:pt x="1790" y="14727"/>
                      </a:cubicBezTo>
                      <a:lnTo>
                        <a:pt x="1790" y="14727"/>
                      </a:lnTo>
                      <a:cubicBezTo>
                        <a:pt x="1761" y="14977"/>
                        <a:pt x="1764" y="15237"/>
                        <a:pt x="1850" y="15473"/>
                      </a:cubicBezTo>
                      <a:cubicBezTo>
                        <a:pt x="1935" y="15711"/>
                        <a:pt x="2108" y="15923"/>
                        <a:pt x="2345" y="16013"/>
                      </a:cubicBezTo>
                      <a:cubicBezTo>
                        <a:pt x="2419" y="16041"/>
                        <a:pt x="2499" y="16055"/>
                        <a:pt x="2578" y="16055"/>
                      </a:cubicBezTo>
                      <a:cubicBezTo>
                        <a:pt x="2749" y="16055"/>
                        <a:pt x="2916" y="15990"/>
                        <a:pt x="3007" y="15868"/>
                      </a:cubicBezTo>
                      <a:cubicBezTo>
                        <a:pt x="3341" y="16677"/>
                        <a:pt x="4170" y="17255"/>
                        <a:pt x="5044" y="17288"/>
                      </a:cubicBezTo>
                      <a:cubicBezTo>
                        <a:pt x="5070" y="17289"/>
                        <a:pt x="5095" y="17290"/>
                        <a:pt x="5120" y="17290"/>
                      </a:cubicBezTo>
                      <a:cubicBezTo>
                        <a:pt x="5968" y="17290"/>
                        <a:pt x="6803" y="16778"/>
                        <a:pt x="7284" y="15905"/>
                      </a:cubicBezTo>
                      <a:lnTo>
                        <a:pt x="7284" y="15905"/>
                      </a:lnTo>
                      <a:cubicBezTo>
                        <a:pt x="7151" y="16488"/>
                        <a:pt x="7492" y="17142"/>
                        <a:pt x="8045" y="17368"/>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7"/>
                      </a:cubicBezTo>
                      <a:cubicBezTo>
                        <a:pt x="10969" y="17274"/>
                        <a:pt x="11309" y="16999"/>
                        <a:pt x="11453" y="16629"/>
                      </a:cubicBezTo>
                      <a:cubicBezTo>
                        <a:pt x="11696" y="17067"/>
                        <a:pt x="12191" y="17350"/>
                        <a:pt x="12690" y="17350"/>
                      </a:cubicBezTo>
                      <a:cubicBezTo>
                        <a:pt x="12740" y="17350"/>
                        <a:pt x="12789" y="17347"/>
                        <a:pt x="12839" y="17341"/>
                      </a:cubicBezTo>
                      <a:cubicBezTo>
                        <a:pt x="13386" y="17278"/>
                        <a:pt x="13876" y="16861"/>
                        <a:pt x="14025" y="16331"/>
                      </a:cubicBezTo>
                      <a:cubicBezTo>
                        <a:pt x="14249" y="16855"/>
                        <a:pt x="14813" y="17206"/>
                        <a:pt x="15379" y="17206"/>
                      </a:cubicBezTo>
                      <a:cubicBezTo>
                        <a:pt x="15459" y="17206"/>
                        <a:pt x="15540" y="17199"/>
                        <a:pt x="15619" y="17184"/>
                      </a:cubicBezTo>
                      <a:cubicBezTo>
                        <a:pt x="16260" y="17065"/>
                        <a:pt x="16777" y="16466"/>
                        <a:pt x="16979" y="15788"/>
                      </a:cubicBezTo>
                      <a:cubicBezTo>
                        <a:pt x="17048" y="16112"/>
                        <a:pt x="17384" y="16324"/>
                        <a:pt x="17716" y="16324"/>
                      </a:cubicBezTo>
                      <a:cubicBezTo>
                        <a:pt x="17801" y="16324"/>
                        <a:pt x="17886" y="16310"/>
                        <a:pt x="17965" y="16281"/>
                      </a:cubicBezTo>
                      <a:cubicBezTo>
                        <a:pt x="18357" y="16138"/>
                        <a:pt x="18596" y="15702"/>
                        <a:pt x="18583" y="15286"/>
                      </a:cubicBezTo>
                      <a:cubicBezTo>
                        <a:pt x="18570" y="14869"/>
                        <a:pt x="18344" y="14481"/>
                        <a:pt x="18038" y="14196"/>
                      </a:cubicBezTo>
                      <a:cubicBezTo>
                        <a:pt x="18508" y="14154"/>
                        <a:pt x="18894" y="13746"/>
                        <a:pt x="19002" y="13285"/>
                      </a:cubicBezTo>
                      <a:cubicBezTo>
                        <a:pt x="19111" y="12826"/>
                        <a:pt x="18981" y="12336"/>
                        <a:pt x="18748" y="11925"/>
                      </a:cubicBezTo>
                      <a:cubicBezTo>
                        <a:pt x="18516" y="11516"/>
                        <a:pt x="18184" y="11170"/>
                        <a:pt x="17865" y="10725"/>
                      </a:cubicBezTo>
                      <a:lnTo>
                        <a:pt x="17865" y="10725"/>
                      </a:lnTo>
                      <a:cubicBezTo>
                        <a:pt x="17963" y="10791"/>
                        <a:pt x="18078" y="10821"/>
                        <a:pt x="18195" y="10821"/>
                      </a:cubicBezTo>
                      <a:cubicBezTo>
                        <a:pt x="18375" y="10821"/>
                        <a:pt x="18560" y="10749"/>
                        <a:pt x="18693" y="10625"/>
                      </a:cubicBezTo>
                      <a:cubicBezTo>
                        <a:pt x="18913" y="10420"/>
                        <a:pt x="19003" y="10105"/>
                        <a:pt x="18991" y="9805"/>
                      </a:cubicBezTo>
                      <a:cubicBezTo>
                        <a:pt x="18977" y="9507"/>
                        <a:pt x="18872" y="9219"/>
                        <a:pt x="18748" y="8945"/>
                      </a:cubicBezTo>
                      <a:cubicBezTo>
                        <a:pt x="18399" y="8174"/>
                        <a:pt x="17891" y="7475"/>
                        <a:pt x="17289" y="6922"/>
                      </a:cubicBezTo>
                      <a:lnTo>
                        <a:pt x="17289" y="6922"/>
                      </a:lnTo>
                      <a:cubicBezTo>
                        <a:pt x="17293" y="6922"/>
                        <a:pt x="17298" y="6922"/>
                        <a:pt x="17302" y="6922"/>
                      </a:cubicBezTo>
                      <a:cubicBezTo>
                        <a:pt x="17633" y="6922"/>
                        <a:pt x="17914" y="6636"/>
                        <a:pt x="18000" y="6314"/>
                      </a:cubicBezTo>
                      <a:cubicBezTo>
                        <a:pt x="18085" y="5988"/>
                        <a:pt x="18011" y="5641"/>
                        <a:pt x="17902" y="5324"/>
                      </a:cubicBezTo>
                      <a:cubicBezTo>
                        <a:pt x="17591" y="4427"/>
                        <a:pt x="17000" y="3630"/>
                        <a:pt x="16229" y="3074"/>
                      </a:cubicBezTo>
                      <a:lnTo>
                        <a:pt x="16229" y="3074"/>
                      </a:lnTo>
                      <a:cubicBezTo>
                        <a:pt x="16275" y="3092"/>
                        <a:pt x="16323" y="3100"/>
                        <a:pt x="16371" y="3100"/>
                      </a:cubicBezTo>
                      <a:cubicBezTo>
                        <a:pt x="16568" y="3100"/>
                        <a:pt x="16765" y="2960"/>
                        <a:pt x="16838" y="2771"/>
                      </a:cubicBezTo>
                      <a:cubicBezTo>
                        <a:pt x="16929" y="2537"/>
                        <a:pt x="16852" y="2259"/>
                        <a:pt x="16693" y="2063"/>
                      </a:cubicBezTo>
                      <a:cubicBezTo>
                        <a:pt x="16534" y="1868"/>
                        <a:pt x="16305" y="1740"/>
                        <a:pt x="16070" y="1650"/>
                      </a:cubicBezTo>
                      <a:cubicBezTo>
                        <a:pt x="15728" y="1516"/>
                        <a:pt x="15362" y="1449"/>
                        <a:pt x="14995" y="1449"/>
                      </a:cubicBezTo>
                      <a:cubicBezTo>
                        <a:pt x="14781" y="1449"/>
                        <a:pt x="14566" y="1472"/>
                        <a:pt x="14356" y="1519"/>
                      </a:cubicBezTo>
                      <a:cubicBezTo>
                        <a:pt x="14436" y="1373"/>
                        <a:pt x="14646" y="1134"/>
                        <a:pt x="14590" y="874"/>
                      </a:cubicBezTo>
                      <a:cubicBezTo>
                        <a:pt x="14553" y="682"/>
                        <a:pt x="14380" y="540"/>
                        <a:pt x="14193" y="488"/>
                      </a:cubicBezTo>
                      <a:cubicBezTo>
                        <a:pt x="14110" y="465"/>
                        <a:pt x="14025" y="456"/>
                        <a:pt x="13939" y="456"/>
                      </a:cubicBezTo>
                      <a:cubicBezTo>
                        <a:pt x="13831" y="456"/>
                        <a:pt x="13721" y="470"/>
                        <a:pt x="13614" y="488"/>
                      </a:cubicBezTo>
                      <a:cubicBezTo>
                        <a:pt x="12835" y="619"/>
                        <a:pt x="12088" y="931"/>
                        <a:pt x="11448" y="1394"/>
                      </a:cubicBezTo>
                      <a:cubicBezTo>
                        <a:pt x="11635" y="1112"/>
                        <a:pt x="11761" y="901"/>
                        <a:pt x="11792" y="665"/>
                      </a:cubicBezTo>
                      <a:cubicBezTo>
                        <a:pt x="11824" y="430"/>
                        <a:pt x="11736" y="160"/>
                        <a:pt x="11524" y="51"/>
                      </a:cubicBezTo>
                      <a:cubicBezTo>
                        <a:pt x="11452" y="15"/>
                        <a:pt x="11374" y="0"/>
                        <a:pt x="11295"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724;p57"/>
                <p:cNvSpPr/>
                <p:nvPr/>
              </p:nvSpPr>
              <p:spPr>
                <a:xfrm>
                  <a:off x="5131046" y="4231056"/>
                  <a:ext cx="165454" cy="223018"/>
                </a:xfrm>
                <a:custGeom>
                  <a:avLst/>
                  <a:gdLst/>
                  <a:ahLst/>
                  <a:cxnLst/>
                  <a:rect l="l" t="t" r="r" b="b"/>
                  <a:pathLst>
                    <a:path w="1397" h="1883" extrusionOk="0">
                      <a:moveTo>
                        <a:pt x="946" y="1"/>
                      </a:moveTo>
                      <a:cubicBezTo>
                        <a:pt x="942" y="1"/>
                        <a:pt x="938" y="3"/>
                        <a:pt x="934" y="6"/>
                      </a:cubicBezTo>
                      <a:cubicBezTo>
                        <a:pt x="927" y="13"/>
                        <a:pt x="927" y="23"/>
                        <a:pt x="933" y="30"/>
                      </a:cubicBezTo>
                      <a:cubicBezTo>
                        <a:pt x="1031" y="133"/>
                        <a:pt x="1127" y="237"/>
                        <a:pt x="1203" y="354"/>
                      </a:cubicBezTo>
                      <a:cubicBezTo>
                        <a:pt x="1278" y="469"/>
                        <a:pt x="1329" y="602"/>
                        <a:pt x="1331" y="738"/>
                      </a:cubicBezTo>
                      <a:cubicBezTo>
                        <a:pt x="1336" y="873"/>
                        <a:pt x="1287" y="1010"/>
                        <a:pt x="1178" y="1084"/>
                      </a:cubicBezTo>
                      <a:cubicBezTo>
                        <a:pt x="1120" y="1126"/>
                        <a:pt x="1047" y="1151"/>
                        <a:pt x="977" y="1151"/>
                      </a:cubicBezTo>
                      <a:cubicBezTo>
                        <a:pt x="920" y="1151"/>
                        <a:pt x="866" y="1135"/>
                        <a:pt x="822" y="1101"/>
                      </a:cubicBezTo>
                      <a:cubicBezTo>
                        <a:pt x="816" y="1096"/>
                        <a:pt x="808" y="1094"/>
                        <a:pt x="800" y="1094"/>
                      </a:cubicBezTo>
                      <a:cubicBezTo>
                        <a:pt x="791" y="1094"/>
                        <a:pt x="783" y="1097"/>
                        <a:pt x="776" y="1103"/>
                      </a:cubicBezTo>
                      <a:cubicBezTo>
                        <a:pt x="762" y="1115"/>
                        <a:pt x="760" y="1137"/>
                        <a:pt x="773" y="1152"/>
                      </a:cubicBezTo>
                      <a:cubicBezTo>
                        <a:pt x="866" y="1255"/>
                        <a:pt x="893" y="1410"/>
                        <a:pt x="854" y="1542"/>
                      </a:cubicBezTo>
                      <a:cubicBezTo>
                        <a:pt x="818" y="1678"/>
                        <a:pt x="698" y="1778"/>
                        <a:pt x="559" y="1806"/>
                      </a:cubicBezTo>
                      <a:cubicBezTo>
                        <a:pt x="530" y="1813"/>
                        <a:pt x="500" y="1816"/>
                        <a:pt x="470" y="1816"/>
                      </a:cubicBezTo>
                      <a:cubicBezTo>
                        <a:pt x="360" y="1816"/>
                        <a:pt x="250" y="1772"/>
                        <a:pt x="178" y="1685"/>
                      </a:cubicBezTo>
                      <a:cubicBezTo>
                        <a:pt x="85" y="1578"/>
                        <a:pt x="44" y="1422"/>
                        <a:pt x="88" y="1282"/>
                      </a:cubicBezTo>
                      <a:cubicBezTo>
                        <a:pt x="91" y="1275"/>
                        <a:pt x="87" y="1264"/>
                        <a:pt x="79" y="1263"/>
                      </a:cubicBezTo>
                      <a:cubicBezTo>
                        <a:pt x="77" y="1263"/>
                        <a:pt x="75" y="1262"/>
                        <a:pt x="73" y="1262"/>
                      </a:cubicBezTo>
                      <a:cubicBezTo>
                        <a:pt x="66" y="1262"/>
                        <a:pt x="60" y="1266"/>
                        <a:pt x="57" y="1274"/>
                      </a:cubicBezTo>
                      <a:cubicBezTo>
                        <a:pt x="1" y="1422"/>
                        <a:pt x="34" y="1598"/>
                        <a:pt x="136" y="1723"/>
                      </a:cubicBezTo>
                      <a:cubicBezTo>
                        <a:pt x="187" y="1784"/>
                        <a:pt x="255" y="1833"/>
                        <a:pt x="333" y="1859"/>
                      </a:cubicBezTo>
                      <a:cubicBezTo>
                        <a:pt x="381" y="1875"/>
                        <a:pt x="431" y="1883"/>
                        <a:pt x="481" y="1883"/>
                      </a:cubicBezTo>
                      <a:cubicBezTo>
                        <a:pt x="512" y="1883"/>
                        <a:pt x="543" y="1880"/>
                        <a:pt x="574" y="1874"/>
                      </a:cubicBezTo>
                      <a:cubicBezTo>
                        <a:pt x="653" y="1858"/>
                        <a:pt x="729" y="1823"/>
                        <a:pt x="792" y="1770"/>
                      </a:cubicBezTo>
                      <a:cubicBezTo>
                        <a:pt x="854" y="1717"/>
                        <a:pt x="901" y="1644"/>
                        <a:pt x="924" y="1565"/>
                      </a:cubicBezTo>
                      <a:cubicBezTo>
                        <a:pt x="960" y="1450"/>
                        <a:pt x="951" y="1322"/>
                        <a:pt x="899" y="1213"/>
                      </a:cubicBezTo>
                      <a:lnTo>
                        <a:pt x="899" y="1213"/>
                      </a:lnTo>
                      <a:cubicBezTo>
                        <a:pt x="923" y="1218"/>
                        <a:pt x="948" y="1221"/>
                        <a:pt x="972" y="1221"/>
                      </a:cubicBezTo>
                      <a:cubicBezTo>
                        <a:pt x="982" y="1221"/>
                        <a:pt x="993" y="1220"/>
                        <a:pt x="1003" y="1219"/>
                      </a:cubicBezTo>
                      <a:cubicBezTo>
                        <a:pt x="1081" y="1213"/>
                        <a:pt x="1156" y="1185"/>
                        <a:pt x="1219" y="1139"/>
                      </a:cubicBezTo>
                      <a:cubicBezTo>
                        <a:pt x="1250" y="1117"/>
                        <a:pt x="1277" y="1088"/>
                        <a:pt x="1302" y="1058"/>
                      </a:cubicBezTo>
                      <a:cubicBezTo>
                        <a:pt x="1325" y="1027"/>
                        <a:pt x="1344" y="993"/>
                        <a:pt x="1358" y="958"/>
                      </a:cubicBezTo>
                      <a:cubicBezTo>
                        <a:pt x="1386" y="888"/>
                        <a:pt x="1396" y="811"/>
                        <a:pt x="1393" y="737"/>
                      </a:cubicBezTo>
                      <a:cubicBezTo>
                        <a:pt x="1387" y="587"/>
                        <a:pt x="1328" y="445"/>
                        <a:pt x="1245" y="327"/>
                      </a:cubicBezTo>
                      <a:cubicBezTo>
                        <a:pt x="1162" y="207"/>
                        <a:pt x="1060" y="107"/>
                        <a:pt x="958" y="6"/>
                      </a:cubicBezTo>
                      <a:cubicBezTo>
                        <a:pt x="955" y="3"/>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725;p57"/>
                <p:cNvSpPr/>
                <p:nvPr/>
              </p:nvSpPr>
              <p:spPr>
                <a:xfrm>
                  <a:off x="3750313" y="4224069"/>
                  <a:ext cx="264584" cy="192935"/>
                </a:xfrm>
                <a:custGeom>
                  <a:avLst/>
                  <a:gdLst/>
                  <a:ahLst/>
                  <a:cxnLst/>
                  <a:rect l="l" t="t" r="r" b="b"/>
                  <a:pathLst>
                    <a:path w="2234" h="1629" extrusionOk="0">
                      <a:moveTo>
                        <a:pt x="1079" y="471"/>
                      </a:moveTo>
                      <a:lnTo>
                        <a:pt x="1079" y="471"/>
                      </a:lnTo>
                      <a:cubicBezTo>
                        <a:pt x="1098" y="503"/>
                        <a:pt x="1113" y="538"/>
                        <a:pt x="1123" y="574"/>
                      </a:cubicBezTo>
                      <a:cubicBezTo>
                        <a:pt x="1134" y="625"/>
                        <a:pt x="1136" y="677"/>
                        <a:pt x="1131" y="729"/>
                      </a:cubicBezTo>
                      <a:cubicBezTo>
                        <a:pt x="1120" y="834"/>
                        <a:pt x="1077" y="934"/>
                        <a:pt x="1009" y="1013"/>
                      </a:cubicBezTo>
                      <a:cubicBezTo>
                        <a:pt x="982" y="1045"/>
                        <a:pt x="951" y="1071"/>
                        <a:pt x="918" y="1094"/>
                      </a:cubicBezTo>
                      <a:lnTo>
                        <a:pt x="918" y="1094"/>
                      </a:lnTo>
                      <a:cubicBezTo>
                        <a:pt x="910" y="1063"/>
                        <a:pt x="905" y="1032"/>
                        <a:pt x="901" y="1001"/>
                      </a:cubicBezTo>
                      <a:cubicBezTo>
                        <a:pt x="881" y="810"/>
                        <a:pt x="946" y="608"/>
                        <a:pt x="1079" y="471"/>
                      </a:cubicBezTo>
                      <a:close/>
                      <a:moveTo>
                        <a:pt x="268" y="1"/>
                      </a:moveTo>
                      <a:cubicBezTo>
                        <a:pt x="264" y="1"/>
                        <a:pt x="260" y="2"/>
                        <a:pt x="256" y="5"/>
                      </a:cubicBezTo>
                      <a:cubicBezTo>
                        <a:pt x="95" y="167"/>
                        <a:pt x="1" y="400"/>
                        <a:pt x="19" y="632"/>
                      </a:cubicBezTo>
                      <a:cubicBezTo>
                        <a:pt x="28" y="749"/>
                        <a:pt x="66" y="865"/>
                        <a:pt x="135" y="961"/>
                      </a:cubicBezTo>
                      <a:cubicBezTo>
                        <a:pt x="204" y="1057"/>
                        <a:pt x="298" y="1133"/>
                        <a:pt x="406" y="1182"/>
                      </a:cubicBezTo>
                      <a:cubicBezTo>
                        <a:pt x="488" y="1218"/>
                        <a:pt x="576" y="1238"/>
                        <a:pt x="666" y="1238"/>
                      </a:cubicBezTo>
                      <a:cubicBezTo>
                        <a:pt x="695" y="1238"/>
                        <a:pt x="725" y="1236"/>
                        <a:pt x="754" y="1232"/>
                      </a:cubicBezTo>
                      <a:cubicBezTo>
                        <a:pt x="798" y="1224"/>
                        <a:pt x="841" y="1213"/>
                        <a:pt x="882" y="1195"/>
                      </a:cubicBezTo>
                      <a:lnTo>
                        <a:pt x="882" y="1195"/>
                      </a:lnTo>
                      <a:cubicBezTo>
                        <a:pt x="902" y="1241"/>
                        <a:pt x="926" y="1285"/>
                        <a:pt x="954" y="1325"/>
                      </a:cubicBezTo>
                      <a:cubicBezTo>
                        <a:pt x="1022" y="1418"/>
                        <a:pt x="1110" y="1492"/>
                        <a:pt x="1211" y="1546"/>
                      </a:cubicBezTo>
                      <a:cubicBezTo>
                        <a:pt x="1311" y="1598"/>
                        <a:pt x="1423" y="1627"/>
                        <a:pt x="1537" y="1629"/>
                      </a:cubicBezTo>
                      <a:cubicBezTo>
                        <a:pt x="1593" y="1629"/>
                        <a:pt x="1650" y="1622"/>
                        <a:pt x="1704" y="1610"/>
                      </a:cubicBezTo>
                      <a:cubicBezTo>
                        <a:pt x="1760" y="1595"/>
                        <a:pt x="1813" y="1573"/>
                        <a:pt x="1863" y="1547"/>
                      </a:cubicBezTo>
                      <a:cubicBezTo>
                        <a:pt x="2059" y="1439"/>
                        <a:pt x="2204" y="1239"/>
                        <a:pt x="2233" y="1016"/>
                      </a:cubicBezTo>
                      <a:cubicBezTo>
                        <a:pt x="2234" y="1007"/>
                        <a:pt x="2227" y="997"/>
                        <a:pt x="2218" y="996"/>
                      </a:cubicBezTo>
                      <a:cubicBezTo>
                        <a:pt x="2217" y="996"/>
                        <a:pt x="2217" y="996"/>
                        <a:pt x="2216" y="996"/>
                      </a:cubicBezTo>
                      <a:cubicBezTo>
                        <a:pt x="2207" y="996"/>
                        <a:pt x="2199" y="1002"/>
                        <a:pt x="2198" y="1011"/>
                      </a:cubicBezTo>
                      <a:cubicBezTo>
                        <a:pt x="2167" y="1221"/>
                        <a:pt x="2025" y="1407"/>
                        <a:pt x="1839" y="1503"/>
                      </a:cubicBezTo>
                      <a:cubicBezTo>
                        <a:pt x="1792" y="1526"/>
                        <a:pt x="1744" y="1544"/>
                        <a:pt x="1693" y="1558"/>
                      </a:cubicBezTo>
                      <a:cubicBezTo>
                        <a:pt x="1642" y="1568"/>
                        <a:pt x="1590" y="1573"/>
                        <a:pt x="1538" y="1573"/>
                      </a:cubicBezTo>
                      <a:cubicBezTo>
                        <a:pt x="1433" y="1570"/>
                        <a:pt x="1332" y="1542"/>
                        <a:pt x="1240" y="1492"/>
                      </a:cubicBezTo>
                      <a:cubicBezTo>
                        <a:pt x="1147" y="1442"/>
                        <a:pt x="1068" y="1372"/>
                        <a:pt x="1008" y="1288"/>
                      </a:cubicBezTo>
                      <a:cubicBezTo>
                        <a:pt x="981" y="1249"/>
                        <a:pt x="959" y="1208"/>
                        <a:pt x="941" y="1165"/>
                      </a:cubicBezTo>
                      <a:lnTo>
                        <a:pt x="941" y="1165"/>
                      </a:lnTo>
                      <a:cubicBezTo>
                        <a:pt x="987" y="1137"/>
                        <a:pt x="1029" y="1102"/>
                        <a:pt x="1064" y="1062"/>
                      </a:cubicBezTo>
                      <a:cubicBezTo>
                        <a:pt x="1142" y="970"/>
                        <a:pt x="1192" y="857"/>
                        <a:pt x="1204" y="737"/>
                      </a:cubicBezTo>
                      <a:cubicBezTo>
                        <a:pt x="1209" y="677"/>
                        <a:pt x="1207" y="616"/>
                        <a:pt x="1193" y="557"/>
                      </a:cubicBezTo>
                      <a:cubicBezTo>
                        <a:pt x="1177" y="499"/>
                        <a:pt x="1151" y="443"/>
                        <a:pt x="1115" y="393"/>
                      </a:cubicBezTo>
                      <a:lnTo>
                        <a:pt x="1111" y="391"/>
                      </a:lnTo>
                      <a:cubicBezTo>
                        <a:pt x="1105" y="383"/>
                        <a:pt x="1095" y="379"/>
                        <a:pt x="1086" y="379"/>
                      </a:cubicBezTo>
                      <a:cubicBezTo>
                        <a:pt x="1077" y="379"/>
                        <a:pt x="1069" y="382"/>
                        <a:pt x="1062" y="388"/>
                      </a:cubicBezTo>
                      <a:cubicBezTo>
                        <a:pt x="892" y="543"/>
                        <a:pt x="810" y="781"/>
                        <a:pt x="834" y="1008"/>
                      </a:cubicBezTo>
                      <a:cubicBezTo>
                        <a:pt x="839" y="1048"/>
                        <a:pt x="847" y="1088"/>
                        <a:pt x="858" y="1127"/>
                      </a:cubicBezTo>
                      <a:lnTo>
                        <a:pt x="858" y="1127"/>
                      </a:lnTo>
                      <a:cubicBezTo>
                        <a:pt x="821" y="1143"/>
                        <a:pt x="782" y="1154"/>
                        <a:pt x="743" y="1162"/>
                      </a:cubicBezTo>
                      <a:cubicBezTo>
                        <a:pt x="718" y="1166"/>
                        <a:pt x="692" y="1167"/>
                        <a:pt x="667" y="1167"/>
                      </a:cubicBezTo>
                      <a:cubicBezTo>
                        <a:pt x="588" y="1167"/>
                        <a:pt x="507" y="1149"/>
                        <a:pt x="433" y="1117"/>
                      </a:cubicBezTo>
                      <a:cubicBezTo>
                        <a:pt x="337" y="1074"/>
                        <a:pt x="250" y="1007"/>
                        <a:pt x="186" y="922"/>
                      </a:cubicBezTo>
                      <a:cubicBezTo>
                        <a:pt x="124" y="836"/>
                        <a:pt x="86" y="731"/>
                        <a:pt x="76" y="625"/>
                      </a:cubicBezTo>
                      <a:cubicBezTo>
                        <a:pt x="55" y="412"/>
                        <a:pt x="131" y="187"/>
                        <a:pt x="281" y="26"/>
                      </a:cubicBezTo>
                      <a:cubicBezTo>
                        <a:pt x="286" y="20"/>
                        <a:pt x="286" y="9"/>
                        <a:pt x="280" y="5"/>
                      </a:cubicBezTo>
                      <a:cubicBezTo>
                        <a:pt x="277" y="2"/>
                        <a:pt x="27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726;p57"/>
                <p:cNvSpPr/>
                <p:nvPr/>
              </p:nvSpPr>
              <p:spPr>
                <a:xfrm>
                  <a:off x="4859590" y="4527268"/>
                  <a:ext cx="43229" cy="52113"/>
                </a:xfrm>
                <a:custGeom>
                  <a:avLst/>
                  <a:gdLst/>
                  <a:ahLst/>
                  <a:cxnLst/>
                  <a:rect l="l" t="t" r="r" b="b"/>
                  <a:pathLst>
                    <a:path w="365" h="440" extrusionOk="0">
                      <a:moveTo>
                        <a:pt x="21" y="1"/>
                      </a:moveTo>
                      <a:cubicBezTo>
                        <a:pt x="18" y="1"/>
                        <a:pt x="15" y="1"/>
                        <a:pt x="12" y="3"/>
                      </a:cubicBezTo>
                      <a:cubicBezTo>
                        <a:pt x="3" y="8"/>
                        <a:pt x="1" y="19"/>
                        <a:pt x="6" y="26"/>
                      </a:cubicBezTo>
                      <a:cubicBezTo>
                        <a:pt x="51" y="102"/>
                        <a:pt x="101" y="174"/>
                        <a:pt x="155" y="243"/>
                      </a:cubicBezTo>
                      <a:cubicBezTo>
                        <a:pt x="208" y="312"/>
                        <a:pt x="264" y="378"/>
                        <a:pt x="333" y="436"/>
                      </a:cubicBezTo>
                      <a:cubicBezTo>
                        <a:pt x="336" y="438"/>
                        <a:pt x="340" y="440"/>
                        <a:pt x="344" y="440"/>
                      </a:cubicBezTo>
                      <a:cubicBezTo>
                        <a:pt x="347" y="440"/>
                        <a:pt x="350" y="439"/>
                        <a:pt x="353" y="438"/>
                      </a:cubicBezTo>
                      <a:cubicBezTo>
                        <a:pt x="361" y="435"/>
                        <a:pt x="364" y="424"/>
                        <a:pt x="360" y="415"/>
                      </a:cubicBezTo>
                      <a:cubicBezTo>
                        <a:pt x="322" y="336"/>
                        <a:pt x="267" y="266"/>
                        <a:pt x="212" y="198"/>
                      </a:cubicBezTo>
                      <a:cubicBezTo>
                        <a:pt x="156" y="132"/>
                        <a:pt x="99" y="66"/>
                        <a:pt x="33" y="5"/>
                      </a:cubicBezTo>
                      <a:cubicBezTo>
                        <a:pt x="29" y="2"/>
                        <a:pt x="25"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2727;p57"/>
              <p:cNvSpPr/>
              <p:nvPr/>
            </p:nvSpPr>
            <p:spPr>
              <a:xfrm rot="325609">
                <a:off x="6187140" y="2973791"/>
                <a:ext cx="180810" cy="480668"/>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728;p57"/>
              <p:cNvSpPr/>
              <p:nvPr/>
            </p:nvSpPr>
            <p:spPr>
              <a:xfrm>
                <a:off x="6214900" y="2426675"/>
                <a:ext cx="1236626" cy="1406320"/>
              </a:xfrm>
              <a:custGeom>
                <a:avLst/>
                <a:gdLst/>
                <a:ahLst/>
                <a:cxnLst/>
                <a:rect l="l" t="t" r="r" b="b"/>
                <a:pathLst>
                  <a:path w="12122" h="12827" extrusionOk="0">
                    <a:moveTo>
                      <a:pt x="6697" y="0"/>
                    </a:moveTo>
                    <a:cubicBezTo>
                      <a:pt x="5927" y="0"/>
                      <a:pt x="5141" y="168"/>
                      <a:pt x="4384" y="504"/>
                    </a:cubicBezTo>
                    <a:cubicBezTo>
                      <a:pt x="2895" y="1164"/>
                      <a:pt x="1643" y="2420"/>
                      <a:pt x="904" y="3995"/>
                    </a:cubicBezTo>
                    <a:cubicBezTo>
                      <a:pt x="165" y="5571"/>
                      <a:pt x="1" y="7336"/>
                      <a:pt x="446" y="8904"/>
                    </a:cubicBezTo>
                    <a:cubicBezTo>
                      <a:pt x="889" y="10471"/>
                      <a:pt x="1908" y="11712"/>
                      <a:pt x="3275" y="12354"/>
                    </a:cubicBezTo>
                    <a:cubicBezTo>
                      <a:pt x="3949" y="12669"/>
                      <a:pt x="4679" y="12827"/>
                      <a:pt x="5426" y="12827"/>
                    </a:cubicBezTo>
                    <a:cubicBezTo>
                      <a:pt x="6195" y="12827"/>
                      <a:pt x="6981" y="12659"/>
                      <a:pt x="7738" y="12323"/>
                    </a:cubicBezTo>
                    <a:cubicBezTo>
                      <a:pt x="9227" y="11663"/>
                      <a:pt x="10479" y="10407"/>
                      <a:pt x="11218" y="8832"/>
                    </a:cubicBezTo>
                    <a:cubicBezTo>
                      <a:pt x="11957" y="7256"/>
                      <a:pt x="12121" y="5490"/>
                      <a:pt x="11678" y="3923"/>
                    </a:cubicBezTo>
                    <a:cubicBezTo>
                      <a:pt x="11233" y="2356"/>
                      <a:pt x="10215" y="1115"/>
                      <a:pt x="8847" y="473"/>
                    </a:cubicBezTo>
                    <a:cubicBezTo>
                      <a:pt x="8173" y="158"/>
                      <a:pt x="7443" y="0"/>
                      <a:pt x="6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729;p57"/>
              <p:cNvSpPr/>
              <p:nvPr/>
            </p:nvSpPr>
            <p:spPr>
              <a:xfrm>
                <a:off x="6277537" y="2600430"/>
                <a:ext cx="271453" cy="329138"/>
              </a:xfrm>
              <a:custGeom>
                <a:avLst/>
                <a:gdLst/>
                <a:ahLst/>
                <a:cxnLst/>
                <a:rect l="l" t="t" r="r" b="b"/>
                <a:pathLst>
                  <a:path w="2292" h="2779" extrusionOk="0">
                    <a:moveTo>
                      <a:pt x="1285" y="0"/>
                    </a:moveTo>
                    <a:cubicBezTo>
                      <a:pt x="866" y="990"/>
                      <a:pt x="343" y="1949"/>
                      <a:pt x="0" y="2610"/>
                    </a:cubicBezTo>
                    <a:cubicBezTo>
                      <a:pt x="336" y="2697"/>
                      <a:pt x="836" y="2779"/>
                      <a:pt x="1534" y="2779"/>
                    </a:cubicBezTo>
                    <a:cubicBezTo>
                      <a:pt x="1765" y="2779"/>
                      <a:pt x="2017" y="2770"/>
                      <a:pt x="2292" y="2749"/>
                    </a:cubicBezTo>
                    <a:cubicBezTo>
                      <a:pt x="2292" y="2749"/>
                      <a:pt x="1527" y="1912"/>
                      <a:pt x="12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730;p57"/>
              <p:cNvSpPr/>
              <p:nvPr/>
            </p:nvSpPr>
            <p:spPr>
              <a:xfrm>
                <a:off x="6429847" y="2037261"/>
                <a:ext cx="1072666" cy="898704"/>
              </a:xfrm>
              <a:custGeom>
                <a:avLst/>
                <a:gdLst/>
                <a:ahLst/>
                <a:cxnLst/>
                <a:rect l="l" t="t" r="r" b="b"/>
                <a:pathLst>
                  <a:path w="9057" h="7588" extrusionOk="0">
                    <a:moveTo>
                      <a:pt x="4501" y="1"/>
                    </a:moveTo>
                    <a:cubicBezTo>
                      <a:pt x="4482" y="1"/>
                      <a:pt x="4441" y="1"/>
                      <a:pt x="4381" y="5"/>
                    </a:cubicBezTo>
                    <a:cubicBezTo>
                      <a:pt x="2026" y="167"/>
                      <a:pt x="1575" y="2850"/>
                      <a:pt x="1575" y="2850"/>
                    </a:cubicBezTo>
                    <a:lnTo>
                      <a:pt x="654" y="2829"/>
                    </a:lnTo>
                    <a:cubicBezTo>
                      <a:pt x="590" y="3007"/>
                      <a:pt x="532" y="3195"/>
                      <a:pt x="482" y="3397"/>
                    </a:cubicBezTo>
                    <a:cubicBezTo>
                      <a:pt x="363" y="3837"/>
                      <a:pt x="193" y="4299"/>
                      <a:pt x="0" y="4754"/>
                    </a:cubicBezTo>
                    <a:cubicBezTo>
                      <a:pt x="241" y="6668"/>
                      <a:pt x="1007" y="7504"/>
                      <a:pt x="1007" y="7504"/>
                    </a:cubicBezTo>
                    <a:cubicBezTo>
                      <a:pt x="1007" y="7504"/>
                      <a:pt x="1388" y="7588"/>
                      <a:pt x="1868" y="7588"/>
                    </a:cubicBezTo>
                    <a:cubicBezTo>
                      <a:pt x="2120" y="7588"/>
                      <a:pt x="2400" y="7564"/>
                      <a:pt x="2664" y="7494"/>
                    </a:cubicBezTo>
                    <a:cubicBezTo>
                      <a:pt x="3433" y="7289"/>
                      <a:pt x="5278" y="7380"/>
                      <a:pt x="6998" y="5907"/>
                    </a:cubicBezTo>
                    <a:cubicBezTo>
                      <a:pt x="8718" y="4430"/>
                      <a:pt x="9057" y="990"/>
                      <a:pt x="5615" y="129"/>
                    </a:cubicBezTo>
                    <a:cubicBezTo>
                      <a:pt x="5519" y="105"/>
                      <a:pt x="5429" y="85"/>
                      <a:pt x="5339" y="69"/>
                    </a:cubicBezTo>
                    <a:cubicBezTo>
                      <a:pt x="5079" y="30"/>
                      <a:pt x="4805" y="5"/>
                      <a:pt x="4513" y="1"/>
                    </a:cubicBezTo>
                    <a:cubicBezTo>
                      <a:pt x="4513" y="1"/>
                      <a:pt x="4509" y="1"/>
                      <a:pt x="450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731;p57"/>
              <p:cNvSpPr/>
              <p:nvPr/>
            </p:nvSpPr>
            <p:spPr>
              <a:xfrm>
                <a:off x="6202211" y="2045315"/>
                <a:ext cx="1329078" cy="1094126"/>
              </a:xfrm>
              <a:custGeom>
                <a:avLst/>
                <a:gdLst/>
                <a:ahLst/>
                <a:cxnLst/>
                <a:rect l="l" t="t" r="r" b="b"/>
                <a:pathLst>
                  <a:path w="11222" h="9238" extrusionOk="0">
                    <a:moveTo>
                      <a:pt x="7261" y="1"/>
                    </a:moveTo>
                    <a:lnTo>
                      <a:pt x="7261" y="1"/>
                    </a:lnTo>
                    <a:cubicBezTo>
                      <a:pt x="7351" y="17"/>
                      <a:pt x="7443" y="37"/>
                      <a:pt x="7537" y="61"/>
                    </a:cubicBezTo>
                    <a:cubicBezTo>
                      <a:pt x="10979" y="922"/>
                      <a:pt x="10640" y="4364"/>
                      <a:pt x="8920" y="5839"/>
                    </a:cubicBezTo>
                    <a:cubicBezTo>
                      <a:pt x="7200" y="7314"/>
                      <a:pt x="5355" y="7221"/>
                      <a:pt x="4586" y="7426"/>
                    </a:cubicBezTo>
                    <a:cubicBezTo>
                      <a:pt x="4322" y="7496"/>
                      <a:pt x="4042" y="7520"/>
                      <a:pt x="3789" y="7520"/>
                    </a:cubicBezTo>
                    <a:cubicBezTo>
                      <a:pt x="3310" y="7520"/>
                      <a:pt x="2928" y="7436"/>
                      <a:pt x="2928" y="7436"/>
                    </a:cubicBezTo>
                    <a:cubicBezTo>
                      <a:pt x="2653" y="7457"/>
                      <a:pt x="2402" y="7466"/>
                      <a:pt x="2171" y="7466"/>
                    </a:cubicBezTo>
                    <a:cubicBezTo>
                      <a:pt x="1473" y="7466"/>
                      <a:pt x="972" y="7383"/>
                      <a:pt x="638" y="7295"/>
                    </a:cubicBezTo>
                    <a:cubicBezTo>
                      <a:pt x="549" y="7467"/>
                      <a:pt x="471" y="7623"/>
                      <a:pt x="411" y="7749"/>
                    </a:cubicBezTo>
                    <a:cubicBezTo>
                      <a:pt x="309" y="7967"/>
                      <a:pt x="130" y="8414"/>
                      <a:pt x="1" y="8987"/>
                    </a:cubicBezTo>
                    <a:cubicBezTo>
                      <a:pt x="612" y="9104"/>
                      <a:pt x="1583" y="9238"/>
                      <a:pt x="2813" y="9238"/>
                    </a:cubicBezTo>
                    <a:cubicBezTo>
                      <a:pt x="3701" y="9238"/>
                      <a:pt x="4725" y="9168"/>
                      <a:pt x="5847" y="8972"/>
                    </a:cubicBezTo>
                    <a:cubicBezTo>
                      <a:pt x="8402" y="8527"/>
                      <a:pt x="10194" y="7196"/>
                      <a:pt x="11118" y="6345"/>
                    </a:cubicBezTo>
                    <a:cubicBezTo>
                      <a:pt x="11221" y="5279"/>
                      <a:pt x="11155" y="4105"/>
                      <a:pt x="10807" y="3054"/>
                    </a:cubicBezTo>
                    <a:cubicBezTo>
                      <a:pt x="10310" y="1546"/>
                      <a:pt x="9233" y="297"/>
                      <a:pt x="726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732;p57"/>
              <p:cNvSpPr/>
              <p:nvPr/>
            </p:nvSpPr>
            <p:spPr>
              <a:xfrm>
                <a:off x="6466088" y="2173819"/>
                <a:ext cx="915266" cy="751012"/>
              </a:xfrm>
              <a:custGeom>
                <a:avLst/>
                <a:gdLst/>
                <a:ahLst/>
                <a:cxnLst/>
                <a:rect l="l" t="t" r="r" b="b"/>
                <a:pathLst>
                  <a:path w="7728" h="6341" extrusionOk="0">
                    <a:moveTo>
                      <a:pt x="2778" y="0"/>
                    </a:moveTo>
                    <a:cubicBezTo>
                      <a:pt x="1950" y="0"/>
                      <a:pt x="1237" y="384"/>
                      <a:pt x="913" y="1433"/>
                    </a:cubicBezTo>
                    <a:cubicBezTo>
                      <a:pt x="1" y="4394"/>
                      <a:pt x="2358" y="6341"/>
                      <a:pt x="2358" y="6341"/>
                    </a:cubicBezTo>
                    <a:cubicBezTo>
                      <a:pt x="6785" y="5890"/>
                      <a:pt x="7728" y="3430"/>
                      <a:pt x="6785" y="2120"/>
                    </a:cubicBezTo>
                    <a:cubicBezTo>
                      <a:pt x="6176" y="1274"/>
                      <a:pt x="4286" y="0"/>
                      <a:pt x="2778"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733;p57"/>
              <p:cNvSpPr/>
              <p:nvPr/>
            </p:nvSpPr>
            <p:spPr>
              <a:xfrm>
                <a:off x="6428425" y="2293678"/>
                <a:ext cx="231777" cy="226453"/>
              </a:xfrm>
              <a:custGeom>
                <a:avLst/>
                <a:gdLst/>
                <a:ahLst/>
                <a:cxnLst/>
                <a:rect l="l" t="t" r="r" b="b"/>
                <a:pathLst>
                  <a:path w="1957" h="1912" extrusionOk="0">
                    <a:moveTo>
                      <a:pt x="1225" y="0"/>
                    </a:moveTo>
                    <a:cubicBezTo>
                      <a:pt x="993" y="0"/>
                      <a:pt x="736" y="125"/>
                      <a:pt x="498" y="517"/>
                    </a:cubicBezTo>
                    <a:cubicBezTo>
                      <a:pt x="0" y="1338"/>
                      <a:pt x="499" y="1911"/>
                      <a:pt x="1085" y="1911"/>
                    </a:cubicBezTo>
                    <a:cubicBezTo>
                      <a:pt x="1269" y="1911"/>
                      <a:pt x="1462" y="1855"/>
                      <a:pt x="1635" y="1732"/>
                    </a:cubicBezTo>
                    <a:lnTo>
                      <a:pt x="1956" y="383"/>
                    </a:lnTo>
                    <a:cubicBezTo>
                      <a:pt x="1956" y="383"/>
                      <a:pt x="1631" y="0"/>
                      <a:pt x="1225"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734;p57"/>
              <p:cNvSpPr/>
              <p:nvPr/>
            </p:nvSpPr>
            <p:spPr>
              <a:xfrm>
                <a:off x="6515002" y="2335841"/>
                <a:ext cx="128976" cy="148047"/>
              </a:xfrm>
              <a:custGeom>
                <a:avLst/>
                <a:gdLst/>
                <a:ahLst/>
                <a:cxnLst/>
                <a:rect l="l" t="t" r="r" b="b"/>
                <a:pathLst>
                  <a:path w="1089" h="1250" extrusionOk="0">
                    <a:moveTo>
                      <a:pt x="375" y="0"/>
                    </a:moveTo>
                    <a:cubicBezTo>
                      <a:pt x="184" y="0"/>
                      <a:pt x="24" y="95"/>
                      <a:pt x="16" y="100"/>
                    </a:cubicBezTo>
                    <a:cubicBezTo>
                      <a:pt x="4" y="107"/>
                      <a:pt x="0" y="122"/>
                      <a:pt x="6" y="135"/>
                    </a:cubicBezTo>
                    <a:cubicBezTo>
                      <a:pt x="10" y="142"/>
                      <a:pt x="18" y="146"/>
                      <a:pt x="25" y="146"/>
                    </a:cubicBezTo>
                    <a:cubicBezTo>
                      <a:pt x="30" y="146"/>
                      <a:pt x="35" y="144"/>
                      <a:pt x="39" y="142"/>
                    </a:cubicBezTo>
                    <a:cubicBezTo>
                      <a:pt x="40" y="141"/>
                      <a:pt x="195" y="49"/>
                      <a:pt x="375" y="49"/>
                    </a:cubicBezTo>
                    <a:cubicBezTo>
                      <a:pt x="416" y="49"/>
                      <a:pt x="457" y="54"/>
                      <a:pt x="499" y="65"/>
                    </a:cubicBezTo>
                    <a:cubicBezTo>
                      <a:pt x="630" y="102"/>
                      <a:pt x="735" y="198"/>
                      <a:pt x="810" y="352"/>
                    </a:cubicBezTo>
                    <a:cubicBezTo>
                      <a:pt x="1026" y="789"/>
                      <a:pt x="515" y="1201"/>
                      <a:pt x="510" y="1205"/>
                    </a:cubicBezTo>
                    <a:cubicBezTo>
                      <a:pt x="499" y="1214"/>
                      <a:pt x="496" y="1230"/>
                      <a:pt x="504" y="1240"/>
                    </a:cubicBezTo>
                    <a:cubicBezTo>
                      <a:pt x="507" y="1242"/>
                      <a:pt x="510" y="1246"/>
                      <a:pt x="512" y="1247"/>
                    </a:cubicBezTo>
                    <a:cubicBezTo>
                      <a:pt x="516" y="1249"/>
                      <a:pt x="520" y="1250"/>
                      <a:pt x="524" y="1250"/>
                    </a:cubicBezTo>
                    <a:cubicBezTo>
                      <a:pt x="529" y="1250"/>
                      <a:pt x="534" y="1248"/>
                      <a:pt x="538" y="1246"/>
                    </a:cubicBezTo>
                    <a:cubicBezTo>
                      <a:pt x="543" y="1240"/>
                      <a:pt x="1089" y="804"/>
                      <a:pt x="855" y="329"/>
                    </a:cubicBezTo>
                    <a:cubicBezTo>
                      <a:pt x="772" y="163"/>
                      <a:pt x="658" y="59"/>
                      <a:pt x="513" y="18"/>
                    </a:cubicBezTo>
                    <a:cubicBezTo>
                      <a:pt x="466" y="5"/>
                      <a:pt x="420"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735;p57"/>
              <p:cNvSpPr/>
              <p:nvPr/>
            </p:nvSpPr>
            <p:spPr>
              <a:xfrm>
                <a:off x="6497829" y="2005994"/>
                <a:ext cx="929241" cy="864712"/>
              </a:xfrm>
              <a:custGeom>
                <a:avLst/>
                <a:gdLst/>
                <a:ahLst/>
                <a:cxnLst/>
                <a:rect l="l" t="t" r="r" b="b"/>
                <a:pathLst>
                  <a:path w="7846" h="7301" extrusionOk="0">
                    <a:moveTo>
                      <a:pt x="3540" y="0"/>
                    </a:moveTo>
                    <a:cubicBezTo>
                      <a:pt x="2485" y="0"/>
                      <a:pt x="1632" y="442"/>
                      <a:pt x="1183" y="1180"/>
                    </a:cubicBezTo>
                    <a:cubicBezTo>
                      <a:pt x="1183" y="1180"/>
                      <a:pt x="676" y="1918"/>
                      <a:pt x="303" y="3641"/>
                    </a:cubicBezTo>
                    <a:cubicBezTo>
                      <a:pt x="0" y="5036"/>
                      <a:pt x="820" y="6641"/>
                      <a:pt x="2500" y="7119"/>
                    </a:cubicBezTo>
                    <a:cubicBezTo>
                      <a:pt x="2904" y="7234"/>
                      <a:pt x="3322" y="7300"/>
                      <a:pt x="3737" y="7300"/>
                    </a:cubicBezTo>
                    <a:cubicBezTo>
                      <a:pt x="4946" y="7300"/>
                      <a:pt x="6131" y="6735"/>
                      <a:pt x="6861" y="5144"/>
                    </a:cubicBezTo>
                    <a:cubicBezTo>
                      <a:pt x="7845" y="3006"/>
                      <a:pt x="6753" y="1046"/>
                      <a:pt x="5578" y="493"/>
                    </a:cubicBezTo>
                    <a:cubicBezTo>
                      <a:pt x="4857" y="154"/>
                      <a:pt x="4163" y="0"/>
                      <a:pt x="3540"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736;p57"/>
              <p:cNvSpPr/>
              <p:nvPr/>
            </p:nvSpPr>
            <p:spPr>
              <a:xfrm>
                <a:off x="7200750" y="2558977"/>
                <a:ext cx="225856" cy="230953"/>
              </a:xfrm>
              <a:custGeom>
                <a:avLst/>
                <a:gdLst/>
                <a:ahLst/>
                <a:cxnLst/>
                <a:rect l="l" t="t" r="r" b="b"/>
                <a:pathLst>
                  <a:path w="1907" h="1950" extrusionOk="0">
                    <a:moveTo>
                      <a:pt x="817" y="1"/>
                    </a:moveTo>
                    <a:cubicBezTo>
                      <a:pt x="720" y="1"/>
                      <a:pt x="657" y="10"/>
                      <a:pt x="657" y="10"/>
                    </a:cubicBezTo>
                    <a:lnTo>
                      <a:pt x="0" y="1238"/>
                    </a:lnTo>
                    <a:cubicBezTo>
                      <a:pt x="120" y="1678"/>
                      <a:pt x="515" y="1950"/>
                      <a:pt x="902" y="1950"/>
                    </a:cubicBezTo>
                    <a:cubicBezTo>
                      <a:pt x="1279" y="1950"/>
                      <a:pt x="1648" y="1691"/>
                      <a:pt x="1749" y="1077"/>
                    </a:cubicBezTo>
                    <a:cubicBezTo>
                      <a:pt x="1907" y="108"/>
                      <a:pt x="1157" y="1"/>
                      <a:pt x="817"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737;p57"/>
              <p:cNvSpPr/>
              <p:nvPr/>
            </p:nvSpPr>
            <p:spPr>
              <a:xfrm>
                <a:off x="7021082" y="2310969"/>
                <a:ext cx="173626" cy="147099"/>
              </a:xfrm>
              <a:custGeom>
                <a:avLst/>
                <a:gdLst/>
                <a:ahLst/>
                <a:cxnLst/>
                <a:rect l="l" t="t" r="r" b="b"/>
                <a:pathLst>
                  <a:path w="1466" h="1242" extrusionOk="0">
                    <a:moveTo>
                      <a:pt x="341" y="0"/>
                    </a:moveTo>
                    <a:cubicBezTo>
                      <a:pt x="247" y="0"/>
                      <a:pt x="179" y="49"/>
                      <a:pt x="124" y="119"/>
                    </a:cubicBezTo>
                    <a:cubicBezTo>
                      <a:pt x="0" y="278"/>
                      <a:pt x="74" y="574"/>
                      <a:pt x="358" y="855"/>
                    </a:cubicBezTo>
                    <a:cubicBezTo>
                      <a:pt x="605" y="1101"/>
                      <a:pt x="802" y="1242"/>
                      <a:pt x="963" y="1242"/>
                    </a:cubicBezTo>
                    <a:cubicBezTo>
                      <a:pt x="1022" y="1242"/>
                      <a:pt x="1075" y="1223"/>
                      <a:pt x="1125" y="1184"/>
                    </a:cubicBezTo>
                    <a:cubicBezTo>
                      <a:pt x="1125" y="1184"/>
                      <a:pt x="1465" y="930"/>
                      <a:pt x="973" y="416"/>
                    </a:cubicBezTo>
                    <a:cubicBezTo>
                      <a:pt x="678" y="108"/>
                      <a:pt x="481" y="0"/>
                      <a:pt x="34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738;p57"/>
              <p:cNvSpPr/>
              <p:nvPr/>
            </p:nvSpPr>
            <p:spPr>
              <a:xfrm>
                <a:off x="6650968" y="2254830"/>
                <a:ext cx="186298" cy="94987"/>
              </a:xfrm>
              <a:custGeom>
                <a:avLst/>
                <a:gdLst/>
                <a:ahLst/>
                <a:cxnLst/>
                <a:rect l="l" t="t" r="r" b="b"/>
                <a:pathLst>
                  <a:path w="1573" h="802" extrusionOk="0">
                    <a:moveTo>
                      <a:pt x="1128" y="0"/>
                    </a:moveTo>
                    <a:cubicBezTo>
                      <a:pt x="1016" y="0"/>
                      <a:pt x="875" y="15"/>
                      <a:pt x="702" y="48"/>
                    </a:cubicBezTo>
                    <a:cubicBezTo>
                      <a:pt x="0" y="179"/>
                      <a:pt x="131" y="582"/>
                      <a:pt x="131" y="582"/>
                    </a:cubicBezTo>
                    <a:cubicBezTo>
                      <a:pt x="176" y="738"/>
                      <a:pt x="319" y="801"/>
                      <a:pt x="554" y="801"/>
                    </a:cubicBezTo>
                    <a:cubicBezTo>
                      <a:pt x="665" y="801"/>
                      <a:pt x="796" y="787"/>
                      <a:pt x="948" y="762"/>
                    </a:cubicBezTo>
                    <a:cubicBezTo>
                      <a:pt x="1340" y="697"/>
                      <a:pt x="1573" y="501"/>
                      <a:pt x="1564" y="299"/>
                    </a:cubicBezTo>
                    <a:cubicBezTo>
                      <a:pt x="1559" y="134"/>
                      <a:pt x="1469" y="0"/>
                      <a:pt x="1128"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739;p57"/>
              <p:cNvSpPr/>
              <p:nvPr/>
            </p:nvSpPr>
            <p:spPr>
              <a:xfrm>
                <a:off x="7229412" y="2609431"/>
                <a:ext cx="160124" cy="115713"/>
              </a:xfrm>
              <a:custGeom>
                <a:avLst/>
                <a:gdLst/>
                <a:ahLst/>
                <a:cxnLst/>
                <a:rect l="l" t="t" r="r" b="b"/>
                <a:pathLst>
                  <a:path w="1352" h="977" extrusionOk="0">
                    <a:moveTo>
                      <a:pt x="778" y="1"/>
                    </a:moveTo>
                    <a:cubicBezTo>
                      <a:pt x="694" y="1"/>
                      <a:pt x="606" y="19"/>
                      <a:pt x="513" y="56"/>
                    </a:cubicBezTo>
                    <a:cubicBezTo>
                      <a:pt x="1" y="258"/>
                      <a:pt x="145" y="948"/>
                      <a:pt x="147" y="956"/>
                    </a:cubicBezTo>
                    <a:cubicBezTo>
                      <a:pt x="147" y="964"/>
                      <a:pt x="154" y="973"/>
                      <a:pt x="165" y="975"/>
                    </a:cubicBezTo>
                    <a:cubicBezTo>
                      <a:pt x="167" y="976"/>
                      <a:pt x="168" y="976"/>
                      <a:pt x="170" y="976"/>
                    </a:cubicBezTo>
                    <a:cubicBezTo>
                      <a:pt x="172" y="976"/>
                      <a:pt x="173" y="976"/>
                      <a:pt x="175" y="975"/>
                    </a:cubicBezTo>
                    <a:cubicBezTo>
                      <a:pt x="189" y="973"/>
                      <a:pt x="198" y="958"/>
                      <a:pt x="195" y="945"/>
                    </a:cubicBezTo>
                    <a:cubicBezTo>
                      <a:pt x="194" y="938"/>
                      <a:pt x="58" y="290"/>
                      <a:pt x="530" y="104"/>
                    </a:cubicBezTo>
                    <a:cubicBezTo>
                      <a:pt x="618" y="70"/>
                      <a:pt x="701" y="52"/>
                      <a:pt x="779" y="52"/>
                    </a:cubicBezTo>
                    <a:cubicBezTo>
                      <a:pt x="850" y="52"/>
                      <a:pt x="916" y="66"/>
                      <a:pt x="978" y="94"/>
                    </a:cubicBezTo>
                    <a:cubicBezTo>
                      <a:pt x="1205" y="197"/>
                      <a:pt x="1299" y="454"/>
                      <a:pt x="1299" y="457"/>
                    </a:cubicBezTo>
                    <a:cubicBezTo>
                      <a:pt x="1303" y="467"/>
                      <a:pt x="1314" y="474"/>
                      <a:pt x="1324" y="474"/>
                    </a:cubicBezTo>
                    <a:cubicBezTo>
                      <a:pt x="1327" y="474"/>
                      <a:pt x="1329" y="473"/>
                      <a:pt x="1332" y="472"/>
                    </a:cubicBezTo>
                    <a:cubicBezTo>
                      <a:pt x="1345" y="467"/>
                      <a:pt x="1351" y="453"/>
                      <a:pt x="1347" y="440"/>
                    </a:cubicBezTo>
                    <a:cubicBezTo>
                      <a:pt x="1344" y="428"/>
                      <a:pt x="1246" y="160"/>
                      <a:pt x="999" y="47"/>
                    </a:cubicBezTo>
                    <a:cubicBezTo>
                      <a:pt x="930" y="16"/>
                      <a:pt x="856" y="1"/>
                      <a:pt x="77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740;p57"/>
              <p:cNvSpPr/>
              <p:nvPr/>
            </p:nvSpPr>
            <p:spPr>
              <a:xfrm>
                <a:off x="7248243" y="2650884"/>
                <a:ext cx="88945" cy="32452"/>
              </a:xfrm>
              <a:custGeom>
                <a:avLst/>
                <a:gdLst/>
                <a:ahLst/>
                <a:cxnLst/>
                <a:rect l="l" t="t" r="r" b="b"/>
                <a:pathLst>
                  <a:path w="751" h="274" extrusionOk="0">
                    <a:moveTo>
                      <a:pt x="272" y="0"/>
                    </a:moveTo>
                    <a:cubicBezTo>
                      <a:pt x="191" y="0"/>
                      <a:pt x="104" y="22"/>
                      <a:pt x="16" y="80"/>
                    </a:cubicBezTo>
                    <a:cubicBezTo>
                      <a:pt x="5" y="87"/>
                      <a:pt x="0" y="103"/>
                      <a:pt x="9" y="114"/>
                    </a:cubicBezTo>
                    <a:cubicBezTo>
                      <a:pt x="13" y="122"/>
                      <a:pt x="22" y="126"/>
                      <a:pt x="30" y="126"/>
                    </a:cubicBezTo>
                    <a:cubicBezTo>
                      <a:pt x="35" y="126"/>
                      <a:pt x="40" y="125"/>
                      <a:pt x="44" y="122"/>
                    </a:cubicBezTo>
                    <a:cubicBezTo>
                      <a:pt x="122" y="72"/>
                      <a:pt x="200" y="52"/>
                      <a:pt x="273" y="52"/>
                    </a:cubicBezTo>
                    <a:cubicBezTo>
                      <a:pt x="513" y="52"/>
                      <a:pt x="702" y="264"/>
                      <a:pt x="704" y="267"/>
                    </a:cubicBezTo>
                    <a:cubicBezTo>
                      <a:pt x="708" y="269"/>
                      <a:pt x="712" y="272"/>
                      <a:pt x="717" y="274"/>
                    </a:cubicBezTo>
                    <a:cubicBezTo>
                      <a:pt x="719" y="274"/>
                      <a:pt x="721" y="274"/>
                      <a:pt x="722" y="274"/>
                    </a:cubicBezTo>
                    <a:cubicBezTo>
                      <a:pt x="728" y="274"/>
                      <a:pt x="734" y="272"/>
                      <a:pt x="739" y="268"/>
                    </a:cubicBezTo>
                    <a:cubicBezTo>
                      <a:pt x="749" y="259"/>
                      <a:pt x="751" y="243"/>
                      <a:pt x="742" y="233"/>
                    </a:cubicBezTo>
                    <a:cubicBezTo>
                      <a:pt x="739" y="230"/>
                      <a:pt x="535" y="0"/>
                      <a:pt x="2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741;p57"/>
              <p:cNvSpPr/>
              <p:nvPr/>
            </p:nvSpPr>
            <p:spPr>
              <a:xfrm>
                <a:off x="6945045" y="2583375"/>
                <a:ext cx="197431" cy="105054"/>
              </a:xfrm>
              <a:custGeom>
                <a:avLst/>
                <a:gdLst/>
                <a:ahLst/>
                <a:cxnLst/>
                <a:rect l="l" t="t" r="r" b="b"/>
                <a:pathLst>
                  <a:path w="1667" h="887" extrusionOk="0">
                    <a:moveTo>
                      <a:pt x="815" y="0"/>
                    </a:moveTo>
                    <a:cubicBezTo>
                      <a:pt x="368" y="0"/>
                      <a:pt x="8" y="191"/>
                      <a:pt x="4" y="429"/>
                    </a:cubicBezTo>
                    <a:cubicBezTo>
                      <a:pt x="0" y="674"/>
                      <a:pt x="367" y="879"/>
                      <a:pt x="826" y="886"/>
                    </a:cubicBezTo>
                    <a:cubicBezTo>
                      <a:pt x="835" y="886"/>
                      <a:pt x="845" y="886"/>
                      <a:pt x="854" y="886"/>
                    </a:cubicBezTo>
                    <a:cubicBezTo>
                      <a:pt x="1299" y="886"/>
                      <a:pt x="1658" y="697"/>
                      <a:pt x="1662" y="458"/>
                    </a:cubicBezTo>
                    <a:cubicBezTo>
                      <a:pt x="1666" y="213"/>
                      <a:pt x="1299" y="9"/>
                      <a:pt x="840" y="1"/>
                    </a:cubicBezTo>
                    <a:cubicBezTo>
                      <a:pt x="832" y="0"/>
                      <a:pt x="823" y="0"/>
                      <a:pt x="815" y="0"/>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742;p57"/>
              <p:cNvSpPr/>
              <p:nvPr/>
            </p:nvSpPr>
            <p:spPr>
              <a:xfrm>
                <a:off x="6562969" y="2489454"/>
                <a:ext cx="202050" cy="127676"/>
              </a:xfrm>
              <a:custGeom>
                <a:avLst/>
                <a:gdLst/>
                <a:ahLst/>
                <a:cxnLst/>
                <a:rect l="l" t="t" r="r" b="b"/>
                <a:pathLst>
                  <a:path w="1706" h="1078" extrusionOk="0">
                    <a:moveTo>
                      <a:pt x="493" y="0"/>
                    </a:moveTo>
                    <a:cubicBezTo>
                      <a:pt x="308" y="0"/>
                      <a:pt x="164" y="60"/>
                      <a:pt x="107" y="177"/>
                    </a:cubicBezTo>
                    <a:cubicBezTo>
                      <a:pt x="0" y="397"/>
                      <a:pt x="247" y="736"/>
                      <a:pt x="659" y="937"/>
                    </a:cubicBezTo>
                    <a:cubicBezTo>
                      <a:pt x="852" y="1031"/>
                      <a:pt x="1048" y="1078"/>
                      <a:pt x="1211" y="1078"/>
                    </a:cubicBezTo>
                    <a:cubicBezTo>
                      <a:pt x="1397" y="1078"/>
                      <a:pt x="1541" y="1019"/>
                      <a:pt x="1598" y="902"/>
                    </a:cubicBezTo>
                    <a:cubicBezTo>
                      <a:pt x="1705" y="682"/>
                      <a:pt x="1457" y="340"/>
                      <a:pt x="1046" y="141"/>
                    </a:cubicBezTo>
                    <a:cubicBezTo>
                      <a:pt x="852" y="47"/>
                      <a:pt x="657" y="0"/>
                      <a:pt x="493" y="0"/>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743;p57"/>
              <p:cNvSpPr/>
              <p:nvPr/>
            </p:nvSpPr>
            <p:spPr>
              <a:xfrm>
                <a:off x="6572326" y="1992018"/>
                <a:ext cx="853561" cy="569447"/>
              </a:xfrm>
              <a:custGeom>
                <a:avLst/>
                <a:gdLst/>
                <a:ahLst/>
                <a:cxnLst/>
                <a:rect l="l" t="t" r="r" b="b"/>
                <a:pathLst>
                  <a:path w="7207" h="4808" extrusionOk="0">
                    <a:moveTo>
                      <a:pt x="2649" y="0"/>
                    </a:moveTo>
                    <a:cubicBezTo>
                      <a:pt x="1619" y="0"/>
                      <a:pt x="364" y="456"/>
                      <a:pt x="1" y="2536"/>
                    </a:cubicBezTo>
                    <a:cubicBezTo>
                      <a:pt x="1" y="2536"/>
                      <a:pt x="1979" y="1681"/>
                      <a:pt x="2724" y="643"/>
                    </a:cubicBezTo>
                    <a:lnTo>
                      <a:pt x="2724" y="643"/>
                    </a:lnTo>
                    <a:cubicBezTo>
                      <a:pt x="2724" y="644"/>
                      <a:pt x="2688" y="2206"/>
                      <a:pt x="3433" y="2317"/>
                    </a:cubicBezTo>
                    <a:cubicBezTo>
                      <a:pt x="3472" y="2323"/>
                      <a:pt x="3509" y="2325"/>
                      <a:pt x="3545" y="2325"/>
                    </a:cubicBezTo>
                    <a:cubicBezTo>
                      <a:pt x="4185" y="2325"/>
                      <a:pt x="4251" y="1438"/>
                      <a:pt x="4251" y="1438"/>
                    </a:cubicBezTo>
                    <a:cubicBezTo>
                      <a:pt x="4251" y="1438"/>
                      <a:pt x="4398" y="3564"/>
                      <a:pt x="5118" y="3623"/>
                    </a:cubicBezTo>
                    <a:cubicBezTo>
                      <a:pt x="5147" y="3626"/>
                      <a:pt x="5174" y="3627"/>
                      <a:pt x="5201" y="3627"/>
                    </a:cubicBezTo>
                    <a:cubicBezTo>
                      <a:pt x="5636" y="3627"/>
                      <a:pt x="5780" y="3312"/>
                      <a:pt x="5828" y="3113"/>
                    </a:cubicBezTo>
                    <a:lnTo>
                      <a:pt x="5828" y="3113"/>
                    </a:lnTo>
                    <a:cubicBezTo>
                      <a:pt x="5774" y="3549"/>
                      <a:pt x="5695" y="4728"/>
                      <a:pt x="6400" y="4807"/>
                    </a:cubicBezTo>
                    <a:cubicBezTo>
                      <a:pt x="7145" y="3477"/>
                      <a:pt x="7207" y="887"/>
                      <a:pt x="4116" y="277"/>
                    </a:cubicBezTo>
                    <a:cubicBezTo>
                      <a:pt x="4116" y="277"/>
                      <a:pt x="3451" y="0"/>
                      <a:pt x="264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744;p57"/>
              <p:cNvSpPr/>
              <p:nvPr/>
            </p:nvSpPr>
            <p:spPr>
              <a:xfrm>
                <a:off x="6651560" y="1826088"/>
                <a:ext cx="854035" cy="404464"/>
              </a:xfrm>
              <a:custGeom>
                <a:avLst/>
                <a:gdLst/>
                <a:ahLst/>
                <a:cxnLst/>
                <a:rect l="l" t="t" r="r" b="b"/>
                <a:pathLst>
                  <a:path w="7211" h="3415" extrusionOk="0">
                    <a:moveTo>
                      <a:pt x="52" y="0"/>
                    </a:moveTo>
                    <a:lnTo>
                      <a:pt x="52" y="0"/>
                    </a:lnTo>
                    <a:cubicBezTo>
                      <a:pt x="1" y="113"/>
                      <a:pt x="24" y="232"/>
                      <a:pt x="58" y="321"/>
                    </a:cubicBezTo>
                    <a:cubicBezTo>
                      <a:pt x="93" y="414"/>
                      <a:pt x="145" y="492"/>
                      <a:pt x="199" y="565"/>
                    </a:cubicBezTo>
                    <a:cubicBezTo>
                      <a:pt x="308" y="710"/>
                      <a:pt x="432" y="835"/>
                      <a:pt x="561" y="954"/>
                    </a:cubicBezTo>
                    <a:cubicBezTo>
                      <a:pt x="819" y="1188"/>
                      <a:pt x="1100" y="1389"/>
                      <a:pt x="1388" y="1579"/>
                    </a:cubicBezTo>
                    <a:cubicBezTo>
                      <a:pt x="1965" y="1952"/>
                      <a:pt x="2574" y="2270"/>
                      <a:pt x="3201" y="2546"/>
                    </a:cubicBezTo>
                    <a:cubicBezTo>
                      <a:pt x="3828" y="2822"/>
                      <a:pt x="4473" y="3060"/>
                      <a:pt x="5141" y="3227"/>
                    </a:cubicBezTo>
                    <a:cubicBezTo>
                      <a:pt x="5476" y="3310"/>
                      <a:pt x="5817" y="3377"/>
                      <a:pt x="6166" y="3404"/>
                    </a:cubicBezTo>
                    <a:cubicBezTo>
                      <a:pt x="6246" y="3411"/>
                      <a:pt x="6328" y="3415"/>
                      <a:pt x="6410" y="3415"/>
                    </a:cubicBezTo>
                    <a:cubicBezTo>
                      <a:pt x="6505" y="3415"/>
                      <a:pt x="6601" y="3410"/>
                      <a:pt x="6698" y="3398"/>
                    </a:cubicBezTo>
                    <a:cubicBezTo>
                      <a:pt x="6788" y="3387"/>
                      <a:pt x="6880" y="3368"/>
                      <a:pt x="6973" y="3331"/>
                    </a:cubicBezTo>
                    <a:cubicBezTo>
                      <a:pt x="7063" y="3295"/>
                      <a:pt x="7166" y="3227"/>
                      <a:pt x="7211" y="3112"/>
                    </a:cubicBezTo>
                    <a:lnTo>
                      <a:pt x="7049" y="3041"/>
                    </a:lnTo>
                    <a:cubicBezTo>
                      <a:pt x="6999" y="3125"/>
                      <a:pt x="6833" y="3156"/>
                      <a:pt x="6679" y="3158"/>
                    </a:cubicBezTo>
                    <a:cubicBezTo>
                      <a:pt x="6672" y="3158"/>
                      <a:pt x="6665" y="3158"/>
                      <a:pt x="6658" y="3158"/>
                    </a:cubicBezTo>
                    <a:cubicBezTo>
                      <a:pt x="6508" y="3158"/>
                      <a:pt x="6353" y="3138"/>
                      <a:pt x="6199" y="3116"/>
                    </a:cubicBezTo>
                    <a:cubicBezTo>
                      <a:pt x="5876" y="3061"/>
                      <a:pt x="5553" y="2981"/>
                      <a:pt x="5234" y="2887"/>
                    </a:cubicBezTo>
                    <a:cubicBezTo>
                      <a:pt x="4596" y="2699"/>
                      <a:pt x="3967" y="2465"/>
                      <a:pt x="3350" y="2204"/>
                    </a:cubicBezTo>
                    <a:cubicBezTo>
                      <a:pt x="2736" y="1938"/>
                      <a:pt x="2131" y="1644"/>
                      <a:pt x="1557" y="1306"/>
                    </a:cubicBezTo>
                    <a:cubicBezTo>
                      <a:pt x="1270" y="1138"/>
                      <a:pt x="989" y="956"/>
                      <a:pt x="730" y="754"/>
                    </a:cubicBezTo>
                    <a:cubicBezTo>
                      <a:pt x="602" y="652"/>
                      <a:pt x="477" y="544"/>
                      <a:pt x="374" y="425"/>
                    </a:cubicBezTo>
                    <a:cubicBezTo>
                      <a:pt x="274" y="311"/>
                      <a:pt x="182" y="165"/>
                      <a:pt x="213" y="70"/>
                    </a:cubicBez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745;p57"/>
              <p:cNvSpPr/>
              <p:nvPr/>
            </p:nvSpPr>
            <p:spPr>
              <a:xfrm>
                <a:off x="6657482" y="1790201"/>
                <a:ext cx="854035" cy="404583"/>
              </a:xfrm>
              <a:custGeom>
                <a:avLst/>
                <a:gdLst/>
                <a:ahLst/>
                <a:cxnLst/>
                <a:rect l="l" t="t" r="r" b="b"/>
                <a:pathLst>
                  <a:path w="7211" h="3416" extrusionOk="0">
                    <a:moveTo>
                      <a:pt x="802" y="1"/>
                    </a:moveTo>
                    <a:cubicBezTo>
                      <a:pt x="706" y="1"/>
                      <a:pt x="610" y="6"/>
                      <a:pt x="513" y="18"/>
                    </a:cubicBezTo>
                    <a:cubicBezTo>
                      <a:pt x="424" y="29"/>
                      <a:pt x="331" y="48"/>
                      <a:pt x="239" y="84"/>
                    </a:cubicBezTo>
                    <a:cubicBezTo>
                      <a:pt x="149" y="121"/>
                      <a:pt x="46" y="189"/>
                      <a:pt x="1" y="303"/>
                    </a:cubicBezTo>
                    <a:lnTo>
                      <a:pt x="162" y="374"/>
                    </a:lnTo>
                    <a:cubicBezTo>
                      <a:pt x="213" y="290"/>
                      <a:pt x="380" y="258"/>
                      <a:pt x="532" y="257"/>
                    </a:cubicBezTo>
                    <a:cubicBezTo>
                      <a:pt x="542" y="257"/>
                      <a:pt x="553" y="257"/>
                      <a:pt x="564" y="257"/>
                    </a:cubicBezTo>
                    <a:cubicBezTo>
                      <a:pt x="710" y="257"/>
                      <a:pt x="862" y="277"/>
                      <a:pt x="1012" y="300"/>
                    </a:cubicBezTo>
                    <a:cubicBezTo>
                      <a:pt x="1335" y="353"/>
                      <a:pt x="1658" y="435"/>
                      <a:pt x="1977" y="528"/>
                    </a:cubicBezTo>
                    <a:cubicBezTo>
                      <a:pt x="2616" y="717"/>
                      <a:pt x="3245" y="950"/>
                      <a:pt x="3861" y="1212"/>
                    </a:cubicBezTo>
                    <a:cubicBezTo>
                      <a:pt x="4476" y="1477"/>
                      <a:pt x="5080" y="1770"/>
                      <a:pt x="5654" y="2109"/>
                    </a:cubicBezTo>
                    <a:cubicBezTo>
                      <a:pt x="5942" y="2278"/>
                      <a:pt x="6222" y="2460"/>
                      <a:pt x="6481" y="2661"/>
                    </a:cubicBezTo>
                    <a:cubicBezTo>
                      <a:pt x="6611" y="2763"/>
                      <a:pt x="6736" y="2872"/>
                      <a:pt x="6838" y="2989"/>
                    </a:cubicBezTo>
                    <a:cubicBezTo>
                      <a:pt x="6939" y="3104"/>
                      <a:pt x="7029" y="3250"/>
                      <a:pt x="6998" y="3346"/>
                    </a:cubicBezTo>
                    <a:lnTo>
                      <a:pt x="7160" y="3415"/>
                    </a:lnTo>
                    <a:cubicBezTo>
                      <a:pt x="7211" y="3302"/>
                      <a:pt x="7189" y="3184"/>
                      <a:pt x="7153" y="3094"/>
                    </a:cubicBezTo>
                    <a:cubicBezTo>
                      <a:pt x="7118" y="3002"/>
                      <a:pt x="7066" y="2924"/>
                      <a:pt x="7013" y="2850"/>
                    </a:cubicBezTo>
                    <a:cubicBezTo>
                      <a:pt x="6903" y="2706"/>
                      <a:pt x="6779" y="2581"/>
                      <a:pt x="6650" y="2462"/>
                    </a:cubicBezTo>
                    <a:cubicBezTo>
                      <a:pt x="6393" y="2228"/>
                      <a:pt x="6112" y="2026"/>
                      <a:pt x="5824" y="1837"/>
                    </a:cubicBezTo>
                    <a:cubicBezTo>
                      <a:pt x="5247" y="1463"/>
                      <a:pt x="4637" y="1145"/>
                      <a:pt x="4011" y="869"/>
                    </a:cubicBezTo>
                    <a:cubicBezTo>
                      <a:pt x="3384" y="593"/>
                      <a:pt x="2740" y="355"/>
                      <a:pt x="2070" y="189"/>
                    </a:cubicBezTo>
                    <a:cubicBezTo>
                      <a:pt x="1735" y="105"/>
                      <a:pt x="1396" y="39"/>
                      <a:pt x="1047" y="11"/>
                    </a:cubicBezTo>
                    <a:cubicBezTo>
                      <a:pt x="965" y="5"/>
                      <a:pt x="884" y="1"/>
                      <a:pt x="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746;p57"/>
              <p:cNvSpPr/>
              <p:nvPr/>
            </p:nvSpPr>
            <p:spPr>
              <a:xfrm>
                <a:off x="6183850" y="2406900"/>
                <a:ext cx="1361292" cy="1454345"/>
              </a:xfrm>
              <a:custGeom>
                <a:avLst/>
                <a:gdLst/>
                <a:ahLst/>
                <a:cxnLst/>
                <a:rect l="l" t="t" r="r" b="b"/>
                <a:pathLst>
                  <a:path w="11494" h="12065" extrusionOk="0">
                    <a:moveTo>
                      <a:pt x="10962" y="1"/>
                    </a:moveTo>
                    <a:lnTo>
                      <a:pt x="10962" y="1"/>
                    </a:lnTo>
                    <a:cubicBezTo>
                      <a:pt x="11052" y="1136"/>
                      <a:pt x="10912" y="2277"/>
                      <a:pt x="10652" y="3177"/>
                    </a:cubicBezTo>
                    <a:cubicBezTo>
                      <a:pt x="9959" y="5577"/>
                      <a:pt x="8824" y="10384"/>
                      <a:pt x="4965" y="10384"/>
                    </a:cubicBezTo>
                    <a:cubicBezTo>
                      <a:pt x="4338" y="10384"/>
                      <a:pt x="3639" y="10257"/>
                      <a:pt x="2859" y="9973"/>
                    </a:cubicBezTo>
                    <a:cubicBezTo>
                      <a:pt x="1254" y="9284"/>
                      <a:pt x="409" y="8320"/>
                      <a:pt x="1" y="7324"/>
                    </a:cubicBezTo>
                    <a:lnTo>
                      <a:pt x="1" y="7324"/>
                    </a:lnTo>
                    <a:cubicBezTo>
                      <a:pt x="18" y="8820"/>
                      <a:pt x="672" y="10574"/>
                      <a:pt x="3186" y="11654"/>
                    </a:cubicBezTo>
                    <a:cubicBezTo>
                      <a:pt x="3966" y="11938"/>
                      <a:pt x="4665" y="12064"/>
                      <a:pt x="5292" y="12064"/>
                    </a:cubicBezTo>
                    <a:cubicBezTo>
                      <a:pt x="9153" y="12064"/>
                      <a:pt x="10287" y="7258"/>
                      <a:pt x="10980" y="4857"/>
                    </a:cubicBezTo>
                    <a:cubicBezTo>
                      <a:pt x="11371" y="3505"/>
                      <a:pt x="11493" y="1606"/>
                      <a:pt x="10962"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747;p57"/>
              <p:cNvSpPr/>
              <p:nvPr/>
            </p:nvSpPr>
            <p:spPr>
              <a:xfrm>
                <a:off x="6772720" y="2497226"/>
                <a:ext cx="112172" cy="61724"/>
              </a:xfrm>
              <a:custGeom>
                <a:avLst/>
                <a:gdLst/>
                <a:ahLst/>
                <a:cxnLst/>
                <a:rect l="l" t="t" r="r" b="b"/>
                <a:pathLst>
                  <a:path w="985" h="542" extrusionOk="0">
                    <a:moveTo>
                      <a:pt x="446" y="0"/>
                    </a:moveTo>
                    <a:cubicBezTo>
                      <a:pt x="409" y="0"/>
                      <a:pt x="370" y="3"/>
                      <a:pt x="329" y="9"/>
                    </a:cubicBezTo>
                    <a:cubicBezTo>
                      <a:pt x="208" y="25"/>
                      <a:pt x="122" y="74"/>
                      <a:pt x="83" y="156"/>
                    </a:cubicBezTo>
                    <a:cubicBezTo>
                      <a:pt x="1" y="311"/>
                      <a:pt x="109" y="522"/>
                      <a:pt x="116" y="528"/>
                    </a:cubicBezTo>
                    <a:cubicBezTo>
                      <a:pt x="119" y="538"/>
                      <a:pt x="126" y="541"/>
                      <a:pt x="136" y="541"/>
                    </a:cubicBezTo>
                    <a:cubicBezTo>
                      <a:pt x="139" y="541"/>
                      <a:pt x="145" y="541"/>
                      <a:pt x="149" y="538"/>
                    </a:cubicBezTo>
                    <a:cubicBezTo>
                      <a:pt x="162" y="535"/>
                      <a:pt x="165" y="518"/>
                      <a:pt x="159" y="505"/>
                    </a:cubicBezTo>
                    <a:cubicBezTo>
                      <a:pt x="156" y="499"/>
                      <a:pt x="60" y="308"/>
                      <a:pt x="126" y="180"/>
                    </a:cubicBezTo>
                    <a:cubicBezTo>
                      <a:pt x="159" y="114"/>
                      <a:pt x="231" y="71"/>
                      <a:pt x="336" y="58"/>
                    </a:cubicBezTo>
                    <a:cubicBezTo>
                      <a:pt x="375" y="52"/>
                      <a:pt x="412" y="50"/>
                      <a:pt x="446" y="50"/>
                    </a:cubicBezTo>
                    <a:cubicBezTo>
                      <a:pt x="817" y="50"/>
                      <a:pt x="925" y="346"/>
                      <a:pt x="931" y="361"/>
                    </a:cubicBezTo>
                    <a:cubicBezTo>
                      <a:pt x="934" y="371"/>
                      <a:pt x="946" y="378"/>
                      <a:pt x="958" y="378"/>
                    </a:cubicBezTo>
                    <a:cubicBezTo>
                      <a:pt x="960" y="378"/>
                      <a:pt x="962" y="378"/>
                      <a:pt x="964" y="377"/>
                    </a:cubicBezTo>
                    <a:cubicBezTo>
                      <a:pt x="977" y="370"/>
                      <a:pt x="984" y="358"/>
                      <a:pt x="977" y="344"/>
                    </a:cubicBezTo>
                    <a:cubicBezTo>
                      <a:pt x="977" y="341"/>
                      <a:pt x="853"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748;p57"/>
              <p:cNvSpPr/>
              <p:nvPr/>
            </p:nvSpPr>
            <p:spPr>
              <a:xfrm>
                <a:off x="6780236" y="2631720"/>
                <a:ext cx="92926" cy="21182"/>
              </a:xfrm>
              <a:custGeom>
                <a:avLst/>
                <a:gdLst/>
                <a:ahLst/>
                <a:cxnLst/>
                <a:rect l="l" t="t" r="r" b="b"/>
                <a:pathLst>
                  <a:path w="816" h="186" extrusionOk="0">
                    <a:moveTo>
                      <a:pt x="23" y="1"/>
                    </a:moveTo>
                    <a:cubicBezTo>
                      <a:pt x="17" y="1"/>
                      <a:pt x="11" y="5"/>
                      <a:pt x="7" y="11"/>
                    </a:cubicBezTo>
                    <a:cubicBezTo>
                      <a:pt x="0" y="14"/>
                      <a:pt x="0" y="21"/>
                      <a:pt x="0" y="28"/>
                    </a:cubicBezTo>
                    <a:cubicBezTo>
                      <a:pt x="0" y="34"/>
                      <a:pt x="4" y="40"/>
                      <a:pt x="11" y="48"/>
                    </a:cubicBezTo>
                    <a:cubicBezTo>
                      <a:pt x="122" y="136"/>
                      <a:pt x="267" y="186"/>
                      <a:pt x="418" y="186"/>
                    </a:cubicBezTo>
                    <a:cubicBezTo>
                      <a:pt x="559" y="186"/>
                      <a:pt x="697" y="143"/>
                      <a:pt x="806" y="60"/>
                    </a:cubicBezTo>
                    <a:cubicBezTo>
                      <a:pt x="812" y="57"/>
                      <a:pt x="815" y="51"/>
                      <a:pt x="815" y="44"/>
                    </a:cubicBezTo>
                    <a:cubicBezTo>
                      <a:pt x="815" y="37"/>
                      <a:pt x="815" y="31"/>
                      <a:pt x="812" y="28"/>
                    </a:cubicBezTo>
                    <a:cubicBezTo>
                      <a:pt x="806" y="21"/>
                      <a:pt x="803" y="18"/>
                      <a:pt x="796" y="18"/>
                    </a:cubicBezTo>
                    <a:cubicBezTo>
                      <a:pt x="793" y="17"/>
                      <a:pt x="790" y="16"/>
                      <a:pt x="788" y="16"/>
                    </a:cubicBezTo>
                    <a:cubicBezTo>
                      <a:pt x="783" y="16"/>
                      <a:pt x="779" y="18"/>
                      <a:pt x="776" y="21"/>
                    </a:cubicBezTo>
                    <a:cubicBezTo>
                      <a:pt x="673" y="97"/>
                      <a:pt x="545" y="135"/>
                      <a:pt x="417" y="135"/>
                    </a:cubicBezTo>
                    <a:cubicBezTo>
                      <a:pt x="282" y="135"/>
                      <a:pt x="147" y="93"/>
                      <a:pt x="40" y="8"/>
                    </a:cubicBezTo>
                    <a:cubicBezTo>
                      <a:pt x="37" y="1"/>
                      <a:pt x="30" y="1"/>
                      <a:pt x="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749;p57"/>
              <p:cNvSpPr/>
              <p:nvPr/>
            </p:nvSpPr>
            <p:spPr>
              <a:xfrm>
                <a:off x="6603151" y="2402477"/>
                <a:ext cx="156243" cy="102950"/>
              </a:xfrm>
              <a:custGeom>
                <a:avLst/>
                <a:gdLst/>
                <a:ahLst/>
                <a:cxnLst/>
                <a:rect l="l" t="t" r="r" b="b"/>
                <a:pathLst>
                  <a:path w="1372" h="904" extrusionOk="0">
                    <a:moveTo>
                      <a:pt x="113" y="1"/>
                    </a:moveTo>
                    <a:cubicBezTo>
                      <a:pt x="109" y="1"/>
                      <a:pt x="104" y="3"/>
                      <a:pt x="99" y="6"/>
                    </a:cubicBezTo>
                    <a:cubicBezTo>
                      <a:pt x="93" y="9"/>
                      <a:pt x="90" y="16"/>
                      <a:pt x="90" y="22"/>
                    </a:cubicBezTo>
                    <a:cubicBezTo>
                      <a:pt x="90" y="29"/>
                      <a:pt x="0" y="726"/>
                      <a:pt x="550" y="880"/>
                    </a:cubicBezTo>
                    <a:cubicBezTo>
                      <a:pt x="606" y="897"/>
                      <a:pt x="662" y="903"/>
                      <a:pt x="714" y="903"/>
                    </a:cubicBezTo>
                    <a:cubicBezTo>
                      <a:pt x="1155" y="903"/>
                      <a:pt x="1365" y="384"/>
                      <a:pt x="1365" y="377"/>
                    </a:cubicBezTo>
                    <a:cubicBezTo>
                      <a:pt x="1372" y="364"/>
                      <a:pt x="1365" y="351"/>
                      <a:pt x="1352" y="345"/>
                    </a:cubicBezTo>
                    <a:lnTo>
                      <a:pt x="1332" y="345"/>
                    </a:lnTo>
                    <a:cubicBezTo>
                      <a:pt x="1325" y="348"/>
                      <a:pt x="1322" y="354"/>
                      <a:pt x="1319" y="361"/>
                    </a:cubicBezTo>
                    <a:cubicBezTo>
                      <a:pt x="1316" y="367"/>
                      <a:pt x="1121" y="852"/>
                      <a:pt x="715" y="852"/>
                    </a:cubicBezTo>
                    <a:cubicBezTo>
                      <a:pt x="667" y="852"/>
                      <a:pt x="616" y="845"/>
                      <a:pt x="563" y="831"/>
                    </a:cubicBezTo>
                    <a:cubicBezTo>
                      <a:pt x="56" y="689"/>
                      <a:pt x="138" y="35"/>
                      <a:pt x="138" y="29"/>
                    </a:cubicBezTo>
                    <a:cubicBezTo>
                      <a:pt x="142" y="16"/>
                      <a:pt x="132" y="2"/>
                      <a:pt x="119" y="2"/>
                    </a:cubicBezTo>
                    <a:cubicBezTo>
                      <a:pt x="117" y="1"/>
                      <a:pt x="115" y="1"/>
                      <a:pt x="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750;p57"/>
              <p:cNvSpPr/>
              <p:nvPr/>
            </p:nvSpPr>
            <p:spPr>
              <a:xfrm>
                <a:off x="6966318" y="2489938"/>
                <a:ext cx="158407" cy="102380"/>
              </a:xfrm>
              <a:custGeom>
                <a:avLst/>
                <a:gdLst/>
                <a:ahLst/>
                <a:cxnLst/>
                <a:rect l="l" t="t" r="r" b="b"/>
                <a:pathLst>
                  <a:path w="1391" h="899" extrusionOk="0">
                    <a:moveTo>
                      <a:pt x="142" y="0"/>
                    </a:moveTo>
                    <a:cubicBezTo>
                      <a:pt x="135" y="0"/>
                      <a:pt x="128" y="3"/>
                      <a:pt x="122" y="7"/>
                    </a:cubicBezTo>
                    <a:cubicBezTo>
                      <a:pt x="116" y="10"/>
                      <a:pt x="112" y="17"/>
                      <a:pt x="112" y="23"/>
                    </a:cubicBezTo>
                    <a:cubicBezTo>
                      <a:pt x="108" y="30"/>
                      <a:pt x="0" y="721"/>
                      <a:pt x="550" y="875"/>
                    </a:cubicBezTo>
                    <a:cubicBezTo>
                      <a:pt x="606" y="888"/>
                      <a:pt x="661" y="898"/>
                      <a:pt x="717" y="898"/>
                    </a:cubicBezTo>
                    <a:cubicBezTo>
                      <a:pt x="1154" y="898"/>
                      <a:pt x="1384" y="385"/>
                      <a:pt x="1387" y="378"/>
                    </a:cubicBezTo>
                    <a:cubicBezTo>
                      <a:pt x="1387" y="372"/>
                      <a:pt x="1391" y="365"/>
                      <a:pt x="1387" y="358"/>
                    </a:cubicBezTo>
                    <a:cubicBezTo>
                      <a:pt x="1384" y="352"/>
                      <a:pt x="1381" y="349"/>
                      <a:pt x="1375" y="346"/>
                    </a:cubicBezTo>
                    <a:cubicBezTo>
                      <a:pt x="1371" y="344"/>
                      <a:pt x="1368" y="343"/>
                      <a:pt x="1365" y="343"/>
                    </a:cubicBezTo>
                    <a:cubicBezTo>
                      <a:pt x="1361" y="343"/>
                      <a:pt x="1358" y="344"/>
                      <a:pt x="1355" y="346"/>
                    </a:cubicBezTo>
                    <a:cubicBezTo>
                      <a:pt x="1348" y="349"/>
                      <a:pt x="1345" y="352"/>
                      <a:pt x="1342" y="358"/>
                    </a:cubicBezTo>
                    <a:cubicBezTo>
                      <a:pt x="1339" y="365"/>
                      <a:pt x="1122" y="847"/>
                      <a:pt x="714" y="847"/>
                    </a:cubicBezTo>
                    <a:cubicBezTo>
                      <a:pt x="666" y="847"/>
                      <a:pt x="615" y="840"/>
                      <a:pt x="562" y="825"/>
                    </a:cubicBezTo>
                    <a:cubicBezTo>
                      <a:pt x="56" y="684"/>
                      <a:pt x="158" y="36"/>
                      <a:pt x="161" y="30"/>
                    </a:cubicBezTo>
                    <a:cubicBezTo>
                      <a:pt x="161" y="17"/>
                      <a:pt x="155" y="3"/>
                      <a:pt x="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 name="Google Shape;4119;p69"/>
          <p:cNvGrpSpPr/>
          <p:nvPr/>
        </p:nvGrpSpPr>
        <p:grpSpPr>
          <a:xfrm>
            <a:off x="2552360" y="4763479"/>
            <a:ext cx="2974505" cy="2068215"/>
            <a:chOff x="5803984" y="2452984"/>
            <a:chExt cx="2620028" cy="2014787"/>
          </a:xfrm>
        </p:grpSpPr>
        <p:sp>
          <p:nvSpPr>
            <p:cNvPr id="472" name="Google Shape;4120;p69"/>
            <p:cNvSpPr/>
            <p:nvPr/>
          </p:nvSpPr>
          <p:spPr>
            <a:xfrm>
              <a:off x="6364864" y="3194130"/>
              <a:ext cx="403563" cy="1152801"/>
            </a:xfrm>
            <a:custGeom>
              <a:avLst/>
              <a:gdLst/>
              <a:ahLst/>
              <a:cxnLst/>
              <a:rect l="l" t="t" r="r" b="b"/>
              <a:pathLst>
                <a:path w="9725" h="27780" extrusionOk="0">
                  <a:moveTo>
                    <a:pt x="4428" y="1"/>
                  </a:moveTo>
                  <a:lnTo>
                    <a:pt x="1" y="27755"/>
                  </a:lnTo>
                  <a:cubicBezTo>
                    <a:pt x="389" y="27771"/>
                    <a:pt x="768" y="27779"/>
                    <a:pt x="1138" y="27779"/>
                  </a:cubicBezTo>
                  <a:cubicBezTo>
                    <a:pt x="6310" y="27779"/>
                    <a:pt x="9637" y="26254"/>
                    <a:pt x="9637" y="26254"/>
                  </a:cubicBezTo>
                  <a:cubicBezTo>
                    <a:pt x="9637" y="26254"/>
                    <a:pt x="9724" y="25369"/>
                    <a:pt x="9550" y="15919"/>
                  </a:cubicBezTo>
                  <a:cubicBezTo>
                    <a:pt x="9376" y="3169"/>
                    <a:pt x="4428" y="1"/>
                    <a:pt x="4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21;p69"/>
            <p:cNvSpPr/>
            <p:nvPr/>
          </p:nvSpPr>
          <p:spPr>
            <a:xfrm>
              <a:off x="6345942" y="3198611"/>
              <a:ext cx="403522" cy="1152801"/>
            </a:xfrm>
            <a:custGeom>
              <a:avLst/>
              <a:gdLst/>
              <a:ahLst/>
              <a:cxnLst/>
              <a:rect l="l" t="t" r="r" b="b"/>
              <a:pathLst>
                <a:path w="9724" h="27780" extrusionOk="0">
                  <a:moveTo>
                    <a:pt x="4429" y="1"/>
                  </a:moveTo>
                  <a:lnTo>
                    <a:pt x="0" y="27755"/>
                  </a:lnTo>
                  <a:cubicBezTo>
                    <a:pt x="389" y="27772"/>
                    <a:pt x="768" y="27779"/>
                    <a:pt x="1138" y="27779"/>
                  </a:cubicBezTo>
                  <a:cubicBezTo>
                    <a:pt x="6310" y="27779"/>
                    <a:pt x="9636" y="26254"/>
                    <a:pt x="9636" y="26254"/>
                  </a:cubicBezTo>
                  <a:cubicBezTo>
                    <a:pt x="9636" y="26254"/>
                    <a:pt x="9724" y="25369"/>
                    <a:pt x="9551" y="15919"/>
                  </a:cubicBezTo>
                  <a:cubicBezTo>
                    <a:pt x="9376" y="3169"/>
                    <a:pt x="4429" y="1"/>
                    <a:pt x="4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22;p69"/>
            <p:cNvSpPr/>
            <p:nvPr/>
          </p:nvSpPr>
          <p:spPr>
            <a:xfrm>
              <a:off x="5873700" y="3194130"/>
              <a:ext cx="403480" cy="1152801"/>
            </a:xfrm>
            <a:custGeom>
              <a:avLst/>
              <a:gdLst/>
              <a:ahLst/>
              <a:cxnLst/>
              <a:rect l="l" t="t" r="r" b="b"/>
              <a:pathLst>
                <a:path w="9723" h="27780" extrusionOk="0">
                  <a:moveTo>
                    <a:pt x="5295" y="1"/>
                  </a:moveTo>
                  <a:cubicBezTo>
                    <a:pt x="5295" y="1"/>
                    <a:pt x="347" y="3169"/>
                    <a:pt x="173" y="15919"/>
                  </a:cubicBezTo>
                  <a:cubicBezTo>
                    <a:pt x="0" y="25369"/>
                    <a:pt x="87" y="26254"/>
                    <a:pt x="87" y="26254"/>
                  </a:cubicBezTo>
                  <a:cubicBezTo>
                    <a:pt x="87" y="26254"/>
                    <a:pt x="3414" y="27779"/>
                    <a:pt x="8585" y="27779"/>
                  </a:cubicBezTo>
                  <a:cubicBezTo>
                    <a:pt x="8955" y="27779"/>
                    <a:pt x="9334" y="27771"/>
                    <a:pt x="9722" y="27755"/>
                  </a:cubicBezTo>
                  <a:lnTo>
                    <a:pt x="52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23;p69"/>
            <p:cNvSpPr/>
            <p:nvPr/>
          </p:nvSpPr>
          <p:spPr>
            <a:xfrm>
              <a:off x="5892540" y="3198611"/>
              <a:ext cx="403522" cy="1152801"/>
            </a:xfrm>
            <a:custGeom>
              <a:avLst/>
              <a:gdLst/>
              <a:ahLst/>
              <a:cxnLst/>
              <a:rect l="l" t="t" r="r" b="b"/>
              <a:pathLst>
                <a:path w="9724" h="27780" extrusionOk="0">
                  <a:moveTo>
                    <a:pt x="5297" y="1"/>
                  </a:moveTo>
                  <a:cubicBezTo>
                    <a:pt x="5297" y="1"/>
                    <a:pt x="348" y="3169"/>
                    <a:pt x="175" y="15919"/>
                  </a:cubicBezTo>
                  <a:cubicBezTo>
                    <a:pt x="0" y="25369"/>
                    <a:pt x="88" y="26254"/>
                    <a:pt x="88" y="26254"/>
                  </a:cubicBezTo>
                  <a:cubicBezTo>
                    <a:pt x="88" y="26254"/>
                    <a:pt x="3415" y="27779"/>
                    <a:pt x="8586" y="27779"/>
                  </a:cubicBezTo>
                  <a:cubicBezTo>
                    <a:pt x="8956" y="27779"/>
                    <a:pt x="9336" y="27772"/>
                    <a:pt x="9724" y="27755"/>
                  </a:cubicBezTo>
                  <a:lnTo>
                    <a:pt x="52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4;p69"/>
            <p:cNvSpPr/>
            <p:nvPr/>
          </p:nvSpPr>
          <p:spPr>
            <a:xfrm>
              <a:off x="5930303" y="3175165"/>
              <a:ext cx="775090" cy="1218533"/>
            </a:xfrm>
            <a:custGeom>
              <a:avLst/>
              <a:gdLst/>
              <a:ahLst/>
              <a:cxnLst/>
              <a:rect l="l" t="t" r="r" b="b"/>
              <a:pathLst>
                <a:path w="18678" h="29364" extrusionOk="0">
                  <a:moveTo>
                    <a:pt x="5014" y="1"/>
                  </a:moveTo>
                  <a:cubicBezTo>
                    <a:pt x="4936" y="1"/>
                    <a:pt x="4887" y="8"/>
                    <a:pt x="4873" y="24"/>
                  </a:cubicBezTo>
                  <a:cubicBezTo>
                    <a:pt x="4873" y="24"/>
                    <a:pt x="619" y="4797"/>
                    <a:pt x="310" y="14694"/>
                  </a:cubicBezTo>
                  <a:cubicBezTo>
                    <a:pt x="0" y="24589"/>
                    <a:pt x="155" y="27800"/>
                    <a:pt x="155" y="27800"/>
                  </a:cubicBezTo>
                  <a:cubicBezTo>
                    <a:pt x="155" y="27800"/>
                    <a:pt x="3111" y="29330"/>
                    <a:pt x="9244" y="29362"/>
                  </a:cubicBezTo>
                  <a:lnTo>
                    <a:pt x="9244" y="29364"/>
                  </a:lnTo>
                  <a:cubicBezTo>
                    <a:pt x="9275" y="29364"/>
                    <a:pt x="9308" y="29362"/>
                    <a:pt x="9340" y="29362"/>
                  </a:cubicBezTo>
                  <a:cubicBezTo>
                    <a:pt x="9372" y="29362"/>
                    <a:pt x="9404" y="29364"/>
                    <a:pt x="9437" y="29364"/>
                  </a:cubicBezTo>
                  <a:lnTo>
                    <a:pt x="9437" y="29362"/>
                  </a:lnTo>
                  <a:cubicBezTo>
                    <a:pt x="15569" y="29330"/>
                    <a:pt x="18525" y="27800"/>
                    <a:pt x="18525" y="27800"/>
                  </a:cubicBezTo>
                  <a:cubicBezTo>
                    <a:pt x="18525" y="27800"/>
                    <a:pt x="18677" y="24589"/>
                    <a:pt x="18368" y="14694"/>
                  </a:cubicBezTo>
                  <a:cubicBezTo>
                    <a:pt x="18059" y="4797"/>
                    <a:pt x="13806" y="24"/>
                    <a:pt x="13806" y="24"/>
                  </a:cubicBezTo>
                  <a:cubicBezTo>
                    <a:pt x="13792" y="8"/>
                    <a:pt x="13742" y="1"/>
                    <a:pt x="13664" y="1"/>
                  </a:cubicBezTo>
                  <a:cubicBezTo>
                    <a:pt x="12958" y="1"/>
                    <a:pt x="9916" y="586"/>
                    <a:pt x="9339" y="699"/>
                  </a:cubicBezTo>
                  <a:cubicBezTo>
                    <a:pt x="8761" y="586"/>
                    <a:pt x="5719" y="1"/>
                    <a:pt x="5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5;p69"/>
            <p:cNvSpPr/>
            <p:nvPr/>
          </p:nvSpPr>
          <p:spPr>
            <a:xfrm>
              <a:off x="6118867" y="3488804"/>
              <a:ext cx="377005" cy="72538"/>
            </a:xfrm>
            <a:custGeom>
              <a:avLst/>
              <a:gdLst/>
              <a:ahLst/>
              <a:cxnLst/>
              <a:rect l="l" t="t" r="r" b="b"/>
              <a:pathLst>
                <a:path w="9085" h="1748" extrusionOk="0">
                  <a:moveTo>
                    <a:pt x="3768" y="0"/>
                  </a:moveTo>
                  <a:cubicBezTo>
                    <a:pt x="1504" y="0"/>
                    <a:pt x="0" y="149"/>
                    <a:pt x="0" y="149"/>
                  </a:cubicBezTo>
                  <a:lnTo>
                    <a:pt x="31" y="1550"/>
                  </a:lnTo>
                  <a:cubicBezTo>
                    <a:pt x="661" y="1541"/>
                    <a:pt x="1855" y="1500"/>
                    <a:pt x="3351" y="1500"/>
                  </a:cubicBezTo>
                  <a:cubicBezTo>
                    <a:pt x="4997" y="1500"/>
                    <a:pt x="7010" y="1550"/>
                    <a:pt x="9042" y="1748"/>
                  </a:cubicBezTo>
                  <a:lnTo>
                    <a:pt x="9085" y="286"/>
                  </a:lnTo>
                  <a:cubicBezTo>
                    <a:pt x="7121" y="66"/>
                    <a:pt x="5276" y="0"/>
                    <a:pt x="3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6;p69"/>
            <p:cNvSpPr/>
            <p:nvPr/>
          </p:nvSpPr>
          <p:spPr>
            <a:xfrm>
              <a:off x="6125839" y="3550261"/>
              <a:ext cx="362688" cy="208608"/>
            </a:xfrm>
            <a:custGeom>
              <a:avLst/>
              <a:gdLst/>
              <a:ahLst/>
              <a:cxnLst/>
              <a:rect l="l" t="t" r="r" b="b"/>
              <a:pathLst>
                <a:path w="8740" h="5027" extrusionOk="0">
                  <a:moveTo>
                    <a:pt x="3212" y="0"/>
                  </a:moveTo>
                  <a:cubicBezTo>
                    <a:pt x="1764" y="0"/>
                    <a:pt x="610" y="40"/>
                    <a:pt x="0" y="48"/>
                  </a:cubicBezTo>
                  <a:lnTo>
                    <a:pt x="103" y="4696"/>
                  </a:lnTo>
                  <a:cubicBezTo>
                    <a:pt x="2831" y="4974"/>
                    <a:pt x="5472" y="5026"/>
                    <a:pt x="7067" y="5026"/>
                  </a:cubicBezTo>
                  <a:cubicBezTo>
                    <a:pt x="8022" y="5026"/>
                    <a:pt x="8602" y="5008"/>
                    <a:pt x="8602" y="5008"/>
                  </a:cubicBezTo>
                  <a:lnTo>
                    <a:pt x="8739" y="241"/>
                  </a:lnTo>
                  <a:cubicBezTo>
                    <a:pt x="6764" y="49"/>
                    <a:pt x="4810" y="0"/>
                    <a:pt x="3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7;p69"/>
            <p:cNvSpPr/>
            <p:nvPr/>
          </p:nvSpPr>
          <p:spPr>
            <a:xfrm>
              <a:off x="6143226" y="3504158"/>
              <a:ext cx="38551" cy="37597"/>
            </a:xfrm>
            <a:custGeom>
              <a:avLst/>
              <a:gdLst/>
              <a:ahLst/>
              <a:cxnLst/>
              <a:rect l="l" t="t" r="r" b="b"/>
              <a:pathLst>
                <a:path w="929" h="906" extrusionOk="0">
                  <a:moveTo>
                    <a:pt x="464" y="0"/>
                  </a:moveTo>
                  <a:cubicBezTo>
                    <a:pt x="209" y="0"/>
                    <a:pt x="1" y="203"/>
                    <a:pt x="1" y="454"/>
                  </a:cubicBezTo>
                  <a:cubicBezTo>
                    <a:pt x="1" y="703"/>
                    <a:pt x="209" y="906"/>
                    <a:pt x="464" y="906"/>
                  </a:cubicBezTo>
                  <a:cubicBezTo>
                    <a:pt x="721" y="906"/>
                    <a:pt x="928" y="703"/>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8;p69"/>
            <p:cNvSpPr/>
            <p:nvPr/>
          </p:nvSpPr>
          <p:spPr>
            <a:xfrm>
              <a:off x="6147500" y="3508307"/>
              <a:ext cx="30003" cy="29339"/>
            </a:xfrm>
            <a:custGeom>
              <a:avLst/>
              <a:gdLst/>
              <a:ahLst/>
              <a:cxnLst/>
              <a:rect l="l" t="t" r="r" b="b"/>
              <a:pathLst>
                <a:path w="723" h="707" extrusionOk="0">
                  <a:moveTo>
                    <a:pt x="361" y="0"/>
                  </a:moveTo>
                  <a:cubicBezTo>
                    <a:pt x="162" y="0"/>
                    <a:pt x="1" y="158"/>
                    <a:pt x="1" y="354"/>
                  </a:cubicBezTo>
                  <a:cubicBezTo>
                    <a:pt x="1" y="548"/>
                    <a:pt x="162" y="706"/>
                    <a:pt x="361" y="706"/>
                  </a:cubicBezTo>
                  <a:cubicBezTo>
                    <a:pt x="561" y="706"/>
                    <a:pt x="722" y="548"/>
                    <a:pt x="722" y="354"/>
                  </a:cubicBezTo>
                  <a:cubicBezTo>
                    <a:pt x="722" y="158"/>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9;p69"/>
            <p:cNvSpPr/>
            <p:nvPr/>
          </p:nvSpPr>
          <p:spPr>
            <a:xfrm>
              <a:off x="6155426" y="3510590"/>
              <a:ext cx="20666" cy="18881"/>
            </a:xfrm>
            <a:custGeom>
              <a:avLst/>
              <a:gdLst/>
              <a:ahLst/>
              <a:cxnLst/>
              <a:rect l="l" t="t" r="r" b="b"/>
              <a:pathLst>
                <a:path w="498" h="455" extrusionOk="0">
                  <a:moveTo>
                    <a:pt x="159" y="1"/>
                  </a:moveTo>
                  <a:cubicBezTo>
                    <a:pt x="0" y="30"/>
                    <a:pt x="136" y="156"/>
                    <a:pt x="236" y="186"/>
                  </a:cubicBezTo>
                  <a:cubicBezTo>
                    <a:pt x="335" y="214"/>
                    <a:pt x="365" y="424"/>
                    <a:pt x="389" y="449"/>
                  </a:cubicBezTo>
                  <a:cubicBezTo>
                    <a:pt x="392" y="453"/>
                    <a:pt x="397" y="455"/>
                    <a:pt x="403" y="455"/>
                  </a:cubicBezTo>
                  <a:cubicBezTo>
                    <a:pt x="436" y="455"/>
                    <a:pt x="498" y="389"/>
                    <a:pt x="453"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30;p69"/>
            <p:cNvSpPr/>
            <p:nvPr/>
          </p:nvSpPr>
          <p:spPr>
            <a:xfrm>
              <a:off x="6206925" y="3500423"/>
              <a:ext cx="38510" cy="37680"/>
            </a:xfrm>
            <a:custGeom>
              <a:avLst/>
              <a:gdLst/>
              <a:ahLst/>
              <a:cxnLst/>
              <a:rect l="l" t="t" r="r" b="b"/>
              <a:pathLst>
                <a:path w="928" h="908" extrusionOk="0">
                  <a:moveTo>
                    <a:pt x="464" y="0"/>
                  </a:moveTo>
                  <a:cubicBezTo>
                    <a:pt x="207" y="0"/>
                    <a:pt x="0" y="205"/>
                    <a:pt x="0" y="454"/>
                  </a:cubicBezTo>
                  <a:cubicBezTo>
                    <a:pt x="0" y="704"/>
                    <a:pt x="207" y="907"/>
                    <a:pt x="464" y="907"/>
                  </a:cubicBezTo>
                  <a:cubicBezTo>
                    <a:pt x="720" y="907"/>
                    <a:pt x="928" y="704"/>
                    <a:pt x="928" y="454"/>
                  </a:cubicBezTo>
                  <a:cubicBezTo>
                    <a:pt x="928" y="203"/>
                    <a:pt x="720"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31;p69"/>
            <p:cNvSpPr/>
            <p:nvPr/>
          </p:nvSpPr>
          <p:spPr>
            <a:xfrm>
              <a:off x="6211199" y="3504614"/>
              <a:ext cx="29961" cy="29339"/>
            </a:xfrm>
            <a:custGeom>
              <a:avLst/>
              <a:gdLst/>
              <a:ahLst/>
              <a:cxnLst/>
              <a:rect l="l" t="t" r="r" b="b"/>
              <a:pathLst>
                <a:path w="722" h="707" extrusionOk="0">
                  <a:moveTo>
                    <a:pt x="361" y="0"/>
                  </a:moveTo>
                  <a:cubicBezTo>
                    <a:pt x="161" y="0"/>
                    <a:pt x="0" y="157"/>
                    <a:pt x="0" y="353"/>
                  </a:cubicBezTo>
                  <a:cubicBezTo>
                    <a:pt x="0" y="549"/>
                    <a:pt x="163" y="706"/>
                    <a:pt x="361" y="706"/>
                  </a:cubicBezTo>
                  <a:cubicBezTo>
                    <a:pt x="561" y="706"/>
                    <a:pt x="722" y="548"/>
                    <a:pt x="722" y="353"/>
                  </a:cubicBezTo>
                  <a:cubicBezTo>
                    <a:pt x="722" y="159"/>
                    <a:pt x="561"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32;p69"/>
            <p:cNvSpPr/>
            <p:nvPr/>
          </p:nvSpPr>
          <p:spPr>
            <a:xfrm>
              <a:off x="6219125" y="3506938"/>
              <a:ext cx="20707" cy="18798"/>
            </a:xfrm>
            <a:custGeom>
              <a:avLst/>
              <a:gdLst/>
              <a:ahLst/>
              <a:cxnLst/>
              <a:rect l="l" t="t" r="r" b="b"/>
              <a:pathLst>
                <a:path w="499" h="453" extrusionOk="0">
                  <a:moveTo>
                    <a:pt x="160" y="0"/>
                  </a:moveTo>
                  <a:cubicBezTo>
                    <a:pt x="1" y="29"/>
                    <a:pt x="138" y="157"/>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33;p69"/>
            <p:cNvSpPr/>
            <p:nvPr/>
          </p:nvSpPr>
          <p:spPr>
            <a:xfrm>
              <a:off x="6282658" y="3500423"/>
              <a:ext cx="38510" cy="37680"/>
            </a:xfrm>
            <a:custGeom>
              <a:avLst/>
              <a:gdLst/>
              <a:ahLst/>
              <a:cxnLst/>
              <a:rect l="l" t="t" r="r" b="b"/>
              <a:pathLst>
                <a:path w="928" h="908" extrusionOk="0">
                  <a:moveTo>
                    <a:pt x="464" y="0"/>
                  </a:moveTo>
                  <a:cubicBezTo>
                    <a:pt x="208" y="0"/>
                    <a:pt x="0" y="205"/>
                    <a:pt x="0" y="454"/>
                  </a:cubicBezTo>
                  <a:cubicBezTo>
                    <a:pt x="0"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4;p69"/>
            <p:cNvSpPr/>
            <p:nvPr/>
          </p:nvSpPr>
          <p:spPr>
            <a:xfrm>
              <a:off x="6286932" y="3504614"/>
              <a:ext cx="29961" cy="29339"/>
            </a:xfrm>
            <a:custGeom>
              <a:avLst/>
              <a:gdLst/>
              <a:ahLst/>
              <a:cxnLst/>
              <a:rect l="l" t="t" r="r" b="b"/>
              <a:pathLst>
                <a:path w="722" h="707" extrusionOk="0">
                  <a:moveTo>
                    <a:pt x="361" y="0"/>
                  </a:moveTo>
                  <a:cubicBezTo>
                    <a:pt x="162" y="0"/>
                    <a:pt x="0" y="157"/>
                    <a:pt x="0" y="353"/>
                  </a:cubicBezTo>
                  <a:cubicBezTo>
                    <a:pt x="0" y="549"/>
                    <a:pt x="163" y="706"/>
                    <a:pt x="361" y="706"/>
                  </a:cubicBezTo>
                  <a:cubicBezTo>
                    <a:pt x="561" y="706"/>
                    <a:pt x="722" y="548"/>
                    <a:pt x="722" y="353"/>
                  </a:cubicBezTo>
                  <a:cubicBezTo>
                    <a:pt x="722" y="159"/>
                    <a:pt x="560"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5;p69"/>
            <p:cNvSpPr/>
            <p:nvPr/>
          </p:nvSpPr>
          <p:spPr>
            <a:xfrm>
              <a:off x="6294817" y="3506938"/>
              <a:ext cx="20707" cy="18798"/>
            </a:xfrm>
            <a:custGeom>
              <a:avLst/>
              <a:gdLst/>
              <a:ahLst/>
              <a:cxnLst/>
              <a:rect l="l" t="t" r="r" b="b"/>
              <a:pathLst>
                <a:path w="499" h="453" extrusionOk="0">
                  <a:moveTo>
                    <a:pt x="160" y="0"/>
                  </a:moveTo>
                  <a:lnTo>
                    <a:pt x="160" y="0"/>
                  </a:lnTo>
                  <a:cubicBezTo>
                    <a:pt x="1" y="29"/>
                    <a:pt x="137" y="156"/>
                    <a:pt x="237" y="185"/>
                  </a:cubicBezTo>
                  <a:cubicBezTo>
                    <a:pt x="336" y="213"/>
                    <a:pt x="366" y="424"/>
                    <a:pt x="389" y="447"/>
                  </a:cubicBezTo>
                  <a:cubicBezTo>
                    <a:pt x="393" y="451"/>
                    <a:pt x="398" y="453"/>
                    <a:pt x="403" y="453"/>
                  </a:cubicBezTo>
                  <a:cubicBezTo>
                    <a:pt x="437" y="453"/>
                    <a:pt x="498" y="388"/>
                    <a:pt x="453" y="213"/>
                  </a:cubicBezTo>
                  <a:cubicBezTo>
                    <a:pt x="401" y="10"/>
                    <a:pt x="160"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6;p69"/>
            <p:cNvSpPr/>
            <p:nvPr/>
          </p:nvSpPr>
          <p:spPr>
            <a:xfrm>
              <a:off x="6355569" y="3501377"/>
              <a:ext cx="38510" cy="37680"/>
            </a:xfrm>
            <a:custGeom>
              <a:avLst/>
              <a:gdLst/>
              <a:ahLst/>
              <a:cxnLst/>
              <a:rect l="l" t="t" r="r" b="b"/>
              <a:pathLst>
                <a:path w="928" h="908" extrusionOk="0">
                  <a:moveTo>
                    <a:pt x="464" y="0"/>
                  </a:moveTo>
                  <a:cubicBezTo>
                    <a:pt x="208" y="0"/>
                    <a:pt x="0" y="202"/>
                    <a:pt x="0" y="454"/>
                  </a:cubicBezTo>
                  <a:cubicBezTo>
                    <a:pt x="0" y="704"/>
                    <a:pt x="208" y="907"/>
                    <a:pt x="464" y="907"/>
                  </a:cubicBezTo>
                  <a:cubicBezTo>
                    <a:pt x="721" y="907"/>
                    <a:pt x="928" y="704"/>
                    <a:pt x="928" y="454"/>
                  </a:cubicBezTo>
                  <a:cubicBezTo>
                    <a:pt x="928" y="202"/>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7;p69"/>
            <p:cNvSpPr/>
            <p:nvPr/>
          </p:nvSpPr>
          <p:spPr>
            <a:xfrm>
              <a:off x="6359843" y="3505527"/>
              <a:ext cx="29961" cy="29339"/>
            </a:xfrm>
            <a:custGeom>
              <a:avLst/>
              <a:gdLst/>
              <a:ahLst/>
              <a:cxnLst/>
              <a:rect l="l" t="t" r="r" b="b"/>
              <a:pathLst>
                <a:path w="722" h="707" extrusionOk="0">
                  <a:moveTo>
                    <a:pt x="361" y="0"/>
                  </a:moveTo>
                  <a:cubicBezTo>
                    <a:pt x="162" y="0"/>
                    <a:pt x="0" y="159"/>
                    <a:pt x="0" y="354"/>
                  </a:cubicBezTo>
                  <a:cubicBezTo>
                    <a:pt x="0" y="549"/>
                    <a:pt x="163" y="706"/>
                    <a:pt x="361" y="706"/>
                  </a:cubicBezTo>
                  <a:cubicBezTo>
                    <a:pt x="561" y="706"/>
                    <a:pt x="722" y="547"/>
                    <a:pt x="722" y="354"/>
                  </a:cubicBezTo>
                  <a:cubicBezTo>
                    <a:pt x="722" y="159"/>
                    <a:pt x="561" y="1"/>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8;p69"/>
            <p:cNvSpPr/>
            <p:nvPr/>
          </p:nvSpPr>
          <p:spPr>
            <a:xfrm>
              <a:off x="6367769" y="3507809"/>
              <a:ext cx="20666" cy="18881"/>
            </a:xfrm>
            <a:custGeom>
              <a:avLst/>
              <a:gdLst/>
              <a:ahLst/>
              <a:cxnLst/>
              <a:rect l="l" t="t" r="r" b="b"/>
              <a:pathLst>
                <a:path w="498" h="455" extrusionOk="0">
                  <a:moveTo>
                    <a:pt x="159" y="1"/>
                  </a:moveTo>
                  <a:lnTo>
                    <a:pt x="159" y="1"/>
                  </a:lnTo>
                  <a:cubicBezTo>
                    <a:pt x="0" y="31"/>
                    <a:pt x="136" y="156"/>
                    <a:pt x="236" y="186"/>
                  </a:cubicBezTo>
                  <a:cubicBezTo>
                    <a:pt x="335" y="214"/>
                    <a:pt x="365" y="424"/>
                    <a:pt x="389" y="449"/>
                  </a:cubicBezTo>
                  <a:cubicBezTo>
                    <a:pt x="392" y="452"/>
                    <a:pt x="397" y="454"/>
                    <a:pt x="402" y="454"/>
                  </a:cubicBezTo>
                  <a:cubicBezTo>
                    <a:pt x="435" y="454"/>
                    <a:pt x="497" y="390"/>
                    <a:pt x="452" y="214"/>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9;p69"/>
            <p:cNvSpPr/>
            <p:nvPr/>
          </p:nvSpPr>
          <p:spPr>
            <a:xfrm>
              <a:off x="6433128" y="3508722"/>
              <a:ext cx="38551" cy="37680"/>
            </a:xfrm>
            <a:custGeom>
              <a:avLst/>
              <a:gdLst/>
              <a:ahLst/>
              <a:cxnLst/>
              <a:rect l="l" t="t" r="r" b="b"/>
              <a:pathLst>
                <a:path w="929" h="908" extrusionOk="0">
                  <a:moveTo>
                    <a:pt x="464" y="0"/>
                  </a:moveTo>
                  <a:cubicBezTo>
                    <a:pt x="208" y="0"/>
                    <a:pt x="1" y="203"/>
                    <a:pt x="1" y="454"/>
                  </a:cubicBezTo>
                  <a:cubicBezTo>
                    <a:pt x="1" y="704"/>
                    <a:pt x="208" y="907"/>
                    <a:pt x="464" y="907"/>
                  </a:cubicBezTo>
                  <a:cubicBezTo>
                    <a:pt x="721" y="907"/>
                    <a:pt x="928" y="704"/>
                    <a:pt x="928" y="454"/>
                  </a:cubicBezTo>
                  <a:cubicBezTo>
                    <a:pt x="928" y="203"/>
                    <a:pt x="721" y="0"/>
                    <a:pt x="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40;p69"/>
            <p:cNvSpPr/>
            <p:nvPr/>
          </p:nvSpPr>
          <p:spPr>
            <a:xfrm>
              <a:off x="6437402" y="3512872"/>
              <a:ext cx="30003" cy="29380"/>
            </a:xfrm>
            <a:custGeom>
              <a:avLst/>
              <a:gdLst/>
              <a:ahLst/>
              <a:cxnLst/>
              <a:rect l="l" t="t" r="r" b="b"/>
              <a:pathLst>
                <a:path w="723" h="708" extrusionOk="0">
                  <a:moveTo>
                    <a:pt x="361" y="0"/>
                  </a:moveTo>
                  <a:cubicBezTo>
                    <a:pt x="162" y="0"/>
                    <a:pt x="1" y="159"/>
                    <a:pt x="1" y="354"/>
                  </a:cubicBezTo>
                  <a:cubicBezTo>
                    <a:pt x="1" y="550"/>
                    <a:pt x="164" y="707"/>
                    <a:pt x="361" y="707"/>
                  </a:cubicBezTo>
                  <a:cubicBezTo>
                    <a:pt x="561" y="707"/>
                    <a:pt x="722" y="549"/>
                    <a:pt x="722" y="354"/>
                  </a:cubicBezTo>
                  <a:cubicBezTo>
                    <a:pt x="722" y="159"/>
                    <a:pt x="561" y="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41;p69"/>
            <p:cNvSpPr/>
            <p:nvPr/>
          </p:nvSpPr>
          <p:spPr>
            <a:xfrm>
              <a:off x="6445328" y="3515154"/>
              <a:ext cx="20666" cy="18881"/>
            </a:xfrm>
            <a:custGeom>
              <a:avLst/>
              <a:gdLst/>
              <a:ahLst/>
              <a:cxnLst/>
              <a:rect l="l" t="t" r="r" b="b"/>
              <a:pathLst>
                <a:path w="498" h="455" extrusionOk="0">
                  <a:moveTo>
                    <a:pt x="159" y="1"/>
                  </a:moveTo>
                  <a:lnTo>
                    <a:pt x="159" y="1"/>
                  </a:lnTo>
                  <a:cubicBezTo>
                    <a:pt x="0" y="31"/>
                    <a:pt x="135" y="159"/>
                    <a:pt x="236" y="186"/>
                  </a:cubicBezTo>
                  <a:cubicBezTo>
                    <a:pt x="335" y="215"/>
                    <a:pt x="365" y="425"/>
                    <a:pt x="388" y="449"/>
                  </a:cubicBezTo>
                  <a:cubicBezTo>
                    <a:pt x="391" y="453"/>
                    <a:pt x="396" y="455"/>
                    <a:pt x="402" y="455"/>
                  </a:cubicBezTo>
                  <a:cubicBezTo>
                    <a:pt x="436" y="455"/>
                    <a:pt x="498" y="390"/>
                    <a:pt x="453" y="215"/>
                  </a:cubicBezTo>
                  <a:cubicBezTo>
                    <a:pt x="400" y="11"/>
                    <a:pt x="159"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42;p69"/>
            <p:cNvSpPr/>
            <p:nvPr/>
          </p:nvSpPr>
          <p:spPr>
            <a:xfrm>
              <a:off x="5937316"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4" y="5872"/>
                  </a:cubicBezTo>
                  <a:lnTo>
                    <a:pt x="8944" y="5870"/>
                  </a:lnTo>
                  <a:cubicBezTo>
                    <a:pt x="14817" y="5838"/>
                    <a:pt x="17647" y="4308"/>
                    <a:pt x="17647" y="4308"/>
                  </a:cubicBezTo>
                  <a:cubicBezTo>
                    <a:pt x="17647" y="4308"/>
                    <a:pt x="17700" y="3130"/>
                    <a:pt x="17678" y="1"/>
                  </a:cubicBezTo>
                  <a:lnTo>
                    <a:pt x="17678" y="1"/>
                  </a:lnTo>
                  <a:cubicBezTo>
                    <a:pt x="17667" y="1095"/>
                    <a:pt x="17647" y="1550"/>
                    <a:pt x="17647" y="1550"/>
                  </a:cubicBezTo>
                  <a:cubicBezTo>
                    <a:pt x="17647" y="1550"/>
                    <a:pt x="14817" y="3079"/>
                    <a:pt x="8944" y="3111"/>
                  </a:cubicBezTo>
                  <a:lnTo>
                    <a:pt x="8944"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43;p69"/>
            <p:cNvSpPr/>
            <p:nvPr/>
          </p:nvSpPr>
          <p:spPr>
            <a:xfrm>
              <a:off x="6189454" y="3628194"/>
              <a:ext cx="103287" cy="261185"/>
            </a:xfrm>
            <a:custGeom>
              <a:avLst/>
              <a:gdLst/>
              <a:ahLst/>
              <a:cxnLst/>
              <a:rect l="l" t="t" r="r" b="b"/>
              <a:pathLst>
                <a:path w="2489" h="6294" extrusionOk="0">
                  <a:moveTo>
                    <a:pt x="1202" y="1"/>
                  </a:moveTo>
                  <a:cubicBezTo>
                    <a:pt x="1202" y="1"/>
                    <a:pt x="1" y="1752"/>
                    <a:pt x="175" y="3660"/>
                  </a:cubicBezTo>
                  <a:cubicBezTo>
                    <a:pt x="349" y="5570"/>
                    <a:pt x="927" y="6293"/>
                    <a:pt x="927" y="6293"/>
                  </a:cubicBezTo>
                  <a:cubicBezTo>
                    <a:pt x="927" y="6293"/>
                    <a:pt x="2488" y="3864"/>
                    <a:pt x="1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4;p69"/>
            <p:cNvSpPr/>
            <p:nvPr/>
          </p:nvSpPr>
          <p:spPr>
            <a:xfrm>
              <a:off x="6140446" y="3653175"/>
              <a:ext cx="224335" cy="187486"/>
            </a:xfrm>
            <a:custGeom>
              <a:avLst/>
              <a:gdLst/>
              <a:ahLst/>
              <a:cxnLst/>
              <a:rect l="l" t="t" r="r" b="b"/>
              <a:pathLst>
                <a:path w="5406" h="4518" extrusionOk="0">
                  <a:moveTo>
                    <a:pt x="4377" y="0"/>
                  </a:moveTo>
                  <a:cubicBezTo>
                    <a:pt x="3960" y="0"/>
                    <a:pt x="2629" y="970"/>
                    <a:pt x="2629" y="970"/>
                  </a:cubicBezTo>
                  <a:cubicBezTo>
                    <a:pt x="2629" y="970"/>
                    <a:pt x="3190" y="209"/>
                    <a:pt x="2757" y="166"/>
                  </a:cubicBezTo>
                  <a:cubicBezTo>
                    <a:pt x="2750" y="165"/>
                    <a:pt x="2743" y="164"/>
                    <a:pt x="2736" y="164"/>
                  </a:cubicBezTo>
                  <a:cubicBezTo>
                    <a:pt x="2297" y="164"/>
                    <a:pt x="1418" y="1471"/>
                    <a:pt x="1418" y="1471"/>
                  </a:cubicBezTo>
                  <a:lnTo>
                    <a:pt x="40" y="1626"/>
                  </a:lnTo>
                  <a:cubicBezTo>
                    <a:pt x="1" y="2970"/>
                    <a:pt x="169" y="3881"/>
                    <a:pt x="293" y="4518"/>
                  </a:cubicBezTo>
                  <a:cubicBezTo>
                    <a:pt x="1353" y="4139"/>
                    <a:pt x="2412" y="3423"/>
                    <a:pt x="2412" y="3423"/>
                  </a:cubicBezTo>
                  <a:cubicBezTo>
                    <a:pt x="3123" y="3332"/>
                    <a:pt x="5246" y="2626"/>
                    <a:pt x="5202" y="2314"/>
                  </a:cubicBezTo>
                  <a:cubicBezTo>
                    <a:pt x="5185" y="2199"/>
                    <a:pt x="4993" y="2162"/>
                    <a:pt x="4758" y="2162"/>
                  </a:cubicBezTo>
                  <a:cubicBezTo>
                    <a:pt x="4354" y="2162"/>
                    <a:pt x="3821" y="2270"/>
                    <a:pt x="3821" y="2270"/>
                  </a:cubicBezTo>
                  <a:cubicBezTo>
                    <a:pt x="3821" y="2270"/>
                    <a:pt x="5406" y="1826"/>
                    <a:pt x="5342" y="1527"/>
                  </a:cubicBezTo>
                  <a:cubicBezTo>
                    <a:pt x="5328" y="1461"/>
                    <a:pt x="5237" y="1435"/>
                    <a:pt x="5105" y="1435"/>
                  </a:cubicBezTo>
                  <a:cubicBezTo>
                    <a:pt x="4638" y="1435"/>
                    <a:pt x="3647" y="1759"/>
                    <a:pt x="3647" y="1759"/>
                  </a:cubicBezTo>
                  <a:cubicBezTo>
                    <a:pt x="3647" y="1759"/>
                    <a:pt x="5229" y="1116"/>
                    <a:pt x="5184" y="831"/>
                  </a:cubicBezTo>
                  <a:cubicBezTo>
                    <a:pt x="5165" y="734"/>
                    <a:pt x="5077" y="695"/>
                    <a:pt x="4949" y="695"/>
                  </a:cubicBezTo>
                  <a:cubicBezTo>
                    <a:pt x="4446" y="695"/>
                    <a:pt x="3323" y="1294"/>
                    <a:pt x="3323" y="1294"/>
                  </a:cubicBezTo>
                  <a:cubicBezTo>
                    <a:pt x="3323" y="1294"/>
                    <a:pt x="4652" y="369"/>
                    <a:pt x="4488" y="52"/>
                  </a:cubicBezTo>
                  <a:cubicBezTo>
                    <a:pt x="4469" y="16"/>
                    <a:pt x="4431" y="0"/>
                    <a:pt x="4377"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5;p69"/>
            <p:cNvSpPr/>
            <p:nvPr/>
          </p:nvSpPr>
          <p:spPr>
            <a:xfrm>
              <a:off x="5803984" y="3307542"/>
              <a:ext cx="435392" cy="582251"/>
            </a:xfrm>
            <a:custGeom>
              <a:avLst/>
              <a:gdLst/>
              <a:ahLst/>
              <a:cxnLst/>
              <a:rect l="l" t="t" r="r" b="b"/>
              <a:pathLst>
                <a:path w="10492" h="14031" extrusionOk="0">
                  <a:moveTo>
                    <a:pt x="6020" y="1"/>
                  </a:moveTo>
                  <a:cubicBezTo>
                    <a:pt x="6020" y="1"/>
                    <a:pt x="0" y="7826"/>
                    <a:pt x="2808" y="11589"/>
                  </a:cubicBezTo>
                  <a:cubicBezTo>
                    <a:pt x="4478" y="13827"/>
                    <a:pt x="8373" y="14030"/>
                    <a:pt x="9735" y="14030"/>
                  </a:cubicBezTo>
                  <a:cubicBezTo>
                    <a:pt x="10038" y="14030"/>
                    <a:pt x="10215" y="14020"/>
                    <a:pt x="10215" y="14020"/>
                  </a:cubicBezTo>
                  <a:cubicBezTo>
                    <a:pt x="10215" y="14020"/>
                    <a:pt x="9637" y="13297"/>
                    <a:pt x="9463" y="11387"/>
                  </a:cubicBezTo>
                  <a:cubicBezTo>
                    <a:pt x="9289" y="9479"/>
                    <a:pt x="10491" y="7728"/>
                    <a:pt x="10491" y="7728"/>
                  </a:cubicBezTo>
                  <a:cubicBezTo>
                    <a:pt x="10491" y="7728"/>
                    <a:pt x="8763" y="7347"/>
                    <a:pt x="6716" y="7170"/>
                  </a:cubicBezTo>
                  <a:lnTo>
                    <a:pt x="60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6;p69"/>
            <p:cNvSpPr/>
            <p:nvPr/>
          </p:nvSpPr>
          <p:spPr>
            <a:xfrm>
              <a:off x="6005164" y="3597568"/>
              <a:ext cx="234212" cy="30667"/>
            </a:xfrm>
            <a:custGeom>
              <a:avLst/>
              <a:gdLst/>
              <a:ahLst/>
              <a:cxnLst/>
              <a:rect l="l" t="t" r="r" b="b"/>
              <a:pathLst>
                <a:path w="5644" h="739" extrusionOk="0">
                  <a:moveTo>
                    <a:pt x="1" y="1"/>
                  </a:moveTo>
                  <a:lnTo>
                    <a:pt x="5643" y="739"/>
                  </a:lnTo>
                  <a:cubicBezTo>
                    <a:pt x="5643" y="739"/>
                    <a:pt x="290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7;p69"/>
            <p:cNvSpPr/>
            <p:nvPr/>
          </p:nvSpPr>
          <p:spPr>
            <a:xfrm>
              <a:off x="5919347" y="3787751"/>
              <a:ext cx="307413" cy="104200"/>
            </a:xfrm>
            <a:custGeom>
              <a:avLst/>
              <a:gdLst/>
              <a:ahLst/>
              <a:cxnLst/>
              <a:rect l="l" t="t" r="r" b="b"/>
              <a:pathLst>
                <a:path w="7408" h="2511" extrusionOk="0">
                  <a:moveTo>
                    <a:pt x="55" y="1"/>
                  </a:moveTo>
                  <a:lnTo>
                    <a:pt x="1" y="35"/>
                  </a:lnTo>
                  <a:cubicBezTo>
                    <a:pt x="354" y="622"/>
                    <a:pt x="932" y="1026"/>
                    <a:pt x="1528" y="1331"/>
                  </a:cubicBezTo>
                  <a:cubicBezTo>
                    <a:pt x="2131" y="1635"/>
                    <a:pt x="2773" y="1845"/>
                    <a:pt x="3424" y="2010"/>
                  </a:cubicBezTo>
                  <a:cubicBezTo>
                    <a:pt x="4073" y="2179"/>
                    <a:pt x="4736" y="2290"/>
                    <a:pt x="5401" y="2375"/>
                  </a:cubicBezTo>
                  <a:cubicBezTo>
                    <a:pt x="6065" y="2457"/>
                    <a:pt x="6734" y="2505"/>
                    <a:pt x="7405" y="2510"/>
                  </a:cubicBezTo>
                  <a:lnTo>
                    <a:pt x="7407" y="2446"/>
                  </a:lnTo>
                  <a:cubicBezTo>
                    <a:pt x="6742" y="2408"/>
                    <a:pt x="6078" y="2339"/>
                    <a:pt x="5418" y="2248"/>
                  </a:cubicBezTo>
                  <a:cubicBezTo>
                    <a:pt x="4759" y="2159"/>
                    <a:pt x="4101" y="2039"/>
                    <a:pt x="3456" y="1881"/>
                  </a:cubicBezTo>
                  <a:cubicBezTo>
                    <a:pt x="2811" y="1722"/>
                    <a:pt x="2175" y="1514"/>
                    <a:pt x="1577" y="1228"/>
                  </a:cubicBezTo>
                  <a:cubicBezTo>
                    <a:pt x="1281" y="1083"/>
                    <a:pt x="994" y="914"/>
                    <a:pt x="731" y="715"/>
                  </a:cubicBezTo>
                  <a:cubicBezTo>
                    <a:pt x="470" y="516"/>
                    <a:pt x="231" y="27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8;p69"/>
            <p:cNvSpPr/>
            <p:nvPr/>
          </p:nvSpPr>
          <p:spPr>
            <a:xfrm>
              <a:off x="6349261" y="3628194"/>
              <a:ext cx="103329" cy="261185"/>
            </a:xfrm>
            <a:custGeom>
              <a:avLst/>
              <a:gdLst/>
              <a:ahLst/>
              <a:cxnLst/>
              <a:rect l="l" t="t" r="r" b="b"/>
              <a:pathLst>
                <a:path w="2490" h="6294" extrusionOk="0">
                  <a:moveTo>
                    <a:pt x="1289" y="1"/>
                  </a:moveTo>
                  <a:lnTo>
                    <a:pt x="1289" y="1"/>
                  </a:lnTo>
                  <a:cubicBezTo>
                    <a:pt x="1" y="3864"/>
                    <a:pt x="1563" y="6293"/>
                    <a:pt x="1563" y="6293"/>
                  </a:cubicBezTo>
                  <a:cubicBezTo>
                    <a:pt x="1563" y="6293"/>
                    <a:pt x="2141" y="5570"/>
                    <a:pt x="2315" y="3660"/>
                  </a:cubicBezTo>
                  <a:cubicBezTo>
                    <a:pt x="2490" y="1752"/>
                    <a:pt x="1289" y="1"/>
                    <a:pt x="1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9;p69"/>
            <p:cNvSpPr/>
            <p:nvPr/>
          </p:nvSpPr>
          <p:spPr>
            <a:xfrm>
              <a:off x="6277222" y="3653175"/>
              <a:ext cx="224335" cy="187486"/>
            </a:xfrm>
            <a:custGeom>
              <a:avLst/>
              <a:gdLst/>
              <a:ahLst/>
              <a:cxnLst/>
              <a:rect l="l" t="t" r="r" b="b"/>
              <a:pathLst>
                <a:path w="5406" h="4518" extrusionOk="0">
                  <a:moveTo>
                    <a:pt x="1029" y="0"/>
                  </a:moveTo>
                  <a:cubicBezTo>
                    <a:pt x="976" y="0"/>
                    <a:pt x="937" y="16"/>
                    <a:pt x="919" y="52"/>
                  </a:cubicBezTo>
                  <a:cubicBezTo>
                    <a:pt x="755" y="369"/>
                    <a:pt x="2083" y="1294"/>
                    <a:pt x="2083" y="1294"/>
                  </a:cubicBezTo>
                  <a:cubicBezTo>
                    <a:pt x="2083" y="1294"/>
                    <a:pt x="960" y="695"/>
                    <a:pt x="457" y="695"/>
                  </a:cubicBezTo>
                  <a:cubicBezTo>
                    <a:pt x="329" y="695"/>
                    <a:pt x="241" y="734"/>
                    <a:pt x="222" y="831"/>
                  </a:cubicBezTo>
                  <a:cubicBezTo>
                    <a:pt x="178" y="1116"/>
                    <a:pt x="1759" y="1759"/>
                    <a:pt x="1759" y="1759"/>
                  </a:cubicBezTo>
                  <a:cubicBezTo>
                    <a:pt x="1759" y="1759"/>
                    <a:pt x="768" y="1435"/>
                    <a:pt x="301" y="1435"/>
                  </a:cubicBezTo>
                  <a:cubicBezTo>
                    <a:pt x="169" y="1435"/>
                    <a:pt x="79" y="1461"/>
                    <a:pt x="64" y="1527"/>
                  </a:cubicBezTo>
                  <a:cubicBezTo>
                    <a:pt x="0" y="1826"/>
                    <a:pt x="1586" y="2270"/>
                    <a:pt x="1586" y="2270"/>
                  </a:cubicBezTo>
                  <a:cubicBezTo>
                    <a:pt x="1586" y="2270"/>
                    <a:pt x="1053" y="2162"/>
                    <a:pt x="649" y="2162"/>
                  </a:cubicBezTo>
                  <a:cubicBezTo>
                    <a:pt x="414" y="2162"/>
                    <a:pt x="222" y="2199"/>
                    <a:pt x="204" y="2314"/>
                  </a:cubicBezTo>
                  <a:cubicBezTo>
                    <a:pt x="160" y="2626"/>
                    <a:pt x="2283" y="3332"/>
                    <a:pt x="2994" y="3423"/>
                  </a:cubicBezTo>
                  <a:cubicBezTo>
                    <a:pt x="2994" y="3423"/>
                    <a:pt x="4054" y="4139"/>
                    <a:pt x="5113" y="4518"/>
                  </a:cubicBezTo>
                  <a:cubicBezTo>
                    <a:pt x="5238" y="3881"/>
                    <a:pt x="5406" y="2970"/>
                    <a:pt x="5366" y="1626"/>
                  </a:cubicBezTo>
                  <a:lnTo>
                    <a:pt x="3989" y="1471"/>
                  </a:lnTo>
                  <a:cubicBezTo>
                    <a:pt x="3989" y="1471"/>
                    <a:pt x="3110" y="164"/>
                    <a:pt x="2670" y="164"/>
                  </a:cubicBezTo>
                  <a:cubicBezTo>
                    <a:pt x="2663" y="164"/>
                    <a:pt x="2656" y="165"/>
                    <a:pt x="2649" y="166"/>
                  </a:cubicBezTo>
                  <a:cubicBezTo>
                    <a:pt x="2216" y="209"/>
                    <a:pt x="2778" y="970"/>
                    <a:pt x="2778" y="970"/>
                  </a:cubicBezTo>
                  <a:cubicBezTo>
                    <a:pt x="2778" y="970"/>
                    <a:pt x="1446" y="0"/>
                    <a:pt x="1029"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50;p69"/>
            <p:cNvSpPr/>
            <p:nvPr/>
          </p:nvSpPr>
          <p:spPr>
            <a:xfrm>
              <a:off x="6402752" y="3307542"/>
              <a:ext cx="435392" cy="582251"/>
            </a:xfrm>
            <a:custGeom>
              <a:avLst/>
              <a:gdLst/>
              <a:ahLst/>
              <a:cxnLst/>
              <a:rect l="l" t="t" r="r" b="b"/>
              <a:pathLst>
                <a:path w="10492" h="14031" extrusionOk="0">
                  <a:moveTo>
                    <a:pt x="4472" y="1"/>
                  </a:moveTo>
                  <a:lnTo>
                    <a:pt x="3977" y="7110"/>
                  </a:lnTo>
                  <a:cubicBezTo>
                    <a:pt x="2048" y="7318"/>
                    <a:pt x="0" y="7728"/>
                    <a:pt x="0" y="7728"/>
                  </a:cubicBezTo>
                  <a:cubicBezTo>
                    <a:pt x="0" y="7728"/>
                    <a:pt x="1201" y="9479"/>
                    <a:pt x="1027" y="11387"/>
                  </a:cubicBezTo>
                  <a:cubicBezTo>
                    <a:pt x="854" y="13297"/>
                    <a:pt x="275" y="14020"/>
                    <a:pt x="275" y="14020"/>
                  </a:cubicBezTo>
                  <a:cubicBezTo>
                    <a:pt x="275" y="14020"/>
                    <a:pt x="453" y="14030"/>
                    <a:pt x="755" y="14030"/>
                  </a:cubicBezTo>
                  <a:cubicBezTo>
                    <a:pt x="2117" y="14030"/>
                    <a:pt x="6013" y="13827"/>
                    <a:pt x="7683" y="11589"/>
                  </a:cubicBezTo>
                  <a:cubicBezTo>
                    <a:pt x="10491" y="7826"/>
                    <a:pt x="4472" y="1"/>
                    <a:pt x="4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51;p69"/>
            <p:cNvSpPr/>
            <p:nvPr/>
          </p:nvSpPr>
          <p:spPr>
            <a:xfrm>
              <a:off x="6402752" y="3597568"/>
              <a:ext cx="234170" cy="30667"/>
            </a:xfrm>
            <a:custGeom>
              <a:avLst/>
              <a:gdLst/>
              <a:ahLst/>
              <a:cxnLst/>
              <a:rect l="l" t="t" r="r" b="b"/>
              <a:pathLst>
                <a:path w="5643" h="739" extrusionOk="0">
                  <a:moveTo>
                    <a:pt x="5642" y="1"/>
                  </a:moveTo>
                  <a:cubicBezTo>
                    <a:pt x="2735" y="1"/>
                    <a:pt x="0" y="739"/>
                    <a:pt x="0" y="739"/>
                  </a:cubicBezTo>
                  <a:lnTo>
                    <a:pt x="5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52;p69"/>
            <p:cNvSpPr/>
            <p:nvPr/>
          </p:nvSpPr>
          <p:spPr>
            <a:xfrm>
              <a:off x="6415284" y="3787751"/>
              <a:ext cx="307372" cy="104200"/>
            </a:xfrm>
            <a:custGeom>
              <a:avLst/>
              <a:gdLst/>
              <a:ahLst/>
              <a:cxnLst/>
              <a:rect l="l" t="t" r="r" b="b"/>
              <a:pathLst>
                <a:path w="7407" h="2511" extrusionOk="0">
                  <a:moveTo>
                    <a:pt x="7352" y="1"/>
                  </a:moveTo>
                  <a:cubicBezTo>
                    <a:pt x="7176" y="279"/>
                    <a:pt x="6938" y="516"/>
                    <a:pt x="6676" y="715"/>
                  </a:cubicBezTo>
                  <a:cubicBezTo>
                    <a:pt x="6413" y="914"/>
                    <a:pt x="6128" y="1083"/>
                    <a:pt x="5830" y="1228"/>
                  </a:cubicBezTo>
                  <a:cubicBezTo>
                    <a:pt x="5232" y="1514"/>
                    <a:pt x="4597" y="1722"/>
                    <a:pt x="3951" y="1881"/>
                  </a:cubicBezTo>
                  <a:cubicBezTo>
                    <a:pt x="3306" y="2039"/>
                    <a:pt x="2650" y="2159"/>
                    <a:pt x="1990" y="2248"/>
                  </a:cubicBezTo>
                  <a:cubicBezTo>
                    <a:pt x="1330" y="2339"/>
                    <a:pt x="666" y="2408"/>
                    <a:pt x="1" y="2446"/>
                  </a:cubicBezTo>
                  <a:lnTo>
                    <a:pt x="2" y="2510"/>
                  </a:lnTo>
                  <a:cubicBezTo>
                    <a:pt x="673" y="2505"/>
                    <a:pt x="1342" y="2457"/>
                    <a:pt x="2006" y="2375"/>
                  </a:cubicBezTo>
                  <a:cubicBezTo>
                    <a:pt x="2671" y="2290"/>
                    <a:pt x="3335" y="2179"/>
                    <a:pt x="3984" y="2010"/>
                  </a:cubicBezTo>
                  <a:cubicBezTo>
                    <a:pt x="4634" y="1845"/>
                    <a:pt x="5277" y="1635"/>
                    <a:pt x="5880" y="1331"/>
                  </a:cubicBezTo>
                  <a:cubicBezTo>
                    <a:pt x="6475" y="1026"/>
                    <a:pt x="7055" y="622"/>
                    <a:pt x="7407" y="35"/>
                  </a:cubicBezTo>
                  <a:lnTo>
                    <a:pt x="7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53;p69"/>
            <p:cNvSpPr/>
            <p:nvPr/>
          </p:nvSpPr>
          <p:spPr>
            <a:xfrm>
              <a:off x="5964579" y="3186079"/>
              <a:ext cx="361194" cy="298741"/>
            </a:xfrm>
            <a:custGeom>
              <a:avLst/>
              <a:gdLst/>
              <a:ahLst/>
              <a:cxnLst/>
              <a:rect l="l" t="t" r="r" b="b"/>
              <a:pathLst>
                <a:path w="8704" h="7199" extrusionOk="0">
                  <a:moveTo>
                    <a:pt x="3649" y="1"/>
                  </a:moveTo>
                  <a:cubicBezTo>
                    <a:pt x="3167" y="1"/>
                    <a:pt x="1760" y="352"/>
                    <a:pt x="1" y="3950"/>
                  </a:cubicBezTo>
                  <a:cubicBezTo>
                    <a:pt x="103" y="4661"/>
                    <a:pt x="3017" y="7140"/>
                    <a:pt x="4407" y="7197"/>
                  </a:cubicBezTo>
                  <a:cubicBezTo>
                    <a:pt x="4416" y="7198"/>
                    <a:pt x="4425" y="7198"/>
                    <a:pt x="4435" y="7198"/>
                  </a:cubicBezTo>
                  <a:cubicBezTo>
                    <a:pt x="5725" y="7198"/>
                    <a:pt x="8704" y="1520"/>
                    <a:pt x="8704" y="1520"/>
                  </a:cubicBezTo>
                  <a:lnTo>
                    <a:pt x="3828" y="21"/>
                  </a:lnTo>
                  <a:cubicBezTo>
                    <a:pt x="3828" y="21"/>
                    <a:pt x="3766"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4;p69"/>
            <p:cNvSpPr/>
            <p:nvPr/>
          </p:nvSpPr>
          <p:spPr>
            <a:xfrm>
              <a:off x="5973335" y="3172427"/>
              <a:ext cx="347127" cy="282888"/>
            </a:xfrm>
            <a:custGeom>
              <a:avLst/>
              <a:gdLst/>
              <a:ahLst/>
              <a:cxnLst/>
              <a:rect l="l" t="t" r="r" b="b"/>
              <a:pathLst>
                <a:path w="8365" h="6817" extrusionOk="0">
                  <a:moveTo>
                    <a:pt x="3547" y="1"/>
                  </a:moveTo>
                  <a:cubicBezTo>
                    <a:pt x="3145" y="1"/>
                    <a:pt x="1763" y="288"/>
                    <a:pt x="0" y="3837"/>
                  </a:cubicBezTo>
                  <a:cubicBezTo>
                    <a:pt x="96" y="4510"/>
                    <a:pt x="2886" y="6760"/>
                    <a:pt x="4223" y="6815"/>
                  </a:cubicBezTo>
                  <a:cubicBezTo>
                    <a:pt x="4233" y="6816"/>
                    <a:pt x="4242" y="6816"/>
                    <a:pt x="4251" y="6816"/>
                  </a:cubicBezTo>
                  <a:cubicBezTo>
                    <a:pt x="5493" y="6816"/>
                    <a:pt x="8364" y="1435"/>
                    <a:pt x="8364" y="1435"/>
                  </a:cubicBezTo>
                  <a:lnTo>
                    <a:pt x="3666" y="11"/>
                  </a:lnTo>
                  <a:cubicBezTo>
                    <a:pt x="3666" y="11"/>
                    <a:pt x="3625" y="1"/>
                    <a:pt x="3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5;p69"/>
            <p:cNvSpPr/>
            <p:nvPr/>
          </p:nvSpPr>
          <p:spPr>
            <a:xfrm>
              <a:off x="6068531" y="3225460"/>
              <a:ext cx="22367" cy="25023"/>
            </a:xfrm>
            <a:custGeom>
              <a:avLst/>
              <a:gdLst/>
              <a:ahLst/>
              <a:cxnLst/>
              <a:rect l="l" t="t" r="r" b="b"/>
              <a:pathLst>
                <a:path w="539" h="603" extrusionOk="0">
                  <a:moveTo>
                    <a:pt x="304" y="1"/>
                  </a:moveTo>
                  <a:cubicBezTo>
                    <a:pt x="255" y="1"/>
                    <a:pt x="192" y="20"/>
                    <a:pt x="129" y="92"/>
                  </a:cubicBezTo>
                  <a:cubicBezTo>
                    <a:pt x="87" y="125"/>
                    <a:pt x="57" y="173"/>
                    <a:pt x="46" y="224"/>
                  </a:cubicBezTo>
                  <a:cubicBezTo>
                    <a:pt x="26" y="262"/>
                    <a:pt x="9" y="308"/>
                    <a:pt x="6" y="360"/>
                  </a:cubicBezTo>
                  <a:cubicBezTo>
                    <a:pt x="0" y="473"/>
                    <a:pt x="68" y="572"/>
                    <a:pt x="167" y="598"/>
                  </a:cubicBezTo>
                  <a:cubicBezTo>
                    <a:pt x="183" y="601"/>
                    <a:pt x="198" y="603"/>
                    <a:pt x="216" y="603"/>
                  </a:cubicBezTo>
                  <a:cubicBezTo>
                    <a:pt x="265" y="603"/>
                    <a:pt x="315" y="585"/>
                    <a:pt x="357" y="551"/>
                  </a:cubicBezTo>
                  <a:cubicBezTo>
                    <a:pt x="451" y="513"/>
                    <a:pt x="521" y="426"/>
                    <a:pt x="532" y="325"/>
                  </a:cubicBezTo>
                  <a:cubicBezTo>
                    <a:pt x="538" y="273"/>
                    <a:pt x="528" y="224"/>
                    <a:pt x="505" y="178"/>
                  </a:cubicBezTo>
                  <a:cubicBezTo>
                    <a:pt x="489"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6;p69"/>
            <p:cNvSpPr/>
            <p:nvPr/>
          </p:nvSpPr>
          <p:spPr>
            <a:xfrm>
              <a:off x="6150364" y="3270402"/>
              <a:ext cx="24899" cy="31289"/>
            </a:xfrm>
            <a:custGeom>
              <a:avLst/>
              <a:gdLst/>
              <a:ahLst/>
              <a:cxnLst/>
              <a:rect l="l" t="t" r="r" b="b"/>
              <a:pathLst>
                <a:path w="600" h="754" extrusionOk="0">
                  <a:moveTo>
                    <a:pt x="394" y="0"/>
                  </a:moveTo>
                  <a:cubicBezTo>
                    <a:pt x="351" y="0"/>
                    <a:pt x="306" y="14"/>
                    <a:pt x="269" y="42"/>
                  </a:cubicBezTo>
                  <a:cubicBezTo>
                    <a:pt x="266" y="44"/>
                    <a:pt x="263" y="45"/>
                    <a:pt x="260" y="49"/>
                  </a:cubicBezTo>
                  <a:cubicBezTo>
                    <a:pt x="243" y="53"/>
                    <a:pt x="225" y="59"/>
                    <a:pt x="209" y="69"/>
                  </a:cubicBezTo>
                  <a:cubicBezTo>
                    <a:pt x="174" y="90"/>
                    <a:pt x="146" y="122"/>
                    <a:pt x="125" y="161"/>
                  </a:cubicBezTo>
                  <a:cubicBezTo>
                    <a:pt x="78" y="202"/>
                    <a:pt x="42" y="260"/>
                    <a:pt x="23" y="327"/>
                  </a:cubicBezTo>
                  <a:cubicBezTo>
                    <a:pt x="1" y="418"/>
                    <a:pt x="21" y="507"/>
                    <a:pt x="79" y="563"/>
                  </a:cubicBezTo>
                  <a:cubicBezTo>
                    <a:pt x="94" y="597"/>
                    <a:pt x="116" y="627"/>
                    <a:pt x="143" y="651"/>
                  </a:cubicBezTo>
                  <a:cubicBezTo>
                    <a:pt x="148" y="667"/>
                    <a:pt x="156" y="681"/>
                    <a:pt x="167" y="695"/>
                  </a:cubicBezTo>
                  <a:cubicBezTo>
                    <a:pt x="191" y="728"/>
                    <a:pt x="227" y="748"/>
                    <a:pt x="267" y="753"/>
                  </a:cubicBezTo>
                  <a:cubicBezTo>
                    <a:pt x="274" y="751"/>
                    <a:pt x="280" y="751"/>
                    <a:pt x="285" y="751"/>
                  </a:cubicBezTo>
                  <a:cubicBezTo>
                    <a:pt x="300" y="751"/>
                    <a:pt x="313" y="750"/>
                    <a:pt x="330" y="745"/>
                  </a:cubicBezTo>
                  <a:cubicBezTo>
                    <a:pt x="335" y="746"/>
                    <a:pt x="339" y="746"/>
                    <a:pt x="343" y="746"/>
                  </a:cubicBezTo>
                  <a:cubicBezTo>
                    <a:pt x="379" y="746"/>
                    <a:pt x="413" y="729"/>
                    <a:pt x="436" y="699"/>
                  </a:cubicBezTo>
                  <a:cubicBezTo>
                    <a:pt x="449" y="682"/>
                    <a:pt x="460" y="666"/>
                    <a:pt x="471" y="647"/>
                  </a:cubicBezTo>
                  <a:cubicBezTo>
                    <a:pt x="488" y="635"/>
                    <a:pt x="503" y="615"/>
                    <a:pt x="511" y="594"/>
                  </a:cubicBezTo>
                  <a:lnTo>
                    <a:pt x="519" y="568"/>
                  </a:lnTo>
                  <a:cubicBezTo>
                    <a:pt x="548" y="529"/>
                    <a:pt x="569" y="483"/>
                    <a:pt x="580" y="437"/>
                  </a:cubicBezTo>
                  <a:cubicBezTo>
                    <a:pt x="585" y="416"/>
                    <a:pt x="588" y="395"/>
                    <a:pt x="589" y="372"/>
                  </a:cubicBezTo>
                  <a:cubicBezTo>
                    <a:pt x="599" y="342"/>
                    <a:pt x="595" y="310"/>
                    <a:pt x="583" y="281"/>
                  </a:cubicBezTo>
                  <a:lnTo>
                    <a:pt x="583" y="265"/>
                  </a:lnTo>
                  <a:cubicBezTo>
                    <a:pt x="584" y="255"/>
                    <a:pt x="584" y="244"/>
                    <a:pt x="584" y="234"/>
                  </a:cubicBezTo>
                  <a:cubicBezTo>
                    <a:pt x="586" y="97"/>
                    <a:pt x="518" y="40"/>
                    <a:pt x="477" y="20"/>
                  </a:cubicBezTo>
                  <a:cubicBezTo>
                    <a:pt x="451" y="6"/>
                    <a:pt x="423"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7;p69"/>
            <p:cNvSpPr/>
            <p:nvPr/>
          </p:nvSpPr>
          <p:spPr>
            <a:xfrm>
              <a:off x="6073967" y="3298745"/>
              <a:ext cx="23405" cy="30957"/>
            </a:xfrm>
            <a:custGeom>
              <a:avLst/>
              <a:gdLst/>
              <a:ahLst/>
              <a:cxnLst/>
              <a:rect l="l" t="t" r="r" b="b"/>
              <a:pathLst>
                <a:path w="564" h="746" extrusionOk="0">
                  <a:moveTo>
                    <a:pt x="336" y="0"/>
                  </a:moveTo>
                  <a:cubicBezTo>
                    <a:pt x="266" y="0"/>
                    <a:pt x="198" y="35"/>
                    <a:pt x="144" y="86"/>
                  </a:cubicBezTo>
                  <a:cubicBezTo>
                    <a:pt x="92" y="118"/>
                    <a:pt x="51" y="171"/>
                    <a:pt x="26" y="241"/>
                  </a:cubicBezTo>
                  <a:cubicBezTo>
                    <a:pt x="12" y="283"/>
                    <a:pt x="4" y="330"/>
                    <a:pt x="5" y="376"/>
                  </a:cubicBezTo>
                  <a:cubicBezTo>
                    <a:pt x="2" y="405"/>
                    <a:pt x="0" y="433"/>
                    <a:pt x="0" y="463"/>
                  </a:cubicBezTo>
                  <a:cubicBezTo>
                    <a:pt x="4" y="594"/>
                    <a:pt x="82" y="732"/>
                    <a:pt x="222" y="745"/>
                  </a:cubicBezTo>
                  <a:cubicBezTo>
                    <a:pt x="230" y="743"/>
                    <a:pt x="236" y="743"/>
                    <a:pt x="241" y="743"/>
                  </a:cubicBezTo>
                  <a:cubicBezTo>
                    <a:pt x="323" y="743"/>
                    <a:pt x="402" y="696"/>
                    <a:pt x="447" y="619"/>
                  </a:cubicBezTo>
                  <a:cubicBezTo>
                    <a:pt x="458" y="600"/>
                    <a:pt x="467" y="583"/>
                    <a:pt x="473" y="565"/>
                  </a:cubicBezTo>
                  <a:cubicBezTo>
                    <a:pt x="498" y="542"/>
                    <a:pt x="518" y="516"/>
                    <a:pt x="533" y="485"/>
                  </a:cubicBezTo>
                  <a:cubicBezTo>
                    <a:pt x="564" y="419"/>
                    <a:pt x="564" y="350"/>
                    <a:pt x="562" y="300"/>
                  </a:cubicBezTo>
                  <a:cubicBezTo>
                    <a:pt x="562" y="246"/>
                    <a:pt x="561" y="98"/>
                    <a:pt x="441" y="29"/>
                  </a:cubicBezTo>
                  <a:cubicBezTo>
                    <a:pt x="407" y="9"/>
                    <a:pt x="371" y="0"/>
                    <a:pt x="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8;p69"/>
            <p:cNvSpPr/>
            <p:nvPr/>
          </p:nvSpPr>
          <p:spPr>
            <a:xfrm>
              <a:off x="6131565" y="3327254"/>
              <a:ext cx="22367" cy="25023"/>
            </a:xfrm>
            <a:custGeom>
              <a:avLst/>
              <a:gdLst/>
              <a:ahLst/>
              <a:cxnLst/>
              <a:rect l="l" t="t" r="r" b="b"/>
              <a:pathLst>
                <a:path w="539" h="603" extrusionOk="0">
                  <a:moveTo>
                    <a:pt x="304" y="1"/>
                  </a:moveTo>
                  <a:cubicBezTo>
                    <a:pt x="255" y="1"/>
                    <a:pt x="192" y="20"/>
                    <a:pt x="129" y="91"/>
                  </a:cubicBezTo>
                  <a:cubicBezTo>
                    <a:pt x="86" y="125"/>
                    <a:pt x="56" y="173"/>
                    <a:pt x="45" y="223"/>
                  </a:cubicBezTo>
                  <a:cubicBezTo>
                    <a:pt x="26" y="261"/>
                    <a:pt x="8" y="308"/>
                    <a:pt x="6" y="359"/>
                  </a:cubicBezTo>
                  <a:cubicBezTo>
                    <a:pt x="0" y="473"/>
                    <a:pt x="68" y="572"/>
                    <a:pt x="167" y="597"/>
                  </a:cubicBezTo>
                  <a:cubicBezTo>
                    <a:pt x="184" y="601"/>
                    <a:pt x="201" y="603"/>
                    <a:pt x="217" y="603"/>
                  </a:cubicBezTo>
                  <a:cubicBezTo>
                    <a:pt x="266" y="603"/>
                    <a:pt x="316" y="585"/>
                    <a:pt x="358" y="551"/>
                  </a:cubicBezTo>
                  <a:cubicBezTo>
                    <a:pt x="452" y="513"/>
                    <a:pt x="522" y="425"/>
                    <a:pt x="532" y="324"/>
                  </a:cubicBezTo>
                  <a:cubicBezTo>
                    <a:pt x="538" y="273"/>
                    <a:pt x="528" y="223"/>
                    <a:pt x="505" y="178"/>
                  </a:cubicBezTo>
                  <a:cubicBezTo>
                    <a:pt x="488" y="101"/>
                    <a:pt x="439" y="30"/>
                    <a:pt x="356" y="8"/>
                  </a:cubicBezTo>
                  <a:cubicBezTo>
                    <a:pt x="341" y="4"/>
                    <a:pt x="32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9;p69"/>
            <p:cNvSpPr/>
            <p:nvPr/>
          </p:nvSpPr>
          <p:spPr>
            <a:xfrm>
              <a:off x="6074133" y="3352484"/>
              <a:ext cx="22699" cy="20624"/>
            </a:xfrm>
            <a:custGeom>
              <a:avLst/>
              <a:gdLst/>
              <a:ahLst/>
              <a:cxnLst/>
              <a:rect l="l" t="t" r="r" b="b"/>
              <a:pathLst>
                <a:path w="547" h="497" extrusionOk="0">
                  <a:moveTo>
                    <a:pt x="363" y="1"/>
                  </a:moveTo>
                  <a:cubicBezTo>
                    <a:pt x="301" y="1"/>
                    <a:pt x="238" y="23"/>
                    <a:pt x="186" y="65"/>
                  </a:cubicBezTo>
                  <a:cubicBezTo>
                    <a:pt x="175" y="72"/>
                    <a:pt x="165" y="81"/>
                    <a:pt x="156" y="90"/>
                  </a:cubicBezTo>
                  <a:cubicBezTo>
                    <a:pt x="144" y="96"/>
                    <a:pt x="133" y="102"/>
                    <a:pt x="122" y="109"/>
                  </a:cubicBezTo>
                  <a:cubicBezTo>
                    <a:pt x="75" y="140"/>
                    <a:pt x="55" y="178"/>
                    <a:pt x="39" y="205"/>
                  </a:cubicBezTo>
                  <a:cubicBezTo>
                    <a:pt x="21" y="237"/>
                    <a:pt x="0" y="276"/>
                    <a:pt x="0" y="322"/>
                  </a:cubicBezTo>
                  <a:cubicBezTo>
                    <a:pt x="1" y="386"/>
                    <a:pt x="53" y="443"/>
                    <a:pt x="130" y="468"/>
                  </a:cubicBezTo>
                  <a:cubicBezTo>
                    <a:pt x="165" y="486"/>
                    <a:pt x="206" y="496"/>
                    <a:pt x="249" y="496"/>
                  </a:cubicBezTo>
                  <a:cubicBezTo>
                    <a:pt x="267" y="496"/>
                    <a:pt x="284" y="494"/>
                    <a:pt x="302" y="490"/>
                  </a:cubicBezTo>
                  <a:cubicBezTo>
                    <a:pt x="346" y="481"/>
                    <a:pt x="403" y="456"/>
                    <a:pt x="433" y="389"/>
                  </a:cubicBezTo>
                  <a:cubicBezTo>
                    <a:pt x="465" y="348"/>
                    <a:pt x="474" y="305"/>
                    <a:pt x="477" y="274"/>
                  </a:cubicBezTo>
                  <a:lnTo>
                    <a:pt x="477" y="268"/>
                  </a:lnTo>
                  <a:lnTo>
                    <a:pt x="504" y="231"/>
                  </a:lnTo>
                  <a:cubicBezTo>
                    <a:pt x="520" y="209"/>
                    <a:pt x="541" y="178"/>
                    <a:pt x="544" y="139"/>
                  </a:cubicBezTo>
                  <a:cubicBezTo>
                    <a:pt x="546" y="82"/>
                    <a:pt x="501" y="30"/>
                    <a:pt x="429" y="10"/>
                  </a:cubicBezTo>
                  <a:cubicBezTo>
                    <a:pt x="407" y="4"/>
                    <a:pt x="385" y="1"/>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60;p69"/>
            <p:cNvSpPr/>
            <p:nvPr/>
          </p:nvSpPr>
          <p:spPr>
            <a:xfrm>
              <a:off x="6104132" y="3188489"/>
              <a:ext cx="29463" cy="28301"/>
            </a:xfrm>
            <a:custGeom>
              <a:avLst/>
              <a:gdLst/>
              <a:ahLst/>
              <a:cxnLst/>
              <a:rect l="l" t="t" r="r" b="b"/>
              <a:pathLst>
                <a:path w="710" h="682" extrusionOk="0">
                  <a:moveTo>
                    <a:pt x="444" y="1"/>
                  </a:moveTo>
                  <a:cubicBezTo>
                    <a:pt x="407" y="1"/>
                    <a:pt x="369" y="8"/>
                    <a:pt x="334" y="21"/>
                  </a:cubicBezTo>
                  <a:cubicBezTo>
                    <a:pt x="273" y="28"/>
                    <a:pt x="213" y="61"/>
                    <a:pt x="163" y="114"/>
                  </a:cubicBezTo>
                  <a:cubicBezTo>
                    <a:pt x="133" y="146"/>
                    <a:pt x="106" y="187"/>
                    <a:pt x="90" y="231"/>
                  </a:cubicBezTo>
                  <a:cubicBezTo>
                    <a:pt x="74" y="255"/>
                    <a:pt x="61" y="280"/>
                    <a:pt x="51" y="306"/>
                  </a:cubicBezTo>
                  <a:cubicBezTo>
                    <a:pt x="0" y="428"/>
                    <a:pt x="14" y="586"/>
                    <a:pt x="138" y="654"/>
                  </a:cubicBezTo>
                  <a:cubicBezTo>
                    <a:pt x="142" y="657"/>
                    <a:pt x="147" y="660"/>
                    <a:pt x="153" y="662"/>
                  </a:cubicBezTo>
                  <a:cubicBezTo>
                    <a:pt x="181" y="675"/>
                    <a:pt x="211" y="681"/>
                    <a:pt x="243" y="681"/>
                  </a:cubicBezTo>
                  <a:cubicBezTo>
                    <a:pt x="294" y="681"/>
                    <a:pt x="346" y="664"/>
                    <a:pt x="392" y="631"/>
                  </a:cubicBezTo>
                  <a:cubicBezTo>
                    <a:pt x="409" y="619"/>
                    <a:pt x="425" y="605"/>
                    <a:pt x="437" y="593"/>
                  </a:cubicBezTo>
                  <a:cubicBezTo>
                    <a:pt x="468" y="582"/>
                    <a:pt x="498" y="567"/>
                    <a:pt x="525" y="543"/>
                  </a:cubicBezTo>
                  <a:cubicBezTo>
                    <a:pt x="580" y="496"/>
                    <a:pt x="607" y="433"/>
                    <a:pt x="628" y="387"/>
                  </a:cubicBezTo>
                  <a:cubicBezTo>
                    <a:pt x="649" y="335"/>
                    <a:pt x="709" y="201"/>
                    <a:pt x="628" y="89"/>
                  </a:cubicBezTo>
                  <a:cubicBezTo>
                    <a:pt x="582" y="27"/>
                    <a:pt x="51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61;p69"/>
            <p:cNvSpPr/>
            <p:nvPr/>
          </p:nvSpPr>
          <p:spPr>
            <a:xfrm>
              <a:off x="6103347" y="3255588"/>
              <a:ext cx="24816" cy="22824"/>
            </a:xfrm>
            <a:custGeom>
              <a:avLst/>
              <a:gdLst/>
              <a:ahLst/>
              <a:cxnLst/>
              <a:rect l="l" t="t" r="r" b="b"/>
              <a:pathLst>
                <a:path w="598" h="550" extrusionOk="0">
                  <a:moveTo>
                    <a:pt x="390" y="0"/>
                  </a:moveTo>
                  <a:cubicBezTo>
                    <a:pt x="356" y="0"/>
                    <a:pt x="317" y="8"/>
                    <a:pt x="273" y="29"/>
                  </a:cubicBezTo>
                  <a:cubicBezTo>
                    <a:pt x="220" y="43"/>
                    <a:pt x="173" y="73"/>
                    <a:pt x="142" y="116"/>
                  </a:cubicBezTo>
                  <a:cubicBezTo>
                    <a:pt x="109" y="143"/>
                    <a:pt x="75" y="179"/>
                    <a:pt x="52" y="225"/>
                  </a:cubicBezTo>
                  <a:cubicBezTo>
                    <a:pt x="0" y="325"/>
                    <a:pt x="22" y="444"/>
                    <a:pt x="103" y="508"/>
                  </a:cubicBezTo>
                  <a:cubicBezTo>
                    <a:pt x="116" y="516"/>
                    <a:pt x="130" y="525"/>
                    <a:pt x="144" y="531"/>
                  </a:cubicBezTo>
                  <a:cubicBezTo>
                    <a:pt x="171" y="544"/>
                    <a:pt x="201" y="550"/>
                    <a:pt x="232" y="550"/>
                  </a:cubicBezTo>
                  <a:cubicBezTo>
                    <a:pt x="252" y="550"/>
                    <a:pt x="274" y="547"/>
                    <a:pt x="295" y="542"/>
                  </a:cubicBezTo>
                  <a:cubicBezTo>
                    <a:pt x="298" y="542"/>
                    <a:pt x="300" y="542"/>
                    <a:pt x="303" y="542"/>
                  </a:cubicBezTo>
                  <a:cubicBezTo>
                    <a:pt x="402" y="542"/>
                    <a:pt x="497" y="489"/>
                    <a:pt x="546" y="406"/>
                  </a:cubicBezTo>
                  <a:cubicBezTo>
                    <a:pt x="572" y="360"/>
                    <a:pt x="583" y="310"/>
                    <a:pt x="580" y="261"/>
                  </a:cubicBezTo>
                  <a:cubicBezTo>
                    <a:pt x="598" y="184"/>
                    <a:pt x="580" y="98"/>
                    <a:pt x="513" y="45"/>
                  </a:cubicBezTo>
                  <a:cubicBezTo>
                    <a:pt x="487" y="23"/>
                    <a:pt x="446"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62;p69"/>
            <p:cNvSpPr/>
            <p:nvPr/>
          </p:nvSpPr>
          <p:spPr>
            <a:xfrm>
              <a:off x="5985577" y="3308289"/>
              <a:ext cx="23405" cy="30957"/>
            </a:xfrm>
            <a:custGeom>
              <a:avLst/>
              <a:gdLst/>
              <a:ahLst/>
              <a:cxnLst/>
              <a:rect l="l" t="t" r="r" b="b"/>
              <a:pathLst>
                <a:path w="564" h="746" extrusionOk="0">
                  <a:moveTo>
                    <a:pt x="338" y="1"/>
                  </a:moveTo>
                  <a:cubicBezTo>
                    <a:pt x="268" y="1"/>
                    <a:pt x="199" y="35"/>
                    <a:pt x="145" y="86"/>
                  </a:cubicBezTo>
                  <a:cubicBezTo>
                    <a:pt x="93" y="119"/>
                    <a:pt x="51" y="172"/>
                    <a:pt x="27" y="242"/>
                  </a:cubicBezTo>
                  <a:cubicBezTo>
                    <a:pt x="12" y="284"/>
                    <a:pt x="5" y="331"/>
                    <a:pt x="6" y="377"/>
                  </a:cubicBezTo>
                  <a:cubicBezTo>
                    <a:pt x="2" y="405"/>
                    <a:pt x="1" y="434"/>
                    <a:pt x="1" y="464"/>
                  </a:cubicBezTo>
                  <a:cubicBezTo>
                    <a:pt x="5" y="595"/>
                    <a:pt x="82" y="733"/>
                    <a:pt x="223" y="745"/>
                  </a:cubicBezTo>
                  <a:cubicBezTo>
                    <a:pt x="231" y="744"/>
                    <a:pt x="237" y="744"/>
                    <a:pt x="242" y="744"/>
                  </a:cubicBezTo>
                  <a:cubicBezTo>
                    <a:pt x="324" y="744"/>
                    <a:pt x="403" y="697"/>
                    <a:pt x="448" y="620"/>
                  </a:cubicBezTo>
                  <a:cubicBezTo>
                    <a:pt x="459" y="601"/>
                    <a:pt x="468" y="583"/>
                    <a:pt x="474" y="565"/>
                  </a:cubicBezTo>
                  <a:cubicBezTo>
                    <a:pt x="499" y="543"/>
                    <a:pt x="519" y="516"/>
                    <a:pt x="533" y="486"/>
                  </a:cubicBezTo>
                  <a:cubicBezTo>
                    <a:pt x="564" y="420"/>
                    <a:pt x="564" y="351"/>
                    <a:pt x="563" y="301"/>
                  </a:cubicBezTo>
                  <a:cubicBezTo>
                    <a:pt x="563" y="245"/>
                    <a:pt x="562" y="99"/>
                    <a:pt x="442" y="29"/>
                  </a:cubicBezTo>
                  <a:cubicBezTo>
                    <a:pt x="408" y="9"/>
                    <a:pt x="373"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63;p69"/>
            <p:cNvSpPr/>
            <p:nvPr/>
          </p:nvSpPr>
          <p:spPr>
            <a:xfrm>
              <a:off x="6028693" y="3267331"/>
              <a:ext cx="24857" cy="22865"/>
            </a:xfrm>
            <a:custGeom>
              <a:avLst/>
              <a:gdLst/>
              <a:ahLst/>
              <a:cxnLst/>
              <a:rect l="l" t="t" r="r" b="b"/>
              <a:pathLst>
                <a:path w="599" h="551" extrusionOk="0">
                  <a:moveTo>
                    <a:pt x="390" y="1"/>
                  </a:moveTo>
                  <a:cubicBezTo>
                    <a:pt x="357" y="1"/>
                    <a:pt x="318" y="9"/>
                    <a:pt x="274" y="30"/>
                  </a:cubicBezTo>
                  <a:cubicBezTo>
                    <a:pt x="220" y="43"/>
                    <a:pt x="174" y="73"/>
                    <a:pt x="143" y="116"/>
                  </a:cubicBezTo>
                  <a:cubicBezTo>
                    <a:pt x="110" y="143"/>
                    <a:pt x="76" y="179"/>
                    <a:pt x="52" y="226"/>
                  </a:cubicBezTo>
                  <a:cubicBezTo>
                    <a:pt x="1" y="326"/>
                    <a:pt x="22" y="444"/>
                    <a:pt x="104" y="508"/>
                  </a:cubicBezTo>
                  <a:cubicBezTo>
                    <a:pt x="116" y="516"/>
                    <a:pt x="131" y="525"/>
                    <a:pt x="145" y="532"/>
                  </a:cubicBezTo>
                  <a:cubicBezTo>
                    <a:pt x="172" y="544"/>
                    <a:pt x="201" y="550"/>
                    <a:pt x="232" y="550"/>
                  </a:cubicBezTo>
                  <a:cubicBezTo>
                    <a:pt x="253" y="550"/>
                    <a:pt x="274" y="547"/>
                    <a:pt x="296" y="542"/>
                  </a:cubicBezTo>
                  <a:cubicBezTo>
                    <a:pt x="298" y="542"/>
                    <a:pt x="301" y="542"/>
                    <a:pt x="304" y="542"/>
                  </a:cubicBezTo>
                  <a:cubicBezTo>
                    <a:pt x="403" y="542"/>
                    <a:pt x="498" y="489"/>
                    <a:pt x="547" y="406"/>
                  </a:cubicBezTo>
                  <a:cubicBezTo>
                    <a:pt x="573" y="361"/>
                    <a:pt x="584" y="310"/>
                    <a:pt x="581" y="262"/>
                  </a:cubicBezTo>
                  <a:cubicBezTo>
                    <a:pt x="598" y="184"/>
                    <a:pt x="581" y="99"/>
                    <a:pt x="514" y="45"/>
                  </a:cubicBezTo>
                  <a:cubicBezTo>
                    <a:pt x="488" y="24"/>
                    <a:pt x="447" y="1"/>
                    <a:pt x="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4;p69"/>
            <p:cNvSpPr/>
            <p:nvPr/>
          </p:nvSpPr>
          <p:spPr>
            <a:xfrm>
              <a:off x="6151028" y="3220730"/>
              <a:ext cx="28135" cy="26973"/>
            </a:xfrm>
            <a:custGeom>
              <a:avLst/>
              <a:gdLst/>
              <a:ahLst/>
              <a:cxnLst/>
              <a:rect l="l" t="t" r="r" b="b"/>
              <a:pathLst>
                <a:path w="678" h="650" extrusionOk="0">
                  <a:moveTo>
                    <a:pt x="479" y="1"/>
                  </a:moveTo>
                  <a:cubicBezTo>
                    <a:pt x="441" y="1"/>
                    <a:pt x="399" y="10"/>
                    <a:pt x="358" y="30"/>
                  </a:cubicBezTo>
                  <a:cubicBezTo>
                    <a:pt x="343" y="37"/>
                    <a:pt x="330" y="45"/>
                    <a:pt x="316" y="54"/>
                  </a:cubicBezTo>
                  <a:cubicBezTo>
                    <a:pt x="301" y="56"/>
                    <a:pt x="287" y="60"/>
                    <a:pt x="273" y="66"/>
                  </a:cubicBezTo>
                  <a:cubicBezTo>
                    <a:pt x="212" y="87"/>
                    <a:pt x="171" y="129"/>
                    <a:pt x="141" y="160"/>
                  </a:cubicBezTo>
                  <a:cubicBezTo>
                    <a:pt x="106" y="196"/>
                    <a:pt x="63" y="241"/>
                    <a:pt x="37" y="303"/>
                  </a:cubicBezTo>
                  <a:cubicBezTo>
                    <a:pt x="0" y="389"/>
                    <a:pt x="13" y="487"/>
                    <a:pt x="69" y="551"/>
                  </a:cubicBezTo>
                  <a:cubicBezTo>
                    <a:pt x="89" y="587"/>
                    <a:pt x="121" y="618"/>
                    <a:pt x="160" y="634"/>
                  </a:cubicBezTo>
                  <a:cubicBezTo>
                    <a:pt x="175" y="643"/>
                    <a:pt x="193" y="647"/>
                    <a:pt x="211" y="649"/>
                  </a:cubicBezTo>
                  <a:cubicBezTo>
                    <a:pt x="217" y="649"/>
                    <a:pt x="224" y="650"/>
                    <a:pt x="231" y="650"/>
                  </a:cubicBezTo>
                  <a:cubicBezTo>
                    <a:pt x="276" y="650"/>
                    <a:pt x="334" y="633"/>
                    <a:pt x="392" y="566"/>
                  </a:cubicBezTo>
                  <a:cubicBezTo>
                    <a:pt x="445" y="525"/>
                    <a:pt x="479" y="469"/>
                    <a:pt x="500" y="430"/>
                  </a:cubicBezTo>
                  <a:lnTo>
                    <a:pt x="503" y="422"/>
                  </a:lnTo>
                  <a:lnTo>
                    <a:pt x="549" y="382"/>
                  </a:lnTo>
                  <a:cubicBezTo>
                    <a:pt x="578" y="359"/>
                    <a:pt x="615" y="325"/>
                    <a:pt x="640" y="276"/>
                  </a:cubicBezTo>
                  <a:cubicBezTo>
                    <a:pt x="677" y="201"/>
                    <a:pt x="666" y="112"/>
                    <a:pt x="613" y="56"/>
                  </a:cubicBezTo>
                  <a:cubicBezTo>
                    <a:pt x="578" y="19"/>
                    <a:pt x="531"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5;p69"/>
            <p:cNvSpPr/>
            <p:nvPr/>
          </p:nvSpPr>
          <p:spPr>
            <a:xfrm>
              <a:off x="6027407" y="3329204"/>
              <a:ext cx="28343" cy="28675"/>
            </a:xfrm>
            <a:custGeom>
              <a:avLst/>
              <a:gdLst/>
              <a:ahLst/>
              <a:cxnLst/>
              <a:rect l="l" t="t" r="r" b="b"/>
              <a:pathLst>
                <a:path w="683" h="691" extrusionOk="0">
                  <a:moveTo>
                    <a:pt x="463" y="1"/>
                  </a:moveTo>
                  <a:cubicBezTo>
                    <a:pt x="447" y="1"/>
                    <a:pt x="430" y="3"/>
                    <a:pt x="414" y="6"/>
                  </a:cubicBezTo>
                  <a:cubicBezTo>
                    <a:pt x="410" y="7"/>
                    <a:pt x="408" y="7"/>
                    <a:pt x="404" y="8"/>
                  </a:cubicBezTo>
                  <a:cubicBezTo>
                    <a:pt x="393" y="6"/>
                    <a:pt x="382" y="5"/>
                    <a:pt x="371" y="5"/>
                  </a:cubicBezTo>
                  <a:cubicBezTo>
                    <a:pt x="364" y="5"/>
                    <a:pt x="356" y="5"/>
                    <a:pt x="348" y="6"/>
                  </a:cubicBezTo>
                  <a:cubicBezTo>
                    <a:pt x="308" y="11"/>
                    <a:pt x="269" y="29"/>
                    <a:pt x="235" y="56"/>
                  </a:cubicBezTo>
                  <a:cubicBezTo>
                    <a:pt x="174" y="74"/>
                    <a:pt x="117" y="112"/>
                    <a:pt x="75" y="167"/>
                  </a:cubicBezTo>
                  <a:cubicBezTo>
                    <a:pt x="16" y="241"/>
                    <a:pt x="1" y="331"/>
                    <a:pt x="30" y="404"/>
                  </a:cubicBezTo>
                  <a:cubicBezTo>
                    <a:pt x="30" y="441"/>
                    <a:pt x="38" y="478"/>
                    <a:pt x="53" y="511"/>
                  </a:cubicBezTo>
                  <a:cubicBezTo>
                    <a:pt x="52" y="527"/>
                    <a:pt x="53" y="543"/>
                    <a:pt x="58" y="560"/>
                  </a:cubicBezTo>
                  <a:cubicBezTo>
                    <a:pt x="66" y="600"/>
                    <a:pt x="91" y="633"/>
                    <a:pt x="126" y="653"/>
                  </a:cubicBezTo>
                  <a:cubicBezTo>
                    <a:pt x="130" y="657"/>
                    <a:pt x="135" y="661"/>
                    <a:pt x="140" y="663"/>
                  </a:cubicBezTo>
                  <a:cubicBezTo>
                    <a:pt x="152" y="668"/>
                    <a:pt x="167" y="673"/>
                    <a:pt x="183" y="674"/>
                  </a:cubicBezTo>
                  <a:cubicBezTo>
                    <a:pt x="202" y="685"/>
                    <a:pt x="223" y="691"/>
                    <a:pt x="244" y="691"/>
                  </a:cubicBezTo>
                  <a:cubicBezTo>
                    <a:pt x="264" y="691"/>
                    <a:pt x="283" y="686"/>
                    <a:pt x="300" y="676"/>
                  </a:cubicBezTo>
                  <a:cubicBezTo>
                    <a:pt x="317" y="666"/>
                    <a:pt x="336" y="653"/>
                    <a:pt x="352" y="642"/>
                  </a:cubicBezTo>
                  <a:cubicBezTo>
                    <a:pt x="374" y="637"/>
                    <a:pt x="393" y="626"/>
                    <a:pt x="410" y="609"/>
                  </a:cubicBezTo>
                  <a:lnTo>
                    <a:pt x="430" y="589"/>
                  </a:lnTo>
                  <a:cubicBezTo>
                    <a:pt x="472" y="565"/>
                    <a:pt x="509" y="532"/>
                    <a:pt x="538" y="494"/>
                  </a:cubicBezTo>
                  <a:cubicBezTo>
                    <a:pt x="550" y="477"/>
                    <a:pt x="563" y="458"/>
                    <a:pt x="573" y="439"/>
                  </a:cubicBezTo>
                  <a:cubicBezTo>
                    <a:pt x="594" y="415"/>
                    <a:pt x="605" y="384"/>
                    <a:pt x="602" y="354"/>
                  </a:cubicBezTo>
                  <a:lnTo>
                    <a:pt x="610" y="338"/>
                  </a:lnTo>
                  <a:cubicBezTo>
                    <a:pt x="615" y="329"/>
                    <a:pt x="619" y="321"/>
                    <a:pt x="624" y="310"/>
                  </a:cubicBezTo>
                  <a:cubicBezTo>
                    <a:pt x="682" y="185"/>
                    <a:pt x="642" y="106"/>
                    <a:pt x="614" y="70"/>
                  </a:cubicBezTo>
                  <a:cubicBezTo>
                    <a:pt x="578" y="26"/>
                    <a:pt x="522"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6;p69"/>
            <p:cNvSpPr/>
            <p:nvPr/>
          </p:nvSpPr>
          <p:spPr>
            <a:xfrm>
              <a:off x="6236845" y="3180062"/>
              <a:ext cx="24857" cy="22824"/>
            </a:xfrm>
            <a:custGeom>
              <a:avLst/>
              <a:gdLst/>
              <a:ahLst/>
              <a:cxnLst/>
              <a:rect l="l" t="t" r="r" b="b"/>
              <a:pathLst>
                <a:path w="599" h="550" extrusionOk="0">
                  <a:moveTo>
                    <a:pt x="390" y="0"/>
                  </a:moveTo>
                  <a:cubicBezTo>
                    <a:pt x="357" y="0"/>
                    <a:pt x="318" y="8"/>
                    <a:pt x="274" y="29"/>
                  </a:cubicBezTo>
                  <a:cubicBezTo>
                    <a:pt x="221" y="43"/>
                    <a:pt x="175" y="73"/>
                    <a:pt x="144" y="115"/>
                  </a:cubicBezTo>
                  <a:cubicBezTo>
                    <a:pt x="110" y="143"/>
                    <a:pt x="77" y="179"/>
                    <a:pt x="52" y="225"/>
                  </a:cubicBezTo>
                  <a:cubicBezTo>
                    <a:pt x="0" y="325"/>
                    <a:pt x="22" y="444"/>
                    <a:pt x="104" y="507"/>
                  </a:cubicBezTo>
                  <a:cubicBezTo>
                    <a:pt x="115" y="516"/>
                    <a:pt x="129" y="525"/>
                    <a:pt x="145" y="531"/>
                  </a:cubicBezTo>
                  <a:cubicBezTo>
                    <a:pt x="172" y="544"/>
                    <a:pt x="202" y="550"/>
                    <a:pt x="232" y="550"/>
                  </a:cubicBezTo>
                  <a:cubicBezTo>
                    <a:pt x="253" y="550"/>
                    <a:pt x="274" y="547"/>
                    <a:pt x="295" y="542"/>
                  </a:cubicBezTo>
                  <a:cubicBezTo>
                    <a:pt x="298" y="542"/>
                    <a:pt x="301" y="542"/>
                    <a:pt x="304" y="542"/>
                  </a:cubicBezTo>
                  <a:cubicBezTo>
                    <a:pt x="403" y="542"/>
                    <a:pt x="498" y="489"/>
                    <a:pt x="547" y="406"/>
                  </a:cubicBezTo>
                  <a:cubicBezTo>
                    <a:pt x="572" y="360"/>
                    <a:pt x="584" y="310"/>
                    <a:pt x="582" y="261"/>
                  </a:cubicBezTo>
                  <a:cubicBezTo>
                    <a:pt x="598" y="184"/>
                    <a:pt x="582" y="98"/>
                    <a:pt x="515" y="45"/>
                  </a:cubicBezTo>
                  <a:cubicBezTo>
                    <a:pt x="489" y="23"/>
                    <a:pt x="447" y="0"/>
                    <a:pt x="39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7;p69"/>
            <p:cNvSpPr/>
            <p:nvPr/>
          </p:nvSpPr>
          <p:spPr>
            <a:xfrm>
              <a:off x="6235517" y="3255131"/>
              <a:ext cx="22367" cy="25064"/>
            </a:xfrm>
            <a:custGeom>
              <a:avLst/>
              <a:gdLst/>
              <a:ahLst/>
              <a:cxnLst/>
              <a:rect l="l" t="t" r="r" b="b"/>
              <a:pathLst>
                <a:path w="539" h="604" extrusionOk="0">
                  <a:moveTo>
                    <a:pt x="303" y="1"/>
                  </a:moveTo>
                  <a:cubicBezTo>
                    <a:pt x="254" y="1"/>
                    <a:pt x="191" y="20"/>
                    <a:pt x="129" y="92"/>
                  </a:cubicBezTo>
                  <a:cubicBezTo>
                    <a:pt x="87" y="125"/>
                    <a:pt x="57" y="173"/>
                    <a:pt x="46" y="223"/>
                  </a:cubicBezTo>
                  <a:cubicBezTo>
                    <a:pt x="26" y="262"/>
                    <a:pt x="10" y="308"/>
                    <a:pt x="7" y="360"/>
                  </a:cubicBezTo>
                  <a:cubicBezTo>
                    <a:pt x="1" y="473"/>
                    <a:pt x="69" y="572"/>
                    <a:pt x="167" y="598"/>
                  </a:cubicBezTo>
                  <a:cubicBezTo>
                    <a:pt x="183" y="601"/>
                    <a:pt x="198" y="603"/>
                    <a:pt x="216" y="603"/>
                  </a:cubicBezTo>
                  <a:cubicBezTo>
                    <a:pt x="265" y="603"/>
                    <a:pt x="315" y="586"/>
                    <a:pt x="357" y="552"/>
                  </a:cubicBezTo>
                  <a:cubicBezTo>
                    <a:pt x="451" y="513"/>
                    <a:pt x="521" y="426"/>
                    <a:pt x="532" y="325"/>
                  </a:cubicBezTo>
                  <a:cubicBezTo>
                    <a:pt x="538" y="273"/>
                    <a:pt x="528" y="223"/>
                    <a:pt x="506" y="178"/>
                  </a:cubicBezTo>
                  <a:cubicBezTo>
                    <a:pt x="489" y="101"/>
                    <a:pt x="440" y="30"/>
                    <a:pt x="356" y="8"/>
                  </a:cubicBezTo>
                  <a:cubicBezTo>
                    <a:pt x="341" y="4"/>
                    <a:pt x="323"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8;p69"/>
            <p:cNvSpPr/>
            <p:nvPr/>
          </p:nvSpPr>
          <p:spPr>
            <a:xfrm>
              <a:off x="6127997" y="3376013"/>
              <a:ext cx="22699" cy="30169"/>
            </a:xfrm>
            <a:custGeom>
              <a:avLst/>
              <a:gdLst/>
              <a:ahLst/>
              <a:cxnLst/>
              <a:rect l="l" t="t" r="r" b="b"/>
              <a:pathLst>
                <a:path w="547" h="727" extrusionOk="0">
                  <a:moveTo>
                    <a:pt x="362" y="1"/>
                  </a:moveTo>
                  <a:cubicBezTo>
                    <a:pt x="301" y="1"/>
                    <a:pt x="238" y="33"/>
                    <a:pt x="186" y="94"/>
                  </a:cubicBezTo>
                  <a:cubicBezTo>
                    <a:pt x="176" y="106"/>
                    <a:pt x="166" y="118"/>
                    <a:pt x="156" y="131"/>
                  </a:cubicBezTo>
                  <a:cubicBezTo>
                    <a:pt x="145" y="139"/>
                    <a:pt x="134" y="148"/>
                    <a:pt x="122" y="158"/>
                  </a:cubicBezTo>
                  <a:cubicBezTo>
                    <a:pt x="76" y="204"/>
                    <a:pt x="55" y="259"/>
                    <a:pt x="40" y="298"/>
                  </a:cubicBezTo>
                  <a:cubicBezTo>
                    <a:pt x="21" y="345"/>
                    <a:pt x="1" y="404"/>
                    <a:pt x="1" y="470"/>
                  </a:cubicBezTo>
                  <a:cubicBezTo>
                    <a:pt x="2" y="564"/>
                    <a:pt x="53" y="648"/>
                    <a:pt x="131" y="684"/>
                  </a:cubicBezTo>
                  <a:cubicBezTo>
                    <a:pt x="166" y="713"/>
                    <a:pt x="207" y="726"/>
                    <a:pt x="249" y="726"/>
                  </a:cubicBezTo>
                  <a:cubicBezTo>
                    <a:pt x="268" y="726"/>
                    <a:pt x="284" y="724"/>
                    <a:pt x="303" y="719"/>
                  </a:cubicBezTo>
                  <a:cubicBezTo>
                    <a:pt x="347" y="704"/>
                    <a:pt x="404" y="667"/>
                    <a:pt x="434" y="570"/>
                  </a:cubicBezTo>
                  <a:cubicBezTo>
                    <a:pt x="465" y="512"/>
                    <a:pt x="475" y="447"/>
                    <a:pt x="478" y="401"/>
                  </a:cubicBezTo>
                  <a:lnTo>
                    <a:pt x="478" y="393"/>
                  </a:lnTo>
                  <a:lnTo>
                    <a:pt x="505" y="338"/>
                  </a:lnTo>
                  <a:cubicBezTo>
                    <a:pt x="520" y="304"/>
                    <a:pt x="542" y="259"/>
                    <a:pt x="545" y="204"/>
                  </a:cubicBezTo>
                  <a:cubicBezTo>
                    <a:pt x="547" y="120"/>
                    <a:pt x="502" y="44"/>
                    <a:pt x="429" y="14"/>
                  </a:cubicBezTo>
                  <a:cubicBezTo>
                    <a:pt x="408" y="5"/>
                    <a:pt x="385" y="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9;p69"/>
            <p:cNvSpPr/>
            <p:nvPr/>
          </p:nvSpPr>
          <p:spPr>
            <a:xfrm>
              <a:off x="6196634" y="3301525"/>
              <a:ext cx="29422" cy="28301"/>
            </a:xfrm>
            <a:custGeom>
              <a:avLst/>
              <a:gdLst/>
              <a:ahLst/>
              <a:cxnLst/>
              <a:rect l="l" t="t" r="r" b="b"/>
              <a:pathLst>
                <a:path w="709" h="682" extrusionOk="0">
                  <a:moveTo>
                    <a:pt x="445" y="1"/>
                  </a:moveTo>
                  <a:cubicBezTo>
                    <a:pt x="408" y="1"/>
                    <a:pt x="370" y="8"/>
                    <a:pt x="335" y="21"/>
                  </a:cubicBezTo>
                  <a:cubicBezTo>
                    <a:pt x="274" y="29"/>
                    <a:pt x="213" y="61"/>
                    <a:pt x="164" y="115"/>
                  </a:cubicBezTo>
                  <a:cubicBezTo>
                    <a:pt x="134" y="148"/>
                    <a:pt x="107" y="187"/>
                    <a:pt x="89" y="231"/>
                  </a:cubicBezTo>
                  <a:cubicBezTo>
                    <a:pt x="74" y="256"/>
                    <a:pt x="62" y="282"/>
                    <a:pt x="51" y="307"/>
                  </a:cubicBezTo>
                  <a:cubicBezTo>
                    <a:pt x="1" y="428"/>
                    <a:pt x="15" y="587"/>
                    <a:pt x="139" y="655"/>
                  </a:cubicBezTo>
                  <a:cubicBezTo>
                    <a:pt x="143" y="658"/>
                    <a:pt x="148" y="660"/>
                    <a:pt x="153" y="663"/>
                  </a:cubicBezTo>
                  <a:cubicBezTo>
                    <a:pt x="181" y="675"/>
                    <a:pt x="212" y="682"/>
                    <a:pt x="243" y="682"/>
                  </a:cubicBezTo>
                  <a:cubicBezTo>
                    <a:pt x="294" y="682"/>
                    <a:pt x="347" y="665"/>
                    <a:pt x="392" y="632"/>
                  </a:cubicBezTo>
                  <a:cubicBezTo>
                    <a:pt x="409" y="620"/>
                    <a:pt x="424" y="606"/>
                    <a:pt x="438" y="593"/>
                  </a:cubicBezTo>
                  <a:cubicBezTo>
                    <a:pt x="469" y="583"/>
                    <a:pt x="499" y="567"/>
                    <a:pt x="525" y="544"/>
                  </a:cubicBezTo>
                  <a:cubicBezTo>
                    <a:pt x="580" y="496"/>
                    <a:pt x="608" y="433"/>
                    <a:pt x="628" y="387"/>
                  </a:cubicBezTo>
                  <a:cubicBezTo>
                    <a:pt x="650" y="336"/>
                    <a:pt x="709" y="201"/>
                    <a:pt x="628" y="89"/>
                  </a:cubicBezTo>
                  <a:cubicBezTo>
                    <a:pt x="582" y="27"/>
                    <a:pt x="515"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70;p69"/>
            <p:cNvSpPr/>
            <p:nvPr/>
          </p:nvSpPr>
          <p:spPr>
            <a:xfrm>
              <a:off x="6187504" y="3364062"/>
              <a:ext cx="24816" cy="22824"/>
            </a:xfrm>
            <a:custGeom>
              <a:avLst/>
              <a:gdLst/>
              <a:ahLst/>
              <a:cxnLst/>
              <a:rect l="l" t="t" r="r" b="b"/>
              <a:pathLst>
                <a:path w="598" h="550" extrusionOk="0">
                  <a:moveTo>
                    <a:pt x="390" y="0"/>
                  </a:moveTo>
                  <a:cubicBezTo>
                    <a:pt x="356" y="0"/>
                    <a:pt x="318" y="8"/>
                    <a:pt x="273" y="29"/>
                  </a:cubicBezTo>
                  <a:cubicBezTo>
                    <a:pt x="221" y="43"/>
                    <a:pt x="174" y="73"/>
                    <a:pt x="143" y="115"/>
                  </a:cubicBezTo>
                  <a:cubicBezTo>
                    <a:pt x="110" y="142"/>
                    <a:pt x="76" y="178"/>
                    <a:pt x="52" y="225"/>
                  </a:cubicBezTo>
                  <a:cubicBezTo>
                    <a:pt x="0" y="326"/>
                    <a:pt x="23" y="444"/>
                    <a:pt x="103" y="507"/>
                  </a:cubicBezTo>
                  <a:cubicBezTo>
                    <a:pt x="117" y="517"/>
                    <a:pt x="131" y="525"/>
                    <a:pt x="144" y="532"/>
                  </a:cubicBezTo>
                  <a:cubicBezTo>
                    <a:pt x="171" y="544"/>
                    <a:pt x="201" y="550"/>
                    <a:pt x="232" y="550"/>
                  </a:cubicBezTo>
                  <a:cubicBezTo>
                    <a:pt x="253" y="550"/>
                    <a:pt x="274" y="547"/>
                    <a:pt x="296" y="542"/>
                  </a:cubicBezTo>
                  <a:cubicBezTo>
                    <a:pt x="298" y="542"/>
                    <a:pt x="300" y="542"/>
                    <a:pt x="302" y="542"/>
                  </a:cubicBezTo>
                  <a:cubicBezTo>
                    <a:pt x="401" y="542"/>
                    <a:pt x="498" y="490"/>
                    <a:pt x="546" y="405"/>
                  </a:cubicBezTo>
                  <a:cubicBezTo>
                    <a:pt x="572" y="360"/>
                    <a:pt x="585" y="310"/>
                    <a:pt x="581" y="261"/>
                  </a:cubicBezTo>
                  <a:cubicBezTo>
                    <a:pt x="598" y="183"/>
                    <a:pt x="581" y="99"/>
                    <a:pt x="514" y="44"/>
                  </a:cubicBezTo>
                  <a:cubicBezTo>
                    <a:pt x="488" y="23"/>
                    <a:pt x="447"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71;p69"/>
            <p:cNvSpPr/>
            <p:nvPr/>
          </p:nvSpPr>
          <p:spPr>
            <a:xfrm>
              <a:off x="6316312" y="3186079"/>
              <a:ext cx="361194" cy="298741"/>
            </a:xfrm>
            <a:custGeom>
              <a:avLst/>
              <a:gdLst/>
              <a:ahLst/>
              <a:cxnLst/>
              <a:rect l="l" t="t" r="r" b="b"/>
              <a:pathLst>
                <a:path w="8704" h="7199" extrusionOk="0">
                  <a:moveTo>
                    <a:pt x="5055" y="1"/>
                  </a:moveTo>
                  <a:cubicBezTo>
                    <a:pt x="4938" y="1"/>
                    <a:pt x="4876" y="21"/>
                    <a:pt x="4876" y="21"/>
                  </a:cubicBezTo>
                  <a:lnTo>
                    <a:pt x="0" y="1520"/>
                  </a:lnTo>
                  <a:cubicBezTo>
                    <a:pt x="0" y="1520"/>
                    <a:pt x="2979" y="7198"/>
                    <a:pt x="4269" y="7198"/>
                  </a:cubicBezTo>
                  <a:cubicBezTo>
                    <a:pt x="4279" y="7198"/>
                    <a:pt x="4288" y="7198"/>
                    <a:pt x="4298" y="7197"/>
                  </a:cubicBezTo>
                  <a:cubicBezTo>
                    <a:pt x="5686" y="7140"/>
                    <a:pt x="8601" y="4661"/>
                    <a:pt x="8703" y="3950"/>
                  </a:cubicBezTo>
                  <a:cubicBezTo>
                    <a:pt x="6944" y="352"/>
                    <a:pt x="5537" y="1"/>
                    <a:pt x="5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72;p69"/>
            <p:cNvSpPr/>
            <p:nvPr/>
          </p:nvSpPr>
          <p:spPr>
            <a:xfrm>
              <a:off x="6321665" y="3172427"/>
              <a:ext cx="347127" cy="282888"/>
            </a:xfrm>
            <a:custGeom>
              <a:avLst/>
              <a:gdLst/>
              <a:ahLst/>
              <a:cxnLst/>
              <a:rect l="l" t="t" r="r" b="b"/>
              <a:pathLst>
                <a:path w="8365" h="6817" extrusionOk="0">
                  <a:moveTo>
                    <a:pt x="4816" y="1"/>
                  </a:moveTo>
                  <a:cubicBezTo>
                    <a:pt x="4738" y="1"/>
                    <a:pt x="4697" y="11"/>
                    <a:pt x="4697" y="11"/>
                  </a:cubicBezTo>
                  <a:lnTo>
                    <a:pt x="0" y="1435"/>
                  </a:lnTo>
                  <a:cubicBezTo>
                    <a:pt x="0" y="1435"/>
                    <a:pt x="2870" y="6816"/>
                    <a:pt x="4112" y="6816"/>
                  </a:cubicBezTo>
                  <a:cubicBezTo>
                    <a:pt x="4121" y="6816"/>
                    <a:pt x="4131" y="6816"/>
                    <a:pt x="4140" y="6815"/>
                  </a:cubicBezTo>
                  <a:cubicBezTo>
                    <a:pt x="5479" y="6760"/>
                    <a:pt x="8267" y="4510"/>
                    <a:pt x="8364" y="3837"/>
                  </a:cubicBezTo>
                  <a:cubicBezTo>
                    <a:pt x="6600" y="288"/>
                    <a:pt x="5218" y="1"/>
                    <a:pt x="4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73;p69"/>
            <p:cNvSpPr/>
            <p:nvPr/>
          </p:nvSpPr>
          <p:spPr>
            <a:xfrm>
              <a:off x="6551188" y="3225460"/>
              <a:ext cx="22409" cy="25023"/>
            </a:xfrm>
            <a:custGeom>
              <a:avLst/>
              <a:gdLst/>
              <a:ahLst/>
              <a:cxnLst/>
              <a:rect l="l" t="t" r="r" b="b"/>
              <a:pathLst>
                <a:path w="540" h="603" extrusionOk="0">
                  <a:moveTo>
                    <a:pt x="235" y="1"/>
                  </a:moveTo>
                  <a:cubicBezTo>
                    <a:pt x="215" y="1"/>
                    <a:pt x="198" y="4"/>
                    <a:pt x="184" y="8"/>
                  </a:cubicBezTo>
                  <a:cubicBezTo>
                    <a:pt x="99" y="30"/>
                    <a:pt x="51" y="101"/>
                    <a:pt x="34" y="178"/>
                  </a:cubicBezTo>
                  <a:cubicBezTo>
                    <a:pt x="10" y="224"/>
                    <a:pt x="0" y="273"/>
                    <a:pt x="6" y="325"/>
                  </a:cubicBezTo>
                  <a:cubicBezTo>
                    <a:pt x="18" y="426"/>
                    <a:pt x="88" y="513"/>
                    <a:pt x="181" y="551"/>
                  </a:cubicBezTo>
                  <a:cubicBezTo>
                    <a:pt x="224" y="585"/>
                    <a:pt x="273" y="603"/>
                    <a:pt x="324" y="603"/>
                  </a:cubicBezTo>
                  <a:cubicBezTo>
                    <a:pt x="339" y="603"/>
                    <a:pt x="356" y="601"/>
                    <a:pt x="371" y="598"/>
                  </a:cubicBezTo>
                  <a:cubicBezTo>
                    <a:pt x="470" y="572"/>
                    <a:pt x="539" y="473"/>
                    <a:pt x="532" y="360"/>
                  </a:cubicBezTo>
                  <a:cubicBezTo>
                    <a:pt x="530" y="308"/>
                    <a:pt x="513" y="262"/>
                    <a:pt x="494" y="224"/>
                  </a:cubicBezTo>
                  <a:cubicBezTo>
                    <a:pt x="482" y="173"/>
                    <a:pt x="452" y="125"/>
                    <a:pt x="410" y="92"/>
                  </a:cubicBezTo>
                  <a:cubicBezTo>
                    <a:pt x="348" y="20"/>
                    <a:pt x="284"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4;p69"/>
            <p:cNvSpPr/>
            <p:nvPr/>
          </p:nvSpPr>
          <p:spPr>
            <a:xfrm>
              <a:off x="6466741" y="3270402"/>
              <a:ext cx="24899" cy="31289"/>
            </a:xfrm>
            <a:custGeom>
              <a:avLst/>
              <a:gdLst/>
              <a:ahLst/>
              <a:cxnLst/>
              <a:rect l="l" t="t" r="r" b="b"/>
              <a:pathLst>
                <a:path w="600" h="754" extrusionOk="0">
                  <a:moveTo>
                    <a:pt x="206" y="0"/>
                  </a:moveTo>
                  <a:cubicBezTo>
                    <a:pt x="177" y="0"/>
                    <a:pt x="149" y="6"/>
                    <a:pt x="123" y="20"/>
                  </a:cubicBezTo>
                  <a:cubicBezTo>
                    <a:pt x="82" y="40"/>
                    <a:pt x="14" y="97"/>
                    <a:pt x="16" y="234"/>
                  </a:cubicBezTo>
                  <a:cubicBezTo>
                    <a:pt x="16" y="244"/>
                    <a:pt x="16" y="255"/>
                    <a:pt x="17" y="265"/>
                  </a:cubicBezTo>
                  <a:lnTo>
                    <a:pt x="17" y="281"/>
                  </a:lnTo>
                  <a:cubicBezTo>
                    <a:pt x="5" y="310"/>
                    <a:pt x="1" y="342"/>
                    <a:pt x="11" y="372"/>
                  </a:cubicBezTo>
                  <a:cubicBezTo>
                    <a:pt x="12" y="395"/>
                    <a:pt x="15" y="416"/>
                    <a:pt x="20" y="437"/>
                  </a:cubicBezTo>
                  <a:cubicBezTo>
                    <a:pt x="32" y="483"/>
                    <a:pt x="52" y="529"/>
                    <a:pt x="81" y="568"/>
                  </a:cubicBezTo>
                  <a:lnTo>
                    <a:pt x="90" y="594"/>
                  </a:lnTo>
                  <a:cubicBezTo>
                    <a:pt x="98" y="615"/>
                    <a:pt x="112" y="635"/>
                    <a:pt x="130" y="647"/>
                  </a:cubicBezTo>
                  <a:cubicBezTo>
                    <a:pt x="140" y="666"/>
                    <a:pt x="152" y="682"/>
                    <a:pt x="165" y="699"/>
                  </a:cubicBezTo>
                  <a:cubicBezTo>
                    <a:pt x="187" y="729"/>
                    <a:pt x="222" y="746"/>
                    <a:pt x="258" y="746"/>
                  </a:cubicBezTo>
                  <a:cubicBezTo>
                    <a:pt x="262" y="746"/>
                    <a:pt x="267" y="746"/>
                    <a:pt x="271" y="745"/>
                  </a:cubicBezTo>
                  <a:cubicBezTo>
                    <a:pt x="287" y="750"/>
                    <a:pt x="302" y="751"/>
                    <a:pt x="315" y="751"/>
                  </a:cubicBezTo>
                  <a:cubicBezTo>
                    <a:pt x="322" y="751"/>
                    <a:pt x="327" y="751"/>
                    <a:pt x="334" y="753"/>
                  </a:cubicBezTo>
                  <a:cubicBezTo>
                    <a:pt x="373" y="748"/>
                    <a:pt x="409" y="728"/>
                    <a:pt x="434" y="695"/>
                  </a:cubicBezTo>
                  <a:cubicBezTo>
                    <a:pt x="444" y="681"/>
                    <a:pt x="452" y="667"/>
                    <a:pt x="457" y="651"/>
                  </a:cubicBezTo>
                  <a:cubicBezTo>
                    <a:pt x="484" y="627"/>
                    <a:pt x="506" y="597"/>
                    <a:pt x="521" y="563"/>
                  </a:cubicBezTo>
                  <a:cubicBezTo>
                    <a:pt x="579" y="507"/>
                    <a:pt x="600" y="418"/>
                    <a:pt x="577" y="327"/>
                  </a:cubicBezTo>
                  <a:cubicBezTo>
                    <a:pt x="558" y="260"/>
                    <a:pt x="522" y="202"/>
                    <a:pt x="475" y="161"/>
                  </a:cubicBezTo>
                  <a:cubicBezTo>
                    <a:pt x="454" y="122"/>
                    <a:pt x="426" y="90"/>
                    <a:pt x="391" y="69"/>
                  </a:cubicBezTo>
                  <a:cubicBezTo>
                    <a:pt x="375" y="59"/>
                    <a:pt x="357" y="53"/>
                    <a:pt x="340" y="49"/>
                  </a:cubicBezTo>
                  <a:cubicBezTo>
                    <a:pt x="337" y="45"/>
                    <a:pt x="335" y="44"/>
                    <a:pt x="332" y="42"/>
                  </a:cubicBezTo>
                  <a:cubicBezTo>
                    <a:pt x="294" y="14"/>
                    <a:pt x="249"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5;p69"/>
            <p:cNvSpPr/>
            <p:nvPr/>
          </p:nvSpPr>
          <p:spPr>
            <a:xfrm>
              <a:off x="6544673" y="3298745"/>
              <a:ext cx="23405" cy="30957"/>
            </a:xfrm>
            <a:custGeom>
              <a:avLst/>
              <a:gdLst/>
              <a:ahLst/>
              <a:cxnLst/>
              <a:rect l="l" t="t" r="r" b="b"/>
              <a:pathLst>
                <a:path w="564" h="746" extrusionOk="0">
                  <a:moveTo>
                    <a:pt x="227" y="0"/>
                  </a:moveTo>
                  <a:cubicBezTo>
                    <a:pt x="192" y="0"/>
                    <a:pt x="156" y="9"/>
                    <a:pt x="122" y="29"/>
                  </a:cubicBezTo>
                  <a:cubicBezTo>
                    <a:pt x="2" y="98"/>
                    <a:pt x="1" y="246"/>
                    <a:pt x="1" y="300"/>
                  </a:cubicBezTo>
                  <a:cubicBezTo>
                    <a:pt x="0" y="350"/>
                    <a:pt x="0" y="419"/>
                    <a:pt x="31" y="485"/>
                  </a:cubicBezTo>
                  <a:cubicBezTo>
                    <a:pt x="45" y="516"/>
                    <a:pt x="65" y="542"/>
                    <a:pt x="90" y="565"/>
                  </a:cubicBezTo>
                  <a:cubicBezTo>
                    <a:pt x="96" y="583"/>
                    <a:pt x="106" y="600"/>
                    <a:pt x="116" y="619"/>
                  </a:cubicBezTo>
                  <a:cubicBezTo>
                    <a:pt x="161" y="696"/>
                    <a:pt x="241" y="743"/>
                    <a:pt x="322" y="743"/>
                  </a:cubicBezTo>
                  <a:cubicBezTo>
                    <a:pt x="328" y="743"/>
                    <a:pt x="333" y="743"/>
                    <a:pt x="342" y="745"/>
                  </a:cubicBezTo>
                  <a:cubicBezTo>
                    <a:pt x="482" y="732"/>
                    <a:pt x="559" y="594"/>
                    <a:pt x="563" y="463"/>
                  </a:cubicBezTo>
                  <a:cubicBezTo>
                    <a:pt x="563" y="433"/>
                    <a:pt x="562" y="405"/>
                    <a:pt x="558" y="376"/>
                  </a:cubicBezTo>
                  <a:cubicBezTo>
                    <a:pt x="559" y="330"/>
                    <a:pt x="552" y="283"/>
                    <a:pt x="537" y="241"/>
                  </a:cubicBezTo>
                  <a:cubicBezTo>
                    <a:pt x="513" y="171"/>
                    <a:pt x="471" y="118"/>
                    <a:pt x="419" y="86"/>
                  </a:cubicBezTo>
                  <a:cubicBezTo>
                    <a:pt x="365" y="35"/>
                    <a:pt x="29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6;p69"/>
            <p:cNvSpPr/>
            <p:nvPr/>
          </p:nvSpPr>
          <p:spPr>
            <a:xfrm>
              <a:off x="6488070" y="3327254"/>
              <a:ext cx="22409" cy="25023"/>
            </a:xfrm>
            <a:custGeom>
              <a:avLst/>
              <a:gdLst/>
              <a:ahLst/>
              <a:cxnLst/>
              <a:rect l="l" t="t" r="r" b="b"/>
              <a:pathLst>
                <a:path w="540" h="603" extrusionOk="0">
                  <a:moveTo>
                    <a:pt x="236" y="1"/>
                  </a:moveTo>
                  <a:cubicBezTo>
                    <a:pt x="216" y="1"/>
                    <a:pt x="199" y="4"/>
                    <a:pt x="184" y="8"/>
                  </a:cubicBezTo>
                  <a:cubicBezTo>
                    <a:pt x="100" y="30"/>
                    <a:pt x="51" y="101"/>
                    <a:pt x="35" y="178"/>
                  </a:cubicBezTo>
                  <a:cubicBezTo>
                    <a:pt x="11" y="223"/>
                    <a:pt x="1" y="273"/>
                    <a:pt x="7" y="324"/>
                  </a:cubicBezTo>
                  <a:cubicBezTo>
                    <a:pt x="17" y="425"/>
                    <a:pt x="88" y="513"/>
                    <a:pt x="181" y="551"/>
                  </a:cubicBezTo>
                  <a:cubicBezTo>
                    <a:pt x="224" y="585"/>
                    <a:pt x="273" y="603"/>
                    <a:pt x="324" y="603"/>
                  </a:cubicBezTo>
                  <a:cubicBezTo>
                    <a:pt x="340" y="603"/>
                    <a:pt x="356" y="601"/>
                    <a:pt x="372" y="597"/>
                  </a:cubicBezTo>
                  <a:cubicBezTo>
                    <a:pt x="471" y="572"/>
                    <a:pt x="540" y="473"/>
                    <a:pt x="533" y="359"/>
                  </a:cubicBezTo>
                  <a:cubicBezTo>
                    <a:pt x="531" y="308"/>
                    <a:pt x="514" y="261"/>
                    <a:pt x="495" y="223"/>
                  </a:cubicBezTo>
                  <a:cubicBezTo>
                    <a:pt x="483" y="173"/>
                    <a:pt x="453" y="125"/>
                    <a:pt x="411" y="91"/>
                  </a:cubicBezTo>
                  <a:cubicBezTo>
                    <a:pt x="349" y="20"/>
                    <a:pt x="285"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7;p69"/>
            <p:cNvSpPr/>
            <p:nvPr/>
          </p:nvSpPr>
          <p:spPr>
            <a:xfrm>
              <a:off x="6545213" y="3352484"/>
              <a:ext cx="22741" cy="20624"/>
            </a:xfrm>
            <a:custGeom>
              <a:avLst/>
              <a:gdLst/>
              <a:ahLst/>
              <a:cxnLst/>
              <a:rect l="l" t="t" r="r" b="b"/>
              <a:pathLst>
                <a:path w="548" h="497" extrusionOk="0">
                  <a:moveTo>
                    <a:pt x="185" y="1"/>
                  </a:moveTo>
                  <a:cubicBezTo>
                    <a:pt x="163" y="1"/>
                    <a:pt x="140" y="4"/>
                    <a:pt x="118" y="10"/>
                  </a:cubicBezTo>
                  <a:cubicBezTo>
                    <a:pt x="46" y="30"/>
                    <a:pt x="1" y="82"/>
                    <a:pt x="4" y="139"/>
                  </a:cubicBezTo>
                  <a:cubicBezTo>
                    <a:pt x="6" y="178"/>
                    <a:pt x="29" y="209"/>
                    <a:pt x="44" y="231"/>
                  </a:cubicBezTo>
                  <a:lnTo>
                    <a:pt x="71" y="268"/>
                  </a:lnTo>
                  <a:lnTo>
                    <a:pt x="71" y="274"/>
                  </a:lnTo>
                  <a:cubicBezTo>
                    <a:pt x="73" y="305"/>
                    <a:pt x="82" y="348"/>
                    <a:pt x="114" y="389"/>
                  </a:cubicBezTo>
                  <a:cubicBezTo>
                    <a:pt x="144" y="456"/>
                    <a:pt x="201" y="481"/>
                    <a:pt x="246" y="490"/>
                  </a:cubicBezTo>
                  <a:cubicBezTo>
                    <a:pt x="264" y="494"/>
                    <a:pt x="281" y="496"/>
                    <a:pt x="299" y="496"/>
                  </a:cubicBezTo>
                  <a:cubicBezTo>
                    <a:pt x="340" y="496"/>
                    <a:pt x="382" y="486"/>
                    <a:pt x="417" y="468"/>
                  </a:cubicBezTo>
                  <a:cubicBezTo>
                    <a:pt x="494" y="443"/>
                    <a:pt x="546" y="386"/>
                    <a:pt x="547" y="322"/>
                  </a:cubicBezTo>
                  <a:cubicBezTo>
                    <a:pt x="547" y="276"/>
                    <a:pt x="526" y="237"/>
                    <a:pt x="509" y="205"/>
                  </a:cubicBezTo>
                  <a:cubicBezTo>
                    <a:pt x="493" y="178"/>
                    <a:pt x="473" y="140"/>
                    <a:pt x="426" y="109"/>
                  </a:cubicBezTo>
                  <a:cubicBezTo>
                    <a:pt x="414" y="102"/>
                    <a:pt x="403" y="96"/>
                    <a:pt x="391" y="90"/>
                  </a:cubicBezTo>
                  <a:cubicBezTo>
                    <a:pt x="382" y="81"/>
                    <a:pt x="372" y="72"/>
                    <a:pt x="362" y="65"/>
                  </a:cubicBezTo>
                  <a:cubicBezTo>
                    <a:pt x="309" y="2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8;p69"/>
            <p:cNvSpPr/>
            <p:nvPr/>
          </p:nvSpPr>
          <p:spPr>
            <a:xfrm>
              <a:off x="6506537" y="3168277"/>
              <a:ext cx="29463" cy="28301"/>
            </a:xfrm>
            <a:custGeom>
              <a:avLst/>
              <a:gdLst/>
              <a:ahLst/>
              <a:cxnLst/>
              <a:rect l="l" t="t" r="r" b="b"/>
              <a:pathLst>
                <a:path w="710" h="682" extrusionOk="0">
                  <a:moveTo>
                    <a:pt x="265" y="1"/>
                  </a:moveTo>
                  <a:cubicBezTo>
                    <a:pt x="195" y="1"/>
                    <a:pt x="127" y="27"/>
                    <a:pt x="82" y="89"/>
                  </a:cubicBezTo>
                  <a:cubicBezTo>
                    <a:pt x="0" y="201"/>
                    <a:pt x="60" y="335"/>
                    <a:pt x="82" y="387"/>
                  </a:cubicBezTo>
                  <a:cubicBezTo>
                    <a:pt x="102" y="433"/>
                    <a:pt x="129" y="496"/>
                    <a:pt x="185" y="543"/>
                  </a:cubicBezTo>
                  <a:cubicBezTo>
                    <a:pt x="211" y="567"/>
                    <a:pt x="241" y="582"/>
                    <a:pt x="272" y="593"/>
                  </a:cubicBezTo>
                  <a:cubicBezTo>
                    <a:pt x="286" y="605"/>
                    <a:pt x="301" y="619"/>
                    <a:pt x="318" y="631"/>
                  </a:cubicBezTo>
                  <a:cubicBezTo>
                    <a:pt x="363" y="664"/>
                    <a:pt x="415" y="681"/>
                    <a:pt x="466" y="681"/>
                  </a:cubicBezTo>
                  <a:cubicBezTo>
                    <a:pt x="498" y="681"/>
                    <a:pt x="528" y="675"/>
                    <a:pt x="557" y="662"/>
                  </a:cubicBezTo>
                  <a:cubicBezTo>
                    <a:pt x="562" y="660"/>
                    <a:pt x="567" y="657"/>
                    <a:pt x="571" y="654"/>
                  </a:cubicBezTo>
                  <a:cubicBezTo>
                    <a:pt x="695" y="586"/>
                    <a:pt x="709" y="428"/>
                    <a:pt x="659" y="306"/>
                  </a:cubicBezTo>
                  <a:cubicBezTo>
                    <a:pt x="648" y="280"/>
                    <a:pt x="636" y="255"/>
                    <a:pt x="621" y="231"/>
                  </a:cubicBezTo>
                  <a:cubicBezTo>
                    <a:pt x="603" y="187"/>
                    <a:pt x="576" y="146"/>
                    <a:pt x="546" y="114"/>
                  </a:cubicBezTo>
                  <a:cubicBezTo>
                    <a:pt x="497" y="61"/>
                    <a:pt x="436" y="28"/>
                    <a:pt x="375" y="21"/>
                  </a:cubicBezTo>
                  <a:cubicBezTo>
                    <a:pt x="340" y="8"/>
                    <a:pt x="30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9;p69"/>
            <p:cNvSpPr/>
            <p:nvPr/>
          </p:nvSpPr>
          <p:spPr>
            <a:xfrm>
              <a:off x="6513882" y="3255588"/>
              <a:ext cx="24857" cy="22824"/>
            </a:xfrm>
            <a:custGeom>
              <a:avLst/>
              <a:gdLst/>
              <a:ahLst/>
              <a:cxnLst/>
              <a:rect l="l" t="t" r="r" b="b"/>
              <a:pathLst>
                <a:path w="599" h="550" extrusionOk="0">
                  <a:moveTo>
                    <a:pt x="208" y="0"/>
                  </a:moveTo>
                  <a:cubicBezTo>
                    <a:pt x="151" y="0"/>
                    <a:pt x="110" y="23"/>
                    <a:pt x="84" y="45"/>
                  </a:cubicBezTo>
                  <a:cubicBezTo>
                    <a:pt x="17" y="98"/>
                    <a:pt x="0" y="184"/>
                    <a:pt x="17" y="261"/>
                  </a:cubicBezTo>
                  <a:cubicBezTo>
                    <a:pt x="14" y="310"/>
                    <a:pt x="26" y="360"/>
                    <a:pt x="52" y="406"/>
                  </a:cubicBezTo>
                  <a:cubicBezTo>
                    <a:pt x="100" y="489"/>
                    <a:pt x="196" y="542"/>
                    <a:pt x="294" y="542"/>
                  </a:cubicBezTo>
                  <a:cubicBezTo>
                    <a:pt x="297" y="542"/>
                    <a:pt x="300" y="542"/>
                    <a:pt x="302" y="542"/>
                  </a:cubicBezTo>
                  <a:cubicBezTo>
                    <a:pt x="324" y="547"/>
                    <a:pt x="345" y="550"/>
                    <a:pt x="366" y="550"/>
                  </a:cubicBezTo>
                  <a:cubicBezTo>
                    <a:pt x="397" y="550"/>
                    <a:pt x="427" y="544"/>
                    <a:pt x="454" y="531"/>
                  </a:cubicBezTo>
                  <a:cubicBezTo>
                    <a:pt x="469" y="525"/>
                    <a:pt x="483" y="516"/>
                    <a:pt x="495" y="508"/>
                  </a:cubicBezTo>
                  <a:cubicBezTo>
                    <a:pt x="575" y="444"/>
                    <a:pt x="598" y="325"/>
                    <a:pt x="547" y="225"/>
                  </a:cubicBezTo>
                  <a:cubicBezTo>
                    <a:pt x="522" y="179"/>
                    <a:pt x="488" y="143"/>
                    <a:pt x="455" y="116"/>
                  </a:cubicBezTo>
                  <a:cubicBezTo>
                    <a:pt x="424" y="73"/>
                    <a:pt x="378" y="43"/>
                    <a:pt x="325" y="29"/>
                  </a:cubicBezTo>
                  <a:cubicBezTo>
                    <a:pt x="280" y="8"/>
                    <a:pt x="241"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80;p69"/>
            <p:cNvSpPr/>
            <p:nvPr/>
          </p:nvSpPr>
          <p:spPr>
            <a:xfrm>
              <a:off x="6633021" y="3308289"/>
              <a:ext cx="23405" cy="30957"/>
            </a:xfrm>
            <a:custGeom>
              <a:avLst/>
              <a:gdLst/>
              <a:ahLst/>
              <a:cxnLst/>
              <a:rect l="l" t="t" r="r" b="b"/>
              <a:pathLst>
                <a:path w="564" h="746" extrusionOk="0">
                  <a:moveTo>
                    <a:pt x="227" y="1"/>
                  </a:moveTo>
                  <a:cubicBezTo>
                    <a:pt x="192" y="1"/>
                    <a:pt x="157" y="9"/>
                    <a:pt x="123" y="29"/>
                  </a:cubicBezTo>
                  <a:cubicBezTo>
                    <a:pt x="3" y="99"/>
                    <a:pt x="2" y="245"/>
                    <a:pt x="2" y="301"/>
                  </a:cubicBezTo>
                  <a:cubicBezTo>
                    <a:pt x="1" y="351"/>
                    <a:pt x="1" y="420"/>
                    <a:pt x="31" y="486"/>
                  </a:cubicBezTo>
                  <a:cubicBezTo>
                    <a:pt x="46" y="516"/>
                    <a:pt x="67" y="543"/>
                    <a:pt x="90" y="565"/>
                  </a:cubicBezTo>
                  <a:cubicBezTo>
                    <a:pt x="97" y="583"/>
                    <a:pt x="106" y="601"/>
                    <a:pt x="116" y="620"/>
                  </a:cubicBezTo>
                  <a:cubicBezTo>
                    <a:pt x="161" y="697"/>
                    <a:pt x="242" y="744"/>
                    <a:pt x="322" y="744"/>
                  </a:cubicBezTo>
                  <a:cubicBezTo>
                    <a:pt x="329" y="744"/>
                    <a:pt x="334" y="744"/>
                    <a:pt x="342" y="745"/>
                  </a:cubicBezTo>
                  <a:cubicBezTo>
                    <a:pt x="482" y="733"/>
                    <a:pt x="559" y="595"/>
                    <a:pt x="563" y="464"/>
                  </a:cubicBezTo>
                  <a:cubicBezTo>
                    <a:pt x="563" y="434"/>
                    <a:pt x="562" y="405"/>
                    <a:pt x="558" y="377"/>
                  </a:cubicBezTo>
                  <a:cubicBezTo>
                    <a:pt x="559" y="331"/>
                    <a:pt x="552" y="284"/>
                    <a:pt x="537" y="242"/>
                  </a:cubicBezTo>
                  <a:cubicBezTo>
                    <a:pt x="513" y="172"/>
                    <a:pt x="472" y="119"/>
                    <a:pt x="419" y="86"/>
                  </a:cubicBezTo>
                  <a:cubicBezTo>
                    <a:pt x="365" y="35"/>
                    <a:pt x="297"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81;p69"/>
            <p:cNvSpPr/>
            <p:nvPr/>
          </p:nvSpPr>
          <p:spPr>
            <a:xfrm>
              <a:off x="6588494" y="3267331"/>
              <a:ext cx="24857" cy="22865"/>
            </a:xfrm>
            <a:custGeom>
              <a:avLst/>
              <a:gdLst/>
              <a:ahLst/>
              <a:cxnLst/>
              <a:rect l="l" t="t" r="r" b="b"/>
              <a:pathLst>
                <a:path w="599" h="551" extrusionOk="0">
                  <a:moveTo>
                    <a:pt x="208" y="1"/>
                  </a:moveTo>
                  <a:cubicBezTo>
                    <a:pt x="151" y="1"/>
                    <a:pt x="110" y="24"/>
                    <a:pt x="84" y="45"/>
                  </a:cubicBezTo>
                  <a:cubicBezTo>
                    <a:pt x="17" y="99"/>
                    <a:pt x="1" y="184"/>
                    <a:pt x="17" y="262"/>
                  </a:cubicBezTo>
                  <a:cubicBezTo>
                    <a:pt x="14" y="310"/>
                    <a:pt x="27" y="361"/>
                    <a:pt x="52" y="406"/>
                  </a:cubicBezTo>
                  <a:cubicBezTo>
                    <a:pt x="100" y="489"/>
                    <a:pt x="196" y="542"/>
                    <a:pt x="294" y="542"/>
                  </a:cubicBezTo>
                  <a:cubicBezTo>
                    <a:pt x="297" y="542"/>
                    <a:pt x="300" y="542"/>
                    <a:pt x="303" y="542"/>
                  </a:cubicBezTo>
                  <a:cubicBezTo>
                    <a:pt x="324" y="547"/>
                    <a:pt x="346" y="550"/>
                    <a:pt x="366" y="550"/>
                  </a:cubicBezTo>
                  <a:cubicBezTo>
                    <a:pt x="397" y="550"/>
                    <a:pt x="427" y="544"/>
                    <a:pt x="454" y="532"/>
                  </a:cubicBezTo>
                  <a:cubicBezTo>
                    <a:pt x="468" y="525"/>
                    <a:pt x="482" y="516"/>
                    <a:pt x="495" y="508"/>
                  </a:cubicBezTo>
                  <a:cubicBezTo>
                    <a:pt x="576" y="444"/>
                    <a:pt x="598" y="326"/>
                    <a:pt x="547" y="226"/>
                  </a:cubicBezTo>
                  <a:cubicBezTo>
                    <a:pt x="522" y="179"/>
                    <a:pt x="488" y="143"/>
                    <a:pt x="455" y="116"/>
                  </a:cubicBezTo>
                  <a:cubicBezTo>
                    <a:pt x="424" y="73"/>
                    <a:pt x="378" y="43"/>
                    <a:pt x="325" y="30"/>
                  </a:cubicBezTo>
                  <a:cubicBezTo>
                    <a:pt x="281" y="9"/>
                    <a:pt x="242"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82;p69"/>
            <p:cNvSpPr/>
            <p:nvPr/>
          </p:nvSpPr>
          <p:spPr>
            <a:xfrm>
              <a:off x="6462923" y="3220730"/>
              <a:ext cx="28177" cy="26973"/>
            </a:xfrm>
            <a:custGeom>
              <a:avLst/>
              <a:gdLst/>
              <a:ahLst/>
              <a:cxnLst/>
              <a:rect l="l" t="t" r="r" b="b"/>
              <a:pathLst>
                <a:path w="679" h="650" extrusionOk="0">
                  <a:moveTo>
                    <a:pt x="199" y="1"/>
                  </a:moveTo>
                  <a:cubicBezTo>
                    <a:pt x="147" y="1"/>
                    <a:pt x="100" y="19"/>
                    <a:pt x="65" y="56"/>
                  </a:cubicBezTo>
                  <a:cubicBezTo>
                    <a:pt x="12" y="112"/>
                    <a:pt x="0" y="201"/>
                    <a:pt x="38" y="276"/>
                  </a:cubicBezTo>
                  <a:cubicBezTo>
                    <a:pt x="62" y="325"/>
                    <a:pt x="100" y="359"/>
                    <a:pt x="128" y="382"/>
                  </a:cubicBezTo>
                  <a:lnTo>
                    <a:pt x="174" y="422"/>
                  </a:lnTo>
                  <a:lnTo>
                    <a:pt x="178" y="430"/>
                  </a:lnTo>
                  <a:cubicBezTo>
                    <a:pt x="199" y="469"/>
                    <a:pt x="232" y="525"/>
                    <a:pt x="286" y="566"/>
                  </a:cubicBezTo>
                  <a:cubicBezTo>
                    <a:pt x="344" y="633"/>
                    <a:pt x="403" y="650"/>
                    <a:pt x="448" y="650"/>
                  </a:cubicBezTo>
                  <a:cubicBezTo>
                    <a:pt x="454" y="650"/>
                    <a:pt x="461" y="649"/>
                    <a:pt x="467" y="649"/>
                  </a:cubicBezTo>
                  <a:cubicBezTo>
                    <a:pt x="484" y="647"/>
                    <a:pt x="503" y="643"/>
                    <a:pt x="518" y="634"/>
                  </a:cubicBezTo>
                  <a:cubicBezTo>
                    <a:pt x="557" y="618"/>
                    <a:pt x="587" y="587"/>
                    <a:pt x="608" y="551"/>
                  </a:cubicBezTo>
                  <a:cubicBezTo>
                    <a:pt x="665" y="487"/>
                    <a:pt x="678" y="389"/>
                    <a:pt x="641" y="303"/>
                  </a:cubicBezTo>
                  <a:cubicBezTo>
                    <a:pt x="615" y="241"/>
                    <a:pt x="571" y="196"/>
                    <a:pt x="536" y="160"/>
                  </a:cubicBezTo>
                  <a:cubicBezTo>
                    <a:pt x="506" y="129"/>
                    <a:pt x="466" y="87"/>
                    <a:pt x="405" y="66"/>
                  </a:cubicBezTo>
                  <a:cubicBezTo>
                    <a:pt x="391" y="60"/>
                    <a:pt x="376" y="56"/>
                    <a:pt x="363" y="54"/>
                  </a:cubicBezTo>
                  <a:cubicBezTo>
                    <a:pt x="348" y="45"/>
                    <a:pt x="334" y="37"/>
                    <a:pt x="319" y="30"/>
                  </a:cubicBezTo>
                  <a:cubicBezTo>
                    <a:pt x="278" y="10"/>
                    <a:pt x="237"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83;p69"/>
            <p:cNvSpPr/>
            <p:nvPr/>
          </p:nvSpPr>
          <p:spPr>
            <a:xfrm>
              <a:off x="6586295" y="3329204"/>
              <a:ext cx="28301" cy="28675"/>
            </a:xfrm>
            <a:custGeom>
              <a:avLst/>
              <a:gdLst/>
              <a:ahLst/>
              <a:cxnLst/>
              <a:rect l="l" t="t" r="r" b="b"/>
              <a:pathLst>
                <a:path w="682" h="691" extrusionOk="0">
                  <a:moveTo>
                    <a:pt x="220" y="1"/>
                  </a:moveTo>
                  <a:cubicBezTo>
                    <a:pt x="161" y="1"/>
                    <a:pt x="104" y="26"/>
                    <a:pt x="69" y="70"/>
                  </a:cubicBezTo>
                  <a:cubicBezTo>
                    <a:pt x="40" y="106"/>
                    <a:pt x="0" y="185"/>
                    <a:pt x="59" y="310"/>
                  </a:cubicBezTo>
                  <a:cubicBezTo>
                    <a:pt x="64" y="321"/>
                    <a:pt x="67" y="329"/>
                    <a:pt x="72" y="338"/>
                  </a:cubicBezTo>
                  <a:lnTo>
                    <a:pt x="81" y="354"/>
                  </a:lnTo>
                  <a:cubicBezTo>
                    <a:pt x="77" y="384"/>
                    <a:pt x="88" y="415"/>
                    <a:pt x="110" y="439"/>
                  </a:cubicBezTo>
                  <a:cubicBezTo>
                    <a:pt x="121" y="458"/>
                    <a:pt x="132" y="477"/>
                    <a:pt x="144" y="494"/>
                  </a:cubicBezTo>
                  <a:cubicBezTo>
                    <a:pt x="173" y="532"/>
                    <a:pt x="210" y="565"/>
                    <a:pt x="253" y="589"/>
                  </a:cubicBezTo>
                  <a:lnTo>
                    <a:pt x="272" y="609"/>
                  </a:lnTo>
                  <a:cubicBezTo>
                    <a:pt x="289" y="626"/>
                    <a:pt x="308" y="637"/>
                    <a:pt x="330" y="642"/>
                  </a:cubicBezTo>
                  <a:cubicBezTo>
                    <a:pt x="347" y="653"/>
                    <a:pt x="365" y="666"/>
                    <a:pt x="384" y="676"/>
                  </a:cubicBezTo>
                  <a:cubicBezTo>
                    <a:pt x="401" y="686"/>
                    <a:pt x="419" y="691"/>
                    <a:pt x="438" y="691"/>
                  </a:cubicBezTo>
                  <a:cubicBezTo>
                    <a:pt x="459" y="691"/>
                    <a:pt x="480" y="685"/>
                    <a:pt x="499" y="674"/>
                  </a:cubicBezTo>
                  <a:cubicBezTo>
                    <a:pt x="515" y="673"/>
                    <a:pt x="530" y="668"/>
                    <a:pt x="543" y="663"/>
                  </a:cubicBezTo>
                  <a:cubicBezTo>
                    <a:pt x="549" y="661"/>
                    <a:pt x="555" y="657"/>
                    <a:pt x="557" y="653"/>
                  </a:cubicBezTo>
                  <a:cubicBezTo>
                    <a:pt x="592" y="633"/>
                    <a:pt x="616" y="600"/>
                    <a:pt x="625" y="560"/>
                  </a:cubicBezTo>
                  <a:cubicBezTo>
                    <a:pt x="629" y="543"/>
                    <a:pt x="630" y="527"/>
                    <a:pt x="629" y="511"/>
                  </a:cubicBezTo>
                  <a:cubicBezTo>
                    <a:pt x="644" y="478"/>
                    <a:pt x="652" y="441"/>
                    <a:pt x="652" y="404"/>
                  </a:cubicBezTo>
                  <a:cubicBezTo>
                    <a:pt x="681" y="331"/>
                    <a:pt x="666" y="241"/>
                    <a:pt x="607" y="167"/>
                  </a:cubicBezTo>
                  <a:cubicBezTo>
                    <a:pt x="565" y="112"/>
                    <a:pt x="508" y="74"/>
                    <a:pt x="447" y="56"/>
                  </a:cubicBezTo>
                  <a:cubicBezTo>
                    <a:pt x="413" y="29"/>
                    <a:pt x="374" y="11"/>
                    <a:pt x="334" y="6"/>
                  </a:cubicBezTo>
                  <a:cubicBezTo>
                    <a:pt x="326" y="5"/>
                    <a:pt x="319" y="5"/>
                    <a:pt x="311" y="5"/>
                  </a:cubicBezTo>
                  <a:cubicBezTo>
                    <a:pt x="300" y="5"/>
                    <a:pt x="289" y="6"/>
                    <a:pt x="278" y="8"/>
                  </a:cubicBezTo>
                  <a:cubicBezTo>
                    <a:pt x="275" y="7"/>
                    <a:pt x="272" y="7"/>
                    <a:pt x="268" y="6"/>
                  </a:cubicBezTo>
                  <a:cubicBezTo>
                    <a:pt x="252" y="3"/>
                    <a:pt x="236"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4;p69"/>
            <p:cNvSpPr/>
            <p:nvPr/>
          </p:nvSpPr>
          <p:spPr>
            <a:xfrm>
              <a:off x="6380384" y="3180062"/>
              <a:ext cx="24816" cy="22824"/>
            </a:xfrm>
            <a:custGeom>
              <a:avLst/>
              <a:gdLst/>
              <a:ahLst/>
              <a:cxnLst/>
              <a:rect l="l" t="t" r="r" b="b"/>
              <a:pathLst>
                <a:path w="598" h="550" extrusionOk="0">
                  <a:moveTo>
                    <a:pt x="208" y="0"/>
                  </a:moveTo>
                  <a:cubicBezTo>
                    <a:pt x="152" y="0"/>
                    <a:pt x="110" y="23"/>
                    <a:pt x="85" y="45"/>
                  </a:cubicBezTo>
                  <a:cubicBezTo>
                    <a:pt x="17" y="98"/>
                    <a:pt x="0" y="184"/>
                    <a:pt x="17" y="261"/>
                  </a:cubicBezTo>
                  <a:cubicBezTo>
                    <a:pt x="14" y="310"/>
                    <a:pt x="26" y="360"/>
                    <a:pt x="52" y="406"/>
                  </a:cubicBezTo>
                  <a:cubicBezTo>
                    <a:pt x="101" y="489"/>
                    <a:pt x="196" y="542"/>
                    <a:pt x="295" y="542"/>
                  </a:cubicBezTo>
                  <a:cubicBezTo>
                    <a:pt x="297" y="542"/>
                    <a:pt x="300" y="542"/>
                    <a:pt x="303" y="542"/>
                  </a:cubicBezTo>
                  <a:cubicBezTo>
                    <a:pt x="324" y="547"/>
                    <a:pt x="345" y="550"/>
                    <a:pt x="366" y="550"/>
                  </a:cubicBezTo>
                  <a:cubicBezTo>
                    <a:pt x="397" y="550"/>
                    <a:pt x="427" y="544"/>
                    <a:pt x="453" y="531"/>
                  </a:cubicBezTo>
                  <a:cubicBezTo>
                    <a:pt x="468" y="525"/>
                    <a:pt x="482" y="516"/>
                    <a:pt x="495" y="507"/>
                  </a:cubicBezTo>
                  <a:cubicBezTo>
                    <a:pt x="576" y="444"/>
                    <a:pt x="598" y="325"/>
                    <a:pt x="546" y="225"/>
                  </a:cubicBezTo>
                  <a:cubicBezTo>
                    <a:pt x="523" y="179"/>
                    <a:pt x="489" y="143"/>
                    <a:pt x="456" y="115"/>
                  </a:cubicBezTo>
                  <a:cubicBezTo>
                    <a:pt x="425" y="73"/>
                    <a:pt x="378" y="43"/>
                    <a:pt x="325" y="29"/>
                  </a:cubicBezTo>
                  <a:cubicBezTo>
                    <a:pt x="280" y="8"/>
                    <a:pt x="242" y="0"/>
                    <a:pt x="20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5;p69"/>
            <p:cNvSpPr/>
            <p:nvPr/>
          </p:nvSpPr>
          <p:spPr>
            <a:xfrm>
              <a:off x="6384161" y="3255131"/>
              <a:ext cx="22409" cy="25064"/>
            </a:xfrm>
            <a:custGeom>
              <a:avLst/>
              <a:gdLst/>
              <a:ahLst/>
              <a:cxnLst/>
              <a:rect l="l" t="t" r="r" b="b"/>
              <a:pathLst>
                <a:path w="540" h="604" extrusionOk="0">
                  <a:moveTo>
                    <a:pt x="236" y="1"/>
                  </a:moveTo>
                  <a:cubicBezTo>
                    <a:pt x="216" y="1"/>
                    <a:pt x="199" y="4"/>
                    <a:pt x="184" y="8"/>
                  </a:cubicBezTo>
                  <a:cubicBezTo>
                    <a:pt x="100" y="30"/>
                    <a:pt x="51" y="101"/>
                    <a:pt x="35" y="178"/>
                  </a:cubicBezTo>
                  <a:cubicBezTo>
                    <a:pt x="11" y="223"/>
                    <a:pt x="1" y="273"/>
                    <a:pt x="7" y="325"/>
                  </a:cubicBezTo>
                  <a:cubicBezTo>
                    <a:pt x="19" y="426"/>
                    <a:pt x="88" y="513"/>
                    <a:pt x="182" y="552"/>
                  </a:cubicBezTo>
                  <a:cubicBezTo>
                    <a:pt x="225" y="586"/>
                    <a:pt x="274" y="603"/>
                    <a:pt x="324" y="603"/>
                  </a:cubicBezTo>
                  <a:cubicBezTo>
                    <a:pt x="340" y="603"/>
                    <a:pt x="356" y="601"/>
                    <a:pt x="372" y="598"/>
                  </a:cubicBezTo>
                  <a:cubicBezTo>
                    <a:pt x="471" y="572"/>
                    <a:pt x="540" y="473"/>
                    <a:pt x="533" y="360"/>
                  </a:cubicBezTo>
                  <a:cubicBezTo>
                    <a:pt x="530" y="308"/>
                    <a:pt x="514" y="262"/>
                    <a:pt x="494" y="223"/>
                  </a:cubicBezTo>
                  <a:cubicBezTo>
                    <a:pt x="483" y="173"/>
                    <a:pt x="453" y="125"/>
                    <a:pt x="411" y="92"/>
                  </a:cubicBezTo>
                  <a:cubicBezTo>
                    <a:pt x="349" y="20"/>
                    <a:pt x="286"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6;p69"/>
            <p:cNvSpPr/>
            <p:nvPr/>
          </p:nvSpPr>
          <p:spPr>
            <a:xfrm>
              <a:off x="6491349" y="3376013"/>
              <a:ext cx="22699" cy="30169"/>
            </a:xfrm>
            <a:custGeom>
              <a:avLst/>
              <a:gdLst/>
              <a:ahLst/>
              <a:cxnLst/>
              <a:rect l="l" t="t" r="r" b="b"/>
              <a:pathLst>
                <a:path w="547" h="727" extrusionOk="0">
                  <a:moveTo>
                    <a:pt x="185" y="1"/>
                  </a:moveTo>
                  <a:cubicBezTo>
                    <a:pt x="162" y="1"/>
                    <a:pt x="140" y="5"/>
                    <a:pt x="118" y="14"/>
                  </a:cubicBezTo>
                  <a:cubicBezTo>
                    <a:pt x="46" y="44"/>
                    <a:pt x="0" y="120"/>
                    <a:pt x="3" y="204"/>
                  </a:cubicBezTo>
                  <a:cubicBezTo>
                    <a:pt x="5" y="259"/>
                    <a:pt x="27" y="304"/>
                    <a:pt x="43" y="338"/>
                  </a:cubicBezTo>
                  <a:lnTo>
                    <a:pt x="70" y="393"/>
                  </a:lnTo>
                  <a:lnTo>
                    <a:pt x="70" y="401"/>
                  </a:lnTo>
                  <a:cubicBezTo>
                    <a:pt x="72" y="447"/>
                    <a:pt x="82" y="512"/>
                    <a:pt x="114" y="570"/>
                  </a:cubicBezTo>
                  <a:cubicBezTo>
                    <a:pt x="144" y="667"/>
                    <a:pt x="200" y="704"/>
                    <a:pt x="246" y="719"/>
                  </a:cubicBezTo>
                  <a:cubicBezTo>
                    <a:pt x="263" y="724"/>
                    <a:pt x="281" y="726"/>
                    <a:pt x="298" y="726"/>
                  </a:cubicBezTo>
                  <a:cubicBezTo>
                    <a:pt x="339" y="726"/>
                    <a:pt x="382" y="713"/>
                    <a:pt x="417" y="684"/>
                  </a:cubicBezTo>
                  <a:cubicBezTo>
                    <a:pt x="494" y="648"/>
                    <a:pt x="545" y="564"/>
                    <a:pt x="547" y="470"/>
                  </a:cubicBezTo>
                  <a:cubicBezTo>
                    <a:pt x="547" y="404"/>
                    <a:pt x="526" y="345"/>
                    <a:pt x="508" y="298"/>
                  </a:cubicBezTo>
                  <a:cubicBezTo>
                    <a:pt x="493" y="259"/>
                    <a:pt x="472" y="204"/>
                    <a:pt x="426" y="158"/>
                  </a:cubicBezTo>
                  <a:cubicBezTo>
                    <a:pt x="414" y="148"/>
                    <a:pt x="402" y="139"/>
                    <a:pt x="391" y="131"/>
                  </a:cubicBezTo>
                  <a:cubicBezTo>
                    <a:pt x="382" y="118"/>
                    <a:pt x="371" y="106"/>
                    <a:pt x="361" y="94"/>
                  </a:cubicBezTo>
                  <a:cubicBezTo>
                    <a:pt x="309" y="33"/>
                    <a:pt x="247"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7;p69"/>
            <p:cNvSpPr/>
            <p:nvPr/>
          </p:nvSpPr>
          <p:spPr>
            <a:xfrm>
              <a:off x="6415948" y="3301525"/>
              <a:ext cx="29422" cy="28301"/>
            </a:xfrm>
            <a:custGeom>
              <a:avLst/>
              <a:gdLst/>
              <a:ahLst/>
              <a:cxnLst/>
              <a:rect l="l" t="t" r="r" b="b"/>
              <a:pathLst>
                <a:path w="709" h="682" extrusionOk="0">
                  <a:moveTo>
                    <a:pt x="264" y="1"/>
                  </a:moveTo>
                  <a:cubicBezTo>
                    <a:pt x="194" y="1"/>
                    <a:pt x="127" y="27"/>
                    <a:pt x="81" y="89"/>
                  </a:cubicBezTo>
                  <a:cubicBezTo>
                    <a:pt x="0" y="201"/>
                    <a:pt x="59" y="336"/>
                    <a:pt x="81" y="387"/>
                  </a:cubicBezTo>
                  <a:cubicBezTo>
                    <a:pt x="101" y="433"/>
                    <a:pt x="129" y="496"/>
                    <a:pt x="184" y="544"/>
                  </a:cubicBezTo>
                  <a:cubicBezTo>
                    <a:pt x="211" y="567"/>
                    <a:pt x="241" y="583"/>
                    <a:pt x="271" y="593"/>
                  </a:cubicBezTo>
                  <a:cubicBezTo>
                    <a:pt x="285" y="606"/>
                    <a:pt x="300" y="620"/>
                    <a:pt x="317" y="632"/>
                  </a:cubicBezTo>
                  <a:cubicBezTo>
                    <a:pt x="362" y="665"/>
                    <a:pt x="415" y="682"/>
                    <a:pt x="467" y="682"/>
                  </a:cubicBezTo>
                  <a:cubicBezTo>
                    <a:pt x="498" y="682"/>
                    <a:pt x="529" y="675"/>
                    <a:pt x="557" y="663"/>
                  </a:cubicBezTo>
                  <a:cubicBezTo>
                    <a:pt x="563" y="660"/>
                    <a:pt x="568" y="658"/>
                    <a:pt x="570" y="655"/>
                  </a:cubicBezTo>
                  <a:cubicBezTo>
                    <a:pt x="693" y="587"/>
                    <a:pt x="708" y="428"/>
                    <a:pt x="658" y="307"/>
                  </a:cubicBezTo>
                  <a:cubicBezTo>
                    <a:pt x="648" y="282"/>
                    <a:pt x="635" y="256"/>
                    <a:pt x="620" y="231"/>
                  </a:cubicBezTo>
                  <a:cubicBezTo>
                    <a:pt x="602" y="187"/>
                    <a:pt x="576" y="148"/>
                    <a:pt x="546" y="115"/>
                  </a:cubicBezTo>
                  <a:cubicBezTo>
                    <a:pt x="496" y="61"/>
                    <a:pt x="435" y="29"/>
                    <a:pt x="375" y="21"/>
                  </a:cubicBezTo>
                  <a:cubicBezTo>
                    <a:pt x="339" y="8"/>
                    <a:pt x="301"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8;p69"/>
            <p:cNvSpPr/>
            <p:nvPr/>
          </p:nvSpPr>
          <p:spPr>
            <a:xfrm>
              <a:off x="6429683" y="3364062"/>
              <a:ext cx="24816" cy="22824"/>
            </a:xfrm>
            <a:custGeom>
              <a:avLst/>
              <a:gdLst/>
              <a:ahLst/>
              <a:cxnLst/>
              <a:rect l="l" t="t" r="r" b="b"/>
              <a:pathLst>
                <a:path w="598" h="550" extrusionOk="0">
                  <a:moveTo>
                    <a:pt x="209" y="0"/>
                  </a:moveTo>
                  <a:cubicBezTo>
                    <a:pt x="152" y="0"/>
                    <a:pt x="110" y="23"/>
                    <a:pt x="84" y="44"/>
                  </a:cubicBezTo>
                  <a:cubicBezTo>
                    <a:pt x="17" y="99"/>
                    <a:pt x="0" y="183"/>
                    <a:pt x="17" y="261"/>
                  </a:cubicBezTo>
                  <a:cubicBezTo>
                    <a:pt x="15" y="310"/>
                    <a:pt x="26" y="360"/>
                    <a:pt x="52" y="405"/>
                  </a:cubicBezTo>
                  <a:cubicBezTo>
                    <a:pt x="101" y="490"/>
                    <a:pt x="197" y="542"/>
                    <a:pt x="297" y="542"/>
                  </a:cubicBezTo>
                  <a:cubicBezTo>
                    <a:pt x="299" y="542"/>
                    <a:pt x="301" y="542"/>
                    <a:pt x="303" y="542"/>
                  </a:cubicBezTo>
                  <a:cubicBezTo>
                    <a:pt x="325" y="547"/>
                    <a:pt x="346" y="550"/>
                    <a:pt x="367" y="550"/>
                  </a:cubicBezTo>
                  <a:cubicBezTo>
                    <a:pt x="397" y="550"/>
                    <a:pt x="427" y="544"/>
                    <a:pt x="454" y="532"/>
                  </a:cubicBezTo>
                  <a:cubicBezTo>
                    <a:pt x="469" y="525"/>
                    <a:pt x="484" y="517"/>
                    <a:pt x="495" y="507"/>
                  </a:cubicBezTo>
                  <a:cubicBezTo>
                    <a:pt x="576" y="444"/>
                    <a:pt x="598" y="326"/>
                    <a:pt x="546" y="225"/>
                  </a:cubicBezTo>
                  <a:cubicBezTo>
                    <a:pt x="522" y="178"/>
                    <a:pt x="489" y="142"/>
                    <a:pt x="455" y="115"/>
                  </a:cubicBezTo>
                  <a:cubicBezTo>
                    <a:pt x="424" y="73"/>
                    <a:pt x="377" y="43"/>
                    <a:pt x="325" y="29"/>
                  </a:cubicBezTo>
                  <a:cubicBezTo>
                    <a:pt x="281" y="8"/>
                    <a:pt x="242"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9;p69"/>
            <p:cNvSpPr/>
            <p:nvPr/>
          </p:nvSpPr>
          <p:spPr>
            <a:xfrm>
              <a:off x="6254730" y="3176327"/>
              <a:ext cx="151549" cy="73119"/>
            </a:xfrm>
            <a:custGeom>
              <a:avLst/>
              <a:gdLst/>
              <a:ahLst/>
              <a:cxnLst/>
              <a:rect l="l" t="t" r="r" b="b"/>
              <a:pathLst>
                <a:path w="3652" h="1762" extrusionOk="0">
                  <a:moveTo>
                    <a:pt x="3652" y="1"/>
                  </a:moveTo>
                  <a:lnTo>
                    <a:pt x="0" y="384"/>
                  </a:lnTo>
                  <a:lnTo>
                    <a:pt x="94" y="1502"/>
                  </a:lnTo>
                  <a:cubicBezTo>
                    <a:pt x="758" y="1674"/>
                    <a:pt x="1433" y="1761"/>
                    <a:pt x="2097" y="1761"/>
                  </a:cubicBezTo>
                  <a:cubicBezTo>
                    <a:pt x="2619" y="1761"/>
                    <a:pt x="3134" y="1708"/>
                    <a:pt x="3631" y="1599"/>
                  </a:cubicBezTo>
                  <a:lnTo>
                    <a:pt x="3652"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90;p69"/>
            <p:cNvSpPr/>
            <p:nvPr/>
          </p:nvSpPr>
          <p:spPr>
            <a:xfrm>
              <a:off x="6512512" y="2948963"/>
              <a:ext cx="131132" cy="148769"/>
            </a:xfrm>
            <a:custGeom>
              <a:avLst/>
              <a:gdLst/>
              <a:ahLst/>
              <a:cxnLst/>
              <a:rect l="l" t="t" r="r" b="b"/>
              <a:pathLst>
                <a:path w="3160" h="3585" extrusionOk="0">
                  <a:moveTo>
                    <a:pt x="1593" y="1"/>
                  </a:moveTo>
                  <a:cubicBezTo>
                    <a:pt x="1138" y="1"/>
                    <a:pt x="756" y="140"/>
                    <a:pt x="756" y="140"/>
                  </a:cubicBezTo>
                  <a:cubicBezTo>
                    <a:pt x="756" y="140"/>
                    <a:pt x="0" y="1936"/>
                    <a:pt x="64" y="2563"/>
                  </a:cubicBezTo>
                  <a:cubicBezTo>
                    <a:pt x="133" y="3242"/>
                    <a:pt x="699" y="3585"/>
                    <a:pt x="1323" y="3585"/>
                  </a:cubicBezTo>
                  <a:cubicBezTo>
                    <a:pt x="2186" y="3585"/>
                    <a:pt x="3160" y="2932"/>
                    <a:pt x="3092" y="1611"/>
                  </a:cubicBezTo>
                  <a:cubicBezTo>
                    <a:pt x="3025" y="277"/>
                    <a:pt x="2236" y="1"/>
                    <a:pt x="1593"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91;p69"/>
            <p:cNvSpPr/>
            <p:nvPr/>
          </p:nvSpPr>
          <p:spPr>
            <a:xfrm>
              <a:off x="6524049" y="2978633"/>
              <a:ext cx="102250" cy="82165"/>
            </a:xfrm>
            <a:custGeom>
              <a:avLst/>
              <a:gdLst/>
              <a:ahLst/>
              <a:cxnLst/>
              <a:rect l="l" t="t" r="r" b="b"/>
              <a:pathLst>
                <a:path w="2464" h="1980" extrusionOk="0">
                  <a:moveTo>
                    <a:pt x="1487" y="1"/>
                  </a:moveTo>
                  <a:cubicBezTo>
                    <a:pt x="1271" y="1"/>
                    <a:pt x="1051" y="75"/>
                    <a:pt x="830" y="222"/>
                  </a:cubicBezTo>
                  <a:cubicBezTo>
                    <a:pt x="1" y="775"/>
                    <a:pt x="520" y="1941"/>
                    <a:pt x="526" y="1952"/>
                  </a:cubicBezTo>
                  <a:cubicBezTo>
                    <a:pt x="531" y="1970"/>
                    <a:pt x="549" y="1979"/>
                    <a:pt x="565" y="1979"/>
                  </a:cubicBezTo>
                  <a:cubicBezTo>
                    <a:pt x="572" y="1979"/>
                    <a:pt x="578" y="1978"/>
                    <a:pt x="585" y="1975"/>
                  </a:cubicBezTo>
                  <a:cubicBezTo>
                    <a:pt x="608" y="1965"/>
                    <a:pt x="618" y="1938"/>
                    <a:pt x="608" y="1915"/>
                  </a:cubicBezTo>
                  <a:cubicBezTo>
                    <a:pt x="603" y="1903"/>
                    <a:pt x="115" y="809"/>
                    <a:pt x="880" y="299"/>
                  </a:cubicBezTo>
                  <a:cubicBezTo>
                    <a:pt x="1085" y="162"/>
                    <a:pt x="1288" y="93"/>
                    <a:pt x="1486" y="93"/>
                  </a:cubicBezTo>
                  <a:cubicBezTo>
                    <a:pt x="1547" y="93"/>
                    <a:pt x="1607" y="100"/>
                    <a:pt x="1667" y="113"/>
                  </a:cubicBezTo>
                  <a:cubicBezTo>
                    <a:pt x="2106" y="208"/>
                    <a:pt x="2370" y="627"/>
                    <a:pt x="2372" y="632"/>
                  </a:cubicBezTo>
                  <a:cubicBezTo>
                    <a:pt x="2380" y="646"/>
                    <a:pt x="2395" y="654"/>
                    <a:pt x="2410" y="654"/>
                  </a:cubicBezTo>
                  <a:cubicBezTo>
                    <a:pt x="2419" y="654"/>
                    <a:pt x="2428" y="651"/>
                    <a:pt x="2436" y="646"/>
                  </a:cubicBezTo>
                  <a:cubicBezTo>
                    <a:pt x="2458" y="633"/>
                    <a:pt x="2464" y="604"/>
                    <a:pt x="2451" y="583"/>
                  </a:cubicBezTo>
                  <a:cubicBezTo>
                    <a:pt x="2440" y="564"/>
                    <a:pt x="2165" y="126"/>
                    <a:pt x="1689" y="22"/>
                  </a:cubicBezTo>
                  <a:cubicBezTo>
                    <a:pt x="1622" y="8"/>
                    <a:pt x="1555" y="1"/>
                    <a:pt x="148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92;p69"/>
            <p:cNvSpPr/>
            <p:nvPr/>
          </p:nvSpPr>
          <p:spPr>
            <a:xfrm>
              <a:off x="6538822" y="3009839"/>
              <a:ext cx="57516" cy="13902"/>
            </a:xfrm>
            <a:custGeom>
              <a:avLst/>
              <a:gdLst/>
              <a:ahLst/>
              <a:cxnLst/>
              <a:rect l="l" t="t" r="r" b="b"/>
              <a:pathLst>
                <a:path w="1386" h="335" extrusionOk="0">
                  <a:moveTo>
                    <a:pt x="622" y="1"/>
                  </a:moveTo>
                  <a:cubicBezTo>
                    <a:pt x="423" y="1"/>
                    <a:pt x="210" y="64"/>
                    <a:pt x="19" y="255"/>
                  </a:cubicBezTo>
                  <a:cubicBezTo>
                    <a:pt x="0" y="274"/>
                    <a:pt x="0" y="302"/>
                    <a:pt x="19" y="320"/>
                  </a:cubicBezTo>
                  <a:cubicBezTo>
                    <a:pt x="28" y="329"/>
                    <a:pt x="39" y="334"/>
                    <a:pt x="51" y="334"/>
                  </a:cubicBezTo>
                  <a:cubicBezTo>
                    <a:pt x="62" y="334"/>
                    <a:pt x="74" y="329"/>
                    <a:pt x="83" y="320"/>
                  </a:cubicBezTo>
                  <a:cubicBezTo>
                    <a:pt x="254" y="149"/>
                    <a:pt x="446" y="92"/>
                    <a:pt x="626" y="92"/>
                  </a:cubicBezTo>
                  <a:cubicBezTo>
                    <a:pt x="987" y="92"/>
                    <a:pt x="1301" y="321"/>
                    <a:pt x="1305" y="324"/>
                  </a:cubicBezTo>
                  <a:cubicBezTo>
                    <a:pt x="1314" y="332"/>
                    <a:pt x="1325" y="335"/>
                    <a:pt x="1334" y="335"/>
                  </a:cubicBezTo>
                  <a:cubicBezTo>
                    <a:pt x="1348" y="335"/>
                    <a:pt x="1361" y="328"/>
                    <a:pt x="1370" y="316"/>
                  </a:cubicBezTo>
                  <a:cubicBezTo>
                    <a:pt x="1385" y="296"/>
                    <a:pt x="1380" y="268"/>
                    <a:pt x="1361" y="252"/>
                  </a:cubicBezTo>
                  <a:cubicBezTo>
                    <a:pt x="1356" y="249"/>
                    <a:pt x="1016" y="1"/>
                    <a:pt x="62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93;p69"/>
            <p:cNvSpPr/>
            <p:nvPr/>
          </p:nvSpPr>
          <p:spPr>
            <a:xfrm>
              <a:off x="5992009" y="2948963"/>
              <a:ext cx="131091" cy="148769"/>
            </a:xfrm>
            <a:custGeom>
              <a:avLst/>
              <a:gdLst/>
              <a:ahLst/>
              <a:cxnLst/>
              <a:rect l="l" t="t" r="r" b="b"/>
              <a:pathLst>
                <a:path w="3159" h="3585" extrusionOk="0">
                  <a:moveTo>
                    <a:pt x="1566" y="1"/>
                  </a:moveTo>
                  <a:cubicBezTo>
                    <a:pt x="923" y="1"/>
                    <a:pt x="134" y="277"/>
                    <a:pt x="67" y="1611"/>
                  </a:cubicBezTo>
                  <a:cubicBezTo>
                    <a:pt x="0" y="2932"/>
                    <a:pt x="974" y="3585"/>
                    <a:pt x="1836" y="3585"/>
                  </a:cubicBezTo>
                  <a:cubicBezTo>
                    <a:pt x="2461" y="3585"/>
                    <a:pt x="3027" y="3242"/>
                    <a:pt x="3095" y="2563"/>
                  </a:cubicBezTo>
                  <a:cubicBezTo>
                    <a:pt x="3158" y="1936"/>
                    <a:pt x="2403" y="140"/>
                    <a:pt x="2403" y="140"/>
                  </a:cubicBezTo>
                  <a:cubicBezTo>
                    <a:pt x="2403" y="140"/>
                    <a:pt x="2021" y="1"/>
                    <a:pt x="1566"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4;p69"/>
            <p:cNvSpPr/>
            <p:nvPr/>
          </p:nvSpPr>
          <p:spPr>
            <a:xfrm>
              <a:off x="6009314" y="2978633"/>
              <a:ext cx="102250" cy="82165"/>
            </a:xfrm>
            <a:custGeom>
              <a:avLst/>
              <a:gdLst/>
              <a:ahLst/>
              <a:cxnLst/>
              <a:rect l="l" t="t" r="r" b="b"/>
              <a:pathLst>
                <a:path w="2464" h="1980" extrusionOk="0">
                  <a:moveTo>
                    <a:pt x="978" y="1"/>
                  </a:moveTo>
                  <a:cubicBezTo>
                    <a:pt x="910" y="1"/>
                    <a:pt x="843" y="8"/>
                    <a:pt x="777" y="22"/>
                  </a:cubicBezTo>
                  <a:cubicBezTo>
                    <a:pt x="300" y="126"/>
                    <a:pt x="26" y="564"/>
                    <a:pt x="14" y="583"/>
                  </a:cubicBezTo>
                  <a:cubicBezTo>
                    <a:pt x="1" y="604"/>
                    <a:pt x="7" y="633"/>
                    <a:pt x="30" y="646"/>
                  </a:cubicBezTo>
                  <a:cubicBezTo>
                    <a:pt x="38" y="651"/>
                    <a:pt x="46" y="654"/>
                    <a:pt x="55" y="654"/>
                  </a:cubicBezTo>
                  <a:cubicBezTo>
                    <a:pt x="70" y="654"/>
                    <a:pt x="84" y="646"/>
                    <a:pt x="93" y="632"/>
                  </a:cubicBezTo>
                  <a:cubicBezTo>
                    <a:pt x="95" y="627"/>
                    <a:pt x="360" y="208"/>
                    <a:pt x="799" y="113"/>
                  </a:cubicBezTo>
                  <a:cubicBezTo>
                    <a:pt x="858" y="100"/>
                    <a:pt x="919" y="93"/>
                    <a:pt x="979" y="93"/>
                  </a:cubicBezTo>
                  <a:cubicBezTo>
                    <a:pt x="1177" y="93"/>
                    <a:pt x="1381" y="162"/>
                    <a:pt x="1586" y="299"/>
                  </a:cubicBezTo>
                  <a:cubicBezTo>
                    <a:pt x="2350" y="809"/>
                    <a:pt x="1862" y="1903"/>
                    <a:pt x="1857" y="1915"/>
                  </a:cubicBezTo>
                  <a:cubicBezTo>
                    <a:pt x="1847" y="1938"/>
                    <a:pt x="1857" y="1965"/>
                    <a:pt x="1881" y="1975"/>
                  </a:cubicBezTo>
                  <a:cubicBezTo>
                    <a:pt x="1887" y="1978"/>
                    <a:pt x="1893" y="1979"/>
                    <a:pt x="1900" y="1979"/>
                  </a:cubicBezTo>
                  <a:cubicBezTo>
                    <a:pt x="1917" y="1979"/>
                    <a:pt x="1933" y="1970"/>
                    <a:pt x="1938" y="1952"/>
                  </a:cubicBezTo>
                  <a:cubicBezTo>
                    <a:pt x="1945" y="1941"/>
                    <a:pt x="2464" y="775"/>
                    <a:pt x="1634" y="222"/>
                  </a:cubicBezTo>
                  <a:cubicBezTo>
                    <a:pt x="1414" y="75"/>
                    <a:pt x="1194" y="1"/>
                    <a:pt x="97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5;p69"/>
            <p:cNvSpPr/>
            <p:nvPr/>
          </p:nvSpPr>
          <p:spPr>
            <a:xfrm>
              <a:off x="6039316" y="3009839"/>
              <a:ext cx="57516" cy="13902"/>
            </a:xfrm>
            <a:custGeom>
              <a:avLst/>
              <a:gdLst/>
              <a:ahLst/>
              <a:cxnLst/>
              <a:rect l="l" t="t" r="r" b="b"/>
              <a:pathLst>
                <a:path w="1386" h="335" extrusionOk="0">
                  <a:moveTo>
                    <a:pt x="764" y="1"/>
                  </a:moveTo>
                  <a:cubicBezTo>
                    <a:pt x="370" y="1"/>
                    <a:pt x="31" y="249"/>
                    <a:pt x="25" y="252"/>
                  </a:cubicBezTo>
                  <a:cubicBezTo>
                    <a:pt x="5" y="268"/>
                    <a:pt x="0" y="296"/>
                    <a:pt x="16" y="316"/>
                  </a:cubicBezTo>
                  <a:cubicBezTo>
                    <a:pt x="25" y="328"/>
                    <a:pt x="38" y="335"/>
                    <a:pt x="52" y="335"/>
                  </a:cubicBezTo>
                  <a:cubicBezTo>
                    <a:pt x="61" y="335"/>
                    <a:pt x="71" y="332"/>
                    <a:pt x="81" y="324"/>
                  </a:cubicBezTo>
                  <a:cubicBezTo>
                    <a:pt x="85" y="321"/>
                    <a:pt x="399" y="92"/>
                    <a:pt x="760" y="92"/>
                  </a:cubicBezTo>
                  <a:cubicBezTo>
                    <a:pt x="940" y="92"/>
                    <a:pt x="1132" y="149"/>
                    <a:pt x="1303" y="320"/>
                  </a:cubicBezTo>
                  <a:cubicBezTo>
                    <a:pt x="1312" y="329"/>
                    <a:pt x="1324" y="334"/>
                    <a:pt x="1335" y="334"/>
                  </a:cubicBezTo>
                  <a:cubicBezTo>
                    <a:pt x="1347" y="334"/>
                    <a:pt x="1359" y="329"/>
                    <a:pt x="1368" y="320"/>
                  </a:cubicBezTo>
                  <a:cubicBezTo>
                    <a:pt x="1385" y="302"/>
                    <a:pt x="1385" y="274"/>
                    <a:pt x="1368" y="255"/>
                  </a:cubicBezTo>
                  <a:cubicBezTo>
                    <a:pt x="1177" y="64"/>
                    <a:pt x="963" y="1"/>
                    <a:pt x="76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6;p69"/>
            <p:cNvSpPr/>
            <p:nvPr/>
          </p:nvSpPr>
          <p:spPr>
            <a:xfrm>
              <a:off x="6039607" y="2643458"/>
              <a:ext cx="538513" cy="555901"/>
            </a:xfrm>
            <a:custGeom>
              <a:avLst/>
              <a:gdLst/>
              <a:ahLst/>
              <a:cxnLst/>
              <a:rect l="l" t="t" r="r" b="b"/>
              <a:pathLst>
                <a:path w="12977" h="13396" extrusionOk="0">
                  <a:moveTo>
                    <a:pt x="6795" y="1"/>
                  </a:moveTo>
                  <a:cubicBezTo>
                    <a:pt x="6148" y="1"/>
                    <a:pt x="5465" y="81"/>
                    <a:pt x="4757" y="255"/>
                  </a:cubicBezTo>
                  <a:cubicBezTo>
                    <a:pt x="988" y="1177"/>
                    <a:pt x="1" y="4688"/>
                    <a:pt x="603" y="8223"/>
                  </a:cubicBezTo>
                  <a:cubicBezTo>
                    <a:pt x="1269" y="12128"/>
                    <a:pt x="4163" y="13396"/>
                    <a:pt x="6949" y="13396"/>
                  </a:cubicBezTo>
                  <a:cubicBezTo>
                    <a:pt x="7155" y="13396"/>
                    <a:pt x="7359" y="13389"/>
                    <a:pt x="7563" y="13376"/>
                  </a:cubicBezTo>
                  <a:cubicBezTo>
                    <a:pt x="10714" y="13171"/>
                    <a:pt x="12586" y="10639"/>
                    <a:pt x="12774" y="8065"/>
                  </a:cubicBezTo>
                  <a:cubicBezTo>
                    <a:pt x="12976" y="5284"/>
                    <a:pt x="12792" y="4570"/>
                    <a:pt x="12365" y="3358"/>
                  </a:cubicBezTo>
                  <a:cubicBezTo>
                    <a:pt x="11710" y="1491"/>
                    <a:pt x="9587" y="1"/>
                    <a:pt x="679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7;p69"/>
            <p:cNvSpPr/>
            <p:nvPr/>
          </p:nvSpPr>
          <p:spPr>
            <a:xfrm>
              <a:off x="6040893" y="2951411"/>
              <a:ext cx="559179" cy="316086"/>
            </a:xfrm>
            <a:custGeom>
              <a:avLst/>
              <a:gdLst/>
              <a:ahLst/>
              <a:cxnLst/>
              <a:rect l="l" t="t" r="r" b="b"/>
              <a:pathLst>
                <a:path w="13475" h="7617" extrusionOk="0">
                  <a:moveTo>
                    <a:pt x="12473" y="0"/>
                  </a:moveTo>
                  <a:cubicBezTo>
                    <a:pt x="12473" y="0"/>
                    <a:pt x="11788" y="160"/>
                    <a:pt x="10122" y="2044"/>
                  </a:cubicBezTo>
                  <a:cubicBezTo>
                    <a:pt x="9819" y="2386"/>
                    <a:pt x="9502" y="2497"/>
                    <a:pt x="9170" y="2497"/>
                  </a:cubicBezTo>
                  <a:cubicBezTo>
                    <a:pt x="8547" y="2497"/>
                    <a:pt x="7872" y="2107"/>
                    <a:pt x="7143" y="2107"/>
                  </a:cubicBezTo>
                  <a:cubicBezTo>
                    <a:pt x="7106" y="2107"/>
                    <a:pt x="7069" y="2108"/>
                    <a:pt x="7032" y="2110"/>
                  </a:cubicBezTo>
                  <a:cubicBezTo>
                    <a:pt x="5867" y="2176"/>
                    <a:pt x="5359" y="2404"/>
                    <a:pt x="4068" y="2437"/>
                  </a:cubicBezTo>
                  <a:cubicBezTo>
                    <a:pt x="4059" y="2438"/>
                    <a:pt x="4049" y="2438"/>
                    <a:pt x="4040" y="2438"/>
                  </a:cubicBezTo>
                  <a:cubicBezTo>
                    <a:pt x="2790" y="2438"/>
                    <a:pt x="2899" y="341"/>
                    <a:pt x="1125" y="341"/>
                  </a:cubicBezTo>
                  <a:cubicBezTo>
                    <a:pt x="1112" y="341"/>
                    <a:pt x="1099" y="341"/>
                    <a:pt x="1086" y="341"/>
                  </a:cubicBezTo>
                  <a:lnTo>
                    <a:pt x="1086" y="341"/>
                  </a:lnTo>
                  <a:cubicBezTo>
                    <a:pt x="1085" y="297"/>
                    <a:pt x="1085" y="283"/>
                    <a:pt x="1084" y="283"/>
                  </a:cubicBezTo>
                  <a:cubicBezTo>
                    <a:pt x="1083" y="283"/>
                    <a:pt x="1083" y="341"/>
                    <a:pt x="1083" y="341"/>
                  </a:cubicBezTo>
                  <a:cubicBezTo>
                    <a:pt x="1084" y="341"/>
                    <a:pt x="1085" y="341"/>
                    <a:pt x="1086" y="341"/>
                  </a:cubicBezTo>
                  <a:lnTo>
                    <a:pt x="1086" y="341"/>
                  </a:lnTo>
                  <a:cubicBezTo>
                    <a:pt x="1086" y="347"/>
                    <a:pt x="1086" y="354"/>
                    <a:pt x="1086" y="361"/>
                  </a:cubicBezTo>
                  <a:cubicBezTo>
                    <a:pt x="1079" y="351"/>
                    <a:pt x="1072" y="347"/>
                    <a:pt x="1067" y="347"/>
                  </a:cubicBezTo>
                  <a:cubicBezTo>
                    <a:pt x="1033" y="347"/>
                    <a:pt x="1023" y="503"/>
                    <a:pt x="1023" y="503"/>
                  </a:cubicBezTo>
                  <a:cubicBezTo>
                    <a:pt x="1023" y="503"/>
                    <a:pt x="0" y="3173"/>
                    <a:pt x="1572" y="3470"/>
                  </a:cubicBezTo>
                  <a:cubicBezTo>
                    <a:pt x="1572" y="3470"/>
                    <a:pt x="1187" y="4775"/>
                    <a:pt x="2373" y="5161"/>
                  </a:cubicBezTo>
                  <a:cubicBezTo>
                    <a:pt x="2373" y="5161"/>
                    <a:pt x="2647" y="6891"/>
                    <a:pt x="3989" y="6891"/>
                  </a:cubicBezTo>
                  <a:cubicBezTo>
                    <a:pt x="4042" y="6891"/>
                    <a:pt x="4097" y="6888"/>
                    <a:pt x="4154" y="6882"/>
                  </a:cubicBezTo>
                  <a:cubicBezTo>
                    <a:pt x="4154" y="6882"/>
                    <a:pt x="4792" y="7501"/>
                    <a:pt x="5675" y="7501"/>
                  </a:cubicBezTo>
                  <a:cubicBezTo>
                    <a:pt x="5852" y="7501"/>
                    <a:pt x="6038" y="7476"/>
                    <a:pt x="6230" y="7417"/>
                  </a:cubicBezTo>
                  <a:cubicBezTo>
                    <a:pt x="6230" y="7417"/>
                    <a:pt x="6659" y="7617"/>
                    <a:pt x="7221" y="7617"/>
                  </a:cubicBezTo>
                  <a:cubicBezTo>
                    <a:pt x="7629" y="7617"/>
                    <a:pt x="8107" y="7512"/>
                    <a:pt x="8544" y="7150"/>
                  </a:cubicBezTo>
                  <a:cubicBezTo>
                    <a:pt x="8544" y="7150"/>
                    <a:pt x="8622" y="7160"/>
                    <a:pt x="8749" y="7160"/>
                  </a:cubicBezTo>
                  <a:cubicBezTo>
                    <a:pt x="9106" y="7160"/>
                    <a:pt x="9850" y="7080"/>
                    <a:pt x="10353" y="6468"/>
                  </a:cubicBezTo>
                  <a:cubicBezTo>
                    <a:pt x="10353" y="6468"/>
                    <a:pt x="11421" y="6260"/>
                    <a:pt x="11747" y="4985"/>
                  </a:cubicBezTo>
                  <a:cubicBezTo>
                    <a:pt x="11747" y="4985"/>
                    <a:pt x="12697" y="4600"/>
                    <a:pt x="12607" y="3116"/>
                  </a:cubicBezTo>
                  <a:cubicBezTo>
                    <a:pt x="13475" y="2092"/>
                    <a:pt x="12473" y="0"/>
                    <a:pt x="12473"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8;p69"/>
            <p:cNvSpPr/>
            <p:nvPr/>
          </p:nvSpPr>
          <p:spPr>
            <a:xfrm>
              <a:off x="6144886" y="2862689"/>
              <a:ext cx="106109" cy="57640"/>
            </a:xfrm>
            <a:custGeom>
              <a:avLst/>
              <a:gdLst/>
              <a:ahLst/>
              <a:cxnLst/>
              <a:rect l="l" t="t" r="r" b="b"/>
              <a:pathLst>
                <a:path w="2557" h="1389" extrusionOk="0">
                  <a:moveTo>
                    <a:pt x="2005" y="1"/>
                  </a:moveTo>
                  <a:cubicBezTo>
                    <a:pt x="1781" y="1"/>
                    <a:pt x="1453" y="98"/>
                    <a:pt x="962" y="356"/>
                  </a:cubicBezTo>
                  <a:cubicBezTo>
                    <a:pt x="1" y="861"/>
                    <a:pt x="455" y="1264"/>
                    <a:pt x="455" y="1264"/>
                  </a:cubicBezTo>
                  <a:cubicBezTo>
                    <a:pt x="545" y="1349"/>
                    <a:pt x="661" y="1388"/>
                    <a:pt x="803" y="1388"/>
                  </a:cubicBezTo>
                  <a:cubicBezTo>
                    <a:pt x="1050" y="1388"/>
                    <a:pt x="1377" y="1269"/>
                    <a:pt x="1792" y="1062"/>
                  </a:cubicBezTo>
                  <a:cubicBezTo>
                    <a:pt x="2337" y="790"/>
                    <a:pt x="2557" y="445"/>
                    <a:pt x="2414" y="214"/>
                  </a:cubicBezTo>
                  <a:cubicBezTo>
                    <a:pt x="2339" y="90"/>
                    <a:pt x="2219" y="1"/>
                    <a:pt x="2005"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9;p69"/>
            <p:cNvSpPr/>
            <p:nvPr/>
          </p:nvSpPr>
          <p:spPr>
            <a:xfrm>
              <a:off x="6402129" y="2862689"/>
              <a:ext cx="106109" cy="57640"/>
            </a:xfrm>
            <a:custGeom>
              <a:avLst/>
              <a:gdLst/>
              <a:ahLst/>
              <a:cxnLst/>
              <a:rect l="l" t="t" r="r" b="b"/>
              <a:pathLst>
                <a:path w="2557" h="1389" extrusionOk="0">
                  <a:moveTo>
                    <a:pt x="553" y="1"/>
                  </a:moveTo>
                  <a:cubicBezTo>
                    <a:pt x="338" y="1"/>
                    <a:pt x="218" y="90"/>
                    <a:pt x="143" y="214"/>
                  </a:cubicBezTo>
                  <a:cubicBezTo>
                    <a:pt x="1" y="445"/>
                    <a:pt x="220" y="790"/>
                    <a:pt x="766" y="1062"/>
                  </a:cubicBezTo>
                  <a:cubicBezTo>
                    <a:pt x="1180" y="1269"/>
                    <a:pt x="1507" y="1388"/>
                    <a:pt x="1754" y="1388"/>
                  </a:cubicBezTo>
                  <a:cubicBezTo>
                    <a:pt x="1896" y="1388"/>
                    <a:pt x="2011" y="1349"/>
                    <a:pt x="2102" y="1264"/>
                  </a:cubicBezTo>
                  <a:cubicBezTo>
                    <a:pt x="2102" y="1264"/>
                    <a:pt x="2556" y="861"/>
                    <a:pt x="1596" y="356"/>
                  </a:cubicBezTo>
                  <a:cubicBezTo>
                    <a:pt x="1105" y="98"/>
                    <a:pt x="777" y="1"/>
                    <a:pt x="553"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00;p69"/>
            <p:cNvSpPr/>
            <p:nvPr/>
          </p:nvSpPr>
          <p:spPr>
            <a:xfrm>
              <a:off x="6025000" y="2683628"/>
              <a:ext cx="607565" cy="305795"/>
            </a:xfrm>
            <a:custGeom>
              <a:avLst/>
              <a:gdLst/>
              <a:ahLst/>
              <a:cxnLst/>
              <a:rect l="l" t="t" r="r" b="b"/>
              <a:pathLst>
                <a:path w="14641" h="7369" extrusionOk="0">
                  <a:moveTo>
                    <a:pt x="7849" y="0"/>
                  </a:moveTo>
                  <a:cubicBezTo>
                    <a:pt x="7689" y="0"/>
                    <a:pt x="7524" y="4"/>
                    <a:pt x="7355" y="12"/>
                  </a:cubicBezTo>
                  <a:cubicBezTo>
                    <a:pt x="0" y="357"/>
                    <a:pt x="1309" y="7186"/>
                    <a:pt x="1309" y="7186"/>
                  </a:cubicBezTo>
                  <a:lnTo>
                    <a:pt x="1965" y="7263"/>
                  </a:lnTo>
                  <a:cubicBezTo>
                    <a:pt x="1965" y="7263"/>
                    <a:pt x="2812" y="6458"/>
                    <a:pt x="2966" y="4730"/>
                  </a:cubicBezTo>
                  <a:cubicBezTo>
                    <a:pt x="2966" y="4730"/>
                    <a:pt x="5237" y="4270"/>
                    <a:pt x="7008" y="2774"/>
                  </a:cubicBezTo>
                  <a:cubicBezTo>
                    <a:pt x="7008" y="2774"/>
                    <a:pt x="8421" y="4709"/>
                    <a:pt x="10346" y="4709"/>
                  </a:cubicBezTo>
                  <a:cubicBezTo>
                    <a:pt x="10622" y="4709"/>
                    <a:pt x="10910" y="4669"/>
                    <a:pt x="11205" y="4577"/>
                  </a:cubicBezTo>
                  <a:cubicBezTo>
                    <a:pt x="11205" y="4577"/>
                    <a:pt x="11898" y="7186"/>
                    <a:pt x="12669" y="7339"/>
                  </a:cubicBezTo>
                  <a:cubicBezTo>
                    <a:pt x="12772" y="7360"/>
                    <a:pt x="12856" y="7369"/>
                    <a:pt x="12926" y="7369"/>
                  </a:cubicBezTo>
                  <a:cubicBezTo>
                    <a:pt x="13377" y="7369"/>
                    <a:pt x="13190" y="6997"/>
                    <a:pt x="13190" y="6997"/>
                  </a:cubicBezTo>
                  <a:cubicBezTo>
                    <a:pt x="13190" y="6997"/>
                    <a:pt x="14640" y="0"/>
                    <a:pt x="7849"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01;p69"/>
            <p:cNvSpPr/>
            <p:nvPr/>
          </p:nvSpPr>
          <p:spPr>
            <a:xfrm>
              <a:off x="6235102" y="2582083"/>
              <a:ext cx="197611" cy="227157"/>
            </a:xfrm>
            <a:custGeom>
              <a:avLst/>
              <a:gdLst/>
              <a:ahLst/>
              <a:cxnLst/>
              <a:rect l="l" t="t" r="r" b="b"/>
              <a:pathLst>
                <a:path w="4762" h="5474" extrusionOk="0">
                  <a:moveTo>
                    <a:pt x="1889" y="1"/>
                  </a:moveTo>
                  <a:cubicBezTo>
                    <a:pt x="1793" y="1"/>
                    <a:pt x="1706" y="1"/>
                    <a:pt x="1630" y="1"/>
                  </a:cubicBezTo>
                  <a:cubicBezTo>
                    <a:pt x="1265" y="1"/>
                    <a:pt x="680" y="117"/>
                    <a:pt x="0" y="350"/>
                  </a:cubicBezTo>
                  <a:cubicBezTo>
                    <a:pt x="53" y="1648"/>
                    <a:pt x="244" y="3611"/>
                    <a:pt x="989" y="5134"/>
                  </a:cubicBezTo>
                  <a:lnTo>
                    <a:pt x="2231" y="4391"/>
                  </a:lnTo>
                  <a:lnTo>
                    <a:pt x="3597" y="5474"/>
                  </a:lnTo>
                  <a:cubicBezTo>
                    <a:pt x="4487" y="3917"/>
                    <a:pt x="4706" y="1751"/>
                    <a:pt x="4761" y="355"/>
                  </a:cubicBezTo>
                  <a:cubicBezTo>
                    <a:pt x="3595" y="23"/>
                    <a:pt x="2529"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02;p69"/>
            <p:cNvSpPr/>
            <p:nvPr/>
          </p:nvSpPr>
          <p:spPr>
            <a:xfrm>
              <a:off x="6033341" y="2656820"/>
              <a:ext cx="172588" cy="239565"/>
            </a:xfrm>
            <a:custGeom>
              <a:avLst/>
              <a:gdLst/>
              <a:ahLst/>
              <a:cxnLst/>
              <a:rect l="l" t="t" r="r" b="b"/>
              <a:pathLst>
                <a:path w="4159" h="5773" extrusionOk="0">
                  <a:moveTo>
                    <a:pt x="2079" y="1"/>
                  </a:moveTo>
                  <a:cubicBezTo>
                    <a:pt x="1231" y="629"/>
                    <a:pt x="469" y="1422"/>
                    <a:pt x="0" y="2382"/>
                  </a:cubicBezTo>
                  <a:cubicBezTo>
                    <a:pt x="582" y="3457"/>
                    <a:pt x="1450" y="4828"/>
                    <a:pt x="2546" y="5773"/>
                  </a:cubicBezTo>
                  <a:lnTo>
                    <a:pt x="3473" y="4756"/>
                  </a:lnTo>
                  <a:lnTo>
                    <a:pt x="4158" y="4344"/>
                  </a:lnTo>
                  <a:cubicBezTo>
                    <a:pt x="3087" y="2982"/>
                    <a:pt x="2426" y="1129"/>
                    <a:pt x="2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03;p69"/>
            <p:cNvSpPr/>
            <p:nvPr/>
          </p:nvSpPr>
          <p:spPr>
            <a:xfrm>
              <a:off x="5976780" y="2755667"/>
              <a:ext cx="162172" cy="206492"/>
            </a:xfrm>
            <a:custGeom>
              <a:avLst/>
              <a:gdLst/>
              <a:ahLst/>
              <a:cxnLst/>
              <a:rect l="l" t="t" r="r" b="b"/>
              <a:pathLst>
                <a:path w="3908" h="4976" extrusionOk="0">
                  <a:moveTo>
                    <a:pt x="1363" y="0"/>
                  </a:moveTo>
                  <a:cubicBezTo>
                    <a:pt x="1312" y="107"/>
                    <a:pt x="1262" y="216"/>
                    <a:pt x="1217" y="327"/>
                  </a:cubicBezTo>
                  <a:cubicBezTo>
                    <a:pt x="1" y="3353"/>
                    <a:pt x="1825" y="4606"/>
                    <a:pt x="1825" y="4606"/>
                  </a:cubicBezTo>
                  <a:lnTo>
                    <a:pt x="2465" y="4976"/>
                  </a:lnTo>
                  <a:lnTo>
                    <a:pt x="3908" y="3393"/>
                  </a:lnTo>
                  <a:cubicBezTo>
                    <a:pt x="2813" y="2446"/>
                    <a:pt x="1945" y="1075"/>
                    <a:pt x="1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4;p69"/>
            <p:cNvSpPr/>
            <p:nvPr/>
          </p:nvSpPr>
          <p:spPr>
            <a:xfrm>
              <a:off x="6119573" y="2596607"/>
              <a:ext cx="156487" cy="240561"/>
            </a:xfrm>
            <a:custGeom>
              <a:avLst/>
              <a:gdLst/>
              <a:ahLst/>
              <a:cxnLst/>
              <a:rect l="l" t="t" r="r" b="b"/>
              <a:pathLst>
                <a:path w="3771" h="5797" extrusionOk="0">
                  <a:moveTo>
                    <a:pt x="2783" y="1"/>
                  </a:moveTo>
                  <a:cubicBezTo>
                    <a:pt x="1924" y="295"/>
                    <a:pt x="913" y="780"/>
                    <a:pt x="1" y="1453"/>
                  </a:cubicBezTo>
                  <a:cubicBezTo>
                    <a:pt x="349" y="2580"/>
                    <a:pt x="1011" y="4434"/>
                    <a:pt x="2080" y="5796"/>
                  </a:cubicBezTo>
                  <a:lnTo>
                    <a:pt x="3770" y="4785"/>
                  </a:lnTo>
                  <a:cubicBezTo>
                    <a:pt x="3027" y="3262"/>
                    <a:pt x="2836" y="1298"/>
                    <a:pt x="2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5;p69"/>
            <p:cNvSpPr/>
            <p:nvPr/>
          </p:nvSpPr>
          <p:spPr>
            <a:xfrm>
              <a:off x="6384327" y="2596773"/>
              <a:ext cx="163376" cy="260231"/>
            </a:xfrm>
            <a:custGeom>
              <a:avLst/>
              <a:gdLst/>
              <a:ahLst/>
              <a:cxnLst/>
              <a:rect l="l" t="t" r="r" b="b"/>
              <a:pathLst>
                <a:path w="3937" h="6271" extrusionOk="0">
                  <a:moveTo>
                    <a:pt x="1165" y="1"/>
                  </a:moveTo>
                  <a:cubicBezTo>
                    <a:pt x="1109" y="1397"/>
                    <a:pt x="891" y="3563"/>
                    <a:pt x="1" y="5120"/>
                  </a:cubicBezTo>
                  <a:lnTo>
                    <a:pt x="1454" y="6271"/>
                  </a:lnTo>
                  <a:cubicBezTo>
                    <a:pt x="2758" y="4911"/>
                    <a:pt x="3540" y="2766"/>
                    <a:pt x="3937" y="1493"/>
                  </a:cubicBezTo>
                  <a:cubicBezTo>
                    <a:pt x="3053" y="712"/>
                    <a:pt x="2078" y="261"/>
                    <a:pt x="1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6;p69"/>
            <p:cNvSpPr/>
            <p:nvPr/>
          </p:nvSpPr>
          <p:spPr>
            <a:xfrm>
              <a:off x="6511558" y="2769776"/>
              <a:ext cx="158645" cy="196408"/>
            </a:xfrm>
            <a:custGeom>
              <a:avLst/>
              <a:gdLst/>
              <a:ahLst/>
              <a:cxnLst/>
              <a:rect l="l" t="t" r="r" b="b"/>
              <a:pathLst>
                <a:path w="3823" h="4733" extrusionOk="0">
                  <a:moveTo>
                    <a:pt x="2773" y="0"/>
                  </a:moveTo>
                  <a:cubicBezTo>
                    <a:pt x="2120" y="1151"/>
                    <a:pt x="1176" y="2531"/>
                    <a:pt x="1" y="3379"/>
                  </a:cubicBezTo>
                  <a:lnTo>
                    <a:pt x="137" y="3487"/>
                  </a:lnTo>
                  <a:lnTo>
                    <a:pt x="1441" y="4733"/>
                  </a:lnTo>
                  <a:cubicBezTo>
                    <a:pt x="1441" y="4733"/>
                    <a:pt x="3822" y="2441"/>
                    <a:pt x="2806" y="76"/>
                  </a:cubicBezTo>
                  <a:cubicBezTo>
                    <a:pt x="2796" y="50"/>
                    <a:pt x="2784" y="26"/>
                    <a:pt x="2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7;p69"/>
            <p:cNvSpPr/>
            <p:nvPr/>
          </p:nvSpPr>
          <p:spPr>
            <a:xfrm>
              <a:off x="6444623" y="2658688"/>
              <a:ext cx="182008" cy="251350"/>
            </a:xfrm>
            <a:custGeom>
              <a:avLst/>
              <a:gdLst/>
              <a:ahLst/>
              <a:cxnLst/>
              <a:rect l="l" t="t" r="r" b="b"/>
              <a:pathLst>
                <a:path w="4386" h="6057" extrusionOk="0">
                  <a:moveTo>
                    <a:pt x="2483" y="1"/>
                  </a:moveTo>
                  <a:cubicBezTo>
                    <a:pt x="2088" y="1274"/>
                    <a:pt x="1305" y="3419"/>
                    <a:pt x="1" y="4779"/>
                  </a:cubicBezTo>
                  <a:lnTo>
                    <a:pt x="1614" y="6057"/>
                  </a:lnTo>
                  <a:cubicBezTo>
                    <a:pt x="2789" y="5208"/>
                    <a:pt x="3733" y="3828"/>
                    <a:pt x="4386" y="2677"/>
                  </a:cubicBezTo>
                  <a:cubicBezTo>
                    <a:pt x="3872" y="1511"/>
                    <a:pt x="3210" y="644"/>
                    <a:pt x="2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8;p69"/>
            <p:cNvSpPr/>
            <p:nvPr/>
          </p:nvSpPr>
          <p:spPr>
            <a:xfrm>
              <a:off x="6304776" y="3062375"/>
              <a:ext cx="39921" cy="26475"/>
            </a:xfrm>
            <a:custGeom>
              <a:avLst/>
              <a:gdLst/>
              <a:ahLst/>
              <a:cxnLst/>
              <a:rect l="l" t="t" r="r" b="b"/>
              <a:pathLst>
                <a:path w="962" h="638" extrusionOk="0">
                  <a:moveTo>
                    <a:pt x="49" y="1"/>
                  </a:moveTo>
                  <a:cubicBezTo>
                    <a:pt x="47" y="1"/>
                    <a:pt x="44" y="1"/>
                    <a:pt x="42" y="1"/>
                  </a:cubicBezTo>
                  <a:cubicBezTo>
                    <a:pt x="16" y="4"/>
                    <a:pt x="0" y="27"/>
                    <a:pt x="2" y="52"/>
                  </a:cubicBezTo>
                  <a:cubicBezTo>
                    <a:pt x="3" y="58"/>
                    <a:pt x="83" y="637"/>
                    <a:pt x="781" y="637"/>
                  </a:cubicBezTo>
                  <a:cubicBezTo>
                    <a:pt x="824" y="637"/>
                    <a:pt x="871" y="635"/>
                    <a:pt x="918" y="632"/>
                  </a:cubicBezTo>
                  <a:cubicBezTo>
                    <a:pt x="944" y="630"/>
                    <a:pt x="962" y="608"/>
                    <a:pt x="959" y="583"/>
                  </a:cubicBezTo>
                  <a:cubicBezTo>
                    <a:pt x="957" y="558"/>
                    <a:pt x="937" y="541"/>
                    <a:pt x="913" y="541"/>
                  </a:cubicBezTo>
                  <a:cubicBezTo>
                    <a:pt x="912" y="541"/>
                    <a:pt x="910" y="541"/>
                    <a:pt x="909" y="541"/>
                  </a:cubicBezTo>
                  <a:cubicBezTo>
                    <a:pt x="865" y="546"/>
                    <a:pt x="823" y="548"/>
                    <a:pt x="784" y="548"/>
                  </a:cubicBezTo>
                  <a:cubicBezTo>
                    <a:pt x="168" y="548"/>
                    <a:pt x="96" y="63"/>
                    <a:pt x="94" y="42"/>
                  </a:cubicBezTo>
                  <a:cubicBezTo>
                    <a:pt x="90" y="18"/>
                    <a:pt x="69"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9;p69"/>
            <p:cNvSpPr/>
            <p:nvPr/>
          </p:nvSpPr>
          <p:spPr>
            <a:xfrm>
              <a:off x="6201904" y="2955727"/>
              <a:ext cx="38302" cy="46726"/>
            </a:xfrm>
            <a:custGeom>
              <a:avLst/>
              <a:gdLst/>
              <a:ahLst/>
              <a:cxnLst/>
              <a:rect l="l" t="t" r="r" b="b"/>
              <a:pathLst>
                <a:path w="923" h="1126" extrusionOk="0">
                  <a:moveTo>
                    <a:pt x="461" y="0"/>
                  </a:moveTo>
                  <a:cubicBezTo>
                    <a:pt x="207" y="0"/>
                    <a:pt x="1" y="253"/>
                    <a:pt x="1" y="563"/>
                  </a:cubicBezTo>
                  <a:cubicBezTo>
                    <a:pt x="1" y="875"/>
                    <a:pt x="207" y="1126"/>
                    <a:pt x="461" y="1126"/>
                  </a:cubicBezTo>
                  <a:cubicBezTo>
                    <a:pt x="717" y="1126"/>
                    <a:pt x="923" y="873"/>
                    <a:pt x="923" y="563"/>
                  </a:cubicBezTo>
                  <a:cubicBezTo>
                    <a:pt x="923" y="253"/>
                    <a:pt x="717"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10;p69"/>
            <p:cNvSpPr/>
            <p:nvPr/>
          </p:nvSpPr>
          <p:spPr>
            <a:xfrm>
              <a:off x="6404494" y="2955727"/>
              <a:ext cx="38302" cy="46726"/>
            </a:xfrm>
            <a:custGeom>
              <a:avLst/>
              <a:gdLst/>
              <a:ahLst/>
              <a:cxnLst/>
              <a:rect l="l" t="t" r="r" b="b"/>
              <a:pathLst>
                <a:path w="923" h="1126" extrusionOk="0">
                  <a:moveTo>
                    <a:pt x="461" y="0"/>
                  </a:moveTo>
                  <a:cubicBezTo>
                    <a:pt x="206" y="0"/>
                    <a:pt x="0" y="253"/>
                    <a:pt x="0" y="563"/>
                  </a:cubicBezTo>
                  <a:cubicBezTo>
                    <a:pt x="0" y="873"/>
                    <a:pt x="206" y="1126"/>
                    <a:pt x="461" y="1126"/>
                  </a:cubicBezTo>
                  <a:cubicBezTo>
                    <a:pt x="716" y="1126"/>
                    <a:pt x="923" y="875"/>
                    <a:pt x="923" y="563"/>
                  </a:cubicBezTo>
                  <a:cubicBezTo>
                    <a:pt x="923" y="253"/>
                    <a:pt x="716" y="0"/>
                    <a:pt x="4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11;p69"/>
            <p:cNvSpPr/>
            <p:nvPr/>
          </p:nvSpPr>
          <p:spPr>
            <a:xfrm>
              <a:off x="6296601" y="2831110"/>
              <a:ext cx="77849" cy="194789"/>
            </a:xfrm>
            <a:custGeom>
              <a:avLst/>
              <a:gdLst/>
              <a:ahLst/>
              <a:cxnLst/>
              <a:rect l="l" t="t" r="r" b="b"/>
              <a:pathLst>
                <a:path w="1876" h="4694" extrusionOk="0">
                  <a:moveTo>
                    <a:pt x="250" y="0"/>
                  </a:moveTo>
                  <a:cubicBezTo>
                    <a:pt x="226" y="0"/>
                    <a:pt x="204" y="17"/>
                    <a:pt x="203" y="42"/>
                  </a:cubicBezTo>
                  <a:cubicBezTo>
                    <a:pt x="181" y="339"/>
                    <a:pt x="0" y="2957"/>
                    <a:pt x="209" y="3288"/>
                  </a:cubicBezTo>
                  <a:cubicBezTo>
                    <a:pt x="274" y="3391"/>
                    <a:pt x="383" y="3482"/>
                    <a:pt x="569" y="3482"/>
                  </a:cubicBezTo>
                  <a:cubicBezTo>
                    <a:pt x="710" y="3482"/>
                    <a:pt x="895" y="3429"/>
                    <a:pt x="1138" y="3289"/>
                  </a:cubicBezTo>
                  <a:cubicBezTo>
                    <a:pt x="1150" y="3282"/>
                    <a:pt x="1157" y="3277"/>
                    <a:pt x="1163" y="3275"/>
                  </a:cubicBezTo>
                  <a:cubicBezTo>
                    <a:pt x="1236" y="3237"/>
                    <a:pt x="1305" y="3217"/>
                    <a:pt x="1368" y="3217"/>
                  </a:cubicBezTo>
                  <a:cubicBezTo>
                    <a:pt x="1442" y="3217"/>
                    <a:pt x="1509" y="3245"/>
                    <a:pt x="1565" y="3299"/>
                  </a:cubicBezTo>
                  <a:cubicBezTo>
                    <a:pt x="1735" y="3466"/>
                    <a:pt x="1775" y="3852"/>
                    <a:pt x="1647" y="4108"/>
                  </a:cubicBezTo>
                  <a:cubicBezTo>
                    <a:pt x="1486" y="4435"/>
                    <a:pt x="1120" y="4605"/>
                    <a:pt x="1116" y="4606"/>
                  </a:cubicBezTo>
                  <a:cubicBezTo>
                    <a:pt x="1094" y="4616"/>
                    <a:pt x="1083" y="4643"/>
                    <a:pt x="1094" y="4667"/>
                  </a:cubicBezTo>
                  <a:cubicBezTo>
                    <a:pt x="1101" y="4683"/>
                    <a:pt x="1117" y="4693"/>
                    <a:pt x="1135" y="4693"/>
                  </a:cubicBezTo>
                  <a:cubicBezTo>
                    <a:pt x="1140" y="4693"/>
                    <a:pt x="1146" y="4692"/>
                    <a:pt x="1156" y="4690"/>
                  </a:cubicBezTo>
                  <a:cubicBezTo>
                    <a:pt x="1172" y="4683"/>
                    <a:pt x="1554" y="4506"/>
                    <a:pt x="1730" y="4149"/>
                  </a:cubicBezTo>
                  <a:cubicBezTo>
                    <a:pt x="1876" y="3857"/>
                    <a:pt x="1828" y="3429"/>
                    <a:pt x="1631" y="3235"/>
                  </a:cubicBezTo>
                  <a:cubicBezTo>
                    <a:pt x="1557" y="3163"/>
                    <a:pt x="1468" y="3127"/>
                    <a:pt x="1370" y="3127"/>
                  </a:cubicBezTo>
                  <a:cubicBezTo>
                    <a:pt x="1292" y="3127"/>
                    <a:pt x="1208" y="3150"/>
                    <a:pt x="1121" y="3195"/>
                  </a:cubicBezTo>
                  <a:cubicBezTo>
                    <a:pt x="1116" y="3198"/>
                    <a:pt x="1107" y="3203"/>
                    <a:pt x="1095" y="3210"/>
                  </a:cubicBezTo>
                  <a:cubicBezTo>
                    <a:pt x="885" y="3332"/>
                    <a:pt x="711" y="3393"/>
                    <a:pt x="573" y="3393"/>
                  </a:cubicBezTo>
                  <a:cubicBezTo>
                    <a:pt x="447" y="3393"/>
                    <a:pt x="352" y="3342"/>
                    <a:pt x="288" y="3240"/>
                  </a:cubicBezTo>
                  <a:cubicBezTo>
                    <a:pt x="124" y="2980"/>
                    <a:pt x="237" y="849"/>
                    <a:pt x="294" y="50"/>
                  </a:cubicBezTo>
                  <a:cubicBezTo>
                    <a:pt x="296" y="24"/>
                    <a:pt x="277" y="1"/>
                    <a:pt x="252" y="0"/>
                  </a:cubicBezTo>
                  <a:cubicBezTo>
                    <a:pt x="251" y="0"/>
                    <a:pt x="250" y="0"/>
                    <a:pt x="25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12;p69"/>
            <p:cNvSpPr/>
            <p:nvPr/>
          </p:nvSpPr>
          <p:spPr>
            <a:xfrm>
              <a:off x="6070938" y="2750190"/>
              <a:ext cx="508925" cy="224626"/>
            </a:xfrm>
            <a:custGeom>
              <a:avLst/>
              <a:gdLst/>
              <a:ahLst/>
              <a:cxnLst/>
              <a:rect l="l" t="t" r="r" b="b"/>
              <a:pathLst>
                <a:path w="12264" h="5413" extrusionOk="0">
                  <a:moveTo>
                    <a:pt x="6034" y="0"/>
                  </a:moveTo>
                  <a:cubicBezTo>
                    <a:pt x="5960" y="0"/>
                    <a:pt x="5885" y="17"/>
                    <a:pt x="5812" y="50"/>
                  </a:cubicBezTo>
                  <a:cubicBezTo>
                    <a:pt x="5221" y="328"/>
                    <a:pt x="4642" y="624"/>
                    <a:pt x="4103" y="990"/>
                  </a:cubicBezTo>
                  <a:cubicBezTo>
                    <a:pt x="3827" y="1160"/>
                    <a:pt x="3571" y="1362"/>
                    <a:pt x="3308" y="1549"/>
                  </a:cubicBezTo>
                  <a:cubicBezTo>
                    <a:pt x="3180" y="1649"/>
                    <a:pt x="3056" y="1753"/>
                    <a:pt x="2930" y="1855"/>
                  </a:cubicBezTo>
                  <a:cubicBezTo>
                    <a:pt x="2802" y="1955"/>
                    <a:pt x="2680" y="2062"/>
                    <a:pt x="2561" y="2172"/>
                  </a:cubicBezTo>
                  <a:cubicBezTo>
                    <a:pt x="2075" y="2600"/>
                    <a:pt x="1623" y="3063"/>
                    <a:pt x="1204" y="3557"/>
                  </a:cubicBezTo>
                  <a:cubicBezTo>
                    <a:pt x="782" y="4050"/>
                    <a:pt x="395" y="4562"/>
                    <a:pt x="48" y="5128"/>
                  </a:cubicBezTo>
                  <a:cubicBezTo>
                    <a:pt x="1" y="5207"/>
                    <a:pt x="16" y="5314"/>
                    <a:pt x="88" y="5373"/>
                  </a:cubicBezTo>
                  <a:cubicBezTo>
                    <a:pt x="120" y="5400"/>
                    <a:pt x="158" y="5413"/>
                    <a:pt x="197" y="5413"/>
                  </a:cubicBezTo>
                  <a:cubicBezTo>
                    <a:pt x="248" y="5413"/>
                    <a:pt x="300" y="5389"/>
                    <a:pt x="335" y="5342"/>
                  </a:cubicBezTo>
                  <a:lnTo>
                    <a:pt x="341" y="5335"/>
                  </a:lnTo>
                  <a:cubicBezTo>
                    <a:pt x="710" y="4845"/>
                    <a:pt x="1139" y="4380"/>
                    <a:pt x="1585" y="3954"/>
                  </a:cubicBezTo>
                  <a:cubicBezTo>
                    <a:pt x="2030" y="3525"/>
                    <a:pt x="2504" y="3129"/>
                    <a:pt x="3000" y="2774"/>
                  </a:cubicBezTo>
                  <a:cubicBezTo>
                    <a:pt x="3123" y="2682"/>
                    <a:pt x="3246" y="2593"/>
                    <a:pt x="3375" y="2512"/>
                  </a:cubicBezTo>
                  <a:cubicBezTo>
                    <a:pt x="3503" y="2429"/>
                    <a:pt x="3627" y="2343"/>
                    <a:pt x="3756" y="2263"/>
                  </a:cubicBezTo>
                  <a:cubicBezTo>
                    <a:pt x="4019" y="2113"/>
                    <a:pt x="4275" y="1950"/>
                    <a:pt x="4545" y="1820"/>
                  </a:cubicBezTo>
                  <a:cubicBezTo>
                    <a:pt x="5055" y="1544"/>
                    <a:pt x="5592" y="1337"/>
                    <a:pt x="6130" y="1147"/>
                  </a:cubicBezTo>
                  <a:cubicBezTo>
                    <a:pt x="6666" y="1338"/>
                    <a:pt x="7204" y="1544"/>
                    <a:pt x="7714" y="1820"/>
                  </a:cubicBezTo>
                  <a:cubicBezTo>
                    <a:pt x="7985" y="1950"/>
                    <a:pt x="8239" y="2113"/>
                    <a:pt x="8502" y="2263"/>
                  </a:cubicBezTo>
                  <a:cubicBezTo>
                    <a:pt x="8630" y="2345"/>
                    <a:pt x="8756" y="2429"/>
                    <a:pt x="8883" y="2512"/>
                  </a:cubicBezTo>
                  <a:cubicBezTo>
                    <a:pt x="9012" y="2593"/>
                    <a:pt x="9136" y="2682"/>
                    <a:pt x="9258" y="2774"/>
                  </a:cubicBezTo>
                  <a:cubicBezTo>
                    <a:pt x="9754" y="3129"/>
                    <a:pt x="10228" y="3525"/>
                    <a:pt x="10674" y="3954"/>
                  </a:cubicBezTo>
                  <a:cubicBezTo>
                    <a:pt x="11120" y="4379"/>
                    <a:pt x="11548" y="4845"/>
                    <a:pt x="11917" y="5335"/>
                  </a:cubicBezTo>
                  <a:lnTo>
                    <a:pt x="11923" y="5344"/>
                  </a:lnTo>
                  <a:cubicBezTo>
                    <a:pt x="11958" y="5389"/>
                    <a:pt x="12008" y="5413"/>
                    <a:pt x="12060" y="5413"/>
                  </a:cubicBezTo>
                  <a:cubicBezTo>
                    <a:pt x="12093" y="5413"/>
                    <a:pt x="12126" y="5403"/>
                    <a:pt x="12156" y="5383"/>
                  </a:cubicBezTo>
                  <a:cubicBezTo>
                    <a:pt x="12239" y="5328"/>
                    <a:pt x="12264" y="5213"/>
                    <a:pt x="12211" y="5128"/>
                  </a:cubicBezTo>
                  <a:cubicBezTo>
                    <a:pt x="11866" y="4562"/>
                    <a:pt x="11478" y="4050"/>
                    <a:pt x="11057" y="3557"/>
                  </a:cubicBezTo>
                  <a:cubicBezTo>
                    <a:pt x="10636" y="3063"/>
                    <a:pt x="10183" y="2600"/>
                    <a:pt x="9698" y="2172"/>
                  </a:cubicBezTo>
                  <a:cubicBezTo>
                    <a:pt x="9579" y="2062"/>
                    <a:pt x="9458" y="1955"/>
                    <a:pt x="9331" y="1855"/>
                  </a:cubicBezTo>
                  <a:cubicBezTo>
                    <a:pt x="9204" y="1753"/>
                    <a:pt x="9080" y="1649"/>
                    <a:pt x="8951" y="1549"/>
                  </a:cubicBezTo>
                  <a:cubicBezTo>
                    <a:pt x="8689" y="1360"/>
                    <a:pt x="8433" y="1160"/>
                    <a:pt x="8157" y="990"/>
                  </a:cubicBezTo>
                  <a:cubicBezTo>
                    <a:pt x="7619" y="624"/>
                    <a:pt x="7038" y="328"/>
                    <a:pt x="6447" y="50"/>
                  </a:cubicBezTo>
                  <a:cubicBezTo>
                    <a:pt x="6432" y="43"/>
                    <a:pt x="6414" y="36"/>
                    <a:pt x="6398" y="29"/>
                  </a:cubicBezTo>
                  <a:cubicBezTo>
                    <a:pt x="6343" y="10"/>
                    <a:pt x="6288" y="1"/>
                    <a:pt x="6234" y="1"/>
                  </a:cubicBezTo>
                  <a:cubicBezTo>
                    <a:pt x="6201" y="1"/>
                    <a:pt x="6168" y="4"/>
                    <a:pt x="6136" y="11"/>
                  </a:cubicBezTo>
                  <a:cubicBezTo>
                    <a:pt x="6102" y="4"/>
                    <a:pt x="6068" y="0"/>
                    <a:pt x="6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13;p69"/>
            <p:cNvSpPr/>
            <p:nvPr/>
          </p:nvSpPr>
          <p:spPr>
            <a:xfrm>
              <a:off x="6054463" y="3098437"/>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4;p69"/>
            <p:cNvSpPr/>
            <p:nvPr/>
          </p:nvSpPr>
          <p:spPr>
            <a:xfrm>
              <a:off x="6589698" y="3098437"/>
              <a:ext cx="41" cy="41"/>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5;p69"/>
            <p:cNvSpPr/>
            <p:nvPr/>
          </p:nvSpPr>
          <p:spPr>
            <a:xfrm>
              <a:off x="6259834" y="2452984"/>
              <a:ext cx="122086" cy="290690"/>
            </a:xfrm>
            <a:custGeom>
              <a:avLst/>
              <a:gdLst/>
              <a:ahLst/>
              <a:cxnLst/>
              <a:rect l="l" t="t" r="r" b="b"/>
              <a:pathLst>
                <a:path w="2942" h="7005" extrusionOk="0">
                  <a:moveTo>
                    <a:pt x="1628" y="1"/>
                  </a:moveTo>
                  <a:cubicBezTo>
                    <a:pt x="1238" y="1"/>
                    <a:pt x="578" y="1073"/>
                    <a:pt x="300" y="3112"/>
                  </a:cubicBezTo>
                  <a:cubicBezTo>
                    <a:pt x="1" y="5297"/>
                    <a:pt x="1542" y="7005"/>
                    <a:pt x="1542" y="7005"/>
                  </a:cubicBezTo>
                  <a:cubicBezTo>
                    <a:pt x="1542" y="7005"/>
                    <a:pt x="2868" y="4371"/>
                    <a:pt x="2904" y="3418"/>
                  </a:cubicBezTo>
                  <a:cubicBezTo>
                    <a:pt x="2941" y="2465"/>
                    <a:pt x="2083" y="186"/>
                    <a:pt x="1709" y="17"/>
                  </a:cubicBezTo>
                  <a:cubicBezTo>
                    <a:pt x="1683" y="6"/>
                    <a:pt x="1657" y="1"/>
                    <a:pt x="1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6;p69"/>
            <p:cNvSpPr/>
            <p:nvPr/>
          </p:nvSpPr>
          <p:spPr>
            <a:xfrm>
              <a:off x="6313739" y="2537764"/>
              <a:ext cx="18259" cy="192050"/>
            </a:xfrm>
            <a:custGeom>
              <a:avLst/>
              <a:gdLst/>
              <a:ahLst/>
              <a:cxnLst/>
              <a:rect l="l" t="t" r="r" b="b"/>
              <a:pathLst>
                <a:path w="440" h="4628" extrusionOk="0">
                  <a:moveTo>
                    <a:pt x="272" y="0"/>
                  </a:moveTo>
                  <a:cubicBezTo>
                    <a:pt x="258" y="0"/>
                    <a:pt x="244" y="29"/>
                    <a:pt x="227" y="90"/>
                  </a:cubicBezTo>
                  <a:cubicBezTo>
                    <a:pt x="0" y="935"/>
                    <a:pt x="253" y="4539"/>
                    <a:pt x="253" y="4539"/>
                  </a:cubicBezTo>
                  <a:lnTo>
                    <a:pt x="353" y="4628"/>
                  </a:lnTo>
                  <a:cubicBezTo>
                    <a:pt x="353" y="4628"/>
                    <a:pt x="44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7;p69"/>
            <p:cNvSpPr/>
            <p:nvPr/>
          </p:nvSpPr>
          <p:spPr>
            <a:xfrm>
              <a:off x="6279629" y="2691637"/>
              <a:ext cx="97312" cy="114533"/>
            </a:xfrm>
            <a:custGeom>
              <a:avLst/>
              <a:gdLst/>
              <a:ahLst/>
              <a:cxnLst/>
              <a:rect l="l" t="t" r="r" b="b"/>
              <a:pathLst>
                <a:path w="2345" h="2760" extrusionOk="0">
                  <a:moveTo>
                    <a:pt x="1173" y="0"/>
                  </a:moveTo>
                  <a:cubicBezTo>
                    <a:pt x="525" y="0"/>
                    <a:pt x="0" y="618"/>
                    <a:pt x="0" y="1380"/>
                  </a:cubicBezTo>
                  <a:cubicBezTo>
                    <a:pt x="0" y="2142"/>
                    <a:pt x="525" y="2759"/>
                    <a:pt x="1173" y="2759"/>
                  </a:cubicBezTo>
                  <a:cubicBezTo>
                    <a:pt x="1820" y="2759"/>
                    <a:pt x="2345" y="2142"/>
                    <a:pt x="2345" y="1380"/>
                  </a:cubicBezTo>
                  <a:cubicBezTo>
                    <a:pt x="2345" y="618"/>
                    <a:pt x="1820" y="0"/>
                    <a:pt x="1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8;p69"/>
            <p:cNvSpPr/>
            <p:nvPr/>
          </p:nvSpPr>
          <p:spPr>
            <a:xfrm>
              <a:off x="6290459" y="2704418"/>
              <a:ext cx="75608" cy="89012"/>
            </a:xfrm>
            <a:custGeom>
              <a:avLst/>
              <a:gdLst/>
              <a:ahLst/>
              <a:cxnLst/>
              <a:rect l="l" t="t" r="r" b="b"/>
              <a:pathLst>
                <a:path w="1822" h="2145" extrusionOk="0">
                  <a:moveTo>
                    <a:pt x="912" y="1"/>
                  </a:moveTo>
                  <a:cubicBezTo>
                    <a:pt x="409" y="1"/>
                    <a:pt x="1" y="480"/>
                    <a:pt x="1" y="1072"/>
                  </a:cubicBezTo>
                  <a:cubicBezTo>
                    <a:pt x="1" y="1663"/>
                    <a:pt x="409" y="2144"/>
                    <a:pt x="912" y="2144"/>
                  </a:cubicBezTo>
                  <a:cubicBezTo>
                    <a:pt x="1414" y="2144"/>
                    <a:pt x="1822" y="1665"/>
                    <a:pt x="1822" y="1072"/>
                  </a:cubicBezTo>
                  <a:cubicBezTo>
                    <a:pt x="1822" y="480"/>
                    <a:pt x="1414" y="1"/>
                    <a:pt x="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9;p69"/>
            <p:cNvSpPr/>
            <p:nvPr/>
          </p:nvSpPr>
          <p:spPr>
            <a:xfrm>
              <a:off x="6310420" y="2711348"/>
              <a:ext cx="52204" cy="57391"/>
            </a:xfrm>
            <a:custGeom>
              <a:avLst/>
              <a:gdLst/>
              <a:ahLst/>
              <a:cxnLst/>
              <a:rect l="l" t="t" r="r" b="b"/>
              <a:pathLst>
                <a:path w="1258" h="1383" extrusionOk="0">
                  <a:moveTo>
                    <a:pt x="401" y="1"/>
                  </a:moveTo>
                  <a:cubicBezTo>
                    <a:pt x="0" y="89"/>
                    <a:pt x="341" y="475"/>
                    <a:pt x="594" y="564"/>
                  </a:cubicBezTo>
                  <a:cubicBezTo>
                    <a:pt x="845" y="654"/>
                    <a:pt x="920" y="1292"/>
                    <a:pt x="979" y="1366"/>
                  </a:cubicBezTo>
                  <a:cubicBezTo>
                    <a:pt x="988" y="1377"/>
                    <a:pt x="1000" y="1382"/>
                    <a:pt x="1015" y="1382"/>
                  </a:cubicBezTo>
                  <a:cubicBezTo>
                    <a:pt x="1100" y="1382"/>
                    <a:pt x="1257" y="1187"/>
                    <a:pt x="1143" y="654"/>
                  </a:cubicBezTo>
                  <a:cubicBezTo>
                    <a:pt x="1009" y="31"/>
                    <a:pt x="401"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20;p69"/>
            <p:cNvSpPr/>
            <p:nvPr/>
          </p:nvSpPr>
          <p:spPr>
            <a:xfrm>
              <a:off x="7962850" y="3242889"/>
              <a:ext cx="393230" cy="1123503"/>
            </a:xfrm>
            <a:custGeom>
              <a:avLst/>
              <a:gdLst/>
              <a:ahLst/>
              <a:cxnLst/>
              <a:rect l="l" t="t" r="r" b="b"/>
              <a:pathLst>
                <a:path w="9476" h="27074" extrusionOk="0">
                  <a:moveTo>
                    <a:pt x="4315" y="0"/>
                  </a:moveTo>
                  <a:lnTo>
                    <a:pt x="1" y="27050"/>
                  </a:lnTo>
                  <a:cubicBezTo>
                    <a:pt x="379" y="27066"/>
                    <a:pt x="749" y="27073"/>
                    <a:pt x="1110" y="27073"/>
                  </a:cubicBezTo>
                  <a:cubicBezTo>
                    <a:pt x="6150" y="27073"/>
                    <a:pt x="9392" y="25588"/>
                    <a:pt x="9392" y="25588"/>
                  </a:cubicBezTo>
                  <a:cubicBezTo>
                    <a:pt x="9392" y="25588"/>
                    <a:pt x="9476" y="24726"/>
                    <a:pt x="9307" y="15516"/>
                  </a:cubicBezTo>
                  <a:cubicBezTo>
                    <a:pt x="9138" y="3087"/>
                    <a:pt x="4315" y="0"/>
                    <a:pt x="4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21;p69"/>
            <p:cNvSpPr/>
            <p:nvPr/>
          </p:nvSpPr>
          <p:spPr>
            <a:xfrm>
              <a:off x="7944425" y="3247247"/>
              <a:ext cx="393230" cy="1123545"/>
            </a:xfrm>
            <a:custGeom>
              <a:avLst/>
              <a:gdLst/>
              <a:ahLst/>
              <a:cxnLst/>
              <a:rect l="l" t="t" r="r" b="b"/>
              <a:pathLst>
                <a:path w="9476" h="27075" extrusionOk="0">
                  <a:moveTo>
                    <a:pt x="4314" y="1"/>
                  </a:moveTo>
                  <a:lnTo>
                    <a:pt x="1" y="27051"/>
                  </a:lnTo>
                  <a:cubicBezTo>
                    <a:pt x="378" y="27067"/>
                    <a:pt x="746" y="27074"/>
                    <a:pt x="1106" y="27074"/>
                  </a:cubicBezTo>
                  <a:cubicBezTo>
                    <a:pt x="6148" y="27074"/>
                    <a:pt x="9391" y="25588"/>
                    <a:pt x="9391" y="25588"/>
                  </a:cubicBezTo>
                  <a:cubicBezTo>
                    <a:pt x="9391" y="25588"/>
                    <a:pt x="9475" y="24727"/>
                    <a:pt x="9306" y="15516"/>
                  </a:cubicBezTo>
                  <a:cubicBezTo>
                    <a:pt x="9137" y="3087"/>
                    <a:pt x="4314" y="1"/>
                    <a:pt x="4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22;p69"/>
            <p:cNvSpPr/>
            <p:nvPr/>
          </p:nvSpPr>
          <p:spPr>
            <a:xfrm>
              <a:off x="7484093" y="3242889"/>
              <a:ext cx="393230" cy="1123503"/>
            </a:xfrm>
            <a:custGeom>
              <a:avLst/>
              <a:gdLst/>
              <a:ahLst/>
              <a:cxnLst/>
              <a:rect l="l" t="t" r="r" b="b"/>
              <a:pathLst>
                <a:path w="9476" h="27074" extrusionOk="0">
                  <a:moveTo>
                    <a:pt x="5162" y="0"/>
                  </a:moveTo>
                  <a:cubicBezTo>
                    <a:pt x="5162" y="0"/>
                    <a:pt x="339" y="3087"/>
                    <a:pt x="170" y="15516"/>
                  </a:cubicBezTo>
                  <a:cubicBezTo>
                    <a:pt x="1" y="24726"/>
                    <a:pt x="84" y="25588"/>
                    <a:pt x="84" y="25588"/>
                  </a:cubicBezTo>
                  <a:cubicBezTo>
                    <a:pt x="84" y="25588"/>
                    <a:pt x="3327" y="27073"/>
                    <a:pt x="8366" y="27073"/>
                  </a:cubicBezTo>
                  <a:cubicBezTo>
                    <a:pt x="8727" y="27073"/>
                    <a:pt x="9097" y="27066"/>
                    <a:pt x="9476" y="27050"/>
                  </a:cubicBezTo>
                  <a:lnTo>
                    <a:pt x="5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23;p69"/>
            <p:cNvSpPr/>
            <p:nvPr/>
          </p:nvSpPr>
          <p:spPr>
            <a:xfrm>
              <a:off x="7502477" y="3247247"/>
              <a:ext cx="393230" cy="1123545"/>
            </a:xfrm>
            <a:custGeom>
              <a:avLst/>
              <a:gdLst/>
              <a:ahLst/>
              <a:cxnLst/>
              <a:rect l="l" t="t" r="r" b="b"/>
              <a:pathLst>
                <a:path w="9476" h="27075" extrusionOk="0">
                  <a:moveTo>
                    <a:pt x="5162" y="1"/>
                  </a:moveTo>
                  <a:cubicBezTo>
                    <a:pt x="5162" y="1"/>
                    <a:pt x="339" y="3087"/>
                    <a:pt x="170" y="15516"/>
                  </a:cubicBezTo>
                  <a:cubicBezTo>
                    <a:pt x="1" y="24727"/>
                    <a:pt x="84" y="25588"/>
                    <a:pt x="84" y="25588"/>
                  </a:cubicBezTo>
                  <a:cubicBezTo>
                    <a:pt x="84" y="25588"/>
                    <a:pt x="3329" y="27074"/>
                    <a:pt x="8370" y="27074"/>
                  </a:cubicBezTo>
                  <a:cubicBezTo>
                    <a:pt x="8730" y="27074"/>
                    <a:pt x="9098" y="27067"/>
                    <a:pt x="9476" y="27051"/>
                  </a:cubicBezTo>
                  <a:lnTo>
                    <a:pt x="5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4;p69"/>
            <p:cNvSpPr/>
            <p:nvPr/>
          </p:nvSpPr>
          <p:spPr>
            <a:xfrm>
              <a:off x="7539244" y="3224423"/>
              <a:ext cx="755462" cy="1187575"/>
            </a:xfrm>
            <a:custGeom>
              <a:avLst/>
              <a:gdLst/>
              <a:ahLst/>
              <a:cxnLst/>
              <a:rect l="l" t="t" r="r" b="b"/>
              <a:pathLst>
                <a:path w="18205" h="28618" extrusionOk="0">
                  <a:moveTo>
                    <a:pt x="4887" y="0"/>
                  </a:moveTo>
                  <a:cubicBezTo>
                    <a:pt x="4811" y="0"/>
                    <a:pt x="4763" y="7"/>
                    <a:pt x="4750" y="23"/>
                  </a:cubicBezTo>
                  <a:cubicBezTo>
                    <a:pt x="4750" y="23"/>
                    <a:pt x="604" y="4676"/>
                    <a:pt x="301" y="14321"/>
                  </a:cubicBezTo>
                  <a:cubicBezTo>
                    <a:pt x="0" y="23965"/>
                    <a:pt x="150" y="27096"/>
                    <a:pt x="150" y="27096"/>
                  </a:cubicBezTo>
                  <a:cubicBezTo>
                    <a:pt x="150" y="27096"/>
                    <a:pt x="3031" y="28586"/>
                    <a:pt x="9008" y="28617"/>
                  </a:cubicBezTo>
                  <a:lnTo>
                    <a:pt x="9008" y="28618"/>
                  </a:lnTo>
                  <a:cubicBezTo>
                    <a:pt x="9040" y="28618"/>
                    <a:pt x="9070" y="28617"/>
                    <a:pt x="9102" y="28617"/>
                  </a:cubicBezTo>
                  <a:cubicBezTo>
                    <a:pt x="9135" y="28617"/>
                    <a:pt x="9164" y="28618"/>
                    <a:pt x="9197" y="28618"/>
                  </a:cubicBezTo>
                  <a:lnTo>
                    <a:pt x="9197" y="28617"/>
                  </a:lnTo>
                  <a:cubicBezTo>
                    <a:pt x="15172" y="28586"/>
                    <a:pt x="18054" y="27096"/>
                    <a:pt x="18054" y="27096"/>
                  </a:cubicBezTo>
                  <a:cubicBezTo>
                    <a:pt x="18054" y="27096"/>
                    <a:pt x="18205" y="23965"/>
                    <a:pt x="17903" y="14321"/>
                  </a:cubicBezTo>
                  <a:cubicBezTo>
                    <a:pt x="17602" y="4676"/>
                    <a:pt x="13455" y="23"/>
                    <a:pt x="13455" y="23"/>
                  </a:cubicBezTo>
                  <a:cubicBezTo>
                    <a:pt x="13441" y="7"/>
                    <a:pt x="13393" y="0"/>
                    <a:pt x="13317" y="0"/>
                  </a:cubicBezTo>
                  <a:cubicBezTo>
                    <a:pt x="12631" y="0"/>
                    <a:pt x="9665" y="572"/>
                    <a:pt x="9102" y="680"/>
                  </a:cubicBezTo>
                  <a:cubicBezTo>
                    <a:pt x="8539" y="571"/>
                    <a:pt x="5573" y="0"/>
                    <a:pt x="488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5;p69"/>
            <p:cNvSpPr/>
            <p:nvPr/>
          </p:nvSpPr>
          <p:spPr>
            <a:xfrm>
              <a:off x="7552149" y="3710608"/>
              <a:ext cx="734547" cy="243673"/>
            </a:xfrm>
            <a:custGeom>
              <a:avLst/>
              <a:gdLst/>
              <a:ahLst/>
              <a:cxnLst/>
              <a:rect l="l" t="t" r="r" b="b"/>
              <a:pathLst>
                <a:path w="17701" h="5872" extrusionOk="0">
                  <a:moveTo>
                    <a:pt x="24" y="1"/>
                  </a:moveTo>
                  <a:cubicBezTo>
                    <a:pt x="0" y="3128"/>
                    <a:pt x="55" y="4308"/>
                    <a:pt x="55" y="4308"/>
                  </a:cubicBezTo>
                  <a:cubicBezTo>
                    <a:pt x="55" y="4308"/>
                    <a:pt x="2885" y="5838"/>
                    <a:pt x="8758" y="5870"/>
                  </a:cubicBezTo>
                  <a:lnTo>
                    <a:pt x="8758" y="5872"/>
                  </a:lnTo>
                  <a:cubicBezTo>
                    <a:pt x="8789" y="5872"/>
                    <a:pt x="8820" y="5870"/>
                    <a:pt x="8851" y="5870"/>
                  </a:cubicBezTo>
                  <a:cubicBezTo>
                    <a:pt x="8882" y="5870"/>
                    <a:pt x="8913" y="5872"/>
                    <a:pt x="8943" y="5872"/>
                  </a:cubicBezTo>
                  <a:lnTo>
                    <a:pt x="8943" y="5870"/>
                  </a:lnTo>
                  <a:cubicBezTo>
                    <a:pt x="14817" y="5838"/>
                    <a:pt x="17646" y="4308"/>
                    <a:pt x="17646" y="4308"/>
                  </a:cubicBezTo>
                  <a:cubicBezTo>
                    <a:pt x="17646" y="4308"/>
                    <a:pt x="17700" y="3130"/>
                    <a:pt x="17677" y="1"/>
                  </a:cubicBezTo>
                  <a:lnTo>
                    <a:pt x="17677" y="1"/>
                  </a:lnTo>
                  <a:cubicBezTo>
                    <a:pt x="17667" y="1095"/>
                    <a:pt x="17646" y="1550"/>
                    <a:pt x="17646" y="1550"/>
                  </a:cubicBezTo>
                  <a:cubicBezTo>
                    <a:pt x="17646" y="1550"/>
                    <a:pt x="14817" y="3079"/>
                    <a:pt x="8943" y="3111"/>
                  </a:cubicBezTo>
                  <a:lnTo>
                    <a:pt x="8943" y="3112"/>
                  </a:lnTo>
                  <a:cubicBezTo>
                    <a:pt x="8913" y="3112"/>
                    <a:pt x="8882" y="3111"/>
                    <a:pt x="8851" y="3111"/>
                  </a:cubicBezTo>
                  <a:cubicBezTo>
                    <a:pt x="8820" y="3111"/>
                    <a:pt x="8789" y="3112"/>
                    <a:pt x="8758" y="3112"/>
                  </a:cubicBezTo>
                  <a:lnTo>
                    <a:pt x="8758" y="3111"/>
                  </a:lnTo>
                  <a:cubicBezTo>
                    <a:pt x="2885" y="3079"/>
                    <a:pt x="55" y="1550"/>
                    <a:pt x="55" y="1550"/>
                  </a:cubicBezTo>
                  <a:cubicBezTo>
                    <a:pt x="55" y="1550"/>
                    <a:pt x="34" y="1095"/>
                    <a:pt x="24"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6;p69"/>
            <p:cNvSpPr/>
            <p:nvPr/>
          </p:nvSpPr>
          <p:spPr>
            <a:xfrm>
              <a:off x="7742166" y="3528683"/>
              <a:ext cx="97104" cy="80049"/>
            </a:xfrm>
            <a:custGeom>
              <a:avLst/>
              <a:gdLst/>
              <a:ahLst/>
              <a:cxnLst/>
              <a:rect l="l" t="t" r="r" b="b"/>
              <a:pathLst>
                <a:path w="2340" h="1929" extrusionOk="0">
                  <a:moveTo>
                    <a:pt x="2339" y="1"/>
                  </a:moveTo>
                  <a:cubicBezTo>
                    <a:pt x="895" y="40"/>
                    <a:pt x="0" y="127"/>
                    <a:pt x="0" y="127"/>
                  </a:cubicBezTo>
                  <a:lnTo>
                    <a:pt x="40" y="1929"/>
                  </a:lnTo>
                  <a:cubicBezTo>
                    <a:pt x="827" y="1683"/>
                    <a:pt x="1542" y="1118"/>
                    <a:pt x="2026" y="553"/>
                  </a:cubicBezTo>
                  <a:cubicBezTo>
                    <a:pt x="2145" y="375"/>
                    <a:pt x="2249" y="190"/>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7;p69"/>
            <p:cNvSpPr/>
            <p:nvPr/>
          </p:nvSpPr>
          <p:spPr>
            <a:xfrm>
              <a:off x="8031404" y="3532666"/>
              <a:ext cx="76314" cy="68844"/>
            </a:xfrm>
            <a:custGeom>
              <a:avLst/>
              <a:gdLst/>
              <a:ahLst/>
              <a:cxnLst/>
              <a:rect l="l" t="t" r="r" b="b"/>
              <a:pathLst>
                <a:path w="1839" h="1659" extrusionOk="0">
                  <a:moveTo>
                    <a:pt x="1" y="0"/>
                  </a:moveTo>
                  <a:cubicBezTo>
                    <a:pt x="294" y="855"/>
                    <a:pt x="969" y="1387"/>
                    <a:pt x="1796" y="1659"/>
                  </a:cubicBezTo>
                  <a:lnTo>
                    <a:pt x="1838" y="165"/>
                  </a:lnTo>
                  <a:cubicBezTo>
                    <a:pt x="1212" y="94"/>
                    <a:pt x="596" y="4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8;p69"/>
            <p:cNvSpPr/>
            <p:nvPr/>
          </p:nvSpPr>
          <p:spPr>
            <a:xfrm>
              <a:off x="7935960" y="3528434"/>
              <a:ext cx="169974" cy="268613"/>
            </a:xfrm>
            <a:custGeom>
              <a:avLst/>
              <a:gdLst/>
              <a:ahLst/>
              <a:cxnLst/>
              <a:rect l="l" t="t" r="r" b="b"/>
              <a:pathLst>
                <a:path w="4096" h="6473" extrusionOk="0">
                  <a:moveTo>
                    <a:pt x="1" y="0"/>
                  </a:moveTo>
                  <a:lnTo>
                    <a:pt x="1" y="6434"/>
                  </a:lnTo>
                  <a:cubicBezTo>
                    <a:pt x="942" y="6464"/>
                    <a:pt x="1773" y="6472"/>
                    <a:pt x="2427" y="6472"/>
                  </a:cubicBezTo>
                  <a:cubicBezTo>
                    <a:pt x="3381" y="6472"/>
                    <a:pt x="3961" y="6454"/>
                    <a:pt x="3961" y="6454"/>
                  </a:cubicBezTo>
                  <a:lnTo>
                    <a:pt x="4096" y="1762"/>
                  </a:lnTo>
                  <a:cubicBezTo>
                    <a:pt x="3270" y="1488"/>
                    <a:pt x="2594" y="957"/>
                    <a:pt x="2301" y="102"/>
                  </a:cubicBezTo>
                  <a:cubicBezTo>
                    <a:pt x="1490" y="47"/>
                    <a:pt x="717"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9;p69"/>
            <p:cNvSpPr/>
            <p:nvPr/>
          </p:nvSpPr>
          <p:spPr>
            <a:xfrm>
              <a:off x="7743826" y="3528019"/>
              <a:ext cx="168106" cy="266538"/>
            </a:xfrm>
            <a:custGeom>
              <a:avLst/>
              <a:gdLst/>
              <a:ahLst/>
              <a:cxnLst/>
              <a:rect l="l" t="t" r="r" b="b"/>
              <a:pathLst>
                <a:path w="4051" h="6423" extrusionOk="0">
                  <a:moveTo>
                    <a:pt x="3583" y="0"/>
                  </a:moveTo>
                  <a:cubicBezTo>
                    <a:pt x="3119" y="0"/>
                    <a:pt x="2689" y="7"/>
                    <a:pt x="2299" y="18"/>
                  </a:cubicBezTo>
                  <a:cubicBezTo>
                    <a:pt x="2209" y="208"/>
                    <a:pt x="2105" y="392"/>
                    <a:pt x="1986" y="569"/>
                  </a:cubicBezTo>
                  <a:cubicBezTo>
                    <a:pt x="1502" y="1133"/>
                    <a:pt x="787" y="1697"/>
                    <a:pt x="0" y="1945"/>
                  </a:cubicBezTo>
                  <a:lnTo>
                    <a:pt x="94" y="6151"/>
                  </a:lnTo>
                  <a:cubicBezTo>
                    <a:pt x="1477" y="6292"/>
                    <a:pt x="2836" y="6374"/>
                    <a:pt x="4050" y="6423"/>
                  </a:cubicBezTo>
                  <a:lnTo>
                    <a:pt x="4011" y="2"/>
                  </a:lnTo>
                  <a:cubicBezTo>
                    <a:pt x="3866" y="1"/>
                    <a:pt x="3723" y="0"/>
                    <a:pt x="3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30;p69"/>
            <p:cNvSpPr/>
            <p:nvPr/>
          </p:nvSpPr>
          <p:spPr>
            <a:xfrm>
              <a:off x="7910231" y="3528102"/>
              <a:ext cx="25770" cy="267327"/>
            </a:xfrm>
            <a:custGeom>
              <a:avLst/>
              <a:gdLst/>
              <a:ahLst/>
              <a:cxnLst/>
              <a:rect l="l" t="t" r="r" b="b"/>
              <a:pathLst>
                <a:path w="621" h="6442" extrusionOk="0">
                  <a:moveTo>
                    <a:pt x="0" y="0"/>
                  </a:moveTo>
                  <a:lnTo>
                    <a:pt x="38" y="6421"/>
                  </a:lnTo>
                  <a:cubicBezTo>
                    <a:pt x="237" y="6428"/>
                    <a:pt x="432" y="6434"/>
                    <a:pt x="621" y="6441"/>
                  </a:cubicBezTo>
                  <a:lnTo>
                    <a:pt x="621" y="7"/>
                  </a:lnTo>
                  <a:cubicBezTo>
                    <a:pt x="409" y="3"/>
                    <a:pt x="202"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31;p69"/>
            <p:cNvSpPr/>
            <p:nvPr/>
          </p:nvSpPr>
          <p:spPr>
            <a:xfrm>
              <a:off x="7791839" y="3665915"/>
              <a:ext cx="100714" cy="254587"/>
            </a:xfrm>
            <a:custGeom>
              <a:avLst/>
              <a:gdLst/>
              <a:ahLst/>
              <a:cxnLst/>
              <a:rect l="l" t="t" r="r" b="b"/>
              <a:pathLst>
                <a:path w="2427" h="6135" extrusionOk="0">
                  <a:moveTo>
                    <a:pt x="1172" y="1"/>
                  </a:moveTo>
                  <a:lnTo>
                    <a:pt x="1172" y="1"/>
                  </a:lnTo>
                  <a:cubicBezTo>
                    <a:pt x="1172" y="1"/>
                    <a:pt x="1" y="1706"/>
                    <a:pt x="171" y="3569"/>
                  </a:cubicBezTo>
                  <a:cubicBezTo>
                    <a:pt x="340" y="5430"/>
                    <a:pt x="904" y="6135"/>
                    <a:pt x="904" y="6135"/>
                  </a:cubicBezTo>
                  <a:cubicBezTo>
                    <a:pt x="904" y="6135"/>
                    <a:pt x="2426" y="3766"/>
                    <a:pt x="1172"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32;p69"/>
            <p:cNvSpPr/>
            <p:nvPr/>
          </p:nvSpPr>
          <p:spPr>
            <a:xfrm>
              <a:off x="7744117" y="3690232"/>
              <a:ext cx="218650" cy="182713"/>
            </a:xfrm>
            <a:custGeom>
              <a:avLst/>
              <a:gdLst/>
              <a:ahLst/>
              <a:cxnLst/>
              <a:rect l="l" t="t" r="r" b="b"/>
              <a:pathLst>
                <a:path w="5269" h="4403" extrusionOk="0">
                  <a:moveTo>
                    <a:pt x="4267" y="1"/>
                  </a:moveTo>
                  <a:cubicBezTo>
                    <a:pt x="3861" y="1"/>
                    <a:pt x="2562" y="947"/>
                    <a:pt x="2562" y="947"/>
                  </a:cubicBezTo>
                  <a:cubicBezTo>
                    <a:pt x="2562" y="947"/>
                    <a:pt x="3109" y="205"/>
                    <a:pt x="2688" y="162"/>
                  </a:cubicBezTo>
                  <a:cubicBezTo>
                    <a:pt x="2681" y="161"/>
                    <a:pt x="2675" y="161"/>
                    <a:pt x="2668" y="161"/>
                  </a:cubicBezTo>
                  <a:cubicBezTo>
                    <a:pt x="2239" y="161"/>
                    <a:pt x="1381" y="1435"/>
                    <a:pt x="1381" y="1435"/>
                  </a:cubicBezTo>
                  <a:lnTo>
                    <a:pt x="38" y="1584"/>
                  </a:lnTo>
                  <a:cubicBezTo>
                    <a:pt x="0" y="2895"/>
                    <a:pt x="162" y="3782"/>
                    <a:pt x="285" y="4403"/>
                  </a:cubicBezTo>
                  <a:cubicBezTo>
                    <a:pt x="1315" y="4034"/>
                    <a:pt x="2350" y="3335"/>
                    <a:pt x="2350" y="3335"/>
                  </a:cubicBezTo>
                  <a:cubicBezTo>
                    <a:pt x="3043" y="3247"/>
                    <a:pt x="5112" y="2560"/>
                    <a:pt x="5068" y="2254"/>
                  </a:cubicBezTo>
                  <a:cubicBezTo>
                    <a:pt x="5052" y="2142"/>
                    <a:pt x="4865" y="2106"/>
                    <a:pt x="4636" y="2106"/>
                  </a:cubicBezTo>
                  <a:cubicBezTo>
                    <a:pt x="4242" y="2106"/>
                    <a:pt x="3723" y="2211"/>
                    <a:pt x="3723" y="2211"/>
                  </a:cubicBezTo>
                  <a:cubicBezTo>
                    <a:pt x="3723" y="2211"/>
                    <a:pt x="5269" y="1779"/>
                    <a:pt x="5206" y="1486"/>
                  </a:cubicBezTo>
                  <a:cubicBezTo>
                    <a:pt x="5192" y="1422"/>
                    <a:pt x="5105" y="1398"/>
                    <a:pt x="4977" y="1398"/>
                  </a:cubicBezTo>
                  <a:cubicBezTo>
                    <a:pt x="4522" y="1398"/>
                    <a:pt x="3553" y="1713"/>
                    <a:pt x="3553" y="1713"/>
                  </a:cubicBezTo>
                  <a:cubicBezTo>
                    <a:pt x="3553" y="1713"/>
                    <a:pt x="5095" y="1088"/>
                    <a:pt x="5052" y="810"/>
                  </a:cubicBezTo>
                  <a:cubicBezTo>
                    <a:pt x="5034" y="715"/>
                    <a:pt x="4948" y="677"/>
                    <a:pt x="4823" y="677"/>
                  </a:cubicBezTo>
                  <a:cubicBezTo>
                    <a:pt x="4333" y="677"/>
                    <a:pt x="3239" y="1261"/>
                    <a:pt x="3239" y="1261"/>
                  </a:cubicBezTo>
                  <a:cubicBezTo>
                    <a:pt x="3239" y="1261"/>
                    <a:pt x="4532" y="361"/>
                    <a:pt x="4374" y="52"/>
                  </a:cubicBezTo>
                  <a:cubicBezTo>
                    <a:pt x="4356" y="16"/>
                    <a:pt x="4319" y="1"/>
                    <a:pt x="42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33;p69"/>
            <p:cNvSpPr/>
            <p:nvPr/>
          </p:nvSpPr>
          <p:spPr>
            <a:xfrm>
              <a:off x="7414834" y="3349787"/>
              <a:ext cx="425142" cy="567478"/>
            </a:xfrm>
            <a:custGeom>
              <a:avLst/>
              <a:gdLst/>
              <a:ahLst/>
              <a:cxnLst/>
              <a:rect l="l" t="t" r="r" b="b"/>
              <a:pathLst>
                <a:path w="10245" h="13675" extrusionOk="0">
                  <a:moveTo>
                    <a:pt x="5868" y="1"/>
                  </a:moveTo>
                  <a:cubicBezTo>
                    <a:pt x="5868" y="1"/>
                    <a:pt x="0" y="7627"/>
                    <a:pt x="2737" y="11296"/>
                  </a:cubicBezTo>
                  <a:cubicBezTo>
                    <a:pt x="4364" y="13477"/>
                    <a:pt x="8163" y="13675"/>
                    <a:pt x="9489" y="13675"/>
                  </a:cubicBezTo>
                  <a:cubicBezTo>
                    <a:pt x="9784" y="13675"/>
                    <a:pt x="9956" y="13665"/>
                    <a:pt x="9956" y="13665"/>
                  </a:cubicBezTo>
                  <a:cubicBezTo>
                    <a:pt x="9956" y="13665"/>
                    <a:pt x="9393" y="12960"/>
                    <a:pt x="9224" y="11099"/>
                  </a:cubicBezTo>
                  <a:cubicBezTo>
                    <a:pt x="9057" y="9237"/>
                    <a:pt x="10245" y="7755"/>
                    <a:pt x="10245" y="7755"/>
                  </a:cubicBezTo>
                  <a:cubicBezTo>
                    <a:pt x="10245" y="7755"/>
                    <a:pt x="8454" y="7085"/>
                    <a:pt x="6507" y="7042"/>
                  </a:cubicBezTo>
                  <a:lnTo>
                    <a:pt x="5868" y="1"/>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4;p69"/>
            <p:cNvSpPr/>
            <p:nvPr/>
          </p:nvSpPr>
          <p:spPr>
            <a:xfrm>
              <a:off x="7606350" y="3639920"/>
              <a:ext cx="228278" cy="29837"/>
            </a:xfrm>
            <a:custGeom>
              <a:avLst/>
              <a:gdLst/>
              <a:ahLst/>
              <a:cxnLst/>
              <a:rect l="l" t="t" r="r" b="b"/>
              <a:pathLst>
                <a:path w="5501" h="719" extrusionOk="0">
                  <a:moveTo>
                    <a:pt x="0" y="0"/>
                  </a:moveTo>
                  <a:lnTo>
                    <a:pt x="5500" y="719"/>
                  </a:lnTo>
                  <a:cubicBezTo>
                    <a:pt x="5500" y="719"/>
                    <a:pt x="2834" y="0"/>
                    <a:pt x="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5;p69"/>
            <p:cNvSpPr/>
            <p:nvPr/>
          </p:nvSpPr>
          <p:spPr>
            <a:xfrm>
              <a:off x="7528537" y="3821530"/>
              <a:ext cx="299612" cy="101461"/>
            </a:xfrm>
            <a:custGeom>
              <a:avLst/>
              <a:gdLst/>
              <a:ahLst/>
              <a:cxnLst/>
              <a:rect l="l" t="t" r="r" b="b"/>
              <a:pathLst>
                <a:path w="7220" h="2445" extrusionOk="0">
                  <a:moveTo>
                    <a:pt x="53" y="1"/>
                  </a:moveTo>
                  <a:lnTo>
                    <a:pt x="0" y="33"/>
                  </a:lnTo>
                  <a:cubicBezTo>
                    <a:pt x="345" y="605"/>
                    <a:pt x="908" y="1000"/>
                    <a:pt x="1487" y="1297"/>
                  </a:cubicBezTo>
                  <a:cubicBezTo>
                    <a:pt x="2075" y="1593"/>
                    <a:pt x="2703" y="1798"/>
                    <a:pt x="3336" y="1959"/>
                  </a:cubicBezTo>
                  <a:cubicBezTo>
                    <a:pt x="3972" y="2123"/>
                    <a:pt x="4617" y="2230"/>
                    <a:pt x="5266" y="2314"/>
                  </a:cubicBezTo>
                  <a:cubicBezTo>
                    <a:pt x="5915" y="2392"/>
                    <a:pt x="6566" y="2439"/>
                    <a:pt x="7219" y="2444"/>
                  </a:cubicBezTo>
                  <a:lnTo>
                    <a:pt x="7218" y="2383"/>
                  </a:lnTo>
                  <a:cubicBezTo>
                    <a:pt x="6570" y="2345"/>
                    <a:pt x="5922" y="2278"/>
                    <a:pt x="5279" y="2191"/>
                  </a:cubicBezTo>
                  <a:cubicBezTo>
                    <a:pt x="4637" y="2104"/>
                    <a:pt x="3998" y="1988"/>
                    <a:pt x="3367" y="1833"/>
                  </a:cubicBezTo>
                  <a:cubicBezTo>
                    <a:pt x="2739" y="1679"/>
                    <a:pt x="2119" y="1476"/>
                    <a:pt x="1537" y="1197"/>
                  </a:cubicBezTo>
                  <a:cubicBezTo>
                    <a:pt x="1247" y="1056"/>
                    <a:pt x="969" y="891"/>
                    <a:pt x="713" y="697"/>
                  </a:cubicBezTo>
                  <a:cubicBezTo>
                    <a:pt x="457" y="502"/>
                    <a:pt x="225" y="273"/>
                    <a:pt x="53"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6;p69"/>
            <p:cNvSpPr/>
            <p:nvPr/>
          </p:nvSpPr>
          <p:spPr>
            <a:xfrm>
              <a:off x="7572732" y="3235046"/>
              <a:ext cx="352023" cy="291105"/>
            </a:xfrm>
            <a:custGeom>
              <a:avLst/>
              <a:gdLst/>
              <a:ahLst/>
              <a:cxnLst/>
              <a:rect l="l" t="t" r="r" b="b"/>
              <a:pathLst>
                <a:path w="8483" h="7015" extrusionOk="0">
                  <a:moveTo>
                    <a:pt x="3555" y="0"/>
                  </a:moveTo>
                  <a:cubicBezTo>
                    <a:pt x="3087" y="0"/>
                    <a:pt x="1715" y="342"/>
                    <a:pt x="1" y="3849"/>
                  </a:cubicBezTo>
                  <a:cubicBezTo>
                    <a:pt x="100" y="4543"/>
                    <a:pt x="2940" y="6957"/>
                    <a:pt x="4294" y="7014"/>
                  </a:cubicBezTo>
                  <a:cubicBezTo>
                    <a:pt x="4304" y="7014"/>
                    <a:pt x="4313" y="7015"/>
                    <a:pt x="4323" y="7015"/>
                  </a:cubicBezTo>
                  <a:cubicBezTo>
                    <a:pt x="5579" y="7015"/>
                    <a:pt x="8482" y="1482"/>
                    <a:pt x="8482" y="1482"/>
                  </a:cubicBezTo>
                  <a:lnTo>
                    <a:pt x="3730" y="20"/>
                  </a:lnTo>
                  <a:cubicBezTo>
                    <a:pt x="3730" y="20"/>
                    <a:pt x="3669" y="0"/>
                    <a:pt x="355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7;p69"/>
            <p:cNvSpPr/>
            <p:nvPr/>
          </p:nvSpPr>
          <p:spPr>
            <a:xfrm>
              <a:off x="7581115" y="3221892"/>
              <a:ext cx="338371" cy="275585"/>
            </a:xfrm>
            <a:custGeom>
              <a:avLst/>
              <a:gdLst/>
              <a:ahLst/>
              <a:cxnLst/>
              <a:rect l="l" t="t" r="r" b="b"/>
              <a:pathLst>
                <a:path w="8154" h="6641" extrusionOk="0">
                  <a:moveTo>
                    <a:pt x="3457" y="0"/>
                  </a:moveTo>
                  <a:cubicBezTo>
                    <a:pt x="3064" y="0"/>
                    <a:pt x="1718" y="282"/>
                    <a:pt x="1" y="3737"/>
                  </a:cubicBezTo>
                  <a:cubicBezTo>
                    <a:pt x="96" y="4394"/>
                    <a:pt x="2813" y="6586"/>
                    <a:pt x="4118" y="6639"/>
                  </a:cubicBezTo>
                  <a:cubicBezTo>
                    <a:pt x="4127" y="6640"/>
                    <a:pt x="4136" y="6640"/>
                    <a:pt x="4145" y="6640"/>
                  </a:cubicBezTo>
                  <a:cubicBezTo>
                    <a:pt x="5356" y="6640"/>
                    <a:pt x="8154" y="1394"/>
                    <a:pt x="8154" y="1394"/>
                  </a:cubicBezTo>
                  <a:lnTo>
                    <a:pt x="3574" y="11"/>
                  </a:lnTo>
                  <a:cubicBezTo>
                    <a:pt x="3574" y="11"/>
                    <a:pt x="3534" y="0"/>
                    <a:pt x="34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8;p69"/>
            <p:cNvSpPr/>
            <p:nvPr/>
          </p:nvSpPr>
          <p:spPr>
            <a:xfrm>
              <a:off x="7665853" y="3188943"/>
              <a:ext cx="24318" cy="30501"/>
            </a:xfrm>
            <a:custGeom>
              <a:avLst/>
              <a:gdLst/>
              <a:ahLst/>
              <a:cxnLst/>
              <a:rect l="l" t="t" r="r" b="b"/>
              <a:pathLst>
                <a:path w="586" h="735" extrusionOk="0">
                  <a:moveTo>
                    <a:pt x="385" y="1"/>
                  </a:moveTo>
                  <a:cubicBezTo>
                    <a:pt x="343" y="1"/>
                    <a:pt x="300" y="15"/>
                    <a:pt x="262" y="42"/>
                  </a:cubicBezTo>
                  <a:cubicBezTo>
                    <a:pt x="259" y="44"/>
                    <a:pt x="257" y="45"/>
                    <a:pt x="254" y="48"/>
                  </a:cubicBezTo>
                  <a:cubicBezTo>
                    <a:pt x="238" y="51"/>
                    <a:pt x="220" y="59"/>
                    <a:pt x="205" y="69"/>
                  </a:cubicBezTo>
                  <a:cubicBezTo>
                    <a:pt x="171" y="90"/>
                    <a:pt x="143" y="120"/>
                    <a:pt x="123" y="158"/>
                  </a:cubicBezTo>
                  <a:cubicBezTo>
                    <a:pt x="76" y="198"/>
                    <a:pt x="41" y="254"/>
                    <a:pt x="24" y="318"/>
                  </a:cubicBezTo>
                  <a:cubicBezTo>
                    <a:pt x="1" y="408"/>
                    <a:pt x="21" y="493"/>
                    <a:pt x="77" y="548"/>
                  </a:cubicBezTo>
                  <a:cubicBezTo>
                    <a:pt x="91" y="581"/>
                    <a:pt x="113" y="611"/>
                    <a:pt x="140" y="635"/>
                  </a:cubicBezTo>
                  <a:cubicBezTo>
                    <a:pt x="145" y="648"/>
                    <a:pt x="153" y="663"/>
                    <a:pt x="163" y="677"/>
                  </a:cubicBezTo>
                  <a:cubicBezTo>
                    <a:pt x="187" y="709"/>
                    <a:pt x="222" y="728"/>
                    <a:pt x="261" y="734"/>
                  </a:cubicBezTo>
                  <a:cubicBezTo>
                    <a:pt x="267" y="734"/>
                    <a:pt x="273" y="735"/>
                    <a:pt x="279" y="735"/>
                  </a:cubicBezTo>
                  <a:cubicBezTo>
                    <a:pt x="292" y="735"/>
                    <a:pt x="308" y="734"/>
                    <a:pt x="323" y="728"/>
                  </a:cubicBezTo>
                  <a:cubicBezTo>
                    <a:pt x="327" y="729"/>
                    <a:pt x="331" y="729"/>
                    <a:pt x="334" y="729"/>
                  </a:cubicBezTo>
                  <a:cubicBezTo>
                    <a:pt x="370" y="729"/>
                    <a:pt x="404" y="712"/>
                    <a:pt x="426" y="683"/>
                  </a:cubicBezTo>
                  <a:cubicBezTo>
                    <a:pt x="437" y="667"/>
                    <a:pt x="449" y="650"/>
                    <a:pt x="459" y="633"/>
                  </a:cubicBezTo>
                  <a:cubicBezTo>
                    <a:pt x="476" y="620"/>
                    <a:pt x="490" y="602"/>
                    <a:pt x="498" y="580"/>
                  </a:cubicBezTo>
                  <a:lnTo>
                    <a:pt x="507" y="554"/>
                  </a:lnTo>
                  <a:cubicBezTo>
                    <a:pt x="535" y="517"/>
                    <a:pt x="555" y="472"/>
                    <a:pt x="566" y="427"/>
                  </a:cubicBezTo>
                  <a:cubicBezTo>
                    <a:pt x="571" y="406"/>
                    <a:pt x="573" y="384"/>
                    <a:pt x="576" y="364"/>
                  </a:cubicBezTo>
                  <a:cubicBezTo>
                    <a:pt x="586" y="334"/>
                    <a:pt x="582" y="303"/>
                    <a:pt x="568" y="276"/>
                  </a:cubicBezTo>
                  <a:lnTo>
                    <a:pt x="568" y="260"/>
                  </a:lnTo>
                  <a:cubicBezTo>
                    <a:pt x="568" y="249"/>
                    <a:pt x="570" y="239"/>
                    <a:pt x="570" y="229"/>
                  </a:cubicBezTo>
                  <a:cubicBezTo>
                    <a:pt x="572" y="95"/>
                    <a:pt x="505" y="40"/>
                    <a:pt x="465" y="19"/>
                  </a:cubicBezTo>
                  <a:cubicBezTo>
                    <a:pt x="441" y="7"/>
                    <a:pt x="413" y="1"/>
                    <a:pt x="38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9;p69"/>
            <p:cNvSpPr/>
            <p:nvPr/>
          </p:nvSpPr>
          <p:spPr>
            <a:xfrm>
              <a:off x="7673903" y="3273473"/>
              <a:ext cx="21745" cy="24359"/>
            </a:xfrm>
            <a:custGeom>
              <a:avLst/>
              <a:gdLst/>
              <a:ahLst/>
              <a:cxnLst/>
              <a:rect l="l" t="t" r="r" b="b"/>
              <a:pathLst>
                <a:path w="524" h="587" extrusionOk="0">
                  <a:moveTo>
                    <a:pt x="297" y="0"/>
                  </a:moveTo>
                  <a:cubicBezTo>
                    <a:pt x="249" y="0"/>
                    <a:pt x="187" y="18"/>
                    <a:pt x="126" y="88"/>
                  </a:cubicBezTo>
                  <a:cubicBezTo>
                    <a:pt x="85" y="121"/>
                    <a:pt x="55" y="166"/>
                    <a:pt x="45" y="217"/>
                  </a:cubicBezTo>
                  <a:cubicBezTo>
                    <a:pt x="27" y="254"/>
                    <a:pt x="11" y="299"/>
                    <a:pt x="6" y="350"/>
                  </a:cubicBezTo>
                  <a:cubicBezTo>
                    <a:pt x="0" y="459"/>
                    <a:pt x="67" y="557"/>
                    <a:pt x="163" y="582"/>
                  </a:cubicBezTo>
                  <a:cubicBezTo>
                    <a:pt x="181" y="584"/>
                    <a:pt x="196" y="587"/>
                    <a:pt x="212" y="587"/>
                  </a:cubicBezTo>
                  <a:cubicBezTo>
                    <a:pt x="260" y="587"/>
                    <a:pt x="307" y="568"/>
                    <a:pt x="349" y="536"/>
                  </a:cubicBezTo>
                  <a:cubicBezTo>
                    <a:pt x="440" y="497"/>
                    <a:pt x="508" y="412"/>
                    <a:pt x="519" y="316"/>
                  </a:cubicBezTo>
                  <a:cubicBezTo>
                    <a:pt x="524" y="265"/>
                    <a:pt x="516" y="217"/>
                    <a:pt x="493" y="172"/>
                  </a:cubicBezTo>
                  <a:cubicBezTo>
                    <a:pt x="476" y="97"/>
                    <a:pt x="430" y="28"/>
                    <a:pt x="348" y="6"/>
                  </a:cubicBezTo>
                  <a:cubicBezTo>
                    <a:pt x="334" y="3"/>
                    <a:pt x="317"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40;p69"/>
            <p:cNvSpPr/>
            <p:nvPr/>
          </p:nvSpPr>
          <p:spPr>
            <a:xfrm>
              <a:off x="7753744" y="3317211"/>
              <a:ext cx="24318" cy="30459"/>
            </a:xfrm>
            <a:custGeom>
              <a:avLst/>
              <a:gdLst/>
              <a:ahLst/>
              <a:cxnLst/>
              <a:rect l="l" t="t" r="r" b="b"/>
              <a:pathLst>
                <a:path w="586" h="734" extrusionOk="0">
                  <a:moveTo>
                    <a:pt x="385" y="0"/>
                  </a:moveTo>
                  <a:cubicBezTo>
                    <a:pt x="343" y="0"/>
                    <a:pt x="299" y="14"/>
                    <a:pt x="262" y="41"/>
                  </a:cubicBezTo>
                  <a:cubicBezTo>
                    <a:pt x="259" y="44"/>
                    <a:pt x="257" y="45"/>
                    <a:pt x="254" y="48"/>
                  </a:cubicBezTo>
                  <a:cubicBezTo>
                    <a:pt x="237" y="51"/>
                    <a:pt x="220" y="58"/>
                    <a:pt x="204" y="69"/>
                  </a:cubicBezTo>
                  <a:cubicBezTo>
                    <a:pt x="170" y="88"/>
                    <a:pt x="143" y="120"/>
                    <a:pt x="123" y="157"/>
                  </a:cubicBezTo>
                  <a:cubicBezTo>
                    <a:pt x="76" y="197"/>
                    <a:pt x="40" y="254"/>
                    <a:pt x="24" y="318"/>
                  </a:cubicBezTo>
                  <a:cubicBezTo>
                    <a:pt x="0" y="407"/>
                    <a:pt x="21" y="493"/>
                    <a:pt x="78" y="548"/>
                  </a:cubicBezTo>
                  <a:cubicBezTo>
                    <a:pt x="92" y="581"/>
                    <a:pt x="114" y="611"/>
                    <a:pt x="140" y="633"/>
                  </a:cubicBezTo>
                  <a:cubicBezTo>
                    <a:pt x="146" y="648"/>
                    <a:pt x="154" y="663"/>
                    <a:pt x="164" y="677"/>
                  </a:cubicBezTo>
                  <a:cubicBezTo>
                    <a:pt x="189" y="709"/>
                    <a:pt x="223" y="728"/>
                    <a:pt x="262" y="733"/>
                  </a:cubicBezTo>
                  <a:cubicBezTo>
                    <a:pt x="264" y="733"/>
                    <a:pt x="265" y="732"/>
                    <a:pt x="267" y="732"/>
                  </a:cubicBezTo>
                  <a:cubicBezTo>
                    <a:pt x="271" y="732"/>
                    <a:pt x="274" y="733"/>
                    <a:pt x="279" y="733"/>
                  </a:cubicBezTo>
                  <a:cubicBezTo>
                    <a:pt x="292" y="733"/>
                    <a:pt x="307" y="731"/>
                    <a:pt x="323" y="726"/>
                  </a:cubicBezTo>
                  <a:cubicBezTo>
                    <a:pt x="327" y="726"/>
                    <a:pt x="331" y="727"/>
                    <a:pt x="335" y="727"/>
                  </a:cubicBezTo>
                  <a:cubicBezTo>
                    <a:pt x="370" y="727"/>
                    <a:pt x="404" y="710"/>
                    <a:pt x="426" y="682"/>
                  </a:cubicBezTo>
                  <a:cubicBezTo>
                    <a:pt x="437" y="664"/>
                    <a:pt x="449" y="648"/>
                    <a:pt x="459" y="631"/>
                  </a:cubicBezTo>
                  <a:cubicBezTo>
                    <a:pt x="475" y="618"/>
                    <a:pt x="490" y="600"/>
                    <a:pt x="498" y="579"/>
                  </a:cubicBezTo>
                  <a:lnTo>
                    <a:pt x="506" y="553"/>
                  </a:lnTo>
                  <a:cubicBezTo>
                    <a:pt x="535" y="515"/>
                    <a:pt x="555" y="470"/>
                    <a:pt x="566" y="426"/>
                  </a:cubicBezTo>
                  <a:cubicBezTo>
                    <a:pt x="571" y="406"/>
                    <a:pt x="573" y="384"/>
                    <a:pt x="575" y="363"/>
                  </a:cubicBezTo>
                  <a:cubicBezTo>
                    <a:pt x="586" y="333"/>
                    <a:pt x="582" y="302"/>
                    <a:pt x="568" y="276"/>
                  </a:cubicBezTo>
                  <a:lnTo>
                    <a:pt x="568" y="259"/>
                  </a:lnTo>
                  <a:cubicBezTo>
                    <a:pt x="568" y="249"/>
                    <a:pt x="570" y="239"/>
                    <a:pt x="570" y="228"/>
                  </a:cubicBezTo>
                  <a:cubicBezTo>
                    <a:pt x="572" y="94"/>
                    <a:pt x="505" y="40"/>
                    <a:pt x="465" y="19"/>
                  </a:cubicBezTo>
                  <a:cubicBezTo>
                    <a:pt x="440" y="6"/>
                    <a:pt x="413" y="0"/>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41;p69"/>
            <p:cNvSpPr/>
            <p:nvPr/>
          </p:nvSpPr>
          <p:spPr>
            <a:xfrm>
              <a:off x="7679381" y="3344766"/>
              <a:ext cx="22699" cy="30169"/>
            </a:xfrm>
            <a:custGeom>
              <a:avLst/>
              <a:gdLst/>
              <a:ahLst/>
              <a:cxnLst/>
              <a:rect l="l" t="t" r="r" b="b"/>
              <a:pathLst>
                <a:path w="547" h="727" extrusionOk="0">
                  <a:moveTo>
                    <a:pt x="326" y="1"/>
                  </a:moveTo>
                  <a:cubicBezTo>
                    <a:pt x="258" y="1"/>
                    <a:pt x="192" y="33"/>
                    <a:pt x="140" y="83"/>
                  </a:cubicBezTo>
                  <a:cubicBezTo>
                    <a:pt x="89" y="114"/>
                    <a:pt x="50" y="167"/>
                    <a:pt x="25" y="235"/>
                  </a:cubicBezTo>
                  <a:cubicBezTo>
                    <a:pt x="10" y="275"/>
                    <a:pt x="3" y="322"/>
                    <a:pt x="5" y="366"/>
                  </a:cubicBezTo>
                  <a:cubicBezTo>
                    <a:pt x="2" y="394"/>
                    <a:pt x="0" y="422"/>
                    <a:pt x="2" y="451"/>
                  </a:cubicBezTo>
                  <a:cubicBezTo>
                    <a:pt x="5" y="577"/>
                    <a:pt x="81" y="713"/>
                    <a:pt x="217" y="725"/>
                  </a:cubicBezTo>
                  <a:cubicBezTo>
                    <a:pt x="222" y="727"/>
                    <a:pt x="227" y="727"/>
                    <a:pt x="234" y="727"/>
                  </a:cubicBezTo>
                  <a:cubicBezTo>
                    <a:pt x="312" y="727"/>
                    <a:pt x="391" y="680"/>
                    <a:pt x="435" y="605"/>
                  </a:cubicBezTo>
                  <a:cubicBezTo>
                    <a:pt x="445" y="588"/>
                    <a:pt x="453" y="570"/>
                    <a:pt x="459" y="552"/>
                  </a:cubicBezTo>
                  <a:cubicBezTo>
                    <a:pt x="482" y="531"/>
                    <a:pt x="503" y="504"/>
                    <a:pt x="518" y="473"/>
                  </a:cubicBezTo>
                  <a:cubicBezTo>
                    <a:pt x="546" y="409"/>
                    <a:pt x="546" y="342"/>
                    <a:pt x="546" y="293"/>
                  </a:cubicBezTo>
                  <a:cubicBezTo>
                    <a:pt x="546" y="239"/>
                    <a:pt x="545" y="96"/>
                    <a:pt x="429" y="28"/>
                  </a:cubicBezTo>
                  <a:cubicBezTo>
                    <a:pt x="396" y="9"/>
                    <a:pt x="36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42;p69"/>
            <p:cNvSpPr/>
            <p:nvPr/>
          </p:nvSpPr>
          <p:spPr>
            <a:xfrm>
              <a:off x="7735402" y="3372652"/>
              <a:ext cx="21786" cy="24401"/>
            </a:xfrm>
            <a:custGeom>
              <a:avLst/>
              <a:gdLst/>
              <a:ahLst/>
              <a:cxnLst/>
              <a:rect l="l" t="t" r="r" b="b"/>
              <a:pathLst>
                <a:path w="525" h="588" extrusionOk="0">
                  <a:moveTo>
                    <a:pt x="298" y="1"/>
                  </a:moveTo>
                  <a:cubicBezTo>
                    <a:pt x="249" y="1"/>
                    <a:pt x="187" y="19"/>
                    <a:pt x="127" y="89"/>
                  </a:cubicBezTo>
                  <a:cubicBezTo>
                    <a:pt x="86" y="122"/>
                    <a:pt x="56" y="167"/>
                    <a:pt x="46" y="218"/>
                  </a:cubicBezTo>
                  <a:cubicBezTo>
                    <a:pt x="28" y="255"/>
                    <a:pt x="10" y="300"/>
                    <a:pt x="7" y="351"/>
                  </a:cubicBezTo>
                  <a:cubicBezTo>
                    <a:pt x="0" y="460"/>
                    <a:pt x="67" y="558"/>
                    <a:pt x="164" y="582"/>
                  </a:cubicBezTo>
                  <a:cubicBezTo>
                    <a:pt x="181" y="584"/>
                    <a:pt x="196" y="588"/>
                    <a:pt x="211" y="588"/>
                  </a:cubicBezTo>
                  <a:cubicBezTo>
                    <a:pt x="261" y="588"/>
                    <a:pt x="308" y="569"/>
                    <a:pt x="350" y="537"/>
                  </a:cubicBezTo>
                  <a:cubicBezTo>
                    <a:pt x="441" y="498"/>
                    <a:pt x="508" y="413"/>
                    <a:pt x="520" y="317"/>
                  </a:cubicBezTo>
                  <a:cubicBezTo>
                    <a:pt x="525" y="266"/>
                    <a:pt x="515" y="218"/>
                    <a:pt x="494" y="173"/>
                  </a:cubicBezTo>
                  <a:cubicBezTo>
                    <a:pt x="477" y="98"/>
                    <a:pt x="431" y="29"/>
                    <a:pt x="349" y="7"/>
                  </a:cubicBezTo>
                  <a:cubicBezTo>
                    <a:pt x="334" y="4"/>
                    <a:pt x="317"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43;p69"/>
            <p:cNvSpPr/>
            <p:nvPr/>
          </p:nvSpPr>
          <p:spPr>
            <a:xfrm>
              <a:off x="7679422" y="3397177"/>
              <a:ext cx="22077" cy="20126"/>
            </a:xfrm>
            <a:custGeom>
              <a:avLst/>
              <a:gdLst/>
              <a:ahLst/>
              <a:cxnLst/>
              <a:rect l="l" t="t" r="r" b="b"/>
              <a:pathLst>
                <a:path w="532" h="485" extrusionOk="0">
                  <a:moveTo>
                    <a:pt x="352" y="0"/>
                  </a:moveTo>
                  <a:cubicBezTo>
                    <a:pt x="292" y="0"/>
                    <a:pt x="231" y="21"/>
                    <a:pt x="182" y="61"/>
                  </a:cubicBezTo>
                  <a:cubicBezTo>
                    <a:pt x="171" y="70"/>
                    <a:pt x="162" y="78"/>
                    <a:pt x="153" y="86"/>
                  </a:cubicBezTo>
                  <a:cubicBezTo>
                    <a:pt x="141" y="91"/>
                    <a:pt x="130" y="98"/>
                    <a:pt x="119" y="104"/>
                  </a:cubicBezTo>
                  <a:cubicBezTo>
                    <a:pt x="74" y="134"/>
                    <a:pt x="54" y="171"/>
                    <a:pt x="39" y="196"/>
                  </a:cubicBezTo>
                  <a:cubicBezTo>
                    <a:pt x="23" y="228"/>
                    <a:pt x="0" y="267"/>
                    <a:pt x="2" y="312"/>
                  </a:cubicBezTo>
                  <a:cubicBezTo>
                    <a:pt x="3" y="375"/>
                    <a:pt x="54" y="430"/>
                    <a:pt x="128" y="453"/>
                  </a:cubicBezTo>
                  <a:cubicBezTo>
                    <a:pt x="162" y="474"/>
                    <a:pt x="202" y="484"/>
                    <a:pt x="243" y="484"/>
                  </a:cubicBezTo>
                  <a:cubicBezTo>
                    <a:pt x="260" y="484"/>
                    <a:pt x="277" y="483"/>
                    <a:pt x="295" y="479"/>
                  </a:cubicBezTo>
                  <a:cubicBezTo>
                    <a:pt x="338" y="470"/>
                    <a:pt x="394" y="444"/>
                    <a:pt x="422" y="380"/>
                  </a:cubicBezTo>
                  <a:cubicBezTo>
                    <a:pt x="455" y="340"/>
                    <a:pt x="462" y="297"/>
                    <a:pt x="465" y="268"/>
                  </a:cubicBezTo>
                  <a:lnTo>
                    <a:pt x="465" y="261"/>
                  </a:lnTo>
                  <a:lnTo>
                    <a:pt x="491" y="224"/>
                  </a:lnTo>
                  <a:cubicBezTo>
                    <a:pt x="506" y="202"/>
                    <a:pt x="526" y="173"/>
                    <a:pt x="529" y="135"/>
                  </a:cubicBezTo>
                  <a:cubicBezTo>
                    <a:pt x="532" y="80"/>
                    <a:pt x="488" y="30"/>
                    <a:pt x="419" y="9"/>
                  </a:cubicBezTo>
                  <a:cubicBezTo>
                    <a:pt x="397" y="3"/>
                    <a:pt x="37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4;p69"/>
            <p:cNvSpPr/>
            <p:nvPr/>
          </p:nvSpPr>
          <p:spPr>
            <a:xfrm>
              <a:off x="7710504" y="3217659"/>
              <a:ext cx="28675" cy="27554"/>
            </a:xfrm>
            <a:custGeom>
              <a:avLst/>
              <a:gdLst/>
              <a:ahLst/>
              <a:cxnLst/>
              <a:rect l="l" t="t" r="r" b="b"/>
              <a:pathLst>
                <a:path w="691" h="664" extrusionOk="0">
                  <a:moveTo>
                    <a:pt x="433" y="1"/>
                  </a:moveTo>
                  <a:cubicBezTo>
                    <a:pt x="397" y="1"/>
                    <a:pt x="360" y="8"/>
                    <a:pt x="325" y="20"/>
                  </a:cubicBezTo>
                  <a:cubicBezTo>
                    <a:pt x="265" y="27"/>
                    <a:pt x="207" y="59"/>
                    <a:pt x="157" y="111"/>
                  </a:cubicBezTo>
                  <a:cubicBezTo>
                    <a:pt x="128" y="142"/>
                    <a:pt x="102" y="181"/>
                    <a:pt x="87" y="223"/>
                  </a:cubicBezTo>
                  <a:cubicBezTo>
                    <a:pt x="73" y="246"/>
                    <a:pt x="59" y="271"/>
                    <a:pt x="49" y="297"/>
                  </a:cubicBezTo>
                  <a:cubicBezTo>
                    <a:pt x="0" y="416"/>
                    <a:pt x="15" y="569"/>
                    <a:pt x="135" y="636"/>
                  </a:cubicBezTo>
                  <a:cubicBezTo>
                    <a:pt x="140" y="640"/>
                    <a:pt x="145" y="643"/>
                    <a:pt x="150" y="646"/>
                  </a:cubicBezTo>
                  <a:cubicBezTo>
                    <a:pt x="177" y="658"/>
                    <a:pt x="207" y="663"/>
                    <a:pt x="237" y="663"/>
                  </a:cubicBezTo>
                  <a:cubicBezTo>
                    <a:pt x="287" y="663"/>
                    <a:pt x="338" y="647"/>
                    <a:pt x="383" y="616"/>
                  </a:cubicBezTo>
                  <a:cubicBezTo>
                    <a:pt x="399" y="604"/>
                    <a:pt x="414" y="592"/>
                    <a:pt x="427" y="578"/>
                  </a:cubicBezTo>
                  <a:cubicBezTo>
                    <a:pt x="456" y="568"/>
                    <a:pt x="486" y="552"/>
                    <a:pt x="512" y="530"/>
                  </a:cubicBezTo>
                  <a:cubicBezTo>
                    <a:pt x="566" y="484"/>
                    <a:pt x="592" y="422"/>
                    <a:pt x="613" y="377"/>
                  </a:cubicBezTo>
                  <a:cubicBezTo>
                    <a:pt x="634" y="326"/>
                    <a:pt x="691" y="195"/>
                    <a:pt x="613" y="87"/>
                  </a:cubicBezTo>
                  <a:cubicBezTo>
                    <a:pt x="569" y="26"/>
                    <a:pt x="502" y="1"/>
                    <a:pt x="43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5;p69"/>
            <p:cNvSpPr/>
            <p:nvPr/>
          </p:nvSpPr>
          <p:spPr>
            <a:xfrm>
              <a:off x="7707931" y="3302770"/>
              <a:ext cx="24193" cy="22243"/>
            </a:xfrm>
            <a:custGeom>
              <a:avLst/>
              <a:gdLst/>
              <a:ahLst/>
              <a:cxnLst/>
              <a:rect l="l" t="t" r="r" b="b"/>
              <a:pathLst>
                <a:path w="583" h="536" extrusionOk="0">
                  <a:moveTo>
                    <a:pt x="379" y="1"/>
                  </a:moveTo>
                  <a:cubicBezTo>
                    <a:pt x="346" y="1"/>
                    <a:pt x="308" y="8"/>
                    <a:pt x="265" y="28"/>
                  </a:cubicBezTo>
                  <a:cubicBezTo>
                    <a:pt x="214" y="41"/>
                    <a:pt x="170" y="72"/>
                    <a:pt x="140" y="114"/>
                  </a:cubicBezTo>
                  <a:cubicBezTo>
                    <a:pt x="108" y="140"/>
                    <a:pt x="74" y="173"/>
                    <a:pt x="51" y="219"/>
                  </a:cubicBezTo>
                  <a:cubicBezTo>
                    <a:pt x="1" y="317"/>
                    <a:pt x="21" y="433"/>
                    <a:pt x="101" y="495"/>
                  </a:cubicBezTo>
                  <a:cubicBezTo>
                    <a:pt x="113" y="504"/>
                    <a:pt x="125" y="511"/>
                    <a:pt x="141" y="518"/>
                  </a:cubicBezTo>
                  <a:cubicBezTo>
                    <a:pt x="168" y="529"/>
                    <a:pt x="197" y="536"/>
                    <a:pt x="228" y="536"/>
                  </a:cubicBezTo>
                  <a:cubicBezTo>
                    <a:pt x="248" y="536"/>
                    <a:pt x="268" y="533"/>
                    <a:pt x="288" y="528"/>
                  </a:cubicBezTo>
                  <a:cubicBezTo>
                    <a:pt x="291" y="528"/>
                    <a:pt x="294" y="528"/>
                    <a:pt x="297" y="528"/>
                  </a:cubicBezTo>
                  <a:cubicBezTo>
                    <a:pt x="393" y="528"/>
                    <a:pt x="485" y="477"/>
                    <a:pt x="532" y="396"/>
                  </a:cubicBezTo>
                  <a:cubicBezTo>
                    <a:pt x="558" y="352"/>
                    <a:pt x="568" y="303"/>
                    <a:pt x="567" y="255"/>
                  </a:cubicBezTo>
                  <a:cubicBezTo>
                    <a:pt x="583" y="178"/>
                    <a:pt x="567" y="98"/>
                    <a:pt x="501" y="43"/>
                  </a:cubicBezTo>
                  <a:cubicBezTo>
                    <a:pt x="476" y="23"/>
                    <a:pt x="435"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6;p69"/>
            <p:cNvSpPr/>
            <p:nvPr/>
          </p:nvSpPr>
          <p:spPr>
            <a:xfrm>
              <a:off x="7635227" y="3314224"/>
              <a:ext cx="24152" cy="22243"/>
            </a:xfrm>
            <a:custGeom>
              <a:avLst/>
              <a:gdLst/>
              <a:ahLst/>
              <a:cxnLst/>
              <a:rect l="l" t="t" r="r" b="b"/>
              <a:pathLst>
                <a:path w="582" h="536" extrusionOk="0">
                  <a:moveTo>
                    <a:pt x="378" y="1"/>
                  </a:moveTo>
                  <a:cubicBezTo>
                    <a:pt x="346" y="1"/>
                    <a:pt x="308" y="8"/>
                    <a:pt x="265" y="28"/>
                  </a:cubicBezTo>
                  <a:cubicBezTo>
                    <a:pt x="214" y="41"/>
                    <a:pt x="170" y="72"/>
                    <a:pt x="140" y="113"/>
                  </a:cubicBezTo>
                  <a:cubicBezTo>
                    <a:pt x="108" y="140"/>
                    <a:pt x="74" y="174"/>
                    <a:pt x="51" y="219"/>
                  </a:cubicBezTo>
                  <a:cubicBezTo>
                    <a:pt x="1" y="317"/>
                    <a:pt x="21" y="432"/>
                    <a:pt x="101" y="494"/>
                  </a:cubicBezTo>
                  <a:cubicBezTo>
                    <a:pt x="113" y="503"/>
                    <a:pt x="125" y="512"/>
                    <a:pt x="140" y="518"/>
                  </a:cubicBezTo>
                  <a:cubicBezTo>
                    <a:pt x="166" y="530"/>
                    <a:pt x="195" y="535"/>
                    <a:pt x="226" y="535"/>
                  </a:cubicBezTo>
                  <a:cubicBezTo>
                    <a:pt x="245" y="535"/>
                    <a:pt x="266" y="533"/>
                    <a:pt x="286" y="528"/>
                  </a:cubicBezTo>
                  <a:cubicBezTo>
                    <a:pt x="288" y="528"/>
                    <a:pt x="290" y="528"/>
                    <a:pt x="292" y="528"/>
                  </a:cubicBezTo>
                  <a:cubicBezTo>
                    <a:pt x="390" y="528"/>
                    <a:pt x="483" y="477"/>
                    <a:pt x="531" y="395"/>
                  </a:cubicBezTo>
                  <a:cubicBezTo>
                    <a:pt x="557" y="352"/>
                    <a:pt x="567" y="302"/>
                    <a:pt x="566" y="255"/>
                  </a:cubicBezTo>
                  <a:cubicBezTo>
                    <a:pt x="582" y="179"/>
                    <a:pt x="566" y="97"/>
                    <a:pt x="500" y="44"/>
                  </a:cubicBezTo>
                  <a:cubicBezTo>
                    <a:pt x="475" y="23"/>
                    <a:pt x="434"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7;p69"/>
            <p:cNvSpPr/>
            <p:nvPr/>
          </p:nvSpPr>
          <p:spPr>
            <a:xfrm>
              <a:off x="7667388" y="3221809"/>
              <a:ext cx="24152" cy="22243"/>
            </a:xfrm>
            <a:custGeom>
              <a:avLst/>
              <a:gdLst/>
              <a:ahLst/>
              <a:cxnLst/>
              <a:rect l="l" t="t" r="r" b="b"/>
              <a:pathLst>
                <a:path w="582" h="536" extrusionOk="0">
                  <a:moveTo>
                    <a:pt x="379" y="0"/>
                  </a:moveTo>
                  <a:cubicBezTo>
                    <a:pt x="346" y="0"/>
                    <a:pt x="309" y="8"/>
                    <a:pt x="266" y="27"/>
                  </a:cubicBezTo>
                  <a:cubicBezTo>
                    <a:pt x="215" y="41"/>
                    <a:pt x="170" y="71"/>
                    <a:pt x="140" y="113"/>
                  </a:cubicBezTo>
                  <a:cubicBezTo>
                    <a:pt x="108" y="139"/>
                    <a:pt x="75" y="173"/>
                    <a:pt x="51" y="218"/>
                  </a:cubicBezTo>
                  <a:cubicBezTo>
                    <a:pt x="1" y="316"/>
                    <a:pt x="21" y="432"/>
                    <a:pt x="102" y="494"/>
                  </a:cubicBezTo>
                  <a:cubicBezTo>
                    <a:pt x="113" y="503"/>
                    <a:pt x="126" y="510"/>
                    <a:pt x="140" y="518"/>
                  </a:cubicBezTo>
                  <a:cubicBezTo>
                    <a:pt x="167" y="529"/>
                    <a:pt x="197" y="535"/>
                    <a:pt x="228" y="535"/>
                  </a:cubicBezTo>
                  <a:cubicBezTo>
                    <a:pt x="248" y="535"/>
                    <a:pt x="267" y="533"/>
                    <a:pt x="287" y="528"/>
                  </a:cubicBezTo>
                  <a:cubicBezTo>
                    <a:pt x="289" y="528"/>
                    <a:pt x="291" y="528"/>
                    <a:pt x="293" y="528"/>
                  </a:cubicBezTo>
                  <a:cubicBezTo>
                    <a:pt x="390" y="528"/>
                    <a:pt x="484" y="477"/>
                    <a:pt x="531" y="395"/>
                  </a:cubicBezTo>
                  <a:cubicBezTo>
                    <a:pt x="557" y="351"/>
                    <a:pt x="567" y="302"/>
                    <a:pt x="566" y="255"/>
                  </a:cubicBezTo>
                  <a:cubicBezTo>
                    <a:pt x="582" y="179"/>
                    <a:pt x="566" y="97"/>
                    <a:pt x="500" y="43"/>
                  </a:cubicBezTo>
                  <a:cubicBezTo>
                    <a:pt x="476" y="22"/>
                    <a:pt x="435" y="0"/>
                    <a:pt x="3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8;p69"/>
            <p:cNvSpPr/>
            <p:nvPr/>
          </p:nvSpPr>
          <p:spPr>
            <a:xfrm>
              <a:off x="7754325" y="3268742"/>
              <a:ext cx="27471" cy="26351"/>
            </a:xfrm>
            <a:custGeom>
              <a:avLst/>
              <a:gdLst/>
              <a:ahLst/>
              <a:cxnLst/>
              <a:rect l="l" t="t" r="r" b="b"/>
              <a:pathLst>
                <a:path w="662" h="635" extrusionOk="0">
                  <a:moveTo>
                    <a:pt x="468" y="0"/>
                  </a:moveTo>
                  <a:cubicBezTo>
                    <a:pt x="431" y="0"/>
                    <a:pt x="391" y="10"/>
                    <a:pt x="350" y="31"/>
                  </a:cubicBezTo>
                  <a:cubicBezTo>
                    <a:pt x="336" y="37"/>
                    <a:pt x="321" y="44"/>
                    <a:pt x="309" y="52"/>
                  </a:cubicBezTo>
                  <a:cubicBezTo>
                    <a:pt x="294" y="54"/>
                    <a:pt x="280" y="59"/>
                    <a:pt x="267" y="63"/>
                  </a:cubicBezTo>
                  <a:cubicBezTo>
                    <a:pt x="208" y="84"/>
                    <a:pt x="168" y="126"/>
                    <a:pt x="138" y="155"/>
                  </a:cubicBezTo>
                  <a:cubicBezTo>
                    <a:pt x="105" y="191"/>
                    <a:pt x="63" y="233"/>
                    <a:pt x="37" y="294"/>
                  </a:cubicBezTo>
                  <a:cubicBezTo>
                    <a:pt x="1" y="378"/>
                    <a:pt x="13" y="472"/>
                    <a:pt x="68" y="536"/>
                  </a:cubicBezTo>
                  <a:cubicBezTo>
                    <a:pt x="88" y="574"/>
                    <a:pt x="119" y="604"/>
                    <a:pt x="156" y="620"/>
                  </a:cubicBezTo>
                  <a:cubicBezTo>
                    <a:pt x="172" y="626"/>
                    <a:pt x="188" y="632"/>
                    <a:pt x="207" y="634"/>
                  </a:cubicBezTo>
                  <a:cubicBezTo>
                    <a:pt x="213" y="634"/>
                    <a:pt x="219" y="635"/>
                    <a:pt x="226" y="635"/>
                  </a:cubicBezTo>
                  <a:cubicBezTo>
                    <a:pt x="270" y="635"/>
                    <a:pt x="327" y="618"/>
                    <a:pt x="382" y="552"/>
                  </a:cubicBezTo>
                  <a:cubicBezTo>
                    <a:pt x="435" y="512"/>
                    <a:pt x="467" y="458"/>
                    <a:pt x="487" y="419"/>
                  </a:cubicBezTo>
                  <a:lnTo>
                    <a:pt x="491" y="412"/>
                  </a:lnTo>
                  <a:lnTo>
                    <a:pt x="537" y="373"/>
                  </a:lnTo>
                  <a:cubicBezTo>
                    <a:pt x="563" y="350"/>
                    <a:pt x="601" y="317"/>
                    <a:pt x="625" y="269"/>
                  </a:cubicBezTo>
                  <a:cubicBezTo>
                    <a:pt x="661" y="196"/>
                    <a:pt x="651" y="109"/>
                    <a:pt x="598" y="54"/>
                  </a:cubicBezTo>
                  <a:cubicBezTo>
                    <a:pt x="564" y="19"/>
                    <a:pt x="519" y="0"/>
                    <a:pt x="46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9;p69"/>
            <p:cNvSpPr/>
            <p:nvPr/>
          </p:nvSpPr>
          <p:spPr>
            <a:xfrm>
              <a:off x="7633816" y="3374561"/>
              <a:ext cx="27720" cy="27886"/>
            </a:xfrm>
            <a:custGeom>
              <a:avLst/>
              <a:gdLst/>
              <a:ahLst/>
              <a:cxnLst/>
              <a:rect l="l" t="t" r="r" b="b"/>
              <a:pathLst>
                <a:path w="668" h="672" extrusionOk="0">
                  <a:moveTo>
                    <a:pt x="453" y="0"/>
                  </a:moveTo>
                  <a:cubicBezTo>
                    <a:pt x="437" y="0"/>
                    <a:pt x="421" y="2"/>
                    <a:pt x="406" y="6"/>
                  </a:cubicBezTo>
                  <a:cubicBezTo>
                    <a:pt x="402" y="7"/>
                    <a:pt x="399" y="7"/>
                    <a:pt x="395" y="8"/>
                  </a:cubicBezTo>
                  <a:cubicBezTo>
                    <a:pt x="384" y="5"/>
                    <a:pt x="374" y="4"/>
                    <a:pt x="363" y="4"/>
                  </a:cubicBezTo>
                  <a:cubicBezTo>
                    <a:pt x="356" y="4"/>
                    <a:pt x="348" y="5"/>
                    <a:pt x="341" y="6"/>
                  </a:cubicBezTo>
                  <a:cubicBezTo>
                    <a:pt x="303" y="11"/>
                    <a:pt x="263" y="27"/>
                    <a:pt x="230" y="54"/>
                  </a:cubicBezTo>
                  <a:cubicBezTo>
                    <a:pt x="171" y="73"/>
                    <a:pt x="116" y="110"/>
                    <a:pt x="75" y="162"/>
                  </a:cubicBezTo>
                  <a:cubicBezTo>
                    <a:pt x="18" y="234"/>
                    <a:pt x="1" y="322"/>
                    <a:pt x="31" y="394"/>
                  </a:cubicBezTo>
                  <a:cubicBezTo>
                    <a:pt x="31" y="431"/>
                    <a:pt x="39" y="466"/>
                    <a:pt x="53" y="498"/>
                  </a:cubicBezTo>
                  <a:cubicBezTo>
                    <a:pt x="52" y="514"/>
                    <a:pt x="53" y="529"/>
                    <a:pt x="57" y="547"/>
                  </a:cubicBezTo>
                  <a:cubicBezTo>
                    <a:pt x="67" y="585"/>
                    <a:pt x="89" y="617"/>
                    <a:pt x="124" y="637"/>
                  </a:cubicBezTo>
                  <a:cubicBezTo>
                    <a:pt x="127" y="639"/>
                    <a:pt x="133" y="643"/>
                    <a:pt x="139" y="645"/>
                  </a:cubicBezTo>
                  <a:cubicBezTo>
                    <a:pt x="150" y="650"/>
                    <a:pt x="166" y="655"/>
                    <a:pt x="181" y="656"/>
                  </a:cubicBezTo>
                  <a:cubicBezTo>
                    <a:pt x="199" y="666"/>
                    <a:pt x="218" y="672"/>
                    <a:pt x="238" y="672"/>
                  </a:cubicBezTo>
                  <a:cubicBezTo>
                    <a:pt x="257" y="672"/>
                    <a:pt x="277" y="667"/>
                    <a:pt x="294" y="657"/>
                  </a:cubicBezTo>
                  <a:cubicBezTo>
                    <a:pt x="313" y="647"/>
                    <a:pt x="329" y="636"/>
                    <a:pt x="346" y="625"/>
                  </a:cubicBezTo>
                  <a:cubicBezTo>
                    <a:pt x="366" y="620"/>
                    <a:pt x="387" y="610"/>
                    <a:pt x="403" y="593"/>
                  </a:cubicBezTo>
                  <a:lnTo>
                    <a:pt x="421" y="574"/>
                  </a:lnTo>
                  <a:cubicBezTo>
                    <a:pt x="462" y="550"/>
                    <a:pt x="498" y="518"/>
                    <a:pt x="526" y="481"/>
                  </a:cubicBezTo>
                  <a:cubicBezTo>
                    <a:pt x="540" y="464"/>
                    <a:pt x="551" y="446"/>
                    <a:pt x="560" y="426"/>
                  </a:cubicBezTo>
                  <a:cubicBezTo>
                    <a:pt x="581" y="403"/>
                    <a:pt x="591" y="374"/>
                    <a:pt x="590" y="344"/>
                  </a:cubicBezTo>
                  <a:lnTo>
                    <a:pt x="597" y="328"/>
                  </a:lnTo>
                  <a:cubicBezTo>
                    <a:pt x="602" y="319"/>
                    <a:pt x="607" y="311"/>
                    <a:pt x="611" y="301"/>
                  </a:cubicBezTo>
                  <a:cubicBezTo>
                    <a:pt x="667" y="181"/>
                    <a:pt x="628" y="104"/>
                    <a:pt x="600" y="69"/>
                  </a:cubicBezTo>
                  <a:cubicBezTo>
                    <a:pt x="566" y="25"/>
                    <a:pt x="511"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50;p69"/>
            <p:cNvSpPr/>
            <p:nvPr/>
          </p:nvSpPr>
          <p:spPr>
            <a:xfrm>
              <a:off x="7838109" y="3229154"/>
              <a:ext cx="24110" cy="22284"/>
            </a:xfrm>
            <a:custGeom>
              <a:avLst/>
              <a:gdLst/>
              <a:ahLst/>
              <a:cxnLst/>
              <a:rect l="l" t="t" r="r" b="b"/>
              <a:pathLst>
                <a:path w="581" h="537" extrusionOk="0">
                  <a:moveTo>
                    <a:pt x="378" y="1"/>
                  </a:moveTo>
                  <a:cubicBezTo>
                    <a:pt x="346" y="1"/>
                    <a:pt x="308" y="8"/>
                    <a:pt x="265" y="28"/>
                  </a:cubicBezTo>
                  <a:cubicBezTo>
                    <a:pt x="214" y="41"/>
                    <a:pt x="169" y="72"/>
                    <a:pt x="140" y="113"/>
                  </a:cubicBezTo>
                  <a:cubicBezTo>
                    <a:pt x="107" y="141"/>
                    <a:pt x="74" y="174"/>
                    <a:pt x="50" y="219"/>
                  </a:cubicBezTo>
                  <a:cubicBezTo>
                    <a:pt x="1" y="317"/>
                    <a:pt x="21" y="432"/>
                    <a:pt x="101" y="494"/>
                  </a:cubicBezTo>
                  <a:cubicBezTo>
                    <a:pt x="111" y="504"/>
                    <a:pt x="125" y="512"/>
                    <a:pt x="140" y="518"/>
                  </a:cubicBezTo>
                  <a:cubicBezTo>
                    <a:pt x="166" y="530"/>
                    <a:pt x="195" y="536"/>
                    <a:pt x="226" y="536"/>
                  </a:cubicBezTo>
                  <a:cubicBezTo>
                    <a:pt x="246" y="536"/>
                    <a:pt x="266" y="533"/>
                    <a:pt x="286" y="528"/>
                  </a:cubicBezTo>
                  <a:cubicBezTo>
                    <a:pt x="289" y="528"/>
                    <a:pt x="292" y="528"/>
                    <a:pt x="294" y="528"/>
                  </a:cubicBezTo>
                  <a:cubicBezTo>
                    <a:pt x="390" y="528"/>
                    <a:pt x="483" y="477"/>
                    <a:pt x="531" y="395"/>
                  </a:cubicBezTo>
                  <a:cubicBezTo>
                    <a:pt x="557" y="352"/>
                    <a:pt x="566" y="303"/>
                    <a:pt x="565" y="255"/>
                  </a:cubicBezTo>
                  <a:cubicBezTo>
                    <a:pt x="581" y="179"/>
                    <a:pt x="565" y="97"/>
                    <a:pt x="500" y="44"/>
                  </a:cubicBezTo>
                  <a:cubicBezTo>
                    <a:pt x="475" y="24"/>
                    <a:pt x="434" y="1"/>
                    <a:pt x="37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51;p69"/>
            <p:cNvSpPr/>
            <p:nvPr/>
          </p:nvSpPr>
          <p:spPr>
            <a:xfrm>
              <a:off x="7876826" y="3316838"/>
              <a:ext cx="27430" cy="26392"/>
            </a:xfrm>
            <a:custGeom>
              <a:avLst/>
              <a:gdLst/>
              <a:ahLst/>
              <a:cxnLst/>
              <a:rect l="l" t="t" r="r" b="b"/>
              <a:pathLst>
                <a:path w="661" h="636" extrusionOk="0">
                  <a:moveTo>
                    <a:pt x="467" y="1"/>
                  </a:moveTo>
                  <a:cubicBezTo>
                    <a:pt x="430" y="1"/>
                    <a:pt x="390" y="11"/>
                    <a:pt x="349" y="31"/>
                  </a:cubicBezTo>
                  <a:cubicBezTo>
                    <a:pt x="335" y="37"/>
                    <a:pt x="321" y="45"/>
                    <a:pt x="307" y="53"/>
                  </a:cubicBezTo>
                  <a:cubicBezTo>
                    <a:pt x="294" y="55"/>
                    <a:pt x="280" y="59"/>
                    <a:pt x="266" y="63"/>
                  </a:cubicBezTo>
                  <a:cubicBezTo>
                    <a:pt x="207" y="85"/>
                    <a:pt x="167" y="126"/>
                    <a:pt x="137" y="156"/>
                  </a:cubicBezTo>
                  <a:cubicBezTo>
                    <a:pt x="104" y="191"/>
                    <a:pt x="62" y="233"/>
                    <a:pt x="36" y="294"/>
                  </a:cubicBezTo>
                  <a:cubicBezTo>
                    <a:pt x="0" y="378"/>
                    <a:pt x="13" y="472"/>
                    <a:pt x="67" y="536"/>
                  </a:cubicBezTo>
                  <a:cubicBezTo>
                    <a:pt x="88" y="574"/>
                    <a:pt x="119" y="604"/>
                    <a:pt x="156" y="621"/>
                  </a:cubicBezTo>
                  <a:cubicBezTo>
                    <a:pt x="171" y="627"/>
                    <a:pt x="188" y="632"/>
                    <a:pt x="206" y="634"/>
                  </a:cubicBezTo>
                  <a:cubicBezTo>
                    <a:pt x="212" y="635"/>
                    <a:pt x="219" y="635"/>
                    <a:pt x="226" y="635"/>
                  </a:cubicBezTo>
                  <a:cubicBezTo>
                    <a:pt x="270" y="635"/>
                    <a:pt x="326" y="618"/>
                    <a:pt x="382" y="553"/>
                  </a:cubicBezTo>
                  <a:cubicBezTo>
                    <a:pt x="434" y="512"/>
                    <a:pt x="466" y="459"/>
                    <a:pt x="487" y="420"/>
                  </a:cubicBezTo>
                  <a:lnTo>
                    <a:pt x="491" y="412"/>
                  </a:lnTo>
                  <a:lnTo>
                    <a:pt x="536" y="373"/>
                  </a:lnTo>
                  <a:cubicBezTo>
                    <a:pt x="563" y="351"/>
                    <a:pt x="600" y="318"/>
                    <a:pt x="625" y="269"/>
                  </a:cubicBezTo>
                  <a:cubicBezTo>
                    <a:pt x="661" y="196"/>
                    <a:pt x="651" y="109"/>
                    <a:pt x="598" y="55"/>
                  </a:cubicBezTo>
                  <a:cubicBezTo>
                    <a:pt x="563" y="19"/>
                    <a:pt x="518" y="1"/>
                    <a:pt x="46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52;p69"/>
            <p:cNvSpPr/>
            <p:nvPr/>
          </p:nvSpPr>
          <p:spPr>
            <a:xfrm>
              <a:off x="7692834" y="3428282"/>
              <a:ext cx="22741" cy="30210"/>
            </a:xfrm>
            <a:custGeom>
              <a:avLst/>
              <a:gdLst/>
              <a:ahLst/>
              <a:cxnLst/>
              <a:rect l="l" t="t" r="r" b="b"/>
              <a:pathLst>
                <a:path w="548" h="728" extrusionOk="0">
                  <a:moveTo>
                    <a:pt x="327" y="1"/>
                  </a:moveTo>
                  <a:cubicBezTo>
                    <a:pt x="259" y="1"/>
                    <a:pt x="192" y="34"/>
                    <a:pt x="141" y="84"/>
                  </a:cubicBezTo>
                  <a:cubicBezTo>
                    <a:pt x="90" y="115"/>
                    <a:pt x="50" y="167"/>
                    <a:pt x="26" y="235"/>
                  </a:cubicBezTo>
                  <a:cubicBezTo>
                    <a:pt x="11" y="275"/>
                    <a:pt x="4" y="322"/>
                    <a:pt x="6" y="367"/>
                  </a:cubicBezTo>
                  <a:cubicBezTo>
                    <a:pt x="3" y="394"/>
                    <a:pt x="1" y="422"/>
                    <a:pt x="3" y="451"/>
                  </a:cubicBezTo>
                  <a:cubicBezTo>
                    <a:pt x="6" y="578"/>
                    <a:pt x="81" y="713"/>
                    <a:pt x="217" y="725"/>
                  </a:cubicBezTo>
                  <a:cubicBezTo>
                    <a:pt x="222" y="728"/>
                    <a:pt x="230" y="728"/>
                    <a:pt x="235" y="728"/>
                  </a:cubicBezTo>
                  <a:cubicBezTo>
                    <a:pt x="313" y="728"/>
                    <a:pt x="391" y="681"/>
                    <a:pt x="436" y="605"/>
                  </a:cubicBezTo>
                  <a:cubicBezTo>
                    <a:pt x="446" y="588"/>
                    <a:pt x="453" y="570"/>
                    <a:pt x="460" y="553"/>
                  </a:cubicBezTo>
                  <a:cubicBezTo>
                    <a:pt x="483" y="532"/>
                    <a:pt x="504" y="504"/>
                    <a:pt x="518" y="473"/>
                  </a:cubicBezTo>
                  <a:cubicBezTo>
                    <a:pt x="547" y="409"/>
                    <a:pt x="547" y="342"/>
                    <a:pt x="547" y="293"/>
                  </a:cubicBezTo>
                  <a:cubicBezTo>
                    <a:pt x="547" y="239"/>
                    <a:pt x="546" y="96"/>
                    <a:pt x="430" y="28"/>
                  </a:cubicBezTo>
                  <a:cubicBezTo>
                    <a:pt x="396" y="9"/>
                    <a:pt x="362"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53;p69"/>
            <p:cNvSpPr/>
            <p:nvPr/>
          </p:nvSpPr>
          <p:spPr>
            <a:xfrm>
              <a:off x="7836656" y="3302355"/>
              <a:ext cx="21828" cy="24401"/>
            </a:xfrm>
            <a:custGeom>
              <a:avLst/>
              <a:gdLst/>
              <a:ahLst/>
              <a:cxnLst/>
              <a:rect l="l" t="t" r="r" b="b"/>
              <a:pathLst>
                <a:path w="526" h="588" extrusionOk="0">
                  <a:moveTo>
                    <a:pt x="298" y="1"/>
                  </a:moveTo>
                  <a:cubicBezTo>
                    <a:pt x="250" y="1"/>
                    <a:pt x="187" y="19"/>
                    <a:pt x="126" y="89"/>
                  </a:cubicBezTo>
                  <a:cubicBezTo>
                    <a:pt x="85" y="123"/>
                    <a:pt x="56" y="167"/>
                    <a:pt x="46" y="217"/>
                  </a:cubicBezTo>
                  <a:cubicBezTo>
                    <a:pt x="27" y="254"/>
                    <a:pt x="11" y="300"/>
                    <a:pt x="7" y="350"/>
                  </a:cubicBezTo>
                  <a:cubicBezTo>
                    <a:pt x="1" y="460"/>
                    <a:pt x="67" y="557"/>
                    <a:pt x="164" y="582"/>
                  </a:cubicBezTo>
                  <a:cubicBezTo>
                    <a:pt x="181" y="584"/>
                    <a:pt x="196" y="587"/>
                    <a:pt x="212" y="587"/>
                  </a:cubicBezTo>
                  <a:cubicBezTo>
                    <a:pt x="260" y="587"/>
                    <a:pt x="309" y="569"/>
                    <a:pt x="350" y="537"/>
                  </a:cubicBezTo>
                  <a:cubicBezTo>
                    <a:pt x="441" y="499"/>
                    <a:pt x="510" y="413"/>
                    <a:pt x="520" y="316"/>
                  </a:cubicBezTo>
                  <a:cubicBezTo>
                    <a:pt x="525" y="267"/>
                    <a:pt x="516" y="217"/>
                    <a:pt x="494" y="174"/>
                  </a:cubicBezTo>
                  <a:cubicBezTo>
                    <a:pt x="477" y="98"/>
                    <a:pt x="430" y="30"/>
                    <a:pt x="348" y="7"/>
                  </a:cubicBezTo>
                  <a:cubicBezTo>
                    <a:pt x="334" y="4"/>
                    <a:pt x="317" y="1"/>
                    <a:pt x="29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4;p69"/>
            <p:cNvSpPr/>
            <p:nvPr/>
          </p:nvSpPr>
          <p:spPr>
            <a:xfrm>
              <a:off x="7731917" y="3420125"/>
              <a:ext cx="22077" cy="29463"/>
            </a:xfrm>
            <a:custGeom>
              <a:avLst/>
              <a:gdLst/>
              <a:ahLst/>
              <a:cxnLst/>
              <a:rect l="l" t="t" r="r" b="b"/>
              <a:pathLst>
                <a:path w="532" h="710" extrusionOk="0">
                  <a:moveTo>
                    <a:pt x="352" y="1"/>
                  </a:moveTo>
                  <a:cubicBezTo>
                    <a:pt x="292" y="1"/>
                    <a:pt x="231" y="32"/>
                    <a:pt x="181" y="91"/>
                  </a:cubicBezTo>
                  <a:cubicBezTo>
                    <a:pt x="171" y="103"/>
                    <a:pt x="161" y="115"/>
                    <a:pt x="152" y="129"/>
                  </a:cubicBezTo>
                  <a:cubicBezTo>
                    <a:pt x="141" y="136"/>
                    <a:pt x="130" y="145"/>
                    <a:pt x="119" y="156"/>
                  </a:cubicBezTo>
                  <a:cubicBezTo>
                    <a:pt x="74" y="199"/>
                    <a:pt x="53" y="254"/>
                    <a:pt x="39" y="292"/>
                  </a:cubicBezTo>
                  <a:cubicBezTo>
                    <a:pt x="22" y="337"/>
                    <a:pt x="1" y="394"/>
                    <a:pt x="2" y="460"/>
                  </a:cubicBezTo>
                  <a:cubicBezTo>
                    <a:pt x="3" y="550"/>
                    <a:pt x="53" y="633"/>
                    <a:pt x="129" y="668"/>
                  </a:cubicBezTo>
                  <a:cubicBezTo>
                    <a:pt x="161" y="694"/>
                    <a:pt x="203" y="709"/>
                    <a:pt x="243" y="709"/>
                  </a:cubicBezTo>
                  <a:cubicBezTo>
                    <a:pt x="259" y="709"/>
                    <a:pt x="278" y="707"/>
                    <a:pt x="294" y="702"/>
                  </a:cubicBezTo>
                  <a:cubicBezTo>
                    <a:pt x="339" y="687"/>
                    <a:pt x="393" y="651"/>
                    <a:pt x="422" y="556"/>
                  </a:cubicBezTo>
                  <a:cubicBezTo>
                    <a:pt x="454" y="498"/>
                    <a:pt x="462" y="436"/>
                    <a:pt x="464" y="391"/>
                  </a:cubicBezTo>
                  <a:lnTo>
                    <a:pt x="464" y="382"/>
                  </a:lnTo>
                  <a:lnTo>
                    <a:pt x="490" y="328"/>
                  </a:lnTo>
                  <a:cubicBezTo>
                    <a:pt x="506" y="296"/>
                    <a:pt x="526" y="252"/>
                    <a:pt x="528" y="198"/>
                  </a:cubicBezTo>
                  <a:cubicBezTo>
                    <a:pt x="531" y="117"/>
                    <a:pt x="487" y="42"/>
                    <a:pt x="418" y="13"/>
                  </a:cubicBezTo>
                  <a:cubicBezTo>
                    <a:pt x="397" y="5"/>
                    <a:pt x="374"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5;p69"/>
            <p:cNvSpPr/>
            <p:nvPr/>
          </p:nvSpPr>
          <p:spPr>
            <a:xfrm>
              <a:off x="7798810" y="3347546"/>
              <a:ext cx="28675" cy="27596"/>
            </a:xfrm>
            <a:custGeom>
              <a:avLst/>
              <a:gdLst/>
              <a:ahLst/>
              <a:cxnLst/>
              <a:rect l="l" t="t" r="r" b="b"/>
              <a:pathLst>
                <a:path w="691" h="665" extrusionOk="0">
                  <a:moveTo>
                    <a:pt x="433" y="0"/>
                  </a:moveTo>
                  <a:cubicBezTo>
                    <a:pt x="397" y="0"/>
                    <a:pt x="360" y="7"/>
                    <a:pt x="325" y="20"/>
                  </a:cubicBezTo>
                  <a:cubicBezTo>
                    <a:pt x="265" y="27"/>
                    <a:pt x="207" y="60"/>
                    <a:pt x="157" y="112"/>
                  </a:cubicBezTo>
                  <a:cubicBezTo>
                    <a:pt x="128" y="142"/>
                    <a:pt x="103" y="181"/>
                    <a:pt x="87" y="223"/>
                  </a:cubicBezTo>
                  <a:cubicBezTo>
                    <a:pt x="73" y="247"/>
                    <a:pt x="59" y="272"/>
                    <a:pt x="49" y="298"/>
                  </a:cubicBezTo>
                  <a:cubicBezTo>
                    <a:pt x="1" y="417"/>
                    <a:pt x="15" y="570"/>
                    <a:pt x="136" y="637"/>
                  </a:cubicBezTo>
                  <a:cubicBezTo>
                    <a:pt x="140" y="641"/>
                    <a:pt x="145" y="643"/>
                    <a:pt x="150" y="646"/>
                  </a:cubicBezTo>
                  <a:cubicBezTo>
                    <a:pt x="177" y="658"/>
                    <a:pt x="207" y="664"/>
                    <a:pt x="237" y="664"/>
                  </a:cubicBezTo>
                  <a:cubicBezTo>
                    <a:pt x="287" y="664"/>
                    <a:pt x="338" y="648"/>
                    <a:pt x="383" y="616"/>
                  </a:cubicBezTo>
                  <a:cubicBezTo>
                    <a:pt x="399" y="605"/>
                    <a:pt x="414" y="592"/>
                    <a:pt x="427" y="577"/>
                  </a:cubicBezTo>
                  <a:cubicBezTo>
                    <a:pt x="456" y="569"/>
                    <a:pt x="486" y="552"/>
                    <a:pt x="512" y="530"/>
                  </a:cubicBezTo>
                  <a:cubicBezTo>
                    <a:pt x="564" y="484"/>
                    <a:pt x="592" y="422"/>
                    <a:pt x="613" y="376"/>
                  </a:cubicBezTo>
                  <a:cubicBezTo>
                    <a:pt x="634" y="328"/>
                    <a:pt x="691" y="195"/>
                    <a:pt x="613" y="87"/>
                  </a:cubicBezTo>
                  <a:cubicBezTo>
                    <a:pt x="569" y="26"/>
                    <a:pt x="502" y="0"/>
                    <a:pt x="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6;p69"/>
            <p:cNvSpPr/>
            <p:nvPr/>
          </p:nvSpPr>
          <p:spPr>
            <a:xfrm>
              <a:off x="7790013" y="3408464"/>
              <a:ext cx="24193" cy="22284"/>
            </a:xfrm>
            <a:custGeom>
              <a:avLst/>
              <a:gdLst/>
              <a:ahLst/>
              <a:cxnLst/>
              <a:rect l="l" t="t" r="r" b="b"/>
              <a:pathLst>
                <a:path w="583" h="537" extrusionOk="0">
                  <a:moveTo>
                    <a:pt x="378" y="0"/>
                  </a:moveTo>
                  <a:cubicBezTo>
                    <a:pt x="346" y="0"/>
                    <a:pt x="308" y="8"/>
                    <a:pt x="265" y="28"/>
                  </a:cubicBezTo>
                  <a:cubicBezTo>
                    <a:pt x="214" y="41"/>
                    <a:pt x="168" y="72"/>
                    <a:pt x="139" y="113"/>
                  </a:cubicBezTo>
                  <a:cubicBezTo>
                    <a:pt x="106" y="140"/>
                    <a:pt x="73" y="174"/>
                    <a:pt x="50" y="218"/>
                  </a:cubicBezTo>
                  <a:cubicBezTo>
                    <a:pt x="0" y="316"/>
                    <a:pt x="21" y="433"/>
                    <a:pt x="100" y="494"/>
                  </a:cubicBezTo>
                  <a:cubicBezTo>
                    <a:pt x="112" y="505"/>
                    <a:pt x="126" y="513"/>
                    <a:pt x="140" y="519"/>
                  </a:cubicBezTo>
                  <a:cubicBezTo>
                    <a:pt x="166" y="531"/>
                    <a:pt x="194" y="536"/>
                    <a:pt x="223" y="536"/>
                  </a:cubicBezTo>
                  <a:cubicBezTo>
                    <a:pt x="244" y="536"/>
                    <a:pt x="265" y="533"/>
                    <a:pt x="287" y="527"/>
                  </a:cubicBezTo>
                  <a:cubicBezTo>
                    <a:pt x="290" y="527"/>
                    <a:pt x="292" y="527"/>
                    <a:pt x="295" y="527"/>
                  </a:cubicBezTo>
                  <a:cubicBezTo>
                    <a:pt x="392" y="527"/>
                    <a:pt x="484" y="477"/>
                    <a:pt x="532" y="395"/>
                  </a:cubicBezTo>
                  <a:cubicBezTo>
                    <a:pt x="558" y="351"/>
                    <a:pt x="568" y="303"/>
                    <a:pt x="567" y="254"/>
                  </a:cubicBezTo>
                  <a:cubicBezTo>
                    <a:pt x="582" y="179"/>
                    <a:pt x="567" y="98"/>
                    <a:pt x="501" y="43"/>
                  </a:cubicBezTo>
                  <a:cubicBezTo>
                    <a:pt x="476" y="23"/>
                    <a:pt x="435"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7;p69"/>
            <p:cNvSpPr/>
            <p:nvPr/>
          </p:nvSpPr>
          <p:spPr>
            <a:xfrm>
              <a:off x="7947621" y="3665915"/>
              <a:ext cx="100714" cy="254587"/>
            </a:xfrm>
            <a:custGeom>
              <a:avLst/>
              <a:gdLst/>
              <a:ahLst/>
              <a:cxnLst/>
              <a:rect l="l" t="t" r="r" b="b"/>
              <a:pathLst>
                <a:path w="2427" h="6135" extrusionOk="0">
                  <a:moveTo>
                    <a:pt x="1255" y="1"/>
                  </a:moveTo>
                  <a:lnTo>
                    <a:pt x="1255" y="1"/>
                  </a:lnTo>
                  <a:cubicBezTo>
                    <a:pt x="1" y="3766"/>
                    <a:pt x="1523" y="6135"/>
                    <a:pt x="1523" y="6135"/>
                  </a:cubicBezTo>
                  <a:cubicBezTo>
                    <a:pt x="1523" y="6135"/>
                    <a:pt x="2087" y="5430"/>
                    <a:pt x="2257" y="3569"/>
                  </a:cubicBezTo>
                  <a:cubicBezTo>
                    <a:pt x="2427" y="1706"/>
                    <a:pt x="1255" y="1"/>
                    <a:pt x="1255"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8;p69"/>
            <p:cNvSpPr/>
            <p:nvPr/>
          </p:nvSpPr>
          <p:spPr>
            <a:xfrm>
              <a:off x="7877324" y="3690232"/>
              <a:ext cx="218692" cy="182713"/>
            </a:xfrm>
            <a:custGeom>
              <a:avLst/>
              <a:gdLst/>
              <a:ahLst/>
              <a:cxnLst/>
              <a:rect l="l" t="t" r="r" b="b"/>
              <a:pathLst>
                <a:path w="5270" h="4403" extrusionOk="0">
                  <a:moveTo>
                    <a:pt x="1004" y="1"/>
                  </a:moveTo>
                  <a:cubicBezTo>
                    <a:pt x="952" y="1"/>
                    <a:pt x="914" y="16"/>
                    <a:pt x="896" y="52"/>
                  </a:cubicBezTo>
                  <a:cubicBezTo>
                    <a:pt x="737" y="361"/>
                    <a:pt x="2031" y="1261"/>
                    <a:pt x="2031" y="1261"/>
                  </a:cubicBezTo>
                  <a:cubicBezTo>
                    <a:pt x="2031" y="1261"/>
                    <a:pt x="937" y="677"/>
                    <a:pt x="446" y="677"/>
                  </a:cubicBezTo>
                  <a:cubicBezTo>
                    <a:pt x="321" y="677"/>
                    <a:pt x="236" y="715"/>
                    <a:pt x="217" y="810"/>
                  </a:cubicBezTo>
                  <a:cubicBezTo>
                    <a:pt x="175" y="1088"/>
                    <a:pt x="1716" y="1713"/>
                    <a:pt x="1716" y="1713"/>
                  </a:cubicBezTo>
                  <a:cubicBezTo>
                    <a:pt x="1716" y="1713"/>
                    <a:pt x="748" y="1398"/>
                    <a:pt x="293" y="1398"/>
                  </a:cubicBezTo>
                  <a:cubicBezTo>
                    <a:pt x="165" y="1398"/>
                    <a:pt x="77" y="1422"/>
                    <a:pt x="63" y="1486"/>
                  </a:cubicBezTo>
                  <a:cubicBezTo>
                    <a:pt x="1" y="1779"/>
                    <a:pt x="1546" y="2211"/>
                    <a:pt x="1546" y="2211"/>
                  </a:cubicBezTo>
                  <a:cubicBezTo>
                    <a:pt x="1546" y="2211"/>
                    <a:pt x="1027" y="2106"/>
                    <a:pt x="634" y="2106"/>
                  </a:cubicBezTo>
                  <a:cubicBezTo>
                    <a:pt x="404" y="2106"/>
                    <a:pt x="218" y="2142"/>
                    <a:pt x="202" y="2254"/>
                  </a:cubicBezTo>
                  <a:cubicBezTo>
                    <a:pt x="158" y="2560"/>
                    <a:pt x="2227" y="3247"/>
                    <a:pt x="2920" y="3335"/>
                  </a:cubicBezTo>
                  <a:cubicBezTo>
                    <a:pt x="2920" y="3335"/>
                    <a:pt x="3954" y="4034"/>
                    <a:pt x="4984" y="4403"/>
                  </a:cubicBezTo>
                  <a:cubicBezTo>
                    <a:pt x="5107" y="3782"/>
                    <a:pt x="5270" y="2895"/>
                    <a:pt x="5232" y="1584"/>
                  </a:cubicBezTo>
                  <a:lnTo>
                    <a:pt x="3890" y="1435"/>
                  </a:lnTo>
                  <a:cubicBezTo>
                    <a:pt x="3890" y="1435"/>
                    <a:pt x="3032" y="161"/>
                    <a:pt x="2604" y="161"/>
                  </a:cubicBezTo>
                  <a:cubicBezTo>
                    <a:pt x="2597" y="161"/>
                    <a:pt x="2590" y="161"/>
                    <a:pt x="2583" y="162"/>
                  </a:cubicBezTo>
                  <a:cubicBezTo>
                    <a:pt x="2163" y="205"/>
                    <a:pt x="2709" y="947"/>
                    <a:pt x="2709" y="947"/>
                  </a:cubicBezTo>
                  <a:cubicBezTo>
                    <a:pt x="2709" y="947"/>
                    <a:pt x="1410" y="1"/>
                    <a:pt x="1004"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9;p69"/>
            <p:cNvSpPr/>
            <p:nvPr/>
          </p:nvSpPr>
          <p:spPr>
            <a:xfrm>
              <a:off x="7999700" y="3353439"/>
              <a:ext cx="424312" cy="567478"/>
            </a:xfrm>
            <a:custGeom>
              <a:avLst/>
              <a:gdLst/>
              <a:ahLst/>
              <a:cxnLst/>
              <a:rect l="l" t="t" r="r" b="b"/>
              <a:pathLst>
                <a:path w="10225" h="13675" extrusionOk="0">
                  <a:moveTo>
                    <a:pt x="4357" y="0"/>
                  </a:moveTo>
                  <a:lnTo>
                    <a:pt x="3553" y="6896"/>
                  </a:lnTo>
                  <a:cubicBezTo>
                    <a:pt x="1608" y="6938"/>
                    <a:pt x="0" y="7531"/>
                    <a:pt x="0" y="7531"/>
                  </a:cubicBezTo>
                  <a:cubicBezTo>
                    <a:pt x="0" y="7531"/>
                    <a:pt x="1170" y="9236"/>
                    <a:pt x="1001" y="11099"/>
                  </a:cubicBezTo>
                  <a:cubicBezTo>
                    <a:pt x="833" y="12960"/>
                    <a:pt x="268" y="13665"/>
                    <a:pt x="268" y="13665"/>
                  </a:cubicBezTo>
                  <a:cubicBezTo>
                    <a:pt x="268" y="13665"/>
                    <a:pt x="441" y="13674"/>
                    <a:pt x="735" y="13674"/>
                  </a:cubicBezTo>
                  <a:cubicBezTo>
                    <a:pt x="2062" y="13674"/>
                    <a:pt x="5861" y="13476"/>
                    <a:pt x="7487" y="11295"/>
                  </a:cubicBezTo>
                  <a:cubicBezTo>
                    <a:pt x="10224" y="7627"/>
                    <a:pt x="4357" y="0"/>
                    <a:pt x="4357"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60;p69"/>
            <p:cNvSpPr/>
            <p:nvPr/>
          </p:nvSpPr>
          <p:spPr>
            <a:xfrm>
              <a:off x="7999700" y="3636120"/>
              <a:ext cx="228278" cy="29837"/>
            </a:xfrm>
            <a:custGeom>
              <a:avLst/>
              <a:gdLst/>
              <a:ahLst/>
              <a:cxnLst/>
              <a:rect l="l" t="t" r="r" b="b"/>
              <a:pathLst>
                <a:path w="5501" h="719" extrusionOk="0">
                  <a:moveTo>
                    <a:pt x="5500" y="0"/>
                  </a:moveTo>
                  <a:cubicBezTo>
                    <a:pt x="2666" y="0"/>
                    <a:pt x="0" y="719"/>
                    <a:pt x="0" y="719"/>
                  </a:cubicBezTo>
                  <a:lnTo>
                    <a:pt x="550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61;p69"/>
            <p:cNvSpPr/>
            <p:nvPr/>
          </p:nvSpPr>
          <p:spPr>
            <a:xfrm>
              <a:off x="8011983" y="3821530"/>
              <a:ext cx="299612" cy="101461"/>
            </a:xfrm>
            <a:custGeom>
              <a:avLst/>
              <a:gdLst/>
              <a:ahLst/>
              <a:cxnLst/>
              <a:rect l="l" t="t" r="r" b="b"/>
              <a:pathLst>
                <a:path w="7220" h="2445" extrusionOk="0">
                  <a:moveTo>
                    <a:pt x="7167" y="1"/>
                  </a:moveTo>
                  <a:cubicBezTo>
                    <a:pt x="6994" y="273"/>
                    <a:pt x="6762" y="502"/>
                    <a:pt x="6508" y="697"/>
                  </a:cubicBezTo>
                  <a:cubicBezTo>
                    <a:pt x="6251" y="891"/>
                    <a:pt x="5973" y="1056"/>
                    <a:pt x="5683" y="1197"/>
                  </a:cubicBezTo>
                  <a:cubicBezTo>
                    <a:pt x="5101" y="1476"/>
                    <a:pt x="4481" y="1679"/>
                    <a:pt x="3852" y="1833"/>
                  </a:cubicBezTo>
                  <a:cubicBezTo>
                    <a:pt x="3222" y="1988"/>
                    <a:pt x="2583" y="2104"/>
                    <a:pt x="1940" y="2191"/>
                  </a:cubicBezTo>
                  <a:cubicBezTo>
                    <a:pt x="1298" y="2278"/>
                    <a:pt x="650" y="2345"/>
                    <a:pt x="2" y="2383"/>
                  </a:cubicBezTo>
                  <a:lnTo>
                    <a:pt x="1" y="2444"/>
                  </a:lnTo>
                  <a:cubicBezTo>
                    <a:pt x="654" y="2439"/>
                    <a:pt x="1306" y="2392"/>
                    <a:pt x="1955" y="2314"/>
                  </a:cubicBezTo>
                  <a:cubicBezTo>
                    <a:pt x="2603" y="2230"/>
                    <a:pt x="3248" y="2123"/>
                    <a:pt x="3883" y="1959"/>
                  </a:cubicBezTo>
                  <a:cubicBezTo>
                    <a:pt x="4517" y="1798"/>
                    <a:pt x="5144" y="1593"/>
                    <a:pt x="5732" y="1297"/>
                  </a:cubicBezTo>
                  <a:cubicBezTo>
                    <a:pt x="6312" y="1000"/>
                    <a:pt x="6876" y="605"/>
                    <a:pt x="7220" y="33"/>
                  </a:cubicBezTo>
                  <a:lnTo>
                    <a:pt x="7167" y="1"/>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62;p69"/>
            <p:cNvSpPr/>
            <p:nvPr/>
          </p:nvSpPr>
          <p:spPr>
            <a:xfrm>
              <a:off x="7915418" y="3235046"/>
              <a:ext cx="352023" cy="291105"/>
            </a:xfrm>
            <a:custGeom>
              <a:avLst/>
              <a:gdLst/>
              <a:ahLst/>
              <a:cxnLst/>
              <a:rect l="l" t="t" r="r" b="b"/>
              <a:pathLst>
                <a:path w="8483" h="7015" extrusionOk="0">
                  <a:moveTo>
                    <a:pt x="4928" y="0"/>
                  </a:moveTo>
                  <a:cubicBezTo>
                    <a:pt x="4814" y="0"/>
                    <a:pt x="4754" y="20"/>
                    <a:pt x="4754" y="20"/>
                  </a:cubicBezTo>
                  <a:lnTo>
                    <a:pt x="1" y="1482"/>
                  </a:lnTo>
                  <a:cubicBezTo>
                    <a:pt x="1" y="1482"/>
                    <a:pt x="2904" y="7015"/>
                    <a:pt x="4161" y="7015"/>
                  </a:cubicBezTo>
                  <a:cubicBezTo>
                    <a:pt x="4170" y="7015"/>
                    <a:pt x="4180" y="7014"/>
                    <a:pt x="4189" y="7014"/>
                  </a:cubicBezTo>
                  <a:cubicBezTo>
                    <a:pt x="5543" y="6957"/>
                    <a:pt x="8383" y="4543"/>
                    <a:pt x="8482" y="3849"/>
                  </a:cubicBezTo>
                  <a:cubicBezTo>
                    <a:pt x="6768" y="342"/>
                    <a:pt x="5397" y="0"/>
                    <a:pt x="492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63;p69"/>
            <p:cNvSpPr/>
            <p:nvPr/>
          </p:nvSpPr>
          <p:spPr>
            <a:xfrm>
              <a:off x="7920647" y="3221892"/>
              <a:ext cx="338371" cy="275585"/>
            </a:xfrm>
            <a:custGeom>
              <a:avLst/>
              <a:gdLst/>
              <a:ahLst/>
              <a:cxnLst/>
              <a:rect l="l" t="t" r="r" b="b"/>
              <a:pathLst>
                <a:path w="8154" h="6641" extrusionOk="0">
                  <a:moveTo>
                    <a:pt x="4696" y="0"/>
                  </a:moveTo>
                  <a:cubicBezTo>
                    <a:pt x="4620" y="0"/>
                    <a:pt x="4579" y="11"/>
                    <a:pt x="4579" y="11"/>
                  </a:cubicBezTo>
                  <a:lnTo>
                    <a:pt x="1" y="1394"/>
                  </a:lnTo>
                  <a:cubicBezTo>
                    <a:pt x="1" y="1394"/>
                    <a:pt x="2798" y="6640"/>
                    <a:pt x="4009" y="6640"/>
                  </a:cubicBezTo>
                  <a:cubicBezTo>
                    <a:pt x="4018" y="6640"/>
                    <a:pt x="4027" y="6640"/>
                    <a:pt x="4036" y="6639"/>
                  </a:cubicBezTo>
                  <a:cubicBezTo>
                    <a:pt x="5341" y="6586"/>
                    <a:pt x="8057" y="4394"/>
                    <a:pt x="8153" y="3737"/>
                  </a:cubicBezTo>
                  <a:cubicBezTo>
                    <a:pt x="6436" y="282"/>
                    <a:pt x="5090" y="0"/>
                    <a:pt x="4696"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4;p69"/>
            <p:cNvSpPr/>
            <p:nvPr/>
          </p:nvSpPr>
          <p:spPr>
            <a:xfrm>
              <a:off x="8150004" y="3188943"/>
              <a:ext cx="24318" cy="30501"/>
            </a:xfrm>
            <a:custGeom>
              <a:avLst/>
              <a:gdLst/>
              <a:ahLst/>
              <a:cxnLst/>
              <a:rect l="l" t="t" r="r" b="b"/>
              <a:pathLst>
                <a:path w="586" h="735" extrusionOk="0">
                  <a:moveTo>
                    <a:pt x="200" y="1"/>
                  </a:moveTo>
                  <a:cubicBezTo>
                    <a:pt x="172" y="1"/>
                    <a:pt x="145" y="7"/>
                    <a:pt x="120" y="19"/>
                  </a:cubicBezTo>
                  <a:cubicBezTo>
                    <a:pt x="81" y="40"/>
                    <a:pt x="14" y="95"/>
                    <a:pt x="16" y="229"/>
                  </a:cubicBezTo>
                  <a:cubicBezTo>
                    <a:pt x="16" y="239"/>
                    <a:pt x="17" y="249"/>
                    <a:pt x="17" y="260"/>
                  </a:cubicBezTo>
                  <a:lnTo>
                    <a:pt x="17" y="276"/>
                  </a:lnTo>
                  <a:cubicBezTo>
                    <a:pt x="5" y="303"/>
                    <a:pt x="0" y="334"/>
                    <a:pt x="11" y="364"/>
                  </a:cubicBezTo>
                  <a:cubicBezTo>
                    <a:pt x="12" y="384"/>
                    <a:pt x="15" y="406"/>
                    <a:pt x="20" y="427"/>
                  </a:cubicBezTo>
                  <a:cubicBezTo>
                    <a:pt x="31" y="472"/>
                    <a:pt x="51" y="517"/>
                    <a:pt x="80" y="554"/>
                  </a:cubicBezTo>
                  <a:lnTo>
                    <a:pt x="88" y="580"/>
                  </a:lnTo>
                  <a:cubicBezTo>
                    <a:pt x="96" y="602"/>
                    <a:pt x="111" y="620"/>
                    <a:pt x="127" y="633"/>
                  </a:cubicBezTo>
                  <a:cubicBezTo>
                    <a:pt x="137" y="650"/>
                    <a:pt x="149" y="667"/>
                    <a:pt x="160" y="683"/>
                  </a:cubicBezTo>
                  <a:cubicBezTo>
                    <a:pt x="183" y="712"/>
                    <a:pt x="217" y="729"/>
                    <a:pt x="252" y="729"/>
                  </a:cubicBezTo>
                  <a:cubicBezTo>
                    <a:pt x="256" y="729"/>
                    <a:pt x="259" y="729"/>
                    <a:pt x="263" y="728"/>
                  </a:cubicBezTo>
                  <a:cubicBezTo>
                    <a:pt x="279" y="734"/>
                    <a:pt x="294" y="735"/>
                    <a:pt x="308" y="735"/>
                  </a:cubicBezTo>
                  <a:cubicBezTo>
                    <a:pt x="314" y="735"/>
                    <a:pt x="319" y="734"/>
                    <a:pt x="325" y="734"/>
                  </a:cubicBezTo>
                  <a:cubicBezTo>
                    <a:pt x="364" y="728"/>
                    <a:pt x="398" y="709"/>
                    <a:pt x="423" y="677"/>
                  </a:cubicBezTo>
                  <a:cubicBezTo>
                    <a:pt x="433" y="663"/>
                    <a:pt x="442" y="648"/>
                    <a:pt x="447" y="635"/>
                  </a:cubicBezTo>
                  <a:cubicBezTo>
                    <a:pt x="473" y="611"/>
                    <a:pt x="495" y="581"/>
                    <a:pt x="510" y="548"/>
                  </a:cubicBezTo>
                  <a:cubicBezTo>
                    <a:pt x="565" y="493"/>
                    <a:pt x="586" y="408"/>
                    <a:pt x="562" y="318"/>
                  </a:cubicBezTo>
                  <a:cubicBezTo>
                    <a:pt x="546" y="254"/>
                    <a:pt x="511" y="198"/>
                    <a:pt x="463" y="158"/>
                  </a:cubicBezTo>
                  <a:cubicBezTo>
                    <a:pt x="444" y="120"/>
                    <a:pt x="416" y="90"/>
                    <a:pt x="382" y="69"/>
                  </a:cubicBezTo>
                  <a:cubicBezTo>
                    <a:pt x="366" y="59"/>
                    <a:pt x="349" y="51"/>
                    <a:pt x="331" y="48"/>
                  </a:cubicBezTo>
                  <a:cubicBezTo>
                    <a:pt x="329" y="45"/>
                    <a:pt x="326" y="44"/>
                    <a:pt x="324" y="42"/>
                  </a:cubicBezTo>
                  <a:cubicBezTo>
                    <a:pt x="287" y="15"/>
                    <a:pt x="243" y="1"/>
                    <a:pt x="20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5;p69"/>
            <p:cNvSpPr/>
            <p:nvPr/>
          </p:nvSpPr>
          <p:spPr>
            <a:xfrm>
              <a:off x="8144443" y="3273473"/>
              <a:ext cx="21786" cy="24359"/>
            </a:xfrm>
            <a:custGeom>
              <a:avLst/>
              <a:gdLst/>
              <a:ahLst/>
              <a:cxnLst/>
              <a:rect l="l" t="t" r="r" b="b"/>
              <a:pathLst>
                <a:path w="525" h="587" extrusionOk="0">
                  <a:moveTo>
                    <a:pt x="227" y="0"/>
                  </a:moveTo>
                  <a:cubicBezTo>
                    <a:pt x="208" y="0"/>
                    <a:pt x="191" y="3"/>
                    <a:pt x="177" y="6"/>
                  </a:cubicBezTo>
                  <a:cubicBezTo>
                    <a:pt x="94" y="28"/>
                    <a:pt x="48" y="97"/>
                    <a:pt x="31" y="172"/>
                  </a:cubicBezTo>
                  <a:cubicBezTo>
                    <a:pt x="10" y="217"/>
                    <a:pt x="0" y="265"/>
                    <a:pt x="6" y="316"/>
                  </a:cubicBezTo>
                  <a:cubicBezTo>
                    <a:pt x="16" y="412"/>
                    <a:pt x="85" y="497"/>
                    <a:pt x="176" y="536"/>
                  </a:cubicBezTo>
                  <a:cubicBezTo>
                    <a:pt x="217" y="568"/>
                    <a:pt x="265" y="587"/>
                    <a:pt x="314" y="587"/>
                  </a:cubicBezTo>
                  <a:cubicBezTo>
                    <a:pt x="329" y="587"/>
                    <a:pt x="346" y="584"/>
                    <a:pt x="361" y="582"/>
                  </a:cubicBezTo>
                  <a:cubicBezTo>
                    <a:pt x="458" y="557"/>
                    <a:pt x="525" y="459"/>
                    <a:pt x="519" y="350"/>
                  </a:cubicBezTo>
                  <a:cubicBezTo>
                    <a:pt x="515" y="299"/>
                    <a:pt x="498" y="254"/>
                    <a:pt x="480" y="217"/>
                  </a:cubicBezTo>
                  <a:cubicBezTo>
                    <a:pt x="469" y="166"/>
                    <a:pt x="441" y="121"/>
                    <a:pt x="398" y="88"/>
                  </a:cubicBezTo>
                  <a:cubicBezTo>
                    <a:pt x="338" y="18"/>
                    <a:pt x="27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6;p69"/>
            <p:cNvSpPr/>
            <p:nvPr/>
          </p:nvSpPr>
          <p:spPr>
            <a:xfrm>
              <a:off x="8062112" y="3317211"/>
              <a:ext cx="24318" cy="30459"/>
            </a:xfrm>
            <a:custGeom>
              <a:avLst/>
              <a:gdLst/>
              <a:ahLst/>
              <a:cxnLst/>
              <a:rect l="l" t="t" r="r" b="b"/>
              <a:pathLst>
                <a:path w="586" h="734" extrusionOk="0">
                  <a:moveTo>
                    <a:pt x="201" y="0"/>
                  </a:moveTo>
                  <a:cubicBezTo>
                    <a:pt x="173" y="0"/>
                    <a:pt x="145" y="6"/>
                    <a:pt x="120" y="19"/>
                  </a:cubicBezTo>
                  <a:cubicBezTo>
                    <a:pt x="81" y="40"/>
                    <a:pt x="14" y="94"/>
                    <a:pt x="16" y="228"/>
                  </a:cubicBezTo>
                  <a:cubicBezTo>
                    <a:pt x="16" y="239"/>
                    <a:pt x="17" y="249"/>
                    <a:pt x="17" y="259"/>
                  </a:cubicBezTo>
                  <a:lnTo>
                    <a:pt x="17" y="276"/>
                  </a:lnTo>
                  <a:cubicBezTo>
                    <a:pt x="5" y="302"/>
                    <a:pt x="1" y="333"/>
                    <a:pt x="11" y="363"/>
                  </a:cubicBezTo>
                  <a:cubicBezTo>
                    <a:pt x="12" y="384"/>
                    <a:pt x="15" y="406"/>
                    <a:pt x="20" y="426"/>
                  </a:cubicBezTo>
                  <a:cubicBezTo>
                    <a:pt x="32" y="470"/>
                    <a:pt x="51" y="515"/>
                    <a:pt x="80" y="553"/>
                  </a:cubicBezTo>
                  <a:lnTo>
                    <a:pt x="88" y="579"/>
                  </a:lnTo>
                  <a:cubicBezTo>
                    <a:pt x="96" y="600"/>
                    <a:pt x="111" y="618"/>
                    <a:pt x="127" y="631"/>
                  </a:cubicBezTo>
                  <a:cubicBezTo>
                    <a:pt x="138" y="648"/>
                    <a:pt x="149" y="664"/>
                    <a:pt x="160" y="682"/>
                  </a:cubicBezTo>
                  <a:cubicBezTo>
                    <a:pt x="183" y="710"/>
                    <a:pt x="216" y="727"/>
                    <a:pt x="252" y="727"/>
                  </a:cubicBezTo>
                  <a:cubicBezTo>
                    <a:pt x="255" y="727"/>
                    <a:pt x="259" y="726"/>
                    <a:pt x="263" y="726"/>
                  </a:cubicBezTo>
                  <a:cubicBezTo>
                    <a:pt x="279" y="731"/>
                    <a:pt x="294" y="733"/>
                    <a:pt x="308" y="733"/>
                  </a:cubicBezTo>
                  <a:cubicBezTo>
                    <a:pt x="311" y="733"/>
                    <a:pt x="315" y="732"/>
                    <a:pt x="319" y="732"/>
                  </a:cubicBezTo>
                  <a:cubicBezTo>
                    <a:pt x="321" y="732"/>
                    <a:pt x="323" y="733"/>
                    <a:pt x="325" y="733"/>
                  </a:cubicBezTo>
                  <a:cubicBezTo>
                    <a:pt x="364" y="728"/>
                    <a:pt x="398" y="709"/>
                    <a:pt x="423" y="677"/>
                  </a:cubicBezTo>
                  <a:cubicBezTo>
                    <a:pt x="433" y="663"/>
                    <a:pt x="442" y="648"/>
                    <a:pt x="447" y="633"/>
                  </a:cubicBezTo>
                  <a:cubicBezTo>
                    <a:pt x="474" y="611"/>
                    <a:pt x="495" y="581"/>
                    <a:pt x="510" y="548"/>
                  </a:cubicBezTo>
                  <a:cubicBezTo>
                    <a:pt x="565" y="493"/>
                    <a:pt x="586" y="407"/>
                    <a:pt x="562" y="318"/>
                  </a:cubicBezTo>
                  <a:cubicBezTo>
                    <a:pt x="546" y="254"/>
                    <a:pt x="511" y="197"/>
                    <a:pt x="463" y="157"/>
                  </a:cubicBezTo>
                  <a:cubicBezTo>
                    <a:pt x="444" y="120"/>
                    <a:pt x="416" y="88"/>
                    <a:pt x="382" y="69"/>
                  </a:cubicBezTo>
                  <a:cubicBezTo>
                    <a:pt x="366" y="58"/>
                    <a:pt x="349" y="51"/>
                    <a:pt x="331" y="48"/>
                  </a:cubicBezTo>
                  <a:cubicBezTo>
                    <a:pt x="329" y="45"/>
                    <a:pt x="326" y="44"/>
                    <a:pt x="324" y="41"/>
                  </a:cubicBezTo>
                  <a:cubicBezTo>
                    <a:pt x="287" y="14"/>
                    <a:pt x="243"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7;p69"/>
            <p:cNvSpPr/>
            <p:nvPr/>
          </p:nvSpPr>
          <p:spPr>
            <a:xfrm>
              <a:off x="8138094" y="3344766"/>
              <a:ext cx="22741" cy="30169"/>
            </a:xfrm>
            <a:custGeom>
              <a:avLst/>
              <a:gdLst/>
              <a:ahLst/>
              <a:cxnLst/>
              <a:rect l="l" t="t" r="r" b="b"/>
              <a:pathLst>
                <a:path w="548" h="727" extrusionOk="0">
                  <a:moveTo>
                    <a:pt x="220" y="1"/>
                  </a:moveTo>
                  <a:cubicBezTo>
                    <a:pt x="186" y="1"/>
                    <a:pt x="151" y="9"/>
                    <a:pt x="117" y="28"/>
                  </a:cubicBezTo>
                  <a:cubicBezTo>
                    <a:pt x="2" y="96"/>
                    <a:pt x="1" y="239"/>
                    <a:pt x="1" y="293"/>
                  </a:cubicBezTo>
                  <a:cubicBezTo>
                    <a:pt x="1" y="342"/>
                    <a:pt x="1" y="409"/>
                    <a:pt x="30" y="473"/>
                  </a:cubicBezTo>
                  <a:cubicBezTo>
                    <a:pt x="44" y="504"/>
                    <a:pt x="65" y="531"/>
                    <a:pt x="89" y="552"/>
                  </a:cubicBezTo>
                  <a:cubicBezTo>
                    <a:pt x="95" y="570"/>
                    <a:pt x="102" y="588"/>
                    <a:pt x="112" y="605"/>
                  </a:cubicBezTo>
                  <a:cubicBezTo>
                    <a:pt x="157" y="680"/>
                    <a:pt x="235" y="727"/>
                    <a:pt x="313" y="727"/>
                  </a:cubicBezTo>
                  <a:cubicBezTo>
                    <a:pt x="318" y="727"/>
                    <a:pt x="326" y="727"/>
                    <a:pt x="331" y="725"/>
                  </a:cubicBezTo>
                  <a:cubicBezTo>
                    <a:pt x="467" y="713"/>
                    <a:pt x="542" y="577"/>
                    <a:pt x="545" y="451"/>
                  </a:cubicBezTo>
                  <a:cubicBezTo>
                    <a:pt x="547" y="422"/>
                    <a:pt x="545" y="394"/>
                    <a:pt x="542" y="366"/>
                  </a:cubicBezTo>
                  <a:cubicBezTo>
                    <a:pt x="544" y="322"/>
                    <a:pt x="537" y="275"/>
                    <a:pt x="522" y="235"/>
                  </a:cubicBezTo>
                  <a:cubicBezTo>
                    <a:pt x="498" y="167"/>
                    <a:pt x="457" y="114"/>
                    <a:pt x="406" y="83"/>
                  </a:cubicBezTo>
                  <a:cubicBezTo>
                    <a:pt x="355" y="33"/>
                    <a:pt x="288"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8;p69"/>
            <p:cNvSpPr/>
            <p:nvPr/>
          </p:nvSpPr>
          <p:spPr>
            <a:xfrm>
              <a:off x="8082985" y="3372652"/>
              <a:ext cx="21786" cy="24401"/>
            </a:xfrm>
            <a:custGeom>
              <a:avLst/>
              <a:gdLst/>
              <a:ahLst/>
              <a:cxnLst/>
              <a:rect l="l" t="t" r="r" b="b"/>
              <a:pathLst>
                <a:path w="525" h="588" extrusionOk="0">
                  <a:moveTo>
                    <a:pt x="227" y="1"/>
                  </a:moveTo>
                  <a:cubicBezTo>
                    <a:pt x="208" y="1"/>
                    <a:pt x="191" y="4"/>
                    <a:pt x="177" y="7"/>
                  </a:cubicBezTo>
                  <a:cubicBezTo>
                    <a:pt x="94" y="29"/>
                    <a:pt x="48" y="98"/>
                    <a:pt x="31" y="173"/>
                  </a:cubicBezTo>
                  <a:cubicBezTo>
                    <a:pt x="9" y="218"/>
                    <a:pt x="1" y="266"/>
                    <a:pt x="6" y="317"/>
                  </a:cubicBezTo>
                  <a:cubicBezTo>
                    <a:pt x="17" y="413"/>
                    <a:pt x="84" y="498"/>
                    <a:pt x="176" y="537"/>
                  </a:cubicBezTo>
                  <a:cubicBezTo>
                    <a:pt x="217" y="569"/>
                    <a:pt x="264" y="588"/>
                    <a:pt x="314" y="588"/>
                  </a:cubicBezTo>
                  <a:cubicBezTo>
                    <a:pt x="329" y="588"/>
                    <a:pt x="345" y="584"/>
                    <a:pt x="361" y="582"/>
                  </a:cubicBezTo>
                  <a:cubicBezTo>
                    <a:pt x="457" y="558"/>
                    <a:pt x="524" y="460"/>
                    <a:pt x="518" y="351"/>
                  </a:cubicBezTo>
                  <a:cubicBezTo>
                    <a:pt x="514" y="300"/>
                    <a:pt x="497" y="255"/>
                    <a:pt x="480" y="218"/>
                  </a:cubicBezTo>
                  <a:cubicBezTo>
                    <a:pt x="469" y="167"/>
                    <a:pt x="440" y="122"/>
                    <a:pt x="398" y="89"/>
                  </a:cubicBezTo>
                  <a:cubicBezTo>
                    <a:pt x="337" y="19"/>
                    <a:pt x="275"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9;p69"/>
            <p:cNvSpPr/>
            <p:nvPr/>
          </p:nvSpPr>
          <p:spPr>
            <a:xfrm>
              <a:off x="8138675" y="3397177"/>
              <a:ext cx="22077" cy="20126"/>
            </a:xfrm>
            <a:custGeom>
              <a:avLst/>
              <a:gdLst/>
              <a:ahLst/>
              <a:cxnLst/>
              <a:rect l="l" t="t" r="r" b="b"/>
              <a:pathLst>
                <a:path w="532" h="485" extrusionOk="0">
                  <a:moveTo>
                    <a:pt x="181" y="0"/>
                  </a:moveTo>
                  <a:cubicBezTo>
                    <a:pt x="158" y="0"/>
                    <a:pt x="136" y="3"/>
                    <a:pt x="114" y="9"/>
                  </a:cubicBezTo>
                  <a:cubicBezTo>
                    <a:pt x="45" y="30"/>
                    <a:pt x="0" y="80"/>
                    <a:pt x="3" y="135"/>
                  </a:cubicBezTo>
                  <a:cubicBezTo>
                    <a:pt x="5" y="173"/>
                    <a:pt x="26" y="202"/>
                    <a:pt x="42" y="224"/>
                  </a:cubicBezTo>
                  <a:lnTo>
                    <a:pt x="67" y="261"/>
                  </a:lnTo>
                  <a:lnTo>
                    <a:pt x="67" y="268"/>
                  </a:lnTo>
                  <a:cubicBezTo>
                    <a:pt x="70" y="297"/>
                    <a:pt x="78" y="340"/>
                    <a:pt x="111" y="380"/>
                  </a:cubicBezTo>
                  <a:cubicBezTo>
                    <a:pt x="138" y="444"/>
                    <a:pt x="194" y="470"/>
                    <a:pt x="237" y="479"/>
                  </a:cubicBezTo>
                  <a:cubicBezTo>
                    <a:pt x="254" y="483"/>
                    <a:pt x="272" y="484"/>
                    <a:pt x="289" y="484"/>
                  </a:cubicBezTo>
                  <a:cubicBezTo>
                    <a:pt x="329" y="484"/>
                    <a:pt x="370" y="474"/>
                    <a:pt x="404" y="453"/>
                  </a:cubicBezTo>
                  <a:cubicBezTo>
                    <a:pt x="479" y="430"/>
                    <a:pt x="529" y="375"/>
                    <a:pt x="530" y="312"/>
                  </a:cubicBezTo>
                  <a:cubicBezTo>
                    <a:pt x="531" y="267"/>
                    <a:pt x="509" y="228"/>
                    <a:pt x="493" y="196"/>
                  </a:cubicBezTo>
                  <a:cubicBezTo>
                    <a:pt x="479" y="171"/>
                    <a:pt x="458" y="134"/>
                    <a:pt x="413" y="104"/>
                  </a:cubicBezTo>
                  <a:cubicBezTo>
                    <a:pt x="402" y="98"/>
                    <a:pt x="391" y="91"/>
                    <a:pt x="380" y="86"/>
                  </a:cubicBezTo>
                  <a:cubicBezTo>
                    <a:pt x="370" y="78"/>
                    <a:pt x="361" y="70"/>
                    <a:pt x="351" y="61"/>
                  </a:cubicBezTo>
                  <a:cubicBezTo>
                    <a:pt x="301" y="21"/>
                    <a:pt x="241"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70;p69"/>
            <p:cNvSpPr/>
            <p:nvPr/>
          </p:nvSpPr>
          <p:spPr>
            <a:xfrm>
              <a:off x="8100995" y="3217659"/>
              <a:ext cx="28675" cy="27554"/>
            </a:xfrm>
            <a:custGeom>
              <a:avLst/>
              <a:gdLst/>
              <a:ahLst/>
              <a:cxnLst/>
              <a:rect l="l" t="t" r="r" b="b"/>
              <a:pathLst>
                <a:path w="691" h="664" extrusionOk="0">
                  <a:moveTo>
                    <a:pt x="258" y="1"/>
                  </a:moveTo>
                  <a:cubicBezTo>
                    <a:pt x="189" y="1"/>
                    <a:pt x="123" y="26"/>
                    <a:pt x="79" y="87"/>
                  </a:cubicBezTo>
                  <a:cubicBezTo>
                    <a:pt x="0" y="195"/>
                    <a:pt x="57" y="326"/>
                    <a:pt x="79" y="377"/>
                  </a:cubicBezTo>
                  <a:cubicBezTo>
                    <a:pt x="98" y="422"/>
                    <a:pt x="124" y="484"/>
                    <a:pt x="179" y="530"/>
                  </a:cubicBezTo>
                  <a:cubicBezTo>
                    <a:pt x="204" y="552"/>
                    <a:pt x="233" y="568"/>
                    <a:pt x="263" y="578"/>
                  </a:cubicBezTo>
                  <a:cubicBezTo>
                    <a:pt x="277" y="592"/>
                    <a:pt x="290" y="604"/>
                    <a:pt x="308" y="616"/>
                  </a:cubicBezTo>
                  <a:cubicBezTo>
                    <a:pt x="351" y="647"/>
                    <a:pt x="403" y="663"/>
                    <a:pt x="453" y="663"/>
                  </a:cubicBezTo>
                  <a:cubicBezTo>
                    <a:pt x="484" y="663"/>
                    <a:pt x="513" y="658"/>
                    <a:pt x="540" y="646"/>
                  </a:cubicBezTo>
                  <a:cubicBezTo>
                    <a:pt x="546" y="643"/>
                    <a:pt x="551" y="640"/>
                    <a:pt x="556" y="636"/>
                  </a:cubicBezTo>
                  <a:cubicBezTo>
                    <a:pt x="676" y="569"/>
                    <a:pt x="691" y="416"/>
                    <a:pt x="641" y="297"/>
                  </a:cubicBezTo>
                  <a:cubicBezTo>
                    <a:pt x="631" y="271"/>
                    <a:pt x="619" y="246"/>
                    <a:pt x="604" y="223"/>
                  </a:cubicBezTo>
                  <a:cubicBezTo>
                    <a:pt x="589" y="181"/>
                    <a:pt x="563" y="142"/>
                    <a:pt x="533" y="111"/>
                  </a:cubicBezTo>
                  <a:cubicBezTo>
                    <a:pt x="485" y="59"/>
                    <a:pt x="425" y="27"/>
                    <a:pt x="366" y="20"/>
                  </a:cubicBezTo>
                  <a:cubicBezTo>
                    <a:pt x="331" y="8"/>
                    <a:pt x="294" y="1"/>
                    <a:pt x="25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71;p69"/>
            <p:cNvSpPr/>
            <p:nvPr/>
          </p:nvSpPr>
          <p:spPr>
            <a:xfrm>
              <a:off x="8108050" y="3302770"/>
              <a:ext cx="24193" cy="22243"/>
            </a:xfrm>
            <a:custGeom>
              <a:avLst/>
              <a:gdLst/>
              <a:ahLst/>
              <a:cxnLst/>
              <a:rect l="l" t="t" r="r" b="b"/>
              <a:pathLst>
                <a:path w="583" h="536" extrusionOk="0">
                  <a:moveTo>
                    <a:pt x="204" y="1"/>
                  </a:moveTo>
                  <a:cubicBezTo>
                    <a:pt x="148" y="1"/>
                    <a:pt x="107" y="23"/>
                    <a:pt x="82" y="43"/>
                  </a:cubicBezTo>
                  <a:cubicBezTo>
                    <a:pt x="16" y="98"/>
                    <a:pt x="0" y="178"/>
                    <a:pt x="16" y="255"/>
                  </a:cubicBezTo>
                  <a:cubicBezTo>
                    <a:pt x="15" y="303"/>
                    <a:pt x="25" y="352"/>
                    <a:pt x="51" y="396"/>
                  </a:cubicBezTo>
                  <a:cubicBezTo>
                    <a:pt x="98" y="477"/>
                    <a:pt x="191" y="528"/>
                    <a:pt x="287" y="528"/>
                  </a:cubicBezTo>
                  <a:cubicBezTo>
                    <a:pt x="290" y="528"/>
                    <a:pt x="292" y="528"/>
                    <a:pt x="295" y="528"/>
                  </a:cubicBezTo>
                  <a:cubicBezTo>
                    <a:pt x="315" y="533"/>
                    <a:pt x="336" y="536"/>
                    <a:pt x="355" y="536"/>
                  </a:cubicBezTo>
                  <a:cubicBezTo>
                    <a:pt x="386" y="536"/>
                    <a:pt x="416" y="529"/>
                    <a:pt x="443" y="518"/>
                  </a:cubicBezTo>
                  <a:cubicBezTo>
                    <a:pt x="457" y="511"/>
                    <a:pt x="470" y="504"/>
                    <a:pt x="482" y="495"/>
                  </a:cubicBezTo>
                  <a:cubicBezTo>
                    <a:pt x="562" y="433"/>
                    <a:pt x="583" y="317"/>
                    <a:pt x="532" y="219"/>
                  </a:cubicBezTo>
                  <a:cubicBezTo>
                    <a:pt x="510" y="173"/>
                    <a:pt x="476" y="140"/>
                    <a:pt x="444" y="114"/>
                  </a:cubicBezTo>
                  <a:cubicBezTo>
                    <a:pt x="414" y="72"/>
                    <a:pt x="369" y="41"/>
                    <a:pt x="318" y="28"/>
                  </a:cubicBezTo>
                  <a:cubicBezTo>
                    <a:pt x="275" y="8"/>
                    <a:pt x="237"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72;p69"/>
            <p:cNvSpPr/>
            <p:nvPr/>
          </p:nvSpPr>
          <p:spPr>
            <a:xfrm>
              <a:off x="8224201" y="3354061"/>
              <a:ext cx="22699" cy="30210"/>
            </a:xfrm>
            <a:custGeom>
              <a:avLst/>
              <a:gdLst/>
              <a:ahLst/>
              <a:cxnLst/>
              <a:rect l="l" t="t" r="r" b="b"/>
              <a:pathLst>
                <a:path w="547" h="728" extrusionOk="0">
                  <a:moveTo>
                    <a:pt x="220" y="0"/>
                  </a:moveTo>
                  <a:cubicBezTo>
                    <a:pt x="186" y="0"/>
                    <a:pt x="151" y="9"/>
                    <a:pt x="118" y="28"/>
                  </a:cubicBezTo>
                  <a:cubicBezTo>
                    <a:pt x="3" y="95"/>
                    <a:pt x="0" y="239"/>
                    <a:pt x="0" y="294"/>
                  </a:cubicBezTo>
                  <a:cubicBezTo>
                    <a:pt x="0" y="342"/>
                    <a:pt x="0" y="409"/>
                    <a:pt x="30" y="474"/>
                  </a:cubicBezTo>
                  <a:cubicBezTo>
                    <a:pt x="45" y="505"/>
                    <a:pt x="65" y="532"/>
                    <a:pt x="88" y="552"/>
                  </a:cubicBezTo>
                  <a:cubicBezTo>
                    <a:pt x="95" y="570"/>
                    <a:pt x="102" y="588"/>
                    <a:pt x="113" y="605"/>
                  </a:cubicBezTo>
                  <a:cubicBezTo>
                    <a:pt x="158" y="681"/>
                    <a:pt x="235" y="727"/>
                    <a:pt x="314" y="727"/>
                  </a:cubicBezTo>
                  <a:cubicBezTo>
                    <a:pt x="319" y="727"/>
                    <a:pt x="325" y="727"/>
                    <a:pt x="330" y="724"/>
                  </a:cubicBezTo>
                  <a:cubicBezTo>
                    <a:pt x="467" y="713"/>
                    <a:pt x="541" y="578"/>
                    <a:pt x="546" y="450"/>
                  </a:cubicBezTo>
                  <a:cubicBezTo>
                    <a:pt x="547" y="422"/>
                    <a:pt x="546" y="394"/>
                    <a:pt x="541" y="367"/>
                  </a:cubicBezTo>
                  <a:cubicBezTo>
                    <a:pt x="545" y="321"/>
                    <a:pt x="536" y="275"/>
                    <a:pt x="523" y="235"/>
                  </a:cubicBezTo>
                  <a:cubicBezTo>
                    <a:pt x="498" y="167"/>
                    <a:pt x="458" y="114"/>
                    <a:pt x="406" y="83"/>
                  </a:cubicBezTo>
                  <a:cubicBezTo>
                    <a:pt x="355" y="33"/>
                    <a:pt x="288"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73;p69"/>
            <p:cNvSpPr/>
            <p:nvPr/>
          </p:nvSpPr>
          <p:spPr>
            <a:xfrm>
              <a:off x="8180753" y="3314224"/>
              <a:ext cx="24152" cy="22243"/>
            </a:xfrm>
            <a:custGeom>
              <a:avLst/>
              <a:gdLst/>
              <a:ahLst/>
              <a:cxnLst/>
              <a:rect l="l" t="t" r="r" b="b"/>
              <a:pathLst>
                <a:path w="582" h="536" extrusionOk="0">
                  <a:moveTo>
                    <a:pt x="204" y="1"/>
                  </a:moveTo>
                  <a:cubicBezTo>
                    <a:pt x="148" y="1"/>
                    <a:pt x="107" y="23"/>
                    <a:pt x="82" y="44"/>
                  </a:cubicBezTo>
                  <a:cubicBezTo>
                    <a:pt x="16" y="97"/>
                    <a:pt x="0" y="179"/>
                    <a:pt x="16" y="255"/>
                  </a:cubicBezTo>
                  <a:cubicBezTo>
                    <a:pt x="15" y="302"/>
                    <a:pt x="25" y="352"/>
                    <a:pt x="51" y="395"/>
                  </a:cubicBezTo>
                  <a:cubicBezTo>
                    <a:pt x="98" y="477"/>
                    <a:pt x="192" y="528"/>
                    <a:pt x="289" y="528"/>
                  </a:cubicBezTo>
                  <a:cubicBezTo>
                    <a:pt x="291" y="528"/>
                    <a:pt x="293" y="528"/>
                    <a:pt x="295" y="528"/>
                  </a:cubicBezTo>
                  <a:cubicBezTo>
                    <a:pt x="315" y="533"/>
                    <a:pt x="336" y="535"/>
                    <a:pt x="356" y="535"/>
                  </a:cubicBezTo>
                  <a:cubicBezTo>
                    <a:pt x="386" y="535"/>
                    <a:pt x="416" y="530"/>
                    <a:pt x="443" y="518"/>
                  </a:cubicBezTo>
                  <a:cubicBezTo>
                    <a:pt x="457" y="512"/>
                    <a:pt x="470" y="503"/>
                    <a:pt x="481" y="494"/>
                  </a:cubicBezTo>
                  <a:cubicBezTo>
                    <a:pt x="561" y="432"/>
                    <a:pt x="582" y="317"/>
                    <a:pt x="531" y="219"/>
                  </a:cubicBezTo>
                  <a:cubicBezTo>
                    <a:pt x="508" y="174"/>
                    <a:pt x="474" y="140"/>
                    <a:pt x="443" y="113"/>
                  </a:cubicBezTo>
                  <a:cubicBezTo>
                    <a:pt x="413" y="72"/>
                    <a:pt x="367" y="41"/>
                    <a:pt x="316" y="28"/>
                  </a:cubicBezTo>
                  <a:cubicBezTo>
                    <a:pt x="274" y="8"/>
                    <a:pt x="236"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4;p69"/>
            <p:cNvSpPr/>
            <p:nvPr/>
          </p:nvSpPr>
          <p:spPr>
            <a:xfrm>
              <a:off x="8058336" y="3268742"/>
              <a:ext cx="27471" cy="26351"/>
            </a:xfrm>
            <a:custGeom>
              <a:avLst/>
              <a:gdLst/>
              <a:ahLst/>
              <a:cxnLst/>
              <a:rect l="l" t="t" r="r" b="b"/>
              <a:pathLst>
                <a:path w="662" h="635" extrusionOk="0">
                  <a:moveTo>
                    <a:pt x="194" y="0"/>
                  </a:moveTo>
                  <a:cubicBezTo>
                    <a:pt x="143" y="0"/>
                    <a:pt x="98" y="19"/>
                    <a:pt x="64" y="54"/>
                  </a:cubicBezTo>
                  <a:cubicBezTo>
                    <a:pt x="11" y="109"/>
                    <a:pt x="1" y="196"/>
                    <a:pt x="37" y="269"/>
                  </a:cubicBezTo>
                  <a:cubicBezTo>
                    <a:pt x="61" y="317"/>
                    <a:pt x="99" y="350"/>
                    <a:pt x="126" y="373"/>
                  </a:cubicBezTo>
                  <a:lnTo>
                    <a:pt x="171" y="412"/>
                  </a:lnTo>
                  <a:lnTo>
                    <a:pt x="174" y="419"/>
                  </a:lnTo>
                  <a:cubicBezTo>
                    <a:pt x="195" y="458"/>
                    <a:pt x="228" y="512"/>
                    <a:pt x="280" y="552"/>
                  </a:cubicBezTo>
                  <a:cubicBezTo>
                    <a:pt x="335" y="618"/>
                    <a:pt x="393" y="635"/>
                    <a:pt x="436" y="635"/>
                  </a:cubicBezTo>
                  <a:cubicBezTo>
                    <a:pt x="443" y="635"/>
                    <a:pt x="449" y="634"/>
                    <a:pt x="455" y="634"/>
                  </a:cubicBezTo>
                  <a:cubicBezTo>
                    <a:pt x="473" y="632"/>
                    <a:pt x="489" y="626"/>
                    <a:pt x="506" y="620"/>
                  </a:cubicBezTo>
                  <a:cubicBezTo>
                    <a:pt x="543" y="604"/>
                    <a:pt x="575" y="574"/>
                    <a:pt x="595" y="536"/>
                  </a:cubicBezTo>
                  <a:cubicBezTo>
                    <a:pt x="648" y="472"/>
                    <a:pt x="662" y="378"/>
                    <a:pt x="625" y="294"/>
                  </a:cubicBezTo>
                  <a:cubicBezTo>
                    <a:pt x="600" y="233"/>
                    <a:pt x="557" y="191"/>
                    <a:pt x="523" y="155"/>
                  </a:cubicBezTo>
                  <a:cubicBezTo>
                    <a:pt x="494" y="126"/>
                    <a:pt x="454" y="84"/>
                    <a:pt x="395" y="63"/>
                  </a:cubicBezTo>
                  <a:cubicBezTo>
                    <a:pt x="382" y="59"/>
                    <a:pt x="368" y="54"/>
                    <a:pt x="353" y="52"/>
                  </a:cubicBezTo>
                  <a:cubicBezTo>
                    <a:pt x="341" y="44"/>
                    <a:pt x="327" y="37"/>
                    <a:pt x="312" y="31"/>
                  </a:cubicBezTo>
                  <a:cubicBezTo>
                    <a:pt x="271" y="10"/>
                    <a:pt x="231" y="0"/>
                    <a:pt x="194"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5;p69"/>
            <p:cNvSpPr/>
            <p:nvPr/>
          </p:nvSpPr>
          <p:spPr>
            <a:xfrm>
              <a:off x="8178637" y="3374561"/>
              <a:ext cx="27637" cy="27886"/>
            </a:xfrm>
            <a:custGeom>
              <a:avLst/>
              <a:gdLst/>
              <a:ahLst/>
              <a:cxnLst/>
              <a:rect l="l" t="t" r="r" b="b"/>
              <a:pathLst>
                <a:path w="666" h="672" extrusionOk="0">
                  <a:moveTo>
                    <a:pt x="215" y="0"/>
                  </a:moveTo>
                  <a:cubicBezTo>
                    <a:pt x="157" y="0"/>
                    <a:pt x="103" y="25"/>
                    <a:pt x="68" y="69"/>
                  </a:cubicBezTo>
                  <a:cubicBezTo>
                    <a:pt x="40" y="104"/>
                    <a:pt x="1" y="181"/>
                    <a:pt x="58" y="301"/>
                  </a:cubicBezTo>
                  <a:cubicBezTo>
                    <a:pt x="62" y="311"/>
                    <a:pt x="66" y="319"/>
                    <a:pt x="71" y="328"/>
                  </a:cubicBezTo>
                  <a:lnTo>
                    <a:pt x="78" y="344"/>
                  </a:lnTo>
                  <a:cubicBezTo>
                    <a:pt x="77" y="374"/>
                    <a:pt x="87" y="403"/>
                    <a:pt x="108" y="426"/>
                  </a:cubicBezTo>
                  <a:cubicBezTo>
                    <a:pt x="117" y="446"/>
                    <a:pt x="129" y="464"/>
                    <a:pt x="142" y="481"/>
                  </a:cubicBezTo>
                  <a:cubicBezTo>
                    <a:pt x="170" y="518"/>
                    <a:pt x="206" y="550"/>
                    <a:pt x="247" y="574"/>
                  </a:cubicBezTo>
                  <a:lnTo>
                    <a:pt x="266" y="593"/>
                  </a:lnTo>
                  <a:cubicBezTo>
                    <a:pt x="281" y="610"/>
                    <a:pt x="302" y="620"/>
                    <a:pt x="322" y="625"/>
                  </a:cubicBezTo>
                  <a:cubicBezTo>
                    <a:pt x="339" y="636"/>
                    <a:pt x="355" y="647"/>
                    <a:pt x="374" y="657"/>
                  </a:cubicBezTo>
                  <a:cubicBezTo>
                    <a:pt x="392" y="667"/>
                    <a:pt x="411" y="672"/>
                    <a:pt x="430" y="672"/>
                  </a:cubicBezTo>
                  <a:cubicBezTo>
                    <a:pt x="450" y="672"/>
                    <a:pt x="470" y="666"/>
                    <a:pt x="487" y="656"/>
                  </a:cubicBezTo>
                  <a:cubicBezTo>
                    <a:pt x="503" y="655"/>
                    <a:pt x="516" y="650"/>
                    <a:pt x="530" y="645"/>
                  </a:cubicBezTo>
                  <a:cubicBezTo>
                    <a:pt x="535" y="643"/>
                    <a:pt x="540" y="639"/>
                    <a:pt x="542" y="637"/>
                  </a:cubicBezTo>
                  <a:cubicBezTo>
                    <a:pt x="577" y="617"/>
                    <a:pt x="601" y="585"/>
                    <a:pt x="609" y="547"/>
                  </a:cubicBezTo>
                  <a:cubicBezTo>
                    <a:pt x="613" y="529"/>
                    <a:pt x="614" y="514"/>
                    <a:pt x="613" y="498"/>
                  </a:cubicBezTo>
                  <a:cubicBezTo>
                    <a:pt x="629" y="466"/>
                    <a:pt x="637" y="431"/>
                    <a:pt x="637" y="394"/>
                  </a:cubicBezTo>
                  <a:cubicBezTo>
                    <a:pt x="666" y="322"/>
                    <a:pt x="649" y="234"/>
                    <a:pt x="592" y="162"/>
                  </a:cubicBezTo>
                  <a:cubicBezTo>
                    <a:pt x="551" y="110"/>
                    <a:pt x="496" y="73"/>
                    <a:pt x="437" y="54"/>
                  </a:cubicBezTo>
                  <a:cubicBezTo>
                    <a:pt x="405" y="27"/>
                    <a:pt x="366" y="11"/>
                    <a:pt x="328" y="6"/>
                  </a:cubicBezTo>
                  <a:cubicBezTo>
                    <a:pt x="320" y="5"/>
                    <a:pt x="312" y="4"/>
                    <a:pt x="305" y="4"/>
                  </a:cubicBezTo>
                  <a:cubicBezTo>
                    <a:pt x="294" y="4"/>
                    <a:pt x="284" y="5"/>
                    <a:pt x="273" y="8"/>
                  </a:cubicBezTo>
                  <a:cubicBezTo>
                    <a:pt x="269" y="7"/>
                    <a:pt x="267" y="7"/>
                    <a:pt x="263" y="6"/>
                  </a:cubicBezTo>
                  <a:cubicBezTo>
                    <a:pt x="247" y="2"/>
                    <a:pt x="231"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6;p69"/>
            <p:cNvSpPr/>
            <p:nvPr/>
          </p:nvSpPr>
          <p:spPr>
            <a:xfrm>
              <a:off x="7977955" y="3229154"/>
              <a:ext cx="24110" cy="22284"/>
            </a:xfrm>
            <a:custGeom>
              <a:avLst/>
              <a:gdLst/>
              <a:ahLst/>
              <a:cxnLst/>
              <a:rect l="l" t="t" r="r" b="b"/>
              <a:pathLst>
                <a:path w="581" h="537" extrusionOk="0">
                  <a:moveTo>
                    <a:pt x="203" y="1"/>
                  </a:moveTo>
                  <a:cubicBezTo>
                    <a:pt x="147" y="1"/>
                    <a:pt x="106" y="24"/>
                    <a:pt x="81" y="44"/>
                  </a:cubicBezTo>
                  <a:cubicBezTo>
                    <a:pt x="16" y="97"/>
                    <a:pt x="1" y="179"/>
                    <a:pt x="16" y="255"/>
                  </a:cubicBezTo>
                  <a:cubicBezTo>
                    <a:pt x="14" y="303"/>
                    <a:pt x="24" y="352"/>
                    <a:pt x="50" y="395"/>
                  </a:cubicBezTo>
                  <a:cubicBezTo>
                    <a:pt x="98" y="477"/>
                    <a:pt x="191" y="528"/>
                    <a:pt x="287" y="528"/>
                  </a:cubicBezTo>
                  <a:cubicBezTo>
                    <a:pt x="290" y="528"/>
                    <a:pt x="292" y="528"/>
                    <a:pt x="295" y="528"/>
                  </a:cubicBezTo>
                  <a:cubicBezTo>
                    <a:pt x="315" y="533"/>
                    <a:pt x="336" y="536"/>
                    <a:pt x="355" y="536"/>
                  </a:cubicBezTo>
                  <a:cubicBezTo>
                    <a:pt x="386" y="536"/>
                    <a:pt x="415" y="530"/>
                    <a:pt x="442" y="518"/>
                  </a:cubicBezTo>
                  <a:cubicBezTo>
                    <a:pt x="456" y="512"/>
                    <a:pt x="469" y="504"/>
                    <a:pt x="481" y="494"/>
                  </a:cubicBezTo>
                  <a:cubicBezTo>
                    <a:pt x="560" y="432"/>
                    <a:pt x="581" y="317"/>
                    <a:pt x="531" y="219"/>
                  </a:cubicBezTo>
                  <a:cubicBezTo>
                    <a:pt x="508" y="174"/>
                    <a:pt x="475" y="141"/>
                    <a:pt x="442" y="113"/>
                  </a:cubicBezTo>
                  <a:cubicBezTo>
                    <a:pt x="413" y="72"/>
                    <a:pt x="367" y="41"/>
                    <a:pt x="316" y="28"/>
                  </a:cubicBezTo>
                  <a:cubicBezTo>
                    <a:pt x="273" y="8"/>
                    <a:pt x="236"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7;p69"/>
            <p:cNvSpPr/>
            <p:nvPr/>
          </p:nvSpPr>
          <p:spPr>
            <a:xfrm>
              <a:off x="7935877" y="3316838"/>
              <a:ext cx="27471" cy="26392"/>
            </a:xfrm>
            <a:custGeom>
              <a:avLst/>
              <a:gdLst/>
              <a:ahLst/>
              <a:cxnLst/>
              <a:rect l="l" t="t" r="r" b="b"/>
              <a:pathLst>
                <a:path w="662" h="636" extrusionOk="0">
                  <a:moveTo>
                    <a:pt x="194" y="1"/>
                  </a:moveTo>
                  <a:cubicBezTo>
                    <a:pt x="143" y="1"/>
                    <a:pt x="98" y="19"/>
                    <a:pt x="63" y="55"/>
                  </a:cubicBezTo>
                  <a:cubicBezTo>
                    <a:pt x="11" y="109"/>
                    <a:pt x="0" y="196"/>
                    <a:pt x="37" y="269"/>
                  </a:cubicBezTo>
                  <a:cubicBezTo>
                    <a:pt x="61" y="318"/>
                    <a:pt x="98" y="351"/>
                    <a:pt x="125" y="373"/>
                  </a:cubicBezTo>
                  <a:lnTo>
                    <a:pt x="170" y="412"/>
                  </a:lnTo>
                  <a:lnTo>
                    <a:pt x="175" y="420"/>
                  </a:lnTo>
                  <a:cubicBezTo>
                    <a:pt x="195" y="459"/>
                    <a:pt x="227" y="512"/>
                    <a:pt x="280" y="553"/>
                  </a:cubicBezTo>
                  <a:cubicBezTo>
                    <a:pt x="334" y="618"/>
                    <a:pt x="391" y="635"/>
                    <a:pt x="436" y="635"/>
                  </a:cubicBezTo>
                  <a:cubicBezTo>
                    <a:pt x="442" y="635"/>
                    <a:pt x="449" y="635"/>
                    <a:pt x="455" y="634"/>
                  </a:cubicBezTo>
                  <a:cubicBezTo>
                    <a:pt x="473" y="632"/>
                    <a:pt x="490" y="627"/>
                    <a:pt x="505" y="621"/>
                  </a:cubicBezTo>
                  <a:cubicBezTo>
                    <a:pt x="543" y="604"/>
                    <a:pt x="574" y="574"/>
                    <a:pt x="594" y="536"/>
                  </a:cubicBezTo>
                  <a:cubicBezTo>
                    <a:pt x="649" y="472"/>
                    <a:pt x="661" y="378"/>
                    <a:pt x="625" y="294"/>
                  </a:cubicBezTo>
                  <a:cubicBezTo>
                    <a:pt x="599" y="233"/>
                    <a:pt x="557" y="191"/>
                    <a:pt x="523" y="156"/>
                  </a:cubicBezTo>
                  <a:cubicBezTo>
                    <a:pt x="494" y="126"/>
                    <a:pt x="454" y="85"/>
                    <a:pt x="394" y="63"/>
                  </a:cubicBezTo>
                  <a:cubicBezTo>
                    <a:pt x="382" y="59"/>
                    <a:pt x="367" y="55"/>
                    <a:pt x="353" y="53"/>
                  </a:cubicBezTo>
                  <a:cubicBezTo>
                    <a:pt x="341" y="45"/>
                    <a:pt x="326" y="37"/>
                    <a:pt x="312" y="31"/>
                  </a:cubicBezTo>
                  <a:cubicBezTo>
                    <a:pt x="271" y="11"/>
                    <a:pt x="231" y="1"/>
                    <a:pt x="19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8;p69"/>
            <p:cNvSpPr/>
            <p:nvPr/>
          </p:nvSpPr>
          <p:spPr>
            <a:xfrm>
              <a:off x="7981731" y="3302355"/>
              <a:ext cx="21786" cy="24401"/>
            </a:xfrm>
            <a:custGeom>
              <a:avLst/>
              <a:gdLst/>
              <a:ahLst/>
              <a:cxnLst/>
              <a:rect l="l" t="t" r="r" b="b"/>
              <a:pathLst>
                <a:path w="525" h="588" extrusionOk="0">
                  <a:moveTo>
                    <a:pt x="227" y="1"/>
                  </a:moveTo>
                  <a:cubicBezTo>
                    <a:pt x="208" y="1"/>
                    <a:pt x="191" y="4"/>
                    <a:pt x="176" y="7"/>
                  </a:cubicBezTo>
                  <a:cubicBezTo>
                    <a:pt x="94" y="30"/>
                    <a:pt x="48" y="98"/>
                    <a:pt x="31" y="174"/>
                  </a:cubicBezTo>
                  <a:cubicBezTo>
                    <a:pt x="9" y="217"/>
                    <a:pt x="0" y="267"/>
                    <a:pt x="5" y="316"/>
                  </a:cubicBezTo>
                  <a:cubicBezTo>
                    <a:pt x="16" y="413"/>
                    <a:pt x="85" y="499"/>
                    <a:pt x="175" y="537"/>
                  </a:cubicBezTo>
                  <a:cubicBezTo>
                    <a:pt x="217" y="569"/>
                    <a:pt x="265" y="587"/>
                    <a:pt x="313" y="587"/>
                  </a:cubicBezTo>
                  <a:cubicBezTo>
                    <a:pt x="329" y="587"/>
                    <a:pt x="344" y="584"/>
                    <a:pt x="361" y="582"/>
                  </a:cubicBezTo>
                  <a:cubicBezTo>
                    <a:pt x="459" y="557"/>
                    <a:pt x="525" y="460"/>
                    <a:pt x="519" y="350"/>
                  </a:cubicBezTo>
                  <a:cubicBezTo>
                    <a:pt x="514" y="300"/>
                    <a:pt x="498" y="254"/>
                    <a:pt x="479" y="217"/>
                  </a:cubicBezTo>
                  <a:cubicBezTo>
                    <a:pt x="469" y="167"/>
                    <a:pt x="440" y="123"/>
                    <a:pt x="399" y="89"/>
                  </a:cubicBezTo>
                  <a:cubicBezTo>
                    <a:pt x="338" y="19"/>
                    <a:pt x="276" y="1"/>
                    <a:pt x="227"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9;p69"/>
            <p:cNvSpPr/>
            <p:nvPr/>
          </p:nvSpPr>
          <p:spPr>
            <a:xfrm>
              <a:off x="8086139" y="3420125"/>
              <a:ext cx="22077" cy="29463"/>
            </a:xfrm>
            <a:custGeom>
              <a:avLst/>
              <a:gdLst/>
              <a:ahLst/>
              <a:cxnLst/>
              <a:rect l="l" t="t" r="r" b="b"/>
              <a:pathLst>
                <a:path w="532" h="710" extrusionOk="0">
                  <a:moveTo>
                    <a:pt x="179" y="1"/>
                  </a:moveTo>
                  <a:cubicBezTo>
                    <a:pt x="157" y="1"/>
                    <a:pt x="135" y="5"/>
                    <a:pt x="114" y="13"/>
                  </a:cubicBezTo>
                  <a:cubicBezTo>
                    <a:pt x="44" y="42"/>
                    <a:pt x="1" y="117"/>
                    <a:pt x="3" y="198"/>
                  </a:cubicBezTo>
                  <a:cubicBezTo>
                    <a:pt x="6" y="252"/>
                    <a:pt x="27" y="296"/>
                    <a:pt x="42" y="328"/>
                  </a:cubicBezTo>
                  <a:lnTo>
                    <a:pt x="68" y="382"/>
                  </a:lnTo>
                  <a:lnTo>
                    <a:pt x="68" y="391"/>
                  </a:lnTo>
                  <a:cubicBezTo>
                    <a:pt x="70" y="436"/>
                    <a:pt x="78" y="498"/>
                    <a:pt x="110" y="556"/>
                  </a:cubicBezTo>
                  <a:cubicBezTo>
                    <a:pt x="138" y="651"/>
                    <a:pt x="194" y="687"/>
                    <a:pt x="238" y="702"/>
                  </a:cubicBezTo>
                  <a:cubicBezTo>
                    <a:pt x="254" y="707"/>
                    <a:pt x="272" y="709"/>
                    <a:pt x="289" y="709"/>
                  </a:cubicBezTo>
                  <a:cubicBezTo>
                    <a:pt x="331" y="709"/>
                    <a:pt x="370" y="694"/>
                    <a:pt x="404" y="668"/>
                  </a:cubicBezTo>
                  <a:cubicBezTo>
                    <a:pt x="478" y="633"/>
                    <a:pt x="528" y="550"/>
                    <a:pt x="529" y="460"/>
                  </a:cubicBezTo>
                  <a:cubicBezTo>
                    <a:pt x="532" y="394"/>
                    <a:pt x="509" y="337"/>
                    <a:pt x="492" y="292"/>
                  </a:cubicBezTo>
                  <a:cubicBezTo>
                    <a:pt x="478" y="254"/>
                    <a:pt x="457" y="199"/>
                    <a:pt x="413" y="156"/>
                  </a:cubicBezTo>
                  <a:cubicBezTo>
                    <a:pt x="403" y="145"/>
                    <a:pt x="390" y="136"/>
                    <a:pt x="379" y="129"/>
                  </a:cubicBezTo>
                  <a:cubicBezTo>
                    <a:pt x="370" y="115"/>
                    <a:pt x="362" y="103"/>
                    <a:pt x="351" y="91"/>
                  </a:cubicBezTo>
                  <a:cubicBezTo>
                    <a:pt x="301" y="32"/>
                    <a:pt x="240"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80;p69"/>
            <p:cNvSpPr/>
            <p:nvPr/>
          </p:nvSpPr>
          <p:spPr>
            <a:xfrm>
              <a:off x="8012647" y="3347546"/>
              <a:ext cx="28675" cy="27596"/>
            </a:xfrm>
            <a:custGeom>
              <a:avLst/>
              <a:gdLst/>
              <a:ahLst/>
              <a:cxnLst/>
              <a:rect l="l" t="t" r="r" b="b"/>
              <a:pathLst>
                <a:path w="691" h="665" extrusionOk="0">
                  <a:moveTo>
                    <a:pt x="258" y="0"/>
                  </a:moveTo>
                  <a:cubicBezTo>
                    <a:pt x="189" y="0"/>
                    <a:pt x="123" y="26"/>
                    <a:pt x="79" y="87"/>
                  </a:cubicBezTo>
                  <a:cubicBezTo>
                    <a:pt x="0" y="195"/>
                    <a:pt x="57" y="328"/>
                    <a:pt x="79" y="376"/>
                  </a:cubicBezTo>
                  <a:cubicBezTo>
                    <a:pt x="99" y="422"/>
                    <a:pt x="125" y="484"/>
                    <a:pt x="180" y="530"/>
                  </a:cubicBezTo>
                  <a:cubicBezTo>
                    <a:pt x="205" y="552"/>
                    <a:pt x="234" y="569"/>
                    <a:pt x="264" y="577"/>
                  </a:cubicBezTo>
                  <a:cubicBezTo>
                    <a:pt x="278" y="592"/>
                    <a:pt x="291" y="605"/>
                    <a:pt x="308" y="616"/>
                  </a:cubicBezTo>
                  <a:cubicBezTo>
                    <a:pt x="352" y="648"/>
                    <a:pt x="404" y="664"/>
                    <a:pt x="454" y="664"/>
                  </a:cubicBezTo>
                  <a:cubicBezTo>
                    <a:pt x="484" y="664"/>
                    <a:pt x="514" y="658"/>
                    <a:pt x="541" y="646"/>
                  </a:cubicBezTo>
                  <a:cubicBezTo>
                    <a:pt x="548" y="643"/>
                    <a:pt x="553" y="641"/>
                    <a:pt x="556" y="637"/>
                  </a:cubicBezTo>
                  <a:cubicBezTo>
                    <a:pt x="676" y="570"/>
                    <a:pt x="691" y="417"/>
                    <a:pt x="641" y="298"/>
                  </a:cubicBezTo>
                  <a:cubicBezTo>
                    <a:pt x="631" y="272"/>
                    <a:pt x="619" y="247"/>
                    <a:pt x="604" y="223"/>
                  </a:cubicBezTo>
                  <a:cubicBezTo>
                    <a:pt x="589" y="181"/>
                    <a:pt x="563" y="142"/>
                    <a:pt x="533" y="112"/>
                  </a:cubicBezTo>
                  <a:cubicBezTo>
                    <a:pt x="485" y="60"/>
                    <a:pt x="425" y="27"/>
                    <a:pt x="366" y="20"/>
                  </a:cubicBezTo>
                  <a:cubicBezTo>
                    <a:pt x="331" y="7"/>
                    <a:pt x="294"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81;p69"/>
            <p:cNvSpPr/>
            <p:nvPr/>
          </p:nvSpPr>
          <p:spPr>
            <a:xfrm>
              <a:off x="8025968" y="3408464"/>
              <a:ext cx="24235" cy="22284"/>
            </a:xfrm>
            <a:custGeom>
              <a:avLst/>
              <a:gdLst/>
              <a:ahLst/>
              <a:cxnLst/>
              <a:rect l="l" t="t" r="r" b="b"/>
              <a:pathLst>
                <a:path w="584" h="537" extrusionOk="0">
                  <a:moveTo>
                    <a:pt x="205" y="0"/>
                  </a:moveTo>
                  <a:cubicBezTo>
                    <a:pt x="148" y="0"/>
                    <a:pt x="108" y="23"/>
                    <a:pt x="82" y="43"/>
                  </a:cubicBezTo>
                  <a:cubicBezTo>
                    <a:pt x="16" y="98"/>
                    <a:pt x="1" y="179"/>
                    <a:pt x="16" y="254"/>
                  </a:cubicBezTo>
                  <a:cubicBezTo>
                    <a:pt x="15" y="303"/>
                    <a:pt x="26" y="351"/>
                    <a:pt x="51" y="395"/>
                  </a:cubicBezTo>
                  <a:cubicBezTo>
                    <a:pt x="99" y="477"/>
                    <a:pt x="191" y="527"/>
                    <a:pt x="288" y="527"/>
                  </a:cubicBezTo>
                  <a:cubicBezTo>
                    <a:pt x="291" y="527"/>
                    <a:pt x="294" y="527"/>
                    <a:pt x="297" y="527"/>
                  </a:cubicBezTo>
                  <a:cubicBezTo>
                    <a:pt x="318" y="533"/>
                    <a:pt x="340" y="536"/>
                    <a:pt x="360" y="536"/>
                  </a:cubicBezTo>
                  <a:cubicBezTo>
                    <a:pt x="390" y="536"/>
                    <a:pt x="418" y="531"/>
                    <a:pt x="443" y="519"/>
                  </a:cubicBezTo>
                  <a:cubicBezTo>
                    <a:pt x="457" y="513"/>
                    <a:pt x="472" y="505"/>
                    <a:pt x="483" y="494"/>
                  </a:cubicBezTo>
                  <a:cubicBezTo>
                    <a:pt x="562" y="433"/>
                    <a:pt x="583" y="316"/>
                    <a:pt x="533" y="218"/>
                  </a:cubicBezTo>
                  <a:cubicBezTo>
                    <a:pt x="510" y="174"/>
                    <a:pt x="476" y="140"/>
                    <a:pt x="444" y="113"/>
                  </a:cubicBezTo>
                  <a:cubicBezTo>
                    <a:pt x="415" y="72"/>
                    <a:pt x="370" y="41"/>
                    <a:pt x="318" y="28"/>
                  </a:cubicBezTo>
                  <a:cubicBezTo>
                    <a:pt x="275" y="8"/>
                    <a:pt x="237" y="0"/>
                    <a:pt x="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82;p69"/>
            <p:cNvSpPr/>
            <p:nvPr/>
          </p:nvSpPr>
          <p:spPr>
            <a:xfrm>
              <a:off x="7855413" y="3225543"/>
              <a:ext cx="147731" cy="71251"/>
            </a:xfrm>
            <a:custGeom>
              <a:avLst/>
              <a:gdLst/>
              <a:ahLst/>
              <a:cxnLst/>
              <a:rect l="l" t="t" r="r" b="b"/>
              <a:pathLst>
                <a:path w="3560" h="1717" extrusionOk="0">
                  <a:moveTo>
                    <a:pt x="3559" y="0"/>
                  </a:moveTo>
                  <a:lnTo>
                    <a:pt x="1" y="374"/>
                  </a:lnTo>
                  <a:lnTo>
                    <a:pt x="92" y="1464"/>
                  </a:lnTo>
                  <a:cubicBezTo>
                    <a:pt x="739" y="1632"/>
                    <a:pt x="1397" y="1716"/>
                    <a:pt x="2043" y="1716"/>
                  </a:cubicBezTo>
                  <a:cubicBezTo>
                    <a:pt x="2552" y="1716"/>
                    <a:pt x="3054" y="1664"/>
                    <a:pt x="3539" y="1558"/>
                  </a:cubicBezTo>
                  <a:lnTo>
                    <a:pt x="3559"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83;p69"/>
            <p:cNvSpPr/>
            <p:nvPr/>
          </p:nvSpPr>
          <p:spPr>
            <a:xfrm>
              <a:off x="7645851" y="2706161"/>
              <a:ext cx="524860" cy="541791"/>
            </a:xfrm>
            <a:custGeom>
              <a:avLst/>
              <a:gdLst/>
              <a:ahLst/>
              <a:cxnLst/>
              <a:rect l="l" t="t" r="r" b="b"/>
              <a:pathLst>
                <a:path w="12648" h="13056" extrusionOk="0">
                  <a:moveTo>
                    <a:pt x="6621" y="0"/>
                  </a:moveTo>
                  <a:cubicBezTo>
                    <a:pt x="5991" y="0"/>
                    <a:pt x="5326" y="78"/>
                    <a:pt x="4636" y="247"/>
                  </a:cubicBezTo>
                  <a:cubicBezTo>
                    <a:pt x="963" y="1146"/>
                    <a:pt x="0" y="4568"/>
                    <a:pt x="588" y="8013"/>
                  </a:cubicBezTo>
                  <a:cubicBezTo>
                    <a:pt x="1238" y="11822"/>
                    <a:pt x="4061" y="13056"/>
                    <a:pt x="6777" y="13056"/>
                  </a:cubicBezTo>
                  <a:cubicBezTo>
                    <a:pt x="6976" y="13056"/>
                    <a:pt x="7175" y="13049"/>
                    <a:pt x="7372" y="13036"/>
                  </a:cubicBezTo>
                  <a:cubicBezTo>
                    <a:pt x="10442" y="12837"/>
                    <a:pt x="12267" y="10368"/>
                    <a:pt x="12450" y="7860"/>
                  </a:cubicBezTo>
                  <a:cubicBezTo>
                    <a:pt x="12647" y="5150"/>
                    <a:pt x="12467" y="4454"/>
                    <a:pt x="12052" y="3273"/>
                  </a:cubicBezTo>
                  <a:cubicBezTo>
                    <a:pt x="11411" y="1453"/>
                    <a:pt x="9343" y="0"/>
                    <a:pt x="6621"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4;p69"/>
            <p:cNvSpPr/>
            <p:nvPr/>
          </p:nvSpPr>
          <p:spPr>
            <a:xfrm>
              <a:off x="7601739" y="2900576"/>
              <a:ext cx="65649" cy="111877"/>
            </a:xfrm>
            <a:custGeom>
              <a:avLst/>
              <a:gdLst/>
              <a:ahLst/>
              <a:cxnLst/>
              <a:rect l="l" t="t" r="r" b="b"/>
              <a:pathLst>
                <a:path w="1582" h="2696" extrusionOk="0">
                  <a:moveTo>
                    <a:pt x="1203" y="1"/>
                  </a:moveTo>
                  <a:cubicBezTo>
                    <a:pt x="1203" y="1"/>
                    <a:pt x="1" y="1424"/>
                    <a:pt x="514" y="2093"/>
                  </a:cubicBezTo>
                  <a:cubicBezTo>
                    <a:pt x="940" y="2649"/>
                    <a:pt x="1395" y="2696"/>
                    <a:pt x="1537" y="2696"/>
                  </a:cubicBezTo>
                  <a:cubicBezTo>
                    <a:pt x="1566" y="2696"/>
                    <a:pt x="1582" y="2694"/>
                    <a:pt x="1582" y="2694"/>
                  </a:cubicBezTo>
                  <a:lnTo>
                    <a:pt x="120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5;p69"/>
            <p:cNvSpPr/>
            <p:nvPr/>
          </p:nvSpPr>
          <p:spPr>
            <a:xfrm>
              <a:off x="8150419" y="2900576"/>
              <a:ext cx="65649" cy="111877"/>
            </a:xfrm>
            <a:custGeom>
              <a:avLst/>
              <a:gdLst/>
              <a:ahLst/>
              <a:cxnLst/>
              <a:rect l="l" t="t" r="r" b="b"/>
              <a:pathLst>
                <a:path w="1582" h="2696" extrusionOk="0">
                  <a:moveTo>
                    <a:pt x="380" y="1"/>
                  </a:moveTo>
                  <a:lnTo>
                    <a:pt x="1" y="2694"/>
                  </a:lnTo>
                  <a:cubicBezTo>
                    <a:pt x="1" y="2694"/>
                    <a:pt x="16" y="2696"/>
                    <a:pt x="45" y="2696"/>
                  </a:cubicBezTo>
                  <a:cubicBezTo>
                    <a:pt x="185" y="2696"/>
                    <a:pt x="643" y="2649"/>
                    <a:pt x="1069" y="2093"/>
                  </a:cubicBezTo>
                  <a:cubicBezTo>
                    <a:pt x="1582" y="1424"/>
                    <a:pt x="380" y="1"/>
                    <a:pt x="38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6;p69"/>
            <p:cNvSpPr/>
            <p:nvPr/>
          </p:nvSpPr>
          <p:spPr>
            <a:xfrm>
              <a:off x="7596095" y="2701637"/>
              <a:ext cx="630181" cy="318327"/>
            </a:xfrm>
            <a:custGeom>
              <a:avLst/>
              <a:gdLst/>
              <a:ahLst/>
              <a:cxnLst/>
              <a:rect l="l" t="t" r="r" b="b"/>
              <a:pathLst>
                <a:path w="15186" h="7671" extrusionOk="0">
                  <a:moveTo>
                    <a:pt x="8140" y="1"/>
                  </a:moveTo>
                  <a:cubicBezTo>
                    <a:pt x="7974" y="1"/>
                    <a:pt x="7803" y="5"/>
                    <a:pt x="7628" y="13"/>
                  </a:cubicBezTo>
                  <a:cubicBezTo>
                    <a:pt x="1" y="373"/>
                    <a:pt x="1358" y="7480"/>
                    <a:pt x="1358" y="7480"/>
                  </a:cubicBezTo>
                  <a:lnTo>
                    <a:pt x="2037" y="7561"/>
                  </a:lnTo>
                  <a:cubicBezTo>
                    <a:pt x="2037" y="7561"/>
                    <a:pt x="2916" y="6722"/>
                    <a:pt x="3076" y="4925"/>
                  </a:cubicBezTo>
                  <a:cubicBezTo>
                    <a:pt x="3076" y="4925"/>
                    <a:pt x="5432" y="4445"/>
                    <a:pt x="7268" y="2888"/>
                  </a:cubicBezTo>
                  <a:cubicBezTo>
                    <a:pt x="7268" y="2888"/>
                    <a:pt x="8733" y="4902"/>
                    <a:pt x="10728" y="4902"/>
                  </a:cubicBezTo>
                  <a:cubicBezTo>
                    <a:pt x="11016" y="4902"/>
                    <a:pt x="11314" y="4861"/>
                    <a:pt x="11621" y="4765"/>
                  </a:cubicBezTo>
                  <a:cubicBezTo>
                    <a:pt x="11621" y="4765"/>
                    <a:pt x="12341" y="7480"/>
                    <a:pt x="13139" y="7640"/>
                  </a:cubicBezTo>
                  <a:cubicBezTo>
                    <a:pt x="13246" y="7662"/>
                    <a:pt x="13335" y="7671"/>
                    <a:pt x="13407" y="7671"/>
                  </a:cubicBezTo>
                  <a:cubicBezTo>
                    <a:pt x="13874" y="7671"/>
                    <a:pt x="13681" y="7285"/>
                    <a:pt x="13681" y="7285"/>
                  </a:cubicBezTo>
                  <a:cubicBezTo>
                    <a:pt x="13681" y="7285"/>
                    <a:pt x="15185" y="1"/>
                    <a:pt x="8140"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7;p69"/>
            <p:cNvSpPr/>
            <p:nvPr/>
          </p:nvSpPr>
          <p:spPr>
            <a:xfrm>
              <a:off x="8106722" y="3003988"/>
              <a:ext cx="127854" cy="144951"/>
            </a:xfrm>
            <a:custGeom>
              <a:avLst/>
              <a:gdLst/>
              <a:ahLst/>
              <a:cxnLst/>
              <a:rect l="l" t="t" r="r" b="b"/>
              <a:pathLst>
                <a:path w="3081" h="3493" extrusionOk="0">
                  <a:moveTo>
                    <a:pt x="1554" y="0"/>
                  </a:moveTo>
                  <a:cubicBezTo>
                    <a:pt x="1110" y="0"/>
                    <a:pt x="737" y="136"/>
                    <a:pt x="737" y="136"/>
                  </a:cubicBezTo>
                  <a:cubicBezTo>
                    <a:pt x="737" y="136"/>
                    <a:pt x="1" y="1887"/>
                    <a:pt x="62" y="2497"/>
                  </a:cubicBezTo>
                  <a:cubicBezTo>
                    <a:pt x="129" y="3159"/>
                    <a:pt x="681" y="3493"/>
                    <a:pt x="1290" y="3493"/>
                  </a:cubicBezTo>
                  <a:cubicBezTo>
                    <a:pt x="2130" y="3493"/>
                    <a:pt x="3080" y="2856"/>
                    <a:pt x="3015" y="1569"/>
                  </a:cubicBezTo>
                  <a:cubicBezTo>
                    <a:pt x="2949" y="270"/>
                    <a:pt x="2180" y="0"/>
                    <a:pt x="15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8;p69"/>
            <p:cNvSpPr/>
            <p:nvPr/>
          </p:nvSpPr>
          <p:spPr>
            <a:xfrm>
              <a:off x="8117885" y="3032829"/>
              <a:ext cx="99677" cy="80132"/>
            </a:xfrm>
            <a:custGeom>
              <a:avLst/>
              <a:gdLst/>
              <a:ahLst/>
              <a:cxnLst/>
              <a:rect l="l" t="t" r="r" b="b"/>
              <a:pathLst>
                <a:path w="2402" h="1931" extrusionOk="0">
                  <a:moveTo>
                    <a:pt x="1449" y="1"/>
                  </a:moveTo>
                  <a:cubicBezTo>
                    <a:pt x="1239" y="1"/>
                    <a:pt x="1024" y="73"/>
                    <a:pt x="808" y="216"/>
                  </a:cubicBezTo>
                  <a:cubicBezTo>
                    <a:pt x="0" y="755"/>
                    <a:pt x="505" y="1890"/>
                    <a:pt x="512" y="1903"/>
                  </a:cubicBezTo>
                  <a:cubicBezTo>
                    <a:pt x="520" y="1920"/>
                    <a:pt x="535" y="1931"/>
                    <a:pt x="553" y="1931"/>
                  </a:cubicBezTo>
                  <a:cubicBezTo>
                    <a:pt x="560" y="1931"/>
                    <a:pt x="566" y="1930"/>
                    <a:pt x="571" y="1926"/>
                  </a:cubicBezTo>
                  <a:cubicBezTo>
                    <a:pt x="593" y="1916"/>
                    <a:pt x="603" y="1890"/>
                    <a:pt x="593" y="1868"/>
                  </a:cubicBezTo>
                  <a:cubicBezTo>
                    <a:pt x="588" y="1857"/>
                    <a:pt x="114" y="790"/>
                    <a:pt x="859" y="292"/>
                  </a:cubicBezTo>
                  <a:cubicBezTo>
                    <a:pt x="1058" y="159"/>
                    <a:pt x="1257" y="91"/>
                    <a:pt x="1450" y="91"/>
                  </a:cubicBezTo>
                  <a:cubicBezTo>
                    <a:pt x="1510" y="91"/>
                    <a:pt x="1568" y="98"/>
                    <a:pt x="1627" y="111"/>
                  </a:cubicBezTo>
                  <a:cubicBezTo>
                    <a:pt x="2054" y="203"/>
                    <a:pt x="2312" y="611"/>
                    <a:pt x="2314" y="616"/>
                  </a:cubicBezTo>
                  <a:cubicBezTo>
                    <a:pt x="2323" y="629"/>
                    <a:pt x="2337" y="636"/>
                    <a:pt x="2352" y="636"/>
                  </a:cubicBezTo>
                  <a:cubicBezTo>
                    <a:pt x="2360" y="636"/>
                    <a:pt x="2368" y="634"/>
                    <a:pt x="2375" y="630"/>
                  </a:cubicBezTo>
                  <a:cubicBezTo>
                    <a:pt x="2395" y="617"/>
                    <a:pt x="2402" y="590"/>
                    <a:pt x="2389" y="568"/>
                  </a:cubicBezTo>
                  <a:cubicBezTo>
                    <a:pt x="2377" y="550"/>
                    <a:pt x="2109" y="123"/>
                    <a:pt x="1645" y="22"/>
                  </a:cubicBezTo>
                  <a:cubicBezTo>
                    <a:pt x="1581" y="8"/>
                    <a:pt x="1515" y="1"/>
                    <a:pt x="144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9;p69"/>
            <p:cNvSpPr/>
            <p:nvPr/>
          </p:nvSpPr>
          <p:spPr>
            <a:xfrm>
              <a:off x="8132409" y="3063330"/>
              <a:ext cx="56022" cy="13487"/>
            </a:xfrm>
            <a:custGeom>
              <a:avLst/>
              <a:gdLst/>
              <a:ahLst/>
              <a:cxnLst/>
              <a:rect l="l" t="t" r="r" b="b"/>
              <a:pathLst>
                <a:path w="1350" h="325" extrusionOk="0">
                  <a:moveTo>
                    <a:pt x="607" y="1"/>
                  </a:moveTo>
                  <a:cubicBezTo>
                    <a:pt x="412" y="1"/>
                    <a:pt x="204" y="62"/>
                    <a:pt x="17" y="248"/>
                  </a:cubicBezTo>
                  <a:cubicBezTo>
                    <a:pt x="1" y="266"/>
                    <a:pt x="1" y="294"/>
                    <a:pt x="17" y="312"/>
                  </a:cubicBezTo>
                  <a:cubicBezTo>
                    <a:pt x="26" y="321"/>
                    <a:pt x="37" y="325"/>
                    <a:pt x="48" y="325"/>
                  </a:cubicBezTo>
                  <a:cubicBezTo>
                    <a:pt x="60" y="325"/>
                    <a:pt x="71" y="321"/>
                    <a:pt x="80" y="312"/>
                  </a:cubicBezTo>
                  <a:cubicBezTo>
                    <a:pt x="247" y="145"/>
                    <a:pt x="434" y="89"/>
                    <a:pt x="610" y="89"/>
                  </a:cubicBezTo>
                  <a:cubicBezTo>
                    <a:pt x="962" y="89"/>
                    <a:pt x="1268" y="312"/>
                    <a:pt x="1273" y="315"/>
                  </a:cubicBezTo>
                  <a:cubicBezTo>
                    <a:pt x="1280" y="323"/>
                    <a:pt x="1289" y="325"/>
                    <a:pt x="1299" y="325"/>
                  </a:cubicBezTo>
                  <a:cubicBezTo>
                    <a:pt x="1314" y="325"/>
                    <a:pt x="1326" y="319"/>
                    <a:pt x="1335" y="307"/>
                  </a:cubicBezTo>
                  <a:cubicBezTo>
                    <a:pt x="1350" y="288"/>
                    <a:pt x="1346" y="259"/>
                    <a:pt x="1326" y="245"/>
                  </a:cubicBezTo>
                  <a:cubicBezTo>
                    <a:pt x="1321" y="242"/>
                    <a:pt x="991" y="1"/>
                    <a:pt x="60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90;p69"/>
            <p:cNvSpPr/>
            <p:nvPr/>
          </p:nvSpPr>
          <p:spPr>
            <a:xfrm>
              <a:off x="7599374" y="3003988"/>
              <a:ext cx="127854" cy="144951"/>
            </a:xfrm>
            <a:custGeom>
              <a:avLst/>
              <a:gdLst/>
              <a:ahLst/>
              <a:cxnLst/>
              <a:rect l="l" t="t" r="r" b="b"/>
              <a:pathLst>
                <a:path w="3081" h="3493" extrusionOk="0">
                  <a:moveTo>
                    <a:pt x="1527" y="0"/>
                  </a:moveTo>
                  <a:cubicBezTo>
                    <a:pt x="901" y="0"/>
                    <a:pt x="132" y="270"/>
                    <a:pt x="66" y="1569"/>
                  </a:cubicBezTo>
                  <a:cubicBezTo>
                    <a:pt x="1" y="2856"/>
                    <a:pt x="950" y="3493"/>
                    <a:pt x="1791" y="3493"/>
                  </a:cubicBezTo>
                  <a:cubicBezTo>
                    <a:pt x="2400" y="3493"/>
                    <a:pt x="2951" y="3159"/>
                    <a:pt x="3018" y="2497"/>
                  </a:cubicBezTo>
                  <a:cubicBezTo>
                    <a:pt x="3080" y="1887"/>
                    <a:pt x="2343" y="136"/>
                    <a:pt x="2343" y="136"/>
                  </a:cubicBezTo>
                  <a:cubicBezTo>
                    <a:pt x="2343" y="136"/>
                    <a:pt x="1971" y="0"/>
                    <a:pt x="1527"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91;p69"/>
            <p:cNvSpPr/>
            <p:nvPr/>
          </p:nvSpPr>
          <p:spPr>
            <a:xfrm>
              <a:off x="7616304" y="3032829"/>
              <a:ext cx="99677" cy="80132"/>
            </a:xfrm>
            <a:custGeom>
              <a:avLst/>
              <a:gdLst/>
              <a:ahLst/>
              <a:cxnLst/>
              <a:rect l="l" t="t" r="r" b="b"/>
              <a:pathLst>
                <a:path w="2402" h="1931" extrusionOk="0">
                  <a:moveTo>
                    <a:pt x="953" y="1"/>
                  </a:moveTo>
                  <a:cubicBezTo>
                    <a:pt x="887" y="1"/>
                    <a:pt x="821" y="8"/>
                    <a:pt x="757" y="22"/>
                  </a:cubicBezTo>
                  <a:cubicBezTo>
                    <a:pt x="293" y="123"/>
                    <a:pt x="25" y="550"/>
                    <a:pt x="13" y="568"/>
                  </a:cubicBezTo>
                  <a:cubicBezTo>
                    <a:pt x="0" y="590"/>
                    <a:pt x="7" y="617"/>
                    <a:pt x="28" y="630"/>
                  </a:cubicBezTo>
                  <a:cubicBezTo>
                    <a:pt x="35" y="634"/>
                    <a:pt x="44" y="636"/>
                    <a:pt x="51" y="636"/>
                  </a:cubicBezTo>
                  <a:cubicBezTo>
                    <a:pt x="66" y="636"/>
                    <a:pt x="81" y="629"/>
                    <a:pt x="89" y="616"/>
                  </a:cubicBezTo>
                  <a:cubicBezTo>
                    <a:pt x="92" y="611"/>
                    <a:pt x="349" y="203"/>
                    <a:pt x="777" y="111"/>
                  </a:cubicBezTo>
                  <a:cubicBezTo>
                    <a:pt x="836" y="98"/>
                    <a:pt x="895" y="91"/>
                    <a:pt x="954" y="91"/>
                  </a:cubicBezTo>
                  <a:cubicBezTo>
                    <a:pt x="1147" y="91"/>
                    <a:pt x="1345" y="159"/>
                    <a:pt x="1545" y="292"/>
                  </a:cubicBezTo>
                  <a:cubicBezTo>
                    <a:pt x="2290" y="790"/>
                    <a:pt x="1815" y="1857"/>
                    <a:pt x="1811" y="1868"/>
                  </a:cubicBezTo>
                  <a:cubicBezTo>
                    <a:pt x="1800" y="1890"/>
                    <a:pt x="1811" y="1916"/>
                    <a:pt x="1832" y="1926"/>
                  </a:cubicBezTo>
                  <a:cubicBezTo>
                    <a:pt x="1838" y="1930"/>
                    <a:pt x="1844" y="1931"/>
                    <a:pt x="1850" y="1931"/>
                  </a:cubicBezTo>
                  <a:cubicBezTo>
                    <a:pt x="1868" y="1931"/>
                    <a:pt x="1884" y="1920"/>
                    <a:pt x="1890" y="1903"/>
                  </a:cubicBezTo>
                  <a:cubicBezTo>
                    <a:pt x="1896" y="1890"/>
                    <a:pt x="2401" y="755"/>
                    <a:pt x="1594" y="216"/>
                  </a:cubicBezTo>
                  <a:cubicBezTo>
                    <a:pt x="1379" y="73"/>
                    <a:pt x="1163" y="1"/>
                    <a:pt x="95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92;p69"/>
            <p:cNvSpPr/>
            <p:nvPr/>
          </p:nvSpPr>
          <p:spPr>
            <a:xfrm>
              <a:off x="7645477" y="3063330"/>
              <a:ext cx="56063" cy="13487"/>
            </a:xfrm>
            <a:custGeom>
              <a:avLst/>
              <a:gdLst/>
              <a:ahLst/>
              <a:cxnLst/>
              <a:rect l="l" t="t" r="r" b="b"/>
              <a:pathLst>
                <a:path w="1351" h="325" extrusionOk="0">
                  <a:moveTo>
                    <a:pt x="744" y="1"/>
                  </a:moveTo>
                  <a:cubicBezTo>
                    <a:pt x="360" y="1"/>
                    <a:pt x="29" y="242"/>
                    <a:pt x="24" y="245"/>
                  </a:cubicBezTo>
                  <a:cubicBezTo>
                    <a:pt x="5" y="259"/>
                    <a:pt x="1" y="288"/>
                    <a:pt x="15" y="307"/>
                  </a:cubicBezTo>
                  <a:cubicBezTo>
                    <a:pt x="24" y="319"/>
                    <a:pt x="37" y="325"/>
                    <a:pt x="51" y="325"/>
                  </a:cubicBezTo>
                  <a:cubicBezTo>
                    <a:pt x="62" y="325"/>
                    <a:pt x="70" y="323"/>
                    <a:pt x="78" y="315"/>
                  </a:cubicBezTo>
                  <a:cubicBezTo>
                    <a:pt x="82" y="312"/>
                    <a:pt x="388" y="89"/>
                    <a:pt x="739" y="89"/>
                  </a:cubicBezTo>
                  <a:cubicBezTo>
                    <a:pt x="915" y="89"/>
                    <a:pt x="1103" y="145"/>
                    <a:pt x="1270" y="312"/>
                  </a:cubicBezTo>
                  <a:cubicBezTo>
                    <a:pt x="1279" y="321"/>
                    <a:pt x="1290" y="325"/>
                    <a:pt x="1302" y="325"/>
                  </a:cubicBezTo>
                  <a:cubicBezTo>
                    <a:pt x="1313" y="325"/>
                    <a:pt x="1324" y="321"/>
                    <a:pt x="1332" y="312"/>
                  </a:cubicBezTo>
                  <a:cubicBezTo>
                    <a:pt x="1351" y="294"/>
                    <a:pt x="1351" y="266"/>
                    <a:pt x="1332" y="248"/>
                  </a:cubicBezTo>
                  <a:cubicBezTo>
                    <a:pt x="1146" y="62"/>
                    <a:pt x="938" y="1"/>
                    <a:pt x="744"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93;p69"/>
            <p:cNvSpPr/>
            <p:nvPr/>
          </p:nvSpPr>
          <p:spPr>
            <a:xfrm>
              <a:off x="7627177" y="2998635"/>
              <a:ext cx="585447" cy="377503"/>
            </a:xfrm>
            <a:custGeom>
              <a:avLst/>
              <a:gdLst/>
              <a:ahLst/>
              <a:cxnLst/>
              <a:rect l="l" t="t" r="r" b="b"/>
              <a:pathLst>
                <a:path w="14108" h="9097" extrusionOk="0">
                  <a:moveTo>
                    <a:pt x="1293" y="1"/>
                  </a:moveTo>
                  <a:cubicBezTo>
                    <a:pt x="1293" y="1"/>
                    <a:pt x="969" y="3000"/>
                    <a:pt x="463" y="4113"/>
                  </a:cubicBezTo>
                  <a:cubicBezTo>
                    <a:pt x="1" y="5127"/>
                    <a:pt x="798" y="5791"/>
                    <a:pt x="1380" y="5791"/>
                  </a:cubicBezTo>
                  <a:cubicBezTo>
                    <a:pt x="1437" y="5791"/>
                    <a:pt x="1491" y="5785"/>
                    <a:pt x="1543" y="5772"/>
                  </a:cubicBezTo>
                  <a:cubicBezTo>
                    <a:pt x="1543" y="5772"/>
                    <a:pt x="1712" y="7200"/>
                    <a:pt x="2589" y="7583"/>
                  </a:cubicBezTo>
                  <a:cubicBezTo>
                    <a:pt x="3026" y="7773"/>
                    <a:pt x="3479" y="7817"/>
                    <a:pt x="3807" y="7817"/>
                  </a:cubicBezTo>
                  <a:cubicBezTo>
                    <a:pt x="4093" y="7817"/>
                    <a:pt x="4283" y="7784"/>
                    <a:pt x="4283" y="7784"/>
                  </a:cubicBezTo>
                  <a:cubicBezTo>
                    <a:pt x="4283" y="7784"/>
                    <a:pt x="4420" y="9072"/>
                    <a:pt x="7022" y="9095"/>
                  </a:cubicBezTo>
                  <a:lnTo>
                    <a:pt x="7022" y="9097"/>
                  </a:lnTo>
                  <a:lnTo>
                    <a:pt x="7091" y="9097"/>
                  </a:lnTo>
                  <a:lnTo>
                    <a:pt x="7091" y="9095"/>
                  </a:lnTo>
                  <a:cubicBezTo>
                    <a:pt x="9692" y="9072"/>
                    <a:pt x="9830" y="7784"/>
                    <a:pt x="9830" y="7784"/>
                  </a:cubicBezTo>
                  <a:cubicBezTo>
                    <a:pt x="9830" y="7784"/>
                    <a:pt x="10020" y="7817"/>
                    <a:pt x="10306" y="7817"/>
                  </a:cubicBezTo>
                  <a:cubicBezTo>
                    <a:pt x="10634" y="7817"/>
                    <a:pt x="11087" y="7773"/>
                    <a:pt x="11525" y="7583"/>
                  </a:cubicBezTo>
                  <a:cubicBezTo>
                    <a:pt x="12402" y="7201"/>
                    <a:pt x="12571" y="5772"/>
                    <a:pt x="12571" y="5772"/>
                  </a:cubicBezTo>
                  <a:cubicBezTo>
                    <a:pt x="12622" y="5785"/>
                    <a:pt x="12676" y="5791"/>
                    <a:pt x="12733" y="5791"/>
                  </a:cubicBezTo>
                  <a:cubicBezTo>
                    <a:pt x="13311" y="5791"/>
                    <a:pt x="14107" y="5127"/>
                    <a:pt x="13645" y="4113"/>
                  </a:cubicBezTo>
                  <a:cubicBezTo>
                    <a:pt x="13139" y="3000"/>
                    <a:pt x="12815" y="1"/>
                    <a:pt x="12815" y="1"/>
                  </a:cubicBezTo>
                  <a:lnTo>
                    <a:pt x="7054" y="5389"/>
                  </a:lnTo>
                  <a:lnTo>
                    <a:pt x="1293" y="1"/>
                  </a:ln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4;p69"/>
            <p:cNvSpPr/>
            <p:nvPr/>
          </p:nvSpPr>
          <p:spPr>
            <a:xfrm>
              <a:off x="7596635" y="2991912"/>
              <a:ext cx="617732" cy="331773"/>
            </a:xfrm>
            <a:custGeom>
              <a:avLst/>
              <a:gdLst/>
              <a:ahLst/>
              <a:cxnLst/>
              <a:rect l="l" t="t" r="r" b="b"/>
              <a:pathLst>
                <a:path w="14886" h="7995" extrusionOk="0">
                  <a:moveTo>
                    <a:pt x="13532" y="0"/>
                  </a:moveTo>
                  <a:cubicBezTo>
                    <a:pt x="13532" y="0"/>
                    <a:pt x="12556" y="221"/>
                    <a:pt x="10910" y="2127"/>
                  </a:cubicBezTo>
                  <a:cubicBezTo>
                    <a:pt x="10612" y="2473"/>
                    <a:pt x="10299" y="2585"/>
                    <a:pt x="9971" y="2585"/>
                  </a:cubicBezTo>
                  <a:cubicBezTo>
                    <a:pt x="9356" y="2585"/>
                    <a:pt x="8688" y="2189"/>
                    <a:pt x="7966" y="2189"/>
                  </a:cubicBezTo>
                  <a:cubicBezTo>
                    <a:pt x="7931" y="2189"/>
                    <a:pt x="7895" y="2190"/>
                    <a:pt x="7859" y="2192"/>
                  </a:cubicBezTo>
                  <a:cubicBezTo>
                    <a:pt x="6710" y="2258"/>
                    <a:pt x="6208" y="2490"/>
                    <a:pt x="4934" y="2524"/>
                  </a:cubicBezTo>
                  <a:cubicBezTo>
                    <a:pt x="4926" y="2524"/>
                    <a:pt x="4918" y="2524"/>
                    <a:pt x="4910" y="2524"/>
                  </a:cubicBezTo>
                  <a:cubicBezTo>
                    <a:pt x="3672" y="2524"/>
                    <a:pt x="3791" y="164"/>
                    <a:pt x="2034" y="164"/>
                  </a:cubicBezTo>
                  <a:cubicBezTo>
                    <a:pt x="2021" y="164"/>
                    <a:pt x="2009" y="164"/>
                    <a:pt x="1996" y="164"/>
                  </a:cubicBezTo>
                  <a:cubicBezTo>
                    <a:pt x="1996" y="164"/>
                    <a:pt x="0" y="7994"/>
                    <a:pt x="7725" y="7994"/>
                  </a:cubicBezTo>
                  <a:cubicBezTo>
                    <a:pt x="14885" y="7994"/>
                    <a:pt x="13532" y="0"/>
                    <a:pt x="13532"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5;p69"/>
            <p:cNvSpPr/>
            <p:nvPr/>
          </p:nvSpPr>
          <p:spPr>
            <a:xfrm>
              <a:off x="7904214" y="3114538"/>
              <a:ext cx="38966" cy="25770"/>
            </a:xfrm>
            <a:custGeom>
              <a:avLst/>
              <a:gdLst/>
              <a:ahLst/>
              <a:cxnLst/>
              <a:rect l="l" t="t" r="r" b="b"/>
              <a:pathLst>
                <a:path w="939" h="621" extrusionOk="0">
                  <a:moveTo>
                    <a:pt x="49" y="0"/>
                  </a:moveTo>
                  <a:cubicBezTo>
                    <a:pt x="47" y="0"/>
                    <a:pt x="44" y="0"/>
                    <a:pt x="42" y="1"/>
                  </a:cubicBezTo>
                  <a:cubicBezTo>
                    <a:pt x="17" y="3"/>
                    <a:pt x="1" y="24"/>
                    <a:pt x="3" y="49"/>
                  </a:cubicBezTo>
                  <a:cubicBezTo>
                    <a:pt x="5" y="54"/>
                    <a:pt x="83" y="620"/>
                    <a:pt x="763" y="620"/>
                  </a:cubicBezTo>
                  <a:cubicBezTo>
                    <a:pt x="805" y="620"/>
                    <a:pt x="848" y="617"/>
                    <a:pt x="896" y="615"/>
                  </a:cubicBezTo>
                  <a:cubicBezTo>
                    <a:pt x="920" y="612"/>
                    <a:pt x="939" y="590"/>
                    <a:pt x="936" y="565"/>
                  </a:cubicBezTo>
                  <a:cubicBezTo>
                    <a:pt x="934" y="543"/>
                    <a:pt x="914" y="526"/>
                    <a:pt x="891" y="526"/>
                  </a:cubicBezTo>
                  <a:cubicBezTo>
                    <a:pt x="890" y="526"/>
                    <a:pt x="888" y="526"/>
                    <a:pt x="887" y="526"/>
                  </a:cubicBezTo>
                  <a:cubicBezTo>
                    <a:pt x="844" y="530"/>
                    <a:pt x="803" y="532"/>
                    <a:pt x="764" y="532"/>
                  </a:cubicBezTo>
                  <a:cubicBezTo>
                    <a:pt x="164" y="532"/>
                    <a:pt x="94" y="61"/>
                    <a:pt x="93" y="39"/>
                  </a:cubicBezTo>
                  <a:cubicBezTo>
                    <a:pt x="89" y="17"/>
                    <a:pt x="69" y="0"/>
                    <a:pt x="4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6;p69"/>
            <p:cNvSpPr/>
            <p:nvPr/>
          </p:nvSpPr>
          <p:spPr>
            <a:xfrm>
              <a:off x="7748433" y="2919873"/>
              <a:ext cx="103453" cy="56146"/>
            </a:xfrm>
            <a:custGeom>
              <a:avLst/>
              <a:gdLst/>
              <a:ahLst/>
              <a:cxnLst/>
              <a:rect l="l" t="t" r="r" b="b"/>
              <a:pathLst>
                <a:path w="2493" h="1353" extrusionOk="0">
                  <a:moveTo>
                    <a:pt x="1953" y="0"/>
                  </a:moveTo>
                  <a:cubicBezTo>
                    <a:pt x="1734" y="0"/>
                    <a:pt x="1415" y="95"/>
                    <a:pt x="937" y="346"/>
                  </a:cubicBezTo>
                  <a:cubicBezTo>
                    <a:pt x="1" y="837"/>
                    <a:pt x="444" y="1231"/>
                    <a:pt x="444" y="1231"/>
                  </a:cubicBezTo>
                  <a:cubicBezTo>
                    <a:pt x="532" y="1314"/>
                    <a:pt x="644" y="1353"/>
                    <a:pt x="783" y="1353"/>
                  </a:cubicBezTo>
                  <a:cubicBezTo>
                    <a:pt x="1024" y="1353"/>
                    <a:pt x="1342" y="1237"/>
                    <a:pt x="1747" y="1035"/>
                  </a:cubicBezTo>
                  <a:cubicBezTo>
                    <a:pt x="2278" y="768"/>
                    <a:pt x="2492" y="432"/>
                    <a:pt x="2354" y="209"/>
                  </a:cubicBezTo>
                  <a:cubicBezTo>
                    <a:pt x="2280" y="88"/>
                    <a:pt x="2163" y="0"/>
                    <a:pt x="1953" y="0"/>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7;p69"/>
            <p:cNvSpPr/>
            <p:nvPr/>
          </p:nvSpPr>
          <p:spPr>
            <a:xfrm>
              <a:off x="7803956" y="3010503"/>
              <a:ext cx="37306" cy="45564"/>
            </a:xfrm>
            <a:custGeom>
              <a:avLst/>
              <a:gdLst/>
              <a:ahLst/>
              <a:cxnLst/>
              <a:rect l="l" t="t" r="r" b="b"/>
              <a:pathLst>
                <a:path w="899" h="1098" extrusionOk="0">
                  <a:moveTo>
                    <a:pt x="449" y="0"/>
                  </a:moveTo>
                  <a:cubicBezTo>
                    <a:pt x="201" y="0"/>
                    <a:pt x="0" y="247"/>
                    <a:pt x="0" y="550"/>
                  </a:cubicBezTo>
                  <a:cubicBezTo>
                    <a:pt x="0" y="852"/>
                    <a:pt x="201" y="1098"/>
                    <a:pt x="449" y="1098"/>
                  </a:cubicBezTo>
                  <a:cubicBezTo>
                    <a:pt x="698" y="1098"/>
                    <a:pt x="899" y="852"/>
                    <a:pt x="899" y="550"/>
                  </a:cubicBezTo>
                  <a:cubicBezTo>
                    <a:pt x="899" y="247"/>
                    <a:pt x="698" y="0"/>
                    <a:pt x="4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8;p69"/>
            <p:cNvSpPr/>
            <p:nvPr/>
          </p:nvSpPr>
          <p:spPr>
            <a:xfrm>
              <a:off x="7989782" y="2921740"/>
              <a:ext cx="103495" cy="56146"/>
            </a:xfrm>
            <a:custGeom>
              <a:avLst/>
              <a:gdLst/>
              <a:ahLst/>
              <a:cxnLst/>
              <a:rect l="l" t="t" r="r" b="b"/>
              <a:pathLst>
                <a:path w="2494" h="1353" extrusionOk="0">
                  <a:moveTo>
                    <a:pt x="541" y="1"/>
                  </a:moveTo>
                  <a:cubicBezTo>
                    <a:pt x="332" y="1"/>
                    <a:pt x="215" y="88"/>
                    <a:pt x="140" y="208"/>
                  </a:cubicBezTo>
                  <a:cubicBezTo>
                    <a:pt x="1" y="433"/>
                    <a:pt x="216" y="769"/>
                    <a:pt x="747" y="1036"/>
                  </a:cubicBezTo>
                  <a:cubicBezTo>
                    <a:pt x="1152" y="1237"/>
                    <a:pt x="1471" y="1353"/>
                    <a:pt x="1711" y="1353"/>
                  </a:cubicBezTo>
                  <a:cubicBezTo>
                    <a:pt x="1850" y="1353"/>
                    <a:pt x="1963" y="1314"/>
                    <a:pt x="2051" y="1231"/>
                  </a:cubicBezTo>
                  <a:cubicBezTo>
                    <a:pt x="2051" y="1231"/>
                    <a:pt x="2494" y="837"/>
                    <a:pt x="1557" y="346"/>
                  </a:cubicBezTo>
                  <a:cubicBezTo>
                    <a:pt x="1079" y="95"/>
                    <a:pt x="760" y="1"/>
                    <a:pt x="541" y="1"/>
                  </a:cubicBezTo>
                  <a:close/>
                </a:path>
              </a:pathLst>
            </a:custGeom>
            <a:solidFill>
              <a:srgbClr val="F5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9;p69"/>
            <p:cNvSpPr/>
            <p:nvPr/>
          </p:nvSpPr>
          <p:spPr>
            <a:xfrm>
              <a:off x="8001484" y="3010503"/>
              <a:ext cx="37306" cy="45564"/>
            </a:xfrm>
            <a:custGeom>
              <a:avLst/>
              <a:gdLst/>
              <a:ahLst/>
              <a:cxnLst/>
              <a:rect l="l" t="t" r="r" b="b"/>
              <a:pathLst>
                <a:path w="899" h="1098" extrusionOk="0">
                  <a:moveTo>
                    <a:pt x="450" y="0"/>
                  </a:moveTo>
                  <a:cubicBezTo>
                    <a:pt x="201" y="0"/>
                    <a:pt x="0" y="247"/>
                    <a:pt x="0" y="550"/>
                  </a:cubicBezTo>
                  <a:cubicBezTo>
                    <a:pt x="0" y="852"/>
                    <a:pt x="201" y="1098"/>
                    <a:pt x="450" y="1098"/>
                  </a:cubicBezTo>
                  <a:cubicBezTo>
                    <a:pt x="698" y="1098"/>
                    <a:pt x="899" y="852"/>
                    <a:pt x="899" y="550"/>
                  </a:cubicBezTo>
                  <a:cubicBezTo>
                    <a:pt x="899" y="247"/>
                    <a:pt x="698" y="0"/>
                    <a:pt x="4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00;p69"/>
            <p:cNvSpPr/>
            <p:nvPr/>
          </p:nvSpPr>
          <p:spPr>
            <a:xfrm>
              <a:off x="7896288" y="2888999"/>
              <a:ext cx="75857" cy="189934"/>
            </a:xfrm>
            <a:custGeom>
              <a:avLst/>
              <a:gdLst/>
              <a:ahLst/>
              <a:cxnLst/>
              <a:rect l="l" t="t" r="r" b="b"/>
              <a:pathLst>
                <a:path w="1828" h="4577" extrusionOk="0">
                  <a:moveTo>
                    <a:pt x="242" y="0"/>
                  </a:moveTo>
                  <a:cubicBezTo>
                    <a:pt x="218" y="0"/>
                    <a:pt x="198" y="18"/>
                    <a:pt x="197" y="42"/>
                  </a:cubicBezTo>
                  <a:cubicBezTo>
                    <a:pt x="176" y="331"/>
                    <a:pt x="0" y="2882"/>
                    <a:pt x="203" y="3206"/>
                  </a:cubicBezTo>
                  <a:cubicBezTo>
                    <a:pt x="266" y="3306"/>
                    <a:pt x="374" y="3395"/>
                    <a:pt x="555" y="3395"/>
                  </a:cubicBezTo>
                  <a:cubicBezTo>
                    <a:pt x="693" y="3395"/>
                    <a:pt x="873" y="3344"/>
                    <a:pt x="1109" y="3207"/>
                  </a:cubicBezTo>
                  <a:cubicBezTo>
                    <a:pt x="1119" y="3201"/>
                    <a:pt x="1127" y="3196"/>
                    <a:pt x="1132" y="3194"/>
                  </a:cubicBezTo>
                  <a:cubicBezTo>
                    <a:pt x="1204" y="3156"/>
                    <a:pt x="1271" y="3137"/>
                    <a:pt x="1332" y="3137"/>
                  </a:cubicBezTo>
                  <a:cubicBezTo>
                    <a:pt x="1405" y="3137"/>
                    <a:pt x="1469" y="3164"/>
                    <a:pt x="1523" y="3217"/>
                  </a:cubicBezTo>
                  <a:cubicBezTo>
                    <a:pt x="1690" y="3380"/>
                    <a:pt x="1728" y="3756"/>
                    <a:pt x="1605" y="4005"/>
                  </a:cubicBezTo>
                  <a:cubicBezTo>
                    <a:pt x="1446" y="4325"/>
                    <a:pt x="1090" y="4490"/>
                    <a:pt x="1087" y="4491"/>
                  </a:cubicBezTo>
                  <a:cubicBezTo>
                    <a:pt x="1065" y="4501"/>
                    <a:pt x="1054" y="4529"/>
                    <a:pt x="1065" y="4550"/>
                  </a:cubicBezTo>
                  <a:cubicBezTo>
                    <a:pt x="1072" y="4567"/>
                    <a:pt x="1088" y="4576"/>
                    <a:pt x="1105" y="4576"/>
                  </a:cubicBezTo>
                  <a:cubicBezTo>
                    <a:pt x="1111" y="4576"/>
                    <a:pt x="1118" y="4575"/>
                    <a:pt x="1126" y="4571"/>
                  </a:cubicBezTo>
                  <a:cubicBezTo>
                    <a:pt x="1141" y="4563"/>
                    <a:pt x="1513" y="4392"/>
                    <a:pt x="1686" y="4044"/>
                  </a:cubicBezTo>
                  <a:cubicBezTo>
                    <a:pt x="1827" y="3759"/>
                    <a:pt x="1781" y="3342"/>
                    <a:pt x="1588" y="3153"/>
                  </a:cubicBezTo>
                  <a:cubicBezTo>
                    <a:pt x="1516" y="3083"/>
                    <a:pt x="1430" y="3048"/>
                    <a:pt x="1334" y="3048"/>
                  </a:cubicBezTo>
                  <a:cubicBezTo>
                    <a:pt x="1258" y="3048"/>
                    <a:pt x="1177" y="3070"/>
                    <a:pt x="1093" y="3114"/>
                  </a:cubicBezTo>
                  <a:cubicBezTo>
                    <a:pt x="1085" y="3117"/>
                    <a:pt x="1077" y="3123"/>
                    <a:pt x="1065" y="3129"/>
                  </a:cubicBezTo>
                  <a:cubicBezTo>
                    <a:pt x="861" y="3248"/>
                    <a:pt x="692" y="3307"/>
                    <a:pt x="558" y="3307"/>
                  </a:cubicBezTo>
                  <a:cubicBezTo>
                    <a:pt x="435" y="3307"/>
                    <a:pt x="342" y="3257"/>
                    <a:pt x="279" y="3158"/>
                  </a:cubicBezTo>
                  <a:cubicBezTo>
                    <a:pt x="120" y="2906"/>
                    <a:pt x="230" y="827"/>
                    <a:pt x="286" y="48"/>
                  </a:cubicBezTo>
                  <a:cubicBezTo>
                    <a:pt x="287" y="23"/>
                    <a:pt x="269" y="2"/>
                    <a:pt x="244" y="1"/>
                  </a:cubicBezTo>
                  <a:cubicBezTo>
                    <a:pt x="244" y="1"/>
                    <a:pt x="243" y="0"/>
                    <a:pt x="242"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01;p69"/>
            <p:cNvSpPr/>
            <p:nvPr/>
          </p:nvSpPr>
          <p:spPr>
            <a:xfrm>
              <a:off x="7660250" y="3149603"/>
              <a:ext cx="41" cy="41"/>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02;p69"/>
            <p:cNvSpPr/>
            <p:nvPr/>
          </p:nvSpPr>
          <p:spPr>
            <a:xfrm>
              <a:off x="8181998" y="3149603"/>
              <a:ext cx="41" cy="41"/>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03;p69"/>
            <p:cNvSpPr/>
            <p:nvPr/>
          </p:nvSpPr>
          <p:spPr>
            <a:xfrm>
              <a:off x="7861596" y="2598558"/>
              <a:ext cx="100673" cy="93618"/>
            </a:xfrm>
            <a:custGeom>
              <a:avLst/>
              <a:gdLst/>
              <a:ahLst/>
              <a:cxnLst/>
              <a:rect l="l" t="t" r="r" b="b"/>
              <a:pathLst>
                <a:path w="2426" h="2256" extrusionOk="0">
                  <a:moveTo>
                    <a:pt x="1211" y="1"/>
                  </a:moveTo>
                  <a:cubicBezTo>
                    <a:pt x="669" y="1"/>
                    <a:pt x="190" y="394"/>
                    <a:pt x="100" y="947"/>
                  </a:cubicBezTo>
                  <a:cubicBezTo>
                    <a:pt x="0" y="1561"/>
                    <a:pt x="418" y="2140"/>
                    <a:pt x="1033" y="2240"/>
                  </a:cubicBezTo>
                  <a:cubicBezTo>
                    <a:pt x="1094" y="2250"/>
                    <a:pt x="1155" y="2255"/>
                    <a:pt x="1215" y="2255"/>
                  </a:cubicBezTo>
                  <a:cubicBezTo>
                    <a:pt x="1758" y="2255"/>
                    <a:pt x="2236" y="1862"/>
                    <a:pt x="2325" y="1309"/>
                  </a:cubicBezTo>
                  <a:cubicBezTo>
                    <a:pt x="2425" y="694"/>
                    <a:pt x="2008" y="115"/>
                    <a:pt x="1394" y="15"/>
                  </a:cubicBezTo>
                  <a:cubicBezTo>
                    <a:pt x="1332" y="5"/>
                    <a:pt x="1272"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4;p69"/>
            <p:cNvSpPr/>
            <p:nvPr/>
          </p:nvSpPr>
          <p:spPr>
            <a:xfrm>
              <a:off x="7777190" y="2635366"/>
              <a:ext cx="111296" cy="224626"/>
            </a:xfrm>
            <a:custGeom>
              <a:avLst/>
              <a:gdLst/>
              <a:ahLst/>
              <a:cxnLst/>
              <a:rect l="l" t="t" r="r" b="b"/>
              <a:pathLst>
                <a:path w="2682" h="5413" extrusionOk="0">
                  <a:moveTo>
                    <a:pt x="2682" y="0"/>
                  </a:moveTo>
                  <a:lnTo>
                    <a:pt x="2682" y="0"/>
                  </a:lnTo>
                  <a:cubicBezTo>
                    <a:pt x="2060" y="63"/>
                    <a:pt x="1506" y="181"/>
                    <a:pt x="1010" y="340"/>
                  </a:cubicBezTo>
                  <a:cubicBezTo>
                    <a:pt x="551" y="1402"/>
                    <a:pt x="19" y="3121"/>
                    <a:pt x="0" y="5413"/>
                  </a:cubicBezTo>
                  <a:cubicBezTo>
                    <a:pt x="768" y="5345"/>
                    <a:pt x="1537" y="5314"/>
                    <a:pt x="2288" y="5311"/>
                  </a:cubicBezTo>
                  <a:cubicBezTo>
                    <a:pt x="1982" y="2860"/>
                    <a:pt x="2367" y="1010"/>
                    <a:pt x="2682"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5;p69"/>
            <p:cNvSpPr/>
            <p:nvPr/>
          </p:nvSpPr>
          <p:spPr>
            <a:xfrm>
              <a:off x="7693573" y="2649475"/>
              <a:ext cx="125530" cy="221887"/>
            </a:xfrm>
            <a:custGeom>
              <a:avLst/>
              <a:gdLst/>
              <a:ahLst/>
              <a:cxnLst/>
              <a:rect l="l" t="t" r="r" b="b"/>
              <a:pathLst>
                <a:path w="3025" h="5347" extrusionOk="0">
                  <a:moveTo>
                    <a:pt x="3025" y="0"/>
                  </a:moveTo>
                  <a:cubicBezTo>
                    <a:pt x="1982" y="336"/>
                    <a:pt x="1199" y="861"/>
                    <a:pt x="610" y="1456"/>
                  </a:cubicBezTo>
                  <a:cubicBezTo>
                    <a:pt x="295" y="2454"/>
                    <a:pt x="26" y="3763"/>
                    <a:pt x="0" y="5347"/>
                  </a:cubicBezTo>
                  <a:cubicBezTo>
                    <a:pt x="661" y="5222"/>
                    <a:pt x="1337" y="5133"/>
                    <a:pt x="2015" y="5073"/>
                  </a:cubicBezTo>
                  <a:cubicBezTo>
                    <a:pt x="2034" y="2781"/>
                    <a:pt x="2566" y="1062"/>
                    <a:pt x="3025"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6;p69"/>
            <p:cNvSpPr/>
            <p:nvPr/>
          </p:nvSpPr>
          <p:spPr>
            <a:xfrm>
              <a:off x="7644855" y="2709895"/>
              <a:ext cx="74073" cy="172588"/>
            </a:xfrm>
            <a:custGeom>
              <a:avLst/>
              <a:gdLst/>
              <a:ahLst/>
              <a:cxnLst/>
              <a:rect l="l" t="t" r="r" b="b"/>
              <a:pathLst>
                <a:path w="1785" h="4159" extrusionOk="0">
                  <a:moveTo>
                    <a:pt x="1784" y="1"/>
                  </a:moveTo>
                  <a:lnTo>
                    <a:pt x="1784" y="1"/>
                  </a:lnTo>
                  <a:cubicBezTo>
                    <a:pt x="39" y="1766"/>
                    <a:pt x="1" y="4159"/>
                    <a:pt x="1" y="4159"/>
                  </a:cubicBezTo>
                  <a:cubicBezTo>
                    <a:pt x="384" y="4056"/>
                    <a:pt x="775" y="3968"/>
                    <a:pt x="1174" y="3893"/>
                  </a:cubicBezTo>
                  <a:cubicBezTo>
                    <a:pt x="1200" y="2307"/>
                    <a:pt x="1469" y="999"/>
                    <a:pt x="1784" y="1"/>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7;p69"/>
            <p:cNvSpPr/>
            <p:nvPr/>
          </p:nvSpPr>
          <p:spPr>
            <a:xfrm>
              <a:off x="7859397" y="2633291"/>
              <a:ext cx="114160" cy="224833"/>
            </a:xfrm>
            <a:custGeom>
              <a:avLst/>
              <a:gdLst/>
              <a:ahLst/>
              <a:cxnLst/>
              <a:rect l="l" t="t" r="r" b="b"/>
              <a:pathLst>
                <a:path w="2751" h="5418" extrusionOk="0">
                  <a:moveTo>
                    <a:pt x="1629" y="0"/>
                  </a:moveTo>
                  <a:cubicBezTo>
                    <a:pt x="1483" y="0"/>
                    <a:pt x="1333" y="4"/>
                    <a:pt x="1179" y="12"/>
                  </a:cubicBezTo>
                  <a:cubicBezTo>
                    <a:pt x="1015" y="21"/>
                    <a:pt x="856" y="35"/>
                    <a:pt x="701" y="50"/>
                  </a:cubicBezTo>
                  <a:cubicBezTo>
                    <a:pt x="385" y="1061"/>
                    <a:pt x="1" y="2910"/>
                    <a:pt x="305" y="5361"/>
                  </a:cubicBezTo>
                  <a:cubicBezTo>
                    <a:pt x="349" y="5361"/>
                    <a:pt x="394" y="5360"/>
                    <a:pt x="438" y="5360"/>
                  </a:cubicBezTo>
                  <a:cubicBezTo>
                    <a:pt x="1123" y="5360"/>
                    <a:pt x="1792" y="5383"/>
                    <a:pt x="2428" y="5417"/>
                  </a:cubicBezTo>
                  <a:cubicBezTo>
                    <a:pt x="2750" y="2907"/>
                    <a:pt x="2348" y="1018"/>
                    <a:pt x="2029" y="10"/>
                  </a:cubicBezTo>
                  <a:cubicBezTo>
                    <a:pt x="1898" y="4"/>
                    <a:pt x="1765" y="0"/>
                    <a:pt x="162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8;p69"/>
            <p:cNvSpPr/>
            <p:nvPr/>
          </p:nvSpPr>
          <p:spPr>
            <a:xfrm>
              <a:off x="8116100" y="2717738"/>
              <a:ext cx="60628" cy="167235"/>
            </a:xfrm>
            <a:custGeom>
              <a:avLst/>
              <a:gdLst/>
              <a:ahLst/>
              <a:cxnLst/>
              <a:rect l="l" t="t" r="r" b="b"/>
              <a:pathLst>
                <a:path w="1461" h="4030" extrusionOk="0">
                  <a:moveTo>
                    <a:pt x="0" y="0"/>
                  </a:moveTo>
                  <a:lnTo>
                    <a:pt x="0" y="0"/>
                  </a:lnTo>
                  <a:cubicBezTo>
                    <a:pt x="300" y="1007"/>
                    <a:pt x="546" y="2304"/>
                    <a:pt x="555" y="3863"/>
                  </a:cubicBezTo>
                  <a:cubicBezTo>
                    <a:pt x="1130" y="3959"/>
                    <a:pt x="1461" y="4030"/>
                    <a:pt x="1461" y="4030"/>
                  </a:cubicBezTo>
                  <a:cubicBezTo>
                    <a:pt x="1461" y="4030"/>
                    <a:pt x="1386" y="1762"/>
                    <a:pt x="0"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9;p69"/>
            <p:cNvSpPr/>
            <p:nvPr/>
          </p:nvSpPr>
          <p:spPr>
            <a:xfrm>
              <a:off x="7943554" y="2633706"/>
              <a:ext cx="111919" cy="232593"/>
            </a:xfrm>
            <a:custGeom>
              <a:avLst/>
              <a:gdLst/>
              <a:ahLst/>
              <a:cxnLst/>
              <a:rect l="l" t="t" r="r" b="b"/>
              <a:pathLst>
                <a:path w="2697" h="5605" extrusionOk="0">
                  <a:moveTo>
                    <a:pt x="1" y="0"/>
                  </a:moveTo>
                  <a:lnTo>
                    <a:pt x="1" y="0"/>
                  </a:lnTo>
                  <a:cubicBezTo>
                    <a:pt x="320" y="1008"/>
                    <a:pt x="722" y="2897"/>
                    <a:pt x="400" y="5407"/>
                  </a:cubicBezTo>
                  <a:cubicBezTo>
                    <a:pt x="1231" y="5456"/>
                    <a:pt x="2007" y="5526"/>
                    <a:pt x="2695" y="5604"/>
                  </a:cubicBezTo>
                  <a:cubicBezTo>
                    <a:pt x="2697" y="3168"/>
                    <a:pt x="2120" y="1359"/>
                    <a:pt x="1644" y="285"/>
                  </a:cubicBezTo>
                  <a:cubicBezTo>
                    <a:pt x="1157" y="130"/>
                    <a:pt x="613" y="30"/>
                    <a:pt x="1"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10;p69"/>
            <p:cNvSpPr/>
            <p:nvPr/>
          </p:nvSpPr>
          <p:spPr>
            <a:xfrm>
              <a:off x="8011734" y="2645491"/>
              <a:ext cx="127356" cy="232593"/>
            </a:xfrm>
            <a:custGeom>
              <a:avLst/>
              <a:gdLst/>
              <a:ahLst/>
              <a:cxnLst/>
              <a:rect l="l" t="t" r="r" b="b"/>
              <a:pathLst>
                <a:path w="3069" h="5605" extrusionOk="0">
                  <a:moveTo>
                    <a:pt x="1" y="1"/>
                  </a:moveTo>
                  <a:lnTo>
                    <a:pt x="1" y="1"/>
                  </a:lnTo>
                  <a:cubicBezTo>
                    <a:pt x="477" y="1076"/>
                    <a:pt x="1054" y="2885"/>
                    <a:pt x="1052" y="5322"/>
                  </a:cubicBezTo>
                  <a:cubicBezTo>
                    <a:pt x="1872" y="5416"/>
                    <a:pt x="2565" y="5520"/>
                    <a:pt x="3069" y="5605"/>
                  </a:cubicBezTo>
                  <a:cubicBezTo>
                    <a:pt x="3061" y="4045"/>
                    <a:pt x="2815" y="2750"/>
                    <a:pt x="2515" y="1741"/>
                  </a:cubicBezTo>
                  <a:cubicBezTo>
                    <a:pt x="1936" y="1005"/>
                    <a:pt x="1127" y="357"/>
                    <a:pt x="1" y="1"/>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11;p69"/>
            <p:cNvSpPr/>
            <p:nvPr/>
          </p:nvSpPr>
          <p:spPr>
            <a:xfrm>
              <a:off x="7633775" y="2738985"/>
              <a:ext cx="545775" cy="137564"/>
            </a:xfrm>
            <a:custGeom>
              <a:avLst/>
              <a:gdLst/>
              <a:ahLst/>
              <a:cxnLst/>
              <a:rect l="l" t="t" r="r" b="b"/>
              <a:pathLst>
                <a:path w="13152" h="3315" extrusionOk="0">
                  <a:moveTo>
                    <a:pt x="9561" y="0"/>
                  </a:moveTo>
                  <a:cubicBezTo>
                    <a:pt x="9508" y="0"/>
                    <a:pt x="9453" y="18"/>
                    <a:pt x="9409" y="55"/>
                  </a:cubicBezTo>
                  <a:lnTo>
                    <a:pt x="8153" y="1076"/>
                  </a:lnTo>
                  <a:cubicBezTo>
                    <a:pt x="8109" y="1113"/>
                    <a:pt x="8055" y="1131"/>
                    <a:pt x="8001" y="1131"/>
                  </a:cubicBezTo>
                  <a:cubicBezTo>
                    <a:pt x="7945" y="1131"/>
                    <a:pt x="7888" y="1111"/>
                    <a:pt x="7843" y="1072"/>
                  </a:cubicBezTo>
                  <a:lnTo>
                    <a:pt x="6684" y="73"/>
                  </a:lnTo>
                  <a:cubicBezTo>
                    <a:pt x="6639" y="35"/>
                    <a:pt x="6583" y="15"/>
                    <a:pt x="6526" y="15"/>
                  </a:cubicBezTo>
                  <a:cubicBezTo>
                    <a:pt x="6482" y="15"/>
                    <a:pt x="6438" y="27"/>
                    <a:pt x="6398" y="52"/>
                  </a:cubicBezTo>
                  <a:lnTo>
                    <a:pt x="4569" y="1200"/>
                  </a:lnTo>
                  <a:cubicBezTo>
                    <a:pt x="4529" y="1225"/>
                    <a:pt x="4485" y="1237"/>
                    <a:pt x="4440" y="1237"/>
                  </a:cubicBezTo>
                  <a:cubicBezTo>
                    <a:pt x="4385" y="1237"/>
                    <a:pt x="4331" y="1218"/>
                    <a:pt x="4287" y="1181"/>
                  </a:cubicBezTo>
                  <a:lnTo>
                    <a:pt x="3237" y="321"/>
                  </a:lnTo>
                  <a:cubicBezTo>
                    <a:pt x="3192" y="284"/>
                    <a:pt x="3138" y="266"/>
                    <a:pt x="3083" y="266"/>
                  </a:cubicBezTo>
                  <a:cubicBezTo>
                    <a:pt x="3020" y="266"/>
                    <a:pt x="2957" y="291"/>
                    <a:pt x="2910" y="340"/>
                  </a:cubicBezTo>
                  <a:lnTo>
                    <a:pt x="1735" y="1567"/>
                  </a:lnTo>
                  <a:cubicBezTo>
                    <a:pt x="1689" y="1616"/>
                    <a:pt x="1626" y="1641"/>
                    <a:pt x="1562" y="1641"/>
                  </a:cubicBezTo>
                  <a:cubicBezTo>
                    <a:pt x="1527" y="1641"/>
                    <a:pt x="1492" y="1634"/>
                    <a:pt x="1459" y="1618"/>
                  </a:cubicBezTo>
                  <a:lnTo>
                    <a:pt x="351" y="1105"/>
                  </a:lnTo>
                  <a:cubicBezTo>
                    <a:pt x="318" y="1090"/>
                    <a:pt x="283" y="1083"/>
                    <a:pt x="250" y="1083"/>
                  </a:cubicBezTo>
                  <a:cubicBezTo>
                    <a:pt x="118" y="1083"/>
                    <a:pt x="1" y="1193"/>
                    <a:pt x="9" y="1338"/>
                  </a:cubicBezTo>
                  <a:lnTo>
                    <a:pt x="105" y="3086"/>
                  </a:lnTo>
                  <a:cubicBezTo>
                    <a:pt x="113" y="3218"/>
                    <a:pt x="221" y="3314"/>
                    <a:pt x="346" y="3314"/>
                  </a:cubicBezTo>
                  <a:cubicBezTo>
                    <a:pt x="366" y="3314"/>
                    <a:pt x="387" y="3312"/>
                    <a:pt x="408" y="3306"/>
                  </a:cubicBezTo>
                  <a:cubicBezTo>
                    <a:pt x="2059" y="2882"/>
                    <a:pt x="3997" y="2739"/>
                    <a:pt x="5857" y="2739"/>
                  </a:cubicBezTo>
                  <a:cubicBezTo>
                    <a:pt x="9024" y="2739"/>
                    <a:pt x="11963" y="3153"/>
                    <a:pt x="12870" y="3293"/>
                  </a:cubicBezTo>
                  <a:cubicBezTo>
                    <a:pt x="12883" y="3295"/>
                    <a:pt x="12896" y="3296"/>
                    <a:pt x="12908" y="3296"/>
                  </a:cubicBezTo>
                  <a:cubicBezTo>
                    <a:pt x="13041" y="3296"/>
                    <a:pt x="13151" y="3185"/>
                    <a:pt x="13148" y="3047"/>
                  </a:cubicBezTo>
                  <a:lnTo>
                    <a:pt x="13078" y="695"/>
                  </a:lnTo>
                  <a:cubicBezTo>
                    <a:pt x="13074" y="557"/>
                    <a:pt x="12960" y="460"/>
                    <a:pt x="12836" y="460"/>
                  </a:cubicBezTo>
                  <a:cubicBezTo>
                    <a:pt x="12793" y="460"/>
                    <a:pt x="12748" y="472"/>
                    <a:pt x="12706" y="499"/>
                  </a:cubicBezTo>
                  <a:lnTo>
                    <a:pt x="11286" y="1408"/>
                  </a:lnTo>
                  <a:cubicBezTo>
                    <a:pt x="11246" y="1434"/>
                    <a:pt x="11201" y="1446"/>
                    <a:pt x="11156" y="1446"/>
                  </a:cubicBezTo>
                  <a:cubicBezTo>
                    <a:pt x="11092" y="1446"/>
                    <a:pt x="11029" y="1421"/>
                    <a:pt x="10982" y="1372"/>
                  </a:cubicBezTo>
                  <a:lnTo>
                    <a:pt x="9735" y="73"/>
                  </a:lnTo>
                  <a:cubicBezTo>
                    <a:pt x="9688" y="25"/>
                    <a:pt x="9625" y="0"/>
                    <a:pt x="956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12;p69"/>
            <p:cNvSpPr/>
            <p:nvPr/>
          </p:nvSpPr>
          <p:spPr>
            <a:xfrm>
              <a:off x="7622654" y="2826503"/>
              <a:ext cx="573744" cy="86771"/>
            </a:xfrm>
            <a:custGeom>
              <a:avLst/>
              <a:gdLst/>
              <a:ahLst/>
              <a:cxnLst/>
              <a:rect l="l" t="t" r="r" b="b"/>
              <a:pathLst>
                <a:path w="13826" h="2091" extrusionOk="0">
                  <a:moveTo>
                    <a:pt x="6853" y="0"/>
                  </a:moveTo>
                  <a:cubicBezTo>
                    <a:pt x="2971" y="0"/>
                    <a:pt x="456" y="947"/>
                    <a:pt x="303" y="1007"/>
                  </a:cubicBezTo>
                  <a:cubicBezTo>
                    <a:pt x="9" y="1120"/>
                    <a:pt x="1" y="1446"/>
                    <a:pt x="115" y="1734"/>
                  </a:cubicBezTo>
                  <a:cubicBezTo>
                    <a:pt x="205" y="1956"/>
                    <a:pt x="284" y="2091"/>
                    <a:pt x="512" y="2091"/>
                  </a:cubicBezTo>
                  <a:cubicBezTo>
                    <a:pt x="582" y="2091"/>
                    <a:pt x="653" y="2078"/>
                    <a:pt x="720" y="2054"/>
                  </a:cubicBezTo>
                  <a:cubicBezTo>
                    <a:pt x="755" y="2040"/>
                    <a:pt x="3172" y="1136"/>
                    <a:pt x="6895" y="1136"/>
                  </a:cubicBezTo>
                  <a:cubicBezTo>
                    <a:pt x="8716" y="1136"/>
                    <a:pt x="10850" y="1352"/>
                    <a:pt x="13170" y="1995"/>
                  </a:cubicBezTo>
                  <a:cubicBezTo>
                    <a:pt x="13222" y="2009"/>
                    <a:pt x="13270" y="2016"/>
                    <a:pt x="13314" y="2016"/>
                  </a:cubicBezTo>
                  <a:cubicBezTo>
                    <a:pt x="13533" y="2016"/>
                    <a:pt x="13669" y="1854"/>
                    <a:pt x="13739" y="1605"/>
                  </a:cubicBezTo>
                  <a:cubicBezTo>
                    <a:pt x="13826" y="1307"/>
                    <a:pt x="13784" y="996"/>
                    <a:pt x="13480" y="913"/>
                  </a:cubicBezTo>
                  <a:cubicBezTo>
                    <a:pt x="11018" y="231"/>
                    <a:pt x="8769" y="0"/>
                    <a:pt x="6853"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13;p69"/>
            <p:cNvSpPr/>
            <p:nvPr/>
          </p:nvSpPr>
          <p:spPr>
            <a:xfrm>
              <a:off x="7069948" y="3337338"/>
              <a:ext cx="92373" cy="1130433"/>
            </a:xfrm>
            <a:custGeom>
              <a:avLst/>
              <a:gdLst/>
              <a:ahLst/>
              <a:cxnLst/>
              <a:rect l="l" t="t" r="r" b="b"/>
              <a:pathLst>
                <a:path w="2226" h="27241" extrusionOk="0">
                  <a:moveTo>
                    <a:pt x="1" y="1"/>
                  </a:moveTo>
                  <a:lnTo>
                    <a:pt x="1086" y="27188"/>
                  </a:lnTo>
                  <a:lnTo>
                    <a:pt x="1861" y="27241"/>
                  </a:lnTo>
                  <a:lnTo>
                    <a:pt x="2226" y="142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4;p69"/>
            <p:cNvSpPr/>
            <p:nvPr/>
          </p:nvSpPr>
          <p:spPr>
            <a:xfrm>
              <a:off x="7167385" y="3235793"/>
              <a:ext cx="413606" cy="1181849"/>
            </a:xfrm>
            <a:custGeom>
              <a:avLst/>
              <a:gdLst/>
              <a:ahLst/>
              <a:cxnLst/>
              <a:rect l="l" t="t" r="r" b="b"/>
              <a:pathLst>
                <a:path w="9967" h="28480" extrusionOk="0">
                  <a:moveTo>
                    <a:pt x="4539" y="0"/>
                  </a:moveTo>
                  <a:lnTo>
                    <a:pt x="0" y="28454"/>
                  </a:lnTo>
                  <a:cubicBezTo>
                    <a:pt x="397" y="28471"/>
                    <a:pt x="784" y="28479"/>
                    <a:pt x="1162" y="28479"/>
                  </a:cubicBezTo>
                  <a:cubicBezTo>
                    <a:pt x="6466" y="28479"/>
                    <a:pt x="9878" y="26915"/>
                    <a:pt x="9878" y="26915"/>
                  </a:cubicBezTo>
                  <a:cubicBezTo>
                    <a:pt x="9878" y="26915"/>
                    <a:pt x="9967" y="26009"/>
                    <a:pt x="9790" y="16320"/>
                  </a:cubicBezTo>
                  <a:cubicBezTo>
                    <a:pt x="9611" y="3248"/>
                    <a:pt x="4539" y="0"/>
                    <a:pt x="45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5;p69"/>
            <p:cNvSpPr/>
            <p:nvPr/>
          </p:nvSpPr>
          <p:spPr>
            <a:xfrm>
              <a:off x="7147964" y="3240358"/>
              <a:ext cx="413606" cy="1181849"/>
            </a:xfrm>
            <a:custGeom>
              <a:avLst/>
              <a:gdLst/>
              <a:ahLst/>
              <a:cxnLst/>
              <a:rect l="l" t="t" r="r" b="b"/>
              <a:pathLst>
                <a:path w="9967" h="28480" extrusionOk="0">
                  <a:moveTo>
                    <a:pt x="4539" y="1"/>
                  </a:moveTo>
                  <a:lnTo>
                    <a:pt x="0" y="28454"/>
                  </a:lnTo>
                  <a:cubicBezTo>
                    <a:pt x="398" y="28472"/>
                    <a:pt x="787" y="28480"/>
                    <a:pt x="1166" y="28480"/>
                  </a:cubicBezTo>
                  <a:cubicBezTo>
                    <a:pt x="6468" y="28480"/>
                    <a:pt x="9878" y="26917"/>
                    <a:pt x="9878" y="26917"/>
                  </a:cubicBezTo>
                  <a:cubicBezTo>
                    <a:pt x="9878" y="26917"/>
                    <a:pt x="9967" y="26010"/>
                    <a:pt x="9790" y="16321"/>
                  </a:cubicBezTo>
                  <a:cubicBezTo>
                    <a:pt x="9611" y="3248"/>
                    <a:pt x="4539" y="1"/>
                    <a:pt x="4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6;p69"/>
            <p:cNvSpPr/>
            <p:nvPr/>
          </p:nvSpPr>
          <p:spPr>
            <a:xfrm>
              <a:off x="6663771" y="3235793"/>
              <a:ext cx="413647" cy="1181849"/>
            </a:xfrm>
            <a:custGeom>
              <a:avLst/>
              <a:gdLst/>
              <a:ahLst/>
              <a:cxnLst/>
              <a:rect l="l" t="t" r="r" b="b"/>
              <a:pathLst>
                <a:path w="9968" h="28480" extrusionOk="0">
                  <a:moveTo>
                    <a:pt x="5428" y="0"/>
                  </a:moveTo>
                  <a:cubicBezTo>
                    <a:pt x="5428" y="0"/>
                    <a:pt x="356" y="3248"/>
                    <a:pt x="178" y="16320"/>
                  </a:cubicBezTo>
                  <a:cubicBezTo>
                    <a:pt x="1" y="26009"/>
                    <a:pt x="89" y="26915"/>
                    <a:pt x="89" y="26915"/>
                  </a:cubicBezTo>
                  <a:cubicBezTo>
                    <a:pt x="89" y="26915"/>
                    <a:pt x="3502" y="28479"/>
                    <a:pt x="8806" y="28479"/>
                  </a:cubicBezTo>
                  <a:cubicBezTo>
                    <a:pt x="9183" y="28479"/>
                    <a:pt x="9571" y="28471"/>
                    <a:pt x="9967" y="28454"/>
                  </a:cubicBezTo>
                  <a:lnTo>
                    <a:pt x="54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7;p69"/>
            <p:cNvSpPr/>
            <p:nvPr/>
          </p:nvSpPr>
          <p:spPr>
            <a:xfrm>
              <a:off x="6683109" y="3240358"/>
              <a:ext cx="413606" cy="1181849"/>
            </a:xfrm>
            <a:custGeom>
              <a:avLst/>
              <a:gdLst/>
              <a:ahLst/>
              <a:cxnLst/>
              <a:rect l="l" t="t" r="r" b="b"/>
              <a:pathLst>
                <a:path w="9967" h="28480" extrusionOk="0">
                  <a:moveTo>
                    <a:pt x="5429" y="1"/>
                  </a:moveTo>
                  <a:cubicBezTo>
                    <a:pt x="5429" y="1"/>
                    <a:pt x="356" y="3248"/>
                    <a:pt x="179" y="16321"/>
                  </a:cubicBezTo>
                  <a:cubicBezTo>
                    <a:pt x="0" y="26010"/>
                    <a:pt x="89" y="26917"/>
                    <a:pt x="89" y="26917"/>
                  </a:cubicBezTo>
                  <a:cubicBezTo>
                    <a:pt x="89" y="26917"/>
                    <a:pt x="3500" y="28480"/>
                    <a:pt x="8801" y="28480"/>
                  </a:cubicBezTo>
                  <a:cubicBezTo>
                    <a:pt x="9180" y="28480"/>
                    <a:pt x="9569" y="28472"/>
                    <a:pt x="9967" y="28454"/>
                  </a:cubicBezTo>
                  <a:lnTo>
                    <a:pt x="54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8;p69"/>
            <p:cNvSpPr/>
            <p:nvPr/>
          </p:nvSpPr>
          <p:spPr>
            <a:xfrm>
              <a:off x="6721743" y="3216289"/>
              <a:ext cx="406178" cy="1249241"/>
            </a:xfrm>
            <a:custGeom>
              <a:avLst/>
              <a:gdLst/>
              <a:ahLst/>
              <a:cxnLst/>
              <a:rect l="l" t="t" r="r" b="b"/>
              <a:pathLst>
                <a:path w="9788" h="30104" extrusionOk="0">
                  <a:moveTo>
                    <a:pt x="5140" y="1"/>
                  </a:moveTo>
                  <a:cubicBezTo>
                    <a:pt x="5061" y="1"/>
                    <a:pt x="5011" y="8"/>
                    <a:pt x="4996" y="24"/>
                  </a:cubicBezTo>
                  <a:cubicBezTo>
                    <a:pt x="4996" y="24"/>
                    <a:pt x="636" y="4919"/>
                    <a:pt x="317" y="15064"/>
                  </a:cubicBezTo>
                  <a:cubicBezTo>
                    <a:pt x="1" y="25210"/>
                    <a:pt x="160" y="28503"/>
                    <a:pt x="160" y="28503"/>
                  </a:cubicBezTo>
                  <a:cubicBezTo>
                    <a:pt x="160" y="28503"/>
                    <a:pt x="3189" y="30070"/>
                    <a:pt x="9477" y="30102"/>
                  </a:cubicBezTo>
                  <a:lnTo>
                    <a:pt x="9477" y="30103"/>
                  </a:lnTo>
                  <a:cubicBezTo>
                    <a:pt x="9510" y="30103"/>
                    <a:pt x="9543" y="30102"/>
                    <a:pt x="9576" y="30102"/>
                  </a:cubicBezTo>
                  <a:lnTo>
                    <a:pt x="9654" y="30102"/>
                  </a:lnTo>
                  <a:lnTo>
                    <a:pt x="9787" y="673"/>
                  </a:lnTo>
                  <a:lnTo>
                    <a:pt x="9787" y="673"/>
                  </a:lnTo>
                  <a:cubicBezTo>
                    <a:pt x="9700" y="693"/>
                    <a:pt x="9627" y="707"/>
                    <a:pt x="9576" y="718"/>
                  </a:cubicBezTo>
                  <a:cubicBezTo>
                    <a:pt x="8983" y="603"/>
                    <a:pt x="5861" y="1"/>
                    <a:pt x="51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9;p69"/>
            <p:cNvSpPr/>
            <p:nvPr/>
          </p:nvSpPr>
          <p:spPr>
            <a:xfrm>
              <a:off x="7148794" y="3323311"/>
              <a:ext cx="23197" cy="21164"/>
            </a:xfrm>
            <a:custGeom>
              <a:avLst/>
              <a:gdLst/>
              <a:ahLst/>
              <a:cxnLst/>
              <a:rect l="l" t="t" r="r" b="b"/>
              <a:pathLst>
                <a:path w="559" h="510" extrusionOk="0">
                  <a:moveTo>
                    <a:pt x="191" y="1"/>
                  </a:moveTo>
                  <a:cubicBezTo>
                    <a:pt x="167" y="1"/>
                    <a:pt x="143" y="4"/>
                    <a:pt x="121" y="10"/>
                  </a:cubicBezTo>
                  <a:cubicBezTo>
                    <a:pt x="47" y="31"/>
                    <a:pt x="0" y="84"/>
                    <a:pt x="3" y="143"/>
                  </a:cubicBezTo>
                  <a:cubicBezTo>
                    <a:pt x="6" y="182"/>
                    <a:pt x="28" y="213"/>
                    <a:pt x="44" y="237"/>
                  </a:cubicBezTo>
                  <a:lnTo>
                    <a:pt x="72" y="275"/>
                  </a:lnTo>
                  <a:lnTo>
                    <a:pt x="72" y="282"/>
                  </a:lnTo>
                  <a:cubicBezTo>
                    <a:pt x="75" y="314"/>
                    <a:pt x="84" y="360"/>
                    <a:pt x="118" y="401"/>
                  </a:cubicBezTo>
                  <a:cubicBezTo>
                    <a:pt x="146" y="469"/>
                    <a:pt x="204" y="495"/>
                    <a:pt x="250" y="505"/>
                  </a:cubicBezTo>
                  <a:cubicBezTo>
                    <a:pt x="269" y="509"/>
                    <a:pt x="288" y="510"/>
                    <a:pt x="305" y="510"/>
                  </a:cubicBezTo>
                  <a:cubicBezTo>
                    <a:pt x="349" y="510"/>
                    <a:pt x="392" y="500"/>
                    <a:pt x="425" y="479"/>
                  </a:cubicBezTo>
                  <a:cubicBezTo>
                    <a:pt x="503" y="454"/>
                    <a:pt x="557" y="395"/>
                    <a:pt x="558" y="330"/>
                  </a:cubicBezTo>
                  <a:cubicBezTo>
                    <a:pt x="559" y="283"/>
                    <a:pt x="537" y="242"/>
                    <a:pt x="518" y="209"/>
                  </a:cubicBezTo>
                  <a:cubicBezTo>
                    <a:pt x="503" y="181"/>
                    <a:pt x="482" y="143"/>
                    <a:pt x="435" y="111"/>
                  </a:cubicBezTo>
                  <a:cubicBezTo>
                    <a:pt x="425" y="104"/>
                    <a:pt x="413" y="98"/>
                    <a:pt x="400" y="93"/>
                  </a:cubicBezTo>
                  <a:cubicBezTo>
                    <a:pt x="392" y="82"/>
                    <a:pt x="381" y="74"/>
                    <a:pt x="371" y="66"/>
                  </a:cubicBezTo>
                  <a:cubicBezTo>
                    <a:pt x="318" y="23"/>
                    <a:pt x="254" y="1"/>
                    <a:pt x="19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20;p69"/>
            <p:cNvSpPr/>
            <p:nvPr/>
          </p:nvSpPr>
          <p:spPr>
            <a:xfrm>
              <a:off x="7002598" y="3371490"/>
              <a:ext cx="25562" cy="32119"/>
            </a:xfrm>
            <a:custGeom>
              <a:avLst/>
              <a:gdLst/>
              <a:ahLst/>
              <a:cxnLst/>
              <a:rect l="l" t="t" r="r" b="b"/>
              <a:pathLst>
                <a:path w="616" h="774" extrusionOk="0">
                  <a:moveTo>
                    <a:pt x="212" y="0"/>
                  </a:moveTo>
                  <a:cubicBezTo>
                    <a:pt x="182" y="0"/>
                    <a:pt x="152" y="7"/>
                    <a:pt x="126" y="20"/>
                  </a:cubicBezTo>
                  <a:cubicBezTo>
                    <a:pt x="83" y="42"/>
                    <a:pt x="14" y="100"/>
                    <a:pt x="16" y="240"/>
                  </a:cubicBezTo>
                  <a:cubicBezTo>
                    <a:pt x="16" y="251"/>
                    <a:pt x="16" y="262"/>
                    <a:pt x="18" y="272"/>
                  </a:cubicBezTo>
                  <a:lnTo>
                    <a:pt x="18" y="291"/>
                  </a:lnTo>
                  <a:cubicBezTo>
                    <a:pt x="4" y="318"/>
                    <a:pt x="1" y="351"/>
                    <a:pt x="11" y="382"/>
                  </a:cubicBezTo>
                  <a:cubicBezTo>
                    <a:pt x="13" y="405"/>
                    <a:pt x="15" y="427"/>
                    <a:pt x="20" y="449"/>
                  </a:cubicBezTo>
                  <a:cubicBezTo>
                    <a:pt x="32" y="497"/>
                    <a:pt x="52" y="543"/>
                    <a:pt x="82" y="583"/>
                  </a:cubicBezTo>
                  <a:lnTo>
                    <a:pt x="91" y="610"/>
                  </a:lnTo>
                  <a:cubicBezTo>
                    <a:pt x="99" y="633"/>
                    <a:pt x="113" y="652"/>
                    <a:pt x="131" y="665"/>
                  </a:cubicBezTo>
                  <a:cubicBezTo>
                    <a:pt x="143" y="684"/>
                    <a:pt x="154" y="701"/>
                    <a:pt x="168" y="719"/>
                  </a:cubicBezTo>
                  <a:cubicBezTo>
                    <a:pt x="189" y="749"/>
                    <a:pt x="225" y="767"/>
                    <a:pt x="262" y="767"/>
                  </a:cubicBezTo>
                  <a:cubicBezTo>
                    <a:pt x="267" y="767"/>
                    <a:pt x="271" y="767"/>
                    <a:pt x="276" y="766"/>
                  </a:cubicBezTo>
                  <a:cubicBezTo>
                    <a:pt x="292" y="772"/>
                    <a:pt x="308" y="773"/>
                    <a:pt x="322" y="773"/>
                  </a:cubicBezTo>
                  <a:cubicBezTo>
                    <a:pt x="328" y="773"/>
                    <a:pt x="333" y="773"/>
                    <a:pt x="341" y="771"/>
                  </a:cubicBezTo>
                  <a:cubicBezTo>
                    <a:pt x="382" y="766"/>
                    <a:pt x="418" y="745"/>
                    <a:pt x="444" y="711"/>
                  </a:cubicBezTo>
                  <a:cubicBezTo>
                    <a:pt x="454" y="698"/>
                    <a:pt x="462" y="683"/>
                    <a:pt x="467" y="667"/>
                  </a:cubicBezTo>
                  <a:cubicBezTo>
                    <a:pt x="495" y="643"/>
                    <a:pt x="519" y="612"/>
                    <a:pt x="534" y="576"/>
                  </a:cubicBezTo>
                  <a:cubicBezTo>
                    <a:pt x="593" y="520"/>
                    <a:pt x="616" y="430"/>
                    <a:pt x="591" y="335"/>
                  </a:cubicBezTo>
                  <a:cubicBezTo>
                    <a:pt x="573" y="267"/>
                    <a:pt x="535" y="208"/>
                    <a:pt x="487" y="165"/>
                  </a:cubicBezTo>
                  <a:cubicBezTo>
                    <a:pt x="467" y="126"/>
                    <a:pt x="438" y="92"/>
                    <a:pt x="402" y="71"/>
                  </a:cubicBezTo>
                  <a:cubicBezTo>
                    <a:pt x="385" y="61"/>
                    <a:pt x="366" y="54"/>
                    <a:pt x="349" y="50"/>
                  </a:cubicBezTo>
                  <a:cubicBezTo>
                    <a:pt x="345" y="47"/>
                    <a:pt x="343" y="46"/>
                    <a:pt x="340" y="44"/>
                  </a:cubicBezTo>
                  <a:cubicBezTo>
                    <a:pt x="301" y="15"/>
                    <a:pt x="256" y="0"/>
                    <a:pt x="212"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21;p69"/>
            <p:cNvSpPr/>
            <p:nvPr/>
          </p:nvSpPr>
          <p:spPr>
            <a:xfrm>
              <a:off x="7047000" y="3384645"/>
              <a:ext cx="23944" cy="31704"/>
            </a:xfrm>
            <a:custGeom>
              <a:avLst/>
              <a:gdLst/>
              <a:ahLst/>
              <a:cxnLst/>
              <a:rect l="l" t="t" r="r" b="b"/>
              <a:pathLst>
                <a:path w="577" h="764" extrusionOk="0">
                  <a:moveTo>
                    <a:pt x="230" y="0"/>
                  </a:moveTo>
                  <a:cubicBezTo>
                    <a:pt x="194" y="0"/>
                    <a:pt x="158" y="9"/>
                    <a:pt x="124" y="29"/>
                  </a:cubicBezTo>
                  <a:cubicBezTo>
                    <a:pt x="1" y="100"/>
                    <a:pt x="0" y="250"/>
                    <a:pt x="0" y="307"/>
                  </a:cubicBezTo>
                  <a:cubicBezTo>
                    <a:pt x="0" y="358"/>
                    <a:pt x="0" y="428"/>
                    <a:pt x="31" y="496"/>
                  </a:cubicBezTo>
                  <a:cubicBezTo>
                    <a:pt x="47" y="528"/>
                    <a:pt x="68" y="557"/>
                    <a:pt x="93" y="579"/>
                  </a:cubicBezTo>
                  <a:cubicBezTo>
                    <a:pt x="99" y="597"/>
                    <a:pt x="109" y="616"/>
                    <a:pt x="119" y="635"/>
                  </a:cubicBezTo>
                  <a:cubicBezTo>
                    <a:pt x="165" y="713"/>
                    <a:pt x="247" y="762"/>
                    <a:pt x="330" y="762"/>
                  </a:cubicBezTo>
                  <a:cubicBezTo>
                    <a:pt x="336" y="762"/>
                    <a:pt x="342" y="762"/>
                    <a:pt x="350" y="763"/>
                  </a:cubicBezTo>
                  <a:cubicBezTo>
                    <a:pt x="494" y="750"/>
                    <a:pt x="572" y="608"/>
                    <a:pt x="576" y="474"/>
                  </a:cubicBezTo>
                  <a:cubicBezTo>
                    <a:pt x="576" y="444"/>
                    <a:pt x="574" y="415"/>
                    <a:pt x="571" y="386"/>
                  </a:cubicBezTo>
                  <a:cubicBezTo>
                    <a:pt x="573" y="337"/>
                    <a:pt x="566" y="289"/>
                    <a:pt x="551" y="247"/>
                  </a:cubicBezTo>
                  <a:cubicBezTo>
                    <a:pt x="525" y="176"/>
                    <a:pt x="482" y="119"/>
                    <a:pt x="428" y="87"/>
                  </a:cubicBezTo>
                  <a:cubicBezTo>
                    <a:pt x="373" y="36"/>
                    <a:pt x="302" y="0"/>
                    <a:pt x="230"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22;p69"/>
            <p:cNvSpPr/>
            <p:nvPr/>
          </p:nvSpPr>
          <p:spPr>
            <a:xfrm>
              <a:off x="7031605" y="3319203"/>
              <a:ext cx="25438" cy="23446"/>
            </a:xfrm>
            <a:custGeom>
              <a:avLst/>
              <a:gdLst/>
              <a:ahLst/>
              <a:cxnLst/>
              <a:rect l="l" t="t" r="r" b="b"/>
              <a:pathLst>
                <a:path w="613" h="565" extrusionOk="0">
                  <a:moveTo>
                    <a:pt x="213" y="1"/>
                  </a:moveTo>
                  <a:cubicBezTo>
                    <a:pt x="154" y="1"/>
                    <a:pt x="111" y="25"/>
                    <a:pt x="85" y="46"/>
                  </a:cubicBezTo>
                  <a:cubicBezTo>
                    <a:pt x="17" y="101"/>
                    <a:pt x="0" y="188"/>
                    <a:pt x="17" y="268"/>
                  </a:cubicBezTo>
                  <a:cubicBezTo>
                    <a:pt x="15" y="317"/>
                    <a:pt x="26" y="369"/>
                    <a:pt x="53" y="415"/>
                  </a:cubicBezTo>
                  <a:cubicBezTo>
                    <a:pt x="103" y="503"/>
                    <a:pt x="203" y="556"/>
                    <a:pt x="305" y="556"/>
                  </a:cubicBezTo>
                  <a:cubicBezTo>
                    <a:pt x="307" y="556"/>
                    <a:pt x="309" y="556"/>
                    <a:pt x="311" y="556"/>
                  </a:cubicBezTo>
                  <a:cubicBezTo>
                    <a:pt x="332" y="562"/>
                    <a:pt x="353" y="565"/>
                    <a:pt x="374" y="565"/>
                  </a:cubicBezTo>
                  <a:cubicBezTo>
                    <a:pt x="406" y="565"/>
                    <a:pt x="436" y="558"/>
                    <a:pt x="464" y="546"/>
                  </a:cubicBezTo>
                  <a:cubicBezTo>
                    <a:pt x="480" y="539"/>
                    <a:pt x="494" y="531"/>
                    <a:pt x="506" y="521"/>
                  </a:cubicBezTo>
                  <a:cubicBezTo>
                    <a:pt x="590" y="456"/>
                    <a:pt x="612" y="335"/>
                    <a:pt x="559" y="232"/>
                  </a:cubicBezTo>
                  <a:cubicBezTo>
                    <a:pt x="535" y="183"/>
                    <a:pt x="499" y="147"/>
                    <a:pt x="465" y="119"/>
                  </a:cubicBezTo>
                  <a:cubicBezTo>
                    <a:pt x="434" y="75"/>
                    <a:pt x="387" y="44"/>
                    <a:pt x="332" y="30"/>
                  </a:cubicBezTo>
                  <a:cubicBezTo>
                    <a:pt x="287" y="9"/>
                    <a:pt x="247" y="1"/>
                    <a:pt x="21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23;p69"/>
            <p:cNvSpPr/>
            <p:nvPr/>
          </p:nvSpPr>
          <p:spPr>
            <a:xfrm>
              <a:off x="6946037" y="3339454"/>
              <a:ext cx="28799" cy="27720"/>
            </a:xfrm>
            <a:custGeom>
              <a:avLst/>
              <a:gdLst/>
              <a:ahLst/>
              <a:cxnLst/>
              <a:rect l="l" t="t" r="r" b="b"/>
              <a:pathLst>
                <a:path w="694" h="668" extrusionOk="0">
                  <a:moveTo>
                    <a:pt x="203" y="1"/>
                  </a:moveTo>
                  <a:cubicBezTo>
                    <a:pt x="150" y="1"/>
                    <a:pt x="102" y="20"/>
                    <a:pt x="65" y="57"/>
                  </a:cubicBezTo>
                  <a:cubicBezTo>
                    <a:pt x="9" y="115"/>
                    <a:pt x="0" y="204"/>
                    <a:pt x="37" y="282"/>
                  </a:cubicBezTo>
                  <a:cubicBezTo>
                    <a:pt x="63" y="333"/>
                    <a:pt x="101" y="366"/>
                    <a:pt x="130" y="391"/>
                  </a:cubicBezTo>
                  <a:lnTo>
                    <a:pt x="177" y="432"/>
                  </a:lnTo>
                  <a:lnTo>
                    <a:pt x="182" y="440"/>
                  </a:lnTo>
                  <a:cubicBezTo>
                    <a:pt x="203" y="482"/>
                    <a:pt x="237" y="538"/>
                    <a:pt x="292" y="581"/>
                  </a:cubicBezTo>
                  <a:cubicBezTo>
                    <a:pt x="350" y="649"/>
                    <a:pt x="411" y="667"/>
                    <a:pt x="457" y="667"/>
                  </a:cubicBezTo>
                  <a:cubicBezTo>
                    <a:pt x="464" y="667"/>
                    <a:pt x="470" y="667"/>
                    <a:pt x="476" y="666"/>
                  </a:cubicBezTo>
                  <a:cubicBezTo>
                    <a:pt x="496" y="663"/>
                    <a:pt x="512" y="659"/>
                    <a:pt x="529" y="652"/>
                  </a:cubicBezTo>
                  <a:cubicBezTo>
                    <a:pt x="568" y="633"/>
                    <a:pt x="601" y="602"/>
                    <a:pt x="625" y="565"/>
                  </a:cubicBezTo>
                  <a:cubicBezTo>
                    <a:pt x="681" y="499"/>
                    <a:pt x="694" y="399"/>
                    <a:pt x="657" y="310"/>
                  </a:cubicBezTo>
                  <a:cubicBezTo>
                    <a:pt x="630" y="247"/>
                    <a:pt x="586" y="200"/>
                    <a:pt x="549" y="164"/>
                  </a:cubicBezTo>
                  <a:cubicBezTo>
                    <a:pt x="519" y="132"/>
                    <a:pt x="476" y="90"/>
                    <a:pt x="414" y="66"/>
                  </a:cubicBezTo>
                  <a:cubicBezTo>
                    <a:pt x="400" y="61"/>
                    <a:pt x="385" y="57"/>
                    <a:pt x="370" y="55"/>
                  </a:cubicBezTo>
                  <a:cubicBezTo>
                    <a:pt x="357" y="48"/>
                    <a:pt x="341" y="40"/>
                    <a:pt x="327" y="31"/>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4;p69"/>
            <p:cNvSpPr/>
            <p:nvPr/>
          </p:nvSpPr>
          <p:spPr>
            <a:xfrm>
              <a:off x="7054470" y="4298378"/>
              <a:ext cx="28841" cy="27679"/>
            </a:xfrm>
            <a:custGeom>
              <a:avLst/>
              <a:gdLst/>
              <a:ahLst/>
              <a:cxnLst/>
              <a:rect l="l" t="t" r="r" b="b"/>
              <a:pathLst>
                <a:path w="695" h="667" extrusionOk="0">
                  <a:moveTo>
                    <a:pt x="203" y="1"/>
                  </a:moveTo>
                  <a:cubicBezTo>
                    <a:pt x="150" y="1"/>
                    <a:pt x="103" y="19"/>
                    <a:pt x="67" y="57"/>
                  </a:cubicBezTo>
                  <a:cubicBezTo>
                    <a:pt x="11" y="114"/>
                    <a:pt x="1" y="205"/>
                    <a:pt x="38" y="282"/>
                  </a:cubicBezTo>
                  <a:cubicBezTo>
                    <a:pt x="63" y="334"/>
                    <a:pt x="102" y="367"/>
                    <a:pt x="131" y="391"/>
                  </a:cubicBezTo>
                  <a:lnTo>
                    <a:pt x="178" y="432"/>
                  </a:lnTo>
                  <a:lnTo>
                    <a:pt x="182" y="440"/>
                  </a:lnTo>
                  <a:cubicBezTo>
                    <a:pt x="204" y="481"/>
                    <a:pt x="238" y="538"/>
                    <a:pt x="293" y="581"/>
                  </a:cubicBezTo>
                  <a:cubicBezTo>
                    <a:pt x="351" y="649"/>
                    <a:pt x="411" y="666"/>
                    <a:pt x="457" y="666"/>
                  </a:cubicBezTo>
                  <a:cubicBezTo>
                    <a:pt x="464" y="666"/>
                    <a:pt x="471" y="666"/>
                    <a:pt x="477" y="665"/>
                  </a:cubicBezTo>
                  <a:cubicBezTo>
                    <a:pt x="496" y="663"/>
                    <a:pt x="513" y="659"/>
                    <a:pt x="530" y="651"/>
                  </a:cubicBezTo>
                  <a:cubicBezTo>
                    <a:pt x="569" y="634"/>
                    <a:pt x="603" y="603"/>
                    <a:pt x="625" y="565"/>
                  </a:cubicBezTo>
                  <a:cubicBezTo>
                    <a:pt x="682" y="499"/>
                    <a:pt x="694" y="398"/>
                    <a:pt x="657" y="310"/>
                  </a:cubicBezTo>
                  <a:cubicBezTo>
                    <a:pt x="630" y="247"/>
                    <a:pt x="586" y="201"/>
                    <a:pt x="550" y="165"/>
                  </a:cubicBezTo>
                  <a:cubicBezTo>
                    <a:pt x="519" y="133"/>
                    <a:pt x="477" y="89"/>
                    <a:pt x="415" y="67"/>
                  </a:cubicBezTo>
                  <a:cubicBezTo>
                    <a:pt x="401" y="61"/>
                    <a:pt x="385" y="57"/>
                    <a:pt x="372" y="55"/>
                  </a:cubicBezTo>
                  <a:cubicBezTo>
                    <a:pt x="357" y="47"/>
                    <a:pt x="342" y="40"/>
                    <a:pt x="327" y="32"/>
                  </a:cubicBezTo>
                  <a:cubicBezTo>
                    <a:pt x="284" y="11"/>
                    <a:pt x="242" y="1"/>
                    <a:pt x="203"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5;p69"/>
            <p:cNvSpPr/>
            <p:nvPr/>
          </p:nvSpPr>
          <p:spPr>
            <a:xfrm>
              <a:off x="7111031" y="3549888"/>
              <a:ext cx="26766" cy="30874"/>
            </a:xfrm>
            <a:custGeom>
              <a:avLst/>
              <a:gdLst/>
              <a:ahLst/>
              <a:cxnLst/>
              <a:rect l="l" t="t" r="r" b="b"/>
              <a:pathLst>
                <a:path w="645" h="744" extrusionOk="0">
                  <a:moveTo>
                    <a:pt x="247" y="0"/>
                  </a:moveTo>
                  <a:cubicBezTo>
                    <a:pt x="199" y="0"/>
                    <a:pt x="151" y="15"/>
                    <a:pt x="109" y="49"/>
                  </a:cubicBezTo>
                  <a:cubicBezTo>
                    <a:pt x="0" y="138"/>
                    <a:pt x="24" y="287"/>
                    <a:pt x="32" y="344"/>
                  </a:cubicBezTo>
                  <a:cubicBezTo>
                    <a:pt x="40" y="394"/>
                    <a:pt x="51" y="465"/>
                    <a:pt x="93" y="526"/>
                  </a:cubicBezTo>
                  <a:cubicBezTo>
                    <a:pt x="112" y="555"/>
                    <a:pt x="138" y="580"/>
                    <a:pt x="167" y="599"/>
                  </a:cubicBezTo>
                  <a:cubicBezTo>
                    <a:pt x="177" y="615"/>
                    <a:pt x="188" y="632"/>
                    <a:pt x="201" y="648"/>
                  </a:cubicBezTo>
                  <a:cubicBezTo>
                    <a:pt x="252" y="709"/>
                    <a:pt x="324" y="744"/>
                    <a:pt x="396" y="744"/>
                  </a:cubicBezTo>
                  <a:cubicBezTo>
                    <a:pt x="408" y="744"/>
                    <a:pt x="419" y="743"/>
                    <a:pt x="431" y="741"/>
                  </a:cubicBezTo>
                  <a:cubicBezTo>
                    <a:pt x="437" y="740"/>
                    <a:pt x="443" y="739"/>
                    <a:pt x="448" y="739"/>
                  </a:cubicBezTo>
                  <a:cubicBezTo>
                    <a:pt x="589" y="703"/>
                    <a:pt x="644" y="549"/>
                    <a:pt x="627" y="416"/>
                  </a:cubicBezTo>
                  <a:cubicBezTo>
                    <a:pt x="623" y="387"/>
                    <a:pt x="616" y="358"/>
                    <a:pt x="607" y="331"/>
                  </a:cubicBezTo>
                  <a:cubicBezTo>
                    <a:pt x="602" y="282"/>
                    <a:pt x="586" y="236"/>
                    <a:pt x="565" y="197"/>
                  </a:cubicBezTo>
                  <a:cubicBezTo>
                    <a:pt x="529" y="131"/>
                    <a:pt x="477" y="81"/>
                    <a:pt x="418" y="59"/>
                  </a:cubicBezTo>
                  <a:cubicBezTo>
                    <a:pt x="367" y="23"/>
                    <a:pt x="307" y="0"/>
                    <a:pt x="2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6;p69"/>
            <p:cNvSpPr/>
            <p:nvPr/>
          </p:nvSpPr>
          <p:spPr>
            <a:xfrm>
              <a:off x="7074638" y="3632717"/>
              <a:ext cx="23944" cy="24981"/>
            </a:xfrm>
            <a:custGeom>
              <a:avLst/>
              <a:gdLst/>
              <a:ahLst/>
              <a:cxnLst/>
              <a:rect l="l" t="t" r="r" b="b"/>
              <a:pathLst>
                <a:path w="577" h="602" extrusionOk="0">
                  <a:moveTo>
                    <a:pt x="222" y="1"/>
                  </a:moveTo>
                  <a:cubicBezTo>
                    <a:pt x="188" y="1"/>
                    <a:pt x="160" y="9"/>
                    <a:pt x="139" y="19"/>
                  </a:cubicBezTo>
                  <a:cubicBezTo>
                    <a:pt x="58" y="56"/>
                    <a:pt x="21" y="135"/>
                    <a:pt x="17" y="216"/>
                  </a:cubicBezTo>
                  <a:cubicBezTo>
                    <a:pt x="1" y="264"/>
                    <a:pt x="0" y="316"/>
                    <a:pt x="15" y="368"/>
                  </a:cubicBezTo>
                  <a:cubicBezTo>
                    <a:pt x="42" y="468"/>
                    <a:pt x="127" y="545"/>
                    <a:pt x="228" y="569"/>
                  </a:cubicBezTo>
                  <a:cubicBezTo>
                    <a:pt x="265" y="590"/>
                    <a:pt x="306" y="601"/>
                    <a:pt x="346" y="601"/>
                  </a:cubicBezTo>
                  <a:cubicBezTo>
                    <a:pt x="358" y="601"/>
                    <a:pt x="369" y="601"/>
                    <a:pt x="380" y="599"/>
                  </a:cubicBezTo>
                  <a:cubicBezTo>
                    <a:pt x="397" y="597"/>
                    <a:pt x="413" y="590"/>
                    <a:pt x="427" y="584"/>
                  </a:cubicBezTo>
                  <a:cubicBezTo>
                    <a:pt x="525" y="543"/>
                    <a:pt x="576" y="431"/>
                    <a:pt x="551" y="317"/>
                  </a:cubicBezTo>
                  <a:cubicBezTo>
                    <a:pt x="540" y="266"/>
                    <a:pt x="515" y="223"/>
                    <a:pt x="490" y="187"/>
                  </a:cubicBezTo>
                  <a:cubicBezTo>
                    <a:pt x="469" y="136"/>
                    <a:pt x="432" y="94"/>
                    <a:pt x="382" y="67"/>
                  </a:cubicBezTo>
                  <a:cubicBezTo>
                    <a:pt x="322" y="16"/>
                    <a:pt x="267" y="1"/>
                    <a:pt x="22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7;p69"/>
            <p:cNvSpPr/>
            <p:nvPr/>
          </p:nvSpPr>
          <p:spPr>
            <a:xfrm>
              <a:off x="7088124" y="3762521"/>
              <a:ext cx="24940" cy="20375"/>
            </a:xfrm>
            <a:custGeom>
              <a:avLst/>
              <a:gdLst/>
              <a:ahLst/>
              <a:cxnLst/>
              <a:rect l="l" t="t" r="r" b="b"/>
              <a:pathLst>
                <a:path w="601" h="491" extrusionOk="0">
                  <a:moveTo>
                    <a:pt x="218" y="1"/>
                  </a:moveTo>
                  <a:cubicBezTo>
                    <a:pt x="180" y="1"/>
                    <a:pt x="142" y="9"/>
                    <a:pt x="108" y="24"/>
                  </a:cubicBezTo>
                  <a:cubicBezTo>
                    <a:pt x="40" y="56"/>
                    <a:pt x="1" y="117"/>
                    <a:pt x="14" y="174"/>
                  </a:cubicBezTo>
                  <a:cubicBezTo>
                    <a:pt x="22" y="212"/>
                    <a:pt x="50" y="239"/>
                    <a:pt x="69" y="259"/>
                  </a:cubicBezTo>
                  <a:lnTo>
                    <a:pt x="103" y="293"/>
                  </a:lnTo>
                  <a:cubicBezTo>
                    <a:pt x="103" y="295"/>
                    <a:pt x="104" y="298"/>
                    <a:pt x="104" y="300"/>
                  </a:cubicBezTo>
                  <a:cubicBezTo>
                    <a:pt x="112" y="331"/>
                    <a:pt x="127" y="373"/>
                    <a:pt x="167" y="409"/>
                  </a:cubicBezTo>
                  <a:cubicBezTo>
                    <a:pt x="207" y="471"/>
                    <a:pt x="269" y="488"/>
                    <a:pt x="317" y="490"/>
                  </a:cubicBezTo>
                  <a:cubicBezTo>
                    <a:pt x="322" y="491"/>
                    <a:pt x="327" y="491"/>
                    <a:pt x="331" y="491"/>
                  </a:cubicBezTo>
                  <a:cubicBezTo>
                    <a:pt x="344" y="491"/>
                    <a:pt x="358" y="490"/>
                    <a:pt x="371" y="488"/>
                  </a:cubicBezTo>
                  <a:cubicBezTo>
                    <a:pt x="413" y="481"/>
                    <a:pt x="453" y="465"/>
                    <a:pt x="484" y="438"/>
                  </a:cubicBezTo>
                  <a:cubicBezTo>
                    <a:pt x="557" y="400"/>
                    <a:pt x="601" y="335"/>
                    <a:pt x="591" y="269"/>
                  </a:cubicBezTo>
                  <a:cubicBezTo>
                    <a:pt x="584" y="222"/>
                    <a:pt x="556" y="186"/>
                    <a:pt x="532" y="156"/>
                  </a:cubicBezTo>
                  <a:cubicBezTo>
                    <a:pt x="512" y="131"/>
                    <a:pt x="485" y="97"/>
                    <a:pt x="434" y="73"/>
                  </a:cubicBezTo>
                  <a:cubicBezTo>
                    <a:pt x="422" y="68"/>
                    <a:pt x="409" y="64"/>
                    <a:pt x="396" y="61"/>
                  </a:cubicBezTo>
                  <a:cubicBezTo>
                    <a:pt x="386" y="53"/>
                    <a:pt x="375" y="46"/>
                    <a:pt x="362" y="40"/>
                  </a:cubicBezTo>
                  <a:cubicBezTo>
                    <a:pt x="317" y="14"/>
                    <a:pt x="267" y="1"/>
                    <a:pt x="21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8;p69"/>
            <p:cNvSpPr/>
            <p:nvPr/>
          </p:nvSpPr>
          <p:spPr>
            <a:xfrm>
              <a:off x="7055715" y="3848711"/>
              <a:ext cx="29671" cy="28094"/>
            </a:xfrm>
            <a:custGeom>
              <a:avLst/>
              <a:gdLst/>
              <a:ahLst/>
              <a:cxnLst/>
              <a:rect l="l" t="t" r="r" b="b"/>
              <a:pathLst>
                <a:path w="715" h="677" extrusionOk="0">
                  <a:moveTo>
                    <a:pt x="315" y="0"/>
                  </a:moveTo>
                  <a:cubicBezTo>
                    <a:pt x="313" y="0"/>
                    <a:pt x="311" y="0"/>
                    <a:pt x="310" y="0"/>
                  </a:cubicBezTo>
                  <a:cubicBezTo>
                    <a:pt x="289" y="1"/>
                    <a:pt x="271" y="5"/>
                    <a:pt x="253" y="12"/>
                  </a:cubicBezTo>
                  <a:cubicBezTo>
                    <a:pt x="250" y="11"/>
                    <a:pt x="246" y="11"/>
                    <a:pt x="243" y="11"/>
                  </a:cubicBezTo>
                  <a:cubicBezTo>
                    <a:pt x="238" y="10"/>
                    <a:pt x="233" y="10"/>
                    <a:pt x="229" y="10"/>
                  </a:cubicBezTo>
                  <a:cubicBezTo>
                    <a:pt x="154" y="10"/>
                    <a:pt x="84" y="48"/>
                    <a:pt x="50" y="109"/>
                  </a:cubicBezTo>
                  <a:cubicBezTo>
                    <a:pt x="27" y="150"/>
                    <a:pt x="1" y="236"/>
                    <a:pt x="79" y="352"/>
                  </a:cubicBezTo>
                  <a:cubicBezTo>
                    <a:pt x="84" y="361"/>
                    <a:pt x="90" y="369"/>
                    <a:pt x="96" y="378"/>
                  </a:cubicBezTo>
                  <a:cubicBezTo>
                    <a:pt x="101" y="382"/>
                    <a:pt x="104" y="387"/>
                    <a:pt x="107" y="392"/>
                  </a:cubicBezTo>
                  <a:cubicBezTo>
                    <a:pt x="110" y="423"/>
                    <a:pt x="125" y="453"/>
                    <a:pt x="151" y="473"/>
                  </a:cubicBezTo>
                  <a:cubicBezTo>
                    <a:pt x="163" y="493"/>
                    <a:pt x="178" y="509"/>
                    <a:pt x="194" y="525"/>
                  </a:cubicBezTo>
                  <a:cubicBezTo>
                    <a:pt x="230" y="558"/>
                    <a:pt x="274" y="587"/>
                    <a:pt x="320" y="603"/>
                  </a:cubicBezTo>
                  <a:lnTo>
                    <a:pt x="343" y="620"/>
                  </a:lnTo>
                  <a:cubicBezTo>
                    <a:pt x="362" y="635"/>
                    <a:pt x="384" y="643"/>
                    <a:pt x="408" y="644"/>
                  </a:cubicBezTo>
                  <a:cubicBezTo>
                    <a:pt x="426" y="654"/>
                    <a:pt x="447" y="661"/>
                    <a:pt x="466" y="669"/>
                  </a:cubicBezTo>
                  <a:cubicBezTo>
                    <a:pt x="480" y="674"/>
                    <a:pt x="494" y="677"/>
                    <a:pt x="508" y="677"/>
                  </a:cubicBezTo>
                  <a:cubicBezTo>
                    <a:pt x="536" y="677"/>
                    <a:pt x="563" y="667"/>
                    <a:pt x="584" y="650"/>
                  </a:cubicBezTo>
                  <a:cubicBezTo>
                    <a:pt x="600" y="644"/>
                    <a:pt x="615" y="638"/>
                    <a:pt x="626" y="630"/>
                  </a:cubicBezTo>
                  <a:cubicBezTo>
                    <a:pt x="631" y="627"/>
                    <a:pt x="636" y="623"/>
                    <a:pt x="642" y="620"/>
                  </a:cubicBezTo>
                  <a:cubicBezTo>
                    <a:pt x="674" y="593"/>
                    <a:pt x="693" y="554"/>
                    <a:pt x="696" y="513"/>
                  </a:cubicBezTo>
                  <a:cubicBezTo>
                    <a:pt x="696" y="495"/>
                    <a:pt x="694" y="479"/>
                    <a:pt x="691" y="463"/>
                  </a:cubicBezTo>
                  <a:cubicBezTo>
                    <a:pt x="701" y="428"/>
                    <a:pt x="703" y="389"/>
                    <a:pt x="697" y="351"/>
                  </a:cubicBezTo>
                  <a:cubicBezTo>
                    <a:pt x="715" y="270"/>
                    <a:pt x="684" y="183"/>
                    <a:pt x="612" y="118"/>
                  </a:cubicBezTo>
                  <a:cubicBezTo>
                    <a:pt x="559" y="71"/>
                    <a:pt x="496" y="41"/>
                    <a:pt x="431" y="32"/>
                  </a:cubicBezTo>
                  <a:cubicBezTo>
                    <a:pt x="396" y="12"/>
                    <a:pt x="355" y="0"/>
                    <a:pt x="31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9;p69"/>
            <p:cNvSpPr/>
            <p:nvPr/>
          </p:nvSpPr>
          <p:spPr>
            <a:xfrm>
              <a:off x="7098084" y="3809081"/>
              <a:ext cx="31746" cy="27554"/>
            </a:xfrm>
            <a:custGeom>
              <a:avLst/>
              <a:gdLst/>
              <a:ahLst/>
              <a:cxnLst/>
              <a:rect l="l" t="t" r="r" b="b"/>
              <a:pathLst>
                <a:path w="765" h="664" extrusionOk="0">
                  <a:moveTo>
                    <a:pt x="286" y="0"/>
                  </a:moveTo>
                  <a:cubicBezTo>
                    <a:pt x="195" y="0"/>
                    <a:pt x="108" y="37"/>
                    <a:pt x="64" y="124"/>
                  </a:cubicBezTo>
                  <a:cubicBezTo>
                    <a:pt x="1" y="249"/>
                    <a:pt x="82" y="377"/>
                    <a:pt x="113" y="425"/>
                  </a:cubicBezTo>
                  <a:cubicBezTo>
                    <a:pt x="140" y="467"/>
                    <a:pt x="178" y="527"/>
                    <a:pt x="242" y="567"/>
                  </a:cubicBezTo>
                  <a:cubicBezTo>
                    <a:pt x="273" y="585"/>
                    <a:pt x="305" y="598"/>
                    <a:pt x="338" y="603"/>
                  </a:cubicBezTo>
                  <a:cubicBezTo>
                    <a:pt x="353" y="614"/>
                    <a:pt x="371" y="626"/>
                    <a:pt x="389" y="635"/>
                  </a:cubicBezTo>
                  <a:cubicBezTo>
                    <a:pt x="428" y="654"/>
                    <a:pt x="469" y="663"/>
                    <a:pt x="509" y="663"/>
                  </a:cubicBezTo>
                  <a:cubicBezTo>
                    <a:pt x="555" y="663"/>
                    <a:pt x="600" y="651"/>
                    <a:pt x="637" y="627"/>
                  </a:cubicBezTo>
                  <a:cubicBezTo>
                    <a:pt x="642" y="623"/>
                    <a:pt x="647" y="620"/>
                    <a:pt x="651" y="614"/>
                  </a:cubicBezTo>
                  <a:cubicBezTo>
                    <a:pt x="764" y="525"/>
                    <a:pt x="753" y="363"/>
                    <a:pt x="683" y="248"/>
                  </a:cubicBezTo>
                  <a:cubicBezTo>
                    <a:pt x="668" y="224"/>
                    <a:pt x="651" y="199"/>
                    <a:pt x="632" y="177"/>
                  </a:cubicBezTo>
                  <a:cubicBezTo>
                    <a:pt x="608" y="136"/>
                    <a:pt x="575" y="100"/>
                    <a:pt x="539" y="73"/>
                  </a:cubicBezTo>
                  <a:cubicBezTo>
                    <a:pt x="480" y="28"/>
                    <a:pt x="416" y="6"/>
                    <a:pt x="354" y="6"/>
                  </a:cubicBezTo>
                  <a:cubicBezTo>
                    <a:pt x="353" y="6"/>
                    <a:pt x="352" y="6"/>
                    <a:pt x="350" y="6"/>
                  </a:cubicBezTo>
                  <a:cubicBezTo>
                    <a:pt x="329" y="2"/>
                    <a:pt x="307" y="0"/>
                    <a:pt x="286"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30;p69"/>
            <p:cNvSpPr/>
            <p:nvPr/>
          </p:nvSpPr>
          <p:spPr>
            <a:xfrm>
              <a:off x="7118625" y="3669069"/>
              <a:ext cx="26060" cy="22533"/>
            </a:xfrm>
            <a:custGeom>
              <a:avLst/>
              <a:gdLst/>
              <a:ahLst/>
              <a:cxnLst/>
              <a:rect l="l" t="t" r="r" b="b"/>
              <a:pathLst>
                <a:path w="628" h="543" extrusionOk="0">
                  <a:moveTo>
                    <a:pt x="220" y="1"/>
                  </a:moveTo>
                  <a:cubicBezTo>
                    <a:pt x="140" y="1"/>
                    <a:pt x="90" y="39"/>
                    <a:pt x="62" y="69"/>
                  </a:cubicBezTo>
                  <a:cubicBezTo>
                    <a:pt x="3" y="136"/>
                    <a:pt x="1" y="224"/>
                    <a:pt x="29" y="300"/>
                  </a:cubicBezTo>
                  <a:cubicBezTo>
                    <a:pt x="35" y="350"/>
                    <a:pt x="55" y="399"/>
                    <a:pt x="89" y="440"/>
                  </a:cubicBezTo>
                  <a:cubicBezTo>
                    <a:pt x="143" y="505"/>
                    <a:pt x="226" y="542"/>
                    <a:pt x="312" y="542"/>
                  </a:cubicBezTo>
                  <a:cubicBezTo>
                    <a:pt x="330" y="542"/>
                    <a:pt x="348" y="540"/>
                    <a:pt x="366" y="537"/>
                  </a:cubicBezTo>
                  <a:cubicBezTo>
                    <a:pt x="375" y="538"/>
                    <a:pt x="384" y="538"/>
                    <a:pt x="392" y="538"/>
                  </a:cubicBezTo>
                  <a:cubicBezTo>
                    <a:pt x="438" y="538"/>
                    <a:pt x="481" y="526"/>
                    <a:pt x="517" y="502"/>
                  </a:cubicBezTo>
                  <a:cubicBezTo>
                    <a:pt x="531" y="494"/>
                    <a:pt x="544" y="483"/>
                    <a:pt x="554" y="470"/>
                  </a:cubicBezTo>
                  <a:cubicBezTo>
                    <a:pt x="626" y="393"/>
                    <a:pt x="627" y="268"/>
                    <a:pt x="559" y="175"/>
                  </a:cubicBezTo>
                  <a:cubicBezTo>
                    <a:pt x="527" y="132"/>
                    <a:pt x="487" y="101"/>
                    <a:pt x="449" y="79"/>
                  </a:cubicBezTo>
                  <a:cubicBezTo>
                    <a:pt x="410" y="42"/>
                    <a:pt x="358" y="19"/>
                    <a:pt x="303" y="13"/>
                  </a:cubicBezTo>
                  <a:cubicBezTo>
                    <a:pt x="272" y="5"/>
                    <a:pt x="245" y="1"/>
                    <a:pt x="220"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31;p69"/>
            <p:cNvSpPr/>
            <p:nvPr/>
          </p:nvSpPr>
          <p:spPr>
            <a:xfrm>
              <a:off x="7114932" y="3728991"/>
              <a:ext cx="29712" cy="28135"/>
            </a:xfrm>
            <a:custGeom>
              <a:avLst/>
              <a:gdLst/>
              <a:ahLst/>
              <a:cxnLst/>
              <a:rect l="l" t="t" r="r" b="b"/>
              <a:pathLst>
                <a:path w="716" h="678" extrusionOk="0">
                  <a:moveTo>
                    <a:pt x="315" y="1"/>
                  </a:moveTo>
                  <a:cubicBezTo>
                    <a:pt x="314" y="1"/>
                    <a:pt x="312" y="1"/>
                    <a:pt x="310" y="1"/>
                  </a:cubicBezTo>
                  <a:cubicBezTo>
                    <a:pt x="289" y="2"/>
                    <a:pt x="271" y="6"/>
                    <a:pt x="253" y="12"/>
                  </a:cubicBezTo>
                  <a:cubicBezTo>
                    <a:pt x="250" y="11"/>
                    <a:pt x="246" y="11"/>
                    <a:pt x="243" y="11"/>
                  </a:cubicBezTo>
                  <a:cubicBezTo>
                    <a:pt x="238" y="11"/>
                    <a:pt x="234" y="11"/>
                    <a:pt x="229" y="11"/>
                  </a:cubicBezTo>
                  <a:cubicBezTo>
                    <a:pt x="154" y="11"/>
                    <a:pt x="84" y="49"/>
                    <a:pt x="50" y="109"/>
                  </a:cubicBezTo>
                  <a:cubicBezTo>
                    <a:pt x="28" y="150"/>
                    <a:pt x="1" y="237"/>
                    <a:pt x="79" y="353"/>
                  </a:cubicBezTo>
                  <a:cubicBezTo>
                    <a:pt x="84" y="361"/>
                    <a:pt x="91" y="370"/>
                    <a:pt x="97" y="379"/>
                  </a:cubicBezTo>
                  <a:cubicBezTo>
                    <a:pt x="101" y="382"/>
                    <a:pt x="104" y="387"/>
                    <a:pt x="107" y="392"/>
                  </a:cubicBezTo>
                  <a:cubicBezTo>
                    <a:pt x="110" y="423"/>
                    <a:pt x="126" y="453"/>
                    <a:pt x="151" y="474"/>
                  </a:cubicBezTo>
                  <a:cubicBezTo>
                    <a:pt x="164" y="493"/>
                    <a:pt x="178" y="510"/>
                    <a:pt x="195" y="525"/>
                  </a:cubicBezTo>
                  <a:cubicBezTo>
                    <a:pt x="231" y="560"/>
                    <a:pt x="274" y="587"/>
                    <a:pt x="320" y="604"/>
                  </a:cubicBezTo>
                  <a:lnTo>
                    <a:pt x="343" y="621"/>
                  </a:lnTo>
                  <a:cubicBezTo>
                    <a:pt x="363" y="637"/>
                    <a:pt x="384" y="644"/>
                    <a:pt x="408" y="645"/>
                  </a:cubicBezTo>
                  <a:cubicBezTo>
                    <a:pt x="427" y="654"/>
                    <a:pt x="446" y="662"/>
                    <a:pt x="467" y="670"/>
                  </a:cubicBezTo>
                  <a:cubicBezTo>
                    <a:pt x="481" y="675"/>
                    <a:pt x="495" y="678"/>
                    <a:pt x="510" y="678"/>
                  </a:cubicBezTo>
                  <a:cubicBezTo>
                    <a:pt x="537" y="678"/>
                    <a:pt x="563" y="668"/>
                    <a:pt x="584" y="650"/>
                  </a:cubicBezTo>
                  <a:cubicBezTo>
                    <a:pt x="601" y="645"/>
                    <a:pt x="615" y="639"/>
                    <a:pt x="626" y="632"/>
                  </a:cubicBezTo>
                  <a:cubicBezTo>
                    <a:pt x="632" y="628"/>
                    <a:pt x="637" y="624"/>
                    <a:pt x="642" y="619"/>
                  </a:cubicBezTo>
                  <a:cubicBezTo>
                    <a:pt x="674" y="593"/>
                    <a:pt x="693" y="555"/>
                    <a:pt x="697" y="514"/>
                  </a:cubicBezTo>
                  <a:cubicBezTo>
                    <a:pt x="697" y="495"/>
                    <a:pt x="694" y="479"/>
                    <a:pt x="691" y="464"/>
                  </a:cubicBezTo>
                  <a:cubicBezTo>
                    <a:pt x="702" y="428"/>
                    <a:pt x="704" y="390"/>
                    <a:pt x="698" y="351"/>
                  </a:cubicBezTo>
                  <a:cubicBezTo>
                    <a:pt x="715" y="272"/>
                    <a:pt x="684" y="184"/>
                    <a:pt x="612" y="118"/>
                  </a:cubicBezTo>
                  <a:cubicBezTo>
                    <a:pt x="559" y="72"/>
                    <a:pt x="497" y="41"/>
                    <a:pt x="432" y="33"/>
                  </a:cubicBezTo>
                  <a:cubicBezTo>
                    <a:pt x="396" y="12"/>
                    <a:pt x="355" y="1"/>
                    <a:pt x="31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32;p69"/>
            <p:cNvSpPr/>
            <p:nvPr/>
          </p:nvSpPr>
          <p:spPr>
            <a:xfrm>
              <a:off x="7037788" y="3795304"/>
              <a:ext cx="25936" cy="29961"/>
            </a:xfrm>
            <a:custGeom>
              <a:avLst/>
              <a:gdLst/>
              <a:ahLst/>
              <a:cxnLst/>
              <a:rect l="l" t="t" r="r" b="b"/>
              <a:pathLst>
                <a:path w="625" h="722" extrusionOk="0">
                  <a:moveTo>
                    <a:pt x="197" y="0"/>
                  </a:moveTo>
                  <a:cubicBezTo>
                    <a:pt x="163" y="0"/>
                    <a:pt x="130" y="9"/>
                    <a:pt x="101" y="28"/>
                  </a:cubicBezTo>
                  <a:cubicBezTo>
                    <a:pt x="34" y="69"/>
                    <a:pt x="1" y="154"/>
                    <a:pt x="17" y="237"/>
                  </a:cubicBezTo>
                  <a:cubicBezTo>
                    <a:pt x="29" y="293"/>
                    <a:pt x="57" y="335"/>
                    <a:pt x="79" y="366"/>
                  </a:cubicBezTo>
                  <a:lnTo>
                    <a:pt x="115" y="418"/>
                  </a:lnTo>
                  <a:cubicBezTo>
                    <a:pt x="116" y="421"/>
                    <a:pt x="116" y="425"/>
                    <a:pt x="117" y="427"/>
                  </a:cubicBezTo>
                  <a:cubicBezTo>
                    <a:pt x="129" y="472"/>
                    <a:pt x="147" y="535"/>
                    <a:pt x="190" y="591"/>
                  </a:cubicBezTo>
                  <a:cubicBezTo>
                    <a:pt x="235" y="683"/>
                    <a:pt x="300" y="713"/>
                    <a:pt x="347" y="719"/>
                  </a:cubicBezTo>
                  <a:cubicBezTo>
                    <a:pt x="356" y="721"/>
                    <a:pt x="365" y="721"/>
                    <a:pt x="374" y="721"/>
                  </a:cubicBezTo>
                  <a:cubicBezTo>
                    <a:pt x="383" y="721"/>
                    <a:pt x="392" y="721"/>
                    <a:pt x="402" y="719"/>
                  </a:cubicBezTo>
                  <a:cubicBezTo>
                    <a:pt x="443" y="711"/>
                    <a:pt x="482" y="690"/>
                    <a:pt x="515" y="659"/>
                  </a:cubicBezTo>
                  <a:cubicBezTo>
                    <a:pt x="587" y="610"/>
                    <a:pt x="624" y="515"/>
                    <a:pt x="610" y="421"/>
                  </a:cubicBezTo>
                  <a:cubicBezTo>
                    <a:pt x="600" y="353"/>
                    <a:pt x="569" y="297"/>
                    <a:pt x="543" y="253"/>
                  </a:cubicBezTo>
                  <a:cubicBezTo>
                    <a:pt x="521" y="215"/>
                    <a:pt x="491" y="162"/>
                    <a:pt x="438" y="124"/>
                  </a:cubicBezTo>
                  <a:cubicBezTo>
                    <a:pt x="424" y="116"/>
                    <a:pt x="412" y="108"/>
                    <a:pt x="398" y="102"/>
                  </a:cubicBezTo>
                  <a:cubicBezTo>
                    <a:pt x="386" y="91"/>
                    <a:pt x="374" y="80"/>
                    <a:pt x="361" y="69"/>
                  </a:cubicBezTo>
                  <a:cubicBezTo>
                    <a:pt x="308" y="24"/>
                    <a:pt x="251" y="0"/>
                    <a:pt x="1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33;p69"/>
            <p:cNvSpPr/>
            <p:nvPr/>
          </p:nvSpPr>
          <p:spPr>
            <a:xfrm>
              <a:off x="6722365" y="3216289"/>
              <a:ext cx="378167" cy="1172346"/>
            </a:xfrm>
            <a:custGeom>
              <a:avLst/>
              <a:gdLst/>
              <a:ahLst/>
              <a:cxnLst/>
              <a:rect l="l" t="t" r="r" b="b"/>
              <a:pathLst>
                <a:path w="9113" h="28251" extrusionOk="0">
                  <a:moveTo>
                    <a:pt x="4541" y="1"/>
                  </a:moveTo>
                  <a:cubicBezTo>
                    <a:pt x="4470" y="1"/>
                    <a:pt x="4425" y="8"/>
                    <a:pt x="4412" y="23"/>
                  </a:cubicBezTo>
                  <a:cubicBezTo>
                    <a:pt x="4412" y="23"/>
                    <a:pt x="560" y="4629"/>
                    <a:pt x="280" y="14174"/>
                  </a:cubicBezTo>
                  <a:cubicBezTo>
                    <a:pt x="0" y="23720"/>
                    <a:pt x="100" y="27034"/>
                    <a:pt x="100" y="27034"/>
                  </a:cubicBezTo>
                  <a:cubicBezTo>
                    <a:pt x="100" y="27034"/>
                    <a:pt x="2866" y="28251"/>
                    <a:pt x="6702" y="28251"/>
                  </a:cubicBezTo>
                  <a:cubicBezTo>
                    <a:pt x="7081" y="28251"/>
                    <a:pt x="7469" y="28239"/>
                    <a:pt x="7867" y="28213"/>
                  </a:cubicBezTo>
                  <a:cubicBezTo>
                    <a:pt x="8251" y="28188"/>
                    <a:pt x="8598" y="28010"/>
                    <a:pt x="8639" y="27628"/>
                  </a:cubicBezTo>
                  <a:cubicBezTo>
                    <a:pt x="9113" y="22971"/>
                    <a:pt x="8645" y="636"/>
                    <a:pt x="8645" y="635"/>
                  </a:cubicBezTo>
                  <a:lnTo>
                    <a:pt x="8645" y="635"/>
                  </a:lnTo>
                  <a:cubicBezTo>
                    <a:pt x="8566" y="652"/>
                    <a:pt x="8502" y="666"/>
                    <a:pt x="8457" y="674"/>
                  </a:cubicBezTo>
                  <a:cubicBezTo>
                    <a:pt x="7934" y="566"/>
                    <a:pt x="5180" y="1"/>
                    <a:pt x="4541"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4;p69"/>
            <p:cNvSpPr/>
            <p:nvPr/>
          </p:nvSpPr>
          <p:spPr>
            <a:xfrm>
              <a:off x="7124642" y="3216289"/>
              <a:ext cx="406136" cy="1249241"/>
            </a:xfrm>
            <a:custGeom>
              <a:avLst/>
              <a:gdLst/>
              <a:ahLst/>
              <a:cxnLst/>
              <a:rect l="l" t="t" r="r" b="b"/>
              <a:pathLst>
                <a:path w="9787" h="30104" extrusionOk="0">
                  <a:moveTo>
                    <a:pt x="4648" y="1"/>
                  </a:moveTo>
                  <a:cubicBezTo>
                    <a:pt x="3928" y="1"/>
                    <a:pt x="805" y="603"/>
                    <a:pt x="212" y="718"/>
                  </a:cubicBezTo>
                  <a:cubicBezTo>
                    <a:pt x="161" y="707"/>
                    <a:pt x="87" y="693"/>
                    <a:pt x="1" y="673"/>
                  </a:cubicBezTo>
                  <a:lnTo>
                    <a:pt x="1" y="673"/>
                  </a:lnTo>
                  <a:lnTo>
                    <a:pt x="134" y="30102"/>
                  </a:lnTo>
                  <a:lnTo>
                    <a:pt x="212" y="30102"/>
                  </a:lnTo>
                  <a:cubicBezTo>
                    <a:pt x="246" y="30102"/>
                    <a:pt x="278" y="30103"/>
                    <a:pt x="311" y="30103"/>
                  </a:cubicBezTo>
                  <a:lnTo>
                    <a:pt x="311" y="30102"/>
                  </a:lnTo>
                  <a:cubicBezTo>
                    <a:pt x="6599" y="30070"/>
                    <a:pt x="9629" y="28503"/>
                    <a:pt x="9629" y="28503"/>
                  </a:cubicBezTo>
                  <a:cubicBezTo>
                    <a:pt x="9629" y="28503"/>
                    <a:pt x="9787" y="25210"/>
                    <a:pt x="9471" y="15064"/>
                  </a:cubicBezTo>
                  <a:cubicBezTo>
                    <a:pt x="9152" y="4919"/>
                    <a:pt x="4792" y="24"/>
                    <a:pt x="4792" y="24"/>
                  </a:cubicBezTo>
                  <a:cubicBezTo>
                    <a:pt x="4777" y="8"/>
                    <a:pt x="4727" y="1"/>
                    <a:pt x="46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5;p69"/>
            <p:cNvSpPr/>
            <p:nvPr/>
          </p:nvSpPr>
          <p:spPr>
            <a:xfrm>
              <a:off x="7080530" y="3323311"/>
              <a:ext cx="23197" cy="21164"/>
            </a:xfrm>
            <a:custGeom>
              <a:avLst/>
              <a:gdLst/>
              <a:ahLst/>
              <a:cxnLst/>
              <a:rect l="l" t="t" r="r" b="b"/>
              <a:pathLst>
                <a:path w="559" h="510" extrusionOk="0">
                  <a:moveTo>
                    <a:pt x="368" y="1"/>
                  </a:moveTo>
                  <a:cubicBezTo>
                    <a:pt x="305" y="1"/>
                    <a:pt x="241" y="23"/>
                    <a:pt x="188" y="66"/>
                  </a:cubicBezTo>
                  <a:cubicBezTo>
                    <a:pt x="178" y="74"/>
                    <a:pt x="167" y="82"/>
                    <a:pt x="158" y="93"/>
                  </a:cubicBezTo>
                  <a:cubicBezTo>
                    <a:pt x="146" y="98"/>
                    <a:pt x="134" y="104"/>
                    <a:pt x="124" y="111"/>
                  </a:cubicBezTo>
                  <a:cubicBezTo>
                    <a:pt x="76" y="143"/>
                    <a:pt x="55" y="181"/>
                    <a:pt x="39" y="209"/>
                  </a:cubicBezTo>
                  <a:cubicBezTo>
                    <a:pt x="22" y="242"/>
                    <a:pt x="0" y="283"/>
                    <a:pt x="1" y="330"/>
                  </a:cubicBezTo>
                  <a:cubicBezTo>
                    <a:pt x="2" y="395"/>
                    <a:pt x="55" y="454"/>
                    <a:pt x="134" y="479"/>
                  </a:cubicBezTo>
                  <a:cubicBezTo>
                    <a:pt x="168" y="500"/>
                    <a:pt x="212" y="510"/>
                    <a:pt x="254" y="510"/>
                  </a:cubicBezTo>
                  <a:cubicBezTo>
                    <a:pt x="271" y="510"/>
                    <a:pt x="290" y="509"/>
                    <a:pt x="307" y="505"/>
                  </a:cubicBezTo>
                  <a:cubicBezTo>
                    <a:pt x="354" y="495"/>
                    <a:pt x="413" y="469"/>
                    <a:pt x="441" y="401"/>
                  </a:cubicBezTo>
                  <a:cubicBezTo>
                    <a:pt x="475" y="360"/>
                    <a:pt x="483" y="314"/>
                    <a:pt x="487" y="282"/>
                  </a:cubicBezTo>
                  <a:lnTo>
                    <a:pt x="487" y="275"/>
                  </a:lnTo>
                  <a:lnTo>
                    <a:pt x="514" y="237"/>
                  </a:lnTo>
                  <a:cubicBezTo>
                    <a:pt x="531" y="213"/>
                    <a:pt x="553" y="182"/>
                    <a:pt x="555" y="143"/>
                  </a:cubicBezTo>
                  <a:cubicBezTo>
                    <a:pt x="559" y="84"/>
                    <a:pt x="511" y="31"/>
                    <a:pt x="438" y="10"/>
                  </a:cubicBezTo>
                  <a:cubicBezTo>
                    <a:pt x="415" y="4"/>
                    <a:pt x="392" y="1"/>
                    <a:pt x="36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6;p69"/>
            <p:cNvSpPr/>
            <p:nvPr/>
          </p:nvSpPr>
          <p:spPr>
            <a:xfrm>
              <a:off x="7224402" y="3371490"/>
              <a:ext cx="25562" cy="32119"/>
            </a:xfrm>
            <a:custGeom>
              <a:avLst/>
              <a:gdLst/>
              <a:ahLst/>
              <a:cxnLst/>
              <a:rect l="l" t="t" r="r" b="b"/>
              <a:pathLst>
                <a:path w="616" h="774" extrusionOk="0">
                  <a:moveTo>
                    <a:pt x="405" y="0"/>
                  </a:moveTo>
                  <a:cubicBezTo>
                    <a:pt x="361" y="0"/>
                    <a:pt x="315" y="15"/>
                    <a:pt x="276" y="44"/>
                  </a:cubicBezTo>
                  <a:cubicBezTo>
                    <a:pt x="274" y="46"/>
                    <a:pt x="271" y="47"/>
                    <a:pt x="267" y="50"/>
                  </a:cubicBezTo>
                  <a:cubicBezTo>
                    <a:pt x="249" y="54"/>
                    <a:pt x="231" y="61"/>
                    <a:pt x="214" y="71"/>
                  </a:cubicBezTo>
                  <a:cubicBezTo>
                    <a:pt x="178" y="92"/>
                    <a:pt x="148" y="126"/>
                    <a:pt x="129" y="165"/>
                  </a:cubicBezTo>
                  <a:cubicBezTo>
                    <a:pt x="80" y="208"/>
                    <a:pt x="43" y="267"/>
                    <a:pt x="25" y="335"/>
                  </a:cubicBezTo>
                  <a:cubicBezTo>
                    <a:pt x="0" y="430"/>
                    <a:pt x="23" y="520"/>
                    <a:pt x="81" y="576"/>
                  </a:cubicBezTo>
                  <a:cubicBezTo>
                    <a:pt x="97" y="612"/>
                    <a:pt x="121" y="643"/>
                    <a:pt x="148" y="667"/>
                  </a:cubicBezTo>
                  <a:cubicBezTo>
                    <a:pt x="154" y="683"/>
                    <a:pt x="162" y="698"/>
                    <a:pt x="173" y="711"/>
                  </a:cubicBezTo>
                  <a:cubicBezTo>
                    <a:pt x="199" y="745"/>
                    <a:pt x="235" y="766"/>
                    <a:pt x="276" y="771"/>
                  </a:cubicBezTo>
                  <a:cubicBezTo>
                    <a:pt x="281" y="773"/>
                    <a:pt x="288" y="773"/>
                    <a:pt x="295" y="773"/>
                  </a:cubicBezTo>
                  <a:cubicBezTo>
                    <a:pt x="308" y="773"/>
                    <a:pt x="324" y="772"/>
                    <a:pt x="341" y="766"/>
                  </a:cubicBezTo>
                  <a:cubicBezTo>
                    <a:pt x="346" y="767"/>
                    <a:pt x="350" y="767"/>
                    <a:pt x="355" y="767"/>
                  </a:cubicBezTo>
                  <a:cubicBezTo>
                    <a:pt x="392" y="767"/>
                    <a:pt x="427" y="749"/>
                    <a:pt x="449" y="719"/>
                  </a:cubicBezTo>
                  <a:cubicBezTo>
                    <a:pt x="462" y="701"/>
                    <a:pt x="473" y="684"/>
                    <a:pt x="485" y="665"/>
                  </a:cubicBezTo>
                  <a:cubicBezTo>
                    <a:pt x="503" y="652"/>
                    <a:pt x="517" y="633"/>
                    <a:pt x="525" y="610"/>
                  </a:cubicBezTo>
                  <a:lnTo>
                    <a:pt x="534" y="583"/>
                  </a:lnTo>
                  <a:cubicBezTo>
                    <a:pt x="564" y="543"/>
                    <a:pt x="584" y="497"/>
                    <a:pt x="596" y="449"/>
                  </a:cubicBezTo>
                  <a:cubicBezTo>
                    <a:pt x="601" y="427"/>
                    <a:pt x="604" y="405"/>
                    <a:pt x="605" y="382"/>
                  </a:cubicBezTo>
                  <a:cubicBezTo>
                    <a:pt x="615" y="351"/>
                    <a:pt x="612" y="318"/>
                    <a:pt x="599" y="291"/>
                  </a:cubicBezTo>
                  <a:lnTo>
                    <a:pt x="599" y="272"/>
                  </a:lnTo>
                  <a:cubicBezTo>
                    <a:pt x="600" y="262"/>
                    <a:pt x="600" y="251"/>
                    <a:pt x="600" y="240"/>
                  </a:cubicBezTo>
                  <a:cubicBezTo>
                    <a:pt x="602" y="100"/>
                    <a:pt x="533" y="42"/>
                    <a:pt x="491" y="20"/>
                  </a:cubicBezTo>
                  <a:cubicBezTo>
                    <a:pt x="464" y="7"/>
                    <a:pt x="435"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7;p69"/>
            <p:cNvSpPr/>
            <p:nvPr/>
          </p:nvSpPr>
          <p:spPr>
            <a:xfrm>
              <a:off x="7181577" y="3384645"/>
              <a:ext cx="23944" cy="31704"/>
            </a:xfrm>
            <a:custGeom>
              <a:avLst/>
              <a:gdLst/>
              <a:ahLst/>
              <a:cxnLst/>
              <a:rect l="l" t="t" r="r" b="b"/>
              <a:pathLst>
                <a:path w="577" h="764" extrusionOk="0">
                  <a:moveTo>
                    <a:pt x="347" y="0"/>
                  </a:moveTo>
                  <a:cubicBezTo>
                    <a:pt x="275" y="0"/>
                    <a:pt x="204" y="36"/>
                    <a:pt x="149" y="87"/>
                  </a:cubicBezTo>
                  <a:cubicBezTo>
                    <a:pt x="94" y="119"/>
                    <a:pt x="52" y="176"/>
                    <a:pt x="26" y="247"/>
                  </a:cubicBezTo>
                  <a:cubicBezTo>
                    <a:pt x="11" y="289"/>
                    <a:pt x="4" y="337"/>
                    <a:pt x="6" y="386"/>
                  </a:cubicBezTo>
                  <a:cubicBezTo>
                    <a:pt x="2" y="415"/>
                    <a:pt x="0" y="444"/>
                    <a:pt x="0" y="474"/>
                  </a:cubicBezTo>
                  <a:cubicBezTo>
                    <a:pt x="5" y="608"/>
                    <a:pt x="83" y="750"/>
                    <a:pt x="227" y="763"/>
                  </a:cubicBezTo>
                  <a:cubicBezTo>
                    <a:pt x="235" y="762"/>
                    <a:pt x="241" y="762"/>
                    <a:pt x="247" y="762"/>
                  </a:cubicBezTo>
                  <a:cubicBezTo>
                    <a:pt x="330" y="762"/>
                    <a:pt x="412" y="713"/>
                    <a:pt x="458" y="635"/>
                  </a:cubicBezTo>
                  <a:cubicBezTo>
                    <a:pt x="468" y="616"/>
                    <a:pt x="478" y="597"/>
                    <a:pt x="484" y="579"/>
                  </a:cubicBezTo>
                  <a:cubicBezTo>
                    <a:pt x="509" y="557"/>
                    <a:pt x="530" y="528"/>
                    <a:pt x="546" y="496"/>
                  </a:cubicBezTo>
                  <a:cubicBezTo>
                    <a:pt x="577" y="428"/>
                    <a:pt x="577" y="358"/>
                    <a:pt x="577" y="307"/>
                  </a:cubicBezTo>
                  <a:cubicBezTo>
                    <a:pt x="577" y="250"/>
                    <a:pt x="576" y="100"/>
                    <a:pt x="453" y="29"/>
                  </a:cubicBezTo>
                  <a:cubicBezTo>
                    <a:pt x="418" y="9"/>
                    <a:pt x="382" y="0"/>
                    <a:pt x="34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8;p69"/>
            <p:cNvSpPr/>
            <p:nvPr/>
          </p:nvSpPr>
          <p:spPr>
            <a:xfrm>
              <a:off x="7195561" y="3319203"/>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0" y="335"/>
                    <a:pt x="22" y="456"/>
                    <a:pt x="106" y="521"/>
                  </a:cubicBezTo>
                  <a:cubicBezTo>
                    <a:pt x="117" y="531"/>
                    <a:pt x="131" y="539"/>
                    <a:pt x="147" y="546"/>
                  </a:cubicBezTo>
                  <a:cubicBezTo>
                    <a:pt x="175" y="558"/>
                    <a:pt x="205" y="565"/>
                    <a:pt x="237" y="565"/>
                  </a:cubicBezTo>
                  <a:cubicBezTo>
                    <a:pt x="258" y="565"/>
                    <a:pt x="280" y="562"/>
                    <a:pt x="301" y="556"/>
                  </a:cubicBezTo>
                  <a:cubicBezTo>
                    <a:pt x="303" y="556"/>
                    <a:pt x="305" y="556"/>
                    <a:pt x="307" y="556"/>
                  </a:cubicBezTo>
                  <a:cubicBezTo>
                    <a:pt x="409" y="556"/>
                    <a:pt x="508" y="503"/>
                    <a:pt x="559" y="415"/>
                  </a:cubicBezTo>
                  <a:cubicBezTo>
                    <a:pt x="586" y="369"/>
                    <a:pt x="598" y="317"/>
                    <a:pt x="595" y="268"/>
                  </a:cubicBezTo>
                  <a:cubicBezTo>
                    <a:pt x="612" y="188"/>
                    <a:pt x="595" y="101"/>
                    <a:pt x="527" y="46"/>
                  </a:cubicBezTo>
                  <a:cubicBezTo>
                    <a:pt x="501" y="25"/>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9;p69"/>
            <p:cNvSpPr/>
            <p:nvPr/>
          </p:nvSpPr>
          <p:spPr>
            <a:xfrm>
              <a:off x="7277726" y="3339454"/>
              <a:ext cx="28841" cy="27720"/>
            </a:xfrm>
            <a:custGeom>
              <a:avLst/>
              <a:gdLst/>
              <a:ahLst/>
              <a:cxnLst/>
              <a:rect l="l" t="t" r="r" b="b"/>
              <a:pathLst>
                <a:path w="695" h="668" extrusionOk="0">
                  <a:moveTo>
                    <a:pt x="492" y="1"/>
                  </a:moveTo>
                  <a:cubicBezTo>
                    <a:pt x="452" y="1"/>
                    <a:pt x="410" y="11"/>
                    <a:pt x="367" y="31"/>
                  </a:cubicBezTo>
                  <a:cubicBezTo>
                    <a:pt x="353" y="40"/>
                    <a:pt x="337" y="48"/>
                    <a:pt x="324" y="55"/>
                  </a:cubicBezTo>
                  <a:cubicBezTo>
                    <a:pt x="309" y="57"/>
                    <a:pt x="294" y="61"/>
                    <a:pt x="279" y="66"/>
                  </a:cubicBezTo>
                  <a:cubicBezTo>
                    <a:pt x="218" y="90"/>
                    <a:pt x="175" y="132"/>
                    <a:pt x="144" y="164"/>
                  </a:cubicBezTo>
                  <a:cubicBezTo>
                    <a:pt x="108" y="200"/>
                    <a:pt x="64" y="247"/>
                    <a:pt x="37" y="310"/>
                  </a:cubicBezTo>
                  <a:cubicBezTo>
                    <a:pt x="0" y="399"/>
                    <a:pt x="13" y="499"/>
                    <a:pt x="69" y="565"/>
                  </a:cubicBezTo>
                  <a:cubicBezTo>
                    <a:pt x="93" y="602"/>
                    <a:pt x="125" y="633"/>
                    <a:pt x="165" y="652"/>
                  </a:cubicBezTo>
                  <a:cubicBezTo>
                    <a:pt x="182" y="659"/>
                    <a:pt x="198" y="663"/>
                    <a:pt x="218" y="666"/>
                  </a:cubicBezTo>
                  <a:cubicBezTo>
                    <a:pt x="224" y="667"/>
                    <a:pt x="230" y="667"/>
                    <a:pt x="236" y="667"/>
                  </a:cubicBezTo>
                  <a:cubicBezTo>
                    <a:pt x="283" y="667"/>
                    <a:pt x="344" y="649"/>
                    <a:pt x="402" y="581"/>
                  </a:cubicBezTo>
                  <a:cubicBezTo>
                    <a:pt x="458" y="538"/>
                    <a:pt x="491" y="482"/>
                    <a:pt x="512" y="440"/>
                  </a:cubicBezTo>
                  <a:lnTo>
                    <a:pt x="516" y="432"/>
                  </a:lnTo>
                  <a:lnTo>
                    <a:pt x="564" y="391"/>
                  </a:lnTo>
                  <a:cubicBezTo>
                    <a:pt x="593" y="366"/>
                    <a:pt x="631" y="333"/>
                    <a:pt x="657" y="282"/>
                  </a:cubicBezTo>
                  <a:cubicBezTo>
                    <a:pt x="695" y="204"/>
                    <a:pt x="684" y="115"/>
                    <a:pt x="629" y="57"/>
                  </a:cubicBezTo>
                  <a:cubicBezTo>
                    <a:pt x="593" y="20"/>
                    <a:pt x="545" y="1"/>
                    <a:pt x="49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40;p69"/>
            <p:cNvSpPr/>
            <p:nvPr/>
          </p:nvSpPr>
          <p:spPr>
            <a:xfrm>
              <a:off x="7114724" y="3549888"/>
              <a:ext cx="26766" cy="30874"/>
            </a:xfrm>
            <a:custGeom>
              <a:avLst/>
              <a:gdLst/>
              <a:ahLst/>
              <a:cxnLst/>
              <a:rect l="l" t="t" r="r" b="b"/>
              <a:pathLst>
                <a:path w="645" h="744" extrusionOk="0">
                  <a:moveTo>
                    <a:pt x="397" y="0"/>
                  </a:moveTo>
                  <a:cubicBezTo>
                    <a:pt x="337" y="0"/>
                    <a:pt x="277" y="23"/>
                    <a:pt x="225" y="59"/>
                  </a:cubicBezTo>
                  <a:cubicBezTo>
                    <a:pt x="168" y="81"/>
                    <a:pt x="116" y="131"/>
                    <a:pt x="80" y="197"/>
                  </a:cubicBezTo>
                  <a:cubicBezTo>
                    <a:pt x="58" y="236"/>
                    <a:pt x="43" y="282"/>
                    <a:pt x="38" y="331"/>
                  </a:cubicBezTo>
                  <a:cubicBezTo>
                    <a:pt x="29" y="358"/>
                    <a:pt x="22" y="387"/>
                    <a:pt x="18" y="416"/>
                  </a:cubicBezTo>
                  <a:cubicBezTo>
                    <a:pt x="1" y="549"/>
                    <a:pt x="55" y="703"/>
                    <a:pt x="197" y="739"/>
                  </a:cubicBezTo>
                  <a:cubicBezTo>
                    <a:pt x="203" y="739"/>
                    <a:pt x="208" y="740"/>
                    <a:pt x="214" y="741"/>
                  </a:cubicBezTo>
                  <a:cubicBezTo>
                    <a:pt x="226" y="743"/>
                    <a:pt x="237" y="744"/>
                    <a:pt x="249" y="744"/>
                  </a:cubicBezTo>
                  <a:cubicBezTo>
                    <a:pt x="321" y="744"/>
                    <a:pt x="393" y="709"/>
                    <a:pt x="444" y="648"/>
                  </a:cubicBezTo>
                  <a:cubicBezTo>
                    <a:pt x="457" y="632"/>
                    <a:pt x="468" y="615"/>
                    <a:pt x="478" y="599"/>
                  </a:cubicBezTo>
                  <a:cubicBezTo>
                    <a:pt x="507" y="580"/>
                    <a:pt x="533" y="555"/>
                    <a:pt x="552" y="526"/>
                  </a:cubicBezTo>
                  <a:cubicBezTo>
                    <a:pt x="594" y="465"/>
                    <a:pt x="605" y="394"/>
                    <a:pt x="612" y="344"/>
                  </a:cubicBezTo>
                  <a:cubicBezTo>
                    <a:pt x="621" y="287"/>
                    <a:pt x="645" y="138"/>
                    <a:pt x="535" y="49"/>
                  </a:cubicBezTo>
                  <a:cubicBezTo>
                    <a:pt x="493" y="15"/>
                    <a:pt x="445" y="0"/>
                    <a:pt x="39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41;p69"/>
            <p:cNvSpPr/>
            <p:nvPr/>
          </p:nvSpPr>
          <p:spPr>
            <a:xfrm>
              <a:off x="7153939" y="3632717"/>
              <a:ext cx="23944" cy="24981"/>
            </a:xfrm>
            <a:custGeom>
              <a:avLst/>
              <a:gdLst/>
              <a:ahLst/>
              <a:cxnLst/>
              <a:rect l="l" t="t" r="r" b="b"/>
              <a:pathLst>
                <a:path w="577" h="602" extrusionOk="0">
                  <a:moveTo>
                    <a:pt x="355" y="1"/>
                  </a:moveTo>
                  <a:cubicBezTo>
                    <a:pt x="310" y="1"/>
                    <a:pt x="254" y="16"/>
                    <a:pt x="194" y="67"/>
                  </a:cubicBezTo>
                  <a:cubicBezTo>
                    <a:pt x="145" y="94"/>
                    <a:pt x="108" y="136"/>
                    <a:pt x="87" y="187"/>
                  </a:cubicBezTo>
                  <a:cubicBezTo>
                    <a:pt x="62" y="223"/>
                    <a:pt x="37" y="266"/>
                    <a:pt x="25" y="317"/>
                  </a:cubicBezTo>
                  <a:cubicBezTo>
                    <a:pt x="1" y="431"/>
                    <a:pt x="52" y="543"/>
                    <a:pt x="150" y="584"/>
                  </a:cubicBezTo>
                  <a:cubicBezTo>
                    <a:pt x="165" y="590"/>
                    <a:pt x="180" y="597"/>
                    <a:pt x="197" y="599"/>
                  </a:cubicBezTo>
                  <a:cubicBezTo>
                    <a:pt x="208" y="601"/>
                    <a:pt x="219" y="601"/>
                    <a:pt x="231" y="601"/>
                  </a:cubicBezTo>
                  <a:cubicBezTo>
                    <a:pt x="271" y="601"/>
                    <a:pt x="311" y="590"/>
                    <a:pt x="349" y="569"/>
                  </a:cubicBezTo>
                  <a:cubicBezTo>
                    <a:pt x="450" y="545"/>
                    <a:pt x="535" y="468"/>
                    <a:pt x="562" y="368"/>
                  </a:cubicBezTo>
                  <a:cubicBezTo>
                    <a:pt x="577" y="316"/>
                    <a:pt x="576" y="264"/>
                    <a:pt x="560" y="216"/>
                  </a:cubicBezTo>
                  <a:cubicBezTo>
                    <a:pt x="556" y="135"/>
                    <a:pt x="518" y="56"/>
                    <a:pt x="438" y="19"/>
                  </a:cubicBezTo>
                  <a:cubicBezTo>
                    <a:pt x="417" y="9"/>
                    <a:pt x="389" y="1"/>
                    <a:pt x="355"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42;p69"/>
            <p:cNvSpPr/>
            <p:nvPr/>
          </p:nvSpPr>
          <p:spPr>
            <a:xfrm>
              <a:off x="7139540" y="3762521"/>
              <a:ext cx="24899" cy="20375"/>
            </a:xfrm>
            <a:custGeom>
              <a:avLst/>
              <a:gdLst/>
              <a:ahLst/>
              <a:cxnLst/>
              <a:rect l="l" t="t" r="r" b="b"/>
              <a:pathLst>
                <a:path w="600" h="491" extrusionOk="0">
                  <a:moveTo>
                    <a:pt x="382" y="1"/>
                  </a:moveTo>
                  <a:cubicBezTo>
                    <a:pt x="333" y="1"/>
                    <a:pt x="283" y="14"/>
                    <a:pt x="237" y="40"/>
                  </a:cubicBezTo>
                  <a:cubicBezTo>
                    <a:pt x="225" y="46"/>
                    <a:pt x="214" y="53"/>
                    <a:pt x="203" y="61"/>
                  </a:cubicBezTo>
                  <a:cubicBezTo>
                    <a:pt x="191" y="64"/>
                    <a:pt x="178" y="68"/>
                    <a:pt x="166" y="73"/>
                  </a:cubicBezTo>
                  <a:cubicBezTo>
                    <a:pt x="115" y="97"/>
                    <a:pt x="88" y="131"/>
                    <a:pt x="67" y="156"/>
                  </a:cubicBezTo>
                  <a:cubicBezTo>
                    <a:pt x="44" y="186"/>
                    <a:pt x="16" y="222"/>
                    <a:pt x="9" y="269"/>
                  </a:cubicBezTo>
                  <a:cubicBezTo>
                    <a:pt x="0" y="335"/>
                    <a:pt x="43" y="400"/>
                    <a:pt x="116" y="438"/>
                  </a:cubicBezTo>
                  <a:cubicBezTo>
                    <a:pt x="146" y="465"/>
                    <a:pt x="187" y="481"/>
                    <a:pt x="229" y="488"/>
                  </a:cubicBezTo>
                  <a:cubicBezTo>
                    <a:pt x="243" y="490"/>
                    <a:pt x="256" y="491"/>
                    <a:pt x="269" y="491"/>
                  </a:cubicBezTo>
                  <a:cubicBezTo>
                    <a:pt x="274" y="491"/>
                    <a:pt x="279" y="491"/>
                    <a:pt x="284" y="490"/>
                  </a:cubicBezTo>
                  <a:cubicBezTo>
                    <a:pt x="331" y="488"/>
                    <a:pt x="393" y="471"/>
                    <a:pt x="433" y="409"/>
                  </a:cubicBezTo>
                  <a:cubicBezTo>
                    <a:pt x="472" y="373"/>
                    <a:pt x="488" y="331"/>
                    <a:pt x="496" y="300"/>
                  </a:cubicBezTo>
                  <a:cubicBezTo>
                    <a:pt x="496" y="298"/>
                    <a:pt x="497" y="295"/>
                    <a:pt x="497" y="293"/>
                  </a:cubicBezTo>
                  <a:lnTo>
                    <a:pt x="531" y="259"/>
                  </a:lnTo>
                  <a:cubicBezTo>
                    <a:pt x="550" y="239"/>
                    <a:pt x="578" y="212"/>
                    <a:pt x="586" y="174"/>
                  </a:cubicBezTo>
                  <a:cubicBezTo>
                    <a:pt x="599" y="117"/>
                    <a:pt x="560" y="56"/>
                    <a:pt x="492" y="24"/>
                  </a:cubicBezTo>
                  <a:cubicBezTo>
                    <a:pt x="458" y="9"/>
                    <a:pt x="420" y="1"/>
                    <a:pt x="382"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43;p69"/>
            <p:cNvSpPr/>
            <p:nvPr/>
          </p:nvSpPr>
          <p:spPr>
            <a:xfrm>
              <a:off x="7167177" y="3848711"/>
              <a:ext cx="29671" cy="28094"/>
            </a:xfrm>
            <a:custGeom>
              <a:avLst/>
              <a:gdLst/>
              <a:ahLst/>
              <a:cxnLst/>
              <a:rect l="l" t="t" r="r" b="b"/>
              <a:pathLst>
                <a:path w="715" h="677" extrusionOk="0">
                  <a:moveTo>
                    <a:pt x="401" y="0"/>
                  </a:moveTo>
                  <a:cubicBezTo>
                    <a:pt x="361" y="0"/>
                    <a:pt x="319" y="12"/>
                    <a:pt x="284" y="32"/>
                  </a:cubicBezTo>
                  <a:cubicBezTo>
                    <a:pt x="219" y="41"/>
                    <a:pt x="156" y="71"/>
                    <a:pt x="103" y="118"/>
                  </a:cubicBezTo>
                  <a:cubicBezTo>
                    <a:pt x="31" y="183"/>
                    <a:pt x="0" y="270"/>
                    <a:pt x="18" y="351"/>
                  </a:cubicBezTo>
                  <a:cubicBezTo>
                    <a:pt x="12" y="389"/>
                    <a:pt x="15" y="428"/>
                    <a:pt x="25" y="463"/>
                  </a:cubicBezTo>
                  <a:cubicBezTo>
                    <a:pt x="21" y="479"/>
                    <a:pt x="20" y="495"/>
                    <a:pt x="20" y="513"/>
                  </a:cubicBezTo>
                  <a:cubicBezTo>
                    <a:pt x="22" y="554"/>
                    <a:pt x="41" y="593"/>
                    <a:pt x="73" y="620"/>
                  </a:cubicBezTo>
                  <a:cubicBezTo>
                    <a:pt x="79" y="623"/>
                    <a:pt x="83" y="627"/>
                    <a:pt x="89" y="630"/>
                  </a:cubicBezTo>
                  <a:cubicBezTo>
                    <a:pt x="100" y="638"/>
                    <a:pt x="115" y="644"/>
                    <a:pt x="131" y="650"/>
                  </a:cubicBezTo>
                  <a:cubicBezTo>
                    <a:pt x="153" y="667"/>
                    <a:pt x="180" y="677"/>
                    <a:pt x="207" y="677"/>
                  </a:cubicBezTo>
                  <a:cubicBezTo>
                    <a:pt x="221" y="677"/>
                    <a:pt x="235" y="674"/>
                    <a:pt x="249" y="669"/>
                  </a:cubicBezTo>
                  <a:cubicBezTo>
                    <a:pt x="269" y="661"/>
                    <a:pt x="289" y="654"/>
                    <a:pt x="308" y="644"/>
                  </a:cubicBezTo>
                  <a:cubicBezTo>
                    <a:pt x="331" y="643"/>
                    <a:pt x="353" y="635"/>
                    <a:pt x="372" y="620"/>
                  </a:cubicBezTo>
                  <a:lnTo>
                    <a:pt x="396" y="603"/>
                  </a:lnTo>
                  <a:cubicBezTo>
                    <a:pt x="442" y="587"/>
                    <a:pt x="485" y="558"/>
                    <a:pt x="521" y="525"/>
                  </a:cubicBezTo>
                  <a:cubicBezTo>
                    <a:pt x="537" y="509"/>
                    <a:pt x="552" y="493"/>
                    <a:pt x="564" y="473"/>
                  </a:cubicBezTo>
                  <a:cubicBezTo>
                    <a:pt x="590" y="453"/>
                    <a:pt x="605" y="423"/>
                    <a:pt x="608" y="392"/>
                  </a:cubicBezTo>
                  <a:cubicBezTo>
                    <a:pt x="611" y="387"/>
                    <a:pt x="614" y="382"/>
                    <a:pt x="619" y="378"/>
                  </a:cubicBezTo>
                  <a:cubicBezTo>
                    <a:pt x="625" y="369"/>
                    <a:pt x="631" y="361"/>
                    <a:pt x="636" y="352"/>
                  </a:cubicBezTo>
                  <a:cubicBezTo>
                    <a:pt x="714" y="236"/>
                    <a:pt x="688" y="150"/>
                    <a:pt x="665" y="109"/>
                  </a:cubicBezTo>
                  <a:cubicBezTo>
                    <a:pt x="631" y="48"/>
                    <a:pt x="561" y="10"/>
                    <a:pt x="487" y="10"/>
                  </a:cubicBezTo>
                  <a:cubicBezTo>
                    <a:pt x="483" y="10"/>
                    <a:pt x="478" y="10"/>
                    <a:pt x="473" y="11"/>
                  </a:cubicBezTo>
                  <a:cubicBezTo>
                    <a:pt x="469" y="11"/>
                    <a:pt x="465" y="11"/>
                    <a:pt x="463" y="12"/>
                  </a:cubicBezTo>
                  <a:cubicBezTo>
                    <a:pt x="444" y="5"/>
                    <a:pt x="427" y="1"/>
                    <a:pt x="406" y="0"/>
                  </a:cubicBezTo>
                  <a:cubicBezTo>
                    <a:pt x="405" y="0"/>
                    <a:pt x="403" y="0"/>
                    <a:pt x="401"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4;p69"/>
            <p:cNvSpPr/>
            <p:nvPr/>
          </p:nvSpPr>
          <p:spPr>
            <a:xfrm>
              <a:off x="7122733" y="3809081"/>
              <a:ext cx="31746" cy="27554"/>
            </a:xfrm>
            <a:custGeom>
              <a:avLst/>
              <a:gdLst/>
              <a:ahLst/>
              <a:cxnLst/>
              <a:rect l="l" t="t" r="r" b="b"/>
              <a:pathLst>
                <a:path w="765" h="664" extrusionOk="0">
                  <a:moveTo>
                    <a:pt x="479" y="0"/>
                  </a:moveTo>
                  <a:cubicBezTo>
                    <a:pt x="458" y="0"/>
                    <a:pt x="436" y="2"/>
                    <a:pt x="415" y="6"/>
                  </a:cubicBezTo>
                  <a:cubicBezTo>
                    <a:pt x="413" y="6"/>
                    <a:pt x="412" y="6"/>
                    <a:pt x="410" y="6"/>
                  </a:cubicBezTo>
                  <a:cubicBezTo>
                    <a:pt x="349" y="6"/>
                    <a:pt x="285" y="28"/>
                    <a:pt x="226" y="73"/>
                  </a:cubicBezTo>
                  <a:cubicBezTo>
                    <a:pt x="190" y="100"/>
                    <a:pt x="157" y="136"/>
                    <a:pt x="133" y="177"/>
                  </a:cubicBezTo>
                  <a:cubicBezTo>
                    <a:pt x="114" y="199"/>
                    <a:pt x="97" y="224"/>
                    <a:pt x="82" y="248"/>
                  </a:cubicBezTo>
                  <a:cubicBezTo>
                    <a:pt x="12" y="363"/>
                    <a:pt x="0" y="525"/>
                    <a:pt x="114" y="614"/>
                  </a:cubicBezTo>
                  <a:cubicBezTo>
                    <a:pt x="118" y="620"/>
                    <a:pt x="123" y="623"/>
                    <a:pt x="128" y="627"/>
                  </a:cubicBezTo>
                  <a:cubicBezTo>
                    <a:pt x="165" y="651"/>
                    <a:pt x="210" y="663"/>
                    <a:pt x="256" y="663"/>
                  </a:cubicBezTo>
                  <a:cubicBezTo>
                    <a:pt x="296" y="663"/>
                    <a:pt x="337" y="654"/>
                    <a:pt x="376" y="635"/>
                  </a:cubicBezTo>
                  <a:cubicBezTo>
                    <a:pt x="395" y="626"/>
                    <a:pt x="412" y="614"/>
                    <a:pt x="427" y="603"/>
                  </a:cubicBezTo>
                  <a:cubicBezTo>
                    <a:pt x="460" y="598"/>
                    <a:pt x="493" y="585"/>
                    <a:pt x="524" y="567"/>
                  </a:cubicBezTo>
                  <a:cubicBezTo>
                    <a:pt x="587" y="527"/>
                    <a:pt x="625" y="467"/>
                    <a:pt x="653" y="425"/>
                  </a:cubicBezTo>
                  <a:cubicBezTo>
                    <a:pt x="684" y="377"/>
                    <a:pt x="764" y="249"/>
                    <a:pt x="701" y="124"/>
                  </a:cubicBezTo>
                  <a:cubicBezTo>
                    <a:pt x="657" y="37"/>
                    <a:pt x="570" y="0"/>
                    <a:pt x="479"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5;p69"/>
            <p:cNvSpPr/>
            <p:nvPr/>
          </p:nvSpPr>
          <p:spPr>
            <a:xfrm>
              <a:off x="7107877" y="3669069"/>
              <a:ext cx="26060" cy="22533"/>
            </a:xfrm>
            <a:custGeom>
              <a:avLst/>
              <a:gdLst/>
              <a:ahLst/>
              <a:cxnLst/>
              <a:rect l="l" t="t" r="r" b="b"/>
              <a:pathLst>
                <a:path w="628" h="543" extrusionOk="0">
                  <a:moveTo>
                    <a:pt x="408" y="1"/>
                  </a:moveTo>
                  <a:cubicBezTo>
                    <a:pt x="383" y="1"/>
                    <a:pt x="355" y="5"/>
                    <a:pt x="323" y="13"/>
                  </a:cubicBezTo>
                  <a:cubicBezTo>
                    <a:pt x="269" y="19"/>
                    <a:pt x="217" y="42"/>
                    <a:pt x="178" y="79"/>
                  </a:cubicBezTo>
                  <a:cubicBezTo>
                    <a:pt x="140" y="101"/>
                    <a:pt x="100" y="132"/>
                    <a:pt x="69" y="175"/>
                  </a:cubicBezTo>
                  <a:cubicBezTo>
                    <a:pt x="1" y="268"/>
                    <a:pt x="2" y="393"/>
                    <a:pt x="74" y="470"/>
                  </a:cubicBezTo>
                  <a:cubicBezTo>
                    <a:pt x="84" y="483"/>
                    <a:pt x="97" y="494"/>
                    <a:pt x="111" y="502"/>
                  </a:cubicBezTo>
                  <a:cubicBezTo>
                    <a:pt x="147" y="526"/>
                    <a:pt x="191" y="538"/>
                    <a:pt x="236" y="538"/>
                  </a:cubicBezTo>
                  <a:cubicBezTo>
                    <a:pt x="245" y="538"/>
                    <a:pt x="253" y="538"/>
                    <a:pt x="262" y="537"/>
                  </a:cubicBezTo>
                  <a:cubicBezTo>
                    <a:pt x="280" y="540"/>
                    <a:pt x="298" y="542"/>
                    <a:pt x="316" y="542"/>
                  </a:cubicBezTo>
                  <a:cubicBezTo>
                    <a:pt x="402" y="542"/>
                    <a:pt x="484" y="505"/>
                    <a:pt x="539" y="440"/>
                  </a:cubicBezTo>
                  <a:cubicBezTo>
                    <a:pt x="573" y="399"/>
                    <a:pt x="593" y="350"/>
                    <a:pt x="599" y="300"/>
                  </a:cubicBezTo>
                  <a:cubicBezTo>
                    <a:pt x="627" y="224"/>
                    <a:pt x="625" y="136"/>
                    <a:pt x="566" y="69"/>
                  </a:cubicBezTo>
                  <a:cubicBezTo>
                    <a:pt x="538" y="39"/>
                    <a:pt x="488" y="1"/>
                    <a:pt x="408"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6;p69"/>
            <p:cNvSpPr/>
            <p:nvPr/>
          </p:nvSpPr>
          <p:spPr>
            <a:xfrm>
              <a:off x="7107877" y="3728991"/>
              <a:ext cx="29712" cy="28135"/>
            </a:xfrm>
            <a:custGeom>
              <a:avLst/>
              <a:gdLst/>
              <a:ahLst/>
              <a:cxnLst/>
              <a:rect l="l" t="t" r="r" b="b"/>
              <a:pathLst>
                <a:path w="716" h="678" extrusionOk="0">
                  <a:moveTo>
                    <a:pt x="401" y="1"/>
                  </a:moveTo>
                  <a:cubicBezTo>
                    <a:pt x="361" y="1"/>
                    <a:pt x="320" y="12"/>
                    <a:pt x="284" y="33"/>
                  </a:cubicBezTo>
                  <a:cubicBezTo>
                    <a:pt x="219" y="41"/>
                    <a:pt x="156" y="72"/>
                    <a:pt x="104" y="118"/>
                  </a:cubicBezTo>
                  <a:cubicBezTo>
                    <a:pt x="32" y="184"/>
                    <a:pt x="1" y="272"/>
                    <a:pt x="18" y="351"/>
                  </a:cubicBezTo>
                  <a:cubicBezTo>
                    <a:pt x="12" y="390"/>
                    <a:pt x="14" y="428"/>
                    <a:pt x="25" y="464"/>
                  </a:cubicBezTo>
                  <a:cubicBezTo>
                    <a:pt x="21" y="479"/>
                    <a:pt x="19" y="495"/>
                    <a:pt x="19" y="514"/>
                  </a:cubicBezTo>
                  <a:cubicBezTo>
                    <a:pt x="22" y="555"/>
                    <a:pt x="42" y="593"/>
                    <a:pt x="74" y="619"/>
                  </a:cubicBezTo>
                  <a:cubicBezTo>
                    <a:pt x="79" y="624"/>
                    <a:pt x="84" y="628"/>
                    <a:pt x="89" y="632"/>
                  </a:cubicBezTo>
                  <a:cubicBezTo>
                    <a:pt x="101" y="639"/>
                    <a:pt x="115" y="645"/>
                    <a:pt x="132" y="650"/>
                  </a:cubicBezTo>
                  <a:cubicBezTo>
                    <a:pt x="153" y="668"/>
                    <a:pt x="179" y="678"/>
                    <a:pt x="206" y="678"/>
                  </a:cubicBezTo>
                  <a:cubicBezTo>
                    <a:pt x="221" y="678"/>
                    <a:pt x="235" y="675"/>
                    <a:pt x="249" y="670"/>
                  </a:cubicBezTo>
                  <a:cubicBezTo>
                    <a:pt x="270" y="662"/>
                    <a:pt x="289" y="654"/>
                    <a:pt x="308" y="645"/>
                  </a:cubicBezTo>
                  <a:cubicBezTo>
                    <a:pt x="332" y="644"/>
                    <a:pt x="353" y="637"/>
                    <a:pt x="373" y="621"/>
                  </a:cubicBezTo>
                  <a:lnTo>
                    <a:pt x="396" y="604"/>
                  </a:lnTo>
                  <a:cubicBezTo>
                    <a:pt x="442" y="587"/>
                    <a:pt x="485" y="560"/>
                    <a:pt x="521" y="525"/>
                  </a:cubicBezTo>
                  <a:cubicBezTo>
                    <a:pt x="538" y="510"/>
                    <a:pt x="552" y="493"/>
                    <a:pt x="565" y="474"/>
                  </a:cubicBezTo>
                  <a:cubicBezTo>
                    <a:pt x="590" y="453"/>
                    <a:pt x="606" y="423"/>
                    <a:pt x="609" y="392"/>
                  </a:cubicBezTo>
                  <a:cubicBezTo>
                    <a:pt x="612" y="387"/>
                    <a:pt x="615" y="382"/>
                    <a:pt x="618" y="379"/>
                  </a:cubicBezTo>
                  <a:cubicBezTo>
                    <a:pt x="625" y="370"/>
                    <a:pt x="632" y="361"/>
                    <a:pt x="637" y="353"/>
                  </a:cubicBezTo>
                  <a:cubicBezTo>
                    <a:pt x="715" y="237"/>
                    <a:pt x="688" y="150"/>
                    <a:pt x="666" y="109"/>
                  </a:cubicBezTo>
                  <a:cubicBezTo>
                    <a:pt x="632" y="49"/>
                    <a:pt x="562" y="11"/>
                    <a:pt x="487" y="11"/>
                  </a:cubicBezTo>
                  <a:cubicBezTo>
                    <a:pt x="482" y="11"/>
                    <a:pt x="478" y="11"/>
                    <a:pt x="473" y="11"/>
                  </a:cubicBezTo>
                  <a:cubicBezTo>
                    <a:pt x="470" y="11"/>
                    <a:pt x="466" y="11"/>
                    <a:pt x="463" y="12"/>
                  </a:cubicBezTo>
                  <a:cubicBezTo>
                    <a:pt x="445" y="6"/>
                    <a:pt x="426" y="2"/>
                    <a:pt x="406" y="1"/>
                  </a:cubicBezTo>
                  <a:cubicBezTo>
                    <a:pt x="404" y="1"/>
                    <a:pt x="402" y="1"/>
                    <a:pt x="401"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7;p69"/>
            <p:cNvSpPr/>
            <p:nvPr/>
          </p:nvSpPr>
          <p:spPr>
            <a:xfrm>
              <a:off x="7188839" y="3795304"/>
              <a:ext cx="25936" cy="29961"/>
            </a:xfrm>
            <a:custGeom>
              <a:avLst/>
              <a:gdLst/>
              <a:ahLst/>
              <a:cxnLst/>
              <a:rect l="l" t="t" r="r" b="b"/>
              <a:pathLst>
                <a:path w="625" h="722" extrusionOk="0">
                  <a:moveTo>
                    <a:pt x="428" y="0"/>
                  </a:moveTo>
                  <a:cubicBezTo>
                    <a:pt x="374" y="0"/>
                    <a:pt x="317" y="24"/>
                    <a:pt x="263" y="69"/>
                  </a:cubicBezTo>
                  <a:cubicBezTo>
                    <a:pt x="251" y="80"/>
                    <a:pt x="240" y="91"/>
                    <a:pt x="227" y="102"/>
                  </a:cubicBezTo>
                  <a:cubicBezTo>
                    <a:pt x="214" y="108"/>
                    <a:pt x="201" y="116"/>
                    <a:pt x="188" y="124"/>
                  </a:cubicBezTo>
                  <a:cubicBezTo>
                    <a:pt x="134" y="162"/>
                    <a:pt x="104" y="215"/>
                    <a:pt x="82" y="253"/>
                  </a:cubicBezTo>
                  <a:cubicBezTo>
                    <a:pt x="56" y="297"/>
                    <a:pt x="25" y="353"/>
                    <a:pt x="15" y="421"/>
                  </a:cubicBezTo>
                  <a:cubicBezTo>
                    <a:pt x="1" y="515"/>
                    <a:pt x="38" y="610"/>
                    <a:pt x="110" y="659"/>
                  </a:cubicBezTo>
                  <a:cubicBezTo>
                    <a:pt x="142" y="690"/>
                    <a:pt x="181" y="711"/>
                    <a:pt x="224" y="719"/>
                  </a:cubicBezTo>
                  <a:cubicBezTo>
                    <a:pt x="233" y="721"/>
                    <a:pt x="242" y="721"/>
                    <a:pt x="251" y="721"/>
                  </a:cubicBezTo>
                  <a:cubicBezTo>
                    <a:pt x="260" y="721"/>
                    <a:pt x="269" y="721"/>
                    <a:pt x="278" y="719"/>
                  </a:cubicBezTo>
                  <a:cubicBezTo>
                    <a:pt x="325" y="713"/>
                    <a:pt x="390" y="683"/>
                    <a:pt x="436" y="591"/>
                  </a:cubicBezTo>
                  <a:cubicBezTo>
                    <a:pt x="478" y="535"/>
                    <a:pt x="497" y="472"/>
                    <a:pt x="508" y="427"/>
                  </a:cubicBezTo>
                  <a:cubicBezTo>
                    <a:pt x="509" y="425"/>
                    <a:pt x="509" y="421"/>
                    <a:pt x="510" y="418"/>
                  </a:cubicBezTo>
                  <a:lnTo>
                    <a:pt x="546" y="366"/>
                  </a:lnTo>
                  <a:cubicBezTo>
                    <a:pt x="567" y="335"/>
                    <a:pt x="596" y="293"/>
                    <a:pt x="608" y="237"/>
                  </a:cubicBezTo>
                  <a:cubicBezTo>
                    <a:pt x="624" y="154"/>
                    <a:pt x="591" y="69"/>
                    <a:pt x="524" y="28"/>
                  </a:cubicBezTo>
                  <a:cubicBezTo>
                    <a:pt x="494" y="9"/>
                    <a:pt x="462" y="0"/>
                    <a:pt x="428"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8;p69"/>
            <p:cNvSpPr/>
            <p:nvPr/>
          </p:nvSpPr>
          <p:spPr>
            <a:xfrm>
              <a:off x="7152030" y="3216289"/>
              <a:ext cx="378250" cy="1172346"/>
            </a:xfrm>
            <a:custGeom>
              <a:avLst/>
              <a:gdLst/>
              <a:ahLst/>
              <a:cxnLst/>
              <a:rect l="l" t="t" r="r" b="b"/>
              <a:pathLst>
                <a:path w="9115" h="28251" extrusionOk="0">
                  <a:moveTo>
                    <a:pt x="4572" y="1"/>
                  </a:moveTo>
                  <a:cubicBezTo>
                    <a:pt x="3934" y="1"/>
                    <a:pt x="1179" y="566"/>
                    <a:pt x="656" y="674"/>
                  </a:cubicBezTo>
                  <a:cubicBezTo>
                    <a:pt x="609" y="666"/>
                    <a:pt x="546" y="652"/>
                    <a:pt x="468" y="635"/>
                  </a:cubicBezTo>
                  <a:lnTo>
                    <a:pt x="468" y="635"/>
                  </a:lnTo>
                  <a:cubicBezTo>
                    <a:pt x="468" y="636"/>
                    <a:pt x="0" y="22971"/>
                    <a:pt x="474" y="27628"/>
                  </a:cubicBezTo>
                  <a:cubicBezTo>
                    <a:pt x="515" y="28010"/>
                    <a:pt x="862" y="28188"/>
                    <a:pt x="1246" y="28213"/>
                  </a:cubicBezTo>
                  <a:cubicBezTo>
                    <a:pt x="1644" y="28239"/>
                    <a:pt x="2032" y="28251"/>
                    <a:pt x="2411" y="28251"/>
                  </a:cubicBezTo>
                  <a:cubicBezTo>
                    <a:pt x="6247" y="28251"/>
                    <a:pt x="9013" y="27034"/>
                    <a:pt x="9013" y="27034"/>
                  </a:cubicBezTo>
                  <a:cubicBezTo>
                    <a:pt x="9013" y="27034"/>
                    <a:pt x="9115" y="23720"/>
                    <a:pt x="8833" y="14174"/>
                  </a:cubicBezTo>
                  <a:cubicBezTo>
                    <a:pt x="8553" y="4629"/>
                    <a:pt x="4701" y="23"/>
                    <a:pt x="4701" y="23"/>
                  </a:cubicBezTo>
                  <a:cubicBezTo>
                    <a:pt x="4688" y="8"/>
                    <a:pt x="4643" y="1"/>
                    <a:pt x="4572"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9;p69"/>
            <p:cNvSpPr/>
            <p:nvPr/>
          </p:nvSpPr>
          <p:spPr>
            <a:xfrm>
              <a:off x="6992763" y="3500049"/>
              <a:ext cx="264298" cy="204541"/>
            </a:xfrm>
            <a:custGeom>
              <a:avLst/>
              <a:gdLst/>
              <a:ahLst/>
              <a:cxnLst/>
              <a:rect l="l" t="t" r="r" b="b"/>
              <a:pathLst>
                <a:path w="6369" h="4929" extrusionOk="0">
                  <a:moveTo>
                    <a:pt x="3182" y="1"/>
                  </a:moveTo>
                  <a:cubicBezTo>
                    <a:pt x="1482" y="1"/>
                    <a:pt x="269" y="284"/>
                    <a:pt x="269" y="284"/>
                  </a:cubicBezTo>
                  <a:cubicBezTo>
                    <a:pt x="269" y="284"/>
                    <a:pt x="1" y="4929"/>
                    <a:pt x="3092" y="4929"/>
                  </a:cubicBezTo>
                  <a:cubicBezTo>
                    <a:pt x="3122" y="4929"/>
                    <a:pt x="3152" y="4928"/>
                    <a:pt x="3182" y="4927"/>
                  </a:cubicBezTo>
                  <a:cubicBezTo>
                    <a:pt x="6368" y="4837"/>
                    <a:pt x="6004" y="284"/>
                    <a:pt x="6004" y="284"/>
                  </a:cubicBezTo>
                  <a:cubicBezTo>
                    <a:pt x="5002" y="71"/>
                    <a:pt x="403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50;p69"/>
            <p:cNvSpPr/>
            <p:nvPr/>
          </p:nvSpPr>
          <p:spPr>
            <a:xfrm>
              <a:off x="7064969" y="3849915"/>
              <a:ext cx="112500" cy="43282"/>
            </a:xfrm>
            <a:custGeom>
              <a:avLst/>
              <a:gdLst/>
              <a:ahLst/>
              <a:cxnLst/>
              <a:rect l="l" t="t" r="r" b="b"/>
              <a:pathLst>
                <a:path w="2711" h="1043" extrusionOk="0">
                  <a:moveTo>
                    <a:pt x="1355" y="0"/>
                  </a:moveTo>
                  <a:cubicBezTo>
                    <a:pt x="607" y="0"/>
                    <a:pt x="0" y="362"/>
                    <a:pt x="0" y="604"/>
                  </a:cubicBezTo>
                  <a:cubicBezTo>
                    <a:pt x="0" y="846"/>
                    <a:pt x="607" y="1042"/>
                    <a:pt x="1355" y="1042"/>
                  </a:cubicBezTo>
                  <a:cubicBezTo>
                    <a:pt x="2104" y="1042"/>
                    <a:pt x="2711" y="846"/>
                    <a:pt x="2711" y="604"/>
                  </a:cubicBezTo>
                  <a:cubicBezTo>
                    <a:pt x="2711" y="363"/>
                    <a:pt x="210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51;p69"/>
            <p:cNvSpPr/>
            <p:nvPr/>
          </p:nvSpPr>
          <p:spPr>
            <a:xfrm>
              <a:off x="7096880" y="3682099"/>
              <a:ext cx="48552" cy="189478"/>
            </a:xfrm>
            <a:custGeom>
              <a:avLst/>
              <a:gdLst/>
              <a:ahLst/>
              <a:cxnLst/>
              <a:rect l="l" t="t" r="r" b="b"/>
              <a:pathLst>
                <a:path w="1170" h="4566" extrusionOk="0">
                  <a:moveTo>
                    <a:pt x="386" y="0"/>
                  </a:moveTo>
                  <a:cubicBezTo>
                    <a:pt x="261" y="380"/>
                    <a:pt x="184" y="761"/>
                    <a:pt x="127" y="1141"/>
                  </a:cubicBezTo>
                  <a:cubicBezTo>
                    <a:pt x="70" y="1521"/>
                    <a:pt x="36" y="1903"/>
                    <a:pt x="16" y="2283"/>
                  </a:cubicBezTo>
                  <a:cubicBezTo>
                    <a:pt x="9" y="2474"/>
                    <a:pt x="4" y="2662"/>
                    <a:pt x="3" y="2854"/>
                  </a:cubicBezTo>
                  <a:cubicBezTo>
                    <a:pt x="1" y="3045"/>
                    <a:pt x="8" y="3233"/>
                    <a:pt x="32" y="3424"/>
                  </a:cubicBezTo>
                  <a:cubicBezTo>
                    <a:pt x="83" y="3804"/>
                    <a:pt x="169" y="4185"/>
                    <a:pt x="387" y="4566"/>
                  </a:cubicBezTo>
                  <a:lnTo>
                    <a:pt x="783" y="4566"/>
                  </a:lnTo>
                  <a:cubicBezTo>
                    <a:pt x="1003" y="4185"/>
                    <a:pt x="1087" y="3804"/>
                    <a:pt x="1139" y="3424"/>
                  </a:cubicBezTo>
                  <a:cubicBezTo>
                    <a:pt x="1163" y="3233"/>
                    <a:pt x="1170" y="3045"/>
                    <a:pt x="1169" y="2854"/>
                  </a:cubicBezTo>
                  <a:cubicBezTo>
                    <a:pt x="1169" y="2662"/>
                    <a:pt x="1163" y="2474"/>
                    <a:pt x="1154" y="2283"/>
                  </a:cubicBezTo>
                  <a:cubicBezTo>
                    <a:pt x="1137" y="1903"/>
                    <a:pt x="1102" y="1521"/>
                    <a:pt x="1045" y="1141"/>
                  </a:cubicBezTo>
                  <a:cubicBezTo>
                    <a:pt x="987" y="761"/>
                    <a:pt x="911" y="38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52;p69"/>
            <p:cNvSpPr/>
            <p:nvPr/>
          </p:nvSpPr>
          <p:spPr>
            <a:xfrm>
              <a:off x="7075468" y="3533040"/>
              <a:ext cx="97353" cy="114533"/>
            </a:xfrm>
            <a:custGeom>
              <a:avLst/>
              <a:gdLst/>
              <a:ahLst/>
              <a:cxnLst/>
              <a:rect l="l" t="t" r="r" b="b"/>
              <a:pathLst>
                <a:path w="2346" h="2760" extrusionOk="0">
                  <a:moveTo>
                    <a:pt x="1173" y="1"/>
                  </a:moveTo>
                  <a:cubicBezTo>
                    <a:pt x="525" y="1"/>
                    <a:pt x="1" y="618"/>
                    <a:pt x="1" y="1381"/>
                  </a:cubicBezTo>
                  <a:cubicBezTo>
                    <a:pt x="1" y="2142"/>
                    <a:pt x="525" y="2760"/>
                    <a:pt x="1173" y="2760"/>
                  </a:cubicBezTo>
                  <a:cubicBezTo>
                    <a:pt x="1821" y="2760"/>
                    <a:pt x="2345" y="2142"/>
                    <a:pt x="2345" y="1381"/>
                  </a:cubicBezTo>
                  <a:cubicBezTo>
                    <a:pt x="2345" y="618"/>
                    <a:pt x="1821"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53;p69"/>
            <p:cNvSpPr/>
            <p:nvPr/>
          </p:nvSpPr>
          <p:spPr>
            <a:xfrm>
              <a:off x="7086340" y="3545821"/>
              <a:ext cx="75608" cy="88971"/>
            </a:xfrm>
            <a:custGeom>
              <a:avLst/>
              <a:gdLst/>
              <a:ahLst/>
              <a:cxnLst/>
              <a:rect l="l" t="t" r="r" b="b"/>
              <a:pathLst>
                <a:path w="1822" h="2144" extrusionOk="0">
                  <a:moveTo>
                    <a:pt x="911" y="1"/>
                  </a:moveTo>
                  <a:cubicBezTo>
                    <a:pt x="409" y="1"/>
                    <a:pt x="0" y="480"/>
                    <a:pt x="0" y="1073"/>
                  </a:cubicBezTo>
                  <a:cubicBezTo>
                    <a:pt x="0" y="1663"/>
                    <a:pt x="408" y="2143"/>
                    <a:pt x="911" y="2143"/>
                  </a:cubicBezTo>
                  <a:cubicBezTo>
                    <a:pt x="1413" y="2143"/>
                    <a:pt x="1821" y="1665"/>
                    <a:pt x="1821" y="1073"/>
                  </a:cubicBezTo>
                  <a:cubicBezTo>
                    <a:pt x="1821" y="480"/>
                    <a:pt x="1414" y="1"/>
                    <a:pt x="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4;p69"/>
            <p:cNvSpPr/>
            <p:nvPr/>
          </p:nvSpPr>
          <p:spPr>
            <a:xfrm>
              <a:off x="7106259" y="3552751"/>
              <a:ext cx="52245" cy="57391"/>
            </a:xfrm>
            <a:custGeom>
              <a:avLst/>
              <a:gdLst/>
              <a:ahLst/>
              <a:cxnLst/>
              <a:rect l="l" t="t" r="r" b="b"/>
              <a:pathLst>
                <a:path w="1259" h="1383" extrusionOk="0">
                  <a:moveTo>
                    <a:pt x="402" y="1"/>
                  </a:moveTo>
                  <a:lnTo>
                    <a:pt x="402" y="1"/>
                  </a:lnTo>
                  <a:cubicBezTo>
                    <a:pt x="1" y="89"/>
                    <a:pt x="342" y="475"/>
                    <a:pt x="594" y="566"/>
                  </a:cubicBezTo>
                  <a:cubicBezTo>
                    <a:pt x="846" y="654"/>
                    <a:pt x="921" y="1292"/>
                    <a:pt x="980" y="1366"/>
                  </a:cubicBezTo>
                  <a:cubicBezTo>
                    <a:pt x="988" y="1377"/>
                    <a:pt x="1001" y="1383"/>
                    <a:pt x="1015" y="1383"/>
                  </a:cubicBezTo>
                  <a:cubicBezTo>
                    <a:pt x="1101" y="1383"/>
                    <a:pt x="1258" y="1187"/>
                    <a:pt x="1144" y="654"/>
                  </a:cubicBezTo>
                  <a:cubicBezTo>
                    <a:pt x="1010" y="31"/>
                    <a:pt x="402" y="1"/>
                    <a:pt x="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5;p69"/>
            <p:cNvSpPr/>
            <p:nvPr/>
          </p:nvSpPr>
          <p:spPr>
            <a:xfrm>
              <a:off x="6997369" y="3493991"/>
              <a:ext cx="250935" cy="23737"/>
            </a:xfrm>
            <a:custGeom>
              <a:avLst/>
              <a:gdLst/>
              <a:ahLst/>
              <a:cxnLst/>
              <a:rect l="l" t="t" r="r" b="b"/>
              <a:pathLst>
                <a:path w="6047" h="572" extrusionOk="0">
                  <a:moveTo>
                    <a:pt x="2823" y="0"/>
                  </a:moveTo>
                  <a:cubicBezTo>
                    <a:pt x="1150" y="0"/>
                    <a:pt x="178" y="277"/>
                    <a:pt x="118" y="295"/>
                  </a:cubicBezTo>
                  <a:cubicBezTo>
                    <a:pt x="43" y="316"/>
                    <a:pt x="1" y="396"/>
                    <a:pt x="23" y="470"/>
                  </a:cubicBezTo>
                  <a:cubicBezTo>
                    <a:pt x="41" y="532"/>
                    <a:pt x="98" y="572"/>
                    <a:pt x="158" y="572"/>
                  </a:cubicBezTo>
                  <a:cubicBezTo>
                    <a:pt x="171" y="572"/>
                    <a:pt x="185" y="570"/>
                    <a:pt x="198" y="564"/>
                  </a:cubicBezTo>
                  <a:cubicBezTo>
                    <a:pt x="212" y="559"/>
                    <a:pt x="1178" y="285"/>
                    <a:pt x="2839" y="285"/>
                  </a:cubicBezTo>
                  <a:cubicBezTo>
                    <a:pt x="3681" y="285"/>
                    <a:pt x="4702" y="355"/>
                    <a:pt x="5868" y="568"/>
                  </a:cubicBezTo>
                  <a:cubicBezTo>
                    <a:pt x="5876" y="569"/>
                    <a:pt x="5885" y="570"/>
                    <a:pt x="5893" y="570"/>
                  </a:cubicBezTo>
                  <a:cubicBezTo>
                    <a:pt x="5960" y="570"/>
                    <a:pt x="6019" y="522"/>
                    <a:pt x="6032" y="454"/>
                  </a:cubicBezTo>
                  <a:cubicBezTo>
                    <a:pt x="6046" y="378"/>
                    <a:pt x="5995" y="305"/>
                    <a:pt x="5918" y="290"/>
                  </a:cubicBezTo>
                  <a:cubicBezTo>
                    <a:pt x="4721" y="73"/>
                    <a:pt x="3680" y="0"/>
                    <a:pt x="2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6;p69"/>
            <p:cNvSpPr/>
            <p:nvPr/>
          </p:nvSpPr>
          <p:spPr>
            <a:xfrm>
              <a:off x="6987493" y="3680812"/>
              <a:ext cx="105902" cy="267783"/>
            </a:xfrm>
            <a:custGeom>
              <a:avLst/>
              <a:gdLst/>
              <a:ahLst/>
              <a:cxnLst/>
              <a:rect l="l" t="t" r="r" b="b"/>
              <a:pathLst>
                <a:path w="2552" h="6453" extrusionOk="0">
                  <a:moveTo>
                    <a:pt x="1232" y="0"/>
                  </a:moveTo>
                  <a:lnTo>
                    <a:pt x="1232" y="0"/>
                  </a:lnTo>
                  <a:cubicBezTo>
                    <a:pt x="1232" y="1"/>
                    <a:pt x="1" y="1795"/>
                    <a:pt x="178" y="3753"/>
                  </a:cubicBezTo>
                  <a:cubicBezTo>
                    <a:pt x="356" y="5711"/>
                    <a:pt x="950" y="6453"/>
                    <a:pt x="950" y="6453"/>
                  </a:cubicBezTo>
                  <a:cubicBezTo>
                    <a:pt x="950" y="6453"/>
                    <a:pt x="2551" y="3960"/>
                    <a:pt x="1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7;p69"/>
            <p:cNvSpPr/>
            <p:nvPr/>
          </p:nvSpPr>
          <p:spPr>
            <a:xfrm>
              <a:off x="6937239" y="3706292"/>
              <a:ext cx="230145" cy="192216"/>
            </a:xfrm>
            <a:custGeom>
              <a:avLst/>
              <a:gdLst/>
              <a:ahLst/>
              <a:cxnLst/>
              <a:rect l="l" t="t" r="r" b="b"/>
              <a:pathLst>
                <a:path w="5546" h="4632" extrusionOk="0">
                  <a:moveTo>
                    <a:pt x="4489" y="1"/>
                  </a:moveTo>
                  <a:cubicBezTo>
                    <a:pt x="4063" y="1"/>
                    <a:pt x="2697" y="996"/>
                    <a:pt x="2697" y="996"/>
                  </a:cubicBezTo>
                  <a:cubicBezTo>
                    <a:pt x="2697" y="996"/>
                    <a:pt x="3271" y="216"/>
                    <a:pt x="2828" y="171"/>
                  </a:cubicBezTo>
                  <a:cubicBezTo>
                    <a:pt x="2821" y="170"/>
                    <a:pt x="2814" y="170"/>
                    <a:pt x="2806" y="170"/>
                  </a:cubicBezTo>
                  <a:cubicBezTo>
                    <a:pt x="2356" y="170"/>
                    <a:pt x="1454" y="1510"/>
                    <a:pt x="1454" y="1510"/>
                  </a:cubicBezTo>
                  <a:lnTo>
                    <a:pt x="40" y="1667"/>
                  </a:lnTo>
                  <a:cubicBezTo>
                    <a:pt x="1" y="3045"/>
                    <a:pt x="172" y="3979"/>
                    <a:pt x="301" y="4632"/>
                  </a:cubicBezTo>
                  <a:cubicBezTo>
                    <a:pt x="1387" y="4242"/>
                    <a:pt x="2474" y="3509"/>
                    <a:pt x="2474" y="3509"/>
                  </a:cubicBezTo>
                  <a:cubicBezTo>
                    <a:pt x="3203" y="3417"/>
                    <a:pt x="5380" y="2693"/>
                    <a:pt x="5334" y="2372"/>
                  </a:cubicBezTo>
                  <a:cubicBezTo>
                    <a:pt x="5316" y="2254"/>
                    <a:pt x="5121" y="2217"/>
                    <a:pt x="4880" y="2217"/>
                  </a:cubicBezTo>
                  <a:cubicBezTo>
                    <a:pt x="4466" y="2217"/>
                    <a:pt x="3918" y="2328"/>
                    <a:pt x="3918" y="2328"/>
                  </a:cubicBezTo>
                  <a:cubicBezTo>
                    <a:pt x="3918" y="2328"/>
                    <a:pt x="5545" y="1872"/>
                    <a:pt x="5478" y="1566"/>
                  </a:cubicBezTo>
                  <a:cubicBezTo>
                    <a:pt x="5464" y="1499"/>
                    <a:pt x="5372" y="1472"/>
                    <a:pt x="5237" y="1472"/>
                  </a:cubicBezTo>
                  <a:cubicBezTo>
                    <a:pt x="4758" y="1472"/>
                    <a:pt x="3740" y="1804"/>
                    <a:pt x="3740" y="1804"/>
                  </a:cubicBezTo>
                  <a:cubicBezTo>
                    <a:pt x="3740" y="1804"/>
                    <a:pt x="5362" y="1146"/>
                    <a:pt x="5317" y="854"/>
                  </a:cubicBezTo>
                  <a:cubicBezTo>
                    <a:pt x="5297" y="754"/>
                    <a:pt x="5207" y="714"/>
                    <a:pt x="5075" y="714"/>
                  </a:cubicBezTo>
                  <a:cubicBezTo>
                    <a:pt x="4559" y="714"/>
                    <a:pt x="3408" y="1328"/>
                    <a:pt x="3408" y="1328"/>
                  </a:cubicBezTo>
                  <a:cubicBezTo>
                    <a:pt x="3408" y="1328"/>
                    <a:pt x="4769" y="379"/>
                    <a:pt x="4602" y="54"/>
                  </a:cubicBezTo>
                  <a:cubicBezTo>
                    <a:pt x="4583" y="17"/>
                    <a:pt x="4544" y="1"/>
                    <a:pt x="4489"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8;p69"/>
            <p:cNvSpPr/>
            <p:nvPr/>
          </p:nvSpPr>
          <p:spPr>
            <a:xfrm>
              <a:off x="6592271" y="3352152"/>
              <a:ext cx="446389" cy="596900"/>
            </a:xfrm>
            <a:custGeom>
              <a:avLst/>
              <a:gdLst/>
              <a:ahLst/>
              <a:cxnLst/>
              <a:rect l="l" t="t" r="r" b="b"/>
              <a:pathLst>
                <a:path w="10757" h="14384" extrusionOk="0">
                  <a:moveTo>
                    <a:pt x="6172" y="1"/>
                  </a:moveTo>
                  <a:cubicBezTo>
                    <a:pt x="6172" y="1"/>
                    <a:pt x="0" y="8021"/>
                    <a:pt x="2880" y="11882"/>
                  </a:cubicBezTo>
                  <a:cubicBezTo>
                    <a:pt x="4591" y="14174"/>
                    <a:pt x="8582" y="14383"/>
                    <a:pt x="9980" y="14383"/>
                  </a:cubicBezTo>
                  <a:cubicBezTo>
                    <a:pt x="10291" y="14383"/>
                    <a:pt x="10474" y="14373"/>
                    <a:pt x="10474" y="14373"/>
                  </a:cubicBezTo>
                  <a:cubicBezTo>
                    <a:pt x="10474" y="14373"/>
                    <a:pt x="9879" y="13631"/>
                    <a:pt x="9702" y="11673"/>
                  </a:cubicBezTo>
                  <a:cubicBezTo>
                    <a:pt x="9525" y="9715"/>
                    <a:pt x="10756" y="7920"/>
                    <a:pt x="10756" y="7920"/>
                  </a:cubicBezTo>
                  <a:cubicBezTo>
                    <a:pt x="10756" y="7920"/>
                    <a:pt x="9064" y="7297"/>
                    <a:pt x="7017" y="7253"/>
                  </a:cubicBezTo>
                  <a:lnTo>
                    <a:pt x="6172" y="1"/>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9;p69"/>
            <p:cNvSpPr/>
            <p:nvPr/>
          </p:nvSpPr>
          <p:spPr>
            <a:xfrm>
              <a:off x="6798513" y="3649399"/>
              <a:ext cx="240146" cy="31455"/>
            </a:xfrm>
            <a:custGeom>
              <a:avLst/>
              <a:gdLst/>
              <a:ahLst/>
              <a:cxnLst/>
              <a:rect l="l" t="t" r="r" b="b"/>
              <a:pathLst>
                <a:path w="5787" h="758" extrusionOk="0">
                  <a:moveTo>
                    <a:pt x="1" y="1"/>
                  </a:moveTo>
                  <a:lnTo>
                    <a:pt x="5786" y="757"/>
                  </a:lnTo>
                  <a:cubicBezTo>
                    <a:pt x="5786" y="757"/>
                    <a:pt x="298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60;p69"/>
            <p:cNvSpPr/>
            <p:nvPr/>
          </p:nvSpPr>
          <p:spPr>
            <a:xfrm>
              <a:off x="6710580" y="3844479"/>
              <a:ext cx="315091" cy="106690"/>
            </a:xfrm>
            <a:custGeom>
              <a:avLst/>
              <a:gdLst/>
              <a:ahLst/>
              <a:cxnLst/>
              <a:rect l="l" t="t" r="r" b="b"/>
              <a:pathLst>
                <a:path w="7593" h="2571" extrusionOk="0">
                  <a:moveTo>
                    <a:pt x="56" y="0"/>
                  </a:moveTo>
                  <a:lnTo>
                    <a:pt x="1" y="34"/>
                  </a:lnTo>
                  <a:cubicBezTo>
                    <a:pt x="363" y="637"/>
                    <a:pt x="955" y="1050"/>
                    <a:pt x="1565" y="1364"/>
                  </a:cubicBezTo>
                  <a:cubicBezTo>
                    <a:pt x="2183" y="1675"/>
                    <a:pt x="2843" y="1889"/>
                    <a:pt x="3510" y="2059"/>
                  </a:cubicBezTo>
                  <a:cubicBezTo>
                    <a:pt x="4176" y="2231"/>
                    <a:pt x="4856" y="2345"/>
                    <a:pt x="5537" y="2432"/>
                  </a:cubicBezTo>
                  <a:cubicBezTo>
                    <a:pt x="6218" y="2514"/>
                    <a:pt x="6904" y="2565"/>
                    <a:pt x="7592" y="2571"/>
                  </a:cubicBezTo>
                  <a:lnTo>
                    <a:pt x="7590" y="2508"/>
                  </a:lnTo>
                  <a:cubicBezTo>
                    <a:pt x="6909" y="2469"/>
                    <a:pt x="6228" y="2398"/>
                    <a:pt x="5552" y="2306"/>
                  </a:cubicBezTo>
                  <a:cubicBezTo>
                    <a:pt x="4876" y="2214"/>
                    <a:pt x="4203" y="2090"/>
                    <a:pt x="3541" y="1927"/>
                  </a:cubicBezTo>
                  <a:cubicBezTo>
                    <a:pt x="2879" y="1765"/>
                    <a:pt x="2229" y="1551"/>
                    <a:pt x="1616" y="1260"/>
                  </a:cubicBezTo>
                  <a:cubicBezTo>
                    <a:pt x="1312" y="1110"/>
                    <a:pt x="1018" y="937"/>
                    <a:pt x="749" y="732"/>
                  </a:cubicBezTo>
                  <a:cubicBezTo>
                    <a:pt x="481" y="529"/>
                    <a:pt x="238" y="287"/>
                    <a:pt x="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61;p69"/>
            <p:cNvSpPr/>
            <p:nvPr/>
          </p:nvSpPr>
          <p:spPr>
            <a:xfrm>
              <a:off x="6757016" y="3227535"/>
              <a:ext cx="370241" cy="306252"/>
            </a:xfrm>
            <a:custGeom>
              <a:avLst/>
              <a:gdLst/>
              <a:ahLst/>
              <a:cxnLst/>
              <a:rect l="l" t="t" r="r" b="b"/>
              <a:pathLst>
                <a:path w="8922" h="7380" extrusionOk="0">
                  <a:moveTo>
                    <a:pt x="3740" y="0"/>
                  </a:moveTo>
                  <a:cubicBezTo>
                    <a:pt x="3247" y="0"/>
                    <a:pt x="1804" y="359"/>
                    <a:pt x="0" y="4048"/>
                  </a:cubicBezTo>
                  <a:cubicBezTo>
                    <a:pt x="104" y="4777"/>
                    <a:pt x="3093" y="7318"/>
                    <a:pt x="4516" y="7378"/>
                  </a:cubicBezTo>
                  <a:cubicBezTo>
                    <a:pt x="4526" y="7379"/>
                    <a:pt x="4536" y="7379"/>
                    <a:pt x="4546" y="7379"/>
                  </a:cubicBezTo>
                  <a:cubicBezTo>
                    <a:pt x="5869" y="7379"/>
                    <a:pt x="8922" y="1558"/>
                    <a:pt x="8922" y="1558"/>
                  </a:cubicBezTo>
                  <a:lnTo>
                    <a:pt x="3923" y="21"/>
                  </a:lnTo>
                  <a:cubicBezTo>
                    <a:pt x="3923" y="21"/>
                    <a:pt x="3860" y="0"/>
                    <a:pt x="374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62;p69"/>
            <p:cNvSpPr/>
            <p:nvPr/>
          </p:nvSpPr>
          <p:spPr>
            <a:xfrm>
              <a:off x="6765855" y="3213592"/>
              <a:ext cx="355883" cy="289985"/>
            </a:xfrm>
            <a:custGeom>
              <a:avLst/>
              <a:gdLst/>
              <a:ahLst/>
              <a:cxnLst/>
              <a:rect l="l" t="t" r="r" b="b"/>
              <a:pathLst>
                <a:path w="8576" h="6988" extrusionOk="0">
                  <a:moveTo>
                    <a:pt x="3636" y="1"/>
                  </a:moveTo>
                  <a:cubicBezTo>
                    <a:pt x="3224" y="1"/>
                    <a:pt x="1808" y="296"/>
                    <a:pt x="0" y="3933"/>
                  </a:cubicBezTo>
                  <a:cubicBezTo>
                    <a:pt x="101" y="4624"/>
                    <a:pt x="2959" y="6929"/>
                    <a:pt x="4332" y="6987"/>
                  </a:cubicBezTo>
                  <a:cubicBezTo>
                    <a:pt x="4341" y="6987"/>
                    <a:pt x="4351" y="6988"/>
                    <a:pt x="4360" y="6988"/>
                  </a:cubicBezTo>
                  <a:cubicBezTo>
                    <a:pt x="5633" y="6988"/>
                    <a:pt x="8576" y="1469"/>
                    <a:pt x="8576" y="1469"/>
                  </a:cubicBezTo>
                  <a:lnTo>
                    <a:pt x="3759" y="12"/>
                  </a:lnTo>
                  <a:cubicBezTo>
                    <a:pt x="3759" y="12"/>
                    <a:pt x="3717"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63;p69"/>
            <p:cNvSpPr/>
            <p:nvPr/>
          </p:nvSpPr>
          <p:spPr>
            <a:xfrm>
              <a:off x="6863415" y="3267871"/>
              <a:ext cx="22990" cy="25687"/>
            </a:xfrm>
            <a:custGeom>
              <a:avLst/>
              <a:gdLst/>
              <a:ahLst/>
              <a:cxnLst/>
              <a:rect l="l" t="t" r="r" b="b"/>
              <a:pathLst>
                <a:path w="554" h="619" extrusionOk="0">
                  <a:moveTo>
                    <a:pt x="314" y="0"/>
                  </a:moveTo>
                  <a:cubicBezTo>
                    <a:pt x="263" y="0"/>
                    <a:pt x="198" y="20"/>
                    <a:pt x="133" y="93"/>
                  </a:cubicBezTo>
                  <a:cubicBezTo>
                    <a:pt x="90" y="127"/>
                    <a:pt x="59" y="175"/>
                    <a:pt x="47" y="228"/>
                  </a:cubicBezTo>
                  <a:cubicBezTo>
                    <a:pt x="28" y="268"/>
                    <a:pt x="9" y="315"/>
                    <a:pt x="7" y="368"/>
                  </a:cubicBezTo>
                  <a:cubicBezTo>
                    <a:pt x="0" y="485"/>
                    <a:pt x="70" y="586"/>
                    <a:pt x="173" y="611"/>
                  </a:cubicBezTo>
                  <a:cubicBezTo>
                    <a:pt x="190" y="616"/>
                    <a:pt x="206" y="619"/>
                    <a:pt x="224" y="619"/>
                  </a:cubicBezTo>
                  <a:cubicBezTo>
                    <a:pt x="275" y="619"/>
                    <a:pt x="325" y="600"/>
                    <a:pt x="368" y="565"/>
                  </a:cubicBezTo>
                  <a:cubicBezTo>
                    <a:pt x="464" y="526"/>
                    <a:pt x="535" y="435"/>
                    <a:pt x="546" y="333"/>
                  </a:cubicBezTo>
                  <a:cubicBezTo>
                    <a:pt x="554" y="281"/>
                    <a:pt x="543" y="229"/>
                    <a:pt x="520" y="183"/>
                  </a:cubicBezTo>
                  <a:cubicBezTo>
                    <a:pt x="503" y="103"/>
                    <a:pt x="453" y="31"/>
                    <a:pt x="366" y="7"/>
                  </a:cubicBezTo>
                  <a:cubicBezTo>
                    <a:pt x="351"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4;p69"/>
            <p:cNvSpPr/>
            <p:nvPr/>
          </p:nvSpPr>
          <p:spPr>
            <a:xfrm>
              <a:off x="6947406" y="3313809"/>
              <a:ext cx="25521" cy="32161"/>
            </a:xfrm>
            <a:custGeom>
              <a:avLst/>
              <a:gdLst/>
              <a:ahLst/>
              <a:cxnLst/>
              <a:rect l="l" t="t" r="r" b="b"/>
              <a:pathLst>
                <a:path w="615" h="775" extrusionOk="0">
                  <a:moveTo>
                    <a:pt x="405" y="0"/>
                  </a:moveTo>
                  <a:cubicBezTo>
                    <a:pt x="360" y="0"/>
                    <a:pt x="315" y="15"/>
                    <a:pt x="276" y="43"/>
                  </a:cubicBezTo>
                  <a:cubicBezTo>
                    <a:pt x="273" y="45"/>
                    <a:pt x="271" y="47"/>
                    <a:pt x="267" y="50"/>
                  </a:cubicBezTo>
                  <a:cubicBezTo>
                    <a:pt x="249" y="54"/>
                    <a:pt x="231" y="61"/>
                    <a:pt x="215" y="71"/>
                  </a:cubicBezTo>
                  <a:cubicBezTo>
                    <a:pt x="178" y="92"/>
                    <a:pt x="149" y="126"/>
                    <a:pt x="129" y="166"/>
                  </a:cubicBezTo>
                  <a:cubicBezTo>
                    <a:pt x="81" y="208"/>
                    <a:pt x="42" y="267"/>
                    <a:pt x="25" y="336"/>
                  </a:cubicBezTo>
                  <a:cubicBezTo>
                    <a:pt x="0" y="430"/>
                    <a:pt x="22" y="519"/>
                    <a:pt x="82" y="576"/>
                  </a:cubicBezTo>
                  <a:cubicBezTo>
                    <a:pt x="97" y="612"/>
                    <a:pt x="120" y="643"/>
                    <a:pt x="149" y="667"/>
                  </a:cubicBezTo>
                  <a:cubicBezTo>
                    <a:pt x="154" y="682"/>
                    <a:pt x="161" y="698"/>
                    <a:pt x="171" y="712"/>
                  </a:cubicBezTo>
                  <a:cubicBezTo>
                    <a:pt x="197" y="745"/>
                    <a:pt x="233" y="766"/>
                    <a:pt x="274" y="771"/>
                  </a:cubicBezTo>
                  <a:cubicBezTo>
                    <a:pt x="279" y="774"/>
                    <a:pt x="287" y="774"/>
                    <a:pt x="293" y="774"/>
                  </a:cubicBezTo>
                  <a:cubicBezTo>
                    <a:pt x="307" y="774"/>
                    <a:pt x="323" y="771"/>
                    <a:pt x="339" y="766"/>
                  </a:cubicBezTo>
                  <a:cubicBezTo>
                    <a:pt x="344" y="766"/>
                    <a:pt x="349" y="767"/>
                    <a:pt x="353" y="767"/>
                  </a:cubicBezTo>
                  <a:cubicBezTo>
                    <a:pt x="390" y="767"/>
                    <a:pt x="426" y="749"/>
                    <a:pt x="448" y="718"/>
                  </a:cubicBezTo>
                  <a:cubicBezTo>
                    <a:pt x="462" y="702"/>
                    <a:pt x="473" y="683"/>
                    <a:pt x="485" y="666"/>
                  </a:cubicBezTo>
                  <a:cubicBezTo>
                    <a:pt x="503" y="651"/>
                    <a:pt x="516" y="633"/>
                    <a:pt x="525" y="610"/>
                  </a:cubicBezTo>
                  <a:lnTo>
                    <a:pt x="534" y="583"/>
                  </a:lnTo>
                  <a:cubicBezTo>
                    <a:pt x="563" y="543"/>
                    <a:pt x="583" y="497"/>
                    <a:pt x="596" y="449"/>
                  </a:cubicBezTo>
                  <a:cubicBezTo>
                    <a:pt x="601" y="427"/>
                    <a:pt x="603" y="405"/>
                    <a:pt x="604" y="382"/>
                  </a:cubicBezTo>
                  <a:cubicBezTo>
                    <a:pt x="614" y="352"/>
                    <a:pt x="612" y="318"/>
                    <a:pt x="598" y="291"/>
                  </a:cubicBezTo>
                  <a:lnTo>
                    <a:pt x="598" y="272"/>
                  </a:lnTo>
                  <a:cubicBezTo>
                    <a:pt x="599" y="262"/>
                    <a:pt x="599" y="251"/>
                    <a:pt x="599" y="240"/>
                  </a:cubicBezTo>
                  <a:cubicBezTo>
                    <a:pt x="602" y="100"/>
                    <a:pt x="532" y="42"/>
                    <a:pt x="490" y="20"/>
                  </a:cubicBezTo>
                  <a:cubicBezTo>
                    <a:pt x="463" y="7"/>
                    <a:pt x="434" y="0"/>
                    <a:pt x="405"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5;p69"/>
            <p:cNvSpPr/>
            <p:nvPr/>
          </p:nvSpPr>
          <p:spPr>
            <a:xfrm>
              <a:off x="6869142" y="3343023"/>
              <a:ext cx="23944" cy="31704"/>
            </a:xfrm>
            <a:custGeom>
              <a:avLst/>
              <a:gdLst/>
              <a:ahLst/>
              <a:cxnLst/>
              <a:rect l="l" t="t" r="r" b="b"/>
              <a:pathLst>
                <a:path w="577" h="764" extrusionOk="0">
                  <a:moveTo>
                    <a:pt x="345" y="1"/>
                  </a:moveTo>
                  <a:cubicBezTo>
                    <a:pt x="274" y="1"/>
                    <a:pt x="204" y="36"/>
                    <a:pt x="149" y="88"/>
                  </a:cubicBezTo>
                  <a:cubicBezTo>
                    <a:pt x="94" y="120"/>
                    <a:pt x="52" y="176"/>
                    <a:pt x="26" y="247"/>
                  </a:cubicBezTo>
                  <a:cubicBezTo>
                    <a:pt x="11" y="290"/>
                    <a:pt x="3" y="338"/>
                    <a:pt x="5" y="386"/>
                  </a:cubicBezTo>
                  <a:cubicBezTo>
                    <a:pt x="1" y="416"/>
                    <a:pt x="0" y="444"/>
                    <a:pt x="0" y="474"/>
                  </a:cubicBezTo>
                  <a:cubicBezTo>
                    <a:pt x="4" y="608"/>
                    <a:pt x="83" y="751"/>
                    <a:pt x="227" y="764"/>
                  </a:cubicBezTo>
                  <a:cubicBezTo>
                    <a:pt x="235" y="763"/>
                    <a:pt x="240" y="763"/>
                    <a:pt x="247" y="763"/>
                  </a:cubicBezTo>
                  <a:cubicBezTo>
                    <a:pt x="330" y="763"/>
                    <a:pt x="411" y="714"/>
                    <a:pt x="458" y="635"/>
                  </a:cubicBezTo>
                  <a:cubicBezTo>
                    <a:pt x="468" y="617"/>
                    <a:pt x="477" y="598"/>
                    <a:pt x="484" y="580"/>
                  </a:cubicBezTo>
                  <a:cubicBezTo>
                    <a:pt x="508" y="557"/>
                    <a:pt x="530" y="530"/>
                    <a:pt x="545" y="497"/>
                  </a:cubicBezTo>
                  <a:cubicBezTo>
                    <a:pt x="576" y="429"/>
                    <a:pt x="576" y="360"/>
                    <a:pt x="576" y="308"/>
                  </a:cubicBezTo>
                  <a:cubicBezTo>
                    <a:pt x="576" y="251"/>
                    <a:pt x="574" y="100"/>
                    <a:pt x="453" y="30"/>
                  </a:cubicBezTo>
                  <a:cubicBezTo>
                    <a:pt x="418" y="10"/>
                    <a:pt x="381"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6;p69"/>
            <p:cNvSpPr/>
            <p:nvPr/>
          </p:nvSpPr>
          <p:spPr>
            <a:xfrm>
              <a:off x="6928110" y="3372196"/>
              <a:ext cx="22948" cy="25728"/>
            </a:xfrm>
            <a:custGeom>
              <a:avLst/>
              <a:gdLst/>
              <a:ahLst/>
              <a:cxnLst/>
              <a:rect l="l" t="t" r="r" b="b"/>
              <a:pathLst>
                <a:path w="553" h="620" extrusionOk="0">
                  <a:moveTo>
                    <a:pt x="314" y="1"/>
                  </a:moveTo>
                  <a:cubicBezTo>
                    <a:pt x="263" y="1"/>
                    <a:pt x="198" y="21"/>
                    <a:pt x="133" y="94"/>
                  </a:cubicBezTo>
                  <a:cubicBezTo>
                    <a:pt x="89" y="128"/>
                    <a:pt x="58" y="176"/>
                    <a:pt x="47" y="229"/>
                  </a:cubicBezTo>
                  <a:cubicBezTo>
                    <a:pt x="27" y="269"/>
                    <a:pt x="10" y="315"/>
                    <a:pt x="7" y="369"/>
                  </a:cubicBezTo>
                  <a:cubicBezTo>
                    <a:pt x="0" y="485"/>
                    <a:pt x="69" y="586"/>
                    <a:pt x="172" y="612"/>
                  </a:cubicBezTo>
                  <a:cubicBezTo>
                    <a:pt x="190" y="616"/>
                    <a:pt x="206" y="619"/>
                    <a:pt x="223" y="619"/>
                  </a:cubicBezTo>
                  <a:cubicBezTo>
                    <a:pt x="275" y="619"/>
                    <a:pt x="325" y="601"/>
                    <a:pt x="367" y="566"/>
                  </a:cubicBezTo>
                  <a:cubicBezTo>
                    <a:pt x="464" y="526"/>
                    <a:pt x="535" y="436"/>
                    <a:pt x="547" y="334"/>
                  </a:cubicBezTo>
                  <a:cubicBezTo>
                    <a:pt x="553" y="281"/>
                    <a:pt x="542" y="230"/>
                    <a:pt x="520" y="183"/>
                  </a:cubicBezTo>
                  <a:cubicBezTo>
                    <a:pt x="502" y="104"/>
                    <a:pt x="453" y="32"/>
                    <a:pt x="366" y="8"/>
                  </a:cubicBezTo>
                  <a:cubicBezTo>
                    <a:pt x="352" y="4"/>
                    <a:pt x="334"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7;p69"/>
            <p:cNvSpPr/>
            <p:nvPr/>
          </p:nvSpPr>
          <p:spPr>
            <a:xfrm>
              <a:off x="6869349" y="3398048"/>
              <a:ext cx="23239" cy="21164"/>
            </a:xfrm>
            <a:custGeom>
              <a:avLst/>
              <a:gdLst/>
              <a:ahLst/>
              <a:cxnLst/>
              <a:rect l="l" t="t" r="r" b="b"/>
              <a:pathLst>
                <a:path w="560" h="510" extrusionOk="0">
                  <a:moveTo>
                    <a:pt x="370" y="1"/>
                  </a:moveTo>
                  <a:cubicBezTo>
                    <a:pt x="307" y="1"/>
                    <a:pt x="243" y="23"/>
                    <a:pt x="189" y="65"/>
                  </a:cubicBezTo>
                  <a:cubicBezTo>
                    <a:pt x="179" y="74"/>
                    <a:pt x="168" y="82"/>
                    <a:pt x="159" y="92"/>
                  </a:cubicBezTo>
                  <a:cubicBezTo>
                    <a:pt x="146" y="97"/>
                    <a:pt x="134" y="104"/>
                    <a:pt x="124" y="112"/>
                  </a:cubicBezTo>
                  <a:cubicBezTo>
                    <a:pt x="77" y="143"/>
                    <a:pt x="56" y="182"/>
                    <a:pt x="41" y="209"/>
                  </a:cubicBezTo>
                  <a:cubicBezTo>
                    <a:pt x="22" y="241"/>
                    <a:pt x="0" y="283"/>
                    <a:pt x="1" y="329"/>
                  </a:cubicBezTo>
                  <a:cubicBezTo>
                    <a:pt x="3" y="395"/>
                    <a:pt x="56" y="455"/>
                    <a:pt x="134" y="478"/>
                  </a:cubicBezTo>
                  <a:cubicBezTo>
                    <a:pt x="166" y="499"/>
                    <a:pt x="210" y="509"/>
                    <a:pt x="253" y="509"/>
                  </a:cubicBezTo>
                  <a:cubicBezTo>
                    <a:pt x="271" y="509"/>
                    <a:pt x="289" y="508"/>
                    <a:pt x="308" y="504"/>
                  </a:cubicBezTo>
                  <a:cubicBezTo>
                    <a:pt x="354" y="494"/>
                    <a:pt x="412" y="468"/>
                    <a:pt x="443" y="400"/>
                  </a:cubicBezTo>
                  <a:cubicBezTo>
                    <a:pt x="475" y="359"/>
                    <a:pt x="484" y="314"/>
                    <a:pt x="488" y="282"/>
                  </a:cubicBezTo>
                  <a:lnTo>
                    <a:pt x="488" y="275"/>
                  </a:lnTo>
                  <a:lnTo>
                    <a:pt x="515" y="236"/>
                  </a:lnTo>
                  <a:cubicBezTo>
                    <a:pt x="531" y="214"/>
                    <a:pt x="553" y="183"/>
                    <a:pt x="556" y="143"/>
                  </a:cubicBezTo>
                  <a:cubicBezTo>
                    <a:pt x="560" y="85"/>
                    <a:pt x="512" y="30"/>
                    <a:pt x="438" y="10"/>
                  </a:cubicBezTo>
                  <a:cubicBezTo>
                    <a:pt x="416" y="4"/>
                    <a:pt x="393"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8;p69"/>
            <p:cNvSpPr/>
            <p:nvPr/>
          </p:nvSpPr>
          <p:spPr>
            <a:xfrm>
              <a:off x="6910017" y="3478512"/>
              <a:ext cx="29090" cy="29256"/>
            </a:xfrm>
            <a:custGeom>
              <a:avLst/>
              <a:gdLst/>
              <a:ahLst/>
              <a:cxnLst/>
              <a:rect l="l" t="t" r="r" b="b"/>
              <a:pathLst>
                <a:path w="701" h="705" extrusionOk="0">
                  <a:moveTo>
                    <a:pt x="475" y="0"/>
                  </a:moveTo>
                  <a:cubicBezTo>
                    <a:pt x="459" y="0"/>
                    <a:pt x="442" y="2"/>
                    <a:pt x="425" y="6"/>
                  </a:cubicBezTo>
                  <a:cubicBezTo>
                    <a:pt x="421" y="7"/>
                    <a:pt x="418" y="7"/>
                    <a:pt x="415" y="8"/>
                  </a:cubicBezTo>
                  <a:cubicBezTo>
                    <a:pt x="403" y="6"/>
                    <a:pt x="391" y="5"/>
                    <a:pt x="379" y="5"/>
                  </a:cubicBezTo>
                  <a:cubicBezTo>
                    <a:pt x="372" y="5"/>
                    <a:pt x="365" y="6"/>
                    <a:pt x="358" y="6"/>
                  </a:cubicBezTo>
                  <a:cubicBezTo>
                    <a:pt x="317" y="11"/>
                    <a:pt x="277" y="29"/>
                    <a:pt x="242" y="57"/>
                  </a:cubicBezTo>
                  <a:cubicBezTo>
                    <a:pt x="180" y="75"/>
                    <a:pt x="122" y="115"/>
                    <a:pt x="78" y="171"/>
                  </a:cubicBezTo>
                  <a:cubicBezTo>
                    <a:pt x="18" y="247"/>
                    <a:pt x="0" y="338"/>
                    <a:pt x="31" y="414"/>
                  </a:cubicBezTo>
                  <a:cubicBezTo>
                    <a:pt x="31" y="453"/>
                    <a:pt x="40" y="490"/>
                    <a:pt x="56" y="523"/>
                  </a:cubicBezTo>
                  <a:cubicBezTo>
                    <a:pt x="55" y="541"/>
                    <a:pt x="56" y="557"/>
                    <a:pt x="60" y="574"/>
                  </a:cubicBezTo>
                  <a:cubicBezTo>
                    <a:pt x="70" y="615"/>
                    <a:pt x="95" y="649"/>
                    <a:pt x="129" y="671"/>
                  </a:cubicBezTo>
                  <a:cubicBezTo>
                    <a:pt x="136" y="672"/>
                    <a:pt x="142" y="674"/>
                    <a:pt x="147" y="677"/>
                  </a:cubicBezTo>
                  <a:cubicBezTo>
                    <a:pt x="159" y="682"/>
                    <a:pt x="175" y="687"/>
                    <a:pt x="191" y="688"/>
                  </a:cubicBezTo>
                  <a:cubicBezTo>
                    <a:pt x="210" y="699"/>
                    <a:pt x="232" y="705"/>
                    <a:pt x="253" y="705"/>
                  </a:cubicBezTo>
                  <a:cubicBezTo>
                    <a:pt x="273" y="705"/>
                    <a:pt x="292" y="700"/>
                    <a:pt x="310" y="690"/>
                  </a:cubicBezTo>
                  <a:cubicBezTo>
                    <a:pt x="328" y="680"/>
                    <a:pt x="346" y="668"/>
                    <a:pt x="364" y="656"/>
                  </a:cubicBezTo>
                  <a:cubicBezTo>
                    <a:pt x="386" y="651"/>
                    <a:pt x="407" y="640"/>
                    <a:pt x="423" y="621"/>
                  </a:cubicBezTo>
                  <a:lnTo>
                    <a:pt x="443" y="601"/>
                  </a:lnTo>
                  <a:cubicBezTo>
                    <a:pt x="485" y="577"/>
                    <a:pt x="524" y="543"/>
                    <a:pt x="554" y="505"/>
                  </a:cubicBezTo>
                  <a:cubicBezTo>
                    <a:pt x="566" y="486"/>
                    <a:pt x="580" y="467"/>
                    <a:pt x="588" y="446"/>
                  </a:cubicBezTo>
                  <a:cubicBezTo>
                    <a:pt x="611" y="422"/>
                    <a:pt x="621" y="391"/>
                    <a:pt x="619" y="360"/>
                  </a:cubicBezTo>
                  <a:lnTo>
                    <a:pt x="627" y="345"/>
                  </a:lnTo>
                  <a:cubicBezTo>
                    <a:pt x="632" y="336"/>
                    <a:pt x="637" y="325"/>
                    <a:pt x="641" y="316"/>
                  </a:cubicBezTo>
                  <a:cubicBezTo>
                    <a:pt x="700" y="188"/>
                    <a:pt x="659" y="108"/>
                    <a:pt x="629" y="72"/>
                  </a:cubicBezTo>
                  <a:cubicBezTo>
                    <a:pt x="593" y="26"/>
                    <a:pt x="536"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9;p69"/>
            <p:cNvSpPr/>
            <p:nvPr/>
          </p:nvSpPr>
          <p:spPr>
            <a:xfrm>
              <a:off x="6901884" y="3209318"/>
              <a:ext cx="30293" cy="28924"/>
            </a:xfrm>
            <a:custGeom>
              <a:avLst/>
              <a:gdLst/>
              <a:ahLst/>
              <a:cxnLst/>
              <a:rect l="l" t="t" r="r" b="b"/>
              <a:pathLst>
                <a:path w="730" h="697" extrusionOk="0">
                  <a:moveTo>
                    <a:pt x="457" y="0"/>
                  </a:moveTo>
                  <a:cubicBezTo>
                    <a:pt x="419" y="0"/>
                    <a:pt x="381" y="8"/>
                    <a:pt x="344" y="21"/>
                  </a:cubicBezTo>
                  <a:cubicBezTo>
                    <a:pt x="282" y="28"/>
                    <a:pt x="219" y="62"/>
                    <a:pt x="168" y="118"/>
                  </a:cubicBezTo>
                  <a:cubicBezTo>
                    <a:pt x="137" y="150"/>
                    <a:pt x="109" y="191"/>
                    <a:pt x="92" y="236"/>
                  </a:cubicBezTo>
                  <a:cubicBezTo>
                    <a:pt x="77" y="260"/>
                    <a:pt x="65" y="288"/>
                    <a:pt x="52" y="315"/>
                  </a:cubicBezTo>
                  <a:cubicBezTo>
                    <a:pt x="1" y="438"/>
                    <a:pt x="16" y="600"/>
                    <a:pt x="143" y="671"/>
                  </a:cubicBezTo>
                  <a:cubicBezTo>
                    <a:pt x="148" y="672"/>
                    <a:pt x="153" y="675"/>
                    <a:pt x="159" y="678"/>
                  </a:cubicBezTo>
                  <a:cubicBezTo>
                    <a:pt x="188" y="690"/>
                    <a:pt x="220" y="697"/>
                    <a:pt x="252" y="697"/>
                  </a:cubicBezTo>
                  <a:cubicBezTo>
                    <a:pt x="304" y="697"/>
                    <a:pt x="358" y="680"/>
                    <a:pt x="405" y="647"/>
                  </a:cubicBezTo>
                  <a:cubicBezTo>
                    <a:pt x="421" y="634"/>
                    <a:pt x="437" y="621"/>
                    <a:pt x="451" y="607"/>
                  </a:cubicBezTo>
                  <a:cubicBezTo>
                    <a:pt x="483" y="597"/>
                    <a:pt x="513" y="580"/>
                    <a:pt x="540" y="557"/>
                  </a:cubicBezTo>
                  <a:cubicBezTo>
                    <a:pt x="596" y="507"/>
                    <a:pt x="624" y="444"/>
                    <a:pt x="645" y="396"/>
                  </a:cubicBezTo>
                  <a:cubicBezTo>
                    <a:pt x="668" y="343"/>
                    <a:pt x="729" y="206"/>
                    <a:pt x="645" y="90"/>
                  </a:cubicBezTo>
                  <a:cubicBezTo>
                    <a:pt x="599" y="27"/>
                    <a:pt x="530" y="0"/>
                    <a:pt x="457" y="0"/>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70;p69"/>
            <p:cNvSpPr/>
            <p:nvPr/>
          </p:nvSpPr>
          <p:spPr>
            <a:xfrm>
              <a:off x="6849929" y="3447845"/>
              <a:ext cx="30293" cy="28924"/>
            </a:xfrm>
            <a:custGeom>
              <a:avLst/>
              <a:gdLst/>
              <a:ahLst/>
              <a:cxnLst/>
              <a:rect l="l" t="t" r="r" b="b"/>
              <a:pathLst>
                <a:path w="730" h="697" extrusionOk="0">
                  <a:moveTo>
                    <a:pt x="457" y="0"/>
                  </a:moveTo>
                  <a:cubicBezTo>
                    <a:pt x="419" y="0"/>
                    <a:pt x="380" y="7"/>
                    <a:pt x="344" y="20"/>
                  </a:cubicBezTo>
                  <a:cubicBezTo>
                    <a:pt x="282" y="29"/>
                    <a:pt x="219" y="62"/>
                    <a:pt x="167" y="117"/>
                  </a:cubicBezTo>
                  <a:cubicBezTo>
                    <a:pt x="137" y="149"/>
                    <a:pt x="109" y="191"/>
                    <a:pt x="92" y="236"/>
                  </a:cubicBezTo>
                  <a:cubicBezTo>
                    <a:pt x="77" y="261"/>
                    <a:pt x="64" y="287"/>
                    <a:pt x="52" y="314"/>
                  </a:cubicBezTo>
                  <a:cubicBezTo>
                    <a:pt x="1" y="438"/>
                    <a:pt x="16" y="601"/>
                    <a:pt x="143" y="671"/>
                  </a:cubicBezTo>
                  <a:cubicBezTo>
                    <a:pt x="148" y="673"/>
                    <a:pt x="154" y="675"/>
                    <a:pt x="159" y="678"/>
                  </a:cubicBezTo>
                  <a:cubicBezTo>
                    <a:pt x="188" y="690"/>
                    <a:pt x="219" y="697"/>
                    <a:pt x="251" y="697"/>
                  </a:cubicBezTo>
                  <a:cubicBezTo>
                    <a:pt x="304" y="697"/>
                    <a:pt x="358" y="680"/>
                    <a:pt x="405" y="647"/>
                  </a:cubicBezTo>
                  <a:cubicBezTo>
                    <a:pt x="421" y="634"/>
                    <a:pt x="436" y="621"/>
                    <a:pt x="451" y="607"/>
                  </a:cubicBezTo>
                  <a:cubicBezTo>
                    <a:pt x="483" y="597"/>
                    <a:pt x="513" y="580"/>
                    <a:pt x="540" y="556"/>
                  </a:cubicBezTo>
                  <a:cubicBezTo>
                    <a:pt x="596" y="508"/>
                    <a:pt x="624" y="443"/>
                    <a:pt x="645" y="396"/>
                  </a:cubicBezTo>
                  <a:cubicBezTo>
                    <a:pt x="668" y="344"/>
                    <a:pt x="729" y="205"/>
                    <a:pt x="645" y="91"/>
                  </a:cubicBezTo>
                  <a:cubicBezTo>
                    <a:pt x="599" y="27"/>
                    <a:pt x="529"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71;p69"/>
            <p:cNvSpPr/>
            <p:nvPr/>
          </p:nvSpPr>
          <p:spPr>
            <a:xfrm>
              <a:off x="6899228" y="3298745"/>
              <a:ext cx="25438" cy="23446"/>
            </a:xfrm>
            <a:custGeom>
              <a:avLst/>
              <a:gdLst/>
              <a:ahLst/>
              <a:cxnLst/>
              <a:rect l="l" t="t" r="r" b="b"/>
              <a:pathLst>
                <a:path w="613" h="565" extrusionOk="0">
                  <a:moveTo>
                    <a:pt x="400" y="1"/>
                  </a:moveTo>
                  <a:cubicBezTo>
                    <a:pt x="366" y="1"/>
                    <a:pt x="326" y="9"/>
                    <a:pt x="280" y="30"/>
                  </a:cubicBezTo>
                  <a:cubicBezTo>
                    <a:pt x="226" y="44"/>
                    <a:pt x="178" y="76"/>
                    <a:pt x="147" y="119"/>
                  </a:cubicBezTo>
                  <a:cubicBezTo>
                    <a:pt x="114" y="148"/>
                    <a:pt x="78" y="184"/>
                    <a:pt x="53" y="231"/>
                  </a:cubicBezTo>
                  <a:cubicBezTo>
                    <a:pt x="1" y="334"/>
                    <a:pt x="22" y="457"/>
                    <a:pt x="106" y="521"/>
                  </a:cubicBezTo>
                  <a:cubicBezTo>
                    <a:pt x="118" y="530"/>
                    <a:pt x="132" y="539"/>
                    <a:pt x="147" y="545"/>
                  </a:cubicBezTo>
                  <a:cubicBezTo>
                    <a:pt x="175" y="558"/>
                    <a:pt x="206" y="564"/>
                    <a:pt x="238" y="564"/>
                  </a:cubicBezTo>
                  <a:cubicBezTo>
                    <a:pt x="259" y="564"/>
                    <a:pt x="280" y="562"/>
                    <a:pt x="302" y="556"/>
                  </a:cubicBezTo>
                  <a:cubicBezTo>
                    <a:pt x="304" y="556"/>
                    <a:pt x="306" y="556"/>
                    <a:pt x="308" y="556"/>
                  </a:cubicBezTo>
                  <a:cubicBezTo>
                    <a:pt x="411" y="556"/>
                    <a:pt x="509" y="503"/>
                    <a:pt x="559" y="416"/>
                  </a:cubicBezTo>
                  <a:cubicBezTo>
                    <a:pt x="587" y="369"/>
                    <a:pt x="598" y="318"/>
                    <a:pt x="595" y="267"/>
                  </a:cubicBezTo>
                  <a:cubicBezTo>
                    <a:pt x="613" y="187"/>
                    <a:pt x="595" y="101"/>
                    <a:pt x="527" y="46"/>
                  </a:cubicBezTo>
                  <a:cubicBezTo>
                    <a:pt x="501" y="24"/>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72;p69"/>
            <p:cNvSpPr/>
            <p:nvPr/>
          </p:nvSpPr>
          <p:spPr>
            <a:xfrm>
              <a:off x="6778553" y="3352816"/>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6"/>
                  </a:cubicBezTo>
                  <a:cubicBezTo>
                    <a:pt x="3" y="416"/>
                    <a:pt x="1" y="444"/>
                    <a:pt x="1" y="474"/>
                  </a:cubicBezTo>
                  <a:cubicBezTo>
                    <a:pt x="5" y="608"/>
                    <a:pt x="83" y="751"/>
                    <a:pt x="228" y="764"/>
                  </a:cubicBezTo>
                  <a:cubicBezTo>
                    <a:pt x="234" y="763"/>
                    <a:pt x="241" y="763"/>
                    <a:pt x="247" y="763"/>
                  </a:cubicBezTo>
                  <a:cubicBezTo>
                    <a:pt x="331" y="763"/>
                    <a:pt x="412" y="713"/>
                    <a:pt x="458" y="635"/>
                  </a:cubicBezTo>
                  <a:cubicBezTo>
                    <a:pt x="468" y="617"/>
                    <a:pt x="478" y="598"/>
                    <a:pt x="484" y="579"/>
                  </a:cubicBezTo>
                  <a:cubicBezTo>
                    <a:pt x="509" y="557"/>
                    <a:pt x="530" y="530"/>
                    <a:pt x="546" y="497"/>
                  </a:cubicBezTo>
                  <a:cubicBezTo>
                    <a:pt x="577" y="429"/>
                    <a:pt x="577" y="360"/>
                    <a:pt x="577" y="308"/>
                  </a:cubicBezTo>
                  <a:cubicBezTo>
                    <a:pt x="577" y="250"/>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73;p69"/>
            <p:cNvSpPr/>
            <p:nvPr/>
          </p:nvSpPr>
          <p:spPr>
            <a:xfrm>
              <a:off x="6822748" y="3310779"/>
              <a:ext cx="25438" cy="23405"/>
            </a:xfrm>
            <a:custGeom>
              <a:avLst/>
              <a:gdLst/>
              <a:ahLst/>
              <a:cxnLst/>
              <a:rect l="l" t="t" r="r" b="b"/>
              <a:pathLst>
                <a:path w="613" h="564" extrusionOk="0">
                  <a:moveTo>
                    <a:pt x="399" y="1"/>
                  </a:moveTo>
                  <a:cubicBezTo>
                    <a:pt x="365" y="1"/>
                    <a:pt x="325" y="9"/>
                    <a:pt x="279" y="30"/>
                  </a:cubicBezTo>
                  <a:cubicBezTo>
                    <a:pt x="226" y="44"/>
                    <a:pt x="178" y="75"/>
                    <a:pt x="147" y="118"/>
                  </a:cubicBezTo>
                  <a:cubicBezTo>
                    <a:pt x="113" y="147"/>
                    <a:pt x="77" y="183"/>
                    <a:pt x="53" y="231"/>
                  </a:cubicBezTo>
                  <a:cubicBezTo>
                    <a:pt x="0" y="334"/>
                    <a:pt x="22" y="456"/>
                    <a:pt x="106" y="520"/>
                  </a:cubicBezTo>
                  <a:cubicBezTo>
                    <a:pt x="118" y="530"/>
                    <a:pt x="132" y="539"/>
                    <a:pt x="147" y="545"/>
                  </a:cubicBezTo>
                  <a:cubicBezTo>
                    <a:pt x="175" y="557"/>
                    <a:pt x="206" y="564"/>
                    <a:pt x="238" y="564"/>
                  </a:cubicBezTo>
                  <a:cubicBezTo>
                    <a:pt x="259" y="564"/>
                    <a:pt x="280" y="561"/>
                    <a:pt x="302" y="555"/>
                  </a:cubicBezTo>
                  <a:cubicBezTo>
                    <a:pt x="305" y="555"/>
                    <a:pt x="308" y="556"/>
                    <a:pt x="310" y="556"/>
                  </a:cubicBezTo>
                  <a:cubicBezTo>
                    <a:pt x="412" y="556"/>
                    <a:pt x="510" y="501"/>
                    <a:pt x="560" y="415"/>
                  </a:cubicBezTo>
                  <a:cubicBezTo>
                    <a:pt x="586" y="369"/>
                    <a:pt x="598" y="317"/>
                    <a:pt x="596" y="267"/>
                  </a:cubicBezTo>
                  <a:cubicBezTo>
                    <a:pt x="612" y="187"/>
                    <a:pt x="596" y="101"/>
                    <a:pt x="527" y="45"/>
                  </a:cubicBezTo>
                  <a:cubicBezTo>
                    <a:pt x="501" y="24"/>
                    <a:pt x="458"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4;p69"/>
            <p:cNvSpPr/>
            <p:nvPr/>
          </p:nvSpPr>
          <p:spPr>
            <a:xfrm>
              <a:off x="6947987" y="3262974"/>
              <a:ext cx="28882" cy="27679"/>
            </a:xfrm>
            <a:custGeom>
              <a:avLst/>
              <a:gdLst/>
              <a:ahLst/>
              <a:cxnLst/>
              <a:rect l="l" t="t" r="r" b="b"/>
              <a:pathLst>
                <a:path w="696" h="667" extrusionOk="0">
                  <a:moveTo>
                    <a:pt x="492" y="0"/>
                  </a:moveTo>
                  <a:cubicBezTo>
                    <a:pt x="453" y="0"/>
                    <a:pt x="411" y="11"/>
                    <a:pt x="367" y="32"/>
                  </a:cubicBezTo>
                  <a:cubicBezTo>
                    <a:pt x="353" y="39"/>
                    <a:pt x="338" y="47"/>
                    <a:pt x="324" y="54"/>
                  </a:cubicBezTo>
                  <a:cubicBezTo>
                    <a:pt x="310" y="57"/>
                    <a:pt x="294" y="62"/>
                    <a:pt x="280" y="67"/>
                  </a:cubicBezTo>
                  <a:cubicBezTo>
                    <a:pt x="218" y="89"/>
                    <a:pt x="176" y="132"/>
                    <a:pt x="145" y="165"/>
                  </a:cubicBezTo>
                  <a:cubicBezTo>
                    <a:pt x="109" y="200"/>
                    <a:pt x="64" y="247"/>
                    <a:pt x="38" y="310"/>
                  </a:cubicBezTo>
                  <a:cubicBezTo>
                    <a:pt x="1" y="399"/>
                    <a:pt x="13" y="500"/>
                    <a:pt x="70" y="564"/>
                  </a:cubicBezTo>
                  <a:cubicBezTo>
                    <a:pt x="93" y="604"/>
                    <a:pt x="126" y="635"/>
                    <a:pt x="165" y="651"/>
                  </a:cubicBezTo>
                  <a:cubicBezTo>
                    <a:pt x="182" y="659"/>
                    <a:pt x="198" y="662"/>
                    <a:pt x="218" y="665"/>
                  </a:cubicBezTo>
                  <a:cubicBezTo>
                    <a:pt x="224" y="666"/>
                    <a:pt x="231" y="667"/>
                    <a:pt x="238" y="667"/>
                  </a:cubicBezTo>
                  <a:cubicBezTo>
                    <a:pt x="284" y="667"/>
                    <a:pt x="344" y="649"/>
                    <a:pt x="403" y="580"/>
                  </a:cubicBezTo>
                  <a:cubicBezTo>
                    <a:pt x="457" y="538"/>
                    <a:pt x="491" y="481"/>
                    <a:pt x="513" y="440"/>
                  </a:cubicBezTo>
                  <a:lnTo>
                    <a:pt x="517" y="433"/>
                  </a:lnTo>
                  <a:lnTo>
                    <a:pt x="564" y="391"/>
                  </a:lnTo>
                  <a:cubicBezTo>
                    <a:pt x="593" y="367"/>
                    <a:pt x="632" y="333"/>
                    <a:pt x="657" y="281"/>
                  </a:cubicBezTo>
                  <a:cubicBezTo>
                    <a:pt x="695" y="204"/>
                    <a:pt x="685" y="114"/>
                    <a:pt x="629" y="57"/>
                  </a:cubicBezTo>
                  <a:cubicBezTo>
                    <a:pt x="593" y="19"/>
                    <a:pt x="546" y="0"/>
                    <a:pt x="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5;p69"/>
            <p:cNvSpPr/>
            <p:nvPr/>
          </p:nvSpPr>
          <p:spPr>
            <a:xfrm>
              <a:off x="6821254" y="3374312"/>
              <a:ext cx="29048" cy="29256"/>
            </a:xfrm>
            <a:custGeom>
              <a:avLst/>
              <a:gdLst/>
              <a:ahLst/>
              <a:cxnLst/>
              <a:rect l="l" t="t" r="r" b="b"/>
              <a:pathLst>
                <a:path w="700" h="705" extrusionOk="0">
                  <a:moveTo>
                    <a:pt x="475" y="1"/>
                  </a:moveTo>
                  <a:cubicBezTo>
                    <a:pt x="458" y="1"/>
                    <a:pt x="441" y="3"/>
                    <a:pt x="424" y="7"/>
                  </a:cubicBezTo>
                  <a:cubicBezTo>
                    <a:pt x="420" y="8"/>
                    <a:pt x="417" y="8"/>
                    <a:pt x="413" y="9"/>
                  </a:cubicBezTo>
                  <a:cubicBezTo>
                    <a:pt x="403" y="6"/>
                    <a:pt x="392" y="5"/>
                    <a:pt x="381" y="5"/>
                  </a:cubicBezTo>
                  <a:cubicBezTo>
                    <a:pt x="373" y="5"/>
                    <a:pt x="365" y="6"/>
                    <a:pt x="357" y="7"/>
                  </a:cubicBezTo>
                  <a:cubicBezTo>
                    <a:pt x="315" y="12"/>
                    <a:pt x="276" y="29"/>
                    <a:pt x="241" y="58"/>
                  </a:cubicBezTo>
                  <a:cubicBezTo>
                    <a:pt x="179" y="76"/>
                    <a:pt x="122" y="116"/>
                    <a:pt x="77" y="171"/>
                  </a:cubicBezTo>
                  <a:cubicBezTo>
                    <a:pt x="17" y="247"/>
                    <a:pt x="0" y="338"/>
                    <a:pt x="31" y="415"/>
                  </a:cubicBezTo>
                  <a:cubicBezTo>
                    <a:pt x="31" y="453"/>
                    <a:pt x="39" y="491"/>
                    <a:pt x="56" y="524"/>
                  </a:cubicBezTo>
                  <a:cubicBezTo>
                    <a:pt x="55" y="540"/>
                    <a:pt x="56" y="558"/>
                    <a:pt x="60" y="574"/>
                  </a:cubicBezTo>
                  <a:cubicBezTo>
                    <a:pt x="68" y="616"/>
                    <a:pt x="94" y="649"/>
                    <a:pt x="129" y="671"/>
                  </a:cubicBezTo>
                  <a:cubicBezTo>
                    <a:pt x="134" y="672"/>
                    <a:pt x="139" y="674"/>
                    <a:pt x="145" y="677"/>
                  </a:cubicBezTo>
                  <a:cubicBezTo>
                    <a:pt x="159" y="683"/>
                    <a:pt x="174" y="688"/>
                    <a:pt x="191" y="689"/>
                  </a:cubicBezTo>
                  <a:cubicBezTo>
                    <a:pt x="209" y="699"/>
                    <a:pt x="230" y="705"/>
                    <a:pt x="251" y="705"/>
                  </a:cubicBezTo>
                  <a:cubicBezTo>
                    <a:pt x="271" y="705"/>
                    <a:pt x="291" y="700"/>
                    <a:pt x="309" y="690"/>
                  </a:cubicBezTo>
                  <a:cubicBezTo>
                    <a:pt x="328" y="679"/>
                    <a:pt x="345" y="668"/>
                    <a:pt x="364" y="657"/>
                  </a:cubicBezTo>
                  <a:cubicBezTo>
                    <a:pt x="385" y="652"/>
                    <a:pt x="406" y="640"/>
                    <a:pt x="423" y="622"/>
                  </a:cubicBezTo>
                  <a:lnTo>
                    <a:pt x="442" y="601"/>
                  </a:lnTo>
                  <a:cubicBezTo>
                    <a:pt x="484" y="576"/>
                    <a:pt x="524" y="543"/>
                    <a:pt x="552" y="504"/>
                  </a:cubicBezTo>
                  <a:cubicBezTo>
                    <a:pt x="566" y="487"/>
                    <a:pt x="578" y="467"/>
                    <a:pt x="587" y="447"/>
                  </a:cubicBezTo>
                  <a:cubicBezTo>
                    <a:pt x="609" y="422"/>
                    <a:pt x="619" y="391"/>
                    <a:pt x="618" y="360"/>
                  </a:cubicBezTo>
                  <a:lnTo>
                    <a:pt x="627" y="345"/>
                  </a:lnTo>
                  <a:cubicBezTo>
                    <a:pt x="632" y="336"/>
                    <a:pt x="637" y="326"/>
                    <a:pt x="640" y="317"/>
                  </a:cubicBezTo>
                  <a:cubicBezTo>
                    <a:pt x="700" y="189"/>
                    <a:pt x="659" y="108"/>
                    <a:pt x="629" y="71"/>
                  </a:cubicBezTo>
                  <a:cubicBezTo>
                    <a:pt x="592" y="26"/>
                    <a:pt x="536"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6;p69"/>
            <p:cNvSpPr/>
            <p:nvPr/>
          </p:nvSpPr>
          <p:spPr>
            <a:xfrm>
              <a:off x="7036045" y="3221269"/>
              <a:ext cx="25396" cy="23446"/>
            </a:xfrm>
            <a:custGeom>
              <a:avLst/>
              <a:gdLst/>
              <a:ahLst/>
              <a:cxnLst/>
              <a:rect l="l" t="t" r="r" b="b"/>
              <a:pathLst>
                <a:path w="612" h="565" extrusionOk="0">
                  <a:moveTo>
                    <a:pt x="399" y="1"/>
                  </a:moveTo>
                  <a:cubicBezTo>
                    <a:pt x="365" y="1"/>
                    <a:pt x="325" y="9"/>
                    <a:pt x="280" y="30"/>
                  </a:cubicBezTo>
                  <a:cubicBezTo>
                    <a:pt x="225" y="44"/>
                    <a:pt x="178" y="75"/>
                    <a:pt x="147" y="119"/>
                  </a:cubicBezTo>
                  <a:cubicBezTo>
                    <a:pt x="114" y="147"/>
                    <a:pt x="78" y="183"/>
                    <a:pt x="53" y="232"/>
                  </a:cubicBezTo>
                  <a:cubicBezTo>
                    <a:pt x="1" y="335"/>
                    <a:pt x="22" y="456"/>
                    <a:pt x="106" y="521"/>
                  </a:cubicBezTo>
                  <a:cubicBezTo>
                    <a:pt x="120" y="532"/>
                    <a:pt x="134" y="539"/>
                    <a:pt x="148" y="546"/>
                  </a:cubicBezTo>
                  <a:cubicBezTo>
                    <a:pt x="176" y="558"/>
                    <a:pt x="206" y="565"/>
                    <a:pt x="238" y="565"/>
                  </a:cubicBezTo>
                  <a:cubicBezTo>
                    <a:pt x="259" y="565"/>
                    <a:pt x="280" y="562"/>
                    <a:pt x="301" y="556"/>
                  </a:cubicBezTo>
                  <a:cubicBezTo>
                    <a:pt x="303" y="556"/>
                    <a:pt x="305" y="557"/>
                    <a:pt x="307" y="557"/>
                  </a:cubicBezTo>
                  <a:cubicBezTo>
                    <a:pt x="409" y="557"/>
                    <a:pt x="509" y="503"/>
                    <a:pt x="559" y="415"/>
                  </a:cubicBezTo>
                  <a:cubicBezTo>
                    <a:pt x="586" y="369"/>
                    <a:pt x="598" y="317"/>
                    <a:pt x="595" y="268"/>
                  </a:cubicBezTo>
                  <a:cubicBezTo>
                    <a:pt x="612" y="188"/>
                    <a:pt x="595" y="101"/>
                    <a:pt x="527" y="45"/>
                  </a:cubicBezTo>
                  <a:cubicBezTo>
                    <a:pt x="501" y="24"/>
                    <a:pt x="458" y="1"/>
                    <a:pt x="399"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7;p69"/>
            <p:cNvSpPr/>
            <p:nvPr/>
          </p:nvSpPr>
          <p:spPr>
            <a:xfrm>
              <a:off x="7076795" y="3313601"/>
              <a:ext cx="28882" cy="27679"/>
            </a:xfrm>
            <a:custGeom>
              <a:avLst/>
              <a:gdLst/>
              <a:ahLst/>
              <a:cxnLst/>
              <a:rect l="l" t="t" r="r" b="b"/>
              <a:pathLst>
                <a:path w="696" h="667" extrusionOk="0">
                  <a:moveTo>
                    <a:pt x="493" y="0"/>
                  </a:moveTo>
                  <a:cubicBezTo>
                    <a:pt x="453" y="0"/>
                    <a:pt x="411" y="11"/>
                    <a:pt x="369" y="32"/>
                  </a:cubicBezTo>
                  <a:cubicBezTo>
                    <a:pt x="354" y="39"/>
                    <a:pt x="339" y="47"/>
                    <a:pt x="324" y="55"/>
                  </a:cubicBezTo>
                  <a:cubicBezTo>
                    <a:pt x="310" y="58"/>
                    <a:pt x="294" y="61"/>
                    <a:pt x="281" y="66"/>
                  </a:cubicBezTo>
                  <a:cubicBezTo>
                    <a:pt x="219" y="90"/>
                    <a:pt x="176" y="132"/>
                    <a:pt x="145" y="164"/>
                  </a:cubicBezTo>
                  <a:cubicBezTo>
                    <a:pt x="109" y="200"/>
                    <a:pt x="66" y="246"/>
                    <a:pt x="39" y="310"/>
                  </a:cubicBezTo>
                  <a:cubicBezTo>
                    <a:pt x="1" y="399"/>
                    <a:pt x="14" y="499"/>
                    <a:pt x="71" y="565"/>
                  </a:cubicBezTo>
                  <a:cubicBezTo>
                    <a:pt x="93" y="604"/>
                    <a:pt x="126" y="635"/>
                    <a:pt x="166" y="651"/>
                  </a:cubicBezTo>
                  <a:cubicBezTo>
                    <a:pt x="182" y="658"/>
                    <a:pt x="200" y="663"/>
                    <a:pt x="219" y="666"/>
                  </a:cubicBezTo>
                  <a:cubicBezTo>
                    <a:pt x="225" y="666"/>
                    <a:pt x="231" y="667"/>
                    <a:pt x="238" y="667"/>
                  </a:cubicBezTo>
                  <a:cubicBezTo>
                    <a:pt x="284" y="667"/>
                    <a:pt x="344" y="649"/>
                    <a:pt x="403" y="580"/>
                  </a:cubicBezTo>
                  <a:cubicBezTo>
                    <a:pt x="458" y="538"/>
                    <a:pt x="491" y="481"/>
                    <a:pt x="514" y="440"/>
                  </a:cubicBezTo>
                  <a:lnTo>
                    <a:pt x="517" y="432"/>
                  </a:lnTo>
                  <a:lnTo>
                    <a:pt x="565" y="391"/>
                  </a:lnTo>
                  <a:cubicBezTo>
                    <a:pt x="593" y="367"/>
                    <a:pt x="633" y="333"/>
                    <a:pt x="658" y="281"/>
                  </a:cubicBezTo>
                  <a:cubicBezTo>
                    <a:pt x="695" y="204"/>
                    <a:pt x="685" y="114"/>
                    <a:pt x="629" y="58"/>
                  </a:cubicBezTo>
                  <a:cubicBezTo>
                    <a:pt x="593" y="20"/>
                    <a:pt x="546"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8;p69"/>
            <p:cNvSpPr/>
            <p:nvPr/>
          </p:nvSpPr>
          <p:spPr>
            <a:xfrm>
              <a:off x="6970354" y="3459340"/>
              <a:ext cx="23944" cy="31704"/>
            </a:xfrm>
            <a:custGeom>
              <a:avLst/>
              <a:gdLst/>
              <a:ahLst/>
              <a:cxnLst/>
              <a:rect l="l" t="t" r="r" b="b"/>
              <a:pathLst>
                <a:path w="577" h="764" extrusionOk="0">
                  <a:moveTo>
                    <a:pt x="346" y="1"/>
                  </a:moveTo>
                  <a:cubicBezTo>
                    <a:pt x="274" y="1"/>
                    <a:pt x="204" y="36"/>
                    <a:pt x="149" y="88"/>
                  </a:cubicBezTo>
                  <a:cubicBezTo>
                    <a:pt x="95" y="120"/>
                    <a:pt x="52" y="176"/>
                    <a:pt x="26" y="247"/>
                  </a:cubicBezTo>
                  <a:cubicBezTo>
                    <a:pt x="11" y="290"/>
                    <a:pt x="4" y="337"/>
                    <a:pt x="6" y="387"/>
                  </a:cubicBezTo>
                  <a:cubicBezTo>
                    <a:pt x="3" y="416"/>
                    <a:pt x="1" y="444"/>
                    <a:pt x="1" y="474"/>
                  </a:cubicBezTo>
                  <a:cubicBezTo>
                    <a:pt x="5" y="608"/>
                    <a:pt x="83" y="751"/>
                    <a:pt x="227" y="764"/>
                  </a:cubicBezTo>
                  <a:cubicBezTo>
                    <a:pt x="235" y="763"/>
                    <a:pt x="241" y="763"/>
                    <a:pt x="247" y="763"/>
                  </a:cubicBezTo>
                  <a:cubicBezTo>
                    <a:pt x="331" y="763"/>
                    <a:pt x="412" y="713"/>
                    <a:pt x="458" y="635"/>
                  </a:cubicBezTo>
                  <a:cubicBezTo>
                    <a:pt x="468" y="617"/>
                    <a:pt x="478" y="598"/>
                    <a:pt x="484" y="579"/>
                  </a:cubicBezTo>
                  <a:cubicBezTo>
                    <a:pt x="509" y="558"/>
                    <a:pt x="530" y="530"/>
                    <a:pt x="546" y="497"/>
                  </a:cubicBezTo>
                  <a:cubicBezTo>
                    <a:pt x="577" y="429"/>
                    <a:pt x="577" y="360"/>
                    <a:pt x="577" y="308"/>
                  </a:cubicBezTo>
                  <a:cubicBezTo>
                    <a:pt x="577" y="252"/>
                    <a:pt x="576" y="100"/>
                    <a:pt x="453" y="30"/>
                  </a:cubicBezTo>
                  <a:cubicBezTo>
                    <a:pt x="418" y="10"/>
                    <a:pt x="382"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9;p69"/>
            <p:cNvSpPr/>
            <p:nvPr/>
          </p:nvSpPr>
          <p:spPr>
            <a:xfrm>
              <a:off x="7034593" y="3298288"/>
              <a:ext cx="22948" cy="25687"/>
            </a:xfrm>
            <a:custGeom>
              <a:avLst/>
              <a:gdLst/>
              <a:ahLst/>
              <a:cxnLst/>
              <a:rect l="l" t="t" r="r" b="b"/>
              <a:pathLst>
                <a:path w="553" h="619" extrusionOk="0">
                  <a:moveTo>
                    <a:pt x="314" y="0"/>
                  </a:moveTo>
                  <a:cubicBezTo>
                    <a:pt x="263" y="0"/>
                    <a:pt x="198" y="20"/>
                    <a:pt x="133" y="93"/>
                  </a:cubicBezTo>
                  <a:cubicBezTo>
                    <a:pt x="89" y="128"/>
                    <a:pt x="58" y="175"/>
                    <a:pt x="47" y="228"/>
                  </a:cubicBezTo>
                  <a:cubicBezTo>
                    <a:pt x="27" y="268"/>
                    <a:pt x="10" y="314"/>
                    <a:pt x="7" y="368"/>
                  </a:cubicBezTo>
                  <a:cubicBezTo>
                    <a:pt x="0" y="484"/>
                    <a:pt x="70" y="586"/>
                    <a:pt x="173" y="612"/>
                  </a:cubicBezTo>
                  <a:cubicBezTo>
                    <a:pt x="190" y="615"/>
                    <a:pt x="207" y="618"/>
                    <a:pt x="223" y="618"/>
                  </a:cubicBezTo>
                  <a:cubicBezTo>
                    <a:pt x="275" y="618"/>
                    <a:pt x="325" y="600"/>
                    <a:pt x="367" y="566"/>
                  </a:cubicBezTo>
                  <a:cubicBezTo>
                    <a:pt x="464" y="526"/>
                    <a:pt x="535" y="435"/>
                    <a:pt x="547" y="334"/>
                  </a:cubicBezTo>
                  <a:cubicBezTo>
                    <a:pt x="553" y="280"/>
                    <a:pt x="543" y="229"/>
                    <a:pt x="520" y="182"/>
                  </a:cubicBezTo>
                  <a:cubicBezTo>
                    <a:pt x="502" y="103"/>
                    <a:pt x="452" y="31"/>
                    <a:pt x="366" y="7"/>
                  </a:cubicBezTo>
                  <a:cubicBezTo>
                    <a:pt x="352" y="3"/>
                    <a:pt x="334" y="0"/>
                    <a:pt x="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80;p69"/>
            <p:cNvSpPr/>
            <p:nvPr/>
          </p:nvSpPr>
          <p:spPr>
            <a:xfrm>
              <a:off x="6924500" y="3422159"/>
              <a:ext cx="23280" cy="30999"/>
            </a:xfrm>
            <a:custGeom>
              <a:avLst/>
              <a:gdLst/>
              <a:ahLst/>
              <a:cxnLst/>
              <a:rect l="l" t="t" r="r" b="b"/>
              <a:pathLst>
                <a:path w="561" h="747" extrusionOk="0">
                  <a:moveTo>
                    <a:pt x="369" y="1"/>
                  </a:moveTo>
                  <a:cubicBezTo>
                    <a:pt x="306" y="1"/>
                    <a:pt x="243" y="34"/>
                    <a:pt x="189" y="97"/>
                  </a:cubicBezTo>
                  <a:cubicBezTo>
                    <a:pt x="179" y="111"/>
                    <a:pt x="169" y="123"/>
                    <a:pt x="160" y="137"/>
                  </a:cubicBezTo>
                  <a:cubicBezTo>
                    <a:pt x="146" y="144"/>
                    <a:pt x="135" y="154"/>
                    <a:pt x="124" y="164"/>
                  </a:cubicBezTo>
                  <a:cubicBezTo>
                    <a:pt x="77" y="211"/>
                    <a:pt x="56" y="267"/>
                    <a:pt x="41" y="309"/>
                  </a:cubicBezTo>
                  <a:cubicBezTo>
                    <a:pt x="22" y="356"/>
                    <a:pt x="1" y="416"/>
                    <a:pt x="2" y="485"/>
                  </a:cubicBezTo>
                  <a:cubicBezTo>
                    <a:pt x="4" y="582"/>
                    <a:pt x="56" y="668"/>
                    <a:pt x="135" y="704"/>
                  </a:cubicBezTo>
                  <a:cubicBezTo>
                    <a:pt x="169" y="731"/>
                    <a:pt x="212" y="747"/>
                    <a:pt x="254" y="747"/>
                  </a:cubicBezTo>
                  <a:cubicBezTo>
                    <a:pt x="273" y="747"/>
                    <a:pt x="290" y="745"/>
                    <a:pt x="309" y="739"/>
                  </a:cubicBezTo>
                  <a:cubicBezTo>
                    <a:pt x="355" y="725"/>
                    <a:pt x="413" y="686"/>
                    <a:pt x="443" y="587"/>
                  </a:cubicBezTo>
                  <a:cubicBezTo>
                    <a:pt x="476" y="526"/>
                    <a:pt x="484" y="460"/>
                    <a:pt x="488" y="413"/>
                  </a:cubicBezTo>
                  <a:lnTo>
                    <a:pt x="488" y="405"/>
                  </a:lnTo>
                  <a:lnTo>
                    <a:pt x="515" y="348"/>
                  </a:lnTo>
                  <a:cubicBezTo>
                    <a:pt x="532" y="314"/>
                    <a:pt x="553" y="267"/>
                    <a:pt x="556" y="210"/>
                  </a:cubicBezTo>
                  <a:cubicBezTo>
                    <a:pt x="560" y="123"/>
                    <a:pt x="512" y="46"/>
                    <a:pt x="439" y="15"/>
                  </a:cubicBezTo>
                  <a:cubicBezTo>
                    <a:pt x="416" y="5"/>
                    <a:pt x="393"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81;p69"/>
            <p:cNvSpPr/>
            <p:nvPr/>
          </p:nvSpPr>
          <p:spPr>
            <a:xfrm>
              <a:off x="7049366" y="3360784"/>
              <a:ext cx="29048" cy="29297"/>
            </a:xfrm>
            <a:custGeom>
              <a:avLst/>
              <a:gdLst/>
              <a:ahLst/>
              <a:cxnLst/>
              <a:rect l="l" t="t" r="r" b="b"/>
              <a:pathLst>
                <a:path w="700" h="706" extrusionOk="0">
                  <a:moveTo>
                    <a:pt x="472" y="0"/>
                  </a:moveTo>
                  <a:cubicBezTo>
                    <a:pt x="456" y="0"/>
                    <a:pt x="440" y="2"/>
                    <a:pt x="424" y="6"/>
                  </a:cubicBezTo>
                  <a:cubicBezTo>
                    <a:pt x="419" y="8"/>
                    <a:pt x="417" y="8"/>
                    <a:pt x="413" y="9"/>
                  </a:cubicBezTo>
                  <a:cubicBezTo>
                    <a:pt x="402" y="6"/>
                    <a:pt x="389" y="5"/>
                    <a:pt x="376" y="5"/>
                  </a:cubicBezTo>
                  <a:cubicBezTo>
                    <a:pt x="370" y="5"/>
                    <a:pt x="363" y="5"/>
                    <a:pt x="357" y="6"/>
                  </a:cubicBezTo>
                  <a:cubicBezTo>
                    <a:pt x="315" y="11"/>
                    <a:pt x="275" y="30"/>
                    <a:pt x="241" y="57"/>
                  </a:cubicBezTo>
                  <a:cubicBezTo>
                    <a:pt x="179" y="76"/>
                    <a:pt x="121" y="116"/>
                    <a:pt x="77" y="171"/>
                  </a:cubicBezTo>
                  <a:cubicBezTo>
                    <a:pt x="17" y="247"/>
                    <a:pt x="0" y="339"/>
                    <a:pt x="31" y="415"/>
                  </a:cubicBezTo>
                  <a:cubicBezTo>
                    <a:pt x="31" y="453"/>
                    <a:pt x="38" y="490"/>
                    <a:pt x="56" y="524"/>
                  </a:cubicBezTo>
                  <a:cubicBezTo>
                    <a:pt x="54" y="541"/>
                    <a:pt x="56" y="557"/>
                    <a:pt x="59" y="575"/>
                  </a:cubicBezTo>
                  <a:cubicBezTo>
                    <a:pt x="68" y="616"/>
                    <a:pt x="94" y="649"/>
                    <a:pt x="129" y="671"/>
                  </a:cubicBezTo>
                  <a:cubicBezTo>
                    <a:pt x="134" y="673"/>
                    <a:pt x="139" y="675"/>
                    <a:pt x="145" y="678"/>
                  </a:cubicBezTo>
                  <a:cubicBezTo>
                    <a:pt x="159" y="683"/>
                    <a:pt x="174" y="688"/>
                    <a:pt x="191" y="689"/>
                  </a:cubicBezTo>
                  <a:cubicBezTo>
                    <a:pt x="209" y="700"/>
                    <a:pt x="230" y="705"/>
                    <a:pt x="251" y="705"/>
                  </a:cubicBezTo>
                  <a:cubicBezTo>
                    <a:pt x="271" y="705"/>
                    <a:pt x="291" y="700"/>
                    <a:pt x="309" y="690"/>
                  </a:cubicBezTo>
                  <a:cubicBezTo>
                    <a:pt x="327" y="680"/>
                    <a:pt x="345" y="668"/>
                    <a:pt x="363" y="657"/>
                  </a:cubicBezTo>
                  <a:cubicBezTo>
                    <a:pt x="385" y="652"/>
                    <a:pt x="406" y="640"/>
                    <a:pt x="423" y="622"/>
                  </a:cubicBezTo>
                  <a:lnTo>
                    <a:pt x="442" y="601"/>
                  </a:lnTo>
                  <a:cubicBezTo>
                    <a:pt x="484" y="577"/>
                    <a:pt x="523" y="544"/>
                    <a:pt x="552" y="505"/>
                  </a:cubicBezTo>
                  <a:cubicBezTo>
                    <a:pt x="566" y="487"/>
                    <a:pt x="578" y="468"/>
                    <a:pt x="587" y="447"/>
                  </a:cubicBezTo>
                  <a:cubicBezTo>
                    <a:pt x="609" y="422"/>
                    <a:pt x="619" y="391"/>
                    <a:pt x="618" y="360"/>
                  </a:cubicBezTo>
                  <a:lnTo>
                    <a:pt x="626" y="345"/>
                  </a:lnTo>
                  <a:cubicBezTo>
                    <a:pt x="631" y="336"/>
                    <a:pt x="636" y="325"/>
                    <a:pt x="640" y="317"/>
                  </a:cubicBezTo>
                  <a:cubicBezTo>
                    <a:pt x="700" y="189"/>
                    <a:pt x="659" y="108"/>
                    <a:pt x="629" y="72"/>
                  </a:cubicBezTo>
                  <a:cubicBezTo>
                    <a:pt x="592" y="26"/>
                    <a:pt x="53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82;p69"/>
            <p:cNvSpPr/>
            <p:nvPr/>
          </p:nvSpPr>
          <p:spPr>
            <a:xfrm>
              <a:off x="6994838" y="3345928"/>
              <a:ext cx="30210" cy="28965"/>
            </a:xfrm>
            <a:custGeom>
              <a:avLst/>
              <a:gdLst/>
              <a:ahLst/>
              <a:cxnLst/>
              <a:rect l="l" t="t" r="r" b="b"/>
              <a:pathLst>
                <a:path w="728" h="698" extrusionOk="0">
                  <a:moveTo>
                    <a:pt x="456" y="1"/>
                  </a:moveTo>
                  <a:cubicBezTo>
                    <a:pt x="418" y="1"/>
                    <a:pt x="379" y="8"/>
                    <a:pt x="342" y="22"/>
                  </a:cubicBezTo>
                  <a:cubicBezTo>
                    <a:pt x="280" y="29"/>
                    <a:pt x="218" y="63"/>
                    <a:pt x="166" y="118"/>
                  </a:cubicBezTo>
                  <a:cubicBezTo>
                    <a:pt x="135" y="151"/>
                    <a:pt x="108" y="192"/>
                    <a:pt x="92" y="236"/>
                  </a:cubicBezTo>
                  <a:cubicBezTo>
                    <a:pt x="76" y="261"/>
                    <a:pt x="63" y="288"/>
                    <a:pt x="52" y="315"/>
                  </a:cubicBezTo>
                  <a:cubicBezTo>
                    <a:pt x="0" y="439"/>
                    <a:pt x="16" y="601"/>
                    <a:pt x="141" y="672"/>
                  </a:cubicBezTo>
                  <a:cubicBezTo>
                    <a:pt x="145" y="673"/>
                    <a:pt x="152" y="676"/>
                    <a:pt x="157" y="678"/>
                  </a:cubicBezTo>
                  <a:cubicBezTo>
                    <a:pt x="186" y="691"/>
                    <a:pt x="217" y="697"/>
                    <a:pt x="249" y="697"/>
                  </a:cubicBezTo>
                  <a:cubicBezTo>
                    <a:pt x="302" y="697"/>
                    <a:pt x="356" y="680"/>
                    <a:pt x="403" y="647"/>
                  </a:cubicBezTo>
                  <a:cubicBezTo>
                    <a:pt x="419" y="635"/>
                    <a:pt x="435" y="621"/>
                    <a:pt x="449" y="608"/>
                  </a:cubicBezTo>
                  <a:cubicBezTo>
                    <a:pt x="481" y="598"/>
                    <a:pt x="511" y="580"/>
                    <a:pt x="538" y="558"/>
                  </a:cubicBezTo>
                  <a:cubicBezTo>
                    <a:pt x="595" y="508"/>
                    <a:pt x="624" y="444"/>
                    <a:pt x="644" y="397"/>
                  </a:cubicBezTo>
                  <a:cubicBezTo>
                    <a:pt x="667" y="345"/>
                    <a:pt x="728" y="206"/>
                    <a:pt x="644" y="91"/>
                  </a:cubicBezTo>
                  <a:cubicBezTo>
                    <a:pt x="597" y="28"/>
                    <a:pt x="528"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83;p69"/>
            <p:cNvSpPr/>
            <p:nvPr/>
          </p:nvSpPr>
          <p:spPr>
            <a:xfrm>
              <a:off x="6985584" y="3409958"/>
              <a:ext cx="25396" cy="23405"/>
            </a:xfrm>
            <a:custGeom>
              <a:avLst/>
              <a:gdLst/>
              <a:ahLst/>
              <a:cxnLst/>
              <a:rect l="l" t="t" r="r" b="b"/>
              <a:pathLst>
                <a:path w="612" h="564" extrusionOk="0">
                  <a:moveTo>
                    <a:pt x="400" y="0"/>
                  </a:moveTo>
                  <a:cubicBezTo>
                    <a:pt x="366" y="0"/>
                    <a:pt x="325" y="8"/>
                    <a:pt x="280" y="30"/>
                  </a:cubicBezTo>
                  <a:cubicBezTo>
                    <a:pt x="225" y="44"/>
                    <a:pt x="178" y="75"/>
                    <a:pt x="147" y="118"/>
                  </a:cubicBezTo>
                  <a:cubicBezTo>
                    <a:pt x="114" y="147"/>
                    <a:pt x="78" y="183"/>
                    <a:pt x="53" y="231"/>
                  </a:cubicBezTo>
                  <a:cubicBezTo>
                    <a:pt x="0" y="334"/>
                    <a:pt x="22" y="456"/>
                    <a:pt x="106" y="520"/>
                  </a:cubicBezTo>
                  <a:cubicBezTo>
                    <a:pt x="117" y="531"/>
                    <a:pt x="131" y="539"/>
                    <a:pt x="147" y="545"/>
                  </a:cubicBezTo>
                  <a:cubicBezTo>
                    <a:pt x="175" y="557"/>
                    <a:pt x="206" y="564"/>
                    <a:pt x="238" y="564"/>
                  </a:cubicBezTo>
                  <a:cubicBezTo>
                    <a:pt x="259" y="564"/>
                    <a:pt x="280" y="561"/>
                    <a:pt x="301" y="555"/>
                  </a:cubicBezTo>
                  <a:cubicBezTo>
                    <a:pt x="303" y="555"/>
                    <a:pt x="305" y="555"/>
                    <a:pt x="307" y="555"/>
                  </a:cubicBezTo>
                  <a:cubicBezTo>
                    <a:pt x="409" y="555"/>
                    <a:pt x="508" y="502"/>
                    <a:pt x="559" y="415"/>
                  </a:cubicBezTo>
                  <a:cubicBezTo>
                    <a:pt x="586" y="369"/>
                    <a:pt x="598" y="317"/>
                    <a:pt x="595" y="267"/>
                  </a:cubicBezTo>
                  <a:cubicBezTo>
                    <a:pt x="612" y="186"/>
                    <a:pt x="595" y="101"/>
                    <a:pt x="527" y="45"/>
                  </a:cubicBezTo>
                  <a:cubicBezTo>
                    <a:pt x="501" y="24"/>
                    <a:pt x="45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4;p69"/>
            <p:cNvSpPr/>
            <p:nvPr/>
          </p:nvSpPr>
          <p:spPr>
            <a:xfrm>
              <a:off x="6805153" y="3416722"/>
              <a:ext cx="25396" cy="23405"/>
            </a:xfrm>
            <a:custGeom>
              <a:avLst/>
              <a:gdLst/>
              <a:ahLst/>
              <a:cxnLst/>
              <a:rect l="l" t="t" r="r" b="b"/>
              <a:pathLst>
                <a:path w="612" h="564" extrusionOk="0">
                  <a:moveTo>
                    <a:pt x="400" y="1"/>
                  </a:moveTo>
                  <a:cubicBezTo>
                    <a:pt x="366" y="1"/>
                    <a:pt x="325" y="9"/>
                    <a:pt x="280" y="31"/>
                  </a:cubicBezTo>
                  <a:cubicBezTo>
                    <a:pt x="225" y="44"/>
                    <a:pt x="178" y="75"/>
                    <a:pt x="147" y="119"/>
                  </a:cubicBezTo>
                  <a:cubicBezTo>
                    <a:pt x="114" y="147"/>
                    <a:pt x="78" y="183"/>
                    <a:pt x="53" y="230"/>
                  </a:cubicBezTo>
                  <a:cubicBezTo>
                    <a:pt x="1" y="334"/>
                    <a:pt x="22" y="456"/>
                    <a:pt x="106" y="521"/>
                  </a:cubicBezTo>
                  <a:cubicBezTo>
                    <a:pt x="119" y="530"/>
                    <a:pt x="133" y="539"/>
                    <a:pt x="149" y="546"/>
                  </a:cubicBezTo>
                  <a:cubicBezTo>
                    <a:pt x="177" y="558"/>
                    <a:pt x="208" y="564"/>
                    <a:pt x="240" y="564"/>
                  </a:cubicBezTo>
                  <a:cubicBezTo>
                    <a:pt x="260" y="564"/>
                    <a:pt x="281" y="561"/>
                    <a:pt x="301" y="556"/>
                  </a:cubicBezTo>
                  <a:cubicBezTo>
                    <a:pt x="303" y="556"/>
                    <a:pt x="305" y="556"/>
                    <a:pt x="307" y="556"/>
                  </a:cubicBezTo>
                  <a:cubicBezTo>
                    <a:pt x="410" y="556"/>
                    <a:pt x="509" y="503"/>
                    <a:pt x="559" y="415"/>
                  </a:cubicBezTo>
                  <a:cubicBezTo>
                    <a:pt x="587" y="369"/>
                    <a:pt x="598" y="317"/>
                    <a:pt x="595" y="268"/>
                  </a:cubicBezTo>
                  <a:cubicBezTo>
                    <a:pt x="612" y="187"/>
                    <a:pt x="595" y="101"/>
                    <a:pt x="527" y="46"/>
                  </a:cubicBezTo>
                  <a:cubicBezTo>
                    <a:pt x="501" y="25"/>
                    <a:pt x="45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5;p69"/>
            <p:cNvSpPr/>
            <p:nvPr/>
          </p:nvSpPr>
          <p:spPr>
            <a:xfrm>
              <a:off x="7151325" y="3680812"/>
              <a:ext cx="105943" cy="267783"/>
            </a:xfrm>
            <a:custGeom>
              <a:avLst/>
              <a:gdLst/>
              <a:ahLst/>
              <a:cxnLst/>
              <a:rect l="l" t="t" r="r" b="b"/>
              <a:pathLst>
                <a:path w="2553" h="6453" extrusionOk="0">
                  <a:moveTo>
                    <a:pt x="1321" y="0"/>
                  </a:moveTo>
                  <a:cubicBezTo>
                    <a:pt x="1" y="3960"/>
                    <a:pt x="1603" y="6453"/>
                    <a:pt x="1603" y="6453"/>
                  </a:cubicBezTo>
                  <a:cubicBezTo>
                    <a:pt x="1603" y="6453"/>
                    <a:pt x="2197" y="5711"/>
                    <a:pt x="2375" y="3753"/>
                  </a:cubicBezTo>
                  <a:cubicBezTo>
                    <a:pt x="2553" y="1795"/>
                    <a:pt x="1321" y="1"/>
                    <a:pt x="1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6;p69"/>
            <p:cNvSpPr/>
            <p:nvPr/>
          </p:nvSpPr>
          <p:spPr>
            <a:xfrm>
              <a:off x="7077293" y="3706292"/>
              <a:ext cx="230145" cy="192216"/>
            </a:xfrm>
            <a:custGeom>
              <a:avLst/>
              <a:gdLst/>
              <a:ahLst/>
              <a:cxnLst/>
              <a:rect l="l" t="t" r="r" b="b"/>
              <a:pathLst>
                <a:path w="5546" h="4632" extrusionOk="0">
                  <a:moveTo>
                    <a:pt x="1057" y="1"/>
                  </a:moveTo>
                  <a:cubicBezTo>
                    <a:pt x="1002" y="1"/>
                    <a:pt x="963" y="17"/>
                    <a:pt x="944" y="54"/>
                  </a:cubicBezTo>
                  <a:cubicBezTo>
                    <a:pt x="776" y="379"/>
                    <a:pt x="2137" y="1328"/>
                    <a:pt x="2137" y="1328"/>
                  </a:cubicBezTo>
                  <a:cubicBezTo>
                    <a:pt x="2137" y="1328"/>
                    <a:pt x="987" y="714"/>
                    <a:pt x="471" y="714"/>
                  </a:cubicBezTo>
                  <a:cubicBezTo>
                    <a:pt x="339" y="714"/>
                    <a:pt x="248" y="754"/>
                    <a:pt x="229" y="854"/>
                  </a:cubicBezTo>
                  <a:cubicBezTo>
                    <a:pt x="183" y="1146"/>
                    <a:pt x="1806" y="1804"/>
                    <a:pt x="1806" y="1804"/>
                  </a:cubicBezTo>
                  <a:cubicBezTo>
                    <a:pt x="1806" y="1804"/>
                    <a:pt x="787" y="1472"/>
                    <a:pt x="309" y="1472"/>
                  </a:cubicBezTo>
                  <a:cubicBezTo>
                    <a:pt x="174" y="1472"/>
                    <a:pt x="82" y="1499"/>
                    <a:pt x="68" y="1566"/>
                  </a:cubicBezTo>
                  <a:cubicBezTo>
                    <a:pt x="1" y="1872"/>
                    <a:pt x="1627" y="2328"/>
                    <a:pt x="1627" y="2328"/>
                  </a:cubicBezTo>
                  <a:cubicBezTo>
                    <a:pt x="1627" y="2328"/>
                    <a:pt x="1080" y="2217"/>
                    <a:pt x="665" y="2217"/>
                  </a:cubicBezTo>
                  <a:cubicBezTo>
                    <a:pt x="425" y="2217"/>
                    <a:pt x="230" y="2254"/>
                    <a:pt x="212" y="2372"/>
                  </a:cubicBezTo>
                  <a:cubicBezTo>
                    <a:pt x="166" y="2693"/>
                    <a:pt x="2342" y="3417"/>
                    <a:pt x="3072" y="3509"/>
                  </a:cubicBezTo>
                  <a:cubicBezTo>
                    <a:pt x="3072" y="3509"/>
                    <a:pt x="4159" y="4242"/>
                    <a:pt x="5244" y="4632"/>
                  </a:cubicBezTo>
                  <a:cubicBezTo>
                    <a:pt x="5373" y="3979"/>
                    <a:pt x="5545" y="3045"/>
                    <a:pt x="5505" y="1667"/>
                  </a:cubicBezTo>
                  <a:lnTo>
                    <a:pt x="4093" y="1510"/>
                  </a:lnTo>
                  <a:cubicBezTo>
                    <a:pt x="4093" y="1510"/>
                    <a:pt x="3191" y="170"/>
                    <a:pt x="2740" y="170"/>
                  </a:cubicBezTo>
                  <a:cubicBezTo>
                    <a:pt x="2733" y="170"/>
                    <a:pt x="2726" y="170"/>
                    <a:pt x="2719" y="171"/>
                  </a:cubicBezTo>
                  <a:cubicBezTo>
                    <a:pt x="2275" y="216"/>
                    <a:pt x="2850" y="996"/>
                    <a:pt x="2850" y="996"/>
                  </a:cubicBezTo>
                  <a:cubicBezTo>
                    <a:pt x="2850" y="996"/>
                    <a:pt x="1484" y="1"/>
                    <a:pt x="1057"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7;p69"/>
            <p:cNvSpPr/>
            <p:nvPr/>
          </p:nvSpPr>
          <p:spPr>
            <a:xfrm>
              <a:off x="7206143" y="3352152"/>
              <a:ext cx="446306" cy="596900"/>
            </a:xfrm>
            <a:custGeom>
              <a:avLst/>
              <a:gdLst/>
              <a:ahLst/>
              <a:cxnLst/>
              <a:rect l="l" t="t" r="r" b="b"/>
              <a:pathLst>
                <a:path w="10755" h="14384" extrusionOk="0">
                  <a:moveTo>
                    <a:pt x="4584" y="1"/>
                  </a:moveTo>
                  <a:lnTo>
                    <a:pt x="3739" y="7253"/>
                  </a:lnTo>
                  <a:cubicBezTo>
                    <a:pt x="1691" y="7297"/>
                    <a:pt x="0" y="7920"/>
                    <a:pt x="0" y="7920"/>
                  </a:cubicBezTo>
                  <a:cubicBezTo>
                    <a:pt x="0" y="7920"/>
                    <a:pt x="1232" y="9715"/>
                    <a:pt x="1054" y="11673"/>
                  </a:cubicBezTo>
                  <a:cubicBezTo>
                    <a:pt x="876" y="13631"/>
                    <a:pt x="282" y="14373"/>
                    <a:pt x="282" y="14373"/>
                  </a:cubicBezTo>
                  <a:cubicBezTo>
                    <a:pt x="282" y="14373"/>
                    <a:pt x="465" y="14383"/>
                    <a:pt x="776" y="14383"/>
                  </a:cubicBezTo>
                  <a:cubicBezTo>
                    <a:pt x="2174" y="14383"/>
                    <a:pt x="6166" y="14174"/>
                    <a:pt x="7877" y="11882"/>
                  </a:cubicBezTo>
                  <a:cubicBezTo>
                    <a:pt x="10755" y="8021"/>
                    <a:pt x="4584" y="1"/>
                    <a:pt x="458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8;p69"/>
            <p:cNvSpPr/>
            <p:nvPr/>
          </p:nvSpPr>
          <p:spPr>
            <a:xfrm>
              <a:off x="7206143" y="3649399"/>
              <a:ext cx="240105" cy="31455"/>
            </a:xfrm>
            <a:custGeom>
              <a:avLst/>
              <a:gdLst/>
              <a:ahLst/>
              <a:cxnLst/>
              <a:rect l="l" t="t" r="r" b="b"/>
              <a:pathLst>
                <a:path w="5786" h="758" extrusionOk="0">
                  <a:moveTo>
                    <a:pt x="5786" y="1"/>
                  </a:moveTo>
                  <a:cubicBezTo>
                    <a:pt x="2803" y="1"/>
                    <a:pt x="0" y="757"/>
                    <a:pt x="0" y="757"/>
                  </a:cubicBezTo>
                  <a:lnTo>
                    <a:pt x="57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9;p69"/>
            <p:cNvSpPr/>
            <p:nvPr/>
          </p:nvSpPr>
          <p:spPr>
            <a:xfrm>
              <a:off x="7219090" y="3844479"/>
              <a:ext cx="315049" cy="106690"/>
            </a:xfrm>
            <a:custGeom>
              <a:avLst/>
              <a:gdLst/>
              <a:ahLst/>
              <a:cxnLst/>
              <a:rect l="l" t="t" r="r" b="b"/>
              <a:pathLst>
                <a:path w="7592" h="2571" extrusionOk="0">
                  <a:moveTo>
                    <a:pt x="7536" y="0"/>
                  </a:moveTo>
                  <a:cubicBezTo>
                    <a:pt x="7354" y="287"/>
                    <a:pt x="7111" y="529"/>
                    <a:pt x="6843" y="732"/>
                  </a:cubicBezTo>
                  <a:cubicBezTo>
                    <a:pt x="6573" y="937"/>
                    <a:pt x="6279" y="1110"/>
                    <a:pt x="5975" y="1260"/>
                  </a:cubicBezTo>
                  <a:cubicBezTo>
                    <a:pt x="5362" y="1551"/>
                    <a:pt x="4712" y="1765"/>
                    <a:pt x="4050" y="1927"/>
                  </a:cubicBezTo>
                  <a:cubicBezTo>
                    <a:pt x="3388" y="2090"/>
                    <a:pt x="2716" y="2214"/>
                    <a:pt x="2039" y="2306"/>
                  </a:cubicBezTo>
                  <a:cubicBezTo>
                    <a:pt x="1363" y="2398"/>
                    <a:pt x="681" y="2469"/>
                    <a:pt x="0" y="2508"/>
                  </a:cubicBezTo>
                  <a:lnTo>
                    <a:pt x="0" y="2571"/>
                  </a:lnTo>
                  <a:cubicBezTo>
                    <a:pt x="688" y="2565"/>
                    <a:pt x="1373" y="2514"/>
                    <a:pt x="2054" y="2432"/>
                  </a:cubicBezTo>
                  <a:cubicBezTo>
                    <a:pt x="2736" y="2345"/>
                    <a:pt x="3417" y="2231"/>
                    <a:pt x="4082" y="2059"/>
                  </a:cubicBezTo>
                  <a:cubicBezTo>
                    <a:pt x="4748" y="1889"/>
                    <a:pt x="5409" y="1675"/>
                    <a:pt x="6026" y="1364"/>
                  </a:cubicBezTo>
                  <a:cubicBezTo>
                    <a:pt x="6637" y="1050"/>
                    <a:pt x="7230" y="637"/>
                    <a:pt x="7591" y="34"/>
                  </a:cubicBezTo>
                  <a:lnTo>
                    <a:pt x="75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90;p69"/>
            <p:cNvSpPr/>
            <p:nvPr/>
          </p:nvSpPr>
          <p:spPr>
            <a:xfrm>
              <a:off x="7117505" y="3227535"/>
              <a:ext cx="370282" cy="306252"/>
            </a:xfrm>
            <a:custGeom>
              <a:avLst/>
              <a:gdLst/>
              <a:ahLst/>
              <a:cxnLst/>
              <a:rect l="l" t="t" r="r" b="b"/>
              <a:pathLst>
                <a:path w="8923" h="7380" extrusionOk="0">
                  <a:moveTo>
                    <a:pt x="5182" y="0"/>
                  </a:moveTo>
                  <a:cubicBezTo>
                    <a:pt x="5063" y="0"/>
                    <a:pt x="4999" y="21"/>
                    <a:pt x="4999" y="21"/>
                  </a:cubicBezTo>
                  <a:lnTo>
                    <a:pt x="1" y="1558"/>
                  </a:lnTo>
                  <a:cubicBezTo>
                    <a:pt x="1" y="1558"/>
                    <a:pt x="3054" y="7379"/>
                    <a:pt x="4377" y="7379"/>
                  </a:cubicBezTo>
                  <a:cubicBezTo>
                    <a:pt x="4387" y="7379"/>
                    <a:pt x="4397" y="7379"/>
                    <a:pt x="4406" y="7378"/>
                  </a:cubicBezTo>
                  <a:cubicBezTo>
                    <a:pt x="5830" y="7318"/>
                    <a:pt x="8818" y="4777"/>
                    <a:pt x="8922" y="4048"/>
                  </a:cubicBezTo>
                  <a:cubicBezTo>
                    <a:pt x="7118" y="359"/>
                    <a:pt x="5675" y="0"/>
                    <a:pt x="5182"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91;p69"/>
            <p:cNvSpPr/>
            <p:nvPr/>
          </p:nvSpPr>
          <p:spPr>
            <a:xfrm>
              <a:off x="7122941" y="3213592"/>
              <a:ext cx="355883" cy="289985"/>
            </a:xfrm>
            <a:custGeom>
              <a:avLst/>
              <a:gdLst/>
              <a:ahLst/>
              <a:cxnLst/>
              <a:rect l="l" t="t" r="r" b="b"/>
              <a:pathLst>
                <a:path w="8576" h="6988" extrusionOk="0">
                  <a:moveTo>
                    <a:pt x="4940" y="1"/>
                  </a:moveTo>
                  <a:cubicBezTo>
                    <a:pt x="4860" y="1"/>
                    <a:pt x="4817" y="12"/>
                    <a:pt x="4817" y="12"/>
                  </a:cubicBezTo>
                  <a:lnTo>
                    <a:pt x="1" y="1469"/>
                  </a:lnTo>
                  <a:cubicBezTo>
                    <a:pt x="1" y="1469"/>
                    <a:pt x="2944" y="6988"/>
                    <a:pt x="4217" y="6988"/>
                  </a:cubicBezTo>
                  <a:cubicBezTo>
                    <a:pt x="4227" y="6988"/>
                    <a:pt x="4236" y="6987"/>
                    <a:pt x="4245" y="6987"/>
                  </a:cubicBezTo>
                  <a:cubicBezTo>
                    <a:pt x="5617" y="6929"/>
                    <a:pt x="8476" y="4624"/>
                    <a:pt x="8576" y="3933"/>
                  </a:cubicBezTo>
                  <a:cubicBezTo>
                    <a:pt x="6770" y="296"/>
                    <a:pt x="5353" y="1"/>
                    <a:pt x="49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92;p69"/>
            <p:cNvSpPr/>
            <p:nvPr/>
          </p:nvSpPr>
          <p:spPr>
            <a:xfrm>
              <a:off x="7358356" y="3267871"/>
              <a:ext cx="22990" cy="25687"/>
            </a:xfrm>
            <a:custGeom>
              <a:avLst/>
              <a:gdLst/>
              <a:ahLst/>
              <a:cxnLst/>
              <a:rect l="l" t="t" r="r" b="b"/>
              <a:pathLst>
                <a:path w="554" h="619" extrusionOk="0">
                  <a:moveTo>
                    <a:pt x="240" y="0"/>
                  </a:moveTo>
                  <a:cubicBezTo>
                    <a:pt x="220" y="0"/>
                    <a:pt x="202" y="3"/>
                    <a:pt x="187" y="7"/>
                  </a:cubicBezTo>
                  <a:cubicBezTo>
                    <a:pt x="102" y="31"/>
                    <a:pt x="51" y="103"/>
                    <a:pt x="35" y="183"/>
                  </a:cubicBezTo>
                  <a:cubicBezTo>
                    <a:pt x="11" y="229"/>
                    <a:pt x="1" y="281"/>
                    <a:pt x="7" y="333"/>
                  </a:cubicBezTo>
                  <a:cubicBezTo>
                    <a:pt x="18" y="435"/>
                    <a:pt x="89" y="526"/>
                    <a:pt x="186" y="565"/>
                  </a:cubicBezTo>
                  <a:cubicBezTo>
                    <a:pt x="229" y="600"/>
                    <a:pt x="279" y="619"/>
                    <a:pt x="331" y="619"/>
                  </a:cubicBezTo>
                  <a:cubicBezTo>
                    <a:pt x="347" y="619"/>
                    <a:pt x="365" y="616"/>
                    <a:pt x="381" y="611"/>
                  </a:cubicBezTo>
                  <a:cubicBezTo>
                    <a:pt x="484" y="586"/>
                    <a:pt x="553" y="485"/>
                    <a:pt x="547" y="368"/>
                  </a:cubicBezTo>
                  <a:cubicBezTo>
                    <a:pt x="545" y="315"/>
                    <a:pt x="526" y="268"/>
                    <a:pt x="507" y="228"/>
                  </a:cubicBezTo>
                  <a:cubicBezTo>
                    <a:pt x="495" y="175"/>
                    <a:pt x="465" y="127"/>
                    <a:pt x="421" y="93"/>
                  </a:cubicBezTo>
                  <a:cubicBezTo>
                    <a:pt x="356" y="20"/>
                    <a:pt x="291" y="0"/>
                    <a:pt x="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93;p69"/>
            <p:cNvSpPr/>
            <p:nvPr/>
          </p:nvSpPr>
          <p:spPr>
            <a:xfrm>
              <a:off x="7271917" y="3313809"/>
              <a:ext cx="25521" cy="32161"/>
            </a:xfrm>
            <a:custGeom>
              <a:avLst/>
              <a:gdLst/>
              <a:ahLst/>
              <a:cxnLst/>
              <a:rect l="l" t="t" r="r" b="b"/>
              <a:pathLst>
                <a:path w="615" h="775" extrusionOk="0">
                  <a:moveTo>
                    <a:pt x="209" y="0"/>
                  </a:moveTo>
                  <a:cubicBezTo>
                    <a:pt x="180" y="0"/>
                    <a:pt x="151" y="7"/>
                    <a:pt x="125" y="20"/>
                  </a:cubicBezTo>
                  <a:cubicBezTo>
                    <a:pt x="82" y="42"/>
                    <a:pt x="12" y="100"/>
                    <a:pt x="14" y="240"/>
                  </a:cubicBezTo>
                  <a:cubicBezTo>
                    <a:pt x="14" y="251"/>
                    <a:pt x="14" y="262"/>
                    <a:pt x="17" y="272"/>
                  </a:cubicBezTo>
                  <a:lnTo>
                    <a:pt x="17" y="291"/>
                  </a:lnTo>
                  <a:cubicBezTo>
                    <a:pt x="2" y="318"/>
                    <a:pt x="0" y="352"/>
                    <a:pt x="10" y="382"/>
                  </a:cubicBezTo>
                  <a:cubicBezTo>
                    <a:pt x="11" y="405"/>
                    <a:pt x="13" y="427"/>
                    <a:pt x="19" y="449"/>
                  </a:cubicBezTo>
                  <a:cubicBezTo>
                    <a:pt x="31" y="497"/>
                    <a:pt x="52" y="543"/>
                    <a:pt x="80" y="583"/>
                  </a:cubicBezTo>
                  <a:lnTo>
                    <a:pt x="90" y="610"/>
                  </a:lnTo>
                  <a:cubicBezTo>
                    <a:pt x="98" y="633"/>
                    <a:pt x="111" y="651"/>
                    <a:pt x="130" y="666"/>
                  </a:cubicBezTo>
                  <a:cubicBezTo>
                    <a:pt x="141" y="683"/>
                    <a:pt x="153" y="702"/>
                    <a:pt x="166" y="718"/>
                  </a:cubicBezTo>
                  <a:cubicBezTo>
                    <a:pt x="188" y="749"/>
                    <a:pt x="223" y="767"/>
                    <a:pt x="260" y="767"/>
                  </a:cubicBezTo>
                  <a:cubicBezTo>
                    <a:pt x="265" y="767"/>
                    <a:pt x="269" y="766"/>
                    <a:pt x="274" y="766"/>
                  </a:cubicBezTo>
                  <a:cubicBezTo>
                    <a:pt x="291" y="771"/>
                    <a:pt x="306" y="774"/>
                    <a:pt x="321" y="774"/>
                  </a:cubicBezTo>
                  <a:cubicBezTo>
                    <a:pt x="327" y="774"/>
                    <a:pt x="332" y="774"/>
                    <a:pt x="340" y="771"/>
                  </a:cubicBezTo>
                  <a:cubicBezTo>
                    <a:pt x="381" y="766"/>
                    <a:pt x="417" y="745"/>
                    <a:pt x="443" y="712"/>
                  </a:cubicBezTo>
                  <a:cubicBezTo>
                    <a:pt x="453" y="698"/>
                    <a:pt x="461" y="682"/>
                    <a:pt x="466" y="667"/>
                  </a:cubicBezTo>
                  <a:cubicBezTo>
                    <a:pt x="495" y="643"/>
                    <a:pt x="517" y="612"/>
                    <a:pt x="533" y="576"/>
                  </a:cubicBezTo>
                  <a:cubicBezTo>
                    <a:pt x="593" y="519"/>
                    <a:pt x="614" y="430"/>
                    <a:pt x="590" y="336"/>
                  </a:cubicBezTo>
                  <a:cubicBezTo>
                    <a:pt x="572" y="267"/>
                    <a:pt x="534" y="208"/>
                    <a:pt x="485" y="166"/>
                  </a:cubicBezTo>
                  <a:cubicBezTo>
                    <a:pt x="466" y="126"/>
                    <a:pt x="436" y="92"/>
                    <a:pt x="400" y="71"/>
                  </a:cubicBezTo>
                  <a:cubicBezTo>
                    <a:pt x="383" y="61"/>
                    <a:pt x="366" y="54"/>
                    <a:pt x="347" y="50"/>
                  </a:cubicBezTo>
                  <a:cubicBezTo>
                    <a:pt x="343" y="47"/>
                    <a:pt x="341" y="45"/>
                    <a:pt x="338" y="43"/>
                  </a:cubicBezTo>
                  <a:cubicBezTo>
                    <a:pt x="300" y="15"/>
                    <a:pt x="254"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4;p69"/>
            <p:cNvSpPr/>
            <p:nvPr/>
          </p:nvSpPr>
          <p:spPr>
            <a:xfrm>
              <a:off x="7351716" y="3343023"/>
              <a:ext cx="23944" cy="31704"/>
            </a:xfrm>
            <a:custGeom>
              <a:avLst/>
              <a:gdLst/>
              <a:ahLst/>
              <a:cxnLst/>
              <a:rect l="l" t="t" r="r" b="b"/>
              <a:pathLst>
                <a:path w="577" h="764" extrusionOk="0">
                  <a:moveTo>
                    <a:pt x="231" y="1"/>
                  </a:moveTo>
                  <a:cubicBezTo>
                    <a:pt x="195" y="1"/>
                    <a:pt x="158" y="10"/>
                    <a:pt x="124" y="30"/>
                  </a:cubicBezTo>
                  <a:cubicBezTo>
                    <a:pt x="1" y="100"/>
                    <a:pt x="0" y="251"/>
                    <a:pt x="0" y="308"/>
                  </a:cubicBezTo>
                  <a:cubicBezTo>
                    <a:pt x="0" y="360"/>
                    <a:pt x="0" y="429"/>
                    <a:pt x="31" y="497"/>
                  </a:cubicBezTo>
                  <a:cubicBezTo>
                    <a:pt x="46" y="530"/>
                    <a:pt x="68" y="557"/>
                    <a:pt x="93" y="580"/>
                  </a:cubicBezTo>
                  <a:cubicBezTo>
                    <a:pt x="99" y="598"/>
                    <a:pt x="108" y="617"/>
                    <a:pt x="119" y="635"/>
                  </a:cubicBezTo>
                  <a:cubicBezTo>
                    <a:pt x="165" y="714"/>
                    <a:pt x="246" y="763"/>
                    <a:pt x="330" y="763"/>
                  </a:cubicBezTo>
                  <a:cubicBezTo>
                    <a:pt x="335" y="763"/>
                    <a:pt x="341" y="763"/>
                    <a:pt x="349" y="764"/>
                  </a:cubicBezTo>
                  <a:cubicBezTo>
                    <a:pt x="494" y="751"/>
                    <a:pt x="572" y="608"/>
                    <a:pt x="576" y="474"/>
                  </a:cubicBezTo>
                  <a:cubicBezTo>
                    <a:pt x="576" y="444"/>
                    <a:pt x="574" y="416"/>
                    <a:pt x="571" y="386"/>
                  </a:cubicBezTo>
                  <a:cubicBezTo>
                    <a:pt x="573" y="338"/>
                    <a:pt x="566" y="290"/>
                    <a:pt x="550" y="247"/>
                  </a:cubicBezTo>
                  <a:cubicBezTo>
                    <a:pt x="525" y="176"/>
                    <a:pt x="481" y="120"/>
                    <a:pt x="428" y="88"/>
                  </a:cubicBezTo>
                  <a:cubicBezTo>
                    <a:pt x="373" y="36"/>
                    <a:pt x="302"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5;p69"/>
            <p:cNvSpPr/>
            <p:nvPr/>
          </p:nvSpPr>
          <p:spPr>
            <a:xfrm>
              <a:off x="7293703" y="3372196"/>
              <a:ext cx="22948" cy="25728"/>
            </a:xfrm>
            <a:custGeom>
              <a:avLst/>
              <a:gdLst/>
              <a:ahLst/>
              <a:cxnLst/>
              <a:rect l="l" t="t" r="r" b="b"/>
              <a:pathLst>
                <a:path w="553" h="620" extrusionOk="0">
                  <a:moveTo>
                    <a:pt x="240" y="1"/>
                  </a:moveTo>
                  <a:cubicBezTo>
                    <a:pt x="220" y="1"/>
                    <a:pt x="202" y="4"/>
                    <a:pt x="187" y="8"/>
                  </a:cubicBezTo>
                  <a:cubicBezTo>
                    <a:pt x="101" y="32"/>
                    <a:pt x="50" y="104"/>
                    <a:pt x="34" y="183"/>
                  </a:cubicBezTo>
                  <a:cubicBezTo>
                    <a:pt x="10" y="230"/>
                    <a:pt x="1" y="281"/>
                    <a:pt x="7" y="334"/>
                  </a:cubicBezTo>
                  <a:cubicBezTo>
                    <a:pt x="18" y="436"/>
                    <a:pt x="89" y="526"/>
                    <a:pt x="185" y="566"/>
                  </a:cubicBezTo>
                  <a:cubicBezTo>
                    <a:pt x="228" y="601"/>
                    <a:pt x="279" y="619"/>
                    <a:pt x="330" y="619"/>
                  </a:cubicBezTo>
                  <a:cubicBezTo>
                    <a:pt x="347" y="619"/>
                    <a:pt x="362" y="616"/>
                    <a:pt x="380" y="612"/>
                  </a:cubicBezTo>
                  <a:cubicBezTo>
                    <a:pt x="483" y="586"/>
                    <a:pt x="553" y="485"/>
                    <a:pt x="547" y="369"/>
                  </a:cubicBezTo>
                  <a:cubicBezTo>
                    <a:pt x="544" y="315"/>
                    <a:pt x="526" y="269"/>
                    <a:pt x="507" y="229"/>
                  </a:cubicBezTo>
                  <a:cubicBezTo>
                    <a:pt x="494" y="176"/>
                    <a:pt x="464" y="128"/>
                    <a:pt x="420" y="94"/>
                  </a:cubicBezTo>
                  <a:cubicBezTo>
                    <a:pt x="356" y="21"/>
                    <a:pt x="291" y="1"/>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6;p69"/>
            <p:cNvSpPr/>
            <p:nvPr/>
          </p:nvSpPr>
          <p:spPr>
            <a:xfrm>
              <a:off x="7352173" y="3398048"/>
              <a:ext cx="23197" cy="21164"/>
            </a:xfrm>
            <a:custGeom>
              <a:avLst/>
              <a:gdLst/>
              <a:ahLst/>
              <a:cxnLst/>
              <a:rect l="l" t="t" r="r" b="b"/>
              <a:pathLst>
                <a:path w="559" h="510" extrusionOk="0">
                  <a:moveTo>
                    <a:pt x="190" y="1"/>
                  </a:moveTo>
                  <a:cubicBezTo>
                    <a:pt x="167" y="1"/>
                    <a:pt x="144" y="4"/>
                    <a:pt x="121" y="10"/>
                  </a:cubicBezTo>
                  <a:cubicBezTo>
                    <a:pt x="48" y="30"/>
                    <a:pt x="0" y="85"/>
                    <a:pt x="5" y="143"/>
                  </a:cubicBezTo>
                  <a:cubicBezTo>
                    <a:pt x="7" y="183"/>
                    <a:pt x="29" y="214"/>
                    <a:pt x="46" y="236"/>
                  </a:cubicBezTo>
                  <a:lnTo>
                    <a:pt x="73" y="275"/>
                  </a:lnTo>
                  <a:lnTo>
                    <a:pt x="73" y="282"/>
                  </a:lnTo>
                  <a:cubicBezTo>
                    <a:pt x="77" y="314"/>
                    <a:pt x="84" y="359"/>
                    <a:pt x="118" y="400"/>
                  </a:cubicBezTo>
                  <a:cubicBezTo>
                    <a:pt x="149" y="468"/>
                    <a:pt x="206" y="494"/>
                    <a:pt x="253" y="504"/>
                  </a:cubicBezTo>
                  <a:cubicBezTo>
                    <a:pt x="271" y="508"/>
                    <a:pt x="289" y="509"/>
                    <a:pt x="307" y="509"/>
                  </a:cubicBezTo>
                  <a:cubicBezTo>
                    <a:pt x="350" y="509"/>
                    <a:pt x="393" y="499"/>
                    <a:pt x="425" y="478"/>
                  </a:cubicBezTo>
                  <a:cubicBezTo>
                    <a:pt x="504" y="455"/>
                    <a:pt x="557" y="395"/>
                    <a:pt x="558" y="329"/>
                  </a:cubicBezTo>
                  <a:cubicBezTo>
                    <a:pt x="559" y="283"/>
                    <a:pt x="537" y="241"/>
                    <a:pt x="520" y="209"/>
                  </a:cubicBezTo>
                  <a:cubicBezTo>
                    <a:pt x="504" y="182"/>
                    <a:pt x="484" y="143"/>
                    <a:pt x="435" y="112"/>
                  </a:cubicBezTo>
                  <a:cubicBezTo>
                    <a:pt x="425" y="104"/>
                    <a:pt x="414" y="97"/>
                    <a:pt x="401" y="92"/>
                  </a:cubicBezTo>
                  <a:cubicBezTo>
                    <a:pt x="392" y="82"/>
                    <a:pt x="382" y="74"/>
                    <a:pt x="371" y="65"/>
                  </a:cubicBezTo>
                  <a:cubicBezTo>
                    <a:pt x="318" y="23"/>
                    <a:pt x="254" y="1"/>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7;p69"/>
            <p:cNvSpPr/>
            <p:nvPr/>
          </p:nvSpPr>
          <p:spPr>
            <a:xfrm>
              <a:off x="7305613" y="3478512"/>
              <a:ext cx="29048" cy="29256"/>
            </a:xfrm>
            <a:custGeom>
              <a:avLst/>
              <a:gdLst/>
              <a:ahLst/>
              <a:cxnLst/>
              <a:rect l="l" t="t" r="r" b="b"/>
              <a:pathLst>
                <a:path w="700" h="705" extrusionOk="0">
                  <a:moveTo>
                    <a:pt x="225" y="0"/>
                  </a:moveTo>
                  <a:cubicBezTo>
                    <a:pt x="164" y="0"/>
                    <a:pt x="108" y="26"/>
                    <a:pt x="71" y="72"/>
                  </a:cubicBezTo>
                  <a:cubicBezTo>
                    <a:pt x="41" y="108"/>
                    <a:pt x="0" y="188"/>
                    <a:pt x="60" y="316"/>
                  </a:cubicBezTo>
                  <a:cubicBezTo>
                    <a:pt x="65" y="325"/>
                    <a:pt x="68" y="336"/>
                    <a:pt x="73" y="345"/>
                  </a:cubicBezTo>
                  <a:lnTo>
                    <a:pt x="82" y="360"/>
                  </a:lnTo>
                  <a:cubicBezTo>
                    <a:pt x="80" y="391"/>
                    <a:pt x="91" y="422"/>
                    <a:pt x="112" y="446"/>
                  </a:cubicBezTo>
                  <a:cubicBezTo>
                    <a:pt x="122" y="467"/>
                    <a:pt x="134" y="486"/>
                    <a:pt x="147" y="505"/>
                  </a:cubicBezTo>
                  <a:cubicBezTo>
                    <a:pt x="177" y="543"/>
                    <a:pt x="215" y="577"/>
                    <a:pt x="258" y="601"/>
                  </a:cubicBezTo>
                  <a:lnTo>
                    <a:pt x="277" y="621"/>
                  </a:lnTo>
                  <a:cubicBezTo>
                    <a:pt x="294" y="640"/>
                    <a:pt x="314" y="651"/>
                    <a:pt x="336" y="656"/>
                  </a:cubicBezTo>
                  <a:cubicBezTo>
                    <a:pt x="355" y="668"/>
                    <a:pt x="373" y="680"/>
                    <a:pt x="391" y="690"/>
                  </a:cubicBezTo>
                  <a:cubicBezTo>
                    <a:pt x="408" y="700"/>
                    <a:pt x="428" y="705"/>
                    <a:pt x="447" y="705"/>
                  </a:cubicBezTo>
                  <a:cubicBezTo>
                    <a:pt x="469" y="705"/>
                    <a:pt x="490" y="699"/>
                    <a:pt x="509" y="688"/>
                  </a:cubicBezTo>
                  <a:cubicBezTo>
                    <a:pt x="526" y="687"/>
                    <a:pt x="541" y="682"/>
                    <a:pt x="555" y="677"/>
                  </a:cubicBezTo>
                  <a:cubicBezTo>
                    <a:pt x="561" y="674"/>
                    <a:pt x="566" y="672"/>
                    <a:pt x="571" y="671"/>
                  </a:cubicBezTo>
                  <a:cubicBezTo>
                    <a:pt x="606" y="649"/>
                    <a:pt x="632" y="615"/>
                    <a:pt x="640" y="574"/>
                  </a:cubicBezTo>
                  <a:cubicBezTo>
                    <a:pt x="644" y="557"/>
                    <a:pt x="645" y="541"/>
                    <a:pt x="644" y="523"/>
                  </a:cubicBezTo>
                  <a:cubicBezTo>
                    <a:pt x="661" y="490"/>
                    <a:pt x="669" y="453"/>
                    <a:pt x="669" y="414"/>
                  </a:cubicBezTo>
                  <a:cubicBezTo>
                    <a:pt x="700" y="338"/>
                    <a:pt x="683" y="247"/>
                    <a:pt x="623" y="171"/>
                  </a:cubicBezTo>
                  <a:cubicBezTo>
                    <a:pt x="578" y="115"/>
                    <a:pt x="521" y="75"/>
                    <a:pt x="459" y="57"/>
                  </a:cubicBezTo>
                  <a:cubicBezTo>
                    <a:pt x="424" y="29"/>
                    <a:pt x="385" y="11"/>
                    <a:pt x="343" y="6"/>
                  </a:cubicBezTo>
                  <a:cubicBezTo>
                    <a:pt x="336" y="6"/>
                    <a:pt x="329" y="5"/>
                    <a:pt x="322" y="5"/>
                  </a:cubicBezTo>
                  <a:cubicBezTo>
                    <a:pt x="310" y="5"/>
                    <a:pt x="298" y="6"/>
                    <a:pt x="287" y="8"/>
                  </a:cubicBezTo>
                  <a:cubicBezTo>
                    <a:pt x="282" y="7"/>
                    <a:pt x="279" y="7"/>
                    <a:pt x="276" y="6"/>
                  </a:cubicBezTo>
                  <a:cubicBezTo>
                    <a:pt x="259" y="2"/>
                    <a:pt x="24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8;p69"/>
            <p:cNvSpPr/>
            <p:nvPr/>
          </p:nvSpPr>
          <p:spPr>
            <a:xfrm>
              <a:off x="7312626" y="3209318"/>
              <a:ext cx="30210" cy="28924"/>
            </a:xfrm>
            <a:custGeom>
              <a:avLst/>
              <a:gdLst/>
              <a:ahLst/>
              <a:cxnLst/>
              <a:rect l="l" t="t" r="r" b="b"/>
              <a:pathLst>
                <a:path w="728" h="697" extrusionOk="0">
                  <a:moveTo>
                    <a:pt x="272" y="0"/>
                  </a:moveTo>
                  <a:cubicBezTo>
                    <a:pt x="200" y="0"/>
                    <a:pt x="130" y="27"/>
                    <a:pt x="84" y="90"/>
                  </a:cubicBezTo>
                  <a:cubicBezTo>
                    <a:pt x="0" y="206"/>
                    <a:pt x="61" y="343"/>
                    <a:pt x="84" y="396"/>
                  </a:cubicBezTo>
                  <a:cubicBezTo>
                    <a:pt x="104" y="444"/>
                    <a:pt x="133" y="507"/>
                    <a:pt x="190" y="557"/>
                  </a:cubicBezTo>
                  <a:cubicBezTo>
                    <a:pt x="217" y="580"/>
                    <a:pt x="246" y="597"/>
                    <a:pt x="278" y="607"/>
                  </a:cubicBezTo>
                  <a:cubicBezTo>
                    <a:pt x="293" y="621"/>
                    <a:pt x="308" y="634"/>
                    <a:pt x="325" y="647"/>
                  </a:cubicBezTo>
                  <a:cubicBezTo>
                    <a:pt x="371" y="680"/>
                    <a:pt x="425" y="697"/>
                    <a:pt x="477" y="697"/>
                  </a:cubicBezTo>
                  <a:cubicBezTo>
                    <a:pt x="509" y="697"/>
                    <a:pt x="541" y="690"/>
                    <a:pt x="570" y="678"/>
                  </a:cubicBezTo>
                  <a:cubicBezTo>
                    <a:pt x="575" y="675"/>
                    <a:pt x="581" y="672"/>
                    <a:pt x="587" y="671"/>
                  </a:cubicBezTo>
                  <a:cubicBezTo>
                    <a:pt x="712" y="600"/>
                    <a:pt x="728" y="438"/>
                    <a:pt x="676" y="315"/>
                  </a:cubicBezTo>
                  <a:cubicBezTo>
                    <a:pt x="665" y="288"/>
                    <a:pt x="652" y="260"/>
                    <a:pt x="636" y="236"/>
                  </a:cubicBezTo>
                  <a:cubicBezTo>
                    <a:pt x="619" y="191"/>
                    <a:pt x="593" y="150"/>
                    <a:pt x="562" y="118"/>
                  </a:cubicBezTo>
                  <a:cubicBezTo>
                    <a:pt x="510" y="62"/>
                    <a:pt x="447" y="28"/>
                    <a:pt x="386" y="21"/>
                  </a:cubicBezTo>
                  <a:cubicBezTo>
                    <a:pt x="349" y="8"/>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9;p69"/>
            <p:cNvSpPr/>
            <p:nvPr/>
          </p:nvSpPr>
          <p:spPr>
            <a:xfrm>
              <a:off x="7364581" y="3447845"/>
              <a:ext cx="30210" cy="28924"/>
            </a:xfrm>
            <a:custGeom>
              <a:avLst/>
              <a:gdLst/>
              <a:ahLst/>
              <a:cxnLst/>
              <a:rect l="l" t="t" r="r" b="b"/>
              <a:pathLst>
                <a:path w="728" h="697" extrusionOk="0">
                  <a:moveTo>
                    <a:pt x="272" y="0"/>
                  </a:moveTo>
                  <a:cubicBezTo>
                    <a:pt x="200" y="0"/>
                    <a:pt x="130" y="27"/>
                    <a:pt x="84" y="91"/>
                  </a:cubicBezTo>
                  <a:cubicBezTo>
                    <a:pt x="0" y="205"/>
                    <a:pt x="61" y="344"/>
                    <a:pt x="84" y="396"/>
                  </a:cubicBezTo>
                  <a:cubicBezTo>
                    <a:pt x="104" y="443"/>
                    <a:pt x="133" y="508"/>
                    <a:pt x="190" y="556"/>
                  </a:cubicBezTo>
                  <a:cubicBezTo>
                    <a:pt x="217" y="580"/>
                    <a:pt x="247" y="597"/>
                    <a:pt x="278" y="607"/>
                  </a:cubicBezTo>
                  <a:cubicBezTo>
                    <a:pt x="293" y="621"/>
                    <a:pt x="308" y="634"/>
                    <a:pt x="325" y="647"/>
                  </a:cubicBezTo>
                  <a:cubicBezTo>
                    <a:pt x="372" y="680"/>
                    <a:pt x="426" y="697"/>
                    <a:pt x="478" y="697"/>
                  </a:cubicBezTo>
                  <a:cubicBezTo>
                    <a:pt x="510" y="697"/>
                    <a:pt x="541" y="690"/>
                    <a:pt x="570" y="678"/>
                  </a:cubicBezTo>
                  <a:cubicBezTo>
                    <a:pt x="575" y="675"/>
                    <a:pt x="580" y="673"/>
                    <a:pt x="587" y="671"/>
                  </a:cubicBezTo>
                  <a:cubicBezTo>
                    <a:pt x="712" y="601"/>
                    <a:pt x="728" y="438"/>
                    <a:pt x="676" y="314"/>
                  </a:cubicBezTo>
                  <a:cubicBezTo>
                    <a:pt x="665" y="287"/>
                    <a:pt x="653" y="261"/>
                    <a:pt x="637" y="236"/>
                  </a:cubicBezTo>
                  <a:cubicBezTo>
                    <a:pt x="620" y="191"/>
                    <a:pt x="593" y="149"/>
                    <a:pt x="562" y="117"/>
                  </a:cubicBezTo>
                  <a:cubicBezTo>
                    <a:pt x="510" y="62"/>
                    <a:pt x="448" y="29"/>
                    <a:pt x="386" y="20"/>
                  </a:cubicBezTo>
                  <a:cubicBezTo>
                    <a:pt x="349" y="7"/>
                    <a:pt x="310"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00;p69"/>
            <p:cNvSpPr/>
            <p:nvPr/>
          </p:nvSpPr>
          <p:spPr>
            <a:xfrm>
              <a:off x="7320095" y="3298745"/>
              <a:ext cx="25438" cy="23446"/>
            </a:xfrm>
            <a:custGeom>
              <a:avLst/>
              <a:gdLst/>
              <a:ahLst/>
              <a:cxnLst/>
              <a:rect l="l" t="t" r="r" b="b"/>
              <a:pathLst>
                <a:path w="613" h="565" extrusionOk="0">
                  <a:moveTo>
                    <a:pt x="213" y="1"/>
                  </a:moveTo>
                  <a:cubicBezTo>
                    <a:pt x="154" y="1"/>
                    <a:pt x="112" y="24"/>
                    <a:pt x="86" y="46"/>
                  </a:cubicBezTo>
                  <a:cubicBezTo>
                    <a:pt x="17" y="101"/>
                    <a:pt x="0" y="187"/>
                    <a:pt x="17" y="267"/>
                  </a:cubicBezTo>
                  <a:cubicBezTo>
                    <a:pt x="15" y="318"/>
                    <a:pt x="26" y="369"/>
                    <a:pt x="53" y="416"/>
                  </a:cubicBezTo>
                  <a:cubicBezTo>
                    <a:pt x="104" y="503"/>
                    <a:pt x="203" y="556"/>
                    <a:pt x="305" y="556"/>
                  </a:cubicBezTo>
                  <a:cubicBezTo>
                    <a:pt x="307" y="556"/>
                    <a:pt x="309" y="556"/>
                    <a:pt x="311" y="556"/>
                  </a:cubicBezTo>
                  <a:cubicBezTo>
                    <a:pt x="332" y="562"/>
                    <a:pt x="354" y="564"/>
                    <a:pt x="375" y="564"/>
                  </a:cubicBezTo>
                  <a:cubicBezTo>
                    <a:pt x="407" y="564"/>
                    <a:pt x="437" y="558"/>
                    <a:pt x="465" y="545"/>
                  </a:cubicBezTo>
                  <a:cubicBezTo>
                    <a:pt x="481" y="539"/>
                    <a:pt x="495" y="530"/>
                    <a:pt x="506" y="521"/>
                  </a:cubicBezTo>
                  <a:cubicBezTo>
                    <a:pt x="591" y="457"/>
                    <a:pt x="613" y="334"/>
                    <a:pt x="560" y="231"/>
                  </a:cubicBezTo>
                  <a:cubicBezTo>
                    <a:pt x="535" y="184"/>
                    <a:pt x="499" y="148"/>
                    <a:pt x="465" y="119"/>
                  </a:cubicBezTo>
                  <a:cubicBezTo>
                    <a:pt x="434" y="76"/>
                    <a:pt x="387" y="44"/>
                    <a:pt x="333" y="30"/>
                  </a:cubicBezTo>
                  <a:cubicBezTo>
                    <a:pt x="288" y="9"/>
                    <a:pt x="247"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01;p69"/>
            <p:cNvSpPr/>
            <p:nvPr/>
          </p:nvSpPr>
          <p:spPr>
            <a:xfrm>
              <a:off x="7442222" y="3352816"/>
              <a:ext cx="23944" cy="31704"/>
            </a:xfrm>
            <a:custGeom>
              <a:avLst/>
              <a:gdLst/>
              <a:ahLst/>
              <a:cxnLst/>
              <a:rect l="l" t="t" r="r" b="b"/>
              <a:pathLst>
                <a:path w="577" h="764" extrusionOk="0">
                  <a:moveTo>
                    <a:pt x="232" y="1"/>
                  </a:moveTo>
                  <a:cubicBezTo>
                    <a:pt x="196" y="1"/>
                    <a:pt x="160" y="10"/>
                    <a:pt x="124" y="30"/>
                  </a:cubicBezTo>
                  <a:cubicBezTo>
                    <a:pt x="3" y="100"/>
                    <a:pt x="1" y="250"/>
                    <a:pt x="1" y="308"/>
                  </a:cubicBezTo>
                  <a:cubicBezTo>
                    <a:pt x="1" y="360"/>
                    <a:pt x="1" y="429"/>
                    <a:pt x="32" y="497"/>
                  </a:cubicBezTo>
                  <a:cubicBezTo>
                    <a:pt x="47" y="530"/>
                    <a:pt x="70" y="557"/>
                    <a:pt x="93" y="579"/>
                  </a:cubicBezTo>
                  <a:cubicBezTo>
                    <a:pt x="101" y="598"/>
                    <a:pt x="109" y="617"/>
                    <a:pt x="119" y="635"/>
                  </a:cubicBezTo>
                  <a:cubicBezTo>
                    <a:pt x="166" y="713"/>
                    <a:pt x="247" y="763"/>
                    <a:pt x="331" y="763"/>
                  </a:cubicBezTo>
                  <a:cubicBezTo>
                    <a:pt x="338" y="763"/>
                    <a:pt x="344" y="763"/>
                    <a:pt x="350" y="764"/>
                  </a:cubicBezTo>
                  <a:cubicBezTo>
                    <a:pt x="494" y="751"/>
                    <a:pt x="573" y="608"/>
                    <a:pt x="577" y="474"/>
                  </a:cubicBezTo>
                  <a:cubicBezTo>
                    <a:pt x="577" y="444"/>
                    <a:pt x="576" y="416"/>
                    <a:pt x="572" y="386"/>
                  </a:cubicBezTo>
                  <a:cubicBezTo>
                    <a:pt x="575" y="337"/>
                    <a:pt x="567" y="290"/>
                    <a:pt x="551" y="247"/>
                  </a:cubicBezTo>
                  <a:cubicBezTo>
                    <a:pt x="525" y="176"/>
                    <a:pt x="483" y="120"/>
                    <a:pt x="428" y="88"/>
                  </a:cubicBezTo>
                  <a:cubicBezTo>
                    <a:pt x="374" y="36"/>
                    <a:pt x="304"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02;p69"/>
            <p:cNvSpPr/>
            <p:nvPr/>
          </p:nvSpPr>
          <p:spPr>
            <a:xfrm>
              <a:off x="7396658" y="3310779"/>
              <a:ext cx="25438" cy="23405"/>
            </a:xfrm>
            <a:custGeom>
              <a:avLst/>
              <a:gdLst/>
              <a:ahLst/>
              <a:cxnLst/>
              <a:rect l="l" t="t" r="r" b="b"/>
              <a:pathLst>
                <a:path w="613" h="564" extrusionOk="0">
                  <a:moveTo>
                    <a:pt x="214" y="1"/>
                  </a:moveTo>
                  <a:cubicBezTo>
                    <a:pt x="154" y="1"/>
                    <a:pt x="112" y="24"/>
                    <a:pt x="86" y="45"/>
                  </a:cubicBezTo>
                  <a:cubicBezTo>
                    <a:pt x="17" y="101"/>
                    <a:pt x="0" y="187"/>
                    <a:pt x="17" y="267"/>
                  </a:cubicBezTo>
                  <a:cubicBezTo>
                    <a:pt x="15" y="317"/>
                    <a:pt x="26" y="369"/>
                    <a:pt x="53" y="415"/>
                  </a:cubicBezTo>
                  <a:cubicBezTo>
                    <a:pt x="103" y="501"/>
                    <a:pt x="201" y="556"/>
                    <a:pt x="302" y="556"/>
                  </a:cubicBezTo>
                  <a:cubicBezTo>
                    <a:pt x="305" y="556"/>
                    <a:pt x="308" y="555"/>
                    <a:pt x="310" y="555"/>
                  </a:cubicBezTo>
                  <a:cubicBezTo>
                    <a:pt x="332" y="561"/>
                    <a:pt x="353" y="564"/>
                    <a:pt x="374" y="564"/>
                  </a:cubicBezTo>
                  <a:cubicBezTo>
                    <a:pt x="405" y="564"/>
                    <a:pt x="436" y="557"/>
                    <a:pt x="464" y="545"/>
                  </a:cubicBezTo>
                  <a:cubicBezTo>
                    <a:pt x="478" y="539"/>
                    <a:pt x="494" y="530"/>
                    <a:pt x="506" y="520"/>
                  </a:cubicBezTo>
                  <a:cubicBezTo>
                    <a:pt x="590" y="456"/>
                    <a:pt x="612" y="334"/>
                    <a:pt x="560" y="231"/>
                  </a:cubicBezTo>
                  <a:cubicBezTo>
                    <a:pt x="535" y="183"/>
                    <a:pt x="499" y="147"/>
                    <a:pt x="465" y="118"/>
                  </a:cubicBezTo>
                  <a:cubicBezTo>
                    <a:pt x="434" y="75"/>
                    <a:pt x="387" y="44"/>
                    <a:pt x="333" y="30"/>
                  </a:cubicBezTo>
                  <a:cubicBezTo>
                    <a:pt x="288" y="9"/>
                    <a:pt x="248"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03;p69"/>
            <p:cNvSpPr/>
            <p:nvPr/>
          </p:nvSpPr>
          <p:spPr>
            <a:xfrm>
              <a:off x="7267891" y="3262974"/>
              <a:ext cx="28799" cy="27679"/>
            </a:xfrm>
            <a:custGeom>
              <a:avLst/>
              <a:gdLst/>
              <a:ahLst/>
              <a:cxnLst/>
              <a:rect l="l" t="t" r="r" b="b"/>
              <a:pathLst>
                <a:path w="694" h="667" extrusionOk="0">
                  <a:moveTo>
                    <a:pt x="203" y="0"/>
                  </a:moveTo>
                  <a:cubicBezTo>
                    <a:pt x="150" y="0"/>
                    <a:pt x="102" y="19"/>
                    <a:pt x="66" y="57"/>
                  </a:cubicBezTo>
                  <a:cubicBezTo>
                    <a:pt x="10" y="114"/>
                    <a:pt x="0" y="204"/>
                    <a:pt x="37" y="281"/>
                  </a:cubicBezTo>
                  <a:cubicBezTo>
                    <a:pt x="62" y="333"/>
                    <a:pt x="102" y="367"/>
                    <a:pt x="130" y="391"/>
                  </a:cubicBezTo>
                  <a:lnTo>
                    <a:pt x="177" y="433"/>
                  </a:lnTo>
                  <a:lnTo>
                    <a:pt x="182" y="440"/>
                  </a:lnTo>
                  <a:cubicBezTo>
                    <a:pt x="203" y="481"/>
                    <a:pt x="237" y="538"/>
                    <a:pt x="293" y="580"/>
                  </a:cubicBezTo>
                  <a:cubicBezTo>
                    <a:pt x="351" y="649"/>
                    <a:pt x="411" y="667"/>
                    <a:pt x="457" y="667"/>
                  </a:cubicBezTo>
                  <a:cubicBezTo>
                    <a:pt x="464" y="667"/>
                    <a:pt x="470" y="666"/>
                    <a:pt x="476" y="665"/>
                  </a:cubicBezTo>
                  <a:cubicBezTo>
                    <a:pt x="496" y="662"/>
                    <a:pt x="512" y="659"/>
                    <a:pt x="530" y="651"/>
                  </a:cubicBezTo>
                  <a:cubicBezTo>
                    <a:pt x="569" y="635"/>
                    <a:pt x="603" y="604"/>
                    <a:pt x="625" y="564"/>
                  </a:cubicBezTo>
                  <a:cubicBezTo>
                    <a:pt x="681" y="500"/>
                    <a:pt x="694" y="399"/>
                    <a:pt x="657" y="310"/>
                  </a:cubicBezTo>
                  <a:cubicBezTo>
                    <a:pt x="630" y="247"/>
                    <a:pt x="586" y="200"/>
                    <a:pt x="549" y="165"/>
                  </a:cubicBezTo>
                  <a:cubicBezTo>
                    <a:pt x="520" y="132"/>
                    <a:pt x="476" y="89"/>
                    <a:pt x="414" y="67"/>
                  </a:cubicBezTo>
                  <a:cubicBezTo>
                    <a:pt x="400" y="62"/>
                    <a:pt x="386" y="57"/>
                    <a:pt x="371" y="54"/>
                  </a:cubicBezTo>
                  <a:cubicBezTo>
                    <a:pt x="357" y="47"/>
                    <a:pt x="341" y="39"/>
                    <a:pt x="327" y="32"/>
                  </a:cubicBezTo>
                  <a:cubicBezTo>
                    <a:pt x="284" y="11"/>
                    <a:pt x="242"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4;p69"/>
            <p:cNvSpPr/>
            <p:nvPr/>
          </p:nvSpPr>
          <p:spPr>
            <a:xfrm>
              <a:off x="7394459" y="3374312"/>
              <a:ext cx="29048" cy="29256"/>
            </a:xfrm>
            <a:custGeom>
              <a:avLst/>
              <a:gdLst/>
              <a:ahLst/>
              <a:cxnLst/>
              <a:rect l="l" t="t" r="r" b="b"/>
              <a:pathLst>
                <a:path w="700" h="705" extrusionOk="0">
                  <a:moveTo>
                    <a:pt x="225" y="1"/>
                  </a:moveTo>
                  <a:cubicBezTo>
                    <a:pt x="164" y="1"/>
                    <a:pt x="107" y="26"/>
                    <a:pt x="71" y="71"/>
                  </a:cubicBezTo>
                  <a:cubicBezTo>
                    <a:pt x="42" y="108"/>
                    <a:pt x="1" y="189"/>
                    <a:pt x="59" y="317"/>
                  </a:cubicBezTo>
                  <a:cubicBezTo>
                    <a:pt x="63" y="326"/>
                    <a:pt x="69" y="336"/>
                    <a:pt x="74" y="345"/>
                  </a:cubicBezTo>
                  <a:lnTo>
                    <a:pt x="81" y="360"/>
                  </a:lnTo>
                  <a:cubicBezTo>
                    <a:pt x="80" y="391"/>
                    <a:pt x="90" y="422"/>
                    <a:pt x="112" y="447"/>
                  </a:cubicBezTo>
                  <a:cubicBezTo>
                    <a:pt x="121" y="467"/>
                    <a:pt x="135" y="487"/>
                    <a:pt x="147" y="504"/>
                  </a:cubicBezTo>
                  <a:cubicBezTo>
                    <a:pt x="177" y="543"/>
                    <a:pt x="216" y="576"/>
                    <a:pt x="258" y="601"/>
                  </a:cubicBezTo>
                  <a:lnTo>
                    <a:pt x="278" y="622"/>
                  </a:lnTo>
                  <a:cubicBezTo>
                    <a:pt x="294" y="640"/>
                    <a:pt x="315" y="652"/>
                    <a:pt x="337" y="657"/>
                  </a:cubicBezTo>
                  <a:cubicBezTo>
                    <a:pt x="355" y="668"/>
                    <a:pt x="373" y="679"/>
                    <a:pt x="391" y="690"/>
                  </a:cubicBezTo>
                  <a:cubicBezTo>
                    <a:pt x="409" y="700"/>
                    <a:pt x="429" y="705"/>
                    <a:pt x="449" y="705"/>
                  </a:cubicBezTo>
                  <a:cubicBezTo>
                    <a:pt x="470" y="705"/>
                    <a:pt x="491" y="699"/>
                    <a:pt x="510" y="689"/>
                  </a:cubicBezTo>
                  <a:cubicBezTo>
                    <a:pt x="526" y="688"/>
                    <a:pt x="542" y="683"/>
                    <a:pt x="554" y="677"/>
                  </a:cubicBezTo>
                  <a:cubicBezTo>
                    <a:pt x="559" y="674"/>
                    <a:pt x="566" y="672"/>
                    <a:pt x="570" y="671"/>
                  </a:cubicBezTo>
                  <a:cubicBezTo>
                    <a:pt x="606" y="649"/>
                    <a:pt x="631" y="616"/>
                    <a:pt x="641" y="574"/>
                  </a:cubicBezTo>
                  <a:cubicBezTo>
                    <a:pt x="645" y="558"/>
                    <a:pt x="646" y="540"/>
                    <a:pt x="645" y="524"/>
                  </a:cubicBezTo>
                  <a:cubicBezTo>
                    <a:pt x="661" y="491"/>
                    <a:pt x="668" y="453"/>
                    <a:pt x="668" y="415"/>
                  </a:cubicBezTo>
                  <a:cubicBezTo>
                    <a:pt x="699" y="338"/>
                    <a:pt x="683" y="247"/>
                    <a:pt x="622" y="171"/>
                  </a:cubicBezTo>
                  <a:cubicBezTo>
                    <a:pt x="579" y="116"/>
                    <a:pt x="521" y="76"/>
                    <a:pt x="459" y="58"/>
                  </a:cubicBezTo>
                  <a:cubicBezTo>
                    <a:pt x="424" y="29"/>
                    <a:pt x="384" y="12"/>
                    <a:pt x="343" y="7"/>
                  </a:cubicBezTo>
                  <a:cubicBezTo>
                    <a:pt x="335" y="6"/>
                    <a:pt x="327" y="5"/>
                    <a:pt x="319" y="5"/>
                  </a:cubicBezTo>
                  <a:cubicBezTo>
                    <a:pt x="308" y="5"/>
                    <a:pt x="297" y="6"/>
                    <a:pt x="286" y="9"/>
                  </a:cubicBezTo>
                  <a:cubicBezTo>
                    <a:pt x="282" y="8"/>
                    <a:pt x="280" y="8"/>
                    <a:pt x="276" y="7"/>
                  </a:cubicBezTo>
                  <a:cubicBezTo>
                    <a:pt x="259" y="3"/>
                    <a:pt x="242"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5;p69"/>
            <p:cNvSpPr/>
            <p:nvPr/>
          </p:nvSpPr>
          <p:spPr>
            <a:xfrm>
              <a:off x="7183237" y="3221269"/>
              <a:ext cx="25438" cy="23446"/>
            </a:xfrm>
            <a:custGeom>
              <a:avLst/>
              <a:gdLst/>
              <a:ahLst/>
              <a:cxnLst/>
              <a:rect l="l" t="t" r="r" b="b"/>
              <a:pathLst>
                <a:path w="613" h="565" extrusionOk="0">
                  <a:moveTo>
                    <a:pt x="214" y="1"/>
                  </a:moveTo>
                  <a:cubicBezTo>
                    <a:pt x="155" y="1"/>
                    <a:pt x="112" y="24"/>
                    <a:pt x="86" y="45"/>
                  </a:cubicBezTo>
                  <a:cubicBezTo>
                    <a:pt x="17" y="101"/>
                    <a:pt x="1" y="188"/>
                    <a:pt x="17" y="268"/>
                  </a:cubicBezTo>
                  <a:cubicBezTo>
                    <a:pt x="15" y="317"/>
                    <a:pt x="26" y="369"/>
                    <a:pt x="53" y="415"/>
                  </a:cubicBezTo>
                  <a:cubicBezTo>
                    <a:pt x="104" y="503"/>
                    <a:pt x="203" y="557"/>
                    <a:pt x="305" y="557"/>
                  </a:cubicBezTo>
                  <a:cubicBezTo>
                    <a:pt x="307" y="557"/>
                    <a:pt x="309" y="556"/>
                    <a:pt x="311" y="556"/>
                  </a:cubicBezTo>
                  <a:cubicBezTo>
                    <a:pt x="332" y="562"/>
                    <a:pt x="354" y="565"/>
                    <a:pt x="375" y="565"/>
                  </a:cubicBezTo>
                  <a:cubicBezTo>
                    <a:pt x="406" y="565"/>
                    <a:pt x="437" y="558"/>
                    <a:pt x="464" y="546"/>
                  </a:cubicBezTo>
                  <a:cubicBezTo>
                    <a:pt x="480" y="539"/>
                    <a:pt x="494" y="532"/>
                    <a:pt x="507" y="521"/>
                  </a:cubicBezTo>
                  <a:cubicBezTo>
                    <a:pt x="591" y="456"/>
                    <a:pt x="613" y="335"/>
                    <a:pt x="560" y="232"/>
                  </a:cubicBezTo>
                  <a:cubicBezTo>
                    <a:pt x="536" y="183"/>
                    <a:pt x="499" y="147"/>
                    <a:pt x="465" y="119"/>
                  </a:cubicBezTo>
                  <a:cubicBezTo>
                    <a:pt x="435" y="75"/>
                    <a:pt x="387" y="44"/>
                    <a:pt x="334" y="30"/>
                  </a:cubicBezTo>
                  <a:cubicBezTo>
                    <a:pt x="288" y="9"/>
                    <a:pt x="248" y="1"/>
                    <a:pt x="214" y="1"/>
                  </a:cubicBezTo>
                  <a:close/>
                </a:path>
              </a:pathLst>
            </a:custGeom>
            <a:solidFill>
              <a:srgbClr val="1D0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6;p69"/>
            <p:cNvSpPr/>
            <p:nvPr/>
          </p:nvSpPr>
          <p:spPr>
            <a:xfrm>
              <a:off x="7139125" y="3313601"/>
              <a:ext cx="28799" cy="27679"/>
            </a:xfrm>
            <a:custGeom>
              <a:avLst/>
              <a:gdLst/>
              <a:ahLst/>
              <a:cxnLst/>
              <a:rect l="l" t="t" r="r" b="b"/>
              <a:pathLst>
                <a:path w="694" h="667" extrusionOk="0">
                  <a:moveTo>
                    <a:pt x="202" y="0"/>
                  </a:moveTo>
                  <a:cubicBezTo>
                    <a:pt x="149" y="0"/>
                    <a:pt x="102" y="20"/>
                    <a:pt x="65" y="58"/>
                  </a:cubicBezTo>
                  <a:cubicBezTo>
                    <a:pt x="10" y="114"/>
                    <a:pt x="0" y="204"/>
                    <a:pt x="37" y="281"/>
                  </a:cubicBezTo>
                  <a:cubicBezTo>
                    <a:pt x="62" y="333"/>
                    <a:pt x="101" y="367"/>
                    <a:pt x="130" y="391"/>
                  </a:cubicBezTo>
                  <a:lnTo>
                    <a:pt x="177" y="432"/>
                  </a:lnTo>
                  <a:lnTo>
                    <a:pt x="182" y="440"/>
                  </a:lnTo>
                  <a:cubicBezTo>
                    <a:pt x="203" y="481"/>
                    <a:pt x="237" y="538"/>
                    <a:pt x="292" y="580"/>
                  </a:cubicBezTo>
                  <a:cubicBezTo>
                    <a:pt x="350" y="649"/>
                    <a:pt x="411" y="667"/>
                    <a:pt x="457" y="667"/>
                  </a:cubicBezTo>
                  <a:cubicBezTo>
                    <a:pt x="464" y="667"/>
                    <a:pt x="470" y="666"/>
                    <a:pt x="476" y="666"/>
                  </a:cubicBezTo>
                  <a:cubicBezTo>
                    <a:pt x="496" y="663"/>
                    <a:pt x="512" y="658"/>
                    <a:pt x="529" y="651"/>
                  </a:cubicBezTo>
                  <a:cubicBezTo>
                    <a:pt x="568" y="635"/>
                    <a:pt x="601" y="604"/>
                    <a:pt x="625" y="565"/>
                  </a:cubicBezTo>
                  <a:cubicBezTo>
                    <a:pt x="681" y="499"/>
                    <a:pt x="694" y="399"/>
                    <a:pt x="657" y="310"/>
                  </a:cubicBezTo>
                  <a:cubicBezTo>
                    <a:pt x="630" y="246"/>
                    <a:pt x="586" y="200"/>
                    <a:pt x="549" y="164"/>
                  </a:cubicBezTo>
                  <a:cubicBezTo>
                    <a:pt x="519" y="132"/>
                    <a:pt x="476" y="90"/>
                    <a:pt x="414" y="66"/>
                  </a:cubicBezTo>
                  <a:cubicBezTo>
                    <a:pt x="400" y="61"/>
                    <a:pt x="385" y="58"/>
                    <a:pt x="371" y="55"/>
                  </a:cubicBezTo>
                  <a:cubicBezTo>
                    <a:pt x="357" y="47"/>
                    <a:pt x="341" y="39"/>
                    <a:pt x="327" y="32"/>
                  </a:cubicBezTo>
                  <a:cubicBezTo>
                    <a:pt x="284" y="11"/>
                    <a:pt x="241"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7;p69"/>
            <p:cNvSpPr/>
            <p:nvPr/>
          </p:nvSpPr>
          <p:spPr>
            <a:xfrm>
              <a:off x="7250421" y="3459340"/>
              <a:ext cx="23944" cy="31704"/>
            </a:xfrm>
            <a:custGeom>
              <a:avLst/>
              <a:gdLst/>
              <a:ahLst/>
              <a:cxnLst/>
              <a:rect l="l" t="t" r="r" b="b"/>
              <a:pathLst>
                <a:path w="577" h="764" extrusionOk="0">
                  <a:moveTo>
                    <a:pt x="232" y="1"/>
                  </a:moveTo>
                  <a:cubicBezTo>
                    <a:pt x="196" y="1"/>
                    <a:pt x="159" y="10"/>
                    <a:pt x="124" y="30"/>
                  </a:cubicBezTo>
                  <a:cubicBezTo>
                    <a:pt x="3" y="100"/>
                    <a:pt x="1" y="252"/>
                    <a:pt x="1" y="308"/>
                  </a:cubicBezTo>
                  <a:cubicBezTo>
                    <a:pt x="1" y="360"/>
                    <a:pt x="1" y="429"/>
                    <a:pt x="32" y="497"/>
                  </a:cubicBezTo>
                  <a:cubicBezTo>
                    <a:pt x="47" y="530"/>
                    <a:pt x="70" y="558"/>
                    <a:pt x="93" y="579"/>
                  </a:cubicBezTo>
                  <a:cubicBezTo>
                    <a:pt x="101" y="598"/>
                    <a:pt x="109" y="617"/>
                    <a:pt x="119" y="635"/>
                  </a:cubicBezTo>
                  <a:cubicBezTo>
                    <a:pt x="166" y="713"/>
                    <a:pt x="247" y="763"/>
                    <a:pt x="330" y="763"/>
                  </a:cubicBezTo>
                  <a:cubicBezTo>
                    <a:pt x="338" y="763"/>
                    <a:pt x="343" y="763"/>
                    <a:pt x="350" y="764"/>
                  </a:cubicBezTo>
                  <a:cubicBezTo>
                    <a:pt x="494" y="751"/>
                    <a:pt x="573" y="608"/>
                    <a:pt x="577" y="474"/>
                  </a:cubicBezTo>
                  <a:cubicBezTo>
                    <a:pt x="577" y="444"/>
                    <a:pt x="576" y="416"/>
                    <a:pt x="572" y="387"/>
                  </a:cubicBezTo>
                  <a:cubicBezTo>
                    <a:pt x="575" y="337"/>
                    <a:pt x="566" y="290"/>
                    <a:pt x="551" y="247"/>
                  </a:cubicBezTo>
                  <a:cubicBezTo>
                    <a:pt x="525" y="176"/>
                    <a:pt x="483" y="120"/>
                    <a:pt x="428" y="88"/>
                  </a:cubicBezTo>
                  <a:cubicBezTo>
                    <a:pt x="373" y="36"/>
                    <a:pt x="303"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8;p69"/>
            <p:cNvSpPr/>
            <p:nvPr/>
          </p:nvSpPr>
          <p:spPr>
            <a:xfrm>
              <a:off x="7187220" y="3298288"/>
              <a:ext cx="22948" cy="25687"/>
            </a:xfrm>
            <a:custGeom>
              <a:avLst/>
              <a:gdLst/>
              <a:ahLst/>
              <a:cxnLst/>
              <a:rect l="l" t="t" r="r" b="b"/>
              <a:pathLst>
                <a:path w="553" h="619" extrusionOk="0">
                  <a:moveTo>
                    <a:pt x="239" y="0"/>
                  </a:moveTo>
                  <a:cubicBezTo>
                    <a:pt x="219" y="0"/>
                    <a:pt x="202" y="3"/>
                    <a:pt x="187" y="7"/>
                  </a:cubicBezTo>
                  <a:cubicBezTo>
                    <a:pt x="100" y="31"/>
                    <a:pt x="50" y="103"/>
                    <a:pt x="34" y="182"/>
                  </a:cubicBezTo>
                  <a:cubicBezTo>
                    <a:pt x="11" y="229"/>
                    <a:pt x="1" y="280"/>
                    <a:pt x="7" y="334"/>
                  </a:cubicBezTo>
                  <a:cubicBezTo>
                    <a:pt x="18" y="435"/>
                    <a:pt x="89" y="526"/>
                    <a:pt x="186" y="566"/>
                  </a:cubicBezTo>
                  <a:cubicBezTo>
                    <a:pt x="228" y="600"/>
                    <a:pt x="279" y="618"/>
                    <a:pt x="330" y="618"/>
                  </a:cubicBezTo>
                  <a:cubicBezTo>
                    <a:pt x="346" y="618"/>
                    <a:pt x="362" y="615"/>
                    <a:pt x="380" y="612"/>
                  </a:cubicBezTo>
                  <a:cubicBezTo>
                    <a:pt x="483" y="586"/>
                    <a:pt x="553" y="484"/>
                    <a:pt x="547" y="368"/>
                  </a:cubicBezTo>
                  <a:cubicBezTo>
                    <a:pt x="544" y="314"/>
                    <a:pt x="526" y="268"/>
                    <a:pt x="507" y="228"/>
                  </a:cubicBezTo>
                  <a:cubicBezTo>
                    <a:pt x="495" y="175"/>
                    <a:pt x="464" y="128"/>
                    <a:pt x="420" y="93"/>
                  </a:cubicBezTo>
                  <a:cubicBezTo>
                    <a:pt x="356" y="20"/>
                    <a:pt x="29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9;p69"/>
            <p:cNvSpPr/>
            <p:nvPr/>
          </p:nvSpPr>
          <p:spPr>
            <a:xfrm>
              <a:off x="7296981" y="3422159"/>
              <a:ext cx="23280" cy="30999"/>
            </a:xfrm>
            <a:custGeom>
              <a:avLst/>
              <a:gdLst/>
              <a:ahLst/>
              <a:cxnLst/>
              <a:rect l="l" t="t" r="r" b="b"/>
              <a:pathLst>
                <a:path w="561" h="747" extrusionOk="0">
                  <a:moveTo>
                    <a:pt x="192" y="1"/>
                  </a:moveTo>
                  <a:cubicBezTo>
                    <a:pt x="169" y="1"/>
                    <a:pt x="145" y="5"/>
                    <a:pt x="123" y="15"/>
                  </a:cubicBezTo>
                  <a:cubicBezTo>
                    <a:pt x="48" y="46"/>
                    <a:pt x="1" y="123"/>
                    <a:pt x="5" y="210"/>
                  </a:cubicBezTo>
                  <a:cubicBezTo>
                    <a:pt x="7" y="267"/>
                    <a:pt x="30" y="314"/>
                    <a:pt x="46" y="348"/>
                  </a:cubicBezTo>
                  <a:lnTo>
                    <a:pt x="73" y="405"/>
                  </a:lnTo>
                  <a:lnTo>
                    <a:pt x="73" y="413"/>
                  </a:lnTo>
                  <a:cubicBezTo>
                    <a:pt x="77" y="460"/>
                    <a:pt x="84" y="526"/>
                    <a:pt x="118" y="587"/>
                  </a:cubicBezTo>
                  <a:cubicBezTo>
                    <a:pt x="148" y="686"/>
                    <a:pt x="206" y="725"/>
                    <a:pt x="252" y="739"/>
                  </a:cubicBezTo>
                  <a:cubicBezTo>
                    <a:pt x="270" y="745"/>
                    <a:pt x="288" y="747"/>
                    <a:pt x="306" y="747"/>
                  </a:cubicBezTo>
                  <a:cubicBezTo>
                    <a:pt x="349" y="747"/>
                    <a:pt x="392" y="731"/>
                    <a:pt x="427" y="704"/>
                  </a:cubicBezTo>
                  <a:cubicBezTo>
                    <a:pt x="505" y="668"/>
                    <a:pt x="557" y="582"/>
                    <a:pt x="558" y="485"/>
                  </a:cubicBezTo>
                  <a:cubicBezTo>
                    <a:pt x="561" y="416"/>
                    <a:pt x="538" y="356"/>
                    <a:pt x="520" y="309"/>
                  </a:cubicBezTo>
                  <a:cubicBezTo>
                    <a:pt x="505" y="267"/>
                    <a:pt x="484" y="211"/>
                    <a:pt x="437" y="164"/>
                  </a:cubicBezTo>
                  <a:cubicBezTo>
                    <a:pt x="426" y="154"/>
                    <a:pt x="414" y="144"/>
                    <a:pt x="402" y="137"/>
                  </a:cubicBezTo>
                  <a:cubicBezTo>
                    <a:pt x="393" y="123"/>
                    <a:pt x="382" y="111"/>
                    <a:pt x="372" y="97"/>
                  </a:cubicBezTo>
                  <a:cubicBezTo>
                    <a:pt x="319" y="34"/>
                    <a:pt x="255"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10;p69"/>
            <p:cNvSpPr/>
            <p:nvPr/>
          </p:nvSpPr>
          <p:spPr>
            <a:xfrm>
              <a:off x="7166347" y="3360784"/>
              <a:ext cx="29090" cy="29297"/>
            </a:xfrm>
            <a:custGeom>
              <a:avLst/>
              <a:gdLst/>
              <a:ahLst/>
              <a:cxnLst/>
              <a:rect l="l" t="t" r="r" b="b"/>
              <a:pathLst>
                <a:path w="701" h="706" extrusionOk="0">
                  <a:moveTo>
                    <a:pt x="227" y="0"/>
                  </a:moveTo>
                  <a:cubicBezTo>
                    <a:pt x="166" y="0"/>
                    <a:pt x="108" y="26"/>
                    <a:pt x="72" y="72"/>
                  </a:cubicBezTo>
                  <a:cubicBezTo>
                    <a:pt x="42" y="108"/>
                    <a:pt x="1" y="189"/>
                    <a:pt x="59" y="317"/>
                  </a:cubicBezTo>
                  <a:cubicBezTo>
                    <a:pt x="63" y="325"/>
                    <a:pt x="69" y="336"/>
                    <a:pt x="74" y="345"/>
                  </a:cubicBezTo>
                  <a:lnTo>
                    <a:pt x="82" y="360"/>
                  </a:lnTo>
                  <a:cubicBezTo>
                    <a:pt x="80" y="391"/>
                    <a:pt x="90" y="422"/>
                    <a:pt x="113" y="447"/>
                  </a:cubicBezTo>
                  <a:cubicBezTo>
                    <a:pt x="121" y="468"/>
                    <a:pt x="135" y="487"/>
                    <a:pt x="147" y="505"/>
                  </a:cubicBezTo>
                  <a:cubicBezTo>
                    <a:pt x="177" y="544"/>
                    <a:pt x="216" y="577"/>
                    <a:pt x="258" y="601"/>
                  </a:cubicBezTo>
                  <a:lnTo>
                    <a:pt x="278" y="622"/>
                  </a:lnTo>
                  <a:cubicBezTo>
                    <a:pt x="294" y="640"/>
                    <a:pt x="315" y="652"/>
                    <a:pt x="337" y="657"/>
                  </a:cubicBezTo>
                  <a:cubicBezTo>
                    <a:pt x="355" y="668"/>
                    <a:pt x="373" y="680"/>
                    <a:pt x="391" y="690"/>
                  </a:cubicBezTo>
                  <a:cubicBezTo>
                    <a:pt x="409" y="700"/>
                    <a:pt x="429" y="705"/>
                    <a:pt x="449" y="705"/>
                  </a:cubicBezTo>
                  <a:cubicBezTo>
                    <a:pt x="470" y="705"/>
                    <a:pt x="491" y="700"/>
                    <a:pt x="510" y="689"/>
                  </a:cubicBezTo>
                  <a:cubicBezTo>
                    <a:pt x="526" y="688"/>
                    <a:pt x="542" y="683"/>
                    <a:pt x="555" y="678"/>
                  </a:cubicBezTo>
                  <a:cubicBezTo>
                    <a:pt x="560" y="675"/>
                    <a:pt x="565" y="673"/>
                    <a:pt x="572" y="671"/>
                  </a:cubicBezTo>
                  <a:cubicBezTo>
                    <a:pt x="606" y="649"/>
                    <a:pt x="631" y="616"/>
                    <a:pt x="641" y="575"/>
                  </a:cubicBezTo>
                  <a:cubicBezTo>
                    <a:pt x="645" y="557"/>
                    <a:pt x="646" y="541"/>
                    <a:pt x="645" y="524"/>
                  </a:cubicBezTo>
                  <a:cubicBezTo>
                    <a:pt x="661" y="490"/>
                    <a:pt x="669" y="453"/>
                    <a:pt x="669" y="415"/>
                  </a:cubicBezTo>
                  <a:cubicBezTo>
                    <a:pt x="700" y="339"/>
                    <a:pt x="683" y="247"/>
                    <a:pt x="623" y="171"/>
                  </a:cubicBezTo>
                  <a:cubicBezTo>
                    <a:pt x="579" y="116"/>
                    <a:pt x="521" y="76"/>
                    <a:pt x="459" y="57"/>
                  </a:cubicBezTo>
                  <a:cubicBezTo>
                    <a:pt x="424" y="30"/>
                    <a:pt x="384" y="11"/>
                    <a:pt x="343" y="6"/>
                  </a:cubicBezTo>
                  <a:cubicBezTo>
                    <a:pt x="337" y="5"/>
                    <a:pt x="330" y="5"/>
                    <a:pt x="324" y="5"/>
                  </a:cubicBezTo>
                  <a:cubicBezTo>
                    <a:pt x="311" y="5"/>
                    <a:pt x="298" y="6"/>
                    <a:pt x="286" y="9"/>
                  </a:cubicBezTo>
                  <a:cubicBezTo>
                    <a:pt x="283" y="8"/>
                    <a:pt x="280" y="8"/>
                    <a:pt x="276" y="6"/>
                  </a:cubicBezTo>
                  <a:cubicBezTo>
                    <a:pt x="259" y="2"/>
                    <a:pt x="243"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11;p69"/>
            <p:cNvSpPr/>
            <p:nvPr/>
          </p:nvSpPr>
          <p:spPr>
            <a:xfrm>
              <a:off x="7219754" y="3345928"/>
              <a:ext cx="30252" cy="28965"/>
            </a:xfrm>
            <a:custGeom>
              <a:avLst/>
              <a:gdLst/>
              <a:ahLst/>
              <a:cxnLst/>
              <a:rect l="l" t="t" r="r" b="b"/>
              <a:pathLst>
                <a:path w="729" h="698" extrusionOk="0">
                  <a:moveTo>
                    <a:pt x="273" y="1"/>
                  </a:moveTo>
                  <a:cubicBezTo>
                    <a:pt x="200" y="1"/>
                    <a:pt x="131" y="28"/>
                    <a:pt x="84" y="91"/>
                  </a:cubicBezTo>
                  <a:cubicBezTo>
                    <a:pt x="1" y="206"/>
                    <a:pt x="62" y="345"/>
                    <a:pt x="84" y="397"/>
                  </a:cubicBezTo>
                  <a:cubicBezTo>
                    <a:pt x="105" y="444"/>
                    <a:pt x="134" y="508"/>
                    <a:pt x="190" y="558"/>
                  </a:cubicBezTo>
                  <a:cubicBezTo>
                    <a:pt x="217" y="580"/>
                    <a:pt x="247" y="598"/>
                    <a:pt x="279" y="608"/>
                  </a:cubicBezTo>
                  <a:cubicBezTo>
                    <a:pt x="293" y="621"/>
                    <a:pt x="309" y="635"/>
                    <a:pt x="325" y="647"/>
                  </a:cubicBezTo>
                  <a:cubicBezTo>
                    <a:pt x="371" y="680"/>
                    <a:pt x="425" y="697"/>
                    <a:pt x="478" y="697"/>
                  </a:cubicBezTo>
                  <a:cubicBezTo>
                    <a:pt x="510" y="697"/>
                    <a:pt x="541" y="691"/>
                    <a:pt x="570" y="678"/>
                  </a:cubicBezTo>
                  <a:cubicBezTo>
                    <a:pt x="575" y="676"/>
                    <a:pt x="580" y="673"/>
                    <a:pt x="587" y="672"/>
                  </a:cubicBezTo>
                  <a:cubicBezTo>
                    <a:pt x="713" y="601"/>
                    <a:pt x="728" y="439"/>
                    <a:pt x="677" y="315"/>
                  </a:cubicBezTo>
                  <a:cubicBezTo>
                    <a:pt x="665" y="288"/>
                    <a:pt x="652" y="261"/>
                    <a:pt x="637" y="236"/>
                  </a:cubicBezTo>
                  <a:cubicBezTo>
                    <a:pt x="620" y="192"/>
                    <a:pt x="593" y="151"/>
                    <a:pt x="562" y="118"/>
                  </a:cubicBezTo>
                  <a:cubicBezTo>
                    <a:pt x="511" y="63"/>
                    <a:pt x="447" y="29"/>
                    <a:pt x="386" y="22"/>
                  </a:cubicBezTo>
                  <a:cubicBezTo>
                    <a:pt x="349" y="8"/>
                    <a:pt x="31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12;p69"/>
            <p:cNvSpPr/>
            <p:nvPr/>
          </p:nvSpPr>
          <p:spPr>
            <a:xfrm>
              <a:off x="7233822" y="3409958"/>
              <a:ext cx="25396" cy="23405"/>
            </a:xfrm>
            <a:custGeom>
              <a:avLst/>
              <a:gdLst/>
              <a:ahLst/>
              <a:cxnLst/>
              <a:rect l="l" t="t" r="r" b="b"/>
              <a:pathLst>
                <a:path w="612" h="564" extrusionOk="0">
                  <a:moveTo>
                    <a:pt x="212" y="0"/>
                  </a:moveTo>
                  <a:cubicBezTo>
                    <a:pt x="154" y="0"/>
                    <a:pt x="111" y="24"/>
                    <a:pt x="85" y="45"/>
                  </a:cubicBezTo>
                  <a:cubicBezTo>
                    <a:pt x="17" y="101"/>
                    <a:pt x="1" y="186"/>
                    <a:pt x="17" y="267"/>
                  </a:cubicBezTo>
                  <a:cubicBezTo>
                    <a:pt x="14" y="317"/>
                    <a:pt x="27" y="369"/>
                    <a:pt x="53" y="415"/>
                  </a:cubicBezTo>
                  <a:cubicBezTo>
                    <a:pt x="104" y="502"/>
                    <a:pt x="203" y="555"/>
                    <a:pt x="305" y="555"/>
                  </a:cubicBezTo>
                  <a:cubicBezTo>
                    <a:pt x="307" y="555"/>
                    <a:pt x="309" y="555"/>
                    <a:pt x="311" y="555"/>
                  </a:cubicBezTo>
                  <a:cubicBezTo>
                    <a:pt x="332" y="561"/>
                    <a:pt x="353" y="564"/>
                    <a:pt x="374" y="564"/>
                  </a:cubicBezTo>
                  <a:cubicBezTo>
                    <a:pt x="406" y="564"/>
                    <a:pt x="437" y="557"/>
                    <a:pt x="465" y="545"/>
                  </a:cubicBezTo>
                  <a:cubicBezTo>
                    <a:pt x="480" y="539"/>
                    <a:pt x="493" y="531"/>
                    <a:pt x="507" y="520"/>
                  </a:cubicBezTo>
                  <a:cubicBezTo>
                    <a:pt x="590" y="456"/>
                    <a:pt x="612" y="334"/>
                    <a:pt x="559" y="231"/>
                  </a:cubicBezTo>
                  <a:cubicBezTo>
                    <a:pt x="535" y="183"/>
                    <a:pt x="499" y="147"/>
                    <a:pt x="466" y="118"/>
                  </a:cubicBezTo>
                  <a:cubicBezTo>
                    <a:pt x="435" y="75"/>
                    <a:pt x="387" y="44"/>
                    <a:pt x="333" y="30"/>
                  </a:cubicBezTo>
                  <a:cubicBezTo>
                    <a:pt x="287" y="8"/>
                    <a:pt x="247"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13;p69"/>
            <p:cNvSpPr/>
            <p:nvPr/>
          </p:nvSpPr>
          <p:spPr>
            <a:xfrm>
              <a:off x="7414129" y="3416722"/>
              <a:ext cx="25438" cy="23405"/>
            </a:xfrm>
            <a:custGeom>
              <a:avLst/>
              <a:gdLst/>
              <a:ahLst/>
              <a:cxnLst/>
              <a:rect l="l" t="t" r="r" b="b"/>
              <a:pathLst>
                <a:path w="613" h="564" extrusionOk="0">
                  <a:moveTo>
                    <a:pt x="212" y="1"/>
                  </a:moveTo>
                  <a:cubicBezTo>
                    <a:pt x="154" y="1"/>
                    <a:pt x="111" y="25"/>
                    <a:pt x="85" y="46"/>
                  </a:cubicBezTo>
                  <a:cubicBezTo>
                    <a:pt x="17" y="101"/>
                    <a:pt x="1" y="187"/>
                    <a:pt x="17" y="268"/>
                  </a:cubicBezTo>
                  <a:cubicBezTo>
                    <a:pt x="15" y="317"/>
                    <a:pt x="26" y="369"/>
                    <a:pt x="53" y="415"/>
                  </a:cubicBezTo>
                  <a:cubicBezTo>
                    <a:pt x="104" y="503"/>
                    <a:pt x="203" y="556"/>
                    <a:pt x="305" y="556"/>
                  </a:cubicBezTo>
                  <a:cubicBezTo>
                    <a:pt x="307" y="556"/>
                    <a:pt x="309" y="556"/>
                    <a:pt x="311" y="556"/>
                  </a:cubicBezTo>
                  <a:cubicBezTo>
                    <a:pt x="332" y="561"/>
                    <a:pt x="353" y="564"/>
                    <a:pt x="374" y="564"/>
                  </a:cubicBezTo>
                  <a:cubicBezTo>
                    <a:pt x="406" y="564"/>
                    <a:pt x="437" y="558"/>
                    <a:pt x="465" y="546"/>
                  </a:cubicBezTo>
                  <a:cubicBezTo>
                    <a:pt x="480" y="539"/>
                    <a:pt x="495" y="530"/>
                    <a:pt x="507" y="521"/>
                  </a:cubicBezTo>
                  <a:cubicBezTo>
                    <a:pt x="590" y="456"/>
                    <a:pt x="613" y="334"/>
                    <a:pt x="559" y="230"/>
                  </a:cubicBezTo>
                  <a:cubicBezTo>
                    <a:pt x="536" y="183"/>
                    <a:pt x="499" y="147"/>
                    <a:pt x="465" y="119"/>
                  </a:cubicBezTo>
                  <a:cubicBezTo>
                    <a:pt x="435" y="75"/>
                    <a:pt x="387" y="44"/>
                    <a:pt x="332" y="31"/>
                  </a:cubicBezTo>
                  <a:cubicBezTo>
                    <a:pt x="287" y="9"/>
                    <a:pt x="247"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4;p69"/>
            <p:cNvSpPr/>
            <p:nvPr/>
          </p:nvSpPr>
          <p:spPr>
            <a:xfrm>
              <a:off x="7054345" y="3217493"/>
              <a:ext cx="155408" cy="74986"/>
            </a:xfrm>
            <a:custGeom>
              <a:avLst/>
              <a:gdLst/>
              <a:ahLst/>
              <a:cxnLst/>
              <a:rect l="l" t="t" r="r" b="b"/>
              <a:pathLst>
                <a:path w="3745" h="1807" extrusionOk="0">
                  <a:moveTo>
                    <a:pt x="3745" y="0"/>
                  </a:moveTo>
                  <a:lnTo>
                    <a:pt x="1" y="395"/>
                  </a:lnTo>
                  <a:lnTo>
                    <a:pt x="96" y="1541"/>
                  </a:lnTo>
                  <a:cubicBezTo>
                    <a:pt x="777" y="1717"/>
                    <a:pt x="1469" y="1806"/>
                    <a:pt x="2150" y="1806"/>
                  </a:cubicBezTo>
                  <a:cubicBezTo>
                    <a:pt x="2685" y="1806"/>
                    <a:pt x="3213" y="1751"/>
                    <a:pt x="3723" y="1640"/>
                  </a:cubicBezTo>
                  <a:lnTo>
                    <a:pt x="3745"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5;p69"/>
            <p:cNvSpPr/>
            <p:nvPr/>
          </p:nvSpPr>
          <p:spPr>
            <a:xfrm>
              <a:off x="6833828" y="2671220"/>
              <a:ext cx="552124" cy="569968"/>
            </a:xfrm>
            <a:custGeom>
              <a:avLst/>
              <a:gdLst/>
              <a:ahLst/>
              <a:cxnLst/>
              <a:rect l="l" t="t" r="r" b="b"/>
              <a:pathLst>
                <a:path w="13305" h="13735" extrusionOk="0">
                  <a:moveTo>
                    <a:pt x="6966" y="1"/>
                  </a:moveTo>
                  <a:cubicBezTo>
                    <a:pt x="6302" y="1"/>
                    <a:pt x="5602" y="83"/>
                    <a:pt x="4876" y="261"/>
                  </a:cubicBezTo>
                  <a:cubicBezTo>
                    <a:pt x="1012" y="1206"/>
                    <a:pt x="0" y="4806"/>
                    <a:pt x="618" y="8430"/>
                  </a:cubicBezTo>
                  <a:cubicBezTo>
                    <a:pt x="1302" y="12436"/>
                    <a:pt x="4270" y="13734"/>
                    <a:pt x="7127" y="13734"/>
                  </a:cubicBezTo>
                  <a:cubicBezTo>
                    <a:pt x="7337" y="13734"/>
                    <a:pt x="7547" y="13727"/>
                    <a:pt x="7755" y="13714"/>
                  </a:cubicBezTo>
                  <a:cubicBezTo>
                    <a:pt x="10985" y="13503"/>
                    <a:pt x="12905" y="10906"/>
                    <a:pt x="13097" y="8268"/>
                  </a:cubicBezTo>
                  <a:cubicBezTo>
                    <a:pt x="13304" y="5418"/>
                    <a:pt x="13115" y="4684"/>
                    <a:pt x="12678" y="3442"/>
                  </a:cubicBezTo>
                  <a:cubicBezTo>
                    <a:pt x="12006" y="1528"/>
                    <a:pt x="9829" y="1"/>
                    <a:pt x="6966"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6;p69"/>
            <p:cNvSpPr/>
            <p:nvPr/>
          </p:nvSpPr>
          <p:spPr>
            <a:xfrm>
              <a:off x="6781582" y="2666489"/>
              <a:ext cx="662798" cy="334843"/>
            </a:xfrm>
            <a:custGeom>
              <a:avLst/>
              <a:gdLst/>
              <a:ahLst/>
              <a:cxnLst/>
              <a:rect l="l" t="t" r="r" b="b"/>
              <a:pathLst>
                <a:path w="15972" h="8069" extrusionOk="0">
                  <a:moveTo>
                    <a:pt x="8564" y="1"/>
                  </a:moveTo>
                  <a:cubicBezTo>
                    <a:pt x="8389" y="1"/>
                    <a:pt x="8209" y="5"/>
                    <a:pt x="8024" y="14"/>
                  </a:cubicBezTo>
                  <a:cubicBezTo>
                    <a:pt x="1" y="391"/>
                    <a:pt x="1428" y="7869"/>
                    <a:pt x="1428" y="7869"/>
                  </a:cubicBezTo>
                  <a:lnTo>
                    <a:pt x="2144" y="7951"/>
                  </a:lnTo>
                  <a:cubicBezTo>
                    <a:pt x="2144" y="7951"/>
                    <a:pt x="3068" y="7069"/>
                    <a:pt x="3237" y="5179"/>
                  </a:cubicBezTo>
                  <a:cubicBezTo>
                    <a:pt x="3237" y="5179"/>
                    <a:pt x="5715" y="4675"/>
                    <a:pt x="7647" y="3037"/>
                  </a:cubicBezTo>
                  <a:cubicBezTo>
                    <a:pt x="7647" y="3037"/>
                    <a:pt x="9188" y="5156"/>
                    <a:pt x="11288" y="5156"/>
                  </a:cubicBezTo>
                  <a:cubicBezTo>
                    <a:pt x="11590" y="5156"/>
                    <a:pt x="11903" y="5112"/>
                    <a:pt x="12225" y="5012"/>
                  </a:cubicBezTo>
                  <a:cubicBezTo>
                    <a:pt x="12225" y="5012"/>
                    <a:pt x="12982" y="7868"/>
                    <a:pt x="13821" y="8037"/>
                  </a:cubicBezTo>
                  <a:cubicBezTo>
                    <a:pt x="13934" y="8059"/>
                    <a:pt x="14026" y="8069"/>
                    <a:pt x="14102" y="8069"/>
                  </a:cubicBezTo>
                  <a:cubicBezTo>
                    <a:pt x="14594" y="8069"/>
                    <a:pt x="14390" y="7663"/>
                    <a:pt x="14390" y="7663"/>
                  </a:cubicBezTo>
                  <a:cubicBezTo>
                    <a:pt x="14390" y="7663"/>
                    <a:pt x="15972" y="1"/>
                    <a:pt x="856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7;p69"/>
            <p:cNvSpPr/>
            <p:nvPr/>
          </p:nvSpPr>
          <p:spPr>
            <a:xfrm>
              <a:off x="7318767" y="2984443"/>
              <a:ext cx="134410" cy="152503"/>
            </a:xfrm>
            <a:custGeom>
              <a:avLst/>
              <a:gdLst/>
              <a:ahLst/>
              <a:cxnLst/>
              <a:rect l="l" t="t" r="r" b="b"/>
              <a:pathLst>
                <a:path w="3239" h="3675" extrusionOk="0">
                  <a:moveTo>
                    <a:pt x="1634" y="0"/>
                  </a:moveTo>
                  <a:cubicBezTo>
                    <a:pt x="1166" y="0"/>
                    <a:pt x="774" y="143"/>
                    <a:pt x="774" y="143"/>
                  </a:cubicBezTo>
                  <a:cubicBezTo>
                    <a:pt x="774" y="143"/>
                    <a:pt x="1" y="1984"/>
                    <a:pt x="64" y="2627"/>
                  </a:cubicBezTo>
                  <a:cubicBezTo>
                    <a:pt x="135" y="3323"/>
                    <a:pt x="715" y="3675"/>
                    <a:pt x="1356" y="3675"/>
                  </a:cubicBezTo>
                  <a:cubicBezTo>
                    <a:pt x="2240" y="3675"/>
                    <a:pt x="3238" y="3006"/>
                    <a:pt x="3169" y="1652"/>
                  </a:cubicBezTo>
                  <a:cubicBezTo>
                    <a:pt x="3101" y="284"/>
                    <a:pt x="2292" y="0"/>
                    <a:pt x="1634"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8;p69"/>
            <p:cNvSpPr/>
            <p:nvPr/>
          </p:nvSpPr>
          <p:spPr>
            <a:xfrm>
              <a:off x="7330511" y="3014902"/>
              <a:ext cx="104823" cy="84157"/>
            </a:xfrm>
            <a:custGeom>
              <a:avLst/>
              <a:gdLst/>
              <a:ahLst/>
              <a:cxnLst/>
              <a:rect l="l" t="t" r="r" b="b"/>
              <a:pathLst>
                <a:path w="2526" h="2028" extrusionOk="0">
                  <a:moveTo>
                    <a:pt x="1525" y="0"/>
                  </a:moveTo>
                  <a:cubicBezTo>
                    <a:pt x="1304" y="0"/>
                    <a:pt x="1078" y="76"/>
                    <a:pt x="851" y="227"/>
                  </a:cubicBezTo>
                  <a:cubicBezTo>
                    <a:pt x="1" y="794"/>
                    <a:pt x="533" y="1987"/>
                    <a:pt x="539" y="2001"/>
                  </a:cubicBezTo>
                  <a:cubicBezTo>
                    <a:pt x="544" y="2017"/>
                    <a:pt x="563" y="2028"/>
                    <a:pt x="579" y="2028"/>
                  </a:cubicBezTo>
                  <a:cubicBezTo>
                    <a:pt x="585" y="2028"/>
                    <a:pt x="592" y="2027"/>
                    <a:pt x="599" y="2023"/>
                  </a:cubicBezTo>
                  <a:cubicBezTo>
                    <a:pt x="621" y="2013"/>
                    <a:pt x="632" y="1985"/>
                    <a:pt x="621" y="1962"/>
                  </a:cubicBezTo>
                  <a:cubicBezTo>
                    <a:pt x="616" y="1950"/>
                    <a:pt x="116" y="827"/>
                    <a:pt x="902" y="306"/>
                  </a:cubicBezTo>
                  <a:cubicBezTo>
                    <a:pt x="1113" y="165"/>
                    <a:pt x="1321" y="94"/>
                    <a:pt x="1525" y="94"/>
                  </a:cubicBezTo>
                  <a:cubicBezTo>
                    <a:pt x="1587" y="94"/>
                    <a:pt x="1648" y="101"/>
                    <a:pt x="1709" y="114"/>
                  </a:cubicBezTo>
                  <a:cubicBezTo>
                    <a:pt x="2159" y="212"/>
                    <a:pt x="2430" y="640"/>
                    <a:pt x="2433" y="646"/>
                  </a:cubicBezTo>
                  <a:cubicBezTo>
                    <a:pt x="2443" y="660"/>
                    <a:pt x="2458" y="667"/>
                    <a:pt x="2473" y="667"/>
                  </a:cubicBezTo>
                  <a:cubicBezTo>
                    <a:pt x="2481" y="667"/>
                    <a:pt x="2490" y="665"/>
                    <a:pt x="2497" y="661"/>
                  </a:cubicBezTo>
                  <a:cubicBezTo>
                    <a:pt x="2520" y="647"/>
                    <a:pt x="2526" y="619"/>
                    <a:pt x="2512" y="596"/>
                  </a:cubicBezTo>
                  <a:cubicBezTo>
                    <a:pt x="2501" y="578"/>
                    <a:pt x="2219" y="129"/>
                    <a:pt x="1731" y="22"/>
                  </a:cubicBezTo>
                  <a:cubicBezTo>
                    <a:pt x="1663" y="7"/>
                    <a:pt x="1594" y="0"/>
                    <a:pt x="152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9;p69"/>
            <p:cNvSpPr/>
            <p:nvPr/>
          </p:nvSpPr>
          <p:spPr>
            <a:xfrm>
              <a:off x="7345741" y="3046772"/>
              <a:ext cx="58885" cy="14275"/>
            </a:xfrm>
            <a:custGeom>
              <a:avLst/>
              <a:gdLst/>
              <a:ahLst/>
              <a:cxnLst/>
              <a:rect l="l" t="t" r="r" b="b"/>
              <a:pathLst>
                <a:path w="1419" h="344" extrusionOk="0">
                  <a:moveTo>
                    <a:pt x="639" y="1"/>
                  </a:moveTo>
                  <a:cubicBezTo>
                    <a:pt x="434" y="1"/>
                    <a:pt x="215" y="66"/>
                    <a:pt x="19" y="263"/>
                  </a:cubicBezTo>
                  <a:cubicBezTo>
                    <a:pt x="1" y="281"/>
                    <a:pt x="1" y="310"/>
                    <a:pt x="19" y="328"/>
                  </a:cubicBezTo>
                  <a:cubicBezTo>
                    <a:pt x="28" y="337"/>
                    <a:pt x="40" y="342"/>
                    <a:pt x="52" y="342"/>
                  </a:cubicBezTo>
                  <a:cubicBezTo>
                    <a:pt x="64" y="342"/>
                    <a:pt x="76" y="337"/>
                    <a:pt x="84" y="328"/>
                  </a:cubicBezTo>
                  <a:cubicBezTo>
                    <a:pt x="259" y="153"/>
                    <a:pt x="456" y="94"/>
                    <a:pt x="641" y="94"/>
                  </a:cubicBezTo>
                  <a:cubicBezTo>
                    <a:pt x="1011" y="94"/>
                    <a:pt x="1334" y="329"/>
                    <a:pt x="1338" y="332"/>
                  </a:cubicBezTo>
                  <a:cubicBezTo>
                    <a:pt x="1346" y="341"/>
                    <a:pt x="1356" y="343"/>
                    <a:pt x="1366" y="343"/>
                  </a:cubicBezTo>
                  <a:cubicBezTo>
                    <a:pt x="1381" y="343"/>
                    <a:pt x="1395" y="337"/>
                    <a:pt x="1403" y="325"/>
                  </a:cubicBezTo>
                  <a:cubicBezTo>
                    <a:pt x="1419" y="304"/>
                    <a:pt x="1416" y="274"/>
                    <a:pt x="1395" y="259"/>
                  </a:cubicBezTo>
                  <a:cubicBezTo>
                    <a:pt x="1390" y="255"/>
                    <a:pt x="1042" y="1"/>
                    <a:pt x="639"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20;p69"/>
            <p:cNvSpPr/>
            <p:nvPr/>
          </p:nvSpPr>
          <p:spPr>
            <a:xfrm>
              <a:off x="6785027" y="2984443"/>
              <a:ext cx="134410" cy="152503"/>
            </a:xfrm>
            <a:custGeom>
              <a:avLst/>
              <a:gdLst/>
              <a:ahLst/>
              <a:cxnLst/>
              <a:rect l="l" t="t" r="r" b="b"/>
              <a:pathLst>
                <a:path w="3239" h="3675" extrusionOk="0">
                  <a:moveTo>
                    <a:pt x="1605" y="0"/>
                  </a:moveTo>
                  <a:cubicBezTo>
                    <a:pt x="947" y="0"/>
                    <a:pt x="139" y="284"/>
                    <a:pt x="69" y="1652"/>
                  </a:cubicBezTo>
                  <a:cubicBezTo>
                    <a:pt x="0" y="3006"/>
                    <a:pt x="999" y="3675"/>
                    <a:pt x="1883" y="3675"/>
                  </a:cubicBezTo>
                  <a:cubicBezTo>
                    <a:pt x="2524" y="3675"/>
                    <a:pt x="3104" y="3323"/>
                    <a:pt x="3174" y="2627"/>
                  </a:cubicBezTo>
                  <a:cubicBezTo>
                    <a:pt x="3238" y="1984"/>
                    <a:pt x="2464" y="143"/>
                    <a:pt x="2464" y="143"/>
                  </a:cubicBezTo>
                  <a:cubicBezTo>
                    <a:pt x="2464" y="143"/>
                    <a:pt x="2072" y="0"/>
                    <a:pt x="160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21;p69"/>
            <p:cNvSpPr/>
            <p:nvPr/>
          </p:nvSpPr>
          <p:spPr>
            <a:xfrm>
              <a:off x="6802829" y="3014902"/>
              <a:ext cx="104823" cy="84157"/>
            </a:xfrm>
            <a:custGeom>
              <a:avLst/>
              <a:gdLst/>
              <a:ahLst/>
              <a:cxnLst/>
              <a:rect l="l" t="t" r="r" b="b"/>
              <a:pathLst>
                <a:path w="2526" h="2028" extrusionOk="0">
                  <a:moveTo>
                    <a:pt x="1001" y="0"/>
                  </a:moveTo>
                  <a:cubicBezTo>
                    <a:pt x="932" y="0"/>
                    <a:pt x="864" y="7"/>
                    <a:pt x="795" y="22"/>
                  </a:cubicBezTo>
                  <a:cubicBezTo>
                    <a:pt x="307" y="129"/>
                    <a:pt x="26" y="578"/>
                    <a:pt x="13" y="596"/>
                  </a:cubicBezTo>
                  <a:cubicBezTo>
                    <a:pt x="1" y="619"/>
                    <a:pt x="7" y="647"/>
                    <a:pt x="30" y="661"/>
                  </a:cubicBezTo>
                  <a:cubicBezTo>
                    <a:pt x="37" y="665"/>
                    <a:pt x="45" y="667"/>
                    <a:pt x="53" y="667"/>
                  </a:cubicBezTo>
                  <a:cubicBezTo>
                    <a:pt x="69" y="667"/>
                    <a:pt x="84" y="660"/>
                    <a:pt x="94" y="646"/>
                  </a:cubicBezTo>
                  <a:cubicBezTo>
                    <a:pt x="97" y="640"/>
                    <a:pt x="368" y="212"/>
                    <a:pt x="818" y="114"/>
                  </a:cubicBezTo>
                  <a:cubicBezTo>
                    <a:pt x="879" y="101"/>
                    <a:pt x="940" y="94"/>
                    <a:pt x="1002" y="94"/>
                  </a:cubicBezTo>
                  <a:cubicBezTo>
                    <a:pt x="1205" y="94"/>
                    <a:pt x="1414" y="165"/>
                    <a:pt x="1625" y="306"/>
                  </a:cubicBezTo>
                  <a:cubicBezTo>
                    <a:pt x="2410" y="827"/>
                    <a:pt x="1911" y="1950"/>
                    <a:pt x="1905" y="1962"/>
                  </a:cubicBezTo>
                  <a:cubicBezTo>
                    <a:pt x="1895" y="1985"/>
                    <a:pt x="1905" y="2013"/>
                    <a:pt x="1928" y="2023"/>
                  </a:cubicBezTo>
                  <a:cubicBezTo>
                    <a:pt x="1934" y="2027"/>
                    <a:pt x="1941" y="2028"/>
                    <a:pt x="1948" y="2028"/>
                  </a:cubicBezTo>
                  <a:cubicBezTo>
                    <a:pt x="1964" y="2028"/>
                    <a:pt x="1983" y="2017"/>
                    <a:pt x="1988" y="2001"/>
                  </a:cubicBezTo>
                  <a:cubicBezTo>
                    <a:pt x="1994" y="1987"/>
                    <a:pt x="2526" y="794"/>
                    <a:pt x="1676" y="227"/>
                  </a:cubicBezTo>
                  <a:cubicBezTo>
                    <a:pt x="1449" y="76"/>
                    <a:pt x="1223" y="0"/>
                    <a:pt x="100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22;p69"/>
            <p:cNvSpPr/>
            <p:nvPr/>
          </p:nvSpPr>
          <p:spPr>
            <a:xfrm>
              <a:off x="6833537" y="3046772"/>
              <a:ext cx="58885" cy="14275"/>
            </a:xfrm>
            <a:custGeom>
              <a:avLst/>
              <a:gdLst/>
              <a:ahLst/>
              <a:cxnLst/>
              <a:rect l="l" t="t" r="r" b="b"/>
              <a:pathLst>
                <a:path w="1419" h="344" extrusionOk="0">
                  <a:moveTo>
                    <a:pt x="781" y="1"/>
                  </a:moveTo>
                  <a:cubicBezTo>
                    <a:pt x="377" y="1"/>
                    <a:pt x="30" y="255"/>
                    <a:pt x="25" y="259"/>
                  </a:cubicBezTo>
                  <a:cubicBezTo>
                    <a:pt x="4" y="274"/>
                    <a:pt x="1" y="304"/>
                    <a:pt x="16" y="325"/>
                  </a:cubicBezTo>
                  <a:cubicBezTo>
                    <a:pt x="25" y="337"/>
                    <a:pt x="39" y="343"/>
                    <a:pt x="53" y="343"/>
                  </a:cubicBezTo>
                  <a:cubicBezTo>
                    <a:pt x="64" y="343"/>
                    <a:pt x="74" y="341"/>
                    <a:pt x="81" y="332"/>
                  </a:cubicBezTo>
                  <a:cubicBezTo>
                    <a:pt x="86" y="329"/>
                    <a:pt x="408" y="94"/>
                    <a:pt x="778" y="94"/>
                  </a:cubicBezTo>
                  <a:cubicBezTo>
                    <a:pt x="963" y="94"/>
                    <a:pt x="1160" y="153"/>
                    <a:pt x="1335" y="328"/>
                  </a:cubicBezTo>
                  <a:cubicBezTo>
                    <a:pt x="1344" y="337"/>
                    <a:pt x="1356" y="342"/>
                    <a:pt x="1368" y="342"/>
                  </a:cubicBezTo>
                  <a:cubicBezTo>
                    <a:pt x="1380" y="342"/>
                    <a:pt x="1392" y="337"/>
                    <a:pt x="1400" y="328"/>
                  </a:cubicBezTo>
                  <a:cubicBezTo>
                    <a:pt x="1419" y="310"/>
                    <a:pt x="1419" y="281"/>
                    <a:pt x="1400" y="263"/>
                  </a:cubicBezTo>
                  <a:cubicBezTo>
                    <a:pt x="1204" y="66"/>
                    <a:pt x="985" y="1"/>
                    <a:pt x="78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23;p69"/>
            <p:cNvSpPr/>
            <p:nvPr/>
          </p:nvSpPr>
          <p:spPr>
            <a:xfrm>
              <a:off x="6782163" y="2971703"/>
              <a:ext cx="649768" cy="349077"/>
            </a:xfrm>
            <a:custGeom>
              <a:avLst/>
              <a:gdLst/>
              <a:ahLst/>
              <a:cxnLst/>
              <a:rect l="l" t="t" r="r" b="b"/>
              <a:pathLst>
                <a:path w="15658" h="8412" extrusionOk="0">
                  <a:moveTo>
                    <a:pt x="14235" y="1"/>
                  </a:moveTo>
                  <a:lnTo>
                    <a:pt x="14235" y="1"/>
                  </a:lnTo>
                  <a:cubicBezTo>
                    <a:pt x="14235" y="1"/>
                    <a:pt x="13207" y="233"/>
                    <a:pt x="11477" y="2238"/>
                  </a:cubicBezTo>
                  <a:cubicBezTo>
                    <a:pt x="11163" y="2602"/>
                    <a:pt x="10834" y="2720"/>
                    <a:pt x="10489" y="2720"/>
                  </a:cubicBezTo>
                  <a:cubicBezTo>
                    <a:pt x="9842" y="2720"/>
                    <a:pt x="9141" y="2304"/>
                    <a:pt x="8383" y="2304"/>
                  </a:cubicBezTo>
                  <a:cubicBezTo>
                    <a:pt x="8345" y="2304"/>
                    <a:pt x="8307" y="2305"/>
                    <a:pt x="8269" y="2307"/>
                  </a:cubicBezTo>
                  <a:cubicBezTo>
                    <a:pt x="7061" y="2377"/>
                    <a:pt x="6533" y="2620"/>
                    <a:pt x="5192" y="2655"/>
                  </a:cubicBezTo>
                  <a:cubicBezTo>
                    <a:pt x="5183" y="2656"/>
                    <a:pt x="5174" y="2656"/>
                    <a:pt x="5165" y="2656"/>
                  </a:cubicBezTo>
                  <a:cubicBezTo>
                    <a:pt x="3862" y="2656"/>
                    <a:pt x="3987" y="172"/>
                    <a:pt x="2138" y="172"/>
                  </a:cubicBezTo>
                  <a:cubicBezTo>
                    <a:pt x="2125" y="172"/>
                    <a:pt x="2112" y="173"/>
                    <a:pt x="2099" y="173"/>
                  </a:cubicBezTo>
                  <a:cubicBezTo>
                    <a:pt x="2099" y="173"/>
                    <a:pt x="0" y="8411"/>
                    <a:pt x="8126" y="8411"/>
                  </a:cubicBezTo>
                  <a:cubicBezTo>
                    <a:pt x="15657" y="8411"/>
                    <a:pt x="14235" y="1"/>
                    <a:pt x="14235"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4;p69"/>
            <p:cNvSpPr/>
            <p:nvPr/>
          </p:nvSpPr>
          <p:spPr>
            <a:xfrm>
              <a:off x="7105678" y="3100677"/>
              <a:ext cx="40958" cy="27181"/>
            </a:xfrm>
            <a:custGeom>
              <a:avLst/>
              <a:gdLst/>
              <a:ahLst/>
              <a:cxnLst/>
              <a:rect l="l" t="t" r="r" b="b"/>
              <a:pathLst>
                <a:path w="987" h="655" extrusionOk="0">
                  <a:moveTo>
                    <a:pt x="51" y="0"/>
                  </a:moveTo>
                  <a:cubicBezTo>
                    <a:pt x="48" y="0"/>
                    <a:pt x="46" y="0"/>
                    <a:pt x="44" y="1"/>
                  </a:cubicBezTo>
                  <a:cubicBezTo>
                    <a:pt x="19" y="3"/>
                    <a:pt x="0" y="27"/>
                    <a:pt x="3" y="52"/>
                  </a:cubicBezTo>
                  <a:cubicBezTo>
                    <a:pt x="3" y="59"/>
                    <a:pt x="87" y="654"/>
                    <a:pt x="802" y="654"/>
                  </a:cubicBezTo>
                  <a:cubicBezTo>
                    <a:pt x="847" y="654"/>
                    <a:pt x="894" y="651"/>
                    <a:pt x="941" y="647"/>
                  </a:cubicBezTo>
                  <a:cubicBezTo>
                    <a:pt x="967" y="645"/>
                    <a:pt x="986" y="621"/>
                    <a:pt x="983" y="595"/>
                  </a:cubicBezTo>
                  <a:cubicBezTo>
                    <a:pt x="981" y="570"/>
                    <a:pt x="959" y="553"/>
                    <a:pt x="934" y="553"/>
                  </a:cubicBezTo>
                  <a:cubicBezTo>
                    <a:pt x="933" y="553"/>
                    <a:pt x="933" y="553"/>
                    <a:pt x="932" y="553"/>
                  </a:cubicBezTo>
                  <a:cubicBezTo>
                    <a:pt x="887" y="558"/>
                    <a:pt x="844" y="560"/>
                    <a:pt x="803" y="560"/>
                  </a:cubicBezTo>
                  <a:cubicBezTo>
                    <a:pt x="171" y="560"/>
                    <a:pt x="98" y="63"/>
                    <a:pt x="96" y="40"/>
                  </a:cubicBezTo>
                  <a:cubicBezTo>
                    <a:pt x="92" y="17"/>
                    <a:pt x="72" y="0"/>
                    <a:pt x="5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5;p69"/>
            <p:cNvSpPr/>
            <p:nvPr/>
          </p:nvSpPr>
          <p:spPr>
            <a:xfrm>
              <a:off x="6941804" y="2896012"/>
              <a:ext cx="108806" cy="59051"/>
            </a:xfrm>
            <a:custGeom>
              <a:avLst/>
              <a:gdLst/>
              <a:ahLst/>
              <a:cxnLst/>
              <a:rect l="l" t="t" r="r" b="b"/>
              <a:pathLst>
                <a:path w="2622" h="1423" extrusionOk="0">
                  <a:moveTo>
                    <a:pt x="2053" y="0"/>
                  </a:moveTo>
                  <a:cubicBezTo>
                    <a:pt x="1823" y="0"/>
                    <a:pt x="1487" y="100"/>
                    <a:pt x="985" y="363"/>
                  </a:cubicBezTo>
                  <a:cubicBezTo>
                    <a:pt x="0" y="882"/>
                    <a:pt x="466" y="1295"/>
                    <a:pt x="466" y="1295"/>
                  </a:cubicBezTo>
                  <a:cubicBezTo>
                    <a:pt x="559" y="1382"/>
                    <a:pt x="678" y="1423"/>
                    <a:pt x="824" y="1423"/>
                  </a:cubicBezTo>
                  <a:cubicBezTo>
                    <a:pt x="1077" y="1423"/>
                    <a:pt x="1411" y="1301"/>
                    <a:pt x="1837" y="1089"/>
                  </a:cubicBezTo>
                  <a:cubicBezTo>
                    <a:pt x="2396" y="810"/>
                    <a:pt x="2622" y="455"/>
                    <a:pt x="2476" y="219"/>
                  </a:cubicBezTo>
                  <a:cubicBezTo>
                    <a:pt x="2397" y="92"/>
                    <a:pt x="2274" y="0"/>
                    <a:pt x="2053"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6;p69"/>
            <p:cNvSpPr/>
            <p:nvPr/>
          </p:nvSpPr>
          <p:spPr>
            <a:xfrm>
              <a:off x="7000191" y="2991290"/>
              <a:ext cx="39298" cy="47930"/>
            </a:xfrm>
            <a:custGeom>
              <a:avLst/>
              <a:gdLst/>
              <a:ahLst/>
              <a:cxnLst/>
              <a:rect l="l" t="t" r="r" b="b"/>
              <a:pathLst>
                <a:path w="947" h="1155" extrusionOk="0">
                  <a:moveTo>
                    <a:pt x="474" y="1"/>
                  </a:moveTo>
                  <a:cubicBezTo>
                    <a:pt x="212" y="1"/>
                    <a:pt x="1" y="259"/>
                    <a:pt x="1" y="578"/>
                  </a:cubicBezTo>
                  <a:cubicBezTo>
                    <a:pt x="1" y="897"/>
                    <a:pt x="212" y="1155"/>
                    <a:pt x="474" y="1155"/>
                  </a:cubicBezTo>
                  <a:cubicBezTo>
                    <a:pt x="736" y="1155"/>
                    <a:pt x="947" y="896"/>
                    <a:pt x="947" y="578"/>
                  </a:cubicBezTo>
                  <a:cubicBezTo>
                    <a:pt x="947" y="259"/>
                    <a:pt x="736" y="1"/>
                    <a:pt x="4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7;p69"/>
            <p:cNvSpPr/>
            <p:nvPr/>
          </p:nvSpPr>
          <p:spPr>
            <a:xfrm>
              <a:off x="7205479" y="2896012"/>
              <a:ext cx="108848" cy="59051"/>
            </a:xfrm>
            <a:custGeom>
              <a:avLst/>
              <a:gdLst/>
              <a:ahLst/>
              <a:cxnLst/>
              <a:rect l="l" t="t" r="r" b="b"/>
              <a:pathLst>
                <a:path w="2623" h="1423" extrusionOk="0">
                  <a:moveTo>
                    <a:pt x="569" y="0"/>
                  </a:moveTo>
                  <a:cubicBezTo>
                    <a:pt x="348" y="0"/>
                    <a:pt x="224" y="92"/>
                    <a:pt x="146" y="219"/>
                  </a:cubicBezTo>
                  <a:cubicBezTo>
                    <a:pt x="1" y="455"/>
                    <a:pt x="226" y="810"/>
                    <a:pt x="785" y="1089"/>
                  </a:cubicBezTo>
                  <a:cubicBezTo>
                    <a:pt x="1211" y="1301"/>
                    <a:pt x="1545" y="1423"/>
                    <a:pt x="1798" y="1423"/>
                  </a:cubicBezTo>
                  <a:cubicBezTo>
                    <a:pt x="1944" y="1423"/>
                    <a:pt x="2063" y="1382"/>
                    <a:pt x="2155" y="1295"/>
                  </a:cubicBezTo>
                  <a:cubicBezTo>
                    <a:pt x="2155" y="1295"/>
                    <a:pt x="2622" y="882"/>
                    <a:pt x="1637" y="363"/>
                  </a:cubicBezTo>
                  <a:cubicBezTo>
                    <a:pt x="1135" y="100"/>
                    <a:pt x="799" y="0"/>
                    <a:pt x="56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8;p69"/>
            <p:cNvSpPr/>
            <p:nvPr/>
          </p:nvSpPr>
          <p:spPr>
            <a:xfrm>
              <a:off x="7207969" y="2991290"/>
              <a:ext cx="39257" cy="47930"/>
            </a:xfrm>
            <a:custGeom>
              <a:avLst/>
              <a:gdLst/>
              <a:ahLst/>
              <a:cxnLst/>
              <a:rect l="l" t="t" r="r" b="b"/>
              <a:pathLst>
                <a:path w="946" h="1155" extrusionOk="0">
                  <a:moveTo>
                    <a:pt x="472" y="1"/>
                  </a:moveTo>
                  <a:cubicBezTo>
                    <a:pt x="212" y="1"/>
                    <a:pt x="0" y="259"/>
                    <a:pt x="0" y="578"/>
                  </a:cubicBezTo>
                  <a:cubicBezTo>
                    <a:pt x="0" y="896"/>
                    <a:pt x="212" y="1155"/>
                    <a:pt x="472" y="1155"/>
                  </a:cubicBezTo>
                  <a:cubicBezTo>
                    <a:pt x="734" y="1155"/>
                    <a:pt x="945" y="897"/>
                    <a:pt x="945" y="578"/>
                  </a:cubicBezTo>
                  <a:cubicBezTo>
                    <a:pt x="945" y="259"/>
                    <a:pt x="734" y="1"/>
                    <a:pt x="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9;p69"/>
            <p:cNvSpPr/>
            <p:nvPr/>
          </p:nvSpPr>
          <p:spPr>
            <a:xfrm>
              <a:off x="7097295" y="2863561"/>
              <a:ext cx="79758" cy="199727"/>
            </a:xfrm>
            <a:custGeom>
              <a:avLst/>
              <a:gdLst/>
              <a:ahLst/>
              <a:cxnLst/>
              <a:rect l="l" t="t" r="r" b="b"/>
              <a:pathLst>
                <a:path w="1922" h="4813" extrusionOk="0">
                  <a:moveTo>
                    <a:pt x="255" y="0"/>
                  </a:moveTo>
                  <a:cubicBezTo>
                    <a:pt x="230" y="0"/>
                    <a:pt x="207" y="19"/>
                    <a:pt x="206" y="44"/>
                  </a:cubicBezTo>
                  <a:cubicBezTo>
                    <a:pt x="186" y="350"/>
                    <a:pt x="0" y="3031"/>
                    <a:pt x="215" y="3371"/>
                  </a:cubicBezTo>
                  <a:cubicBezTo>
                    <a:pt x="281" y="3477"/>
                    <a:pt x="394" y="3571"/>
                    <a:pt x="585" y="3571"/>
                  </a:cubicBezTo>
                  <a:cubicBezTo>
                    <a:pt x="730" y="3571"/>
                    <a:pt x="919" y="3517"/>
                    <a:pt x="1168" y="3372"/>
                  </a:cubicBezTo>
                  <a:cubicBezTo>
                    <a:pt x="1179" y="3366"/>
                    <a:pt x="1186" y="3361"/>
                    <a:pt x="1192" y="3359"/>
                  </a:cubicBezTo>
                  <a:cubicBezTo>
                    <a:pt x="1267" y="3319"/>
                    <a:pt x="1338" y="3299"/>
                    <a:pt x="1403" y="3299"/>
                  </a:cubicBezTo>
                  <a:cubicBezTo>
                    <a:pt x="1479" y="3299"/>
                    <a:pt x="1547" y="3327"/>
                    <a:pt x="1604" y="3383"/>
                  </a:cubicBezTo>
                  <a:cubicBezTo>
                    <a:pt x="1779" y="3555"/>
                    <a:pt x="1819" y="3949"/>
                    <a:pt x="1689" y="4212"/>
                  </a:cubicBezTo>
                  <a:cubicBezTo>
                    <a:pt x="1523" y="4547"/>
                    <a:pt x="1148" y="4721"/>
                    <a:pt x="1144" y="4722"/>
                  </a:cubicBezTo>
                  <a:cubicBezTo>
                    <a:pt x="1122" y="4733"/>
                    <a:pt x="1111" y="4762"/>
                    <a:pt x="1122" y="4784"/>
                  </a:cubicBezTo>
                  <a:cubicBezTo>
                    <a:pt x="1129" y="4802"/>
                    <a:pt x="1145" y="4812"/>
                    <a:pt x="1164" y="4812"/>
                  </a:cubicBezTo>
                  <a:cubicBezTo>
                    <a:pt x="1170" y="4812"/>
                    <a:pt x="1176" y="4810"/>
                    <a:pt x="1181" y="4809"/>
                  </a:cubicBezTo>
                  <a:cubicBezTo>
                    <a:pt x="1199" y="4802"/>
                    <a:pt x="1590" y="4621"/>
                    <a:pt x="1772" y="4256"/>
                  </a:cubicBezTo>
                  <a:cubicBezTo>
                    <a:pt x="1921" y="3955"/>
                    <a:pt x="1872" y="3517"/>
                    <a:pt x="1669" y="3318"/>
                  </a:cubicBezTo>
                  <a:cubicBezTo>
                    <a:pt x="1594" y="3244"/>
                    <a:pt x="1503" y="3207"/>
                    <a:pt x="1402" y="3207"/>
                  </a:cubicBezTo>
                  <a:cubicBezTo>
                    <a:pt x="1323" y="3207"/>
                    <a:pt x="1237" y="3230"/>
                    <a:pt x="1148" y="3276"/>
                  </a:cubicBezTo>
                  <a:cubicBezTo>
                    <a:pt x="1142" y="3279"/>
                    <a:pt x="1133" y="3284"/>
                    <a:pt x="1119" y="3292"/>
                  </a:cubicBezTo>
                  <a:cubicBezTo>
                    <a:pt x="905" y="3416"/>
                    <a:pt x="727" y="3478"/>
                    <a:pt x="586" y="3478"/>
                  </a:cubicBezTo>
                  <a:cubicBezTo>
                    <a:pt x="457" y="3478"/>
                    <a:pt x="359" y="3426"/>
                    <a:pt x="293" y="3321"/>
                  </a:cubicBezTo>
                  <a:cubicBezTo>
                    <a:pt x="126" y="3056"/>
                    <a:pt x="241" y="870"/>
                    <a:pt x="300" y="51"/>
                  </a:cubicBezTo>
                  <a:cubicBezTo>
                    <a:pt x="302" y="25"/>
                    <a:pt x="283" y="1"/>
                    <a:pt x="257" y="0"/>
                  </a:cubicBezTo>
                  <a:cubicBezTo>
                    <a:pt x="256" y="0"/>
                    <a:pt x="256" y="0"/>
                    <a:pt x="25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30;p69"/>
            <p:cNvSpPr/>
            <p:nvPr/>
          </p:nvSpPr>
          <p:spPr>
            <a:xfrm>
              <a:off x="6849016" y="3137652"/>
              <a:ext cx="83" cy="41"/>
            </a:xfrm>
            <a:custGeom>
              <a:avLst/>
              <a:gdLst/>
              <a:ahLst/>
              <a:cxnLst/>
              <a:rect l="l" t="t" r="r" b="b"/>
              <a:pathLst>
                <a:path w="2" h="1" extrusionOk="0">
                  <a:moveTo>
                    <a:pt x="2" y="0"/>
                  </a:moveTo>
                  <a:cubicBezTo>
                    <a:pt x="1" y="0"/>
                    <a:pt x="1" y="0"/>
                    <a:pt x="2" y="0"/>
                  </a:cubicBezTo>
                  <a:cubicBezTo>
                    <a:pt x="1" y="0"/>
                    <a:pt x="1" y="0"/>
                    <a:pt x="2" y="0"/>
                  </a:cubicBez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31;p69"/>
            <p:cNvSpPr/>
            <p:nvPr/>
          </p:nvSpPr>
          <p:spPr>
            <a:xfrm>
              <a:off x="7397903" y="3137652"/>
              <a:ext cx="41" cy="41"/>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32;p69"/>
            <p:cNvSpPr/>
            <p:nvPr/>
          </p:nvSpPr>
          <p:spPr>
            <a:xfrm>
              <a:off x="6832417" y="2519380"/>
              <a:ext cx="558930" cy="350820"/>
            </a:xfrm>
            <a:custGeom>
              <a:avLst/>
              <a:gdLst/>
              <a:ahLst/>
              <a:cxnLst/>
              <a:rect l="l" t="t" r="r" b="b"/>
              <a:pathLst>
                <a:path w="13469" h="8454" extrusionOk="0">
                  <a:moveTo>
                    <a:pt x="6456" y="0"/>
                  </a:moveTo>
                  <a:cubicBezTo>
                    <a:pt x="6440" y="0"/>
                    <a:pt x="6424" y="1"/>
                    <a:pt x="6408" y="2"/>
                  </a:cubicBezTo>
                  <a:cubicBezTo>
                    <a:pt x="5369" y="111"/>
                    <a:pt x="3589" y="3470"/>
                    <a:pt x="3589" y="3470"/>
                  </a:cubicBezTo>
                  <a:cubicBezTo>
                    <a:pt x="3589" y="3470"/>
                    <a:pt x="1387" y="1772"/>
                    <a:pt x="610" y="1772"/>
                  </a:cubicBezTo>
                  <a:cubicBezTo>
                    <a:pt x="508" y="1772"/>
                    <a:pt x="430" y="1801"/>
                    <a:pt x="385" y="1868"/>
                  </a:cubicBezTo>
                  <a:cubicBezTo>
                    <a:pt x="0" y="2438"/>
                    <a:pt x="60" y="8453"/>
                    <a:pt x="60" y="8453"/>
                  </a:cubicBezTo>
                  <a:cubicBezTo>
                    <a:pt x="2095" y="7704"/>
                    <a:pt x="4320" y="7458"/>
                    <a:pt x="6363" y="7458"/>
                  </a:cubicBezTo>
                  <a:cubicBezTo>
                    <a:pt x="10246" y="7458"/>
                    <a:pt x="13468" y="8345"/>
                    <a:pt x="13468" y="8345"/>
                  </a:cubicBezTo>
                  <a:cubicBezTo>
                    <a:pt x="13468" y="8345"/>
                    <a:pt x="13410" y="1703"/>
                    <a:pt x="12578" y="1512"/>
                  </a:cubicBezTo>
                  <a:cubicBezTo>
                    <a:pt x="12542" y="1504"/>
                    <a:pt x="12503" y="1500"/>
                    <a:pt x="12462" y="1500"/>
                  </a:cubicBezTo>
                  <a:cubicBezTo>
                    <a:pt x="11572" y="1500"/>
                    <a:pt x="9701" y="3399"/>
                    <a:pt x="9701" y="3399"/>
                  </a:cubicBezTo>
                  <a:cubicBezTo>
                    <a:pt x="9701" y="3399"/>
                    <a:pt x="7514" y="0"/>
                    <a:pt x="6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33;p69"/>
            <p:cNvSpPr/>
            <p:nvPr/>
          </p:nvSpPr>
          <p:spPr>
            <a:xfrm>
              <a:off x="6809510" y="2797663"/>
              <a:ext cx="603457" cy="91419"/>
            </a:xfrm>
            <a:custGeom>
              <a:avLst/>
              <a:gdLst/>
              <a:ahLst/>
              <a:cxnLst/>
              <a:rect l="l" t="t" r="r" b="b"/>
              <a:pathLst>
                <a:path w="14542" h="2203" extrusionOk="0">
                  <a:moveTo>
                    <a:pt x="7208" y="1"/>
                  </a:moveTo>
                  <a:cubicBezTo>
                    <a:pt x="3125" y="1"/>
                    <a:pt x="480" y="997"/>
                    <a:pt x="318" y="1060"/>
                  </a:cubicBezTo>
                  <a:cubicBezTo>
                    <a:pt x="10" y="1180"/>
                    <a:pt x="1" y="1522"/>
                    <a:pt x="122" y="1826"/>
                  </a:cubicBezTo>
                  <a:cubicBezTo>
                    <a:pt x="215" y="2059"/>
                    <a:pt x="298" y="2203"/>
                    <a:pt x="540" y="2203"/>
                  </a:cubicBezTo>
                  <a:cubicBezTo>
                    <a:pt x="612" y="2203"/>
                    <a:pt x="686" y="2188"/>
                    <a:pt x="757" y="2161"/>
                  </a:cubicBezTo>
                  <a:cubicBezTo>
                    <a:pt x="795" y="2147"/>
                    <a:pt x="3338" y="1196"/>
                    <a:pt x="7254" y="1196"/>
                  </a:cubicBezTo>
                  <a:cubicBezTo>
                    <a:pt x="9170" y="1196"/>
                    <a:pt x="11414" y="1424"/>
                    <a:pt x="13854" y="2100"/>
                  </a:cubicBezTo>
                  <a:cubicBezTo>
                    <a:pt x="13909" y="2114"/>
                    <a:pt x="13959" y="2121"/>
                    <a:pt x="14006" y="2121"/>
                  </a:cubicBezTo>
                  <a:cubicBezTo>
                    <a:pt x="14236" y="2121"/>
                    <a:pt x="14379" y="1951"/>
                    <a:pt x="14453" y="1690"/>
                  </a:cubicBezTo>
                  <a:cubicBezTo>
                    <a:pt x="14542" y="1376"/>
                    <a:pt x="14500" y="1049"/>
                    <a:pt x="14180" y="961"/>
                  </a:cubicBezTo>
                  <a:cubicBezTo>
                    <a:pt x="11589" y="244"/>
                    <a:pt x="9224" y="1"/>
                    <a:pt x="7208"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4;p69"/>
            <p:cNvSpPr/>
            <p:nvPr/>
          </p:nvSpPr>
          <p:spPr>
            <a:xfrm>
              <a:off x="7067542" y="2652380"/>
              <a:ext cx="81294" cy="95735"/>
            </a:xfrm>
            <a:custGeom>
              <a:avLst/>
              <a:gdLst/>
              <a:ahLst/>
              <a:cxnLst/>
              <a:rect l="l" t="t" r="r" b="b"/>
              <a:pathLst>
                <a:path w="1959" h="2307" extrusionOk="0">
                  <a:moveTo>
                    <a:pt x="979" y="0"/>
                  </a:moveTo>
                  <a:cubicBezTo>
                    <a:pt x="438" y="0"/>
                    <a:pt x="0" y="517"/>
                    <a:pt x="0" y="1154"/>
                  </a:cubicBezTo>
                  <a:cubicBezTo>
                    <a:pt x="0" y="1791"/>
                    <a:pt x="438" y="2307"/>
                    <a:pt x="979" y="2307"/>
                  </a:cubicBezTo>
                  <a:cubicBezTo>
                    <a:pt x="1519" y="2307"/>
                    <a:pt x="1958" y="1791"/>
                    <a:pt x="1958" y="1154"/>
                  </a:cubicBezTo>
                  <a:cubicBezTo>
                    <a:pt x="1958" y="517"/>
                    <a:pt x="1519" y="0"/>
                    <a:pt x="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5;p69"/>
            <p:cNvSpPr/>
            <p:nvPr/>
          </p:nvSpPr>
          <p:spPr>
            <a:xfrm>
              <a:off x="7076547" y="2663086"/>
              <a:ext cx="63242" cy="74364"/>
            </a:xfrm>
            <a:custGeom>
              <a:avLst/>
              <a:gdLst/>
              <a:ahLst/>
              <a:cxnLst/>
              <a:rect l="l" t="t" r="r" b="b"/>
              <a:pathLst>
                <a:path w="1524" h="1792" extrusionOk="0">
                  <a:moveTo>
                    <a:pt x="762" y="0"/>
                  </a:moveTo>
                  <a:cubicBezTo>
                    <a:pt x="341" y="0"/>
                    <a:pt x="0" y="401"/>
                    <a:pt x="0" y="896"/>
                  </a:cubicBezTo>
                  <a:cubicBezTo>
                    <a:pt x="0" y="1390"/>
                    <a:pt x="342" y="1791"/>
                    <a:pt x="762" y="1791"/>
                  </a:cubicBezTo>
                  <a:cubicBezTo>
                    <a:pt x="1181" y="1791"/>
                    <a:pt x="1524" y="1390"/>
                    <a:pt x="1524" y="896"/>
                  </a:cubicBezTo>
                  <a:cubicBezTo>
                    <a:pt x="1524" y="401"/>
                    <a:pt x="1181" y="0"/>
                    <a:pt x="762"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6;p69"/>
            <p:cNvSpPr/>
            <p:nvPr/>
          </p:nvSpPr>
          <p:spPr>
            <a:xfrm>
              <a:off x="7093228" y="2668937"/>
              <a:ext cx="43614" cy="47888"/>
            </a:xfrm>
            <a:custGeom>
              <a:avLst/>
              <a:gdLst/>
              <a:ahLst/>
              <a:cxnLst/>
              <a:rect l="l" t="t" r="r" b="b"/>
              <a:pathLst>
                <a:path w="1051" h="1154" extrusionOk="0">
                  <a:moveTo>
                    <a:pt x="335" y="0"/>
                  </a:moveTo>
                  <a:lnTo>
                    <a:pt x="335" y="0"/>
                  </a:lnTo>
                  <a:cubicBezTo>
                    <a:pt x="0" y="73"/>
                    <a:pt x="285" y="395"/>
                    <a:pt x="496" y="471"/>
                  </a:cubicBezTo>
                  <a:cubicBezTo>
                    <a:pt x="706" y="544"/>
                    <a:pt x="769" y="1078"/>
                    <a:pt x="819" y="1140"/>
                  </a:cubicBezTo>
                  <a:cubicBezTo>
                    <a:pt x="826" y="1149"/>
                    <a:pt x="836" y="1154"/>
                    <a:pt x="849" y="1154"/>
                  </a:cubicBezTo>
                  <a:cubicBezTo>
                    <a:pt x="920" y="1154"/>
                    <a:pt x="1051" y="989"/>
                    <a:pt x="955" y="544"/>
                  </a:cubicBezTo>
                  <a:cubicBezTo>
                    <a:pt x="843" y="24"/>
                    <a:pt x="335" y="0"/>
                    <a:pt x="3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7;p69"/>
            <p:cNvSpPr/>
            <p:nvPr/>
          </p:nvSpPr>
          <p:spPr>
            <a:xfrm>
              <a:off x="6865407" y="2674623"/>
              <a:ext cx="84198" cy="95652"/>
            </a:xfrm>
            <a:custGeom>
              <a:avLst/>
              <a:gdLst/>
              <a:ahLst/>
              <a:cxnLst/>
              <a:rect l="l" t="t" r="r" b="b"/>
              <a:pathLst>
                <a:path w="2029" h="2305" extrusionOk="0">
                  <a:moveTo>
                    <a:pt x="998" y="1"/>
                  </a:moveTo>
                  <a:cubicBezTo>
                    <a:pt x="981" y="1"/>
                    <a:pt x="964" y="1"/>
                    <a:pt x="947" y="2"/>
                  </a:cubicBezTo>
                  <a:cubicBezTo>
                    <a:pt x="408" y="34"/>
                    <a:pt x="1" y="575"/>
                    <a:pt x="38" y="1210"/>
                  </a:cubicBezTo>
                  <a:cubicBezTo>
                    <a:pt x="74" y="1825"/>
                    <a:pt x="514" y="2304"/>
                    <a:pt x="1033" y="2304"/>
                  </a:cubicBezTo>
                  <a:cubicBezTo>
                    <a:pt x="1049" y="2304"/>
                    <a:pt x="1066" y="2304"/>
                    <a:pt x="1083" y="2303"/>
                  </a:cubicBezTo>
                  <a:cubicBezTo>
                    <a:pt x="1622" y="2271"/>
                    <a:pt x="2029" y="1730"/>
                    <a:pt x="1992" y="1095"/>
                  </a:cubicBezTo>
                  <a:cubicBezTo>
                    <a:pt x="1956" y="479"/>
                    <a:pt x="1516"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8;p69"/>
            <p:cNvSpPr/>
            <p:nvPr/>
          </p:nvSpPr>
          <p:spPr>
            <a:xfrm>
              <a:off x="6874703" y="2685204"/>
              <a:ext cx="65608" cy="74405"/>
            </a:xfrm>
            <a:custGeom>
              <a:avLst/>
              <a:gdLst/>
              <a:ahLst/>
              <a:cxnLst/>
              <a:rect l="l" t="t" r="r" b="b"/>
              <a:pathLst>
                <a:path w="1581" h="1793" extrusionOk="0">
                  <a:moveTo>
                    <a:pt x="773" y="1"/>
                  </a:moveTo>
                  <a:cubicBezTo>
                    <a:pt x="761" y="1"/>
                    <a:pt x="749" y="1"/>
                    <a:pt x="737" y="2"/>
                  </a:cubicBezTo>
                  <a:cubicBezTo>
                    <a:pt x="318" y="27"/>
                    <a:pt x="0" y="448"/>
                    <a:pt x="30" y="941"/>
                  </a:cubicBezTo>
                  <a:cubicBezTo>
                    <a:pt x="59" y="1420"/>
                    <a:pt x="401" y="1792"/>
                    <a:pt x="804" y="1792"/>
                  </a:cubicBezTo>
                  <a:cubicBezTo>
                    <a:pt x="817" y="1792"/>
                    <a:pt x="830" y="1792"/>
                    <a:pt x="843" y="1791"/>
                  </a:cubicBezTo>
                  <a:cubicBezTo>
                    <a:pt x="1263" y="1767"/>
                    <a:pt x="1580" y="1346"/>
                    <a:pt x="1550" y="852"/>
                  </a:cubicBezTo>
                  <a:cubicBezTo>
                    <a:pt x="1521" y="373"/>
                    <a:pt x="1178" y="1"/>
                    <a:pt x="773"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9;p69"/>
            <p:cNvSpPr/>
            <p:nvPr/>
          </p:nvSpPr>
          <p:spPr>
            <a:xfrm>
              <a:off x="6890928" y="2691180"/>
              <a:ext cx="45813" cy="46560"/>
            </a:xfrm>
            <a:custGeom>
              <a:avLst/>
              <a:gdLst/>
              <a:ahLst/>
              <a:cxnLst/>
              <a:rect l="l" t="t" r="r" b="b"/>
              <a:pathLst>
                <a:path w="1104" h="1122" extrusionOk="0">
                  <a:moveTo>
                    <a:pt x="331" y="0"/>
                  </a:moveTo>
                  <a:cubicBezTo>
                    <a:pt x="331" y="0"/>
                    <a:pt x="331" y="0"/>
                    <a:pt x="331" y="0"/>
                  </a:cubicBezTo>
                  <a:cubicBezTo>
                    <a:pt x="1" y="94"/>
                    <a:pt x="304" y="399"/>
                    <a:pt x="519" y="460"/>
                  </a:cubicBezTo>
                  <a:cubicBezTo>
                    <a:pt x="733" y="522"/>
                    <a:pt x="826" y="1049"/>
                    <a:pt x="880" y="1109"/>
                  </a:cubicBezTo>
                  <a:cubicBezTo>
                    <a:pt x="887" y="1117"/>
                    <a:pt x="897" y="1121"/>
                    <a:pt x="908" y="1121"/>
                  </a:cubicBezTo>
                  <a:cubicBezTo>
                    <a:pt x="979" y="1121"/>
                    <a:pt x="1104" y="951"/>
                    <a:pt x="981" y="507"/>
                  </a:cubicBezTo>
                  <a:cubicBezTo>
                    <a:pt x="842" y="5"/>
                    <a:pt x="351" y="0"/>
                    <a:pt x="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40;p69"/>
            <p:cNvSpPr/>
            <p:nvPr/>
          </p:nvSpPr>
          <p:spPr>
            <a:xfrm>
              <a:off x="7273162" y="2661094"/>
              <a:ext cx="86066" cy="95569"/>
            </a:xfrm>
            <a:custGeom>
              <a:avLst/>
              <a:gdLst/>
              <a:ahLst/>
              <a:cxnLst/>
              <a:rect l="l" t="t" r="r" b="b"/>
              <a:pathLst>
                <a:path w="2074" h="2303" extrusionOk="0">
                  <a:moveTo>
                    <a:pt x="1066" y="1"/>
                  </a:moveTo>
                  <a:cubicBezTo>
                    <a:pt x="562" y="1"/>
                    <a:pt x="121" y="456"/>
                    <a:pt x="63" y="1057"/>
                  </a:cubicBezTo>
                  <a:cubicBezTo>
                    <a:pt x="1" y="1691"/>
                    <a:pt x="387" y="2246"/>
                    <a:pt x="925" y="2299"/>
                  </a:cubicBezTo>
                  <a:cubicBezTo>
                    <a:pt x="953" y="2302"/>
                    <a:pt x="980" y="2303"/>
                    <a:pt x="1008" y="2303"/>
                  </a:cubicBezTo>
                  <a:cubicBezTo>
                    <a:pt x="1513" y="2303"/>
                    <a:pt x="1953" y="1848"/>
                    <a:pt x="2012" y="1247"/>
                  </a:cubicBezTo>
                  <a:cubicBezTo>
                    <a:pt x="2073" y="613"/>
                    <a:pt x="1687" y="57"/>
                    <a:pt x="1148" y="5"/>
                  </a:cubicBezTo>
                  <a:cubicBezTo>
                    <a:pt x="1120" y="2"/>
                    <a:pt x="1093"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41;p69"/>
            <p:cNvSpPr/>
            <p:nvPr/>
          </p:nvSpPr>
          <p:spPr>
            <a:xfrm>
              <a:off x="7282789" y="2671801"/>
              <a:ext cx="66852" cy="74281"/>
            </a:xfrm>
            <a:custGeom>
              <a:avLst/>
              <a:gdLst/>
              <a:ahLst/>
              <a:cxnLst/>
              <a:rect l="l" t="t" r="r" b="b"/>
              <a:pathLst>
                <a:path w="1611" h="1790" extrusionOk="0">
                  <a:moveTo>
                    <a:pt x="827" y="0"/>
                  </a:moveTo>
                  <a:cubicBezTo>
                    <a:pt x="434" y="0"/>
                    <a:pt x="93" y="355"/>
                    <a:pt x="48" y="821"/>
                  </a:cubicBezTo>
                  <a:cubicBezTo>
                    <a:pt x="1" y="1313"/>
                    <a:pt x="301" y="1745"/>
                    <a:pt x="719" y="1786"/>
                  </a:cubicBezTo>
                  <a:cubicBezTo>
                    <a:pt x="741" y="1788"/>
                    <a:pt x="762" y="1789"/>
                    <a:pt x="783" y="1789"/>
                  </a:cubicBezTo>
                  <a:cubicBezTo>
                    <a:pt x="1175" y="1789"/>
                    <a:pt x="1518" y="1434"/>
                    <a:pt x="1563" y="968"/>
                  </a:cubicBezTo>
                  <a:cubicBezTo>
                    <a:pt x="1611" y="474"/>
                    <a:pt x="1311" y="43"/>
                    <a:pt x="892" y="3"/>
                  </a:cubicBezTo>
                  <a:cubicBezTo>
                    <a:pt x="870" y="1"/>
                    <a:pt x="848" y="0"/>
                    <a:pt x="827"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42;p69"/>
            <p:cNvSpPr/>
            <p:nvPr/>
          </p:nvSpPr>
          <p:spPr>
            <a:xfrm>
              <a:off x="7304077" y="2677569"/>
              <a:ext cx="39630" cy="49756"/>
            </a:xfrm>
            <a:custGeom>
              <a:avLst/>
              <a:gdLst/>
              <a:ahLst/>
              <a:cxnLst/>
              <a:rect l="l" t="t" r="r" b="b"/>
              <a:pathLst>
                <a:path w="955" h="1199" extrusionOk="0">
                  <a:moveTo>
                    <a:pt x="340" y="0"/>
                  </a:moveTo>
                  <a:lnTo>
                    <a:pt x="340" y="0"/>
                  </a:lnTo>
                  <a:cubicBezTo>
                    <a:pt x="0" y="42"/>
                    <a:pt x="252" y="390"/>
                    <a:pt x="454" y="485"/>
                  </a:cubicBezTo>
                  <a:cubicBezTo>
                    <a:pt x="656" y="579"/>
                    <a:pt x="668" y="1114"/>
                    <a:pt x="711" y="1181"/>
                  </a:cubicBezTo>
                  <a:cubicBezTo>
                    <a:pt x="718" y="1193"/>
                    <a:pt x="730" y="1199"/>
                    <a:pt x="745" y="1199"/>
                  </a:cubicBezTo>
                  <a:cubicBezTo>
                    <a:pt x="817" y="1199"/>
                    <a:pt x="955" y="1045"/>
                    <a:pt x="905" y="603"/>
                  </a:cubicBezTo>
                  <a:cubicBezTo>
                    <a:pt x="844" y="74"/>
                    <a:pt x="340"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290;p59"/>
          <p:cNvGrpSpPr/>
          <p:nvPr/>
        </p:nvGrpSpPr>
        <p:grpSpPr>
          <a:xfrm rot="2770824">
            <a:off x="-338539" y="3781724"/>
            <a:ext cx="1899036" cy="3289923"/>
            <a:chOff x="5876888" y="8274339"/>
            <a:chExt cx="1070266" cy="1875723"/>
          </a:xfrm>
        </p:grpSpPr>
        <p:grpSp>
          <p:nvGrpSpPr>
            <p:cNvPr id="796" name="Google Shape;7291;p59"/>
            <p:cNvGrpSpPr/>
            <p:nvPr/>
          </p:nvGrpSpPr>
          <p:grpSpPr>
            <a:xfrm>
              <a:off x="5876890" y="8274339"/>
              <a:ext cx="1070264" cy="1875723"/>
              <a:chOff x="5002750" y="3917350"/>
              <a:chExt cx="317275" cy="556050"/>
            </a:xfrm>
          </p:grpSpPr>
          <p:sp>
            <p:nvSpPr>
              <p:cNvPr id="816"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 name="Google Shape;7312;p59"/>
            <p:cNvGrpSpPr/>
            <p:nvPr/>
          </p:nvGrpSpPr>
          <p:grpSpPr>
            <a:xfrm>
              <a:off x="5876888" y="8274357"/>
              <a:ext cx="958017" cy="1593463"/>
              <a:chOff x="5398250" y="4107400"/>
              <a:chExt cx="284000" cy="472375"/>
            </a:xfrm>
          </p:grpSpPr>
          <p:sp>
            <p:nvSpPr>
              <p:cNvPr id="798"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 name="Google Shape;7290;p59"/>
          <p:cNvGrpSpPr/>
          <p:nvPr/>
        </p:nvGrpSpPr>
        <p:grpSpPr>
          <a:xfrm rot="4179412">
            <a:off x="401647" y="4793540"/>
            <a:ext cx="1352407" cy="2747792"/>
            <a:chOff x="5876888" y="8274339"/>
            <a:chExt cx="1070266" cy="1875723"/>
          </a:xfrm>
        </p:grpSpPr>
        <p:grpSp>
          <p:nvGrpSpPr>
            <p:cNvPr id="837" name="Google Shape;7291;p59"/>
            <p:cNvGrpSpPr/>
            <p:nvPr/>
          </p:nvGrpSpPr>
          <p:grpSpPr>
            <a:xfrm>
              <a:off x="5876890" y="8274339"/>
              <a:ext cx="1070264" cy="1875723"/>
              <a:chOff x="5002750" y="3917350"/>
              <a:chExt cx="317275" cy="556050"/>
            </a:xfrm>
          </p:grpSpPr>
          <p:sp>
            <p:nvSpPr>
              <p:cNvPr id="857"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7312;p59"/>
            <p:cNvGrpSpPr/>
            <p:nvPr/>
          </p:nvGrpSpPr>
          <p:grpSpPr>
            <a:xfrm>
              <a:off x="5876888" y="8274357"/>
              <a:ext cx="958017" cy="1593463"/>
              <a:chOff x="5398250" y="4107400"/>
              <a:chExt cx="284000" cy="472375"/>
            </a:xfrm>
          </p:grpSpPr>
          <p:sp>
            <p:nvSpPr>
              <p:cNvPr id="839"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6956;p56"/>
          <p:cNvGrpSpPr/>
          <p:nvPr/>
        </p:nvGrpSpPr>
        <p:grpSpPr>
          <a:xfrm rot="8801576" flipH="1">
            <a:off x="10642356" y="781440"/>
            <a:ext cx="1076493" cy="1159512"/>
            <a:chOff x="6493431" y="9579487"/>
            <a:chExt cx="1076544" cy="1159567"/>
          </a:xfrm>
        </p:grpSpPr>
        <p:grpSp>
          <p:nvGrpSpPr>
            <p:cNvPr id="878" name="Google Shape;6957;p56"/>
            <p:cNvGrpSpPr/>
            <p:nvPr/>
          </p:nvGrpSpPr>
          <p:grpSpPr>
            <a:xfrm>
              <a:off x="6493431" y="9579487"/>
              <a:ext cx="1076544" cy="1159567"/>
              <a:chOff x="5822250" y="3574125"/>
              <a:chExt cx="507325" cy="546450"/>
            </a:xfrm>
          </p:grpSpPr>
          <p:sp>
            <p:nvSpPr>
              <p:cNvPr id="947"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6966;p56"/>
            <p:cNvGrpSpPr/>
            <p:nvPr/>
          </p:nvGrpSpPr>
          <p:grpSpPr>
            <a:xfrm>
              <a:off x="6572917" y="9702881"/>
              <a:ext cx="917553" cy="912778"/>
              <a:chOff x="6472650" y="3854100"/>
              <a:chExt cx="432400" cy="430150"/>
            </a:xfrm>
          </p:grpSpPr>
          <p:sp>
            <p:nvSpPr>
              <p:cNvPr id="905"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 name="Google Shape;7009;p56"/>
            <p:cNvGrpSpPr/>
            <p:nvPr/>
          </p:nvGrpSpPr>
          <p:grpSpPr>
            <a:xfrm>
              <a:off x="6661021" y="9835023"/>
              <a:ext cx="896810" cy="746148"/>
              <a:chOff x="5865300" y="4367350"/>
              <a:chExt cx="422625" cy="351625"/>
            </a:xfrm>
          </p:grpSpPr>
          <p:sp>
            <p:nvSpPr>
              <p:cNvPr id="881"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55"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27470" y="132076"/>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71358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222 Rectángulo redondeado"/>
          <p:cNvSpPr/>
          <p:nvPr/>
        </p:nvSpPr>
        <p:spPr>
          <a:xfrm>
            <a:off x="564365" y="1440362"/>
            <a:ext cx="11195835" cy="5100137"/>
          </a:xfrm>
          <a:prstGeom prst="roundRect">
            <a:avLst/>
          </a:prstGeom>
          <a:solidFill>
            <a:schemeClr val="tx1"/>
          </a:solidFill>
          <a:ln w="38100">
            <a:solidFill>
              <a:schemeClr val="tx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09" name="Google Shape;1377;p42"/>
          <p:cNvSpPr/>
          <p:nvPr/>
        </p:nvSpPr>
        <p:spPr>
          <a:xfrm>
            <a:off x="2705498" y="723562"/>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BFF04D7C-362D-4200-914D-FB629EFA5042}"/>
              </a:ext>
            </a:extLst>
          </p:cNvPr>
          <p:cNvSpPr>
            <a:spLocks noGrp="1"/>
          </p:cNvSpPr>
          <p:nvPr>
            <p:ph type="title"/>
          </p:nvPr>
        </p:nvSpPr>
        <p:spPr/>
        <p:txBody>
          <a:bodyPr/>
          <a:lstStyle/>
          <a:p>
            <a:r>
              <a:rPr lang="es-MX" dirty="0"/>
              <a:t>Referencias</a:t>
            </a:r>
          </a:p>
        </p:txBody>
      </p:sp>
      <p:sp>
        <p:nvSpPr>
          <p:cNvPr id="3" name="Marcador de contenido 2">
            <a:extLst>
              <a:ext uri="{FF2B5EF4-FFF2-40B4-BE49-F238E27FC236}">
                <a16:creationId xmlns:a16="http://schemas.microsoft.com/office/drawing/2014/main" id="{32B8E231-8023-4FB9-9C4B-2F6E1E99F726}"/>
              </a:ext>
            </a:extLst>
          </p:cNvPr>
          <p:cNvSpPr>
            <a:spLocks noGrp="1"/>
          </p:cNvSpPr>
          <p:nvPr>
            <p:ph idx="1"/>
          </p:nvPr>
        </p:nvSpPr>
        <p:spPr>
          <a:xfrm>
            <a:off x="838200" y="1825625"/>
            <a:ext cx="10515600" cy="4790328"/>
          </a:xfrm>
        </p:spPr>
        <p:txBody>
          <a:bodyPr>
            <a:normAutofit/>
          </a:bodyPr>
          <a:lstStyle/>
          <a:p>
            <a:pPr marL="0" indent="0">
              <a:buNone/>
            </a:pPr>
            <a:r>
              <a:rPr lang="es-ES" dirty="0"/>
              <a:t>Comisión Nacional para la Mejora Continua de la Educación (2023). ¡Aprendamos en comunidad! Integración del programa analítico: puente hacia la planeación de aula. Disponible en: </a:t>
            </a:r>
            <a:r>
              <a:rPr lang="es-ES" dirty="0">
                <a:hlinkClick r:id="rId2"/>
              </a:rPr>
              <a:t>https://www.mejoredu.gob.mx/images/publicaciones/fasciculo6_aprendamos-comunidad.pdf</a:t>
            </a:r>
            <a:r>
              <a:rPr lang="es-ES" dirty="0"/>
              <a:t> </a:t>
            </a:r>
          </a:p>
          <a:p>
            <a:pPr marL="0" indent="0">
              <a:buNone/>
            </a:pPr>
            <a:r>
              <a:rPr lang="es-ES" dirty="0"/>
              <a:t>SEP. (2024) Orientaciones para el Taller Intensivo de Formación Continua para Docentes. Educación Preescolar, Primaria y Secundaria. 4 y 5 de enero de 2024 Ciclo Escolar 2023-2024. Disponible en: </a:t>
            </a:r>
            <a:r>
              <a:rPr lang="es-ES" dirty="0">
                <a:hlinkClick r:id="rId3"/>
              </a:rPr>
              <a:t>http://gestion.cte.sep.gob.mx/insumos/docs/2324_S31_OrientacionesTallerIntensivoDocentesPreesPriSecu.pdf?1703724412616</a:t>
            </a:r>
            <a:r>
              <a:rPr lang="es-ES" dirty="0"/>
              <a:t> </a:t>
            </a:r>
          </a:p>
          <a:p>
            <a:pPr marL="0" indent="0">
              <a:buNone/>
            </a:pPr>
            <a:r>
              <a:rPr lang="es-ES" dirty="0"/>
              <a:t>SEP. (2022). Plan de Estudio para la educación preescolar, primaria y secundaria. Disponible en: </a:t>
            </a:r>
            <a:r>
              <a:rPr lang="es-ES" dirty="0">
                <a:hlinkClick r:id="rId4"/>
              </a:rPr>
              <a:t>http://gestion.cte.sep.gob.mx/insumos/php/docs/Plan_de_Estudios_para_la_Educacion_Preescolar_Primaria_y_Secundaria.pdf?1702051896378</a:t>
            </a:r>
            <a:r>
              <a:rPr lang="es-ES" dirty="0"/>
              <a:t> </a:t>
            </a:r>
          </a:p>
          <a:p>
            <a:pPr marL="0" indent="0">
              <a:buNone/>
            </a:pPr>
            <a:r>
              <a:rPr lang="es-ES" dirty="0"/>
              <a:t>SEP. (2023). Programas de Estudio para la educación preescolar, primaria y secundaria: Programas Sintéticos de las Fases 2 a 6. Disponible en: </a:t>
            </a:r>
            <a:r>
              <a:rPr lang="es-ES" dirty="0">
                <a:hlinkClick r:id="rId5"/>
              </a:rPr>
              <a:t>http://gestion.cte.sep.gob.mx/insumos/docs/ANEXO_ ACUERDO_080823_FASES_2_A_6.pdf?1702051896378</a:t>
            </a:r>
            <a:r>
              <a:rPr lang="es-ES" dirty="0"/>
              <a:t> </a:t>
            </a:r>
            <a:endParaRPr lang="es-MX" dirty="0"/>
          </a:p>
        </p:txBody>
      </p:sp>
      <p:grpSp>
        <p:nvGrpSpPr>
          <p:cNvPr id="4" name="Google Shape;2882;p40"/>
          <p:cNvGrpSpPr/>
          <p:nvPr/>
        </p:nvGrpSpPr>
        <p:grpSpPr>
          <a:xfrm>
            <a:off x="876459" y="-401668"/>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6821;p56"/>
          <p:cNvGrpSpPr/>
          <p:nvPr/>
        </p:nvGrpSpPr>
        <p:grpSpPr>
          <a:xfrm>
            <a:off x="93886" y="718294"/>
            <a:ext cx="1049172" cy="1823593"/>
            <a:chOff x="478200" y="97656"/>
            <a:chExt cx="1049172" cy="1823593"/>
          </a:xfrm>
        </p:grpSpPr>
        <p:grpSp>
          <p:nvGrpSpPr>
            <p:cNvPr id="211" name="Google Shape;6822;p56"/>
            <p:cNvGrpSpPr/>
            <p:nvPr/>
          </p:nvGrpSpPr>
          <p:grpSpPr>
            <a:xfrm>
              <a:off x="1242558" y="854839"/>
              <a:ext cx="272527" cy="309229"/>
              <a:chOff x="4815500" y="2496238"/>
              <a:chExt cx="68500" cy="77725"/>
            </a:xfrm>
          </p:grpSpPr>
          <p:sp>
            <p:nvSpPr>
              <p:cNvPr id="219"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6827;p56"/>
            <p:cNvGrpSpPr/>
            <p:nvPr/>
          </p:nvGrpSpPr>
          <p:grpSpPr>
            <a:xfrm flipH="1">
              <a:off x="478200" y="97656"/>
              <a:ext cx="1049172" cy="1823593"/>
              <a:chOff x="4120650" y="2268767"/>
              <a:chExt cx="1306240" cy="2270409"/>
            </a:xfrm>
          </p:grpSpPr>
          <p:sp>
            <p:nvSpPr>
              <p:cNvPr id="213"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 name="Google Shape;2246;p50"/>
          <p:cNvGrpSpPr/>
          <p:nvPr/>
        </p:nvGrpSpPr>
        <p:grpSpPr>
          <a:xfrm flipH="1">
            <a:off x="9012864" y="304406"/>
            <a:ext cx="2783467" cy="1390017"/>
            <a:chOff x="238125" y="514000"/>
            <a:chExt cx="7160950" cy="4683825"/>
          </a:xfrm>
        </p:grpSpPr>
        <p:sp>
          <p:nvSpPr>
            <p:cNvPr id="225" name="Google Shape;2247;p50"/>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bg1">
                <a:lumMod val="25000"/>
                <a:lumOff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48;p50"/>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49;p50"/>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50;p50"/>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51;p50"/>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252;p50"/>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253;p50"/>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254;p50"/>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255;p50"/>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256;p50"/>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257;p50"/>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7" name="Picture 2" descr="C:\Users\ASUS\Pictures\LOGO FONDO BLANC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21618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16 Redondear rectángulo de esquina diagonal"/>
          <p:cNvSpPr/>
          <p:nvPr/>
        </p:nvSpPr>
        <p:spPr>
          <a:xfrm>
            <a:off x="1143058" y="1746376"/>
            <a:ext cx="10206943" cy="4215401"/>
          </a:xfrm>
          <a:prstGeom prst="round2DiagRect">
            <a:avLst/>
          </a:prstGeom>
          <a:solidFill>
            <a:schemeClr val="tx2">
              <a:lumMod val="20000"/>
              <a:lumOff val="80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 name="2 Marcador de contenido"/>
          <p:cNvSpPr>
            <a:spLocks noGrp="1"/>
          </p:cNvSpPr>
          <p:nvPr>
            <p:ph idx="1"/>
          </p:nvPr>
        </p:nvSpPr>
        <p:spPr>
          <a:xfrm>
            <a:off x="1689733" y="1811622"/>
            <a:ext cx="7746367" cy="3223913"/>
          </a:xfrm>
        </p:spPr>
        <p:txBody>
          <a:bodyPr/>
          <a:lstStyle/>
          <a:p>
            <a:r>
              <a:rPr lang="es-MX" sz="2800" dirty="0">
                <a:solidFill>
                  <a:srgbClr val="00B050"/>
                </a:solidFill>
              </a:rPr>
              <a:t>Más materiales para tus Consejos Técnicos en:  </a:t>
            </a:r>
            <a:r>
              <a:rPr lang="es-MX" sz="2800" dirty="0">
                <a:hlinkClick r:id="rId2"/>
              </a:rPr>
              <a:t>https://docentesaldia.com/categoria/consejos-tecnicos-escolares/</a:t>
            </a:r>
            <a:r>
              <a:rPr lang="es-MX" sz="2800" dirty="0"/>
              <a:t> </a:t>
            </a:r>
          </a:p>
        </p:txBody>
      </p:sp>
      <p:grpSp>
        <p:nvGrpSpPr>
          <p:cNvPr id="4" name="Google Shape;6821;p56"/>
          <p:cNvGrpSpPr/>
          <p:nvPr/>
        </p:nvGrpSpPr>
        <p:grpSpPr>
          <a:xfrm>
            <a:off x="149407" y="324992"/>
            <a:ext cx="1290414" cy="2110087"/>
            <a:chOff x="478200" y="97656"/>
            <a:chExt cx="1049172" cy="1823593"/>
          </a:xfrm>
        </p:grpSpPr>
        <p:grpSp>
          <p:nvGrpSpPr>
            <p:cNvPr id="5" name="Google Shape;6822;p56"/>
            <p:cNvGrpSpPr/>
            <p:nvPr/>
          </p:nvGrpSpPr>
          <p:grpSpPr>
            <a:xfrm>
              <a:off x="1242558" y="854839"/>
              <a:ext cx="272527" cy="309229"/>
              <a:chOff x="4815500" y="2496238"/>
              <a:chExt cx="68500" cy="77725"/>
            </a:xfrm>
          </p:grpSpPr>
          <p:sp>
            <p:nvSpPr>
              <p:cNvPr id="13"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6827;p56"/>
            <p:cNvGrpSpPr/>
            <p:nvPr/>
          </p:nvGrpSpPr>
          <p:grpSpPr>
            <a:xfrm flipH="1">
              <a:off x="478200" y="97656"/>
              <a:ext cx="1049172" cy="1823593"/>
              <a:chOff x="4120650" y="2268767"/>
              <a:chExt cx="1306240" cy="2270409"/>
            </a:xfrm>
          </p:grpSpPr>
          <p:sp>
            <p:nvSpPr>
              <p:cNvPr id="7"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 name="Google Shape;2882;p40"/>
          <p:cNvGrpSpPr/>
          <p:nvPr/>
        </p:nvGrpSpPr>
        <p:grpSpPr>
          <a:xfrm>
            <a:off x="8864768" y="-360080"/>
            <a:ext cx="3231367" cy="2004242"/>
            <a:chOff x="2285633" y="-415977"/>
            <a:chExt cx="3231367" cy="2004242"/>
          </a:xfrm>
        </p:grpSpPr>
        <p:grpSp>
          <p:nvGrpSpPr>
            <p:cNvPr id="19" name="Google Shape;2883;p40"/>
            <p:cNvGrpSpPr/>
            <p:nvPr/>
          </p:nvGrpSpPr>
          <p:grpSpPr>
            <a:xfrm>
              <a:off x="3405841" y="-119644"/>
              <a:ext cx="995510" cy="1707909"/>
              <a:chOff x="4053961" y="123761"/>
              <a:chExt cx="644385" cy="1105514"/>
            </a:xfrm>
          </p:grpSpPr>
          <p:grpSp>
            <p:nvGrpSpPr>
              <p:cNvPr id="143" name="Google Shape;2884;p40"/>
              <p:cNvGrpSpPr/>
              <p:nvPr/>
            </p:nvGrpSpPr>
            <p:grpSpPr>
              <a:xfrm>
                <a:off x="4053961" y="181330"/>
                <a:ext cx="644385" cy="1047945"/>
                <a:chOff x="4153100" y="602175"/>
                <a:chExt cx="459225" cy="746825"/>
              </a:xfrm>
            </p:grpSpPr>
            <p:sp>
              <p:nvSpPr>
                <p:cNvPr id="216"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2892;p40"/>
              <p:cNvGrpSpPr/>
              <p:nvPr/>
            </p:nvGrpSpPr>
            <p:grpSpPr>
              <a:xfrm>
                <a:off x="4060212" y="180608"/>
                <a:ext cx="631861" cy="1047805"/>
                <a:chOff x="4490575" y="1293200"/>
                <a:chExt cx="450300" cy="746725"/>
              </a:xfrm>
            </p:grpSpPr>
            <p:sp>
              <p:nvSpPr>
                <p:cNvPr id="210"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2899;p40"/>
              <p:cNvGrpSpPr/>
              <p:nvPr/>
            </p:nvGrpSpPr>
            <p:grpSpPr>
              <a:xfrm>
                <a:off x="4078974" y="123761"/>
                <a:ext cx="521086" cy="903610"/>
                <a:chOff x="4608375" y="598938"/>
                <a:chExt cx="375125" cy="650500"/>
              </a:xfrm>
            </p:grpSpPr>
            <p:sp>
              <p:nvSpPr>
                <p:cNvPr id="202"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2908;p40"/>
              <p:cNvGrpSpPr/>
              <p:nvPr/>
            </p:nvGrpSpPr>
            <p:grpSpPr>
              <a:xfrm>
                <a:off x="4078978" y="181325"/>
                <a:ext cx="563630" cy="987853"/>
                <a:chOff x="6115150" y="529775"/>
                <a:chExt cx="401675" cy="704000"/>
              </a:xfrm>
            </p:grpSpPr>
            <p:sp>
              <p:nvSpPr>
                <p:cNvPr id="147"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 name="Google Shape;2964;p40"/>
            <p:cNvGrpSpPr/>
            <p:nvPr/>
          </p:nvGrpSpPr>
          <p:grpSpPr>
            <a:xfrm rot="1200552">
              <a:off x="2456286" y="-296370"/>
              <a:ext cx="903175" cy="1156799"/>
              <a:chOff x="4737375" y="86375"/>
              <a:chExt cx="404450" cy="518025"/>
            </a:xfrm>
          </p:grpSpPr>
          <p:grpSp>
            <p:nvGrpSpPr>
              <p:cNvPr id="99" name="Google Shape;2965;p40"/>
              <p:cNvGrpSpPr/>
              <p:nvPr/>
            </p:nvGrpSpPr>
            <p:grpSpPr>
              <a:xfrm>
                <a:off x="4737375" y="86375"/>
                <a:ext cx="404450" cy="518025"/>
                <a:chOff x="5534900" y="1200950"/>
                <a:chExt cx="404450" cy="518025"/>
              </a:xfrm>
            </p:grpSpPr>
            <p:sp>
              <p:nvSpPr>
                <p:cNvPr id="137"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2972;p40"/>
              <p:cNvGrpSpPr/>
              <p:nvPr/>
            </p:nvGrpSpPr>
            <p:grpSpPr>
              <a:xfrm>
                <a:off x="4745325" y="122813"/>
                <a:ext cx="364625" cy="477400"/>
                <a:chOff x="5138050" y="788975"/>
                <a:chExt cx="364625" cy="477400"/>
              </a:xfrm>
            </p:grpSpPr>
            <p:sp>
              <p:nvSpPr>
                <p:cNvPr id="133"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2977;p40"/>
              <p:cNvGrpSpPr/>
              <p:nvPr/>
            </p:nvGrpSpPr>
            <p:grpSpPr>
              <a:xfrm>
                <a:off x="4825700" y="122825"/>
                <a:ext cx="293225" cy="336525"/>
                <a:chOff x="5589713" y="822175"/>
                <a:chExt cx="293225" cy="336525"/>
              </a:xfrm>
            </p:grpSpPr>
            <p:sp>
              <p:nvSpPr>
                <p:cNvPr id="125"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2986;p40"/>
              <p:cNvGrpSpPr/>
              <p:nvPr/>
            </p:nvGrpSpPr>
            <p:grpSpPr>
              <a:xfrm>
                <a:off x="4748800" y="122825"/>
                <a:ext cx="361150" cy="460625"/>
                <a:chOff x="5143900" y="789750"/>
                <a:chExt cx="361150" cy="460625"/>
              </a:xfrm>
            </p:grpSpPr>
            <p:sp>
              <p:nvSpPr>
                <p:cNvPr id="103"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 name="Google Shape;3009;p40"/>
            <p:cNvGrpSpPr/>
            <p:nvPr/>
          </p:nvGrpSpPr>
          <p:grpSpPr>
            <a:xfrm rot="-1200552" flipH="1">
              <a:off x="4443173" y="-272177"/>
              <a:ext cx="903175" cy="1156799"/>
              <a:chOff x="4737375" y="86375"/>
              <a:chExt cx="404450" cy="518025"/>
            </a:xfrm>
          </p:grpSpPr>
          <p:grpSp>
            <p:nvGrpSpPr>
              <p:cNvPr id="55" name="Google Shape;3010;p40"/>
              <p:cNvGrpSpPr/>
              <p:nvPr/>
            </p:nvGrpSpPr>
            <p:grpSpPr>
              <a:xfrm>
                <a:off x="4737375" y="86375"/>
                <a:ext cx="404450" cy="518025"/>
                <a:chOff x="5534900" y="1200950"/>
                <a:chExt cx="404450" cy="518025"/>
              </a:xfrm>
            </p:grpSpPr>
            <p:sp>
              <p:nvSpPr>
                <p:cNvPr id="93"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3017;p40"/>
              <p:cNvGrpSpPr/>
              <p:nvPr/>
            </p:nvGrpSpPr>
            <p:grpSpPr>
              <a:xfrm>
                <a:off x="4745325" y="122813"/>
                <a:ext cx="364625" cy="477400"/>
                <a:chOff x="5138050" y="788975"/>
                <a:chExt cx="364625" cy="477400"/>
              </a:xfrm>
            </p:grpSpPr>
            <p:sp>
              <p:nvSpPr>
                <p:cNvPr id="89"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3022;p40"/>
              <p:cNvGrpSpPr/>
              <p:nvPr/>
            </p:nvGrpSpPr>
            <p:grpSpPr>
              <a:xfrm>
                <a:off x="4825700" y="122825"/>
                <a:ext cx="293225" cy="336525"/>
                <a:chOff x="5589713" y="822175"/>
                <a:chExt cx="293225" cy="336525"/>
              </a:xfrm>
            </p:grpSpPr>
            <p:sp>
              <p:nvSpPr>
                <p:cNvPr id="81"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3031;p40"/>
              <p:cNvGrpSpPr/>
              <p:nvPr/>
            </p:nvGrpSpPr>
            <p:grpSpPr>
              <a:xfrm>
                <a:off x="4748800" y="122825"/>
                <a:ext cx="361150" cy="460625"/>
                <a:chOff x="5143900" y="789750"/>
                <a:chExt cx="361150" cy="460625"/>
              </a:xfrm>
            </p:grpSpPr>
            <p:sp>
              <p:nvSpPr>
                <p:cNvPr id="59"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3055;p40"/>
            <p:cNvGrpSpPr/>
            <p:nvPr/>
          </p:nvGrpSpPr>
          <p:grpSpPr>
            <a:xfrm>
              <a:off x="3783136" y="-11236"/>
              <a:ext cx="299942" cy="263903"/>
              <a:chOff x="4291100" y="71225"/>
              <a:chExt cx="194150" cy="170822"/>
            </a:xfrm>
          </p:grpSpPr>
          <p:sp>
            <p:nvSpPr>
              <p:cNvPr id="52"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3059;p40"/>
            <p:cNvGrpSpPr/>
            <p:nvPr/>
          </p:nvGrpSpPr>
          <p:grpSpPr>
            <a:xfrm>
              <a:off x="4089431" y="133509"/>
              <a:ext cx="246764" cy="217132"/>
              <a:chOff x="4291100" y="71225"/>
              <a:chExt cx="194150" cy="170822"/>
            </a:xfrm>
          </p:grpSpPr>
          <p:sp>
            <p:nvSpPr>
              <p:cNvPr id="49"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3063;p40"/>
            <p:cNvGrpSpPr/>
            <p:nvPr/>
          </p:nvGrpSpPr>
          <p:grpSpPr>
            <a:xfrm>
              <a:off x="4252495" y="-47415"/>
              <a:ext cx="246764" cy="217132"/>
              <a:chOff x="4291100" y="71225"/>
              <a:chExt cx="194150" cy="170822"/>
            </a:xfrm>
          </p:grpSpPr>
          <p:sp>
            <p:nvSpPr>
              <p:cNvPr id="46"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3067;p40"/>
            <p:cNvGrpSpPr/>
            <p:nvPr/>
          </p:nvGrpSpPr>
          <p:grpSpPr>
            <a:xfrm>
              <a:off x="3578687" y="-83628"/>
              <a:ext cx="246764" cy="217132"/>
              <a:chOff x="4291100" y="71225"/>
              <a:chExt cx="194150" cy="170822"/>
            </a:xfrm>
          </p:grpSpPr>
          <p:sp>
            <p:nvSpPr>
              <p:cNvPr id="43"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3071;p40"/>
            <p:cNvGrpSpPr/>
            <p:nvPr/>
          </p:nvGrpSpPr>
          <p:grpSpPr>
            <a:xfrm>
              <a:off x="3138517" y="-47433"/>
              <a:ext cx="164483" cy="144755"/>
              <a:chOff x="4291100" y="71225"/>
              <a:chExt cx="194150" cy="170822"/>
            </a:xfrm>
          </p:grpSpPr>
          <p:sp>
            <p:nvSpPr>
              <p:cNvPr id="40"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3075;p40"/>
            <p:cNvGrpSpPr/>
            <p:nvPr/>
          </p:nvGrpSpPr>
          <p:grpSpPr>
            <a:xfrm>
              <a:off x="3727535" y="350648"/>
              <a:ext cx="164483" cy="144755"/>
              <a:chOff x="4291100" y="71225"/>
              <a:chExt cx="194150" cy="170822"/>
            </a:xfrm>
          </p:grpSpPr>
          <p:sp>
            <p:nvSpPr>
              <p:cNvPr id="37"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3079;p40"/>
            <p:cNvGrpSpPr/>
            <p:nvPr/>
          </p:nvGrpSpPr>
          <p:grpSpPr>
            <a:xfrm>
              <a:off x="4668676" y="48354"/>
              <a:ext cx="164483" cy="144755"/>
              <a:chOff x="4291100" y="71225"/>
              <a:chExt cx="194150" cy="170822"/>
            </a:xfrm>
          </p:grpSpPr>
          <p:sp>
            <p:nvSpPr>
              <p:cNvPr id="34"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83;p40"/>
            <p:cNvGrpSpPr/>
            <p:nvPr/>
          </p:nvGrpSpPr>
          <p:grpSpPr>
            <a:xfrm>
              <a:off x="2974030" y="97649"/>
              <a:ext cx="164483" cy="144755"/>
              <a:chOff x="4291100" y="71225"/>
              <a:chExt cx="194150" cy="170822"/>
            </a:xfrm>
          </p:grpSpPr>
          <p:sp>
            <p:nvSpPr>
              <p:cNvPr id="31"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1061;p33"/>
          <p:cNvGrpSpPr/>
          <p:nvPr/>
        </p:nvGrpSpPr>
        <p:grpSpPr>
          <a:xfrm>
            <a:off x="1718955" y="17784"/>
            <a:ext cx="5618528" cy="1882617"/>
            <a:chOff x="657785" y="607457"/>
            <a:chExt cx="1682367" cy="663916"/>
          </a:xfrm>
        </p:grpSpPr>
        <p:sp>
          <p:nvSpPr>
            <p:cNvPr id="224" name="Google Shape;1062;p33"/>
            <p:cNvSpPr/>
            <p:nvPr/>
          </p:nvSpPr>
          <p:spPr>
            <a:xfrm rot="-525829">
              <a:off x="678768" y="786385"/>
              <a:ext cx="1385855" cy="381640"/>
            </a:xfrm>
            <a:custGeom>
              <a:avLst/>
              <a:gdLst/>
              <a:ahLst/>
              <a:cxnLst/>
              <a:rect l="l" t="t" r="r" b="b"/>
              <a:pathLst>
                <a:path w="93637" h="25786" extrusionOk="0">
                  <a:moveTo>
                    <a:pt x="47420" y="1"/>
                  </a:moveTo>
                  <a:cubicBezTo>
                    <a:pt x="33793" y="1"/>
                    <a:pt x="18412" y="2001"/>
                    <a:pt x="3092" y="8067"/>
                  </a:cubicBezTo>
                  <a:cubicBezTo>
                    <a:pt x="2333" y="8368"/>
                    <a:pt x="2514" y="9489"/>
                    <a:pt x="3329" y="9530"/>
                  </a:cubicBezTo>
                  <a:lnTo>
                    <a:pt x="16317" y="10193"/>
                  </a:lnTo>
                  <a:cubicBezTo>
                    <a:pt x="17146" y="10237"/>
                    <a:pt x="17313" y="11392"/>
                    <a:pt x="16527" y="11662"/>
                  </a:cubicBezTo>
                  <a:lnTo>
                    <a:pt x="812" y="17130"/>
                  </a:lnTo>
                  <a:cubicBezTo>
                    <a:pt x="0" y="17414"/>
                    <a:pt x="218" y="18602"/>
                    <a:pt x="1055" y="18602"/>
                  </a:cubicBezTo>
                  <a:cubicBezTo>
                    <a:pt x="1070" y="18602"/>
                    <a:pt x="1085" y="18602"/>
                    <a:pt x="1101" y="18601"/>
                  </a:cubicBezTo>
                  <a:lnTo>
                    <a:pt x="22425" y="17512"/>
                  </a:lnTo>
                  <a:cubicBezTo>
                    <a:pt x="22440" y="17512"/>
                    <a:pt x="22455" y="17511"/>
                    <a:pt x="22469" y="17511"/>
                  </a:cubicBezTo>
                  <a:cubicBezTo>
                    <a:pt x="23236" y="17511"/>
                    <a:pt x="23519" y="18549"/>
                    <a:pt x="22829" y="18930"/>
                  </a:cubicBezTo>
                  <a:lnTo>
                    <a:pt x="12969" y="24365"/>
                  </a:lnTo>
                  <a:cubicBezTo>
                    <a:pt x="12259" y="24757"/>
                    <a:pt x="12593" y="25786"/>
                    <a:pt x="13314" y="25786"/>
                  </a:cubicBezTo>
                  <a:cubicBezTo>
                    <a:pt x="13382" y="25786"/>
                    <a:pt x="13454" y="25777"/>
                    <a:pt x="13528" y="25757"/>
                  </a:cubicBezTo>
                  <a:cubicBezTo>
                    <a:pt x="23976" y="22997"/>
                    <a:pt x="46017" y="18103"/>
                    <a:pt x="70927" y="18103"/>
                  </a:cubicBezTo>
                  <a:cubicBezTo>
                    <a:pt x="77795" y="18103"/>
                    <a:pt x="84882" y="18475"/>
                    <a:pt x="92003" y="19367"/>
                  </a:cubicBezTo>
                  <a:cubicBezTo>
                    <a:pt x="92036" y="19371"/>
                    <a:pt x="92069" y="19373"/>
                    <a:pt x="92102" y="19373"/>
                  </a:cubicBezTo>
                  <a:cubicBezTo>
                    <a:pt x="92490" y="19373"/>
                    <a:pt x="92820" y="19074"/>
                    <a:pt x="92851" y="18675"/>
                  </a:cubicBezTo>
                  <a:lnTo>
                    <a:pt x="93609" y="8086"/>
                  </a:lnTo>
                  <a:cubicBezTo>
                    <a:pt x="93636" y="7749"/>
                    <a:pt x="93428" y="7435"/>
                    <a:pt x="93110" y="7320"/>
                  </a:cubicBezTo>
                  <a:cubicBezTo>
                    <a:pt x="89766" y="6137"/>
                    <a:pt x="71284" y="1"/>
                    <a:pt x="47420"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063;p33"/>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solidFill>
              <a:srgbClr val="E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064;p33"/>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065;p33"/>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066;p33"/>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067;p33"/>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1080;p35"/>
          <p:cNvSpPr/>
          <p:nvPr/>
        </p:nvSpPr>
        <p:spPr>
          <a:xfrm>
            <a:off x="792560" y="2683115"/>
            <a:ext cx="1298679" cy="1105260"/>
          </a:xfrm>
          <a:custGeom>
            <a:avLst/>
            <a:gdLst/>
            <a:ahLst/>
            <a:cxnLst/>
            <a:rect l="l" t="t" r="r" b="b"/>
            <a:pathLst>
              <a:path w="58565" h="55263" extrusionOk="0">
                <a:moveTo>
                  <a:pt x="43321" y="31374"/>
                </a:moveTo>
                <a:cubicBezTo>
                  <a:pt x="43366" y="31425"/>
                  <a:pt x="43374" y="31461"/>
                  <a:pt x="43365" y="31488"/>
                </a:cubicBezTo>
                <a:lnTo>
                  <a:pt x="43365" y="31488"/>
                </a:lnTo>
                <a:cubicBezTo>
                  <a:pt x="43346" y="31450"/>
                  <a:pt x="43327" y="31412"/>
                  <a:pt x="43307" y="31374"/>
                </a:cubicBezTo>
                <a:close/>
                <a:moveTo>
                  <a:pt x="27632" y="0"/>
                </a:moveTo>
                <a:cubicBezTo>
                  <a:pt x="27613" y="0"/>
                  <a:pt x="27593" y="0"/>
                  <a:pt x="27573" y="1"/>
                </a:cubicBezTo>
                <a:cubicBezTo>
                  <a:pt x="26401" y="56"/>
                  <a:pt x="25666" y="1268"/>
                  <a:pt x="25189" y="2344"/>
                </a:cubicBezTo>
                <a:cubicBezTo>
                  <a:pt x="22805" y="7711"/>
                  <a:pt x="21102" y="13379"/>
                  <a:pt x="19958" y="19413"/>
                </a:cubicBezTo>
                <a:cubicBezTo>
                  <a:pt x="14332" y="20312"/>
                  <a:pt x="8801" y="21756"/>
                  <a:pt x="3461" y="23718"/>
                </a:cubicBezTo>
                <a:cubicBezTo>
                  <a:pt x="2643" y="24018"/>
                  <a:pt x="1826" y="24331"/>
                  <a:pt x="1159" y="24890"/>
                </a:cubicBezTo>
                <a:cubicBezTo>
                  <a:pt x="491" y="25435"/>
                  <a:pt x="1" y="26266"/>
                  <a:pt x="69" y="27124"/>
                </a:cubicBezTo>
                <a:cubicBezTo>
                  <a:pt x="191" y="28636"/>
                  <a:pt x="1812" y="29480"/>
                  <a:pt x="3216" y="30025"/>
                </a:cubicBezTo>
                <a:cubicBezTo>
                  <a:pt x="8133" y="31919"/>
                  <a:pt x="13147" y="33526"/>
                  <a:pt x="18241" y="34848"/>
                </a:cubicBezTo>
                <a:cubicBezTo>
                  <a:pt x="17124" y="39902"/>
                  <a:pt x="16648" y="45078"/>
                  <a:pt x="16811" y="50241"/>
                </a:cubicBezTo>
                <a:cubicBezTo>
                  <a:pt x="16879" y="52162"/>
                  <a:pt x="17329" y="54492"/>
                  <a:pt x="19141" y="55118"/>
                </a:cubicBezTo>
                <a:cubicBezTo>
                  <a:pt x="19426" y="55218"/>
                  <a:pt x="19710" y="55263"/>
                  <a:pt x="19992" y="55263"/>
                </a:cubicBezTo>
                <a:cubicBezTo>
                  <a:pt x="21528" y="55263"/>
                  <a:pt x="22986" y="53919"/>
                  <a:pt x="24045" y="52653"/>
                </a:cubicBezTo>
                <a:cubicBezTo>
                  <a:pt x="27287" y="48757"/>
                  <a:pt x="30270" y="44670"/>
                  <a:pt x="32995" y="40392"/>
                </a:cubicBezTo>
                <a:cubicBezTo>
                  <a:pt x="36850" y="44656"/>
                  <a:pt x="41373" y="48280"/>
                  <a:pt x="46372" y="51127"/>
                </a:cubicBezTo>
                <a:cubicBezTo>
                  <a:pt x="47017" y="51496"/>
                  <a:pt x="47803" y="51834"/>
                  <a:pt x="48514" y="51834"/>
                </a:cubicBezTo>
                <a:cubicBezTo>
                  <a:pt x="48930" y="51834"/>
                  <a:pt x="49320" y="51718"/>
                  <a:pt x="49642" y="51427"/>
                </a:cubicBezTo>
                <a:cubicBezTo>
                  <a:pt x="50405" y="50732"/>
                  <a:pt x="50214" y="49506"/>
                  <a:pt x="49941" y="48511"/>
                </a:cubicBezTo>
                <a:cubicBezTo>
                  <a:pt x="48334" y="42635"/>
                  <a:pt x="46137" y="36933"/>
                  <a:pt x="43377" y="31511"/>
                </a:cubicBezTo>
                <a:lnTo>
                  <a:pt x="43377" y="31511"/>
                </a:lnTo>
                <a:cubicBezTo>
                  <a:pt x="48480" y="29035"/>
                  <a:pt x="53110" y="25671"/>
                  <a:pt x="57039" y="21579"/>
                </a:cubicBezTo>
                <a:cubicBezTo>
                  <a:pt x="57788" y="20789"/>
                  <a:pt x="58565" y="19795"/>
                  <a:pt x="58319" y="18746"/>
                </a:cubicBezTo>
                <a:cubicBezTo>
                  <a:pt x="58006" y="17493"/>
                  <a:pt x="56494" y="17029"/>
                  <a:pt x="55213" y="16852"/>
                </a:cubicBezTo>
                <a:cubicBezTo>
                  <a:pt x="52686" y="16481"/>
                  <a:pt x="50138" y="16297"/>
                  <a:pt x="47591" y="16297"/>
                </a:cubicBezTo>
                <a:cubicBezTo>
                  <a:pt x="43685" y="16297"/>
                  <a:pt x="39782" y="16730"/>
                  <a:pt x="35965" y="17588"/>
                </a:cubicBezTo>
                <a:cubicBezTo>
                  <a:pt x="34779" y="12098"/>
                  <a:pt x="32709" y="7017"/>
                  <a:pt x="30148" y="2194"/>
                </a:cubicBezTo>
                <a:cubicBezTo>
                  <a:pt x="29599" y="1163"/>
                  <a:pt x="28786" y="0"/>
                  <a:pt x="27632"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19366;p87"/>
          <p:cNvGrpSpPr/>
          <p:nvPr/>
        </p:nvGrpSpPr>
        <p:grpSpPr>
          <a:xfrm>
            <a:off x="9508591" y="4070412"/>
            <a:ext cx="2576903" cy="2427738"/>
            <a:chOff x="3227107" y="2886821"/>
            <a:chExt cx="383932" cy="379117"/>
          </a:xfrm>
        </p:grpSpPr>
        <p:sp>
          <p:nvSpPr>
            <p:cNvPr id="232" name="Google Shape;19367;p87"/>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9368;p87"/>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9369;p87"/>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9370;p87"/>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9371;p87"/>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9372;p87"/>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9373;p87"/>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9374;p87"/>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9375;p87"/>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9376;p87"/>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9377;p87"/>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9378;p87"/>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9379;p87"/>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60743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Google Shape;1377;p42"/>
          <p:cNvSpPr/>
          <p:nvPr/>
        </p:nvSpPr>
        <p:spPr>
          <a:xfrm>
            <a:off x="2859279" y="723399"/>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BEA77D19-9EBC-433C-A6DB-3C111200D69F}"/>
              </a:ext>
            </a:extLst>
          </p:cNvPr>
          <p:cNvSpPr>
            <a:spLocks noGrp="1"/>
          </p:cNvSpPr>
          <p:nvPr>
            <p:ph type="title"/>
          </p:nvPr>
        </p:nvSpPr>
        <p:spPr>
          <a:xfrm>
            <a:off x="73645" y="594530"/>
            <a:ext cx="10895859" cy="763553"/>
          </a:xfrm>
        </p:spPr>
        <p:txBody>
          <a:bodyPr/>
          <a:lstStyle/>
          <a:p>
            <a:r>
              <a:rPr lang="es-MX" dirty="0"/>
              <a:t>Insumos</a:t>
            </a:r>
          </a:p>
        </p:txBody>
      </p:sp>
      <p:sp>
        <p:nvSpPr>
          <p:cNvPr id="3" name="Marcador de contenido 2">
            <a:extLst>
              <a:ext uri="{FF2B5EF4-FFF2-40B4-BE49-F238E27FC236}">
                <a16:creationId xmlns:a16="http://schemas.microsoft.com/office/drawing/2014/main" id="{07457BF8-BAE6-44B7-BB40-2F5C174E9386}"/>
              </a:ext>
            </a:extLst>
          </p:cNvPr>
          <p:cNvSpPr>
            <a:spLocks noGrp="1"/>
          </p:cNvSpPr>
          <p:nvPr>
            <p:ph idx="1"/>
          </p:nvPr>
        </p:nvSpPr>
        <p:spPr>
          <a:xfrm>
            <a:off x="1782689" y="2001627"/>
            <a:ext cx="9413189" cy="4061479"/>
          </a:xfrm>
        </p:spPr>
        <p:txBody>
          <a:bodyPr>
            <a:normAutofit/>
          </a:bodyPr>
          <a:lstStyle/>
          <a:p>
            <a:r>
              <a:rPr lang="es-ES" sz="2000" dirty="0"/>
              <a:t>Video de la Secretaria de Educación Pública. Disponible en: </a:t>
            </a:r>
            <a:r>
              <a:rPr lang="es-ES" sz="2000" dirty="0">
                <a:hlinkClick r:id="rId2"/>
              </a:rPr>
              <a:t>https://www.youtube.com/watch?v=6uB6X9G77R0&amp;t=2s</a:t>
            </a:r>
            <a:r>
              <a:rPr lang="es-ES" sz="2000" dirty="0"/>
              <a:t>  </a:t>
            </a:r>
          </a:p>
          <a:p>
            <a:r>
              <a:rPr lang="es-ES" sz="2000" dirty="0"/>
              <a:t>Programa analítico de la escuela.</a:t>
            </a:r>
          </a:p>
          <a:p>
            <a:r>
              <a:rPr lang="es-ES" sz="2000" dirty="0"/>
              <a:t>Un libro sin recetas para la maestra y el maestro. Fase 3. Disponible en: </a:t>
            </a:r>
            <a:r>
              <a:rPr lang="es-ES" sz="2000" dirty="0">
                <a:hlinkClick r:id="rId3"/>
              </a:rPr>
              <a:t>https://docentesaldia.com/wp-content/uploads/2023/07/Libro-del-docente-1-y-2-grado.pdf</a:t>
            </a:r>
            <a:r>
              <a:rPr lang="es-ES" sz="2000" dirty="0"/>
              <a:t> </a:t>
            </a:r>
          </a:p>
          <a:p>
            <a:r>
              <a:rPr lang="es-ES" sz="2000" dirty="0"/>
              <a:t>Cápsula Autonomía profesional de las maestras y los maestros. Disponible en: </a:t>
            </a:r>
            <a:r>
              <a:rPr lang="es-ES" sz="2000" dirty="0">
                <a:hlinkClick r:id="rId4"/>
              </a:rPr>
              <a:t>https://www.youtube.com/watch?v=uDLHOZBj1rc</a:t>
            </a:r>
            <a:r>
              <a:rPr lang="es-ES" sz="2000" dirty="0"/>
              <a:t> </a:t>
            </a:r>
          </a:p>
          <a:p>
            <a:r>
              <a:rPr lang="es-ES" sz="2000" dirty="0"/>
              <a:t>Cápsula Programa analítico. Disponible en: </a:t>
            </a:r>
            <a:r>
              <a:rPr lang="es-ES" sz="2000" dirty="0">
                <a:hlinkClick r:id="rId5"/>
              </a:rPr>
              <a:t>https://www.youtube.com/watch?v=IB4gGlyAc1Y</a:t>
            </a:r>
            <a:r>
              <a:rPr lang="es-ES" sz="2000" dirty="0"/>
              <a:t> </a:t>
            </a:r>
            <a:endParaRPr lang="es-MX" sz="2000" dirty="0"/>
          </a:p>
        </p:txBody>
      </p:sp>
      <p:grpSp>
        <p:nvGrpSpPr>
          <p:cNvPr id="4" name="Google Shape;2882;p40"/>
          <p:cNvGrpSpPr/>
          <p:nvPr/>
        </p:nvGrpSpPr>
        <p:grpSpPr>
          <a:xfrm>
            <a:off x="-160262" y="-323257"/>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1381;p42"/>
          <p:cNvGrpSpPr/>
          <p:nvPr/>
        </p:nvGrpSpPr>
        <p:grpSpPr>
          <a:xfrm rot="498021" flipH="1">
            <a:off x="7727284" y="473066"/>
            <a:ext cx="4165454" cy="1572681"/>
            <a:chOff x="678768" y="626341"/>
            <a:chExt cx="1641374" cy="545029"/>
          </a:xfrm>
        </p:grpSpPr>
        <p:sp>
          <p:nvSpPr>
            <p:cNvPr id="210" name="Google Shape;1382;p42"/>
            <p:cNvSpPr/>
            <p:nvPr/>
          </p:nvSpPr>
          <p:spPr>
            <a:xfrm rot="21074171">
              <a:off x="678768" y="786384"/>
              <a:ext cx="1385855" cy="381640"/>
            </a:xfrm>
            <a:custGeom>
              <a:avLst/>
              <a:gdLst/>
              <a:ahLst/>
              <a:cxnLst/>
              <a:rect l="l" t="t" r="r" b="b"/>
              <a:pathLst>
                <a:path w="93637" h="25786" extrusionOk="0">
                  <a:moveTo>
                    <a:pt x="47420" y="1"/>
                  </a:moveTo>
                  <a:cubicBezTo>
                    <a:pt x="33793" y="1"/>
                    <a:pt x="18412" y="2001"/>
                    <a:pt x="3092" y="8067"/>
                  </a:cubicBezTo>
                  <a:cubicBezTo>
                    <a:pt x="2333" y="8368"/>
                    <a:pt x="2514" y="9489"/>
                    <a:pt x="3329" y="9530"/>
                  </a:cubicBezTo>
                  <a:lnTo>
                    <a:pt x="16317" y="10193"/>
                  </a:lnTo>
                  <a:cubicBezTo>
                    <a:pt x="17146" y="10237"/>
                    <a:pt x="17313" y="11392"/>
                    <a:pt x="16527" y="11662"/>
                  </a:cubicBezTo>
                  <a:lnTo>
                    <a:pt x="812" y="17130"/>
                  </a:lnTo>
                  <a:cubicBezTo>
                    <a:pt x="0" y="17414"/>
                    <a:pt x="218" y="18602"/>
                    <a:pt x="1055" y="18602"/>
                  </a:cubicBezTo>
                  <a:cubicBezTo>
                    <a:pt x="1070" y="18602"/>
                    <a:pt x="1085" y="18602"/>
                    <a:pt x="1101" y="18601"/>
                  </a:cubicBezTo>
                  <a:lnTo>
                    <a:pt x="22425" y="17512"/>
                  </a:lnTo>
                  <a:cubicBezTo>
                    <a:pt x="22440" y="17512"/>
                    <a:pt x="22455" y="17511"/>
                    <a:pt x="22469" y="17511"/>
                  </a:cubicBezTo>
                  <a:cubicBezTo>
                    <a:pt x="23236" y="17511"/>
                    <a:pt x="23519" y="18549"/>
                    <a:pt x="22829" y="18930"/>
                  </a:cubicBezTo>
                  <a:lnTo>
                    <a:pt x="12969" y="24365"/>
                  </a:lnTo>
                  <a:cubicBezTo>
                    <a:pt x="12259" y="24757"/>
                    <a:pt x="12593" y="25786"/>
                    <a:pt x="13314" y="25786"/>
                  </a:cubicBezTo>
                  <a:cubicBezTo>
                    <a:pt x="13382" y="25786"/>
                    <a:pt x="13454" y="25777"/>
                    <a:pt x="13528" y="25757"/>
                  </a:cubicBezTo>
                  <a:cubicBezTo>
                    <a:pt x="23976" y="22997"/>
                    <a:pt x="46017" y="18103"/>
                    <a:pt x="70927" y="18103"/>
                  </a:cubicBezTo>
                  <a:cubicBezTo>
                    <a:pt x="77795" y="18103"/>
                    <a:pt x="84882" y="18475"/>
                    <a:pt x="92003" y="19367"/>
                  </a:cubicBezTo>
                  <a:cubicBezTo>
                    <a:pt x="92036" y="19371"/>
                    <a:pt x="92069" y="19373"/>
                    <a:pt x="92102" y="19373"/>
                  </a:cubicBezTo>
                  <a:cubicBezTo>
                    <a:pt x="92490" y="19373"/>
                    <a:pt x="92820" y="19074"/>
                    <a:pt x="92851" y="18675"/>
                  </a:cubicBezTo>
                  <a:lnTo>
                    <a:pt x="93609" y="8086"/>
                  </a:lnTo>
                  <a:cubicBezTo>
                    <a:pt x="93636" y="7749"/>
                    <a:pt x="93428" y="7435"/>
                    <a:pt x="93110" y="7320"/>
                  </a:cubicBezTo>
                  <a:cubicBezTo>
                    <a:pt x="89766" y="6137"/>
                    <a:pt x="71284" y="1"/>
                    <a:pt x="47420" y="1"/>
                  </a:cubicBezTo>
                  <a:close/>
                </a:path>
              </a:pathLst>
            </a:custGeom>
            <a:solidFill>
              <a:srgbClr val="F4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383;p42"/>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solidFill>
              <a:srgbClr val="E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384;p42"/>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385;p42"/>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386;p42"/>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387;p42"/>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022;p47"/>
          <p:cNvGrpSpPr/>
          <p:nvPr/>
        </p:nvGrpSpPr>
        <p:grpSpPr>
          <a:xfrm rot="-725637">
            <a:off x="9878345" y="5499329"/>
            <a:ext cx="834420" cy="873645"/>
            <a:chOff x="1783565" y="607457"/>
            <a:chExt cx="556586" cy="582797"/>
          </a:xfrm>
        </p:grpSpPr>
        <p:sp>
          <p:nvSpPr>
            <p:cNvPr id="218" name="Google Shape;2023;p47"/>
            <p:cNvSpPr/>
            <p:nvPr/>
          </p:nvSpPr>
          <p:spPr>
            <a:xfrm rot="-262141">
              <a:off x="1803575" y="626341"/>
              <a:ext cx="516567" cy="545029"/>
            </a:xfrm>
            <a:custGeom>
              <a:avLst/>
              <a:gdLst/>
              <a:ahLst/>
              <a:cxnLst/>
              <a:rect l="l" t="t" r="r" b="b"/>
              <a:pathLst>
                <a:path w="34902" h="36825" extrusionOk="0">
                  <a:moveTo>
                    <a:pt x="18294" y="1"/>
                  </a:moveTo>
                  <a:cubicBezTo>
                    <a:pt x="17786" y="1"/>
                    <a:pt x="17279" y="303"/>
                    <a:pt x="17131" y="923"/>
                  </a:cubicBezTo>
                  <a:lnTo>
                    <a:pt x="15275" y="11800"/>
                  </a:lnTo>
                  <a:cubicBezTo>
                    <a:pt x="15209" y="12085"/>
                    <a:pt x="15113" y="12351"/>
                    <a:pt x="15005" y="12611"/>
                  </a:cubicBezTo>
                  <a:lnTo>
                    <a:pt x="9426" y="8054"/>
                  </a:lnTo>
                  <a:cubicBezTo>
                    <a:pt x="9239" y="7931"/>
                    <a:pt x="9043" y="7877"/>
                    <a:pt x="8855" y="7877"/>
                  </a:cubicBezTo>
                  <a:cubicBezTo>
                    <a:pt x="8141" y="7877"/>
                    <a:pt x="7540" y="8658"/>
                    <a:pt x="7941" y="9409"/>
                  </a:cubicBezTo>
                  <a:lnTo>
                    <a:pt x="11825" y="15317"/>
                  </a:lnTo>
                  <a:lnTo>
                    <a:pt x="1381" y="16372"/>
                  </a:lnTo>
                  <a:cubicBezTo>
                    <a:pt x="82" y="16643"/>
                    <a:pt x="1" y="18468"/>
                    <a:pt x="1270" y="18856"/>
                  </a:cubicBezTo>
                  <a:lnTo>
                    <a:pt x="11711" y="21014"/>
                  </a:lnTo>
                  <a:cubicBezTo>
                    <a:pt x="11721" y="21019"/>
                    <a:pt x="11733" y="21022"/>
                    <a:pt x="11740" y="21026"/>
                  </a:cubicBezTo>
                  <a:lnTo>
                    <a:pt x="6339" y="27194"/>
                  </a:lnTo>
                  <a:cubicBezTo>
                    <a:pt x="5818" y="27888"/>
                    <a:pt x="6390" y="28752"/>
                    <a:pt x="7113" y="28752"/>
                  </a:cubicBezTo>
                  <a:cubicBezTo>
                    <a:pt x="7280" y="28752"/>
                    <a:pt x="7455" y="28706"/>
                    <a:pt x="7627" y="28601"/>
                  </a:cubicBezTo>
                  <a:lnTo>
                    <a:pt x="14417" y="23755"/>
                  </a:lnTo>
                  <a:cubicBezTo>
                    <a:pt x="14535" y="24080"/>
                    <a:pt x="14631" y="24425"/>
                    <a:pt x="14687" y="24784"/>
                  </a:cubicBezTo>
                  <a:lnTo>
                    <a:pt x="15412" y="35798"/>
                  </a:lnTo>
                  <a:cubicBezTo>
                    <a:pt x="15512" y="36475"/>
                    <a:pt x="16058" y="36824"/>
                    <a:pt x="16604" y="36824"/>
                  </a:cubicBezTo>
                  <a:cubicBezTo>
                    <a:pt x="17112" y="36824"/>
                    <a:pt x="17619" y="36522"/>
                    <a:pt x="17767" y="35902"/>
                  </a:cubicBezTo>
                  <a:lnTo>
                    <a:pt x="19499" y="25546"/>
                  </a:lnTo>
                  <a:cubicBezTo>
                    <a:pt x="19610" y="25079"/>
                    <a:pt x="19777" y="24647"/>
                    <a:pt x="19981" y="24240"/>
                  </a:cubicBezTo>
                  <a:lnTo>
                    <a:pt x="25475" y="28771"/>
                  </a:lnTo>
                  <a:cubicBezTo>
                    <a:pt x="25661" y="28894"/>
                    <a:pt x="25856" y="28947"/>
                    <a:pt x="26043" y="28947"/>
                  </a:cubicBezTo>
                  <a:cubicBezTo>
                    <a:pt x="26756" y="28947"/>
                    <a:pt x="27358" y="28166"/>
                    <a:pt x="26959" y="27416"/>
                  </a:cubicBezTo>
                  <a:lnTo>
                    <a:pt x="23050" y="21530"/>
                  </a:lnTo>
                  <a:cubicBezTo>
                    <a:pt x="23169" y="21492"/>
                    <a:pt x="23284" y="21448"/>
                    <a:pt x="23405" y="21422"/>
                  </a:cubicBezTo>
                  <a:lnTo>
                    <a:pt x="33516" y="20452"/>
                  </a:lnTo>
                  <a:cubicBezTo>
                    <a:pt x="34816" y="20182"/>
                    <a:pt x="34901" y="18357"/>
                    <a:pt x="33631" y="17971"/>
                  </a:cubicBezTo>
                  <a:lnTo>
                    <a:pt x="23658" y="15954"/>
                  </a:lnTo>
                  <a:cubicBezTo>
                    <a:pt x="23484" y="15902"/>
                    <a:pt x="23316" y="15828"/>
                    <a:pt x="23154" y="15754"/>
                  </a:cubicBezTo>
                  <a:lnTo>
                    <a:pt x="28559" y="9634"/>
                  </a:lnTo>
                  <a:cubicBezTo>
                    <a:pt x="29079" y="8936"/>
                    <a:pt x="28508" y="8073"/>
                    <a:pt x="27787" y="8073"/>
                  </a:cubicBezTo>
                  <a:cubicBezTo>
                    <a:pt x="27620" y="8073"/>
                    <a:pt x="27445" y="8119"/>
                    <a:pt x="27274" y="8224"/>
                  </a:cubicBezTo>
                  <a:lnTo>
                    <a:pt x="20548" y="12988"/>
                  </a:lnTo>
                  <a:cubicBezTo>
                    <a:pt x="20355" y="12522"/>
                    <a:pt x="20210" y="12018"/>
                    <a:pt x="20133" y="11489"/>
                  </a:cubicBezTo>
                  <a:lnTo>
                    <a:pt x="19489" y="1031"/>
                  </a:lnTo>
                  <a:cubicBezTo>
                    <a:pt x="19389" y="351"/>
                    <a:pt x="18841" y="1"/>
                    <a:pt x="18294"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024;p47"/>
            <p:cNvSpPr/>
            <p:nvPr/>
          </p:nvSpPr>
          <p:spPr>
            <a:xfrm rot="-262141">
              <a:off x="1818713" y="881577"/>
              <a:ext cx="482141" cy="32073"/>
            </a:xfrm>
            <a:custGeom>
              <a:avLst/>
              <a:gdLst/>
              <a:ahLst/>
              <a:cxnLst/>
              <a:rect l="l" t="t" r="r" b="b"/>
              <a:pathLst>
                <a:path w="32576" h="2167" extrusionOk="0">
                  <a:moveTo>
                    <a:pt x="134" y="0"/>
                  </a:moveTo>
                  <a:cubicBezTo>
                    <a:pt x="67" y="0"/>
                    <a:pt x="8" y="53"/>
                    <a:pt x="4" y="119"/>
                  </a:cubicBezTo>
                  <a:cubicBezTo>
                    <a:pt x="1" y="189"/>
                    <a:pt x="56" y="249"/>
                    <a:pt x="127" y="253"/>
                  </a:cubicBezTo>
                  <a:lnTo>
                    <a:pt x="16286" y="1107"/>
                  </a:lnTo>
                  <a:cubicBezTo>
                    <a:pt x="21674" y="1400"/>
                    <a:pt x="27056" y="1726"/>
                    <a:pt x="32432" y="2166"/>
                  </a:cubicBezTo>
                  <a:cubicBezTo>
                    <a:pt x="32434" y="2167"/>
                    <a:pt x="32436" y="2167"/>
                    <a:pt x="32439" y="2167"/>
                  </a:cubicBezTo>
                  <a:cubicBezTo>
                    <a:pt x="32503" y="2167"/>
                    <a:pt x="32562" y="2120"/>
                    <a:pt x="32569" y="2052"/>
                  </a:cubicBezTo>
                  <a:cubicBezTo>
                    <a:pt x="32576" y="1985"/>
                    <a:pt x="32528" y="1922"/>
                    <a:pt x="32458" y="1911"/>
                  </a:cubicBezTo>
                  <a:cubicBezTo>
                    <a:pt x="27094" y="1281"/>
                    <a:pt x="21706" y="885"/>
                    <a:pt x="16316" y="574"/>
                  </a:cubicBezTo>
                  <a:cubicBezTo>
                    <a:pt x="13621" y="408"/>
                    <a:pt x="10926" y="297"/>
                    <a:pt x="8230" y="186"/>
                  </a:cubicBezTo>
                  <a:cubicBezTo>
                    <a:pt x="5532" y="89"/>
                    <a:pt x="2832" y="19"/>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025;p47"/>
            <p:cNvSpPr/>
            <p:nvPr/>
          </p:nvSpPr>
          <p:spPr>
            <a:xfrm rot="-262141">
              <a:off x="2048306" y="655264"/>
              <a:ext cx="27292" cy="497238"/>
            </a:xfrm>
            <a:custGeom>
              <a:avLst/>
              <a:gdLst/>
              <a:ahLst/>
              <a:cxnLst/>
              <a:rect l="l" t="t" r="r" b="b"/>
              <a:pathLst>
                <a:path w="1844" h="33596" extrusionOk="0">
                  <a:moveTo>
                    <a:pt x="1682" y="0"/>
                  </a:moveTo>
                  <a:cubicBezTo>
                    <a:pt x="1618" y="0"/>
                    <a:pt x="1562" y="55"/>
                    <a:pt x="1559" y="123"/>
                  </a:cubicBezTo>
                  <a:lnTo>
                    <a:pt x="959" y="16802"/>
                  </a:lnTo>
                  <a:cubicBezTo>
                    <a:pt x="848" y="19578"/>
                    <a:pt x="711" y="22359"/>
                    <a:pt x="566" y="25135"/>
                  </a:cubicBezTo>
                  <a:cubicBezTo>
                    <a:pt x="404" y="27908"/>
                    <a:pt x="241" y="30685"/>
                    <a:pt x="7" y="33454"/>
                  </a:cubicBezTo>
                  <a:cubicBezTo>
                    <a:pt x="0" y="33525"/>
                    <a:pt x="52" y="33583"/>
                    <a:pt x="118" y="33595"/>
                  </a:cubicBezTo>
                  <a:cubicBezTo>
                    <a:pt x="123" y="33595"/>
                    <a:pt x="127" y="33595"/>
                    <a:pt x="131" y="33595"/>
                  </a:cubicBezTo>
                  <a:cubicBezTo>
                    <a:pt x="196" y="33595"/>
                    <a:pt x="252" y="33546"/>
                    <a:pt x="260" y="33480"/>
                  </a:cubicBezTo>
                  <a:cubicBezTo>
                    <a:pt x="899" y="27945"/>
                    <a:pt x="1244" y="22384"/>
                    <a:pt x="1492" y="16824"/>
                  </a:cubicBezTo>
                  <a:cubicBezTo>
                    <a:pt x="1625" y="14044"/>
                    <a:pt x="1695" y="11259"/>
                    <a:pt x="1766" y="8475"/>
                  </a:cubicBezTo>
                  <a:cubicBezTo>
                    <a:pt x="1818" y="5695"/>
                    <a:pt x="1844" y="2910"/>
                    <a:pt x="1815" y="127"/>
                  </a:cubicBezTo>
                  <a:cubicBezTo>
                    <a:pt x="1810" y="60"/>
                    <a:pt x="1759" y="1"/>
                    <a:pt x="1688" y="1"/>
                  </a:cubicBezTo>
                  <a:cubicBezTo>
                    <a:pt x="1686" y="0"/>
                    <a:pt x="1684"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026;p47"/>
            <p:cNvSpPr/>
            <p:nvPr/>
          </p:nvSpPr>
          <p:spPr>
            <a:xfrm rot="-262141">
              <a:off x="1930635" y="754206"/>
              <a:ext cx="258254" cy="285132"/>
            </a:xfrm>
            <a:custGeom>
              <a:avLst/>
              <a:gdLst/>
              <a:ahLst/>
              <a:cxnLst/>
              <a:rect l="l" t="t" r="r" b="b"/>
              <a:pathLst>
                <a:path w="17449" h="19265" extrusionOk="0">
                  <a:moveTo>
                    <a:pt x="89" y="1"/>
                  </a:moveTo>
                  <a:cubicBezTo>
                    <a:pt x="69" y="1"/>
                    <a:pt x="49" y="8"/>
                    <a:pt x="33" y="22"/>
                  </a:cubicBezTo>
                  <a:cubicBezTo>
                    <a:pt x="0" y="52"/>
                    <a:pt x="0" y="104"/>
                    <a:pt x="29" y="137"/>
                  </a:cubicBezTo>
                  <a:lnTo>
                    <a:pt x="8718" y="9637"/>
                  </a:lnTo>
                  <a:cubicBezTo>
                    <a:pt x="10169" y="11218"/>
                    <a:pt x="11618" y="12802"/>
                    <a:pt x="13046" y="14401"/>
                  </a:cubicBezTo>
                  <a:cubicBezTo>
                    <a:pt x="14472" y="16009"/>
                    <a:pt x="15908" y="17600"/>
                    <a:pt x="17296" y="19237"/>
                  </a:cubicBezTo>
                  <a:cubicBezTo>
                    <a:pt x="17311" y="19255"/>
                    <a:pt x="17334" y="19265"/>
                    <a:pt x="17357" y="19265"/>
                  </a:cubicBezTo>
                  <a:cubicBezTo>
                    <a:pt x="17375" y="19265"/>
                    <a:pt x="17393" y="19259"/>
                    <a:pt x="17407" y="19247"/>
                  </a:cubicBezTo>
                  <a:cubicBezTo>
                    <a:pt x="17441" y="19218"/>
                    <a:pt x="17448" y="19166"/>
                    <a:pt x="17419" y="19133"/>
                  </a:cubicBezTo>
                  <a:cubicBezTo>
                    <a:pt x="14719" y="15790"/>
                    <a:pt x="11832" y="12610"/>
                    <a:pt x="8963" y="9415"/>
                  </a:cubicBezTo>
                  <a:cubicBezTo>
                    <a:pt x="7530" y="7816"/>
                    <a:pt x="6056" y="6253"/>
                    <a:pt x="4590" y="4687"/>
                  </a:cubicBezTo>
                  <a:cubicBezTo>
                    <a:pt x="3124" y="3117"/>
                    <a:pt x="1651" y="1555"/>
                    <a:pt x="148" y="26"/>
                  </a:cubicBezTo>
                  <a:cubicBezTo>
                    <a:pt x="131" y="9"/>
                    <a:pt x="110"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027;p47"/>
            <p:cNvSpPr/>
            <p:nvPr/>
          </p:nvSpPr>
          <p:spPr>
            <a:xfrm rot="-262141">
              <a:off x="1911866" y="752178"/>
              <a:ext cx="307688" cy="283933"/>
            </a:xfrm>
            <a:custGeom>
              <a:avLst/>
              <a:gdLst/>
              <a:ahLst/>
              <a:cxnLst/>
              <a:rect l="l" t="t" r="r" b="b"/>
              <a:pathLst>
                <a:path w="20789" h="19184" extrusionOk="0">
                  <a:moveTo>
                    <a:pt x="20698" y="0"/>
                  </a:moveTo>
                  <a:cubicBezTo>
                    <a:pt x="20679" y="0"/>
                    <a:pt x="20660" y="7"/>
                    <a:pt x="20644" y="21"/>
                  </a:cubicBezTo>
                  <a:lnTo>
                    <a:pt x="10412" y="9613"/>
                  </a:lnTo>
                  <a:cubicBezTo>
                    <a:pt x="8708" y="11216"/>
                    <a:pt x="6998" y="12805"/>
                    <a:pt x="5272" y="14382"/>
                  </a:cubicBezTo>
                  <a:cubicBezTo>
                    <a:pt x="3540" y="15948"/>
                    <a:pt x="1819" y="17528"/>
                    <a:pt x="38" y="19042"/>
                  </a:cubicBezTo>
                  <a:cubicBezTo>
                    <a:pt x="4" y="19069"/>
                    <a:pt x="1" y="19121"/>
                    <a:pt x="26" y="19153"/>
                  </a:cubicBezTo>
                  <a:cubicBezTo>
                    <a:pt x="44" y="19173"/>
                    <a:pt x="67" y="19183"/>
                    <a:pt x="90" y="19183"/>
                  </a:cubicBezTo>
                  <a:cubicBezTo>
                    <a:pt x="108" y="19183"/>
                    <a:pt x="126" y="19177"/>
                    <a:pt x="141" y="19165"/>
                  </a:cubicBezTo>
                  <a:cubicBezTo>
                    <a:pt x="1959" y="17692"/>
                    <a:pt x="3722" y="16151"/>
                    <a:pt x="5458" y="14585"/>
                  </a:cubicBezTo>
                  <a:cubicBezTo>
                    <a:pt x="7198" y="13023"/>
                    <a:pt x="8923" y="11442"/>
                    <a:pt x="10637" y="9854"/>
                  </a:cubicBezTo>
                  <a:cubicBezTo>
                    <a:pt x="12358" y="8273"/>
                    <a:pt x="14047" y="6652"/>
                    <a:pt x="15735" y="5034"/>
                  </a:cubicBezTo>
                  <a:cubicBezTo>
                    <a:pt x="17423" y="3419"/>
                    <a:pt x="19104" y="1794"/>
                    <a:pt x="20755" y="139"/>
                  </a:cubicBezTo>
                  <a:cubicBezTo>
                    <a:pt x="20785" y="106"/>
                    <a:pt x="20789" y="58"/>
                    <a:pt x="20759" y="24"/>
                  </a:cubicBezTo>
                  <a:cubicBezTo>
                    <a:pt x="20741" y="9"/>
                    <a:pt x="20720" y="0"/>
                    <a:pt x="20698"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46;p50"/>
          <p:cNvGrpSpPr/>
          <p:nvPr/>
        </p:nvGrpSpPr>
        <p:grpSpPr>
          <a:xfrm>
            <a:off x="493251" y="4891521"/>
            <a:ext cx="3289905" cy="1870510"/>
            <a:chOff x="238125" y="514000"/>
            <a:chExt cx="7160950" cy="4683825"/>
          </a:xfrm>
        </p:grpSpPr>
        <p:sp>
          <p:nvSpPr>
            <p:cNvPr id="224" name="Google Shape;2247;p50"/>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48;p50"/>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49;p50"/>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50;p50"/>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51;p50"/>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52;p50"/>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253;p50"/>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254;p50"/>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255;p50"/>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256;p50"/>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257;p50"/>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 name="Google Shape;6821;p56"/>
          <p:cNvGrpSpPr/>
          <p:nvPr/>
        </p:nvGrpSpPr>
        <p:grpSpPr>
          <a:xfrm>
            <a:off x="93886" y="718294"/>
            <a:ext cx="1049172" cy="1823593"/>
            <a:chOff x="478200" y="97656"/>
            <a:chExt cx="1049172" cy="1823593"/>
          </a:xfrm>
        </p:grpSpPr>
        <p:grpSp>
          <p:nvGrpSpPr>
            <p:cNvPr id="236" name="Google Shape;6822;p56"/>
            <p:cNvGrpSpPr/>
            <p:nvPr/>
          </p:nvGrpSpPr>
          <p:grpSpPr>
            <a:xfrm>
              <a:off x="1242558" y="854839"/>
              <a:ext cx="272527" cy="309229"/>
              <a:chOff x="4815500" y="2496238"/>
              <a:chExt cx="68500" cy="77725"/>
            </a:xfrm>
          </p:grpSpPr>
          <p:sp>
            <p:nvSpPr>
              <p:cNvPr id="244"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6827;p56"/>
            <p:cNvGrpSpPr/>
            <p:nvPr/>
          </p:nvGrpSpPr>
          <p:grpSpPr>
            <a:xfrm flipH="1">
              <a:off x="478200" y="97656"/>
              <a:ext cx="1049172" cy="1823593"/>
              <a:chOff x="4120650" y="2268767"/>
              <a:chExt cx="1306240" cy="2270409"/>
            </a:xfrm>
          </p:grpSpPr>
          <p:sp>
            <p:nvSpPr>
              <p:cNvPr id="238"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 name="Google Shape;6821;p56"/>
          <p:cNvGrpSpPr/>
          <p:nvPr/>
        </p:nvGrpSpPr>
        <p:grpSpPr>
          <a:xfrm rot="8763665">
            <a:off x="10924974" y="4996198"/>
            <a:ext cx="1049172" cy="1823593"/>
            <a:chOff x="478200" y="97656"/>
            <a:chExt cx="1049172" cy="1823593"/>
          </a:xfrm>
        </p:grpSpPr>
        <p:grpSp>
          <p:nvGrpSpPr>
            <p:cNvPr id="249" name="Google Shape;6822;p56"/>
            <p:cNvGrpSpPr/>
            <p:nvPr/>
          </p:nvGrpSpPr>
          <p:grpSpPr>
            <a:xfrm>
              <a:off x="1242558" y="854839"/>
              <a:ext cx="272527" cy="309229"/>
              <a:chOff x="4815500" y="2496238"/>
              <a:chExt cx="68500" cy="77725"/>
            </a:xfrm>
          </p:grpSpPr>
          <p:sp>
            <p:nvSpPr>
              <p:cNvPr id="257"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6827;p56"/>
            <p:cNvGrpSpPr/>
            <p:nvPr/>
          </p:nvGrpSpPr>
          <p:grpSpPr>
            <a:xfrm flipH="1">
              <a:off x="478200" y="97656"/>
              <a:ext cx="1049172" cy="1823593"/>
              <a:chOff x="4120650" y="2268767"/>
              <a:chExt cx="1306240" cy="2270409"/>
            </a:xfrm>
          </p:grpSpPr>
          <p:sp>
            <p:nvSpPr>
              <p:cNvPr id="251"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61" name="Picture 2" descr="C:\Users\ASUS\Pictures\LOGO FONDO BLANC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460434" y="1437140"/>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4223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Elipse"/>
          <p:cNvSpPr/>
          <p:nvPr/>
        </p:nvSpPr>
        <p:spPr>
          <a:xfrm>
            <a:off x="3257033" y="1872813"/>
            <a:ext cx="5797194" cy="1899087"/>
          </a:xfrm>
          <a:prstGeom prst="ellipse">
            <a:avLst/>
          </a:prstGeom>
          <a:solidFill>
            <a:schemeClr val="bg1">
              <a:lumMod val="10000"/>
              <a:lumOff val="90000"/>
            </a:schemeClr>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Título 5">
            <a:extLst>
              <a:ext uri="{FF2B5EF4-FFF2-40B4-BE49-F238E27FC236}">
                <a16:creationId xmlns:a16="http://schemas.microsoft.com/office/drawing/2014/main" id="{F4A6713E-AF86-45AB-8973-D6E489DB2A98}"/>
              </a:ext>
            </a:extLst>
          </p:cNvPr>
          <p:cNvSpPr>
            <a:spLocks noGrp="1"/>
          </p:cNvSpPr>
          <p:nvPr>
            <p:ph type="ctrTitle"/>
          </p:nvPr>
        </p:nvSpPr>
        <p:spPr>
          <a:xfrm>
            <a:off x="773011" y="1614345"/>
            <a:ext cx="10901665" cy="2009329"/>
          </a:xfrm>
        </p:spPr>
        <p:txBody>
          <a:bodyPr/>
          <a:lstStyle/>
          <a:p>
            <a:r>
              <a:rPr lang="es-MX" dirty="0">
                <a:solidFill>
                  <a:schemeClr val="bg1">
                    <a:lumMod val="75000"/>
                    <a:lumOff val="25000"/>
                  </a:schemeClr>
                </a:solidFill>
                <a:effectLst>
                  <a:outerShdw blurRad="38100" dist="38100" dir="2700000" algn="tl">
                    <a:srgbClr val="000000">
                      <a:alpha val="43137"/>
                    </a:srgbClr>
                  </a:outerShdw>
                </a:effectLst>
              </a:rPr>
              <a:t>Sesión 1</a:t>
            </a:r>
          </a:p>
        </p:txBody>
      </p:sp>
      <p:sp>
        <p:nvSpPr>
          <p:cNvPr id="7" name="Subtítulo 6">
            <a:extLst>
              <a:ext uri="{FF2B5EF4-FFF2-40B4-BE49-F238E27FC236}">
                <a16:creationId xmlns:a16="http://schemas.microsoft.com/office/drawing/2014/main" id="{27D670FD-763B-483C-9444-CE9A5D7888D0}"/>
              </a:ext>
            </a:extLst>
          </p:cNvPr>
          <p:cNvSpPr>
            <a:spLocks noGrp="1"/>
          </p:cNvSpPr>
          <p:nvPr>
            <p:ph type="subTitle" idx="1"/>
          </p:nvPr>
        </p:nvSpPr>
        <p:spPr>
          <a:xfrm>
            <a:off x="742636" y="3806070"/>
            <a:ext cx="10901665" cy="480299"/>
          </a:xfrm>
        </p:spPr>
        <p:txBody>
          <a:bodyPr/>
          <a:lstStyle/>
          <a:p>
            <a:r>
              <a:rPr lang="es-MX" dirty="0">
                <a:solidFill>
                  <a:schemeClr val="tx2">
                    <a:lumMod val="60000"/>
                    <a:lumOff val="40000"/>
                  </a:schemeClr>
                </a:solidFill>
                <a:effectLst>
                  <a:outerShdw blurRad="38100" dist="38100" dir="2700000" algn="tl">
                    <a:srgbClr val="000000">
                      <a:alpha val="43137"/>
                    </a:srgbClr>
                  </a:outerShdw>
                </a:effectLst>
              </a:rPr>
              <a:t>Taller Intensivo de Formación Continua</a:t>
            </a:r>
          </a:p>
          <a:p>
            <a:r>
              <a:rPr lang="es-MX" dirty="0">
                <a:solidFill>
                  <a:schemeClr val="tx2">
                    <a:lumMod val="60000"/>
                    <a:lumOff val="40000"/>
                  </a:schemeClr>
                </a:solidFill>
                <a:effectLst>
                  <a:outerShdw blurRad="38100" dist="38100" dir="2700000" algn="tl">
                    <a:srgbClr val="000000">
                      <a:alpha val="43137"/>
                    </a:srgbClr>
                  </a:outerShdw>
                </a:effectLst>
              </a:rPr>
              <a:t>para Docentes</a:t>
            </a:r>
          </a:p>
        </p:txBody>
      </p:sp>
      <p:grpSp>
        <p:nvGrpSpPr>
          <p:cNvPr id="4" name="Google Shape;2882;p40"/>
          <p:cNvGrpSpPr/>
          <p:nvPr/>
        </p:nvGrpSpPr>
        <p:grpSpPr>
          <a:xfrm>
            <a:off x="3826622" y="-342976"/>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31" name="Google Shape;2884;p40"/>
              <p:cNvGrpSpPr/>
              <p:nvPr/>
            </p:nvGrpSpPr>
            <p:grpSpPr>
              <a:xfrm>
                <a:off x="4053961" y="181330"/>
                <a:ext cx="644385" cy="1047945"/>
                <a:chOff x="4153100" y="602175"/>
                <a:chExt cx="459225" cy="746825"/>
              </a:xfrm>
            </p:grpSpPr>
            <p:sp>
              <p:nvSpPr>
                <p:cNvPr id="204"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2;p40"/>
              <p:cNvGrpSpPr/>
              <p:nvPr/>
            </p:nvGrpSpPr>
            <p:grpSpPr>
              <a:xfrm>
                <a:off x="4060212" y="180608"/>
                <a:ext cx="631861" cy="1047805"/>
                <a:chOff x="4490575" y="1293200"/>
                <a:chExt cx="450300" cy="746725"/>
              </a:xfrm>
            </p:grpSpPr>
            <p:sp>
              <p:nvSpPr>
                <p:cNvPr id="198"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899;p40"/>
              <p:cNvGrpSpPr/>
              <p:nvPr/>
            </p:nvGrpSpPr>
            <p:grpSpPr>
              <a:xfrm>
                <a:off x="4078974" y="123761"/>
                <a:ext cx="521086" cy="903610"/>
                <a:chOff x="4608375" y="598938"/>
                <a:chExt cx="375125" cy="650500"/>
              </a:xfrm>
            </p:grpSpPr>
            <p:sp>
              <p:nvSpPr>
                <p:cNvPr id="190"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2908;p40"/>
              <p:cNvGrpSpPr/>
              <p:nvPr/>
            </p:nvGrpSpPr>
            <p:grpSpPr>
              <a:xfrm>
                <a:off x="4078978" y="181325"/>
                <a:ext cx="563630" cy="987853"/>
                <a:chOff x="6115150" y="529775"/>
                <a:chExt cx="401675" cy="704000"/>
              </a:xfrm>
            </p:grpSpPr>
            <p:sp>
              <p:nvSpPr>
                <p:cNvPr id="135"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2964;p40"/>
            <p:cNvGrpSpPr/>
            <p:nvPr/>
          </p:nvGrpSpPr>
          <p:grpSpPr>
            <a:xfrm rot="1200552">
              <a:off x="2456286" y="-296370"/>
              <a:ext cx="903175" cy="1156799"/>
              <a:chOff x="4737375" y="86375"/>
              <a:chExt cx="404450" cy="518025"/>
            </a:xfrm>
          </p:grpSpPr>
          <p:grpSp>
            <p:nvGrpSpPr>
              <p:cNvPr id="87" name="Google Shape;2965;p40"/>
              <p:cNvGrpSpPr/>
              <p:nvPr/>
            </p:nvGrpSpPr>
            <p:grpSpPr>
              <a:xfrm>
                <a:off x="4737375" y="86375"/>
                <a:ext cx="404450" cy="518025"/>
                <a:chOff x="5534900" y="1200950"/>
                <a:chExt cx="404450" cy="518025"/>
              </a:xfrm>
            </p:grpSpPr>
            <p:sp>
              <p:nvSpPr>
                <p:cNvPr id="125"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2;p40"/>
              <p:cNvGrpSpPr/>
              <p:nvPr/>
            </p:nvGrpSpPr>
            <p:grpSpPr>
              <a:xfrm>
                <a:off x="4745325" y="122813"/>
                <a:ext cx="364625" cy="477400"/>
                <a:chOff x="5138050" y="788975"/>
                <a:chExt cx="364625" cy="477400"/>
              </a:xfrm>
            </p:grpSpPr>
            <p:sp>
              <p:nvSpPr>
                <p:cNvPr id="121"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77;p40"/>
              <p:cNvGrpSpPr/>
              <p:nvPr/>
            </p:nvGrpSpPr>
            <p:grpSpPr>
              <a:xfrm>
                <a:off x="4825700" y="122825"/>
                <a:ext cx="293225" cy="336525"/>
                <a:chOff x="5589713" y="822175"/>
                <a:chExt cx="293225" cy="336525"/>
              </a:xfrm>
            </p:grpSpPr>
            <p:sp>
              <p:nvSpPr>
                <p:cNvPr id="113"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2986;p40"/>
              <p:cNvGrpSpPr/>
              <p:nvPr/>
            </p:nvGrpSpPr>
            <p:grpSpPr>
              <a:xfrm>
                <a:off x="4748800" y="122825"/>
                <a:ext cx="361150" cy="460625"/>
                <a:chOff x="5143900" y="789750"/>
                <a:chExt cx="361150" cy="460625"/>
              </a:xfrm>
            </p:grpSpPr>
            <p:sp>
              <p:nvSpPr>
                <p:cNvPr id="91"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oogle Shape;3009;p40"/>
            <p:cNvGrpSpPr/>
            <p:nvPr/>
          </p:nvGrpSpPr>
          <p:grpSpPr>
            <a:xfrm rot="-1200552" flipH="1">
              <a:off x="4443173" y="-272177"/>
              <a:ext cx="903175" cy="1156799"/>
              <a:chOff x="4737375" y="86375"/>
              <a:chExt cx="404450" cy="518025"/>
            </a:xfrm>
          </p:grpSpPr>
          <p:grpSp>
            <p:nvGrpSpPr>
              <p:cNvPr id="43" name="Google Shape;3010;p40"/>
              <p:cNvGrpSpPr/>
              <p:nvPr/>
            </p:nvGrpSpPr>
            <p:grpSpPr>
              <a:xfrm>
                <a:off x="4737375" y="86375"/>
                <a:ext cx="404450" cy="518025"/>
                <a:chOff x="5534900" y="1200950"/>
                <a:chExt cx="404450" cy="518025"/>
              </a:xfrm>
            </p:grpSpPr>
            <p:sp>
              <p:nvSpPr>
                <p:cNvPr id="81"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17;p40"/>
              <p:cNvGrpSpPr/>
              <p:nvPr/>
            </p:nvGrpSpPr>
            <p:grpSpPr>
              <a:xfrm>
                <a:off x="4745325" y="122813"/>
                <a:ext cx="364625" cy="477400"/>
                <a:chOff x="5138050" y="788975"/>
                <a:chExt cx="364625" cy="477400"/>
              </a:xfrm>
            </p:grpSpPr>
            <p:sp>
              <p:nvSpPr>
                <p:cNvPr id="77"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22;p40"/>
              <p:cNvGrpSpPr/>
              <p:nvPr/>
            </p:nvGrpSpPr>
            <p:grpSpPr>
              <a:xfrm>
                <a:off x="4825700" y="122825"/>
                <a:ext cx="293225" cy="336525"/>
                <a:chOff x="5589713" y="822175"/>
                <a:chExt cx="293225" cy="336525"/>
              </a:xfrm>
            </p:grpSpPr>
            <p:sp>
              <p:nvSpPr>
                <p:cNvPr id="69"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3031;p40"/>
              <p:cNvGrpSpPr/>
              <p:nvPr/>
            </p:nvGrpSpPr>
            <p:grpSpPr>
              <a:xfrm>
                <a:off x="4748800" y="122825"/>
                <a:ext cx="361150" cy="460625"/>
                <a:chOff x="5143900" y="789750"/>
                <a:chExt cx="361150" cy="460625"/>
              </a:xfrm>
            </p:grpSpPr>
            <p:sp>
              <p:nvSpPr>
                <p:cNvPr id="47"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3055;p40"/>
            <p:cNvGrpSpPr/>
            <p:nvPr/>
          </p:nvGrpSpPr>
          <p:grpSpPr>
            <a:xfrm>
              <a:off x="3783136" y="-11236"/>
              <a:ext cx="299942" cy="263903"/>
              <a:chOff x="4291100" y="71225"/>
              <a:chExt cx="194150" cy="170822"/>
            </a:xfrm>
          </p:grpSpPr>
          <p:sp>
            <p:nvSpPr>
              <p:cNvPr id="40"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59;p40"/>
            <p:cNvGrpSpPr/>
            <p:nvPr/>
          </p:nvGrpSpPr>
          <p:grpSpPr>
            <a:xfrm>
              <a:off x="4089431" y="133509"/>
              <a:ext cx="246764" cy="217132"/>
              <a:chOff x="4291100" y="71225"/>
              <a:chExt cx="194150" cy="170822"/>
            </a:xfrm>
          </p:grpSpPr>
          <p:sp>
            <p:nvSpPr>
              <p:cNvPr id="37"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3;p40"/>
            <p:cNvGrpSpPr/>
            <p:nvPr/>
          </p:nvGrpSpPr>
          <p:grpSpPr>
            <a:xfrm>
              <a:off x="4252495" y="-47415"/>
              <a:ext cx="246764" cy="217132"/>
              <a:chOff x="4291100" y="71225"/>
              <a:chExt cx="194150" cy="170822"/>
            </a:xfrm>
          </p:grpSpPr>
          <p:sp>
            <p:nvSpPr>
              <p:cNvPr id="34"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67;p40"/>
            <p:cNvGrpSpPr/>
            <p:nvPr/>
          </p:nvGrpSpPr>
          <p:grpSpPr>
            <a:xfrm>
              <a:off x="3578687" y="-83628"/>
              <a:ext cx="246764" cy="217132"/>
              <a:chOff x="4291100" y="71225"/>
              <a:chExt cx="194150" cy="170822"/>
            </a:xfrm>
          </p:grpSpPr>
          <p:sp>
            <p:nvSpPr>
              <p:cNvPr id="31"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1;p40"/>
            <p:cNvGrpSpPr/>
            <p:nvPr/>
          </p:nvGrpSpPr>
          <p:grpSpPr>
            <a:xfrm>
              <a:off x="3138517" y="-47433"/>
              <a:ext cx="164483" cy="144755"/>
              <a:chOff x="4291100" y="71225"/>
              <a:chExt cx="194150" cy="170822"/>
            </a:xfrm>
          </p:grpSpPr>
          <p:sp>
            <p:nvSpPr>
              <p:cNvPr id="28"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5;p40"/>
            <p:cNvGrpSpPr/>
            <p:nvPr/>
          </p:nvGrpSpPr>
          <p:grpSpPr>
            <a:xfrm>
              <a:off x="3727535" y="350648"/>
              <a:ext cx="164483" cy="144755"/>
              <a:chOff x="4291100" y="71225"/>
              <a:chExt cx="194150" cy="170822"/>
            </a:xfrm>
          </p:grpSpPr>
          <p:sp>
            <p:nvSpPr>
              <p:cNvPr id="25"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79;p40"/>
            <p:cNvGrpSpPr/>
            <p:nvPr/>
          </p:nvGrpSpPr>
          <p:grpSpPr>
            <a:xfrm>
              <a:off x="4668676" y="48354"/>
              <a:ext cx="164483" cy="144755"/>
              <a:chOff x="4291100" y="71225"/>
              <a:chExt cx="194150" cy="170822"/>
            </a:xfrm>
          </p:grpSpPr>
          <p:sp>
            <p:nvSpPr>
              <p:cNvPr id="22"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3083;p40"/>
            <p:cNvGrpSpPr/>
            <p:nvPr/>
          </p:nvGrpSpPr>
          <p:grpSpPr>
            <a:xfrm>
              <a:off x="2974030" y="97649"/>
              <a:ext cx="164483" cy="144755"/>
              <a:chOff x="4291100" y="71225"/>
              <a:chExt cx="194150" cy="170822"/>
            </a:xfrm>
          </p:grpSpPr>
          <p:sp>
            <p:nvSpPr>
              <p:cNvPr id="19"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 name="Google Shape;2068;p50"/>
          <p:cNvGrpSpPr/>
          <p:nvPr/>
        </p:nvGrpSpPr>
        <p:grpSpPr>
          <a:xfrm>
            <a:off x="131037" y="4289417"/>
            <a:ext cx="3136510" cy="2465645"/>
            <a:chOff x="995441" y="3060606"/>
            <a:chExt cx="1801880" cy="1333978"/>
          </a:xfrm>
        </p:grpSpPr>
        <p:grpSp>
          <p:nvGrpSpPr>
            <p:cNvPr id="212" name="Google Shape;2069;p50"/>
            <p:cNvGrpSpPr/>
            <p:nvPr/>
          </p:nvGrpSpPr>
          <p:grpSpPr>
            <a:xfrm>
              <a:off x="995441" y="3138681"/>
              <a:ext cx="747341" cy="1230689"/>
              <a:chOff x="516125" y="1101025"/>
              <a:chExt cx="2091050" cy="3443450"/>
            </a:xfrm>
          </p:grpSpPr>
          <p:sp>
            <p:nvSpPr>
              <p:cNvPr id="326" name="Google Shape;2070;p50"/>
              <p:cNvSpPr/>
              <p:nvPr/>
            </p:nvSpPr>
            <p:spPr>
              <a:xfrm>
                <a:off x="901875" y="1692900"/>
                <a:ext cx="1252575" cy="725350"/>
              </a:xfrm>
              <a:custGeom>
                <a:avLst/>
                <a:gdLst/>
                <a:ahLst/>
                <a:cxnLst/>
                <a:rect l="l" t="t" r="r" b="b"/>
                <a:pathLst>
                  <a:path w="50103" h="29014" extrusionOk="0">
                    <a:moveTo>
                      <a:pt x="5430" y="0"/>
                    </a:moveTo>
                    <a:cubicBezTo>
                      <a:pt x="5430" y="0"/>
                      <a:pt x="1" y="10359"/>
                      <a:pt x="3882" y="12038"/>
                    </a:cubicBezTo>
                    <a:cubicBezTo>
                      <a:pt x="3882" y="12038"/>
                      <a:pt x="4360" y="21940"/>
                      <a:pt x="9806" y="21940"/>
                    </a:cubicBezTo>
                    <a:cubicBezTo>
                      <a:pt x="10062" y="21940"/>
                      <a:pt x="10330" y="21918"/>
                      <a:pt x="10609" y="21872"/>
                    </a:cubicBezTo>
                    <a:cubicBezTo>
                      <a:pt x="10609" y="21872"/>
                      <a:pt x="16260" y="29014"/>
                      <a:pt x="22780" y="29014"/>
                    </a:cubicBezTo>
                    <a:cubicBezTo>
                      <a:pt x="23966" y="29014"/>
                      <a:pt x="25182" y="28777"/>
                      <a:pt x="26397" y="28218"/>
                    </a:cubicBezTo>
                    <a:cubicBezTo>
                      <a:pt x="26397" y="28218"/>
                      <a:pt x="27025" y="28311"/>
                      <a:pt x="28001" y="28311"/>
                    </a:cubicBezTo>
                    <a:cubicBezTo>
                      <a:pt x="30654" y="28311"/>
                      <a:pt x="35877" y="27624"/>
                      <a:pt x="38053" y="22515"/>
                    </a:cubicBezTo>
                    <a:cubicBezTo>
                      <a:pt x="38053" y="22515"/>
                      <a:pt x="38399" y="22622"/>
                      <a:pt x="38942" y="22622"/>
                    </a:cubicBezTo>
                    <a:cubicBezTo>
                      <a:pt x="40188" y="22622"/>
                      <a:pt x="42473" y="22061"/>
                      <a:pt x="44006" y="18372"/>
                    </a:cubicBezTo>
                    <a:cubicBezTo>
                      <a:pt x="44006" y="18372"/>
                      <a:pt x="47757" y="16443"/>
                      <a:pt x="47376" y="10359"/>
                    </a:cubicBezTo>
                    <a:cubicBezTo>
                      <a:pt x="47376" y="10359"/>
                      <a:pt x="50102" y="5942"/>
                      <a:pt x="47900" y="1679"/>
                    </a:cubicBezTo>
                    <a:lnTo>
                      <a:pt x="5430" y="0"/>
                    </a:ln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071;p50"/>
              <p:cNvSpPr/>
              <p:nvPr/>
            </p:nvSpPr>
            <p:spPr>
              <a:xfrm>
                <a:off x="1841000" y="2271850"/>
                <a:ext cx="766175" cy="1873750"/>
              </a:xfrm>
              <a:custGeom>
                <a:avLst/>
                <a:gdLst/>
                <a:ahLst/>
                <a:cxnLst/>
                <a:rect l="l" t="t" r="r" b="b"/>
                <a:pathLst>
                  <a:path w="30647" h="74950" extrusionOk="0">
                    <a:moveTo>
                      <a:pt x="0" y="0"/>
                    </a:moveTo>
                    <a:lnTo>
                      <a:pt x="2417" y="74950"/>
                    </a:lnTo>
                    <a:cubicBezTo>
                      <a:pt x="20110" y="71830"/>
                      <a:pt x="30647" y="64806"/>
                      <a:pt x="30647" y="64806"/>
                    </a:cubicBezTo>
                    <a:cubicBezTo>
                      <a:pt x="30647" y="64806"/>
                      <a:pt x="30409" y="62460"/>
                      <a:pt x="24515" y="38017"/>
                    </a:cubicBezTo>
                    <a:cubicBezTo>
                      <a:pt x="16740" y="5013"/>
                      <a:pt x="1"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072;p50"/>
              <p:cNvSpPr/>
              <p:nvPr/>
            </p:nvSpPr>
            <p:spPr>
              <a:xfrm>
                <a:off x="1807950" y="2286125"/>
                <a:ext cx="765900" cy="1873775"/>
              </a:xfrm>
              <a:custGeom>
                <a:avLst/>
                <a:gdLst/>
                <a:ahLst/>
                <a:cxnLst/>
                <a:rect l="l" t="t" r="r" b="b"/>
                <a:pathLst>
                  <a:path w="30636" h="74951" extrusionOk="0">
                    <a:moveTo>
                      <a:pt x="1" y="1"/>
                    </a:moveTo>
                    <a:lnTo>
                      <a:pt x="2406" y="74950"/>
                    </a:lnTo>
                    <a:cubicBezTo>
                      <a:pt x="20110" y="71843"/>
                      <a:pt x="30635" y="64818"/>
                      <a:pt x="30635" y="64818"/>
                    </a:cubicBezTo>
                    <a:cubicBezTo>
                      <a:pt x="30635" y="64818"/>
                      <a:pt x="30397" y="62461"/>
                      <a:pt x="24504" y="38029"/>
                    </a:cubicBezTo>
                    <a:cubicBezTo>
                      <a:pt x="16741" y="502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073;p50"/>
              <p:cNvSpPr/>
              <p:nvPr/>
            </p:nvSpPr>
            <p:spPr>
              <a:xfrm>
                <a:off x="516125" y="2237000"/>
                <a:ext cx="748625" cy="1901175"/>
              </a:xfrm>
              <a:custGeom>
                <a:avLst/>
                <a:gdLst/>
                <a:ahLst/>
                <a:cxnLst/>
                <a:rect l="l" t="t" r="r" b="b"/>
                <a:pathLst>
                  <a:path w="29945" h="76047" extrusionOk="0">
                    <a:moveTo>
                      <a:pt x="29945" y="1"/>
                    </a:moveTo>
                    <a:cubicBezTo>
                      <a:pt x="29944" y="1"/>
                      <a:pt x="11216" y="6812"/>
                      <a:pt x="4942" y="40125"/>
                    </a:cubicBezTo>
                    <a:cubicBezTo>
                      <a:pt x="131" y="64795"/>
                      <a:pt x="0" y="67152"/>
                      <a:pt x="0" y="67152"/>
                    </a:cubicBezTo>
                    <a:cubicBezTo>
                      <a:pt x="0" y="67152"/>
                      <a:pt x="10835" y="73701"/>
                      <a:pt x="28659" y="76046"/>
                    </a:cubicBezTo>
                    <a:lnTo>
                      <a:pt x="29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074;p50"/>
              <p:cNvSpPr/>
              <p:nvPr/>
            </p:nvSpPr>
            <p:spPr>
              <a:xfrm>
                <a:off x="549450" y="2276300"/>
                <a:ext cx="716800" cy="1874375"/>
              </a:xfrm>
              <a:custGeom>
                <a:avLst/>
                <a:gdLst/>
                <a:ahLst/>
                <a:cxnLst/>
                <a:rect l="l" t="t" r="r" b="b"/>
                <a:pathLst>
                  <a:path w="28672" h="74975" extrusionOk="0">
                    <a:moveTo>
                      <a:pt x="27731" y="1"/>
                    </a:moveTo>
                    <a:cubicBezTo>
                      <a:pt x="27731" y="1"/>
                      <a:pt x="11240" y="5751"/>
                      <a:pt x="4942" y="39065"/>
                    </a:cubicBezTo>
                    <a:cubicBezTo>
                      <a:pt x="144" y="63735"/>
                      <a:pt x="1" y="66092"/>
                      <a:pt x="1" y="66092"/>
                    </a:cubicBezTo>
                    <a:cubicBezTo>
                      <a:pt x="1" y="66092"/>
                      <a:pt x="10836" y="72640"/>
                      <a:pt x="28671" y="74974"/>
                    </a:cubicBezTo>
                    <a:lnTo>
                      <a:pt x="277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075;p50"/>
              <p:cNvSpPr/>
              <p:nvPr/>
            </p:nvSpPr>
            <p:spPr>
              <a:xfrm>
                <a:off x="796525" y="2222575"/>
                <a:ext cx="1427575" cy="2321900"/>
              </a:xfrm>
              <a:custGeom>
                <a:avLst/>
                <a:gdLst/>
                <a:ahLst/>
                <a:cxnLst/>
                <a:rect l="l" t="t" r="r" b="b"/>
                <a:pathLst>
                  <a:path w="57103" h="92876" extrusionOk="0">
                    <a:moveTo>
                      <a:pt x="38550" y="0"/>
                    </a:moveTo>
                    <a:cubicBezTo>
                      <a:pt x="35450" y="0"/>
                      <a:pt x="29701" y="416"/>
                      <a:pt x="28254" y="697"/>
                    </a:cubicBezTo>
                    <a:cubicBezTo>
                      <a:pt x="27851" y="619"/>
                      <a:pt x="27155" y="585"/>
                      <a:pt x="26297" y="585"/>
                    </a:cubicBezTo>
                    <a:cubicBezTo>
                      <a:pt x="22967" y="585"/>
                      <a:pt x="17210" y="1092"/>
                      <a:pt x="16859" y="1471"/>
                    </a:cubicBezTo>
                    <a:cubicBezTo>
                      <a:pt x="16859" y="1471"/>
                      <a:pt x="1905" y="17771"/>
                      <a:pt x="953" y="48024"/>
                    </a:cubicBezTo>
                    <a:cubicBezTo>
                      <a:pt x="0" y="78290"/>
                      <a:pt x="476" y="88113"/>
                      <a:pt x="476" y="88113"/>
                    </a:cubicBezTo>
                    <a:cubicBezTo>
                      <a:pt x="476" y="88113"/>
                      <a:pt x="9513" y="92780"/>
                      <a:pt x="28266" y="92875"/>
                    </a:cubicBezTo>
                    <a:lnTo>
                      <a:pt x="28861" y="92875"/>
                    </a:lnTo>
                    <a:cubicBezTo>
                      <a:pt x="47613" y="92768"/>
                      <a:pt x="56650" y="88089"/>
                      <a:pt x="56650" y="88089"/>
                    </a:cubicBezTo>
                    <a:cubicBezTo>
                      <a:pt x="56650" y="88089"/>
                      <a:pt x="57103" y="78290"/>
                      <a:pt x="56174" y="48024"/>
                    </a:cubicBezTo>
                    <a:cubicBezTo>
                      <a:pt x="55221" y="17771"/>
                      <a:pt x="40541" y="185"/>
                      <a:pt x="40541" y="185"/>
                    </a:cubicBezTo>
                    <a:cubicBezTo>
                      <a:pt x="40428" y="53"/>
                      <a:pt x="39658" y="0"/>
                      <a:pt x="38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076;p50"/>
              <p:cNvSpPr/>
              <p:nvPr/>
            </p:nvSpPr>
            <p:spPr>
              <a:xfrm>
                <a:off x="1330550" y="2669175"/>
                <a:ext cx="456600" cy="388875"/>
              </a:xfrm>
              <a:custGeom>
                <a:avLst/>
                <a:gdLst/>
                <a:ahLst/>
                <a:cxnLst/>
                <a:rect l="l" t="t" r="r" b="b"/>
                <a:pathLst>
                  <a:path w="18264" h="15555" extrusionOk="0">
                    <a:moveTo>
                      <a:pt x="9127" y="0"/>
                    </a:moveTo>
                    <a:cubicBezTo>
                      <a:pt x="4255" y="0"/>
                      <a:pt x="773" y="895"/>
                      <a:pt x="773" y="895"/>
                    </a:cubicBezTo>
                    <a:cubicBezTo>
                      <a:pt x="773" y="895"/>
                      <a:pt x="1" y="15555"/>
                      <a:pt x="8883" y="15555"/>
                    </a:cubicBezTo>
                    <a:cubicBezTo>
                      <a:pt x="8961" y="15555"/>
                      <a:pt x="9040" y="15554"/>
                      <a:pt x="9119" y="15551"/>
                    </a:cubicBezTo>
                    <a:cubicBezTo>
                      <a:pt x="18263" y="15254"/>
                      <a:pt x="17215" y="895"/>
                      <a:pt x="17215" y="895"/>
                    </a:cubicBezTo>
                    <a:cubicBezTo>
                      <a:pt x="14346" y="224"/>
                      <a:pt x="11563" y="0"/>
                      <a:pt x="9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077;p50"/>
              <p:cNvSpPr/>
              <p:nvPr/>
            </p:nvSpPr>
            <p:spPr>
              <a:xfrm>
                <a:off x="1455525" y="3273150"/>
                <a:ext cx="194400" cy="75025"/>
              </a:xfrm>
              <a:custGeom>
                <a:avLst/>
                <a:gdLst/>
                <a:ahLst/>
                <a:cxnLst/>
                <a:rect l="l" t="t" r="r" b="b"/>
                <a:pathLst>
                  <a:path w="7776" h="3001" extrusionOk="0">
                    <a:moveTo>
                      <a:pt x="3882" y="1"/>
                    </a:moveTo>
                    <a:cubicBezTo>
                      <a:pt x="1739" y="1"/>
                      <a:pt x="1" y="1048"/>
                      <a:pt x="1" y="1751"/>
                    </a:cubicBezTo>
                    <a:cubicBezTo>
                      <a:pt x="1" y="2429"/>
                      <a:pt x="1739" y="3001"/>
                      <a:pt x="3882" y="3001"/>
                    </a:cubicBezTo>
                    <a:cubicBezTo>
                      <a:pt x="6025" y="3001"/>
                      <a:pt x="7775" y="2453"/>
                      <a:pt x="7775" y="1751"/>
                    </a:cubicBezTo>
                    <a:cubicBezTo>
                      <a:pt x="7775" y="1048"/>
                      <a:pt x="6025" y="12"/>
                      <a:pt x="3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078;p50"/>
              <p:cNvSpPr/>
              <p:nvPr/>
            </p:nvSpPr>
            <p:spPr>
              <a:xfrm>
                <a:off x="1534100" y="2983525"/>
                <a:ext cx="38425" cy="327450"/>
              </a:xfrm>
              <a:custGeom>
                <a:avLst/>
                <a:gdLst/>
                <a:ahLst/>
                <a:cxnLst/>
                <a:rect l="l" t="t" r="r" b="b"/>
                <a:pathLst>
                  <a:path w="1537" h="13098" extrusionOk="0">
                    <a:moveTo>
                      <a:pt x="525" y="1"/>
                    </a:moveTo>
                    <a:cubicBezTo>
                      <a:pt x="477" y="263"/>
                      <a:pt x="429" y="548"/>
                      <a:pt x="406" y="810"/>
                    </a:cubicBezTo>
                    <a:cubicBezTo>
                      <a:pt x="370" y="1084"/>
                      <a:pt x="346" y="1370"/>
                      <a:pt x="310" y="1632"/>
                    </a:cubicBezTo>
                    <a:cubicBezTo>
                      <a:pt x="251" y="2192"/>
                      <a:pt x="203" y="2715"/>
                      <a:pt x="168" y="3275"/>
                    </a:cubicBezTo>
                    <a:cubicBezTo>
                      <a:pt x="84" y="4358"/>
                      <a:pt x="48" y="5466"/>
                      <a:pt x="13" y="6549"/>
                    </a:cubicBezTo>
                    <a:cubicBezTo>
                      <a:pt x="13" y="7097"/>
                      <a:pt x="1" y="7633"/>
                      <a:pt x="1" y="8180"/>
                    </a:cubicBezTo>
                    <a:cubicBezTo>
                      <a:pt x="1" y="8740"/>
                      <a:pt x="13" y="9264"/>
                      <a:pt x="48" y="9823"/>
                    </a:cubicBezTo>
                    <a:cubicBezTo>
                      <a:pt x="72" y="10371"/>
                      <a:pt x="120" y="10907"/>
                      <a:pt x="191" y="11455"/>
                    </a:cubicBezTo>
                    <a:cubicBezTo>
                      <a:pt x="251" y="12014"/>
                      <a:pt x="358" y="12538"/>
                      <a:pt x="501" y="13098"/>
                    </a:cubicBezTo>
                    <a:lnTo>
                      <a:pt x="1025" y="13098"/>
                    </a:lnTo>
                    <a:cubicBezTo>
                      <a:pt x="1180" y="12538"/>
                      <a:pt x="1263" y="12014"/>
                      <a:pt x="1334" y="11455"/>
                    </a:cubicBezTo>
                    <a:cubicBezTo>
                      <a:pt x="1418" y="10907"/>
                      <a:pt x="1453" y="10371"/>
                      <a:pt x="1489" y="9823"/>
                    </a:cubicBezTo>
                    <a:cubicBezTo>
                      <a:pt x="1537" y="9264"/>
                      <a:pt x="1537" y="8740"/>
                      <a:pt x="1537" y="8180"/>
                    </a:cubicBezTo>
                    <a:cubicBezTo>
                      <a:pt x="1537" y="7633"/>
                      <a:pt x="1537" y="7097"/>
                      <a:pt x="1513" y="6549"/>
                    </a:cubicBezTo>
                    <a:cubicBezTo>
                      <a:pt x="1489" y="5466"/>
                      <a:pt x="1441" y="4358"/>
                      <a:pt x="1370" y="3275"/>
                    </a:cubicBezTo>
                    <a:cubicBezTo>
                      <a:pt x="1322" y="2715"/>
                      <a:pt x="1275" y="2192"/>
                      <a:pt x="1215" y="1632"/>
                    </a:cubicBezTo>
                    <a:cubicBezTo>
                      <a:pt x="1191" y="1370"/>
                      <a:pt x="1156" y="1084"/>
                      <a:pt x="1132" y="810"/>
                    </a:cubicBezTo>
                    <a:cubicBezTo>
                      <a:pt x="1096" y="548"/>
                      <a:pt x="1060" y="263"/>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079;p50"/>
              <p:cNvSpPr/>
              <p:nvPr/>
            </p:nvSpPr>
            <p:spPr>
              <a:xfrm>
                <a:off x="1344800" y="2664125"/>
                <a:ext cx="421500" cy="29950"/>
              </a:xfrm>
              <a:custGeom>
                <a:avLst/>
                <a:gdLst/>
                <a:ahLst/>
                <a:cxnLst/>
                <a:rect l="l" t="t" r="r" b="b"/>
                <a:pathLst>
                  <a:path w="16860" h="1198" extrusionOk="0">
                    <a:moveTo>
                      <a:pt x="7918" y="0"/>
                    </a:moveTo>
                    <a:cubicBezTo>
                      <a:pt x="3046" y="0"/>
                      <a:pt x="195" y="815"/>
                      <a:pt x="155" y="823"/>
                    </a:cubicBezTo>
                    <a:cubicBezTo>
                      <a:pt x="60" y="859"/>
                      <a:pt x="0" y="954"/>
                      <a:pt x="24" y="1061"/>
                    </a:cubicBezTo>
                    <a:cubicBezTo>
                      <a:pt x="60" y="1133"/>
                      <a:pt x="131" y="1192"/>
                      <a:pt x="203" y="1192"/>
                    </a:cubicBezTo>
                    <a:lnTo>
                      <a:pt x="250" y="1192"/>
                    </a:lnTo>
                    <a:cubicBezTo>
                      <a:pt x="298" y="1176"/>
                      <a:pt x="3095" y="382"/>
                      <a:pt x="7900" y="382"/>
                    </a:cubicBezTo>
                    <a:cubicBezTo>
                      <a:pt x="10327" y="382"/>
                      <a:pt x="13266" y="585"/>
                      <a:pt x="16622" y="1192"/>
                    </a:cubicBezTo>
                    <a:cubicBezTo>
                      <a:pt x="16637" y="1196"/>
                      <a:pt x="16653" y="1197"/>
                      <a:pt x="16668" y="1197"/>
                    </a:cubicBezTo>
                    <a:cubicBezTo>
                      <a:pt x="16755" y="1197"/>
                      <a:pt x="16827" y="1141"/>
                      <a:pt x="16848" y="1049"/>
                    </a:cubicBezTo>
                    <a:cubicBezTo>
                      <a:pt x="16860" y="942"/>
                      <a:pt x="16800" y="835"/>
                      <a:pt x="16693" y="823"/>
                    </a:cubicBezTo>
                    <a:cubicBezTo>
                      <a:pt x="13325" y="206"/>
                      <a:pt x="10366" y="0"/>
                      <a:pt x="7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080;p50"/>
              <p:cNvSpPr/>
              <p:nvPr/>
            </p:nvSpPr>
            <p:spPr>
              <a:xfrm>
                <a:off x="1344800" y="2722150"/>
                <a:ext cx="421500" cy="29950"/>
              </a:xfrm>
              <a:custGeom>
                <a:avLst/>
                <a:gdLst/>
                <a:ahLst/>
                <a:cxnLst/>
                <a:rect l="l" t="t" r="r" b="b"/>
                <a:pathLst>
                  <a:path w="16860" h="1198" extrusionOk="0">
                    <a:moveTo>
                      <a:pt x="7918" y="1"/>
                    </a:moveTo>
                    <a:cubicBezTo>
                      <a:pt x="3046" y="1"/>
                      <a:pt x="195" y="816"/>
                      <a:pt x="155" y="824"/>
                    </a:cubicBezTo>
                    <a:cubicBezTo>
                      <a:pt x="60" y="859"/>
                      <a:pt x="0" y="955"/>
                      <a:pt x="24" y="1062"/>
                    </a:cubicBezTo>
                    <a:cubicBezTo>
                      <a:pt x="60" y="1133"/>
                      <a:pt x="131" y="1193"/>
                      <a:pt x="203" y="1193"/>
                    </a:cubicBezTo>
                    <a:lnTo>
                      <a:pt x="250" y="1193"/>
                    </a:lnTo>
                    <a:cubicBezTo>
                      <a:pt x="298" y="1177"/>
                      <a:pt x="3095" y="383"/>
                      <a:pt x="7900" y="383"/>
                    </a:cubicBezTo>
                    <a:cubicBezTo>
                      <a:pt x="10327" y="383"/>
                      <a:pt x="13266" y="586"/>
                      <a:pt x="16622" y="1193"/>
                    </a:cubicBezTo>
                    <a:cubicBezTo>
                      <a:pt x="16637" y="1196"/>
                      <a:pt x="16653" y="1198"/>
                      <a:pt x="16668" y="1198"/>
                    </a:cubicBezTo>
                    <a:cubicBezTo>
                      <a:pt x="16755" y="1198"/>
                      <a:pt x="16827" y="1141"/>
                      <a:pt x="16848" y="1050"/>
                    </a:cubicBezTo>
                    <a:cubicBezTo>
                      <a:pt x="16860" y="943"/>
                      <a:pt x="16800" y="836"/>
                      <a:pt x="16693" y="824"/>
                    </a:cubicBezTo>
                    <a:cubicBezTo>
                      <a:pt x="13325" y="207"/>
                      <a:pt x="10366" y="1"/>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081;p50"/>
              <p:cNvSpPr/>
              <p:nvPr/>
            </p:nvSpPr>
            <p:spPr>
              <a:xfrm>
                <a:off x="830750" y="3230300"/>
                <a:ext cx="1367750" cy="330400"/>
              </a:xfrm>
              <a:custGeom>
                <a:avLst/>
                <a:gdLst/>
                <a:ahLst/>
                <a:cxnLst/>
                <a:rect l="l" t="t" r="r" b="b"/>
                <a:pathLst>
                  <a:path w="54710" h="13216" extrusionOk="0">
                    <a:moveTo>
                      <a:pt x="0" y="0"/>
                    </a:moveTo>
                    <a:lnTo>
                      <a:pt x="0" y="8430"/>
                    </a:lnTo>
                    <a:cubicBezTo>
                      <a:pt x="0" y="8430"/>
                      <a:pt x="8811" y="13109"/>
                      <a:pt x="27075" y="13216"/>
                    </a:cubicBezTo>
                    <a:lnTo>
                      <a:pt x="27647" y="13216"/>
                    </a:lnTo>
                    <a:cubicBezTo>
                      <a:pt x="45923" y="13109"/>
                      <a:pt x="54710" y="8430"/>
                      <a:pt x="54710" y="8430"/>
                    </a:cubicBezTo>
                    <a:lnTo>
                      <a:pt x="54710" y="0"/>
                    </a:lnTo>
                    <a:cubicBezTo>
                      <a:pt x="54710" y="0"/>
                      <a:pt x="45899" y="4667"/>
                      <a:pt x="27647" y="4774"/>
                    </a:cubicBezTo>
                    <a:lnTo>
                      <a:pt x="27075" y="4774"/>
                    </a:lnTo>
                    <a:cubicBezTo>
                      <a:pt x="8799" y="4667"/>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082;p50"/>
              <p:cNvSpPr/>
              <p:nvPr/>
            </p:nvSpPr>
            <p:spPr>
              <a:xfrm>
                <a:off x="1284375" y="2928775"/>
                <a:ext cx="183075" cy="470600"/>
              </a:xfrm>
              <a:custGeom>
                <a:avLst/>
                <a:gdLst/>
                <a:ahLst/>
                <a:cxnLst/>
                <a:rect l="l" t="t" r="r" b="b"/>
                <a:pathLst>
                  <a:path w="7323" h="18824" extrusionOk="0">
                    <a:moveTo>
                      <a:pt x="5418" y="0"/>
                    </a:moveTo>
                    <a:cubicBezTo>
                      <a:pt x="5418" y="0"/>
                      <a:pt x="905" y="4655"/>
                      <a:pt x="453" y="10513"/>
                    </a:cubicBezTo>
                    <a:cubicBezTo>
                      <a:pt x="0" y="16359"/>
                      <a:pt x="1370" y="18824"/>
                      <a:pt x="1370" y="18824"/>
                    </a:cubicBezTo>
                    <a:cubicBezTo>
                      <a:pt x="1370" y="18824"/>
                      <a:pt x="7323" y="12299"/>
                      <a:pt x="5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083;p50"/>
              <p:cNvSpPr/>
              <p:nvPr/>
            </p:nvSpPr>
            <p:spPr>
              <a:xfrm>
                <a:off x="1193875" y="2990650"/>
                <a:ext cx="422400" cy="296825"/>
              </a:xfrm>
              <a:custGeom>
                <a:avLst/>
                <a:gdLst/>
                <a:ahLst/>
                <a:cxnLst/>
                <a:rect l="l" t="t" r="r" b="b"/>
                <a:pathLst>
                  <a:path w="16896" h="11873" extrusionOk="0">
                    <a:moveTo>
                      <a:pt x="9570" y="0"/>
                    </a:moveTo>
                    <a:cubicBezTo>
                      <a:pt x="8174" y="0"/>
                      <a:pt x="5061" y="3276"/>
                      <a:pt x="5061" y="3276"/>
                    </a:cubicBezTo>
                    <a:lnTo>
                      <a:pt x="811" y="3038"/>
                    </a:lnTo>
                    <a:cubicBezTo>
                      <a:pt x="1" y="7050"/>
                      <a:pt x="49" y="9896"/>
                      <a:pt x="96" y="11872"/>
                    </a:cubicBezTo>
                    <a:cubicBezTo>
                      <a:pt x="3490" y="11277"/>
                      <a:pt x="7049" y="9657"/>
                      <a:pt x="7049" y="9657"/>
                    </a:cubicBezTo>
                    <a:cubicBezTo>
                      <a:pt x="7132" y="9661"/>
                      <a:pt x="7222" y="9662"/>
                      <a:pt x="7317" y="9662"/>
                    </a:cubicBezTo>
                    <a:cubicBezTo>
                      <a:pt x="9733" y="9662"/>
                      <a:pt x="15992" y="8668"/>
                      <a:pt x="16015" y="7741"/>
                    </a:cubicBezTo>
                    <a:cubicBezTo>
                      <a:pt x="16043" y="6985"/>
                      <a:pt x="13555" y="6900"/>
                      <a:pt x="12427" y="6900"/>
                    </a:cubicBezTo>
                    <a:cubicBezTo>
                      <a:pt x="12097" y="6900"/>
                      <a:pt x="11883" y="6907"/>
                      <a:pt x="11883" y="6907"/>
                    </a:cubicBezTo>
                    <a:cubicBezTo>
                      <a:pt x="11883" y="6907"/>
                      <a:pt x="16896" y="6383"/>
                      <a:pt x="16848" y="5443"/>
                    </a:cubicBezTo>
                    <a:cubicBezTo>
                      <a:pt x="16835" y="5087"/>
                      <a:pt x="16086" y="4977"/>
                      <a:pt x="15161" y="4977"/>
                    </a:cubicBezTo>
                    <a:cubicBezTo>
                      <a:pt x="13637" y="4977"/>
                      <a:pt x="11633" y="5276"/>
                      <a:pt x="11633" y="5276"/>
                    </a:cubicBezTo>
                    <a:cubicBezTo>
                      <a:pt x="11633" y="5276"/>
                      <a:pt x="16717" y="4145"/>
                      <a:pt x="16729" y="3276"/>
                    </a:cubicBezTo>
                    <a:cubicBezTo>
                      <a:pt x="16719" y="2861"/>
                      <a:pt x="16262" y="2712"/>
                      <a:pt x="15607" y="2712"/>
                    </a:cubicBezTo>
                    <a:cubicBezTo>
                      <a:pt x="13909" y="2712"/>
                      <a:pt x="10883" y="3716"/>
                      <a:pt x="10883" y="3716"/>
                    </a:cubicBezTo>
                    <a:cubicBezTo>
                      <a:pt x="10883" y="3716"/>
                      <a:pt x="15360" y="1621"/>
                      <a:pt x="15039" y="573"/>
                    </a:cubicBezTo>
                    <a:cubicBezTo>
                      <a:pt x="14987" y="414"/>
                      <a:pt x="14809" y="347"/>
                      <a:pt x="14544" y="347"/>
                    </a:cubicBezTo>
                    <a:cubicBezTo>
                      <a:pt x="13079" y="347"/>
                      <a:pt x="8966" y="2395"/>
                      <a:pt x="8966" y="2395"/>
                    </a:cubicBezTo>
                    <a:cubicBezTo>
                      <a:pt x="8966" y="2395"/>
                      <a:pt x="11050" y="383"/>
                      <a:pt x="9764" y="25"/>
                    </a:cubicBezTo>
                    <a:cubicBezTo>
                      <a:pt x="9704" y="9"/>
                      <a:pt x="9639" y="0"/>
                      <a:pt x="9570"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084;p50"/>
              <p:cNvSpPr/>
              <p:nvPr/>
            </p:nvSpPr>
            <p:spPr>
              <a:xfrm>
                <a:off x="628050" y="2253075"/>
                <a:ext cx="686400" cy="1117725"/>
              </a:xfrm>
              <a:custGeom>
                <a:avLst/>
                <a:gdLst/>
                <a:ahLst/>
                <a:cxnLst/>
                <a:rect l="l" t="t" r="r" b="b"/>
                <a:pathLst>
                  <a:path w="27456" h="44709" extrusionOk="0">
                    <a:moveTo>
                      <a:pt x="23860" y="1"/>
                    </a:moveTo>
                    <a:cubicBezTo>
                      <a:pt x="23860" y="1"/>
                      <a:pt x="0" y="21956"/>
                      <a:pt x="6537" y="34743"/>
                    </a:cubicBezTo>
                    <a:cubicBezTo>
                      <a:pt x="9454" y="40434"/>
                      <a:pt x="16740" y="43340"/>
                      <a:pt x="21943" y="44709"/>
                    </a:cubicBezTo>
                    <a:cubicBezTo>
                      <a:pt x="21170" y="37696"/>
                      <a:pt x="23444" y="31052"/>
                      <a:pt x="27456" y="25480"/>
                    </a:cubicBezTo>
                    <a:cubicBezTo>
                      <a:pt x="25575" y="24837"/>
                      <a:pt x="23170" y="24087"/>
                      <a:pt x="20586" y="23409"/>
                    </a:cubicBezTo>
                    <a:lnTo>
                      <a:pt x="238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085;p50"/>
              <p:cNvSpPr/>
              <p:nvPr/>
            </p:nvSpPr>
            <p:spPr>
              <a:xfrm>
                <a:off x="1157275" y="2890375"/>
                <a:ext cx="262550" cy="509000"/>
              </a:xfrm>
              <a:custGeom>
                <a:avLst/>
                <a:gdLst/>
                <a:ahLst/>
                <a:cxnLst/>
                <a:rect l="l" t="t" r="r" b="b"/>
                <a:pathLst>
                  <a:path w="10502" h="20360" extrusionOk="0">
                    <a:moveTo>
                      <a:pt x="6287" y="0"/>
                    </a:moveTo>
                    <a:cubicBezTo>
                      <a:pt x="2275" y="5560"/>
                      <a:pt x="1" y="12204"/>
                      <a:pt x="774" y="19229"/>
                    </a:cubicBezTo>
                    <a:cubicBezTo>
                      <a:pt x="4025" y="20098"/>
                      <a:pt x="6454" y="20360"/>
                      <a:pt x="6454" y="20360"/>
                    </a:cubicBezTo>
                    <a:cubicBezTo>
                      <a:pt x="6454" y="20360"/>
                      <a:pt x="5084" y="17895"/>
                      <a:pt x="5537" y="12049"/>
                    </a:cubicBezTo>
                    <a:cubicBezTo>
                      <a:pt x="5989" y="6191"/>
                      <a:pt x="10502" y="1536"/>
                      <a:pt x="10502" y="1536"/>
                    </a:cubicBezTo>
                    <a:cubicBezTo>
                      <a:pt x="10502" y="1536"/>
                      <a:pt x="8847" y="869"/>
                      <a:pt x="6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086;p50"/>
              <p:cNvSpPr/>
              <p:nvPr/>
            </p:nvSpPr>
            <p:spPr>
              <a:xfrm>
                <a:off x="1069475" y="2245450"/>
                <a:ext cx="310075" cy="311675"/>
              </a:xfrm>
              <a:custGeom>
                <a:avLst/>
                <a:gdLst/>
                <a:ahLst/>
                <a:cxnLst/>
                <a:rect l="l" t="t" r="r" b="b"/>
                <a:pathLst>
                  <a:path w="12403" h="12467" extrusionOk="0">
                    <a:moveTo>
                      <a:pt x="6355" y="0"/>
                    </a:moveTo>
                    <a:cubicBezTo>
                      <a:pt x="6031" y="0"/>
                      <a:pt x="5834" y="56"/>
                      <a:pt x="5834" y="56"/>
                    </a:cubicBezTo>
                    <a:cubicBezTo>
                      <a:pt x="5834" y="56"/>
                      <a:pt x="1929" y="2259"/>
                      <a:pt x="0" y="4711"/>
                    </a:cubicBezTo>
                    <a:cubicBezTo>
                      <a:pt x="0" y="4711"/>
                      <a:pt x="2203" y="5104"/>
                      <a:pt x="3489" y="9890"/>
                    </a:cubicBezTo>
                    <a:cubicBezTo>
                      <a:pt x="3964" y="11649"/>
                      <a:pt x="5377" y="12467"/>
                      <a:pt x="6887" y="12467"/>
                    </a:cubicBezTo>
                    <a:cubicBezTo>
                      <a:pt x="9498" y="12467"/>
                      <a:pt x="12403" y="10021"/>
                      <a:pt x="11263" y="5759"/>
                    </a:cubicBezTo>
                    <a:cubicBezTo>
                      <a:pt x="9867" y="602"/>
                      <a:pt x="7421" y="0"/>
                      <a:pt x="6355"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087;p50"/>
              <p:cNvSpPr/>
              <p:nvPr/>
            </p:nvSpPr>
            <p:spPr>
              <a:xfrm>
                <a:off x="1088825" y="2232125"/>
                <a:ext cx="271750" cy="286100"/>
              </a:xfrm>
              <a:custGeom>
                <a:avLst/>
                <a:gdLst/>
                <a:ahLst/>
                <a:cxnLst/>
                <a:rect l="l" t="t" r="r" b="b"/>
                <a:pathLst>
                  <a:path w="10870" h="11444" extrusionOk="0">
                    <a:moveTo>
                      <a:pt x="5564" y="0"/>
                    </a:moveTo>
                    <a:cubicBezTo>
                      <a:pt x="5273" y="0"/>
                      <a:pt x="5096" y="53"/>
                      <a:pt x="5096" y="53"/>
                    </a:cubicBezTo>
                    <a:cubicBezTo>
                      <a:pt x="5096" y="53"/>
                      <a:pt x="1691" y="2077"/>
                      <a:pt x="0" y="4339"/>
                    </a:cubicBezTo>
                    <a:cubicBezTo>
                      <a:pt x="0" y="4339"/>
                      <a:pt x="1929" y="4697"/>
                      <a:pt x="3060" y="9090"/>
                    </a:cubicBezTo>
                    <a:cubicBezTo>
                      <a:pt x="3474" y="10694"/>
                      <a:pt x="4710" y="11443"/>
                      <a:pt x="6033" y="11443"/>
                    </a:cubicBezTo>
                    <a:cubicBezTo>
                      <a:pt x="8322" y="11443"/>
                      <a:pt x="10870" y="9200"/>
                      <a:pt x="9858" y="5268"/>
                    </a:cubicBezTo>
                    <a:cubicBezTo>
                      <a:pt x="8649" y="556"/>
                      <a:pt x="6507" y="0"/>
                      <a:pt x="5564"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088;p50"/>
              <p:cNvSpPr/>
              <p:nvPr/>
            </p:nvSpPr>
            <p:spPr>
              <a:xfrm>
                <a:off x="1004275" y="2801075"/>
                <a:ext cx="415550" cy="127725"/>
              </a:xfrm>
              <a:custGeom>
                <a:avLst/>
                <a:gdLst/>
                <a:ahLst/>
                <a:cxnLst/>
                <a:rect l="l" t="t" r="r" b="b"/>
                <a:pathLst>
                  <a:path w="16622" h="5109" extrusionOk="0">
                    <a:moveTo>
                      <a:pt x="1" y="0"/>
                    </a:moveTo>
                    <a:lnTo>
                      <a:pt x="16622" y="5108"/>
                    </a:lnTo>
                    <a:cubicBezTo>
                      <a:pt x="16622" y="5108"/>
                      <a:pt x="8764" y="148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089;p50"/>
              <p:cNvSpPr/>
              <p:nvPr/>
            </p:nvSpPr>
            <p:spPr>
              <a:xfrm>
                <a:off x="789075" y="3120450"/>
                <a:ext cx="527475" cy="283100"/>
              </a:xfrm>
              <a:custGeom>
                <a:avLst/>
                <a:gdLst/>
                <a:ahLst/>
                <a:cxnLst/>
                <a:rect l="l" t="t" r="r" b="b"/>
                <a:pathLst>
                  <a:path w="21099" h="11324" extrusionOk="0">
                    <a:moveTo>
                      <a:pt x="179" y="1"/>
                    </a:moveTo>
                    <a:lnTo>
                      <a:pt x="0" y="72"/>
                    </a:lnTo>
                    <a:cubicBezTo>
                      <a:pt x="774" y="2025"/>
                      <a:pt x="2310" y="3537"/>
                      <a:pt x="3953" y="4763"/>
                    </a:cubicBezTo>
                    <a:cubicBezTo>
                      <a:pt x="5620" y="6001"/>
                      <a:pt x="7442" y="6954"/>
                      <a:pt x="9323" y="7787"/>
                    </a:cubicBezTo>
                    <a:cubicBezTo>
                      <a:pt x="11192" y="8633"/>
                      <a:pt x="13133" y="9299"/>
                      <a:pt x="15098" y="9895"/>
                    </a:cubicBezTo>
                    <a:cubicBezTo>
                      <a:pt x="17062" y="10478"/>
                      <a:pt x="19039" y="10966"/>
                      <a:pt x="21063" y="11323"/>
                    </a:cubicBezTo>
                    <a:lnTo>
                      <a:pt x="21098" y="11133"/>
                    </a:lnTo>
                    <a:cubicBezTo>
                      <a:pt x="19110" y="10681"/>
                      <a:pt x="17145" y="10133"/>
                      <a:pt x="15205" y="9526"/>
                    </a:cubicBezTo>
                    <a:cubicBezTo>
                      <a:pt x="13252" y="8918"/>
                      <a:pt x="11335" y="8216"/>
                      <a:pt x="9466" y="7406"/>
                    </a:cubicBezTo>
                    <a:cubicBezTo>
                      <a:pt x="7609" y="6597"/>
                      <a:pt x="5799" y="5632"/>
                      <a:pt x="4144" y="4477"/>
                    </a:cubicBezTo>
                    <a:cubicBezTo>
                      <a:pt x="3310" y="3882"/>
                      <a:pt x="2537" y="3227"/>
                      <a:pt x="1846" y="2501"/>
                    </a:cubicBezTo>
                    <a:cubicBezTo>
                      <a:pt x="1167" y="1751"/>
                      <a:pt x="572" y="94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090;p50"/>
              <p:cNvSpPr/>
              <p:nvPr/>
            </p:nvSpPr>
            <p:spPr>
              <a:xfrm>
                <a:off x="1625500" y="2958525"/>
                <a:ext cx="186950" cy="466150"/>
              </a:xfrm>
              <a:custGeom>
                <a:avLst/>
                <a:gdLst/>
                <a:ahLst/>
                <a:cxnLst/>
                <a:rect l="l" t="t" r="r" b="b"/>
                <a:pathLst>
                  <a:path w="7478" h="18646" extrusionOk="0">
                    <a:moveTo>
                      <a:pt x="1405" y="1"/>
                    </a:moveTo>
                    <a:lnTo>
                      <a:pt x="1405" y="1"/>
                    </a:lnTo>
                    <a:cubicBezTo>
                      <a:pt x="0" y="12371"/>
                      <a:pt x="6215" y="18646"/>
                      <a:pt x="6215" y="18646"/>
                    </a:cubicBezTo>
                    <a:cubicBezTo>
                      <a:pt x="6215" y="18646"/>
                      <a:pt x="7477" y="16122"/>
                      <a:pt x="6787" y="10300"/>
                    </a:cubicBezTo>
                    <a:cubicBezTo>
                      <a:pt x="6108" y="4478"/>
                      <a:pt x="1405"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091;p50"/>
              <p:cNvSpPr/>
              <p:nvPr/>
            </p:nvSpPr>
            <p:spPr>
              <a:xfrm>
                <a:off x="1472500" y="3021050"/>
                <a:ext cx="425075" cy="287550"/>
              </a:xfrm>
              <a:custGeom>
                <a:avLst/>
                <a:gdLst/>
                <a:ahLst/>
                <a:cxnLst/>
                <a:rect l="l" t="t" r="r" b="b"/>
                <a:pathLst>
                  <a:path w="17003" h="11502" extrusionOk="0">
                    <a:moveTo>
                      <a:pt x="7118" y="1"/>
                    </a:moveTo>
                    <a:cubicBezTo>
                      <a:pt x="7033" y="1"/>
                      <a:pt x="6954" y="12"/>
                      <a:pt x="6882" y="36"/>
                    </a:cubicBezTo>
                    <a:cubicBezTo>
                      <a:pt x="5620" y="429"/>
                      <a:pt x="7775" y="2357"/>
                      <a:pt x="7775" y="2357"/>
                    </a:cubicBezTo>
                    <a:cubicBezTo>
                      <a:pt x="7775" y="2357"/>
                      <a:pt x="3715" y="538"/>
                      <a:pt x="2190" y="538"/>
                    </a:cubicBezTo>
                    <a:cubicBezTo>
                      <a:pt x="1885" y="538"/>
                      <a:pt x="1681" y="611"/>
                      <a:pt x="1631" y="786"/>
                    </a:cubicBezTo>
                    <a:cubicBezTo>
                      <a:pt x="1346" y="1845"/>
                      <a:pt x="5906" y="3762"/>
                      <a:pt x="5906" y="3762"/>
                    </a:cubicBezTo>
                    <a:cubicBezTo>
                      <a:pt x="5906" y="3762"/>
                      <a:pt x="3070" y="2947"/>
                      <a:pt x="1340" y="2947"/>
                    </a:cubicBezTo>
                    <a:cubicBezTo>
                      <a:pt x="579" y="2947"/>
                      <a:pt x="32" y="3105"/>
                      <a:pt x="36" y="3560"/>
                    </a:cubicBezTo>
                    <a:cubicBezTo>
                      <a:pt x="84" y="4441"/>
                      <a:pt x="5227" y="5358"/>
                      <a:pt x="5227" y="5358"/>
                    </a:cubicBezTo>
                    <a:cubicBezTo>
                      <a:pt x="5227" y="5358"/>
                      <a:pt x="3721" y="5199"/>
                      <a:pt x="2326" y="5199"/>
                    </a:cubicBezTo>
                    <a:cubicBezTo>
                      <a:pt x="1128" y="5199"/>
                      <a:pt x="11" y="5316"/>
                      <a:pt x="0" y="5751"/>
                    </a:cubicBezTo>
                    <a:cubicBezTo>
                      <a:pt x="0" y="6679"/>
                      <a:pt x="5025" y="7013"/>
                      <a:pt x="5025" y="7013"/>
                    </a:cubicBezTo>
                    <a:cubicBezTo>
                      <a:pt x="5025" y="7013"/>
                      <a:pt x="857" y="7060"/>
                      <a:pt x="917" y="8025"/>
                    </a:cubicBezTo>
                    <a:cubicBezTo>
                      <a:pt x="971" y="8894"/>
                      <a:pt x="6498" y="9599"/>
                      <a:pt x="9193" y="9599"/>
                    </a:cubicBezTo>
                    <a:cubicBezTo>
                      <a:pt x="9488" y="9599"/>
                      <a:pt x="9749" y="9590"/>
                      <a:pt x="9966" y="9573"/>
                    </a:cubicBezTo>
                    <a:cubicBezTo>
                      <a:pt x="9966" y="9573"/>
                      <a:pt x="13597" y="11049"/>
                      <a:pt x="17002" y="11501"/>
                    </a:cubicBezTo>
                    <a:cubicBezTo>
                      <a:pt x="16967" y="9525"/>
                      <a:pt x="16895" y="6679"/>
                      <a:pt x="15931" y="2691"/>
                    </a:cubicBezTo>
                    <a:lnTo>
                      <a:pt x="11716" y="3084"/>
                    </a:lnTo>
                    <a:cubicBezTo>
                      <a:pt x="11716" y="3084"/>
                      <a:pt x="8538" y="1"/>
                      <a:pt x="7118"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092;p50"/>
              <p:cNvSpPr/>
              <p:nvPr/>
            </p:nvSpPr>
            <p:spPr>
              <a:xfrm>
                <a:off x="1660600" y="2911200"/>
                <a:ext cx="284900" cy="513475"/>
              </a:xfrm>
              <a:custGeom>
                <a:avLst/>
                <a:gdLst/>
                <a:ahLst/>
                <a:cxnLst/>
                <a:rect l="l" t="t" r="r" b="b"/>
                <a:pathLst>
                  <a:path w="11396" h="20539" extrusionOk="0">
                    <a:moveTo>
                      <a:pt x="4644" y="1"/>
                    </a:moveTo>
                    <a:cubicBezTo>
                      <a:pt x="1930" y="1060"/>
                      <a:pt x="1" y="1894"/>
                      <a:pt x="1" y="1894"/>
                    </a:cubicBezTo>
                    <a:cubicBezTo>
                      <a:pt x="1" y="1894"/>
                      <a:pt x="4704" y="6370"/>
                      <a:pt x="5383" y="12193"/>
                    </a:cubicBezTo>
                    <a:cubicBezTo>
                      <a:pt x="6073" y="18015"/>
                      <a:pt x="4811" y="20539"/>
                      <a:pt x="4811" y="20539"/>
                    </a:cubicBezTo>
                    <a:cubicBezTo>
                      <a:pt x="4811" y="20539"/>
                      <a:pt x="7633" y="20110"/>
                      <a:pt x="11264" y="18908"/>
                    </a:cubicBezTo>
                    <a:cubicBezTo>
                      <a:pt x="11395" y="11812"/>
                      <a:pt x="9788" y="4739"/>
                      <a:pt x="4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093;p50"/>
              <p:cNvSpPr/>
              <p:nvPr/>
            </p:nvSpPr>
            <p:spPr>
              <a:xfrm>
                <a:off x="1776400" y="2309950"/>
                <a:ext cx="670050" cy="1073950"/>
              </a:xfrm>
              <a:custGeom>
                <a:avLst/>
                <a:gdLst/>
                <a:ahLst/>
                <a:cxnLst/>
                <a:rect l="l" t="t" r="r" b="b"/>
                <a:pathLst>
                  <a:path w="26802" h="42958" extrusionOk="0">
                    <a:moveTo>
                      <a:pt x="3834" y="0"/>
                    </a:moveTo>
                    <a:lnTo>
                      <a:pt x="6859" y="21586"/>
                    </a:lnTo>
                    <a:cubicBezTo>
                      <a:pt x="4465" y="22372"/>
                      <a:pt x="2025" y="23277"/>
                      <a:pt x="1" y="24051"/>
                    </a:cubicBezTo>
                    <a:cubicBezTo>
                      <a:pt x="5144" y="28789"/>
                      <a:pt x="6751" y="35850"/>
                      <a:pt x="6620" y="42958"/>
                    </a:cubicBezTo>
                    <a:cubicBezTo>
                      <a:pt x="11657" y="41291"/>
                      <a:pt x="18241" y="38136"/>
                      <a:pt x="20789" y="32623"/>
                    </a:cubicBezTo>
                    <a:cubicBezTo>
                      <a:pt x="26801" y="19586"/>
                      <a:pt x="3835" y="0"/>
                      <a:pt x="3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094;p50"/>
              <p:cNvSpPr/>
              <p:nvPr/>
            </p:nvSpPr>
            <p:spPr>
              <a:xfrm>
                <a:off x="1667750" y="2244850"/>
                <a:ext cx="320300" cy="311775"/>
              </a:xfrm>
              <a:custGeom>
                <a:avLst/>
                <a:gdLst/>
                <a:ahLst/>
                <a:cxnLst/>
                <a:rect l="l" t="t" r="r" b="b"/>
                <a:pathLst>
                  <a:path w="12812" h="12471" extrusionOk="0">
                    <a:moveTo>
                      <a:pt x="6064" y="0"/>
                    </a:moveTo>
                    <a:cubicBezTo>
                      <a:pt x="4998" y="0"/>
                      <a:pt x="2552" y="602"/>
                      <a:pt x="1156" y="5759"/>
                    </a:cubicBezTo>
                    <a:cubicBezTo>
                      <a:pt x="1" y="10024"/>
                      <a:pt x="2913" y="12470"/>
                      <a:pt x="5531" y="12470"/>
                    </a:cubicBezTo>
                    <a:cubicBezTo>
                      <a:pt x="7042" y="12470"/>
                      <a:pt x="8455" y="11655"/>
                      <a:pt x="8930" y="9903"/>
                    </a:cubicBezTo>
                    <a:cubicBezTo>
                      <a:pt x="10216" y="5104"/>
                      <a:pt x="12812" y="4854"/>
                      <a:pt x="12812" y="4854"/>
                    </a:cubicBezTo>
                    <a:cubicBezTo>
                      <a:pt x="10871" y="2402"/>
                      <a:pt x="6585" y="56"/>
                      <a:pt x="6585" y="56"/>
                    </a:cubicBezTo>
                    <a:cubicBezTo>
                      <a:pt x="6585" y="56"/>
                      <a:pt x="6388" y="0"/>
                      <a:pt x="6064" y="0"/>
                    </a:cubicBezTo>
                    <a:close/>
                  </a:path>
                </a:pathLst>
              </a:custGeom>
              <a:solidFill>
                <a:srgbClr val="D9A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095;p50"/>
              <p:cNvSpPr/>
              <p:nvPr/>
            </p:nvSpPr>
            <p:spPr>
              <a:xfrm>
                <a:off x="1694375" y="2238725"/>
                <a:ext cx="283850" cy="276300"/>
              </a:xfrm>
              <a:custGeom>
                <a:avLst/>
                <a:gdLst/>
                <a:ahLst/>
                <a:cxnLst/>
                <a:rect l="l" t="t" r="r" b="b"/>
                <a:pathLst>
                  <a:path w="11354" h="11052" extrusionOk="0">
                    <a:moveTo>
                      <a:pt x="5371" y="0"/>
                    </a:moveTo>
                    <a:cubicBezTo>
                      <a:pt x="4419" y="0"/>
                      <a:pt x="2249" y="537"/>
                      <a:pt x="1019" y="5099"/>
                    </a:cubicBezTo>
                    <a:cubicBezTo>
                      <a:pt x="0" y="8882"/>
                      <a:pt x="2581" y="11051"/>
                      <a:pt x="4898" y="11051"/>
                    </a:cubicBezTo>
                    <a:cubicBezTo>
                      <a:pt x="6234" y="11051"/>
                      <a:pt x="7483" y="10329"/>
                      <a:pt x="7901" y="8778"/>
                    </a:cubicBezTo>
                    <a:cubicBezTo>
                      <a:pt x="9068" y="4516"/>
                      <a:pt x="11354" y="4302"/>
                      <a:pt x="11354" y="4302"/>
                    </a:cubicBezTo>
                    <a:cubicBezTo>
                      <a:pt x="9651" y="2123"/>
                      <a:pt x="5841" y="51"/>
                      <a:pt x="5841" y="51"/>
                    </a:cubicBezTo>
                    <a:cubicBezTo>
                      <a:pt x="5841" y="51"/>
                      <a:pt x="5664" y="0"/>
                      <a:pt x="5371" y="0"/>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096;p50"/>
              <p:cNvSpPr/>
              <p:nvPr/>
            </p:nvSpPr>
            <p:spPr>
              <a:xfrm>
                <a:off x="1660600" y="2813875"/>
                <a:ext cx="409900" cy="144675"/>
              </a:xfrm>
              <a:custGeom>
                <a:avLst/>
                <a:gdLst/>
                <a:ahLst/>
                <a:cxnLst/>
                <a:rect l="l" t="t" r="r" b="b"/>
                <a:pathLst>
                  <a:path w="16396" h="5787" extrusionOk="0">
                    <a:moveTo>
                      <a:pt x="16396" y="0"/>
                    </a:moveTo>
                    <a:lnTo>
                      <a:pt x="16396" y="0"/>
                    </a:lnTo>
                    <a:cubicBezTo>
                      <a:pt x="7704" y="1846"/>
                      <a:pt x="1" y="5787"/>
                      <a:pt x="1" y="5787"/>
                    </a:cubicBezTo>
                    <a:lnTo>
                      <a:pt x="163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097;p50"/>
              <p:cNvSpPr/>
              <p:nvPr/>
            </p:nvSpPr>
            <p:spPr>
              <a:xfrm>
                <a:off x="1782650" y="3125225"/>
                <a:ext cx="515575" cy="303625"/>
              </a:xfrm>
              <a:custGeom>
                <a:avLst/>
                <a:gdLst/>
                <a:ahLst/>
                <a:cxnLst/>
                <a:rect l="l" t="t" r="r" b="b"/>
                <a:pathLst>
                  <a:path w="20623" h="12145" extrusionOk="0">
                    <a:moveTo>
                      <a:pt x="20444" y="0"/>
                    </a:moveTo>
                    <a:cubicBezTo>
                      <a:pt x="20086" y="953"/>
                      <a:pt x="19539" y="1798"/>
                      <a:pt x="18872" y="2560"/>
                    </a:cubicBezTo>
                    <a:cubicBezTo>
                      <a:pt x="18217" y="3322"/>
                      <a:pt x="17455" y="4001"/>
                      <a:pt x="16669" y="4632"/>
                    </a:cubicBezTo>
                    <a:cubicBezTo>
                      <a:pt x="15062" y="5858"/>
                      <a:pt x="13288" y="6894"/>
                      <a:pt x="11454" y="7763"/>
                    </a:cubicBezTo>
                    <a:cubicBezTo>
                      <a:pt x="9633" y="8644"/>
                      <a:pt x="7740" y="9418"/>
                      <a:pt x="5823" y="10109"/>
                    </a:cubicBezTo>
                    <a:cubicBezTo>
                      <a:pt x="3894" y="10787"/>
                      <a:pt x="1965" y="11418"/>
                      <a:pt x="1" y="11954"/>
                    </a:cubicBezTo>
                    <a:lnTo>
                      <a:pt x="60" y="12145"/>
                    </a:lnTo>
                    <a:cubicBezTo>
                      <a:pt x="2072" y="11704"/>
                      <a:pt x="4037" y="11132"/>
                      <a:pt x="5966" y="10478"/>
                    </a:cubicBezTo>
                    <a:cubicBezTo>
                      <a:pt x="7906" y="9811"/>
                      <a:pt x="9811" y="9049"/>
                      <a:pt x="11657" y="8144"/>
                    </a:cubicBezTo>
                    <a:cubicBezTo>
                      <a:pt x="13490" y="7227"/>
                      <a:pt x="15276" y="6203"/>
                      <a:pt x="16896" y="4906"/>
                    </a:cubicBezTo>
                    <a:cubicBezTo>
                      <a:pt x="18479" y="3620"/>
                      <a:pt x="19955" y="2036"/>
                      <a:pt x="20622" y="60"/>
                    </a:cubicBezTo>
                    <a:lnTo>
                      <a:pt x="2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098;p50"/>
              <p:cNvSpPr/>
              <p:nvPr/>
            </p:nvSpPr>
            <p:spPr>
              <a:xfrm>
                <a:off x="1394200" y="2313500"/>
                <a:ext cx="280425" cy="126725"/>
              </a:xfrm>
              <a:custGeom>
                <a:avLst/>
                <a:gdLst/>
                <a:ahLst/>
                <a:cxnLst/>
                <a:rect l="l" t="t" r="r" b="b"/>
                <a:pathLst>
                  <a:path w="11217" h="5069" extrusionOk="0">
                    <a:moveTo>
                      <a:pt x="11217" y="1"/>
                    </a:moveTo>
                    <a:lnTo>
                      <a:pt x="1" y="322"/>
                    </a:lnTo>
                    <a:lnTo>
                      <a:pt x="25" y="3751"/>
                    </a:lnTo>
                    <a:cubicBezTo>
                      <a:pt x="2576" y="4616"/>
                      <a:pt x="5213" y="5068"/>
                      <a:pt x="7795" y="5068"/>
                    </a:cubicBezTo>
                    <a:cubicBezTo>
                      <a:pt x="8804" y="5068"/>
                      <a:pt x="9804" y="4999"/>
                      <a:pt x="10788" y="4859"/>
                    </a:cubicBezTo>
                    <a:lnTo>
                      <a:pt x="11217"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099;p50"/>
              <p:cNvSpPr/>
              <p:nvPr/>
            </p:nvSpPr>
            <p:spPr>
              <a:xfrm>
                <a:off x="1890400" y="1919750"/>
                <a:ext cx="240525" cy="272275"/>
              </a:xfrm>
              <a:custGeom>
                <a:avLst/>
                <a:gdLst/>
                <a:ahLst/>
                <a:cxnLst/>
                <a:rect l="l" t="t" r="r" b="b"/>
                <a:pathLst>
                  <a:path w="9621" h="10891" extrusionOk="0">
                    <a:moveTo>
                      <a:pt x="4750" y="1"/>
                    </a:moveTo>
                    <a:cubicBezTo>
                      <a:pt x="3616" y="1"/>
                      <a:pt x="2727" y="249"/>
                      <a:pt x="2727" y="249"/>
                    </a:cubicBezTo>
                    <a:cubicBezTo>
                      <a:pt x="2727" y="249"/>
                      <a:pt x="1" y="5547"/>
                      <a:pt x="48" y="7476"/>
                    </a:cubicBezTo>
                    <a:cubicBezTo>
                      <a:pt x="102" y="9703"/>
                      <a:pt x="1982" y="10890"/>
                      <a:pt x="4054" y="10890"/>
                    </a:cubicBezTo>
                    <a:cubicBezTo>
                      <a:pt x="6589" y="10890"/>
                      <a:pt x="9409" y="9112"/>
                      <a:pt x="9514" y="5285"/>
                    </a:cubicBezTo>
                    <a:cubicBezTo>
                      <a:pt x="9621" y="802"/>
                      <a:pt x="6788" y="1"/>
                      <a:pt x="4750"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100;p50"/>
              <p:cNvSpPr/>
              <p:nvPr/>
            </p:nvSpPr>
            <p:spPr>
              <a:xfrm>
                <a:off x="1913925" y="1974700"/>
                <a:ext cx="188725" cy="146250"/>
              </a:xfrm>
              <a:custGeom>
                <a:avLst/>
                <a:gdLst/>
                <a:ahLst/>
                <a:cxnLst/>
                <a:rect l="l" t="t" r="r" b="b"/>
                <a:pathLst>
                  <a:path w="7549" h="5850" extrusionOk="0">
                    <a:moveTo>
                      <a:pt x="4478" y="0"/>
                    </a:moveTo>
                    <a:cubicBezTo>
                      <a:pt x="3888" y="0"/>
                      <a:pt x="3274" y="178"/>
                      <a:pt x="2655" y="539"/>
                    </a:cubicBezTo>
                    <a:cubicBezTo>
                      <a:pt x="0" y="2028"/>
                      <a:pt x="1310" y="5707"/>
                      <a:pt x="1322" y="5742"/>
                    </a:cubicBezTo>
                    <a:cubicBezTo>
                      <a:pt x="1346" y="5814"/>
                      <a:pt x="1405" y="5838"/>
                      <a:pt x="1441" y="5850"/>
                    </a:cubicBezTo>
                    <a:cubicBezTo>
                      <a:pt x="1465" y="5850"/>
                      <a:pt x="1488" y="5850"/>
                      <a:pt x="1500" y="5838"/>
                    </a:cubicBezTo>
                    <a:cubicBezTo>
                      <a:pt x="1584" y="5814"/>
                      <a:pt x="1608" y="5730"/>
                      <a:pt x="1596" y="5659"/>
                    </a:cubicBezTo>
                    <a:cubicBezTo>
                      <a:pt x="1584" y="5635"/>
                      <a:pt x="345" y="2182"/>
                      <a:pt x="2798" y="789"/>
                    </a:cubicBezTo>
                    <a:cubicBezTo>
                      <a:pt x="3391" y="465"/>
                      <a:pt x="3955" y="301"/>
                      <a:pt x="4496" y="301"/>
                    </a:cubicBezTo>
                    <a:cubicBezTo>
                      <a:pt x="4749" y="301"/>
                      <a:pt x="4996" y="336"/>
                      <a:pt x="5239" y="408"/>
                    </a:cubicBezTo>
                    <a:cubicBezTo>
                      <a:pt x="6549" y="789"/>
                      <a:pt x="7263" y="2135"/>
                      <a:pt x="7263" y="2147"/>
                    </a:cubicBezTo>
                    <a:cubicBezTo>
                      <a:pt x="7288" y="2196"/>
                      <a:pt x="7335" y="2223"/>
                      <a:pt x="7385" y="2223"/>
                    </a:cubicBezTo>
                    <a:cubicBezTo>
                      <a:pt x="7408" y="2223"/>
                      <a:pt x="7431" y="2217"/>
                      <a:pt x="7454" y="2206"/>
                    </a:cubicBezTo>
                    <a:cubicBezTo>
                      <a:pt x="7537" y="2171"/>
                      <a:pt x="7549" y="2087"/>
                      <a:pt x="7513" y="2016"/>
                    </a:cubicBezTo>
                    <a:cubicBezTo>
                      <a:pt x="7489" y="1956"/>
                      <a:pt x="6739" y="551"/>
                      <a:pt x="5310" y="123"/>
                    </a:cubicBezTo>
                    <a:cubicBezTo>
                      <a:pt x="5040" y="41"/>
                      <a:pt x="4761" y="0"/>
                      <a:pt x="447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101;p50"/>
              <p:cNvSpPr/>
              <p:nvPr/>
            </p:nvSpPr>
            <p:spPr>
              <a:xfrm>
                <a:off x="1939525" y="2029700"/>
                <a:ext cx="105375" cy="29625"/>
              </a:xfrm>
              <a:custGeom>
                <a:avLst/>
                <a:gdLst/>
                <a:ahLst/>
                <a:cxnLst/>
                <a:rect l="l" t="t" r="r" b="b"/>
                <a:pathLst>
                  <a:path w="4215" h="1185" extrusionOk="0">
                    <a:moveTo>
                      <a:pt x="1760" y="0"/>
                    </a:moveTo>
                    <a:cubicBezTo>
                      <a:pt x="1207" y="0"/>
                      <a:pt x="618" y="169"/>
                      <a:pt x="60" y="649"/>
                    </a:cubicBezTo>
                    <a:cubicBezTo>
                      <a:pt x="0" y="685"/>
                      <a:pt x="0" y="780"/>
                      <a:pt x="48" y="840"/>
                    </a:cubicBezTo>
                    <a:cubicBezTo>
                      <a:pt x="73" y="871"/>
                      <a:pt x="108" y="886"/>
                      <a:pt x="144" y="886"/>
                    </a:cubicBezTo>
                    <a:cubicBezTo>
                      <a:pt x="177" y="886"/>
                      <a:pt x="210" y="874"/>
                      <a:pt x="238" y="852"/>
                    </a:cubicBezTo>
                    <a:cubicBezTo>
                      <a:pt x="735" y="428"/>
                      <a:pt x="1261" y="278"/>
                      <a:pt x="1755" y="278"/>
                    </a:cubicBezTo>
                    <a:cubicBezTo>
                      <a:pt x="2941" y="278"/>
                      <a:pt x="3948" y="1141"/>
                      <a:pt x="3965" y="1149"/>
                    </a:cubicBezTo>
                    <a:cubicBezTo>
                      <a:pt x="4013" y="1173"/>
                      <a:pt x="4024" y="1185"/>
                      <a:pt x="4048" y="1185"/>
                    </a:cubicBezTo>
                    <a:cubicBezTo>
                      <a:pt x="4096" y="1185"/>
                      <a:pt x="4144" y="1161"/>
                      <a:pt x="4167" y="1137"/>
                    </a:cubicBezTo>
                    <a:cubicBezTo>
                      <a:pt x="4215" y="1078"/>
                      <a:pt x="4215" y="983"/>
                      <a:pt x="4155" y="947"/>
                    </a:cubicBezTo>
                    <a:cubicBezTo>
                      <a:pt x="4147" y="930"/>
                      <a:pt x="3056" y="0"/>
                      <a:pt x="1760"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102;p50"/>
              <p:cNvSpPr/>
              <p:nvPr/>
            </p:nvSpPr>
            <p:spPr>
              <a:xfrm>
                <a:off x="928075" y="1846650"/>
                <a:ext cx="247075" cy="275525"/>
              </a:xfrm>
              <a:custGeom>
                <a:avLst/>
                <a:gdLst/>
                <a:ahLst/>
                <a:cxnLst/>
                <a:rect l="l" t="t" r="r" b="b"/>
                <a:pathLst>
                  <a:path w="9883" h="11021" extrusionOk="0">
                    <a:moveTo>
                      <a:pt x="4981" y="0"/>
                    </a:moveTo>
                    <a:cubicBezTo>
                      <a:pt x="3122" y="0"/>
                      <a:pt x="1004" y="860"/>
                      <a:pt x="536" y="4578"/>
                    </a:cubicBezTo>
                    <a:cubicBezTo>
                      <a:pt x="0" y="8786"/>
                      <a:pt x="3126" y="11021"/>
                      <a:pt x="5853" y="11021"/>
                    </a:cubicBezTo>
                    <a:cubicBezTo>
                      <a:pt x="7608" y="11021"/>
                      <a:pt x="9197" y="10095"/>
                      <a:pt x="9538" y="8174"/>
                    </a:cubicBezTo>
                    <a:cubicBezTo>
                      <a:pt x="9883" y="6292"/>
                      <a:pt x="7990" y="637"/>
                      <a:pt x="7990" y="637"/>
                    </a:cubicBezTo>
                    <a:cubicBezTo>
                      <a:pt x="7990" y="637"/>
                      <a:pt x="6581" y="0"/>
                      <a:pt x="4981" y="0"/>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103;p50"/>
              <p:cNvSpPr/>
              <p:nvPr/>
            </p:nvSpPr>
            <p:spPr>
              <a:xfrm>
                <a:off x="969450" y="1900275"/>
                <a:ext cx="186950" cy="156450"/>
              </a:xfrm>
              <a:custGeom>
                <a:avLst/>
                <a:gdLst/>
                <a:ahLst/>
                <a:cxnLst/>
                <a:rect l="l" t="t" r="r" b="b"/>
                <a:pathLst>
                  <a:path w="7478" h="6258" extrusionOk="0">
                    <a:moveTo>
                      <a:pt x="2896" y="1"/>
                    </a:moveTo>
                    <a:cubicBezTo>
                      <a:pt x="2765" y="1"/>
                      <a:pt x="2633" y="10"/>
                      <a:pt x="2501" y="28"/>
                    </a:cubicBezTo>
                    <a:cubicBezTo>
                      <a:pt x="1037" y="242"/>
                      <a:pt x="96" y="1504"/>
                      <a:pt x="48" y="1564"/>
                    </a:cubicBezTo>
                    <a:cubicBezTo>
                      <a:pt x="1" y="1623"/>
                      <a:pt x="24" y="1719"/>
                      <a:pt x="84" y="1754"/>
                    </a:cubicBezTo>
                    <a:cubicBezTo>
                      <a:pt x="109" y="1774"/>
                      <a:pt x="138" y="1784"/>
                      <a:pt x="167" y="1784"/>
                    </a:cubicBezTo>
                    <a:cubicBezTo>
                      <a:pt x="207" y="1784"/>
                      <a:pt x="247" y="1765"/>
                      <a:pt x="275" y="1730"/>
                    </a:cubicBezTo>
                    <a:cubicBezTo>
                      <a:pt x="286" y="1719"/>
                      <a:pt x="1203" y="504"/>
                      <a:pt x="2549" y="314"/>
                    </a:cubicBezTo>
                    <a:cubicBezTo>
                      <a:pt x="2677" y="294"/>
                      <a:pt x="2806" y="285"/>
                      <a:pt x="2934" y="285"/>
                    </a:cubicBezTo>
                    <a:cubicBezTo>
                      <a:pt x="3599" y="285"/>
                      <a:pt x="4257" y="544"/>
                      <a:pt x="4906" y="1064"/>
                    </a:cubicBezTo>
                    <a:cubicBezTo>
                      <a:pt x="7121" y="2790"/>
                      <a:pt x="5382" y="6017"/>
                      <a:pt x="5370" y="6040"/>
                    </a:cubicBezTo>
                    <a:cubicBezTo>
                      <a:pt x="5335" y="6124"/>
                      <a:pt x="5347" y="6207"/>
                      <a:pt x="5430" y="6243"/>
                    </a:cubicBezTo>
                    <a:cubicBezTo>
                      <a:pt x="5442" y="6255"/>
                      <a:pt x="5466" y="6255"/>
                      <a:pt x="5489" y="6255"/>
                    </a:cubicBezTo>
                    <a:cubicBezTo>
                      <a:pt x="5495" y="6257"/>
                      <a:pt x="5502" y="6258"/>
                      <a:pt x="5509" y="6258"/>
                    </a:cubicBezTo>
                    <a:cubicBezTo>
                      <a:pt x="5544" y="6258"/>
                      <a:pt x="5589" y="6233"/>
                      <a:pt x="5609" y="6183"/>
                    </a:cubicBezTo>
                    <a:cubicBezTo>
                      <a:pt x="5632" y="6148"/>
                      <a:pt x="7478" y="2707"/>
                      <a:pt x="5085" y="837"/>
                    </a:cubicBezTo>
                    <a:cubicBezTo>
                      <a:pt x="4358" y="282"/>
                      <a:pt x="3630" y="1"/>
                      <a:pt x="2896"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104;p50"/>
              <p:cNvSpPr/>
              <p:nvPr/>
            </p:nvSpPr>
            <p:spPr>
              <a:xfrm>
                <a:off x="1022150" y="1960775"/>
                <a:ext cx="105675" cy="28925"/>
              </a:xfrm>
              <a:custGeom>
                <a:avLst/>
                <a:gdLst/>
                <a:ahLst/>
                <a:cxnLst/>
                <a:rect l="l" t="t" r="r" b="b"/>
                <a:pathLst>
                  <a:path w="4227" h="1157" extrusionOk="0">
                    <a:moveTo>
                      <a:pt x="2165" y="0"/>
                    </a:moveTo>
                    <a:cubicBezTo>
                      <a:pt x="1060" y="0"/>
                      <a:pt x="106" y="593"/>
                      <a:pt x="83" y="608"/>
                    </a:cubicBezTo>
                    <a:cubicBezTo>
                      <a:pt x="24" y="656"/>
                      <a:pt x="0" y="739"/>
                      <a:pt x="48" y="799"/>
                    </a:cubicBezTo>
                    <a:cubicBezTo>
                      <a:pt x="60" y="834"/>
                      <a:pt x="95" y="858"/>
                      <a:pt x="143" y="858"/>
                    </a:cubicBezTo>
                    <a:cubicBezTo>
                      <a:pt x="179" y="858"/>
                      <a:pt x="202" y="858"/>
                      <a:pt x="238" y="846"/>
                    </a:cubicBezTo>
                    <a:cubicBezTo>
                      <a:pt x="253" y="839"/>
                      <a:pt x="1147" y="285"/>
                      <a:pt x="2170" y="285"/>
                    </a:cubicBezTo>
                    <a:cubicBezTo>
                      <a:pt x="2779" y="285"/>
                      <a:pt x="3434" y="481"/>
                      <a:pt x="3977" y="1108"/>
                    </a:cubicBezTo>
                    <a:cubicBezTo>
                      <a:pt x="3997" y="1142"/>
                      <a:pt x="4036" y="1156"/>
                      <a:pt x="4077" y="1156"/>
                    </a:cubicBezTo>
                    <a:cubicBezTo>
                      <a:pt x="4108" y="1156"/>
                      <a:pt x="4141" y="1148"/>
                      <a:pt x="4167" y="1132"/>
                    </a:cubicBezTo>
                    <a:cubicBezTo>
                      <a:pt x="4227" y="1084"/>
                      <a:pt x="4227" y="989"/>
                      <a:pt x="4179" y="930"/>
                    </a:cubicBezTo>
                    <a:cubicBezTo>
                      <a:pt x="3570" y="221"/>
                      <a:pt x="2839" y="0"/>
                      <a:pt x="216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105;p50"/>
              <p:cNvSpPr/>
              <p:nvPr/>
            </p:nvSpPr>
            <p:spPr>
              <a:xfrm>
                <a:off x="1048025" y="1321375"/>
                <a:ext cx="985875" cy="1025825"/>
              </a:xfrm>
              <a:custGeom>
                <a:avLst/>
                <a:gdLst/>
                <a:ahLst/>
                <a:cxnLst/>
                <a:rect l="l" t="t" r="r" b="b"/>
                <a:pathLst>
                  <a:path w="39435" h="41033" extrusionOk="0">
                    <a:moveTo>
                      <a:pt x="19945" y="1"/>
                    </a:moveTo>
                    <a:cubicBezTo>
                      <a:pt x="18530" y="1"/>
                      <a:pt x="17058" y="120"/>
                      <a:pt x="15539" y="372"/>
                    </a:cubicBezTo>
                    <a:cubicBezTo>
                      <a:pt x="3835" y="2324"/>
                      <a:pt x="1" y="12802"/>
                      <a:pt x="1037" y="23708"/>
                    </a:cubicBezTo>
                    <a:cubicBezTo>
                      <a:pt x="2239" y="36662"/>
                      <a:pt x="11967" y="40936"/>
                      <a:pt x="21051" y="41031"/>
                    </a:cubicBezTo>
                    <a:cubicBezTo>
                      <a:pt x="21121" y="41032"/>
                      <a:pt x="21191" y="41032"/>
                      <a:pt x="21261" y="41032"/>
                    </a:cubicBezTo>
                    <a:cubicBezTo>
                      <a:pt x="30798" y="41032"/>
                      <a:pt x="37014" y="33795"/>
                      <a:pt x="38160" y="26053"/>
                    </a:cubicBezTo>
                    <a:cubicBezTo>
                      <a:pt x="39434" y="17612"/>
                      <a:pt x="39030" y="15397"/>
                      <a:pt x="38018" y="11599"/>
                    </a:cubicBezTo>
                    <a:cubicBezTo>
                      <a:pt x="36350" y="5331"/>
                      <a:pt x="29426" y="1"/>
                      <a:pt x="19945" y="1"/>
                    </a:cubicBezTo>
                    <a:close/>
                  </a:path>
                </a:pathLst>
              </a:custGeom>
              <a:solidFill>
                <a:srgbClr val="C97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106;p50"/>
              <p:cNvSpPr/>
              <p:nvPr/>
            </p:nvSpPr>
            <p:spPr>
              <a:xfrm>
                <a:off x="957850" y="1269500"/>
                <a:ext cx="1296325" cy="684850"/>
              </a:xfrm>
              <a:custGeom>
                <a:avLst/>
                <a:gdLst/>
                <a:ahLst/>
                <a:cxnLst/>
                <a:rect l="l" t="t" r="r" b="b"/>
                <a:pathLst>
                  <a:path w="51853" h="27394" extrusionOk="0">
                    <a:moveTo>
                      <a:pt x="24712" y="1"/>
                    </a:moveTo>
                    <a:cubicBezTo>
                      <a:pt x="0" y="1"/>
                      <a:pt x="2691" y="23640"/>
                      <a:pt x="2691" y="23640"/>
                    </a:cubicBezTo>
                    <a:cubicBezTo>
                      <a:pt x="2949" y="23692"/>
                      <a:pt x="3207" y="23717"/>
                      <a:pt x="3463" y="23717"/>
                    </a:cubicBezTo>
                    <a:cubicBezTo>
                      <a:pt x="4790" y="23717"/>
                      <a:pt x="6048" y="23037"/>
                      <a:pt x="6787" y="21889"/>
                    </a:cubicBezTo>
                    <a:cubicBezTo>
                      <a:pt x="7692" y="20473"/>
                      <a:pt x="8692" y="18365"/>
                      <a:pt x="9168" y="15436"/>
                    </a:cubicBezTo>
                    <a:cubicBezTo>
                      <a:pt x="9168" y="15436"/>
                      <a:pt x="17276" y="14424"/>
                      <a:pt x="23908" y="9638"/>
                    </a:cubicBezTo>
                    <a:cubicBezTo>
                      <a:pt x="23908" y="9638"/>
                      <a:pt x="28692" y="17367"/>
                      <a:pt x="35893" y="17367"/>
                    </a:cubicBezTo>
                    <a:cubicBezTo>
                      <a:pt x="36635" y="17367"/>
                      <a:pt x="37404" y="17285"/>
                      <a:pt x="38196" y="17103"/>
                    </a:cubicBezTo>
                    <a:cubicBezTo>
                      <a:pt x="38196" y="17103"/>
                      <a:pt x="39946" y="26473"/>
                      <a:pt x="42601" y="27211"/>
                    </a:cubicBezTo>
                    <a:cubicBezTo>
                      <a:pt x="43059" y="27340"/>
                      <a:pt x="43417" y="27394"/>
                      <a:pt x="43695" y="27394"/>
                    </a:cubicBezTo>
                    <a:cubicBezTo>
                      <a:pt x="45040" y="27394"/>
                      <a:pt x="44542" y="26152"/>
                      <a:pt x="44542" y="26152"/>
                    </a:cubicBezTo>
                    <a:cubicBezTo>
                      <a:pt x="44542" y="26152"/>
                      <a:pt x="51852" y="780"/>
                      <a:pt x="25873" y="18"/>
                    </a:cubicBezTo>
                    <a:cubicBezTo>
                      <a:pt x="25479" y="6"/>
                      <a:pt x="25092" y="1"/>
                      <a:pt x="2471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107;p50"/>
              <p:cNvSpPr/>
              <p:nvPr/>
            </p:nvSpPr>
            <p:spPr>
              <a:xfrm>
                <a:off x="1218600" y="2040575"/>
                <a:ext cx="545025" cy="470650"/>
              </a:xfrm>
              <a:custGeom>
                <a:avLst/>
                <a:gdLst/>
                <a:ahLst/>
                <a:cxnLst/>
                <a:rect l="l" t="t" r="r" b="b"/>
                <a:pathLst>
                  <a:path w="21801" h="18826" extrusionOk="0">
                    <a:moveTo>
                      <a:pt x="12190" y="0"/>
                    </a:moveTo>
                    <a:cubicBezTo>
                      <a:pt x="10124" y="0"/>
                      <a:pt x="6593" y="660"/>
                      <a:pt x="3953" y="4608"/>
                    </a:cubicBezTo>
                    <a:cubicBezTo>
                      <a:pt x="0" y="10525"/>
                      <a:pt x="3977" y="18097"/>
                      <a:pt x="11049" y="18776"/>
                    </a:cubicBezTo>
                    <a:cubicBezTo>
                      <a:pt x="11405" y="18809"/>
                      <a:pt x="11753" y="18826"/>
                      <a:pt x="12092" y="18826"/>
                    </a:cubicBezTo>
                    <a:cubicBezTo>
                      <a:pt x="18505" y="18826"/>
                      <a:pt x="21801" y="12986"/>
                      <a:pt x="20908" y="7060"/>
                    </a:cubicBezTo>
                    <a:cubicBezTo>
                      <a:pt x="19955" y="762"/>
                      <a:pt x="13895" y="167"/>
                      <a:pt x="13895" y="167"/>
                    </a:cubicBezTo>
                    <a:cubicBezTo>
                      <a:pt x="13895" y="167"/>
                      <a:pt x="13227" y="0"/>
                      <a:pt x="12190"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108;p50"/>
              <p:cNvSpPr/>
              <p:nvPr/>
            </p:nvSpPr>
            <p:spPr>
              <a:xfrm>
                <a:off x="1233475" y="1712650"/>
                <a:ext cx="197675" cy="98925"/>
              </a:xfrm>
              <a:custGeom>
                <a:avLst/>
                <a:gdLst/>
                <a:ahLst/>
                <a:cxnLst/>
                <a:rect l="l" t="t" r="r" b="b"/>
                <a:pathLst>
                  <a:path w="7907" h="3957" extrusionOk="0">
                    <a:moveTo>
                      <a:pt x="6104" y="0"/>
                    </a:moveTo>
                    <a:cubicBezTo>
                      <a:pt x="5426" y="0"/>
                      <a:pt x="4455" y="237"/>
                      <a:pt x="3049" y="842"/>
                    </a:cubicBezTo>
                    <a:cubicBezTo>
                      <a:pt x="1" y="2151"/>
                      <a:pt x="1298" y="3497"/>
                      <a:pt x="1298" y="3497"/>
                    </a:cubicBezTo>
                    <a:cubicBezTo>
                      <a:pt x="1589" y="3812"/>
                      <a:pt x="1997" y="3957"/>
                      <a:pt x="2527" y="3957"/>
                    </a:cubicBezTo>
                    <a:cubicBezTo>
                      <a:pt x="3257" y="3957"/>
                      <a:pt x="4217" y="3682"/>
                      <a:pt x="5418" y="3199"/>
                    </a:cubicBezTo>
                    <a:cubicBezTo>
                      <a:pt x="7144" y="2497"/>
                      <a:pt x="7906" y="1484"/>
                      <a:pt x="7513" y="758"/>
                    </a:cubicBezTo>
                    <a:cubicBezTo>
                      <a:pt x="7289" y="322"/>
                      <a:pt x="6896" y="0"/>
                      <a:pt x="6104" y="0"/>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109;p50"/>
              <p:cNvSpPr/>
              <p:nvPr/>
            </p:nvSpPr>
            <p:spPr>
              <a:xfrm>
                <a:off x="1707650" y="1739850"/>
                <a:ext cx="192900" cy="113150"/>
              </a:xfrm>
              <a:custGeom>
                <a:avLst/>
                <a:gdLst/>
                <a:ahLst/>
                <a:cxnLst/>
                <a:rect l="l" t="t" r="r" b="b"/>
                <a:pathLst>
                  <a:path w="7716" h="4526" extrusionOk="0">
                    <a:moveTo>
                      <a:pt x="1642" y="1"/>
                    </a:moveTo>
                    <a:cubicBezTo>
                      <a:pt x="1084" y="1"/>
                      <a:pt x="740" y="233"/>
                      <a:pt x="500" y="563"/>
                    </a:cubicBezTo>
                    <a:cubicBezTo>
                      <a:pt x="0" y="1230"/>
                      <a:pt x="595" y="2325"/>
                      <a:pt x="2191" y="3278"/>
                    </a:cubicBezTo>
                    <a:cubicBezTo>
                      <a:pt x="3514" y="4073"/>
                      <a:pt x="4538" y="4526"/>
                      <a:pt x="5312" y="4526"/>
                    </a:cubicBezTo>
                    <a:cubicBezTo>
                      <a:pt x="5674" y="4526"/>
                      <a:pt x="5981" y="4427"/>
                      <a:pt x="6239" y="4218"/>
                    </a:cubicBezTo>
                    <a:cubicBezTo>
                      <a:pt x="6239" y="4218"/>
                      <a:pt x="7715" y="3087"/>
                      <a:pt x="4906" y="1325"/>
                    </a:cubicBezTo>
                    <a:cubicBezTo>
                      <a:pt x="3351" y="357"/>
                      <a:pt x="2332" y="1"/>
                      <a:pt x="1642" y="1"/>
                    </a:cubicBezTo>
                    <a:close/>
                  </a:path>
                </a:pathLst>
              </a:custGeom>
              <a:solidFill>
                <a:srgbClr val="864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110;p50"/>
              <p:cNvSpPr/>
              <p:nvPr/>
            </p:nvSpPr>
            <p:spPr>
              <a:xfrm>
                <a:off x="1504350" y="2090275"/>
                <a:ext cx="69975" cy="53000"/>
              </a:xfrm>
              <a:custGeom>
                <a:avLst/>
                <a:gdLst/>
                <a:ahLst/>
                <a:cxnLst/>
                <a:rect l="l" t="t" r="r" b="b"/>
                <a:pathLst>
                  <a:path w="2799" h="2120" extrusionOk="0">
                    <a:moveTo>
                      <a:pt x="131" y="0"/>
                    </a:moveTo>
                    <a:cubicBezTo>
                      <a:pt x="60" y="0"/>
                      <a:pt x="0" y="72"/>
                      <a:pt x="0" y="143"/>
                    </a:cubicBezTo>
                    <a:cubicBezTo>
                      <a:pt x="0" y="155"/>
                      <a:pt x="107" y="1941"/>
                      <a:pt x="2227" y="2108"/>
                    </a:cubicBezTo>
                    <a:cubicBezTo>
                      <a:pt x="2346" y="2120"/>
                      <a:pt x="2501" y="2120"/>
                      <a:pt x="2667" y="2120"/>
                    </a:cubicBezTo>
                    <a:cubicBezTo>
                      <a:pt x="2739" y="2108"/>
                      <a:pt x="2798" y="2048"/>
                      <a:pt x="2798" y="1977"/>
                    </a:cubicBezTo>
                    <a:cubicBezTo>
                      <a:pt x="2774" y="1893"/>
                      <a:pt x="2727" y="1846"/>
                      <a:pt x="2643" y="1846"/>
                    </a:cubicBezTo>
                    <a:cubicBezTo>
                      <a:pt x="2620" y="1846"/>
                      <a:pt x="2596" y="1846"/>
                      <a:pt x="2573" y="1846"/>
                    </a:cubicBezTo>
                    <a:cubicBezTo>
                      <a:pt x="403" y="1846"/>
                      <a:pt x="286" y="202"/>
                      <a:pt x="286" y="131"/>
                    </a:cubicBezTo>
                    <a:cubicBezTo>
                      <a:pt x="286" y="60"/>
                      <a:pt x="203"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111;p50"/>
              <p:cNvSpPr/>
              <p:nvPr/>
            </p:nvSpPr>
            <p:spPr>
              <a:xfrm>
                <a:off x="1324850" y="1882425"/>
                <a:ext cx="74150" cy="85925"/>
              </a:xfrm>
              <a:custGeom>
                <a:avLst/>
                <a:gdLst/>
                <a:ahLst/>
                <a:cxnLst/>
                <a:rect l="l" t="t" r="r" b="b"/>
                <a:pathLst>
                  <a:path w="2966" h="3437" extrusionOk="0">
                    <a:moveTo>
                      <a:pt x="1518" y="0"/>
                    </a:moveTo>
                    <a:cubicBezTo>
                      <a:pt x="782" y="0"/>
                      <a:pt x="152" y="696"/>
                      <a:pt x="72" y="1611"/>
                    </a:cubicBezTo>
                    <a:cubicBezTo>
                      <a:pt x="1" y="2552"/>
                      <a:pt x="584" y="3373"/>
                      <a:pt x="1358" y="3433"/>
                    </a:cubicBezTo>
                    <a:cubicBezTo>
                      <a:pt x="1388" y="3435"/>
                      <a:pt x="1418" y="3436"/>
                      <a:pt x="1448" y="3436"/>
                    </a:cubicBezTo>
                    <a:cubicBezTo>
                      <a:pt x="2185" y="3436"/>
                      <a:pt x="2825" y="2741"/>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112;p50"/>
              <p:cNvSpPr/>
              <p:nvPr/>
            </p:nvSpPr>
            <p:spPr>
              <a:xfrm>
                <a:off x="1696925" y="1910700"/>
                <a:ext cx="74150" cy="85900"/>
              </a:xfrm>
              <a:custGeom>
                <a:avLst/>
                <a:gdLst/>
                <a:ahLst/>
                <a:cxnLst/>
                <a:rect l="l" t="t" r="r" b="b"/>
                <a:pathLst>
                  <a:path w="2966" h="3436" extrusionOk="0">
                    <a:moveTo>
                      <a:pt x="1518" y="0"/>
                    </a:moveTo>
                    <a:cubicBezTo>
                      <a:pt x="782" y="0"/>
                      <a:pt x="153" y="696"/>
                      <a:pt x="84" y="1611"/>
                    </a:cubicBezTo>
                    <a:cubicBezTo>
                      <a:pt x="1" y="2564"/>
                      <a:pt x="584" y="3373"/>
                      <a:pt x="1358" y="3433"/>
                    </a:cubicBezTo>
                    <a:cubicBezTo>
                      <a:pt x="1383" y="3434"/>
                      <a:pt x="1407" y="3435"/>
                      <a:pt x="1432" y="3435"/>
                    </a:cubicBezTo>
                    <a:cubicBezTo>
                      <a:pt x="2175" y="3435"/>
                      <a:pt x="2825" y="2747"/>
                      <a:pt x="2894" y="1825"/>
                    </a:cubicBezTo>
                    <a:cubicBezTo>
                      <a:pt x="2965" y="873"/>
                      <a:pt x="2382" y="63"/>
                      <a:pt x="1608" y="4"/>
                    </a:cubicBezTo>
                    <a:cubicBezTo>
                      <a:pt x="1578" y="1"/>
                      <a:pt x="1548" y="0"/>
                      <a:pt x="15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113;p50"/>
              <p:cNvSpPr/>
              <p:nvPr/>
            </p:nvSpPr>
            <p:spPr>
              <a:xfrm>
                <a:off x="1504650" y="1665175"/>
                <a:ext cx="138125" cy="363200"/>
              </a:xfrm>
              <a:custGeom>
                <a:avLst/>
                <a:gdLst/>
                <a:ahLst/>
                <a:cxnLst/>
                <a:rect l="l" t="t" r="r" b="b"/>
                <a:pathLst>
                  <a:path w="5525" h="14528" extrusionOk="0">
                    <a:moveTo>
                      <a:pt x="1443" y="1"/>
                    </a:moveTo>
                    <a:cubicBezTo>
                      <a:pt x="1369" y="1"/>
                      <a:pt x="1309" y="56"/>
                      <a:pt x="1298" y="121"/>
                    </a:cubicBezTo>
                    <a:cubicBezTo>
                      <a:pt x="1167" y="1026"/>
                      <a:pt x="0" y="8968"/>
                      <a:pt x="572" y="10015"/>
                    </a:cubicBezTo>
                    <a:cubicBezTo>
                      <a:pt x="755" y="10374"/>
                      <a:pt x="1104" y="10706"/>
                      <a:pt x="1762" y="10706"/>
                    </a:cubicBezTo>
                    <a:cubicBezTo>
                      <a:pt x="2174" y="10706"/>
                      <a:pt x="2706" y="10576"/>
                      <a:pt x="3393" y="10241"/>
                    </a:cubicBezTo>
                    <a:cubicBezTo>
                      <a:pt x="3429" y="10230"/>
                      <a:pt x="3453" y="10218"/>
                      <a:pt x="3465" y="10218"/>
                    </a:cubicBezTo>
                    <a:cubicBezTo>
                      <a:pt x="3671" y="10127"/>
                      <a:pt x="3864" y="10082"/>
                      <a:pt x="4039" y="10082"/>
                    </a:cubicBezTo>
                    <a:cubicBezTo>
                      <a:pt x="4299" y="10082"/>
                      <a:pt x="4520" y="10180"/>
                      <a:pt x="4691" y="10372"/>
                    </a:cubicBezTo>
                    <a:cubicBezTo>
                      <a:pt x="5167" y="10932"/>
                      <a:pt x="5191" y="12099"/>
                      <a:pt x="4751" y="12861"/>
                    </a:cubicBezTo>
                    <a:cubicBezTo>
                      <a:pt x="4167" y="13825"/>
                      <a:pt x="3024" y="14266"/>
                      <a:pt x="3012" y="14266"/>
                    </a:cubicBezTo>
                    <a:cubicBezTo>
                      <a:pt x="2929" y="14290"/>
                      <a:pt x="2893" y="14361"/>
                      <a:pt x="2917" y="14444"/>
                    </a:cubicBezTo>
                    <a:cubicBezTo>
                      <a:pt x="2929" y="14480"/>
                      <a:pt x="2977" y="14528"/>
                      <a:pt x="3036" y="14528"/>
                    </a:cubicBezTo>
                    <a:cubicBezTo>
                      <a:pt x="3048" y="14528"/>
                      <a:pt x="3084" y="14528"/>
                      <a:pt x="3131" y="14516"/>
                    </a:cubicBezTo>
                    <a:cubicBezTo>
                      <a:pt x="3167" y="14480"/>
                      <a:pt x="4382" y="14040"/>
                      <a:pt x="5001" y="12992"/>
                    </a:cubicBezTo>
                    <a:cubicBezTo>
                      <a:pt x="5525" y="12135"/>
                      <a:pt x="5477" y="10825"/>
                      <a:pt x="4917" y="10182"/>
                    </a:cubicBezTo>
                    <a:cubicBezTo>
                      <a:pt x="4696" y="9924"/>
                      <a:pt x="4397" y="9789"/>
                      <a:pt x="4054" y="9789"/>
                    </a:cubicBezTo>
                    <a:cubicBezTo>
                      <a:pt x="3844" y="9789"/>
                      <a:pt x="3617" y="9840"/>
                      <a:pt x="3381" y="9944"/>
                    </a:cubicBezTo>
                    <a:cubicBezTo>
                      <a:pt x="3370" y="9956"/>
                      <a:pt x="3334" y="9968"/>
                      <a:pt x="3286" y="9991"/>
                    </a:cubicBezTo>
                    <a:cubicBezTo>
                      <a:pt x="2681" y="10280"/>
                      <a:pt x="2176" y="10426"/>
                      <a:pt x="1773" y="10426"/>
                    </a:cubicBezTo>
                    <a:cubicBezTo>
                      <a:pt x="1328" y="10426"/>
                      <a:pt x="1009" y="10247"/>
                      <a:pt x="822" y="9884"/>
                    </a:cubicBezTo>
                    <a:cubicBezTo>
                      <a:pt x="393" y="9063"/>
                      <a:pt x="1226" y="2598"/>
                      <a:pt x="1584" y="169"/>
                    </a:cubicBezTo>
                    <a:cubicBezTo>
                      <a:pt x="1596" y="97"/>
                      <a:pt x="1536" y="14"/>
                      <a:pt x="1465" y="2"/>
                    </a:cubicBezTo>
                    <a:cubicBezTo>
                      <a:pt x="1457" y="1"/>
                      <a:pt x="1450" y="1"/>
                      <a:pt x="144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114;p50"/>
              <p:cNvSpPr/>
              <p:nvPr/>
            </p:nvSpPr>
            <p:spPr>
              <a:xfrm>
                <a:off x="1039100" y="2121525"/>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115;p50"/>
              <p:cNvSpPr/>
              <p:nvPr/>
            </p:nvSpPr>
            <p:spPr>
              <a:xfrm>
                <a:off x="2022275" y="2195925"/>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116;p50"/>
              <p:cNvSpPr/>
              <p:nvPr/>
            </p:nvSpPr>
            <p:spPr>
              <a:xfrm>
                <a:off x="1490650" y="1101025"/>
                <a:ext cx="195875" cy="190775"/>
              </a:xfrm>
              <a:custGeom>
                <a:avLst/>
                <a:gdLst/>
                <a:ahLst/>
                <a:cxnLst/>
                <a:rect l="l" t="t" r="r" b="b"/>
                <a:pathLst>
                  <a:path w="7835" h="7631" extrusionOk="0">
                    <a:moveTo>
                      <a:pt x="3911" y="1"/>
                    </a:moveTo>
                    <a:cubicBezTo>
                      <a:pt x="1890" y="1"/>
                      <a:pt x="200" y="1584"/>
                      <a:pt x="96" y="3625"/>
                    </a:cubicBezTo>
                    <a:cubicBezTo>
                      <a:pt x="1" y="5733"/>
                      <a:pt x="1620" y="7519"/>
                      <a:pt x="3727" y="7626"/>
                    </a:cubicBezTo>
                    <a:cubicBezTo>
                      <a:pt x="3793" y="7629"/>
                      <a:pt x="3859" y="7631"/>
                      <a:pt x="3925" y="7631"/>
                    </a:cubicBezTo>
                    <a:cubicBezTo>
                      <a:pt x="5946" y="7631"/>
                      <a:pt x="7636" y="6048"/>
                      <a:pt x="7740" y="4006"/>
                    </a:cubicBezTo>
                    <a:cubicBezTo>
                      <a:pt x="7835" y="1911"/>
                      <a:pt x="6216" y="125"/>
                      <a:pt x="4108" y="6"/>
                    </a:cubicBezTo>
                    <a:cubicBezTo>
                      <a:pt x="4042" y="2"/>
                      <a:pt x="3976" y="1"/>
                      <a:pt x="3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117;p50"/>
              <p:cNvSpPr/>
              <p:nvPr/>
            </p:nvSpPr>
            <p:spPr>
              <a:xfrm>
                <a:off x="1292125" y="1173775"/>
                <a:ext cx="249750" cy="447125"/>
              </a:xfrm>
              <a:custGeom>
                <a:avLst/>
                <a:gdLst/>
                <a:ahLst/>
                <a:cxnLst/>
                <a:rect l="l" t="t" r="r" b="b"/>
                <a:pathLst>
                  <a:path w="9990" h="17885" extrusionOk="0">
                    <a:moveTo>
                      <a:pt x="9989" y="1"/>
                    </a:moveTo>
                    <a:lnTo>
                      <a:pt x="9989" y="1"/>
                    </a:lnTo>
                    <a:cubicBezTo>
                      <a:pt x="7882" y="108"/>
                      <a:pt x="5989" y="418"/>
                      <a:pt x="4274" y="858"/>
                    </a:cubicBezTo>
                    <a:cubicBezTo>
                      <a:pt x="2548" y="4371"/>
                      <a:pt x="452" y="10109"/>
                      <a:pt x="0" y="17848"/>
                    </a:cubicBezTo>
                    <a:cubicBezTo>
                      <a:pt x="1134" y="17802"/>
                      <a:pt x="2270" y="17780"/>
                      <a:pt x="3401" y="17780"/>
                    </a:cubicBezTo>
                    <a:cubicBezTo>
                      <a:pt x="4870" y="17780"/>
                      <a:pt x="6330" y="17817"/>
                      <a:pt x="7763" y="17884"/>
                    </a:cubicBezTo>
                    <a:cubicBezTo>
                      <a:pt x="7144" y="9550"/>
                      <a:pt x="8751" y="3358"/>
                      <a:pt x="9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118;p50"/>
              <p:cNvSpPr/>
              <p:nvPr/>
            </p:nvSpPr>
            <p:spPr>
              <a:xfrm>
                <a:off x="1120675" y="1195225"/>
                <a:ext cx="278325" cy="439650"/>
              </a:xfrm>
              <a:custGeom>
                <a:avLst/>
                <a:gdLst/>
                <a:ahLst/>
                <a:cxnLst/>
                <a:rect l="l" t="t" r="r" b="b"/>
                <a:pathLst>
                  <a:path w="11133" h="17586" extrusionOk="0">
                    <a:moveTo>
                      <a:pt x="11132" y="0"/>
                    </a:moveTo>
                    <a:cubicBezTo>
                      <a:pt x="7561" y="977"/>
                      <a:pt x="4810" y="2608"/>
                      <a:pt x="2727" y="4525"/>
                    </a:cubicBezTo>
                    <a:cubicBezTo>
                      <a:pt x="1488" y="7846"/>
                      <a:pt x="357" y="12228"/>
                      <a:pt x="0" y="17586"/>
                    </a:cubicBezTo>
                    <a:cubicBezTo>
                      <a:pt x="2262" y="17264"/>
                      <a:pt x="4560" y="17074"/>
                      <a:pt x="6858" y="16990"/>
                    </a:cubicBezTo>
                    <a:cubicBezTo>
                      <a:pt x="7322" y="9251"/>
                      <a:pt x="9406" y="3513"/>
                      <a:pt x="11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119;p50"/>
              <p:cNvSpPr/>
              <p:nvPr/>
            </p:nvSpPr>
            <p:spPr>
              <a:xfrm>
                <a:off x="1020350" y="1308325"/>
                <a:ext cx="168500" cy="343825"/>
              </a:xfrm>
              <a:custGeom>
                <a:avLst/>
                <a:gdLst/>
                <a:ahLst/>
                <a:cxnLst/>
                <a:rect l="l" t="t" r="r" b="b"/>
                <a:pathLst>
                  <a:path w="6740" h="13753" extrusionOk="0">
                    <a:moveTo>
                      <a:pt x="6740" y="1"/>
                    </a:moveTo>
                    <a:lnTo>
                      <a:pt x="6740" y="1"/>
                    </a:lnTo>
                    <a:cubicBezTo>
                      <a:pt x="536" y="5668"/>
                      <a:pt x="1" y="13752"/>
                      <a:pt x="1" y="13752"/>
                    </a:cubicBezTo>
                    <a:cubicBezTo>
                      <a:pt x="1310" y="13478"/>
                      <a:pt x="2656" y="13240"/>
                      <a:pt x="4013" y="13062"/>
                    </a:cubicBezTo>
                    <a:cubicBezTo>
                      <a:pt x="4370" y="7704"/>
                      <a:pt x="5501" y="3322"/>
                      <a:pt x="6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120;p50"/>
              <p:cNvSpPr/>
              <p:nvPr/>
            </p:nvSpPr>
            <p:spPr>
              <a:xfrm>
                <a:off x="1470700" y="1172600"/>
                <a:ext cx="232800" cy="462275"/>
              </a:xfrm>
              <a:custGeom>
                <a:avLst/>
                <a:gdLst/>
                <a:ahLst/>
                <a:cxnLst/>
                <a:rect l="l" t="t" r="r" b="b"/>
                <a:pathLst>
                  <a:path w="9312" h="18491" extrusionOk="0">
                    <a:moveTo>
                      <a:pt x="4489" y="0"/>
                    </a:moveTo>
                    <a:cubicBezTo>
                      <a:pt x="3930" y="0"/>
                      <a:pt x="3382" y="12"/>
                      <a:pt x="2858" y="48"/>
                    </a:cubicBezTo>
                    <a:cubicBezTo>
                      <a:pt x="1632" y="3405"/>
                      <a:pt x="1" y="9597"/>
                      <a:pt x="632" y="17931"/>
                    </a:cubicBezTo>
                    <a:cubicBezTo>
                      <a:pt x="3096" y="18038"/>
                      <a:pt x="5513" y="18253"/>
                      <a:pt x="7799" y="18491"/>
                    </a:cubicBezTo>
                    <a:cubicBezTo>
                      <a:pt x="9311" y="10049"/>
                      <a:pt x="8264" y="3608"/>
                      <a:pt x="7359" y="131"/>
                    </a:cubicBezTo>
                    <a:cubicBezTo>
                      <a:pt x="6454" y="48"/>
                      <a:pt x="5478"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121;p50"/>
              <p:cNvSpPr/>
              <p:nvPr/>
            </p:nvSpPr>
            <p:spPr>
              <a:xfrm>
                <a:off x="1997550" y="1364575"/>
                <a:ext cx="109875" cy="346800"/>
              </a:xfrm>
              <a:custGeom>
                <a:avLst/>
                <a:gdLst/>
                <a:ahLst/>
                <a:cxnLst/>
                <a:rect l="l" t="t" r="r" b="b"/>
                <a:pathLst>
                  <a:path w="4395" h="13872" extrusionOk="0">
                    <a:moveTo>
                      <a:pt x="1" y="1"/>
                    </a:moveTo>
                    <a:lnTo>
                      <a:pt x="1" y="1"/>
                    </a:lnTo>
                    <a:cubicBezTo>
                      <a:pt x="858" y="3454"/>
                      <a:pt x="1465" y="7895"/>
                      <a:pt x="1227" y="13157"/>
                    </a:cubicBezTo>
                    <a:cubicBezTo>
                      <a:pt x="3144" y="13574"/>
                      <a:pt x="4263" y="13872"/>
                      <a:pt x="4263" y="13872"/>
                    </a:cubicBezTo>
                    <a:cubicBezTo>
                      <a:pt x="4263" y="13872"/>
                      <a:pt x="4394" y="6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122;p50"/>
              <p:cNvSpPr/>
              <p:nvPr/>
            </p:nvSpPr>
            <p:spPr>
              <a:xfrm>
                <a:off x="1654650" y="1175875"/>
                <a:ext cx="214650" cy="485200"/>
              </a:xfrm>
              <a:custGeom>
                <a:avLst/>
                <a:gdLst/>
                <a:ahLst/>
                <a:cxnLst/>
                <a:rect l="l" t="t" r="r" b="b"/>
                <a:pathLst>
                  <a:path w="8586" h="19408" extrusionOk="0">
                    <a:moveTo>
                      <a:pt x="1" y="0"/>
                    </a:moveTo>
                    <a:cubicBezTo>
                      <a:pt x="906" y="3477"/>
                      <a:pt x="1953" y="9918"/>
                      <a:pt x="429" y="18360"/>
                    </a:cubicBezTo>
                    <a:cubicBezTo>
                      <a:pt x="3239" y="18657"/>
                      <a:pt x="5847" y="19026"/>
                      <a:pt x="8157" y="19407"/>
                    </a:cubicBezTo>
                    <a:cubicBezTo>
                      <a:pt x="8585" y="11168"/>
                      <a:pt x="6930" y="4965"/>
                      <a:pt x="5502" y="1239"/>
                    </a:cubicBezTo>
                    <a:cubicBezTo>
                      <a:pt x="3882" y="631"/>
                      <a:pt x="2049" y="2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123;p50"/>
              <p:cNvSpPr/>
              <p:nvPr/>
            </p:nvSpPr>
            <p:spPr>
              <a:xfrm>
                <a:off x="1792175" y="1206825"/>
                <a:ext cx="242025" cy="486700"/>
              </a:xfrm>
              <a:custGeom>
                <a:avLst/>
                <a:gdLst/>
                <a:ahLst/>
                <a:cxnLst/>
                <a:rect l="l" t="t" r="r" b="b"/>
                <a:pathLst>
                  <a:path w="9681" h="19468" extrusionOk="0">
                    <a:moveTo>
                      <a:pt x="1" y="1"/>
                    </a:moveTo>
                    <a:lnTo>
                      <a:pt x="1" y="1"/>
                    </a:lnTo>
                    <a:cubicBezTo>
                      <a:pt x="1429" y="3715"/>
                      <a:pt x="3084" y="9930"/>
                      <a:pt x="2656" y="18169"/>
                    </a:cubicBezTo>
                    <a:cubicBezTo>
                      <a:pt x="5418" y="18634"/>
                      <a:pt x="7740" y="19098"/>
                      <a:pt x="9442" y="19467"/>
                    </a:cubicBezTo>
                    <a:cubicBezTo>
                      <a:pt x="9680" y="14205"/>
                      <a:pt x="9073" y="9764"/>
                      <a:pt x="8216" y="6311"/>
                    </a:cubicBezTo>
                    <a:cubicBezTo>
                      <a:pt x="6394" y="3715"/>
                      <a:pt x="3751" y="139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124;p50"/>
              <p:cNvSpPr/>
              <p:nvPr/>
            </p:nvSpPr>
            <p:spPr>
              <a:xfrm>
                <a:off x="881475" y="1562925"/>
                <a:ext cx="655925" cy="296975"/>
              </a:xfrm>
              <a:custGeom>
                <a:avLst/>
                <a:gdLst/>
                <a:ahLst/>
                <a:cxnLst/>
                <a:rect l="l" t="t" r="r" b="b"/>
                <a:pathLst>
                  <a:path w="26237" h="11879" extrusionOk="0">
                    <a:moveTo>
                      <a:pt x="17020" y="0"/>
                    </a:moveTo>
                    <a:cubicBezTo>
                      <a:pt x="13347" y="0"/>
                      <a:pt x="8998" y="448"/>
                      <a:pt x="4794" y="1961"/>
                    </a:cubicBezTo>
                    <a:cubicBezTo>
                      <a:pt x="4792" y="1961"/>
                      <a:pt x="4790" y="1961"/>
                      <a:pt x="4789" y="1961"/>
                    </a:cubicBezTo>
                    <a:cubicBezTo>
                      <a:pt x="3487" y="1961"/>
                      <a:pt x="0" y="6480"/>
                      <a:pt x="3555" y="11879"/>
                    </a:cubicBezTo>
                    <a:cubicBezTo>
                      <a:pt x="3555" y="11879"/>
                      <a:pt x="14628" y="8628"/>
                      <a:pt x="26237" y="937"/>
                    </a:cubicBezTo>
                    <a:cubicBezTo>
                      <a:pt x="26237" y="937"/>
                      <a:pt x="22336" y="0"/>
                      <a:pt x="170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125;p50"/>
              <p:cNvSpPr/>
              <p:nvPr/>
            </p:nvSpPr>
            <p:spPr>
              <a:xfrm>
                <a:off x="1554650" y="1588600"/>
                <a:ext cx="641825" cy="308225"/>
              </a:xfrm>
              <a:custGeom>
                <a:avLst/>
                <a:gdLst/>
                <a:ahLst/>
                <a:cxnLst/>
                <a:rect l="l" t="t" r="r" b="b"/>
                <a:pathLst>
                  <a:path w="25673" h="12329" extrusionOk="0">
                    <a:moveTo>
                      <a:pt x="4331" y="1"/>
                    </a:moveTo>
                    <a:cubicBezTo>
                      <a:pt x="1676" y="1"/>
                      <a:pt x="0" y="184"/>
                      <a:pt x="0" y="184"/>
                    </a:cubicBezTo>
                    <a:cubicBezTo>
                      <a:pt x="8894" y="8697"/>
                      <a:pt x="22122" y="12328"/>
                      <a:pt x="22122" y="12328"/>
                    </a:cubicBezTo>
                    <a:cubicBezTo>
                      <a:pt x="25672" y="6938"/>
                      <a:pt x="22473" y="2684"/>
                      <a:pt x="21169" y="2684"/>
                    </a:cubicBezTo>
                    <a:cubicBezTo>
                      <a:pt x="21165" y="2684"/>
                      <a:pt x="21161" y="2684"/>
                      <a:pt x="21158" y="2684"/>
                    </a:cubicBezTo>
                    <a:cubicBezTo>
                      <a:pt x="14919" y="441"/>
                      <a:pt x="8448" y="1"/>
                      <a:pt x="4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126;p50"/>
              <p:cNvSpPr/>
              <p:nvPr/>
            </p:nvSpPr>
            <p:spPr>
              <a:xfrm>
                <a:off x="1668650" y="1642300"/>
                <a:ext cx="436100" cy="186650"/>
              </a:xfrm>
              <a:custGeom>
                <a:avLst/>
                <a:gdLst/>
                <a:ahLst/>
                <a:cxnLst/>
                <a:rect l="l" t="t" r="r" b="b"/>
                <a:pathLst>
                  <a:path w="17444" h="7466" extrusionOk="0">
                    <a:moveTo>
                      <a:pt x="36" y="0"/>
                    </a:moveTo>
                    <a:lnTo>
                      <a:pt x="0" y="84"/>
                    </a:lnTo>
                    <a:cubicBezTo>
                      <a:pt x="1453" y="727"/>
                      <a:pt x="2894" y="1346"/>
                      <a:pt x="4334" y="1977"/>
                    </a:cubicBezTo>
                    <a:cubicBezTo>
                      <a:pt x="5775" y="2596"/>
                      <a:pt x="7228" y="3227"/>
                      <a:pt x="8680" y="3834"/>
                    </a:cubicBezTo>
                    <a:lnTo>
                      <a:pt x="13038" y="5668"/>
                    </a:lnTo>
                    <a:cubicBezTo>
                      <a:pt x="14502" y="6275"/>
                      <a:pt x="15955" y="6882"/>
                      <a:pt x="17419" y="7466"/>
                    </a:cubicBezTo>
                    <a:lnTo>
                      <a:pt x="17443" y="7406"/>
                    </a:lnTo>
                    <a:lnTo>
                      <a:pt x="13085" y="5561"/>
                    </a:lnTo>
                    <a:lnTo>
                      <a:pt x="8740" y="3703"/>
                    </a:lnTo>
                    <a:lnTo>
                      <a:pt x="4394" y="1846"/>
                    </a:lnTo>
                    <a:cubicBezTo>
                      <a:pt x="2941" y="1215"/>
                      <a:pt x="1489" y="60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127;p50"/>
              <p:cNvSpPr/>
              <p:nvPr/>
            </p:nvSpPr>
            <p:spPr>
              <a:xfrm>
                <a:off x="1685325" y="1614325"/>
                <a:ext cx="414050" cy="120875"/>
              </a:xfrm>
              <a:custGeom>
                <a:avLst/>
                <a:gdLst/>
                <a:ahLst/>
                <a:cxnLst/>
                <a:rect l="l" t="t" r="r" b="b"/>
                <a:pathLst>
                  <a:path w="16562" h="4835" extrusionOk="0">
                    <a:moveTo>
                      <a:pt x="36" y="0"/>
                    </a:moveTo>
                    <a:lnTo>
                      <a:pt x="0" y="83"/>
                    </a:lnTo>
                    <a:cubicBezTo>
                      <a:pt x="1369" y="500"/>
                      <a:pt x="2762" y="905"/>
                      <a:pt x="4132" y="1310"/>
                    </a:cubicBezTo>
                    <a:cubicBezTo>
                      <a:pt x="5513" y="1715"/>
                      <a:pt x="6882" y="2108"/>
                      <a:pt x="8263" y="2500"/>
                    </a:cubicBezTo>
                    <a:lnTo>
                      <a:pt x="12407" y="3679"/>
                    </a:lnTo>
                    <a:cubicBezTo>
                      <a:pt x="13776" y="4060"/>
                      <a:pt x="15157" y="4453"/>
                      <a:pt x="16538" y="4834"/>
                    </a:cubicBezTo>
                    <a:lnTo>
                      <a:pt x="16562" y="4775"/>
                    </a:lnTo>
                    <a:cubicBezTo>
                      <a:pt x="15193" y="4358"/>
                      <a:pt x="13823" y="3953"/>
                      <a:pt x="12430" y="3560"/>
                    </a:cubicBezTo>
                    <a:lnTo>
                      <a:pt x="8311" y="2346"/>
                    </a:lnTo>
                    <a:cubicBezTo>
                      <a:pt x="6930" y="1929"/>
                      <a:pt x="5560" y="1548"/>
                      <a:pt x="4179" y="1155"/>
                    </a:cubicBezTo>
                    <a:cubicBezTo>
                      <a:pt x="2810" y="774"/>
                      <a:pt x="1417" y="369"/>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128;p50"/>
              <p:cNvSpPr/>
              <p:nvPr/>
            </p:nvSpPr>
            <p:spPr>
              <a:xfrm>
                <a:off x="992975" y="1616400"/>
                <a:ext cx="436075" cy="186950"/>
              </a:xfrm>
              <a:custGeom>
                <a:avLst/>
                <a:gdLst/>
                <a:ahLst/>
                <a:cxnLst/>
                <a:rect l="l" t="t" r="r" b="b"/>
                <a:pathLst>
                  <a:path w="17443" h="7478" extrusionOk="0">
                    <a:moveTo>
                      <a:pt x="17419" y="0"/>
                    </a:moveTo>
                    <a:cubicBezTo>
                      <a:pt x="15955" y="620"/>
                      <a:pt x="14502" y="1227"/>
                      <a:pt x="13061" y="1846"/>
                    </a:cubicBezTo>
                    <a:lnTo>
                      <a:pt x="8716" y="3715"/>
                    </a:lnTo>
                    <a:lnTo>
                      <a:pt x="4370" y="5573"/>
                    </a:lnTo>
                    <a:lnTo>
                      <a:pt x="0" y="7418"/>
                    </a:lnTo>
                    <a:lnTo>
                      <a:pt x="36" y="7478"/>
                    </a:lnTo>
                    <a:cubicBezTo>
                      <a:pt x="1489" y="6882"/>
                      <a:pt x="2953" y="6287"/>
                      <a:pt x="4406" y="5680"/>
                    </a:cubicBezTo>
                    <a:lnTo>
                      <a:pt x="8775" y="3834"/>
                    </a:lnTo>
                    <a:cubicBezTo>
                      <a:pt x="10228" y="3215"/>
                      <a:pt x="11668" y="2596"/>
                      <a:pt x="13121" y="1965"/>
                    </a:cubicBezTo>
                    <a:cubicBezTo>
                      <a:pt x="14562" y="1346"/>
                      <a:pt x="16002" y="715"/>
                      <a:pt x="17443" y="84"/>
                    </a:cubicBezTo>
                    <a:lnTo>
                      <a:pt x="17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129;p50"/>
              <p:cNvSpPr/>
              <p:nvPr/>
            </p:nvSpPr>
            <p:spPr>
              <a:xfrm>
                <a:off x="997725" y="1588125"/>
                <a:ext cx="413775" cy="121175"/>
              </a:xfrm>
              <a:custGeom>
                <a:avLst/>
                <a:gdLst/>
                <a:ahLst/>
                <a:cxnLst/>
                <a:rect l="l" t="t" r="r" b="b"/>
                <a:pathLst>
                  <a:path w="16551" h="4847" extrusionOk="0">
                    <a:moveTo>
                      <a:pt x="16527" y="0"/>
                    </a:moveTo>
                    <a:cubicBezTo>
                      <a:pt x="15146" y="381"/>
                      <a:pt x="13776" y="774"/>
                      <a:pt x="12383" y="1167"/>
                    </a:cubicBezTo>
                    <a:cubicBezTo>
                      <a:pt x="11002" y="1572"/>
                      <a:pt x="9621" y="1953"/>
                      <a:pt x="8252" y="2358"/>
                    </a:cubicBezTo>
                    <a:lnTo>
                      <a:pt x="4132" y="3560"/>
                    </a:lnTo>
                    <a:cubicBezTo>
                      <a:pt x="2763" y="3965"/>
                      <a:pt x="1370" y="4382"/>
                      <a:pt x="1" y="4787"/>
                    </a:cubicBezTo>
                    <a:lnTo>
                      <a:pt x="25" y="4846"/>
                    </a:lnTo>
                    <a:cubicBezTo>
                      <a:pt x="1406" y="4453"/>
                      <a:pt x="2775" y="4084"/>
                      <a:pt x="4156" y="3679"/>
                    </a:cubicBezTo>
                    <a:lnTo>
                      <a:pt x="8299" y="2501"/>
                    </a:lnTo>
                    <a:cubicBezTo>
                      <a:pt x="9681" y="2120"/>
                      <a:pt x="11062" y="1715"/>
                      <a:pt x="12431" y="1310"/>
                    </a:cubicBezTo>
                    <a:cubicBezTo>
                      <a:pt x="13800" y="917"/>
                      <a:pt x="15193" y="512"/>
                      <a:pt x="16550" y="96"/>
                    </a:cubicBezTo>
                    <a:lnTo>
                      <a:pt x="16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130;p50"/>
              <p:cNvSpPr/>
              <p:nvPr/>
            </p:nvSpPr>
            <p:spPr>
              <a:xfrm>
                <a:off x="1479050" y="1517575"/>
                <a:ext cx="142900" cy="168200"/>
              </a:xfrm>
              <a:custGeom>
                <a:avLst/>
                <a:gdLst/>
                <a:ahLst/>
                <a:cxnLst/>
                <a:rect l="l" t="t" r="r" b="b"/>
                <a:pathLst>
                  <a:path w="5716" h="6728" extrusionOk="0">
                    <a:moveTo>
                      <a:pt x="2858" y="1"/>
                    </a:moveTo>
                    <a:cubicBezTo>
                      <a:pt x="1274" y="1"/>
                      <a:pt x="0" y="1501"/>
                      <a:pt x="0" y="3358"/>
                    </a:cubicBezTo>
                    <a:cubicBezTo>
                      <a:pt x="0" y="5227"/>
                      <a:pt x="1274" y="6728"/>
                      <a:pt x="2858" y="6728"/>
                    </a:cubicBezTo>
                    <a:cubicBezTo>
                      <a:pt x="4429" y="6728"/>
                      <a:pt x="5715" y="5227"/>
                      <a:pt x="5715" y="3358"/>
                    </a:cubicBezTo>
                    <a:cubicBezTo>
                      <a:pt x="5715" y="1501"/>
                      <a:pt x="4429" y="1"/>
                      <a:pt x="2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131;p50"/>
              <p:cNvSpPr/>
              <p:nvPr/>
            </p:nvSpPr>
            <p:spPr>
              <a:xfrm>
                <a:off x="1495425" y="1536625"/>
                <a:ext cx="110750" cy="130100"/>
              </a:xfrm>
              <a:custGeom>
                <a:avLst/>
                <a:gdLst/>
                <a:ahLst/>
                <a:cxnLst/>
                <a:rect l="l" t="t" r="r" b="b"/>
                <a:pathLst>
                  <a:path w="4430" h="5204" extrusionOk="0">
                    <a:moveTo>
                      <a:pt x="2215" y="1"/>
                    </a:moveTo>
                    <a:cubicBezTo>
                      <a:pt x="1000" y="1"/>
                      <a:pt x="0" y="1156"/>
                      <a:pt x="0" y="2596"/>
                    </a:cubicBezTo>
                    <a:cubicBezTo>
                      <a:pt x="0" y="4049"/>
                      <a:pt x="1000" y="5204"/>
                      <a:pt x="2215" y="5204"/>
                    </a:cubicBezTo>
                    <a:cubicBezTo>
                      <a:pt x="3441" y="5204"/>
                      <a:pt x="4429" y="4049"/>
                      <a:pt x="4429" y="2596"/>
                    </a:cubicBezTo>
                    <a:cubicBezTo>
                      <a:pt x="4429" y="1156"/>
                      <a:pt x="3441" y="1"/>
                      <a:pt x="2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132;p50"/>
              <p:cNvSpPr/>
              <p:nvPr/>
            </p:nvSpPr>
            <p:spPr>
              <a:xfrm>
                <a:off x="1524275" y="1546450"/>
                <a:ext cx="76775" cy="84175"/>
              </a:xfrm>
              <a:custGeom>
                <a:avLst/>
                <a:gdLst/>
                <a:ahLst/>
                <a:cxnLst/>
                <a:rect l="l" t="t" r="r" b="b"/>
                <a:pathLst>
                  <a:path w="3071" h="3367" extrusionOk="0">
                    <a:moveTo>
                      <a:pt x="989" y="1"/>
                    </a:moveTo>
                    <a:cubicBezTo>
                      <a:pt x="1" y="227"/>
                      <a:pt x="834" y="1167"/>
                      <a:pt x="1453" y="1370"/>
                    </a:cubicBezTo>
                    <a:cubicBezTo>
                      <a:pt x="2061" y="1596"/>
                      <a:pt x="2239" y="3144"/>
                      <a:pt x="2382" y="3322"/>
                    </a:cubicBezTo>
                    <a:cubicBezTo>
                      <a:pt x="2405" y="3351"/>
                      <a:pt x="2438" y="3366"/>
                      <a:pt x="2476" y="3366"/>
                    </a:cubicBezTo>
                    <a:cubicBezTo>
                      <a:pt x="2692" y="3366"/>
                      <a:pt x="3070" y="2881"/>
                      <a:pt x="2787" y="1596"/>
                    </a:cubicBezTo>
                    <a:cubicBezTo>
                      <a:pt x="2466" y="84"/>
                      <a:pt x="989"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3;p50"/>
            <p:cNvGrpSpPr/>
            <p:nvPr/>
          </p:nvGrpSpPr>
          <p:grpSpPr>
            <a:xfrm>
              <a:off x="2134344" y="3148152"/>
              <a:ext cx="662977" cy="1211756"/>
              <a:chOff x="5349175" y="1125150"/>
              <a:chExt cx="1855000" cy="3390475"/>
            </a:xfrm>
          </p:grpSpPr>
          <p:sp>
            <p:nvSpPr>
              <p:cNvPr id="274" name="Google Shape;2134;p50"/>
              <p:cNvSpPr/>
              <p:nvPr/>
            </p:nvSpPr>
            <p:spPr>
              <a:xfrm>
                <a:off x="5640875" y="2116175"/>
                <a:ext cx="175650" cy="263650"/>
              </a:xfrm>
              <a:custGeom>
                <a:avLst/>
                <a:gdLst/>
                <a:ahLst/>
                <a:cxnLst/>
                <a:rect l="l" t="t" r="r" b="b"/>
                <a:pathLst>
                  <a:path w="7026" h="10546" extrusionOk="0">
                    <a:moveTo>
                      <a:pt x="3953" y="0"/>
                    </a:moveTo>
                    <a:cubicBezTo>
                      <a:pt x="3953" y="0"/>
                      <a:pt x="0" y="6370"/>
                      <a:pt x="2429" y="8727"/>
                    </a:cubicBezTo>
                    <a:cubicBezTo>
                      <a:pt x="4040" y="10283"/>
                      <a:pt x="5536" y="10545"/>
                      <a:pt x="6361" y="10545"/>
                    </a:cubicBezTo>
                    <a:cubicBezTo>
                      <a:pt x="6779" y="10545"/>
                      <a:pt x="7025" y="10478"/>
                      <a:pt x="7025" y="10478"/>
                    </a:cubicBezTo>
                    <a:lnTo>
                      <a:pt x="3953"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135;p50"/>
              <p:cNvSpPr/>
              <p:nvPr/>
            </p:nvSpPr>
            <p:spPr>
              <a:xfrm>
                <a:off x="5598600" y="2275700"/>
                <a:ext cx="144100" cy="272975"/>
              </a:xfrm>
              <a:custGeom>
                <a:avLst/>
                <a:gdLst/>
                <a:ahLst/>
                <a:cxnLst/>
                <a:rect l="l" t="t" r="r" b="b"/>
                <a:pathLst>
                  <a:path w="5764" h="10919" extrusionOk="0">
                    <a:moveTo>
                      <a:pt x="5763" y="1"/>
                    </a:moveTo>
                    <a:lnTo>
                      <a:pt x="5763" y="1"/>
                    </a:lnTo>
                    <a:cubicBezTo>
                      <a:pt x="5763" y="1"/>
                      <a:pt x="1" y="4799"/>
                      <a:pt x="1548" y="7787"/>
                    </a:cubicBezTo>
                    <a:cubicBezTo>
                      <a:pt x="3096" y="10800"/>
                      <a:pt x="5347" y="10919"/>
                      <a:pt x="5347" y="10919"/>
                    </a:cubicBezTo>
                    <a:lnTo>
                      <a:pt x="5763"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136;p50"/>
              <p:cNvSpPr/>
              <p:nvPr/>
            </p:nvSpPr>
            <p:spPr>
              <a:xfrm>
                <a:off x="6716600" y="1916725"/>
                <a:ext cx="181000" cy="273275"/>
              </a:xfrm>
              <a:custGeom>
                <a:avLst/>
                <a:gdLst/>
                <a:ahLst/>
                <a:cxnLst/>
                <a:rect l="l" t="t" r="r" b="b"/>
                <a:pathLst>
                  <a:path w="7240" h="10931" extrusionOk="0">
                    <a:moveTo>
                      <a:pt x="1441" y="1"/>
                    </a:moveTo>
                    <a:lnTo>
                      <a:pt x="1" y="10931"/>
                    </a:lnTo>
                    <a:cubicBezTo>
                      <a:pt x="1" y="10931"/>
                      <a:pt x="4168" y="10776"/>
                      <a:pt x="5704" y="7776"/>
                    </a:cubicBezTo>
                    <a:cubicBezTo>
                      <a:pt x="7240" y="4751"/>
                      <a:pt x="1441" y="1"/>
                      <a:pt x="144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137;p50"/>
              <p:cNvSpPr/>
              <p:nvPr/>
            </p:nvSpPr>
            <p:spPr>
              <a:xfrm>
                <a:off x="6743100" y="2064675"/>
                <a:ext cx="224750" cy="339050"/>
              </a:xfrm>
              <a:custGeom>
                <a:avLst/>
                <a:gdLst/>
                <a:ahLst/>
                <a:cxnLst/>
                <a:rect l="l" t="t" r="r" b="b"/>
                <a:pathLst>
                  <a:path w="8990" h="13562" extrusionOk="0">
                    <a:moveTo>
                      <a:pt x="1798" y="0"/>
                    </a:moveTo>
                    <a:lnTo>
                      <a:pt x="0" y="13561"/>
                    </a:lnTo>
                    <a:cubicBezTo>
                      <a:pt x="0" y="13561"/>
                      <a:pt x="5179" y="13383"/>
                      <a:pt x="7084" y="9656"/>
                    </a:cubicBezTo>
                    <a:cubicBezTo>
                      <a:pt x="8989" y="5918"/>
                      <a:pt x="1798" y="0"/>
                      <a:pt x="1798"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138;p50"/>
              <p:cNvSpPr/>
              <p:nvPr/>
            </p:nvSpPr>
            <p:spPr>
              <a:xfrm>
                <a:off x="6747850" y="2221825"/>
                <a:ext cx="224750" cy="339050"/>
              </a:xfrm>
              <a:custGeom>
                <a:avLst/>
                <a:gdLst/>
                <a:ahLst/>
                <a:cxnLst/>
                <a:rect l="l" t="t" r="r" b="b"/>
                <a:pathLst>
                  <a:path w="8990" h="13562" extrusionOk="0">
                    <a:moveTo>
                      <a:pt x="1799" y="1"/>
                    </a:moveTo>
                    <a:lnTo>
                      <a:pt x="1" y="13562"/>
                    </a:lnTo>
                    <a:cubicBezTo>
                      <a:pt x="1" y="13562"/>
                      <a:pt x="5180" y="13383"/>
                      <a:pt x="7085" y="9645"/>
                    </a:cubicBezTo>
                    <a:cubicBezTo>
                      <a:pt x="8990" y="5906"/>
                      <a:pt x="1799" y="1"/>
                      <a:pt x="1799"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139;p50"/>
              <p:cNvSpPr/>
              <p:nvPr/>
            </p:nvSpPr>
            <p:spPr>
              <a:xfrm>
                <a:off x="5445900" y="2236125"/>
                <a:ext cx="762625" cy="1884550"/>
              </a:xfrm>
              <a:custGeom>
                <a:avLst/>
                <a:gdLst/>
                <a:ahLst/>
                <a:cxnLst/>
                <a:rect l="l" t="t" r="r" b="b"/>
                <a:pathLst>
                  <a:path w="30505" h="75382" extrusionOk="0">
                    <a:moveTo>
                      <a:pt x="16515" y="0"/>
                    </a:moveTo>
                    <a:cubicBezTo>
                      <a:pt x="16515" y="0"/>
                      <a:pt x="1001" y="8275"/>
                      <a:pt x="513" y="42767"/>
                    </a:cubicBezTo>
                    <a:cubicBezTo>
                      <a:pt x="1" y="68330"/>
                      <a:pt x="275" y="70735"/>
                      <a:pt x="275" y="70735"/>
                    </a:cubicBezTo>
                    <a:cubicBezTo>
                      <a:pt x="275" y="70735"/>
                      <a:pt x="11511" y="75382"/>
                      <a:pt x="28802" y="75382"/>
                    </a:cubicBezTo>
                    <a:cubicBezTo>
                      <a:pt x="29363" y="75382"/>
                      <a:pt x="29931" y="75377"/>
                      <a:pt x="30505" y="75367"/>
                    </a:cubicBezTo>
                    <a:lnTo>
                      <a:pt x="16515" y="0"/>
                    </a:ln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140;p50"/>
              <p:cNvSpPr/>
              <p:nvPr/>
            </p:nvSpPr>
            <p:spPr>
              <a:xfrm>
                <a:off x="6374300" y="2252500"/>
                <a:ext cx="762025" cy="1874850"/>
              </a:xfrm>
              <a:custGeom>
                <a:avLst/>
                <a:gdLst/>
                <a:ahLst/>
                <a:cxnLst/>
                <a:rect l="l" t="t" r="r" b="b"/>
                <a:pathLst>
                  <a:path w="30481" h="74994" extrusionOk="0">
                    <a:moveTo>
                      <a:pt x="13788" y="0"/>
                    </a:moveTo>
                    <a:lnTo>
                      <a:pt x="0" y="74843"/>
                    </a:lnTo>
                    <a:cubicBezTo>
                      <a:pt x="1859" y="74947"/>
                      <a:pt x="3652" y="74994"/>
                      <a:pt x="5375" y="74994"/>
                    </a:cubicBezTo>
                    <a:cubicBezTo>
                      <a:pt x="20555" y="74994"/>
                      <a:pt x="30207" y="71354"/>
                      <a:pt x="30207" y="71354"/>
                    </a:cubicBezTo>
                    <a:cubicBezTo>
                      <a:pt x="30207" y="71354"/>
                      <a:pt x="30480" y="68961"/>
                      <a:pt x="29897" y="43374"/>
                    </a:cubicBezTo>
                    <a:cubicBezTo>
                      <a:pt x="29302" y="8870"/>
                      <a:pt x="13788" y="0"/>
                      <a:pt x="13788"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141;p50"/>
              <p:cNvSpPr/>
              <p:nvPr/>
            </p:nvSpPr>
            <p:spPr>
              <a:xfrm>
                <a:off x="5543825" y="2209075"/>
                <a:ext cx="1465700" cy="2306550"/>
              </a:xfrm>
              <a:custGeom>
                <a:avLst/>
                <a:gdLst/>
                <a:ahLst/>
                <a:cxnLst/>
                <a:rect l="l" t="t" r="r" b="b"/>
                <a:pathLst>
                  <a:path w="58628" h="92262" extrusionOk="0">
                    <a:moveTo>
                      <a:pt x="16442" y="1"/>
                    </a:moveTo>
                    <a:cubicBezTo>
                      <a:pt x="16214" y="1"/>
                      <a:pt x="16070" y="22"/>
                      <a:pt x="16027" y="70"/>
                    </a:cubicBezTo>
                    <a:cubicBezTo>
                      <a:pt x="16027" y="70"/>
                      <a:pt x="2537" y="14929"/>
                      <a:pt x="1263" y="45981"/>
                    </a:cubicBezTo>
                    <a:cubicBezTo>
                      <a:pt x="1" y="77020"/>
                      <a:pt x="406" y="87105"/>
                      <a:pt x="406" y="87105"/>
                    </a:cubicBezTo>
                    <a:cubicBezTo>
                      <a:pt x="406" y="87105"/>
                      <a:pt x="9633" y="91986"/>
                      <a:pt x="28874" y="92260"/>
                    </a:cubicBezTo>
                    <a:lnTo>
                      <a:pt x="29469" y="92260"/>
                    </a:lnTo>
                    <a:cubicBezTo>
                      <a:pt x="29662" y="92261"/>
                      <a:pt x="29853" y="92262"/>
                      <a:pt x="30044" y="92262"/>
                    </a:cubicBezTo>
                    <a:cubicBezTo>
                      <a:pt x="48918" y="92262"/>
                      <a:pt x="58044" y="87641"/>
                      <a:pt x="58044" y="87641"/>
                    </a:cubicBezTo>
                    <a:cubicBezTo>
                      <a:pt x="58044" y="87641"/>
                      <a:pt x="58627" y="77556"/>
                      <a:pt x="57961" y="46505"/>
                    </a:cubicBezTo>
                    <a:cubicBezTo>
                      <a:pt x="57270" y="15429"/>
                      <a:pt x="44066" y="320"/>
                      <a:pt x="44066" y="320"/>
                    </a:cubicBezTo>
                    <a:cubicBezTo>
                      <a:pt x="44022" y="270"/>
                      <a:pt x="43860" y="247"/>
                      <a:pt x="43602" y="247"/>
                    </a:cubicBezTo>
                    <a:cubicBezTo>
                      <a:pt x="41357" y="247"/>
                      <a:pt x="31856" y="1977"/>
                      <a:pt x="30040" y="2309"/>
                    </a:cubicBezTo>
                    <a:cubicBezTo>
                      <a:pt x="28210" y="1953"/>
                      <a:pt x="18597" y="1"/>
                      <a:pt x="16442" y="1"/>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142;p50"/>
              <p:cNvSpPr/>
              <p:nvPr/>
            </p:nvSpPr>
            <p:spPr>
              <a:xfrm>
                <a:off x="6277850" y="2680525"/>
                <a:ext cx="334300" cy="517050"/>
              </a:xfrm>
              <a:custGeom>
                <a:avLst/>
                <a:gdLst/>
                <a:ahLst/>
                <a:cxnLst/>
                <a:rect l="l" t="t" r="r" b="b"/>
                <a:pathLst>
                  <a:path w="13372" h="20682" extrusionOk="0">
                    <a:moveTo>
                      <a:pt x="13371" y="572"/>
                    </a:moveTo>
                    <a:lnTo>
                      <a:pt x="13371" y="572"/>
                    </a:lnTo>
                    <a:lnTo>
                      <a:pt x="13371" y="572"/>
                    </a:lnTo>
                    <a:cubicBezTo>
                      <a:pt x="13371" y="572"/>
                      <a:pt x="13371" y="572"/>
                      <a:pt x="13371" y="572"/>
                    </a:cubicBezTo>
                    <a:close/>
                    <a:moveTo>
                      <a:pt x="334" y="0"/>
                    </a:moveTo>
                    <a:lnTo>
                      <a:pt x="1" y="20681"/>
                    </a:lnTo>
                    <a:cubicBezTo>
                      <a:pt x="3918" y="20562"/>
                      <a:pt x="8299" y="20336"/>
                      <a:pt x="12764" y="19919"/>
                    </a:cubicBezTo>
                    <a:lnTo>
                      <a:pt x="13193" y="6370"/>
                    </a:lnTo>
                    <a:lnTo>
                      <a:pt x="13371" y="572"/>
                    </a:lnTo>
                    <a:lnTo>
                      <a:pt x="13371" y="572"/>
                    </a:lnTo>
                    <a:cubicBezTo>
                      <a:pt x="13371" y="572"/>
                      <a:pt x="13370" y="572"/>
                      <a:pt x="13368" y="572"/>
                    </a:cubicBezTo>
                    <a:cubicBezTo>
                      <a:pt x="13263" y="572"/>
                      <a:pt x="10414" y="271"/>
                      <a:pt x="5835" y="107"/>
                    </a:cubicBezTo>
                    <a:cubicBezTo>
                      <a:pt x="4204" y="48"/>
                      <a:pt x="2358"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43;p50"/>
              <p:cNvSpPr/>
              <p:nvPr/>
            </p:nvSpPr>
            <p:spPr>
              <a:xfrm>
                <a:off x="5902800" y="2680825"/>
                <a:ext cx="333400" cy="519475"/>
              </a:xfrm>
              <a:custGeom>
                <a:avLst/>
                <a:gdLst/>
                <a:ahLst/>
                <a:cxnLst/>
                <a:rect l="l" t="t" r="r" b="b"/>
                <a:pathLst>
                  <a:path w="13336" h="20779" extrusionOk="0">
                    <a:moveTo>
                      <a:pt x="13336" y="0"/>
                    </a:moveTo>
                    <a:cubicBezTo>
                      <a:pt x="11038" y="36"/>
                      <a:pt x="8550" y="107"/>
                      <a:pt x="5930" y="262"/>
                    </a:cubicBezTo>
                    <a:cubicBezTo>
                      <a:pt x="4013" y="369"/>
                      <a:pt x="2025" y="524"/>
                      <a:pt x="1" y="738"/>
                    </a:cubicBezTo>
                    <a:lnTo>
                      <a:pt x="96" y="5537"/>
                    </a:lnTo>
                    <a:lnTo>
                      <a:pt x="394" y="20657"/>
                    </a:lnTo>
                    <a:cubicBezTo>
                      <a:pt x="394" y="20657"/>
                      <a:pt x="3230" y="20778"/>
                      <a:pt x="7660" y="20778"/>
                    </a:cubicBezTo>
                    <a:cubicBezTo>
                      <a:pt x="9293" y="20778"/>
                      <a:pt x="11142" y="20762"/>
                      <a:pt x="13145" y="20717"/>
                    </a:cubicBezTo>
                    <a:lnTo>
                      <a:pt x="13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44;p50"/>
              <p:cNvSpPr/>
              <p:nvPr/>
            </p:nvSpPr>
            <p:spPr>
              <a:xfrm>
                <a:off x="6231125" y="2680525"/>
                <a:ext cx="55100" cy="517950"/>
              </a:xfrm>
              <a:custGeom>
                <a:avLst/>
                <a:gdLst/>
                <a:ahLst/>
                <a:cxnLst/>
                <a:rect l="l" t="t" r="r" b="b"/>
                <a:pathLst>
                  <a:path w="2204" h="20718" extrusionOk="0">
                    <a:moveTo>
                      <a:pt x="191" y="0"/>
                    </a:moveTo>
                    <a:lnTo>
                      <a:pt x="0" y="20717"/>
                    </a:lnTo>
                    <a:cubicBezTo>
                      <a:pt x="608" y="20705"/>
                      <a:pt x="1239" y="20693"/>
                      <a:pt x="1870" y="20669"/>
                    </a:cubicBezTo>
                    <a:lnTo>
                      <a:pt x="22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45;p50"/>
              <p:cNvSpPr/>
              <p:nvPr/>
            </p:nvSpPr>
            <p:spPr>
              <a:xfrm>
                <a:off x="5868275" y="2649850"/>
                <a:ext cx="766100" cy="125950"/>
              </a:xfrm>
              <a:custGeom>
                <a:avLst/>
                <a:gdLst/>
                <a:ahLst/>
                <a:cxnLst/>
                <a:rect l="l" t="t" r="r" b="b"/>
                <a:pathLst>
                  <a:path w="30644" h="5038" extrusionOk="0">
                    <a:moveTo>
                      <a:pt x="12249" y="1"/>
                    </a:moveTo>
                    <a:cubicBezTo>
                      <a:pt x="7601" y="1"/>
                      <a:pt x="3065" y="243"/>
                      <a:pt x="1" y="977"/>
                    </a:cubicBezTo>
                    <a:lnTo>
                      <a:pt x="394" y="4251"/>
                    </a:lnTo>
                    <a:cubicBezTo>
                      <a:pt x="394" y="4251"/>
                      <a:pt x="5957" y="3939"/>
                      <a:pt x="12771" y="3939"/>
                    </a:cubicBezTo>
                    <a:cubicBezTo>
                      <a:pt x="18650" y="3939"/>
                      <a:pt x="25459" y="4172"/>
                      <a:pt x="30433" y="5037"/>
                    </a:cubicBezTo>
                    <a:lnTo>
                      <a:pt x="30636" y="906"/>
                    </a:lnTo>
                    <a:cubicBezTo>
                      <a:pt x="30643" y="906"/>
                      <a:pt x="21237" y="1"/>
                      <a:pt x="1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46;p50"/>
              <p:cNvSpPr/>
              <p:nvPr/>
            </p:nvSpPr>
            <p:spPr>
              <a:xfrm>
                <a:off x="5902800" y="2918650"/>
                <a:ext cx="700425" cy="54200"/>
              </a:xfrm>
              <a:custGeom>
                <a:avLst/>
                <a:gdLst/>
                <a:ahLst/>
                <a:cxnLst/>
                <a:rect l="l" t="t" r="r" b="b"/>
                <a:pathLst>
                  <a:path w="28017" h="2168" extrusionOk="0">
                    <a:moveTo>
                      <a:pt x="28016" y="0"/>
                    </a:moveTo>
                    <a:lnTo>
                      <a:pt x="25" y="274"/>
                    </a:lnTo>
                    <a:cubicBezTo>
                      <a:pt x="1" y="881"/>
                      <a:pt x="1" y="1524"/>
                      <a:pt x="1" y="2167"/>
                    </a:cubicBezTo>
                    <a:lnTo>
                      <a:pt x="27957" y="2024"/>
                    </a:lnTo>
                    <a:cubicBezTo>
                      <a:pt x="27969" y="1369"/>
                      <a:pt x="28004" y="691"/>
                      <a:pt x="28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147;p50"/>
              <p:cNvSpPr/>
              <p:nvPr/>
            </p:nvSpPr>
            <p:spPr>
              <a:xfrm>
                <a:off x="5566150" y="3149025"/>
                <a:ext cx="1425500" cy="479275"/>
              </a:xfrm>
              <a:custGeom>
                <a:avLst/>
                <a:gdLst/>
                <a:ahLst/>
                <a:cxnLst/>
                <a:rect l="l" t="t" r="r" b="b"/>
                <a:pathLst>
                  <a:path w="57020" h="19171" extrusionOk="0">
                    <a:moveTo>
                      <a:pt x="168" y="1"/>
                    </a:moveTo>
                    <a:cubicBezTo>
                      <a:pt x="1" y="10073"/>
                      <a:pt x="132" y="13871"/>
                      <a:pt x="132" y="13871"/>
                    </a:cubicBezTo>
                    <a:cubicBezTo>
                      <a:pt x="132" y="13871"/>
                      <a:pt x="9204" y="18884"/>
                      <a:pt x="28112" y="19170"/>
                    </a:cubicBezTo>
                    <a:lnTo>
                      <a:pt x="28707" y="19170"/>
                    </a:lnTo>
                    <a:cubicBezTo>
                      <a:pt x="28846" y="19170"/>
                      <a:pt x="28984" y="19170"/>
                      <a:pt x="29121" y="19170"/>
                    </a:cubicBezTo>
                    <a:cubicBezTo>
                      <a:pt x="47748" y="19170"/>
                      <a:pt x="56782" y="14407"/>
                      <a:pt x="56782" y="14407"/>
                    </a:cubicBezTo>
                    <a:cubicBezTo>
                      <a:pt x="56782" y="14407"/>
                      <a:pt x="57008" y="10609"/>
                      <a:pt x="57020" y="536"/>
                    </a:cubicBezTo>
                    <a:lnTo>
                      <a:pt x="57020" y="536"/>
                    </a:lnTo>
                    <a:cubicBezTo>
                      <a:pt x="56948" y="4061"/>
                      <a:pt x="56865" y="5525"/>
                      <a:pt x="56865" y="5525"/>
                    </a:cubicBezTo>
                    <a:cubicBezTo>
                      <a:pt x="56865" y="5525"/>
                      <a:pt x="47855" y="10288"/>
                      <a:pt x="29217" y="10288"/>
                    </a:cubicBezTo>
                    <a:cubicBezTo>
                      <a:pt x="29079" y="10288"/>
                      <a:pt x="28941" y="10288"/>
                      <a:pt x="28802" y="10288"/>
                    </a:cubicBezTo>
                    <a:lnTo>
                      <a:pt x="28207" y="10288"/>
                    </a:lnTo>
                    <a:cubicBezTo>
                      <a:pt x="9288" y="10002"/>
                      <a:pt x="227" y="4989"/>
                      <a:pt x="227" y="4989"/>
                    </a:cubicBezTo>
                    <a:cubicBezTo>
                      <a:pt x="227" y="4989"/>
                      <a:pt x="179" y="3513"/>
                      <a:pt x="168" y="1"/>
                    </a:cubicBezTo>
                    <a:close/>
                  </a:path>
                </a:pathLst>
              </a:custGeom>
              <a:solidFill>
                <a:srgbClr val="F7C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148;p50"/>
              <p:cNvSpPr/>
              <p:nvPr/>
            </p:nvSpPr>
            <p:spPr>
              <a:xfrm>
                <a:off x="6329050" y="2904950"/>
                <a:ext cx="185175" cy="486100"/>
              </a:xfrm>
              <a:custGeom>
                <a:avLst/>
                <a:gdLst/>
                <a:ahLst/>
                <a:cxnLst/>
                <a:rect l="l" t="t" r="r" b="b"/>
                <a:pathLst>
                  <a:path w="7407" h="19444" extrusionOk="0">
                    <a:moveTo>
                      <a:pt x="2299" y="1"/>
                    </a:moveTo>
                    <a:lnTo>
                      <a:pt x="2299" y="1"/>
                    </a:lnTo>
                    <a:cubicBezTo>
                      <a:pt x="1" y="12574"/>
                      <a:pt x="5930" y="19443"/>
                      <a:pt x="5930" y="19443"/>
                    </a:cubicBezTo>
                    <a:cubicBezTo>
                      <a:pt x="5930" y="19443"/>
                      <a:pt x="7406" y="16943"/>
                      <a:pt x="7109" y="10930"/>
                    </a:cubicBezTo>
                    <a:cubicBezTo>
                      <a:pt x="6811" y="4918"/>
                      <a:pt x="2299"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149;p50"/>
              <p:cNvSpPr/>
              <p:nvPr/>
            </p:nvSpPr>
            <p:spPr>
              <a:xfrm>
                <a:off x="6178150" y="2968125"/>
                <a:ext cx="432800" cy="311000"/>
              </a:xfrm>
              <a:custGeom>
                <a:avLst/>
                <a:gdLst/>
                <a:ahLst/>
                <a:cxnLst/>
                <a:rect l="l" t="t" r="r" b="b"/>
                <a:pathLst>
                  <a:path w="17312" h="12440" extrusionOk="0">
                    <a:moveTo>
                      <a:pt x="7667" y="1"/>
                    </a:moveTo>
                    <a:cubicBezTo>
                      <a:pt x="7604" y="1"/>
                      <a:pt x="7545" y="7"/>
                      <a:pt x="7489" y="21"/>
                    </a:cubicBezTo>
                    <a:cubicBezTo>
                      <a:pt x="6168" y="343"/>
                      <a:pt x="8251" y="2462"/>
                      <a:pt x="8251" y="2462"/>
                    </a:cubicBezTo>
                    <a:cubicBezTo>
                      <a:pt x="8251" y="2462"/>
                      <a:pt x="4006" y="205"/>
                      <a:pt x="2543" y="205"/>
                    </a:cubicBezTo>
                    <a:cubicBezTo>
                      <a:pt x="2293" y="205"/>
                      <a:pt x="2124" y="271"/>
                      <a:pt x="2072" y="426"/>
                    </a:cubicBezTo>
                    <a:cubicBezTo>
                      <a:pt x="1703" y="1474"/>
                      <a:pt x="6239" y="3772"/>
                      <a:pt x="6239" y="3772"/>
                    </a:cubicBezTo>
                    <a:cubicBezTo>
                      <a:pt x="6239" y="3772"/>
                      <a:pt x="3016" y="2596"/>
                      <a:pt x="1298" y="2596"/>
                    </a:cubicBezTo>
                    <a:cubicBezTo>
                      <a:pt x="691" y="2596"/>
                      <a:pt x="272" y="2743"/>
                      <a:pt x="250" y="3141"/>
                    </a:cubicBezTo>
                    <a:cubicBezTo>
                      <a:pt x="238" y="4058"/>
                      <a:pt x="5453" y="5344"/>
                      <a:pt x="5453" y="5344"/>
                    </a:cubicBezTo>
                    <a:cubicBezTo>
                      <a:pt x="5453" y="5344"/>
                      <a:pt x="3157" y="4936"/>
                      <a:pt x="1567" y="4936"/>
                    </a:cubicBezTo>
                    <a:cubicBezTo>
                      <a:pt x="742" y="4936"/>
                      <a:pt x="108" y="5046"/>
                      <a:pt x="83" y="5379"/>
                    </a:cubicBezTo>
                    <a:cubicBezTo>
                      <a:pt x="0" y="6332"/>
                      <a:pt x="5144" y="7010"/>
                      <a:pt x="5144" y="7010"/>
                    </a:cubicBezTo>
                    <a:cubicBezTo>
                      <a:pt x="5144" y="7010"/>
                      <a:pt x="4669" y="6983"/>
                      <a:pt x="4035" y="6983"/>
                    </a:cubicBezTo>
                    <a:cubicBezTo>
                      <a:pt x="2769" y="6983"/>
                      <a:pt x="869" y="7094"/>
                      <a:pt x="869" y="7761"/>
                    </a:cubicBezTo>
                    <a:cubicBezTo>
                      <a:pt x="869" y="8747"/>
                      <a:pt x="7583" y="9976"/>
                      <a:pt x="9928" y="9976"/>
                    </a:cubicBezTo>
                    <a:cubicBezTo>
                      <a:pt x="9961" y="9976"/>
                      <a:pt x="9994" y="9976"/>
                      <a:pt x="10025" y="9975"/>
                    </a:cubicBezTo>
                    <a:cubicBezTo>
                      <a:pt x="10025" y="9975"/>
                      <a:pt x="13633" y="11725"/>
                      <a:pt x="17086" y="12440"/>
                    </a:cubicBezTo>
                    <a:cubicBezTo>
                      <a:pt x="17193" y="10404"/>
                      <a:pt x="17312" y="7499"/>
                      <a:pt x="16597" y="3355"/>
                    </a:cubicBezTo>
                    <a:lnTo>
                      <a:pt x="12240" y="3486"/>
                    </a:lnTo>
                    <a:cubicBezTo>
                      <a:pt x="12240" y="3486"/>
                      <a:pt x="9093" y="1"/>
                      <a:pt x="7667"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150;p50"/>
              <p:cNvSpPr/>
              <p:nvPr/>
            </p:nvSpPr>
            <p:spPr>
              <a:xfrm>
                <a:off x="6389175" y="2864475"/>
                <a:ext cx="256025" cy="519125"/>
              </a:xfrm>
              <a:custGeom>
                <a:avLst/>
                <a:gdLst/>
                <a:ahLst/>
                <a:cxnLst/>
                <a:rect l="l" t="t" r="r" b="b"/>
                <a:pathLst>
                  <a:path w="10241" h="20765" extrusionOk="0">
                    <a:moveTo>
                      <a:pt x="4632" y="0"/>
                    </a:moveTo>
                    <a:cubicBezTo>
                      <a:pt x="1846" y="1036"/>
                      <a:pt x="1" y="2048"/>
                      <a:pt x="1" y="2048"/>
                    </a:cubicBezTo>
                    <a:cubicBezTo>
                      <a:pt x="1" y="2048"/>
                      <a:pt x="4466" y="6227"/>
                      <a:pt x="4763" y="12240"/>
                    </a:cubicBezTo>
                    <a:cubicBezTo>
                      <a:pt x="5061" y="18253"/>
                      <a:pt x="3584" y="20765"/>
                      <a:pt x="3584" y="20765"/>
                    </a:cubicBezTo>
                    <a:cubicBezTo>
                      <a:pt x="3584" y="20765"/>
                      <a:pt x="5668" y="20574"/>
                      <a:pt x="8585" y="19943"/>
                    </a:cubicBezTo>
                    <a:cubicBezTo>
                      <a:pt x="10240" y="13085"/>
                      <a:pt x="9168" y="5418"/>
                      <a:pt x="4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151;p50"/>
              <p:cNvSpPr/>
              <p:nvPr/>
            </p:nvSpPr>
            <p:spPr>
              <a:xfrm>
                <a:off x="6504675" y="2248325"/>
                <a:ext cx="699500" cy="1115050"/>
              </a:xfrm>
              <a:custGeom>
                <a:avLst/>
                <a:gdLst/>
                <a:ahLst/>
                <a:cxnLst/>
                <a:rect l="l" t="t" r="r" b="b"/>
                <a:pathLst>
                  <a:path w="27980" h="44602" extrusionOk="0">
                    <a:moveTo>
                      <a:pt x="5811" y="0"/>
                    </a:moveTo>
                    <a:lnTo>
                      <a:pt x="6965" y="22741"/>
                    </a:lnTo>
                    <a:cubicBezTo>
                      <a:pt x="4406" y="23158"/>
                      <a:pt x="1965" y="23920"/>
                      <a:pt x="0" y="24646"/>
                    </a:cubicBezTo>
                    <a:cubicBezTo>
                      <a:pt x="4548" y="30064"/>
                      <a:pt x="5620" y="37719"/>
                      <a:pt x="3941" y="44601"/>
                    </a:cubicBezTo>
                    <a:cubicBezTo>
                      <a:pt x="9323" y="43422"/>
                      <a:pt x="17562" y="40684"/>
                      <a:pt x="20896" y="34600"/>
                    </a:cubicBezTo>
                    <a:cubicBezTo>
                      <a:pt x="27980" y="21658"/>
                      <a:pt x="5811" y="1"/>
                      <a:pt x="5811" y="0"/>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152;p50"/>
              <p:cNvSpPr/>
              <p:nvPr/>
            </p:nvSpPr>
            <p:spPr>
              <a:xfrm>
                <a:off x="6386500" y="2785600"/>
                <a:ext cx="430150" cy="119375"/>
              </a:xfrm>
              <a:custGeom>
                <a:avLst/>
                <a:gdLst/>
                <a:ahLst/>
                <a:cxnLst/>
                <a:rect l="l" t="t" r="r" b="b"/>
                <a:pathLst>
                  <a:path w="17206" h="4775" extrusionOk="0">
                    <a:moveTo>
                      <a:pt x="17205" y="0"/>
                    </a:moveTo>
                    <a:lnTo>
                      <a:pt x="17205" y="0"/>
                    </a:lnTo>
                    <a:cubicBezTo>
                      <a:pt x="8180" y="1274"/>
                      <a:pt x="1" y="4775"/>
                      <a:pt x="1" y="4775"/>
                    </a:cubicBezTo>
                    <a:lnTo>
                      <a:pt x="17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153;p50"/>
              <p:cNvSpPr/>
              <p:nvPr/>
            </p:nvSpPr>
            <p:spPr>
              <a:xfrm>
                <a:off x="6479375" y="3119550"/>
                <a:ext cx="548600" cy="275950"/>
              </a:xfrm>
              <a:custGeom>
                <a:avLst/>
                <a:gdLst/>
                <a:ahLst/>
                <a:cxnLst/>
                <a:rect l="l" t="t" r="r" b="b"/>
                <a:pathLst>
                  <a:path w="21944" h="11038" extrusionOk="0">
                    <a:moveTo>
                      <a:pt x="21765" y="1"/>
                    </a:moveTo>
                    <a:cubicBezTo>
                      <a:pt x="21336" y="942"/>
                      <a:pt x="20717" y="1787"/>
                      <a:pt x="19979" y="2513"/>
                    </a:cubicBezTo>
                    <a:cubicBezTo>
                      <a:pt x="19253" y="3251"/>
                      <a:pt x="18431" y="3906"/>
                      <a:pt x="17586" y="4490"/>
                    </a:cubicBezTo>
                    <a:cubicBezTo>
                      <a:pt x="15859" y="5633"/>
                      <a:pt x="13966" y="6549"/>
                      <a:pt x="12037" y="7347"/>
                    </a:cubicBezTo>
                    <a:cubicBezTo>
                      <a:pt x="10097" y="8121"/>
                      <a:pt x="8108" y="8788"/>
                      <a:pt x="6096" y="9347"/>
                    </a:cubicBezTo>
                    <a:cubicBezTo>
                      <a:pt x="4084" y="9919"/>
                      <a:pt x="2048" y="10419"/>
                      <a:pt x="0" y="10836"/>
                    </a:cubicBezTo>
                    <a:lnTo>
                      <a:pt x="24" y="11038"/>
                    </a:lnTo>
                    <a:cubicBezTo>
                      <a:pt x="2108" y="10717"/>
                      <a:pt x="4167" y="10276"/>
                      <a:pt x="6203" y="9740"/>
                    </a:cubicBezTo>
                    <a:cubicBezTo>
                      <a:pt x="8227" y="9169"/>
                      <a:pt x="10228" y="8550"/>
                      <a:pt x="12180" y="7728"/>
                    </a:cubicBezTo>
                    <a:cubicBezTo>
                      <a:pt x="14133" y="6930"/>
                      <a:pt x="16038" y="5990"/>
                      <a:pt x="17776" y="4787"/>
                    </a:cubicBezTo>
                    <a:cubicBezTo>
                      <a:pt x="19491" y="3573"/>
                      <a:pt x="21110" y="2061"/>
                      <a:pt x="21943" y="84"/>
                    </a:cubicBezTo>
                    <a:lnTo>
                      <a:pt x="217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154;p50"/>
              <p:cNvSpPr/>
              <p:nvPr/>
            </p:nvSpPr>
            <p:spPr>
              <a:xfrm>
                <a:off x="6048650" y="2918050"/>
                <a:ext cx="183100" cy="487275"/>
              </a:xfrm>
              <a:custGeom>
                <a:avLst/>
                <a:gdLst/>
                <a:ahLst/>
                <a:cxnLst/>
                <a:rect l="l" t="t" r="r" b="b"/>
                <a:pathLst>
                  <a:path w="7324" h="19491" extrusionOk="0">
                    <a:moveTo>
                      <a:pt x="4763" y="0"/>
                    </a:moveTo>
                    <a:lnTo>
                      <a:pt x="4763" y="0"/>
                    </a:lnTo>
                    <a:cubicBezTo>
                      <a:pt x="4763" y="1"/>
                      <a:pt x="358" y="5001"/>
                      <a:pt x="180" y="11014"/>
                    </a:cubicBezTo>
                    <a:cubicBezTo>
                      <a:pt x="1" y="17026"/>
                      <a:pt x="1537" y="19491"/>
                      <a:pt x="1537" y="19491"/>
                    </a:cubicBezTo>
                    <a:cubicBezTo>
                      <a:pt x="1537" y="19491"/>
                      <a:pt x="7323" y="12526"/>
                      <a:pt x="4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155;p50"/>
              <p:cNvSpPr/>
              <p:nvPr/>
            </p:nvSpPr>
            <p:spPr>
              <a:xfrm>
                <a:off x="5913225" y="2988175"/>
                <a:ext cx="431625" cy="315650"/>
              </a:xfrm>
              <a:custGeom>
                <a:avLst/>
                <a:gdLst/>
                <a:ahLst/>
                <a:cxnLst/>
                <a:rect l="l" t="t" r="r" b="b"/>
                <a:pathLst>
                  <a:path w="17265" h="12626" extrusionOk="0">
                    <a:moveTo>
                      <a:pt x="9489" y="1"/>
                    </a:moveTo>
                    <a:cubicBezTo>
                      <a:pt x="8069" y="1"/>
                      <a:pt x="4977" y="3589"/>
                      <a:pt x="4977" y="3589"/>
                    </a:cubicBezTo>
                    <a:lnTo>
                      <a:pt x="632" y="3518"/>
                    </a:lnTo>
                    <a:cubicBezTo>
                      <a:pt x="1" y="7697"/>
                      <a:pt x="179" y="10590"/>
                      <a:pt x="334" y="12626"/>
                    </a:cubicBezTo>
                    <a:cubicBezTo>
                      <a:pt x="3775" y="11840"/>
                      <a:pt x="7347" y="10007"/>
                      <a:pt x="7347" y="10007"/>
                    </a:cubicBezTo>
                    <a:cubicBezTo>
                      <a:pt x="9585" y="10007"/>
                      <a:pt x="16479" y="8613"/>
                      <a:pt x="16455" y="7613"/>
                    </a:cubicBezTo>
                    <a:cubicBezTo>
                      <a:pt x="16434" y="7023"/>
                      <a:pt x="14910" y="6904"/>
                      <a:pt x="13685" y="6904"/>
                    </a:cubicBezTo>
                    <a:cubicBezTo>
                      <a:pt x="12859" y="6904"/>
                      <a:pt x="12169" y="6959"/>
                      <a:pt x="12169" y="6959"/>
                    </a:cubicBezTo>
                    <a:cubicBezTo>
                      <a:pt x="12169" y="6959"/>
                      <a:pt x="17265" y="6173"/>
                      <a:pt x="17181" y="5220"/>
                    </a:cubicBezTo>
                    <a:cubicBezTo>
                      <a:pt x="17151" y="4920"/>
                      <a:pt x="16608" y="4817"/>
                      <a:pt x="15877" y="4817"/>
                    </a:cubicBezTo>
                    <a:cubicBezTo>
                      <a:pt x="14287" y="4817"/>
                      <a:pt x="11812" y="5304"/>
                      <a:pt x="11812" y="5304"/>
                    </a:cubicBezTo>
                    <a:cubicBezTo>
                      <a:pt x="11812" y="5304"/>
                      <a:pt x="16991" y="3911"/>
                      <a:pt x="16955" y="2994"/>
                    </a:cubicBezTo>
                    <a:cubicBezTo>
                      <a:pt x="16928" y="2611"/>
                      <a:pt x="16539" y="2468"/>
                      <a:pt x="15971" y="2468"/>
                    </a:cubicBezTo>
                    <a:cubicBezTo>
                      <a:pt x="14276" y="2468"/>
                      <a:pt x="10990" y="3744"/>
                      <a:pt x="10990" y="3744"/>
                    </a:cubicBezTo>
                    <a:cubicBezTo>
                      <a:pt x="10990" y="3744"/>
                      <a:pt x="15467" y="1375"/>
                      <a:pt x="15086" y="315"/>
                    </a:cubicBezTo>
                    <a:cubicBezTo>
                      <a:pt x="15031" y="168"/>
                      <a:pt x="14871" y="105"/>
                      <a:pt x="14636" y="105"/>
                    </a:cubicBezTo>
                    <a:cubicBezTo>
                      <a:pt x="13197" y="105"/>
                      <a:pt x="8954" y="2482"/>
                      <a:pt x="8954" y="2482"/>
                    </a:cubicBezTo>
                    <a:cubicBezTo>
                      <a:pt x="8954" y="2482"/>
                      <a:pt x="10978" y="315"/>
                      <a:pt x="9645" y="17"/>
                    </a:cubicBezTo>
                    <a:cubicBezTo>
                      <a:pt x="9595" y="6"/>
                      <a:pt x="9543" y="1"/>
                      <a:pt x="9489"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156;p50"/>
              <p:cNvSpPr/>
              <p:nvPr/>
            </p:nvSpPr>
            <p:spPr>
              <a:xfrm>
                <a:off x="5935250" y="2877275"/>
                <a:ext cx="232500" cy="528950"/>
              </a:xfrm>
              <a:custGeom>
                <a:avLst/>
                <a:gdLst/>
                <a:ahLst/>
                <a:cxnLst/>
                <a:rect l="l" t="t" r="r" b="b"/>
                <a:pathLst>
                  <a:path w="9300" h="21158" extrusionOk="0">
                    <a:moveTo>
                      <a:pt x="5335" y="0"/>
                    </a:moveTo>
                    <a:cubicBezTo>
                      <a:pt x="2751" y="3727"/>
                      <a:pt x="1072" y="8025"/>
                      <a:pt x="274" y="12561"/>
                    </a:cubicBezTo>
                    <a:cubicBezTo>
                      <a:pt x="1" y="15038"/>
                      <a:pt x="13" y="17741"/>
                      <a:pt x="477" y="20324"/>
                    </a:cubicBezTo>
                    <a:cubicBezTo>
                      <a:pt x="3703" y="20991"/>
                      <a:pt x="6073" y="21158"/>
                      <a:pt x="6073" y="21158"/>
                    </a:cubicBezTo>
                    <a:cubicBezTo>
                      <a:pt x="6073" y="21158"/>
                      <a:pt x="4537" y="18669"/>
                      <a:pt x="4716" y="12657"/>
                    </a:cubicBezTo>
                    <a:cubicBezTo>
                      <a:pt x="4894" y="6644"/>
                      <a:pt x="9299" y="1643"/>
                      <a:pt x="9299" y="1643"/>
                    </a:cubicBezTo>
                    <a:cubicBezTo>
                      <a:pt x="9299" y="1643"/>
                      <a:pt x="7775" y="858"/>
                      <a:pt x="5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157;p50"/>
              <p:cNvSpPr/>
              <p:nvPr/>
            </p:nvSpPr>
            <p:spPr>
              <a:xfrm>
                <a:off x="5349175" y="2273925"/>
                <a:ext cx="719450" cy="1111175"/>
              </a:xfrm>
              <a:custGeom>
                <a:avLst/>
                <a:gdLst/>
                <a:ahLst/>
                <a:cxnLst/>
                <a:rect l="l" t="t" r="r" b="b"/>
                <a:pathLst>
                  <a:path w="28778" h="44447" extrusionOk="0">
                    <a:moveTo>
                      <a:pt x="21717" y="0"/>
                    </a:moveTo>
                    <a:cubicBezTo>
                      <a:pt x="21716" y="1"/>
                      <a:pt x="0" y="22122"/>
                      <a:pt x="7346" y="34897"/>
                    </a:cubicBezTo>
                    <a:cubicBezTo>
                      <a:pt x="10680" y="40708"/>
                      <a:pt x="18503" y="43315"/>
                      <a:pt x="23908" y="44446"/>
                    </a:cubicBezTo>
                    <a:cubicBezTo>
                      <a:pt x="23456" y="41886"/>
                      <a:pt x="23432" y="39172"/>
                      <a:pt x="23717" y="36683"/>
                    </a:cubicBezTo>
                    <a:cubicBezTo>
                      <a:pt x="24515" y="32147"/>
                      <a:pt x="26194" y="27849"/>
                      <a:pt x="28778" y="24122"/>
                    </a:cubicBezTo>
                    <a:cubicBezTo>
                      <a:pt x="26849" y="23456"/>
                      <a:pt x="24372" y="22741"/>
                      <a:pt x="21634" y="22360"/>
                    </a:cubicBezTo>
                    <a:lnTo>
                      <a:pt x="21717" y="0"/>
                    </a:ln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158;p50"/>
              <p:cNvSpPr/>
              <p:nvPr/>
            </p:nvSpPr>
            <p:spPr>
              <a:xfrm>
                <a:off x="5735225" y="2807625"/>
                <a:ext cx="432525" cy="110450"/>
              </a:xfrm>
              <a:custGeom>
                <a:avLst/>
                <a:gdLst/>
                <a:ahLst/>
                <a:cxnLst/>
                <a:rect l="l" t="t" r="r" b="b"/>
                <a:pathLst>
                  <a:path w="17301" h="4418" extrusionOk="0">
                    <a:moveTo>
                      <a:pt x="1" y="0"/>
                    </a:moveTo>
                    <a:lnTo>
                      <a:pt x="17300" y="4417"/>
                    </a:lnTo>
                    <a:cubicBezTo>
                      <a:pt x="17300" y="4417"/>
                      <a:pt x="9061" y="108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159;p50"/>
              <p:cNvSpPr/>
              <p:nvPr/>
            </p:nvSpPr>
            <p:spPr>
              <a:xfrm>
                <a:off x="5530450" y="3145750"/>
                <a:ext cx="554550" cy="264650"/>
              </a:xfrm>
              <a:custGeom>
                <a:avLst/>
                <a:gdLst/>
                <a:ahLst/>
                <a:cxnLst/>
                <a:rect l="l" t="t" r="r" b="b"/>
                <a:pathLst>
                  <a:path w="22182" h="10586" extrusionOk="0">
                    <a:moveTo>
                      <a:pt x="179" y="1"/>
                    </a:moveTo>
                    <a:lnTo>
                      <a:pt x="0" y="84"/>
                    </a:lnTo>
                    <a:cubicBezTo>
                      <a:pt x="881" y="2049"/>
                      <a:pt x="2536" y="3525"/>
                      <a:pt x="4274" y="4704"/>
                    </a:cubicBezTo>
                    <a:cubicBezTo>
                      <a:pt x="6049" y="5882"/>
                      <a:pt x="7965" y="6775"/>
                      <a:pt x="9930" y="7525"/>
                    </a:cubicBezTo>
                    <a:cubicBezTo>
                      <a:pt x="11894" y="8287"/>
                      <a:pt x="13919" y="8883"/>
                      <a:pt x="15955" y="9407"/>
                    </a:cubicBezTo>
                    <a:cubicBezTo>
                      <a:pt x="17990" y="9907"/>
                      <a:pt x="20062" y="10311"/>
                      <a:pt x="22146" y="10585"/>
                    </a:cubicBezTo>
                    <a:lnTo>
                      <a:pt x="22181" y="10407"/>
                    </a:lnTo>
                    <a:cubicBezTo>
                      <a:pt x="20110" y="10026"/>
                      <a:pt x="18074" y="9573"/>
                      <a:pt x="16050" y="9038"/>
                    </a:cubicBezTo>
                    <a:cubicBezTo>
                      <a:pt x="14026" y="8502"/>
                      <a:pt x="12025" y="7883"/>
                      <a:pt x="10073" y="7144"/>
                    </a:cubicBezTo>
                    <a:cubicBezTo>
                      <a:pt x="8132" y="6394"/>
                      <a:pt x="6227" y="5525"/>
                      <a:pt x="4465" y="4406"/>
                    </a:cubicBezTo>
                    <a:cubicBezTo>
                      <a:pt x="3608" y="3834"/>
                      <a:pt x="2774" y="3203"/>
                      <a:pt x="2024" y="2489"/>
                    </a:cubicBezTo>
                    <a:cubicBezTo>
                      <a:pt x="1286" y="1751"/>
                      <a:pt x="631" y="92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160;p50"/>
              <p:cNvSpPr/>
              <p:nvPr/>
            </p:nvSpPr>
            <p:spPr>
              <a:xfrm>
                <a:off x="6118300" y="2309350"/>
                <a:ext cx="293525" cy="137025"/>
              </a:xfrm>
              <a:custGeom>
                <a:avLst/>
                <a:gdLst/>
                <a:ahLst/>
                <a:cxnLst/>
                <a:rect l="l" t="t" r="r" b="b"/>
                <a:pathLst>
                  <a:path w="11741" h="5481" extrusionOk="0">
                    <a:moveTo>
                      <a:pt x="11526" y="0"/>
                    </a:moveTo>
                    <a:lnTo>
                      <a:pt x="1" y="476"/>
                    </a:lnTo>
                    <a:lnTo>
                      <a:pt x="811" y="5429"/>
                    </a:lnTo>
                    <a:cubicBezTo>
                      <a:pt x="1301" y="5463"/>
                      <a:pt x="1794" y="5480"/>
                      <a:pt x="2289" y="5480"/>
                    </a:cubicBezTo>
                    <a:cubicBezTo>
                      <a:pt x="5442" y="5480"/>
                      <a:pt x="8685" y="4799"/>
                      <a:pt x="11741" y="3513"/>
                    </a:cubicBezTo>
                    <a:lnTo>
                      <a:pt x="1152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161;p50"/>
              <p:cNvSpPr/>
              <p:nvPr/>
            </p:nvSpPr>
            <p:spPr>
              <a:xfrm>
                <a:off x="5710225" y="1294425"/>
                <a:ext cx="1000450" cy="1055575"/>
              </a:xfrm>
              <a:custGeom>
                <a:avLst/>
                <a:gdLst/>
                <a:ahLst/>
                <a:cxnLst/>
                <a:rect l="l" t="t" r="r" b="b"/>
                <a:pathLst>
                  <a:path w="40018" h="42223" extrusionOk="0">
                    <a:moveTo>
                      <a:pt x="20551" y="1"/>
                    </a:moveTo>
                    <a:cubicBezTo>
                      <a:pt x="9834" y="1"/>
                      <a:pt x="2356" y="6300"/>
                      <a:pt x="1013" y="13260"/>
                    </a:cubicBezTo>
                    <a:cubicBezTo>
                      <a:pt x="239" y="17213"/>
                      <a:pt x="1" y="19523"/>
                      <a:pt x="1906" y="28060"/>
                    </a:cubicBezTo>
                    <a:cubicBezTo>
                      <a:pt x="3562" y="35541"/>
                      <a:pt x="9909" y="42223"/>
                      <a:pt x="18960" y="42223"/>
                    </a:cubicBezTo>
                    <a:cubicBezTo>
                      <a:pt x="19474" y="42223"/>
                      <a:pt x="19996" y="42201"/>
                      <a:pt x="20527" y="42157"/>
                    </a:cubicBezTo>
                    <a:cubicBezTo>
                      <a:pt x="29814" y="41395"/>
                      <a:pt x="39470" y="36311"/>
                      <a:pt x="39767" y="22952"/>
                    </a:cubicBezTo>
                    <a:cubicBezTo>
                      <a:pt x="40017" y="11701"/>
                      <a:pt x="35338" y="1259"/>
                      <a:pt x="23218" y="128"/>
                    </a:cubicBezTo>
                    <a:cubicBezTo>
                      <a:pt x="22309" y="42"/>
                      <a:pt x="21419" y="1"/>
                      <a:pt x="20551"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162;p50"/>
              <p:cNvSpPr/>
              <p:nvPr/>
            </p:nvSpPr>
            <p:spPr>
              <a:xfrm>
                <a:off x="6700525" y="1598250"/>
                <a:ext cx="112550" cy="218800"/>
              </a:xfrm>
              <a:custGeom>
                <a:avLst/>
                <a:gdLst/>
                <a:ahLst/>
                <a:cxnLst/>
                <a:rect l="l" t="t" r="r" b="b"/>
                <a:pathLst>
                  <a:path w="4502" h="8752" extrusionOk="0">
                    <a:moveTo>
                      <a:pt x="1" y="0"/>
                    </a:moveTo>
                    <a:lnTo>
                      <a:pt x="60" y="8751"/>
                    </a:lnTo>
                    <a:cubicBezTo>
                      <a:pt x="60" y="8751"/>
                      <a:pt x="1882" y="8704"/>
                      <a:pt x="3191" y="6346"/>
                    </a:cubicBezTo>
                    <a:cubicBezTo>
                      <a:pt x="4501" y="3977"/>
                      <a:pt x="1" y="1"/>
                      <a:pt x="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163;p50"/>
              <p:cNvSpPr/>
              <p:nvPr/>
            </p:nvSpPr>
            <p:spPr>
              <a:xfrm>
                <a:off x="5634325" y="1744100"/>
                <a:ext cx="141100" cy="211200"/>
              </a:xfrm>
              <a:custGeom>
                <a:avLst/>
                <a:gdLst/>
                <a:ahLst/>
                <a:cxnLst/>
                <a:rect l="l" t="t" r="r" b="b"/>
                <a:pathLst>
                  <a:path w="5644" h="8448" extrusionOk="0">
                    <a:moveTo>
                      <a:pt x="3156" y="0"/>
                    </a:moveTo>
                    <a:cubicBezTo>
                      <a:pt x="3156" y="0"/>
                      <a:pt x="0" y="5108"/>
                      <a:pt x="1953" y="6977"/>
                    </a:cubicBezTo>
                    <a:cubicBezTo>
                      <a:pt x="3244" y="8237"/>
                      <a:pt x="4451" y="8448"/>
                      <a:pt x="5114" y="8448"/>
                    </a:cubicBezTo>
                    <a:cubicBezTo>
                      <a:pt x="5448" y="8448"/>
                      <a:pt x="5644" y="8394"/>
                      <a:pt x="5644" y="8394"/>
                    </a:cubicBezTo>
                    <a:lnTo>
                      <a:pt x="3156" y="0"/>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164;p50"/>
              <p:cNvSpPr/>
              <p:nvPr/>
            </p:nvSpPr>
            <p:spPr>
              <a:xfrm>
                <a:off x="5606350" y="1197225"/>
                <a:ext cx="1213525" cy="765875"/>
              </a:xfrm>
              <a:custGeom>
                <a:avLst/>
                <a:gdLst/>
                <a:ahLst/>
                <a:cxnLst/>
                <a:rect l="l" t="t" r="r" b="b"/>
                <a:pathLst>
                  <a:path w="48541" h="30635" extrusionOk="0">
                    <a:moveTo>
                      <a:pt x="27521" y="0"/>
                    </a:moveTo>
                    <a:cubicBezTo>
                      <a:pt x="26557" y="0"/>
                      <a:pt x="25540" y="51"/>
                      <a:pt x="24468" y="158"/>
                    </a:cubicBezTo>
                    <a:cubicBezTo>
                      <a:pt x="0" y="2623"/>
                      <a:pt x="4989" y="29507"/>
                      <a:pt x="4989" y="29507"/>
                    </a:cubicBezTo>
                    <a:cubicBezTo>
                      <a:pt x="4989" y="29507"/>
                      <a:pt x="4616" y="30635"/>
                      <a:pt x="5734" y="30635"/>
                    </a:cubicBezTo>
                    <a:cubicBezTo>
                      <a:pt x="6014" y="30635"/>
                      <a:pt x="6387" y="30564"/>
                      <a:pt x="6882" y="30388"/>
                    </a:cubicBezTo>
                    <a:cubicBezTo>
                      <a:pt x="9347" y="29507"/>
                      <a:pt x="10359" y="20518"/>
                      <a:pt x="10359" y="20518"/>
                    </a:cubicBezTo>
                    <a:cubicBezTo>
                      <a:pt x="10883" y="20601"/>
                      <a:pt x="11394" y="20640"/>
                      <a:pt x="11891" y="20640"/>
                    </a:cubicBezTo>
                    <a:cubicBezTo>
                      <a:pt x="19076" y="20640"/>
                      <a:pt x="23336" y="12505"/>
                      <a:pt x="23336" y="12505"/>
                    </a:cubicBezTo>
                    <a:cubicBezTo>
                      <a:pt x="29921" y="16589"/>
                      <a:pt x="37660" y="17006"/>
                      <a:pt x="37660" y="17006"/>
                    </a:cubicBezTo>
                    <a:cubicBezTo>
                      <a:pt x="39005" y="22649"/>
                      <a:pt x="42208" y="24911"/>
                      <a:pt x="42208" y="24911"/>
                    </a:cubicBezTo>
                    <a:lnTo>
                      <a:pt x="44339" y="24328"/>
                    </a:lnTo>
                    <a:cubicBezTo>
                      <a:pt x="44339" y="24328"/>
                      <a:pt x="48541" y="0"/>
                      <a:pt x="27521"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165;p50"/>
              <p:cNvSpPr/>
              <p:nvPr/>
            </p:nvSpPr>
            <p:spPr>
              <a:xfrm>
                <a:off x="5622950" y="1941775"/>
                <a:ext cx="261000" cy="278700"/>
              </a:xfrm>
              <a:custGeom>
                <a:avLst/>
                <a:gdLst/>
                <a:ahLst/>
                <a:cxnLst/>
                <a:rect l="l" t="t" r="r" b="b"/>
                <a:pathLst>
                  <a:path w="10440" h="11148" extrusionOk="0">
                    <a:moveTo>
                      <a:pt x="5562" y="1"/>
                    </a:moveTo>
                    <a:cubicBezTo>
                      <a:pt x="3475" y="1"/>
                      <a:pt x="0" y="742"/>
                      <a:pt x="479" y="5774"/>
                    </a:cubicBezTo>
                    <a:cubicBezTo>
                      <a:pt x="840" y="9498"/>
                      <a:pt x="3575" y="11148"/>
                      <a:pt x="6071" y="11148"/>
                    </a:cubicBezTo>
                    <a:cubicBezTo>
                      <a:pt x="8355" y="11148"/>
                      <a:pt x="10439" y="9768"/>
                      <a:pt x="10326" y="7333"/>
                    </a:cubicBezTo>
                    <a:cubicBezTo>
                      <a:pt x="10230" y="5357"/>
                      <a:pt x="7063" y="130"/>
                      <a:pt x="7063" y="130"/>
                    </a:cubicBezTo>
                    <a:cubicBezTo>
                      <a:pt x="7063" y="130"/>
                      <a:pt x="6434" y="1"/>
                      <a:pt x="5562" y="1"/>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166;p50"/>
              <p:cNvSpPr/>
              <p:nvPr/>
            </p:nvSpPr>
            <p:spPr>
              <a:xfrm>
                <a:off x="5658725" y="2000600"/>
                <a:ext cx="193200" cy="143875"/>
              </a:xfrm>
              <a:custGeom>
                <a:avLst/>
                <a:gdLst/>
                <a:ahLst/>
                <a:cxnLst/>
                <a:rect l="l" t="t" r="r" b="b"/>
                <a:pathLst>
                  <a:path w="7728" h="5755" extrusionOk="0">
                    <a:moveTo>
                      <a:pt x="3203" y="0"/>
                    </a:moveTo>
                    <a:cubicBezTo>
                      <a:pt x="2835" y="0"/>
                      <a:pt x="2481" y="64"/>
                      <a:pt x="2144" y="194"/>
                    </a:cubicBezTo>
                    <a:cubicBezTo>
                      <a:pt x="715" y="730"/>
                      <a:pt x="60" y="2218"/>
                      <a:pt x="36" y="2278"/>
                    </a:cubicBezTo>
                    <a:cubicBezTo>
                      <a:pt x="1" y="2349"/>
                      <a:pt x="36" y="2432"/>
                      <a:pt x="108" y="2468"/>
                    </a:cubicBezTo>
                    <a:cubicBezTo>
                      <a:pt x="126" y="2474"/>
                      <a:pt x="145" y="2477"/>
                      <a:pt x="164" y="2477"/>
                    </a:cubicBezTo>
                    <a:cubicBezTo>
                      <a:pt x="222" y="2477"/>
                      <a:pt x="281" y="2450"/>
                      <a:pt x="298" y="2397"/>
                    </a:cubicBezTo>
                    <a:cubicBezTo>
                      <a:pt x="298" y="2373"/>
                      <a:pt x="929" y="944"/>
                      <a:pt x="2251" y="456"/>
                    </a:cubicBezTo>
                    <a:cubicBezTo>
                      <a:pt x="2550" y="344"/>
                      <a:pt x="2861" y="289"/>
                      <a:pt x="3185" y="289"/>
                    </a:cubicBezTo>
                    <a:cubicBezTo>
                      <a:pt x="3687" y="289"/>
                      <a:pt x="4218" y="422"/>
                      <a:pt x="4775" y="682"/>
                    </a:cubicBezTo>
                    <a:cubicBezTo>
                      <a:pt x="7406" y="1920"/>
                      <a:pt x="6382" y="5552"/>
                      <a:pt x="6371" y="5576"/>
                    </a:cubicBezTo>
                    <a:cubicBezTo>
                      <a:pt x="6359" y="5647"/>
                      <a:pt x="6406" y="5742"/>
                      <a:pt x="6478" y="5754"/>
                    </a:cubicBezTo>
                    <a:lnTo>
                      <a:pt x="6537" y="5754"/>
                    </a:lnTo>
                    <a:cubicBezTo>
                      <a:pt x="6597" y="5742"/>
                      <a:pt x="6644" y="5695"/>
                      <a:pt x="6644" y="5635"/>
                    </a:cubicBezTo>
                    <a:cubicBezTo>
                      <a:pt x="6656" y="5611"/>
                      <a:pt x="7728" y="1754"/>
                      <a:pt x="4906" y="408"/>
                    </a:cubicBezTo>
                    <a:cubicBezTo>
                      <a:pt x="4317" y="139"/>
                      <a:pt x="3746" y="0"/>
                      <a:pt x="320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167;p50"/>
              <p:cNvSpPr/>
              <p:nvPr/>
            </p:nvSpPr>
            <p:spPr>
              <a:xfrm>
                <a:off x="5720350" y="2052925"/>
                <a:ext cx="107475" cy="34975"/>
              </a:xfrm>
              <a:custGeom>
                <a:avLst/>
                <a:gdLst/>
                <a:ahLst/>
                <a:cxnLst/>
                <a:rect l="l" t="t" r="r" b="b"/>
                <a:pathLst>
                  <a:path w="4299" h="1399" extrusionOk="0">
                    <a:moveTo>
                      <a:pt x="2635" y="1"/>
                    </a:moveTo>
                    <a:cubicBezTo>
                      <a:pt x="1221" y="1"/>
                      <a:pt x="69" y="1140"/>
                      <a:pt x="60" y="1149"/>
                    </a:cubicBezTo>
                    <a:cubicBezTo>
                      <a:pt x="0" y="1208"/>
                      <a:pt x="0" y="1292"/>
                      <a:pt x="60" y="1351"/>
                    </a:cubicBezTo>
                    <a:cubicBezTo>
                      <a:pt x="84" y="1399"/>
                      <a:pt x="131" y="1399"/>
                      <a:pt x="179" y="1399"/>
                    </a:cubicBezTo>
                    <a:cubicBezTo>
                      <a:pt x="203" y="1399"/>
                      <a:pt x="238" y="1387"/>
                      <a:pt x="262" y="1351"/>
                    </a:cubicBezTo>
                    <a:cubicBezTo>
                      <a:pt x="271" y="1334"/>
                      <a:pt x="1336" y="292"/>
                      <a:pt x="2630" y="292"/>
                    </a:cubicBezTo>
                    <a:cubicBezTo>
                      <a:pt x="3090" y="292"/>
                      <a:pt x="3580" y="424"/>
                      <a:pt x="4060" y="780"/>
                    </a:cubicBezTo>
                    <a:cubicBezTo>
                      <a:pt x="4083" y="793"/>
                      <a:pt x="4108" y="800"/>
                      <a:pt x="4134" y="800"/>
                    </a:cubicBezTo>
                    <a:cubicBezTo>
                      <a:pt x="4177" y="800"/>
                      <a:pt x="4221" y="781"/>
                      <a:pt x="4251" y="744"/>
                    </a:cubicBezTo>
                    <a:cubicBezTo>
                      <a:pt x="4298" y="685"/>
                      <a:pt x="4287" y="601"/>
                      <a:pt x="4227" y="554"/>
                    </a:cubicBezTo>
                    <a:cubicBezTo>
                      <a:pt x="3690" y="149"/>
                      <a:pt x="3145" y="1"/>
                      <a:pt x="2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168;p50"/>
              <p:cNvSpPr/>
              <p:nvPr/>
            </p:nvSpPr>
            <p:spPr>
              <a:xfrm>
                <a:off x="6607350" y="1797900"/>
                <a:ext cx="258775" cy="284525"/>
              </a:xfrm>
              <a:custGeom>
                <a:avLst/>
                <a:gdLst/>
                <a:ahLst/>
                <a:cxnLst/>
                <a:rect l="l" t="t" r="r" b="b"/>
                <a:pathLst>
                  <a:path w="10351" h="11381" extrusionOk="0">
                    <a:moveTo>
                      <a:pt x="4974" y="0"/>
                    </a:moveTo>
                    <a:cubicBezTo>
                      <a:pt x="3162" y="0"/>
                      <a:pt x="1525" y="884"/>
                      <a:pt x="1525" y="884"/>
                    </a:cubicBezTo>
                    <a:cubicBezTo>
                      <a:pt x="1525" y="884"/>
                      <a:pt x="1" y="6814"/>
                      <a:pt x="489" y="8731"/>
                    </a:cubicBezTo>
                    <a:cubicBezTo>
                      <a:pt x="946" y="10537"/>
                      <a:pt x="2455" y="11381"/>
                      <a:pt x="4118" y="11381"/>
                    </a:cubicBezTo>
                    <a:cubicBezTo>
                      <a:pt x="7003" y="11381"/>
                      <a:pt x="10350" y="8841"/>
                      <a:pt x="9466" y="4385"/>
                    </a:cubicBezTo>
                    <a:cubicBezTo>
                      <a:pt x="8759" y="878"/>
                      <a:pt x="6779" y="0"/>
                      <a:pt x="497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169;p50"/>
              <p:cNvSpPr/>
              <p:nvPr/>
            </p:nvSpPr>
            <p:spPr>
              <a:xfrm>
                <a:off x="6624025" y="1852275"/>
                <a:ext cx="189350" cy="165150"/>
              </a:xfrm>
              <a:custGeom>
                <a:avLst/>
                <a:gdLst/>
                <a:ahLst/>
                <a:cxnLst/>
                <a:rect l="l" t="t" r="r" b="b"/>
                <a:pathLst>
                  <a:path w="7574" h="6606" extrusionOk="0">
                    <a:moveTo>
                      <a:pt x="4697" y="1"/>
                    </a:moveTo>
                    <a:cubicBezTo>
                      <a:pt x="3875" y="1"/>
                      <a:pt x="3083" y="346"/>
                      <a:pt x="2322" y="1019"/>
                    </a:cubicBezTo>
                    <a:cubicBezTo>
                      <a:pt x="1" y="3115"/>
                      <a:pt x="2144" y="6496"/>
                      <a:pt x="2168" y="6520"/>
                    </a:cubicBezTo>
                    <a:cubicBezTo>
                      <a:pt x="2188" y="6572"/>
                      <a:pt x="2236" y="6605"/>
                      <a:pt x="2272" y="6605"/>
                    </a:cubicBezTo>
                    <a:cubicBezTo>
                      <a:pt x="2277" y="6605"/>
                      <a:pt x="2282" y="6605"/>
                      <a:pt x="2287" y="6603"/>
                    </a:cubicBezTo>
                    <a:cubicBezTo>
                      <a:pt x="2311" y="6603"/>
                      <a:pt x="2334" y="6579"/>
                      <a:pt x="2346" y="6579"/>
                    </a:cubicBezTo>
                    <a:cubicBezTo>
                      <a:pt x="2406" y="6544"/>
                      <a:pt x="2441" y="6448"/>
                      <a:pt x="2394" y="6389"/>
                    </a:cubicBezTo>
                    <a:cubicBezTo>
                      <a:pt x="2382" y="6365"/>
                      <a:pt x="358" y="3174"/>
                      <a:pt x="2501" y="1233"/>
                    </a:cubicBezTo>
                    <a:cubicBezTo>
                      <a:pt x="3180" y="610"/>
                      <a:pt x="3919" y="298"/>
                      <a:pt x="4672" y="298"/>
                    </a:cubicBezTo>
                    <a:cubicBezTo>
                      <a:pt x="4738" y="298"/>
                      <a:pt x="4804" y="300"/>
                      <a:pt x="4870" y="305"/>
                    </a:cubicBezTo>
                    <a:cubicBezTo>
                      <a:pt x="6263" y="388"/>
                      <a:pt x="7287" y="1579"/>
                      <a:pt x="7287" y="1579"/>
                    </a:cubicBezTo>
                    <a:cubicBezTo>
                      <a:pt x="7315" y="1613"/>
                      <a:pt x="7359" y="1632"/>
                      <a:pt x="7405" y="1632"/>
                    </a:cubicBezTo>
                    <a:cubicBezTo>
                      <a:pt x="7438" y="1632"/>
                      <a:pt x="7472" y="1622"/>
                      <a:pt x="7502" y="1603"/>
                    </a:cubicBezTo>
                    <a:cubicBezTo>
                      <a:pt x="7561" y="1555"/>
                      <a:pt x="7573" y="1460"/>
                      <a:pt x="7514" y="1388"/>
                    </a:cubicBezTo>
                    <a:cubicBezTo>
                      <a:pt x="7466" y="1329"/>
                      <a:pt x="6418" y="114"/>
                      <a:pt x="4894" y="7"/>
                    </a:cubicBezTo>
                    <a:cubicBezTo>
                      <a:pt x="4828" y="3"/>
                      <a:pt x="4763" y="1"/>
                      <a:pt x="469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170;p50"/>
              <p:cNvSpPr/>
              <p:nvPr/>
            </p:nvSpPr>
            <p:spPr>
              <a:xfrm>
                <a:off x="6654100" y="1916300"/>
                <a:ext cx="108075" cy="33100"/>
              </a:xfrm>
              <a:custGeom>
                <a:avLst/>
                <a:gdLst/>
                <a:ahLst/>
                <a:cxnLst/>
                <a:rect l="l" t="t" r="r" b="b"/>
                <a:pathLst>
                  <a:path w="4323" h="1324" extrusionOk="0">
                    <a:moveTo>
                      <a:pt x="2268" y="0"/>
                    </a:moveTo>
                    <a:cubicBezTo>
                      <a:pt x="1513" y="0"/>
                      <a:pt x="680" y="248"/>
                      <a:pt x="48" y="1101"/>
                    </a:cubicBezTo>
                    <a:cubicBezTo>
                      <a:pt x="0" y="1161"/>
                      <a:pt x="12" y="1256"/>
                      <a:pt x="72" y="1304"/>
                    </a:cubicBezTo>
                    <a:cubicBezTo>
                      <a:pt x="94" y="1317"/>
                      <a:pt x="121" y="1324"/>
                      <a:pt x="149" y="1324"/>
                    </a:cubicBezTo>
                    <a:cubicBezTo>
                      <a:pt x="196" y="1324"/>
                      <a:pt x="244" y="1305"/>
                      <a:pt x="274" y="1268"/>
                    </a:cubicBezTo>
                    <a:cubicBezTo>
                      <a:pt x="836" y="502"/>
                      <a:pt x="1587" y="278"/>
                      <a:pt x="2272" y="278"/>
                    </a:cubicBezTo>
                    <a:cubicBezTo>
                      <a:pt x="3227" y="278"/>
                      <a:pt x="4053" y="713"/>
                      <a:pt x="4060" y="720"/>
                    </a:cubicBezTo>
                    <a:cubicBezTo>
                      <a:pt x="4094" y="737"/>
                      <a:pt x="4122" y="754"/>
                      <a:pt x="4143" y="754"/>
                    </a:cubicBezTo>
                    <a:cubicBezTo>
                      <a:pt x="4152" y="754"/>
                      <a:pt x="4160" y="751"/>
                      <a:pt x="4167" y="744"/>
                    </a:cubicBezTo>
                    <a:cubicBezTo>
                      <a:pt x="4215" y="744"/>
                      <a:pt x="4263" y="720"/>
                      <a:pt x="4275" y="673"/>
                    </a:cubicBezTo>
                    <a:cubicBezTo>
                      <a:pt x="4322" y="601"/>
                      <a:pt x="4286" y="506"/>
                      <a:pt x="4215" y="482"/>
                    </a:cubicBezTo>
                    <a:cubicBezTo>
                      <a:pt x="4194" y="468"/>
                      <a:pt x="3305" y="0"/>
                      <a:pt x="226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171;p50"/>
              <p:cNvSpPr/>
              <p:nvPr/>
            </p:nvSpPr>
            <p:spPr>
              <a:xfrm>
                <a:off x="5715975" y="1794400"/>
                <a:ext cx="1125050" cy="849075"/>
              </a:xfrm>
              <a:custGeom>
                <a:avLst/>
                <a:gdLst/>
                <a:ahLst/>
                <a:cxnLst/>
                <a:rect l="l" t="t" r="r" b="b"/>
                <a:pathLst>
                  <a:path w="45002" h="33963" extrusionOk="0">
                    <a:moveTo>
                      <a:pt x="38359" y="0"/>
                    </a:moveTo>
                    <a:cubicBezTo>
                      <a:pt x="38323" y="0"/>
                      <a:pt x="38299" y="12"/>
                      <a:pt x="38252" y="12"/>
                    </a:cubicBezTo>
                    <a:cubicBezTo>
                      <a:pt x="32608" y="858"/>
                      <a:pt x="34191" y="8942"/>
                      <a:pt x="30143" y="9454"/>
                    </a:cubicBezTo>
                    <a:cubicBezTo>
                      <a:pt x="28689" y="9632"/>
                      <a:pt x="27537" y="9677"/>
                      <a:pt x="26490" y="9677"/>
                    </a:cubicBezTo>
                    <a:cubicBezTo>
                      <a:pt x="25408" y="9677"/>
                      <a:pt x="24438" y="9629"/>
                      <a:pt x="23362" y="9629"/>
                    </a:cubicBezTo>
                    <a:cubicBezTo>
                      <a:pt x="22554" y="9629"/>
                      <a:pt x="21686" y="9656"/>
                      <a:pt x="20666" y="9752"/>
                    </a:cubicBezTo>
                    <a:cubicBezTo>
                      <a:pt x="17987" y="9985"/>
                      <a:pt x="15810" y="12150"/>
                      <a:pt x="13548" y="12150"/>
                    </a:cubicBezTo>
                    <a:cubicBezTo>
                      <a:pt x="12693" y="12150"/>
                      <a:pt x="11826" y="11841"/>
                      <a:pt x="10915" y="11002"/>
                    </a:cubicBezTo>
                    <a:cubicBezTo>
                      <a:pt x="4736" y="5311"/>
                      <a:pt x="1521" y="5037"/>
                      <a:pt x="1521" y="5037"/>
                    </a:cubicBezTo>
                    <a:lnTo>
                      <a:pt x="1521" y="5037"/>
                    </a:lnTo>
                    <a:cubicBezTo>
                      <a:pt x="1521" y="5037"/>
                      <a:pt x="1509" y="5775"/>
                      <a:pt x="1592" y="6977"/>
                    </a:cubicBezTo>
                    <a:cubicBezTo>
                      <a:pt x="1676" y="9918"/>
                      <a:pt x="1747" y="16860"/>
                      <a:pt x="914" y="19991"/>
                    </a:cubicBezTo>
                    <a:cubicBezTo>
                      <a:pt x="1" y="23418"/>
                      <a:pt x="2447" y="25282"/>
                      <a:pt x="4282" y="25282"/>
                    </a:cubicBezTo>
                    <a:cubicBezTo>
                      <a:pt x="4601" y="25282"/>
                      <a:pt x="4902" y="25226"/>
                      <a:pt x="5164" y="25111"/>
                    </a:cubicBezTo>
                    <a:cubicBezTo>
                      <a:pt x="5164" y="25111"/>
                      <a:pt x="6402" y="29885"/>
                      <a:pt x="9379" y="30766"/>
                    </a:cubicBezTo>
                    <a:cubicBezTo>
                      <a:pt x="10210" y="31008"/>
                      <a:pt x="11033" y="31092"/>
                      <a:pt x="11780" y="31092"/>
                    </a:cubicBezTo>
                    <a:cubicBezTo>
                      <a:pt x="13537" y="31092"/>
                      <a:pt x="14868" y="30623"/>
                      <a:pt x="14868" y="30623"/>
                    </a:cubicBezTo>
                    <a:cubicBezTo>
                      <a:pt x="14868" y="30623"/>
                      <a:pt x="15705" y="33962"/>
                      <a:pt x="21534" y="33962"/>
                    </a:cubicBezTo>
                    <a:cubicBezTo>
                      <a:pt x="22337" y="33962"/>
                      <a:pt x="23235" y="33899"/>
                      <a:pt x="24238" y="33755"/>
                    </a:cubicBezTo>
                    <a:cubicBezTo>
                      <a:pt x="24285" y="33755"/>
                      <a:pt x="24309" y="33743"/>
                      <a:pt x="24345" y="33743"/>
                    </a:cubicBezTo>
                    <a:cubicBezTo>
                      <a:pt x="24381" y="33743"/>
                      <a:pt x="24416" y="33719"/>
                      <a:pt x="24440" y="33719"/>
                    </a:cubicBezTo>
                    <a:cubicBezTo>
                      <a:pt x="32715" y="32385"/>
                      <a:pt x="32525" y="27933"/>
                      <a:pt x="32525" y="27932"/>
                    </a:cubicBezTo>
                    <a:lnTo>
                      <a:pt x="32525" y="27932"/>
                    </a:lnTo>
                    <a:cubicBezTo>
                      <a:pt x="32525" y="27932"/>
                      <a:pt x="32564" y="27934"/>
                      <a:pt x="32638" y="27934"/>
                    </a:cubicBezTo>
                    <a:cubicBezTo>
                      <a:pt x="33191" y="27934"/>
                      <a:pt x="35669" y="27850"/>
                      <a:pt x="37823" y="26432"/>
                    </a:cubicBezTo>
                    <a:cubicBezTo>
                      <a:pt x="40430" y="24706"/>
                      <a:pt x="40264" y="19765"/>
                      <a:pt x="40264" y="19765"/>
                    </a:cubicBezTo>
                    <a:lnTo>
                      <a:pt x="40264" y="19765"/>
                    </a:lnTo>
                    <a:cubicBezTo>
                      <a:pt x="40329" y="19772"/>
                      <a:pt x="40395" y="19775"/>
                      <a:pt x="40462" y="19775"/>
                    </a:cubicBezTo>
                    <a:cubicBezTo>
                      <a:pt x="42391" y="19775"/>
                      <a:pt x="45002" y="16992"/>
                      <a:pt x="42919" y="13585"/>
                    </a:cubicBezTo>
                    <a:cubicBezTo>
                      <a:pt x="41919" y="11954"/>
                      <a:pt x="40847" y="8930"/>
                      <a:pt x="39978" y="6144"/>
                    </a:cubicBezTo>
                    <a:cubicBezTo>
                      <a:pt x="39371" y="2548"/>
                      <a:pt x="38359" y="0"/>
                      <a:pt x="38359" y="0"/>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172;p50"/>
              <p:cNvSpPr/>
              <p:nvPr/>
            </p:nvSpPr>
            <p:spPr>
              <a:xfrm>
                <a:off x="6209100" y="2080700"/>
                <a:ext cx="68475" cy="59000"/>
              </a:xfrm>
              <a:custGeom>
                <a:avLst/>
                <a:gdLst/>
                <a:ahLst/>
                <a:cxnLst/>
                <a:rect l="l" t="t" r="r" b="b"/>
                <a:pathLst>
                  <a:path w="2739" h="2360" extrusionOk="0">
                    <a:moveTo>
                      <a:pt x="2590" y="1"/>
                    </a:moveTo>
                    <a:cubicBezTo>
                      <a:pt x="2584" y="1"/>
                      <a:pt x="2578" y="1"/>
                      <a:pt x="2572" y="2"/>
                    </a:cubicBezTo>
                    <a:cubicBezTo>
                      <a:pt x="2501" y="2"/>
                      <a:pt x="2429" y="62"/>
                      <a:pt x="2441" y="157"/>
                    </a:cubicBezTo>
                    <a:cubicBezTo>
                      <a:pt x="2441" y="228"/>
                      <a:pt x="2441" y="1967"/>
                      <a:pt x="131" y="2074"/>
                    </a:cubicBezTo>
                    <a:cubicBezTo>
                      <a:pt x="60" y="2086"/>
                      <a:pt x="0" y="2145"/>
                      <a:pt x="0" y="2229"/>
                    </a:cubicBezTo>
                    <a:cubicBezTo>
                      <a:pt x="0" y="2300"/>
                      <a:pt x="72" y="2360"/>
                      <a:pt x="143" y="2360"/>
                    </a:cubicBezTo>
                    <a:cubicBezTo>
                      <a:pt x="298" y="2348"/>
                      <a:pt x="429" y="2348"/>
                      <a:pt x="572" y="2312"/>
                    </a:cubicBezTo>
                    <a:cubicBezTo>
                      <a:pt x="2739" y="1991"/>
                      <a:pt x="2727" y="157"/>
                      <a:pt x="2727" y="145"/>
                    </a:cubicBezTo>
                    <a:cubicBezTo>
                      <a:pt x="2727" y="68"/>
                      <a:pt x="2666" y="1"/>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173;p50"/>
              <p:cNvSpPr/>
              <p:nvPr/>
            </p:nvSpPr>
            <p:spPr>
              <a:xfrm>
                <a:off x="6326675" y="1684600"/>
                <a:ext cx="203625" cy="95500"/>
              </a:xfrm>
              <a:custGeom>
                <a:avLst/>
                <a:gdLst/>
                <a:ahLst/>
                <a:cxnLst/>
                <a:rect l="l" t="t" r="r" b="b"/>
                <a:pathLst>
                  <a:path w="8145" h="3820" extrusionOk="0">
                    <a:moveTo>
                      <a:pt x="1974" y="1"/>
                    </a:moveTo>
                    <a:cubicBezTo>
                      <a:pt x="998" y="1"/>
                      <a:pt x="563" y="383"/>
                      <a:pt x="346" y="880"/>
                    </a:cubicBezTo>
                    <a:cubicBezTo>
                      <a:pt x="0" y="1654"/>
                      <a:pt x="846" y="2630"/>
                      <a:pt x="2667" y="3226"/>
                    </a:cubicBezTo>
                    <a:cubicBezTo>
                      <a:pt x="3821" y="3602"/>
                      <a:pt x="4757" y="3820"/>
                      <a:pt x="5480" y="3820"/>
                    </a:cubicBezTo>
                    <a:cubicBezTo>
                      <a:pt x="6130" y="3820"/>
                      <a:pt x="6608" y="3644"/>
                      <a:pt x="6918" y="3249"/>
                    </a:cubicBezTo>
                    <a:cubicBezTo>
                      <a:pt x="6918" y="3249"/>
                      <a:pt x="8144" y="1785"/>
                      <a:pt x="4930" y="654"/>
                    </a:cubicBezTo>
                    <a:cubicBezTo>
                      <a:pt x="3606" y="188"/>
                      <a:pt x="2658" y="1"/>
                      <a:pt x="1974"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174;p50"/>
              <p:cNvSpPr/>
              <p:nvPr/>
            </p:nvSpPr>
            <p:spPr>
              <a:xfrm>
                <a:off x="6371025" y="1856875"/>
                <a:ext cx="78900" cy="88200"/>
              </a:xfrm>
              <a:custGeom>
                <a:avLst/>
                <a:gdLst/>
                <a:ahLst/>
                <a:cxnLst/>
                <a:rect l="l" t="t" r="r" b="b"/>
                <a:pathLst>
                  <a:path w="3156" h="3528" extrusionOk="0">
                    <a:moveTo>
                      <a:pt x="1489" y="0"/>
                    </a:moveTo>
                    <a:cubicBezTo>
                      <a:pt x="1430" y="0"/>
                      <a:pt x="1370" y="5"/>
                      <a:pt x="1310" y="14"/>
                    </a:cubicBezTo>
                    <a:cubicBezTo>
                      <a:pt x="524" y="145"/>
                      <a:pt x="0" y="1026"/>
                      <a:pt x="131" y="1978"/>
                    </a:cubicBezTo>
                    <a:cubicBezTo>
                      <a:pt x="274" y="2870"/>
                      <a:pt x="916" y="3527"/>
                      <a:pt x="1652" y="3527"/>
                    </a:cubicBezTo>
                    <a:cubicBezTo>
                      <a:pt x="1712" y="3527"/>
                      <a:pt x="1773" y="3523"/>
                      <a:pt x="1834" y="3514"/>
                    </a:cubicBezTo>
                    <a:cubicBezTo>
                      <a:pt x="2620" y="3395"/>
                      <a:pt x="3156" y="2514"/>
                      <a:pt x="3001" y="1550"/>
                    </a:cubicBezTo>
                    <a:cubicBezTo>
                      <a:pt x="2869" y="658"/>
                      <a:pt x="2217" y="0"/>
                      <a:pt x="148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175;p50"/>
              <p:cNvSpPr/>
              <p:nvPr/>
            </p:nvSpPr>
            <p:spPr>
              <a:xfrm>
                <a:off x="5869175" y="1740550"/>
                <a:ext cx="193800" cy="122475"/>
              </a:xfrm>
              <a:custGeom>
                <a:avLst/>
                <a:gdLst/>
                <a:ahLst/>
                <a:cxnLst/>
                <a:rect l="l" t="t" r="r" b="b"/>
                <a:pathLst>
                  <a:path w="7752" h="4899" extrusionOk="0">
                    <a:moveTo>
                      <a:pt x="6131" y="1"/>
                    </a:moveTo>
                    <a:cubicBezTo>
                      <a:pt x="5420" y="1"/>
                      <a:pt x="4371" y="422"/>
                      <a:pt x="2751" y="1607"/>
                    </a:cubicBezTo>
                    <a:cubicBezTo>
                      <a:pt x="0" y="3607"/>
                      <a:pt x="1584" y="4655"/>
                      <a:pt x="1584" y="4655"/>
                    </a:cubicBezTo>
                    <a:cubicBezTo>
                      <a:pt x="1828" y="4820"/>
                      <a:pt x="2106" y="4899"/>
                      <a:pt x="2419" y="4899"/>
                    </a:cubicBezTo>
                    <a:cubicBezTo>
                      <a:pt x="3236" y="4899"/>
                      <a:pt x="4297" y="4363"/>
                      <a:pt x="5656" y="3416"/>
                    </a:cubicBezTo>
                    <a:cubicBezTo>
                      <a:pt x="7216" y="2321"/>
                      <a:pt x="7751" y="1154"/>
                      <a:pt x="7204" y="499"/>
                    </a:cubicBezTo>
                    <a:cubicBezTo>
                      <a:pt x="6959" y="206"/>
                      <a:pt x="6628" y="1"/>
                      <a:pt x="6131" y="1"/>
                    </a:cubicBez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176;p50"/>
              <p:cNvSpPr/>
              <p:nvPr/>
            </p:nvSpPr>
            <p:spPr>
              <a:xfrm>
                <a:off x="5991500" y="1913425"/>
                <a:ext cx="79200" cy="88200"/>
              </a:xfrm>
              <a:custGeom>
                <a:avLst/>
                <a:gdLst/>
                <a:ahLst/>
                <a:cxnLst/>
                <a:rect l="l" t="t" r="r" b="b"/>
                <a:pathLst>
                  <a:path w="3168" h="3528" extrusionOk="0">
                    <a:moveTo>
                      <a:pt x="1504" y="0"/>
                    </a:moveTo>
                    <a:cubicBezTo>
                      <a:pt x="1444" y="0"/>
                      <a:pt x="1384" y="5"/>
                      <a:pt x="1323" y="14"/>
                    </a:cubicBezTo>
                    <a:cubicBezTo>
                      <a:pt x="537" y="133"/>
                      <a:pt x="1" y="1014"/>
                      <a:pt x="144" y="1978"/>
                    </a:cubicBezTo>
                    <a:cubicBezTo>
                      <a:pt x="287" y="2870"/>
                      <a:pt x="949" y="3528"/>
                      <a:pt x="1669" y="3528"/>
                    </a:cubicBezTo>
                    <a:cubicBezTo>
                      <a:pt x="1728" y="3528"/>
                      <a:pt x="1787" y="3523"/>
                      <a:pt x="1846" y="3514"/>
                    </a:cubicBezTo>
                    <a:cubicBezTo>
                      <a:pt x="2632" y="3395"/>
                      <a:pt x="3168" y="2514"/>
                      <a:pt x="3025" y="1550"/>
                    </a:cubicBezTo>
                    <a:cubicBezTo>
                      <a:pt x="2893" y="658"/>
                      <a:pt x="2242" y="0"/>
                      <a:pt x="150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177;p50"/>
              <p:cNvSpPr/>
              <p:nvPr/>
            </p:nvSpPr>
            <p:spPr>
              <a:xfrm>
                <a:off x="6125450" y="1648500"/>
                <a:ext cx="136050" cy="374825"/>
              </a:xfrm>
              <a:custGeom>
                <a:avLst/>
                <a:gdLst/>
                <a:ahLst/>
                <a:cxnLst/>
                <a:rect l="l" t="t" r="r" b="b"/>
                <a:pathLst>
                  <a:path w="5442" h="14993" extrusionOk="0">
                    <a:moveTo>
                      <a:pt x="3333" y="0"/>
                    </a:moveTo>
                    <a:cubicBezTo>
                      <a:pt x="3322" y="0"/>
                      <a:pt x="3311" y="1"/>
                      <a:pt x="3299" y="2"/>
                    </a:cubicBezTo>
                    <a:cubicBezTo>
                      <a:pt x="3227" y="14"/>
                      <a:pt x="3180" y="86"/>
                      <a:pt x="3204" y="181"/>
                    </a:cubicBezTo>
                    <a:cubicBezTo>
                      <a:pt x="3751" y="2634"/>
                      <a:pt x="5073" y="9194"/>
                      <a:pt x="4692" y="10075"/>
                    </a:cubicBezTo>
                    <a:cubicBezTo>
                      <a:pt x="4507" y="10493"/>
                      <a:pt x="4148" y="10702"/>
                      <a:pt x="3619" y="10702"/>
                    </a:cubicBezTo>
                    <a:cubicBezTo>
                      <a:pt x="3228" y="10702"/>
                      <a:pt x="2744" y="10588"/>
                      <a:pt x="2168" y="10361"/>
                    </a:cubicBezTo>
                    <a:cubicBezTo>
                      <a:pt x="2132" y="10349"/>
                      <a:pt x="2096" y="10325"/>
                      <a:pt x="2084" y="10325"/>
                    </a:cubicBezTo>
                    <a:cubicBezTo>
                      <a:pt x="1874" y="10256"/>
                      <a:pt x="1674" y="10222"/>
                      <a:pt x="1489" y="10222"/>
                    </a:cubicBezTo>
                    <a:cubicBezTo>
                      <a:pt x="1097" y="10222"/>
                      <a:pt x="767" y="10375"/>
                      <a:pt x="525" y="10682"/>
                    </a:cubicBezTo>
                    <a:cubicBezTo>
                      <a:pt x="1" y="11385"/>
                      <a:pt x="48" y="12730"/>
                      <a:pt x="620" y="13575"/>
                    </a:cubicBezTo>
                    <a:cubicBezTo>
                      <a:pt x="1334" y="14599"/>
                      <a:pt x="2608" y="14968"/>
                      <a:pt x="2668" y="14992"/>
                    </a:cubicBezTo>
                    <a:cubicBezTo>
                      <a:pt x="2692" y="14968"/>
                      <a:pt x="2727" y="14968"/>
                      <a:pt x="2739" y="14957"/>
                    </a:cubicBezTo>
                    <a:cubicBezTo>
                      <a:pt x="2799" y="14945"/>
                      <a:pt x="2846" y="14909"/>
                      <a:pt x="2858" y="14849"/>
                    </a:cubicBezTo>
                    <a:cubicBezTo>
                      <a:pt x="2870" y="14778"/>
                      <a:pt x="2846" y="14707"/>
                      <a:pt x="2751" y="14671"/>
                    </a:cubicBezTo>
                    <a:cubicBezTo>
                      <a:pt x="2739" y="14671"/>
                      <a:pt x="1537" y="14314"/>
                      <a:pt x="882" y="13385"/>
                    </a:cubicBezTo>
                    <a:cubicBezTo>
                      <a:pt x="370" y="12635"/>
                      <a:pt x="310" y="11432"/>
                      <a:pt x="763" y="10837"/>
                    </a:cubicBezTo>
                    <a:cubicBezTo>
                      <a:pt x="934" y="10604"/>
                      <a:pt x="1176" y="10482"/>
                      <a:pt x="1472" y="10482"/>
                    </a:cubicBezTo>
                    <a:cubicBezTo>
                      <a:pt x="1630" y="10482"/>
                      <a:pt x="1803" y="10517"/>
                      <a:pt x="1989" y="10587"/>
                    </a:cubicBezTo>
                    <a:cubicBezTo>
                      <a:pt x="2013" y="10587"/>
                      <a:pt x="2037" y="10599"/>
                      <a:pt x="2072" y="10611"/>
                    </a:cubicBezTo>
                    <a:cubicBezTo>
                      <a:pt x="2712" y="10870"/>
                      <a:pt x="3219" y="10973"/>
                      <a:pt x="3621" y="10973"/>
                    </a:cubicBezTo>
                    <a:cubicBezTo>
                      <a:pt x="4400" y="10973"/>
                      <a:pt x="4781" y="10583"/>
                      <a:pt x="4954" y="10182"/>
                    </a:cubicBezTo>
                    <a:cubicBezTo>
                      <a:pt x="5442" y="9051"/>
                      <a:pt x="3692" y="1014"/>
                      <a:pt x="3477" y="110"/>
                    </a:cubicBezTo>
                    <a:cubicBezTo>
                      <a:pt x="3467" y="37"/>
                      <a:pt x="3411" y="0"/>
                      <a:pt x="3333"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178;p50"/>
              <p:cNvSpPr/>
              <p:nvPr/>
            </p:nvSpPr>
            <p:spPr>
              <a:xfrm>
                <a:off x="6755000" y="2078650"/>
                <a:ext cx="25" cy="25"/>
              </a:xfrm>
              <a:custGeom>
                <a:avLst/>
                <a:gdLst/>
                <a:ahLst/>
                <a:cxnLst/>
                <a:rect l="l" t="t" r="r" b="b"/>
                <a:pathLst>
                  <a:path w="1" h="1" extrusionOk="0">
                    <a:moveTo>
                      <a:pt x="0" y="1"/>
                    </a:moveTo>
                    <a:lnTo>
                      <a:pt x="0"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179;p50"/>
              <p:cNvSpPr/>
              <p:nvPr/>
            </p:nvSpPr>
            <p:spPr>
              <a:xfrm>
                <a:off x="5753675" y="2226300"/>
                <a:ext cx="25" cy="25"/>
              </a:xfrm>
              <a:custGeom>
                <a:avLst/>
                <a:gdLst/>
                <a:ahLst/>
                <a:cxnLst/>
                <a:rect l="l" t="t" r="r" b="b"/>
                <a:pathLst>
                  <a:path w="1" h="1" extrusionOk="0">
                    <a:moveTo>
                      <a:pt x="1" y="0"/>
                    </a:moveTo>
                    <a:lnTo>
                      <a:pt x="1"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180;p50"/>
              <p:cNvSpPr/>
              <p:nvPr/>
            </p:nvSpPr>
            <p:spPr>
              <a:xfrm>
                <a:off x="5756650" y="1930425"/>
                <a:ext cx="25" cy="25"/>
              </a:xfrm>
              <a:custGeom>
                <a:avLst/>
                <a:gdLst/>
                <a:ahLst/>
                <a:cxnLst/>
                <a:rect l="l" t="t" r="r" b="b"/>
                <a:pathLst>
                  <a:path w="1" h="1" extrusionOk="0">
                    <a:moveTo>
                      <a:pt x="1" y="1"/>
                    </a:move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181;p50"/>
              <p:cNvSpPr/>
              <p:nvPr/>
            </p:nvSpPr>
            <p:spPr>
              <a:xfrm>
                <a:off x="5580750" y="1125150"/>
                <a:ext cx="1187675" cy="574625"/>
              </a:xfrm>
              <a:custGeom>
                <a:avLst/>
                <a:gdLst/>
                <a:ahLst/>
                <a:cxnLst/>
                <a:rect l="l" t="t" r="r" b="b"/>
                <a:pathLst>
                  <a:path w="47507" h="22985" extrusionOk="0">
                    <a:moveTo>
                      <a:pt x="46327" y="0"/>
                    </a:moveTo>
                    <a:cubicBezTo>
                      <a:pt x="44387" y="0"/>
                      <a:pt x="38434" y="8090"/>
                      <a:pt x="38434" y="8090"/>
                    </a:cubicBezTo>
                    <a:cubicBezTo>
                      <a:pt x="38434" y="8090"/>
                      <a:pt x="35211" y="2106"/>
                      <a:pt x="33459" y="2106"/>
                    </a:cubicBezTo>
                    <a:cubicBezTo>
                      <a:pt x="33389" y="2106"/>
                      <a:pt x="33320" y="2116"/>
                      <a:pt x="33254" y="2136"/>
                    </a:cubicBezTo>
                    <a:cubicBezTo>
                      <a:pt x="32326" y="2434"/>
                      <a:pt x="28075" y="7840"/>
                      <a:pt x="28075" y="7840"/>
                    </a:cubicBezTo>
                    <a:cubicBezTo>
                      <a:pt x="28075" y="7840"/>
                      <a:pt x="24404" y="206"/>
                      <a:pt x="22322" y="206"/>
                    </a:cubicBezTo>
                    <a:cubicBezTo>
                      <a:pt x="22303" y="206"/>
                      <a:pt x="22284" y="206"/>
                      <a:pt x="22265" y="208"/>
                    </a:cubicBezTo>
                    <a:cubicBezTo>
                      <a:pt x="19800" y="839"/>
                      <a:pt x="17741" y="9387"/>
                      <a:pt x="17741" y="9387"/>
                    </a:cubicBezTo>
                    <a:cubicBezTo>
                      <a:pt x="17741" y="9387"/>
                      <a:pt x="12171" y="4180"/>
                      <a:pt x="10669" y="4180"/>
                    </a:cubicBezTo>
                    <a:cubicBezTo>
                      <a:pt x="10606" y="4180"/>
                      <a:pt x="10550" y="4189"/>
                      <a:pt x="10502" y="4208"/>
                    </a:cubicBezTo>
                    <a:cubicBezTo>
                      <a:pt x="8573" y="4982"/>
                      <a:pt x="8668" y="12114"/>
                      <a:pt x="8668" y="12114"/>
                    </a:cubicBezTo>
                    <a:cubicBezTo>
                      <a:pt x="8668" y="12114"/>
                      <a:pt x="2636" y="6797"/>
                      <a:pt x="569" y="6797"/>
                    </a:cubicBezTo>
                    <a:cubicBezTo>
                      <a:pt x="311" y="6797"/>
                      <a:pt x="115" y="6879"/>
                      <a:pt x="0" y="7066"/>
                    </a:cubicBezTo>
                    <a:cubicBezTo>
                      <a:pt x="1929" y="12900"/>
                      <a:pt x="4132" y="22984"/>
                      <a:pt x="4132" y="22984"/>
                    </a:cubicBezTo>
                    <a:cubicBezTo>
                      <a:pt x="14782" y="18377"/>
                      <a:pt x="29300" y="17566"/>
                      <a:pt x="38196" y="17566"/>
                    </a:cubicBezTo>
                    <a:cubicBezTo>
                      <a:pt x="43024" y="17566"/>
                      <a:pt x="46197" y="17805"/>
                      <a:pt x="46197" y="17805"/>
                    </a:cubicBezTo>
                    <a:lnTo>
                      <a:pt x="45958" y="17412"/>
                    </a:lnTo>
                    <a:cubicBezTo>
                      <a:pt x="46077" y="10816"/>
                      <a:pt x="47506" y="589"/>
                      <a:pt x="46589" y="65"/>
                    </a:cubicBezTo>
                    <a:cubicBezTo>
                      <a:pt x="46513" y="21"/>
                      <a:pt x="46425" y="0"/>
                      <a:pt x="46327" y="0"/>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182;p50"/>
              <p:cNvSpPr/>
              <p:nvPr/>
            </p:nvSpPr>
            <p:spPr>
              <a:xfrm>
                <a:off x="5649500" y="1508000"/>
                <a:ext cx="1102850" cy="257475"/>
              </a:xfrm>
              <a:custGeom>
                <a:avLst/>
                <a:gdLst/>
                <a:ahLst/>
                <a:cxnLst/>
                <a:rect l="l" t="t" r="r" b="b"/>
                <a:pathLst>
                  <a:path w="44114" h="10299" extrusionOk="0">
                    <a:moveTo>
                      <a:pt x="32415" y="0"/>
                    </a:moveTo>
                    <a:cubicBezTo>
                      <a:pt x="24715" y="0"/>
                      <a:pt x="13471" y="1281"/>
                      <a:pt x="929" y="6837"/>
                    </a:cubicBezTo>
                    <a:cubicBezTo>
                      <a:pt x="1" y="7254"/>
                      <a:pt x="13" y="8254"/>
                      <a:pt x="417" y="9170"/>
                    </a:cubicBezTo>
                    <a:cubicBezTo>
                      <a:pt x="730" y="9859"/>
                      <a:pt x="1171" y="10299"/>
                      <a:pt x="1769" y="10299"/>
                    </a:cubicBezTo>
                    <a:cubicBezTo>
                      <a:pt x="1968" y="10299"/>
                      <a:pt x="2183" y="10251"/>
                      <a:pt x="2418" y="10147"/>
                    </a:cubicBezTo>
                    <a:cubicBezTo>
                      <a:pt x="14333" y="4866"/>
                      <a:pt x="25137" y="3675"/>
                      <a:pt x="32453" y="3675"/>
                    </a:cubicBezTo>
                    <a:cubicBezTo>
                      <a:pt x="38383" y="3675"/>
                      <a:pt x="42021" y="4458"/>
                      <a:pt x="42101" y="4479"/>
                    </a:cubicBezTo>
                    <a:cubicBezTo>
                      <a:pt x="42232" y="4499"/>
                      <a:pt x="42360" y="4508"/>
                      <a:pt x="42486" y="4508"/>
                    </a:cubicBezTo>
                    <a:cubicBezTo>
                      <a:pt x="42588" y="4508"/>
                      <a:pt x="42690" y="4502"/>
                      <a:pt x="42792" y="4491"/>
                    </a:cubicBezTo>
                    <a:cubicBezTo>
                      <a:pt x="43518" y="4384"/>
                      <a:pt x="43708" y="3908"/>
                      <a:pt x="43887" y="3170"/>
                    </a:cubicBezTo>
                    <a:cubicBezTo>
                      <a:pt x="44113" y="2193"/>
                      <a:pt x="43935" y="1158"/>
                      <a:pt x="42958" y="931"/>
                    </a:cubicBezTo>
                    <a:cubicBezTo>
                      <a:pt x="42611" y="851"/>
                      <a:pt x="38691" y="0"/>
                      <a:pt x="32415" y="0"/>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183;p50"/>
              <p:cNvSpPr/>
              <p:nvPr/>
            </p:nvSpPr>
            <p:spPr>
              <a:xfrm>
                <a:off x="6079325" y="1410425"/>
                <a:ext cx="210450" cy="247675"/>
              </a:xfrm>
              <a:custGeom>
                <a:avLst/>
                <a:gdLst/>
                <a:ahLst/>
                <a:cxnLst/>
                <a:rect l="l" t="t" r="r" b="b"/>
                <a:pathLst>
                  <a:path w="8418" h="9907" extrusionOk="0">
                    <a:moveTo>
                      <a:pt x="4215" y="0"/>
                    </a:moveTo>
                    <a:cubicBezTo>
                      <a:pt x="1893" y="0"/>
                      <a:pt x="0" y="2215"/>
                      <a:pt x="0" y="4953"/>
                    </a:cubicBezTo>
                    <a:cubicBezTo>
                      <a:pt x="0" y="7692"/>
                      <a:pt x="1893" y="9906"/>
                      <a:pt x="4215" y="9906"/>
                    </a:cubicBezTo>
                    <a:cubicBezTo>
                      <a:pt x="6537" y="9906"/>
                      <a:pt x="8418" y="7692"/>
                      <a:pt x="8418" y="4953"/>
                    </a:cubicBezTo>
                    <a:cubicBezTo>
                      <a:pt x="8418" y="2215"/>
                      <a:pt x="6549" y="0"/>
                      <a:pt x="4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184;p50"/>
              <p:cNvSpPr/>
              <p:nvPr/>
            </p:nvSpPr>
            <p:spPr>
              <a:xfrm>
                <a:off x="6102825" y="1437800"/>
                <a:ext cx="163750" cy="192900"/>
              </a:xfrm>
              <a:custGeom>
                <a:avLst/>
                <a:gdLst/>
                <a:ahLst/>
                <a:cxnLst/>
                <a:rect l="l" t="t" r="r" b="b"/>
                <a:pathLst>
                  <a:path w="6550" h="7716" extrusionOk="0">
                    <a:moveTo>
                      <a:pt x="3275" y="1"/>
                    </a:moveTo>
                    <a:cubicBezTo>
                      <a:pt x="1453" y="1"/>
                      <a:pt x="1" y="1727"/>
                      <a:pt x="1" y="3858"/>
                    </a:cubicBezTo>
                    <a:cubicBezTo>
                      <a:pt x="1" y="5990"/>
                      <a:pt x="1465" y="7716"/>
                      <a:pt x="3275" y="7716"/>
                    </a:cubicBezTo>
                    <a:cubicBezTo>
                      <a:pt x="5085" y="7716"/>
                      <a:pt x="6549" y="5990"/>
                      <a:pt x="6549" y="3858"/>
                    </a:cubicBezTo>
                    <a:cubicBezTo>
                      <a:pt x="6549" y="1727"/>
                      <a:pt x="5085" y="1"/>
                      <a:pt x="3275" y="1"/>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185;p50"/>
              <p:cNvSpPr/>
              <p:nvPr/>
            </p:nvSpPr>
            <p:spPr>
              <a:xfrm>
                <a:off x="6146300" y="1453275"/>
                <a:ext cx="112600" cy="123800"/>
              </a:xfrm>
              <a:custGeom>
                <a:avLst/>
                <a:gdLst/>
                <a:ahLst/>
                <a:cxnLst/>
                <a:rect l="l" t="t" r="r" b="b"/>
                <a:pathLst>
                  <a:path w="4504" h="4952" extrusionOk="0">
                    <a:moveTo>
                      <a:pt x="1429" y="1"/>
                    </a:moveTo>
                    <a:lnTo>
                      <a:pt x="1429" y="1"/>
                    </a:lnTo>
                    <a:cubicBezTo>
                      <a:pt x="0" y="310"/>
                      <a:pt x="1215" y="1692"/>
                      <a:pt x="2131" y="2013"/>
                    </a:cubicBezTo>
                    <a:cubicBezTo>
                      <a:pt x="3036" y="2335"/>
                      <a:pt x="3298" y="4621"/>
                      <a:pt x="3513" y="4894"/>
                    </a:cubicBezTo>
                    <a:cubicBezTo>
                      <a:pt x="3542" y="4932"/>
                      <a:pt x="3584" y="4952"/>
                      <a:pt x="3634" y="4952"/>
                    </a:cubicBezTo>
                    <a:cubicBezTo>
                      <a:pt x="3933" y="4952"/>
                      <a:pt x="4504" y="4242"/>
                      <a:pt x="4096" y="2335"/>
                    </a:cubicBezTo>
                    <a:cubicBezTo>
                      <a:pt x="3620" y="96"/>
                      <a:pt x="1429"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86;p50"/>
            <p:cNvGrpSpPr/>
            <p:nvPr/>
          </p:nvGrpSpPr>
          <p:grpSpPr>
            <a:xfrm>
              <a:off x="1530020" y="3060606"/>
              <a:ext cx="802345" cy="1333978"/>
              <a:chOff x="2751225" y="1023950"/>
              <a:chExt cx="2244950" cy="3732450"/>
            </a:xfrm>
          </p:grpSpPr>
          <p:sp>
            <p:nvSpPr>
              <p:cNvPr id="215" name="Google Shape;2187;p50"/>
              <p:cNvSpPr/>
              <p:nvPr/>
            </p:nvSpPr>
            <p:spPr>
              <a:xfrm>
                <a:off x="4168950" y="2244150"/>
                <a:ext cx="827225" cy="2032725"/>
              </a:xfrm>
              <a:custGeom>
                <a:avLst/>
                <a:gdLst/>
                <a:ahLst/>
                <a:cxnLst/>
                <a:rect l="l" t="t" r="r" b="b"/>
                <a:pathLst>
                  <a:path w="33089" h="81309" extrusionOk="0">
                    <a:moveTo>
                      <a:pt x="1" y="1"/>
                    </a:moveTo>
                    <a:lnTo>
                      <a:pt x="2799" y="81308"/>
                    </a:lnTo>
                    <a:cubicBezTo>
                      <a:pt x="21789" y="77867"/>
                      <a:pt x="33088" y="70236"/>
                      <a:pt x="33088" y="70236"/>
                    </a:cubicBezTo>
                    <a:cubicBezTo>
                      <a:pt x="33088" y="70236"/>
                      <a:pt x="32826" y="67688"/>
                      <a:pt x="26421" y="41196"/>
                    </a:cubicBezTo>
                    <a:cubicBezTo>
                      <a:pt x="17980" y="5407"/>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88;p50"/>
              <p:cNvSpPr/>
              <p:nvPr/>
            </p:nvSpPr>
            <p:spPr>
              <a:xfrm>
                <a:off x="4133850" y="2259925"/>
                <a:ext cx="826900" cy="2032425"/>
              </a:xfrm>
              <a:custGeom>
                <a:avLst/>
                <a:gdLst/>
                <a:ahLst/>
                <a:cxnLst/>
                <a:rect l="l" t="t" r="r" b="b"/>
                <a:pathLst>
                  <a:path w="33076" h="81297" extrusionOk="0">
                    <a:moveTo>
                      <a:pt x="0" y="1"/>
                    </a:moveTo>
                    <a:lnTo>
                      <a:pt x="2798" y="81296"/>
                    </a:lnTo>
                    <a:cubicBezTo>
                      <a:pt x="21777" y="77867"/>
                      <a:pt x="33076" y="70224"/>
                      <a:pt x="33076" y="70224"/>
                    </a:cubicBezTo>
                    <a:cubicBezTo>
                      <a:pt x="33076" y="70224"/>
                      <a:pt x="32814" y="67688"/>
                      <a:pt x="26408" y="41196"/>
                    </a:cubicBezTo>
                    <a:cubicBezTo>
                      <a:pt x="17979" y="5395"/>
                      <a:pt x="1" y="1"/>
                      <a:pt x="0"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89;p50"/>
              <p:cNvSpPr/>
              <p:nvPr/>
            </p:nvSpPr>
            <p:spPr>
              <a:xfrm>
                <a:off x="2751225" y="2207850"/>
                <a:ext cx="799225" cy="2061875"/>
              </a:xfrm>
              <a:custGeom>
                <a:avLst/>
                <a:gdLst/>
                <a:ahLst/>
                <a:cxnLst/>
                <a:rect l="l" t="t" r="r" b="b"/>
                <a:pathLst>
                  <a:path w="31969" h="82475" extrusionOk="0">
                    <a:moveTo>
                      <a:pt x="31969" y="0"/>
                    </a:moveTo>
                    <a:cubicBezTo>
                      <a:pt x="31968" y="0"/>
                      <a:pt x="11883" y="7442"/>
                      <a:pt x="5215" y="43589"/>
                    </a:cubicBezTo>
                    <a:cubicBezTo>
                      <a:pt x="131" y="70366"/>
                      <a:pt x="0" y="72926"/>
                      <a:pt x="0" y="72926"/>
                    </a:cubicBezTo>
                    <a:cubicBezTo>
                      <a:pt x="0" y="72926"/>
                      <a:pt x="11645" y="79986"/>
                      <a:pt x="30790" y="82475"/>
                    </a:cubicBezTo>
                    <a:lnTo>
                      <a:pt x="319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90;p50"/>
              <p:cNvSpPr/>
              <p:nvPr/>
            </p:nvSpPr>
            <p:spPr>
              <a:xfrm>
                <a:off x="2786650" y="2250400"/>
                <a:ext cx="770050" cy="2033625"/>
              </a:xfrm>
              <a:custGeom>
                <a:avLst/>
                <a:gdLst/>
                <a:ahLst/>
                <a:cxnLst/>
                <a:rect l="l" t="t" r="r" b="b"/>
                <a:pathLst>
                  <a:path w="30802" h="81345" extrusionOk="0">
                    <a:moveTo>
                      <a:pt x="29599" y="1"/>
                    </a:moveTo>
                    <a:cubicBezTo>
                      <a:pt x="29599" y="1"/>
                      <a:pt x="11895" y="6287"/>
                      <a:pt x="5227" y="42446"/>
                    </a:cubicBezTo>
                    <a:cubicBezTo>
                      <a:pt x="143" y="69224"/>
                      <a:pt x="0" y="71783"/>
                      <a:pt x="0" y="71783"/>
                    </a:cubicBezTo>
                    <a:cubicBezTo>
                      <a:pt x="0" y="71783"/>
                      <a:pt x="11657" y="78856"/>
                      <a:pt x="30802" y="81344"/>
                    </a:cubicBezTo>
                    <a:lnTo>
                      <a:pt x="29599" y="1"/>
                    </a:lnTo>
                    <a:close/>
                  </a:path>
                </a:pathLst>
              </a:custGeom>
              <a:solidFill>
                <a:schemeClr val="tx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1;p50"/>
              <p:cNvSpPr/>
              <p:nvPr/>
            </p:nvSpPr>
            <p:spPr>
              <a:xfrm>
                <a:off x="3064050" y="2237550"/>
                <a:ext cx="1548450" cy="2518850"/>
              </a:xfrm>
              <a:custGeom>
                <a:avLst/>
                <a:gdLst/>
                <a:ahLst/>
                <a:cxnLst/>
                <a:rect l="l" t="t" r="r" b="b"/>
                <a:pathLst>
                  <a:path w="61938" h="100754" extrusionOk="0">
                    <a:moveTo>
                      <a:pt x="41832" y="1"/>
                    </a:moveTo>
                    <a:cubicBezTo>
                      <a:pt x="38476" y="1"/>
                      <a:pt x="32198" y="445"/>
                      <a:pt x="30624" y="753"/>
                    </a:cubicBezTo>
                    <a:cubicBezTo>
                      <a:pt x="30187" y="667"/>
                      <a:pt x="29428" y="631"/>
                      <a:pt x="28495" y="631"/>
                    </a:cubicBezTo>
                    <a:cubicBezTo>
                      <a:pt x="24879" y="631"/>
                      <a:pt x="18637" y="1184"/>
                      <a:pt x="18277" y="1610"/>
                    </a:cubicBezTo>
                    <a:cubicBezTo>
                      <a:pt x="18277" y="1610"/>
                      <a:pt x="2049" y="19291"/>
                      <a:pt x="1025" y="52104"/>
                    </a:cubicBezTo>
                    <a:cubicBezTo>
                      <a:pt x="1" y="84918"/>
                      <a:pt x="513" y="95574"/>
                      <a:pt x="513" y="95574"/>
                    </a:cubicBezTo>
                    <a:cubicBezTo>
                      <a:pt x="513" y="95574"/>
                      <a:pt x="10324" y="100646"/>
                      <a:pt x="30660" y="100753"/>
                    </a:cubicBezTo>
                    <a:lnTo>
                      <a:pt x="31314" y="100753"/>
                    </a:lnTo>
                    <a:cubicBezTo>
                      <a:pt x="51638" y="100646"/>
                      <a:pt x="61449" y="95574"/>
                      <a:pt x="61449" y="95574"/>
                    </a:cubicBezTo>
                    <a:cubicBezTo>
                      <a:pt x="61449" y="95574"/>
                      <a:pt x="61937" y="84906"/>
                      <a:pt x="60913" y="52093"/>
                    </a:cubicBezTo>
                    <a:cubicBezTo>
                      <a:pt x="59889" y="19267"/>
                      <a:pt x="43959" y="193"/>
                      <a:pt x="43959" y="193"/>
                    </a:cubicBezTo>
                    <a:cubicBezTo>
                      <a:pt x="43841" y="56"/>
                      <a:pt x="43019" y="1"/>
                      <a:pt x="41832" y="1"/>
                    </a:cubicBezTo>
                    <a:close/>
                  </a:path>
                </a:pathLst>
              </a:custGeom>
              <a:solidFill>
                <a:srgbClr val="F05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192;p50"/>
              <p:cNvSpPr/>
              <p:nvPr/>
            </p:nvSpPr>
            <p:spPr>
              <a:xfrm>
                <a:off x="3491800" y="2847500"/>
                <a:ext cx="709625" cy="520075"/>
              </a:xfrm>
              <a:custGeom>
                <a:avLst/>
                <a:gdLst/>
                <a:ahLst/>
                <a:cxnLst/>
                <a:rect l="l" t="t" r="r" b="b"/>
                <a:pathLst>
                  <a:path w="28385" h="20803" extrusionOk="0">
                    <a:moveTo>
                      <a:pt x="15335" y="1"/>
                    </a:moveTo>
                    <a:cubicBezTo>
                      <a:pt x="14681" y="1"/>
                      <a:pt x="14026" y="1"/>
                      <a:pt x="13335" y="24"/>
                    </a:cubicBezTo>
                    <a:cubicBezTo>
                      <a:pt x="11037" y="48"/>
                      <a:pt x="8549" y="132"/>
                      <a:pt x="5930" y="274"/>
                    </a:cubicBezTo>
                    <a:cubicBezTo>
                      <a:pt x="4013" y="394"/>
                      <a:pt x="2024" y="548"/>
                      <a:pt x="0" y="751"/>
                    </a:cubicBezTo>
                    <a:lnTo>
                      <a:pt x="95" y="5561"/>
                    </a:lnTo>
                    <a:lnTo>
                      <a:pt x="393" y="20682"/>
                    </a:lnTo>
                    <a:cubicBezTo>
                      <a:pt x="393" y="20682"/>
                      <a:pt x="3229" y="20803"/>
                      <a:pt x="7660" y="20803"/>
                    </a:cubicBezTo>
                    <a:cubicBezTo>
                      <a:pt x="9292" y="20803"/>
                      <a:pt x="11141" y="20786"/>
                      <a:pt x="13145" y="20741"/>
                    </a:cubicBezTo>
                    <a:cubicBezTo>
                      <a:pt x="13752" y="20729"/>
                      <a:pt x="14383" y="20706"/>
                      <a:pt x="15026" y="20694"/>
                    </a:cubicBezTo>
                    <a:cubicBezTo>
                      <a:pt x="18931" y="20575"/>
                      <a:pt x="23313" y="20348"/>
                      <a:pt x="27778" y="19932"/>
                    </a:cubicBezTo>
                    <a:lnTo>
                      <a:pt x="28206" y="6394"/>
                    </a:lnTo>
                    <a:lnTo>
                      <a:pt x="28385" y="584"/>
                    </a:lnTo>
                    <a:cubicBezTo>
                      <a:pt x="28373" y="584"/>
                      <a:pt x="25480" y="274"/>
                      <a:pt x="20836" y="108"/>
                    </a:cubicBezTo>
                    <a:cubicBezTo>
                      <a:pt x="19205" y="48"/>
                      <a:pt x="17360" y="1"/>
                      <a:pt x="1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193;p50"/>
              <p:cNvSpPr/>
              <p:nvPr/>
            </p:nvSpPr>
            <p:spPr>
              <a:xfrm>
                <a:off x="3456675" y="2821225"/>
                <a:ext cx="765600" cy="126025"/>
              </a:xfrm>
              <a:custGeom>
                <a:avLst/>
                <a:gdLst/>
                <a:ahLst/>
                <a:cxnLst/>
                <a:rect l="l" t="t" r="r" b="b"/>
                <a:pathLst>
                  <a:path w="30624" h="5041" extrusionOk="0">
                    <a:moveTo>
                      <a:pt x="12281" y="1"/>
                    </a:moveTo>
                    <a:cubicBezTo>
                      <a:pt x="7623" y="1"/>
                      <a:pt x="3073" y="244"/>
                      <a:pt x="0" y="980"/>
                    </a:cubicBezTo>
                    <a:lnTo>
                      <a:pt x="381" y="4254"/>
                    </a:lnTo>
                    <a:cubicBezTo>
                      <a:pt x="381" y="4254"/>
                      <a:pt x="5944" y="3942"/>
                      <a:pt x="12761" y="3942"/>
                    </a:cubicBezTo>
                    <a:cubicBezTo>
                      <a:pt x="18641" y="3942"/>
                      <a:pt x="25453" y="4175"/>
                      <a:pt x="30433" y="5040"/>
                    </a:cubicBezTo>
                    <a:lnTo>
                      <a:pt x="30623" y="909"/>
                    </a:lnTo>
                    <a:cubicBezTo>
                      <a:pt x="30623" y="901"/>
                      <a:pt x="21251" y="1"/>
                      <a:pt x="12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194;p50"/>
              <p:cNvSpPr/>
              <p:nvPr/>
            </p:nvSpPr>
            <p:spPr>
              <a:xfrm>
                <a:off x="3091450" y="3276425"/>
                <a:ext cx="1494550" cy="406925"/>
              </a:xfrm>
              <a:custGeom>
                <a:avLst/>
                <a:gdLst/>
                <a:ahLst/>
                <a:cxnLst/>
                <a:rect l="l" t="t" r="r" b="b"/>
                <a:pathLst>
                  <a:path w="59782" h="16277" extrusionOk="0">
                    <a:moveTo>
                      <a:pt x="655" y="1"/>
                    </a:moveTo>
                    <a:lnTo>
                      <a:pt x="0" y="11097"/>
                    </a:lnTo>
                    <a:cubicBezTo>
                      <a:pt x="0" y="11097"/>
                      <a:pt x="9561" y="16169"/>
                      <a:pt x="29385" y="16276"/>
                    </a:cubicBezTo>
                    <a:lnTo>
                      <a:pt x="30004" y="16276"/>
                    </a:lnTo>
                    <a:cubicBezTo>
                      <a:pt x="49828" y="16169"/>
                      <a:pt x="59782" y="11073"/>
                      <a:pt x="59782" y="11073"/>
                    </a:cubicBezTo>
                    <a:lnTo>
                      <a:pt x="59389" y="1941"/>
                    </a:lnTo>
                    <a:cubicBezTo>
                      <a:pt x="59389" y="1941"/>
                      <a:pt x="49828" y="7025"/>
                      <a:pt x="30004" y="7120"/>
                    </a:cubicBezTo>
                    <a:lnTo>
                      <a:pt x="29385" y="7120"/>
                    </a:lnTo>
                    <a:cubicBezTo>
                      <a:pt x="9561" y="7025"/>
                      <a:pt x="655" y="1"/>
                      <a:pt x="6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195;p50"/>
              <p:cNvSpPr/>
              <p:nvPr/>
            </p:nvSpPr>
            <p:spPr>
              <a:xfrm>
                <a:off x="3577525" y="2998125"/>
                <a:ext cx="198550" cy="510800"/>
              </a:xfrm>
              <a:custGeom>
                <a:avLst/>
                <a:gdLst/>
                <a:ahLst/>
                <a:cxnLst/>
                <a:rect l="l" t="t" r="r" b="b"/>
                <a:pathLst>
                  <a:path w="7942" h="20432" extrusionOk="0">
                    <a:moveTo>
                      <a:pt x="5882" y="0"/>
                    </a:moveTo>
                    <a:lnTo>
                      <a:pt x="5882" y="0"/>
                    </a:lnTo>
                    <a:cubicBezTo>
                      <a:pt x="5882" y="0"/>
                      <a:pt x="977" y="5061"/>
                      <a:pt x="488" y="11394"/>
                    </a:cubicBezTo>
                    <a:cubicBezTo>
                      <a:pt x="0" y="17740"/>
                      <a:pt x="1489" y="20431"/>
                      <a:pt x="1489" y="20431"/>
                    </a:cubicBezTo>
                    <a:cubicBezTo>
                      <a:pt x="1489" y="20431"/>
                      <a:pt x="7942" y="13347"/>
                      <a:pt x="5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196;p50"/>
              <p:cNvSpPr/>
              <p:nvPr/>
            </p:nvSpPr>
            <p:spPr>
              <a:xfrm>
                <a:off x="3436425" y="3102250"/>
                <a:ext cx="457525" cy="322425"/>
              </a:xfrm>
              <a:custGeom>
                <a:avLst/>
                <a:gdLst/>
                <a:ahLst/>
                <a:cxnLst/>
                <a:rect l="l" t="t" r="r" b="b"/>
                <a:pathLst>
                  <a:path w="18301" h="12897" extrusionOk="0">
                    <a:moveTo>
                      <a:pt x="10354" y="0"/>
                    </a:moveTo>
                    <a:cubicBezTo>
                      <a:pt x="8843" y="0"/>
                      <a:pt x="5466" y="3550"/>
                      <a:pt x="5466" y="3550"/>
                    </a:cubicBezTo>
                    <a:lnTo>
                      <a:pt x="882" y="3300"/>
                    </a:lnTo>
                    <a:cubicBezTo>
                      <a:pt x="1" y="7682"/>
                      <a:pt x="48" y="10742"/>
                      <a:pt x="108" y="12897"/>
                    </a:cubicBezTo>
                    <a:cubicBezTo>
                      <a:pt x="3763" y="12242"/>
                      <a:pt x="7633" y="10492"/>
                      <a:pt x="7633" y="10492"/>
                    </a:cubicBezTo>
                    <a:cubicBezTo>
                      <a:pt x="7716" y="10495"/>
                      <a:pt x="7805" y="10496"/>
                      <a:pt x="7900" y="10496"/>
                    </a:cubicBezTo>
                    <a:cubicBezTo>
                      <a:pt x="10517" y="10496"/>
                      <a:pt x="17337" y="9408"/>
                      <a:pt x="17372" y="8408"/>
                    </a:cubicBezTo>
                    <a:cubicBezTo>
                      <a:pt x="17381" y="7585"/>
                      <a:pt x="14597" y="7497"/>
                      <a:pt x="13404" y="7497"/>
                    </a:cubicBezTo>
                    <a:cubicBezTo>
                      <a:pt x="13079" y="7497"/>
                      <a:pt x="12871" y="7503"/>
                      <a:pt x="12871" y="7503"/>
                    </a:cubicBezTo>
                    <a:cubicBezTo>
                      <a:pt x="12871" y="7503"/>
                      <a:pt x="18301" y="6920"/>
                      <a:pt x="18265" y="5908"/>
                    </a:cubicBezTo>
                    <a:cubicBezTo>
                      <a:pt x="18247" y="5526"/>
                      <a:pt x="17434" y="5407"/>
                      <a:pt x="16429" y="5407"/>
                    </a:cubicBezTo>
                    <a:cubicBezTo>
                      <a:pt x="14773" y="5407"/>
                      <a:pt x="12597" y="5729"/>
                      <a:pt x="12597" y="5729"/>
                    </a:cubicBezTo>
                    <a:cubicBezTo>
                      <a:pt x="12597" y="5729"/>
                      <a:pt x="18122" y="4503"/>
                      <a:pt x="18146" y="3550"/>
                    </a:cubicBezTo>
                    <a:cubicBezTo>
                      <a:pt x="18136" y="3099"/>
                      <a:pt x="17639" y="2936"/>
                      <a:pt x="16926" y="2936"/>
                    </a:cubicBezTo>
                    <a:cubicBezTo>
                      <a:pt x="15083" y="2936"/>
                      <a:pt x="11800" y="4027"/>
                      <a:pt x="11800" y="4027"/>
                    </a:cubicBezTo>
                    <a:cubicBezTo>
                      <a:pt x="11800" y="4027"/>
                      <a:pt x="16658" y="1753"/>
                      <a:pt x="16300" y="621"/>
                    </a:cubicBezTo>
                    <a:cubicBezTo>
                      <a:pt x="16245" y="447"/>
                      <a:pt x="16050" y="373"/>
                      <a:pt x="15758" y="373"/>
                    </a:cubicBezTo>
                    <a:cubicBezTo>
                      <a:pt x="14165" y="373"/>
                      <a:pt x="9704" y="2586"/>
                      <a:pt x="9704" y="2586"/>
                    </a:cubicBezTo>
                    <a:cubicBezTo>
                      <a:pt x="9704" y="2586"/>
                      <a:pt x="11955" y="419"/>
                      <a:pt x="10562" y="26"/>
                    </a:cubicBezTo>
                    <a:cubicBezTo>
                      <a:pt x="10497" y="8"/>
                      <a:pt x="10428" y="0"/>
                      <a:pt x="10354"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197;p50"/>
              <p:cNvSpPr/>
              <p:nvPr/>
            </p:nvSpPr>
            <p:spPr>
              <a:xfrm>
                <a:off x="3462925" y="2953775"/>
                <a:ext cx="261650" cy="554850"/>
              </a:xfrm>
              <a:custGeom>
                <a:avLst/>
                <a:gdLst/>
                <a:ahLst/>
                <a:cxnLst/>
                <a:rect l="l" t="t" r="r" b="b"/>
                <a:pathLst>
                  <a:path w="10466" h="22194" extrusionOk="0">
                    <a:moveTo>
                      <a:pt x="5620" y="0"/>
                    </a:moveTo>
                    <a:cubicBezTo>
                      <a:pt x="1691" y="6144"/>
                      <a:pt x="0" y="13978"/>
                      <a:pt x="465" y="21098"/>
                    </a:cubicBezTo>
                    <a:cubicBezTo>
                      <a:pt x="3703" y="21920"/>
                      <a:pt x="6073" y="22193"/>
                      <a:pt x="6073" y="22193"/>
                    </a:cubicBezTo>
                    <a:cubicBezTo>
                      <a:pt x="6073" y="22193"/>
                      <a:pt x="4584" y="19514"/>
                      <a:pt x="5072" y="13157"/>
                    </a:cubicBezTo>
                    <a:cubicBezTo>
                      <a:pt x="5561" y="6811"/>
                      <a:pt x="10466" y="1750"/>
                      <a:pt x="10466" y="1750"/>
                    </a:cubicBezTo>
                    <a:cubicBezTo>
                      <a:pt x="10466" y="1750"/>
                      <a:pt x="8561" y="976"/>
                      <a:pt x="5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198;p50"/>
              <p:cNvSpPr/>
              <p:nvPr/>
            </p:nvSpPr>
            <p:spPr>
              <a:xfrm>
                <a:off x="2865825" y="2265000"/>
                <a:ext cx="737625" cy="1216225"/>
              </a:xfrm>
              <a:custGeom>
                <a:avLst/>
                <a:gdLst/>
                <a:ahLst/>
                <a:cxnLst/>
                <a:rect l="l" t="t" r="r" b="b"/>
                <a:pathLst>
                  <a:path w="29505" h="48649" extrusionOk="0">
                    <a:moveTo>
                      <a:pt x="25873" y="0"/>
                    </a:moveTo>
                    <a:cubicBezTo>
                      <a:pt x="25872" y="1"/>
                      <a:pt x="0" y="23813"/>
                      <a:pt x="7085" y="37683"/>
                    </a:cubicBezTo>
                    <a:cubicBezTo>
                      <a:pt x="10359" y="44089"/>
                      <a:pt x="18693" y="47208"/>
                      <a:pt x="24349" y="48649"/>
                    </a:cubicBezTo>
                    <a:cubicBezTo>
                      <a:pt x="23884" y="41529"/>
                      <a:pt x="25563" y="33695"/>
                      <a:pt x="29504" y="27563"/>
                    </a:cubicBezTo>
                    <a:cubicBezTo>
                      <a:pt x="27504" y="26884"/>
                      <a:pt x="25004" y="26111"/>
                      <a:pt x="22325" y="25408"/>
                    </a:cubicBezTo>
                    <a:lnTo>
                      <a:pt x="25873" y="0"/>
                    </a:ln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199;p50"/>
              <p:cNvSpPr/>
              <p:nvPr/>
            </p:nvSpPr>
            <p:spPr>
              <a:xfrm>
                <a:off x="3273600" y="2859700"/>
                <a:ext cx="450975" cy="138450"/>
              </a:xfrm>
              <a:custGeom>
                <a:avLst/>
                <a:gdLst/>
                <a:ahLst/>
                <a:cxnLst/>
                <a:rect l="l" t="t" r="r" b="b"/>
                <a:pathLst>
                  <a:path w="18039" h="5538" extrusionOk="0">
                    <a:moveTo>
                      <a:pt x="1" y="1"/>
                    </a:moveTo>
                    <a:lnTo>
                      <a:pt x="18039" y="5537"/>
                    </a:lnTo>
                    <a:cubicBezTo>
                      <a:pt x="18039" y="5537"/>
                      <a:pt x="9502" y="16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00;p50"/>
              <p:cNvSpPr/>
              <p:nvPr/>
            </p:nvSpPr>
            <p:spPr>
              <a:xfrm>
                <a:off x="3040550" y="3206475"/>
                <a:ext cx="571825" cy="306900"/>
              </a:xfrm>
              <a:custGeom>
                <a:avLst/>
                <a:gdLst/>
                <a:ahLst/>
                <a:cxnLst/>
                <a:rect l="l" t="t" r="r" b="b"/>
                <a:pathLst>
                  <a:path w="22873" h="12276" extrusionOk="0">
                    <a:moveTo>
                      <a:pt x="191" y="1"/>
                    </a:moveTo>
                    <a:lnTo>
                      <a:pt x="0" y="72"/>
                    </a:lnTo>
                    <a:cubicBezTo>
                      <a:pt x="822" y="2179"/>
                      <a:pt x="2501" y="3834"/>
                      <a:pt x="4275" y="5156"/>
                    </a:cubicBezTo>
                    <a:cubicBezTo>
                      <a:pt x="6073" y="6489"/>
                      <a:pt x="8049" y="7525"/>
                      <a:pt x="10097" y="8430"/>
                    </a:cubicBezTo>
                    <a:cubicBezTo>
                      <a:pt x="12133" y="9347"/>
                      <a:pt x="14228" y="10073"/>
                      <a:pt x="16360" y="10728"/>
                    </a:cubicBezTo>
                    <a:cubicBezTo>
                      <a:pt x="18491" y="11347"/>
                      <a:pt x="20646" y="11883"/>
                      <a:pt x="22837" y="12276"/>
                    </a:cubicBezTo>
                    <a:lnTo>
                      <a:pt x="22872" y="12050"/>
                    </a:lnTo>
                    <a:cubicBezTo>
                      <a:pt x="20717" y="11562"/>
                      <a:pt x="18586" y="10966"/>
                      <a:pt x="16479" y="10311"/>
                    </a:cubicBezTo>
                    <a:cubicBezTo>
                      <a:pt x="14383" y="9657"/>
                      <a:pt x="12300" y="8895"/>
                      <a:pt x="10275" y="8013"/>
                    </a:cubicBezTo>
                    <a:cubicBezTo>
                      <a:pt x="8251" y="7144"/>
                      <a:pt x="6299" y="6108"/>
                      <a:pt x="4501" y="4846"/>
                    </a:cubicBezTo>
                    <a:cubicBezTo>
                      <a:pt x="3608" y="4203"/>
                      <a:pt x="2751" y="3513"/>
                      <a:pt x="2013" y="2703"/>
                    </a:cubicBezTo>
                    <a:cubicBezTo>
                      <a:pt x="1262" y="1917"/>
                      <a:pt x="608" y="1013"/>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01;p50"/>
              <p:cNvSpPr/>
              <p:nvPr/>
            </p:nvSpPr>
            <p:spPr>
              <a:xfrm>
                <a:off x="3947800" y="3030275"/>
                <a:ext cx="202725" cy="505725"/>
              </a:xfrm>
              <a:custGeom>
                <a:avLst/>
                <a:gdLst/>
                <a:ahLst/>
                <a:cxnLst/>
                <a:rect l="l" t="t" r="r" b="b"/>
                <a:pathLst>
                  <a:path w="8109" h="20229" extrusionOk="0">
                    <a:moveTo>
                      <a:pt x="1513" y="0"/>
                    </a:moveTo>
                    <a:lnTo>
                      <a:pt x="1513" y="0"/>
                    </a:lnTo>
                    <a:cubicBezTo>
                      <a:pt x="1" y="13430"/>
                      <a:pt x="6740" y="20229"/>
                      <a:pt x="6740" y="20229"/>
                    </a:cubicBezTo>
                    <a:cubicBezTo>
                      <a:pt x="6740" y="20229"/>
                      <a:pt x="8109" y="17478"/>
                      <a:pt x="7359" y="11168"/>
                    </a:cubicBezTo>
                    <a:cubicBezTo>
                      <a:pt x="6620" y="4858"/>
                      <a:pt x="1513" y="0"/>
                      <a:pt x="1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202;p50"/>
              <p:cNvSpPr/>
              <p:nvPr/>
            </p:nvSpPr>
            <p:spPr>
              <a:xfrm>
                <a:off x="3806675" y="3160250"/>
                <a:ext cx="502200" cy="260550"/>
              </a:xfrm>
              <a:custGeom>
                <a:avLst/>
                <a:gdLst/>
                <a:ahLst/>
                <a:cxnLst/>
                <a:rect l="l" t="t" r="r" b="b"/>
                <a:pathLst>
                  <a:path w="20088" h="10422" extrusionOk="0">
                    <a:moveTo>
                      <a:pt x="7213" y="0"/>
                    </a:moveTo>
                    <a:cubicBezTo>
                      <a:pt x="6992" y="0"/>
                      <a:pt x="6802" y="38"/>
                      <a:pt x="6658" y="123"/>
                    </a:cubicBezTo>
                    <a:cubicBezTo>
                      <a:pt x="5407" y="849"/>
                      <a:pt x="8158" y="2362"/>
                      <a:pt x="8158" y="2362"/>
                    </a:cubicBezTo>
                    <a:cubicBezTo>
                      <a:pt x="8158" y="2362"/>
                      <a:pt x="4806" y="1683"/>
                      <a:pt x="2781" y="1683"/>
                    </a:cubicBezTo>
                    <a:cubicBezTo>
                      <a:pt x="1917" y="1683"/>
                      <a:pt x="1294" y="1807"/>
                      <a:pt x="1276" y="2159"/>
                    </a:cubicBezTo>
                    <a:cubicBezTo>
                      <a:pt x="1216" y="3338"/>
                      <a:pt x="6503" y="4290"/>
                      <a:pt x="6503" y="4290"/>
                    </a:cubicBezTo>
                    <a:cubicBezTo>
                      <a:pt x="6503" y="4290"/>
                      <a:pt x="5736" y="4244"/>
                      <a:pt x="4739" y="4244"/>
                    </a:cubicBezTo>
                    <a:cubicBezTo>
                      <a:pt x="2804" y="4244"/>
                      <a:pt x="1" y="4420"/>
                      <a:pt x="252" y="5457"/>
                    </a:cubicBezTo>
                    <a:cubicBezTo>
                      <a:pt x="422" y="6061"/>
                      <a:pt x="2871" y="6166"/>
                      <a:pt x="4565" y="6166"/>
                    </a:cubicBezTo>
                    <a:cubicBezTo>
                      <a:pt x="5477" y="6166"/>
                      <a:pt x="6169" y="6136"/>
                      <a:pt x="6169" y="6136"/>
                    </a:cubicBezTo>
                    <a:lnTo>
                      <a:pt x="6169" y="6136"/>
                    </a:lnTo>
                    <a:cubicBezTo>
                      <a:pt x="6169" y="6136"/>
                      <a:pt x="514" y="6791"/>
                      <a:pt x="740" y="7767"/>
                    </a:cubicBezTo>
                    <a:cubicBezTo>
                      <a:pt x="823" y="8132"/>
                      <a:pt x="1595" y="8248"/>
                      <a:pt x="2541" y="8248"/>
                    </a:cubicBezTo>
                    <a:cubicBezTo>
                      <a:pt x="4187" y="8248"/>
                      <a:pt x="6360" y="7898"/>
                      <a:pt x="6360" y="7898"/>
                    </a:cubicBezTo>
                    <a:lnTo>
                      <a:pt x="6360" y="7898"/>
                    </a:lnTo>
                    <a:cubicBezTo>
                      <a:pt x="6360" y="7898"/>
                      <a:pt x="1967" y="8934"/>
                      <a:pt x="2252" y="9946"/>
                    </a:cubicBezTo>
                    <a:cubicBezTo>
                      <a:pt x="2353" y="10288"/>
                      <a:pt x="3262" y="10422"/>
                      <a:pt x="4509" y="10422"/>
                    </a:cubicBezTo>
                    <a:cubicBezTo>
                      <a:pt x="6953" y="10422"/>
                      <a:pt x="10696" y="9907"/>
                      <a:pt x="12194" y="9434"/>
                    </a:cubicBezTo>
                    <a:cubicBezTo>
                      <a:pt x="12194" y="9434"/>
                      <a:pt x="14924" y="9893"/>
                      <a:pt x="17932" y="9893"/>
                    </a:cubicBezTo>
                    <a:cubicBezTo>
                      <a:pt x="18646" y="9893"/>
                      <a:pt x="19375" y="9867"/>
                      <a:pt x="20088" y="9803"/>
                    </a:cubicBezTo>
                    <a:cubicBezTo>
                      <a:pt x="19588" y="7707"/>
                      <a:pt x="18838" y="4731"/>
                      <a:pt x="16861" y="742"/>
                    </a:cubicBezTo>
                    <a:lnTo>
                      <a:pt x="12504" y="2207"/>
                    </a:lnTo>
                    <a:cubicBezTo>
                      <a:pt x="12504" y="2207"/>
                      <a:pt x="8910" y="0"/>
                      <a:pt x="7213" y="0"/>
                    </a:cubicBezTo>
                    <a:close/>
                  </a:path>
                </a:pathLst>
              </a:custGeom>
              <a:solidFill>
                <a:srgbClr val="FFD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203;p50"/>
              <p:cNvSpPr/>
              <p:nvPr/>
            </p:nvSpPr>
            <p:spPr>
              <a:xfrm>
                <a:off x="3985600" y="2981150"/>
                <a:ext cx="272375" cy="554850"/>
              </a:xfrm>
              <a:custGeom>
                <a:avLst/>
                <a:gdLst/>
                <a:ahLst/>
                <a:cxnLst/>
                <a:rect l="l" t="t" r="r" b="b"/>
                <a:pathLst>
                  <a:path w="10895" h="22194" extrusionOk="0">
                    <a:moveTo>
                      <a:pt x="4823" y="1"/>
                    </a:moveTo>
                    <a:cubicBezTo>
                      <a:pt x="1989" y="1108"/>
                      <a:pt x="1" y="1965"/>
                      <a:pt x="1" y="1965"/>
                    </a:cubicBezTo>
                    <a:cubicBezTo>
                      <a:pt x="1" y="1965"/>
                      <a:pt x="5108" y="6823"/>
                      <a:pt x="5847" y="13133"/>
                    </a:cubicBezTo>
                    <a:cubicBezTo>
                      <a:pt x="6597" y="19443"/>
                      <a:pt x="5228" y="22194"/>
                      <a:pt x="5228" y="22194"/>
                    </a:cubicBezTo>
                    <a:cubicBezTo>
                      <a:pt x="5228" y="22194"/>
                      <a:pt x="7049" y="21908"/>
                      <a:pt x="9704" y="21182"/>
                    </a:cubicBezTo>
                    <a:cubicBezTo>
                      <a:pt x="10895" y="13800"/>
                      <a:pt x="9466" y="6097"/>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204;p50"/>
              <p:cNvSpPr/>
              <p:nvPr/>
            </p:nvSpPr>
            <p:spPr>
              <a:xfrm>
                <a:off x="4106450" y="2326900"/>
                <a:ext cx="731950" cy="1183800"/>
              </a:xfrm>
              <a:custGeom>
                <a:avLst/>
                <a:gdLst/>
                <a:ahLst/>
                <a:cxnLst/>
                <a:rect l="l" t="t" r="r" b="b"/>
                <a:pathLst>
                  <a:path w="29278" h="47352" extrusionOk="0">
                    <a:moveTo>
                      <a:pt x="4370" y="1"/>
                    </a:moveTo>
                    <a:lnTo>
                      <a:pt x="7656" y="23408"/>
                    </a:lnTo>
                    <a:cubicBezTo>
                      <a:pt x="4966" y="24289"/>
                      <a:pt x="2215" y="25313"/>
                      <a:pt x="1" y="26171"/>
                    </a:cubicBezTo>
                    <a:cubicBezTo>
                      <a:pt x="4656" y="32267"/>
                      <a:pt x="6073" y="39970"/>
                      <a:pt x="4882" y="47352"/>
                    </a:cubicBezTo>
                    <a:cubicBezTo>
                      <a:pt x="10431" y="45816"/>
                      <a:pt x="19563" y="42339"/>
                      <a:pt x="22753" y="35386"/>
                    </a:cubicBezTo>
                    <a:cubicBezTo>
                      <a:pt x="29278" y="21253"/>
                      <a:pt x="4371" y="1"/>
                      <a:pt x="4370" y="1"/>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205;p50"/>
              <p:cNvSpPr/>
              <p:nvPr/>
            </p:nvSpPr>
            <p:spPr>
              <a:xfrm>
                <a:off x="3985600" y="2873400"/>
                <a:ext cx="445025" cy="156900"/>
              </a:xfrm>
              <a:custGeom>
                <a:avLst/>
                <a:gdLst/>
                <a:ahLst/>
                <a:cxnLst/>
                <a:rect l="l" t="t" r="r" b="b"/>
                <a:pathLst>
                  <a:path w="17801" h="6276" extrusionOk="0">
                    <a:moveTo>
                      <a:pt x="17801" y="0"/>
                    </a:moveTo>
                    <a:cubicBezTo>
                      <a:pt x="8371" y="2001"/>
                      <a:pt x="1" y="6275"/>
                      <a:pt x="1" y="6275"/>
                    </a:cubicBezTo>
                    <a:lnTo>
                      <a:pt x="178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206;p50"/>
              <p:cNvSpPr/>
              <p:nvPr/>
            </p:nvSpPr>
            <p:spPr>
              <a:xfrm>
                <a:off x="4118050" y="3210350"/>
                <a:ext cx="559625" cy="330125"/>
              </a:xfrm>
              <a:custGeom>
                <a:avLst/>
                <a:gdLst/>
                <a:ahLst/>
                <a:cxnLst/>
                <a:rect l="l" t="t" r="r" b="b"/>
                <a:pathLst>
                  <a:path w="22385" h="13205" extrusionOk="0">
                    <a:moveTo>
                      <a:pt x="22194" y="0"/>
                    </a:moveTo>
                    <a:cubicBezTo>
                      <a:pt x="21801" y="1024"/>
                      <a:pt x="21194" y="1953"/>
                      <a:pt x="20480" y="2786"/>
                    </a:cubicBezTo>
                    <a:cubicBezTo>
                      <a:pt x="19765" y="3620"/>
                      <a:pt x="18944" y="4370"/>
                      <a:pt x="18087" y="5037"/>
                    </a:cubicBezTo>
                    <a:cubicBezTo>
                      <a:pt x="16348" y="6370"/>
                      <a:pt x="14419" y="7477"/>
                      <a:pt x="12443" y="8442"/>
                    </a:cubicBezTo>
                    <a:cubicBezTo>
                      <a:pt x="10467" y="9394"/>
                      <a:pt x="8407" y="10240"/>
                      <a:pt x="6323" y="10990"/>
                    </a:cubicBezTo>
                    <a:cubicBezTo>
                      <a:pt x="4240" y="11728"/>
                      <a:pt x="2144" y="12419"/>
                      <a:pt x="1" y="13002"/>
                    </a:cubicBezTo>
                    <a:lnTo>
                      <a:pt x="61" y="13204"/>
                    </a:lnTo>
                    <a:cubicBezTo>
                      <a:pt x="2239" y="12728"/>
                      <a:pt x="4359" y="12109"/>
                      <a:pt x="6478" y="11395"/>
                    </a:cubicBezTo>
                    <a:cubicBezTo>
                      <a:pt x="8573" y="10656"/>
                      <a:pt x="10645" y="9847"/>
                      <a:pt x="12634" y="8847"/>
                    </a:cubicBezTo>
                    <a:cubicBezTo>
                      <a:pt x="14634" y="7858"/>
                      <a:pt x="16586" y="6727"/>
                      <a:pt x="18325" y="5334"/>
                    </a:cubicBezTo>
                    <a:cubicBezTo>
                      <a:pt x="20051" y="3929"/>
                      <a:pt x="21647" y="2215"/>
                      <a:pt x="22385" y="72"/>
                    </a:cubicBezTo>
                    <a:lnTo>
                      <a:pt x="221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207;p50"/>
              <p:cNvSpPr/>
              <p:nvPr/>
            </p:nvSpPr>
            <p:spPr>
              <a:xfrm>
                <a:off x="3220625" y="1571750"/>
                <a:ext cx="1198975" cy="196775"/>
              </a:xfrm>
              <a:custGeom>
                <a:avLst/>
                <a:gdLst/>
                <a:ahLst/>
                <a:cxnLst/>
                <a:rect l="l" t="t" r="r" b="b"/>
                <a:pathLst>
                  <a:path w="47959" h="7871" extrusionOk="0">
                    <a:moveTo>
                      <a:pt x="46143" y="0"/>
                    </a:moveTo>
                    <a:cubicBezTo>
                      <a:pt x="46133" y="0"/>
                      <a:pt x="46123" y="0"/>
                      <a:pt x="46114" y="1"/>
                    </a:cubicBezTo>
                    <a:cubicBezTo>
                      <a:pt x="45875" y="24"/>
                      <a:pt x="45637" y="60"/>
                      <a:pt x="45387" y="167"/>
                    </a:cubicBezTo>
                    <a:cubicBezTo>
                      <a:pt x="45269" y="218"/>
                      <a:pt x="36074" y="3933"/>
                      <a:pt x="21977" y="3933"/>
                    </a:cubicBezTo>
                    <a:cubicBezTo>
                      <a:pt x="16130" y="3933"/>
                      <a:pt x="9439" y="3293"/>
                      <a:pt x="2203" y="1489"/>
                    </a:cubicBezTo>
                    <a:cubicBezTo>
                      <a:pt x="2039" y="1448"/>
                      <a:pt x="1886" y="1429"/>
                      <a:pt x="1743" y="1429"/>
                    </a:cubicBezTo>
                    <a:cubicBezTo>
                      <a:pt x="964" y="1429"/>
                      <a:pt x="496" y="2008"/>
                      <a:pt x="274" y="2894"/>
                    </a:cubicBezTo>
                    <a:cubicBezTo>
                      <a:pt x="1" y="3930"/>
                      <a:pt x="179" y="5001"/>
                      <a:pt x="1239" y="5275"/>
                    </a:cubicBezTo>
                    <a:cubicBezTo>
                      <a:pt x="8920" y="7190"/>
                      <a:pt x="15979" y="7871"/>
                      <a:pt x="22134" y="7871"/>
                    </a:cubicBezTo>
                    <a:cubicBezTo>
                      <a:pt x="36836" y="7871"/>
                      <a:pt x="46385" y="3986"/>
                      <a:pt x="46947" y="3751"/>
                    </a:cubicBezTo>
                    <a:cubicBezTo>
                      <a:pt x="47959" y="3334"/>
                      <a:pt x="47959" y="2203"/>
                      <a:pt x="47518" y="1215"/>
                    </a:cubicBezTo>
                    <a:cubicBezTo>
                      <a:pt x="47201" y="463"/>
                      <a:pt x="46907" y="0"/>
                      <a:pt x="46143" y="0"/>
                    </a:cubicBezTo>
                    <a:close/>
                  </a:path>
                </a:pathLst>
              </a:custGeom>
              <a:solidFill>
                <a:srgbClr val="F5A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208;p50"/>
              <p:cNvSpPr/>
              <p:nvPr/>
            </p:nvSpPr>
            <p:spPr>
              <a:xfrm>
                <a:off x="3718900" y="2339100"/>
                <a:ext cx="308400" cy="150450"/>
              </a:xfrm>
              <a:custGeom>
                <a:avLst/>
                <a:gdLst/>
                <a:ahLst/>
                <a:cxnLst/>
                <a:rect l="l" t="t" r="r" b="b"/>
                <a:pathLst>
                  <a:path w="12336" h="6018" extrusionOk="0">
                    <a:moveTo>
                      <a:pt x="12336" y="1"/>
                    </a:moveTo>
                    <a:lnTo>
                      <a:pt x="1" y="1453"/>
                    </a:lnTo>
                    <a:lnTo>
                      <a:pt x="370" y="5240"/>
                    </a:lnTo>
                    <a:cubicBezTo>
                      <a:pt x="2505" y="5758"/>
                      <a:pt x="4671" y="6018"/>
                      <a:pt x="6803" y="6018"/>
                    </a:cubicBezTo>
                    <a:cubicBezTo>
                      <a:pt x="8688" y="6018"/>
                      <a:pt x="10547" y="5814"/>
                      <a:pt x="12336" y="5406"/>
                    </a:cubicBezTo>
                    <a:lnTo>
                      <a:pt x="12336" y="1"/>
                    </a:lnTo>
                    <a:close/>
                  </a:path>
                </a:pathLst>
              </a:custGeom>
              <a:solidFill>
                <a:srgbClr val="EF87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209;p50"/>
              <p:cNvSpPr/>
              <p:nvPr/>
            </p:nvSpPr>
            <p:spPr>
              <a:xfrm>
                <a:off x="3270925" y="1255300"/>
                <a:ext cx="1097500" cy="1132450"/>
              </a:xfrm>
              <a:custGeom>
                <a:avLst/>
                <a:gdLst/>
                <a:ahLst/>
                <a:cxnLst/>
                <a:rect l="l" t="t" r="r" b="b"/>
                <a:pathLst>
                  <a:path w="43900" h="45298" extrusionOk="0">
                    <a:moveTo>
                      <a:pt x="23113" y="0"/>
                    </a:moveTo>
                    <a:cubicBezTo>
                      <a:pt x="20820" y="0"/>
                      <a:pt x="18393" y="300"/>
                      <a:pt x="15872" y="955"/>
                    </a:cubicBezTo>
                    <a:cubicBezTo>
                      <a:pt x="3168" y="4253"/>
                      <a:pt x="1" y="16171"/>
                      <a:pt x="2203" y="28101"/>
                    </a:cubicBezTo>
                    <a:cubicBezTo>
                      <a:pt x="4607" y="41080"/>
                      <a:pt x="14198" y="45297"/>
                      <a:pt x="23489" y="45297"/>
                    </a:cubicBezTo>
                    <a:cubicBezTo>
                      <a:pt x="24324" y="45297"/>
                      <a:pt x="25156" y="45263"/>
                      <a:pt x="25980" y="45198"/>
                    </a:cubicBezTo>
                    <a:cubicBezTo>
                      <a:pt x="36624" y="44365"/>
                      <a:pt x="42839" y="35697"/>
                      <a:pt x="43351" y="26994"/>
                    </a:cubicBezTo>
                    <a:cubicBezTo>
                      <a:pt x="43899" y="17588"/>
                      <a:pt x="43244" y="15183"/>
                      <a:pt x="41744" y="11099"/>
                    </a:cubicBezTo>
                    <a:cubicBezTo>
                      <a:pt x="39463" y="4896"/>
                      <a:pt x="32378" y="0"/>
                      <a:pt x="23113"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210;p50"/>
              <p:cNvSpPr/>
              <p:nvPr/>
            </p:nvSpPr>
            <p:spPr>
              <a:xfrm>
                <a:off x="3162000" y="1245550"/>
                <a:ext cx="1314850" cy="663475"/>
              </a:xfrm>
              <a:custGeom>
                <a:avLst/>
                <a:gdLst/>
                <a:ahLst/>
                <a:cxnLst/>
                <a:rect l="l" t="t" r="r" b="b"/>
                <a:pathLst>
                  <a:path w="52594" h="26539" extrusionOk="0">
                    <a:moveTo>
                      <a:pt x="28694" y="1"/>
                    </a:moveTo>
                    <a:cubicBezTo>
                      <a:pt x="27970" y="1"/>
                      <a:pt x="27221" y="24"/>
                      <a:pt x="26444" y="71"/>
                    </a:cubicBezTo>
                    <a:cubicBezTo>
                      <a:pt x="0" y="1702"/>
                      <a:pt x="5036" y="26288"/>
                      <a:pt x="5036" y="26288"/>
                    </a:cubicBezTo>
                    <a:lnTo>
                      <a:pt x="7406" y="26538"/>
                    </a:lnTo>
                    <a:cubicBezTo>
                      <a:pt x="7406" y="26538"/>
                      <a:pt x="11561" y="24979"/>
                      <a:pt x="12025" y="18740"/>
                    </a:cubicBezTo>
                    <a:cubicBezTo>
                      <a:pt x="12025" y="18740"/>
                      <a:pt x="21789" y="18371"/>
                      <a:pt x="25122" y="12001"/>
                    </a:cubicBezTo>
                    <a:cubicBezTo>
                      <a:pt x="25122" y="12001"/>
                      <a:pt x="30030" y="17017"/>
                      <a:pt x="36581" y="17017"/>
                    </a:cubicBezTo>
                    <a:cubicBezTo>
                      <a:pt x="37847" y="17017"/>
                      <a:pt x="39175" y="16830"/>
                      <a:pt x="40541" y="16382"/>
                    </a:cubicBezTo>
                    <a:cubicBezTo>
                      <a:pt x="40541" y="16382"/>
                      <a:pt x="43160" y="25776"/>
                      <a:pt x="45934" y="26288"/>
                    </a:cubicBezTo>
                    <a:cubicBezTo>
                      <a:pt x="46284" y="26352"/>
                      <a:pt x="46575" y="26381"/>
                      <a:pt x="46817" y="26381"/>
                    </a:cubicBezTo>
                    <a:cubicBezTo>
                      <a:pt x="48505" y="26381"/>
                      <a:pt x="47804" y="25014"/>
                      <a:pt x="47804" y="25014"/>
                    </a:cubicBezTo>
                    <a:cubicBezTo>
                      <a:pt x="47804" y="25014"/>
                      <a:pt x="52593" y="1"/>
                      <a:pt x="28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211;p50"/>
              <p:cNvSpPr/>
              <p:nvPr/>
            </p:nvSpPr>
            <p:spPr>
              <a:xfrm>
                <a:off x="3293850" y="1193800"/>
                <a:ext cx="1018600" cy="288675"/>
              </a:xfrm>
              <a:custGeom>
                <a:avLst/>
                <a:gdLst/>
                <a:ahLst/>
                <a:cxnLst/>
                <a:rect l="l" t="t" r="r" b="b"/>
                <a:pathLst>
                  <a:path w="40744" h="11547" extrusionOk="0">
                    <a:moveTo>
                      <a:pt x="21754" y="0"/>
                    </a:moveTo>
                    <a:cubicBezTo>
                      <a:pt x="19486" y="0"/>
                      <a:pt x="17224" y="831"/>
                      <a:pt x="15693" y="2522"/>
                    </a:cubicBezTo>
                    <a:cubicBezTo>
                      <a:pt x="14308" y="1926"/>
                      <a:pt x="12822" y="1647"/>
                      <a:pt x="11329" y="1647"/>
                    </a:cubicBezTo>
                    <a:cubicBezTo>
                      <a:pt x="6646" y="1647"/>
                      <a:pt x="1896" y="4392"/>
                      <a:pt x="1" y="8725"/>
                    </a:cubicBezTo>
                    <a:lnTo>
                      <a:pt x="39684" y="11547"/>
                    </a:lnTo>
                    <a:cubicBezTo>
                      <a:pt x="40744" y="8570"/>
                      <a:pt x="39648" y="4974"/>
                      <a:pt x="37136" y="3081"/>
                    </a:cubicBezTo>
                    <a:cubicBezTo>
                      <a:pt x="35852" y="2112"/>
                      <a:pt x="34247" y="1630"/>
                      <a:pt x="32645" y="1630"/>
                    </a:cubicBezTo>
                    <a:cubicBezTo>
                      <a:pt x="31098" y="1630"/>
                      <a:pt x="29553" y="2079"/>
                      <a:pt x="28302" y="2974"/>
                    </a:cubicBezTo>
                    <a:cubicBezTo>
                      <a:pt x="26749" y="1004"/>
                      <a:pt x="24247" y="0"/>
                      <a:pt x="21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212;p50"/>
              <p:cNvSpPr/>
              <p:nvPr/>
            </p:nvSpPr>
            <p:spPr>
              <a:xfrm>
                <a:off x="4239800" y="1870375"/>
                <a:ext cx="268400" cy="303750"/>
              </a:xfrm>
              <a:custGeom>
                <a:avLst/>
                <a:gdLst/>
                <a:ahLst/>
                <a:cxnLst/>
                <a:rect l="l" t="t" r="r" b="b"/>
                <a:pathLst>
                  <a:path w="10736" h="12150" extrusionOk="0">
                    <a:moveTo>
                      <a:pt x="5395" y="0"/>
                    </a:moveTo>
                    <a:cubicBezTo>
                      <a:pt x="3809" y="0"/>
                      <a:pt x="2465" y="509"/>
                      <a:pt x="2465" y="509"/>
                    </a:cubicBezTo>
                    <a:cubicBezTo>
                      <a:pt x="2465" y="509"/>
                      <a:pt x="1" y="6629"/>
                      <a:pt x="239" y="8749"/>
                    </a:cubicBezTo>
                    <a:cubicBezTo>
                      <a:pt x="496" y="11016"/>
                      <a:pt x="2381" y="12150"/>
                      <a:pt x="4465" y="12150"/>
                    </a:cubicBezTo>
                    <a:cubicBezTo>
                      <a:pt x="7403" y="12150"/>
                      <a:pt x="10735" y="9894"/>
                      <a:pt x="10442" y="5379"/>
                    </a:cubicBezTo>
                    <a:cubicBezTo>
                      <a:pt x="10154" y="941"/>
                      <a:pt x="7550" y="0"/>
                      <a:pt x="5395" y="0"/>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213;p50"/>
              <p:cNvSpPr/>
              <p:nvPr/>
            </p:nvSpPr>
            <p:spPr>
              <a:xfrm>
                <a:off x="4262425" y="1931225"/>
                <a:ext cx="208075" cy="168300"/>
              </a:xfrm>
              <a:custGeom>
                <a:avLst/>
                <a:gdLst/>
                <a:ahLst/>
                <a:cxnLst/>
                <a:rect l="l" t="t" r="r" b="b"/>
                <a:pathLst>
                  <a:path w="8323" h="6732" extrusionOk="0">
                    <a:moveTo>
                      <a:pt x="5031" y="0"/>
                    </a:moveTo>
                    <a:cubicBezTo>
                      <a:pt x="4287" y="0"/>
                      <a:pt x="3537" y="260"/>
                      <a:pt x="2787" y="778"/>
                    </a:cubicBezTo>
                    <a:cubicBezTo>
                      <a:pt x="1" y="2683"/>
                      <a:pt x="1822" y="6600"/>
                      <a:pt x="1834" y="6636"/>
                    </a:cubicBezTo>
                    <a:cubicBezTo>
                      <a:pt x="1858" y="6696"/>
                      <a:pt x="1917" y="6731"/>
                      <a:pt x="1977" y="6731"/>
                    </a:cubicBezTo>
                    <a:cubicBezTo>
                      <a:pt x="2001" y="6731"/>
                      <a:pt x="2025" y="6731"/>
                      <a:pt x="2036" y="6719"/>
                    </a:cubicBezTo>
                    <a:cubicBezTo>
                      <a:pt x="2120" y="6684"/>
                      <a:pt x="2144" y="6577"/>
                      <a:pt x="2120" y="6505"/>
                    </a:cubicBezTo>
                    <a:cubicBezTo>
                      <a:pt x="2096" y="6481"/>
                      <a:pt x="405" y="2790"/>
                      <a:pt x="2965" y="1028"/>
                    </a:cubicBezTo>
                    <a:cubicBezTo>
                      <a:pt x="3661" y="546"/>
                      <a:pt x="4356" y="302"/>
                      <a:pt x="5034" y="302"/>
                    </a:cubicBezTo>
                    <a:cubicBezTo>
                      <a:pt x="5227" y="302"/>
                      <a:pt x="5419" y="322"/>
                      <a:pt x="5608" y="361"/>
                    </a:cubicBezTo>
                    <a:cubicBezTo>
                      <a:pt x="7097" y="659"/>
                      <a:pt x="8013" y="2064"/>
                      <a:pt x="8025" y="2088"/>
                    </a:cubicBezTo>
                    <a:cubicBezTo>
                      <a:pt x="8056" y="2134"/>
                      <a:pt x="8101" y="2155"/>
                      <a:pt x="8148" y="2155"/>
                    </a:cubicBezTo>
                    <a:cubicBezTo>
                      <a:pt x="8175" y="2155"/>
                      <a:pt x="8202" y="2148"/>
                      <a:pt x="8228" y="2136"/>
                    </a:cubicBezTo>
                    <a:cubicBezTo>
                      <a:pt x="8311" y="2088"/>
                      <a:pt x="8323" y="1993"/>
                      <a:pt x="8275" y="1921"/>
                    </a:cubicBezTo>
                    <a:cubicBezTo>
                      <a:pt x="8228" y="1862"/>
                      <a:pt x="7299" y="385"/>
                      <a:pt x="5668" y="64"/>
                    </a:cubicBezTo>
                    <a:cubicBezTo>
                      <a:pt x="5456" y="21"/>
                      <a:pt x="5244" y="0"/>
                      <a:pt x="503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214;p50"/>
              <p:cNvSpPr/>
              <p:nvPr/>
            </p:nvSpPr>
            <p:spPr>
              <a:xfrm>
                <a:off x="4292775" y="1995025"/>
                <a:ext cx="117025" cy="28825"/>
              </a:xfrm>
              <a:custGeom>
                <a:avLst/>
                <a:gdLst/>
                <a:ahLst/>
                <a:cxnLst/>
                <a:rect l="l" t="t" r="r" b="b"/>
                <a:pathLst>
                  <a:path w="4681" h="1153" extrusionOk="0">
                    <a:moveTo>
                      <a:pt x="2138" y="0"/>
                    </a:moveTo>
                    <a:cubicBezTo>
                      <a:pt x="1450" y="0"/>
                      <a:pt x="712" y="221"/>
                      <a:pt x="60" y="893"/>
                    </a:cubicBezTo>
                    <a:cubicBezTo>
                      <a:pt x="1" y="953"/>
                      <a:pt x="1" y="1048"/>
                      <a:pt x="60" y="1107"/>
                    </a:cubicBezTo>
                    <a:cubicBezTo>
                      <a:pt x="90" y="1137"/>
                      <a:pt x="132" y="1152"/>
                      <a:pt x="174" y="1152"/>
                    </a:cubicBezTo>
                    <a:cubicBezTo>
                      <a:pt x="215" y="1152"/>
                      <a:pt x="257" y="1137"/>
                      <a:pt x="287" y="1107"/>
                    </a:cubicBezTo>
                    <a:cubicBezTo>
                      <a:pt x="870" y="512"/>
                      <a:pt x="1532" y="315"/>
                      <a:pt x="2153" y="315"/>
                    </a:cubicBezTo>
                    <a:cubicBezTo>
                      <a:pt x="3357" y="315"/>
                      <a:pt x="4407" y="1056"/>
                      <a:pt x="4430" y="1072"/>
                    </a:cubicBezTo>
                    <a:cubicBezTo>
                      <a:pt x="4454" y="1096"/>
                      <a:pt x="4490" y="1096"/>
                      <a:pt x="4513" y="1096"/>
                    </a:cubicBezTo>
                    <a:cubicBezTo>
                      <a:pt x="4561" y="1096"/>
                      <a:pt x="4609" y="1072"/>
                      <a:pt x="4632" y="1036"/>
                    </a:cubicBezTo>
                    <a:cubicBezTo>
                      <a:pt x="4680" y="965"/>
                      <a:pt x="4668" y="869"/>
                      <a:pt x="4609" y="810"/>
                    </a:cubicBezTo>
                    <a:cubicBezTo>
                      <a:pt x="4585" y="802"/>
                      <a:pt x="3451" y="0"/>
                      <a:pt x="213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215;p50"/>
              <p:cNvSpPr/>
              <p:nvPr/>
            </p:nvSpPr>
            <p:spPr>
              <a:xfrm>
                <a:off x="3180500" y="1885475"/>
                <a:ext cx="265775" cy="302650"/>
              </a:xfrm>
              <a:custGeom>
                <a:avLst/>
                <a:gdLst/>
                <a:ahLst/>
                <a:cxnLst/>
                <a:rect l="l" t="t" r="r" b="b"/>
                <a:pathLst>
                  <a:path w="10631" h="12106" extrusionOk="0">
                    <a:moveTo>
                      <a:pt x="5268" y="1"/>
                    </a:moveTo>
                    <a:cubicBezTo>
                      <a:pt x="3077" y="1"/>
                      <a:pt x="335" y="930"/>
                      <a:pt x="165" y="5525"/>
                    </a:cubicBezTo>
                    <a:cubicBezTo>
                      <a:pt x="1" y="9948"/>
                      <a:pt x="3259" y="12106"/>
                      <a:pt x="6153" y="12106"/>
                    </a:cubicBezTo>
                    <a:cubicBezTo>
                      <a:pt x="8301" y="12106"/>
                      <a:pt x="10249" y="10918"/>
                      <a:pt x="10452" y="8585"/>
                    </a:cubicBezTo>
                    <a:cubicBezTo>
                      <a:pt x="10631" y="6454"/>
                      <a:pt x="7987" y="429"/>
                      <a:pt x="7987" y="429"/>
                    </a:cubicBezTo>
                    <a:cubicBezTo>
                      <a:pt x="7987" y="429"/>
                      <a:pt x="6755" y="1"/>
                      <a:pt x="5268" y="1"/>
                    </a:cubicBezTo>
                    <a:close/>
                  </a:path>
                </a:pathLst>
              </a:custGeom>
              <a:solidFill>
                <a:srgbClr val="FFC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216;p50"/>
              <p:cNvSpPr/>
              <p:nvPr/>
            </p:nvSpPr>
            <p:spPr>
              <a:xfrm>
                <a:off x="3213475" y="1946150"/>
                <a:ext cx="209000" cy="166475"/>
              </a:xfrm>
              <a:custGeom>
                <a:avLst/>
                <a:gdLst/>
                <a:ahLst/>
                <a:cxnLst/>
                <a:rect l="l" t="t" r="r" b="b"/>
                <a:pathLst>
                  <a:path w="8360" h="6659" extrusionOk="0">
                    <a:moveTo>
                      <a:pt x="3328" y="1"/>
                    </a:moveTo>
                    <a:cubicBezTo>
                      <a:pt x="3086" y="1"/>
                      <a:pt x="2846" y="29"/>
                      <a:pt x="2608" y="86"/>
                    </a:cubicBezTo>
                    <a:cubicBezTo>
                      <a:pt x="1001" y="479"/>
                      <a:pt x="96" y="1967"/>
                      <a:pt x="49" y="2027"/>
                    </a:cubicBezTo>
                    <a:cubicBezTo>
                      <a:pt x="1" y="2098"/>
                      <a:pt x="37" y="2181"/>
                      <a:pt x="108" y="2229"/>
                    </a:cubicBezTo>
                    <a:cubicBezTo>
                      <a:pt x="130" y="2240"/>
                      <a:pt x="155" y="2245"/>
                      <a:pt x="179" y="2245"/>
                    </a:cubicBezTo>
                    <a:cubicBezTo>
                      <a:pt x="234" y="2245"/>
                      <a:pt x="289" y="2219"/>
                      <a:pt x="322" y="2170"/>
                    </a:cubicBezTo>
                    <a:cubicBezTo>
                      <a:pt x="334" y="2158"/>
                      <a:pt x="1215" y="729"/>
                      <a:pt x="2680" y="384"/>
                    </a:cubicBezTo>
                    <a:cubicBezTo>
                      <a:pt x="2895" y="336"/>
                      <a:pt x="3112" y="313"/>
                      <a:pt x="3331" y="313"/>
                    </a:cubicBezTo>
                    <a:cubicBezTo>
                      <a:pt x="3993" y="313"/>
                      <a:pt x="4669" y="531"/>
                      <a:pt x="5359" y="979"/>
                    </a:cubicBezTo>
                    <a:cubicBezTo>
                      <a:pt x="7966" y="2658"/>
                      <a:pt x="6371" y="6384"/>
                      <a:pt x="6359" y="6432"/>
                    </a:cubicBezTo>
                    <a:cubicBezTo>
                      <a:pt x="6311" y="6515"/>
                      <a:pt x="6359" y="6611"/>
                      <a:pt x="6430" y="6634"/>
                    </a:cubicBezTo>
                    <a:cubicBezTo>
                      <a:pt x="6454" y="6658"/>
                      <a:pt x="6478" y="6658"/>
                      <a:pt x="6490" y="6658"/>
                    </a:cubicBezTo>
                    <a:cubicBezTo>
                      <a:pt x="6549" y="6658"/>
                      <a:pt x="6609" y="6622"/>
                      <a:pt x="6645" y="6563"/>
                    </a:cubicBezTo>
                    <a:cubicBezTo>
                      <a:pt x="6656" y="6515"/>
                      <a:pt x="8359" y="2562"/>
                      <a:pt x="5525" y="729"/>
                    </a:cubicBezTo>
                    <a:cubicBezTo>
                      <a:pt x="4778" y="248"/>
                      <a:pt x="4044" y="1"/>
                      <a:pt x="33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217;p50"/>
              <p:cNvSpPr/>
              <p:nvPr/>
            </p:nvSpPr>
            <p:spPr>
              <a:xfrm>
                <a:off x="3275700" y="2008925"/>
                <a:ext cx="117000" cy="29275"/>
              </a:xfrm>
              <a:custGeom>
                <a:avLst/>
                <a:gdLst/>
                <a:ahLst/>
                <a:cxnLst/>
                <a:rect l="l" t="t" r="r" b="b"/>
                <a:pathLst>
                  <a:path w="4680" h="1171" extrusionOk="0">
                    <a:moveTo>
                      <a:pt x="2608" y="0"/>
                    </a:moveTo>
                    <a:cubicBezTo>
                      <a:pt x="1257" y="0"/>
                      <a:pt x="96" y="877"/>
                      <a:pt x="72" y="885"/>
                    </a:cubicBezTo>
                    <a:cubicBezTo>
                      <a:pt x="0" y="944"/>
                      <a:pt x="0" y="1028"/>
                      <a:pt x="48" y="1111"/>
                    </a:cubicBezTo>
                    <a:cubicBezTo>
                      <a:pt x="72" y="1147"/>
                      <a:pt x="119" y="1171"/>
                      <a:pt x="167" y="1171"/>
                    </a:cubicBezTo>
                    <a:cubicBezTo>
                      <a:pt x="191" y="1171"/>
                      <a:pt x="227" y="1171"/>
                      <a:pt x="250" y="1135"/>
                    </a:cubicBezTo>
                    <a:cubicBezTo>
                      <a:pt x="274" y="1127"/>
                      <a:pt x="1350" y="317"/>
                      <a:pt x="2588" y="317"/>
                    </a:cubicBezTo>
                    <a:cubicBezTo>
                      <a:pt x="3185" y="317"/>
                      <a:pt x="3820" y="506"/>
                      <a:pt x="4394" y="1063"/>
                    </a:cubicBezTo>
                    <a:cubicBezTo>
                      <a:pt x="4423" y="1093"/>
                      <a:pt x="4465" y="1108"/>
                      <a:pt x="4507" y="1108"/>
                    </a:cubicBezTo>
                    <a:cubicBezTo>
                      <a:pt x="4548" y="1108"/>
                      <a:pt x="4590" y="1093"/>
                      <a:pt x="4620" y="1063"/>
                    </a:cubicBezTo>
                    <a:cubicBezTo>
                      <a:pt x="4679" y="1004"/>
                      <a:pt x="4679" y="897"/>
                      <a:pt x="4620" y="837"/>
                    </a:cubicBezTo>
                    <a:cubicBezTo>
                      <a:pt x="3978" y="211"/>
                      <a:pt x="3270" y="0"/>
                      <a:pt x="260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218;p50"/>
              <p:cNvSpPr/>
              <p:nvPr/>
            </p:nvSpPr>
            <p:spPr>
              <a:xfrm>
                <a:off x="3284025" y="1845600"/>
                <a:ext cx="1112075" cy="958000"/>
              </a:xfrm>
              <a:custGeom>
                <a:avLst/>
                <a:gdLst/>
                <a:ahLst/>
                <a:cxnLst/>
                <a:rect l="l" t="t" r="r" b="b"/>
                <a:pathLst>
                  <a:path w="44483" h="38320" extrusionOk="0">
                    <a:moveTo>
                      <a:pt x="42423" y="0"/>
                    </a:moveTo>
                    <a:cubicBezTo>
                      <a:pt x="42423" y="0"/>
                      <a:pt x="39053" y="810"/>
                      <a:pt x="33422" y="7501"/>
                    </a:cubicBezTo>
                    <a:cubicBezTo>
                      <a:pt x="32381" y="8742"/>
                      <a:pt x="31276" y="9141"/>
                      <a:pt x="30112" y="9141"/>
                    </a:cubicBezTo>
                    <a:cubicBezTo>
                      <a:pt x="28021" y="9141"/>
                      <a:pt x="25737" y="7855"/>
                      <a:pt x="23293" y="7855"/>
                    </a:cubicBezTo>
                    <a:cubicBezTo>
                      <a:pt x="23142" y="7855"/>
                      <a:pt x="22990" y="7860"/>
                      <a:pt x="22837" y="7870"/>
                    </a:cubicBezTo>
                    <a:cubicBezTo>
                      <a:pt x="18848" y="8156"/>
                      <a:pt x="17122" y="8989"/>
                      <a:pt x="12705" y="9168"/>
                    </a:cubicBezTo>
                    <a:cubicBezTo>
                      <a:pt x="12658" y="9170"/>
                      <a:pt x="12612" y="9171"/>
                      <a:pt x="12567" y="9171"/>
                    </a:cubicBezTo>
                    <a:cubicBezTo>
                      <a:pt x="8343" y="9171"/>
                      <a:pt x="8596" y="1116"/>
                      <a:pt x="2602" y="1116"/>
                    </a:cubicBezTo>
                    <a:cubicBezTo>
                      <a:pt x="2533" y="1116"/>
                      <a:pt x="2464" y="1117"/>
                      <a:pt x="2394" y="1119"/>
                    </a:cubicBezTo>
                    <a:cubicBezTo>
                      <a:pt x="2394" y="1119"/>
                      <a:pt x="2120" y="2203"/>
                      <a:pt x="1929" y="3941"/>
                    </a:cubicBezTo>
                    <a:cubicBezTo>
                      <a:pt x="1215" y="8466"/>
                      <a:pt x="1" y="17145"/>
                      <a:pt x="596" y="20086"/>
                    </a:cubicBezTo>
                    <a:cubicBezTo>
                      <a:pt x="1406" y="24110"/>
                      <a:pt x="15217" y="36731"/>
                      <a:pt x="22170" y="38195"/>
                    </a:cubicBezTo>
                    <a:cubicBezTo>
                      <a:pt x="22571" y="38279"/>
                      <a:pt x="22977" y="38319"/>
                      <a:pt x="23386" y="38319"/>
                    </a:cubicBezTo>
                    <a:cubicBezTo>
                      <a:pt x="30067" y="38319"/>
                      <a:pt x="37661" y="27643"/>
                      <a:pt x="41565" y="22729"/>
                    </a:cubicBezTo>
                    <a:cubicBezTo>
                      <a:pt x="44482" y="19086"/>
                      <a:pt x="43613" y="9823"/>
                      <a:pt x="42839" y="4644"/>
                    </a:cubicBezTo>
                    <a:cubicBezTo>
                      <a:pt x="42768" y="1881"/>
                      <a:pt x="42423" y="0"/>
                      <a:pt x="42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219;p50"/>
              <p:cNvSpPr/>
              <p:nvPr/>
            </p:nvSpPr>
            <p:spPr>
              <a:xfrm>
                <a:off x="3817125" y="2108975"/>
                <a:ext cx="82175" cy="53350"/>
              </a:xfrm>
              <a:custGeom>
                <a:avLst/>
                <a:gdLst/>
                <a:ahLst/>
                <a:cxnLst/>
                <a:rect l="l" t="t" r="r" b="b"/>
                <a:pathLst>
                  <a:path w="3287" h="2134" extrusionOk="0">
                    <a:moveTo>
                      <a:pt x="165" y="1"/>
                    </a:moveTo>
                    <a:cubicBezTo>
                      <a:pt x="158" y="1"/>
                      <a:pt x="151" y="1"/>
                      <a:pt x="144" y="2"/>
                    </a:cubicBezTo>
                    <a:cubicBezTo>
                      <a:pt x="60" y="26"/>
                      <a:pt x="1" y="98"/>
                      <a:pt x="13" y="181"/>
                    </a:cubicBezTo>
                    <a:cubicBezTo>
                      <a:pt x="13" y="216"/>
                      <a:pt x="305" y="2134"/>
                      <a:pt x="2616" y="2134"/>
                    </a:cubicBezTo>
                    <a:cubicBezTo>
                      <a:pt x="2637" y="2134"/>
                      <a:pt x="2658" y="2134"/>
                      <a:pt x="2680" y="2134"/>
                    </a:cubicBezTo>
                    <a:cubicBezTo>
                      <a:pt x="2823" y="2134"/>
                      <a:pt x="2977" y="2134"/>
                      <a:pt x="3144" y="2086"/>
                    </a:cubicBezTo>
                    <a:cubicBezTo>
                      <a:pt x="3227" y="2086"/>
                      <a:pt x="3287" y="2014"/>
                      <a:pt x="3275" y="1931"/>
                    </a:cubicBezTo>
                    <a:cubicBezTo>
                      <a:pt x="3275" y="1836"/>
                      <a:pt x="3204" y="1788"/>
                      <a:pt x="3108" y="1788"/>
                    </a:cubicBezTo>
                    <a:cubicBezTo>
                      <a:pt x="2938" y="1807"/>
                      <a:pt x="2779" y="1816"/>
                      <a:pt x="2629" y="1816"/>
                    </a:cubicBezTo>
                    <a:cubicBezTo>
                      <a:pt x="604" y="1816"/>
                      <a:pt x="344" y="212"/>
                      <a:pt x="322" y="145"/>
                    </a:cubicBezTo>
                    <a:cubicBezTo>
                      <a:pt x="311" y="58"/>
                      <a:pt x="241"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20;p50"/>
              <p:cNvSpPr/>
              <p:nvPr/>
            </p:nvSpPr>
            <p:spPr>
              <a:xfrm>
                <a:off x="3486725" y="1704875"/>
                <a:ext cx="215825" cy="118950"/>
              </a:xfrm>
              <a:custGeom>
                <a:avLst/>
                <a:gdLst/>
                <a:ahLst/>
                <a:cxnLst/>
                <a:rect l="l" t="t" r="r" b="b"/>
                <a:pathLst>
                  <a:path w="8633" h="4758" extrusionOk="0">
                    <a:moveTo>
                      <a:pt x="6783" y="1"/>
                    </a:moveTo>
                    <a:cubicBezTo>
                      <a:pt x="6021" y="1"/>
                      <a:pt x="4904" y="344"/>
                      <a:pt x="3227" y="1260"/>
                    </a:cubicBezTo>
                    <a:cubicBezTo>
                      <a:pt x="1" y="3010"/>
                      <a:pt x="1561" y="4355"/>
                      <a:pt x="1561" y="4355"/>
                    </a:cubicBezTo>
                    <a:cubicBezTo>
                      <a:pt x="1860" y="4630"/>
                      <a:pt x="2240" y="4758"/>
                      <a:pt x="2702" y="4758"/>
                    </a:cubicBezTo>
                    <a:cubicBezTo>
                      <a:pt x="3543" y="4758"/>
                      <a:pt x="4659" y="4335"/>
                      <a:pt x="6073" y="3605"/>
                    </a:cubicBezTo>
                    <a:cubicBezTo>
                      <a:pt x="7907" y="2653"/>
                      <a:pt x="8633" y="1474"/>
                      <a:pt x="8145" y="700"/>
                    </a:cubicBezTo>
                    <a:cubicBezTo>
                      <a:pt x="7887" y="294"/>
                      <a:pt x="7487" y="1"/>
                      <a:pt x="6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21;p50"/>
              <p:cNvSpPr/>
              <p:nvPr/>
            </p:nvSpPr>
            <p:spPr>
              <a:xfrm>
                <a:off x="3604900" y="1894700"/>
                <a:ext cx="78900" cy="95000"/>
              </a:xfrm>
              <a:custGeom>
                <a:avLst/>
                <a:gdLst/>
                <a:ahLst/>
                <a:cxnLst/>
                <a:rect l="l" t="t" r="r" b="b"/>
                <a:pathLst>
                  <a:path w="3156" h="3800" extrusionOk="0">
                    <a:moveTo>
                      <a:pt x="1567" y="1"/>
                    </a:moveTo>
                    <a:cubicBezTo>
                      <a:pt x="1561" y="1"/>
                      <a:pt x="1555" y="1"/>
                      <a:pt x="1548" y="1"/>
                    </a:cubicBezTo>
                    <a:cubicBezTo>
                      <a:pt x="691" y="13"/>
                      <a:pt x="1" y="870"/>
                      <a:pt x="24" y="1918"/>
                    </a:cubicBezTo>
                    <a:cubicBezTo>
                      <a:pt x="36" y="2958"/>
                      <a:pt x="741" y="3799"/>
                      <a:pt x="1590" y="3799"/>
                    </a:cubicBezTo>
                    <a:cubicBezTo>
                      <a:pt x="1596" y="3799"/>
                      <a:pt x="1602" y="3799"/>
                      <a:pt x="1608" y="3799"/>
                    </a:cubicBezTo>
                    <a:cubicBezTo>
                      <a:pt x="2477" y="3787"/>
                      <a:pt x="3156" y="2942"/>
                      <a:pt x="3144" y="1882"/>
                    </a:cubicBezTo>
                    <a:cubicBezTo>
                      <a:pt x="3132" y="830"/>
                      <a:pt x="2428" y="1"/>
                      <a:pt x="15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222;p50"/>
              <p:cNvSpPr/>
              <p:nvPr/>
            </p:nvSpPr>
            <p:spPr>
              <a:xfrm>
                <a:off x="4010300" y="1699250"/>
                <a:ext cx="216725" cy="115925"/>
              </a:xfrm>
              <a:custGeom>
                <a:avLst/>
                <a:gdLst/>
                <a:ahLst/>
                <a:cxnLst/>
                <a:rect l="l" t="t" r="r" b="b"/>
                <a:pathLst>
                  <a:path w="8669" h="4637" extrusionOk="0">
                    <a:moveTo>
                      <a:pt x="1895" y="1"/>
                    </a:moveTo>
                    <a:cubicBezTo>
                      <a:pt x="1142" y="1"/>
                      <a:pt x="733" y="313"/>
                      <a:pt x="477" y="735"/>
                    </a:cubicBezTo>
                    <a:cubicBezTo>
                      <a:pt x="1" y="1520"/>
                      <a:pt x="775" y="2687"/>
                      <a:pt x="2620" y="3580"/>
                    </a:cubicBezTo>
                    <a:cubicBezTo>
                      <a:pt x="4013" y="4250"/>
                      <a:pt x="5117" y="4637"/>
                      <a:pt x="5949" y="4637"/>
                    </a:cubicBezTo>
                    <a:cubicBezTo>
                      <a:pt x="6448" y="4637"/>
                      <a:pt x="6849" y="4498"/>
                      <a:pt x="7157" y="4199"/>
                    </a:cubicBezTo>
                    <a:cubicBezTo>
                      <a:pt x="7157" y="4199"/>
                      <a:pt x="8669" y="2818"/>
                      <a:pt x="5394" y="1151"/>
                    </a:cubicBezTo>
                    <a:cubicBezTo>
                      <a:pt x="3753" y="316"/>
                      <a:pt x="2651" y="1"/>
                      <a:pt x="1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223;p50"/>
              <p:cNvSpPr/>
              <p:nvPr/>
            </p:nvSpPr>
            <p:spPr>
              <a:xfrm>
                <a:off x="4017750" y="1888750"/>
                <a:ext cx="78900" cy="94975"/>
              </a:xfrm>
              <a:custGeom>
                <a:avLst/>
                <a:gdLst/>
                <a:ahLst/>
                <a:cxnLst/>
                <a:rect l="l" t="t" r="r" b="b"/>
                <a:pathLst>
                  <a:path w="3156" h="3799" extrusionOk="0">
                    <a:moveTo>
                      <a:pt x="1555" y="1"/>
                    </a:moveTo>
                    <a:cubicBezTo>
                      <a:pt x="1549" y="1"/>
                      <a:pt x="1543" y="1"/>
                      <a:pt x="1536" y="1"/>
                    </a:cubicBezTo>
                    <a:cubicBezTo>
                      <a:pt x="691" y="25"/>
                      <a:pt x="1" y="882"/>
                      <a:pt x="12" y="1930"/>
                    </a:cubicBezTo>
                    <a:cubicBezTo>
                      <a:pt x="24" y="2970"/>
                      <a:pt x="729" y="3799"/>
                      <a:pt x="1578" y="3799"/>
                    </a:cubicBezTo>
                    <a:cubicBezTo>
                      <a:pt x="1584" y="3799"/>
                      <a:pt x="1590" y="3799"/>
                      <a:pt x="1596" y="3799"/>
                    </a:cubicBezTo>
                    <a:cubicBezTo>
                      <a:pt x="2465" y="3787"/>
                      <a:pt x="3156" y="2918"/>
                      <a:pt x="3132" y="1882"/>
                    </a:cubicBezTo>
                    <a:cubicBezTo>
                      <a:pt x="3120" y="830"/>
                      <a:pt x="2416" y="1"/>
                      <a:pt x="155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224;p50"/>
              <p:cNvSpPr/>
              <p:nvPr/>
            </p:nvSpPr>
            <p:spPr>
              <a:xfrm>
                <a:off x="3798075" y="1638125"/>
                <a:ext cx="159275" cy="395900"/>
              </a:xfrm>
              <a:custGeom>
                <a:avLst/>
                <a:gdLst/>
                <a:ahLst/>
                <a:cxnLst/>
                <a:rect l="l" t="t" r="r" b="b"/>
                <a:pathLst>
                  <a:path w="6371" h="15836" extrusionOk="0">
                    <a:moveTo>
                      <a:pt x="703" y="1"/>
                    </a:moveTo>
                    <a:cubicBezTo>
                      <a:pt x="608" y="1"/>
                      <a:pt x="537" y="60"/>
                      <a:pt x="537" y="144"/>
                    </a:cubicBezTo>
                    <a:cubicBezTo>
                      <a:pt x="477" y="1144"/>
                      <a:pt x="1" y="10002"/>
                      <a:pt x="715" y="11121"/>
                    </a:cubicBezTo>
                    <a:cubicBezTo>
                      <a:pt x="935" y="11455"/>
                      <a:pt x="1302" y="11755"/>
                      <a:pt x="1914" y="11755"/>
                    </a:cubicBezTo>
                    <a:cubicBezTo>
                      <a:pt x="2395" y="11755"/>
                      <a:pt x="3027" y="11570"/>
                      <a:pt x="3858" y="11073"/>
                    </a:cubicBezTo>
                    <a:cubicBezTo>
                      <a:pt x="3882" y="11062"/>
                      <a:pt x="3918" y="11038"/>
                      <a:pt x="3930" y="11026"/>
                    </a:cubicBezTo>
                    <a:cubicBezTo>
                      <a:pt x="4177" y="10888"/>
                      <a:pt x="4409" y="10822"/>
                      <a:pt x="4623" y="10822"/>
                    </a:cubicBezTo>
                    <a:cubicBezTo>
                      <a:pt x="4871" y="10822"/>
                      <a:pt x="5095" y="10912"/>
                      <a:pt x="5287" y="11085"/>
                    </a:cubicBezTo>
                    <a:cubicBezTo>
                      <a:pt x="5871" y="11657"/>
                      <a:pt x="6013" y="12943"/>
                      <a:pt x="5597" y="13824"/>
                    </a:cubicBezTo>
                    <a:cubicBezTo>
                      <a:pt x="5061" y="14943"/>
                      <a:pt x="3846" y="15538"/>
                      <a:pt x="3823" y="15538"/>
                    </a:cubicBezTo>
                    <a:cubicBezTo>
                      <a:pt x="3751" y="15574"/>
                      <a:pt x="3727" y="15669"/>
                      <a:pt x="3751" y="15741"/>
                    </a:cubicBezTo>
                    <a:cubicBezTo>
                      <a:pt x="3787" y="15800"/>
                      <a:pt x="3846" y="15836"/>
                      <a:pt x="3906" y="15836"/>
                    </a:cubicBezTo>
                    <a:cubicBezTo>
                      <a:pt x="3918" y="15836"/>
                      <a:pt x="3942" y="15836"/>
                      <a:pt x="3977" y="15824"/>
                    </a:cubicBezTo>
                    <a:cubicBezTo>
                      <a:pt x="4037" y="15788"/>
                      <a:pt x="5311" y="15181"/>
                      <a:pt x="5894" y="13955"/>
                    </a:cubicBezTo>
                    <a:cubicBezTo>
                      <a:pt x="6371" y="12967"/>
                      <a:pt x="6192" y="11514"/>
                      <a:pt x="5501" y="10859"/>
                    </a:cubicBezTo>
                    <a:cubicBezTo>
                      <a:pt x="5256" y="10633"/>
                      <a:pt x="4962" y="10519"/>
                      <a:pt x="4639" y="10519"/>
                    </a:cubicBezTo>
                    <a:cubicBezTo>
                      <a:pt x="4367" y="10519"/>
                      <a:pt x="4075" y="10600"/>
                      <a:pt x="3775" y="10764"/>
                    </a:cubicBezTo>
                    <a:cubicBezTo>
                      <a:pt x="3763" y="10776"/>
                      <a:pt x="3739" y="10788"/>
                      <a:pt x="3692" y="10823"/>
                    </a:cubicBezTo>
                    <a:cubicBezTo>
                      <a:pt x="2979" y="11246"/>
                      <a:pt x="2387" y="11458"/>
                      <a:pt x="1919" y="11458"/>
                    </a:cubicBezTo>
                    <a:cubicBezTo>
                      <a:pt x="1502" y="11458"/>
                      <a:pt x="1184" y="11290"/>
                      <a:pt x="965" y="10954"/>
                    </a:cubicBezTo>
                    <a:cubicBezTo>
                      <a:pt x="417" y="10085"/>
                      <a:pt x="703" y="2870"/>
                      <a:pt x="846" y="167"/>
                    </a:cubicBezTo>
                    <a:cubicBezTo>
                      <a:pt x="846" y="72"/>
                      <a:pt x="787" y="1"/>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225;p50"/>
              <p:cNvSpPr/>
              <p:nvPr/>
            </p:nvSpPr>
            <p:spPr>
              <a:xfrm>
                <a:off x="3308425" y="2190275"/>
                <a:ext cx="25" cy="25"/>
              </a:xfrm>
              <a:custGeom>
                <a:avLst/>
                <a:gdLst/>
                <a:ahLst/>
                <a:cxnLst/>
                <a:rect l="l" t="t" r="r" b="b"/>
                <a:pathLst>
                  <a:path w="1" h="1" extrusionOk="0">
                    <a:moveTo>
                      <a:pt x="1" y="1"/>
                    </a:moveTo>
                    <a:lnTo>
                      <a:pt x="1" y="1"/>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226;p50"/>
              <p:cNvSpPr/>
              <p:nvPr/>
            </p:nvSpPr>
            <p:spPr>
              <a:xfrm>
                <a:off x="4399050" y="2175100"/>
                <a:ext cx="25" cy="25"/>
              </a:xfrm>
              <a:custGeom>
                <a:avLst/>
                <a:gdLst/>
                <a:ahLst/>
                <a:cxnLst/>
                <a:rect l="l" t="t" r="r" b="b"/>
                <a:pathLst>
                  <a:path w="1" h="1" extrusionOk="0">
                    <a:moveTo>
                      <a:pt x="0" y="0"/>
                    </a:moveTo>
                    <a:lnTo>
                      <a:pt x="0" y="0"/>
                    </a:lnTo>
                    <a:close/>
                  </a:path>
                </a:pathLst>
              </a:custGeom>
              <a:solidFill>
                <a:srgbClr val="E98B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227;p50"/>
              <p:cNvSpPr/>
              <p:nvPr/>
            </p:nvSpPr>
            <p:spPr>
              <a:xfrm>
                <a:off x="3163475" y="1023950"/>
                <a:ext cx="1312100" cy="582050"/>
              </a:xfrm>
              <a:custGeom>
                <a:avLst/>
                <a:gdLst/>
                <a:ahLst/>
                <a:cxnLst/>
                <a:rect l="l" t="t" r="r" b="b"/>
                <a:pathLst>
                  <a:path w="52484" h="23282" extrusionOk="0">
                    <a:moveTo>
                      <a:pt x="17004" y="1"/>
                    </a:moveTo>
                    <a:cubicBezTo>
                      <a:pt x="16833" y="1"/>
                      <a:pt x="16673" y="37"/>
                      <a:pt x="16527" y="112"/>
                    </a:cubicBezTo>
                    <a:cubicBezTo>
                      <a:pt x="13848" y="1493"/>
                      <a:pt x="10728" y="14221"/>
                      <a:pt x="10728" y="14221"/>
                    </a:cubicBezTo>
                    <a:cubicBezTo>
                      <a:pt x="10728" y="14221"/>
                      <a:pt x="3031" y="7755"/>
                      <a:pt x="1225" y="7755"/>
                    </a:cubicBezTo>
                    <a:cubicBezTo>
                      <a:pt x="1093" y="7755"/>
                      <a:pt x="993" y="7790"/>
                      <a:pt x="929" y="7863"/>
                    </a:cubicBezTo>
                    <a:cubicBezTo>
                      <a:pt x="1" y="8959"/>
                      <a:pt x="3584" y="23282"/>
                      <a:pt x="3584" y="23282"/>
                    </a:cubicBezTo>
                    <a:cubicBezTo>
                      <a:pt x="12114" y="21412"/>
                      <a:pt x="20067" y="20799"/>
                      <a:pt x="26829" y="20799"/>
                    </a:cubicBezTo>
                    <a:cubicBezTo>
                      <a:pt x="39701" y="20799"/>
                      <a:pt x="48257" y="23020"/>
                      <a:pt x="48257" y="23020"/>
                    </a:cubicBezTo>
                    <a:cubicBezTo>
                      <a:pt x="48257" y="23020"/>
                      <a:pt x="52483" y="9101"/>
                      <a:pt x="50947" y="8506"/>
                    </a:cubicBezTo>
                    <a:cubicBezTo>
                      <a:pt x="50719" y="8419"/>
                      <a:pt x="50463" y="8378"/>
                      <a:pt x="50186" y="8378"/>
                    </a:cubicBezTo>
                    <a:cubicBezTo>
                      <a:pt x="47033" y="8378"/>
                      <a:pt x="41089" y="13578"/>
                      <a:pt x="41089" y="13578"/>
                    </a:cubicBezTo>
                    <a:cubicBezTo>
                      <a:pt x="41089" y="13578"/>
                      <a:pt x="39177" y="172"/>
                      <a:pt x="36883" y="172"/>
                    </a:cubicBezTo>
                    <a:cubicBezTo>
                      <a:pt x="36880" y="172"/>
                      <a:pt x="36877" y="172"/>
                      <a:pt x="36874" y="172"/>
                    </a:cubicBezTo>
                    <a:cubicBezTo>
                      <a:pt x="34576" y="208"/>
                      <a:pt x="26337" y="10661"/>
                      <a:pt x="26337" y="10661"/>
                    </a:cubicBezTo>
                    <a:cubicBezTo>
                      <a:pt x="26337" y="10661"/>
                      <a:pt x="19965" y="1"/>
                      <a:pt x="17004" y="1"/>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228;p50"/>
              <p:cNvSpPr/>
              <p:nvPr/>
            </p:nvSpPr>
            <p:spPr>
              <a:xfrm>
                <a:off x="3221825" y="1489875"/>
                <a:ext cx="1198675" cy="196525"/>
              </a:xfrm>
              <a:custGeom>
                <a:avLst/>
                <a:gdLst/>
                <a:ahLst/>
                <a:cxnLst/>
                <a:rect l="l" t="t" r="r" b="b"/>
                <a:pathLst>
                  <a:path w="47947" h="7861" extrusionOk="0">
                    <a:moveTo>
                      <a:pt x="25813" y="1"/>
                    </a:moveTo>
                    <a:cubicBezTo>
                      <a:pt x="11110" y="1"/>
                      <a:pt x="1566" y="3882"/>
                      <a:pt x="1012" y="4109"/>
                    </a:cubicBezTo>
                    <a:cubicBezTo>
                      <a:pt x="0" y="4526"/>
                      <a:pt x="0" y="5657"/>
                      <a:pt x="429" y="6657"/>
                    </a:cubicBezTo>
                    <a:cubicBezTo>
                      <a:pt x="754" y="7400"/>
                      <a:pt x="1045" y="7860"/>
                      <a:pt x="1789" y="7860"/>
                    </a:cubicBezTo>
                    <a:cubicBezTo>
                      <a:pt x="1807" y="7860"/>
                      <a:pt x="1826" y="7860"/>
                      <a:pt x="1846" y="7859"/>
                    </a:cubicBezTo>
                    <a:cubicBezTo>
                      <a:pt x="2084" y="7848"/>
                      <a:pt x="2322" y="7800"/>
                      <a:pt x="2560" y="7705"/>
                    </a:cubicBezTo>
                    <a:cubicBezTo>
                      <a:pt x="2686" y="7646"/>
                      <a:pt x="11888" y="3933"/>
                      <a:pt x="25986" y="3933"/>
                    </a:cubicBezTo>
                    <a:cubicBezTo>
                      <a:pt x="31830" y="3933"/>
                      <a:pt x="38515" y="4571"/>
                      <a:pt x="45744" y="6371"/>
                    </a:cubicBezTo>
                    <a:cubicBezTo>
                      <a:pt x="45912" y="6415"/>
                      <a:pt x="46068" y="6435"/>
                      <a:pt x="46214" y="6435"/>
                    </a:cubicBezTo>
                    <a:cubicBezTo>
                      <a:pt x="46988" y="6435"/>
                      <a:pt x="47454" y="5850"/>
                      <a:pt x="47685" y="4978"/>
                    </a:cubicBezTo>
                    <a:cubicBezTo>
                      <a:pt x="47947" y="3930"/>
                      <a:pt x="47768" y="2859"/>
                      <a:pt x="46720" y="2597"/>
                    </a:cubicBezTo>
                    <a:cubicBezTo>
                      <a:pt x="39034" y="681"/>
                      <a:pt x="31971" y="1"/>
                      <a:pt x="25813"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229;p50"/>
              <p:cNvSpPr/>
              <p:nvPr/>
            </p:nvSpPr>
            <p:spPr>
              <a:xfrm>
                <a:off x="3578125" y="1267875"/>
                <a:ext cx="121150" cy="156250"/>
              </a:xfrm>
              <a:custGeom>
                <a:avLst/>
                <a:gdLst/>
                <a:ahLst/>
                <a:cxnLst/>
                <a:rect l="l" t="t" r="r" b="b"/>
                <a:pathLst>
                  <a:path w="4846" h="6250" extrusionOk="0">
                    <a:moveTo>
                      <a:pt x="2236" y="0"/>
                    </a:moveTo>
                    <a:cubicBezTo>
                      <a:pt x="2173" y="0"/>
                      <a:pt x="2111" y="4"/>
                      <a:pt x="2048" y="11"/>
                    </a:cubicBezTo>
                    <a:cubicBezTo>
                      <a:pt x="822" y="166"/>
                      <a:pt x="0" y="1666"/>
                      <a:pt x="214" y="3393"/>
                    </a:cubicBezTo>
                    <a:cubicBezTo>
                      <a:pt x="406" y="5019"/>
                      <a:pt x="1466" y="6249"/>
                      <a:pt x="2612" y="6249"/>
                    </a:cubicBezTo>
                    <a:cubicBezTo>
                      <a:pt x="2673" y="6249"/>
                      <a:pt x="2736" y="6246"/>
                      <a:pt x="2798" y="6238"/>
                    </a:cubicBezTo>
                    <a:cubicBezTo>
                      <a:pt x="4024" y="6083"/>
                      <a:pt x="4846" y="4583"/>
                      <a:pt x="4632" y="2857"/>
                    </a:cubicBezTo>
                    <a:cubicBezTo>
                      <a:pt x="4440" y="1220"/>
                      <a:pt x="3381" y="0"/>
                      <a:pt x="2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230;p50"/>
              <p:cNvSpPr/>
              <p:nvPr/>
            </p:nvSpPr>
            <p:spPr>
              <a:xfrm>
                <a:off x="3591500" y="1285200"/>
                <a:ext cx="94400" cy="121625"/>
              </a:xfrm>
              <a:custGeom>
                <a:avLst/>
                <a:gdLst/>
                <a:ahLst/>
                <a:cxnLst/>
                <a:rect l="l" t="t" r="r" b="b"/>
                <a:pathLst>
                  <a:path w="3776" h="4865" extrusionOk="0">
                    <a:moveTo>
                      <a:pt x="1738" y="1"/>
                    </a:moveTo>
                    <a:cubicBezTo>
                      <a:pt x="1691" y="1"/>
                      <a:pt x="1644" y="3"/>
                      <a:pt x="1596" y="9"/>
                    </a:cubicBezTo>
                    <a:cubicBezTo>
                      <a:pt x="644" y="128"/>
                      <a:pt x="1" y="1307"/>
                      <a:pt x="168" y="2640"/>
                    </a:cubicBezTo>
                    <a:cubicBezTo>
                      <a:pt x="325" y="3912"/>
                      <a:pt x="1132" y="4864"/>
                      <a:pt x="2024" y="4864"/>
                    </a:cubicBezTo>
                    <a:cubicBezTo>
                      <a:pt x="2075" y="4864"/>
                      <a:pt x="2127" y="4861"/>
                      <a:pt x="2180" y="4855"/>
                    </a:cubicBezTo>
                    <a:cubicBezTo>
                      <a:pt x="3132" y="4736"/>
                      <a:pt x="3775" y="3569"/>
                      <a:pt x="3608" y="2223"/>
                    </a:cubicBezTo>
                    <a:cubicBezTo>
                      <a:pt x="3450" y="956"/>
                      <a:pt x="2636" y="1"/>
                      <a:pt x="1738"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231;p50"/>
              <p:cNvSpPr/>
              <p:nvPr/>
            </p:nvSpPr>
            <p:spPr>
              <a:xfrm>
                <a:off x="3612950" y="1294925"/>
                <a:ext cx="66575" cy="74875"/>
              </a:xfrm>
              <a:custGeom>
                <a:avLst/>
                <a:gdLst/>
                <a:ahLst/>
                <a:cxnLst/>
                <a:rect l="l" t="t" r="r" b="b"/>
                <a:pathLst>
                  <a:path w="2663" h="2995" extrusionOk="0">
                    <a:moveTo>
                      <a:pt x="755" y="0"/>
                    </a:moveTo>
                    <a:cubicBezTo>
                      <a:pt x="737" y="0"/>
                      <a:pt x="726" y="1"/>
                      <a:pt x="726" y="1"/>
                    </a:cubicBezTo>
                    <a:cubicBezTo>
                      <a:pt x="0" y="298"/>
                      <a:pt x="738" y="1096"/>
                      <a:pt x="1226" y="1239"/>
                    </a:cubicBezTo>
                    <a:cubicBezTo>
                      <a:pt x="1738" y="1394"/>
                      <a:pt x="2048" y="2823"/>
                      <a:pt x="2179" y="2965"/>
                    </a:cubicBezTo>
                    <a:cubicBezTo>
                      <a:pt x="2197" y="2985"/>
                      <a:pt x="2219" y="2995"/>
                      <a:pt x="2242" y="2995"/>
                    </a:cubicBezTo>
                    <a:cubicBezTo>
                      <a:pt x="2408" y="2995"/>
                      <a:pt x="2662" y="2508"/>
                      <a:pt x="2298" y="1310"/>
                    </a:cubicBezTo>
                    <a:cubicBezTo>
                      <a:pt x="1920" y="59"/>
                      <a:pt x="936"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232;p50"/>
              <p:cNvSpPr/>
              <p:nvPr/>
            </p:nvSpPr>
            <p:spPr>
              <a:xfrm>
                <a:off x="3247725" y="1362775"/>
                <a:ext cx="119075" cy="136425"/>
              </a:xfrm>
              <a:custGeom>
                <a:avLst/>
                <a:gdLst/>
                <a:ahLst/>
                <a:cxnLst/>
                <a:rect l="l" t="t" r="r" b="b"/>
                <a:pathLst>
                  <a:path w="4763" h="5457" extrusionOk="0">
                    <a:moveTo>
                      <a:pt x="1965" y="0"/>
                    </a:moveTo>
                    <a:cubicBezTo>
                      <a:pt x="1812" y="0"/>
                      <a:pt x="1660" y="24"/>
                      <a:pt x="1512" y="73"/>
                    </a:cubicBezTo>
                    <a:cubicBezTo>
                      <a:pt x="464" y="418"/>
                      <a:pt x="0" y="1871"/>
                      <a:pt x="500" y="3347"/>
                    </a:cubicBezTo>
                    <a:cubicBezTo>
                      <a:pt x="918" y="4611"/>
                      <a:pt x="1886" y="5456"/>
                      <a:pt x="2806" y="5456"/>
                    </a:cubicBezTo>
                    <a:cubicBezTo>
                      <a:pt x="2961" y="5456"/>
                      <a:pt x="3114" y="5433"/>
                      <a:pt x="3262" y="5383"/>
                    </a:cubicBezTo>
                    <a:cubicBezTo>
                      <a:pt x="4310" y="5050"/>
                      <a:pt x="4763" y="3585"/>
                      <a:pt x="4274" y="2109"/>
                    </a:cubicBezTo>
                    <a:cubicBezTo>
                      <a:pt x="3856" y="853"/>
                      <a:pt x="2886" y="0"/>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233;p50"/>
              <p:cNvSpPr/>
              <p:nvPr/>
            </p:nvSpPr>
            <p:spPr>
              <a:xfrm>
                <a:off x="3261100" y="1378100"/>
                <a:ext cx="92000" cy="105850"/>
              </a:xfrm>
              <a:custGeom>
                <a:avLst/>
                <a:gdLst/>
                <a:ahLst/>
                <a:cxnLst/>
                <a:rect l="l" t="t" r="r" b="b"/>
                <a:pathLst>
                  <a:path w="3680" h="4234" extrusionOk="0">
                    <a:moveTo>
                      <a:pt x="1522" y="0"/>
                    </a:moveTo>
                    <a:cubicBezTo>
                      <a:pt x="1402" y="0"/>
                      <a:pt x="1284" y="18"/>
                      <a:pt x="1168" y="55"/>
                    </a:cubicBezTo>
                    <a:cubicBezTo>
                      <a:pt x="346" y="329"/>
                      <a:pt x="1" y="1460"/>
                      <a:pt x="382" y="2603"/>
                    </a:cubicBezTo>
                    <a:cubicBezTo>
                      <a:pt x="698" y="3571"/>
                      <a:pt x="1449" y="4233"/>
                      <a:pt x="2166" y="4233"/>
                    </a:cubicBezTo>
                    <a:cubicBezTo>
                      <a:pt x="2288" y="4233"/>
                      <a:pt x="2408" y="4214"/>
                      <a:pt x="2525" y="4175"/>
                    </a:cubicBezTo>
                    <a:cubicBezTo>
                      <a:pt x="3335" y="3913"/>
                      <a:pt x="3680" y="2782"/>
                      <a:pt x="3311" y="1639"/>
                    </a:cubicBezTo>
                    <a:cubicBezTo>
                      <a:pt x="2994" y="657"/>
                      <a:pt x="2247"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234;p50"/>
              <p:cNvSpPr/>
              <p:nvPr/>
            </p:nvSpPr>
            <p:spPr>
              <a:xfrm>
                <a:off x="3277175" y="1387375"/>
                <a:ext cx="68525" cy="59175"/>
              </a:xfrm>
              <a:custGeom>
                <a:avLst/>
                <a:gdLst/>
                <a:ahLst/>
                <a:cxnLst/>
                <a:rect l="l" t="t" r="r" b="b"/>
                <a:pathLst>
                  <a:path w="2741" h="2367" extrusionOk="0">
                    <a:moveTo>
                      <a:pt x="855" y="0"/>
                    </a:moveTo>
                    <a:cubicBezTo>
                      <a:pt x="691" y="0"/>
                      <a:pt x="584" y="29"/>
                      <a:pt x="584" y="29"/>
                    </a:cubicBezTo>
                    <a:cubicBezTo>
                      <a:pt x="1" y="399"/>
                      <a:pt x="787" y="970"/>
                      <a:pt x="1251" y="1006"/>
                    </a:cubicBezTo>
                    <a:cubicBezTo>
                      <a:pt x="1715" y="1053"/>
                      <a:pt x="2239" y="2244"/>
                      <a:pt x="2382" y="2351"/>
                    </a:cubicBezTo>
                    <a:cubicBezTo>
                      <a:pt x="2395" y="2361"/>
                      <a:pt x="2409" y="2367"/>
                      <a:pt x="2423" y="2367"/>
                    </a:cubicBezTo>
                    <a:cubicBezTo>
                      <a:pt x="2560" y="2367"/>
                      <a:pt x="2740" y="1908"/>
                      <a:pt x="2192" y="887"/>
                    </a:cubicBezTo>
                    <a:cubicBezTo>
                      <a:pt x="1782" y="125"/>
                      <a:pt x="1195" y="0"/>
                      <a:pt x="855" y="0"/>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235;p50"/>
              <p:cNvSpPr/>
              <p:nvPr/>
            </p:nvSpPr>
            <p:spPr>
              <a:xfrm>
                <a:off x="3942750" y="1265825"/>
                <a:ext cx="119075" cy="156425"/>
              </a:xfrm>
              <a:custGeom>
                <a:avLst/>
                <a:gdLst/>
                <a:ahLst/>
                <a:cxnLst/>
                <a:rect l="l" t="t" r="r" b="b"/>
                <a:pathLst>
                  <a:path w="4763" h="6257" extrusionOk="0">
                    <a:moveTo>
                      <a:pt x="2511" y="1"/>
                    </a:moveTo>
                    <a:cubicBezTo>
                      <a:pt x="1362" y="1"/>
                      <a:pt x="326" y="1268"/>
                      <a:pt x="167" y="2903"/>
                    </a:cubicBezTo>
                    <a:cubicBezTo>
                      <a:pt x="0" y="4629"/>
                      <a:pt x="857" y="6118"/>
                      <a:pt x="2084" y="6249"/>
                    </a:cubicBezTo>
                    <a:cubicBezTo>
                      <a:pt x="2136" y="6254"/>
                      <a:pt x="2188" y="6256"/>
                      <a:pt x="2240" y="6256"/>
                    </a:cubicBezTo>
                    <a:cubicBezTo>
                      <a:pt x="3405" y="6256"/>
                      <a:pt x="4448" y="4996"/>
                      <a:pt x="4596" y="3344"/>
                    </a:cubicBezTo>
                    <a:cubicBezTo>
                      <a:pt x="4763" y="1617"/>
                      <a:pt x="3917" y="129"/>
                      <a:pt x="2679" y="10"/>
                    </a:cubicBezTo>
                    <a:cubicBezTo>
                      <a:pt x="2623" y="4"/>
                      <a:pt x="2567" y="1"/>
                      <a:pt x="2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236;p50"/>
              <p:cNvSpPr/>
              <p:nvPr/>
            </p:nvSpPr>
            <p:spPr>
              <a:xfrm>
                <a:off x="3955850" y="1282900"/>
                <a:ext cx="93175" cy="121725"/>
              </a:xfrm>
              <a:custGeom>
                <a:avLst/>
                <a:gdLst/>
                <a:ahLst/>
                <a:cxnLst/>
                <a:rect l="l" t="t" r="r" b="b"/>
                <a:pathLst>
                  <a:path w="3727" h="4869" extrusionOk="0">
                    <a:moveTo>
                      <a:pt x="1986" y="1"/>
                    </a:moveTo>
                    <a:cubicBezTo>
                      <a:pt x="1077" y="1"/>
                      <a:pt x="268" y="986"/>
                      <a:pt x="131" y="2268"/>
                    </a:cubicBezTo>
                    <a:cubicBezTo>
                      <a:pt x="0" y="3613"/>
                      <a:pt x="667" y="4768"/>
                      <a:pt x="1619" y="4863"/>
                    </a:cubicBezTo>
                    <a:cubicBezTo>
                      <a:pt x="1656" y="4866"/>
                      <a:pt x="1693" y="4868"/>
                      <a:pt x="1729" y="4868"/>
                    </a:cubicBezTo>
                    <a:cubicBezTo>
                      <a:pt x="2639" y="4868"/>
                      <a:pt x="3458" y="3883"/>
                      <a:pt x="3584" y="2601"/>
                    </a:cubicBezTo>
                    <a:cubicBezTo>
                      <a:pt x="3727" y="1256"/>
                      <a:pt x="3048" y="101"/>
                      <a:pt x="2096" y="6"/>
                    </a:cubicBezTo>
                    <a:cubicBezTo>
                      <a:pt x="2059" y="2"/>
                      <a:pt x="2022" y="1"/>
                      <a:pt x="1986"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237;p50"/>
              <p:cNvSpPr/>
              <p:nvPr/>
            </p:nvSpPr>
            <p:spPr>
              <a:xfrm>
                <a:off x="3961650" y="1292850"/>
                <a:ext cx="65350" cy="75300"/>
              </a:xfrm>
              <a:custGeom>
                <a:avLst/>
                <a:gdLst/>
                <a:ahLst/>
                <a:cxnLst/>
                <a:rect l="l" t="t" r="r" b="b"/>
                <a:pathLst>
                  <a:path w="2614" h="3012" extrusionOk="0">
                    <a:moveTo>
                      <a:pt x="1873" y="0"/>
                    </a:moveTo>
                    <a:cubicBezTo>
                      <a:pt x="1740" y="0"/>
                      <a:pt x="696" y="42"/>
                      <a:pt x="340" y="1334"/>
                    </a:cubicBezTo>
                    <a:cubicBezTo>
                      <a:pt x="0" y="2537"/>
                      <a:pt x="265" y="3012"/>
                      <a:pt x="420" y="3012"/>
                    </a:cubicBezTo>
                    <a:cubicBezTo>
                      <a:pt x="444" y="3012"/>
                      <a:pt x="466" y="3000"/>
                      <a:pt x="482" y="2977"/>
                    </a:cubicBezTo>
                    <a:cubicBezTo>
                      <a:pt x="613" y="2810"/>
                      <a:pt x="899" y="1382"/>
                      <a:pt x="1387" y="1239"/>
                    </a:cubicBezTo>
                    <a:cubicBezTo>
                      <a:pt x="1887" y="1084"/>
                      <a:pt x="2614" y="262"/>
                      <a:pt x="1887" y="0"/>
                    </a:cubicBezTo>
                    <a:cubicBezTo>
                      <a:pt x="1887" y="0"/>
                      <a:pt x="1883" y="0"/>
                      <a:pt x="18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238;p50"/>
              <p:cNvSpPr/>
              <p:nvPr/>
            </p:nvSpPr>
            <p:spPr>
              <a:xfrm>
                <a:off x="4263325" y="1350400"/>
                <a:ext cx="117000" cy="137125"/>
              </a:xfrm>
              <a:custGeom>
                <a:avLst/>
                <a:gdLst/>
                <a:ahLst/>
                <a:cxnLst/>
                <a:rect l="l" t="t" r="r" b="b"/>
                <a:pathLst>
                  <a:path w="4680" h="5485" extrusionOk="0">
                    <a:moveTo>
                      <a:pt x="2721" y="1"/>
                    </a:moveTo>
                    <a:cubicBezTo>
                      <a:pt x="1794" y="1"/>
                      <a:pt x="842" y="878"/>
                      <a:pt x="441" y="2163"/>
                    </a:cubicBezTo>
                    <a:cubicBezTo>
                      <a:pt x="0" y="3640"/>
                      <a:pt x="488" y="5092"/>
                      <a:pt x="1524" y="5426"/>
                    </a:cubicBezTo>
                    <a:cubicBezTo>
                      <a:pt x="1660" y="5465"/>
                      <a:pt x="1799" y="5484"/>
                      <a:pt x="1938" y="5484"/>
                    </a:cubicBezTo>
                    <a:cubicBezTo>
                      <a:pt x="2881" y="5484"/>
                      <a:pt x="3845" y="4605"/>
                      <a:pt x="4239" y="3318"/>
                    </a:cubicBezTo>
                    <a:cubicBezTo>
                      <a:pt x="4679" y="1854"/>
                      <a:pt x="4191" y="389"/>
                      <a:pt x="3155" y="68"/>
                    </a:cubicBezTo>
                    <a:cubicBezTo>
                      <a:pt x="3013" y="22"/>
                      <a:pt x="2867" y="1"/>
                      <a:pt x="2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239;p50"/>
              <p:cNvSpPr/>
              <p:nvPr/>
            </p:nvSpPr>
            <p:spPr>
              <a:xfrm>
                <a:off x="4276725" y="1365175"/>
                <a:ext cx="91100" cy="106625"/>
              </a:xfrm>
              <a:custGeom>
                <a:avLst/>
                <a:gdLst/>
                <a:ahLst/>
                <a:cxnLst/>
                <a:rect l="l" t="t" r="r" b="b"/>
                <a:pathLst>
                  <a:path w="3644" h="4265" extrusionOk="0">
                    <a:moveTo>
                      <a:pt x="2127" y="0"/>
                    </a:moveTo>
                    <a:cubicBezTo>
                      <a:pt x="1394" y="0"/>
                      <a:pt x="634" y="697"/>
                      <a:pt x="333" y="1691"/>
                    </a:cubicBezTo>
                    <a:cubicBezTo>
                      <a:pt x="0" y="2834"/>
                      <a:pt x="369" y="3965"/>
                      <a:pt x="1191" y="4215"/>
                    </a:cubicBezTo>
                    <a:cubicBezTo>
                      <a:pt x="1297" y="4248"/>
                      <a:pt x="1406" y="4264"/>
                      <a:pt x="1515" y="4264"/>
                    </a:cubicBezTo>
                    <a:cubicBezTo>
                      <a:pt x="2238" y="4264"/>
                      <a:pt x="2988" y="3577"/>
                      <a:pt x="3298" y="2584"/>
                    </a:cubicBezTo>
                    <a:cubicBezTo>
                      <a:pt x="3643" y="1441"/>
                      <a:pt x="3274" y="298"/>
                      <a:pt x="2453" y="48"/>
                    </a:cubicBezTo>
                    <a:cubicBezTo>
                      <a:pt x="2346" y="16"/>
                      <a:pt x="2237" y="0"/>
                      <a:pt x="2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240;p50"/>
              <p:cNvSpPr/>
              <p:nvPr/>
            </p:nvSpPr>
            <p:spPr>
              <a:xfrm>
                <a:off x="4283600" y="1374475"/>
                <a:ext cx="67850" cy="60250"/>
              </a:xfrm>
              <a:custGeom>
                <a:avLst/>
                <a:gdLst/>
                <a:ahLst/>
                <a:cxnLst/>
                <a:rect l="l" t="t" r="r" b="b"/>
                <a:pathLst>
                  <a:path w="2714" h="2410" extrusionOk="0">
                    <a:moveTo>
                      <a:pt x="1894" y="1"/>
                    </a:moveTo>
                    <a:cubicBezTo>
                      <a:pt x="1565" y="1"/>
                      <a:pt x="943" y="120"/>
                      <a:pt x="523" y="926"/>
                    </a:cubicBezTo>
                    <a:cubicBezTo>
                      <a:pt x="1" y="1949"/>
                      <a:pt x="175" y="2410"/>
                      <a:pt x="328" y="2410"/>
                    </a:cubicBezTo>
                    <a:cubicBezTo>
                      <a:pt x="346" y="2410"/>
                      <a:pt x="364" y="2403"/>
                      <a:pt x="380" y="2391"/>
                    </a:cubicBezTo>
                    <a:cubicBezTo>
                      <a:pt x="511" y="2272"/>
                      <a:pt x="1011" y="1081"/>
                      <a:pt x="1475" y="1022"/>
                    </a:cubicBezTo>
                    <a:cubicBezTo>
                      <a:pt x="1940" y="974"/>
                      <a:pt x="2713" y="391"/>
                      <a:pt x="2118" y="22"/>
                    </a:cubicBezTo>
                    <a:cubicBezTo>
                      <a:pt x="2118" y="22"/>
                      <a:pt x="2032" y="1"/>
                      <a:pt x="1894"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241;p50"/>
              <p:cNvSpPr/>
              <p:nvPr/>
            </p:nvSpPr>
            <p:spPr>
              <a:xfrm>
                <a:off x="3430775" y="2130750"/>
                <a:ext cx="386375" cy="575975"/>
              </a:xfrm>
              <a:custGeom>
                <a:avLst/>
                <a:gdLst/>
                <a:ahLst/>
                <a:cxnLst/>
                <a:rect l="l" t="t" r="r" b="b"/>
                <a:pathLst>
                  <a:path w="15455" h="23039" extrusionOk="0">
                    <a:moveTo>
                      <a:pt x="203" y="0"/>
                    </a:moveTo>
                    <a:cubicBezTo>
                      <a:pt x="167" y="0"/>
                      <a:pt x="155" y="12"/>
                      <a:pt x="155" y="24"/>
                    </a:cubicBezTo>
                    <a:cubicBezTo>
                      <a:pt x="36" y="643"/>
                      <a:pt x="0" y="1239"/>
                      <a:pt x="0" y="1846"/>
                    </a:cubicBezTo>
                    <a:cubicBezTo>
                      <a:pt x="0" y="2013"/>
                      <a:pt x="24" y="2155"/>
                      <a:pt x="24" y="2310"/>
                    </a:cubicBezTo>
                    <a:cubicBezTo>
                      <a:pt x="36" y="2465"/>
                      <a:pt x="36" y="2620"/>
                      <a:pt x="48" y="2763"/>
                    </a:cubicBezTo>
                    <a:lnTo>
                      <a:pt x="84" y="3215"/>
                    </a:lnTo>
                    <a:cubicBezTo>
                      <a:pt x="96" y="3358"/>
                      <a:pt x="120" y="3513"/>
                      <a:pt x="143" y="3656"/>
                    </a:cubicBezTo>
                    <a:cubicBezTo>
                      <a:pt x="286" y="4870"/>
                      <a:pt x="572" y="6037"/>
                      <a:pt x="977" y="7192"/>
                    </a:cubicBezTo>
                    <a:cubicBezTo>
                      <a:pt x="1167" y="7763"/>
                      <a:pt x="1405" y="8323"/>
                      <a:pt x="1644" y="8883"/>
                    </a:cubicBezTo>
                    <a:cubicBezTo>
                      <a:pt x="1905" y="9430"/>
                      <a:pt x="2144" y="9990"/>
                      <a:pt x="2465" y="10502"/>
                    </a:cubicBezTo>
                    <a:cubicBezTo>
                      <a:pt x="3025" y="11573"/>
                      <a:pt x="3739" y="12573"/>
                      <a:pt x="4501" y="13514"/>
                    </a:cubicBezTo>
                    <a:cubicBezTo>
                      <a:pt x="6037" y="15383"/>
                      <a:pt x="7799" y="17050"/>
                      <a:pt x="9633" y="18634"/>
                    </a:cubicBezTo>
                    <a:cubicBezTo>
                      <a:pt x="10561" y="19420"/>
                      <a:pt x="11490" y="20182"/>
                      <a:pt x="12466" y="20908"/>
                    </a:cubicBezTo>
                    <a:cubicBezTo>
                      <a:pt x="13431" y="21634"/>
                      <a:pt x="14407" y="22348"/>
                      <a:pt x="15407" y="23039"/>
                    </a:cubicBezTo>
                    <a:cubicBezTo>
                      <a:pt x="15419" y="23039"/>
                      <a:pt x="15443" y="23039"/>
                      <a:pt x="15455" y="23027"/>
                    </a:cubicBezTo>
                    <a:cubicBezTo>
                      <a:pt x="15455" y="23003"/>
                      <a:pt x="15455" y="22991"/>
                      <a:pt x="15443" y="22979"/>
                    </a:cubicBezTo>
                    <a:cubicBezTo>
                      <a:pt x="13478" y="21598"/>
                      <a:pt x="11538" y="20122"/>
                      <a:pt x="9704" y="18562"/>
                    </a:cubicBezTo>
                    <a:cubicBezTo>
                      <a:pt x="7882" y="16979"/>
                      <a:pt x="6120" y="15312"/>
                      <a:pt x="4608" y="13443"/>
                    </a:cubicBezTo>
                    <a:cubicBezTo>
                      <a:pt x="3846" y="12502"/>
                      <a:pt x="3156" y="11514"/>
                      <a:pt x="2584" y="10466"/>
                    </a:cubicBezTo>
                    <a:cubicBezTo>
                      <a:pt x="2286" y="9942"/>
                      <a:pt x="2025" y="9394"/>
                      <a:pt x="1763" y="8859"/>
                    </a:cubicBezTo>
                    <a:cubicBezTo>
                      <a:pt x="1524" y="8287"/>
                      <a:pt x="1286" y="7740"/>
                      <a:pt x="1096" y="7168"/>
                    </a:cubicBezTo>
                    <a:cubicBezTo>
                      <a:pt x="691" y="6037"/>
                      <a:pt x="405" y="4870"/>
                      <a:pt x="239" y="3679"/>
                    </a:cubicBezTo>
                    <a:cubicBezTo>
                      <a:pt x="84" y="2489"/>
                      <a:pt x="24" y="1263"/>
                      <a:pt x="215" y="72"/>
                    </a:cubicBezTo>
                    <a:cubicBezTo>
                      <a:pt x="227" y="60"/>
                      <a:pt x="215" y="24"/>
                      <a:pt x="203"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242;p50"/>
              <p:cNvSpPr/>
              <p:nvPr/>
            </p:nvSpPr>
            <p:spPr>
              <a:xfrm>
                <a:off x="3866250" y="2245950"/>
                <a:ext cx="16975" cy="325950"/>
              </a:xfrm>
              <a:custGeom>
                <a:avLst/>
                <a:gdLst/>
                <a:ahLst/>
                <a:cxnLst/>
                <a:rect l="l" t="t" r="r" b="b"/>
                <a:pathLst>
                  <a:path w="679" h="13038" extrusionOk="0">
                    <a:moveTo>
                      <a:pt x="24" y="0"/>
                    </a:moveTo>
                    <a:cubicBezTo>
                      <a:pt x="12" y="24"/>
                      <a:pt x="0" y="36"/>
                      <a:pt x="0" y="48"/>
                    </a:cubicBezTo>
                    <a:cubicBezTo>
                      <a:pt x="84" y="1119"/>
                      <a:pt x="179" y="2203"/>
                      <a:pt x="250" y="3274"/>
                    </a:cubicBezTo>
                    <a:cubicBezTo>
                      <a:pt x="322" y="4370"/>
                      <a:pt x="381" y="5441"/>
                      <a:pt x="441" y="6525"/>
                    </a:cubicBezTo>
                    <a:cubicBezTo>
                      <a:pt x="500" y="7608"/>
                      <a:pt x="536" y="8680"/>
                      <a:pt x="536" y="9763"/>
                    </a:cubicBezTo>
                    <a:cubicBezTo>
                      <a:pt x="536" y="10835"/>
                      <a:pt x="524" y="11930"/>
                      <a:pt x="405" y="13002"/>
                    </a:cubicBezTo>
                    <a:cubicBezTo>
                      <a:pt x="405" y="13026"/>
                      <a:pt x="417" y="13037"/>
                      <a:pt x="429" y="13037"/>
                    </a:cubicBezTo>
                    <a:cubicBezTo>
                      <a:pt x="465" y="13037"/>
                      <a:pt x="477" y="13026"/>
                      <a:pt x="477" y="13014"/>
                    </a:cubicBezTo>
                    <a:cubicBezTo>
                      <a:pt x="619" y="11942"/>
                      <a:pt x="655" y="10859"/>
                      <a:pt x="667" y="9763"/>
                    </a:cubicBezTo>
                    <a:cubicBezTo>
                      <a:pt x="679" y="8680"/>
                      <a:pt x="655" y="7608"/>
                      <a:pt x="608" y="6525"/>
                    </a:cubicBezTo>
                    <a:cubicBezTo>
                      <a:pt x="560" y="5441"/>
                      <a:pt x="488" y="4370"/>
                      <a:pt x="405" y="3274"/>
                    </a:cubicBezTo>
                    <a:cubicBezTo>
                      <a:pt x="310" y="2203"/>
                      <a:pt x="203" y="1119"/>
                      <a:pt x="72" y="48"/>
                    </a:cubicBezTo>
                    <a:cubicBezTo>
                      <a:pt x="72" y="24"/>
                      <a:pt x="60" y="0"/>
                      <a:pt x="24"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243;p50"/>
              <p:cNvSpPr/>
              <p:nvPr/>
            </p:nvSpPr>
            <p:spPr>
              <a:xfrm>
                <a:off x="3643600" y="2201300"/>
                <a:ext cx="178025" cy="424100"/>
              </a:xfrm>
              <a:custGeom>
                <a:avLst/>
                <a:gdLst/>
                <a:ahLst/>
                <a:cxnLst/>
                <a:rect l="l" t="t" r="r" b="b"/>
                <a:pathLst>
                  <a:path w="7121" h="16964" extrusionOk="0">
                    <a:moveTo>
                      <a:pt x="60" y="0"/>
                    </a:moveTo>
                    <a:cubicBezTo>
                      <a:pt x="48" y="0"/>
                      <a:pt x="36" y="24"/>
                      <a:pt x="36" y="36"/>
                    </a:cubicBezTo>
                    <a:cubicBezTo>
                      <a:pt x="0" y="1608"/>
                      <a:pt x="155" y="3191"/>
                      <a:pt x="417" y="4739"/>
                    </a:cubicBezTo>
                    <a:cubicBezTo>
                      <a:pt x="691" y="6287"/>
                      <a:pt x="1072" y="7823"/>
                      <a:pt x="1655" y="9287"/>
                    </a:cubicBezTo>
                    <a:cubicBezTo>
                      <a:pt x="1786" y="9668"/>
                      <a:pt x="1953" y="10037"/>
                      <a:pt x="2096" y="10394"/>
                    </a:cubicBezTo>
                    <a:cubicBezTo>
                      <a:pt x="2275" y="10752"/>
                      <a:pt x="2429" y="11121"/>
                      <a:pt x="2620" y="11466"/>
                    </a:cubicBezTo>
                    <a:cubicBezTo>
                      <a:pt x="2798" y="11823"/>
                      <a:pt x="3013" y="12168"/>
                      <a:pt x="3203" y="12502"/>
                    </a:cubicBezTo>
                    <a:cubicBezTo>
                      <a:pt x="3406" y="12847"/>
                      <a:pt x="3608" y="13192"/>
                      <a:pt x="3846" y="13502"/>
                    </a:cubicBezTo>
                    <a:cubicBezTo>
                      <a:pt x="4739" y="14812"/>
                      <a:pt x="5823" y="15978"/>
                      <a:pt x="7061" y="16955"/>
                    </a:cubicBezTo>
                    <a:cubicBezTo>
                      <a:pt x="7067" y="16961"/>
                      <a:pt x="7073" y="16964"/>
                      <a:pt x="7079" y="16964"/>
                    </a:cubicBezTo>
                    <a:cubicBezTo>
                      <a:pt x="7085" y="16964"/>
                      <a:pt x="7091" y="16961"/>
                      <a:pt x="7097" y="16955"/>
                    </a:cubicBezTo>
                    <a:cubicBezTo>
                      <a:pt x="7120" y="16943"/>
                      <a:pt x="7120" y="16931"/>
                      <a:pt x="7097" y="16907"/>
                    </a:cubicBezTo>
                    <a:cubicBezTo>
                      <a:pt x="5882" y="15895"/>
                      <a:pt x="4811" y="14740"/>
                      <a:pt x="3929" y="13442"/>
                    </a:cubicBezTo>
                    <a:cubicBezTo>
                      <a:pt x="3691" y="13133"/>
                      <a:pt x="3501" y="12788"/>
                      <a:pt x="3287" y="12466"/>
                    </a:cubicBezTo>
                    <a:cubicBezTo>
                      <a:pt x="3096" y="12121"/>
                      <a:pt x="2906" y="11787"/>
                      <a:pt x="2727" y="11430"/>
                    </a:cubicBezTo>
                    <a:cubicBezTo>
                      <a:pt x="2548" y="11097"/>
                      <a:pt x="2382" y="10740"/>
                      <a:pt x="2227" y="10382"/>
                    </a:cubicBezTo>
                    <a:cubicBezTo>
                      <a:pt x="2072" y="10025"/>
                      <a:pt x="1905" y="9668"/>
                      <a:pt x="1774" y="9287"/>
                    </a:cubicBezTo>
                    <a:cubicBezTo>
                      <a:pt x="1227" y="7835"/>
                      <a:pt x="810" y="6311"/>
                      <a:pt x="524" y="4763"/>
                    </a:cubicBezTo>
                    <a:cubicBezTo>
                      <a:pt x="381" y="3989"/>
                      <a:pt x="274" y="3215"/>
                      <a:pt x="191" y="2429"/>
                    </a:cubicBezTo>
                    <a:cubicBezTo>
                      <a:pt x="119" y="1643"/>
                      <a:pt x="84" y="869"/>
                      <a:pt x="84" y="84"/>
                    </a:cubicBezTo>
                    <a:cubicBezTo>
                      <a:pt x="84" y="60"/>
                      <a:pt x="60" y="48"/>
                      <a:pt x="6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244;p50"/>
              <p:cNvSpPr/>
              <p:nvPr/>
            </p:nvSpPr>
            <p:spPr>
              <a:xfrm>
                <a:off x="3921025" y="2131775"/>
                <a:ext cx="386375" cy="575800"/>
              </a:xfrm>
              <a:custGeom>
                <a:avLst/>
                <a:gdLst/>
                <a:ahLst/>
                <a:cxnLst/>
                <a:rect l="l" t="t" r="r" b="b"/>
                <a:pathLst>
                  <a:path w="15455" h="23032" extrusionOk="0">
                    <a:moveTo>
                      <a:pt x="15281" y="0"/>
                    </a:moveTo>
                    <a:cubicBezTo>
                      <a:pt x="15278" y="0"/>
                      <a:pt x="15276" y="5"/>
                      <a:pt x="15276" y="19"/>
                    </a:cubicBezTo>
                    <a:cubicBezTo>
                      <a:pt x="15264" y="31"/>
                      <a:pt x="15252" y="43"/>
                      <a:pt x="15252" y="55"/>
                    </a:cubicBezTo>
                    <a:cubicBezTo>
                      <a:pt x="15431" y="1245"/>
                      <a:pt x="15371" y="2472"/>
                      <a:pt x="15216" y="3662"/>
                    </a:cubicBezTo>
                    <a:cubicBezTo>
                      <a:pt x="15050" y="4853"/>
                      <a:pt x="14776" y="6032"/>
                      <a:pt x="14371" y="7163"/>
                    </a:cubicBezTo>
                    <a:cubicBezTo>
                      <a:pt x="14180" y="7746"/>
                      <a:pt x="13942" y="8294"/>
                      <a:pt x="13704" y="8842"/>
                    </a:cubicBezTo>
                    <a:cubicBezTo>
                      <a:pt x="13430" y="9377"/>
                      <a:pt x="13192" y="9925"/>
                      <a:pt x="12883" y="10449"/>
                    </a:cubicBezTo>
                    <a:cubicBezTo>
                      <a:pt x="12311" y="11508"/>
                      <a:pt x="11621" y="12485"/>
                      <a:pt x="10859" y="13425"/>
                    </a:cubicBezTo>
                    <a:cubicBezTo>
                      <a:pt x="9335" y="15295"/>
                      <a:pt x="7584" y="16962"/>
                      <a:pt x="5751" y="18545"/>
                    </a:cubicBezTo>
                    <a:cubicBezTo>
                      <a:pt x="3929" y="20105"/>
                      <a:pt x="2000" y="21569"/>
                      <a:pt x="24" y="22962"/>
                    </a:cubicBezTo>
                    <a:cubicBezTo>
                      <a:pt x="12" y="22974"/>
                      <a:pt x="0" y="22998"/>
                      <a:pt x="12" y="23010"/>
                    </a:cubicBezTo>
                    <a:cubicBezTo>
                      <a:pt x="20" y="23018"/>
                      <a:pt x="28" y="23032"/>
                      <a:pt x="40" y="23032"/>
                    </a:cubicBezTo>
                    <a:cubicBezTo>
                      <a:pt x="46" y="23032"/>
                      <a:pt x="52" y="23029"/>
                      <a:pt x="60" y="23022"/>
                    </a:cubicBezTo>
                    <a:cubicBezTo>
                      <a:pt x="1048" y="22331"/>
                      <a:pt x="2036" y="21629"/>
                      <a:pt x="3000" y="20891"/>
                    </a:cubicBezTo>
                    <a:cubicBezTo>
                      <a:pt x="3965" y="20152"/>
                      <a:pt x="4905" y="19402"/>
                      <a:pt x="5834" y="18617"/>
                    </a:cubicBezTo>
                    <a:cubicBezTo>
                      <a:pt x="7656" y="17045"/>
                      <a:pt x="9430" y="15378"/>
                      <a:pt x="10966" y="13497"/>
                    </a:cubicBezTo>
                    <a:cubicBezTo>
                      <a:pt x="11728" y="12556"/>
                      <a:pt x="12442" y="11568"/>
                      <a:pt x="13002" y="10496"/>
                    </a:cubicBezTo>
                    <a:cubicBezTo>
                      <a:pt x="13299" y="9973"/>
                      <a:pt x="13549" y="9413"/>
                      <a:pt x="13823" y="8877"/>
                    </a:cubicBezTo>
                    <a:cubicBezTo>
                      <a:pt x="14061" y="8306"/>
                      <a:pt x="14299" y="7758"/>
                      <a:pt x="14490" y="7175"/>
                    </a:cubicBezTo>
                    <a:cubicBezTo>
                      <a:pt x="14883" y="6032"/>
                      <a:pt x="15181" y="4853"/>
                      <a:pt x="15323" y="3650"/>
                    </a:cubicBezTo>
                    <a:cubicBezTo>
                      <a:pt x="15359" y="3496"/>
                      <a:pt x="15371" y="3353"/>
                      <a:pt x="15383" y="3198"/>
                    </a:cubicBezTo>
                    <a:lnTo>
                      <a:pt x="15419" y="2757"/>
                    </a:lnTo>
                    <a:cubicBezTo>
                      <a:pt x="15431" y="2591"/>
                      <a:pt x="15442" y="2448"/>
                      <a:pt x="15442" y="2293"/>
                    </a:cubicBezTo>
                    <a:cubicBezTo>
                      <a:pt x="15454" y="2126"/>
                      <a:pt x="15454" y="1984"/>
                      <a:pt x="15454" y="1829"/>
                    </a:cubicBezTo>
                    <a:cubicBezTo>
                      <a:pt x="15442" y="1222"/>
                      <a:pt x="15419" y="614"/>
                      <a:pt x="15311" y="19"/>
                    </a:cubicBezTo>
                    <a:cubicBezTo>
                      <a:pt x="15297" y="12"/>
                      <a:pt x="15287" y="0"/>
                      <a:pt x="15281"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245;p50"/>
              <p:cNvSpPr/>
              <p:nvPr/>
            </p:nvSpPr>
            <p:spPr>
              <a:xfrm>
                <a:off x="3933525" y="2202675"/>
                <a:ext cx="163125" cy="410225"/>
              </a:xfrm>
              <a:custGeom>
                <a:avLst/>
                <a:gdLst/>
                <a:ahLst/>
                <a:cxnLst/>
                <a:rect l="l" t="t" r="r" b="b"/>
                <a:pathLst>
                  <a:path w="6525" h="16409" extrusionOk="0">
                    <a:moveTo>
                      <a:pt x="6420" y="0"/>
                    </a:moveTo>
                    <a:cubicBezTo>
                      <a:pt x="6418" y="0"/>
                      <a:pt x="6418" y="2"/>
                      <a:pt x="6418" y="5"/>
                    </a:cubicBezTo>
                    <a:cubicBezTo>
                      <a:pt x="6406" y="5"/>
                      <a:pt x="6382" y="29"/>
                      <a:pt x="6382" y="40"/>
                    </a:cubicBezTo>
                    <a:cubicBezTo>
                      <a:pt x="6418" y="802"/>
                      <a:pt x="6406" y="1553"/>
                      <a:pt x="6358" y="2315"/>
                    </a:cubicBezTo>
                    <a:cubicBezTo>
                      <a:pt x="6310" y="3077"/>
                      <a:pt x="6239" y="3839"/>
                      <a:pt x="6132" y="4577"/>
                    </a:cubicBezTo>
                    <a:cubicBezTo>
                      <a:pt x="5929" y="6077"/>
                      <a:pt x="5584" y="7565"/>
                      <a:pt x="5108" y="8994"/>
                    </a:cubicBezTo>
                    <a:cubicBezTo>
                      <a:pt x="4620" y="10423"/>
                      <a:pt x="3977" y="11816"/>
                      <a:pt x="3131" y="13066"/>
                    </a:cubicBezTo>
                    <a:cubicBezTo>
                      <a:pt x="2715" y="13685"/>
                      <a:pt x="2215" y="14268"/>
                      <a:pt x="1715" y="14828"/>
                    </a:cubicBezTo>
                    <a:lnTo>
                      <a:pt x="1310" y="15233"/>
                    </a:lnTo>
                    <a:cubicBezTo>
                      <a:pt x="1179" y="15364"/>
                      <a:pt x="1024" y="15483"/>
                      <a:pt x="893" y="15626"/>
                    </a:cubicBezTo>
                    <a:lnTo>
                      <a:pt x="691" y="15816"/>
                    </a:lnTo>
                    <a:lnTo>
                      <a:pt x="464" y="15995"/>
                    </a:lnTo>
                    <a:lnTo>
                      <a:pt x="12" y="16352"/>
                    </a:lnTo>
                    <a:cubicBezTo>
                      <a:pt x="0" y="16364"/>
                      <a:pt x="0" y="16376"/>
                      <a:pt x="12" y="16400"/>
                    </a:cubicBezTo>
                    <a:cubicBezTo>
                      <a:pt x="24" y="16406"/>
                      <a:pt x="33" y="16409"/>
                      <a:pt x="40" y="16409"/>
                    </a:cubicBezTo>
                    <a:cubicBezTo>
                      <a:pt x="48" y="16409"/>
                      <a:pt x="54" y="16406"/>
                      <a:pt x="60" y="16400"/>
                    </a:cubicBezTo>
                    <a:lnTo>
                      <a:pt x="512" y="16042"/>
                    </a:lnTo>
                    <a:lnTo>
                      <a:pt x="726" y="15864"/>
                    </a:lnTo>
                    <a:lnTo>
                      <a:pt x="941" y="15661"/>
                    </a:lnTo>
                    <a:cubicBezTo>
                      <a:pt x="1084" y="15530"/>
                      <a:pt x="1238" y="15411"/>
                      <a:pt x="1369" y="15280"/>
                    </a:cubicBezTo>
                    <a:lnTo>
                      <a:pt x="1774" y="14876"/>
                    </a:lnTo>
                    <a:cubicBezTo>
                      <a:pt x="1905" y="14757"/>
                      <a:pt x="2024" y="14590"/>
                      <a:pt x="2155" y="14459"/>
                    </a:cubicBezTo>
                    <a:cubicBezTo>
                      <a:pt x="2298" y="14328"/>
                      <a:pt x="2417" y="14173"/>
                      <a:pt x="2536" y="14030"/>
                    </a:cubicBezTo>
                    <a:lnTo>
                      <a:pt x="2893" y="13578"/>
                    </a:lnTo>
                    <a:lnTo>
                      <a:pt x="3215" y="13125"/>
                    </a:lnTo>
                    <a:cubicBezTo>
                      <a:pt x="4084" y="11851"/>
                      <a:pt x="4739" y="10470"/>
                      <a:pt x="5227" y="9030"/>
                    </a:cubicBezTo>
                    <a:cubicBezTo>
                      <a:pt x="5715" y="7589"/>
                      <a:pt x="6048" y="6077"/>
                      <a:pt x="6239" y="4577"/>
                    </a:cubicBezTo>
                    <a:cubicBezTo>
                      <a:pt x="6441" y="3077"/>
                      <a:pt x="6525" y="1541"/>
                      <a:pt x="6429" y="29"/>
                    </a:cubicBezTo>
                    <a:cubicBezTo>
                      <a:pt x="6429" y="11"/>
                      <a:pt x="6423" y="0"/>
                      <a:pt x="6420" y="0"/>
                    </a:cubicBezTo>
                    <a:close/>
                  </a:path>
                </a:pathLst>
              </a:custGeom>
              <a:solidFill>
                <a:srgbClr val="E3DEDE"/>
              </a:solidFill>
              <a:ln w="9525" cap="flat" cmpd="sng">
                <a:solidFill>
                  <a:srgbClr val="E3DED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 name="Google Shape;6821;p56"/>
          <p:cNvGrpSpPr/>
          <p:nvPr/>
        </p:nvGrpSpPr>
        <p:grpSpPr>
          <a:xfrm rot="5400000">
            <a:off x="9180862" y="462776"/>
            <a:ext cx="1049172" cy="1823593"/>
            <a:chOff x="478200" y="97656"/>
            <a:chExt cx="1049172" cy="1823593"/>
          </a:xfrm>
        </p:grpSpPr>
        <p:grpSp>
          <p:nvGrpSpPr>
            <p:cNvPr id="390" name="Google Shape;6822;p56"/>
            <p:cNvGrpSpPr/>
            <p:nvPr/>
          </p:nvGrpSpPr>
          <p:grpSpPr>
            <a:xfrm>
              <a:off x="1242558" y="854839"/>
              <a:ext cx="272527" cy="309229"/>
              <a:chOff x="4815500" y="2496238"/>
              <a:chExt cx="68500" cy="77725"/>
            </a:xfrm>
          </p:grpSpPr>
          <p:sp>
            <p:nvSpPr>
              <p:cNvPr id="39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6827;p56"/>
            <p:cNvGrpSpPr/>
            <p:nvPr/>
          </p:nvGrpSpPr>
          <p:grpSpPr>
            <a:xfrm flipH="1">
              <a:off x="478200" y="97656"/>
              <a:ext cx="1049172" cy="1823593"/>
              <a:chOff x="4120650" y="2268767"/>
              <a:chExt cx="1306240" cy="2270409"/>
            </a:xfrm>
          </p:grpSpPr>
          <p:sp>
            <p:nvSpPr>
              <p:cNvPr id="39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6821;p56"/>
          <p:cNvGrpSpPr/>
          <p:nvPr/>
        </p:nvGrpSpPr>
        <p:grpSpPr>
          <a:xfrm rot="5400000">
            <a:off x="9399134" y="-220366"/>
            <a:ext cx="2374958" cy="3028206"/>
            <a:chOff x="478200" y="97656"/>
            <a:chExt cx="1049172" cy="1823593"/>
          </a:xfrm>
        </p:grpSpPr>
        <p:grpSp>
          <p:nvGrpSpPr>
            <p:cNvPr id="403" name="Google Shape;6822;p56"/>
            <p:cNvGrpSpPr/>
            <p:nvPr/>
          </p:nvGrpSpPr>
          <p:grpSpPr>
            <a:xfrm>
              <a:off x="1242558" y="854839"/>
              <a:ext cx="272527" cy="309229"/>
              <a:chOff x="4815500" y="2496238"/>
              <a:chExt cx="68500" cy="77725"/>
            </a:xfrm>
          </p:grpSpPr>
          <p:sp>
            <p:nvSpPr>
              <p:cNvPr id="411"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6827;p56"/>
            <p:cNvGrpSpPr/>
            <p:nvPr/>
          </p:nvGrpSpPr>
          <p:grpSpPr>
            <a:xfrm flipH="1">
              <a:off x="478200" y="97656"/>
              <a:ext cx="1049172" cy="1823593"/>
              <a:chOff x="4120650" y="2268767"/>
              <a:chExt cx="1306240" cy="2270409"/>
            </a:xfrm>
          </p:grpSpPr>
          <p:sp>
            <p:nvSpPr>
              <p:cNvPr id="405"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 name="Google Shape;6821;p56"/>
          <p:cNvGrpSpPr/>
          <p:nvPr/>
        </p:nvGrpSpPr>
        <p:grpSpPr>
          <a:xfrm>
            <a:off x="51442" y="84423"/>
            <a:ext cx="2374958" cy="3028206"/>
            <a:chOff x="478200" y="97656"/>
            <a:chExt cx="1049172" cy="1823593"/>
          </a:xfrm>
        </p:grpSpPr>
        <p:grpSp>
          <p:nvGrpSpPr>
            <p:cNvPr id="416" name="Google Shape;6822;p56"/>
            <p:cNvGrpSpPr/>
            <p:nvPr/>
          </p:nvGrpSpPr>
          <p:grpSpPr>
            <a:xfrm>
              <a:off x="1242558" y="854839"/>
              <a:ext cx="272527" cy="309229"/>
              <a:chOff x="4815500" y="2496238"/>
              <a:chExt cx="68500" cy="77725"/>
            </a:xfrm>
          </p:grpSpPr>
          <p:sp>
            <p:nvSpPr>
              <p:cNvPr id="424"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6827;p56"/>
            <p:cNvGrpSpPr/>
            <p:nvPr/>
          </p:nvGrpSpPr>
          <p:grpSpPr>
            <a:xfrm flipH="1">
              <a:off x="478200" y="97656"/>
              <a:ext cx="1049172" cy="1823593"/>
              <a:chOff x="4120650" y="2268767"/>
              <a:chExt cx="1306240" cy="2270409"/>
            </a:xfrm>
          </p:grpSpPr>
          <p:sp>
            <p:nvSpPr>
              <p:cNvPr id="418"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 name="Google Shape;6821;p56"/>
          <p:cNvGrpSpPr/>
          <p:nvPr/>
        </p:nvGrpSpPr>
        <p:grpSpPr>
          <a:xfrm>
            <a:off x="778499" y="1258727"/>
            <a:ext cx="1049172" cy="1823593"/>
            <a:chOff x="478200" y="97656"/>
            <a:chExt cx="1049172" cy="1823593"/>
          </a:xfrm>
        </p:grpSpPr>
        <p:grpSp>
          <p:nvGrpSpPr>
            <p:cNvPr id="429" name="Google Shape;6822;p56"/>
            <p:cNvGrpSpPr/>
            <p:nvPr/>
          </p:nvGrpSpPr>
          <p:grpSpPr>
            <a:xfrm>
              <a:off x="1242558" y="854839"/>
              <a:ext cx="272527" cy="309229"/>
              <a:chOff x="4815500" y="2496238"/>
              <a:chExt cx="68500" cy="77725"/>
            </a:xfrm>
          </p:grpSpPr>
          <p:sp>
            <p:nvSpPr>
              <p:cNvPr id="437"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6827;p56"/>
            <p:cNvGrpSpPr/>
            <p:nvPr/>
          </p:nvGrpSpPr>
          <p:grpSpPr>
            <a:xfrm flipH="1">
              <a:off x="478200" y="97656"/>
              <a:ext cx="1049172" cy="1823593"/>
              <a:chOff x="4120650" y="2268767"/>
              <a:chExt cx="1306240" cy="2270409"/>
            </a:xfrm>
          </p:grpSpPr>
          <p:sp>
            <p:nvSpPr>
              <p:cNvPr id="431"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 name="Google Shape;1874;p45"/>
          <p:cNvGrpSpPr/>
          <p:nvPr/>
        </p:nvGrpSpPr>
        <p:grpSpPr>
          <a:xfrm flipH="1">
            <a:off x="9529802" y="5278471"/>
            <a:ext cx="2232879" cy="1466255"/>
            <a:chOff x="238125" y="514000"/>
            <a:chExt cx="7160950" cy="4683825"/>
          </a:xfrm>
        </p:grpSpPr>
        <p:sp>
          <p:nvSpPr>
            <p:cNvPr id="442" name="Google Shape;1875;p45"/>
            <p:cNvSpPr/>
            <p:nvPr/>
          </p:nvSpPr>
          <p:spPr>
            <a:xfrm>
              <a:off x="3669125" y="2165350"/>
              <a:ext cx="3729950" cy="2829375"/>
            </a:xfrm>
            <a:custGeom>
              <a:avLst/>
              <a:gdLst/>
              <a:ahLst/>
              <a:cxnLst/>
              <a:rect l="l" t="t" r="r" b="b"/>
              <a:pathLst>
                <a:path w="149198" h="113175" extrusionOk="0">
                  <a:moveTo>
                    <a:pt x="6617" y="1"/>
                  </a:moveTo>
                  <a:cubicBezTo>
                    <a:pt x="1" y="72194"/>
                    <a:pt x="6018" y="112499"/>
                    <a:pt x="6018" y="112499"/>
                  </a:cubicBezTo>
                  <a:cubicBezTo>
                    <a:pt x="19146" y="112981"/>
                    <a:pt x="32709" y="113174"/>
                    <a:pt x="46006" y="113174"/>
                  </a:cubicBezTo>
                  <a:cubicBezTo>
                    <a:pt x="99123" y="113174"/>
                    <a:pt x="147996" y="110096"/>
                    <a:pt x="147996" y="110096"/>
                  </a:cubicBezTo>
                  <a:cubicBezTo>
                    <a:pt x="149197" y="69186"/>
                    <a:pt x="147393" y="2407"/>
                    <a:pt x="147393" y="2407"/>
                  </a:cubicBezTo>
                  <a:cubicBezTo>
                    <a:pt x="108290" y="1"/>
                    <a:pt x="661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876;p45"/>
            <p:cNvSpPr/>
            <p:nvPr/>
          </p:nvSpPr>
          <p:spPr>
            <a:xfrm>
              <a:off x="3712350" y="3423075"/>
              <a:ext cx="3654800" cy="282050"/>
            </a:xfrm>
            <a:custGeom>
              <a:avLst/>
              <a:gdLst/>
              <a:ahLst/>
              <a:cxnLst/>
              <a:rect l="l" t="t" r="r" b="b"/>
              <a:pathLst>
                <a:path w="146192" h="11282" extrusionOk="0">
                  <a:moveTo>
                    <a:pt x="146191" y="1"/>
                  </a:moveTo>
                  <a:lnTo>
                    <a:pt x="0" y="1356"/>
                  </a:lnTo>
                  <a:lnTo>
                    <a:pt x="904" y="11282"/>
                  </a:lnTo>
                  <a:lnTo>
                    <a:pt x="146191" y="9026"/>
                  </a:lnTo>
                  <a:lnTo>
                    <a:pt x="146191" y="1"/>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877;p45"/>
            <p:cNvSpPr/>
            <p:nvPr/>
          </p:nvSpPr>
          <p:spPr>
            <a:xfrm>
              <a:off x="5378050" y="2171000"/>
              <a:ext cx="251925" cy="2818800"/>
            </a:xfrm>
            <a:custGeom>
              <a:avLst/>
              <a:gdLst/>
              <a:ahLst/>
              <a:cxnLst/>
              <a:rect l="l" t="t" r="r" b="b"/>
              <a:pathLst>
                <a:path w="10077" h="112752" extrusionOk="0">
                  <a:moveTo>
                    <a:pt x="9625" y="1"/>
                  </a:moveTo>
                  <a:lnTo>
                    <a:pt x="603" y="453"/>
                  </a:lnTo>
                  <a:cubicBezTo>
                    <a:pt x="603" y="453"/>
                    <a:pt x="603" y="111448"/>
                    <a:pt x="151" y="112351"/>
                  </a:cubicBezTo>
                  <a:cubicBezTo>
                    <a:pt x="1" y="112652"/>
                    <a:pt x="1053" y="112752"/>
                    <a:pt x="2524" y="112752"/>
                  </a:cubicBezTo>
                  <a:cubicBezTo>
                    <a:pt x="5465" y="112752"/>
                    <a:pt x="10077" y="112351"/>
                    <a:pt x="10077" y="112351"/>
                  </a:cubicBezTo>
                  <a:lnTo>
                    <a:pt x="9625" y="1"/>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878;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879;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880;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881;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882;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883;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884;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885;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53"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825840" y="11821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36860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 name="Google Shape;1377;p42"/>
          <p:cNvSpPr/>
          <p:nvPr/>
        </p:nvSpPr>
        <p:spPr>
          <a:xfrm>
            <a:off x="2764250" y="741801"/>
            <a:ext cx="6619500" cy="543000"/>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11948784-849C-4CDC-9EA5-75847B51014C}"/>
              </a:ext>
            </a:extLst>
          </p:cNvPr>
          <p:cNvSpPr>
            <a:spLocks noGrp="1"/>
          </p:cNvSpPr>
          <p:nvPr>
            <p:ph type="title"/>
          </p:nvPr>
        </p:nvSpPr>
        <p:spPr/>
        <p:txBody>
          <a:bodyPr/>
          <a:lstStyle/>
          <a:p>
            <a:r>
              <a:rPr lang="es-MX" dirty="0"/>
              <a:t>Propósito de la sesión</a:t>
            </a:r>
          </a:p>
        </p:txBody>
      </p:sp>
      <p:sp>
        <p:nvSpPr>
          <p:cNvPr id="3" name="Marcador de contenido 2">
            <a:extLst>
              <a:ext uri="{FF2B5EF4-FFF2-40B4-BE49-F238E27FC236}">
                <a16:creationId xmlns:a16="http://schemas.microsoft.com/office/drawing/2014/main" id="{48E36A75-274B-4418-AF75-BD9D84AC1B16}"/>
              </a:ext>
            </a:extLst>
          </p:cNvPr>
          <p:cNvSpPr>
            <a:spLocks noGrp="1"/>
          </p:cNvSpPr>
          <p:nvPr>
            <p:ph idx="1"/>
          </p:nvPr>
        </p:nvSpPr>
        <p:spPr>
          <a:xfrm>
            <a:off x="648333" y="1536665"/>
            <a:ext cx="7452261" cy="4555339"/>
          </a:xfrm>
        </p:spPr>
        <p:txBody>
          <a:bodyPr/>
          <a:lstStyle/>
          <a:p>
            <a:r>
              <a:rPr lang="es-ES" sz="3200" b="1" dirty="0"/>
              <a:t>Revisar el Programa analítico de la escuela y realizar los cambios necesarios en los elementos que así lo requieran para garantizar que los contenidos y procesos de desarrollo de aprendizaje establecidos en el Programa sintético, estén presentes.</a:t>
            </a:r>
          </a:p>
          <a:p>
            <a:endParaRPr lang="es-MX" dirty="0"/>
          </a:p>
        </p:txBody>
      </p:sp>
      <p:grpSp>
        <p:nvGrpSpPr>
          <p:cNvPr id="4" name="Google Shape;2882;p40"/>
          <p:cNvGrpSpPr/>
          <p:nvPr/>
        </p:nvGrpSpPr>
        <p:grpSpPr>
          <a:xfrm>
            <a:off x="8715481" y="-377475"/>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10" name="Google Shape;2424;p54"/>
          <p:cNvPicPr preferRelativeResize="0"/>
          <p:nvPr/>
        </p:nvPicPr>
        <p:blipFill rotWithShape="1">
          <a:blip r:embed="rId2">
            <a:alphaModFix/>
          </a:blip>
          <a:srcRect l="60702" r="6945"/>
          <a:stretch/>
        </p:blipFill>
        <p:spPr>
          <a:xfrm>
            <a:off x="8343900" y="2214078"/>
            <a:ext cx="3525879" cy="4313722"/>
          </a:xfrm>
          <a:prstGeom prst="rect">
            <a:avLst/>
          </a:prstGeom>
          <a:ln>
            <a:noFill/>
          </a:ln>
          <a:effectLst>
            <a:softEdge rad="112500"/>
          </a:effectLst>
        </p:spPr>
      </p:pic>
      <p:grpSp>
        <p:nvGrpSpPr>
          <p:cNvPr id="211" name="Google Shape;6821;p56"/>
          <p:cNvGrpSpPr/>
          <p:nvPr/>
        </p:nvGrpSpPr>
        <p:grpSpPr>
          <a:xfrm rot="909688">
            <a:off x="25892" y="31051"/>
            <a:ext cx="1596919" cy="2063507"/>
            <a:chOff x="478200" y="97656"/>
            <a:chExt cx="1049172" cy="1823593"/>
          </a:xfrm>
        </p:grpSpPr>
        <p:grpSp>
          <p:nvGrpSpPr>
            <p:cNvPr id="212" name="Google Shape;6822;p56"/>
            <p:cNvGrpSpPr/>
            <p:nvPr/>
          </p:nvGrpSpPr>
          <p:grpSpPr>
            <a:xfrm>
              <a:off x="1242558" y="854839"/>
              <a:ext cx="272527" cy="309229"/>
              <a:chOff x="4815500" y="2496238"/>
              <a:chExt cx="68500" cy="77725"/>
            </a:xfrm>
          </p:grpSpPr>
          <p:sp>
            <p:nvSpPr>
              <p:cNvPr id="220"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6827;p56"/>
            <p:cNvGrpSpPr/>
            <p:nvPr/>
          </p:nvGrpSpPr>
          <p:grpSpPr>
            <a:xfrm flipH="1">
              <a:off x="478200" y="97656"/>
              <a:ext cx="1049172" cy="1823593"/>
              <a:chOff x="4120650" y="2268767"/>
              <a:chExt cx="1306240" cy="2270409"/>
            </a:xfrm>
          </p:grpSpPr>
          <p:sp>
            <p:nvSpPr>
              <p:cNvPr id="214"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 name="Google Shape;6821;p56"/>
          <p:cNvGrpSpPr/>
          <p:nvPr/>
        </p:nvGrpSpPr>
        <p:grpSpPr>
          <a:xfrm rot="8851507">
            <a:off x="10235199" y="972146"/>
            <a:ext cx="1596919" cy="2063507"/>
            <a:chOff x="478200" y="97656"/>
            <a:chExt cx="1049172" cy="1823593"/>
          </a:xfrm>
        </p:grpSpPr>
        <p:grpSp>
          <p:nvGrpSpPr>
            <p:cNvPr id="225" name="Google Shape;6822;p56"/>
            <p:cNvGrpSpPr/>
            <p:nvPr/>
          </p:nvGrpSpPr>
          <p:grpSpPr>
            <a:xfrm>
              <a:off x="1242558" y="854839"/>
              <a:ext cx="272527" cy="309229"/>
              <a:chOff x="4815500" y="2496238"/>
              <a:chExt cx="68500" cy="77725"/>
            </a:xfrm>
          </p:grpSpPr>
          <p:sp>
            <p:nvSpPr>
              <p:cNvPr id="233"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6827;p56"/>
            <p:cNvGrpSpPr/>
            <p:nvPr/>
          </p:nvGrpSpPr>
          <p:grpSpPr>
            <a:xfrm flipH="1">
              <a:off x="478200" y="97656"/>
              <a:ext cx="1049172" cy="1823593"/>
              <a:chOff x="4120650" y="2268767"/>
              <a:chExt cx="1306240" cy="2270409"/>
            </a:xfrm>
          </p:grpSpPr>
          <p:sp>
            <p:nvSpPr>
              <p:cNvPr id="227"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 name="Google Shape;6821;p56"/>
          <p:cNvGrpSpPr/>
          <p:nvPr/>
        </p:nvGrpSpPr>
        <p:grpSpPr>
          <a:xfrm rot="17304157">
            <a:off x="-200251" y="4923057"/>
            <a:ext cx="1596919" cy="2063507"/>
            <a:chOff x="478200" y="97656"/>
            <a:chExt cx="1049172" cy="1823593"/>
          </a:xfrm>
        </p:grpSpPr>
        <p:grpSp>
          <p:nvGrpSpPr>
            <p:cNvPr id="238" name="Google Shape;6822;p56"/>
            <p:cNvGrpSpPr/>
            <p:nvPr/>
          </p:nvGrpSpPr>
          <p:grpSpPr>
            <a:xfrm>
              <a:off x="1242558" y="854839"/>
              <a:ext cx="272527" cy="309229"/>
              <a:chOff x="4815500" y="2496238"/>
              <a:chExt cx="68500" cy="77725"/>
            </a:xfrm>
          </p:grpSpPr>
          <p:sp>
            <p:nvSpPr>
              <p:cNvPr id="246"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6827;p56"/>
            <p:cNvGrpSpPr/>
            <p:nvPr/>
          </p:nvGrpSpPr>
          <p:grpSpPr>
            <a:xfrm flipH="1">
              <a:off x="478200" y="97656"/>
              <a:ext cx="1049172" cy="1823593"/>
              <a:chOff x="4120650" y="2268767"/>
              <a:chExt cx="1306240" cy="2270409"/>
            </a:xfrm>
          </p:grpSpPr>
          <p:sp>
            <p:nvSpPr>
              <p:cNvPr id="240"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 name="Google Shape;1886;p45"/>
          <p:cNvGrpSpPr/>
          <p:nvPr/>
        </p:nvGrpSpPr>
        <p:grpSpPr>
          <a:xfrm>
            <a:off x="7084369" y="5432600"/>
            <a:ext cx="865812" cy="984072"/>
            <a:chOff x="238125" y="514000"/>
            <a:chExt cx="4120950" cy="4683825"/>
          </a:xfrm>
        </p:grpSpPr>
        <p:sp>
          <p:nvSpPr>
            <p:cNvPr id="251" name="Google Shape;1887;p45"/>
            <p:cNvSpPr/>
            <p:nvPr/>
          </p:nvSpPr>
          <p:spPr>
            <a:xfrm>
              <a:off x="982225" y="997725"/>
              <a:ext cx="1174225" cy="904625"/>
            </a:xfrm>
            <a:custGeom>
              <a:avLst/>
              <a:gdLst/>
              <a:ahLst/>
              <a:cxnLst/>
              <a:rect l="l" t="t" r="r" b="b"/>
              <a:pathLst>
                <a:path w="46969" h="36185" extrusionOk="0">
                  <a:moveTo>
                    <a:pt x="11710" y="5703"/>
                  </a:moveTo>
                  <a:cubicBezTo>
                    <a:pt x="19323" y="5703"/>
                    <a:pt x="31714" y="17621"/>
                    <a:pt x="40350" y="30296"/>
                  </a:cubicBezTo>
                  <a:cubicBezTo>
                    <a:pt x="28855" y="29452"/>
                    <a:pt x="7966" y="25415"/>
                    <a:pt x="5773" y="13208"/>
                  </a:cubicBezTo>
                  <a:cubicBezTo>
                    <a:pt x="6397" y="8857"/>
                    <a:pt x="7878" y="6385"/>
                    <a:pt x="10325" y="5849"/>
                  </a:cubicBezTo>
                  <a:cubicBezTo>
                    <a:pt x="10766" y="5751"/>
                    <a:pt x="11228" y="5703"/>
                    <a:pt x="11710" y="5703"/>
                  </a:cubicBezTo>
                  <a:close/>
                  <a:moveTo>
                    <a:pt x="11590" y="0"/>
                  </a:moveTo>
                  <a:cubicBezTo>
                    <a:pt x="10733" y="0"/>
                    <a:pt x="9896" y="87"/>
                    <a:pt x="9082" y="268"/>
                  </a:cubicBezTo>
                  <a:cubicBezTo>
                    <a:pt x="5610" y="1049"/>
                    <a:pt x="1199" y="3860"/>
                    <a:pt x="48" y="12885"/>
                  </a:cubicBezTo>
                  <a:lnTo>
                    <a:pt x="1" y="13274"/>
                  </a:lnTo>
                  <a:lnTo>
                    <a:pt x="57" y="13660"/>
                  </a:lnTo>
                  <a:cubicBezTo>
                    <a:pt x="3219" y="35309"/>
                    <a:pt x="42301" y="36156"/>
                    <a:pt x="43964" y="36184"/>
                  </a:cubicBezTo>
                  <a:lnTo>
                    <a:pt x="44033" y="31824"/>
                  </a:lnTo>
                  <a:lnTo>
                    <a:pt x="46969" y="29963"/>
                  </a:lnTo>
                  <a:cubicBezTo>
                    <a:pt x="37504" y="15009"/>
                    <a:pt x="22843" y="0"/>
                    <a:pt x="1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888;p45"/>
            <p:cNvSpPr/>
            <p:nvPr/>
          </p:nvSpPr>
          <p:spPr>
            <a:xfrm>
              <a:off x="1340875" y="518850"/>
              <a:ext cx="990400" cy="1270650"/>
            </a:xfrm>
            <a:custGeom>
              <a:avLst/>
              <a:gdLst/>
              <a:ahLst/>
              <a:cxnLst/>
              <a:rect l="l" t="t" r="r" b="b"/>
              <a:pathLst>
                <a:path w="39616" h="50826" extrusionOk="0">
                  <a:moveTo>
                    <a:pt x="22027" y="5720"/>
                  </a:moveTo>
                  <a:cubicBezTo>
                    <a:pt x="22678" y="5720"/>
                    <a:pt x="23297" y="5863"/>
                    <a:pt x="23886" y="6150"/>
                  </a:cubicBezTo>
                  <a:cubicBezTo>
                    <a:pt x="30719" y="9472"/>
                    <a:pt x="33385" y="27705"/>
                    <a:pt x="32193" y="43967"/>
                  </a:cubicBezTo>
                  <a:cubicBezTo>
                    <a:pt x="23717" y="36159"/>
                    <a:pt x="9870" y="20003"/>
                    <a:pt x="15745" y="9083"/>
                  </a:cubicBezTo>
                  <a:cubicBezTo>
                    <a:pt x="18105" y="6855"/>
                    <a:pt x="20192" y="5720"/>
                    <a:pt x="22027" y="5720"/>
                  </a:cubicBezTo>
                  <a:close/>
                  <a:moveTo>
                    <a:pt x="22048" y="1"/>
                  </a:moveTo>
                  <a:cubicBezTo>
                    <a:pt x="19156" y="1"/>
                    <a:pt x="15571" y="1266"/>
                    <a:pt x="11463" y="5269"/>
                  </a:cubicBezTo>
                  <a:lnTo>
                    <a:pt x="11184" y="5542"/>
                  </a:lnTo>
                  <a:lnTo>
                    <a:pt x="10990" y="5880"/>
                  </a:lnTo>
                  <a:cubicBezTo>
                    <a:pt x="0" y="24800"/>
                    <a:pt x="30076" y="49771"/>
                    <a:pt x="31362" y="50825"/>
                  </a:cubicBezTo>
                  <a:lnTo>
                    <a:pt x="34126" y="47456"/>
                  </a:lnTo>
                  <a:lnTo>
                    <a:pt x="37583" y="47826"/>
                  </a:lnTo>
                  <a:cubicBezTo>
                    <a:pt x="39615" y="28888"/>
                    <a:pt x="36980" y="6160"/>
                    <a:pt x="26386" y="1008"/>
                  </a:cubicBezTo>
                  <a:cubicBezTo>
                    <a:pt x="25201" y="436"/>
                    <a:pt x="23744" y="1"/>
                    <a:pt x="2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889;p45"/>
            <p:cNvSpPr/>
            <p:nvPr/>
          </p:nvSpPr>
          <p:spPr>
            <a:xfrm>
              <a:off x="2473050" y="914975"/>
              <a:ext cx="1103950" cy="1012375"/>
            </a:xfrm>
            <a:custGeom>
              <a:avLst/>
              <a:gdLst/>
              <a:ahLst/>
              <a:cxnLst/>
              <a:rect l="l" t="t" r="r" b="b"/>
              <a:pathLst>
                <a:path w="44158" h="40495" extrusionOk="0">
                  <a:moveTo>
                    <a:pt x="32436" y="5716"/>
                  </a:moveTo>
                  <a:cubicBezTo>
                    <a:pt x="32590" y="5716"/>
                    <a:pt x="32742" y="5721"/>
                    <a:pt x="32893" y="5733"/>
                  </a:cubicBezTo>
                  <a:cubicBezTo>
                    <a:pt x="35390" y="5921"/>
                    <a:pt x="37203" y="8161"/>
                    <a:pt x="38433" y="12381"/>
                  </a:cubicBezTo>
                  <a:cubicBezTo>
                    <a:pt x="37978" y="24772"/>
                    <a:pt x="17866" y="31708"/>
                    <a:pt x="6604" y="34158"/>
                  </a:cubicBezTo>
                  <a:cubicBezTo>
                    <a:pt x="13654" y="19818"/>
                    <a:pt x="24860" y="5716"/>
                    <a:pt x="32436" y="5716"/>
                  </a:cubicBezTo>
                  <a:close/>
                  <a:moveTo>
                    <a:pt x="32483" y="0"/>
                  </a:moveTo>
                  <a:cubicBezTo>
                    <a:pt x="20933" y="0"/>
                    <a:pt x="7636" y="17812"/>
                    <a:pt x="0" y="34760"/>
                  </a:cubicBezTo>
                  <a:lnTo>
                    <a:pt x="3172" y="36188"/>
                  </a:lnTo>
                  <a:lnTo>
                    <a:pt x="3853" y="40495"/>
                  </a:lnTo>
                  <a:cubicBezTo>
                    <a:pt x="5496" y="40238"/>
                    <a:pt x="44070" y="33901"/>
                    <a:pt x="44158" y="12023"/>
                  </a:cubicBezTo>
                  <a:lnTo>
                    <a:pt x="44158" y="11631"/>
                  </a:lnTo>
                  <a:lnTo>
                    <a:pt x="44054" y="11254"/>
                  </a:lnTo>
                  <a:cubicBezTo>
                    <a:pt x="41645" y="2480"/>
                    <a:pt x="36886" y="319"/>
                    <a:pt x="33335" y="33"/>
                  </a:cubicBezTo>
                  <a:cubicBezTo>
                    <a:pt x="33052" y="11"/>
                    <a:pt x="32768" y="0"/>
                    <a:pt x="32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890;p45"/>
            <p:cNvSpPr/>
            <p:nvPr/>
          </p:nvSpPr>
          <p:spPr>
            <a:xfrm>
              <a:off x="2199950" y="514000"/>
              <a:ext cx="991750" cy="1267250"/>
            </a:xfrm>
            <a:custGeom>
              <a:avLst/>
              <a:gdLst/>
              <a:ahLst/>
              <a:cxnLst/>
              <a:rect l="l" t="t" r="r" b="b"/>
              <a:pathLst>
                <a:path w="39670" h="50690" extrusionOk="0">
                  <a:moveTo>
                    <a:pt x="17856" y="5720"/>
                  </a:moveTo>
                  <a:cubicBezTo>
                    <a:pt x="19707" y="5720"/>
                    <a:pt x="21797" y="6886"/>
                    <a:pt x="24153" y="9174"/>
                  </a:cubicBezTo>
                  <a:cubicBezTo>
                    <a:pt x="29869" y="20175"/>
                    <a:pt x="15796" y="36134"/>
                    <a:pt x="7207" y="43819"/>
                  </a:cubicBezTo>
                  <a:lnTo>
                    <a:pt x="7207" y="43819"/>
                  </a:lnTo>
                  <a:cubicBezTo>
                    <a:pt x="6250" y="27541"/>
                    <a:pt x="9174" y="9349"/>
                    <a:pt x="16053" y="6125"/>
                  </a:cubicBezTo>
                  <a:cubicBezTo>
                    <a:pt x="16627" y="5854"/>
                    <a:pt x="17228" y="5720"/>
                    <a:pt x="17856" y="5720"/>
                  </a:cubicBezTo>
                  <a:close/>
                  <a:moveTo>
                    <a:pt x="17836" y="1"/>
                  </a:moveTo>
                  <a:cubicBezTo>
                    <a:pt x="16201" y="1"/>
                    <a:pt x="14785" y="407"/>
                    <a:pt x="13625" y="948"/>
                  </a:cubicBezTo>
                  <a:cubicBezTo>
                    <a:pt x="2962" y="5946"/>
                    <a:pt x="1" y="28636"/>
                    <a:pt x="1764" y="47600"/>
                  </a:cubicBezTo>
                  <a:lnTo>
                    <a:pt x="5224" y="47280"/>
                  </a:lnTo>
                  <a:lnTo>
                    <a:pt x="7941" y="50690"/>
                  </a:lnTo>
                  <a:cubicBezTo>
                    <a:pt x="9240" y="49654"/>
                    <a:pt x="39669" y="25113"/>
                    <a:pt x="28953" y="6040"/>
                  </a:cubicBezTo>
                  <a:lnTo>
                    <a:pt x="28762" y="5698"/>
                  </a:lnTo>
                  <a:lnTo>
                    <a:pt x="28486" y="5422"/>
                  </a:lnTo>
                  <a:cubicBezTo>
                    <a:pt x="24369" y="1294"/>
                    <a:pt x="20753" y="1"/>
                    <a:pt x="17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891;p45"/>
            <p:cNvSpPr/>
            <p:nvPr/>
          </p:nvSpPr>
          <p:spPr>
            <a:xfrm>
              <a:off x="418575" y="2054475"/>
              <a:ext cx="3805150" cy="3143350"/>
            </a:xfrm>
            <a:custGeom>
              <a:avLst/>
              <a:gdLst/>
              <a:ahLst/>
              <a:cxnLst/>
              <a:rect l="l" t="t" r="r" b="b"/>
              <a:pathLst>
                <a:path w="152206" h="125734" extrusionOk="0">
                  <a:moveTo>
                    <a:pt x="0" y="0"/>
                  </a:moveTo>
                  <a:lnTo>
                    <a:pt x="13236" y="125734"/>
                  </a:lnTo>
                  <a:lnTo>
                    <a:pt x="144987" y="125131"/>
                  </a:lnTo>
                  <a:lnTo>
                    <a:pt x="152205" y="1804"/>
                  </a:lnTo>
                  <a:lnTo>
                    <a:pt x="0" y="0"/>
                  </a:ln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892;p45"/>
            <p:cNvSpPr/>
            <p:nvPr/>
          </p:nvSpPr>
          <p:spPr>
            <a:xfrm>
              <a:off x="418575" y="2054475"/>
              <a:ext cx="3805150" cy="543425"/>
            </a:xfrm>
            <a:custGeom>
              <a:avLst/>
              <a:gdLst/>
              <a:ahLst/>
              <a:cxnLst/>
              <a:rect l="l" t="t" r="r" b="b"/>
              <a:pathLst>
                <a:path w="152206" h="21737" extrusionOk="0">
                  <a:moveTo>
                    <a:pt x="0" y="0"/>
                  </a:moveTo>
                  <a:lnTo>
                    <a:pt x="2290" y="21737"/>
                  </a:lnTo>
                  <a:cubicBezTo>
                    <a:pt x="35647" y="20573"/>
                    <a:pt x="116119" y="17790"/>
                    <a:pt x="151330" y="16761"/>
                  </a:cubicBezTo>
                  <a:lnTo>
                    <a:pt x="152205" y="1804"/>
                  </a:lnTo>
                  <a:lnTo>
                    <a:pt x="0" y="0"/>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893;p45"/>
            <p:cNvSpPr/>
            <p:nvPr/>
          </p:nvSpPr>
          <p:spPr>
            <a:xfrm>
              <a:off x="238125" y="1648375"/>
              <a:ext cx="4120950" cy="586575"/>
            </a:xfrm>
            <a:custGeom>
              <a:avLst/>
              <a:gdLst/>
              <a:ahLst/>
              <a:cxnLst/>
              <a:rect l="l" t="t" r="r" b="b"/>
              <a:pathLst>
                <a:path w="164838" h="23463" extrusionOk="0">
                  <a:moveTo>
                    <a:pt x="0" y="0"/>
                  </a:moveTo>
                  <a:lnTo>
                    <a:pt x="2406" y="23463"/>
                  </a:lnTo>
                  <a:lnTo>
                    <a:pt x="162432" y="23463"/>
                  </a:lnTo>
                  <a:lnTo>
                    <a:pt x="164838" y="60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894;p45"/>
            <p:cNvSpPr/>
            <p:nvPr/>
          </p:nvSpPr>
          <p:spPr>
            <a:xfrm>
              <a:off x="2020375" y="1618250"/>
              <a:ext cx="462500" cy="3575800"/>
            </a:xfrm>
            <a:custGeom>
              <a:avLst/>
              <a:gdLst/>
              <a:ahLst/>
              <a:cxnLst/>
              <a:rect l="l" t="t" r="r" b="b"/>
              <a:pathLst>
                <a:path w="18500" h="143032" extrusionOk="0">
                  <a:moveTo>
                    <a:pt x="0" y="1"/>
                  </a:moveTo>
                  <a:lnTo>
                    <a:pt x="0" y="143032"/>
                  </a:lnTo>
                  <a:lnTo>
                    <a:pt x="18499" y="143032"/>
                  </a:lnTo>
                  <a:lnTo>
                    <a:pt x="18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9" name="Picture 2" descr="C:\Users\ASUS\Pictures\LOGO FONDO BLANC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9652" y="1401890"/>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42796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3F6D924-839C-4B9C-9636-C90E848E3842}"/>
              </a:ext>
            </a:extLst>
          </p:cNvPr>
          <p:cNvSpPr>
            <a:spLocks noGrp="1"/>
          </p:cNvSpPr>
          <p:nvPr>
            <p:ph type="title"/>
          </p:nvPr>
        </p:nvSpPr>
        <p:spPr/>
        <p:txBody>
          <a:bodyPr/>
          <a:lstStyle/>
          <a:p>
            <a:endParaRPr lang="es-MX"/>
          </a:p>
        </p:txBody>
      </p:sp>
      <p:sp>
        <p:nvSpPr>
          <p:cNvPr id="3" name="Marcador de contenido 2">
            <a:extLst>
              <a:ext uri="{FF2B5EF4-FFF2-40B4-BE49-F238E27FC236}">
                <a16:creationId xmlns:a16="http://schemas.microsoft.com/office/drawing/2014/main" id="{CB1A505E-2CEA-4A96-8746-DD03D33707DA}"/>
              </a:ext>
            </a:extLst>
          </p:cNvPr>
          <p:cNvSpPr>
            <a:spLocks noGrp="1"/>
          </p:cNvSpPr>
          <p:nvPr>
            <p:ph idx="1"/>
          </p:nvPr>
        </p:nvSpPr>
        <p:spPr>
          <a:xfrm>
            <a:off x="368935" y="1461210"/>
            <a:ext cx="11136850" cy="4555339"/>
          </a:xfrm>
        </p:spPr>
        <p:txBody>
          <a:bodyPr>
            <a:noAutofit/>
          </a:bodyPr>
          <a:lstStyle/>
          <a:p>
            <a:pPr marL="0" indent="0">
              <a:buNone/>
            </a:pPr>
            <a:r>
              <a:rPr lang="es-ES" sz="2000" dirty="0"/>
              <a:t>Maestras y maestros, en este Taller Intensivo de Formación Continua para Docentes dialogarán en torno a sus experiencias en la implementación del Plan de Estudio 2022 y los Programas sintéticos, en las cuales hay, tanto aprendizajes y avances como inquietudes e incertidumbres con respecto al Programa analítico, el trabajo por proyectos, la evaluación formativa, la planeación didáctica, entre otros aspectos.</a:t>
            </a:r>
          </a:p>
          <a:p>
            <a:pPr marL="0" indent="0">
              <a:buNone/>
            </a:pPr>
            <a:r>
              <a:rPr lang="es-ES" sz="2000" dirty="0"/>
              <a:t>La nueva propuesta curricular implica resignificar el sentido del quehacer educativo, para ello, es necesario reflexionar sobre el por qué y el para qué del ejercicio cotidiano en las aulas. Cambiar la práctica docente no es un proceso sencillo, requiere de esfuerzo y constancia; es común que ante los desafíos y problemas se dirija la mirada a lo que ya se domina y ofrece certeza, sin embargo, la transformación educativa que impulsa el Plan de Estudio 2022 implica un cambio de paradigma en el que es necesario instaurar nuevas prácticas.</a:t>
            </a:r>
          </a:p>
          <a:p>
            <a:pPr marL="0" indent="0">
              <a:buNone/>
            </a:pPr>
            <a:r>
              <a:rPr lang="es-ES" sz="2000" dirty="0"/>
              <a:t>Esta transformación no es inmediata, es una tarea constante en donde la autonomía profesional, la capacidad transformadora de las maestras y los maestros y el trabajo colaborativo entre docentes, les permitirá llevarla adelante.</a:t>
            </a:r>
            <a:endParaRPr lang="es-MX" sz="2000" dirty="0"/>
          </a:p>
        </p:txBody>
      </p:sp>
      <p:grpSp>
        <p:nvGrpSpPr>
          <p:cNvPr id="4" name="Google Shape;2882;p40"/>
          <p:cNvGrpSpPr/>
          <p:nvPr/>
        </p:nvGrpSpPr>
        <p:grpSpPr>
          <a:xfrm>
            <a:off x="-136664" y="-360080"/>
            <a:ext cx="3231367" cy="2004242"/>
            <a:chOff x="2285633" y="-415977"/>
            <a:chExt cx="3231367" cy="2004242"/>
          </a:xfrm>
        </p:grpSpPr>
        <p:grpSp>
          <p:nvGrpSpPr>
            <p:cNvPr id="5" name="Google Shape;2883;p40"/>
            <p:cNvGrpSpPr/>
            <p:nvPr/>
          </p:nvGrpSpPr>
          <p:grpSpPr>
            <a:xfrm>
              <a:off x="3405841" y="-119644"/>
              <a:ext cx="995510" cy="1707909"/>
              <a:chOff x="4053961" y="123761"/>
              <a:chExt cx="644385" cy="1105514"/>
            </a:xfrm>
          </p:grpSpPr>
          <p:grpSp>
            <p:nvGrpSpPr>
              <p:cNvPr id="129" name="Google Shape;2884;p40"/>
              <p:cNvGrpSpPr/>
              <p:nvPr/>
            </p:nvGrpSpPr>
            <p:grpSpPr>
              <a:xfrm>
                <a:off x="4053961" y="181330"/>
                <a:ext cx="644385" cy="1047945"/>
                <a:chOff x="4153100" y="602175"/>
                <a:chExt cx="459225" cy="746825"/>
              </a:xfrm>
            </p:grpSpPr>
            <p:sp>
              <p:nvSpPr>
                <p:cNvPr id="202"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2892;p40"/>
              <p:cNvGrpSpPr/>
              <p:nvPr/>
            </p:nvGrpSpPr>
            <p:grpSpPr>
              <a:xfrm>
                <a:off x="4060212" y="180608"/>
                <a:ext cx="631861" cy="1047805"/>
                <a:chOff x="4490575" y="1293200"/>
                <a:chExt cx="450300" cy="746725"/>
              </a:xfrm>
            </p:grpSpPr>
            <p:sp>
              <p:nvSpPr>
                <p:cNvPr id="196"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9;p40"/>
              <p:cNvGrpSpPr/>
              <p:nvPr/>
            </p:nvGrpSpPr>
            <p:grpSpPr>
              <a:xfrm>
                <a:off x="4078974" y="123761"/>
                <a:ext cx="521086" cy="903610"/>
                <a:chOff x="4608375" y="598938"/>
                <a:chExt cx="375125" cy="650500"/>
              </a:xfrm>
            </p:grpSpPr>
            <p:sp>
              <p:nvSpPr>
                <p:cNvPr id="188"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908;p40"/>
              <p:cNvGrpSpPr/>
              <p:nvPr/>
            </p:nvGrpSpPr>
            <p:grpSpPr>
              <a:xfrm>
                <a:off x="4078978" y="181325"/>
                <a:ext cx="563630" cy="987853"/>
                <a:chOff x="6115150" y="529775"/>
                <a:chExt cx="401675" cy="704000"/>
              </a:xfrm>
            </p:grpSpPr>
            <p:sp>
              <p:nvSpPr>
                <p:cNvPr id="133"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2964;p40"/>
            <p:cNvGrpSpPr/>
            <p:nvPr/>
          </p:nvGrpSpPr>
          <p:grpSpPr>
            <a:xfrm rot="1200552">
              <a:off x="2456286" y="-296370"/>
              <a:ext cx="903175" cy="1156799"/>
              <a:chOff x="4737375" y="86375"/>
              <a:chExt cx="404450" cy="518025"/>
            </a:xfrm>
          </p:grpSpPr>
          <p:grpSp>
            <p:nvGrpSpPr>
              <p:cNvPr id="85" name="Google Shape;2965;p40"/>
              <p:cNvGrpSpPr/>
              <p:nvPr/>
            </p:nvGrpSpPr>
            <p:grpSpPr>
              <a:xfrm>
                <a:off x="4737375" y="86375"/>
                <a:ext cx="404450" cy="518025"/>
                <a:chOff x="5534900" y="1200950"/>
                <a:chExt cx="404450" cy="518025"/>
              </a:xfrm>
            </p:grpSpPr>
            <p:sp>
              <p:nvSpPr>
                <p:cNvPr id="123"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2972;p40"/>
              <p:cNvGrpSpPr/>
              <p:nvPr/>
            </p:nvGrpSpPr>
            <p:grpSpPr>
              <a:xfrm>
                <a:off x="4745325" y="122813"/>
                <a:ext cx="364625" cy="477400"/>
                <a:chOff x="5138050" y="788975"/>
                <a:chExt cx="364625" cy="477400"/>
              </a:xfrm>
            </p:grpSpPr>
            <p:sp>
              <p:nvSpPr>
                <p:cNvPr id="119"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7;p40"/>
              <p:cNvGrpSpPr/>
              <p:nvPr/>
            </p:nvGrpSpPr>
            <p:grpSpPr>
              <a:xfrm>
                <a:off x="4825700" y="122825"/>
                <a:ext cx="293225" cy="336525"/>
                <a:chOff x="5589713" y="822175"/>
                <a:chExt cx="293225" cy="336525"/>
              </a:xfrm>
            </p:grpSpPr>
            <p:sp>
              <p:nvSpPr>
                <p:cNvPr id="111"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86;p40"/>
              <p:cNvGrpSpPr/>
              <p:nvPr/>
            </p:nvGrpSpPr>
            <p:grpSpPr>
              <a:xfrm>
                <a:off x="4748800" y="122825"/>
                <a:ext cx="361150" cy="460625"/>
                <a:chOff x="5143900" y="789750"/>
                <a:chExt cx="361150" cy="460625"/>
              </a:xfrm>
            </p:grpSpPr>
            <p:sp>
              <p:nvSpPr>
                <p:cNvPr id="89"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3009;p40"/>
            <p:cNvGrpSpPr/>
            <p:nvPr/>
          </p:nvGrpSpPr>
          <p:grpSpPr>
            <a:xfrm rot="-1200552" flipH="1">
              <a:off x="4443173" y="-272177"/>
              <a:ext cx="903175" cy="1156799"/>
              <a:chOff x="4737375" y="86375"/>
              <a:chExt cx="404450" cy="518025"/>
            </a:xfrm>
          </p:grpSpPr>
          <p:grpSp>
            <p:nvGrpSpPr>
              <p:cNvPr id="41" name="Google Shape;3010;p40"/>
              <p:cNvGrpSpPr/>
              <p:nvPr/>
            </p:nvGrpSpPr>
            <p:grpSpPr>
              <a:xfrm>
                <a:off x="4737375" y="86375"/>
                <a:ext cx="404450" cy="518025"/>
                <a:chOff x="5534900" y="1200950"/>
                <a:chExt cx="404450" cy="518025"/>
              </a:xfrm>
            </p:grpSpPr>
            <p:sp>
              <p:nvSpPr>
                <p:cNvPr id="79"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3017;p40"/>
              <p:cNvGrpSpPr/>
              <p:nvPr/>
            </p:nvGrpSpPr>
            <p:grpSpPr>
              <a:xfrm>
                <a:off x="4745325" y="122813"/>
                <a:ext cx="364625" cy="477400"/>
                <a:chOff x="5138050" y="788975"/>
                <a:chExt cx="364625" cy="477400"/>
              </a:xfrm>
            </p:grpSpPr>
            <p:sp>
              <p:nvSpPr>
                <p:cNvPr id="75"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22;p40"/>
              <p:cNvGrpSpPr/>
              <p:nvPr/>
            </p:nvGrpSpPr>
            <p:grpSpPr>
              <a:xfrm>
                <a:off x="4825700" y="122825"/>
                <a:ext cx="293225" cy="336525"/>
                <a:chOff x="5589713" y="822175"/>
                <a:chExt cx="293225" cy="336525"/>
              </a:xfrm>
            </p:grpSpPr>
            <p:sp>
              <p:nvSpPr>
                <p:cNvPr id="67"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31;p40"/>
              <p:cNvGrpSpPr/>
              <p:nvPr/>
            </p:nvGrpSpPr>
            <p:grpSpPr>
              <a:xfrm>
                <a:off x="4748800" y="122825"/>
                <a:ext cx="361150" cy="460625"/>
                <a:chOff x="5143900" y="789750"/>
                <a:chExt cx="361150" cy="460625"/>
              </a:xfrm>
            </p:grpSpPr>
            <p:sp>
              <p:nvSpPr>
                <p:cNvPr id="45"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3055;p40"/>
            <p:cNvGrpSpPr/>
            <p:nvPr/>
          </p:nvGrpSpPr>
          <p:grpSpPr>
            <a:xfrm>
              <a:off x="3783136" y="-11236"/>
              <a:ext cx="299942" cy="263903"/>
              <a:chOff x="4291100" y="71225"/>
              <a:chExt cx="194150" cy="170822"/>
            </a:xfrm>
          </p:grpSpPr>
          <p:sp>
            <p:nvSpPr>
              <p:cNvPr id="38"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059;p40"/>
            <p:cNvGrpSpPr/>
            <p:nvPr/>
          </p:nvGrpSpPr>
          <p:grpSpPr>
            <a:xfrm>
              <a:off x="4089431" y="133509"/>
              <a:ext cx="246764" cy="217132"/>
              <a:chOff x="4291100" y="71225"/>
              <a:chExt cx="194150" cy="170822"/>
            </a:xfrm>
          </p:grpSpPr>
          <p:sp>
            <p:nvSpPr>
              <p:cNvPr id="35"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63;p40"/>
            <p:cNvGrpSpPr/>
            <p:nvPr/>
          </p:nvGrpSpPr>
          <p:grpSpPr>
            <a:xfrm>
              <a:off x="4252495" y="-47415"/>
              <a:ext cx="246764" cy="217132"/>
              <a:chOff x="4291100" y="71225"/>
              <a:chExt cx="194150" cy="170822"/>
            </a:xfrm>
          </p:grpSpPr>
          <p:sp>
            <p:nvSpPr>
              <p:cNvPr id="32"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7;p40"/>
            <p:cNvGrpSpPr/>
            <p:nvPr/>
          </p:nvGrpSpPr>
          <p:grpSpPr>
            <a:xfrm>
              <a:off x="3578687" y="-83628"/>
              <a:ext cx="246764" cy="217132"/>
              <a:chOff x="4291100" y="71225"/>
              <a:chExt cx="194150" cy="170822"/>
            </a:xfrm>
          </p:grpSpPr>
          <p:sp>
            <p:nvSpPr>
              <p:cNvPr id="29"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71;p40"/>
            <p:cNvGrpSpPr/>
            <p:nvPr/>
          </p:nvGrpSpPr>
          <p:grpSpPr>
            <a:xfrm>
              <a:off x="3138517" y="-47433"/>
              <a:ext cx="164483" cy="144755"/>
              <a:chOff x="4291100" y="71225"/>
              <a:chExt cx="194150" cy="170822"/>
            </a:xfrm>
          </p:grpSpPr>
          <p:sp>
            <p:nvSpPr>
              <p:cNvPr id="26"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5;p40"/>
            <p:cNvGrpSpPr/>
            <p:nvPr/>
          </p:nvGrpSpPr>
          <p:grpSpPr>
            <a:xfrm>
              <a:off x="3727535" y="350648"/>
              <a:ext cx="164483" cy="144755"/>
              <a:chOff x="4291100" y="71225"/>
              <a:chExt cx="194150" cy="170822"/>
            </a:xfrm>
          </p:grpSpPr>
          <p:sp>
            <p:nvSpPr>
              <p:cNvPr id="23"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9;p40"/>
            <p:cNvGrpSpPr/>
            <p:nvPr/>
          </p:nvGrpSpPr>
          <p:grpSpPr>
            <a:xfrm>
              <a:off x="4668676" y="48354"/>
              <a:ext cx="164483" cy="144755"/>
              <a:chOff x="4291100" y="71225"/>
              <a:chExt cx="194150" cy="170822"/>
            </a:xfrm>
          </p:grpSpPr>
          <p:sp>
            <p:nvSpPr>
              <p:cNvPr id="20"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83;p40"/>
            <p:cNvGrpSpPr/>
            <p:nvPr/>
          </p:nvGrpSpPr>
          <p:grpSpPr>
            <a:xfrm>
              <a:off x="2974030" y="97649"/>
              <a:ext cx="164483" cy="144755"/>
              <a:chOff x="4291100" y="71225"/>
              <a:chExt cx="194150" cy="170822"/>
            </a:xfrm>
          </p:grpSpPr>
          <p:sp>
            <p:nvSpPr>
              <p:cNvPr id="17"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 name="Google Shape;6821;p56"/>
          <p:cNvGrpSpPr/>
          <p:nvPr/>
        </p:nvGrpSpPr>
        <p:grpSpPr>
          <a:xfrm rot="5139943">
            <a:off x="10575663" y="-69529"/>
            <a:ext cx="1049172" cy="1823593"/>
            <a:chOff x="478200" y="97656"/>
            <a:chExt cx="1049172" cy="1823593"/>
          </a:xfrm>
        </p:grpSpPr>
        <p:grpSp>
          <p:nvGrpSpPr>
            <p:cNvPr id="210" name="Google Shape;6822;p56"/>
            <p:cNvGrpSpPr/>
            <p:nvPr/>
          </p:nvGrpSpPr>
          <p:grpSpPr>
            <a:xfrm>
              <a:off x="1242558" y="854839"/>
              <a:ext cx="272527" cy="309229"/>
              <a:chOff x="4815500" y="2496238"/>
              <a:chExt cx="68500" cy="77725"/>
            </a:xfrm>
          </p:grpSpPr>
          <p:sp>
            <p:nvSpPr>
              <p:cNvPr id="218"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6827;p56"/>
            <p:cNvGrpSpPr/>
            <p:nvPr/>
          </p:nvGrpSpPr>
          <p:grpSpPr>
            <a:xfrm flipH="1">
              <a:off x="478200" y="97656"/>
              <a:ext cx="1049172" cy="1823593"/>
              <a:chOff x="4120650" y="2268767"/>
              <a:chExt cx="1306240" cy="2270409"/>
            </a:xfrm>
          </p:grpSpPr>
          <p:sp>
            <p:nvSpPr>
              <p:cNvPr id="212"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oogle Shape;6821;p56"/>
          <p:cNvGrpSpPr/>
          <p:nvPr/>
        </p:nvGrpSpPr>
        <p:grpSpPr>
          <a:xfrm>
            <a:off x="-185293" y="527573"/>
            <a:ext cx="1049172" cy="1823593"/>
            <a:chOff x="478200" y="97656"/>
            <a:chExt cx="1049172" cy="1823593"/>
          </a:xfrm>
        </p:grpSpPr>
        <p:grpSp>
          <p:nvGrpSpPr>
            <p:cNvPr id="223" name="Google Shape;6822;p56"/>
            <p:cNvGrpSpPr/>
            <p:nvPr/>
          </p:nvGrpSpPr>
          <p:grpSpPr>
            <a:xfrm>
              <a:off x="1242558" y="854839"/>
              <a:ext cx="272527" cy="309229"/>
              <a:chOff x="4815500" y="2496238"/>
              <a:chExt cx="68500" cy="77725"/>
            </a:xfrm>
          </p:grpSpPr>
          <p:sp>
            <p:nvSpPr>
              <p:cNvPr id="231"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6827;p56"/>
            <p:cNvGrpSpPr/>
            <p:nvPr/>
          </p:nvGrpSpPr>
          <p:grpSpPr>
            <a:xfrm flipH="1">
              <a:off x="478200" y="97656"/>
              <a:ext cx="1049172" cy="1823593"/>
              <a:chOff x="4120650" y="2268767"/>
              <a:chExt cx="1306240" cy="2270409"/>
            </a:xfrm>
          </p:grpSpPr>
          <p:sp>
            <p:nvSpPr>
              <p:cNvPr id="225"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 name="Google Shape;6794;p55"/>
          <p:cNvGrpSpPr/>
          <p:nvPr/>
        </p:nvGrpSpPr>
        <p:grpSpPr>
          <a:xfrm rot="19998159">
            <a:off x="10639991" y="122134"/>
            <a:ext cx="1231261" cy="2230622"/>
            <a:chOff x="6977150" y="2255675"/>
            <a:chExt cx="396350" cy="718050"/>
          </a:xfrm>
        </p:grpSpPr>
        <p:sp>
          <p:nvSpPr>
            <p:cNvPr id="236" name="Google Shape;6795;p55"/>
            <p:cNvSpPr/>
            <p:nvPr/>
          </p:nvSpPr>
          <p:spPr>
            <a:xfrm>
              <a:off x="7139825" y="237982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796;p55"/>
            <p:cNvSpPr/>
            <p:nvPr/>
          </p:nvSpPr>
          <p:spPr>
            <a:xfrm>
              <a:off x="7254975" y="2267750"/>
              <a:ext cx="50050" cy="50050"/>
            </a:xfrm>
            <a:custGeom>
              <a:avLst/>
              <a:gdLst/>
              <a:ahLst/>
              <a:cxnLst/>
              <a:rect l="l" t="t" r="r" b="b"/>
              <a:pathLst>
                <a:path w="2002" h="2002" extrusionOk="0">
                  <a:moveTo>
                    <a:pt x="995" y="0"/>
                  </a:moveTo>
                  <a:cubicBezTo>
                    <a:pt x="447" y="0"/>
                    <a:pt x="0" y="447"/>
                    <a:pt x="0" y="995"/>
                  </a:cubicBezTo>
                  <a:cubicBezTo>
                    <a:pt x="0" y="1554"/>
                    <a:pt x="447" y="2001"/>
                    <a:pt x="995" y="2001"/>
                  </a:cubicBezTo>
                  <a:cubicBezTo>
                    <a:pt x="1554" y="2001"/>
                    <a:pt x="2002" y="1554"/>
                    <a:pt x="2002" y="995"/>
                  </a:cubicBezTo>
                  <a:cubicBezTo>
                    <a:pt x="2002" y="447"/>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797;p55"/>
            <p:cNvSpPr/>
            <p:nvPr/>
          </p:nvSpPr>
          <p:spPr>
            <a:xfrm>
              <a:off x="6977150" y="2420900"/>
              <a:ext cx="50050" cy="50075"/>
            </a:xfrm>
            <a:custGeom>
              <a:avLst/>
              <a:gdLst/>
              <a:ahLst/>
              <a:cxnLst/>
              <a:rect l="l" t="t" r="r" b="b"/>
              <a:pathLst>
                <a:path w="2002" h="2003" extrusionOk="0">
                  <a:moveTo>
                    <a:pt x="995" y="1"/>
                  </a:moveTo>
                  <a:cubicBezTo>
                    <a:pt x="448" y="1"/>
                    <a:pt x="0" y="448"/>
                    <a:pt x="0" y="1007"/>
                  </a:cubicBezTo>
                  <a:cubicBezTo>
                    <a:pt x="0" y="1555"/>
                    <a:pt x="448" y="2002"/>
                    <a:pt x="995" y="2002"/>
                  </a:cubicBezTo>
                  <a:cubicBezTo>
                    <a:pt x="1554" y="2002"/>
                    <a:pt x="2002" y="1555"/>
                    <a:pt x="2002" y="1007"/>
                  </a:cubicBezTo>
                  <a:cubicBezTo>
                    <a:pt x="2002" y="448"/>
                    <a:pt x="1554"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798;p55"/>
            <p:cNvSpPr/>
            <p:nvPr/>
          </p:nvSpPr>
          <p:spPr>
            <a:xfrm>
              <a:off x="7187900" y="2643400"/>
              <a:ext cx="50050" cy="50050"/>
            </a:xfrm>
            <a:custGeom>
              <a:avLst/>
              <a:gdLst/>
              <a:ahLst/>
              <a:cxnLst/>
              <a:rect l="l" t="t" r="r" b="b"/>
              <a:pathLst>
                <a:path w="2002" h="2002" extrusionOk="0">
                  <a:moveTo>
                    <a:pt x="1006" y="0"/>
                  </a:moveTo>
                  <a:cubicBezTo>
                    <a:pt x="458" y="0"/>
                    <a:pt x="0" y="447"/>
                    <a:pt x="0" y="995"/>
                  </a:cubicBezTo>
                  <a:cubicBezTo>
                    <a:pt x="0" y="1554"/>
                    <a:pt x="458" y="2001"/>
                    <a:pt x="1006" y="2001"/>
                  </a:cubicBezTo>
                  <a:cubicBezTo>
                    <a:pt x="1554" y="2001"/>
                    <a:pt x="2001" y="1554"/>
                    <a:pt x="2001" y="995"/>
                  </a:cubicBezTo>
                  <a:cubicBezTo>
                    <a:pt x="2001" y="447"/>
                    <a:pt x="1554"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799;p55"/>
            <p:cNvSpPr/>
            <p:nvPr/>
          </p:nvSpPr>
          <p:spPr>
            <a:xfrm>
              <a:off x="7232600" y="2766925"/>
              <a:ext cx="50075" cy="50050"/>
            </a:xfrm>
            <a:custGeom>
              <a:avLst/>
              <a:gdLst/>
              <a:ahLst/>
              <a:cxnLst/>
              <a:rect l="l" t="t" r="r" b="b"/>
              <a:pathLst>
                <a:path w="2003" h="2002" extrusionOk="0">
                  <a:moveTo>
                    <a:pt x="1007" y="1"/>
                  </a:moveTo>
                  <a:cubicBezTo>
                    <a:pt x="459" y="1"/>
                    <a:pt x="1" y="448"/>
                    <a:pt x="1" y="996"/>
                  </a:cubicBezTo>
                  <a:cubicBezTo>
                    <a:pt x="1" y="1555"/>
                    <a:pt x="459" y="2002"/>
                    <a:pt x="1007" y="2002"/>
                  </a:cubicBezTo>
                  <a:cubicBezTo>
                    <a:pt x="1555" y="2002"/>
                    <a:pt x="2002" y="1555"/>
                    <a:pt x="2002" y="996"/>
                  </a:cubicBezTo>
                  <a:cubicBezTo>
                    <a:pt x="2002" y="448"/>
                    <a:pt x="1555"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00;p55"/>
            <p:cNvSpPr/>
            <p:nvPr/>
          </p:nvSpPr>
          <p:spPr>
            <a:xfrm>
              <a:off x="7282650" y="2877325"/>
              <a:ext cx="50325" cy="50050"/>
            </a:xfrm>
            <a:custGeom>
              <a:avLst/>
              <a:gdLst/>
              <a:ahLst/>
              <a:cxnLst/>
              <a:rect l="l" t="t" r="r" b="b"/>
              <a:pathLst>
                <a:path w="2013" h="2002" extrusionOk="0">
                  <a:moveTo>
                    <a:pt x="1006" y="1"/>
                  </a:moveTo>
                  <a:cubicBezTo>
                    <a:pt x="458" y="1"/>
                    <a:pt x="0" y="448"/>
                    <a:pt x="0" y="1007"/>
                  </a:cubicBezTo>
                  <a:cubicBezTo>
                    <a:pt x="0" y="1555"/>
                    <a:pt x="458" y="2002"/>
                    <a:pt x="1006" y="2002"/>
                  </a:cubicBezTo>
                  <a:cubicBezTo>
                    <a:pt x="1554" y="2002"/>
                    <a:pt x="2013" y="1555"/>
                    <a:pt x="2013" y="1007"/>
                  </a:cubicBezTo>
                  <a:cubicBezTo>
                    <a:pt x="2013" y="448"/>
                    <a:pt x="1554" y="1"/>
                    <a:pt x="1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01;p55"/>
            <p:cNvSpPr/>
            <p:nvPr/>
          </p:nvSpPr>
          <p:spPr>
            <a:xfrm>
              <a:off x="6990550" y="2255675"/>
              <a:ext cx="382950" cy="718050"/>
            </a:xfrm>
            <a:custGeom>
              <a:avLst/>
              <a:gdLst/>
              <a:ahLst/>
              <a:cxnLst/>
              <a:rect l="l" t="t" r="r" b="b"/>
              <a:pathLst>
                <a:path w="15318" h="28722" extrusionOk="0">
                  <a:moveTo>
                    <a:pt x="1432" y="6889"/>
                  </a:moveTo>
                  <a:cubicBezTo>
                    <a:pt x="1600" y="6889"/>
                    <a:pt x="1756" y="6912"/>
                    <a:pt x="1913" y="6956"/>
                  </a:cubicBezTo>
                  <a:cubicBezTo>
                    <a:pt x="2737" y="7173"/>
                    <a:pt x="3400" y="7788"/>
                    <a:pt x="4024" y="8435"/>
                  </a:cubicBezTo>
                  <a:lnTo>
                    <a:pt x="4024" y="8435"/>
                  </a:lnTo>
                  <a:cubicBezTo>
                    <a:pt x="3374" y="8853"/>
                    <a:pt x="2649" y="9159"/>
                    <a:pt x="1924" y="9159"/>
                  </a:cubicBezTo>
                  <a:cubicBezTo>
                    <a:pt x="1734" y="9159"/>
                    <a:pt x="1533" y="9137"/>
                    <a:pt x="1343" y="9092"/>
                  </a:cubicBezTo>
                  <a:cubicBezTo>
                    <a:pt x="1041" y="9014"/>
                    <a:pt x="750" y="8846"/>
                    <a:pt x="538" y="8622"/>
                  </a:cubicBezTo>
                  <a:cubicBezTo>
                    <a:pt x="325" y="8388"/>
                    <a:pt x="180" y="8119"/>
                    <a:pt x="180" y="7851"/>
                  </a:cubicBezTo>
                  <a:cubicBezTo>
                    <a:pt x="180" y="7750"/>
                    <a:pt x="202" y="7661"/>
                    <a:pt x="236" y="7571"/>
                  </a:cubicBezTo>
                  <a:cubicBezTo>
                    <a:pt x="314" y="7348"/>
                    <a:pt x="471" y="7180"/>
                    <a:pt x="694" y="7057"/>
                  </a:cubicBezTo>
                  <a:cubicBezTo>
                    <a:pt x="907" y="6945"/>
                    <a:pt x="1164" y="6889"/>
                    <a:pt x="1432" y="6889"/>
                  </a:cubicBezTo>
                  <a:close/>
                  <a:moveTo>
                    <a:pt x="15213" y="0"/>
                  </a:moveTo>
                  <a:cubicBezTo>
                    <a:pt x="15207" y="0"/>
                    <a:pt x="15201" y="1"/>
                    <a:pt x="15195" y="3"/>
                  </a:cubicBezTo>
                  <a:cubicBezTo>
                    <a:pt x="13160" y="439"/>
                    <a:pt x="10208" y="1993"/>
                    <a:pt x="8800" y="3535"/>
                  </a:cubicBezTo>
                  <a:cubicBezTo>
                    <a:pt x="7413" y="5056"/>
                    <a:pt x="6195" y="6744"/>
                    <a:pt x="4607" y="8019"/>
                  </a:cubicBezTo>
                  <a:cubicBezTo>
                    <a:pt x="4469" y="8127"/>
                    <a:pt x="4326" y="8232"/>
                    <a:pt x="4179" y="8333"/>
                  </a:cubicBezTo>
                  <a:lnTo>
                    <a:pt x="4179" y="8333"/>
                  </a:lnTo>
                  <a:cubicBezTo>
                    <a:pt x="3546" y="7674"/>
                    <a:pt x="2854" y="7017"/>
                    <a:pt x="1957" y="6778"/>
                  </a:cubicBezTo>
                  <a:cubicBezTo>
                    <a:pt x="1790" y="6733"/>
                    <a:pt x="1611" y="6699"/>
                    <a:pt x="1432" y="6699"/>
                  </a:cubicBezTo>
                  <a:cubicBezTo>
                    <a:pt x="1141" y="6699"/>
                    <a:pt x="851" y="6766"/>
                    <a:pt x="605" y="6901"/>
                  </a:cubicBezTo>
                  <a:cubicBezTo>
                    <a:pt x="359" y="7024"/>
                    <a:pt x="146" y="7236"/>
                    <a:pt x="57" y="7515"/>
                  </a:cubicBezTo>
                  <a:cubicBezTo>
                    <a:pt x="12" y="7627"/>
                    <a:pt x="1" y="7739"/>
                    <a:pt x="1" y="7851"/>
                  </a:cubicBezTo>
                  <a:cubicBezTo>
                    <a:pt x="1" y="8186"/>
                    <a:pt x="158" y="8499"/>
                    <a:pt x="403" y="8745"/>
                  </a:cubicBezTo>
                  <a:cubicBezTo>
                    <a:pt x="638" y="8991"/>
                    <a:pt x="962" y="9181"/>
                    <a:pt x="1298" y="9271"/>
                  </a:cubicBezTo>
                  <a:cubicBezTo>
                    <a:pt x="1510" y="9315"/>
                    <a:pt x="1723" y="9349"/>
                    <a:pt x="1924" y="9349"/>
                  </a:cubicBezTo>
                  <a:cubicBezTo>
                    <a:pt x="2712" y="9340"/>
                    <a:pt x="3479" y="9010"/>
                    <a:pt x="4154" y="8571"/>
                  </a:cubicBezTo>
                  <a:lnTo>
                    <a:pt x="4154" y="8571"/>
                  </a:lnTo>
                  <a:cubicBezTo>
                    <a:pt x="4164" y="8580"/>
                    <a:pt x="4173" y="8590"/>
                    <a:pt x="4182" y="8600"/>
                  </a:cubicBezTo>
                  <a:cubicBezTo>
                    <a:pt x="4931" y="9394"/>
                    <a:pt x="5680" y="10199"/>
                    <a:pt x="6307" y="11082"/>
                  </a:cubicBezTo>
                  <a:cubicBezTo>
                    <a:pt x="8095" y="13586"/>
                    <a:pt x="8923" y="16650"/>
                    <a:pt x="9873" y="19601"/>
                  </a:cubicBezTo>
                  <a:cubicBezTo>
                    <a:pt x="10846" y="22553"/>
                    <a:pt x="12791" y="26633"/>
                    <a:pt x="15150" y="28702"/>
                  </a:cubicBezTo>
                  <a:cubicBezTo>
                    <a:pt x="15164" y="28716"/>
                    <a:pt x="15184" y="28722"/>
                    <a:pt x="15205" y="28722"/>
                  </a:cubicBezTo>
                  <a:cubicBezTo>
                    <a:pt x="15234" y="28722"/>
                    <a:pt x="15265" y="28710"/>
                    <a:pt x="15284" y="28690"/>
                  </a:cubicBezTo>
                  <a:cubicBezTo>
                    <a:pt x="15318" y="28657"/>
                    <a:pt x="15306" y="28590"/>
                    <a:pt x="15273" y="28556"/>
                  </a:cubicBezTo>
                  <a:cubicBezTo>
                    <a:pt x="12970" y="26544"/>
                    <a:pt x="11013" y="22474"/>
                    <a:pt x="10052" y="19545"/>
                  </a:cubicBezTo>
                  <a:cubicBezTo>
                    <a:pt x="9090" y="16594"/>
                    <a:pt x="8274" y="13519"/>
                    <a:pt x="6463" y="10970"/>
                  </a:cubicBezTo>
                  <a:cubicBezTo>
                    <a:pt x="5815" y="10076"/>
                    <a:pt x="5066" y="9271"/>
                    <a:pt x="4316" y="8477"/>
                  </a:cubicBezTo>
                  <a:cubicBezTo>
                    <a:pt x="4314" y="8474"/>
                    <a:pt x="4311" y="8471"/>
                    <a:pt x="4308" y="8468"/>
                  </a:cubicBezTo>
                  <a:lnTo>
                    <a:pt x="4308" y="8468"/>
                  </a:lnTo>
                  <a:cubicBezTo>
                    <a:pt x="4450" y="8370"/>
                    <a:pt x="4587" y="8268"/>
                    <a:pt x="4719" y="8164"/>
                  </a:cubicBezTo>
                  <a:cubicBezTo>
                    <a:pt x="6340" y="6867"/>
                    <a:pt x="7559" y="5179"/>
                    <a:pt x="8934" y="3658"/>
                  </a:cubicBezTo>
                  <a:cubicBezTo>
                    <a:pt x="10298" y="2171"/>
                    <a:pt x="13249" y="606"/>
                    <a:pt x="15228" y="181"/>
                  </a:cubicBezTo>
                  <a:cubicBezTo>
                    <a:pt x="15284" y="170"/>
                    <a:pt x="15318" y="126"/>
                    <a:pt x="15306" y="70"/>
                  </a:cubicBezTo>
                  <a:cubicBezTo>
                    <a:pt x="15297" y="31"/>
                    <a:pt x="15253" y="0"/>
                    <a:pt x="15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02;p55"/>
            <p:cNvSpPr/>
            <p:nvPr/>
          </p:nvSpPr>
          <p:spPr>
            <a:xfrm>
              <a:off x="7139825" y="2519575"/>
              <a:ext cx="50050" cy="50050"/>
            </a:xfrm>
            <a:custGeom>
              <a:avLst/>
              <a:gdLst/>
              <a:ahLst/>
              <a:cxnLst/>
              <a:rect l="l" t="t" r="r" b="b"/>
              <a:pathLst>
                <a:path w="2002" h="2002" extrusionOk="0">
                  <a:moveTo>
                    <a:pt x="995" y="0"/>
                  </a:moveTo>
                  <a:cubicBezTo>
                    <a:pt x="447" y="0"/>
                    <a:pt x="0" y="448"/>
                    <a:pt x="0" y="1007"/>
                  </a:cubicBezTo>
                  <a:cubicBezTo>
                    <a:pt x="0" y="1554"/>
                    <a:pt x="447" y="2002"/>
                    <a:pt x="995" y="2002"/>
                  </a:cubicBezTo>
                  <a:cubicBezTo>
                    <a:pt x="1554" y="2002"/>
                    <a:pt x="2001" y="1554"/>
                    <a:pt x="2001" y="1007"/>
                  </a:cubicBezTo>
                  <a:cubicBezTo>
                    <a:pt x="2001" y="448"/>
                    <a:pt x="1554"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7290;p59"/>
          <p:cNvGrpSpPr/>
          <p:nvPr/>
        </p:nvGrpSpPr>
        <p:grpSpPr>
          <a:xfrm rot="434011">
            <a:off x="11334564" y="5019722"/>
            <a:ext cx="1070273" cy="1875735"/>
            <a:chOff x="5876888" y="8274339"/>
            <a:chExt cx="1070266" cy="1875723"/>
          </a:xfrm>
        </p:grpSpPr>
        <p:grpSp>
          <p:nvGrpSpPr>
            <p:cNvPr id="245" name="Google Shape;7291;p59"/>
            <p:cNvGrpSpPr/>
            <p:nvPr/>
          </p:nvGrpSpPr>
          <p:grpSpPr>
            <a:xfrm>
              <a:off x="5876890" y="8274339"/>
              <a:ext cx="1070264" cy="1875723"/>
              <a:chOff x="5002750" y="3917350"/>
              <a:chExt cx="317275" cy="556050"/>
            </a:xfrm>
          </p:grpSpPr>
          <p:sp>
            <p:nvSpPr>
              <p:cNvPr id="265"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7312;p59"/>
            <p:cNvGrpSpPr/>
            <p:nvPr/>
          </p:nvGrpSpPr>
          <p:grpSpPr>
            <a:xfrm>
              <a:off x="5876888" y="8274357"/>
              <a:ext cx="958017" cy="1593463"/>
              <a:chOff x="5398250" y="4107400"/>
              <a:chExt cx="284000" cy="472375"/>
            </a:xfrm>
          </p:grpSpPr>
          <p:sp>
            <p:nvSpPr>
              <p:cNvPr id="247"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 name="Google Shape;7290;p59"/>
          <p:cNvGrpSpPr/>
          <p:nvPr/>
        </p:nvGrpSpPr>
        <p:grpSpPr>
          <a:xfrm rot="-1287401">
            <a:off x="11096102" y="5536245"/>
            <a:ext cx="1070273" cy="1875735"/>
            <a:chOff x="5876888" y="8274339"/>
            <a:chExt cx="1070266" cy="1875723"/>
          </a:xfrm>
        </p:grpSpPr>
        <p:grpSp>
          <p:nvGrpSpPr>
            <p:cNvPr id="286" name="Google Shape;7291;p59"/>
            <p:cNvGrpSpPr/>
            <p:nvPr/>
          </p:nvGrpSpPr>
          <p:grpSpPr>
            <a:xfrm>
              <a:off x="5876890" y="8274339"/>
              <a:ext cx="1070264" cy="1875723"/>
              <a:chOff x="5002750" y="3917350"/>
              <a:chExt cx="317275" cy="556050"/>
            </a:xfrm>
          </p:grpSpPr>
          <p:sp>
            <p:nvSpPr>
              <p:cNvPr id="306"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7312;p59"/>
            <p:cNvGrpSpPr/>
            <p:nvPr/>
          </p:nvGrpSpPr>
          <p:grpSpPr>
            <a:xfrm>
              <a:off x="5876888" y="8274357"/>
              <a:ext cx="958017" cy="1593463"/>
              <a:chOff x="5398250" y="4107400"/>
              <a:chExt cx="284000" cy="472375"/>
            </a:xfrm>
          </p:grpSpPr>
          <p:sp>
            <p:nvSpPr>
              <p:cNvPr id="288"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 name="Google Shape;7290;p59"/>
          <p:cNvGrpSpPr/>
          <p:nvPr/>
        </p:nvGrpSpPr>
        <p:grpSpPr>
          <a:xfrm rot="18720841">
            <a:off x="10576344" y="5612091"/>
            <a:ext cx="1070273" cy="1875735"/>
            <a:chOff x="5876888" y="8274339"/>
            <a:chExt cx="1070266" cy="1875723"/>
          </a:xfrm>
        </p:grpSpPr>
        <p:grpSp>
          <p:nvGrpSpPr>
            <p:cNvPr id="327" name="Google Shape;7291;p59"/>
            <p:cNvGrpSpPr/>
            <p:nvPr/>
          </p:nvGrpSpPr>
          <p:grpSpPr>
            <a:xfrm>
              <a:off x="5876890" y="8274339"/>
              <a:ext cx="1070264" cy="1875723"/>
              <a:chOff x="5002750" y="3917350"/>
              <a:chExt cx="317275" cy="556050"/>
            </a:xfrm>
          </p:grpSpPr>
          <p:sp>
            <p:nvSpPr>
              <p:cNvPr id="347" name="Google Shape;7292;p59"/>
              <p:cNvSpPr/>
              <p:nvPr/>
            </p:nvSpPr>
            <p:spPr>
              <a:xfrm>
                <a:off x="5088850" y="4037825"/>
                <a:ext cx="231175" cy="435575"/>
              </a:xfrm>
              <a:custGeom>
                <a:avLst/>
                <a:gdLst/>
                <a:ahLst/>
                <a:cxnLst/>
                <a:rect l="l" t="t" r="r" b="b"/>
                <a:pathLst>
                  <a:path w="9247" h="17423" extrusionOk="0">
                    <a:moveTo>
                      <a:pt x="90" y="0"/>
                    </a:moveTo>
                    <a:cubicBezTo>
                      <a:pt x="34" y="11"/>
                      <a:pt x="0" y="56"/>
                      <a:pt x="11" y="112"/>
                    </a:cubicBezTo>
                    <a:cubicBezTo>
                      <a:pt x="380" y="2996"/>
                      <a:pt x="1498" y="6317"/>
                      <a:pt x="3153" y="9481"/>
                    </a:cubicBezTo>
                    <a:cubicBezTo>
                      <a:pt x="4808" y="12645"/>
                      <a:pt x="6909" y="15451"/>
                      <a:pt x="9078" y="17396"/>
                    </a:cubicBezTo>
                    <a:cubicBezTo>
                      <a:pt x="9097" y="17415"/>
                      <a:pt x="9119" y="17423"/>
                      <a:pt x="9140" y="17423"/>
                    </a:cubicBezTo>
                    <a:cubicBezTo>
                      <a:pt x="9158" y="17423"/>
                      <a:pt x="9175" y="17417"/>
                      <a:pt x="9190" y="17407"/>
                    </a:cubicBezTo>
                    <a:lnTo>
                      <a:pt x="9212" y="17385"/>
                    </a:lnTo>
                    <a:cubicBezTo>
                      <a:pt x="9246" y="17351"/>
                      <a:pt x="9246" y="17295"/>
                      <a:pt x="9201" y="17251"/>
                    </a:cubicBezTo>
                    <a:cubicBezTo>
                      <a:pt x="7055" y="15328"/>
                      <a:pt x="4975" y="12533"/>
                      <a:pt x="3321" y="9391"/>
                    </a:cubicBezTo>
                    <a:cubicBezTo>
                      <a:pt x="1677" y="6250"/>
                      <a:pt x="570" y="2952"/>
                      <a:pt x="201" y="89"/>
                    </a:cubicBezTo>
                    <a:cubicBezTo>
                      <a:pt x="190" y="34"/>
                      <a:pt x="14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7293;p59"/>
              <p:cNvSpPr/>
              <p:nvPr/>
            </p:nvSpPr>
            <p:spPr>
              <a:xfrm>
                <a:off x="5016450" y="4018725"/>
                <a:ext cx="83025" cy="76125"/>
              </a:xfrm>
              <a:custGeom>
                <a:avLst/>
                <a:gdLst/>
                <a:ahLst/>
                <a:cxnLst/>
                <a:rect l="l" t="t" r="r" b="b"/>
                <a:pathLst>
                  <a:path w="3321" h="3045" extrusionOk="0">
                    <a:moveTo>
                      <a:pt x="133" y="1"/>
                    </a:moveTo>
                    <a:cubicBezTo>
                      <a:pt x="106" y="1"/>
                      <a:pt x="81" y="8"/>
                      <a:pt x="56" y="26"/>
                    </a:cubicBezTo>
                    <a:cubicBezTo>
                      <a:pt x="1" y="71"/>
                      <a:pt x="1" y="160"/>
                      <a:pt x="12" y="239"/>
                    </a:cubicBezTo>
                    <a:cubicBezTo>
                      <a:pt x="68" y="473"/>
                      <a:pt x="202" y="675"/>
                      <a:pt x="358" y="865"/>
                    </a:cubicBezTo>
                    <a:cubicBezTo>
                      <a:pt x="1130" y="1837"/>
                      <a:pt x="2169" y="2598"/>
                      <a:pt x="3321" y="3045"/>
                    </a:cubicBezTo>
                    <a:cubicBezTo>
                      <a:pt x="2617" y="2419"/>
                      <a:pt x="1979" y="1804"/>
                      <a:pt x="1353" y="1099"/>
                    </a:cubicBezTo>
                    <a:cubicBezTo>
                      <a:pt x="1029" y="753"/>
                      <a:pt x="694" y="417"/>
                      <a:pt x="347" y="104"/>
                    </a:cubicBezTo>
                    <a:cubicBezTo>
                      <a:pt x="282" y="55"/>
                      <a:pt x="205" y="1"/>
                      <a:pt x="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7294;p59"/>
              <p:cNvSpPr/>
              <p:nvPr/>
            </p:nvSpPr>
            <p:spPr>
              <a:xfrm>
                <a:off x="5025675" y="3976425"/>
                <a:ext cx="65425" cy="79850"/>
              </a:xfrm>
              <a:custGeom>
                <a:avLst/>
                <a:gdLst/>
                <a:ahLst/>
                <a:cxnLst/>
                <a:rect l="l" t="t" r="r" b="b"/>
                <a:pathLst>
                  <a:path w="2617" h="3194" extrusionOk="0">
                    <a:moveTo>
                      <a:pt x="221" y="0"/>
                    </a:moveTo>
                    <a:cubicBezTo>
                      <a:pt x="164" y="0"/>
                      <a:pt x="107" y="20"/>
                      <a:pt x="79" y="63"/>
                    </a:cubicBezTo>
                    <a:cubicBezTo>
                      <a:pt x="0" y="153"/>
                      <a:pt x="56" y="287"/>
                      <a:pt x="112" y="388"/>
                    </a:cubicBezTo>
                    <a:cubicBezTo>
                      <a:pt x="750" y="1483"/>
                      <a:pt x="1610" y="2434"/>
                      <a:pt x="2617" y="3194"/>
                    </a:cubicBezTo>
                    <a:cubicBezTo>
                      <a:pt x="2225" y="2668"/>
                      <a:pt x="1968" y="2255"/>
                      <a:pt x="1633" y="1707"/>
                    </a:cubicBezTo>
                    <a:cubicBezTo>
                      <a:pt x="1297" y="1170"/>
                      <a:pt x="928" y="656"/>
                      <a:pt x="515" y="186"/>
                    </a:cubicBezTo>
                    <a:cubicBezTo>
                      <a:pt x="459" y="119"/>
                      <a:pt x="392" y="52"/>
                      <a:pt x="314" y="19"/>
                    </a:cubicBezTo>
                    <a:cubicBezTo>
                      <a:pt x="285" y="7"/>
                      <a:pt x="253"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7295;p59"/>
              <p:cNvSpPr/>
              <p:nvPr/>
            </p:nvSpPr>
            <p:spPr>
              <a:xfrm>
                <a:off x="5075150" y="3917350"/>
                <a:ext cx="26025" cy="127750"/>
              </a:xfrm>
              <a:custGeom>
                <a:avLst/>
                <a:gdLst/>
                <a:ahLst/>
                <a:cxnLst/>
                <a:rect l="l" t="t" r="r" b="b"/>
                <a:pathLst>
                  <a:path w="1041" h="5110" extrusionOk="0">
                    <a:moveTo>
                      <a:pt x="660" y="0"/>
                    </a:moveTo>
                    <a:cubicBezTo>
                      <a:pt x="459" y="0"/>
                      <a:pt x="347" y="213"/>
                      <a:pt x="291" y="403"/>
                    </a:cubicBezTo>
                    <a:cubicBezTo>
                      <a:pt x="190" y="738"/>
                      <a:pt x="135" y="1085"/>
                      <a:pt x="112" y="1431"/>
                    </a:cubicBezTo>
                    <a:cubicBezTo>
                      <a:pt x="0" y="2684"/>
                      <a:pt x="213" y="3958"/>
                      <a:pt x="716" y="5110"/>
                    </a:cubicBezTo>
                    <a:cubicBezTo>
                      <a:pt x="694" y="4260"/>
                      <a:pt x="615" y="3667"/>
                      <a:pt x="794" y="2851"/>
                    </a:cubicBezTo>
                    <a:cubicBezTo>
                      <a:pt x="973" y="2091"/>
                      <a:pt x="1040" y="1320"/>
                      <a:pt x="995" y="548"/>
                    </a:cubicBezTo>
                    <a:cubicBezTo>
                      <a:pt x="995" y="425"/>
                      <a:pt x="984" y="302"/>
                      <a:pt x="928" y="202"/>
                    </a:cubicBezTo>
                    <a:cubicBezTo>
                      <a:pt x="884" y="90"/>
                      <a:pt x="783"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7296;p59"/>
              <p:cNvSpPr/>
              <p:nvPr/>
            </p:nvSpPr>
            <p:spPr>
              <a:xfrm>
                <a:off x="5003025" y="4060125"/>
                <a:ext cx="103450" cy="65200"/>
              </a:xfrm>
              <a:custGeom>
                <a:avLst/>
                <a:gdLst/>
                <a:ahLst/>
                <a:cxnLst/>
                <a:rect l="l" t="t" r="r" b="b"/>
                <a:pathLst>
                  <a:path w="4138" h="2608" extrusionOk="0">
                    <a:moveTo>
                      <a:pt x="224" y="0"/>
                    </a:moveTo>
                    <a:cubicBezTo>
                      <a:pt x="144" y="0"/>
                      <a:pt x="64" y="35"/>
                      <a:pt x="34" y="103"/>
                    </a:cubicBezTo>
                    <a:cubicBezTo>
                      <a:pt x="1" y="192"/>
                      <a:pt x="46" y="293"/>
                      <a:pt x="90" y="371"/>
                    </a:cubicBezTo>
                    <a:cubicBezTo>
                      <a:pt x="347" y="819"/>
                      <a:pt x="750" y="1176"/>
                      <a:pt x="1186" y="1467"/>
                    </a:cubicBezTo>
                    <a:cubicBezTo>
                      <a:pt x="2058" y="2071"/>
                      <a:pt x="3087" y="2473"/>
                      <a:pt x="4138" y="2607"/>
                    </a:cubicBezTo>
                    <a:cubicBezTo>
                      <a:pt x="3556" y="2395"/>
                      <a:pt x="2997" y="2138"/>
                      <a:pt x="2539" y="1724"/>
                    </a:cubicBezTo>
                    <a:cubicBezTo>
                      <a:pt x="1890" y="1143"/>
                      <a:pt x="1242" y="550"/>
                      <a:pt x="493" y="92"/>
                    </a:cubicBezTo>
                    <a:cubicBezTo>
                      <a:pt x="426" y="47"/>
                      <a:pt x="347" y="2"/>
                      <a:pt x="258" y="2"/>
                    </a:cubicBezTo>
                    <a:cubicBezTo>
                      <a:pt x="247" y="1"/>
                      <a:pt x="23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7297;p59"/>
              <p:cNvSpPr/>
              <p:nvPr/>
            </p:nvSpPr>
            <p:spPr>
              <a:xfrm>
                <a:off x="5095275" y="3973800"/>
                <a:ext cx="52275" cy="93950"/>
              </a:xfrm>
              <a:custGeom>
                <a:avLst/>
                <a:gdLst/>
                <a:ahLst/>
                <a:cxnLst/>
                <a:rect l="l" t="t" r="r" b="b"/>
                <a:pathLst>
                  <a:path w="2091" h="3758" extrusionOk="0">
                    <a:moveTo>
                      <a:pt x="1845" y="1"/>
                    </a:moveTo>
                    <a:cubicBezTo>
                      <a:pt x="1800" y="1"/>
                      <a:pt x="1767" y="23"/>
                      <a:pt x="1744" y="46"/>
                    </a:cubicBezTo>
                    <a:cubicBezTo>
                      <a:pt x="1543" y="202"/>
                      <a:pt x="1398" y="414"/>
                      <a:pt x="1264" y="627"/>
                    </a:cubicBezTo>
                    <a:cubicBezTo>
                      <a:pt x="671" y="1588"/>
                      <a:pt x="235" y="2650"/>
                      <a:pt x="0" y="3757"/>
                    </a:cubicBezTo>
                    <a:cubicBezTo>
                      <a:pt x="235" y="3355"/>
                      <a:pt x="526" y="3109"/>
                      <a:pt x="761" y="2706"/>
                    </a:cubicBezTo>
                    <a:cubicBezTo>
                      <a:pt x="1096" y="2136"/>
                      <a:pt x="1431" y="1566"/>
                      <a:pt x="1767" y="985"/>
                    </a:cubicBezTo>
                    <a:cubicBezTo>
                      <a:pt x="1923" y="705"/>
                      <a:pt x="2091" y="347"/>
                      <a:pt x="1923" y="68"/>
                    </a:cubicBezTo>
                    <a:cubicBezTo>
                      <a:pt x="1901" y="34"/>
                      <a:pt x="1879" y="12"/>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7298;p59"/>
              <p:cNvSpPr/>
              <p:nvPr/>
            </p:nvSpPr>
            <p:spPr>
              <a:xfrm>
                <a:off x="5100850" y="4004475"/>
                <a:ext cx="65150" cy="96250"/>
              </a:xfrm>
              <a:custGeom>
                <a:avLst/>
                <a:gdLst/>
                <a:ahLst/>
                <a:cxnLst/>
                <a:rect l="l" t="t" r="r" b="b"/>
                <a:pathLst>
                  <a:path w="2606" h="3850" extrusionOk="0">
                    <a:moveTo>
                      <a:pt x="2470" y="1"/>
                    </a:moveTo>
                    <a:cubicBezTo>
                      <a:pt x="2433" y="1"/>
                      <a:pt x="2397" y="21"/>
                      <a:pt x="2360" y="48"/>
                    </a:cubicBezTo>
                    <a:cubicBezTo>
                      <a:pt x="1846" y="361"/>
                      <a:pt x="1454" y="864"/>
                      <a:pt x="1130" y="1379"/>
                    </a:cubicBezTo>
                    <a:cubicBezTo>
                      <a:pt x="638" y="2150"/>
                      <a:pt x="258" y="2977"/>
                      <a:pt x="1" y="3850"/>
                    </a:cubicBezTo>
                    <a:cubicBezTo>
                      <a:pt x="191" y="3559"/>
                      <a:pt x="247" y="3481"/>
                      <a:pt x="482" y="3235"/>
                    </a:cubicBezTo>
                    <a:cubicBezTo>
                      <a:pt x="1320" y="2374"/>
                      <a:pt x="2013" y="1379"/>
                      <a:pt x="2539" y="294"/>
                    </a:cubicBezTo>
                    <a:cubicBezTo>
                      <a:pt x="2583" y="194"/>
                      <a:pt x="2606" y="26"/>
                      <a:pt x="2494" y="4"/>
                    </a:cubicBezTo>
                    <a:cubicBezTo>
                      <a:pt x="2486" y="2"/>
                      <a:pt x="2478" y="1"/>
                      <a:pt x="2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7299;p59"/>
              <p:cNvSpPr/>
              <p:nvPr/>
            </p:nvSpPr>
            <p:spPr>
              <a:xfrm>
                <a:off x="5002750" y="4110200"/>
                <a:ext cx="123000" cy="64300"/>
              </a:xfrm>
              <a:custGeom>
                <a:avLst/>
                <a:gdLst/>
                <a:ahLst/>
                <a:cxnLst/>
                <a:rect l="l" t="t" r="r" b="b"/>
                <a:pathLst>
                  <a:path w="4920" h="2572" extrusionOk="0">
                    <a:moveTo>
                      <a:pt x="347" y="1"/>
                    </a:moveTo>
                    <a:cubicBezTo>
                      <a:pt x="258" y="1"/>
                      <a:pt x="168" y="23"/>
                      <a:pt x="101" y="79"/>
                    </a:cubicBezTo>
                    <a:cubicBezTo>
                      <a:pt x="12" y="157"/>
                      <a:pt x="1" y="291"/>
                      <a:pt x="34" y="392"/>
                    </a:cubicBezTo>
                    <a:cubicBezTo>
                      <a:pt x="68" y="504"/>
                      <a:pt x="146" y="593"/>
                      <a:pt x="236" y="671"/>
                    </a:cubicBezTo>
                    <a:cubicBezTo>
                      <a:pt x="481" y="906"/>
                      <a:pt x="783" y="1085"/>
                      <a:pt x="1085" y="1242"/>
                    </a:cubicBezTo>
                    <a:cubicBezTo>
                      <a:pt x="2281" y="1890"/>
                      <a:pt x="3578" y="2337"/>
                      <a:pt x="4920" y="2572"/>
                    </a:cubicBezTo>
                    <a:cubicBezTo>
                      <a:pt x="4171" y="2035"/>
                      <a:pt x="3567" y="1678"/>
                      <a:pt x="2807" y="1152"/>
                    </a:cubicBezTo>
                    <a:cubicBezTo>
                      <a:pt x="2248" y="772"/>
                      <a:pt x="1644" y="448"/>
                      <a:pt x="1018" y="180"/>
                    </a:cubicBezTo>
                    <a:cubicBezTo>
                      <a:pt x="806" y="90"/>
                      <a:pt x="58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7300;p59"/>
              <p:cNvSpPr/>
              <p:nvPr/>
            </p:nvSpPr>
            <p:spPr>
              <a:xfrm>
                <a:off x="5016175" y="4162550"/>
                <a:ext cx="121875" cy="46050"/>
              </a:xfrm>
              <a:custGeom>
                <a:avLst/>
                <a:gdLst/>
                <a:ahLst/>
                <a:cxnLst/>
                <a:rect l="l" t="t" r="r" b="b"/>
                <a:pathLst>
                  <a:path w="4875" h="1842" extrusionOk="0">
                    <a:moveTo>
                      <a:pt x="484" y="0"/>
                    </a:moveTo>
                    <a:cubicBezTo>
                      <a:pt x="335" y="0"/>
                      <a:pt x="191" y="37"/>
                      <a:pt x="123" y="165"/>
                    </a:cubicBezTo>
                    <a:cubicBezTo>
                      <a:pt x="0" y="366"/>
                      <a:pt x="202" y="623"/>
                      <a:pt x="403" y="758"/>
                    </a:cubicBezTo>
                    <a:cubicBezTo>
                      <a:pt x="805" y="1026"/>
                      <a:pt x="1275" y="1182"/>
                      <a:pt x="1744" y="1305"/>
                    </a:cubicBezTo>
                    <a:cubicBezTo>
                      <a:pt x="2762" y="1574"/>
                      <a:pt x="3813" y="1753"/>
                      <a:pt x="4875" y="1842"/>
                    </a:cubicBezTo>
                    <a:cubicBezTo>
                      <a:pt x="4204" y="1585"/>
                      <a:pt x="3589" y="1138"/>
                      <a:pt x="2930" y="836"/>
                    </a:cubicBezTo>
                    <a:cubicBezTo>
                      <a:pt x="2214" y="500"/>
                      <a:pt x="1476" y="165"/>
                      <a:pt x="694" y="20"/>
                    </a:cubicBezTo>
                    <a:cubicBezTo>
                      <a:pt x="628" y="9"/>
                      <a:pt x="555" y="0"/>
                      <a:pt x="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7301;p59"/>
              <p:cNvSpPr/>
              <p:nvPr/>
            </p:nvSpPr>
            <p:spPr>
              <a:xfrm>
                <a:off x="5026800" y="4218025"/>
                <a:ext cx="129425" cy="36100"/>
              </a:xfrm>
              <a:custGeom>
                <a:avLst/>
                <a:gdLst/>
                <a:ahLst/>
                <a:cxnLst/>
                <a:rect l="l" t="t" r="r" b="b"/>
                <a:pathLst>
                  <a:path w="5177" h="1444" extrusionOk="0">
                    <a:moveTo>
                      <a:pt x="688" y="1"/>
                    </a:moveTo>
                    <a:cubicBezTo>
                      <a:pt x="545" y="1"/>
                      <a:pt x="405" y="14"/>
                      <a:pt x="269" y="48"/>
                    </a:cubicBezTo>
                    <a:cubicBezTo>
                      <a:pt x="146" y="81"/>
                      <a:pt x="11" y="148"/>
                      <a:pt x="11" y="271"/>
                    </a:cubicBezTo>
                    <a:cubicBezTo>
                      <a:pt x="0" y="361"/>
                      <a:pt x="67" y="439"/>
                      <a:pt x="134" y="495"/>
                    </a:cubicBezTo>
                    <a:cubicBezTo>
                      <a:pt x="626" y="931"/>
                      <a:pt x="1275" y="1143"/>
                      <a:pt x="1912" y="1278"/>
                    </a:cubicBezTo>
                    <a:cubicBezTo>
                      <a:pt x="2403" y="1379"/>
                      <a:pt x="2909" y="1443"/>
                      <a:pt x="3411" y="1443"/>
                    </a:cubicBezTo>
                    <a:cubicBezTo>
                      <a:pt x="4019" y="1443"/>
                      <a:pt x="4619" y="1349"/>
                      <a:pt x="5177" y="1110"/>
                    </a:cubicBezTo>
                    <a:cubicBezTo>
                      <a:pt x="4640" y="953"/>
                      <a:pt x="3947" y="786"/>
                      <a:pt x="3421" y="596"/>
                    </a:cubicBezTo>
                    <a:cubicBezTo>
                      <a:pt x="2717" y="338"/>
                      <a:pt x="1990" y="148"/>
                      <a:pt x="1252" y="48"/>
                    </a:cubicBezTo>
                    <a:cubicBezTo>
                      <a:pt x="1063" y="23"/>
                      <a:pt x="874" y="1"/>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7302;p59"/>
              <p:cNvSpPr/>
              <p:nvPr/>
            </p:nvSpPr>
            <p:spPr>
              <a:xfrm>
                <a:off x="5053900" y="4266450"/>
                <a:ext cx="130275" cy="37850"/>
              </a:xfrm>
              <a:custGeom>
                <a:avLst/>
                <a:gdLst/>
                <a:ahLst/>
                <a:cxnLst/>
                <a:rect l="l" t="t" r="r" b="b"/>
                <a:pathLst>
                  <a:path w="5211" h="1514" extrusionOk="0">
                    <a:moveTo>
                      <a:pt x="548" y="0"/>
                    </a:moveTo>
                    <a:cubicBezTo>
                      <a:pt x="426" y="0"/>
                      <a:pt x="314" y="0"/>
                      <a:pt x="202" y="34"/>
                    </a:cubicBezTo>
                    <a:cubicBezTo>
                      <a:pt x="90" y="78"/>
                      <a:pt x="1" y="190"/>
                      <a:pt x="1" y="302"/>
                    </a:cubicBezTo>
                    <a:cubicBezTo>
                      <a:pt x="12" y="403"/>
                      <a:pt x="79" y="481"/>
                      <a:pt x="146" y="548"/>
                    </a:cubicBezTo>
                    <a:cubicBezTo>
                      <a:pt x="906" y="1297"/>
                      <a:pt x="2035" y="1487"/>
                      <a:pt x="3098" y="1510"/>
                    </a:cubicBezTo>
                    <a:cubicBezTo>
                      <a:pt x="3185" y="1512"/>
                      <a:pt x="3274" y="1514"/>
                      <a:pt x="3362" y="1514"/>
                    </a:cubicBezTo>
                    <a:cubicBezTo>
                      <a:pt x="4006" y="1514"/>
                      <a:pt x="4660" y="1431"/>
                      <a:pt x="5211" y="1107"/>
                    </a:cubicBezTo>
                    <a:cubicBezTo>
                      <a:pt x="4596" y="895"/>
                      <a:pt x="3958" y="783"/>
                      <a:pt x="3343" y="559"/>
                    </a:cubicBezTo>
                    <a:cubicBezTo>
                      <a:pt x="2449" y="235"/>
                      <a:pt x="1499" y="45"/>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7303;p59"/>
              <p:cNvSpPr/>
              <p:nvPr/>
            </p:nvSpPr>
            <p:spPr>
              <a:xfrm>
                <a:off x="5070675" y="4316425"/>
                <a:ext cx="140050" cy="33150"/>
              </a:xfrm>
              <a:custGeom>
                <a:avLst/>
                <a:gdLst/>
                <a:ahLst/>
                <a:cxnLst/>
                <a:rect l="l" t="t" r="r" b="b"/>
                <a:pathLst>
                  <a:path w="5602" h="1326" extrusionOk="0">
                    <a:moveTo>
                      <a:pt x="715" y="0"/>
                    </a:moveTo>
                    <a:cubicBezTo>
                      <a:pt x="596" y="0"/>
                      <a:pt x="477" y="4"/>
                      <a:pt x="358" y="14"/>
                    </a:cubicBezTo>
                    <a:cubicBezTo>
                      <a:pt x="202" y="25"/>
                      <a:pt x="0" y="81"/>
                      <a:pt x="12" y="237"/>
                    </a:cubicBezTo>
                    <a:cubicBezTo>
                      <a:pt x="12" y="293"/>
                      <a:pt x="45" y="349"/>
                      <a:pt x="79" y="394"/>
                    </a:cubicBezTo>
                    <a:cubicBezTo>
                      <a:pt x="347" y="740"/>
                      <a:pt x="772" y="919"/>
                      <a:pt x="1197" y="1042"/>
                    </a:cubicBezTo>
                    <a:cubicBezTo>
                      <a:pt x="1815" y="1230"/>
                      <a:pt x="2465" y="1326"/>
                      <a:pt x="3114" y="1326"/>
                    </a:cubicBezTo>
                    <a:cubicBezTo>
                      <a:pt x="3545" y="1326"/>
                      <a:pt x="3975" y="1283"/>
                      <a:pt x="4394" y="1199"/>
                    </a:cubicBezTo>
                    <a:cubicBezTo>
                      <a:pt x="4707" y="1143"/>
                      <a:pt x="4998" y="1065"/>
                      <a:pt x="5300" y="986"/>
                    </a:cubicBezTo>
                    <a:cubicBezTo>
                      <a:pt x="5400" y="953"/>
                      <a:pt x="5501" y="930"/>
                      <a:pt x="5602" y="897"/>
                    </a:cubicBezTo>
                    <a:cubicBezTo>
                      <a:pt x="5154" y="662"/>
                      <a:pt x="4651" y="584"/>
                      <a:pt x="4148" y="539"/>
                    </a:cubicBezTo>
                    <a:cubicBezTo>
                      <a:pt x="3444" y="461"/>
                      <a:pt x="2773" y="394"/>
                      <a:pt x="2091" y="192"/>
                    </a:cubicBezTo>
                    <a:cubicBezTo>
                      <a:pt x="1646" y="68"/>
                      <a:pt x="1180"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7304;p59"/>
              <p:cNvSpPr/>
              <p:nvPr/>
            </p:nvSpPr>
            <p:spPr>
              <a:xfrm>
                <a:off x="5107850" y="4362600"/>
                <a:ext cx="130825" cy="27125"/>
              </a:xfrm>
              <a:custGeom>
                <a:avLst/>
                <a:gdLst/>
                <a:ahLst/>
                <a:cxnLst/>
                <a:rect l="l" t="t" r="r" b="b"/>
                <a:pathLst>
                  <a:path w="5233" h="1085" extrusionOk="0">
                    <a:moveTo>
                      <a:pt x="984" y="0"/>
                    </a:moveTo>
                    <a:cubicBezTo>
                      <a:pt x="705" y="11"/>
                      <a:pt x="403" y="22"/>
                      <a:pt x="179" y="179"/>
                    </a:cubicBezTo>
                    <a:cubicBezTo>
                      <a:pt x="112" y="224"/>
                      <a:pt x="56" y="268"/>
                      <a:pt x="34" y="347"/>
                    </a:cubicBezTo>
                    <a:cubicBezTo>
                      <a:pt x="0" y="503"/>
                      <a:pt x="168" y="626"/>
                      <a:pt x="313" y="704"/>
                    </a:cubicBezTo>
                    <a:cubicBezTo>
                      <a:pt x="886" y="974"/>
                      <a:pt x="1523" y="1085"/>
                      <a:pt x="2160" y="1085"/>
                    </a:cubicBezTo>
                    <a:cubicBezTo>
                      <a:pt x="2369" y="1085"/>
                      <a:pt x="2578" y="1073"/>
                      <a:pt x="2784" y="1051"/>
                    </a:cubicBezTo>
                    <a:cubicBezTo>
                      <a:pt x="3623" y="950"/>
                      <a:pt x="4439" y="704"/>
                      <a:pt x="5233" y="425"/>
                    </a:cubicBezTo>
                    <a:cubicBezTo>
                      <a:pt x="4461" y="313"/>
                      <a:pt x="3712" y="190"/>
                      <a:pt x="2930" y="101"/>
                    </a:cubicBezTo>
                    <a:cubicBezTo>
                      <a:pt x="2281" y="22"/>
                      <a:pt x="1633"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7305;p59"/>
              <p:cNvSpPr/>
              <p:nvPr/>
            </p:nvSpPr>
            <p:spPr>
              <a:xfrm>
                <a:off x="5109800" y="4040325"/>
                <a:ext cx="69075" cy="93100"/>
              </a:xfrm>
              <a:custGeom>
                <a:avLst/>
                <a:gdLst/>
                <a:ahLst/>
                <a:cxnLst/>
                <a:rect l="l" t="t" r="r" b="b"/>
                <a:pathLst>
                  <a:path w="2763" h="3724" extrusionOk="0">
                    <a:moveTo>
                      <a:pt x="2494" y="1"/>
                    </a:moveTo>
                    <a:cubicBezTo>
                      <a:pt x="2449" y="1"/>
                      <a:pt x="2404" y="23"/>
                      <a:pt x="2360" y="57"/>
                    </a:cubicBezTo>
                    <a:cubicBezTo>
                      <a:pt x="2214" y="168"/>
                      <a:pt x="2091" y="314"/>
                      <a:pt x="1980" y="448"/>
                    </a:cubicBezTo>
                    <a:cubicBezTo>
                      <a:pt x="1163" y="1443"/>
                      <a:pt x="493" y="2550"/>
                      <a:pt x="1" y="3724"/>
                    </a:cubicBezTo>
                    <a:cubicBezTo>
                      <a:pt x="269" y="3444"/>
                      <a:pt x="459" y="3299"/>
                      <a:pt x="727" y="3008"/>
                    </a:cubicBezTo>
                    <a:cubicBezTo>
                      <a:pt x="1275" y="2427"/>
                      <a:pt x="1801" y="1823"/>
                      <a:pt x="2293" y="1197"/>
                    </a:cubicBezTo>
                    <a:cubicBezTo>
                      <a:pt x="2516" y="895"/>
                      <a:pt x="2762" y="537"/>
                      <a:pt x="2662" y="180"/>
                    </a:cubicBezTo>
                    <a:cubicBezTo>
                      <a:pt x="2639" y="90"/>
                      <a:pt x="2583" y="1"/>
                      <a:pt x="2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7306;p59"/>
              <p:cNvSpPr/>
              <p:nvPr/>
            </p:nvSpPr>
            <p:spPr>
              <a:xfrm>
                <a:off x="5120150" y="4069225"/>
                <a:ext cx="73250" cy="103600"/>
              </a:xfrm>
              <a:custGeom>
                <a:avLst/>
                <a:gdLst/>
                <a:ahLst/>
                <a:cxnLst/>
                <a:rect l="l" t="t" r="r" b="b"/>
                <a:pathLst>
                  <a:path w="2930" h="4144" extrusionOk="0">
                    <a:moveTo>
                      <a:pt x="2813" y="0"/>
                    </a:moveTo>
                    <a:cubicBezTo>
                      <a:pt x="2766" y="0"/>
                      <a:pt x="2716" y="28"/>
                      <a:pt x="2672" y="63"/>
                    </a:cubicBezTo>
                    <a:cubicBezTo>
                      <a:pt x="2438" y="231"/>
                      <a:pt x="2248" y="466"/>
                      <a:pt x="2069" y="689"/>
                    </a:cubicBezTo>
                    <a:cubicBezTo>
                      <a:pt x="1241" y="1751"/>
                      <a:pt x="481" y="2881"/>
                      <a:pt x="0" y="4144"/>
                    </a:cubicBezTo>
                    <a:cubicBezTo>
                      <a:pt x="470" y="3484"/>
                      <a:pt x="794" y="3104"/>
                      <a:pt x="1331" y="2500"/>
                    </a:cubicBezTo>
                    <a:cubicBezTo>
                      <a:pt x="1800" y="1986"/>
                      <a:pt x="2236" y="1438"/>
                      <a:pt x="2639" y="868"/>
                    </a:cubicBezTo>
                    <a:cubicBezTo>
                      <a:pt x="2784" y="667"/>
                      <a:pt x="2929" y="443"/>
                      <a:pt x="2929" y="186"/>
                    </a:cubicBezTo>
                    <a:cubicBezTo>
                      <a:pt x="2929" y="119"/>
                      <a:pt x="2918" y="41"/>
                      <a:pt x="2851" y="7"/>
                    </a:cubicBezTo>
                    <a:cubicBezTo>
                      <a:pt x="2839" y="2"/>
                      <a:pt x="2826"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7307;p59"/>
              <p:cNvSpPr/>
              <p:nvPr/>
            </p:nvSpPr>
            <p:spPr>
              <a:xfrm>
                <a:off x="5139150" y="4095950"/>
                <a:ext cx="77450" cy="120475"/>
              </a:xfrm>
              <a:custGeom>
                <a:avLst/>
                <a:gdLst/>
                <a:ahLst/>
                <a:cxnLst/>
                <a:rect l="l" t="t" r="r" b="b"/>
                <a:pathLst>
                  <a:path w="3098" h="4819" extrusionOk="0">
                    <a:moveTo>
                      <a:pt x="2807" y="0"/>
                    </a:moveTo>
                    <a:cubicBezTo>
                      <a:pt x="2740" y="12"/>
                      <a:pt x="2673" y="56"/>
                      <a:pt x="2606" y="101"/>
                    </a:cubicBezTo>
                    <a:cubicBezTo>
                      <a:pt x="2360" y="302"/>
                      <a:pt x="2203" y="571"/>
                      <a:pt x="2035" y="839"/>
                    </a:cubicBezTo>
                    <a:cubicBezTo>
                      <a:pt x="1286" y="2125"/>
                      <a:pt x="604" y="3455"/>
                      <a:pt x="1" y="4819"/>
                    </a:cubicBezTo>
                    <a:cubicBezTo>
                      <a:pt x="515" y="4081"/>
                      <a:pt x="929" y="3735"/>
                      <a:pt x="1488" y="3030"/>
                    </a:cubicBezTo>
                    <a:cubicBezTo>
                      <a:pt x="1801" y="2628"/>
                      <a:pt x="2181" y="2259"/>
                      <a:pt x="2494" y="1856"/>
                    </a:cubicBezTo>
                    <a:cubicBezTo>
                      <a:pt x="2796" y="1443"/>
                      <a:pt x="3053" y="973"/>
                      <a:pt x="3086" y="459"/>
                    </a:cubicBezTo>
                    <a:cubicBezTo>
                      <a:pt x="3097" y="258"/>
                      <a:pt x="3008" y="0"/>
                      <a:pt x="2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7308;p59"/>
              <p:cNvSpPr/>
              <p:nvPr/>
            </p:nvSpPr>
            <p:spPr>
              <a:xfrm>
                <a:off x="5159275" y="4142300"/>
                <a:ext cx="75200" cy="113550"/>
              </a:xfrm>
              <a:custGeom>
                <a:avLst/>
                <a:gdLst/>
                <a:ahLst/>
                <a:cxnLst/>
                <a:rect l="l" t="t" r="r" b="b"/>
                <a:pathLst>
                  <a:path w="3008" h="4542" extrusionOk="0">
                    <a:moveTo>
                      <a:pt x="2663" y="0"/>
                    </a:moveTo>
                    <a:cubicBezTo>
                      <a:pt x="2500" y="0"/>
                      <a:pt x="2376" y="157"/>
                      <a:pt x="2292" y="304"/>
                    </a:cubicBezTo>
                    <a:cubicBezTo>
                      <a:pt x="1420" y="1646"/>
                      <a:pt x="649" y="3077"/>
                      <a:pt x="1" y="4541"/>
                    </a:cubicBezTo>
                    <a:cubicBezTo>
                      <a:pt x="571" y="3949"/>
                      <a:pt x="1141" y="3367"/>
                      <a:pt x="1678" y="2741"/>
                    </a:cubicBezTo>
                    <a:cubicBezTo>
                      <a:pt x="2102" y="2249"/>
                      <a:pt x="2527" y="1746"/>
                      <a:pt x="2807" y="1154"/>
                    </a:cubicBezTo>
                    <a:cubicBezTo>
                      <a:pt x="2907" y="941"/>
                      <a:pt x="2986" y="718"/>
                      <a:pt x="2997" y="483"/>
                    </a:cubicBezTo>
                    <a:cubicBezTo>
                      <a:pt x="3008" y="271"/>
                      <a:pt x="2907" y="13"/>
                      <a:pt x="2695" y="2"/>
                    </a:cubicBezTo>
                    <a:cubicBezTo>
                      <a:pt x="2684" y="1"/>
                      <a:pt x="26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7309;p59"/>
              <p:cNvSpPr/>
              <p:nvPr/>
            </p:nvSpPr>
            <p:spPr>
              <a:xfrm>
                <a:off x="5184425" y="4181000"/>
                <a:ext cx="75500" cy="116500"/>
              </a:xfrm>
              <a:custGeom>
                <a:avLst/>
                <a:gdLst/>
                <a:ahLst/>
                <a:cxnLst/>
                <a:rect l="l" t="t" r="r" b="b"/>
                <a:pathLst>
                  <a:path w="3020" h="4660" extrusionOk="0">
                    <a:moveTo>
                      <a:pt x="2599" y="1"/>
                    </a:moveTo>
                    <a:cubicBezTo>
                      <a:pt x="2495" y="1"/>
                      <a:pt x="2388" y="32"/>
                      <a:pt x="2304" y="87"/>
                    </a:cubicBezTo>
                    <a:cubicBezTo>
                      <a:pt x="2147" y="187"/>
                      <a:pt x="2047" y="355"/>
                      <a:pt x="1946" y="523"/>
                    </a:cubicBezTo>
                    <a:cubicBezTo>
                      <a:pt x="1163" y="1831"/>
                      <a:pt x="582" y="3251"/>
                      <a:pt x="1" y="4659"/>
                    </a:cubicBezTo>
                    <a:cubicBezTo>
                      <a:pt x="504" y="3877"/>
                      <a:pt x="1085" y="3418"/>
                      <a:pt x="1678" y="2703"/>
                    </a:cubicBezTo>
                    <a:cubicBezTo>
                      <a:pt x="2170" y="2099"/>
                      <a:pt x="2673" y="1484"/>
                      <a:pt x="2919" y="746"/>
                    </a:cubicBezTo>
                    <a:cubicBezTo>
                      <a:pt x="2986" y="523"/>
                      <a:pt x="3019" y="232"/>
                      <a:pt x="2840" y="75"/>
                    </a:cubicBezTo>
                    <a:cubicBezTo>
                      <a:pt x="2773" y="24"/>
                      <a:pt x="2687" y="1"/>
                      <a:pt x="2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7310;p59"/>
              <p:cNvSpPr/>
              <p:nvPr/>
            </p:nvSpPr>
            <p:spPr>
              <a:xfrm>
                <a:off x="5208200" y="4223750"/>
                <a:ext cx="68500" cy="112025"/>
              </a:xfrm>
              <a:custGeom>
                <a:avLst/>
                <a:gdLst/>
                <a:ahLst/>
                <a:cxnLst/>
                <a:rect l="l" t="t" r="r" b="b"/>
                <a:pathLst>
                  <a:path w="2740" h="4481" extrusionOk="0">
                    <a:moveTo>
                      <a:pt x="2342" y="1"/>
                    </a:moveTo>
                    <a:cubicBezTo>
                      <a:pt x="2228" y="1"/>
                      <a:pt x="2126" y="125"/>
                      <a:pt x="2057" y="232"/>
                    </a:cubicBezTo>
                    <a:cubicBezTo>
                      <a:pt x="1263" y="1585"/>
                      <a:pt x="559" y="3005"/>
                      <a:pt x="0" y="4481"/>
                    </a:cubicBezTo>
                    <a:cubicBezTo>
                      <a:pt x="391" y="4011"/>
                      <a:pt x="850" y="3642"/>
                      <a:pt x="1207" y="3150"/>
                    </a:cubicBezTo>
                    <a:cubicBezTo>
                      <a:pt x="1643" y="2536"/>
                      <a:pt x="2091" y="1921"/>
                      <a:pt x="2426" y="1239"/>
                    </a:cubicBezTo>
                    <a:cubicBezTo>
                      <a:pt x="2605" y="881"/>
                      <a:pt x="2739" y="423"/>
                      <a:pt x="2504" y="109"/>
                    </a:cubicBezTo>
                    <a:cubicBezTo>
                      <a:pt x="2471" y="65"/>
                      <a:pt x="2437" y="31"/>
                      <a:pt x="2393" y="9"/>
                    </a:cubicBezTo>
                    <a:cubicBezTo>
                      <a:pt x="2376" y="3"/>
                      <a:pt x="2359" y="1"/>
                      <a:pt x="2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7311;p59"/>
              <p:cNvSpPr/>
              <p:nvPr/>
            </p:nvSpPr>
            <p:spPr>
              <a:xfrm>
                <a:off x="5234450" y="4270800"/>
                <a:ext cx="52300" cy="96575"/>
              </a:xfrm>
              <a:custGeom>
                <a:avLst/>
                <a:gdLst/>
                <a:ahLst/>
                <a:cxnLst/>
                <a:rect l="l" t="t" r="r" b="b"/>
                <a:pathLst>
                  <a:path w="2092" h="3863" extrusionOk="0">
                    <a:moveTo>
                      <a:pt x="1933" y="0"/>
                    </a:moveTo>
                    <a:cubicBezTo>
                      <a:pt x="1870" y="0"/>
                      <a:pt x="1816" y="47"/>
                      <a:pt x="1779" y="95"/>
                    </a:cubicBezTo>
                    <a:cubicBezTo>
                      <a:pt x="1466" y="430"/>
                      <a:pt x="1242" y="832"/>
                      <a:pt x="1052" y="1246"/>
                    </a:cubicBezTo>
                    <a:cubicBezTo>
                      <a:pt x="638" y="2096"/>
                      <a:pt x="292" y="2968"/>
                      <a:pt x="1" y="3862"/>
                    </a:cubicBezTo>
                    <a:cubicBezTo>
                      <a:pt x="280" y="3471"/>
                      <a:pt x="672" y="3247"/>
                      <a:pt x="884" y="2811"/>
                    </a:cubicBezTo>
                    <a:cubicBezTo>
                      <a:pt x="1298" y="1962"/>
                      <a:pt x="2036" y="1213"/>
                      <a:pt x="2092" y="262"/>
                    </a:cubicBezTo>
                    <a:cubicBezTo>
                      <a:pt x="2092" y="162"/>
                      <a:pt x="2069" y="27"/>
                      <a:pt x="1969" y="5"/>
                    </a:cubicBezTo>
                    <a:cubicBezTo>
                      <a:pt x="1957" y="2"/>
                      <a:pt x="1945" y="0"/>
                      <a:pt x="1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7312;p59"/>
            <p:cNvGrpSpPr/>
            <p:nvPr/>
          </p:nvGrpSpPr>
          <p:grpSpPr>
            <a:xfrm>
              <a:off x="5876888" y="8274357"/>
              <a:ext cx="958017" cy="1593463"/>
              <a:chOff x="5398250" y="4107400"/>
              <a:chExt cx="284000" cy="472375"/>
            </a:xfrm>
          </p:grpSpPr>
          <p:sp>
            <p:nvSpPr>
              <p:cNvPr id="329" name="Google Shape;7313;p59"/>
              <p:cNvSpPr/>
              <p:nvPr/>
            </p:nvSpPr>
            <p:spPr>
              <a:xfrm>
                <a:off x="5421175" y="4167500"/>
                <a:ext cx="65150" cy="78850"/>
              </a:xfrm>
              <a:custGeom>
                <a:avLst/>
                <a:gdLst/>
                <a:ahLst/>
                <a:cxnLst/>
                <a:rect l="l" t="t" r="r" b="b"/>
                <a:pathLst>
                  <a:path w="2606" h="3154" extrusionOk="0">
                    <a:moveTo>
                      <a:pt x="101" y="1"/>
                    </a:moveTo>
                    <a:lnTo>
                      <a:pt x="67" y="23"/>
                    </a:lnTo>
                    <a:cubicBezTo>
                      <a:pt x="0" y="112"/>
                      <a:pt x="56" y="246"/>
                      <a:pt x="112" y="347"/>
                    </a:cubicBezTo>
                    <a:cubicBezTo>
                      <a:pt x="749" y="1443"/>
                      <a:pt x="1599" y="2393"/>
                      <a:pt x="2605" y="3153"/>
                    </a:cubicBezTo>
                    <a:cubicBezTo>
                      <a:pt x="2538" y="3064"/>
                      <a:pt x="2482" y="2974"/>
                      <a:pt x="2415" y="2885"/>
                    </a:cubicBezTo>
                    <a:cubicBezTo>
                      <a:pt x="1465" y="2091"/>
                      <a:pt x="671" y="1096"/>
                      <a:pt x="10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7314;p59"/>
              <p:cNvSpPr/>
              <p:nvPr/>
            </p:nvSpPr>
            <p:spPr>
              <a:xfrm>
                <a:off x="5398525" y="4251075"/>
                <a:ext cx="103450" cy="64300"/>
              </a:xfrm>
              <a:custGeom>
                <a:avLst/>
                <a:gdLst/>
                <a:ahLst/>
                <a:cxnLst/>
                <a:rect l="l" t="t" r="r" b="b"/>
                <a:pathLst>
                  <a:path w="4138" h="2572" extrusionOk="0">
                    <a:moveTo>
                      <a:pt x="90" y="0"/>
                    </a:moveTo>
                    <a:cubicBezTo>
                      <a:pt x="68" y="23"/>
                      <a:pt x="45" y="45"/>
                      <a:pt x="34" y="67"/>
                    </a:cubicBezTo>
                    <a:cubicBezTo>
                      <a:pt x="1" y="157"/>
                      <a:pt x="45" y="246"/>
                      <a:pt x="90" y="336"/>
                    </a:cubicBezTo>
                    <a:cubicBezTo>
                      <a:pt x="347" y="783"/>
                      <a:pt x="750" y="1141"/>
                      <a:pt x="1186" y="1431"/>
                    </a:cubicBezTo>
                    <a:cubicBezTo>
                      <a:pt x="2058" y="2035"/>
                      <a:pt x="3075" y="2426"/>
                      <a:pt x="4137" y="2572"/>
                    </a:cubicBezTo>
                    <a:cubicBezTo>
                      <a:pt x="3914" y="2493"/>
                      <a:pt x="3701" y="2404"/>
                      <a:pt x="3489" y="2303"/>
                    </a:cubicBezTo>
                    <a:cubicBezTo>
                      <a:pt x="2907" y="2080"/>
                      <a:pt x="2360" y="1711"/>
                      <a:pt x="1845" y="1342"/>
                    </a:cubicBezTo>
                    <a:cubicBezTo>
                      <a:pt x="1242" y="917"/>
                      <a:pt x="660" y="470"/>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7315;p59"/>
              <p:cNvSpPr/>
              <p:nvPr/>
            </p:nvSpPr>
            <p:spPr>
              <a:xfrm>
                <a:off x="5398250" y="4302500"/>
                <a:ext cx="119375" cy="61225"/>
              </a:xfrm>
              <a:custGeom>
                <a:avLst/>
                <a:gdLst/>
                <a:ahLst/>
                <a:cxnLst/>
                <a:rect l="l" t="t" r="r" b="b"/>
                <a:pathLst>
                  <a:path w="4775" h="2449" extrusionOk="0">
                    <a:moveTo>
                      <a:pt x="90" y="0"/>
                    </a:moveTo>
                    <a:cubicBezTo>
                      <a:pt x="12" y="79"/>
                      <a:pt x="0" y="202"/>
                      <a:pt x="34" y="302"/>
                    </a:cubicBezTo>
                    <a:cubicBezTo>
                      <a:pt x="68" y="414"/>
                      <a:pt x="146" y="504"/>
                      <a:pt x="235" y="582"/>
                    </a:cubicBezTo>
                    <a:cubicBezTo>
                      <a:pt x="481" y="817"/>
                      <a:pt x="783" y="995"/>
                      <a:pt x="1085" y="1152"/>
                    </a:cubicBezTo>
                    <a:cubicBezTo>
                      <a:pt x="2236" y="1778"/>
                      <a:pt x="3489" y="2214"/>
                      <a:pt x="4774" y="2449"/>
                    </a:cubicBezTo>
                    <a:cubicBezTo>
                      <a:pt x="3187" y="1689"/>
                      <a:pt x="1622" y="872"/>
                      <a:pt x="9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7316;p59"/>
              <p:cNvSpPr/>
              <p:nvPr/>
            </p:nvSpPr>
            <p:spPr>
              <a:xfrm>
                <a:off x="5411675" y="4355600"/>
                <a:ext cx="121875" cy="42800"/>
              </a:xfrm>
              <a:custGeom>
                <a:avLst/>
                <a:gdLst/>
                <a:ahLst/>
                <a:cxnLst/>
                <a:rect l="l" t="t" r="r" b="b"/>
                <a:pathLst>
                  <a:path w="4875" h="1712" extrusionOk="0">
                    <a:moveTo>
                      <a:pt x="157" y="1"/>
                    </a:moveTo>
                    <a:lnTo>
                      <a:pt x="123" y="34"/>
                    </a:lnTo>
                    <a:cubicBezTo>
                      <a:pt x="0" y="247"/>
                      <a:pt x="201" y="504"/>
                      <a:pt x="403" y="638"/>
                    </a:cubicBezTo>
                    <a:cubicBezTo>
                      <a:pt x="805" y="906"/>
                      <a:pt x="1275" y="1052"/>
                      <a:pt x="1744" y="1186"/>
                    </a:cubicBezTo>
                    <a:cubicBezTo>
                      <a:pt x="2762" y="1454"/>
                      <a:pt x="3812" y="1633"/>
                      <a:pt x="4875" y="1711"/>
                    </a:cubicBezTo>
                    <a:cubicBezTo>
                      <a:pt x="4774" y="1678"/>
                      <a:pt x="4685" y="1644"/>
                      <a:pt x="4595" y="1599"/>
                    </a:cubicBezTo>
                    <a:cubicBezTo>
                      <a:pt x="3063" y="1219"/>
                      <a:pt x="1576" y="683"/>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317;p59"/>
              <p:cNvSpPr/>
              <p:nvPr/>
            </p:nvSpPr>
            <p:spPr>
              <a:xfrm>
                <a:off x="5422275" y="4412625"/>
                <a:ext cx="124425" cy="31600"/>
              </a:xfrm>
              <a:custGeom>
                <a:avLst/>
                <a:gdLst/>
                <a:ahLst/>
                <a:cxnLst/>
                <a:rect l="l" t="t" r="r" b="b"/>
                <a:pathLst>
                  <a:path w="4977" h="1264" extrusionOk="0">
                    <a:moveTo>
                      <a:pt x="46" y="0"/>
                    </a:moveTo>
                    <a:cubicBezTo>
                      <a:pt x="23" y="23"/>
                      <a:pt x="12" y="56"/>
                      <a:pt x="12" y="90"/>
                    </a:cubicBezTo>
                    <a:cubicBezTo>
                      <a:pt x="1" y="179"/>
                      <a:pt x="68" y="257"/>
                      <a:pt x="135" y="313"/>
                    </a:cubicBezTo>
                    <a:cubicBezTo>
                      <a:pt x="627" y="749"/>
                      <a:pt x="1275" y="951"/>
                      <a:pt x="1913" y="1096"/>
                    </a:cubicBezTo>
                    <a:cubicBezTo>
                      <a:pt x="2393" y="1197"/>
                      <a:pt x="2897" y="1264"/>
                      <a:pt x="3400" y="1264"/>
                    </a:cubicBezTo>
                    <a:cubicBezTo>
                      <a:pt x="3936" y="1264"/>
                      <a:pt x="4473" y="1185"/>
                      <a:pt x="4976" y="995"/>
                    </a:cubicBezTo>
                    <a:cubicBezTo>
                      <a:pt x="3288" y="951"/>
                      <a:pt x="1611" y="604"/>
                      <a:pt x="4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7318;p59"/>
              <p:cNvSpPr/>
              <p:nvPr/>
            </p:nvSpPr>
            <p:spPr>
              <a:xfrm>
                <a:off x="5449400" y="4459025"/>
                <a:ext cx="130275" cy="35225"/>
              </a:xfrm>
              <a:custGeom>
                <a:avLst/>
                <a:gdLst/>
                <a:ahLst/>
                <a:cxnLst/>
                <a:rect l="l" t="t" r="r" b="b"/>
                <a:pathLst>
                  <a:path w="5211" h="1409" extrusionOk="0">
                    <a:moveTo>
                      <a:pt x="101" y="0"/>
                    </a:moveTo>
                    <a:cubicBezTo>
                      <a:pt x="45" y="45"/>
                      <a:pt x="0" y="123"/>
                      <a:pt x="0" y="201"/>
                    </a:cubicBezTo>
                    <a:cubicBezTo>
                      <a:pt x="12" y="302"/>
                      <a:pt x="79" y="380"/>
                      <a:pt x="146" y="447"/>
                    </a:cubicBezTo>
                    <a:cubicBezTo>
                      <a:pt x="906" y="1196"/>
                      <a:pt x="2035" y="1387"/>
                      <a:pt x="3097" y="1409"/>
                    </a:cubicBezTo>
                    <a:lnTo>
                      <a:pt x="3321" y="1409"/>
                    </a:lnTo>
                    <a:cubicBezTo>
                      <a:pt x="3980" y="1409"/>
                      <a:pt x="4651" y="1342"/>
                      <a:pt x="5210" y="1006"/>
                    </a:cubicBezTo>
                    <a:lnTo>
                      <a:pt x="5177" y="995"/>
                    </a:lnTo>
                    <a:cubicBezTo>
                      <a:pt x="3466" y="794"/>
                      <a:pt x="1767" y="459"/>
                      <a:pt x="1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7319;p59"/>
              <p:cNvSpPr/>
              <p:nvPr/>
            </p:nvSpPr>
            <p:spPr>
              <a:xfrm>
                <a:off x="5466450" y="4512125"/>
                <a:ext cx="136975" cy="27425"/>
              </a:xfrm>
              <a:custGeom>
                <a:avLst/>
                <a:gdLst/>
                <a:ahLst/>
                <a:cxnLst/>
                <a:rect l="l" t="t" r="r" b="b"/>
                <a:pathLst>
                  <a:path w="5479" h="1097" extrusionOk="0">
                    <a:moveTo>
                      <a:pt x="0" y="0"/>
                    </a:moveTo>
                    <a:lnTo>
                      <a:pt x="0" y="12"/>
                    </a:lnTo>
                    <a:cubicBezTo>
                      <a:pt x="0" y="67"/>
                      <a:pt x="34" y="123"/>
                      <a:pt x="67" y="168"/>
                    </a:cubicBezTo>
                    <a:cubicBezTo>
                      <a:pt x="336" y="515"/>
                      <a:pt x="761" y="694"/>
                      <a:pt x="1185" y="817"/>
                    </a:cubicBezTo>
                    <a:cubicBezTo>
                      <a:pt x="1800" y="1007"/>
                      <a:pt x="2449" y="1096"/>
                      <a:pt x="3097" y="1096"/>
                    </a:cubicBezTo>
                    <a:cubicBezTo>
                      <a:pt x="3533" y="1096"/>
                      <a:pt x="3969" y="1051"/>
                      <a:pt x="4383" y="973"/>
                    </a:cubicBezTo>
                    <a:cubicBezTo>
                      <a:pt x="4685" y="917"/>
                      <a:pt x="4987" y="839"/>
                      <a:pt x="5289" y="749"/>
                    </a:cubicBezTo>
                    <a:cubicBezTo>
                      <a:pt x="5344" y="738"/>
                      <a:pt x="5411" y="716"/>
                      <a:pt x="5479" y="705"/>
                    </a:cubicBezTo>
                    <a:cubicBezTo>
                      <a:pt x="5266" y="705"/>
                      <a:pt x="5065" y="716"/>
                      <a:pt x="4852" y="716"/>
                    </a:cubicBezTo>
                    <a:cubicBezTo>
                      <a:pt x="3209" y="716"/>
                      <a:pt x="1566" y="470"/>
                      <a:pt x="0"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7320;p59"/>
              <p:cNvSpPr/>
              <p:nvPr/>
            </p:nvSpPr>
            <p:spPr>
              <a:xfrm>
                <a:off x="5503625" y="4561600"/>
                <a:ext cx="128025" cy="18175"/>
              </a:xfrm>
              <a:custGeom>
                <a:avLst/>
                <a:gdLst/>
                <a:ahLst/>
                <a:cxnLst/>
                <a:rect l="l" t="t" r="r" b="b"/>
                <a:pathLst>
                  <a:path w="5121" h="727" extrusionOk="0">
                    <a:moveTo>
                      <a:pt x="1353" y="0"/>
                    </a:moveTo>
                    <a:cubicBezTo>
                      <a:pt x="906" y="0"/>
                      <a:pt x="470" y="0"/>
                      <a:pt x="23" y="11"/>
                    </a:cubicBezTo>
                    <a:cubicBezTo>
                      <a:pt x="0" y="157"/>
                      <a:pt x="157" y="280"/>
                      <a:pt x="302" y="336"/>
                    </a:cubicBezTo>
                    <a:cubicBezTo>
                      <a:pt x="872" y="615"/>
                      <a:pt x="1498" y="727"/>
                      <a:pt x="2136" y="727"/>
                    </a:cubicBezTo>
                    <a:cubicBezTo>
                      <a:pt x="2348" y="727"/>
                      <a:pt x="2561" y="716"/>
                      <a:pt x="2773" y="682"/>
                    </a:cubicBezTo>
                    <a:cubicBezTo>
                      <a:pt x="3578" y="604"/>
                      <a:pt x="4361" y="358"/>
                      <a:pt x="5121" y="101"/>
                    </a:cubicBezTo>
                    <a:cubicBezTo>
                      <a:pt x="3869" y="34"/>
                      <a:pt x="2605" y="0"/>
                      <a:pt x="1353"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7321;p59"/>
              <p:cNvSpPr/>
              <p:nvPr/>
            </p:nvSpPr>
            <p:spPr>
              <a:xfrm>
                <a:off x="5482375" y="4107400"/>
                <a:ext cx="14275" cy="127775"/>
              </a:xfrm>
              <a:custGeom>
                <a:avLst/>
                <a:gdLst/>
                <a:ahLst/>
                <a:cxnLst/>
                <a:rect l="l" t="t" r="r" b="b"/>
                <a:pathLst>
                  <a:path w="571" h="5111" extrusionOk="0">
                    <a:moveTo>
                      <a:pt x="135" y="1"/>
                    </a:moveTo>
                    <a:cubicBezTo>
                      <a:pt x="1" y="1600"/>
                      <a:pt x="1" y="3198"/>
                      <a:pt x="112" y="4797"/>
                    </a:cubicBezTo>
                    <a:cubicBezTo>
                      <a:pt x="157" y="4898"/>
                      <a:pt x="202" y="5009"/>
                      <a:pt x="247" y="5110"/>
                    </a:cubicBezTo>
                    <a:cubicBezTo>
                      <a:pt x="224" y="4260"/>
                      <a:pt x="146" y="3668"/>
                      <a:pt x="325" y="2852"/>
                    </a:cubicBezTo>
                    <a:cubicBezTo>
                      <a:pt x="493" y="2091"/>
                      <a:pt x="571" y="1320"/>
                      <a:pt x="526" y="549"/>
                    </a:cubicBezTo>
                    <a:cubicBezTo>
                      <a:pt x="526" y="426"/>
                      <a:pt x="515" y="303"/>
                      <a:pt x="459" y="202"/>
                    </a:cubicBezTo>
                    <a:cubicBezTo>
                      <a:pt x="414" y="90"/>
                      <a:pt x="302" y="1"/>
                      <a:pt x="1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7322;p59"/>
              <p:cNvSpPr/>
              <p:nvPr/>
            </p:nvSpPr>
            <p:spPr>
              <a:xfrm>
                <a:off x="5490775" y="4163875"/>
                <a:ext cx="52275" cy="93925"/>
              </a:xfrm>
              <a:custGeom>
                <a:avLst/>
                <a:gdLst/>
                <a:ahLst/>
                <a:cxnLst/>
                <a:rect l="l" t="t" r="r" b="b"/>
                <a:pathLst>
                  <a:path w="2091" h="3757" extrusionOk="0">
                    <a:moveTo>
                      <a:pt x="1811" y="0"/>
                    </a:moveTo>
                    <a:cubicBezTo>
                      <a:pt x="1207" y="1252"/>
                      <a:pt x="604" y="2493"/>
                      <a:pt x="0" y="3745"/>
                    </a:cubicBezTo>
                    <a:lnTo>
                      <a:pt x="0" y="3757"/>
                    </a:lnTo>
                    <a:cubicBezTo>
                      <a:pt x="235" y="3354"/>
                      <a:pt x="525" y="3108"/>
                      <a:pt x="760" y="2706"/>
                    </a:cubicBezTo>
                    <a:cubicBezTo>
                      <a:pt x="1096" y="2136"/>
                      <a:pt x="1431" y="1565"/>
                      <a:pt x="1755" y="984"/>
                    </a:cubicBezTo>
                    <a:cubicBezTo>
                      <a:pt x="1923" y="705"/>
                      <a:pt x="2091" y="347"/>
                      <a:pt x="1923" y="67"/>
                    </a:cubicBezTo>
                    <a:cubicBezTo>
                      <a:pt x="1901" y="34"/>
                      <a:pt x="1878" y="0"/>
                      <a:pt x="184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7323;p59"/>
              <p:cNvSpPr/>
              <p:nvPr/>
            </p:nvSpPr>
            <p:spPr>
              <a:xfrm>
                <a:off x="5496350" y="4194600"/>
                <a:ext cx="65150" cy="96175"/>
              </a:xfrm>
              <a:custGeom>
                <a:avLst/>
                <a:gdLst/>
                <a:ahLst/>
                <a:cxnLst/>
                <a:rect l="l" t="t" r="r" b="b"/>
                <a:pathLst>
                  <a:path w="2606" h="3847" extrusionOk="0">
                    <a:moveTo>
                      <a:pt x="2471" y="1"/>
                    </a:moveTo>
                    <a:cubicBezTo>
                      <a:pt x="2438" y="1"/>
                      <a:pt x="2393" y="23"/>
                      <a:pt x="2360" y="35"/>
                    </a:cubicBezTo>
                    <a:cubicBezTo>
                      <a:pt x="2304" y="79"/>
                      <a:pt x="2248" y="113"/>
                      <a:pt x="2192" y="157"/>
                    </a:cubicBezTo>
                    <a:cubicBezTo>
                      <a:pt x="1465" y="1376"/>
                      <a:pt x="739" y="2595"/>
                      <a:pt x="12" y="3813"/>
                    </a:cubicBezTo>
                    <a:lnTo>
                      <a:pt x="1" y="3847"/>
                    </a:lnTo>
                    <a:cubicBezTo>
                      <a:pt x="191" y="3556"/>
                      <a:pt x="235" y="3478"/>
                      <a:pt x="481" y="3232"/>
                    </a:cubicBezTo>
                    <a:cubicBezTo>
                      <a:pt x="1320" y="2371"/>
                      <a:pt x="2013" y="1376"/>
                      <a:pt x="2538" y="292"/>
                    </a:cubicBezTo>
                    <a:cubicBezTo>
                      <a:pt x="2583" y="191"/>
                      <a:pt x="2606" y="23"/>
                      <a:pt x="24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7324;p59"/>
              <p:cNvSpPr/>
              <p:nvPr/>
            </p:nvSpPr>
            <p:spPr>
              <a:xfrm>
                <a:off x="5505300" y="4230400"/>
                <a:ext cx="69050" cy="93075"/>
              </a:xfrm>
              <a:custGeom>
                <a:avLst/>
                <a:gdLst/>
                <a:ahLst/>
                <a:cxnLst/>
                <a:rect l="l" t="t" r="r" b="b"/>
                <a:pathLst>
                  <a:path w="2762" h="3723" extrusionOk="0">
                    <a:moveTo>
                      <a:pt x="2527" y="0"/>
                    </a:moveTo>
                    <a:cubicBezTo>
                      <a:pt x="1767" y="1185"/>
                      <a:pt x="973" y="2325"/>
                      <a:pt x="123" y="3443"/>
                    </a:cubicBezTo>
                    <a:cubicBezTo>
                      <a:pt x="79" y="3533"/>
                      <a:pt x="34" y="3633"/>
                      <a:pt x="0" y="3723"/>
                    </a:cubicBezTo>
                    <a:cubicBezTo>
                      <a:pt x="269" y="3443"/>
                      <a:pt x="459" y="3298"/>
                      <a:pt x="727" y="3007"/>
                    </a:cubicBezTo>
                    <a:cubicBezTo>
                      <a:pt x="1275" y="2426"/>
                      <a:pt x="1789" y="1822"/>
                      <a:pt x="2281" y="1196"/>
                    </a:cubicBezTo>
                    <a:cubicBezTo>
                      <a:pt x="2516" y="894"/>
                      <a:pt x="2762" y="537"/>
                      <a:pt x="2661" y="179"/>
                    </a:cubicBezTo>
                    <a:cubicBezTo>
                      <a:pt x="2639" y="101"/>
                      <a:pt x="2594" y="22"/>
                      <a:pt x="2527"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7325;p59"/>
              <p:cNvSpPr/>
              <p:nvPr/>
            </p:nvSpPr>
            <p:spPr>
              <a:xfrm>
                <a:off x="5515650" y="4259450"/>
                <a:ext cx="73250" cy="103175"/>
              </a:xfrm>
              <a:custGeom>
                <a:avLst/>
                <a:gdLst/>
                <a:ahLst/>
                <a:cxnLst/>
                <a:rect l="l" t="t" r="r" b="b"/>
                <a:pathLst>
                  <a:path w="2930" h="4127" extrusionOk="0">
                    <a:moveTo>
                      <a:pt x="2795" y="1"/>
                    </a:moveTo>
                    <a:cubicBezTo>
                      <a:pt x="1990" y="1231"/>
                      <a:pt x="1129" y="2427"/>
                      <a:pt x="224" y="3589"/>
                    </a:cubicBezTo>
                    <a:cubicBezTo>
                      <a:pt x="145" y="3768"/>
                      <a:pt x="67" y="3947"/>
                      <a:pt x="0" y="4126"/>
                    </a:cubicBezTo>
                    <a:cubicBezTo>
                      <a:pt x="470" y="3478"/>
                      <a:pt x="794" y="3086"/>
                      <a:pt x="1330" y="2494"/>
                    </a:cubicBezTo>
                    <a:cubicBezTo>
                      <a:pt x="1800" y="1980"/>
                      <a:pt x="2236" y="1432"/>
                      <a:pt x="2639" y="862"/>
                    </a:cubicBezTo>
                    <a:cubicBezTo>
                      <a:pt x="2784" y="660"/>
                      <a:pt x="2929" y="437"/>
                      <a:pt x="2929" y="180"/>
                    </a:cubicBezTo>
                    <a:cubicBezTo>
                      <a:pt x="2929" y="113"/>
                      <a:pt x="2918" y="34"/>
                      <a:pt x="285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7326;p59"/>
              <p:cNvSpPr/>
              <p:nvPr/>
            </p:nvSpPr>
            <p:spPr>
              <a:xfrm>
                <a:off x="5534650" y="4286000"/>
                <a:ext cx="77450" cy="120500"/>
              </a:xfrm>
              <a:custGeom>
                <a:avLst/>
                <a:gdLst/>
                <a:ahLst/>
                <a:cxnLst/>
                <a:rect l="l" t="t" r="r" b="b"/>
                <a:pathLst>
                  <a:path w="3098" h="4820" extrusionOk="0">
                    <a:moveTo>
                      <a:pt x="2806" y="1"/>
                    </a:moveTo>
                    <a:cubicBezTo>
                      <a:pt x="2751" y="1"/>
                      <a:pt x="2706" y="34"/>
                      <a:pt x="2661" y="57"/>
                    </a:cubicBezTo>
                    <a:cubicBezTo>
                      <a:pt x="1890" y="1655"/>
                      <a:pt x="1018" y="3209"/>
                      <a:pt x="45" y="4696"/>
                    </a:cubicBezTo>
                    <a:cubicBezTo>
                      <a:pt x="34" y="4730"/>
                      <a:pt x="11" y="4775"/>
                      <a:pt x="0" y="4819"/>
                    </a:cubicBezTo>
                    <a:cubicBezTo>
                      <a:pt x="515" y="4082"/>
                      <a:pt x="928" y="3735"/>
                      <a:pt x="1487" y="3031"/>
                    </a:cubicBezTo>
                    <a:cubicBezTo>
                      <a:pt x="1800" y="2617"/>
                      <a:pt x="2180" y="2259"/>
                      <a:pt x="2482" y="1857"/>
                    </a:cubicBezTo>
                    <a:cubicBezTo>
                      <a:pt x="2795" y="1443"/>
                      <a:pt x="3052" y="973"/>
                      <a:pt x="3086" y="459"/>
                    </a:cubicBezTo>
                    <a:cubicBezTo>
                      <a:pt x="3097" y="258"/>
                      <a:pt x="3008" y="1"/>
                      <a:pt x="28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7327;p59"/>
              <p:cNvSpPr/>
              <p:nvPr/>
            </p:nvSpPr>
            <p:spPr>
              <a:xfrm>
                <a:off x="5554775" y="4332125"/>
                <a:ext cx="75200" cy="113775"/>
              </a:xfrm>
              <a:custGeom>
                <a:avLst/>
                <a:gdLst/>
                <a:ahLst/>
                <a:cxnLst/>
                <a:rect l="l" t="t" r="r" b="b"/>
                <a:pathLst>
                  <a:path w="3008" h="4551" extrusionOk="0">
                    <a:moveTo>
                      <a:pt x="2661" y="1"/>
                    </a:moveTo>
                    <a:cubicBezTo>
                      <a:pt x="1923" y="1577"/>
                      <a:pt x="1040" y="3086"/>
                      <a:pt x="34" y="4495"/>
                    </a:cubicBezTo>
                    <a:cubicBezTo>
                      <a:pt x="23" y="4517"/>
                      <a:pt x="11" y="4528"/>
                      <a:pt x="0" y="4551"/>
                    </a:cubicBezTo>
                    <a:cubicBezTo>
                      <a:pt x="559" y="3947"/>
                      <a:pt x="1141" y="3377"/>
                      <a:pt x="1677" y="2751"/>
                    </a:cubicBezTo>
                    <a:cubicBezTo>
                      <a:pt x="2102" y="2259"/>
                      <a:pt x="2527" y="1756"/>
                      <a:pt x="2806" y="1163"/>
                    </a:cubicBezTo>
                    <a:cubicBezTo>
                      <a:pt x="2907" y="951"/>
                      <a:pt x="2985" y="727"/>
                      <a:pt x="2996" y="492"/>
                    </a:cubicBezTo>
                    <a:cubicBezTo>
                      <a:pt x="3008" y="280"/>
                      <a:pt x="2907" y="23"/>
                      <a:pt x="2695"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7328;p59"/>
              <p:cNvSpPr/>
              <p:nvPr/>
            </p:nvSpPr>
            <p:spPr>
              <a:xfrm>
                <a:off x="5579925" y="4370975"/>
                <a:ext cx="75500" cy="116575"/>
              </a:xfrm>
              <a:custGeom>
                <a:avLst/>
                <a:gdLst/>
                <a:ahLst/>
                <a:cxnLst/>
                <a:rect l="l" t="t" r="r" b="b"/>
                <a:pathLst>
                  <a:path w="3020" h="4663" extrusionOk="0">
                    <a:moveTo>
                      <a:pt x="2561" y="1"/>
                    </a:moveTo>
                    <a:cubicBezTo>
                      <a:pt x="2058" y="1320"/>
                      <a:pt x="1297" y="2538"/>
                      <a:pt x="548" y="3746"/>
                    </a:cubicBezTo>
                    <a:cubicBezTo>
                      <a:pt x="381" y="4014"/>
                      <a:pt x="213" y="4271"/>
                      <a:pt x="45" y="4540"/>
                    </a:cubicBezTo>
                    <a:cubicBezTo>
                      <a:pt x="34" y="4584"/>
                      <a:pt x="12" y="4618"/>
                      <a:pt x="0" y="4663"/>
                    </a:cubicBezTo>
                    <a:cubicBezTo>
                      <a:pt x="504" y="3880"/>
                      <a:pt x="1085" y="3410"/>
                      <a:pt x="1677" y="2706"/>
                    </a:cubicBezTo>
                    <a:cubicBezTo>
                      <a:pt x="2169" y="2102"/>
                      <a:pt x="2672" y="1487"/>
                      <a:pt x="2918" y="750"/>
                    </a:cubicBezTo>
                    <a:cubicBezTo>
                      <a:pt x="2986" y="526"/>
                      <a:pt x="3019" y="235"/>
                      <a:pt x="2840" y="79"/>
                    </a:cubicBezTo>
                    <a:cubicBezTo>
                      <a:pt x="2762" y="23"/>
                      <a:pt x="2684" y="1"/>
                      <a:pt x="2594"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7329;p59"/>
              <p:cNvSpPr/>
              <p:nvPr/>
            </p:nvSpPr>
            <p:spPr>
              <a:xfrm>
                <a:off x="5603675" y="4414025"/>
                <a:ext cx="68500" cy="111825"/>
              </a:xfrm>
              <a:custGeom>
                <a:avLst/>
                <a:gdLst/>
                <a:ahLst/>
                <a:cxnLst/>
                <a:rect l="l" t="t" r="r" b="b"/>
                <a:pathLst>
                  <a:path w="2740" h="4473" extrusionOk="0">
                    <a:moveTo>
                      <a:pt x="2371" y="0"/>
                    </a:moveTo>
                    <a:cubicBezTo>
                      <a:pt x="1722" y="1431"/>
                      <a:pt x="973" y="2818"/>
                      <a:pt x="135" y="4148"/>
                    </a:cubicBezTo>
                    <a:cubicBezTo>
                      <a:pt x="90" y="4249"/>
                      <a:pt x="45" y="4360"/>
                      <a:pt x="1" y="4472"/>
                    </a:cubicBezTo>
                    <a:cubicBezTo>
                      <a:pt x="392" y="4003"/>
                      <a:pt x="850" y="3623"/>
                      <a:pt x="1197" y="3142"/>
                    </a:cubicBezTo>
                    <a:cubicBezTo>
                      <a:pt x="1644" y="2527"/>
                      <a:pt x="2091" y="1912"/>
                      <a:pt x="2427" y="1230"/>
                    </a:cubicBezTo>
                    <a:cubicBezTo>
                      <a:pt x="2606" y="872"/>
                      <a:pt x="2740" y="414"/>
                      <a:pt x="2505" y="90"/>
                    </a:cubicBezTo>
                    <a:cubicBezTo>
                      <a:pt x="2472" y="56"/>
                      <a:pt x="2438" y="23"/>
                      <a:pt x="2382"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7330;p59"/>
              <p:cNvSpPr/>
              <p:nvPr/>
            </p:nvSpPr>
            <p:spPr>
              <a:xfrm>
                <a:off x="5636375" y="4460975"/>
                <a:ext cx="45875" cy="88900"/>
              </a:xfrm>
              <a:custGeom>
                <a:avLst/>
                <a:gdLst/>
                <a:ahLst/>
                <a:cxnLst/>
                <a:rect l="l" t="t" r="r" b="b"/>
                <a:pathLst>
                  <a:path w="1835" h="3556" extrusionOk="0">
                    <a:moveTo>
                      <a:pt x="1667" y="0"/>
                    </a:moveTo>
                    <a:lnTo>
                      <a:pt x="1655" y="12"/>
                    </a:lnTo>
                    <a:cubicBezTo>
                      <a:pt x="1096" y="1197"/>
                      <a:pt x="549" y="2382"/>
                      <a:pt x="1" y="3556"/>
                    </a:cubicBezTo>
                    <a:cubicBezTo>
                      <a:pt x="224" y="3321"/>
                      <a:pt x="470" y="3120"/>
                      <a:pt x="627" y="2807"/>
                    </a:cubicBezTo>
                    <a:cubicBezTo>
                      <a:pt x="1041" y="1957"/>
                      <a:pt x="1778" y="1208"/>
                      <a:pt x="1834" y="258"/>
                    </a:cubicBezTo>
                    <a:cubicBezTo>
                      <a:pt x="1834" y="157"/>
                      <a:pt x="1812" y="12"/>
                      <a:pt x="171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 name="Google Shape;6956;p56"/>
          <p:cNvGrpSpPr/>
          <p:nvPr/>
        </p:nvGrpSpPr>
        <p:grpSpPr>
          <a:xfrm rot="8801576" flipH="1">
            <a:off x="11287366" y="6057161"/>
            <a:ext cx="1076493" cy="1159512"/>
            <a:chOff x="6493431" y="9579487"/>
            <a:chExt cx="1076544" cy="1159567"/>
          </a:xfrm>
        </p:grpSpPr>
        <p:grpSp>
          <p:nvGrpSpPr>
            <p:cNvPr id="368" name="Google Shape;6957;p56"/>
            <p:cNvGrpSpPr/>
            <p:nvPr/>
          </p:nvGrpSpPr>
          <p:grpSpPr>
            <a:xfrm>
              <a:off x="6493431" y="9579487"/>
              <a:ext cx="1076544" cy="1159567"/>
              <a:chOff x="5822250" y="3574125"/>
              <a:chExt cx="507325" cy="546450"/>
            </a:xfrm>
          </p:grpSpPr>
          <p:sp>
            <p:nvSpPr>
              <p:cNvPr id="437" name="Google Shape;6958;p56"/>
              <p:cNvSpPr/>
              <p:nvPr/>
            </p:nvSpPr>
            <p:spPr>
              <a:xfrm>
                <a:off x="6108450" y="3845825"/>
                <a:ext cx="207150" cy="133350"/>
              </a:xfrm>
              <a:custGeom>
                <a:avLst/>
                <a:gdLst/>
                <a:ahLst/>
                <a:cxnLst/>
                <a:rect l="l" t="t" r="r" b="b"/>
                <a:pathLst>
                  <a:path w="8286" h="5334" extrusionOk="0">
                    <a:moveTo>
                      <a:pt x="3957" y="0"/>
                    </a:moveTo>
                    <a:cubicBezTo>
                      <a:pt x="3867" y="0"/>
                      <a:pt x="3778" y="4"/>
                      <a:pt x="3690" y="11"/>
                    </a:cubicBezTo>
                    <a:cubicBezTo>
                      <a:pt x="2427" y="122"/>
                      <a:pt x="1242" y="804"/>
                      <a:pt x="493" y="1822"/>
                    </a:cubicBezTo>
                    <a:cubicBezTo>
                      <a:pt x="224" y="2202"/>
                      <a:pt x="68" y="2560"/>
                      <a:pt x="23" y="3018"/>
                    </a:cubicBezTo>
                    <a:cubicBezTo>
                      <a:pt x="12" y="3141"/>
                      <a:pt x="1" y="3253"/>
                      <a:pt x="12" y="3365"/>
                    </a:cubicBezTo>
                    <a:cubicBezTo>
                      <a:pt x="34" y="3946"/>
                      <a:pt x="336" y="4516"/>
                      <a:pt x="795" y="4874"/>
                    </a:cubicBezTo>
                    <a:cubicBezTo>
                      <a:pt x="1237" y="5206"/>
                      <a:pt x="1786" y="5333"/>
                      <a:pt x="2348" y="5333"/>
                    </a:cubicBezTo>
                    <a:cubicBezTo>
                      <a:pt x="2751" y="5333"/>
                      <a:pt x="3162" y="5267"/>
                      <a:pt x="3545" y="5165"/>
                    </a:cubicBezTo>
                    <a:cubicBezTo>
                      <a:pt x="4473" y="4907"/>
                      <a:pt x="5334" y="4471"/>
                      <a:pt x="6273" y="4304"/>
                    </a:cubicBezTo>
                    <a:cubicBezTo>
                      <a:pt x="6516" y="4258"/>
                      <a:pt x="6766" y="4237"/>
                      <a:pt x="7017" y="4237"/>
                    </a:cubicBezTo>
                    <a:cubicBezTo>
                      <a:pt x="7445" y="4237"/>
                      <a:pt x="7876" y="4299"/>
                      <a:pt x="8285" y="4404"/>
                    </a:cubicBezTo>
                    <a:cubicBezTo>
                      <a:pt x="7704" y="3543"/>
                      <a:pt x="7123" y="2694"/>
                      <a:pt x="6541" y="1844"/>
                    </a:cubicBezTo>
                    <a:cubicBezTo>
                      <a:pt x="6038" y="1095"/>
                      <a:pt x="5457" y="290"/>
                      <a:pt x="4573" y="66"/>
                    </a:cubicBezTo>
                    <a:cubicBezTo>
                      <a:pt x="4371" y="20"/>
                      <a:pt x="4163" y="0"/>
                      <a:pt x="3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959;p56"/>
              <p:cNvSpPr/>
              <p:nvPr/>
            </p:nvSpPr>
            <p:spPr>
              <a:xfrm>
                <a:off x="6070175" y="3574125"/>
                <a:ext cx="124400" cy="284400"/>
              </a:xfrm>
              <a:custGeom>
                <a:avLst/>
                <a:gdLst/>
                <a:ahLst/>
                <a:cxnLst/>
                <a:rect l="l" t="t" r="r" b="b"/>
                <a:pathLst>
                  <a:path w="4976" h="11376" extrusionOk="0">
                    <a:moveTo>
                      <a:pt x="2046" y="0"/>
                    </a:moveTo>
                    <a:cubicBezTo>
                      <a:pt x="1688" y="1521"/>
                      <a:pt x="1073" y="2963"/>
                      <a:pt x="649" y="4472"/>
                    </a:cubicBezTo>
                    <a:cubicBezTo>
                      <a:pt x="224" y="5993"/>
                      <a:pt x="0" y="7614"/>
                      <a:pt x="459" y="9123"/>
                    </a:cubicBezTo>
                    <a:cubicBezTo>
                      <a:pt x="724" y="10002"/>
                      <a:pt x="1382" y="11375"/>
                      <a:pt x="2218" y="11375"/>
                    </a:cubicBezTo>
                    <a:cubicBezTo>
                      <a:pt x="2297" y="11375"/>
                      <a:pt x="2378" y="11363"/>
                      <a:pt x="2460" y="11337"/>
                    </a:cubicBezTo>
                    <a:cubicBezTo>
                      <a:pt x="3477" y="11013"/>
                      <a:pt x="4159" y="10040"/>
                      <a:pt x="4483" y="9023"/>
                    </a:cubicBezTo>
                    <a:cubicBezTo>
                      <a:pt x="4975" y="7491"/>
                      <a:pt x="4796" y="5803"/>
                      <a:pt x="4271" y="4271"/>
                    </a:cubicBezTo>
                    <a:cubicBezTo>
                      <a:pt x="3746" y="2751"/>
                      <a:pt x="2907" y="1364"/>
                      <a:pt x="2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960;p56"/>
              <p:cNvSpPr/>
              <p:nvPr/>
            </p:nvSpPr>
            <p:spPr>
              <a:xfrm>
                <a:off x="5823650" y="3890525"/>
                <a:ext cx="288200" cy="135000"/>
              </a:xfrm>
              <a:custGeom>
                <a:avLst/>
                <a:gdLst/>
                <a:ahLst/>
                <a:cxnLst/>
                <a:rect l="l" t="t" r="r" b="b"/>
                <a:pathLst>
                  <a:path w="11528" h="5400" extrusionOk="0">
                    <a:moveTo>
                      <a:pt x="10430" y="1"/>
                    </a:moveTo>
                    <a:cubicBezTo>
                      <a:pt x="10293" y="1"/>
                      <a:pt x="10155" y="5"/>
                      <a:pt x="10018" y="11"/>
                    </a:cubicBezTo>
                    <a:cubicBezTo>
                      <a:pt x="7077" y="168"/>
                      <a:pt x="4204" y="1308"/>
                      <a:pt x="1957" y="3198"/>
                    </a:cubicBezTo>
                    <a:cubicBezTo>
                      <a:pt x="1241" y="3801"/>
                      <a:pt x="638" y="4338"/>
                      <a:pt x="0" y="5009"/>
                    </a:cubicBezTo>
                    <a:cubicBezTo>
                      <a:pt x="83" y="5004"/>
                      <a:pt x="166" y="5002"/>
                      <a:pt x="248" y="5002"/>
                    </a:cubicBezTo>
                    <a:cubicBezTo>
                      <a:pt x="935" y="5002"/>
                      <a:pt x="1614" y="5156"/>
                      <a:pt x="2292" y="5266"/>
                    </a:cubicBezTo>
                    <a:cubicBezTo>
                      <a:pt x="2843" y="5352"/>
                      <a:pt x="3406" y="5400"/>
                      <a:pt x="3969" y="5400"/>
                    </a:cubicBezTo>
                    <a:cubicBezTo>
                      <a:pt x="5588" y="5400"/>
                      <a:pt x="7200" y="5010"/>
                      <a:pt x="8486" y="4047"/>
                    </a:cubicBezTo>
                    <a:cubicBezTo>
                      <a:pt x="9246" y="3477"/>
                      <a:pt x="9861" y="2728"/>
                      <a:pt x="10431" y="1957"/>
                    </a:cubicBezTo>
                    <a:cubicBezTo>
                      <a:pt x="10856" y="1398"/>
                      <a:pt x="11259" y="816"/>
                      <a:pt x="11527" y="157"/>
                    </a:cubicBezTo>
                    <a:cubicBezTo>
                      <a:pt x="11175" y="34"/>
                      <a:pt x="10805" y="1"/>
                      <a:pt x="10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961;p56"/>
              <p:cNvSpPr/>
              <p:nvPr/>
            </p:nvSpPr>
            <p:spPr>
              <a:xfrm>
                <a:off x="5858875" y="3726150"/>
                <a:ext cx="240100" cy="152375"/>
              </a:xfrm>
              <a:custGeom>
                <a:avLst/>
                <a:gdLst/>
                <a:ahLst/>
                <a:cxnLst/>
                <a:rect l="l" t="t" r="r" b="b"/>
                <a:pathLst>
                  <a:path w="9604" h="6095" extrusionOk="0">
                    <a:moveTo>
                      <a:pt x="2019" y="1"/>
                    </a:moveTo>
                    <a:cubicBezTo>
                      <a:pt x="1345" y="1"/>
                      <a:pt x="672" y="12"/>
                      <a:pt x="0" y="35"/>
                    </a:cubicBezTo>
                    <a:cubicBezTo>
                      <a:pt x="1353" y="762"/>
                      <a:pt x="2102" y="2271"/>
                      <a:pt x="3119" y="3422"/>
                    </a:cubicBezTo>
                    <a:cubicBezTo>
                      <a:pt x="3622" y="4004"/>
                      <a:pt x="4204" y="4507"/>
                      <a:pt x="4785" y="5010"/>
                    </a:cubicBezTo>
                    <a:cubicBezTo>
                      <a:pt x="5121" y="5278"/>
                      <a:pt x="5445" y="5558"/>
                      <a:pt x="5836" y="5737"/>
                    </a:cubicBezTo>
                    <a:cubicBezTo>
                      <a:pt x="6171" y="5893"/>
                      <a:pt x="6540" y="5971"/>
                      <a:pt x="6909" y="6016"/>
                    </a:cubicBezTo>
                    <a:cubicBezTo>
                      <a:pt x="7282" y="6065"/>
                      <a:pt x="7652" y="6095"/>
                      <a:pt x="8021" y="6095"/>
                    </a:cubicBezTo>
                    <a:cubicBezTo>
                      <a:pt x="8494" y="6095"/>
                      <a:pt x="8965" y="6046"/>
                      <a:pt x="9436" y="5927"/>
                    </a:cubicBezTo>
                    <a:cubicBezTo>
                      <a:pt x="9604" y="4921"/>
                      <a:pt x="9414" y="3870"/>
                      <a:pt x="8955" y="2964"/>
                    </a:cubicBezTo>
                    <a:cubicBezTo>
                      <a:pt x="8497" y="2058"/>
                      <a:pt x="7781" y="1298"/>
                      <a:pt x="6943" y="717"/>
                    </a:cubicBezTo>
                    <a:cubicBezTo>
                      <a:pt x="6607" y="482"/>
                      <a:pt x="6239" y="281"/>
                      <a:pt x="5836" y="180"/>
                    </a:cubicBezTo>
                    <a:cubicBezTo>
                      <a:pt x="5568" y="113"/>
                      <a:pt x="5288" y="91"/>
                      <a:pt x="5009" y="80"/>
                    </a:cubicBezTo>
                    <a:cubicBezTo>
                      <a:pt x="4014" y="26"/>
                      <a:pt x="3016"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962;p56"/>
              <p:cNvSpPr/>
              <p:nvPr/>
            </p:nvSpPr>
            <p:spPr>
              <a:xfrm>
                <a:off x="6125225" y="3663950"/>
                <a:ext cx="204350" cy="225300"/>
              </a:xfrm>
              <a:custGeom>
                <a:avLst/>
                <a:gdLst/>
                <a:ahLst/>
                <a:cxnLst/>
                <a:rect l="l" t="t" r="r" b="b"/>
                <a:pathLst>
                  <a:path w="8174" h="9012" extrusionOk="0">
                    <a:moveTo>
                      <a:pt x="7341" y="0"/>
                    </a:moveTo>
                    <a:cubicBezTo>
                      <a:pt x="7296" y="0"/>
                      <a:pt x="7248" y="12"/>
                      <a:pt x="7201" y="30"/>
                    </a:cubicBezTo>
                    <a:cubicBezTo>
                      <a:pt x="6753" y="209"/>
                      <a:pt x="6452" y="611"/>
                      <a:pt x="6094" y="924"/>
                    </a:cubicBezTo>
                    <a:cubicBezTo>
                      <a:pt x="5770" y="1192"/>
                      <a:pt x="5401" y="1394"/>
                      <a:pt x="5032" y="1606"/>
                    </a:cubicBezTo>
                    <a:cubicBezTo>
                      <a:pt x="3053" y="2735"/>
                      <a:pt x="1107" y="4211"/>
                      <a:pt x="314" y="6302"/>
                    </a:cubicBezTo>
                    <a:cubicBezTo>
                      <a:pt x="112" y="6816"/>
                      <a:pt x="1" y="7375"/>
                      <a:pt x="112" y="7912"/>
                    </a:cubicBezTo>
                    <a:cubicBezTo>
                      <a:pt x="263" y="8632"/>
                      <a:pt x="690" y="9012"/>
                      <a:pt x="1347" y="9012"/>
                    </a:cubicBezTo>
                    <a:cubicBezTo>
                      <a:pt x="1424" y="9012"/>
                      <a:pt x="1505" y="9007"/>
                      <a:pt x="1588" y="8996"/>
                    </a:cubicBezTo>
                    <a:cubicBezTo>
                      <a:pt x="2650" y="8862"/>
                      <a:pt x="3701" y="8571"/>
                      <a:pt x="4652" y="8068"/>
                    </a:cubicBezTo>
                    <a:cubicBezTo>
                      <a:pt x="5792" y="7453"/>
                      <a:pt x="6787" y="6525"/>
                      <a:pt x="7357" y="5396"/>
                    </a:cubicBezTo>
                    <a:cubicBezTo>
                      <a:pt x="8173" y="3775"/>
                      <a:pt x="8117" y="1863"/>
                      <a:pt x="7536" y="175"/>
                    </a:cubicBezTo>
                    <a:cubicBezTo>
                      <a:pt x="7525" y="119"/>
                      <a:pt x="7502" y="63"/>
                      <a:pt x="7447" y="30"/>
                    </a:cubicBezTo>
                    <a:cubicBezTo>
                      <a:pt x="7415" y="9"/>
                      <a:pt x="7379" y="0"/>
                      <a:pt x="7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963;p56"/>
              <p:cNvSpPr/>
              <p:nvPr/>
            </p:nvSpPr>
            <p:spPr>
              <a:xfrm>
                <a:off x="6002800" y="3638125"/>
                <a:ext cx="127475" cy="225675"/>
              </a:xfrm>
              <a:custGeom>
                <a:avLst/>
                <a:gdLst/>
                <a:ahLst/>
                <a:cxnLst/>
                <a:rect l="l" t="t" r="r" b="b"/>
                <a:pathLst>
                  <a:path w="5099" h="9027" extrusionOk="0">
                    <a:moveTo>
                      <a:pt x="12" y="1"/>
                    </a:moveTo>
                    <a:lnTo>
                      <a:pt x="12" y="1"/>
                    </a:lnTo>
                    <a:cubicBezTo>
                      <a:pt x="1" y="649"/>
                      <a:pt x="12" y="1298"/>
                      <a:pt x="23" y="1946"/>
                    </a:cubicBezTo>
                    <a:cubicBezTo>
                      <a:pt x="46" y="2829"/>
                      <a:pt x="90" y="3712"/>
                      <a:pt x="291" y="4573"/>
                    </a:cubicBezTo>
                    <a:cubicBezTo>
                      <a:pt x="694" y="6217"/>
                      <a:pt x="1723" y="7704"/>
                      <a:pt x="3098" y="8632"/>
                    </a:cubicBezTo>
                    <a:cubicBezTo>
                      <a:pt x="3299" y="8755"/>
                      <a:pt x="3500" y="8878"/>
                      <a:pt x="3713" y="8945"/>
                    </a:cubicBezTo>
                    <a:cubicBezTo>
                      <a:pt x="3885" y="8999"/>
                      <a:pt x="4035" y="9027"/>
                      <a:pt x="4165" y="9027"/>
                    </a:cubicBezTo>
                    <a:cubicBezTo>
                      <a:pt x="4563" y="9027"/>
                      <a:pt x="4769" y="8769"/>
                      <a:pt x="4853" y="8263"/>
                    </a:cubicBezTo>
                    <a:cubicBezTo>
                      <a:pt x="4998" y="7491"/>
                      <a:pt x="5099" y="6697"/>
                      <a:pt x="5088" y="5893"/>
                    </a:cubicBezTo>
                    <a:cubicBezTo>
                      <a:pt x="5077" y="4864"/>
                      <a:pt x="4864" y="3802"/>
                      <a:pt x="4316" y="2919"/>
                    </a:cubicBezTo>
                    <a:cubicBezTo>
                      <a:pt x="3757" y="2002"/>
                      <a:pt x="2874" y="1353"/>
                      <a:pt x="1980" y="806"/>
                    </a:cubicBezTo>
                    <a:cubicBezTo>
                      <a:pt x="1365" y="425"/>
                      <a:pt x="716" y="90"/>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6964;p56"/>
              <p:cNvSpPr/>
              <p:nvPr/>
            </p:nvSpPr>
            <p:spPr>
              <a:xfrm>
                <a:off x="5822250" y="3815450"/>
                <a:ext cx="275625" cy="118925"/>
              </a:xfrm>
              <a:custGeom>
                <a:avLst/>
                <a:gdLst/>
                <a:ahLst/>
                <a:cxnLst/>
                <a:rect l="l" t="t" r="r" b="b"/>
                <a:pathLst>
                  <a:path w="11025" h="4757" extrusionOk="0">
                    <a:moveTo>
                      <a:pt x="1588" y="1"/>
                    </a:moveTo>
                    <a:cubicBezTo>
                      <a:pt x="1052" y="1"/>
                      <a:pt x="521" y="51"/>
                      <a:pt x="1" y="186"/>
                    </a:cubicBezTo>
                    <a:cubicBezTo>
                      <a:pt x="481" y="1181"/>
                      <a:pt x="1085" y="2031"/>
                      <a:pt x="1812" y="2858"/>
                    </a:cubicBezTo>
                    <a:cubicBezTo>
                      <a:pt x="2550" y="3685"/>
                      <a:pt x="3489" y="4356"/>
                      <a:pt x="4562" y="4613"/>
                    </a:cubicBezTo>
                    <a:cubicBezTo>
                      <a:pt x="4981" y="4717"/>
                      <a:pt x="5408" y="4757"/>
                      <a:pt x="5839" y="4757"/>
                    </a:cubicBezTo>
                    <a:cubicBezTo>
                      <a:pt x="6479" y="4757"/>
                      <a:pt x="7125" y="4669"/>
                      <a:pt x="7759" y="4568"/>
                    </a:cubicBezTo>
                    <a:cubicBezTo>
                      <a:pt x="8609" y="4434"/>
                      <a:pt x="9481" y="4278"/>
                      <a:pt x="10241" y="3853"/>
                    </a:cubicBezTo>
                    <a:cubicBezTo>
                      <a:pt x="10510" y="3708"/>
                      <a:pt x="10778" y="3506"/>
                      <a:pt x="10879" y="3216"/>
                    </a:cubicBezTo>
                    <a:cubicBezTo>
                      <a:pt x="11024" y="2802"/>
                      <a:pt x="10644" y="2377"/>
                      <a:pt x="10275" y="2153"/>
                    </a:cubicBezTo>
                    <a:cubicBezTo>
                      <a:pt x="8263" y="935"/>
                      <a:pt x="5904" y="465"/>
                      <a:pt x="3578" y="163"/>
                    </a:cubicBezTo>
                    <a:cubicBezTo>
                      <a:pt x="2917" y="77"/>
                      <a:pt x="2249"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6965;p56"/>
              <p:cNvSpPr/>
              <p:nvPr/>
            </p:nvSpPr>
            <p:spPr>
              <a:xfrm>
                <a:off x="6008950" y="3885400"/>
                <a:ext cx="168575" cy="235175"/>
              </a:xfrm>
              <a:custGeom>
                <a:avLst/>
                <a:gdLst/>
                <a:ahLst/>
                <a:cxnLst/>
                <a:rect l="l" t="t" r="r" b="b"/>
                <a:pathLst>
                  <a:path w="6743" h="9407" extrusionOk="0">
                    <a:moveTo>
                      <a:pt x="3855" y="0"/>
                    </a:moveTo>
                    <a:cubicBezTo>
                      <a:pt x="3550" y="0"/>
                      <a:pt x="3226" y="84"/>
                      <a:pt x="2863" y="205"/>
                    </a:cubicBezTo>
                    <a:cubicBezTo>
                      <a:pt x="2069" y="485"/>
                      <a:pt x="1387" y="1044"/>
                      <a:pt x="895" y="1726"/>
                    </a:cubicBezTo>
                    <a:cubicBezTo>
                      <a:pt x="359" y="2441"/>
                      <a:pt x="12" y="3313"/>
                      <a:pt x="1" y="4208"/>
                    </a:cubicBezTo>
                    <a:cubicBezTo>
                      <a:pt x="1" y="5102"/>
                      <a:pt x="347" y="6019"/>
                      <a:pt x="1029" y="6600"/>
                    </a:cubicBezTo>
                    <a:cubicBezTo>
                      <a:pt x="1342" y="6880"/>
                      <a:pt x="1711" y="7070"/>
                      <a:pt x="2058" y="7304"/>
                    </a:cubicBezTo>
                    <a:cubicBezTo>
                      <a:pt x="2840" y="7852"/>
                      <a:pt x="3444" y="8545"/>
                      <a:pt x="3847" y="9406"/>
                    </a:cubicBezTo>
                    <a:cubicBezTo>
                      <a:pt x="4227" y="8098"/>
                      <a:pt x="4853" y="6857"/>
                      <a:pt x="5680" y="5784"/>
                    </a:cubicBezTo>
                    <a:cubicBezTo>
                      <a:pt x="5926" y="5460"/>
                      <a:pt x="6183" y="5158"/>
                      <a:pt x="6362" y="4800"/>
                    </a:cubicBezTo>
                    <a:cubicBezTo>
                      <a:pt x="6742" y="4051"/>
                      <a:pt x="6686" y="3134"/>
                      <a:pt x="6362" y="2363"/>
                    </a:cubicBezTo>
                    <a:cubicBezTo>
                      <a:pt x="6049" y="1580"/>
                      <a:pt x="5479" y="932"/>
                      <a:pt x="4842" y="384"/>
                    </a:cubicBezTo>
                    <a:cubicBezTo>
                      <a:pt x="4516" y="106"/>
                      <a:pt x="4197" y="0"/>
                      <a:pt x="3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6966;p56"/>
            <p:cNvGrpSpPr/>
            <p:nvPr/>
          </p:nvGrpSpPr>
          <p:grpSpPr>
            <a:xfrm>
              <a:off x="6572917" y="9702881"/>
              <a:ext cx="917553" cy="912778"/>
              <a:chOff x="6472650" y="3854100"/>
              <a:chExt cx="432400" cy="430150"/>
            </a:xfrm>
          </p:grpSpPr>
          <p:sp>
            <p:nvSpPr>
              <p:cNvPr id="395" name="Google Shape;6967;p56"/>
              <p:cNvSpPr/>
              <p:nvPr/>
            </p:nvSpPr>
            <p:spPr>
              <a:xfrm>
                <a:off x="6753550" y="3968000"/>
                <a:ext cx="150400" cy="121325"/>
              </a:xfrm>
              <a:custGeom>
                <a:avLst/>
                <a:gdLst/>
                <a:ahLst/>
                <a:cxnLst/>
                <a:rect l="l" t="t" r="r" b="b"/>
                <a:pathLst>
                  <a:path w="6016" h="4853" extrusionOk="0">
                    <a:moveTo>
                      <a:pt x="5900" y="0"/>
                    </a:moveTo>
                    <a:cubicBezTo>
                      <a:pt x="5865" y="0"/>
                      <a:pt x="5833" y="21"/>
                      <a:pt x="5825" y="54"/>
                    </a:cubicBezTo>
                    <a:cubicBezTo>
                      <a:pt x="4819" y="2402"/>
                      <a:pt x="2594" y="4191"/>
                      <a:pt x="90" y="4671"/>
                    </a:cubicBezTo>
                    <a:cubicBezTo>
                      <a:pt x="34" y="4682"/>
                      <a:pt x="0" y="4727"/>
                      <a:pt x="12" y="4772"/>
                    </a:cubicBezTo>
                    <a:cubicBezTo>
                      <a:pt x="21" y="4821"/>
                      <a:pt x="65" y="4852"/>
                      <a:pt x="106" y="4852"/>
                    </a:cubicBezTo>
                    <a:cubicBezTo>
                      <a:pt x="112" y="4852"/>
                      <a:pt x="118" y="4852"/>
                      <a:pt x="123" y="4850"/>
                    </a:cubicBezTo>
                    <a:cubicBezTo>
                      <a:pt x="2695" y="4358"/>
                      <a:pt x="4964" y="2536"/>
                      <a:pt x="5993" y="132"/>
                    </a:cubicBezTo>
                    <a:cubicBezTo>
                      <a:pt x="6015" y="76"/>
                      <a:pt x="5993" y="20"/>
                      <a:pt x="5937" y="9"/>
                    </a:cubicBezTo>
                    <a:cubicBezTo>
                      <a:pt x="5925" y="3"/>
                      <a:pt x="5912" y="0"/>
                      <a:pt x="590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968;p56"/>
              <p:cNvSpPr/>
              <p:nvPr/>
            </p:nvSpPr>
            <p:spPr>
              <a:xfrm>
                <a:off x="6730350" y="3912800"/>
                <a:ext cx="174700" cy="175000"/>
              </a:xfrm>
              <a:custGeom>
                <a:avLst/>
                <a:gdLst/>
                <a:ahLst/>
                <a:cxnLst/>
                <a:rect l="l" t="t" r="r" b="b"/>
                <a:pathLst>
                  <a:path w="6988" h="7000" extrusionOk="0">
                    <a:moveTo>
                      <a:pt x="6897" y="1"/>
                    </a:moveTo>
                    <a:cubicBezTo>
                      <a:pt x="6858" y="1"/>
                      <a:pt x="6816" y="22"/>
                      <a:pt x="6798" y="59"/>
                    </a:cubicBezTo>
                    <a:cubicBezTo>
                      <a:pt x="5557" y="3067"/>
                      <a:pt x="3075" y="5560"/>
                      <a:pt x="67" y="6812"/>
                    </a:cubicBezTo>
                    <a:cubicBezTo>
                      <a:pt x="23" y="6835"/>
                      <a:pt x="0" y="6890"/>
                      <a:pt x="23" y="6935"/>
                    </a:cubicBezTo>
                    <a:cubicBezTo>
                      <a:pt x="39" y="6977"/>
                      <a:pt x="68" y="7000"/>
                      <a:pt x="105" y="7000"/>
                    </a:cubicBezTo>
                    <a:cubicBezTo>
                      <a:pt x="118" y="7000"/>
                      <a:pt x="131" y="6997"/>
                      <a:pt x="146" y="6991"/>
                    </a:cubicBezTo>
                    <a:cubicBezTo>
                      <a:pt x="3198" y="5717"/>
                      <a:pt x="5702" y="3190"/>
                      <a:pt x="6966" y="127"/>
                    </a:cubicBezTo>
                    <a:cubicBezTo>
                      <a:pt x="6988" y="82"/>
                      <a:pt x="6966" y="26"/>
                      <a:pt x="6921" y="4"/>
                    </a:cubicBezTo>
                    <a:cubicBezTo>
                      <a:pt x="6913" y="2"/>
                      <a:pt x="6905" y="1"/>
                      <a:pt x="68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969;p56"/>
              <p:cNvSpPr/>
              <p:nvPr/>
            </p:nvSpPr>
            <p:spPr>
              <a:xfrm>
                <a:off x="6712175" y="3934200"/>
                <a:ext cx="153475" cy="148925"/>
              </a:xfrm>
              <a:custGeom>
                <a:avLst/>
                <a:gdLst/>
                <a:ahLst/>
                <a:cxnLst/>
                <a:rect l="l" t="t" r="r" b="b"/>
                <a:pathLst>
                  <a:path w="6139" h="5957" extrusionOk="0">
                    <a:moveTo>
                      <a:pt x="6027" y="0"/>
                    </a:moveTo>
                    <a:cubicBezTo>
                      <a:pt x="5999" y="0"/>
                      <a:pt x="5973" y="15"/>
                      <a:pt x="5960" y="42"/>
                    </a:cubicBezTo>
                    <a:cubicBezTo>
                      <a:pt x="4394" y="2323"/>
                      <a:pt x="2371" y="4290"/>
                      <a:pt x="57" y="5788"/>
                    </a:cubicBezTo>
                    <a:cubicBezTo>
                      <a:pt x="12" y="5811"/>
                      <a:pt x="1" y="5867"/>
                      <a:pt x="23" y="5911"/>
                    </a:cubicBezTo>
                    <a:cubicBezTo>
                      <a:pt x="38" y="5941"/>
                      <a:pt x="73" y="5956"/>
                      <a:pt x="108" y="5956"/>
                    </a:cubicBezTo>
                    <a:cubicBezTo>
                      <a:pt x="125" y="5956"/>
                      <a:pt x="142" y="5952"/>
                      <a:pt x="157" y="5945"/>
                    </a:cubicBezTo>
                    <a:cubicBezTo>
                      <a:pt x="2494" y="4436"/>
                      <a:pt x="4540" y="2446"/>
                      <a:pt x="6105" y="154"/>
                    </a:cubicBezTo>
                    <a:cubicBezTo>
                      <a:pt x="6139" y="109"/>
                      <a:pt x="6127" y="53"/>
                      <a:pt x="6083" y="20"/>
                    </a:cubicBezTo>
                    <a:cubicBezTo>
                      <a:pt x="6065" y="6"/>
                      <a:pt x="6046" y="0"/>
                      <a:pt x="602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970;p56"/>
              <p:cNvSpPr/>
              <p:nvPr/>
            </p:nvSpPr>
            <p:spPr>
              <a:xfrm>
                <a:off x="6861150" y="3935125"/>
                <a:ext cx="3650" cy="3000"/>
              </a:xfrm>
              <a:custGeom>
                <a:avLst/>
                <a:gdLst/>
                <a:ahLst/>
                <a:cxnLst/>
                <a:rect l="l" t="t" r="r" b="b"/>
                <a:pathLst>
                  <a:path w="146" h="120" extrusionOk="0">
                    <a:moveTo>
                      <a:pt x="81" y="1"/>
                    </a:moveTo>
                    <a:cubicBezTo>
                      <a:pt x="73" y="1"/>
                      <a:pt x="65" y="2"/>
                      <a:pt x="57" y="5"/>
                    </a:cubicBezTo>
                    <a:cubicBezTo>
                      <a:pt x="23" y="16"/>
                      <a:pt x="1" y="50"/>
                      <a:pt x="12" y="72"/>
                    </a:cubicBezTo>
                    <a:cubicBezTo>
                      <a:pt x="21" y="100"/>
                      <a:pt x="45" y="120"/>
                      <a:pt x="72" y="120"/>
                    </a:cubicBezTo>
                    <a:cubicBezTo>
                      <a:pt x="78" y="120"/>
                      <a:pt x="84" y="119"/>
                      <a:pt x="90" y="117"/>
                    </a:cubicBezTo>
                    <a:cubicBezTo>
                      <a:pt x="124" y="106"/>
                      <a:pt x="146" y="72"/>
                      <a:pt x="135" y="39"/>
                    </a:cubicBezTo>
                    <a:cubicBezTo>
                      <a:pt x="126" y="13"/>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971;p56"/>
              <p:cNvSpPr/>
              <p:nvPr/>
            </p:nvSpPr>
            <p:spPr>
              <a:xfrm>
                <a:off x="6541125" y="4000325"/>
                <a:ext cx="124950" cy="68600"/>
              </a:xfrm>
              <a:custGeom>
                <a:avLst/>
                <a:gdLst/>
                <a:ahLst/>
                <a:cxnLst/>
                <a:rect l="l" t="t" r="r" b="b"/>
                <a:pathLst>
                  <a:path w="4998" h="2744" extrusionOk="0">
                    <a:moveTo>
                      <a:pt x="107" y="0"/>
                    </a:moveTo>
                    <a:cubicBezTo>
                      <a:pt x="80" y="0"/>
                      <a:pt x="52" y="11"/>
                      <a:pt x="34" y="35"/>
                    </a:cubicBezTo>
                    <a:cubicBezTo>
                      <a:pt x="1" y="69"/>
                      <a:pt x="1" y="125"/>
                      <a:pt x="34" y="170"/>
                    </a:cubicBezTo>
                    <a:cubicBezTo>
                      <a:pt x="1376" y="1433"/>
                      <a:pt x="3064" y="2339"/>
                      <a:pt x="4875" y="2741"/>
                    </a:cubicBezTo>
                    <a:cubicBezTo>
                      <a:pt x="4881" y="2742"/>
                      <a:pt x="4887" y="2743"/>
                      <a:pt x="4893" y="2743"/>
                    </a:cubicBezTo>
                    <a:cubicBezTo>
                      <a:pt x="4934" y="2743"/>
                      <a:pt x="4977" y="2713"/>
                      <a:pt x="4987" y="2674"/>
                    </a:cubicBezTo>
                    <a:cubicBezTo>
                      <a:pt x="4998" y="2618"/>
                      <a:pt x="4964" y="2573"/>
                      <a:pt x="4909" y="2562"/>
                    </a:cubicBezTo>
                    <a:cubicBezTo>
                      <a:pt x="3142" y="2160"/>
                      <a:pt x="1487" y="1276"/>
                      <a:pt x="168" y="24"/>
                    </a:cubicBezTo>
                    <a:cubicBezTo>
                      <a:pt x="153" y="9"/>
                      <a:pt x="130" y="0"/>
                      <a:pt x="10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972;p56"/>
              <p:cNvSpPr/>
              <p:nvPr/>
            </p:nvSpPr>
            <p:spPr>
              <a:xfrm>
                <a:off x="6505350" y="3965100"/>
                <a:ext cx="162425" cy="97050"/>
              </a:xfrm>
              <a:custGeom>
                <a:avLst/>
                <a:gdLst/>
                <a:ahLst/>
                <a:cxnLst/>
                <a:rect l="l" t="t" r="r" b="b"/>
                <a:pathLst>
                  <a:path w="6497" h="3882" extrusionOk="0">
                    <a:moveTo>
                      <a:pt x="102" y="0"/>
                    </a:moveTo>
                    <a:cubicBezTo>
                      <a:pt x="57" y="0"/>
                      <a:pt x="21" y="32"/>
                      <a:pt x="12" y="80"/>
                    </a:cubicBezTo>
                    <a:cubicBezTo>
                      <a:pt x="0" y="136"/>
                      <a:pt x="34" y="181"/>
                      <a:pt x="90" y="192"/>
                    </a:cubicBezTo>
                    <a:cubicBezTo>
                      <a:pt x="1566" y="449"/>
                      <a:pt x="2974" y="1075"/>
                      <a:pt x="4148" y="2015"/>
                    </a:cubicBezTo>
                    <a:cubicBezTo>
                      <a:pt x="4886" y="2607"/>
                      <a:pt x="5535" y="3323"/>
                      <a:pt x="6340" y="3870"/>
                    </a:cubicBezTo>
                    <a:cubicBezTo>
                      <a:pt x="6351" y="3878"/>
                      <a:pt x="6366" y="3882"/>
                      <a:pt x="6381" y="3882"/>
                    </a:cubicBezTo>
                    <a:cubicBezTo>
                      <a:pt x="6413" y="3882"/>
                      <a:pt x="6448" y="3867"/>
                      <a:pt x="6463" y="3837"/>
                    </a:cubicBezTo>
                    <a:cubicBezTo>
                      <a:pt x="6496" y="3803"/>
                      <a:pt x="6485" y="3736"/>
                      <a:pt x="6440" y="3714"/>
                    </a:cubicBezTo>
                    <a:cubicBezTo>
                      <a:pt x="5669" y="3177"/>
                      <a:pt x="5020" y="2473"/>
                      <a:pt x="4271" y="1869"/>
                    </a:cubicBezTo>
                    <a:cubicBezTo>
                      <a:pt x="3064" y="919"/>
                      <a:pt x="1633" y="271"/>
                      <a:pt x="123" y="2"/>
                    </a:cubicBezTo>
                    <a:cubicBezTo>
                      <a:pt x="116" y="1"/>
                      <a:pt x="109"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973;p56"/>
              <p:cNvSpPr/>
              <p:nvPr/>
            </p:nvSpPr>
            <p:spPr>
              <a:xfrm>
                <a:off x="6509825" y="3952275"/>
                <a:ext cx="143125" cy="87725"/>
              </a:xfrm>
              <a:custGeom>
                <a:avLst/>
                <a:gdLst/>
                <a:ahLst/>
                <a:cxnLst/>
                <a:rect l="l" t="t" r="r" b="b"/>
                <a:pathLst>
                  <a:path w="5725" h="3509" extrusionOk="0">
                    <a:moveTo>
                      <a:pt x="895" y="1"/>
                    </a:moveTo>
                    <a:cubicBezTo>
                      <a:pt x="626" y="1"/>
                      <a:pt x="358" y="12"/>
                      <a:pt x="101" y="34"/>
                    </a:cubicBezTo>
                    <a:cubicBezTo>
                      <a:pt x="45" y="34"/>
                      <a:pt x="0" y="79"/>
                      <a:pt x="12" y="135"/>
                    </a:cubicBezTo>
                    <a:cubicBezTo>
                      <a:pt x="12" y="175"/>
                      <a:pt x="47" y="215"/>
                      <a:pt x="95" y="215"/>
                    </a:cubicBezTo>
                    <a:cubicBezTo>
                      <a:pt x="100" y="215"/>
                      <a:pt x="106" y="215"/>
                      <a:pt x="112" y="213"/>
                    </a:cubicBezTo>
                    <a:cubicBezTo>
                      <a:pt x="369" y="202"/>
                      <a:pt x="638" y="191"/>
                      <a:pt x="895" y="191"/>
                    </a:cubicBezTo>
                    <a:cubicBezTo>
                      <a:pt x="1655" y="191"/>
                      <a:pt x="2393" y="292"/>
                      <a:pt x="3019" y="672"/>
                    </a:cubicBezTo>
                    <a:cubicBezTo>
                      <a:pt x="3366" y="884"/>
                      <a:pt x="3667" y="1186"/>
                      <a:pt x="3958" y="1499"/>
                    </a:cubicBezTo>
                    <a:cubicBezTo>
                      <a:pt x="4539" y="2114"/>
                      <a:pt x="5065" y="2774"/>
                      <a:pt x="5546" y="3467"/>
                    </a:cubicBezTo>
                    <a:cubicBezTo>
                      <a:pt x="5559" y="3494"/>
                      <a:pt x="5585" y="3509"/>
                      <a:pt x="5613" y="3509"/>
                    </a:cubicBezTo>
                    <a:cubicBezTo>
                      <a:pt x="5632" y="3509"/>
                      <a:pt x="5651" y="3502"/>
                      <a:pt x="5669" y="3489"/>
                    </a:cubicBezTo>
                    <a:cubicBezTo>
                      <a:pt x="5713" y="3467"/>
                      <a:pt x="5725" y="3400"/>
                      <a:pt x="5691" y="3366"/>
                    </a:cubicBezTo>
                    <a:cubicBezTo>
                      <a:pt x="5210" y="2662"/>
                      <a:pt x="4674" y="2002"/>
                      <a:pt x="4103" y="1376"/>
                    </a:cubicBezTo>
                    <a:cubicBezTo>
                      <a:pt x="3802" y="1063"/>
                      <a:pt x="3489" y="750"/>
                      <a:pt x="3120" y="515"/>
                    </a:cubicBezTo>
                    <a:cubicBezTo>
                      <a:pt x="2449" y="102"/>
                      <a:pt x="1666" y="1"/>
                      <a:pt x="8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974;p56"/>
              <p:cNvSpPr/>
              <p:nvPr/>
            </p:nvSpPr>
            <p:spPr>
              <a:xfrm>
                <a:off x="6541975" y="4001125"/>
                <a:ext cx="3375" cy="3250"/>
              </a:xfrm>
              <a:custGeom>
                <a:avLst/>
                <a:gdLst/>
                <a:ahLst/>
                <a:cxnLst/>
                <a:rect l="l" t="t" r="r" b="b"/>
                <a:pathLst>
                  <a:path w="135" h="130" extrusionOk="0">
                    <a:moveTo>
                      <a:pt x="69" y="1"/>
                    </a:moveTo>
                    <a:cubicBezTo>
                      <a:pt x="64" y="1"/>
                      <a:pt x="60" y="1"/>
                      <a:pt x="56" y="3"/>
                    </a:cubicBezTo>
                    <a:cubicBezTo>
                      <a:pt x="22" y="15"/>
                      <a:pt x="0" y="48"/>
                      <a:pt x="11" y="82"/>
                    </a:cubicBezTo>
                    <a:cubicBezTo>
                      <a:pt x="20" y="109"/>
                      <a:pt x="45" y="129"/>
                      <a:pt x="72" y="129"/>
                    </a:cubicBezTo>
                    <a:cubicBezTo>
                      <a:pt x="78" y="129"/>
                      <a:pt x="84" y="128"/>
                      <a:pt x="90" y="126"/>
                    </a:cubicBezTo>
                    <a:cubicBezTo>
                      <a:pt x="123" y="115"/>
                      <a:pt x="134" y="82"/>
                      <a:pt x="123" y="48"/>
                    </a:cubicBezTo>
                    <a:cubicBezTo>
                      <a:pt x="114" y="21"/>
                      <a:pt x="90" y="1"/>
                      <a:pt x="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975;p56"/>
              <p:cNvSpPr/>
              <p:nvPr/>
            </p:nvSpPr>
            <p:spPr>
              <a:xfrm>
                <a:off x="6611550" y="3896675"/>
                <a:ext cx="71025" cy="166875"/>
              </a:xfrm>
              <a:custGeom>
                <a:avLst/>
                <a:gdLst/>
                <a:ahLst/>
                <a:cxnLst/>
                <a:rect l="l" t="t" r="r" b="b"/>
                <a:pathLst>
                  <a:path w="2841" h="6675" extrusionOk="0">
                    <a:moveTo>
                      <a:pt x="102" y="0"/>
                    </a:moveTo>
                    <a:cubicBezTo>
                      <a:pt x="46" y="0"/>
                      <a:pt x="1" y="45"/>
                      <a:pt x="1" y="90"/>
                    </a:cubicBezTo>
                    <a:cubicBezTo>
                      <a:pt x="1" y="257"/>
                      <a:pt x="1" y="436"/>
                      <a:pt x="1" y="604"/>
                    </a:cubicBezTo>
                    <a:cubicBezTo>
                      <a:pt x="1" y="1275"/>
                      <a:pt x="23" y="1945"/>
                      <a:pt x="191" y="2594"/>
                    </a:cubicBezTo>
                    <a:cubicBezTo>
                      <a:pt x="426" y="3533"/>
                      <a:pt x="929" y="4371"/>
                      <a:pt x="1421" y="5176"/>
                    </a:cubicBezTo>
                    <a:cubicBezTo>
                      <a:pt x="1756" y="5724"/>
                      <a:pt x="2114" y="6306"/>
                      <a:pt x="2684" y="6663"/>
                    </a:cubicBezTo>
                    <a:cubicBezTo>
                      <a:pt x="2699" y="6671"/>
                      <a:pt x="2715" y="6675"/>
                      <a:pt x="2731" y="6675"/>
                    </a:cubicBezTo>
                    <a:cubicBezTo>
                      <a:pt x="2762" y="6675"/>
                      <a:pt x="2792" y="6660"/>
                      <a:pt x="2807" y="6630"/>
                    </a:cubicBezTo>
                    <a:cubicBezTo>
                      <a:pt x="2841" y="6585"/>
                      <a:pt x="2818" y="6529"/>
                      <a:pt x="2774" y="6496"/>
                    </a:cubicBezTo>
                    <a:cubicBezTo>
                      <a:pt x="2259" y="6183"/>
                      <a:pt x="1913" y="5635"/>
                      <a:pt x="1577" y="5087"/>
                    </a:cubicBezTo>
                    <a:cubicBezTo>
                      <a:pt x="1085" y="4271"/>
                      <a:pt x="605" y="3455"/>
                      <a:pt x="370" y="2549"/>
                    </a:cubicBezTo>
                    <a:cubicBezTo>
                      <a:pt x="213" y="1923"/>
                      <a:pt x="191" y="1275"/>
                      <a:pt x="191" y="604"/>
                    </a:cubicBezTo>
                    <a:cubicBezTo>
                      <a:pt x="191" y="436"/>
                      <a:pt x="191" y="268"/>
                      <a:pt x="191" y="90"/>
                    </a:cubicBezTo>
                    <a:cubicBezTo>
                      <a:pt x="191" y="45"/>
                      <a:pt x="146"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976;p56"/>
              <p:cNvSpPr/>
              <p:nvPr/>
            </p:nvSpPr>
            <p:spPr>
              <a:xfrm>
                <a:off x="6635325" y="3915350"/>
                <a:ext cx="56200" cy="136400"/>
              </a:xfrm>
              <a:custGeom>
                <a:avLst/>
                <a:gdLst/>
                <a:ahLst/>
                <a:cxnLst/>
                <a:rect l="l" t="t" r="r" b="b"/>
                <a:pathLst>
                  <a:path w="2248" h="5456" extrusionOk="0">
                    <a:moveTo>
                      <a:pt x="104" y="0"/>
                    </a:moveTo>
                    <a:cubicBezTo>
                      <a:pt x="99" y="0"/>
                      <a:pt x="94" y="1"/>
                      <a:pt x="90" y="2"/>
                    </a:cubicBezTo>
                    <a:cubicBezTo>
                      <a:pt x="34" y="2"/>
                      <a:pt x="0" y="47"/>
                      <a:pt x="0" y="92"/>
                    </a:cubicBezTo>
                    <a:cubicBezTo>
                      <a:pt x="134" y="2026"/>
                      <a:pt x="1107" y="3759"/>
                      <a:pt x="2057" y="5402"/>
                    </a:cubicBezTo>
                    <a:cubicBezTo>
                      <a:pt x="2074" y="5435"/>
                      <a:pt x="2108" y="5456"/>
                      <a:pt x="2143" y="5456"/>
                    </a:cubicBezTo>
                    <a:cubicBezTo>
                      <a:pt x="2156" y="5456"/>
                      <a:pt x="2168" y="5453"/>
                      <a:pt x="2180" y="5447"/>
                    </a:cubicBezTo>
                    <a:cubicBezTo>
                      <a:pt x="2225" y="5413"/>
                      <a:pt x="2247" y="5357"/>
                      <a:pt x="2214" y="5313"/>
                    </a:cubicBezTo>
                    <a:cubicBezTo>
                      <a:pt x="1275" y="3669"/>
                      <a:pt x="313" y="1947"/>
                      <a:pt x="190" y="80"/>
                    </a:cubicBezTo>
                    <a:cubicBezTo>
                      <a:pt x="180" y="40"/>
                      <a:pt x="143" y="0"/>
                      <a:pt x="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977;p56"/>
              <p:cNvSpPr/>
              <p:nvPr/>
            </p:nvSpPr>
            <p:spPr>
              <a:xfrm>
                <a:off x="6655725" y="3909325"/>
                <a:ext cx="48650" cy="151700"/>
              </a:xfrm>
              <a:custGeom>
                <a:avLst/>
                <a:gdLst/>
                <a:ahLst/>
                <a:cxnLst/>
                <a:rect l="l" t="t" r="r" b="b"/>
                <a:pathLst>
                  <a:path w="1946" h="6068" extrusionOk="0">
                    <a:moveTo>
                      <a:pt x="112" y="0"/>
                    </a:moveTo>
                    <a:cubicBezTo>
                      <a:pt x="93" y="0"/>
                      <a:pt x="74" y="6"/>
                      <a:pt x="56" y="20"/>
                    </a:cubicBezTo>
                    <a:cubicBezTo>
                      <a:pt x="12" y="53"/>
                      <a:pt x="0" y="109"/>
                      <a:pt x="34" y="154"/>
                    </a:cubicBezTo>
                    <a:cubicBezTo>
                      <a:pt x="246" y="478"/>
                      <a:pt x="436" y="825"/>
                      <a:pt x="626" y="1171"/>
                    </a:cubicBezTo>
                    <a:cubicBezTo>
                      <a:pt x="884" y="1652"/>
                      <a:pt x="1130" y="2133"/>
                      <a:pt x="1308" y="2625"/>
                    </a:cubicBezTo>
                    <a:cubicBezTo>
                      <a:pt x="1689" y="3687"/>
                      <a:pt x="1722" y="4838"/>
                      <a:pt x="1756" y="5979"/>
                    </a:cubicBezTo>
                    <a:cubicBezTo>
                      <a:pt x="1756" y="6023"/>
                      <a:pt x="1800" y="6068"/>
                      <a:pt x="1845" y="6068"/>
                    </a:cubicBezTo>
                    <a:cubicBezTo>
                      <a:pt x="1901" y="6068"/>
                      <a:pt x="1946" y="6023"/>
                      <a:pt x="1946" y="5967"/>
                    </a:cubicBezTo>
                    <a:cubicBezTo>
                      <a:pt x="1912" y="4827"/>
                      <a:pt x="1879" y="3653"/>
                      <a:pt x="1487" y="2569"/>
                    </a:cubicBezTo>
                    <a:cubicBezTo>
                      <a:pt x="1308" y="2043"/>
                      <a:pt x="1040" y="1562"/>
                      <a:pt x="794" y="1093"/>
                    </a:cubicBezTo>
                    <a:cubicBezTo>
                      <a:pt x="604" y="735"/>
                      <a:pt x="414" y="377"/>
                      <a:pt x="179" y="42"/>
                    </a:cubicBezTo>
                    <a:cubicBezTo>
                      <a:pt x="166" y="15"/>
                      <a:pt x="140"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978;p56"/>
              <p:cNvSpPr/>
              <p:nvPr/>
            </p:nvSpPr>
            <p:spPr>
              <a:xfrm>
                <a:off x="6656000" y="3908900"/>
                <a:ext cx="3650" cy="3225"/>
              </a:xfrm>
              <a:custGeom>
                <a:avLst/>
                <a:gdLst/>
                <a:ahLst/>
                <a:cxnLst/>
                <a:rect l="l" t="t" r="r" b="b"/>
                <a:pathLst>
                  <a:path w="146" h="129" extrusionOk="0">
                    <a:moveTo>
                      <a:pt x="74" y="0"/>
                    </a:moveTo>
                    <a:cubicBezTo>
                      <a:pt x="68" y="0"/>
                      <a:pt x="62" y="1"/>
                      <a:pt x="56" y="3"/>
                    </a:cubicBezTo>
                    <a:cubicBezTo>
                      <a:pt x="23" y="14"/>
                      <a:pt x="1" y="48"/>
                      <a:pt x="12" y="81"/>
                    </a:cubicBezTo>
                    <a:cubicBezTo>
                      <a:pt x="21" y="109"/>
                      <a:pt x="45" y="129"/>
                      <a:pt x="72" y="129"/>
                    </a:cubicBezTo>
                    <a:cubicBezTo>
                      <a:pt x="78" y="129"/>
                      <a:pt x="84" y="128"/>
                      <a:pt x="90" y="126"/>
                    </a:cubicBezTo>
                    <a:cubicBezTo>
                      <a:pt x="123" y="115"/>
                      <a:pt x="146"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979;p56"/>
              <p:cNvSpPr/>
              <p:nvPr/>
            </p:nvSpPr>
            <p:spPr>
              <a:xfrm>
                <a:off x="6612400" y="3896325"/>
                <a:ext cx="3375" cy="2975"/>
              </a:xfrm>
              <a:custGeom>
                <a:avLst/>
                <a:gdLst/>
                <a:ahLst/>
                <a:cxnLst/>
                <a:rect l="l" t="t" r="r" b="b"/>
                <a:pathLst>
                  <a:path w="135" h="119" extrusionOk="0">
                    <a:moveTo>
                      <a:pt x="74" y="0"/>
                    </a:moveTo>
                    <a:cubicBezTo>
                      <a:pt x="68" y="0"/>
                      <a:pt x="62" y="1"/>
                      <a:pt x="56" y="3"/>
                    </a:cubicBezTo>
                    <a:cubicBezTo>
                      <a:pt x="23" y="14"/>
                      <a:pt x="0" y="48"/>
                      <a:pt x="12" y="81"/>
                    </a:cubicBezTo>
                    <a:cubicBezTo>
                      <a:pt x="20" y="106"/>
                      <a:pt x="41" y="119"/>
                      <a:pt x="65" y="119"/>
                    </a:cubicBezTo>
                    <a:cubicBezTo>
                      <a:pt x="73" y="119"/>
                      <a:pt x="81" y="118"/>
                      <a:pt x="90" y="115"/>
                    </a:cubicBezTo>
                    <a:cubicBezTo>
                      <a:pt x="123" y="115"/>
                      <a:pt x="135" y="81"/>
                      <a:pt x="135" y="48"/>
                    </a:cubicBezTo>
                    <a:cubicBezTo>
                      <a:pt x="125" y="20"/>
                      <a:pt x="101" y="0"/>
                      <a:pt x="7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6980;p56"/>
              <p:cNvSpPr/>
              <p:nvPr/>
            </p:nvSpPr>
            <p:spPr>
              <a:xfrm>
                <a:off x="6636150" y="3915275"/>
                <a:ext cx="3375" cy="3000"/>
              </a:xfrm>
              <a:custGeom>
                <a:avLst/>
                <a:gdLst/>
                <a:ahLst/>
                <a:cxnLst/>
                <a:rect l="l" t="t" r="r" b="b"/>
                <a:pathLst>
                  <a:path w="135" h="120" extrusionOk="0">
                    <a:moveTo>
                      <a:pt x="70" y="1"/>
                    </a:moveTo>
                    <a:cubicBezTo>
                      <a:pt x="62" y="1"/>
                      <a:pt x="54" y="2"/>
                      <a:pt x="45" y="5"/>
                    </a:cubicBezTo>
                    <a:cubicBezTo>
                      <a:pt x="12" y="5"/>
                      <a:pt x="1" y="39"/>
                      <a:pt x="1" y="72"/>
                    </a:cubicBezTo>
                    <a:cubicBezTo>
                      <a:pt x="10" y="100"/>
                      <a:pt x="34" y="120"/>
                      <a:pt x="61" y="120"/>
                    </a:cubicBezTo>
                    <a:cubicBezTo>
                      <a:pt x="67" y="120"/>
                      <a:pt x="73" y="119"/>
                      <a:pt x="79" y="117"/>
                    </a:cubicBezTo>
                    <a:cubicBezTo>
                      <a:pt x="113" y="106"/>
                      <a:pt x="135" y="72"/>
                      <a:pt x="124" y="39"/>
                    </a:cubicBezTo>
                    <a:cubicBezTo>
                      <a:pt x="115" y="14"/>
                      <a:pt x="94" y="1"/>
                      <a:pt x="7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981;p56"/>
              <p:cNvSpPr/>
              <p:nvPr/>
            </p:nvSpPr>
            <p:spPr>
              <a:xfrm>
                <a:off x="6704625" y="4093125"/>
                <a:ext cx="34975" cy="163850"/>
              </a:xfrm>
              <a:custGeom>
                <a:avLst/>
                <a:gdLst/>
                <a:ahLst/>
                <a:cxnLst/>
                <a:rect l="l" t="t" r="r" b="b"/>
                <a:pathLst>
                  <a:path w="1399" h="6554" extrusionOk="0">
                    <a:moveTo>
                      <a:pt x="112" y="0"/>
                    </a:moveTo>
                    <a:cubicBezTo>
                      <a:pt x="89" y="0"/>
                      <a:pt x="66" y="8"/>
                      <a:pt x="46" y="24"/>
                    </a:cubicBezTo>
                    <a:cubicBezTo>
                      <a:pt x="12" y="46"/>
                      <a:pt x="1" y="113"/>
                      <a:pt x="34" y="147"/>
                    </a:cubicBezTo>
                    <a:cubicBezTo>
                      <a:pt x="716" y="1030"/>
                      <a:pt x="1130" y="2115"/>
                      <a:pt x="1197" y="3221"/>
                    </a:cubicBezTo>
                    <a:cubicBezTo>
                      <a:pt x="1208" y="3344"/>
                      <a:pt x="1208" y="3467"/>
                      <a:pt x="1208" y="3590"/>
                    </a:cubicBezTo>
                    <a:cubicBezTo>
                      <a:pt x="1208" y="4574"/>
                      <a:pt x="951" y="5558"/>
                      <a:pt x="459" y="6419"/>
                    </a:cubicBezTo>
                    <a:cubicBezTo>
                      <a:pt x="426" y="6452"/>
                      <a:pt x="448" y="6520"/>
                      <a:pt x="493" y="6542"/>
                    </a:cubicBezTo>
                    <a:cubicBezTo>
                      <a:pt x="508" y="6549"/>
                      <a:pt x="524" y="6553"/>
                      <a:pt x="540" y="6553"/>
                    </a:cubicBezTo>
                    <a:cubicBezTo>
                      <a:pt x="571" y="6553"/>
                      <a:pt x="601" y="6538"/>
                      <a:pt x="616" y="6508"/>
                    </a:cubicBezTo>
                    <a:cubicBezTo>
                      <a:pt x="1130" y="5625"/>
                      <a:pt x="1398" y="4608"/>
                      <a:pt x="1398" y="3590"/>
                    </a:cubicBezTo>
                    <a:cubicBezTo>
                      <a:pt x="1398" y="3456"/>
                      <a:pt x="1398" y="3333"/>
                      <a:pt x="1387" y="3199"/>
                    </a:cubicBezTo>
                    <a:cubicBezTo>
                      <a:pt x="1309" y="2059"/>
                      <a:pt x="884" y="941"/>
                      <a:pt x="180" y="35"/>
                    </a:cubicBezTo>
                    <a:cubicBezTo>
                      <a:pt x="162" y="11"/>
                      <a:pt x="137" y="0"/>
                      <a:pt x="11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982;p56"/>
              <p:cNvSpPr/>
              <p:nvPr/>
            </p:nvSpPr>
            <p:spPr>
              <a:xfrm>
                <a:off x="6690375" y="4098400"/>
                <a:ext cx="24900" cy="185850"/>
              </a:xfrm>
              <a:custGeom>
                <a:avLst/>
                <a:gdLst/>
                <a:ahLst/>
                <a:cxnLst/>
                <a:rect l="l" t="t" r="r" b="b"/>
                <a:pathLst>
                  <a:path w="996" h="7434" extrusionOk="0">
                    <a:moveTo>
                      <a:pt x="600" y="1"/>
                    </a:moveTo>
                    <a:cubicBezTo>
                      <a:pt x="594" y="1"/>
                      <a:pt x="588" y="2"/>
                      <a:pt x="582" y="3"/>
                    </a:cubicBezTo>
                    <a:cubicBezTo>
                      <a:pt x="526" y="14"/>
                      <a:pt x="493" y="70"/>
                      <a:pt x="504" y="115"/>
                    </a:cubicBezTo>
                    <a:cubicBezTo>
                      <a:pt x="705" y="965"/>
                      <a:pt x="806" y="1837"/>
                      <a:pt x="806" y="2709"/>
                    </a:cubicBezTo>
                    <a:cubicBezTo>
                      <a:pt x="806" y="3122"/>
                      <a:pt x="783" y="3536"/>
                      <a:pt x="739" y="3950"/>
                    </a:cubicBezTo>
                    <a:cubicBezTo>
                      <a:pt x="616" y="5090"/>
                      <a:pt x="314" y="6197"/>
                      <a:pt x="12" y="7315"/>
                    </a:cubicBezTo>
                    <a:cubicBezTo>
                      <a:pt x="1" y="7371"/>
                      <a:pt x="34" y="7415"/>
                      <a:pt x="79" y="7427"/>
                    </a:cubicBezTo>
                    <a:cubicBezTo>
                      <a:pt x="89" y="7431"/>
                      <a:pt x="99" y="7434"/>
                      <a:pt x="109" y="7434"/>
                    </a:cubicBezTo>
                    <a:cubicBezTo>
                      <a:pt x="146" y="7434"/>
                      <a:pt x="182" y="7406"/>
                      <a:pt x="191" y="7371"/>
                    </a:cubicBezTo>
                    <a:cubicBezTo>
                      <a:pt x="493" y="6253"/>
                      <a:pt x="794" y="5123"/>
                      <a:pt x="929" y="3961"/>
                    </a:cubicBezTo>
                    <a:cubicBezTo>
                      <a:pt x="973" y="3547"/>
                      <a:pt x="996" y="3133"/>
                      <a:pt x="996" y="2709"/>
                    </a:cubicBezTo>
                    <a:cubicBezTo>
                      <a:pt x="996" y="1825"/>
                      <a:pt x="895" y="942"/>
                      <a:pt x="694" y="70"/>
                    </a:cubicBezTo>
                    <a:cubicBezTo>
                      <a:pt x="674" y="31"/>
                      <a:pt x="638" y="1"/>
                      <a:pt x="60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983;p56"/>
              <p:cNvSpPr/>
              <p:nvPr/>
            </p:nvSpPr>
            <p:spPr>
              <a:xfrm>
                <a:off x="6635325" y="4099625"/>
                <a:ext cx="64300" cy="119600"/>
              </a:xfrm>
              <a:custGeom>
                <a:avLst/>
                <a:gdLst/>
                <a:ahLst/>
                <a:cxnLst/>
                <a:rect l="l" t="t" r="r" b="b"/>
                <a:pathLst>
                  <a:path w="2572" h="4784" extrusionOk="0">
                    <a:moveTo>
                      <a:pt x="2472" y="1"/>
                    </a:moveTo>
                    <a:cubicBezTo>
                      <a:pt x="2443" y="1"/>
                      <a:pt x="2412" y="13"/>
                      <a:pt x="2393" y="32"/>
                    </a:cubicBezTo>
                    <a:cubicBezTo>
                      <a:pt x="1834" y="714"/>
                      <a:pt x="1275" y="1396"/>
                      <a:pt x="828" y="2157"/>
                    </a:cubicBezTo>
                    <a:cubicBezTo>
                      <a:pt x="380" y="2928"/>
                      <a:pt x="56" y="3789"/>
                      <a:pt x="11" y="4683"/>
                    </a:cubicBezTo>
                    <a:cubicBezTo>
                      <a:pt x="0" y="4739"/>
                      <a:pt x="45" y="4773"/>
                      <a:pt x="101" y="4784"/>
                    </a:cubicBezTo>
                    <a:cubicBezTo>
                      <a:pt x="146" y="4784"/>
                      <a:pt x="190" y="4739"/>
                      <a:pt x="190" y="4694"/>
                    </a:cubicBezTo>
                    <a:cubicBezTo>
                      <a:pt x="235" y="3834"/>
                      <a:pt x="548" y="3006"/>
                      <a:pt x="984" y="2257"/>
                    </a:cubicBezTo>
                    <a:cubicBezTo>
                      <a:pt x="1420" y="1508"/>
                      <a:pt x="1979" y="826"/>
                      <a:pt x="2538" y="155"/>
                    </a:cubicBezTo>
                    <a:cubicBezTo>
                      <a:pt x="2572" y="111"/>
                      <a:pt x="2572" y="55"/>
                      <a:pt x="2527" y="21"/>
                    </a:cubicBezTo>
                    <a:cubicBezTo>
                      <a:pt x="2513" y="7"/>
                      <a:pt x="2493" y="1"/>
                      <a:pt x="247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984;p56"/>
              <p:cNvSpPr/>
              <p:nvPr/>
            </p:nvSpPr>
            <p:spPr>
              <a:xfrm>
                <a:off x="6671925" y="4102725"/>
                <a:ext cx="33575" cy="127125"/>
              </a:xfrm>
              <a:custGeom>
                <a:avLst/>
                <a:gdLst/>
                <a:ahLst/>
                <a:cxnLst/>
                <a:rect l="l" t="t" r="r" b="b"/>
                <a:pathLst>
                  <a:path w="1343" h="5085" extrusionOk="0">
                    <a:moveTo>
                      <a:pt x="1238" y="0"/>
                    </a:moveTo>
                    <a:cubicBezTo>
                      <a:pt x="1203" y="0"/>
                      <a:pt x="1169" y="21"/>
                      <a:pt x="1152" y="54"/>
                    </a:cubicBezTo>
                    <a:cubicBezTo>
                      <a:pt x="392" y="1585"/>
                      <a:pt x="1" y="3285"/>
                      <a:pt x="1" y="4995"/>
                    </a:cubicBezTo>
                    <a:cubicBezTo>
                      <a:pt x="1" y="5051"/>
                      <a:pt x="34" y="5085"/>
                      <a:pt x="90" y="5085"/>
                    </a:cubicBezTo>
                    <a:cubicBezTo>
                      <a:pt x="146" y="5085"/>
                      <a:pt x="180" y="5051"/>
                      <a:pt x="180" y="4995"/>
                    </a:cubicBezTo>
                    <a:cubicBezTo>
                      <a:pt x="191" y="3318"/>
                      <a:pt x="582" y="1641"/>
                      <a:pt x="1320" y="132"/>
                    </a:cubicBezTo>
                    <a:cubicBezTo>
                      <a:pt x="1342" y="87"/>
                      <a:pt x="1320" y="31"/>
                      <a:pt x="1275" y="9"/>
                    </a:cubicBezTo>
                    <a:cubicBezTo>
                      <a:pt x="1263" y="3"/>
                      <a:pt x="1251" y="0"/>
                      <a:pt x="123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985;p56"/>
              <p:cNvSpPr/>
              <p:nvPr/>
            </p:nvSpPr>
            <p:spPr>
              <a:xfrm>
                <a:off x="6673050" y="4227525"/>
                <a:ext cx="3375" cy="3000"/>
              </a:xfrm>
              <a:custGeom>
                <a:avLst/>
                <a:gdLst/>
                <a:ahLst/>
                <a:cxnLst/>
                <a:rect l="l" t="t" r="r" b="b"/>
                <a:pathLst>
                  <a:path w="135" h="120" extrusionOk="0">
                    <a:moveTo>
                      <a:pt x="63" y="0"/>
                    </a:moveTo>
                    <a:cubicBezTo>
                      <a:pt x="57" y="0"/>
                      <a:pt x="51" y="1"/>
                      <a:pt x="45" y="3"/>
                    </a:cubicBezTo>
                    <a:cubicBezTo>
                      <a:pt x="12" y="14"/>
                      <a:pt x="0" y="48"/>
                      <a:pt x="0" y="81"/>
                    </a:cubicBezTo>
                    <a:cubicBezTo>
                      <a:pt x="9" y="107"/>
                      <a:pt x="30" y="119"/>
                      <a:pt x="54" y="119"/>
                    </a:cubicBezTo>
                    <a:cubicBezTo>
                      <a:pt x="62" y="119"/>
                      <a:pt x="70" y="118"/>
                      <a:pt x="79" y="115"/>
                    </a:cubicBezTo>
                    <a:cubicBezTo>
                      <a:pt x="112" y="115"/>
                      <a:pt x="135" y="81"/>
                      <a:pt x="123" y="48"/>
                    </a:cubicBezTo>
                    <a:cubicBezTo>
                      <a:pt x="114" y="20"/>
                      <a:pt x="90" y="0"/>
                      <a:pt x="6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986;p56"/>
              <p:cNvSpPr/>
              <p:nvPr/>
            </p:nvSpPr>
            <p:spPr>
              <a:xfrm>
                <a:off x="6635600" y="4216575"/>
                <a:ext cx="3650" cy="3000"/>
              </a:xfrm>
              <a:custGeom>
                <a:avLst/>
                <a:gdLst/>
                <a:ahLst/>
                <a:cxnLst/>
                <a:rect l="l" t="t" r="r" b="b"/>
                <a:pathLst>
                  <a:path w="146" h="120" extrusionOk="0">
                    <a:moveTo>
                      <a:pt x="81" y="1"/>
                    </a:moveTo>
                    <a:cubicBezTo>
                      <a:pt x="73" y="1"/>
                      <a:pt x="65" y="2"/>
                      <a:pt x="56" y="5"/>
                    </a:cubicBezTo>
                    <a:cubicBezTo>
                      <a:pt x="23" y="5"/>
                      <a:pt x="0" y="39"/>
                      <a:pt x="12" y="72"/>
                    </a:cubicBezTo>
                    <a:cubicBezTo>
                      <a:pt x="21" y="100"/>
                      <a:pt x="45" y="120"/>
                      <a:pt x="72" y="120"/>
                    </a:cubicBezTo>
                    <a:cubicBezTo>
                      <a:pt x="78" y="120"/>
                      <a:pt x="84" y="119"/>
                      <a:pt x="90" y="117"/>
                    </a:cubicBezTo>
                    <a:cubicBezTo>
                      <a:pt x="123" y="106"/>
                      <a:pt x="146" y="72"/>
                      <a:pt x="135" y="39"/>
                    </a:cubicBezTo>
                    <a:cubicBezTo>
                      <a:pt x="126" y="14"/>
                      <a:pt x="105" y="1"/>
                      <a:pt x="8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987;p56"/>
              <p:cNvSpPr/>
              <p:nvPr/>
            </p:nvSpPr>
            <p:spPr>
              <a:xfrm>
                <a:off x="6506475" y="4115175"/>
                <a:ext cx="188125" cy="77300"/>
              </a:xfrm>
              <a:custGeom>
                <a:avLst/>
                <a:gdLst/>
                <a:ahLst/>
                <a:cxnLst/>
                <a:rect l="l" t="t" r="r" b="b"/>
                <a:pathLst>
                  <a:path w="7525" h="3092" extrusionOk="0">
                    <a:moveTo>
                      <a:pt x="7423" y="1"/>
                    </a:moveTo>
                    <a:cubicBezTo>
                      <a:pt x="7416" y="1"/>
                      <a:pt x="7409" y="1"/>
                      <a:pt x="7401" y="3"/>
                    </a:cubicBezTo>
                    <a:cubicBezTo>
                      <a:pt x="5557" y="361"/>
                      <a:pt x="3757" y="920"/>
                      <a:pt x="2035" y="1657"/>
                    </a:cubicBezTo>
                    <a:cubicBezTo>
                      <a:pt x="1308" y="1971"/>
                      <a:pt x="570" y="2328"/>
                      <a:pt x="34" y="2932"/>
                    </a:cubicBezTo>
                    <a:cubicBezTo>
                      <a:pt x="0" y="2977"/>
                      <a:pt x="11" y="3033"/>
                      <a:pt x="45" y="3066"/>
                    </a:cubicBezTo>
                    <a:cubicBezTo>
                      <a:pt x="67" y="3083"/>
                      <a:pt x="92" y="3091"/>
                      <a:pt x="116" y="3091"/>
                    </a:cubicBezTo>
                    <a:cubicBezTo>
                      <a:pt x="140" y="3091"/>
                      <a:pt x="162" y="3083"/>
                      <a:pt x="179" y="3066"/>
                    </a:cubicBezTo>
                    <a:cubicBezTo>
                      <a:pt x="682" y="2496"/>
                      <a:pt x="1387" y="2138"/>
                      <a:pt x="2102" y="1836"/>
                    </a:cubicBezTo>
                    <a:cubicBezTo>
                      <a:pt x="3824" y="1098"/>
                      <a:pt x="5613" y="540"/>
                      <a:pt x="7446" y="182"/>
                    </a:cubicBezTo>
                    <a:cubicBezTo>
                      <a:pt x="7491" y="171"/>
                      <a:pt x="7524" y="126"/>
                      <a:pt x="7513" y="70"/>
                    </a:cubicBezTo>
                    <a:cubicBezTo>
                      <a:pt x="7503" y="31"/>
                      <a:pt x="7468" y="1"/>
                      <a:pt x="742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988;p56"/>
              <p:cNvSpPr/>
              <p:nvPr/>
            </p:nvSpPr>
            <p:spPr>
              <a:xfrm>
                <a:off x="6547825" y="4130325"/>
                <a:ext cx="128325" cy="60450"/>
              </a:xfrm>
              <a:custGeom>
                <a:avLst/>
                <a:gdLst/>
                <a:ahLst/>
                <a:cxnLst/>
                <a:rect l="l" t="t" r="r" b="b"/>
                <a:pathLst>
                  <a:path w="5133" h="2418" extrusionOk="0">
                    <a:moveTo>
                      <a:pt x="5015" y="0"/>
                    </a:moveTo>
                    <a:cubicBezTo>
                      <a:pt x="4998" y="0"/>
                      <a:pt x="4981" y="4"/>
                      <a:pt x="4965" y="12"/>
                    </a:cubicBezTo>
                    <a:cubicBezTo>
                      <a:pt x="3478" y="1018"/>
                      <a:pt x="1812" y="1767"/>
                      <a:pt x="79" y="2237"/>
                    </a:cubicBezTo>
                    <a:cubicBezTo>
                      <a:pt x="23" y="2248"/>
                      <a:pt x="1" y="2292"/>
                      <a:pt x="12" y="2348"/>
                    </a:cubicBezTo>
                    <a:cubicBezTo>
                      <a:pt x="22" y="2387"/>
                      <a:pt x="57" y="2418"/>
                      <a:pt x="102" y="2418"/>
                    </a:cubicBezTo>
                    <a:cubicBezTo>
                      <a:pt x="109" y="2418"/>
                      <a:pt x="116" y="2417"/>
                      <a:pt x="124" y="2415"/>
                    </a:cubicBezTo>
                    <a:cubicBezTo>
                      <a:pt x="1879" y="1946"/>
                      <a:pt x="3567" y="1186"/>
                      <a:pt x="5077" y="168"/>
                    </a:cubicBezTo>
                    <a:cubicBezTo>
                      <a:pt x="5110" y="135"/>
                      <a:pt x="5132" y="79"/>
                      <a:pt x="5099" y="34"/>
                    </a:cubicBezTo>
                    <a:cubicBezTo>
                      <a:pt x="5077" y="12"/>
                      <a:pt x="5046" y="0"/>
                      <a:pt x="501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989;p56"/>
              <p:cNvSpPr/>
              <p:nvPr/>
            </p:nvSpPr>
            <p:spPr>
              <a:xfrm>
                <a:off x="6542250" y="4138950"/>
                <a:ext cx="141725" cy="78100"/>
              </a:xfrm>
              <a:custGeom>
                <a:avLst/>
                <a:gdLst/>
                <a:ahLst/>
                <a:cxnLst/>
                <a:rect l="l" t="t" r="r" b="b"/>
                <a:pathLst>
                  <a:path w="5669" h="3124" extrusionOk="0">
                    <a:moveTo>
                      <a:pt x="5567" y="1"/>
                    </a:moveTo>
                    <a:cubicBezTo>
                      <a:pt x="5543" y="1"/>
                      <a:pt x="5519" y="12"/>
                      <a:pt x="5501" y="36"/>
                    </a:cubicBezTo>
                    <a:cubicBezTo>
                      <a:pt x="4126" y="1612"/>
                      <a:pt x="2158" y="2663"/>
                      <a:pt x="90" y="2942"/>
                    </a:cubicBezTo>
                    <a:cubicBezTo>
                      <a:pt x="45" y="2942"/>
                      <a:pt x="0" y="2987"/>
                      <a:pt x="11" y="3043"/>
                    </a:cubicBezTo>
                    <a:cubicBezTo>
                      <a:pt x="21" y="3092"/>
                      <a:pt x="56" y="3124"/>
                      <a:pt x="95" y="3124"/>
                    </a:cubicBezTo>
                    <a:cubicBezTo>
                      <a:pt x="100" y="3124"/>
                      <a:pt x="106" y="3123"/>
                      <a:pt x="112" y="3121"/>
                    </a:cubicBezTo>
                    <a:cubicBezTo>
                      <a:pt x="2236" y="2842"/>
                      <a:pt x="4237" y="1769"/>
                      <a:pt x="5635" y="147"/>
                    </a:cubicBezTo>
                    <a:cubicBezTo>
                      <a:pt x="5669" y="114"/>
                      <a:pt x="5669" y="58"/>
                      <a:pt x="5624" y="25"/>
                    </a:cubicBezTo>
                    <a:cubicBezTo>
                      <a:pt x="5608" y="9"/>
                      <a:pt x="5588" y="1"/>
                      <a:pt x="556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990;p56"/>
              <p:cNvSpPr/>
              <p:nvPr/>
            </p:nvSpPr>
            <p:spPr>
              <a:xfrm>
                <a:off x="6543075" y="4212700"/>
                <a:ext cx="3375" cy="3250"/>
              </a:xfrm>
              <a:custGeom>
                <a:avLst/>
                <a:gdLst/>
                <a:ahLst/>
                <a:cxnLst/>
                <a:rect l="l" t="t" r="r" b="b"/>
                <a:pathLst>
                  <a:path w="135" h="130" extrusionOk="0">
                    <a:moveTo>
                      <a:pt x="63" y="1"/>
                    </a:moveTo>
                    <a:cubicBezTo>
                      <a:pt x="57" y="1"/>
                      <a:pt x="51" y="2"/>
                      <a:pt x="46" y="4"/>
                    </a:cubicBezTo>
                    <a:cubicBezTo>
                      <a:pt x="12" y="15"/>
                      <a:pt x="1" y="48"/>
                      <a:pt x="12" y="82"/>
                    </a:cubicBezTo>
                    <a:cubicBezTo>
                      <a:pt x="12" y="110"/>
                      <a:pt x="35" y="130"/>
                      <a:pt x="61" y="130"/>
                    </a:cubicBezTo>
                    <a:cubicBezTo>
                      <a:pt x="67" y="130"/>
                      <a:pt x="73" y="129"/>
                      <a:pt x="79" y="127"/>
                    </a:cubicBezTo>
                    <a:cubicBezTo>
                      <a:pt x="113" y="115"/>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991;p56"/>
              <p:cNvSpPr/>
              <p:nvPr/>
            </p:nvSpPr>
            <p:spPr>
              <a:xfrm>
                <a:off x="6547275" y="4187550"/>
                <a:ext cx="3375" cy="3000"/>
              </a:xfrm>
              <a:custGeom>
                <a:avLst/>
                <a:gdLst/>
                <a:ahLst/>
                <a:cxnLst/>
                <a:rect l="l" t="t" r="r" b="b"/>
                <a:pathLst>
                  <a:path w="135" h="120" extrusionOk="0">
                    <a:moveTo>
                      <a:pt x="63" y="1"/>
                    </a:moveTo>
                    <a:cubicBezTo>
                      <a:pt x="57" y="1"/>
                      <a:pt x="51" y="1"/>
                      <a:pt x="45" y="3"/>
                    </a:cubicBezTo>
                    <a:cubicBezTo>
                      <a:pt x="12" y="15"/>
                      <a:pt x="0" y="48"/>
                      <a:pt x="12" y="82"/>
                    </a:cubicBezTo>
                    <a:cubicBezTo>
                      <a:pt x="20" y="107"/>
                      <a:pt x="41" y="119"/>
                      <a:pt x="65" y="119"/>
                    </a:cubicBezTo>
                    <a:cubicBezTo>
                      <a:pt x="73" y="119"/>
                      <a:pt x="82" y="118"/>
                      <a:pt x="90" y="115"/>
                    </a:cubicBezTo>
                    <a:cubicBezTo>
                      <a:pt x="112" y="115"/>
                      <a:pt x="135"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992;p56"/>
              <p:cNvSpPr/>
              <p:nvPr/>
            </p:nvSpPr>
            <p:spPr>
              <a:xfrm>
                <a:off x="6496675" y="4057725"/>
                <a:ext cx="171925" cy="42725"/>
              </a:xfrm>
              <a:custGeom>
                <a:avLst/>
                <a:gdLst/>
                <a:ahLst/>
                <a:cxnLst/>
                <a:rect l="l" t="t" r="r" b="b"/>
                <a:pathLst>
                  <a:path w="6877" h="1709" extrusionOk="0">
                    <a:moveTo>
                      <a:pt x="109" y="0"/>
                    </a:moveTo>
                    <a:cubicBezTo>
                      <a:pt x="74" y="0"/>
                      <a:pt x="40" y="21"/>
                      <a:pt x="23" y="54"/>
                    </a:cubicBezTo>
                    <a:cubicBezTo>
                      <a:pt x="1" y="98"/>
                      <a:pt x="23" y="154"/>
                      <a:pt x="68" y="177"/>
                    </a:cubicBezTo>
                    <a:cubicBezTo>
                      <a:pt x="1141" y="635"/>
                      <a:pt x="2326" y="713"/>
                      <a:pt x="3467" y="836"/>
                    </a:cubicBezTo>
                    <a:cubicBezTo>
                      <a:pt x="4607" y="948"/>
                      <a:pt x="5759" y="1116"/>
                      <a:pt x="6731" y="1697"/>
                    </a:cubicBezTo>
                    <a:cubicBezTo>
                      <a:pt x="6746" y="1705"/>
                      <a:pt x="6762" y="1708"/>
                      <a:pt x="6778" y="1708"/>
                    </a:cubicBezTo>
                    <a:cubicBezTo>
                      <a:pt x="6810" y="1708"/>
                      <a:pt x="6839" y="1693"/>
                      <a:pt x="6854" y="1664"/>
                    </a:cubicBezTo>
                    <a:cubicBezTo>
                      <a:pt x="6877" y="1619"/>
                      <a:pt x="6865" y="1563"/>
                      <a:pt x="6821" y="1541"/>
                    </a:cubicBezTo>
                    <a:cubicBezTo>
                      <a:pt x="5815" y="937"/>
                      <a:pt x="4629" y="769"/>
                      <a:pt x="3478" y="646"/>
                    </a:cubicBezTo>
                    <a:cubicBezTo>
                      <a:pt x="2338" y="534"/>
                      <a:pt x="1186" y="445"/>
                      <a:pt x="146" y="9"/>
                    </a:cubicBezTo>
                    <a:cubicBezTo>
                      <a:pt x="134" y="3"/>
                      <a:pt x="121" y="0"/>
                      <a:pt x="1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993;p56"/>
              <p:cNvSpPr/>
              <p:nvPr/>
            </p:nvSpPr>
            <p:spPr>
              <a:xfrm>
                <a:off x="6472650" y="4057350"/>
                <a:ext cx="181425" cy="47000"/>
              </a:xfrm>
              <a:custGeom>
                <a:avLst/>
                <a:gdLst/>
                <a:ahLst/>
                <a:cxnLst/>
                <a:rect l="l" t="t" r="r" b="b"/>
                <a:pathLst>
                  <a:path w="7257" h="1880" extrusionOk="0">
                    <a:moveTo>
                      <a:pt x="102" y="0"/>
                    </a:moveTo>
                    <a:cubicBezTo>
                      <a:pt x="76" y="0"/>
                      <a:pt x="52" y="11"/>
                      <a:pt x="34" y="35"/>
                    </a:cubicBezTo>
                    <a:cubicBezTo>
                      <a:pt x="0" y="69"/>
                      <a:pt x="0" y="125"/>
                      <a:pt x="45" y="158"/>
                    </a:cubicBezTo>
                    <a:cubicBezTo>
                      <a:pt x="984" y="997"/>
                      <a:pt x="2214" y="1455"/>
                      <a:pt x="3444" y="1679"/>
                    </a:cubicBezTo>
                    <a:cubicBezTo>
                      <a:pt x="4461" y="1857"/>
                      <a:pt x="5490" y="1880"/>
                      <a:pt x="6518" y="1880"/>
                    </a:cubicBezTo>
                    <a:lnTo>
                      <a:pt x="7167" y="1880"/>
                    </a:lnTo>
                    <a:cubicBezTo>
                      <a:pt x="7223" y="1880"/>
                      <a:pt x="7256" y="1835"/>
                      <a:pt x="7256" y="1790"/>
                    </a:cubicBezTo>
                    <a:cubicBezTo>
                      <a:pt x="7256" y="1735"/>
                      <a:pt x="7212" y="1690"/>
                      <a:pt x="7167" y="1690"/>
                    </a:cubicBezTo>
                    <a:cubicBezTo>
                      <a:pt x="6943" y="1690"/>
                      <a:pt x="6731" y="1701"/>
                      <a:pt x="6518" y="1701"/>
                    </a:cubicBezTo>
                    <a:cubicBezTo>
                      <a:pt x="5490" y="1701"/>
                      <a:pt x="4472" y="1667"/>
                      <a:pt x="3477" y="1489"/>
                    </a:cubicBezTo>
                    <a:cubicBezTo>
                      <a:pt x="2270" y="1276"/>
                      <a:pt x="1074" y="829"/>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994;p56"/>
              <p:cNvSpPr/>
              <p:nvPr/>
            </p:nvSpPr>
            <p:spPr>
              <a:xfrm>
                <a:off x="6486350" y="4090050"/>
                <a:ext cx="179450" cy="33025"/>
              </a:xfrm>
              <a:custGeom>
                <a:avLst/>
                <a:gdLst/>
                <a:ahLst/>
                <a:cxnLst/>
                <a:rect l="l" t="t" r="r" b="b"/>
                <a:pathLst>
                  <a:path w="7178" h="1321" extrusionOk="0">
                    <a:moveTo>
                      <a:pt x="102" y="0"/>
                    </a:moveTo>
                    <a:cubicBezTo>
                      <a:pt x="76" y="0"/>
                      <a:pt x="52" y="11"/>
                      <a:pt x="34" y="35"/>
                    </a:cubicBezTo>
                    <a:cubicBezTo>
                      <a:pt x="0" y="69"/>
                      <a:pt x="11" y="125"/>
                      <a:pt x="45" y="158"/>
                    </a:cubicBezTo>
                    <a:cubicBezTo>
                      <a:pt x="1006" y="952"/>
                      <a:pt x="2259" y="1276"/>
                      <a:pt x="3477" y="1310"/>
                    </a:cubicBezTo>
                    <a:cubicBezTo>
                      <a:pt x="3567" y="1321"/>
                      <a:pt x="3656" y="1321"/>
                      <a:pt x="3746" y="1321"/>
                    </a:cubicBezTo>
                    <a:cubicBezTo>
                      <a:pt x="4875" y="1321"/>
                      <a:pt x="5993" y="1108"/>
                      <a:pt x="7100" y="896"/>
                    </a:cubicBezTo>
                    <a:cubicBezTo>
                      <a:pt x="7144" y="885"/>
                      <a:pt x="7178" y="840"/>
                      <a:pt x="7167" y="784"/>
                    </a:cubicBezTo>
                    <a:cubicBezTo>
                      <a:pt x="7155" y="740"/>
                      <a:pt x="7111" y="706"/>
                      <a:pt x="7055" y="706"/>
                    </a:cubicBezTo>
                    <a:cubicBezTo>
                      <a:pt x="5959" y="918"/>
                      <a:pt x="4852" y="1131"/>
                      <a:pt x="3746" y="1131"/>
                    </a:cubicBezTo>
                    <a:lnTo>
                      <a:pt x="3488" y="1131"/>
                    </a:lnTo>
                    <a:cubicBezTo>
                      <a:pt x="2292" y="1097"/>
                      <a:pt x="1074" y="773"/>
                      <a:pt x="168" y="24"/>
                    </a:cubicBezTo>
                    <a:cubicBezTo>
                      <a:pt x="147" y="8"/>
                      <a:pt x="124" y="0"/>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995;p56"/>
              <p:cNvSpPr/>
              <p:nvPr/>
            </p:nvSpPr>
            <p:spPr>
              <a:xfrm>
                <a:off x="6729225" y="4085875"/>
                <a:ext cx="139500" cy="50750"/>
              </a:xfrm>
              <a:custGeom>
                <a:avLst/>
                <a:gdLst/>
                <a:ahLst/>
                <a:cxnLst/>
                <a:rect l="l" t="t" r="r" b="b"/>
                <a:pathLst>
                  <a:path w="5580" h="2030" extrusionOk="0">
                    <a:moveTo>
                      <a:pt x="1980" y="1"/>
                    </a:moveTo>
                    <a:cubicBezTo>
                      <a:pt x="1331" y="1"/>
                      <a:pt x="683" y="124"/>
                      <a:pt x="68" y="336"/>
                    </a:cubicBezTo>
                    <a:cubicBezTo>
                      <a:pt x="23" y="348"/>
                      <a:pt x="1" y="403"/>
                      <a:pt x="12" y="448"/>
                    </a:cubicBezTo>
                    <a:cubicBezTo>
                      <a:pt x="28" y="490"/>
                      <a:pt x="57" y="513"/>
                      <a:pt x="94" y="513"/>
                    </a:cubicBezTo>
                    <a:cubicBezTo>
                      <a:pt x="107" y="513"/>
                      <a:pt x="120" y="510"/>
                      <a:pt x="135" y="504"/>
                    </a:cubicBezTo>
                    <a:cubicBezTo>
                      <a:pt x="727" y="303"/>
                      <a:pt x="1353" y="180"/>
                      <a:pt x="1980" y="180"/>
                    </a:cubicBezTo>
                    <a:cubicBezTo>
                      <a:pt x="2337" y="180"/>
                      <a:pt x="2706" y="225"/>
                      <a:pt x="3053" y="314"/>
                    </a:cubicBezTo>
                    <a:cubicBezTo>
                      <a:pt x="4014" y="538"/>
                      <a:pt x="4898" y="1141"/>
                      <a:pt x="5389" y="1980"/>
                    </a:cubicBezTo>
                    <a:cubicBezTo>
                      <a:pt x="5404" y="2010"/>
                      <a:pt x="5434" y="2030"/>
                      <a:pt x="5466" y="2030"/>
                    </a:cubicBezTo>
                    <a:cubicBezTo>
                      <a:pt x="5481" y="2030"/>
                      <a:pt x="5498" y="2025"/>
                      <a:pt x="5512" y="2013"/>
                    </a:cubicBezTo>
                    <a:cubicBezTo>
                      <a:pt x="5557" y="1991"/>
                      <a:pt x="5580" y="1935"/>
                      <a:pt x="5546" y="1890"/>
                    </a:cubicBezTo>
                    <a:cubicBezTo>
                      <a:pt x="5032" y="996"/>
                      <a:pt x="4104" y="370"/>
                      <a:pt x="3098" y="124"/>
                    </a:cubicBezTo>
                    <a:cubicBezTo>
                      <a:pt x="2729" y="35"/>
                      <a:pt x="2360" y="1"/>
                      <a:pt x="198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996;p56"/>
              <p:cNvSpPr/>
              <p:nvPr/>
            </p:nvSpPr>
            <p:spPr>
              <a:xfrm>
                <a:off x="6719450" y="4108200"/>
                <a:ext cx="138100" cy="66875"/>
              </a:xfrm>
              <a:custGeom>
                <a:avLst/>
                <a:gdLst/>
                <a:ahLst/>
                <a:cxnLst/>
                <a:rect l="l" t="t" r="r" b="b"/>
                <a:pathLst>
                  <a:path w="5524" h="2675" extrusionOk="0">
                    <a:moveTo>
                      <a:pt x="95" y="1"/>
                    </a:moveTo>
                    <a:cubicBezTo>
                      <a:pt x="47" y="1"/>
                      <a:pt x="12" y="41"/>
                      <a:pt x="12" y="81"/>
                    </a:cubicBezTo>
                    <a:cubicBezTo>
                      <a:pt x="12" y="137"/>
                      <a:pt x="0" y="192"/>
                      <a:pt x="0" y="248"/>
                    </a:cubicBezTo>
                    <a:cubicBezTo>
                      <a:pt x="12" y="1176"/>
                      <a:pt x="582" y="2071"/>
                      <a:pt x="1431" y="2451"/>
                    </a:cubicBezTo>
                    <a:cubicBezTo>
                      <a:pt x="1812" y="2607"/>
                      <a:pt x="2214" y="2674"/>
                      <a:pt x="2628" y="2674"/>
                    </a:cubicBezTo>
                    <a:cubicBezTo>
                      <a:pt x="2907" y="2674"/>
                      <a:pt x="3187" y="2641"/>
                      <a:pt x="3455" y="2596"/>
                    </a:cubicBezTo>
                    <a:cubicBezTo>
                      <a:pt x="4126" y="2495"/>
                      <a:pt x="4774" y="2305"/>
                      <a:pt x="5434" y="2238"/>
                    </a:cubicBezTo>
                    <a:cubicBezTo>
                      <a:pt x="5479" y="2227"/>
                      <a:pt x="5523" y="2182"/>
                      <a:pt x="5512" y="2138"/>
                    </a:cubicBezTo>
                    <a:cubicBezTo>
                      <a:pt x="5512" y="2082"/>
                      <a:pt x="5467" y="2048"/>
                      <a:pt x="5412" y="2048"/>
                    </a:cubicBezTo>
                    <a:cubicBezTo>
                      <a:pt x="4741" y="2127"/>
                      <a:pt x="4081" y="2317"/>
                      <a:pt x="3433" y="2417"/>
                    </a:cubicBezTo>
                    <a:cubicBezTo>
                      <a:pt x="3164" y="2462"/>
                      <a:pt x="2896" y="2484"/>
                      <a:pt x="2628" y="2484"/>
                    </a:cubicBezTo>
                    <a:cubicBezTo>
                      <a:pt x="2236" y="2484"/>
                      <a:pt x="1856" y="2428"/>
                      <a:pt x="1510" y="2272"/>
                    </a:cubicBezTo>
                    <a:cubicBezTo>
                      <a:pt x="727" y="1936"/>
                      <a:pt x="190" y="1098"/>
                      <a:pt x="190" y="248"/>
                    </a:cubicBezTo>
                    <a:cubicBezTo>
                      <a:pt x="190" y="204"/>
                      <a:pt x="190" y="148"/>
                      <a:pt x="202" y="92"/>
                    </a:cubicBezTo>
                    <a:cubicBezTo>
                      <a:pt x="202" y="47"/>
                      <a:pt x="168" y="2"/>
                      <a:pt x="112" y="2"/>
                    </a:cubicBezTo>
                    <a:cubicBezTo>
                      <a:pt x="106" y="1"/>
                      <a:pt x="101" y="1"/>
                      <a:pt x="9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997;p56"/>
              <p:cNvSpPr/>
              <p:nvPr/>
            </p:nvSpPr>
            <p:spPr>
              <a:xfrm>
                <a:off x="6721975" y="4099850"/>
                <a:ext cx="91125" cy="49225"/>
              </a:xfrm>
              <a:custGeom>
                <a:avLst/>
                <a:gdLst/>
                <a:ahLst/>
                <a:cxnLst/>
                <a:rect l="l" t="t" r="r" b="b"/>
                <a:pathLst>
                  <a:path w="3645" h="1969" extrusionOk="0">
                    <a:moveTo>
                      <a:pt x="106" y="1"/>
                    </a:moveTo>
                    <a:cubicBezTo>
                      <a:pt x="89" y="1"/>
                      <a:pt x="72" y="4"/>
                      <a:pt x="56" y="12"/>
                    </a:cubicBezTo>
                    <a:cubicBezTo>
                      <a:pt x="11" y="46"/>
                      <a:pt x="0" y="102"/>
                      <a:pt x="34" y="146"/>
                    </a:cubicBezTo>
                    <a:cubicBezTo>
                      <a:pt x="827" y="1264"/>
                      <a:pt x="2180" y="1957"/>
                      <a:pt x="3544" y="1969"/>
                    </a:cubicBezTo>
                    <a:cubicBezTo>
                      <a:pt x="3600" y="1969"/>
                      <a:pt x="3645" y="1935"/>
                      <a:pt x="3645" y="1879"/>
                    </a:cubicBezTo>
                    <a:cubicBezTo>
                      <a:pt x="3645" y="1823"/>
                      <a:pt x="3600" y="1790"/>
                      <a:pt x="3544" y="1790"/>
                    </a:cubicBezTo>
                    <a:cubicBezTo>
                      <a:pt x="2236" y="1779"/>
                      <a:pt x="950" y="1108"/>
                      <a:pt x="179" y="35"/>
                    </a:cubicBezTo>
                    <a:cubicBezTo>
                      <a:pt x="164" y="13"/>
                      <a:pt x="136" y="1"/>
                      <a:pt x="1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998;p56"/>
              <p:cNvSpPr/>
              <p:nvPr/>
            </p:nvSpPr>
            <p:spPr>
              <a:xfrm>
                <a:off x="6731175" y="4100425"/>
                <a:ext cx="105675" cy="33775"/>
              </a:xfrm>
              <a:custGeom>
                <a:avLst/>
                <a:gdLst/>
                <a:ahLst/>
                <a:cxnLst/>
                <a:rect l="l" t="t" r="r" b="b"/>
                <a:pathLst>
                  <a:path w="4227" h="1351" extrusionOk="0">
                    <a:moveTo>
                      <a:pt x="102" y="0"/>
                    </a:moveTo>
                    <a:cubicBezTo>
                      <a:pt x="57" y="0"/>
                      <a:pt x="12" y="34"/>
                      <a:pt x="12" y="90"/>
                    </a:cubicBezTo>
                    <a:cubicBezTo>
                      <a:pt x="1" y="134"/>
                      <a:pt x="46" y="179"/>
                      <a:pt x="90" y="190"/>
                    </a:cubicBezTo>
                    <a:cubicBezTo>
                      <a:pt x="1477" y="291"/>
                      <a:pt x="2852" y="682"/>
                      <a:pt x="4082" y="1342"/>
                    </a:cubicBezTo>
                    <a:cubicBezTo>
                      <a:pt x="4094" y="1348"/>
                      <a:pt x="4106" y="1351"/>
                      <a:pt x="4119" y="1351"/>
                    </a:cubicBezTo>
                    <a:cubicBezTo>
                      <a:pt x="4154" y="1351"/>
                      <a:pt x="4188" y="1330"/>
                      <a:pt x="4205" y="1297"/>
                    </a:cubicBezTo>
                    <a:cubicBezTo>
                      <a:pt x="4227" y="1252"/>
                      <a:pt x="4216" y="1197"/>
                      <a:pt x="4171" y="1174"/>
                    </a:cubicBezTo>
                    <a:cubicBezTo>
                      <a:pt x="2919" y="503"/>
                      <a:pt x="1521" y="101"/>
                      <a:pt x="10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999;p56"/>
              <p:cNvSpPr/>
              <p:nvPr/>
            </p:nvSpPr>
            <p:spPr>
              <a:xfrm>
                <a:off x="6864225" y="4132775"/>
                <a:ext cx="3375" cy="3000"/>
              </a:xfrm>
              <a:custGeom>
                <a:avLst/>
                <a:gdLst/>
                <a:ahLst/>
                <a:cxnLst/>
                <a:rect l="l" t="t" r="r" b="b"/>
                <a:pathLst>
                  <a:path w="135" h="120" extrusionOk="0">
                    <a:moveTo>
                      <a:pt x="70" y="0"/>
                    </a:moveTo>
                    <a:cubicBezTo>
                      <a:pt x="65" y="0"/>
                      <a:pt x="60" y="1"/>
                      <a:pt x="57" y="3"/>
                    </a:cubicBezTo>
                    <a:cubicBezTo>
                      <a:pt x="23" y="14"/>
                      <a:pt x="1" y="48"/>
                      <a:pt x="12" y="81"/>
                    </a:cubicBezTo>
                    <a:cubicBezTo>
                      <a:pt x="20" y="107"/>
                      <a:pt x="41" y="119"/>
                      <a:pt x="65" y="119"/>
                    </a:cubicBezTo>
                    <a:cubicBezTo>
                      <a:pt x="73" y="119"/>
                      <a:pt x="82" y="118"/>
                      <a:pt x="90" y="115"/>
                    </a:cubicBezTo>
                    <a:cubicBezTo>
                      <a:pt x="124" y="104"/>
                      <a:pt x="135" y="70"/>
                      <a:pt x="124" y="48"/>
                    </a:cubicBezTo>
                    <a:cubicBezTo>
                      <a:pt x="124" y="20"/>
                      <a:pt x="93" y="0"/>
                      <a:pt x="7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7000;p56"/>
              <p:cNvSpPr/>
              <p:nvPr/>
            </p:nvSpPr>
            <p:spPr>
              <a:xfrm>
                <a:off x="6853325" y="4160150"/>
                <a:ext cx="3375" cy="3250"/>
              </a:xfrm>
              <a:custGeom>
                <a:avLst/>
                <a:gdLst/>
                <a:ahLst/>
                <a:cxnLst/>
                <a:rect l="l" t="t" r="r" b="b"/>
                <a:pathLst>
                  <a:path w="135" h="130" extrusionOk="0">
                    <a:moveTo>
                      <a:pt x="63" y="1"/>
                    </a:moveTo>
                    <a:cubicBezTo>
                      <a:pt x="57" y="1"/>
                      <a:pt x="51" y="2"/>
                      <a:pt x="45" y="4"/>
                    </a:cubicBezTo>
                    <a:cubicBezTo>
                      <a:pt x="23" y="15"/>
                      <a:pt x="1" y="49"/>
                      <a:pt x="12" y="82"/>
                    </a:cubicBezTo>
                    <a:cubicBezTo>
                      <a:pt x="21" y="110"/>
                      <a:pt x="45" y="130"/>
                      <a:pt x="72" y="130"/>
                    </a:cubicBezTo>
                    <a:cubicBezTo>
                      <a:pt x="78" y="130"/>
                      <a:pt x="84" y="129"/>
                      <a:pt x="90" y="127"/>
                    </a:cubicBezTo>
                    <a:cubicBezTo>
                      <a:pt x="112" y="116"/>
                      <a:pt x="135" y="82"/>
                      <a:pt x="124" y="49"/>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7001;p56"/>
              <p:cNvSpPr/>
              <p:nvPr/>
            </p:nvSpPr>
            <p:spPr>
              <a:xfrm>
                <a:off x="6832650" y="4130250"/>
                <a:ext cx="3375" cy="3000"/>
              </a:xfrm>
              <a:custGeom>
                <a:avLst/>
                <a:gdLst/>
                <a:ahLst/>
                <a:cxnLst/>
                <a:rect l="l" t="t" r="r" b="b"/>
                <a:pathLst>
                  <a:path w="135" h="120" extrusionOk="0">
                    <a:moveTo>
                      <a:pt x="63" y="1"/>
                    </a:moveTo>
                    <a:cubicBezTo>
                      <a:pt x="57" y="1"/>
                      <a:pt x="51" y="2"/>
                      <a:pt x="45" y="4"/>
                    </a:cubicBezTo>
                    <a:cubicBezTo>
                      <a:pt x="11" y="15"/>
                      <a:pt x="0" y="48"/>
                      <a:pt x="11" y="82"/>
                    </a:cubicBezTo>
                    <a:cubicBezTo>
                      <a:pt x="11" y="107"/>
                      <a:pt x="30" y="120"/>
                      <a:pt x="54" y="120"/>
                    </a:cubicBezTo>
                    <a:cubicBezTo>
                      <a:pt x="62" y="120"/>
                      <a:pt x="70" y="118"/>
                      <a:pt x="79" y="115"/>
                    </a:cubicBezTo>
                    <a:cubicBezTo>
                      <a:pt x="112" y="115"/>
                      <a:pt x="134" y="82"/>
                      <a:pt x="123" y="48"/>
                    </a:cubicBezTo>
                    <a:cubicBezTo>
                      <a:pt x="114"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7002;p56"/>
              <p:cNvSpPr/>
              <p:nvPr/>
            </p:nvSpPr>
            <p:spPr>
              <a:xfrm>
                <a:off x="6808875" y="4145325"/>
                <a:ext cx="3675" cy="3000"/>
              </a:xfrm>
              <a:custGeom>
                <a:avLst/>
                <a:gdLst/>
                <a:ahLst/>
                <a:cxnLst/>
                <a:rect l="l" t="t" r="r" b="b"/>
                <a:pathLst>
                  <a:path w="147" h="120" extrusionOk="0">
                    <a:moveTo>
                      <a:pt x="82" y="0"/>
                    </a:moveTo>
                    <a:cubicBezTo>
                      <a:pt x="74" y="0"/>
                      <a:pt x="65" y="2"/>
                      <a:pt x="57" y="4"/>
                    </a:cubicBezTo>
                    <a:cubicBezTo>
                      <a:pt x="23" y="15"/>
                      <a:pt x="1" y="49"/>
                      <a:pt x="12" y="83"/>
                    </a:cubicBezTo>
                    <a:cubicBezTo>
                      <a:pt x="21" y="101"/>
                      <a:pt x="45" y="119"/>
                      <a:pt x="72" y="119"/>
                    </a:cubicBezTo>
                    <a:cubicBezTo>
                      <a:pt x="78" y="119"/>
                      <a:pt x="84" y="118"/>
                      <a:pt x="90" y="116"/>
                    </a:cubicBezTo>
                    <a:cubicBezTo>
                      <a:pt x="124" y="105"/>
                      <a:pt x="146" y="71"/>
                      <a:pt x="135" y="38"/>
                    </a:cubicBezTo>
                    <a:cubicBezTo>
                      <a:pt x="127" y="13"/>
                      <a:pt x="106" y="0"/>
                      <a:pt x="8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7003;p56"/>
              <p:cNvSpPr/>
              <p:nvPr/>
            </p:nvSpPr>
            <p:spPr>
              <a:xfrm>
                <a:off x="6729500" y="3912425"/>
                <a:ext cx="40000" cy="156375"/>
              </a:xfrm>
              <a:custGeom>
                <a:avLst/>
                <a:gdLst/>
                <a:ahLst/>
                <a:cxnLst/>
                <a:rect l="l" t="t" r="r" b="b"/>
                <a:pathLst>
                  <a:path w="1600" h="6255" extrusionOk="0">
                    <a:moveTo>
                      <a:pt x="1187" y="0"/>
                    </a:moveTo>
                    <a:cubicBezTo>
                      <a:pt x="1176" y="0"/>
                      <a:pt x="1165" y="2"/>
                      <a:pt x="1152" y="7"/>
                    </a:cubicBezTo>
                    <a:cubicBezTo>
                      <a:pt x="1108" y="19"/>
                      <a:pt x="1085" y="74"/>
                      <a:pt x="1097" y="119"/>
                    </a:cubicBezTo>
                    <a:cubicBezTo>
                      <a:pt x="1309" y="756"/>
                      <a:pt x="1410" y="1416"/>
                      <a:pt x="1410" y="2087"/>
                    </a:cubicBezTo>
                    <a:cubicBezTo>
                      <a:pt x="1410" y="3529"/>
                      <a:pt x="929" y="4971"/>
                      <a:pt x="34" y="6100"/>
                    </a:cubicBezTo>
                    <a:cubicBezTo>
                      <a:pt x="1" y="6145"/>
                      <a:pt x="1" y="6201"/>
                      <a:pt x="46" y="6235"/>
                    </a:cubicBezTo>
                    <a:cubicBezTo>
                      <a:pt x="63" y="6248"/>
                      <a:pt x="83" y="6254"/>
                      <a:pt x="102" y="6254"/>
                    </a:cubicBezTo>
                    <a:cubicBezTo>
                      <a:pt x="131" y="6254"/>
                      <a:pt x="159" y="6239"/>
                      <a:pt x="180" y="6212"/>
                    </a:cubicBezTo>
                    <a:cubicBezTo>
                      <a:pt x="1108" y="5050"/>
                      <a:pt x="1600" y="3563"/>
                      <a:pt x="1600" y="2087"/>
                    </a:cubicBezTo>
                    <a:cubicBezTo>
                      <a:pt x="1600" y="1394"/>
                      <a:pt x="1488" y="712"/>
                      <a:pt x="1275" y="63"/>
                    </a:cubicBezTo>
                    <a:cubicBezTo>
                      <a:pt x="1258" y="28"/>
                      <a:pt x="1227" y="0"/>
                      <a:pt x="118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7004;p56"/>
              <p:cNvSpPr/>
              <p:nvPr/>
            </p:nvSpPr>
            <p:spPr>
              <a:xfrm>
                <a:off x="6719725" y="3854850"/>
                <a:ext cx="26300" cy="213250"/>
              </a:xfrm>
              <a:custGeom>
                <a:avLst/>
                <a:gdLst/>
                <a:ahLst/>
                <a:cxnLst/>
                <a:rect l="l" t="t" r="r" b="b"/>
                <a:pathLst>
                  <a:path w="1052" h="8530" extrusionOk="0">
                    <a:moveTo>
                      <a:pt x="661" y="0"/>
                    </a:moveTo>
                    <a:cubicBezTo>
                      <a:pt x="650" y="0"/>
                      <a:pt x="639" y="3"/>
                      <a:pt x="627" y="7"/>
                    </a:cubicBezTo>
                    <a:cubicBezTo>
                      <a:pt x="582" y="18"/>
                      <a:pt x="548" y="63"/>
                      <a:pt x="560" y="119"/>
                    </a:cubicBezTo>
                    <a:cubicBezTo>
                      <a:pt x="772" y="1002"/>
                      <a:pt x="861" y="1908"/>
                      <a:pt x="861" y="2813"/>
                    </a:cubicBezTo>
                    <a:cubicBezTo>
                      <a:pt x="861" y="4681"/>
                      <a:pt x="481" y="6581"/>
                      <a:pt x="12" y="8415"/>
                    </a:cubicBezTo>
                    <a:cubicBezTo>
                      <a:pt x="1" y="8471"/>
                      <a:pt x="23" y="8515"/>
                      <a:pt x="79" y="8526"/>
                    </a:cubicBezTo>
                    <a:cubicBezTo>
                      <a:pt x="86" y="8528"/>
                      <a:pt x="94" y="8529"/>
                      <a:pt x="102" y="8529"/>
                    </a:cubicBezTo>
                    <a:cubicBezTo>
                      <a:pt x="141" y="8529"/>
                      <a:pt x="181" y="8506"/>
                      <a:pt x="191" y="8459"/>
                    </a:cubicBezTo>
                    <a:cubicBezTo>
                      <a:pt x="660" y="6626"/>
                      <a:pt x="1051" y="4714"/>
                      <a:pt x="1051" y="2813"/>
                    </a:cubicBezTo>
                    <a:cubicBezTo>
                      <a:pt x="1051" y="1897"/>
                      <a:pt x="962" y="980"/>
                      <a:pt x="738" y="74"/>
                    </a:cubicBezTo>
                    <a:cubicBezTo>
                      <a:pt x="730" y="30"/>
                      <a:pt x="700" y="0"/>
                      <a:pt x="66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7005;p56"/>
              <p:cNvSpPr/>
              <p:nvPr/>
            </p:nvSpPr>
            <p:spPr>
              <a:xfrm>
                <a:off x="6704075" y="3879050"/>
                <a:ext cx="20700" cy="192100"/>
              </a:xfrm>
              <a:custGeom>
                <a:avLst/>
                <a:gdLst/>
                <a:ahLst/>
                <a:cxnLst/>
                <a:rect l="l" t="t" r="r" b="b"/>
                <a:pathLst>
                  <a:path w="828" h="7684" extrusionOk="0">
                    <a:moveTo>
                      <a:pt x="727" y="1"/>
                    </a:moveTo>
                    <a:cubicBezTo>
                      <a:pt x="679" y="1"/>
                      <a:pt x="647" y="34"/>
                      <a:pt x="640" y="79"/>
                    </a:cubicBezTo>
                    <a:lnTo>
                      <a:pt x="640" y="79"/>
                    </a:lnTo>
                    <a:lnTo>
                      <a:pt x="638" y="79"/>
                    </a:lnTo>
                    <a:cubicBezTo>
                      <a:pt x="280" y="1778"/>
                      <a:pt x="0" y="3511"/>
                      <a:pt x="0" y="5244"/>
                    </a:cubicBezTo>
                    <a:cubicBezTo>
                      <a:pt x="0" y="6038"/>
                      <a:pt x="56" y="6821"/>
                      <a:pt x="191" y="7603"/>
                    </a:cubicBezTo>
                    <a:cubicBezTo>
                      <a:pt x="200" y="7652"/>
                      <a:pt x="235" y="7684"/>
                      <a:pt x="281" y="7684"/>
                    </a:cubicBezTo>
                    <a:cubicBezTo>
                      <a:pt x="288" y="7684"/>
                      <a:pt x="295" y="7683"/>
                      <a:pt x="302" y="7681"/>
                    </a:cubicBezTo>
                    <a:cubicBezTo>
                      <a:pt x="358" y="7670"/>
                      <a:pt x="392" y="7626"/>
                      <a:pt x="381" y="7581"/>
                    </a:cubicBezTo>
                    <a:cubicBezTo>
                      <a:pt x="246" y="6809"/>
                      <a:pt x="191" y="6027"/>
                      <a:pt x="191" y="5244"/>
                    </a:cubicBezTo>
                    <a:cubicBezTo>
                      <a:pt x="191" y="3534"/>
                      <a:pt x="459" y="1812"/>
                      <a:pt x="817" y="113"/>
                    </a:cubicBezTo>
                    <a:lnTo>
                      <a:pt x="828" y="90"/>
                    </a:lnTo>
                    <a:cubicBezTo>
                      <a:pt x="817" y="34"/>
                      <a:pt x="783" y="1"/>
                      <a:pt x="72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7006;p56"/>
              <p:cNvSpPr/>
              <p:nvPr/>
            </p:nvSpPr>
            <p:spPr>
              <a:xfrm>
                <a:off x="6733975" y="3854100"/>
                <a:ext cx="3375" cy="3250"/>
              </a:xfrm>
              <a:custGeom>
                <a:avLst/>
                <a:gdLst/>
                <a:ahLst/>
                <a:cxnLst/>
                <a:rect l="l" t="t" r="r" b="b"/>
                <a:pathLst>
                  <a:path w="135" h="130" extrusionOk="0">
                    <a:moveTo>
                      <a:pt x="63" y="1"/>
                    </a:moveTo>
                    <a:cubicBezTo>
                      <a:pt x="57" y="1"/>
                      <a:pt x="51" y="2"/>
                      <a:pt x="45" y="4"/>
                    </a:cubicBezTo>
                    <a:cubicBezTo>
                      <a:pt x="12" y="15"/>
                      <a:pt x="1" y="48"/>
                      <a:pt x="1" y="82"/>
                    </a:cubicBezTo>
                    <a:cubicBezTo>
                      <a:pt x="10" y="110"/>
                      <a:pt x="34" y="130"/>
                      <a:pt x="61" y="130"/>
                    </a:cubicBezTo>
                    <a:cubicBezTo>
                      <a:pt x="67" y="130"/>
                      <a:pt x="73" y="129"/>
                      <a:pt x="79" y="127"/>
                    </a:cubicBezTo>
                    <a:cubicBezTo>
                      <a:pt x="113" y="116"/>
                      <a:pt x="135" y="82"/>
                      <a:pt x="124" y="48"/>
                    </a:cubicBezTo>
                    <a:cubicBezTo>
                      <a:pt x="115" y="21"/>
                      <a:pt x="90" y="1"/>
                      <a:pt x="6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7007;p56"/>
              <p:cNvSpPr/>
              <p:nvPr/>
            </p:nvSpPr>
            <p:spPr>
              <a:xfrm>
                <a:off x="6756900" y="3911675"/>
                <a:ext cx="3650" cy="3175"/>
              </a:xfrm>
              <a:custGeom>
                <a:avLst/>
                <a:gdLst/>
                <a:ahLst/>
                <a:cxnLst/>
                <a:rect l="l" t="t" r="r" b="b"/>
                <a:pathLst>
                  <a:path w="146" h="127" extrusionOk="0">
                    <a:moveTo>
                      <a:pt x="74" y="1"/>
                    </a:moveTo>
                    <a:cubicBezTo>
                      <a:pt x="68" y="1"/>
                      <a:pt x="62" y="2"/>
                      <a:pt x="56" y="4"/>
                    </a:cubicBezTo>
                    <a:cubicBezTo>
                      <a:pt x="23" y="15"/>
                      <a:pt x="1" y="49"/>
                      <a:pt x="12" y="82"/>
                    </a:cubicBezTo>
                    <a:cubicBezTo>
                      <a:pt x="23" y="116"/>
                      <a:pt x="56" y="127"/>
                      <a:pt x="90" y="127"/>
                    </a:cubicBezTo>
                    <a:cubicBezTo>
                      <a:pt x="123" y="116"/>
                      <a:pt x="146" y="82"/>
                      <a:pt x="135" y="49"/>
                    </a:cubicBezTo>
                    <a:cubicBezTo>
                      <a:pt x="125" y="21"/>
                      <a:pt x="101" y="1"/>
                      <a:pt x="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7008;p56"/>
              <p:cNvSpPr/>
              <p:nvPr/>
            </p:nvSpPr>
            <p:spPr>
              <a:xfrm>
                <a:off x="6720575" y="3879825"/>
                <a:ext cx="3375" cy="3000"/>
              </a:xfrm>
              <a:custGeom>
                <a:avLst/>
                <a:gdLst/>
                <a:ahLst/>
                <a:cxnLst/>
                <a:rect l="l" t="t" r="r" b="b"/>
                <a:pathLst>
                  <a:path w="135" h="120" extrusionOk="0">
                    <a:moveTo>
                      <a:pt x="69" y="0"/>
                    </a:moveTo>
                    <a:cubicBezTo>
                      <a:pt x="64" y="0"/>
                      <a:pt x="60" y="1"/>
                      <a:pt x="56" y="3"/>
                    </a:cubicBezTo>
                    <a:cubicBezTo>
                      <a:pt x="22" y="15"/>
                      <a:pt x="0" y="48"/>
                      <a:pt x="11" y="82"/>
                    </a:cubicBezTo>
                    <a:cubicBezTo>
                      <a:pt x="20" y="107"/>
                      <a:pt x="41" y="119"/>
                      <a:pt x="65" y="119"/>
                    </a:cubicBezTo>
                    <a:cubicBezTo>
                      <a:pt x="73" y="119"/>
                      <a:pt x="81" y="118"/>
                      <a:pt x="90" y="115"/>
                    </a:cubicBezTo>
                    <a:cubicBezTo>
                      <a:pt x="123" y="115"/>
                      <a:pt x="134" y="82"/>
                      <a:pt x="123" y="48"/>
                    </a:cubicBezTo>
                    <a:cubicBezTo>
                      <a:pt x="114" y="20"/>
                      <a:pt x="90" y="0"/>
                      <a:pt x="6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7009;p56"/>
            <p:cNvGrpSpPr/>
            <p:nvPr/>
          </p:nvGrpSpPr>
          <p:grpSpPr>
            <a:xfrm>
              <a:off x="6661021" y="9835023"/>
              <a:ext cx="896810" cy="746148"/>
              <a:chOff x="5865300" y="4367350"/>
              <a:chExt cx="422625" cy="351625"/>
            </a:xfrm>
          </p:grpSpPr>
          <p:sp>
            <p:nvSpPr>
              <p:cNvPr id="371" name="Google Shape;7010;p56"/>
              <p:cNvSpPr/>
              <p:nvPr/>
            </p:nvSpPr>
            <p:spPr>
              <a:xfrm>
                <a:off x="6097550" y="4414575"/>
                <a:ext cx="190375" cy="145925"/>
              </a:xfrm>
              <a:custGeom>
                <a:avLst/>
                <a:gdLst/>
                <a:ahLst/>
                <a:cxnLst/>
                <a:rect l="l" t="t" r="r" b="b"/>
                <a:pathLst>
                  <a:path w="7615" h="5837" extrusionOk="0">
                    <a:moveTo>
                      <a:pt x="2572" y="1"/>
                    </a:moveTo>
                    <a:cubicBezTo>
                      <a:pt x="2494" y="57"/>
                      <a:pt x="2427" y="124"/>
                      <a:pt x="2360" y="179"/>
                    </a:cubicBezTo>
                    <a:cubicBezTo>
                      <a:pt x="2360" y="280"/>
                      <a:pt x="2371" y="392"/>
                      <a:pt x="2360" y="493"/>
                    </a:cubicBezTo>
                    <a:cubicBezTo>
                      <a:pt x="2416" y="358"/>
                      <a:pt x="2472" y="213"/>
                      <a:pt x="2539" y="79"/>
                    </a:cubicBezTo>
                    <a:cubicBezTo>
                      <a:pt x="2550" y="57"/>
                      <a:pt x="2561" y="23"/>
                      <a:pt x="2572" y="1"/>
                    </a:cubicBezTo>
                    <a:close/>
                    <a:moveTo>
                      <a:pt x="1745" y="761"/>
                    </a:moveTo>
                    <a:cubicBezTo>
                      <a:pt x="1410" y="1107"/>
                      <a:pt x="1108" y="1476"/>
                      <a:pt x="851" y="1879"/>
                    </a:cubicBezTo>
                    <a:cubicBezTo>
                      <a:pt x="1063" y="1767"/>
                      <a:pt x="1253" y="1611"/>
                      <a:pt x="1398" y="1420"/>
                    </a:cubicBezTo>
                    <a:cubicBezTo>
                      <a:pt x="1544" y="1219"/>
                      <a:pt x="1655" y="996"/>
                      <a:pt x="1745" y="761"/>
                    </a:cubicBezTo>
                    <a:close/>
                    <a:moveTo>
                      <a:pt x="7614" y="1152"/>
                    </a:moveTo>
                    <a:lnTo>
                      <a:pt x="7614" y="1152"/>
                    </a:lnTo>
                    <a:cubicBezTo>
                      <a:pt x="6865" y="2404"/>
                      <a:pt x="5781" y="3466"/>
                      <a:pt x="4495" y="4182"/>
                    </a:cubicBezTo>
                    <a:cubicBezTo>
                      <a:pt x="4361" y="4260"/>
                      <a:pt x="4227" y="4327"/>
                      <a:pt x="4093" y="4394"/>
                    </a:cubicBezTo>
                    <a:cubicBezTo>
                      <a:pt x="4316" y="4495"/>
                      <a:pt x="4506" y="4640"/>
                      <a:pt x="4696" y="4819"/>
                    </a:cubicBezTo>
                    <a:cubicBezTo>
                      <a:pt x="5759" y="4204"/>
                      <a:pt x="6675" y="3321"/>
                      <a:pt x="7212" y="2237"/>
                    </a:cubicBezTo>
                    <a:cubicBezTo>
                      <a:pt x="7391" y="1890"/>
                      <a:pt x="7514" y="1521"/>
                      <a:pt x="7614" y="1152"/>
                    </a:cubicBezTo>
                    <a:close/>
                    <a:moveTo>
                      <a:pt x="1790" y="3042"/>
                    </a:moveTo>
                    <a:lnTo>
                      <a:pt x="1790" y="3042"/>
                    </a:lnTo>
                    <a:cubicBezTo>
                      <a:pt x="1410" y="3779"/>
                      <a:pt x="828" y="4394"/>
                      <a:pt x="57" y="4640"/>
                    </a:cubicBezTo>
                    <a:cubicBezTo>
                      <a:pt x="46" y="4651"/>
                      <a:pt x="23" y="4651"/>
                      <a:pt x="1" y="4663"/>
                    </a:cubicBezTo>
                    <a:cubicBezTo>
                      <a:pt x="1" y="4685"/>
                      <a:pt x="12" y="4719"/>
                      <a:pt x="12" y="4741"/>
                    </a:cubicBezTo>
                    <a:cubicBezTo>
                      <a:pt x="68" y="4965"/>
                      <a:pt x="135" y="5166"/>
                      <a:pt x="236" y="5322"/>
                    </a:cubicBezTo>
                    <a:cubicBezTo>
                      <a:pt x="739" y="4875"/>
                      <a:pt x="1342" y="4540"/>
                      <a:pt x="1980" y="4350"/>
                    </a:cubicBezTo>
                    <a:cubicBezTo>
                      <a:pt x="1879" y="4193"/>
                      <a:pt x="1846" y="4003"/>
                      <a:pt x="1823" y="3824"/>
                    </a:cubicBezTo>
                    <a:cubicBezTo>
                      <a:pt x="1790" y="3567"/>
                      <a:pt x="1778" y="3299"/>
                      <a:pt x="1790" y="3042"/>
                    </a:cubicBezTo>
                    <a:close/>
                    <a:moveTo>
                      <a:pt x="3232" y="5456"/>
                    </a:moveTo>
                    <a:cubicBezTo>
                      <a:pt x="3008" y="5468"/>
                      <a:pt x="2796" y="5479"/>
                      <a:pt x="2583" y="5512"/>
                    </a:cubicBezTo>
                    <a:cubicBezTo>
                      <a:pt x="2203" y="5557"/>
                      <a:pt x="1812" y="5624"/>
                      <a:pt x="1477" y="5814"/>
                    </a:cubicBezTo>
                    <a:cubicBezTo>
                      <a:pt x="1465" y="5825"/>
                      <a:pt x="1454" y="5825"/>
                      <a:pt x="1443" y="5837"/>
                    </a:cubicBezTo>
                    <a:lnTo>
                      <a:pt x="1488" y="5837"/>
                    </a:lnTo>
                    <a:cubicBezTo>
                      <a:pt x="2080" y="5758"/>
                      <a:pt x="2662" y="5635"/>
                      <a:pt x="3232"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7011;p56"/>
              <p:cNvSpPr/>
              <p:nvPr/>
            </p:nvSpPr>
            <p:spPr>
              <a:xfrm>
                <a:off x="5983250" y="4367350"/>
                <a:ext cx="114050" cy="169675"/>
              </a:xfrm>
              <a:custGeom>
                <a:avLst/>
                <a:gdLst/>
                <a:ahLst/>
                <a:cxnLst/>
                <a:rect l="l" t="t" r="r" b="b"/>
                <a:pathLst>
                  <a:path w="4562" h="6787" extrusionOk="0">
                    <a:moveTo>
                      <a:pt x="3276" y="0"/>
                    </a:moveTo>
                    <a:cubicBezTo>
                      <a:pt x="3678" y="906"/>
                      <a:pt x="3924" y="1878"/>
                      <a:pt x="4003" y="2862"/>
                    </a:cubicBezTo>
                    <a:cubicBezTo>
                      <a:pt x="4025" y="3064"/>
                      <a:pt x="4025" y="3276"/>
                      <a:pt x="4003" y="3477"/>
                    </a:cubicBezTo>
                    <a:cubicBezTo>
                      <a:pt x="4159" y="3623"/>
                      <a:pt x="4349" y="3757"/>
                      <a:pt x="4562" y="3824"/>
                    </a:cubicBezTo>
                    <a:lnTo>
                      <a:pt x="4562" y="3656"/>
                    </a:lnTo>
                    <a:cubicBezTo>
                      <a:pt x="4550" y="2616"/>
                      <a:pt x="4338" y="1554"/>
                      <a:pt x="3790" y="682"/>
                    </a:cubicBezTo>
                    <a:cubicBezTo>
                      <a:pt x="3645" y="436"/>
                      <a:pt x="3466" y="213"/>
                      <a:pt x="3276" y="0"/>
                    </a:cubicBezTo>
                    <a:close/>
                    <a:moveTo>
                      <a:pt x="0" y="3086"/>
                    </a:moveTo>
                    <a:lnTo>
                      <a:pt x="0" y="3086"/>
                    </a:lnTo>
                    <a:cubicBezTo>
                      <a:pt x="302" y="3880"/>
                      <a:pt x="749" y="4629"/>
                      <a:pt x="1308" y="5266"/>
                    </a:cubicBezTo>
                    <a:cubicBezTo>
                      <a:pt x="1342" y="5232"/>
                      <a:pt x="1364" y="5188"/>
                      <a:pt x="1375" y="5143"/>
                    </a:cubicBezTo>
                    <a:cubicBezTo>
                      <a:pt x="1387" y="5042"/>
                      <a:pt x="1342" y="4942"/>
                      <a:pt x="1286" y="4852"/>
                    </a:cubicBezTo>
                    <a:cubicBezTo>
                      <a:pt x="917" y="4226"/>
                      <a:pt x="481" y="3634"/>
                      <a:pt x="0" y="3086"/>
                    </a:cubicBezTo>
                    <a:close/>
                    <a:moveTo>
                      <a:pt x="3108" y="5456"/>
                    </a:moveTo>
                    <a:cubicBezTo>
                      <a:pt x="3198" y="5870"/>
                      <a:pt x="3231" y="6295"/>
                      <a:pt x="3209" y="6708"/>
                    </a:cubicBezTo>
                    <a:cubicBezTo>
                      <a:pt x="3377" y="6764"/>
                      <a:pt x="3522" y="6786"/>
                      <a:pt x="3645" y="6786"/>
                    </a:cubicBezTo>
                    <a:cubicBezTo>
                      <a:pt x="3868" y="6786"/>
                      <a:pt x="4036" y="6708"/>
                      <a:pt x="4148" y="6529"/>
                    </a:cubicBezTo>
                    <a:cubicBezTo>
                      <a:pt x="3734" y="6406"/>
                      <a:pt x="3377" y="5959"/>
                      <a:pt x="3108" y="545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7012;p56"/>
              <p:cNvSpPr/>
              <p:nvPr/>
            </p:nvSpPr>
            <p:spPr>
              <a:xfrm>
                <a:off x="6086925" y="4379925"/>
                <a:ext cx="69625" cy="151775"/>
              </a:xfrm>
              <a:custGeom>
                <a:avLst/>
                <a:gdLst/>
                <a:ahLst/>
                <a:cxnLst/>
                <a:rect l="l" t="t" r="r" b="b"/>
                <a:pathLst>
                  <a:path w="2785" h="6071" extrusionOk="0">
                    <a:moveTo>
                      <a:pt x="2584" y="0"/>
                    </a:moveTo>
                    <a:cubicBezTo>
                      <a:pt x="2550" y="570"/>
                      <a:pt x="2461" y="1141"/>
                      <a:pt x="2315" y="1688"/>
                    </a:cubicBezTo>
                    <a:cubicBezTo>
                      <a:pt x="2271" y="1845"/>
                      <a:pt x="2226" y="2002"/>
                      <a:pt x="2170" y="2147"/>
                    </a:cubicBezTo>
                    <a:cubicBezTo>
                      <a:pt x="2360" y="1946"/>
                      <a:pt x="2572" y="1756"/>
                      <a:pt x="2785" y="1565"/>
                    </a:cubicBezTo>
                    <a:cubicBezTo>
                      <a:pt x="2774" y="1040"/>
                      <a:pt x="2695" y="515"/>
                      <a:pt x="2584" y="0"/>
                    </a:cubicBezTo>
                    <a:close/>
                    <a:moveTo>
                      <a:pt x="2785" y="1879"/>
                    </a:moveTo>
                    <a:lnTo>
                      <a:pt x="2785" y="1879"/>
                    </a:lnTo>
                    <a:cubicBezTo>
                      <a:pt x="2472" y="2706"/>
                      <a:pt x="2237" y="3567"/>
                      <a:pt x="2215" y="4428"/>
                    </a:cubicBezTo>
                    <a:cubicBezTo>
                      <a:pt x="2326" y="4204"/>
                      <a:pt x="2427" y="3958"/>
                      <a:pt x="2505" y="3723"/>
                    </a:cubicBezTo>
                    <a:cubicBezTo>
                      <a:pt x="2695" y="3120"/>
                      <a:pt x="2785" y="2505"/>
                      <a:pt x="2785" y="1879"/>
                    </a:cubicBezTo>
                    <a:close/>
                    <a:moveTo>
                      <a:pt x="1276" y="3265"/>
                    </a:moveTo>
                    <a:lnTo>
                      <a:pt x="1276" y="3265"/>
                    </a:lnTo>
                    <a:cubicBezTo>
                      <a:pt x="1119" y="3332"/>
                      <a:pt x="951" y="3377"/>
                      <a:pt x="784" y="3377"/>
                    </a:cubicBezTo>
                    <a:lnTo>
                      <a:pt x="772" y="3377"/>
                    </a:lnTo>
                    <a:cubicBezTo>
                      <a:pt x="649" y="3377"/>
                      <a:pt x="526" y="3354"/>
                      <a:pt x="415" y="3321"/>
                    </a:cubicBezTo>
                    <a:cubicBezTo>
                      <a:pt x="403" y="4059"/>
                      <a:pt x="314" y="4796"/>
                      <a:pt x="180" y="5523"/>
                    </a:cubicBezTo>
                    <a:cubicBezTo>
                      <a:pt x="146" y="5736"/>
                      <a:pt x="90" y="5903"/>
                      <a:pt x="1" y="6026"/>
                    </a:cubicBezTo>
                    <a:cubicBezTo>
                      <a:pt x="79" y="6060"/>
                      <a:pt x="158" y="6071"/>
                      <a:pt x="236" y="6071"/>
                    </a:cubicBezTo>
                    <a:cubicBezTo>
                      <a:pt x="303" y="6071"/>
                      <a:pt x="359" y="6060"/>
                      <a:pt x="426" y="6049"/>
                    </a:cubicBezTo>
                    <a:cubicBezTo>
                      <a:pt x="336" y="5534"/>
                      <a:pt x="448" y="4998"/>
                      <a:pt x="638" y="4506"/>
                    </a:cubicBezTo>
                    <a:cubicBezTo>
                      <a:pt x="806" y="4059"/>
                      <a:pt x="1018" y="3645"/>
                      <a:pt x="1276" y="3265"/>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7013;p56"/>
              <p:cNvSpPr/>
              <p:nvPr/>
            </p:nvSpPr>
            <p:spPr>
              <a:xfrm>
                <a:off x="6095325" y="4419050"/>
                <a:ext cx="61500" cy="112100"/>
              </a:xfrm>
              <a:custGeom>
                <a:avLst/>
                <a:gdLst/>
                <a:ahLst/>
                <a:cxnLst/>
                <a:rect l="l" t="t" r="r" b="b"/>
                <a:pathLst>
                  <a:path w="2460" h="4484" extrusionOk="0">
                    <a:moveTo>
                      <a:pt x="2449" y="0"/>
                    </a:moveTo>
                    <a:cubicBezTo>
                      <a:pt x="2236" y="191"/>
                      <a:pt x="2024" y="381"/>
                      <a:pt x="1834" y="582"/>
                    </a:cubicBezTo>
                    <a:cubicBezTo>
                      <a:pt x="1744" y="817"/>
                      <a:pt x="1633" y="1040"/>
                      <a:pt x="1487" y="1241"/>
                    </a:cubicBezTo>
                    <a:cubicBezTo>
                      <a:pt x="1342" y="1432"/>
                      <a:pt x="1152" y="1588"/>
                      <a:pt x="940" y="1700"/>
                    </a:cubicBezTo>
                    <a:cubicBezTo>
                      <a:pt x="682" y="2080"/>
                      <a:pt x="470" y="2494"/>
                      <a:pt x="302" y="2941"/>
                    </a:cubicBezTo>
                    <a:cubicBezTo>
                      <a:pt x="112" y="3433"/>
                      <a:pt x="0" y="3969"/>
                      <a:pt x="90" y="4484"/>
                    </a:cubicBezTo>
                    <a:cubicBezTo>
                      <a:pt x="112" y="4472"/>
                      <a:pt x="135" y="4472"/>
                      <a:pt x="146" y="4461"/>
                    </a:cubicBezTo>
                    <a:cubicBezTo>
                      <a:pt x="917" y="4215"/>
                      <a:pt x="1499" y="3600"/>
                      <a:pt x="1879" y="2863"/>
                    </a:cubicBezTo>
                    <a:cubicBezTo>
                      <a:pt x="1901" y="2002"/>
                      <a:pt x="2136" y="1141"/>
                      <a:pt x="2449" y="314"/>
                    </a:cubicBezTo>
                    <a:cubicBezTo>
                      <a:pt x="2460" y="213"/>
                      <a:pt x="2449" y="101"/>
                      <a:pt x="24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7014;p56"/>
              <p:cNvSpPr/>
              <p:nvPr/>
            </p:nvSpPr>
            <p:spPr>
              <a:xfrm>
                <a:off x="6039150" y="4368175"/>
                <a:ext cx="44175" cy="117425"/>
              </a:xfrm>
              <a:custGeom>
                <a:avLst/>
                <a:gdLst/>
                <a:ahLst/>
                <a:cxnLst/>
                <a:rect l="l" t="t" r="r" b="b"/>
                <a:pathLst>
                  <a:path w="1767" h="4697" extrusionOk="0">
                    <a:moveTo>
                      <a:pt x="481" y="1"/>
                    </a:moveTo>
                    <a:cubicBezTo>
                      <a:pt x="157" y="1309"/>
                      <a:pt x="0" y="2684"/>
                      <a:pt x="313" y="3981"/>
                    </a:cubicBezTo>
                    <a:cubicBezTo>
                      <a:pt x="358" y="4059"/>
                      <a:pt x="392" y="4137"/>
                      <a:pt x="436" y="4216"/>
                    </a:cubicBezTo>
                    <a:cubicBezTo>
                      <a:pt x="514" y="4372"/>
                      <a:pt x="582" y="4529"/>
                      <a:pt x="649" y="4696"/>
                    </a:cubicBezTo>
                    <a:cubicBezTo>
                      <a:pt x="883" y="4674"/>
                      <a:pt x="1118" y="4607"/>
                      <a:pt x="1308" y="4450"/>
                    </a:cubicBezTo>
                    <a:cubicBezTo>
                      <a:pt x="1610" y="4216"/>
                      <a:pt x="1733" y="3835"/>
                      <a:pt x="1767" y="3444"/>
                    </a:cubicBezTo>
                    <a:cubicBezTo>
                      <a:pt x="1755" y="3422"/>
                      <a:pt x="1733" y="3411"/>
                      <a:pt x="1722" y="3388"/>
                    </a:cubicBezTo>
                    <a:cubicBezTo>
                      <a:pt x="1465" y="3120"/>
                      <a:pt x="1297" y="2785"/>
                      <a:pt x="1141" y="2449"/>
                    </a:cubicBezTo>
                    <a:cubicBezTo>
                      <a:pt x="816" y="1667"/>
                      <a:pt x="593" y="839"/>
                      <a:pt x="48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7015;p56"/>
              <p:cNvSpPr/>
              <p:nvPr/>
            </p:nvSpPr>
            <p:spPr>
              <a:xfrm>
                <a:off x="6055350" y="4454275"/>
                <a:ext cx="41950" cy="76325"/>
              </a:xfrm>
              <a:custGeom>
                <a:avLst/>
                <a:gdLst/>
                <a:ahLst/>
                <a:cxnLst/>
                <a:rect l="l" t="t" r="r" b="b"/>
                <a:pathLst>
                  <a:path w="1678" h="3053" extrusionOk="0">
                    <a:moveTo>
                      <a:pt x="1119" y="0"/>
                    </a:moveTo>
                    <a:cubicBezTo>
                      <a:pt x="1085" y="391"/>
                      <a:pt x="962" y="772"/>
                      <a:pt x="660" y="1006"/>
                    </a:cubicBezTo>
                    <a:cubicBezTo>
                      <a:pt x="470" y="1163"/>
                      <a:pt x="235" y="1230"/>
                      <a:pt x="1" y="1252"/>
                    </a:cubicBezTo>
                    <a:cubicBezTo>
                      <a:pt x="90" y="1487"/>
                      <a:pt x="168" y="1733"/>
                      <a:pt x="224" y="1979"/>
                    </a:cubicBezTo>
                    <a:cubicBezTo>
                      <a:pt x="493" y="2482"/>
                      <a:pt x="850" y="2929"/>
                      <a:pt x="1264" y="3052"/>
                    </a:cubicBezTo>
                    <a:cubicBezTo>
                      <a:pt x="1353" y="2929"/>
                      <a:pt x="1409" y="2762"/>
                      <a:pt x="1443" y="2549"/>
                    </a:cubicBezTo>
                    <a:cubicBezTo>
                      <a:pt x="1577" y="1822"/>
                      <a:pt x="1666" y="1085"/>
                      <a:pt x="1678" y="347"/>
                    </a:cubicBezTo>
                    <a:cubicBezTo>
                      <a:pt x="1465" y="280"/>
                      <a:pt x="1275" y="146"/>
                      <a:pt x="111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7016;p56"/>
              <p:cNvSpPr/>
              <p:nvPr/>
            </p:nvSpPr>
            <p:spPr>
              <a:xfrm>
                <a:off x="6076025" y="4519100"/>
                <a:ext cx="155450" cy="133075"/>
              </a:xfrm>
              <a:custGeom>
                <a:avLst/>
                <a:gdLst/>
                <a:ahLst/>
                <a:cxnLst/>
                <a:rect l="l" t="t" r="r" b="b"/>
                <a:pathLst>
                  <a:path w="6218" h="5323" extrusionOk="0">
                    <a:moveTo>
                      <a:pt x="3981" y="1"/>
                    </a:moveTo>
                    <a:cubicBezTo>
                      <a:pt x="3880" y="1"/>
                      <a:pt x="3780" y="1"/>
                      <a:pt x="3679" y="12"/>
                    </a:cubicBezTo>
                    <a:cubicBezTo>
                      <a:pt x="3389" y="34"/>
                      <a:pt x="3109" y="90"/>
                      <a:pt x="2841" y="169"/>
                    </a:cubicBezTo>
                    <a:cubicBezTo>
                      <a:pt x="2874" y="213"/>
                      <a:pt x="2908" y="258"/>
                      <a:pt x="2941" y="303"/>
                    </a:cubicBezTo>
                    <a:cubicBezTo>
                      <a:pt x="3109" y="459"/>
                      <a:pt x="3366" y="515"/>
                      <a:pt x="3601" y="526"/>
                    </a:cubicBezTo>
                    <a:lnTo>
                      <a:pt x="3679" y="526"/>
                    </a:lnTo>
                    <a:cubicBezTo>
                      <a:pt x="4115" y="526"/>
                      <a:pt x="4551" y="392"/>
                      <a:pt x="4954" y="213"/>
                    </a:cubicBezTo>
                    <a:cubicBezTo>
                      <a:pt x="4831" y="146"/>
                      <a:pt x="4697" y="102"/>
                      <a:pt x="4562" y="68"/>
                    </a:cubicBezTo>
                    <a:cubicBezTo>
                      <a:pt x="4372" y="12"/>
                      <a:pt x="4182" y="1"/>
                      <a:pt x="3981" y="1"/>
                    </a:cubicBezTo>
                    <a:close/>
                    <a:moveTo>
                      <a:pt x="5557" y="638"/>
                    </a:moveTo>
                    <a:cubicBezTo>
                      <a:pt x="5502" y="661"/>
                      <a:pt x="5446" y="694"/>
                      <a:pt x="5390" y="728"/>
                    </a:cubicBezTo>
                    <a:cubicBezTo>
                      <a:pt x="4976" y="951"/>
                      <a:pt x="4540" y="1130"/>
                      <a:pt x="4093" y="1275"/>
                    </a:cubicBezTo>
                    <a:cubicBezTo>
                      <a:pt x="4261" y="1264"/>
                      <a:pt x="4439" y="1264"/>
                      <a:pt x="4618" y="1264"/>
                    </a:cubicBezTo>
                    <a:cubicBezTo>
                      <a:pt x="5155" y="1264"/>
                      <a:pt x="5680" y="1298"/>
                      <a:pt x="6217" y="1387"/>
                    </a:cubicBezTo>
                    <a:cubicBezTo>
                      <a:pt x="6016" y="1119"/>
                      <a:pt x="5803" y="851"/>
                      <a:pt x="5557" y="638"/>
                    </a:cubicBezTo>
                    <a:close/>
                    <a:moveTo>
                      <a:pt x="1097" y="1141"/>
                    </a:moveTo>
                    <a:cubicBezTo>
                      <a:pt x="895" y="1320"/>
                      <a:pt x="705" y="1533"/>
                      <a:pt x="538" y="1745"/>
                    </a:cubicBezTo>
                    <a:cubicBezTo>
                      <a:pt x="638" y="1801"/>
                      <a:pt x="750" y="1879"/>
                      <a:pt x="851" y="1969"/>
                    </a:cubicBezTo>
                    <a:cubicBezTo>
                      <a:pt x="1164" y="2237"/>
                      <a:pt x="1466" y="2539"/>
                      <a:pt x="1723" y="2863"/>
                    </a:cubicBezTo>
                    <a:cubicBezTo>
                      <a:pt x="1700" y="2762"/>
                      <a:pt x="1689" y="2662"/>
                      <a:pt x="1700" y="2561"/>
                    </a:cubicBezTo>
                    <a:cubicBezTo>
                      <a:pt x="1723" y="2181"/>
                      <a:pt x="1980" y="1857"/>
                      <a:pt x="2304" y="1656"/>
                    </a:cubicBezTo>
                    <a:lnTo>
                      <a:pt x="2304" y="1656"/>
                    </a:lnTo>
                    <a:cubicBezTo>
                      <a:pt x="2237" y="1667"/>
                      <a:pt x="2170" y="1667"/>
                      <a:pt x="2103" y="1667"/>
                    </a:cubicBezTo>
                    <a:cubicBezTo>
                      <a:pt x="1656" y="1667"/>
                      <a:pt x="1320" y="1488"/>
                      <a:pt x="1097" y="1141"/>
                    </a:cubicBezTo>
                    <a:close/>
                    <a:moveTo>
                      <a:pt x="1" y="3377"/>
                    </a:moveTo>
                    <a:cubicBezTo>
                      <a:pt x="35" y="3959"/>
                      <a:pt x="325" y="4518"/>
                      <a:pt x="784" y="4864"/>
                    </a:cubicBezTo>
                    <a:cubicBezTo>
                      <a:pt x="1085" y="5099"/>
                      <a:pt x="1432" y="5233"/>
                      <a:pt x="1801" y="5289"/>
                    </a:cubicBezTo>
                    <a:cubicBezTo>
                      <a:pt x="1801" y="5267"/>
                      <a:pt x="1801" y="5233"/>
                      <a:pt x="1790" y="5200"/>
                    </a:cubicBezTo>
                    <a:cubicBezTo>
                      <a:pt x="1723" y="4618"/>
                      <a:pt x="1566" y="3992"/>
                      <a:pt x="1085" y="3657"/>
                    </a:cubicBezTo>
                    <a:cubicBezTo>
                      <a:pt x="895" y="3523"/>
                      <a:pt x="672" y="3444"/>
                      <a:pt x="437" y="3411"/>
                    </a:cubicBezTo>
                    <a:cubicBezTo>
                      <a:pt x="314" y="3388"/>
                      <a:pt x="191" y="3377"/>
                      <a:pt x="79" y="3377"/>
                    </a:cubicBezTo>
                    <a:close/>
                    <a:moveTo>
                      <a:pt x="2293" y="3746"/>
                    </a:moveTo>
                    <a:cubicBezTo>
                      <a:pt x="2326" y="3813"/>
                      <a:pt x="2349" y="3869"/>
                      <a:pt x="2371" y="3936"/>
                    </a:cubicBezTo>
                    <a:cubicBezTo>
                      <a:pt x="2561" y="4372"/>
                      <a:pt x="2651" y="4853"/>
                      <a:pt x="2628" y="5323"/>
                    </a:cubicBezTo>
                    <a:cubicBezTo>
                      <a:pt x="2941" y="5300"/>
                      <a:pt x="3243" y="5244"/>
                      <a:pt x="3534" y="5155"/>
                    </a:cubicBezTo>
                    <a:cubicBezTo>
                      <a:pt x="3780" y="5088"/>
                      <a:pt x="4026" y="5010"/>
                      <a:pt x="4261" y="4931"/>
                    </a:cubicBezTo>
                    <a:cubicBezTo>
                      <a:pt x="3523" y="4663"/>
                      <a:pt x="2841" y="4294"/>
                      <a:pt x="2293" y="3746"/>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7017;p56"/>
              <p:cNvSpPr/>
              <p:nvPr/>
            </p:nvSpPr>
            <p:spPr>
              <a:xfrm>
                <a:off x="6103425" y="4523300"/>
                <a:ext cx="111550" cy="37475"/>
              </a:xfrm>
              <a:custGeom>
                <a:avLst/>
                <a:gdLst/>
                <a:ahLst/>
                <a:cxnLst/>
                <a:rect l="l" t="t" r="r" b="b"/>
                <a:pathLst>
                  <a:path w="4462" h="1499" extrusionOk="0">
                    <a:moveTo>
                      <a:pt x="1745" y="1"/>
                    </a:moveTo>
                    <a:cubicBezTo>
                      <a:pt x="1107" y="191"/>
                      <a:pt x="504" y="526"/>
                      <a:pt x="1" y="973"/>
                    </a:cubicBezTo>
                    <a:cubicBezTo>
                      <a:pt x="224" y="1320"/>
                      <a:pt x="560" y="1499"/>
                      <a:pt x="1007" y="1499"/>
                    </a:cubicBezTo>
                    <a:cubicBezTo>
                      <a:pt x="1074" y="1499"/>
                      <a:pt x="1141" y="1499"/>
                      <a:pt x="1208" y="1488"/>
                    </a:cubicBezTo>
                    <a:cubicBezTo>
                      <a:pt x="1219" y="1476"/>
                      <a:pt x="1230" y="1476"/>
                      <a:pt x="1242" y="1465"/>
                    </a:cubicBezTo>
                    <a:cubicBezTo>
                      <a:pt x="1577" y="1275"/>
                      <a:pt x="1968" y="1208"/>
                      <a:pt x="2348" y="1163"/>
                    </a:cubicBezTo>
                    <a:cubicBezTo>
                      <a:pt x="2561" y="1130"/>
                      <a:pt x="2773" y="1119"/>
                      <a:pt x="2997" y="1107"/>
                    </a:cubicBezTo>
                    <a:cubicBezTo>
                      <a:pt x="3444" y="962"/>
                      <a:pt x="3880" y="783"/>
                      <a:pt x="4294" y="560"/>
                    </a:cubicBezTo>
                    <a:cubicBezTo>
                      <a:pt x="4350" y="526"/>
                      <a:pt x="4406" y="493"/>
                      <a:pt x="4461" y="470"/>
                    </a:cubicBezTo>
                    <a:cubicBezTo>
                      <a:pt x="4271" y="291"/>
                      <a:pt x="4081" y="146"/>
                      <a:pt x="3858" y="45"/>
                    </a:cubicBezTo>
                    <a:cubicBezTo>
                      <a:pt x="3455" y="224"/>
                      <a:pt x="3019" y="358"/>
                      <a:pt x="2583" y="358"/>
                    </a:cubicBezTo>
                    <a:lnTo>
                      <a:pt x="2505" y="358"/>
                    </a:lnTo>
                    <a:cubicBezTo>
                      <a:pt x="2270" y="347"/>
                      <a:pt x="2013" y="291"/>
                      <a:pt x="1845" y="135"/>
                    </a:cubicBezTo>
                    <a:cubicBezTo>
                      <a:pt x="1812" y="90"/>
                      <a:pt x="1778" y="45"/>
                      <a:pt x="1745"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7018;p56"/>
              <p:cNvSpPr/>
              <p:nvPr/>
            </p:nvSpPr>
            <p:spPr>
              <a:xfrm>
                <a:off x="5904150" y="4400600"/>
                <a:ext cx="159325" cy="150950"/>
              </a:xfrm>
              <a:custGeom>
                <a:avLst/>
                <a:gdLst/>
                <a:ahLst/>
                <a:cxnLst/>
                <a:rect l="l" t="t" r="r" b="b"/>
                <a:pathLst>
                  <a:path w="6373" h="6038" extrusionOk="0">
                    <a:moveTo>
                      <a:pt x="1275" y="1"/>
                    </a:moveTo>
                    <a:lnTo>
                      <a:pt x="1275" y="1"/>
                    </a:lnTo>
                    <a:cubicBezTo>
                      <a:pt x="1957" y="515"/>
                      <a:pt x="2594" y="1107"/>
                      <a:pt x="3164" y="1756"/>
                    </a:cubicBezTo>
                    <a:cubicBezTo>
                      <a:pt x="3131" y="1655"/>
                      <a:pt x="3097" y="1555"/>
                      <a:pt x="3064" y="1454"/>
                    </a:cubicBezTo>
                    <a:lnTo>
                      <a:pt x="3064" y="1454"/>
                    </a:lnTo>
                    <a:cubicBezTo>
                      <a:pt x="3500" y="1890"/>
                      <a:pt x="3958" y="2326"/>
                      <a:pt x="4439" y="2717"/>
                    </a:cubicBezTo>
                    <a:cubicBezTo>
                      <a:pt x="4763" y="2974"/>
                      <a:pt x="5121" y="3220"/>
                      <a:pt x="5512" y="3332"/>
                    </a:cubicBezTo>
                    <a:cubicBezTo>
                      <a:pt x="5646" y="3377"/>
                      <a:pt x="5792" y="3399"/>
                      <a:pt x="5937" y="3399"/>
                    </a:cubicBezTo>
                    <a:cubicBezTo>
                      <a:pt x="5881" y="3254"/>
                      <a:pt x="5836" y="3120"/>
                      <a:pt x="5792" y="2986"/>
                    </a:cubicBezTo>
                    <a:cubicBezTo>
                      <a:pt x="5758" y="2885"/>
                      <a:pt x="5736" y="2784"/>
                      <a:pt x="5713" y="2684"/>
                    </a:cubicBezTo>
                    <a:cubicBezTo>
                      <a:pt x="5255" y="1879"/>
                      <a:pt x="4584" y="1197"/>
                      <a:pt x="3824" y="671"/>
                    </a:cubicBezTo>
                    <a:cubicBezTo>
                      <a:pt x="3488" y="437"/>
                      <a:pt x="3119" y="235"/>
                      <a:pt x="2717" y="135"/>
                    </a:cubicBezTo>
                    <a:cubicBezTo>
                      <a:pt x="2449" y="68"/>
                      <a:pt x="2169" y="45"/>
                      <a:pt x="1890" y="34"/>
                    </a:cubicBezTo>
                    <a:cubicBezTo>
                      <a:pt x="1688" y="23"/>
                      <a:pt x="1476" y="12"/>
                      <a:pt x="1275" y="1"/>
                    </a:cubicBezTo>
                    <a:close/>
                    <a:moveTo>
                      <a:pt x="0" y="3377"/>
                    </a:moveTo>
                    <a:lnTo>
                      <a:pt x="0" y="3377"/>
                    </a:lnTo>
                    <a:cubicBezTo>
                      <a:pt x="503" y="3947"/>
                      <a:pt x="1085" y="4461"/>
                      <a:pt x="1666" y="4953"/>
                    </a:cubicBezTo>
                    <a:cubicBezTo>
                      <a:pt x="2001" y="5233"/>
                      <a:pt x="2326" y="5512"/>
                      <a:pt x="2717" y="5691"/>
                    </a:cubicBezTo>
                    <a:cubicBezTo>
                      <a:pt x="3052" y="5848"/>
                      <a:pt x="3421" y="5926"/>
                      <a:pt x="3790" y="5971"/>
                    </a:cubicBezTo>
                    <a:cubicBezTo>
                      <a:pt x="4036" y="6004"/>
                      <a:pt x="4293" y="6027"/>
                      <a:pt x="4539" y="6038"/>
                    </a:cubicBezTo>
                    <a:cubicBezTo>
                      <a:pt x="4450" y="5825"/>
                      <a:pt x="4260" y="5635"/>
                      <a:pt x="4070" y="5490"/>
                    </a:cubicBezTo>
                    <a:cubicBezTo>
                      <a:pt x="3198" y="4819"/>
                      <a:pt x="2203" y="4372"/>
                      <a:pt x="1163" y="4037"/>
                    </a:cubicBezTo>
                    <a:lnTo>
                      <a:pt x="1163" y="4037"/>
                    </a:lnTo>
                    <a:cubicBezTo>
                      <a:pt x="2751" y="4350"/>
                      <a:pt x="4305" y="4830"/>
                      <a:pt x="5680" y="5680"/>
                    </a:cubicBezTo>
                    <a:cubicBezTo>
                      <a:pt x="5803" y="5747"/>
                      <a:pt x="5914" y="5837"/>
                      <a:pt x="6026" y="5937"/>
                    </a:cubicBezTo>
                    <a:cubicBezTo>
                      <a:pt x="6127" y="5926"/>
                      <a:pt x="6216" y="5904"/>
                      <a:pt x="6317" y="5870"/>
                    </a:cubicBezTo>
                    <a:cubicBezTo>
                      <a:pt x="6351" y="5714"/>
                      <a:pt x="6362" y="5546"/>
                      <a:pt x="6373" y="5378"/>
                    </a:cubicBezTo>
                    <a:lnTo>
                      <a:pt x="6351" y="5378"/>
                    </a:lnTo>
                    <a:cubicBezTo>
                      <a:pt x="6138" y="5311"/>
                      <a:pt x="5937" y="5188"/>
                      <a:pt x="5736" y="5054"/>
                    </a:cubicBezTo>
                    <a:cubicBezTo>
                      <a:pt x="5277" y="4741"/>
                      <a:pt x="4841" y="4361"/>
                      <a:pt x="4472" y="3936"/>
                    </a:cubicBezTo>
                    <a:cubicBezTo>
                      <a:pt x="4383" y="4014"/>
                      <a:pt x="4215" y="4048"/>
                      <a:pt x="4092" y="4059"/>
                    </a:cubicBezTo>
                    <a:cubicBezTo>
                      <a:pt x="3958" y="4070"/>
                      <a:pt x="3824" y="4070"/>
                      <a:pt x="3690" y="4070"/>
                    </a:cubicBezTo>
                    <a:cubicBezTo>
                      <a:pt x="2438" y="4070"/>
                      <a:pt x="1197" y="3768"/>
                      <a:pt x="0" y="3377"/>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7019;p56"/>
              <p:cNvSpPr/>
              <p:nvPr/>
            </p:nvSpPr>
            <p:spPr>
              <a:xfrm>
                <a:off x="5980725" y="4436950"/>
                <a:ext cx="83325" cy="98125"/>
              </a:xfrm>
              <a:custGeom>
                <a:avLst/>
                <a:gdLst/>
                <a:ahLst/>
                <a:cxnLst/>
                <a:rect l="l" t="t" r="r" b="b"/>
                <a:pathLst>
                  <a:path w="3333" h="3925" extrusionOk="0">
                    <a:moveTo>
                      <a:pt x="1" y="0"/>
                    </a:moveTo>
                    <a:lnTo>
                      <a:pt x="1" y="0"/>
                    </a:lnTo>
                    <a:cubicBezTo>
                      <a:pt x="34" y="101"/>
                      <a:pt x="68" y="201"/>
                      <a:pt x="101" y="302"/>
                    </a:cubicBezTo>
                    <a:cubicBezTo>
                      <a:pt x="582" y="850"/>
                      <a:pt x="1018" y="1442"/>
                      <a:pt x="1387" y="2068"/>
                    </a:cubicBezTo>
                    <a:cubicBezTo>
                      <a:pt x="1443" y="2158"/>
                      <a:pt x="1488" y="2258"/>
                      <a:pt x="1476" y="2359"/>
                    </a:cubicBezTo>
                    <a:cubicBezTo>
                      <a:pt x="1465" y="2404"/>
                      <a:pt x="1443" y="2448"/>
                      <a:pt x="1409" y="2482"/>
                    </a:cubicBezTo>
                    <a:cubicBezTo>
                      <a:pt x="1778" y="2907"/>
                      <a:pt x="2214" y="3287"/>
                      <a:pt x="2673" y="3600"/>
                    </a:cubicBezTo>
                    <a:cubicBezTo>
                      <a:pt x="2874" y="3734"/>
                      <a:pt x="3075" y="3857"/>
                      <a:pt x="3288" y="3924"/>
                    </a:cubicBezTo>
                    <a:lnTo>
                      <a:pt x="3310" y="3924"/>
                    </a:lnTo>
                    <a:cubicBezTo>
                      <a:pt x="3332" y="3511"/>
                      <a:pt x="3299" y="3086"/>
                      <a:pt x="3209" y="2672"/>
                    </a:cubicBezTo>
                    <a:cubicBezTo>
                      <a:pt x="3075" y="2437"/>
                      <a:pt x="2963" y="2180"/>
                      <a:pt x="2874" y="1945"/>
                    </a:cubicBezTo>
                    <a:cubicBezTo>
                      <a:pt x="2729" y="1945"/>
                      <a:pt x="2583" y="1923"/>
                      <a:pt x="2449" y="1878"/>
                    </a:cubicBezTo>
                    <a:cubicBezTo>
                      <a:pt x="2058" y="1766"/>
                      <a:pt x="1700" y="1520"/>
                      <a:pt x="1376" y="1263"/>
                    </a:cubicBezTo>
                    <a:cubicBezTo>
                      <a:pt x="895" y="872"/>
                      <a:pt x="437" y="436"/>
                      <a:pt x="1"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7020;p56"/>
              <p:cNvSpPr/>
              <p:nvPr/>
            </p:nvSpPr>
            <p:spPr>
              <a:xfrm>
                <a:off x="6046975" y="4467675"/>
                <a:ext cx="8400" cy="17925"/>
              </a:xfrm>
              <a:custGeom>
                <a:avLst/>
                <a:gdLst/>
                <a:ahLst/>
                <a:cxnLst/>
                <a:rect l="l" t="t" r="r" b="b"/>
                <a:pathLst>
                  <a:path w="336" h="717" extrusionOk="0">
                    <a:moveTo>
                      <a:pt x="0" y="1"/>
                    </a:moveTo>
                    <a:cubicBezTo>
                      <a:pt x="23" y="101"/>
                      <a:pt x="45" y="202"/>
                      <a:pt x="79" y="303"/>
                    </a:cubicBezTo>
                    <a:cubicBezTo>
                      <a:pt x="123" y="437"/>
                      <a:pt x="168" y="571"/>
                      <a:pt x="224" y="716"/>
                    </a:cubicBezTo>
                    <a:lnTo>
                      <a:pt x="336" y="716"/>
                    </a:lnTo>
                    <a:cubicBezTo>
                      <a:pt x="269" y="549"/>
                      <a:pt x="201" y="392"/>
                      <a:pt x="123" y="236"/>
                    </a:cubicBezTo>
                    <a:cubicBezTo>
                      <a:pt x="79" y="157"/>
                      <a:pt x="45" y="79"/>
                      <a:pt x="0"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7021;p56"/>
              <p:cNvSpPr/>
              <p:nvPr/>
            </p:nvSpPr>
            <p:spPr>
              <a:xfrm>
                <a:off x="6052550" y="4485575"/>
                <a:ext cx="8425" cy="18200"/>
              </a:xfrm>
              <a:custGeom>
                <a:avLst/>
                <a:gdLst/>
                <a:ahLst/>
                <a:cxnLst/>
                <a:rect l="l" t="t" r="r" b="b"/>
                <a:pathLst>
                  <a:path w="337" h="728" extrusionOk="0">
                    <a:moveTo>
                      <a:pt x="1" y="0"/>
                    </a:moveTo>
                    <a:cubicBezTo>
                      <a:pt x="90" y="235"/>
                      <a:pt x="202" y="492"/>
                      <a:pt x="336" y="727"/>
                    </a:cubicBezTo>
                    <a:cubicBezTo>
                      <a:pt x="280" y="481"/>
                      <a:pt x="202" y="235"/>
                      <a:pt x="113"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7022;p56"/>
              <p:cNvSpPr/>
              <p:nvPr/>
            </p:nvSpPr>
            <p:spPr>
              <a:xfrm>
                <a:off x="5977925" y="4558525"/>
                <a:ext cx="163825" cy="160450"/>
              </a:xfrm>
              <a:custGeom>
                <a:avLst/>
                <a:gdLst/>
                <a:ahLst/>
                <a:cxnLst/>
                <a:rect l="l" t="t" r="r" b="b"/>
                <a:pathLst>
                  <a:path w="6553" h="6418" extrusionOk="0">
                    <a:moveTo>
                      <a:pt x="3791" y="0"/>
                    </a:moveTo>
                    <a:cubicBezTo>
                      <a:pt x="3645" y="0"/>
                      <a:pt x="3500" y="23"/>
                      <a:pt x="3355" y="56"/>
                    </a:cubicBezTo>
                    <a:cubicBezTo>
                      <a:pt x="3366" y="112"/>
                      <a:pt x="3377" y="168"/>
                      <a:pt x="3377" y="224"/>
                    </a:cubicBezTo>
                    <a:cubicBezTo>
                      <a:pt x="3601" y="246"/>
                      <a:pt x="3824" y="291"/>
                      <a:pt x="4048" y="369"/>
                    </a:cubicBezTo>
                    <a:cubicBezTo>
                      <a:pt x="3813" y="951"/>
                      <a:pt x="3467" y="1476"/>
                      <a:pt x="3086" y="1979"/>
                    </a:cubicBezTo>
                    <a:cubicBezTo>
                      <a:pt x="3355" y="1879"/>
                      <a:pt x="3645" y="1811"/>
                      <a:pt x="3925" y="1800"/>
                    </a:cubicBezTo>
                    <a:cubicBezTo>
                      <a:pt x="3925" y="1800"/>
                      <a:pt x="3925" y="1789"/>
                      <a:pt x="3925" y="1778"/>
                    </a:cubicBezTo>
                    <a:cubicBezTo>
                      <a:pt x="3914" y="1666"/>
                      <a:pt x="3925" y="1554"/>
                      <a:pt x="3936" y="1443"/>
                    </a:cubicBezTo>
                    <a:cubicBezTo>
                      <a:pt x="3981" y="973"/>
                      <a:pt x="4137" y="626"/>
                      <a:pt x="4406" y="246"/>
                    </a:cubicBezTo>
                    <a:cubicBezTo>
                      <a:pt x="4428" y="224"/>
                      <a:pt x="4450" y="202"/>
                      <a:pt x="4462" y="168"/>
                    </a:cubicBezTo>
                    <a:cubicBezTo>
                      <a:pt x="4238" y="56"/>
                      <a:pt x="4026" y="0"/>
                      <a:pt x="3791" y="0"/>
                    </a:cubicBezTo>
                    <a:close/>
                    <a:moveTo>
                      <a:pt x="5647" y="1286"/>
                    </a:moveTo>
                    <a:cubicBezTo>
                      <a:pt x="5714" y="1554"/>
                      <a:pt x="5881" y="1800"/>
                      <a:pt x="6072" y="2013"/>
                    </a:cubicBezTo>
                    <a:cubicBezTo>
                      <a:pt x="6116" y="2069"/>
                      <a:pt x="6161" y="2124"/>
                      <a:pt x="6217" y="2169"/>
                    </a:cubicBezTo>
                    <a:cubicBezTo>
                      <a:pt x="6060" y="1856"/>
                      <a:pt x="5870" y="1554"/>
                      <a:pt x="5647" y="1286"/>
                    </a:cubicBezTo>
                    <a:close/>
                    <a:moveTo>
                      <a:pt x="5725" y="3712"/>
                    </a:moveTo>
                    <a:cubicBezTo>
                      <a:pt x="5803" y="4338"/>
                      <a:pt x="5803" y="4975"/>
                      <a:pt x="5747" y="5601"/>
                    </a:cubicBezTo>
                    <a:cubicBezTo>
                      <a:pt x="5949" y="5344"/>
                      <a:pt x="6150" y="5087"/>
                      <a:pt x="6295" y="4796"/>
                    </a:cubicBezTo>
                    <a:cubicBezTo>
                      <a:pt x="6463" y="4472"/>
                      <a:pt x="6541" y="4115"/>
                      <a:pt x="6552" y="3746"/>
                    </a:cubicBezTo>
                    <a:lnTo>
                      <a:pt x="6552" y="3746"/>
                    </a:lnTo>
                    <a:cubicBezTo>
                      <a:pt x="6452" y="3757"/>
                      <a:pt x="6362" y="3757"/>
                      <a:pt x="6262" y="3757"/>
                    </a:cubicBezTo>
                    <a:cubicBezTo>
                      <a:pt x="6083" y="3757"/>
                      <a:pt x="5904" y="3746"/>
                      <a:pt x="5725" y="3712"/>
                    </a:cubicBezTo>
                    <a:close/>
                    <a:moveTo>
                      <a:pt x="1096" y="4182"/>
                    </a:moveTo>
                    <a:cubicBezTo>
                      <a:pt x="1063" y="4204"/>
                      <a:pt x="1029" y="4226"/>
                      <a:pt x="1007" y="4249"/>
                    </a:cubicBezTo>
                    <a:cubicBezTo>
                      <a:pt x="683" y="4495"/>
                      <a:pt x="347" y="4696"/>
                      <a:pt x="1" y="4864"/>
                    </a:cubicBezTo>
                    <a:cubicBezTo>
                      <a:pt x="101" y="5445"/>
                      <a:pt x="359" y="5993"/>
                      <a:pt x="761" y="6418"/>
                    </a:cubicBezTo>
                    <a:cubicBezTo>
                      <a:pt x="761" y="6351"/>
                      <a:pt x="761" y="6295"/>
                      <a:pt x="761" y="6228"/>
                    </a:cubicBezTo>
                    <a:cubicBezTo>
                      <a:pt x="783" y="5534"/>
                      <a:pt x="873" y="4830"/>
                      <a:pt x="1096" y="4182"/>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7023;p56"/>
              <p:cNvSpPr/>
              <p:nvPr/>
            </p:nvSpPr>
            <p:spPr>
              <a:xfrm>
                <a:off x="6075750" y="4562700"/>
                <a:ext cx="66550" cy="89750"/>
              </a:xfrm>
              <a:custGeom>
                <a:avLst/>
                <a:gdLst/>
                <a:ahLst/>
                <a:cxnLst/>
                <a:rect l="l" t="t" r="r" b="b"/>
                <a:pathLst>
                  <a:path w="2662" h="3590" extrusionOk="0">
                    <a:moveTo>
                      <a:pt x="549" y="1"/>
                    </a:moveTo>
                    <a:cubicBezTo>
                      <a:pt x="537" y="35"/>
                      <a:pt x="515" y="57"/>
                      <a:pt x="493" y="79"/>
                    </a:cubicBezTo>
                    <a:cubicBezTo>
                      <a:pt x="224" y="459"/>
                      <a:pt x="68" y="806"/>
                      <a:pt x="23" y="1276"/>
                    </a:cubicBezTo>
                    <a:cubicBezTo>
                      <a:pt x="12" y="1387"/>
                      <a:pt x="1" y="1499"/>
                      <a:pt x="12" y="1611"/>
                    </a:cubicBezTo>
                    <a:cubicBezTo>
                      <a:pt x="12" y="1622"/>
                      <a:pt x="12" y="1633"/>
                      <a:pt x="12" y="1633"/>
                    </a:cubicBezTo>
                    <a:lnTo>
                      <a:pt x="90" y="1633"/>
                    </a:lnTo>
                    <a:cubicBezTo>
                      <a:pt x="202" y="1633"/>
                      <a:pt x="325" y="1644"/>
                      <a:pt x="448" y="1667"/>
                    </a:cubicBezTo>
                    <a:cubicBezTo>
                      <a:pt x="683" y="1700"/>
                      <a:pt x="906" y="1779"/>
                      <a:pt x="1096" y="1913"/>
                    </a:cubicBezTo>
                    <a:cubicBezTo>
                      <a:pt x="1577" y="2248"/>
                      <a:pt x="1734" y="2874"/>
                      <a:pt x="1801" y="3456"/>
                    </a:cubicBezTo>
                    <a:cubicBezTo>
                      <a:pt x="1812" y="3489"/>
                      <a:pt x="1812" y="3523"/>
                      <a:pt x="1812" y="3545"/>
                    </a:cubicBezTo>
                    <a:cubicBezTo>
                      <a:pt x="1991" y="3579"/>
                      <a:pt x="2170" y="3590"/>
                      <a:pt x="2349" y="3590"/>
                    </a:cubicBezTo>
                    <a:cubicBezTo>
                      <a:pt x="2449" y="3590"/>
                      <a:pt x="2539" y="3590"/>
                      <a:pt x="2639" y="3579"/>
                    </a:cubicBezTo>
                    <a:cubicBezTo>
                      <a:pt x="2662" y="3109"/>
                      <a:pt x="2572" y="2628"/>
                      <a:pt x="2382" y="2192"/>
                    </a:cubicBezTo>
                    <a:cubicBezTo>
                      <a:pt x="2360" y="2125"/>
                      <a:pt x="2337" y="2069"/>
                      <a:pt x="2304" y="2002"/>
                    </a:cubicBezTo>
                    <a:cubicBezTo>
                      <a:pt x="2248" y="1957"/>
                      <a:pt x="2203" y="1902"/>
                      <a:pt x="2159" y="1846"/>
                    </a:cubicBezTo>
                    <a:cubicBezTo>
                      <a:pt x="1968" y="1633"/>
                      <a:pt x="1801" y="1387"/>
                      <a:pt x="1734" y="1119"/>
                    </a:cubicBezTo>
                    <a:cubicBezTo>
                      <a:pt x="1477" y="795"/>
                      <a:pt x="1175" y="493"/>
                      <a:pt x="862" y="225"/>
                    </a:cubicBezTo>
                    <a:cubicBezTo>
                      <a:pt x="761" y="135"/>
                      <a:pt x="649" y="57"/>
                      <a:pt x="549"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7024;p56"/>
              <p:cNvSpPr/>
              <p:nvPr/>
            </p:nvSpPr>
            <p:spPr>
              <a:xfrm>
                <a:off x="5865300" y="4549025"/>
                <a:ext cx="196500" cy="54250"/>
              </a:xfrm>
              <a:custGeom>
                <a:avLst/>
                <a:gdLst/>
                <a:ahLst/>
                <a:cxnLst/>
                <a:rect l="l" t="t" r="r" b="b"/>
                <a:pathLst>
                  <a:path w="7860" h="2170" extrusionOk="0">
                    <a:moveTo>
                      <a:pt x="7580" y="0"/>
                    </a:moveTo>
                    <a:cubicBezTo>
                      <a:pt x="7200" y="78"/>
                      <a:pt x="6809" y="112"/>
                      <a:pt x="6429" y="112"/>
                    </a:cubicBezTo>
                    <a:cubicBezTo>
                      <a:pt x="6317" y="112"/>
                      <a:pt x="6205" y="101"/>
                      <a:pt x="6093" y="101"/>
                    </a:cubicBezTo>
                    <a:cubicBezTo>
                      <a:pt x="6138" y="201"/>
                      <a:pt x="6149" y="302"/>
                      <a:pt x="6127" y="414"/>
                    </a:cubicBezTo>
                    <a:cubicBezTo>
                      <a:pt x="6116" y="514"/>
                      <a:pt x="6071" y="615"/>
                      <a:pt x="6004" y="705"/>
                    </a:cubicBezTo>
                    <a:cubicBezTo>
                      <a:pt x="6350" y="649"/>
                      <a:pt x="6697" y="626"/>
                      <a:pt x="7044" y="604"/>
                    </a:cubicBezTo>
                    <a:cubicBezTo>
                      <a:pt x="7133" y="604"/>
                      <a:pt x="7223" y="593"/>
                      <a:pt x="7312" y="593"/>
                    </a:cubicBezTo>
                    <a:cubicBezTo>
                      <a:pt x="7502" y="526"/>
                      <a:pt x="7681" y="470"/>
                      <a:pt x="7860" y="436"/>
                    </a:cubicBezTo>
                    <a:cubicBezTo>
                      <a:pt x="7804" y="280"/>
                      <a:pt x="7703" y="134"/>
                      <a:pt x="7580" y="0"/>
                    </a:cubicBezTo>
                    <a:close/>
                    <a:moveTo>
                      <a:pt x="0" y="1509"/>
                    </a:moveTo>
                    <a:lnTo>
                      <a:pt x="0" y="1509"/>
                    </a:lnTo>
                    <a:cubicBezTo>
                      <a:pt x="425" y="1800"/>
                      <a:pt x="895" y="2024"/>
                      <a:pt x="1398" y="2169"/>
                    </a:cubicBezTo>
                    <a:cubicBezTo>
                      <a:pt x="1666" y="2024"/>
                      <a:pt x="1934" y="1890"/>
                      <a:pt x="2214" y="1767"/>
                    </a:cubicBezTo>
                    <a:cubicBezTo>
                      <a:pt x="1565" y="1744"/>
                      <a:pt x="917" y="1655"/>
                      <a:pt x="280" y="1554"/>
                    </a:cubicBezTo>
                    <a:cubicBezTo>
                      <a:pt x="179" y="1543"/>
                      <a:pt x="90" y="1521"/>
                      <a:pt x="0" y="1509"/>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7025;p56"/>
              <p:cNvSpPr/>
              <p:nvPr/>
            </p:nvSpPr>
            <p:spPr>
              <a:xfrm>
                <a:off x="5933200" y="4501500"/>
                <a:ext cx="121625" cy="50325"/>
              </a:xfrm>
              <a:custGeom>
                <a:avLst/>
                <a:gdLst/>
                <a:ahLst/>
                <a:cxnLst/>
                <a:rect l="l" t="t" r="r" b="b"/>
                <a:pathLst>
                  <a:path w="4865" h="2013" extrusionOk="0">
                    <a:moveTo>
                      <a:pt x="1" y="1"/>
                    </a:moveTo>
                    <a:lnTo>
                      <a:pt x="1" y="1"/>
                    </a:lnTo>
                    <a:cubicBezTo>
                      <a:pt x="1041" y="336"/>
                      <a:pt x="2036" y="783"/>
                      <a:pt x="2908" y="1454"/>
                    </a:cubicBezTo>
                    <a:cubicBezTo>
                      <a:pt x="3098" y="1599"/>
                      <a:pt x="3288" y="1789"/>
                      <a:pt x="3377" y="2002"/>
                    </a:cubicBezTo>
                    <a:cubicBezTo>
                      <a:pt x="3489" y="2002"/>
                      <a:pt x="3601" y="2013"/>
                      <a:pt x="3713" y="2013"/>
                    </a:cubicBezTo>
                    <a:cubicBezTo>
                      <a:pt x="4093" y="2013"/>
                      <a:pt x="4484" y="1979"/>
                      <a:pt x="4864" y="1901"/>
                    </a:cubicBezTo>
                    <a:cubicBezTo>
                      <a:pt x="4752" y="1801"/>
                      <a:pt x="4641" y="1711"/>
                      <a:pt x="4518" y="1644"/>
                    </a:cubicBezTo>
                    <a:cubicBezTo>
                      <a:pt x="3143" y="794"/>
                      <a:pt x="1589" y="314"/>
                      <a:pt x="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7026;p56"/>
              <p:cNvSpPr/>
              <p:nvPr/>
            </p:nvSpPr>
            <p:spPr>
              <a:xfrm>
                <a:off x="6048075" y="4559925"/>
                <a:ext cx="14300" cy="4200"/>
              </a:xfrm>
              <a:custGeom>
                <a:avLst/>
                <a:gdLst/>
                <a:ahLst/>
                <a:cxnLst/>
                <a:rect l="l" t="t" r="r" b="b"/>
                <a:pathLst>
                  <a:path w="572" h="168" extrusionOk="0">
                    <a:moveTo>
                      <a:pt x="549" y="0"/>
                    </a:moveTo>
                    <a:cubicBezTo>
                      <a:pt x="370" y="34"/>
                      <a:pt x="191" y="90"/>
                      <a:pt x="1" y="157"/>
                    </a:cubicBezTo>
                    <a:lnTo>
                      <a:pt x="169" y="157"/>
                    </a:lnTo>
                    <a:cubicBezTo>
                      <a:pt x="303" y="157"/>
                      <a:pt x="437" y="157"/>
                      <a:pt x="571" y="168"/>
                    </a:cubicBezTo>
                    <a:cubicBezTo>
                      <a:pt x="571" y="112"/>
                      <a:pt x="560" y="56"/>
                      <a:pt x="549"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7027;p56"/>
              <p:cNvSpPr/>
              <p:nvPr/>
            </p:nvSpPr>
            <p:spPr>
              <a:xfrm>
                <a:off x="5882350" y="4600175"/>
                <a:ext cx="172750" cy="88900"/>
              </a:xfrm>
              <a:custGeom>
                <a:avLst/>
                <a:gdLst/>
                <a:ahLst/>
                <a:cxnLst/>
                <a:rect l="l" t="t" r="r" b="b"/>
                <a:pathLst>
                  <a:path w="6910" h="3556" extrusionOk="0">
                    <a:moveTo>
                      <a:pt x="6909" y="313"/>
                    </a:moveTo>
                    <a:lnTo>
                      <a:pt x="6909" y="313"/>
                    </a:lnTo>
                    <a:cubicBezTo>
                      <a:pt x="6317" y="537"/>
                      <a:pt x="5791" y="973"/>
                      <a:pt x="5434" y="1498"/>
                    </a:cubicBezTo>
                    <a:cubicBezTo>
                      <a:pt x="5210" y="1811"/>
                      <a:pt x="5042" y="2158"/>
                      <a:pt x="4919" y="2516"/>
                    </a:cubicBezTo>
                    <a:cubicBezTo>
                      <a:pt x="5646" y="1957"/>
                      <a:pt x="6227" y="1230"/>
                      <a:pt x="6775" y="503"/>
                    </a:cubicBezTo>
                    <a:cubicBezTo>
                      <a:pt x="6820" y="436"/>
                      <a:pt x="6865" y="380"/>
                      <a:pt x="6909" y="313"/>
                    </a:cubicBezTo>
                    <a:close/>
                    <a:moveTo>
                      <a:pt x="4696" y="0"/>
                    </a:moveTo>
                    <a:lnTo>
                      <a:pt x="4696" y="0"/>
                    </a:lnTo>
                    <a:cubicBezTo>
                      <a:pt x="4483" y="34"/>
                      <a:pt x="4260" y="67"/>
                      <a:pt x="4047" y="101"/>
                    </a:cubicBezTo>
                    <a:cubicBezTo>
                      <a:pt x="3399" y="201"/>
                      <a:pt x="2751" y="291"/>
                      <a:pt x="2102" y="291"/>
                    </a:cubicBezTo>
                    <a:cubicBezTo>
                      <a:pt x="1688" y="291"/>
                      <a:pt x="1264" y="257"/>
                      <a:pt x="850" y="157"/>
                    </a:cubicBezTo>
                    <a:cubicBezTo>
                      <a:pt x="805" y="145"/>
                      <a:pt x="760" y="134"/>
                      <a:pt x="716" y="123"/>
                    </a:cubicBezTo>
                    <a:cubicBezTo>
                      <a:pt x="470" y="246"/>
                      <a:pt x="235" y="380"/>
                      <a:pt x="0" y="526"/>
                    </a:cubicBezTo>
                    <a:cubicBezTo>
                      <a:pt x="213" y="514"/>
                      <a:pt x="414" y="503"/>
                      <a:pt x="626" y="503"/>
                    </a:cubicBezTo>
                    <a:cubicBezTo>
                      <a:pt x="1141" y="503"/>
                      <a:pt x="1644" y="537"/>
                      <a:pt x="2158" y="604"/>
                    </a:cubicBezTo>
                    <a:cubicBezTo>
                      <a:pt x="2505" y="649"/>
                      <a:pt x="2862" y="716"/>
                      <a:pt x="3198" y="827"/>
                    </a:cubicBezTo>
                    <a:cubicBezTo>
                      <a:pt x="3388" y="895"/>
                      <a:pt x="3578" y="984"/>
                      <a:pt x="3690" y="1152"/>
                    </a:cubicBezTo>
                    <a:cubicBezTo>
                      <a:pt x="3880" y="1431"/>
                      <a:pt x="3779" y="1811"/>
                      <a:pt x="3634" y="2124"/>
                    </a:cubicBezTo>
                    <a:cubicBezTo>
                      <a:pt x="3421" y="2605"/>
                      <a:pt x="3119" y="3063"/>
                      <a:pt x="2918" y="3555"/>
                    </a:cubicBezTo>
                    <a:cubicBezTo>
                      <a:pt x="3231" y="3455"/>
                      <a:pt x="3533" y="3343"/>
                      <a:pt x="3824" y="3198"/>
                    </a:cubicBezTo>
                    <a:cubicBezTo>
                      <a:pt x="3779" y="2985"/>
                      <a:pt x="3757" y="2762"/>
                      <a:pt x="3757" y="2549"/>
                    </a:cubicBezTo>
                    <a:cubicBezTo>
                      <a:pt x="3768" y="1655"/>
                      <a:pt x="4114" y="783"/>
                      <a:pt x="4651" y="67"/>
                    </a:cubicBezTo>
                    <a:cubicBezTo>
                      <a:pt x="4662" y="45"/>
                      <a:pt x="4685" y="22"/>
                      <a:pt x="4696" y="0"/>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7028;p56"/>
              <p:cNvSpPr/>
              <p:nvPr/>
            </p:nvSpPr>
            <p:spPr>
              <a:xfrm>
                <a:off x="5976250" y="4564100"/>
                <a:ext cx="102875" cy="116025"/>
              </a:xfrm>
              <a:custGeom>
                <a:avLst/>
                <a:gdLst/>
                <a:ahLst/>
                <a:cxnLst/>
                <a:rect l="l" t="t" r="r" b="b"/>
                <a:pathLst>
                  <a:path w="4115" h="4641" extrusionOk="0">
                    <a:moveTo>
                      <a:pt x="3444" y="1"/>
                    </a:moveTo>
                    <a:cubicBezTo>
                      <a:pt x="3444" y="68"/>
                      <a:pt x="3433" y="135"/>
                      <a:pt x="3411" y="191"/>
                    </a:cubicBezTo>
                    <a:cubicBezTo>
                      <a:pt x="3310" y="493"/>
                      <a:pt x="3042" y="694"/>
                      <a:pt x="2773" y="839"/>
                    </a:cubicBezTo>
                    <a:cubicBezTo>
                      <a:pt x="2203" y="1152"/>
                      <a:pt x="1577" y="1320"/>
                      <a:pt x="940" y="1443"/>
                    </a:cubicBezTo>
                    <a:cubicBezTo>
                      <a:pt x="929" y="1465"/>
                      <a:pt x="906" y="1488"/>
                      <a:pt x="895" y="1510"/>
                    </a:cubicBezTo>
                    <a:cubicBezTo>
                      <a:pt x="358" y="2226"/>
                      <a:pt x="12" y="3098"/>
                      <a:pt x="1" y="3992"/>
                    </a:cubicBezTo>
                    <a:cubicBezTo>
                      <a:pt x="1" y="4205"/>
                      <a:pt x="23" y="4428"/>
                      <a:pt x="68" y="4641"/>
                    </a:cubicBezTo>
                    <a:cubicBezTo>
                      <a:pt x="414" y="4473"/>
                      <a:pt x="750" y="4272"/>
                      <a:pt x="1074" y="4026"/>
                    </a:cubicBezTo>
                    <a:cubicBezTo>
                      <a:pt x="1096" y="4003"/>
                      <a:pt x="1130" y="3981"/>
                      <a:pt x="1163" y="3959"/>
                    </a:cubicBezTo>
                    <a:cubicBezTo>
                      <a:pt x="1286" y="3601"/>
                      <a:pt x="1454" y="3254"/>
                      <a:pt x="1678" y="2941"/>
                    </a:cubicBezTo>
                    <a:cubicBezTo>
                      <a:pt x="2035" y="2416"/>
                      <a:pt x="2561" y="1980"/>
                      <a:pt x="3153" y="1756"/>
                    </a:cubicBezTo>
                    <a:cubicBezTo>
                      <a:pt x="3534" y="1253"/>
                      <a:pt x="3880" y="728"/>
                      <a:pt x="4115" y="146"/>
                    </a:cubicBezTo>
                    <a:cubicBezTo>
                      <a:pt x="3891" y="68"/>
                      <a:pt x="3668" y="23"/>
                      <a:pt x="344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7029;p56"/>
              <p:cNvSpPr/>
              <p:nvPr/>
            </p:nvSpPr>
            <p:spPr>
              <a:xfrm>
                <a:off x="5920625" y="4566625"/>
                <a:ext cx="94775" cy="26850"/>
              </a:xfrm>
              <a:custGeom>
                <a:avLst/>
                <a:gdLst/>
                <a:ahLst/>
                <a:cxnLst/>
                <a:rect l="l" t="t" r="r" b="b"/>
                <a:pathLst>
                  <a:path w="3791" h="1074" extrusionOk="0">
                    <a:moveTo>
                      <a:pt x="3791" y="1"/>
                    </a:moveTo>
                    <a:lnTo>
                      <a:pt x="3791" y="1"/>
                    </a:lnTo>
                    <a:cubicBezTo>
                      <a:pt x="2483" y="168"/>
                      <a:pt x="1208" y="526"/>
                      <a:pt x="1" y="1063"/>
                    </a:cubicBezTo>
                    <a:cubicBezTo>
                      <a:pt x="135" y="1074"/>
                      <a:pt x="269" y="1074"/>
                      <a:pt x="403" y="1074"/>
                    </a:cubicBezTo>
                    <a:cubicBezTo>
                      <a:pt x="1029" y="1074"/>
                      <a:pt x="1644" y="1018"/>
                      <a:pt x="2248" y="861"/>
                    </a:cubicBezTo>
                    <a:cubicBezTo>
                      <a:pt x="2762" y="727"/>
                      <a:pt x="3277" y="526"/>
                      <a:pt x="3657" y="146"/>
                    </a:cubicBezTo>
                    <a:cubicBezTo>
                      <a:pt x="3701" y="101"/>
                      <a:pt x="3746" y="45"/>
                      <a:pt x="3791"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7030;p56"/>
              <p:cNvSpPr/>
              <p:nvPr/>
            </p:nvSpPr>
            <p:spPr>
              <a:xfrm>
                <a:off x="5900225" y="4563825"/>
                <a:ext cx="147875" cy="43625"/>
              </a:xfrm>
              <a:custGeom>
                <a:avLst/>
                <a:gdLst/>
                <a:ahLst/>
                <a:cxnLst/>
                <a:rect l="l" t="t" r="r" b="b"/>
                <a:pathLst>
                  <a:path w="5915" h="1745" extrusionOk="0">
                    <a:moveTo>
                      <a:pt x="5904" y="1"/>
                    </a:moveTo>
                    <a:cubicBezTo>
                      <a:pt x="5904" y="1"/>
                      <a:pt x="5904" y="1"/>
                      <a:pt x="5904" y="1"/>
                    </a:cubicBezTo>
                    <a:lnTo>
                      <a:pt x="5904" y="1"/>
                    </a:lnTo>
                    <a:cubicBezTo>
                      <a:pt x="5907" y="1"/>
                      <a:pt x="5911" y="1"/>
                      <a:pt x="5915" y="1"/>
                    </a:cubicBezTo>
                    <a:close/>
                    <a:moveTo>
                      <a:pt x="5904" y="1"/>
                    </a:moveTo>
                    <a:lnTo>
                      <a:pt x="5904" y="1"/>
                    </a:lnTo>
                    <a:cubicBezTo>
                      <a:pt x="5818" y="2"/>
                      <a:pt x="5732" y="12"/>
                      <a:pt x="5647" y="12"/>
                    </a:cubicBezTo>
                    <a:cubicBezTo>
                      <a:pt x="5300" y="34"/>
                      <a:pt x="4953" y="57"/>
                      <a:pt x="4607" y="113"/>
                    </a:cubicBezTo>
                    <a:cubicBezTo>
                      <a:pt x="4562" y="157"/>
                      <a:pt x="4517" y="213"/>
                      <a:pt x="4473" y="258"/>
                    </a:cubicBezTo>
                    <a:cubicBezTo>
                      <a:pt x="4093" y="638"/>
                      <a:pt x="3578" y="839"/>
                      <a:pt x="3064" y="973"/>
                    </a:cubicBezTo>
                    <a:cubicBezTo>
                      <a:pt x="2460" y="1130"/>
                      <a:pt x="1845" y="1186"/>
                      <a:pt x="1219" y="1186"/>
                    </a:cubicBezTo>
                    <a:cubicBezTo>
                      <a:pt x="1085" y="1186"/>
                      <a:pt x="951" y="1186"/>
                      <a:pt x="817" y="1175"/>
                    </a:cubicBezTo>
                    <a:cubicBezTo>
                      <a:pt x="537" y="1298"/>
                      <a:pt x="269" y="1432"/>
                      <a:pt x="1" y="1577"/>
                    </a:cubicBezTo>
                    <a:cubicBezTo>
                      <a:pt x="45" y="1588"/>
                      <a:pt x="90" y="1599"/>
                      <a:pt x="135" y="1611"/>
                    </a:cubicBezTo>
                    <a:cubicBezTo>
                      <a:pt x="549" y="1711"/>
                      <a:pt x="973" y="1745"/>
                      <a:pt x="1387" y="1745"/>
                    </a:cubicBezTo>
                    <a:cubicBezTo>
                      <a:pt x="2036" y="1745"/>
                      <a:pt x="2684" y="1655"/>
                      <a:pt x="3332" y="1555"/>
                    </a:cubicBezTo>
                    <a:cubicBezTo>
                      <a:pt x="3545" y="1521"/>
                      <a:pt x="3768" y="1488"/>
                      <a:pt x="3981" y="1454"/>
                    </a:cubicBezTo>
                    <a:cubicBezTo>
                      <a:pt x="4484" y="806"/>
                      <a:pt x="5132" y="269"/>
                      <a:pt x="5904"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7031;p56"/>
              <p:cNvSpPr/>
              <p:nvPr/>
            </p:nvSpPr>
            <p:spPr>
              <a:xfrm>
                <a:off x="5999725" y="4563825"/>
                <a:ext cx="62650" cy="36375"/>
              </a:xfrm>
              <a:custGeom>
                <a:avLst/>
                <a:gdLst/>
                <a:ahLst/>
                <a:cxnLst/>
                <a:rect l="l" t="t" r="r" b="b"/>
                <a:pathLst>
                  <a:path w="2506" h="1455" extrusionOk="0">
                    <a:moveTo>
                      <a:pt x="1924" y="1"/>
                    </a:moveTo>
                    <a:cubicBezTo>
                      <a:pt x="1152" y="269"/>
                      <a:pt x="504" y="806"/>
                      <a:pt x="1" y="1454"/>
                    </a:cubicBezTo>
                    <a:cubicBezTo>
                      <a:pt x="638" y="1331"/>
                      <a:pt x="1264" y="1163"/>
                      <a:pt x="1834" y="850"/>
                    </a:cubicBezTo>
                    <a:cubicBezTo>
                      <a:pt x="2103" y="705"/>
                      <a:pt x="2371" y="504"/>
                      <a:pt x="2472" y="202"/>
                    </a:cubicBezTo>
                    <a:cubicBezTo>
                      <a:pt x="2494" y="146"/>
                      <a:pt x="2505" y="79"/>
                      <a:pt x="2505" y="12"/>
                    </a:cubicBezTo>
                    <a:cubicBezTo>
                      <a:pt x="2371" y="1"/>
                      <a:pt x="2237" y="1"/>
                      <a:pt x="2103" y="1"/>
                    </a:cubicBezTo>
                    <a:close/>
                  </a:path>
                </a:pathLst>
              </a:custGeom>
              <a:solidFill>
                <a:srgbClr val="000000">
                  <a:alpha val="10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7032;p56"/>
              <p:cNvSpPr/>
              <p:nvPr/>
            </p:nvSpPr>
            <p:spPr>
              <a:xfrm>
                <a:off x="6049775" y="4514550"/>
                <a:ext cx="61500" cy="55200"/>
              </a:xfrm>
              <a:custGeom>
                <a:avLst/>
                <a:gdLst/>
                <a:ahLst/>
                <a:cxnLst/>
                <a:rect l="l" t="t" r="r" b="b"/>
                <a:pathLst>
                  <a:path w="2460" h="2208" extrusionOk="0">
                    <a:moveTo>
                      <a:pt x="863" y="1"/>
                    </a:moveTo>
                    <a:cubicBezTo>
                      <a:pt x="855" y="1"/>
                      <a:pt x="847" y="2"/>
                      <a:pt x="839" y="4"/>
                    </a:cubicBezTo>
                    <a:cubicBezTo>
                      <a:pt x="738" y="4"/>
                      <a:pt x="682" y="116"/>
                      <a:pt x="660" y="216"/>
                    </a:cubicBezTo>
                    <a:cubicBezTo>
                      <a:pt x="637" y="362"/>
                      <a:pt x="648" y="507"/>
                      <a:pt x="693" y="652"/>
                    </a:cubicBezTo>
                    <a:cubicBezTo>
                      <a:pt x="612" y="585"/>
                      <a:pt x="507" y="550"/>
                      <a:pt x="402" y="550"/>
                    </a:cubicBezTo>
                    <a:cubicBezTo>
                      <a:pt x="333" y="550"/>
                      <a:pt x="264" y="565"/>
                      <a:pt x="201" y="597"/>
                    </a:cubicBezTo>
                    <a:cubicBezTo>
                      <a:pt x="179" y="608"/>
                      <a:pt x="157" y="630"/>
                      <a:pt x="134" y="652"/>
                    </a:cubicBezTo>
                    <a:cubicBezTo>
                      <a:pt x="101" y="697"/>
                      <a:pt x="112" y="764"/>
                      <a:pt x="134" y="809"/>
                    </a:cubicBezTo>
                    <a:cubicBezTo>
                      <a:pt x="168" y="921"/>
                      <a:pt x="257" y="1021"/>
                      <a:pt x="358" y="1066"/>
                    </a:cubicBezTo>
                    <a:cubicBezTo>
                      <a:pt x="201" y="1077"/>
                      <a:pt x="34" y="1234"/>
                      <a:pt x="0" y="1390"/>
                    </a:cubicBezTo>
                    <a:cubicBezTo>
                      <a:pt x="0" y="1413"/>
                      <a:pt x="0" y="1446"/>
                      <a:pt x="11" y="1469"/>
                    </a:cubicBezTo>
                    <a:cubicBezTo>
                      <a:pt x="22" y="1502"/>
                      <a:pt x="45" y="1513"/>
                      <a:pt x="67" y="1536"/>
                    </a:cubicBezTo>
                    <a:cubicBezTo>
                      <a:pt x="117" y="1561"/>
                      <a:pt x="178" y="1575"/>
                      <a:pt x="240" y="1575"/>
                    </a:cubicBezTo>
                    <a:cubicBezTo>
                      <a:pt x="288" y="1575"/>
                      <a:pt x="336" y="1566"/>
                      <a:pt x="380" y="1547"/>
                    </a:cubicBezTo>
                    <a:lnTo>
                      <a:pt x="380" y="1547"/>
                    </a:lnTo>
                    <a:cubicBezTo>
                      <a:pt x="302" y="1614"/>
                      <a:pt x="268" y="1703"/>
                      <a:pt x="235" y="1793"/>
                    </a:cubicBezTo>
                    <a:cubicBezTo>
                      <a:pt x="201" y="1882"/>
                      <a:pt x="190" y="1994"/>
                      <a:pt x="235" y="2084"/>
                    </a:cubicBezTo>
                    <a:cubicBezTo>
                      <a:pt x="280" y="2162"/>
                      <a:pt x="369" y="2195"/>
                      <a:pt x="458" y="2195"/>
                    </a:cubicBezTo>
                    <a:cubicBezTo>
                      <a:pt x="464" y="2196"/>
                      <a:pt x="470" y="2196"/>
                      <a:pt x="475" y="2196"/>
                    </a:cubicBezTo>
                    <a:cubicBezTo>
                      <a:pt x="647" y="2196"/>
                      <a:pt x="794" y="2033"/>
                      <a:pt x="794" y="1860"/>
                    </a:cubicBezTo>
                    <a:cubicBezTo>
                      <a:pt x="794" y="1927"/>
                      <a:pt x="827" y="1994"/>
                      <a:pt x="850" y="2039"/>
                    </a:cubicBezTo>
                    <a:cubicBezTo>
                      <a:pt x="872" y="2095"/>
                      <a:pt x="917" y="2139"/>
                      <a:pt x="973" y="2151"/>
                    </a:cubicBezTo>
                    <a:cubicBezTo>
                      <a:pt x="979" y="2152"/>
                      <a:pt x="984" y="2152"/>
                      <a:pt x="990" y="2152"/>
                    </a:cubicBezTo>
                    <a:cubicBezTo>
                      <a:pt x="1053" y="2152"/>
                      <a:pt x="1121" y="2101"/>
                      <a:pt x="1152" y="2050"/>
                    </a:cubicBezTo>
                    <a:cubicBezTo>
                      <a:pt x="1185" y="1983"/>
                      <a:pt x="1185" y="1905"/>
                      <a:pt x="1185" y="1826"/>
                    </a:cubicBezTo>
                    <a:cubicBezTo>
                      <a:pt x="1219" y="1871"/>
                      <a:pt x="1241" y="1927"/>
                      <a:pt x="1286" y="1961"/>
                    </a:cubicBezTo>
                    <a:cubicBezTo>
                      <a:pt x="1308" y="1977"/>
                      <a:pt x="1336" y="1986"/>
                      <a:pt x="1364" y="1986"/>
                    </a:cubicBezTo>
                    <a:cubicBezTo>
                      <a:pt x="1392" y="1986"/>
                      <a:pt x="1420" y="1977"/>
                      <a:pt x="1442" y="1961"/>
                    </a:cubicBezTo>
                    <a:cubicBezTo>
                      <a:pt x="1442" y="1929"/>
                      <a:pt x="1440" y="1907"/>
                      <a:pt x="1436" y="1887"/>
                    </a:cubicBezTo>
                    <a:lnTo>
                      <a:pt x="1436" y="1887"/>
                    </a:lnTo>
                    <a:cubicBezTo>
                      <a:pt x="1501" y="2014"/>
                      <a:pt x="1590" y="2126"/>
                      <a:pt x="1722" y="2184"/>
                    </a:cubicBezTo>
                    <a:cubicBezTo>
                      <a:pt x="1743" y="2198"/>
                      <a:pt x="1772" y="2207"/>
                      <a:pt x="1802" y="2207"/>
                    </a:cubicBezTo>
                    <a:cubicBezTo>
                      <a:pt x="1820" y="2207"/>
                      <a:pt x="1839" y="2204"/>
                      <a:pt x="1856" y="2195"/>
                    </a:cubicBezTo>
                    <a:cubicBezTo>
                      <a:pt x="1923" y="2162"/>
                      <a:pt x="1934" y="2072"/>
                      <a:pt x="1923" y="2005"/>
                    </a:cubicBezTo>
                    <a:cubicBezTo>
                      <a:pt x="1912" y="1860"/>
                      <a:pt x="1867" y="1715"/>
                      <a:pt x="1811" y="1592"/>
                    </a:cubicBezTo>
                    <a:cubicBezTo>
                      <a:pt x="1878" y="1592"/>
                      <a:pt x="1957" y="1625"/>
                      <a:pt x="2024" y="1625"/>
                    </a:cubicBezTo>
                    <a:cubicBezTo>
                      <a:pt x="2102" y="1625"/>
                      <a:pt x="2191" y="1569"/>
                      <a:pt x="2169" y="1502"/>
                    </a:cubicBezTo>
                    <a:cubicBezTo>
                      <a:pt x="2158" y="1457"/>
                      <a:pt x="2113" y="1424"/>
                      <a:pt x="2080" y="1413"/>
                    </a:cubicBezTo>
                    <a:cubicBezTo>
                      <a:pt x="2180" y="1390"/>
                      <a:pt x="2270" y="1334"/>
                      <a:pt x="2348" y="1267"/>
                    </a:cubicBezTo>
                    <a:cubicBezTo>
                      <a:pt x="2404" y="1211"/>
                      <a:pt x="2460" y="1133"/>
                      <a:pt x="2448" y="1055"/>
                    </a:cubicBezTo>
                    <a:cubicBezTo>
                      <a:pt x="2440" y="993"/>
                      <a:pt x="2374" y="930"/>
                      <a:pt x="2313" y="930"/>
                    </a:cubicBezTo>
                    <a:cubicBezTo>
                      <a:pt x="2298" y="930"/>
                      <a:pt x="2283" y="934"/>
                      <a:pt x="2270" y="943"/>
                    </a:cubicBezTo>
                    <a:cubicBezTo>
                      <a:pt x="2337" y="876"/>
                      <a:pt x="2348" y="798"/>
                      <a:pt x="2348" y="697"/>
                    </a:cubicBezTo>
                    <a:cubicBezTo>
                      <a:pt x="2348" y="641"/>
                      <a:pt x="2326" y="563"/>
                      <a:pt x="2270" y="529"/>
                    </a:cubicBezTo>
                    <a:cubicBezTo>
                      <a:pt x="2253" y="517"/>
                      <a:pt x="2230" y="511"/>
                      <a:pt x="2206" y="511"/>
                    </a:cubicBezTo>
                    <a:cubicBezTo>
                      <a:pt x="2166" y="511"/>
                      <a:pt x="2123" y="528"/>
                      <a:pt x="2102" y="563"/>
                    </a:cubicBezTo>
                    <a:cubicBezTo>
                      <a:pt x="2102" y="440"/>
                      <a:pt x="2068" y="317"/>
                      <a:pt x="2001" y="205"/>
                    </a:cubicBezTo>
                    <a:cubicBezTo>
                      <a:pt x="1949" y="122"/>
                      <a:pt x="1867" y="48"/>
                      <a:pt x="1775" y="48"/>
                    </a:cubicBezTo>
                    <a:cubicBezTo>
                      <a:pt x="1768" y="48"/>
                      <a:pt x="1762" y="48"/>
                      <a:pt x="1755" y="49"/>
                    </a:cubicBezTo>
                    <a:cubicBezTo>
                      <a:pt x="1666" y="60"/>
                      <a:pt x="1599" y="149"/>
                      <a:pt x="1565" y="228"/>
                    </a:cubicBezTo>
                    <a:cubicBezTo>
                      <a:pt x="1521" y="328"/>
                      <a:pt x="1498" y="429"/>
                      <a:pt x="1498" y="541"/>
                    </a:cubicBezTo>
                    <a:cubicBezTo>
                      <a:pt x="1398" y="295"/>
                      <a:pt x="1185" y="138"/>
                      <a:pt x="950" y="26"/>
                    </a:cubicBezTo>
                    <a:cubicBezTo>
                      <a:pt x="923" y="17"/>
                      <a:pt x="896" y="1"/>
                      <a:pt x="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7033;p56"/>
              <p:cNvSpPr/>
              <p:nvPr/>
            </p:nvSpPr>
            <p:spPr>
              <a:xfrm>
                <a:off x="6061825" y="4528325"/>
                <a:ext cx="35475" cy="26400"/>
              </a:xfrm>
              <a:custGeom>
                <a:avLst/>
                <a:gdLst/>
                <a:ahLst/>
                <a:cxnLst/>
                <a:rect l="l" t="t" r="r" b="b"/>
                <a:pathLst>
                  <a:path w="1419" h="1056" extrusionOk="0">
                    <a:moveTo>
                      <a:pt x="580" y="1"/>
                    </a:moveTo>
                    <a:cubicBezTo>
                      <a:pt x="502" y="1"/>
                      <a:pt x="468" y="101"/>
                      <a:pt x="491" y="180"/>
                    </a:cubicBezTo>
                    <a:cubicBezTo>
                      <a:pt x="502" y="247"/>
                      <a:pt x="558" y="347"/>
                      <a:pt x="558" y="426"/>
                    </a:cubicBezTo>
                    <a:cubicBezTo>
                      <a:pt x="502" y="381"/>
                      <a:pt x="446" y="325"/>
                      <a:pt x="379" y="292"/>
                    </a:cubicBezTo>
                    <a:cubicBezTo>
                      <a:pt x="331" y="267"/>
                      <a:pt x="276" y="249"/>
                      <a:pt x="221" y="249"/>
                    </a:cubicBezTo>
                    <a:cubicBezTo>
                      <a:pt x="199" y="249"/>
                      <a:pt x="177" y="252"/>
                      <a:pt x="155" y="258"/>
                    </a:cubicBezTo>
                    <a:cubicBezTo>
                      <a:pt x="88" y="280"/>
                      <a:pt x="32" y="359"/>
                      <a:pt x="55" y="437"/>
                    </a:cubicBezTo>
                    <a:cubicBezTo>
                      <a:pt x="77" y="515"/>
                      <a:pt x="178" y="549"/>
                      <a:pt x="267" y="560"/>
                    </a:cubicBezTo>
                    <a:cubicBezTo>
                      <a:pt x="189" y="638"/>
                      <a:pt x="111" y="716"/>
                      <a:pt x="44" y="795"/>
                    </a:cubicBezTo>
                    <a:cubicBezTo>
                      <a:pt x="21" y="817"/>
                      <a:pt x="10" y="839"/>
                      <a:pt x="10" y="873"/>
                    </a:cubicBezTo>
                    <a:cubicBezTo>
                      <a:pt x="1" y="919"/>
                      <a:pt x="69" y="943"/>
                      <a:pt x="124" y="943"/>
                    </a:cubicBezTo>
                    <a:cubicBezTo>
                      <a:pt x="135" y="943"/>
                      <a:pt x="146" y="942"/>
                      <a:pt x="155" y="940"/>
                    </a:cubicBezTo>
                    <a:cubicBezTo>
                      <a:pt x="275" y="897"/>
                      <a:pt x="394" y="832"/>
                      <a:pt x="421" y="716"/>
                    </a:cubicBezTo>
                    <a:lnTo>
                      <a:pt x="421" y="716"/>
                    </a:lnTo>
                    <a:cubicBezTo>
                      <a:pt x="402" y="814"/>
                      <a:pt x="415" y="920"/>
                      <a:pt x="480" y="996"/>
                    </a:cubicBezTo>
                    <a:cubicBezTo>
                      <a:pt x="491" y="1007"/>
                      <a:pt x="513" y="1029"/>
                      <a:pt x="535" y="1029"/>
                    </a:cubicBezTo>
                    <a:cubicBezTo>
                      <a:pt x="558" y="1029"/>
                      <a:pt x="580" y="1007"/>
                      <a:pt x="591" y="996"/>
                    </a:cubicBezTo>
                    <a:cubicBezTo>
                      <a:pt x="670" y="918"/>
                      <a:pt x="703" y="806"/>
                      <a:pt x="703" y="694"/>
                    </a:cubicBezTo>
                    <a:cubicBezTo>
                      <a:pt x="748" y="783"/>
                      <a:pt x="793" y="873"/>
                      <a:pt x="860" y="962"/>
                    </a:cubicBezTo>
                    <a:cubicBezTo>
                      <a:pt x="894" y="1005"/>
                      <a:pt x="955" y="1055"/>
                      <a:pt x="1007" y="1055"/>
                    </a:cubicBezTo>
                    <a:cubicBezTo>
                      <a:pt x="1022" y="1055"/>
                      <a:pt x="1037" y="1051"/>
                      <a:pt x="1050" y="1041"/>
                    </a:cubicBezTo>
                    <a:cubicBezTo>
                      <a:pt x="1106" y="996"/>
                      <a:pt x="1094" y="918"/>
                      <a:pt x="1072" y="851"/>
                    </a:cubicBezTo>
                    <a:cubicBezTo>
                      <a:pt x="1050" y="772"/>
                      <a:pt x="1027" y="683"/>
                      <a:pt x="949" y="627"/>
                    </a:cubicBezTo>
                    <a:lnTo>
                      <a:pt x="949" y="627"/>
                    </a:lnTo>
                    <a:cubicBezTo>
                      <a:pt x="1050" y="649"/>
                      <a:pt x="1117" y="705"/>
                      <a:pt x="1206" y="705"/>
                    </a:cubicBezTo>
                    <a:cubicBezTo>
                      <a:pt x="1220" y="710"/>
                      <a:pt x="1234" y="713"/>
                      <a:pt x="1248" y="713"/>
                    </a:cubicBezTo>
                    <a:cubicBezTo>
                      <a:pt x="1268" y="713"/>
                      <a:pt x="1287" y="707"/>
                      <a:pt x="1307" y="694"/>
                    </a:cubicBezTo>
                    <a:cubicBezTo>
                      <a:pt x="1352" y="672"/>
                      <a:pt x="1363" y="605"/>
                      <a:pt x="1340" y="549"/>
                    </a:cubicBezTo>
                    <a:cubicBezTo>
                      <a:pt x="1318" y="504"/>
                      <a:pt x="1217" y="493"/>
                      <a:pt x="1173" y="459"/>
                    </a:cubicBezTo>
                    <a:cubicBezTo>
                      <a:pt x="1195" y="381"/>
                      <a:pt x="1318" y="381"/>
                      <a:pt x="1363" y="325"/>
                    </a:cubicBezTo>
                    <a:cubicBezTo>
                      <a:pt x="1419" y="247"/>
                      <a:pt x="1352" y="135"/>
                      <a:pt x="1262" y="124"/>
                    </a:cubicBezTo>
                    <a:cubicBezTo>
                      <a:pt x="1248" y="120"/>
                      <a:pt x="1234" y="119"/>
                      <a:pt x="1221" y="119"/>
                    </a:cubicBezTo>
                    <a:cubicBezTo>
                      <a:pt x="1146" y="119"/>
                      <a:pt x="1073" y="166"/>
                      <a:pt x="1016" y="213"/>
                    </a:cubicBezTo>
                    <a:cubicBezTo>
                      <a:pt x="960" y="258"/>
                      <a:pt x="916" y="314"/>
                      <a:pt x="871" y="359"/>
                    </a:cubicBezTo>
                    <a:cubicBezTo>
                      <a:pt x="837" y="247"/>
                      <a:pt x="770" y="146"/>
                      <a:pt x="681" y="57"/>
                    </a:cubicBezTo>
                    <a:cubicBezTo>
                      <a:pt x="658" y="23"/>
                      <a:pt x="625"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45" name="Picture 2" descr="C:\Users\ASUS\Pictures\LOGO FONDO BLANCO.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1195839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D0F2F5-3AB5-4F49-8A61-D06BEF2B8D86}"/>
              </a:ext>
            </a:extLst>
          </p:cNvPr>
          <p:cNvSpPr>
            <a:spLocks noGrp="1"/>
          </p:cNvSpPr>
          <p:nvPr>
            <p:ph type="title"/>
          </p:nvPr>
        </p:nvSpPr>
        <p:spPr/>
        <p:txBody>
          <a:bodyPr/>
          <a:lstStyle/>
          <a:p>
            <a:endParaRPr lang="es-MX" dirty="0"/>
          </a:p>
        </p:txBody>
      </p:sp>
      <p:sp>
        <p:nvSpPr>
          <p:cNvPr id="3" name="Marcador de contenido 2">
            <a:extLst>
              <a:ext uri="{FF2B5EF4-FFF2-40B4-BE49-F238E27FC236}">
                <a16:creationId xmlns:a16="http://schemas.microsoft.com/office/drawing/2014/main" id="{D4492E1D-97A5-4419-AF40-97C3FE97CF47}"/>
              </a:ext>
            </a:extLst>
          </p:cNvPr>
          <p:cNvSpPr>
            <a:spLocks noGrp="1"/>
          </p:cNvSpPr>
          <p:nvPr>
            <p:ph idx="1"/>
          </p:nvPr>
        </p:nvSpPr>
        <p:spPr>
          <a:xfrm>
            <a:off x="1334325" y="1573674"/>
            <a:ext cx="9843430" cy="2596440"/>
          </a:xfrm>
        </p:spPr>
        <p:txBody>
          <a:bodyPr/>
          <a:lstStyle/>
          <a:p>
            <a:pPr marL="0" indent="0">
              <a:buNone/>
            </a:pPr>
            <a:r>
              <a:rPr lang="es-ES" sz="2400" dirty="0"/>
              <a:t>Vean y comenten el Video de la Maestra Leticia Ramírez Amaya, Secretaria de Educación Pública: </a:t>
            </a:r>
            <a:r>
              <a:rPr lang="es-ES" sz="2400" dirty="0">
                <a:hlinkClick r:id="rId2"/>
              </a:rPr>
              <a:t>https://www.youtube.com/watch?v=6uB6X9G77R0&amp;t=2s</a:t>
            </a:r>
            <a:endParaRPr lang="es-ES" sz="2400" dirty="0"/>
          </a:p>
          <a:p>
            <a:pPr marL="0" indent="0">
              <a:buNone/>
            </a:pPr>
            <a:endParaRPr lang="es-MX" dirty="0"/>
          </a:p>
        </p:txBody>
      </p:sp>
      <p:pic>
        <p:nvPicPr>
          <p:cNvPr id="4" name="Imagen 3">
            <a:extLst>
              <a:ext uri="{FF2B5EF4-FFF2-40B4-BE49-F238E27FC236}">
                <a16:creationId xmlns:a16="http://schemas.microsoft.com/office/drawing/2014/main" id="{BFBE9D3F-9E81-4592-B65D-B04C95E6043E}"/>
              </a:ext>
            </a:extLst>
          </p:cNvPr>
          <p:cNvPicPr>
            <a:picLocks noChangeAspect="1"/>
          </p:cNvPicPr>
          <p:nvPr/>
        </p:nvPicPr>
        <p:blipFill>
          <a:blip r:embed="rId3"/>
          <a:stretch>
            <a:fillRect/>
          </a:stretch>
        </p:blipFill>
        <p:spPr>
          <a:xfrm>
            <a:off x="6105571" y="3405922"/>
            <a:ext cx="5802669" cy="3160544"/>
          </a:xfrm>
          <a:prstGeom prst="rect">
            <a:avLst/>
          </a:prstGeom>
        </p:spPr>
      </p:pic>
      <p:grpSp>
        <p:nvGrpSpPr>
          <p:cNvPr id="5" name="Google Shape;2882;p40"/>
          <p:cNvGrpSpPr/>
          <p:nvPr/>
        </p:nvGrpSpPr>
        <p:grpSpPr>
          <a:xfrm>
            <a:off x="9087511" y="-387573"/>
            <a:ext cx="3231367" cy="2004242"/>
            <a:chOff x="2285633" y="-415977"/>
            <a:chExt cx="3231367" cy="2004242"/>
          </a:xfrm>
        </p:grpSpPr>
        <p:grpSp>
          <p:nvGrpSpPr>
            <p:cNvPr id="6" name="Google Shape;2883;p40"/>
            <p:cNvGrpSpPr/>
            <p:nvPr/>
          </p:nvGrpSpPr>
          <p:grpSpPr>
            <a:xfrm>
              <a:off x="3405841" y="-119644"/>
              <a:ext cx="995510" cy="1707909"/>
              <a:chOff x="4053961" y="123761"/>
              <a:chExt cx="644385" cy="1105514"/>
            </a:xfrm>
          </p:grpSpPr>
          <p:grpSp>
            <p:nvGrpSpPr>
              <p:cNvPr id="130" name="Google Shape;2884;p40"/>
              <p:cNvGrpSpPr/>
              <p:nvPr/>
            </p:nvGrpSpPr>
            <p:grpSpPr>
              <a:xfrm>
                <a:off x="4053961" y="181330"/>
                <a:ext cx="644385" cy="1047945"/>
                <a:chOff x="4153100" y="602175"/>
                <a:chExt cx="459225" cy="746825"/>
              </a:xfrm>
            </p:grpSpPr>
            <p:sp>
              <p:nvSpPr>
                <p:cNvPr id="203"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2892;p40"/>
              <p:cNvGrpSpPr/>
              <p:nvPr/>
            </p:nvGrpSpPr>
            <p:grpSpPr>
              <a:xfrm>
                <a:off x="4060212" y="180608"/>
                <a:ext cx="631861" cy="1047805"/>
                <a:chOff x="4490575" y="1293200"/>
                <a:chExt cx="450300" cy="746725"/>
              </a:xfrm>
            </p:grpSpPr>
            <p:sp>
              <p:nvSpPr>
                <p:cNvPr id="197"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9;p40"/>
              <p:cNvGrpSpPr/>
              <p:nvPr/>
            </p:nvGrpSpPr>
            <p:grpSpPr>
              <a:xfrm>
                <a:off x="4078974" y="123761"/>
                <a:ext cx="521086" cy="903610"/>
                <a:chOff x="4608375" y="598938"/>
                <a:chExt cx="375125" cy="650500"/>
              </a:xfrm>
            </p:grpSpPr>
            <p:sp>
              <p:nvSpPr>
                <p:cNvPr id="189"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908;p40"/>
              <p:cNvGrpSpPr/>
              <p:nvPr/>
            </p:nvGrpSpPr>
            <p:grpSpPr>
              <a:xfrm>
                <a:off x="4078978" y="181325"/>
                <a:ext cx="563630" cy="987853"/>
                <a:chOff x="6115150" y="529775"/>
                <a:chExt cx="401675" cy="704000"/>
              </a:xfrm>
            </p:grpSpPr>
            <p:sp>
              <p:nvSpPr>
                <p:cNvPr id="134"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 name="Google Shape;2964;p40"/>
            <p:cNvGrpSpPr/>
            <p:nvPr/>
          </p:nvGrpSpPr>
          <p:grpSpPr>
            <a:xfrm rot="1200552">
              <a:off x="2456286" y="-296370"/>
              <a:ext cx="903175" cy="1156799"/>
              <a:chOff x="4737375" y="86375"/>
              <a:chExt cx="404450" cy="518025"/>
            </a:xfrm>
          </p:grpSpPr>
          <p:grpSp>
            <p:nvGrpSpPr>
              <p:cNvPr id="86" name="Google Shape;2965;p40"/>
              <p:cNvGrpSpPr/>
              <p:nvPr/>
            </p:nvGrpSpPr>
            <p:grpSpPr>
              <a:xfrm>
                <a:off x="4737375" y="86375"/>
                <a:ext cx="404450" cy="518025"/>
                <a:chOff x="5534900" y="1200950"/>
                <a:chExt cx="404450" cy="518025"/>
              </a:xfrm>
            </p:grpSpPr>
            <p:sp>
              <p:nvSpPr>
                <p:cNvPr id="124"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2972;p40"/>
              <p:cNvGrpSpPr/>
              <p:nvPr/>
            </p:nvGrpSpPr>
            <p:grpSpPr>
              <a:xfrm>
                <a:off x="4745325" y="122813"/>
                <a:ext cx="364625" cy="477400"/>
                <a:chOff x="5138050" y="788975"/>
                <a:chExt cx="364625" cy="477400"/>
              </a:xfrm>
            </p:grpSpPr>
            <p:sp>
              <p:nvSpPr>
                <p:cNvPr id="120"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7;p40"/>
              <p:cNvGrpSpPr/>
              <p:nvPr/>
            </p:nvGrpSpPr>
            <p:grpSpPr>
              <a:xfrm>
                <a:off x="4825700" y="122825"/>
                <a:ext cx="293225" cy="336525"/>
                <a:chOff x="5589713" y="822175"/>
                <a:chExt cx="293225" cy="336525"/>
              </a:xfrm>
            </p:grpSpPr>
            <p:sp>
              <p:nvSpPr>
                <p:cNvPr id="112"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86;p40"/>
              <p:cNvGrpSpPr/>
              <p:nvPr/>
            </p:nvGrpSpPr>
            <p:grpSpPr>
              <a:xfrm>
                <a:off x="4748800" y="122825"/>
                <a:ext cx="361150" cy="460625"/>
                <a:chOff x="5143900" y="789750"/>
                <a:chExt cx="361150" cy="460625"/>
              </a:xfrm>
            </p:grpSpPr>
            <p:sp>
              <p:nvSpPr>
                <p:cNvPr id="90"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3009;p40"/>
            <p:cNvGrpSpPr/>
            <p:nvPr/>
          </p:nvGrpSpPr>
          <p:grpSpPr>
            <a:xfrm rot="-1200552" flipH="1">
              <a:off x="4443173" y="-272177"/>
              <a:ext cx="903175" cy="1156799"/>
              <a:chOff x="4737375" y="86375"/>
              <a:chExt cx="404450" cy="518025"/>
            </a:xfrm>
          </p:grpSpPr>
          <p:grpSp>
            <p:nvGrpSpPr>
              <p:cNvPr id="42" name="Google Shape;3010;p40"/>
              <p:cNvGrpSpPr/>
              <p:nvPr/>
            </p:nvGrpSpPr>
            <p:grpSpPr>
              <a:xfrm>
                <a:off x="4737375" y="86375"/>
                <a:ext cx="404450" cy="518025"/>
                <a:chOff x="5534900" y="1200950"/>
                <a:chExt cx="404450" cy="518025"/>
              </a:xfrm>
            </p:grpSpPr>
            <p:sp>
              <p:nvSpPr>
                <p:cNvPr id="80"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3017;p40"/>
              <p:cNvGrpSpPr/>
              <p:nvPr/>
            </p:nvGrpSpPr>
            <p:grpSpPr>
              <a:xfrm>
                <a:off x="4745325" y="122813"/>
                <a:ext cx="364625" cy="477400"/>
                <a:chOff x="5138050" y="788975"/>
                <a:chExt cx="364625" cy="477400"/>
              </a:xfrm>
            </p:grpSpPr>
            <p:sp>
              <p:nvSpPr>
                <p:cNvPr id="76"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22;p40"/>
              <p:cNvGrpSpPr/>
              <p:nvPr/>
            </p:nvGrpSpPr>
            <p:grpSpPr>
              <a:xfrm>
                <a:off x="4825700" y="122825"/>
                <a:ext cx="293225" cy="336525"/>
                <a:chOff x="5589713" y="822175"/>
                <a:chExt cx="293225" cy="336525"/>
              </a:xfrm>
            </p:grpSpPr>
            <p:sp>
              <p:nvSpPr>
                <p:cNvPr id="68"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31;p40"/>
              <p:cNvGrpSpPr/>
              <p:nvPr/>
            </p:nvGrpSpPr>
            <p:grpSpPr>
              <a:xfrm>
                <a:off x="4748800" y="122825"/>
                <a:ext cx="361150" cy="460625"/>
                <a:chOff x="5143900" y="789750"/>
                <a:chExt cx="361150" cy="460625"/>
              </a:xfrm>
            </p:grpSpPr>
            <p:sp>
              <p:nvSpPr>
                <p:cNvPr id="46"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055;p40"/>
            <p:cNvGrpSpPr/>
            <p:nvPr/>
          </p:nvGrpSpPr>
          <p:grpSpPr>
            <a:xfrm>
              <a:off x="3783136" y="-11236"/>
              <a:ext cx="299942" cy="263903"/>
              <a:chOff x="4291100" y="71225"/>
              <a:chExt cx="194150" cy="170822"/>
            </a:xfrm>
          </p:grpSpPr>
          <p:sp>
            <p:nvSpPr>
              <p:cNvPr id="39"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3059;p40"/>
            <p:cNvGrpSpPr/>
            <p:nvPr/>
          </p:nvGrpSpPr>
          <p:grpSpPr>
            <a:xfrm>
              <a:off x="4089431" y="133509"/>
              <a:ext cx="246764" cy="217132"/>
              <a:chOff x="4291100" y="71225"/>
              <a:chExt cx="194150" cy="170822"/>
            </a:xfrm>
          </p:grpSpPr>
          <p:sp>
            <p:nvSpPr>
              <p:cNvPr id="36"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63;p40"/>
            <p:cNvGrpSpPr/>
            <p:nvPr/>
          </p:nvGrpSpPr>
          <p:grpSpPr>
            <a:xfrm>
              <a:off x="4252495" y="-47415"/>
              <a:ext cx="246764" cy="217132"/>
              <a:chOff x="4291100" y="71225"/>
              <a:chExt cx="194150" cy="170822"/>
            </a:xfrm>
          </p:grpSpPr>
          <p:sp>
            <p:nvSpPr>
              <p:cNvPr id="33"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7;p40"/>
            <p:cNvGrpSpPr/>
            <p:nvPr/>
          </p:nvGrpSpPr>
          <p:grpSpPr>
            <a:xfrm>
              <a:off x="3578687" y="-83628"/>
              <a:ext cx="246764" cy="217132"/>
              <a:chOff x="4291100" y="71225"/>
              <a:chExt cx="194150" cy="170822"/>
            </a:xfrm>
          </p:grpSpPr>
          <p:sp>
            <p:nvSpPr>
              <p:cNvPr id="30"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71;p40"/>
            <p:cNvGrpSpPr/>
            <p:nvPr/>
          </p:nvGrpSpPr>
          <p:grpSpPr>
            <a:xfrm>
              <a:off x="3138517" y="-47433"/>
              <a:ext cx="164483" cy="144755"/>
              <a:chOff x="4291100" y="71225"/>
              <a:chExt cx="194150" cy="170822"/>
            </a:xfrm>
          </p:grpSpPr>
          <p:sp>
            <p:nvSpPr>
              <p:cNvPr id="27"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5;p40"/>
            <p:cNvGrpSpPr/>
            <p:nvPr/>
          </p:nvGrpSpPr>
          <p:grpSpPr>
            <a:xfrm>
              <a:off x="3727535" y="350648"/>
              <a:ext cx="164483" cy="144755"/>
              <a:chOff x="4291100" y="71225"/>
              <a:chExt cx="194150" cy="170822"/>
            </a:xfrm>
          </p:grpSpPr>
          <p:sp>
            <p:nvSpPr>
              <p:cNvPr id="24"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9;p40"/>
            <p:cNvGrpSpPr/>
            <p:nvPr/>
          </p:nvGrpSpPr>
          <p:grpSpPr>
            <a:xfrm>
              <a:off x="4668676" y="48354"/>
              <a:ext cx="164483" cy="144755"/>
              <a:chOff x="4291100" y="71225"/>
              <a:chExt cx="194150" cy="170822"/>
            </a:xfrm>
          </p:grpSpPr>
          <p:sp>
            <p:nvSpPr>
              <p:cNvPr id="21"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83;p40"/>
            <p:cNvGrpSpPr/>
            <p:nvPr/>
          </p:nvGrpSpPr>
          <p:grpSpPr>
            <a:xfrm>
              <a:off x="2974030" y="97649"/>
              <a:ext cx="164483" cy="144755"/>
              <a:chOff x="4291100" y="71225"/>
              <a:chExt cx="194150" cy="170822"/>
            </a:xfrm>
          </p:grpSpPr>
          <p:sp>
            <p:nvSpPr>
              <p:cNvPr id="18"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2503;p57"/>
          <p:cNvGrpSpPr/>
          <p:nvPr/>
        </p:nvGrpSpPr>
        <p:grpSpPr>
          <a:xfrm>
            <a:off x="1130771" y="3397452"/>
            <a:ext cx="3779184" cy="3278119"/>
            <a:chOff x="1312233" y="1434885"/>
            <a:chExt cx="3657393" cy="3172476"/>
          </a:xfrm>
        </p:grpSpPr>
        <p:sp>
          <p:nvSpPr>
            <p:cNvPr id="211" name="Google Shape;2504;p57"/>
            <p:cNvSpPr/>
            <p:nvPr/>
          </p:nvSpPr>
          <p:spPr>
            <a:xfrm>
              <a:off x="3966973" y="3452953"/>
              <a:ext cx="1002653" cy="605312"/>
            </a:xfrm>
            <a:custGeom>
              <a:avLst/>
              <a:gdLst/>
              <a:ahLst/>
              <a:cxnLst/>
              <a:rect l="l" t="t" r="r" b="b"/>
              <a:pathLst>
                <a:path w="24043" h="14515" extrusionOk="0">
                  <a:moveTo>
                    <a:pt x="8415" y="0"/>
                  </a:moveTo>
                  <a:cubicBezTo>
                    <a:pt x="8133" y="0"/>
                    <a:pt x="7851" y="27"/>
                    <a:pt x="7572" y="84"/>
                  </a:cubicBezTo>
                  <a:cubicBezTo>
                    <a:pt x="6038" y="397"/>
                    <a:pt x="4693" y="1765"/>
                    <a:pt x="4670" y="3340"/>
                  </a:cubicBezTo>
                  <a:cubicBezTo>
                    <a:pt x="4459" y="3025"/>
                    <a:pt x="4091" y="2881"/>
                    <a:pt x="3708" y="2881"/>
                  </a:cubicBezTo>
                  <a:cubicBezTo>
                    <a:pt x="3414" y="2881"/>
                    <a:pt x="3111" y="2967"/>
                    <a:pt x="2866" y="3124"/>
                  </a:cubicBezTo>
                  <a:cubicBezTo>
                    <a:pt x="2303" y="3489"/>
                    <a:pt x="1975" y="4118"/>
                    <a:pt x="1699" y="4732"/>
                  </a:cubicBezTo>
                  <a:cubicBezTo>
                    <a:pt x="658" y="7049"/>
                    <a:pt x="1" y="9673"/>
                    <a:pt x="716" y="12125"/>
                  </a:cubicBezTo>
                  <a:cubicBezTo>
                    <a:pt x="7998" y="13299"/>
                    <a:pt x="15333" y="14155"/>
                    <a:pt x="22668" y="14515"/>
                  </a:cubicBezTo>
                  <a:cubicBezTo>
                    <a:pt x="23132" y="14153"/>
                    <a:pt x="23572" y="13731"/>
                    <a:pt x="23807" y="13194"/>
                  </a:cubicBezTo>
                  <a:cubicBezTo>
                    <a:pt x="24042" y="12656"/>
                    <a:pt x="24039" y="11983"/>
                    <a:pt x="23675" y="11522"/>
                  </a:cubicBezTo>
                  <a:cubicBezTo>
                    <a:pt x="23407" y="11186"/>
                    <a:pt x="22982" y="11005"/>
                    <a:pt x="22557" y="10943"/>
                  </a:cubicBezTo>
                  <a:cubicBezTo>
                    <a:pt x="22404" y="10921"/>
                    <a:pt x="22250" y="10913"/>
                    <a:pt x="22094" y="10913"/>
                  </a:cubicBezTo>
                  <a:cubicBezTo>
                    <a:pt x="21815" y="10913"/>
                    <a:pt x="21527" y="10938"/>
                    <a:pt x="21223" y="10952"/>
                  </a:cubicBezTo>
                  <a:cubicBezTo>
                    <a:pt x="21703" y="10753"/>
                    <a:pt x="21944" y="10116"/>
                    <a:pt x="21716" y="9647"/>
                  </a:cubicBezTo>
                  <a:cubicBezTo>
                    <a:pt x="21558" y="9325"/>
                    <a:pt x="21199" y="9130"/>
                    <a:pt x="20822" y="9130"/>
                  </a:cubicBezTo>
                  <a:cubicBezTo>
                    <a:pt x="20652" y="9130"/>
                    <a:pt x="20478" y="9169"/>
                    <a:pt x="20317" y="9255"/>
                  </a:cubicBezTo>
                  <a:cubicBezTo>
                    <a:pt x="20870" y="8239"/>
                    <a:pt x="20875" y="6945"/>
                    <a:pt x="20332" y="5924"/>
                  </a:cubicBezTo>
                  <a:cubicBezTo>
                    <a:pt x="19788" y="4903"/>
                    <a:pt x="18712" y="4184"/>
                    <a:pt x="17561" y="4075"/>
                  </a:cubicBezTo>
                  <a:cubicBezTo>
                    <a:pt x="17456" y="4065"/>
                    <a:pt x="17351" y="4060"/>
                    <a:pt x="17246" y="4060"/>
                  </a:cubicBezTo>
                  <a:cubicBezTo>
                    <a:pt x="16196" y="4060"/>
                    <a:pt x="15146" y="4550"/>
                    <a:pt x="14442" y="5373"/>
                  </a:cubicBezTo>
                  <a:cubicBezTo>
                    <a:pt x="14076" y="3807"/>
                    <a:pt x="13180" y="2371"/>
                    <a:pt x="11934" y="1353"/>
                  </a:cubicBezTo>
                  <a:cubicBezTo>
                    <a:pt x="10942" y="544"/>
                    <a:pt x="9681" y="0"/>
                    <a:pt x="8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05;p57"/>
            <p:cNvSpPr/>
            <p:nvPr/>
          </p:nvSpPr>
          <p:spPr>
            <a:xfrm>
              <a:off x="1312233" y="3355702"/>
              <a:ext cx="753731" cy="228988"/>
            </a:xfrm>
            <a:custGeom>
              <a:avLst/>
              <a:gdLst/>
              <a:ahLst/>
              <a:cxnLst/>
              <a:rect l="l" t="t" r="r" b="b"/>
              <a:pathLst>
                <a:path w="18074" h="5491" extrusionOk="0">
                  <a:moveTo>
                    <a:pt x="17871" y="1"/>
                  </a:moveTo>
                  <a:lnTo>
                    <a:pt x="17871" y="1"/>
                  </a:lnTo>
                  <a:cubicBezTo>
                    <a:pt x="11850" y="487"/>
                    <a:pt x="5888" y="1684"/>
                    <a:pt x="70" y="3630"/>
                  </a:cubicBezTo>
                  <a:cubicBezTo>
                    <a:pt x="0" y="4224"/>
                    <a:pt x="85" y="4834"/>
                    <a:pt x="342" y="5491"/>
                  </a:cubicBezTo>
                  <a:cubicBezTo>
                    <a:pt x="6242" y="4022"/>
                    <a:pt x="12196" y="2766"/>
                    <a:pt x="18073" y="1709"/>
                  </a:cubicBezTo>
                  <a:cubicBezTo>
                    <a:pt x="17851" y="1171"/>
                    <a:pt x="17767" y="578"/>
                    <a:pt x="1787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06;p57"/>
            <p:cNvSpPr/>
            <p:nvPr/>
          </p:nvSpPr>
          <p:spPr>
            <a:xfrm>
              <a:off x="1352101" y="3563881"/>
              <a:ext cx="733464" cy="228071"/>
            </a:xfrm>
            <a:custGeom>
              <a:avLst/>
              <a:gdLst/>
              <a:ahLst/>
              <a:cxnLst/>
              <a:rect l="l" t="t" r="r" b="b"/>
              <a:pathLst>
                <a:path w="17588" h="5469" extrusionOk="0">
                  <a:moveTo>
                    <a:pt x="17512" y="1"/>
                  </a:moveTo>
                  <a:cubicBezTo>
                    <a:pt x="11718" y="1046"/>
                    <a:pt x="5952" y="2244"/>
                    <a:pt x="138" y="3636"/>
                  </a:cubicBezTo>
                  <a:cubicBezTo>
                    <a:pt x="1" y="4218"/>
                    <a:pt x="51" y="4844"/>
                    <a:pt x="327" y="5469"/>
                  </a:cubicBezTo>
                  <a:cubicBezTo>
                    <a:pt x="6101" y="4319"/>
                    <a:pt x="11877" y="3167"/>
                    <a:pt x="17587" y="2058"/>
                  </a:cubicBezTo>
                  <a:cubicBezTo>
                    <a:pt x="17368" y="1347"/>
                    <a:pt x="17356" y="574"/>
                    <a:pt x="1751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07;p57"/>
            <p:cNvSpPr/>
            <p:nvPr/>
          </p:nvSpPr>
          <p:spPr>
            <a:xfrm>
              <a:off x="1312233" y="3355702"/>
              <a:ext cx="753731" cy="228988"/>
            </a:xfrm>
            <a:custGeom>
              <a:avLst/>
              <a:gdLst/>
              <a:ahLst/>
              <a:cxnLst/>
              <a:rect l="l" t="t" r="r" b="b"/>
              <a:pathLst>
                <a:path w="18074" h="5491" extrusionOk="0">
                  <a:moveTo>
                    <a:pt x="17871" y="1"/>
                  </a:moveTo>
                  <a:lnTo>
                    <a:pt x="17871" y="1"/>
                  </a:lnTo>
                  <a:cubicBezTo>
                    <a:pt x="11850" y="487"/>
                    <a:pt x="5888" y="1684"/>
                    <a:pt x="70" y="3630"/>
                  </a:cubicBezTo>
                  <a:cubicBezTo>
                    <a:pt x="0" y="4224"/>
                    <a:pt x="85" y="4834"/>
                    <a:pt x="342" y="5491"/>
                  </a:cubicBezTo>
                  <a:cubicBezTo>
                    <a:pt x="6242" y="4022"/>
                    <a:pt x="12196" y="2766"/>
                    <a:pt x="18073" y="1709"/>
                  </a:cubicBezTo>
                  <a:cubicBezTo>
                    <a:pt x="17851" y="1171"/>
                    <a:pt x="17767" y="578"/>
                    <a:pt x="1787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508;p57"/>
            <p:cNvSpPr/>
            <p:nvPr/>
          </p:nvSpPr>
          <p:spPr>
            <a:xfrm>
              <a:off x="1352101" y="3563881"/>
              <a:ext cx="733464" cy="228071"/>
            </a:xfrm>
            <a:custGeom>
              <a:avLst/>
              <a:gdLst/>
              <a:ahLst/>
              <a:cxnLst/>
              <a:rect l="l" t="t" r="r" b="b"/>
              <a:pathLst>
                <a:path w="17588" h="5469" extrusionOk="0">
                  <a:moveTo>
                    <a:pt x="17512" y="1"/>
                  </a:moveTo>
                  <a:cubicBezTo>
                    <a:pt x="11718" y="1046"/>
                    <a:pt x="5952" y="2244"/>
                    <a:pt x="138" y="3636"/>
                  </a:cubicBezTo>
                  <a:cubicBezTo>
                    <a:pt x="1" y="4218"/>
                    <a:pt x="51" y="4844"/>
                    <a:pt x="327" y="5469"/>
                  </a:cubicBezTo>
                  <a:cubicBezTo>
                    <a:pt x="6101" y="4319"/>
                    <a:pt x="11877" y="3167"/>
                    <a:pt x="17587" y="2058"/>
                  </a:cubicBezTo>
                  <a:cubicBezTo>
                    <a:pt x="17368" y="1347"/>
                    <a:pt x="17356" y="574"/>
                    <a:pt x="1751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509;p57"/>
            <p:cNvSpPr/>
            <p:nvPr/>
          </p:nvSpPr>
          <p:spPr>
            <a:xfrm>
              <a:off x="1369407" y="3352491"/>
              <a:ext cx="161764" cy="630667"/>
            </a:xfrm>
            <a:custGeom>
              <a:avLst/>
              <a:gdLst/>
              <a:ahLst/>
              <a:cxnLst/>
              <a:rect l="l" t="t" r="r" b="b"/>
              <a:pathLst>
                <a:path w="3879" h="15123" extrusionOk="0">
                  <a:moveTo>
                    <a:pt x="2309" y="0"/>
                  </a:moveTo>
                  <a:cubicBezTo>
                    <a:pt x="1565" y="0"/>
                    <a:pt x="835" y="235"/>
                    <a:pt x="223" y="650"/>
                  </a:cubicBezTo>
                  <a:cubicBezTo>
                    <a:pt x="0" y="2099"/>
                    <a:pt x="99" y="3622"/>
                    <a:pt x="198" y="5132"/>
                  </a:cubicBezTo>
                  <a:cubicBezTo>
                    <a:pt x="417" y="8444"/>
                    <a:pt x="635" y="11754"/>
                    <a:pt x="830" y="15122"/>
                  </a:cubicBezTo>
                  <a:cubicBezTo>
                    <a:pt x="1825" y="14925"/>
                    <a:pt x="2820" y="14728"/>
                    <a:pt x="3781" y="14528"/>
                  </a:cubicBezTo>
                  <a:cubicBezTo>
                    <a:pt x="3878" y="9699"/>
                    <a:pt x="3623" y="4862"/>
                    <a:pt x="3017" y="73"/>
                  </a:cubicBezTo>
                  <a:cubicBezTo>
                    <a:pt x="2782" y="24"/>
                    <a:pt x="2545" y="0"/>
                    <a:pt x="230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510;p57"/>
            <p:cNvSpPr/>
            <p:nvPr/>
          </p:nvSpPr>
          <p:spPr>
            <a:xfrm>
              <a:off x="1624501" y="3313083"/>
              <a:ext cx="189204" cy="614945"/>
            </a:xfrm>
            <a:custGeom>
              <a:avLst/>
              <a:gdLst/>
              <a:ahLst/>
              <a:cxnLst/>
              <a:rect l="l" t="t" r="r" b="b"/>
              <a:pathLst>
                <a:path w="4537" h="14746" extrusionOk="0">
                  <a:moveTo>
                    <a:pt x="2703" y="0"/>
                  </a:moveTo>
                  <a:cubicBezTo>
                    <a:pt x="1755" y="0"/>
                    <a:pt x="802" y="308"/>
                    <a:pt x="0" y="846"/>
                  </a:cubicBezTo>
                  <a:cubicBezTo>
                    <a:pt x="316" y="5477"/>
                    <a:pt x="715" y="10124"/>
                    <a:pt x="1115" y="14745"/>
                  </a:cubicBezTo>
                  <a:cubicBezTo>
                    <a:pt x="2280" y="14696"/>
                    <a:pt x="3438" y="14557"/>
                    <a:pt x="4537" y="14279"/>
                  </a:cubicBezTo>
                  <a:cubicBezTo>
                    <a:pt x="4390" y="11571"/>
                    <a:pt x="4242" y="8862"/>
                    <a:pt x="4095" y="6154"/>
                  </a:cubicBezTo>
                  <a:cubicBezTo>
                    <a:pt x="3985" y="4113"/>
                    <a:pt x="3872" y="2063"/>
                    <a:pt x="3439" y="64"/>
                  </a:cubicBezTo>
                  <a:cubicBezTo>
                    <a:pt x="3196" y="21"/>
                    <a:pt x="2950" y="0"/>
                    <a:pt x="270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511;p57"/>
            <p:cNvSpPr/>
            <p:nvPr/>
          </p:nvSpPr>
          <p:spPr>
            <a:xfrm>
              <a:off x="1885643" y="3285767"/>
              <a:ext cx="136784" cy="612902"/>
            </a:xfrm>
            <a:custGeom>
              <a:avLst/>
              <a:gdLst/>
              <a:ahLst/>
              <a:cxnLst/>
              <a:rect l="l" t="t" r="r" b="b"/>
              <a:pathLst>
                <a:path w="3280" h="14697" extrusionOk="0">
                  <a:moveTo>
                    <a:pt x="2075" y="0"/>
                  </a:moveTo>
                  <a:cubicBezTo>
                    <a:pt x="1309" y="0"/>
                    <a:pt x="606" y="194"/>
                    <a:pt x="0" y="556"/>
                  </a:cubicBezTo>
                  <a:cubicBezTo>
                    <a:pt x="350" y="5286"/>
                    <a:pt x="641" y="9992"/>
                    <a:pt x="948" y="14697"/>
                  </a:cubicBezTo>
                  <a:cubicBezTo>
                    <a:pt x="1397" y="14626"/>
                    <a:pt x="1852" y="14591"/>
                    <a:pt x="2316" y="14591"/>
                  </a:cubicBezTo>
                  <a:cubicBezTo>
                    <a:pt x="2573" y="14591"/>
                    <a:pt x="2833" y="14602"/>
                    <a:pt x="3096" y="14624"/>
                  </a:cubicBezTo>
                  <a:cubicBezTo>
                    <a:pt x="3279" y="9788"/>
                    <a:pt x="3279" y="4945"/>
                    <a:pt x="3096" y="110"/>
                  </a:cubicBezTo>
                  <a:cubicBezTo>
                    <a:pt x="2746" y="36"/>
                    <a:pt x="2405" y="0"/>
                    <a:pt x="207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512;p57"/>
            <p:cNvSpPr/>
            <p:nvPr/>
          </p:nvSpPr>
          <p:spPr>
            <a:xfrm>
              <a:off x="1958288" y="3194355"/>
              <a:ext cx="89285" cy="731253"/>
            </a:xfrm>
            <a:custGeom>
              <a:avLst/>
              <a:gdLst/>
              <a:ahLst/>
              <a:cxnLst/>
              <a:rect l="l" t="t" r="r" b="b"/>
              <a:pathLst>
                <a:path w="2141" h="17535" extrusionOk="0">
                  <a:moveTo>
                    <a:pt x="26" y="0"/>
                  </a:moveTo>
                  <a:lnTo>
                    <a:pt x="0" y="19"/>
                  </a:lnTo>
                  <a:cubicBezTo>
                    <a:pt x="1347" y="1932"/>
                    <a:pt x="2093" y="4273"/>
                    <a:pt x="2103" y="6613"/>
                  </a:cubicBezTo>
                  <a:cubicBezTo>
                    <a:pt x="2109" y="8065"/>
                    <a:pt x="1838" y="9522"/>
                    <a:pt x="1577" y="10932"/>
                  </a:cubicBezTo>
                  <a:cubicBezTo>
                    <a:pt x="1509" y="11303"/>
                    <a:pt x="1437" y="11685"/>
                    <a:pt x="1373" y="12063"/>
                  </a:cubicBezTo>
                  <a:cubicBezTo>
                    <a:pt x="1082" y="13741"/>
                    <a:pt x="850" y="15705"/>
                    <a:pt x="1329" y="17535"/>
                  </a:cubicBezTo>
                  <a:lnTo>
                    <a:pt x="1359" y="17525"/>
                  </a:lnTo>
                  <a:cubicBezTo>
                    <a:pt x="882" y="15701"/>
                    <a:pt x="1113" y="13742"/>
                    <a:pt x="1403" y="12066"/>
                  </a:cubicBezTo>
                  <a:cubicBezTo>
                    <a:pt x="1468" y="11690"/>
                    <a:pt x="1537" y="11307"/>
                    <a:pt x="1607" y="10937"/>
                  </a:cubicBezTo>
                  <a:cubicBezTo>
                    <a:pt x="1870" y="9526"/>
                    <a:pt x="2141" y="8068"/>
                    <a:pt x="2134" y="6611"/>
                  </a:cubicBezTo>
                  <a:cubicBezTo>
                    <a:pt x="2124" y="4267"/>
                    <a:pt x="1375" y="1919"/>
                    <a:pt x="26" y="0"/>
                  </a:cubicBezTo>
                  <a:close/>
                </a:path>
              </a:pathLst>
            </a:custGeom>
            <a:solidFill>
              <a:srgbClr val="E69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513;p57"/>
            <p:cNvSpPr/>
            <p:nvPr/>
          </p:nvSpPr>
          <p:spPr>
            <a:xfrm>
              <a:off x="4123399" y="3658338"/>
              <a:ext cx="508437" cy="331618"/>
            </a:xfrm>
            <a:custGeom>
              <a:avLst/>
              <a:gdLst/>
              <a:ahLst/>
              <a:cxnLst/>
              <a:rect l="l" t="t" r="r" b="b"/>
              <a:pathLst>
                <a:path w="12192" h="7952" extrusionOk="0">
                  <a:moveTo>
                    <a:pt x="8753" y="1"/>
                  </a:moveTo>
                  <a:lnTo>
                    <a:pt x="2313" y="1601"/>
                  </a:lnTo>
                  <a:cubicBezTo>
                    <a:pt x="1501" y="2652"/>
                    <a:pt x="848" y="3823"/>
                    <a:pt x="379" y="5065"/>
                  </a:cubicBezTo>
                  <a:cubicBezTo>
                    <a:pt x="168" y="5625"/>
                    <a:pt x="1" y="6280"/>
                    <a:pt x="303" y="6795"/>
                  </a:cubicBezTo>
                  <a:cubicBezTo>
                    <a:pt x="586" y="7280"/>
                    <a:pt x="1182" y="7469"/>
                    <a:pt x="1731" y="7585"/>
                  </a:cubicBezTo>
                  <a:cubicBezTo>
                    <a:pt x="2617" y="7772"/>
                    <a:pt x="3521" y="7871"/>
                    <a:pt x="4433" y="7871"/>
                  </a:cubicBezTo>
                  <a:cubicBezTo>
                    <a:pt x="4933" y="7871"/>
                    <a:pt x="5435" y="7841"/>
                    <a:pt x="5938" y="7780"/>
                  </a:cubicBezTo>
                  <a:cubicBezTo>
                    <a:pt x="6663" y="7894"/>
                    <a:pt x="7397" y="7951"/>
                    <a:pt x="8132" y="7951"/>
                  </a:cubicBezTo>
                  <a:cubicBezTo>
                    <a:pt x="8794" y="7951"/>
                    <a:pt x="9456" y="7905"/>
                    <a:pt x="10112" y="7811"/>
                  </a:cubicBezTo>
                  <a:cubicBezTo>
                    <a:pt x="10612" y="7741"/>
                    <a:pt x="11133" y="7632"/>
                    <a:pt x="11523" y="7311"/>
                  </a:cubicBezTo>
                  <a:cubicBezTo>
                    <a:pt x="11944" y="6965"/>
                    <a:pt x="12152" y="6408"/>
                    <a:pt x="12173" y="5863"/>
                  </a:cubicBezTo>
                  <a:cubicBezTo>
                    <a:pt x="12192" y="5319"/>
                    <a:pt x="12043" y="4780"/>
                    <a:pt x="11848" y="4271"/>
                  </a:cubicBezTo>
                  <a:cubicBezTo>
                    <a:pt x="11216" y="2610"/>
                    <a:pt x="10107" y="1152"/>
                    <a:pt x="8753"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514;p57"/>
            <p:cNvSpPr/>
            <p:nvPr/>
          </p:nvSpPr>
          <p:spPr>
            <a:xfrm>
              <a:off x="4123482" y="3698747"/>
              <a:ext cx="508437" cy="291209"/>
            </a:xfrm>
            <a:custGeom>
              <a:avLst/>
              <a:gdLst/>
              <a:ahLst/>
              <a:cxnLst/>
              <a:rect l="l" t="t" r="r" b="b"/>
              <a:pathLst>
                <a:path w="12192" h="6983" extrusionOk="0">
                  <a:moveTo>
                    <a:pt x="9765" y="1"/>
                  </a:moveTo>
                  <a:cubicBezTo>
                    <a:pt x="9464" y="458"/>
                    <a:pt x="9081" y="870"/>
                    <a:pt x="8644" y="1205"/>
                  </a:cubicBezTo>
                  <a:cubicBezTo>
                    <a:pt x="8024" y="1679"/>
                    <a:pt x="7301" y="2006"/>
                    <a:pt x="6540" y="2185"/>
                  </a:cubicBezTo>
                  <a:cubicBezTo>
                    <a:pt x="6539" y="2178"/>
                    <a:pt x="6508" y="2175"/>
                    <a:pt x="6453" y="2175"/>
                  </a:cubicBezTo>
                  <a:cubicBezTo>
                    <a:pt x="6206" y="2175"/>
                    <a:pt x="5489" y="2234"/>
                    <a:pt x="5089" y="2234"/>
                  </a:cubicBezTo>
                  <a:cubicBezTo>
                    <a:pt x="5086" y="2234"/>
                    <a:pt x="5083" y="2234"/>
                    <a:pt x="5080" y="2234"/>
                  </a:cubicBezTo>
                  <a:cubicBezTo>
                    <a:pt x="3929" y="2229"/>
                    <a:pt x="2791" y="1917"/>
                    <a:pt x="1759" y="1405"/>
                  </a:cubicBezTo>
                  <a:cubicBezTo>
                    <a:pt x="1200" y="2246"/>
                    <a:pt x="735" y="3151"/>
                    <a:pt x="378" y="4096"/>
                  </a:cubicBezTo>
                  <a:cubicBezTo>
                    <a:pt x="168" y="4656"/>
                    <a:pt x="1" y="5311"/>
                    <a:pt x="302" y="5826"/>
                  </a:cubicBezTo>
                  <a:cubicBezTo>
                    <a:pt x="586" y="6311"/>
                    <a:pt x="1181" y="6500"/>
                    <a:pt x="1731" y="6616"/>
                  </a:cubicBezTo>
                  <a:cubicBezTo>
                    <a:pt x="2615" y="6804"/>
                    <a:pt x="3519" y="6903"/>
                    <a:pt x="4429" y="6903"/>
                  </a:cubicBezTo>
                  <a:cubicBezTo>
                    <a:pt x="4930" y="6903"/>
                    <a:pt x="5434" y="6873"/>
                    <a:pt x="5937" y="6811"/>
                  </a:cubicBezTo>
                  <a:cubicBezTo>
                    <a:pt x="6662" y="6925"/>
                    <a:pt x="7397" y="6982"/>
                    <a:pt x="8131" y="6982"/>
                  </a:cubicBezTo>
                  <a:cubicBezTo>
                    <a:pt x="8793" y="6982"/>
                    <a:pt x="9455" y="6936"/>
                    <a:pt x="10111" y="6842"/>
                  </a:cubicBezTo>
                  <a:cubicBezTo>
                    <a:pt x="10611" y="6772"/>
                    <a:pt x="11132" y="6663"/>
                    <a:pt x="11522" y="6342"/>
                  </a:cubicBezTo>
                  <a:cubicBezTo>
                    <a:pt x="11943" y="5996"/>
                    <a:pt x="12151" y="5439"/>
                    <a:pt x="12172" y="4894"/>
                  </a:cubicBezTo>
                  <a:cubicBezTo>
                    <a:pt x="12192" y="4349"/>
                    <a:pt x="12042" y="3810"/>
                    <a:pt x="11848" y="3302"/>
                  </a:cubicBezTo>
                  <a:cubicBezTo>
                    <a:pt x="11382" y="2077"/>
                    <a:pt x="10656" y="964"/>
                    <a:pt x="9765"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515;p57"/>
            <p:cNvSpPr/>
            <p:nvPr/>
          </p:nvSpPr>
          <p:spPr>
            <a:xfrm>
              <a:off x="4364022" y="3875566"/>
              <a:ext cx="88326" cy="114432"/>
            </a:xfrm>
            <a:custGeom>
              <a:avLst/>
              <a:gdLst/>
              <a:ahLst/>
              <a:cxnLst/>
              <a:rect l="l" t="t" r="r" b="b"/>
              <a:pathLst>
                <a:path w="2118" h="2744" extrusionOk="0">
                  <a:moveTo>
                    <a:pt x="1663" y="1"/>
                  </a:moveTo>
                  <a:cubicBezTo>
                    <a:pt x="1663" y="1"/>
                    <a:pt x="79" y="242"/>
                    <a:pt x="39" y="1114"/>
                  </a:cubicBezTo>
                  <a:cubicBezTo>
                    <a:pt x="0" y="1985"/>
                    <a:pt x="276" y="2618"/>
                    <a:pt x="276" y="2618"/>
                  </a:cubicBezTo>
                  <a:cubicBezTo>
                    <a:pt x="276" y="2618"/>
                    <a:pt x="1381" y="2743"/>
                    <a:pt x="1784" y="2743"/>
                  </a:cubicBezTo>
                  <a:cubicBezTo>
                    <a:pt x="1835" y="2743"/>
                    <a:pt x="1875" y="2741"/>
                    <a:pt x="1900" y="2737"/>
                  </a:cubicBezTo>
                  <a:cubicBezTo>
                    <a:pt x="2117" y="2698"/>
                    <a:pt x="1663" y="1"/>
                    <a:pt x="1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516;p57"/>
            <p:cNvSpPr/>
            <p:nvPr/>
          </p:nvSpPr>
          <p:spPr>
            <a:xfrm>
              <a:off x="4278323" y="3878026"/>
              <a:ext cx="88409" cy="114473"/>
            </a:xfrm>
            <a:custGeom>
              <a:avLst/>
              <a:gdLst/>
              <a:ahLst/>
              <a:cxnLst/>
              <a:rect l="l" t="t" r="r" b="b"/>
              <a:pathLst>
                <a:path w="2120" h="2745" extrusionOk="0">
                  <a:moveTo>
                    <a:pt x="457" y="1"/>
                  </a:moveTo>
                  <a:cubicBezTo>
                    <a:pt x="457" y="1"/>
                    <a:pt x="0" y="2698"/>
                    <a:pt x="219" y="2738"/>
                  </a:cubicBezTo>
                  <a:cubicBezTo>
                    <a:pt x="244" y="2742"/>
                    <a:pt x="282" y="2744"/>
                    <a:pt x="333" y="2744"/>
                  </a:cubicBezTo>
                  <a:cubicBezTo>
                    <a:pt x="733" y="2744"/>
                    <a:pt x="1844" y="2619"/>
                    <a:pt x="1844" y="2619"/>
                  </a:cubicBezTo>
                  <a:cubicBezTo>
                    <a:pt x="1844" y="2619"/>
                    <a:pt x="2120" y="1986"/>
                    <a:pt x="2081" y="1115"/>
                  </a:cubicBezTo>
                  <a:cubicBezTo>
                    <a:pt x="2040" y="244"/>
                    <a:pt x="457" y="1"/>
                    <a:pt x="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517;p57"/>
            <p:cNvSpPr/>
            <p:nvPr/>
          </p:nvSpPr>
          <p:spPr>
            <a:xfrm>
              <a:off x="4196795" y="3658379"/>
              <a:ext cx="333912" cy="133573"/>
            </a:xfrm>
            <a:custGeom>
              <a:avLst/>
              <a:gdLst/>
              <a:ahLst/>
              <a:cxnLst/>
              <a:rect l="l" t="t" r="r" b="b"/>
              <a:pathLst>
                <a:path w="8007" h="3203" extrusionOk="0">
                  <a:moveTo>
                    <a:pt x="6996" y="1"/>
                  </a:moveTo>
                  <a:lnTo>
                    <a:pt x="554" y="1602"/>
                  </a:lnTo>
                  <a:cubicBezTo>
                    <a:pt x="360" y="1854"/>
                    <a:pt x="177" y="2111"/>
                    <a:pt x="1" y="2374"/>
                  </a:cubicBezTo>
                  <a:cubicBezTo>
                    <a:pt x="1033" y="2886"/>
                    <a:pt x="2171" y="3198"/>
                    <a:pt x="3322" y="3203"/>
                  </a:cubicBezTo>
                  <a:cubicBezTo>
                    <a:pt x="3325" y="3203"/>
                    <a:pt x="3328" y="3203"/>
                    <a:pt x="3331" y="3203"/>
                  </a:cubicBezTo>
                  <a:cubicBezTo>
                    <a:pt x="3729" y="3203"/>
                    <a:pt x="4441" y="3145"/>
                    <a:pt x="4692" y="3145"/>
                  </a:cubicBezTo>
                  <a:cubicBezTo>
                    <a:pt x="4748" y="3145"/>
                    <a:pt x="4781" y="3148"/>
                    <a:pt x="4782" y="3155"/>
                  </a:cubicBezTo>
                  <a:cubicBezTo>
                    <a:pt x="5543" y="2975"/>
                    <a:pt x="6267" y="2650"/>
                    <a:pt x="6886" y="2175"/>
                  </a:cubicBezTo>
                  <a:cubicBezTo>
                    <a:pt x="7323" y="1839"/>
                    <a:pt x="7706" y="1427"/>
                    <a:pt x="8007" y="970"/>
                  </a:cubicBezTo>
                  <a:cubicBezTo>
                    <a:pt x="7689" y="628"/>
                    <a:pt x="7352" y="303"/>
                    <a:pt x="6996"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518;p57"/>
            <p:cNvSpPr/>
            <p:nvPr/>
          </p:nvSpPr>
          <p:spPr>
            <a:xfrm>
              <a:off x="4144625" y="3132594"/>
              <a:ext cx="229614" cy="278114"/>
            </a:xfrm>
            <a:custGeom>
              <a:avLst/>
              <a:gdLst/>
              <a:ahLst/>
              <a:cxnLst/>
              <a:rect l="l" t="t" r="r" b="b"/>
              <a:pathLst>
                <a:path w="5506" h="6669" extrusionOk="0">
                  <a:moveTo>
                    <a:pt x="298" y="1"/>
                  </a:moveTo>
                  <a:cubicBezTo>
                    <a:pt x="287" y="1"/>
                    <a:pt x="277" y="1"/>
                    <a:pt x="266" y="3"/>
                  </a:cubicBezTo>
                  <a:cubicBezTo>
                    <a:pt x="147" y="19"/>
                    <a:pt x="58" y="126"/>
                    <a:pt x="28" y="237"/>
                  </a:cubicBezTo>
                  <a:cubicBezTo>
                    <a:pt x="0" y="350"/>
                    <a:pt x="21" y="466"/>
                    <a:pt x="46" y="579"/>
                  </a:cubicBezTo>
                  <a:cubicBezTo>
                    <a:pt x="528" y="2793"/>
                    <a:pt x="2251" y="4553"/>
                    <a:pt x="3075" y="6669"/>
                  </a:cubicBezTo>
                  <a:lnTo>
                    <a:pt x="5506" y="6518"/>
                  </a:lnTo>
                  <a:cubicBezTo>
                    <a:pt x="5322" y="5061"/>
                    <a:pt x="4936" y="3578"/>
                    <a:pt x="3983" y="2440"/>
                  </a:cubicBezTo>
                  <a:cubicBezTo>
                    <a:pt x="3092" y="1376"/>
                    <a:pt x="1794" y="711"/>
                    <a:pt x="531" y="74"/>
                  </a:cubicBezTo>
                  <a:cubicBezTo>
                    <a:pt x="458" y="38"/>
                    <a:pt x="379" y="1"/>
                    <a:pt x="298"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519;p57"/>
            <p:cNvSpPr/>
            <p:nvPr/>
          </p:nvSpPr>
          <p:spPr>
            <a:xfrm>
              <a:off x="4183784" y="3185181"/>
              <a:ext cx="159637" cy="229948"/>
            </a:xfrm>
            <a:custGeom>
              <a:avLst/>
              <a:gdLst/>
              <a:ahLst/>
              <a:cxnLst/>
              <a:rect l="l" t="t" r="r" b="b"/>
              <a:pathLst>
                <a:path w="3828" h="5514" extrusionOk="0">
                  <a:moveTo>
                    <a:pt x="147" y="1"/>
                  </a:moveTo>
                  <a:cubicBezTo>
                    <a:pt x="141" y="1"/>
                    <a:pt x="135" y="1"/>
                    <a:pt x="128" y="2"/>
                  </a:cubicBezTo>
                  <a:cubicBezTo>
                    <a:pt x="50" y="15"/>
                    <a:pt x="0" y="96"/>
                    <a:pt x="3" y="172"/>
                  </a:cubicBezTo>
                  <a:cubicBezTo>
                    <a:pt x="4" y="247"/>
                    <a:pt x="45" y="317"/>
                    <a:pt x="84" y="381"/>
                  </a:cubicBezTo>
                  <a:cubicBezTo>
                    <a:pt x="571" y="1181"/>
                    <a:pt x="1140" y="1933"/>
                    <a:pt x="1614" y="2741"/>
                  </a:cubicBezTo>
                  <a:cubicBezTo>
                    <a:pt x="2088" y="3548"/>
                    <a:pt x="2471" y="4426"/>
                    <a:pt x="2544" y="5355"/>
                  </a:cubicBezTo>
                  <a:lnTo>
                    <a:pt x="3759" y="5513"/>
                  </a:lnTo>
                  <a:cubicBezTo>
                    <a:pt x="3827" y="4393"/>
                    <a:pt x="3440" y="3280"/>
                    <a:pt x="2796" y="2353"/>
                  </a:cubicBezTo>
                  <a:cubicBezTo>
                    <a:pt x="2151" y="1425"/>
                    <a:pt x="1261" y="672"/>
                    <a:pt x="291" y="58"/>
                  </a:cubicBezTo>
                  <a:cubicBezTo>
                    <a:pt x="246" y="30"/>
                    <a:pt x="198" y="1"/>
                    <a:pt x="147"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520;p57"/>
            <p:cNvSpPr/>
            <p:nvPr/>
          </p:nvSpPr>
          <p:spPr>
            <a:xfrm>
              <a:off x="4419069" y="3121960"/>
              <a:ext cx="140996" cy="345839"/>
            </a:xfrm>
            <a:custGeom>
              <a:avLst/>
              <a:gdLst/>
              <a:ahLst/>
              <a:cxnLst/>
              <a:rect l="l" t="t" r="r" b="b"/>
              <a:pathLst>
                <a:path w="3381" h="8293" extrusionOk="0">
                  <a:moveTo>
                    <a:pt x="1687" y="0"/>
                  </a:moveTo>
                  <a:cubicBezTo>
                    <a:pt x="1608" y="0"/>
                    <a:pt x="1526" y="33"/>
                    <a:pt x="1464" y="85"/>
                  </a:cubicBezTo>
                  <a:cubicBezTo>
                    <a:pt x="1373" y="162"/>
                    <a:pt x="1318" y="270"/>
                    <a:pt x="1270" y="375"/>
                  </a:cubicBezTo>
                  <a:cubicBezTo>
                    <a:pt x="311" y="2462"/>
                    <a:pt x="625" y="4867"/>
                    <a:pt x="0" y="7063"/>
                  </a:cubicBezTo>
                  <a:lnTo>
                    <a:pt x="2048" y="8293"/>
                  </a:lnTo>
                  <a:cubicBezTo>
                    <a:pt x="2787" y="6996"/>
                    <a:pt x="3380" y="5562"/>
                    <a:pt x="3306" y="4096"/>
                  </a:cubicBezTo>
                  <a:cubicBezTo>
                    <a:pt x="3236" y="2726"/>
                    <a:pt x="2596" y="1457"/>
                    <a:pt x="1967" y="230"/>
                  </a:cubicBezTo>
                  <a:cubicBezTo>
                    <a:pt x="1926" y="151"/>
                    <a:pt x="1880" y="67"/>
                    <a:pt x="1798" y="25"/>
                  </a:cubicBezTo>
                  <a:cubicBezTo>
                    <a:pt x="1763" y="8"/>
                    <a:pt x="1726" y="0"/>
                    <a:pt x="1687" y="0"/>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521;p57"/>
            <p:cNvSpPr/>
            <p:nvPr/>
          </p:nvSpPr>
          <p:spPr>
            <a:xfrm>
              <a:off x="4434041" y="3184222"/>
              <a:ext cx="86574" cy="273610"/>
            </a:xfrm>
            <a:custGeom>
              <a:avLst/>
              <a:gdLst/>
              <a:ahLst/>
              <a:cxnLst/>
              <a:rect l="l" t="t" r="r" b="b"/>
              <a:pathLst>
                <a:path w="2076" h="6561" extrusionOk="0">
                  <a:moveTo>
                    <a:pt x="1259" y="1"/>
                  </a:moveTo>
                  <a:cubicBezTo>
                    <a:pt x="1202" y="1"/>
                    <a:pt x="1143" y="35"/>
                    <a:pt x="1110" y="82"/>
                  </a:cubicBezTo>
                  <a:cubicBezTo>
                    <a:pt x="1067" y="144"/>
                    <a:pt x="1057" y="223"/>
                    <a:pt x="1049" y="298"/>
                  </a:cubicBezTo>
                  <a:cubicBezTo>
                    <a:pt x="954" y="1227"/>
                    <a:pt x="953" y="2161"/>
                    <a:pt x="844" y="3089"/>
                  </a:cubicBezTo>
                  <a:cubicBezTo>
                    <a:pt x="733" y="4017"/>
                    <a:pt x="507" y="4952"/>
                    <a:pt x="1" y="5754"/>
                  </a:cubicBezTo>
                  <a:lnTo>
                    <a:pt x="881" y="6560"/>
                  </a:lnTo>
                  <a:cubicBezTo>
                    <a:pt x="1617" y="5678"/>
                    <a:pt x="1983" y="4547"/>
                    <a:pt x="2030" y="3427"/>
                  </a:cubicBezTo>
                  <a:cubicBezTo>
                    <a:pt x="2075" y="2307"/>
                    <a:pt x="1818" y="1194"/>
                    <a:pt x="1411" y="148"/>
                  </a:cubicBezTo>
                  <a:cubicBezTo>
                    <a:pt x="1391" y="95"/>
                    <a:pt x="1366" y="39"/>
                    <a:pt x="1314" y="13"/>
                  </a:cubicBezTo>
                  <a:cubicBezTo>
                    <a:pt x="1296" y="4"/>
                    <a:pt x="1278" y="1"/>
                    <a:pt x="1259"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522;p57"/>
            <p:cNvSpPr/>
            <p:nvPr/>
          </p:nvSpPr>
          <p:spPr>
            <a:xfrm>
              <a:off x="4165435" y="3560837"/>
              <a:ext cx="274986" cy="195960"/>
            </a:xfrm>
            <a:custGeom>
              <a:avLst/>
              <a:gdLst/>
              <a:ahLst/>
              <a:cxnLst/>
              <a:rect l="l" t="t" r="r" b="b"/>
              <a:pathLst>
                <a:path w="6594" h="4699" extrusionOk="0">
                  <a:moveTo>
                    <a:pt x="1318" y="1"/>
                  </a:moveTo>
                  <a:cubicBezTo>
                    <a:pt x="1324" y="11"/>
                    <a:pt x="1329" y="21"/>
                    <a:pt x="1335" y="31"/>
                  </a:cubicBezTo>
                  <a:cubicBezTo>
                    <a:pt x="543" y="385"/>
                    <a:pt x="0" y="1234"/>
                    <a:pt x="9" y="2101"/>
                  </a:cubicBezTo>
                  <a:cubicBezTo>
                    <a:pt x="19" y="2969"/>
                    <a:pt x="582" y="3805"/>
                    <a:pt x="1428" y="4195"/>
                  </a:cubicBezTo>
                  <a:cubicBezTo>
                    <a:pt x="2307" y="4515"/>
                    <a:pt x="3242" y="4699"/>
                    <a:pt x="4176" y="4699"/>
                  </a:cubicBezTo>
                  <a:cubicBezTo>
                    <a:pt x="4510" y="4699"/>
                    <a:pt x="4844" y="4675"/>
                    <a:pt x="5176" y="4626"/>
                  </a:cubicBezTo>
                  <a:cubicBezTo>
                    <a:pt x="5660" y="4554"/>
                    <a:pt x="6138" y="4424"/>
                    <a:pt x="6594" y="4240"/>
                  </a:cubicBezTo>
                  <a:cubicBezTo>
                    <a:pt x="6345" y="3234"/>
                    <a:pt x="5823" y="2292"/>
                    <a:pt x="5078" y="1569"/>
                  </a:cubicBezTo>
                  <a:cubicBezTo>
                    <a:pt x="4081" y="599"/>
                    <a:pt x="2705" y="39"/>
                    <a:pt x="1318"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523;p57"/>
            <p:cNvSpPr/>
            <p:nvPr/>
          </p:nvSpPr>
          <p:spPr>
            <a:xfrm>
              <a:off x="4203259" y="3376262"/>
              <a:ext cx="377074" cy="366356"/>
            </a:xfrm>
            <a:custGeom>
              <a:avLst/>
              <a:gdLst/>
              <a:ahLst/>
              <a:cxnLst/>
              <a:rect l="l" t="t" r="r" b="b"/>
              <a:pathLst>
                <a:path w="9042" h="8785" extrusionOk="0">
                  <a:moveTo>
                    <a:pt x="4547" y="1"/>
                  </a:moveTo>
                  <a:cubicBezTo>
                    <a:pt x="4355" y="1"/>
                    <a:pt x="4162" y="13"/>
                    <a:pt x="3972" y="38"/>
                  </a:cubicBezTo>
                  <a:cubicBezTo>
                    <a:pt x="3945" y="30"/>
                    <a:pt x="3919" y="23"/>
                    <a:pt x="3892" y="15"/>
                  </a:cubicBezTo>
                  <a:cubicBezTo>
                    <a:pt x="3889" y="16"/>
                    <a:pt x="3888" y="17"/>
                    <a:pt x="3886" y="17"/>
                  </a:cubicBezTo>
                  <a:cubicBezTo>
                    <a:pt x="3885" y="17"/>
                    <a:pt x="3884" y="16"/>
                    <a:pt x="3884" y="15"/>
                  </a:cubicBezTo>
                  <a:cubicBezTo>
                    <a:pt x="3138" y="91"/>
                    <a:pt x="2396" y="285"/>
                    <a:pt x="1747" y="662"/>
                  </a:cubicBezTo>
                  <a:cubicBezTo>
                    <a:pt x="1096" y="1041"/>
                    <a:pt x="544" y="1614"/>
                    <a:pt x="271" y="2316"/>
                  </a:cubicBezTo>
                  <a:cubicBezTo>
                    <a:pt x="1" y="3009"/>
                    <a:pt x="23" y="3826"/>
                    <a:pt x="429" y="4546"/>
                  </a:cubicBezTo>
                  <a:cubicBezTo>
                    <a:pt x="1816" y="4583"/>
                    <a:pt x="3191" y="5144"/>
                    <a:pt x="4188" y="6113"/>
                  </a:cubicBezTo>
                  <a:cubicBezTo>
                    <a:pt x="4933" y="6837"/>
                    <a:pt x="5455" y="7777"/>
                    <a:pt x="5705" y="8784"/>
                  </a:cubicBezTo>
                  <a:cubicBezTo>
                    <a:pt x="6429" y="8490"/>
                    <a:pt x="7095" y="8060"/>
                    <a:pt x="7635" y="7497"/>
                  </a:cubicBezTo>
                  <a:cubicBezTo>
                    <a:pt x="8516" y="6582"/>
                    <a:pt x="9042" y="5310"/>
                    <a:pt x="8967" y="4103"/>
                  </a:cubicBezTo>
                  <a:cubicBezTo>
                    <a:pt x="8899" y="2899"/>
                    <a:pt x="8302" y="1737"/>
                    <a:pt x="7366" y="978"/>
                  </a:cubicBezTo>
                  <a:cubicBezTo>
                    <a:pt x="6579" y="342"/>
                    <a:pt x="5561" y="1"/>
                    <a:pt x="4547"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524;p57"/>
            <p:cNvSpPr/>
            <p:nvPr/>
          </p:nvSpPr>
          <p:spPr>
            <a:xfrm>
              <a:off x="4374448" y="3585942"/>
              <a:ext cx="22644" cy="25981"/>
            </a:xfrm>
            <a:custGeom>
              <a:avLst/>
              <a:gdLst/>
              <a:ahLst/>
              <a:cxnLst/>
              <a:rect l="l" t="t" r="r" b="b"/>
              <a:pathLst>
                <a:path w="543" h="623" extrusionOk="0">
                  <a:moveTo>
                    <a:pt x="280" y="1"/>
                  </a:moveTo>
                  <a:cubicBezTo>
                    <a:pt x="149" y="1"/>
                    <a:pt x="33" y="126"/>
                    <a:pt x="17" y="288"/>
                  </a:cubicBezTo>
                  <a:cubicBezTo>
                    <a:pt x="0" y="459"/>
                    <a:pt x="100" y="610"/>
                    <a:pt x="241" y="622"/>
                  </a:cubicBezTo>
                  <a:cubicBezTo>
                    <a:pt x="248" y="623"/>
                    <a:pt x="254" y="623"/>
                    <a:pt x="261" y="623"/>
                  </a:cubicBezTo>
                  <a:cubicBezTo>
                    <a:pt x="394" y="623"/>
                    <a:pt x="509" y="499"/>
                    <a:pt x="525" y="337"/>
                  </a:cubicBezTo>
                  <a:cubicBezTo>
                    <a:pt x="543" y="165"/>
                    <a:pt x="443" y="16"/>
                    <a:pt x="301" y="2"/>
                  </a:cubicBezTo>
                  <a:cubicBezTo>
                    <a:pt x="294" y="1"/>
                    <a:pt x="287" y="1"/>
                    <a:pt x="2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525;p57"/>
            <p:cNvSpPr/>
            <p:nvPr/>
          </p:nvSpPr>
          <p:spPr>
            <a:xfrm>
              <a:off x="4229782" y="3543948"/>
              <a:ext cx="22686" cy="25981"/>
            </a:xfrm>
            <a:custGeom>
              <a:avLst/>
              <a:gdLst/>
              <a:ahLst/>
              <a:cxnLst/>
              <a:rect l="l" t="t" r="r" b="b"/>
              <a:pathLst>
                <a:path w="544" h="623" extrusionOk="0">
                  <a:moveTo>
                    <a:pt x="281" y="0"/>
                  </a:moveTo>
                  <a:cubicBezTo>
                    <a:pt x="148" y="0"/>
                    <a:pt x="32" y="123"/>
                    <a:pt x="17" y="286"/>
                  </a:cubicBezTo>
                  <a:cubicBezTo>
                    <a:pt x="1" y="458"/>
                    <a:pt x="101" y="608"/>
                    <a:pt x="241" y="621"/>
                  </a:cubicBezTo>
                  <a:cubicBezTo>
                    <a:pt x="248" y="622"/>
                    <a:pt x="254" y="622"/>
                    <a:pt x="260" y="622"/>
                  </a:cubicBezTo>
                  <a:cubicBezTo>
                    <a:pt x="393" y="622"/>
                    <a:pt x="511" y="499"/>
                    <a:pt x="527" y="336"/>
                  </a:cubicBezTo>
                  <a:cubicBezTo>
                    <a:pt x="543" y="164"/>
                    <a:pt x="443" y="14"/>
                    <a:pt x="303" y="2"/>
                  </a:cubicBezTo>
                  <a:cubicBezTo>
                    <a:pt x="295" y="1"/>
                    <a:pt x="288" y="0"/>
                    <a:pt x="2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526;p57"/>
            <p:cNvSpPr/>
            <p:nvPr/>
          </p:nvSpPr>
          <p:spPr>
            <a:xfrm>
              <a:off x="4310977" y="3636193"/>
              <a:ext cx="31485" cy="32028"/>
            </a:xfrm>
            <a:custGeom>
              <a:avLst/>
              <a:gdLst/>
              <a:ahLst/>
              <a:cxnLst/>
              <a:rect l="l" t="t" r="r" b="b"/>
              <a:pathLst>
                <a:path w="755" h="768" extrusionOk="0">
                  <a:moveTo>
                    <a:pt x="432" y="0"/>
                  </a:moveTo>
                  <a:cubicBezTo>
                    <a:pt x="368" y="0"/>
                    <a:pt x="310" y="24"/>
                    <a:pt x="262" y="54"/>
                  </a:cubicBezTo>
                  <a:cubicBezTo>
                    <a:pt x="152" y="126"/>
                    <a:pt x="70" y="225"/>
                    <a:pt x="4" y="332"/>
                  </a:cubicBezTo>
                  <a:cubicBezTo>
                    <a:pt x="1" y="338"/>
                    <a:pt x="2" y="346"/>
                    <a:pt x="9" y="353"/>
                  </a:cubicBezTo>
                  <a:cubicBezTo>
                    <a:pt x="13" y="355"/>
                    <a:pt x="16" y="356"/>
                    <a:pt x="20" y="356"/>
                  </a:cubicBezTo>
                  <a:cubicBezTo>
                    <a:pt x="25" y="356"/>
                    <a:pt x="30" y="353"/>
                    <a:pt x="33" y="350"/>
                  </a:cubicBezTo>
                  <a:lnTo>
                    <a:pt x="33" y="349"/>
                  </a:lnTo>
                  <a:cubicBezTo>
                    <a:pt x="110" y="256"/>
                    <a:pt x="196" y="167"/>
                    <a:pt x="296" y="110"/>
                  </a:cubicBezTo>
                  <a:cubicBezTo>
                    <a:pt x="337" y="86"/>
                    <a:pt x="381" y="69"/>
                    <a:pt x="425" y="69"/>
                  </a:cubicBezTo>
                  <a:cubicBezTo>
                    <a:pt x="433" y="69"/>
                    <a:pt x="442" y="70"/>
                    <a:pt x="450" y="71"/>
                  </a:cubicBezTo>
                  <a:cubicBezTo>
                    <a:pt x="501" y="79"/>
                    <a:pt x="544" y="111"/>
                    <a:pt x="581" y="152"/>
                  </a:cubicBezTo>
                  <a:cubicBezTo>
                    <a:pt x="655" y="241"/>
                    <a:pt x="705" y="354"/>
                    <a:pt x="680" y="464"/>
                  </a:cubicBezTo>
                  <a:cubicBezTo>
                    <a:pt x="657" y="575"/>
                    <a:pt x="571" y="670"/>
                    <a:pt x="475" y="736"/>
                  </a:cubicBezTo>
                  <a:lnTo>
                    <a:pt x="473" y="738"/>
                  </a:lnTo>
                  <a:cubicBezTo>
                    <a:pt x="467" y="741"/>
                    <a:pt x="465" y="751"/>
                    <a:pt x="468" y="759"/>
                  </a:cubicBezTo>
                  <a:cubicBezTo>
                    <a:pt x="471" y="764"/>
                    <a:pt x="477" y="767"/>
                    <a:pt x="483" y="767"/>
                  </a:cubicBezTo>
                  <a:cubicBezTo>
                    <a:pt x="485" y="767"/>
                    <a:pt x="488" y="767"/>
                    <a:pt x="491" y="765"/>
                  </a:cubicBezTo>
                  <a:cubicBezTo>
                    <a:pt x="601" y="704"/>
                    <a:pt x="701" y="610"/>
                    <a:pt x="738" y="479"/>
                  </a:cubicBezTo>
                  <a:cubicBezTo>
                    <a:pt x="754" y="413"/>
                    <a:pt x="753" y="342"/>
                    <a:pt x="730" y="280"/>
                  </a:cubicBezTo>
                  <a:cubicBezTo>
                    <a:pt x="722" y="246"/>
                    <a:pt x="704" y="219"/>
                    <a:pt x="690" y="189"/>
                  </a:cubicBezTo>
                  <a:cubicBezTo>
                    <a:pt x="673" y="161"/>
                    <a:pt x="653" y="136"/>
                    <a:pt x="634" y="109"/>
                  </a:cubicBezTo>
                  <a:cubicBezTo>
                    <a:pt x="592" y="58"/>
                    <a:pt x="533" y="10"/>
                    <a:pt x="459" y="2"/>
                  </a:cubicBezTo>
                  <a:cubicBezTo>
                    <a:pt x="450" y="1"/>
                    <a:pt x="441" y="0"/>
                    <a:pt x="432" y="0"/>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527;p57"/>
            <p:cNvSpPr/>
            <p:nvPr/>
          </p:nvSpPr>
          <p:spPr>
            <a:xfrm>
              <a:off x="4197671" y="3601789"/>
              <a:ext cx="30610" cy="25313"/>
            </a:xfrm>
            <a:custGeom>
              <a:avLst/>
              <a:gdLst/>
              <a:ahLst/>
              <a:cxnLst/>
              <a:rect l="l" t="t" r="r" b="b"/>
              <a:pathLst>
                <a:path w="734" h="607" extrusionOk="0">
                  <a:moveTo>
                    <a:pt x="439" y="1"/>
                  </a:moveTo>
                  <a:cubicBezTo>
                    <a:pt x="419" y="1"/>
                    <a:pt x="400" y="2"/>
                    <a:pt x="381" y="4"/>
                  </a:cubicBezTo>
                  <a:cubicBezTo>
                    <a:pt x="350" y="14"/>
                    <a:pt x="318" y="19"/>
                    <a:pt x="287" y="29"/>
                  </a:cubicBezTo>
                  <a:cubicBezTo>
                    <a:pt x="257" y="44"/>
                    <a:pt x="225" y="51"/>
                    <a:pt x="197" y="71"/>
                  </a:cubicBezTo>
                  <a:cubicBezTo>
                    <a:pt x="139" y="102"/>
                    <a:pt x="90" y="156"/>
                    <a:pt x="61" y="216"/>
                  </a:cubicBezTo>
                  <a:cubicBezTo>
                    <a:pt x="1" y="340"/>
                    <a:pt x="15" y="476"/>
                    <a:pt x="58" y="595"/>
                  </a:cubicBezTo>
                  <a:cubicBezTo>
                    <a:pt x="61" y="601"/>
                    <a:pt x="67" y="606"/>
                    <a:pt x="74" y="606"/>
                  </a:cubicBezTo>
                  <a:cubicBezTo>
                    <a:pt x="75" y="606"/>
                    <a:pt x="76" y="606"/>
                    <a:pt x="78" y="606"/>
                  </a:cubicBezTo>
                  <a:cubicBezTo>
                    <a:pt x="87" y="604"/>
                    <a:pt x="92" y="595"/>
                    <a:pt x="89" y="586"/>
                  </a:cubicBezTo>
                  <a:lnTo>
                    <a:pt x="89" y="585"/>
                  </a:lnTo>
                  <a:cubicBezTo>
                    <a:pt x="61" y="471"/>
                    <a:pt x="58" y="342"/>
                    <a:pt x="113" y="244"/>
                  </a:cubicBezTo>
                  <a:cubicBezTo>
                    <a:pt x="166" y="145"/>
                    <a:pt x="278" y="93"/>
                    <a:pt x="392" y="75"/>
                  </a:cubicBezTo>
                  <a:cubicBezTo>
                    <a:pt x="406" y="74"/>
                    <a:pt x="419" y="73"/>
                    <a:pt x="432" y="73"/>
                  </a:cubicBezTo>
                  <a:cubicBezTo>
                    <a:pt x="473" y="73"/>
                    <a:pt x="512" y="81"/>
                    <a:pt x="545" y="101"/>
                  </a:cubicBezTo>
                  <a:cubicBezTo>
                    <a:pt x="588" y="128"/>
                    <a:pt x="616" y="180"/>
                    <a:pt x="635" y="233"/>
                  </a:cubicBezTo>
                  <a:cubicBezTo>
                    <a:pt x="673" y="341"/>
                    <a:pt x="678" y="466"/>
                    <a:pt x="676" y="586"/>
                  </a:cubicBezTo>
                  <a:cubicBezTo>
                    <a:pt x="676" y="594"/>
                    <a:pt x="681" y="601"/>
                    <a:pt x="686" y="601"/>
                  </a:cubicBezTo>
                  <a:cubicBezTo>
                    <a:pt x="687" y="601"/>
                    <a:pt x="688" y="601"/>
                    <a:pt x="688" y="600"/>
                  </a:cubicBezTo>
                  <a:cubicBezTo>
                    <a:pt x="689" y="601"/>
                    <a:pt x="690" y="601"/>
                    <a:pt x="691" y="601"/>
                  </a:cubicBezTo>
                  <a:cubicBezTo>
                    <a:pt x="699" y="601"/>
                    <a:pt x="706" y="595"/>
                    <a:pt x="708" y="587"/>
                  </a:cubicBezTo>
                  <a:cubicBezTo>
                    <a:pt x="729" y="463"/>
                    <a:pt x="733" y="336"/>
                    <a:pt x="697" y="210"/>
                  </a:cubicBezTo>
                  <a:cubicBezTo>
                    <a:pt x="677" y="148"/>
                    <a:pt x="644" y="83"/>
                    <a:pt x="583" y="41"/>
                  </a:cubicBezTo>
                  <a:cubicBezTo>
                    <a:pt x="540" y="10"/>
                    <a:pt x="489" y="1"/>
                    <a:pt x="439" y="1"/>
                  </a:cubicBezTo>
                  <a:close/>
                </a:path>
              </a:pathLst>
            </a:custGeom>
            <a:solidFill>
              <a:srgbClr val="DA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528;p57"/>
            <p:cNvSpPr/>
            <p:nvPr/>
          </p:nvSpPr>
          <p:spPr>
            <a:xfrm>
              <a:off x="4362938" y="3849543"/>
              <a:ext cx="185993" cy="133990"/>
            </a:xfrm>
            <a:custGeom>
              <a:avLst/>
              <a:gdLst/>
              <a:ahLst/>
              <a:cxnLst/>
              <a:rect l="l" t="t" r="r" b="b"/>
              <a:pathLst>
                <a:path w="4460" h="3213" extrusionOk="0">
                  <a:moveTo>
                    <a:pt x="4440" y="1"/>
                  </a:moveTo>
                  <a:cubicBezTo>
                    <a:pt x="4439" y="1"/>
                    <a:pt x="4437" y="1"/>
                    <a:pt x="4436" y="1"/>
                  </a:cubicBezTo>
                  <a:lnTo>
                    <a:pt x="4434" y="1"/>
                  </a:lnTo>
                  <a:cubicBezTo>
                    <a:pt x="4185" y="92"/>
                    <a:pt x="3921" y="141"/>
                    <a:pt x="3659" y="196"/>
                  </a:cubicBezTo>
                  <a:lnTo>
                    <a:pt x="2872" y="348"/>
                  </a:lnTo>
                  <a:cubicBezTo>
                    <a:pt x="2345" y="449"/>
                    <a:pt x="1819" y="554"/>
                    <a:pt x="1300" y="697"/>
                  </a:cubicBezTo>
                  <a:cubicBezTo>
                    <a:pt x="1043" y="771"/>
                    <a:pt x="785" y="851"/>
                    <a:pt x="541" y="975"/>
                  </a:cubicBezTo>
                  <a:cubicBezTo>
                    <a:pt x="420" y="1037"/>
                    <a:pt x="300" y="1108"/>
                    <a:pt x="206" y="1215"/>
                  </a:cubicBezTo>
                  <a:lnTo>
                    <a:pt x="173" y="1257"/>
                  </a:lnTo>
                  <a:lnTo>
                    <a:pt x="147" y="1306"/>
                  </a:lnTo>
                  <a:cubicBezTo>
                    <a:pt x="126" y="1337"/>
                    <a:pt x="121" y="1370"/>
                    <a:pt x="107" y="1402"/>
                  </a:cubicBezTo>
                  <a:cubicBezTo>
                    <a:pt x="82" y="1467"/>
                    <a:pt x="69" y="1533"/>
                    <a:pt x="53" y="1600"/>
                  </a:cubicBezTo>
                  <a:cubicBezTo>
                    <a:pt x="0" y="1869"/>
                    <a:pt x="4" y="2141"/>
                    <a:pt x="28" y="2408"/>
                  </a:cubicBezTo>
                  <a:cubicBezTo>
                    <a:pt x="55" y="2677"/>
                    <a:pt x="106" y="2942"/>
                    <a:pt x="179" y="3200"/>
                  </a:cubicBezTo>
                  <a:cubicBezTo>
                    <a:pt x="182" y="3208"/>
                    <a:pt x="189" y="3213"/>
                    <a:pt x="198" y="3213"/>
                  </a:cubicBezTo>
                  <a:cubicBezTo>
                    <a:pt x="198" y="3213"/>
                    <a:pt x="199" y="3213"/>
                    <a:pt x="200" y="3213"/>
                  </a:cubicBezTo>
                  <a:cubicBezTo>
                    <a:pt x="209" y="3211"/>
                    <a:pt x="215" y="3202"/>
                    <a:pt x="212" y="3193"/>
                  </a:cubicBezTo>
                  <a:cubicBezTo>
                    <a:pt x="147" y="2935"/>
                    <a:pt x="106" y="2669"/>
                    <a:pt x="83" y="2405"/>
                  </a:cubicBezTo>
                  <a:cubicBezTo>
                    <a:pt x="63" y="2141"/>
                    <a:pt x="65" y="1872"/>
                    <a:pt x="118" y="1614"/>
                  </a:cubicBezTo>
                  <a:cubicBezTo>
                    <a:pt x="133" y="1551"/>
                    <a:pt x="147" y="1486"/>
                    <a:pt x="172" y="1426"/>
                  </a:cubicBezTo>
                  <a:cubicBezTo>
                    <a:pt x="183" y="1397"/>
                    <a:pt x="190" y="1361"/>
                    <a:pt x="206" y="1337"/>
                  </a:cubicBezTo>
                  <a:lnTo>
                    <a:pt x="229" y="1297"/>
                  </a:lnTo>
                  <a:lnTo>
                    <a:pt x="258" y="1260"/>
                  </a:lnTo>
                  <a:cubicBezTo>
                    <a:pt x="341" y="1165"/>
                    <a:pt x="456" y="1098"/>
                    <a:pt x="573" y="1037"/>
                  </a:cubicBezTo>
                  <a:cubicBezTo>
                    <a:pt x="809" y="920"/>
                    <a:pt x="1064" y="837"/>
                    <a:pt x="1319" y="762"/>
                  </a:cubicBezTo>
                  <a:cubicBezTo>
                    <a:pt x="1832" y="616"/>
                    <a:pt x="2357" y="510"/>
                    <a:pt x="2882" y="405"/>
                  </a:cubicBezTo>
                  <a:cubicBezTo>
                    <a:pt x="3145" y="351"/>
                    <a:pt x="3408" y="302"/>
                    <a:pt x="3670" y="244"/>
                  </a:cubicBezTo>
                  <a:cubicBezTo>
                    <a:pt x="3931" y="186"/>
                    <a:pt x="4195" y="131"/>
                    <a:pt x="4447" y="33"/>
                  </a:cubicBezTo>
                  <a:cubicBezTo>
                    <a:pt x="4455" y="31"/>
                    <a:pt x="4459" y="20"/>
                    <a:pt x="4456" y="12"/>
                  </a:cubicBezTo>
                  <a:cubicBezTo>
                    <a:pt x="4455" y="5"/>
                    <a:pt x="4448" y="1"/>
                    <a:pt x="4440"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529;p57"/>
            <p:cNvSpPr/>
            <p:nvPr/>
          </p:nvSpPr>
          <p:spPr>
            <a:xfrm>
              <a:off x="4178821" y="3851170"/>
              <a:ext cx="186077" cy="134032"/>
            </a:xfrm>
            <a:custGeom>
              <a:avLst/>
              <a:gdLst/>
              <a:ahLst/>
              <a:cxnLst/>
              <a:rect l="l" t="t" r="r" b="b"/>
              <a:pathLst>
                <a:path w="4462" h="3214" extrusionOk="0">
                  <a:moveTo>
                    <a:pt x="19" y="1"/>
                  </a:moveTo>
                  <a:cubicBezTo>
                    <a:pt x="12" y="1"/>
                    <a:pt x="6" y="5"/>
                    <a:pt x="5" y="11"/>
                  </a:cubicBezTo>
                  <a:cubicBezTo>
                    <a:pt x="0" y="19"/>
                    <a:pt x="6" y="29"/>
                    <a:pt x="14" y="32"/>
                  </a:cubicBezTo>
                  <a:cubicBezTo>
                    <a:pt x="266" y="128"/>
                    <a:pt x="530" y="183"/>
                    <a:pt x="791" y="243"/>
                  </a:cubicBezTo>
                  <a:cubicBezTo>
                    <a:pt x="1053" y="300"/>
                    <a:pt x="1317" y="350"/>
                    <a:pt x="1579" y="403"/>
                  </a:cubicBezTo>
                  <a:cubicBezTo>
                    <a:pt x="2104" y="508"/>
                    <a:pt x="2629" y="616"/>
                    <a:pt x="3142" y="762"/>
                  </a:cubicBezTo>
                  <a:cubicBezTo>
                    <a:pt x="3397" y="836"/>
                    <a:pt x="3652" y="919"/>
                    <a:pt x="3888" y="1036"/>
                  </a:cubicBezTo>
                  <a:cubicBezTo>
                    <a:pt x="4005" y="1095"/>
                    <a:pt x="4120" y="1164"/>
                    <a:pt x="4202" y="1259"/>
                  </a:cubicBezTo>
                  <a:lnTo>
                    <a:pt x="4233" y="1295"/>
                  </a:lnTo>
                  <a:lnTo>
                    <a:pt x="4255" y="1336"/>
                  </a:lnTo>
                  <a:cubicBezTo>
                    <a:pt x="4271" y="1359"/>
                    <a:pt x="4277" y="1394"/>
                    <a:pt x="4289" y="1424"/>
                  </a:cubicBezTo>
                  <a:cubicBezTo>
                    <a:pt x="4314" y="1486"/>
                    <a:pt x="4328" y="1549"/>
                    <a:pt x="4343" y="1613"/>
                  </a:cubicBezTo>
                  <a:cubicBezTo>
                    <a:pt x="4396" y="1871"/>
                    <a:pt x="4397" y="2139"/>
                    <a:pt x="4379" y="2404"/>
                  </a:cubicBezTo>
                  <a:cubicBezTo>
                    <a:pt x="4356" y="2668"/>
                    <a:pt x="4316" y="2934"/>
                    <a:pt x="4249" y="3191"/>
                  </a:cubicBezTo>
                  <a:cubicBezTo>
                    <a:pt x="4246" y="3201"/>
                    <a:pt x="4251" y="3210"/>
                    <a:pt x="4261" y="3212"/>
                  </a:cubicBezTo>
                  <a:cubicBezTo>
                    <a:pt x="4263" y="3213"/>
                    <a:pt x="4265" y="3213"/>
                    <a:pt x="4266" y="3213"/>
                  </a:cubicBezTo>
                  <a:cubicBezTo>
                    <a:pt x="4274" y="3213"/>
                    <a:pt x="4280" y="3208"/>
                    <a:pt x="4282" y="3201"/>
                  </a:cubicBezTo>
                  <a:cubicBezTo>
                    <a:pt x="4355" y="2941"/>
                    <a:pt x="4406" y="2677"/>
                    <a:pt x="4433" y="2409"/>
                  </a:cubicBezTo>
                  <a:cubicBezTo>
                    <a:pt x="4458" y="2140"/>
                    <a:pt x="4462" y="1868"/>
                    <a:pt x="4408" y="1600"/>
                  </a:cubicBezTo>
                  <a:cubicBezTo>
                    <a:pt x="4392" y="1534"/>
                    <a:pt x="4379" y="1466"/>
                    <a:pt x="4354" y="1401"/>
                  </a:cubicBezTo>
                  <a:cubicBezTo>
                    <a:pt x="4339" y="1371"/>
                    <a:pt x="4335" y="1338"/>
                    <a:pt x="4314" y="1306"/>
                  </a:cubicBezTo>
                  <a:lnTo>
                    <a:pt x="4288" y="1258"/>
                  </a:lnTo>
                  <a:lnTo>
                    <a:pt x="4255" y="1216"/>
                  </a:lnTo>
                  <a:cubicBezTo>
                    <a:pt x="4161" y="1108"/>
                    <a:pt x="4040" y="1037"/>
                    <a:pt x="3920" y="974"/>
                  </a:cubicBezTo>
                  <a:cubicBezTo>
                    <a:pt x="3677" y="851"/>
                    <a:pt x="3418" y="772"/>
                    <a:pt x="3161" y="697"/>
                  </a:cubicBezTo>
                  <a:cubicBezTo>
                    <a:pt x="2642" y="553"/>
                    <a:pt x="2115" y="450"/>
                    <a:pt x="1589" y="348"/>
                  </a:cubicBezTo>
                  <a:lnTo>
                    <a:pt x="802" y="196"/>
                  </a:lnTo>
                  <a:cubicBezTo>
                    <a:pt x="541" y="143"/>
                    <a:pt x="275" y="92"/>
                    <a:pt x="26" y="2"/>
                  </a:cubicBezTo>
                  <a:lnTo>
                    <a:pt x="25" y="2"/>
                  </a:lnTo>
                  <a:cubicBezTo>
                    <a:pt x="23" y="1"/>
                    <a:pt x="21" y="1"/>
                    <a:pt x="19" y="1"/>
                  </a:cubicBezTo>
                  <a:close/>
                </a:path>
              </a:pathLst>
            </a:custGeom>
            <a:solidFill>
              <a:srgbClr val="C9A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530;p57"/>
            <p:cNvSpPr/>
            <p:nvPr/>
          </p:nvSpPr>
          <p:spPr>
            <a:xfrm>
              <a:off x="2041109" y="1637184"/>
              <a:ext cx="2053014" cy="2369369"/>
            </a:xfrm>
            <a:custGeom>
              <a:avLst/>
              <a:gdLst/>
              <a:ahLst/>
              <a:cxnLst/>
              <a:rect l="l" t="t" r="r" b="b"/>
              <a:pathLst>
                <a:path w="49230" h="56816" extrusionOk="0">
                  <a:moveTo>
                    <a:pt x="24905" y="0"/>
                  </a:moveTo>
                  <a:cubicBezTo>
                    <a:pt x="18743" y="3615"/>
                    <a:pt x="12744" y="7504"/>
                    <a:pt x="6931" y="11655"/>
                  </a:cubicBezTo>
                  <a:cubicBezTo>
                    <a:pt x="4968" y="13058"/>
                    <a:pt x="2960" y="14564"/>
                    <a:pt x="1845" y="16705"/>
                  </a:cubicBezTo>
                  <a:cubicBezTo>
                    <a:pt x="815" y="18678"/>
                    <a:pt x="659" y="20976"/>
                    <a:pt x="548" y="23200"/>
                  </a:cubicBezTo>
                  <a:cubicBezTo>
                    <a:pt x="0" y="34271"/>
                    <a:pt x="100" y="45373"/>
                    <a:pt x="850" y="56658"/>
                  </a:cubicBezTo>
                  <a:cubicBezTo>
                    <a:pt x="3546" y="56768"/>
                    <a:pt x="6243" y="56816"/>
                    <a:pt x="8940" y="56816"/>
                  </a:cubicBezTo>
                  <a:cubicBezTo>
                    <a:pt x="17249" y="56816"/>
                    <a:pt x="25560" y="56365"/>
                    <a:pt x="33860" y="55915"/>
                  </a:cubicBezTo>
                  <a:cubicBezTo>
                    <a:pt x="38882" y="55642"/>
                    <a:pt x="43904" y="55369"/>
                    <a:pt x="48724" y="55015"/>
                  </a:cubicBezTo>
                  <a:cubicBezTo>
                    <a:pt x="48977" y="42331"/>
                    <a:pt x="49230" y="29648"/>
                    <a:pt x="49151" y="17139"/>
                  </a:cubicBezTo>
                  <a:cubicBezTo>
                    <a:pt x="45555" y="13655"/>
                    <a:pt x="41946" y="10161"/>
                    <a:pt x="37977" y="7106"/>
                  </a:cubicBezTo>
                  <a:cubicBezTo>
                    <a:pt x="34009" y="4052"/>
                    <a:pt x="29652" y="1429"/>
                    <a:pt x="2490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531;p57"/>
            <p:cNvSpPr/>
            <p:nvPr/>
          </p:nvSpPr>
          <p:spPr>
            <a:xfrm>
              <a:off x="2093071" y="2273189"/>
              <a:ext cx="1909140" cy="43245"/>
            </a:xfrm>
            <a:custGeom>
              <a:avLst/>
              <a:gdLst/>
              <a:ahLst/>
              <a:cxnLst/>
              <a:rect l="l" t="t" r="r" b="b"/>
              <a:pathLst>
                <a:path w="45780" h="1037" extrusionOk="0">
                  <a:moveTo>
                    <a:pt x="19175" y="0"/>
                  </a:moveTo>
                  <a:cubicBezTo>
                    <a:pt x="12768" y="0"/>
                    <a:pt x="6366" y="168"/>
                    <a:pt x="1" y="503"/>
                  </a:cubicBezTo>
                  <a:lnTo>
                    <a:pt x="4" y="573"/>
                  </a:lnTo>
                  <a:cubicBezTo>
                    <a:pt x="6368" y="238"/>
                    <a:pt x="12769" y="71"/>
                    <a:pt x="19174" y="71"/>
                  </a:cubicBezTo>
                  <a:cubicBezTo>
                    <a:pt x="28061" y="71"/>
                    <a:pt x="36955" y="393"/>
                    <a:pt x="45775" y="1037"/>
                  </a:cubicBezTo>
                  <a:lnTo>
                    <a:pt x="45780" y="967"/>
                  </a:lnTo>
                  <a:cubicBezTo>
                    <a:pt x="36960" y="323"/>
                    <a:pt x="28063" y="0"/>
                    <a:pt x="1917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532;p57"/>
            <p:cNvSpPr/>
            <p:nvPr/>
          </p:nvSpPr>
          <p:spPr>
            <a:xfrm>
              <a:off x="2011000" y="2407888"/>
              <a:ext cx="2109354" cy="64222"/>
            </a:xfrm>
            <a:custGeom>
              <a:avLst/>
              <a:gdLst/>
              <a:ahLst/>
              <a:cxnLst/>
              <a:rect l="l" t="t" r="r" b="b"/>
              <a:pathLst>
                <a:path w="50581" h="1540" extrusionOk="0">
                  <a:moveTo>
                    <a:pt x="11" y="0"/>
                  </a:moveTo>
                  <a:lnTo>
                    <a:pt x="0" y="71"/>
                  </a:lnTo>
                  <a:cubicBezTo>
                    <a:pt x="9021" y="1400"/>
                    <a:pt x="18251" y="1540"/>
                    <a:pt x="27272" y="1540"/>
                  </a:cubicBezTo>
                  <a:cubicBezTo>
                    <a:pt x="28476" y="1540"/>
                    <a:pt x="29679" y="1537"/>
                    <a:pt x="30874" y="1535"/>
                  </a:cubicBezTo>
                  <a:lnTo>
                    <a:pt x="50581" y="1494"/>
                  </a:lnTo>
                  <a:lnTo>
                    <a:pt x="50581" y="1424"/>
                  </a:lnTo>
                  <a:lnTo>
                    <a:pt x="30874" y="1464"/>
                  </a:lnTo>
                  <a:cubicBezTo>
                    <a:pt x="29677" y="1466"/>
                    <a:pt x="28475" y="1469"/>
                    <a:pt x="27269" y="1469"/>
                  </a:cubicBezTo>
                  <a:cubicBezTo>
                    <a:pt x="18253" y="1469"/>
                    <a:pt x="9025" y="1330"/>
                    <a:pt x="1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533;p57"/>
            <p:cNvSpPr/>
            <p:nvPr/>
          </p:nvSpPr>
          <p:spPr>
            <a:xfrm>
              <a:off x="2164924" y="2060882"/>
              <a:ext cx="1881367" cy="57383"/>
            </a:xfrm>
            <a:custGeom>
              <a:avLst/>
              <a:gdLst/>
              <a:ahLst/>
              <a:cxnLst/>
              <a:rect l="l" t="t" r="r" b="b"/>
              <a:pathLst>
                <a:path w="45114" h="1376" extrusionOk="0">
                  <a:moveTo>
                    <a:pt x="36519" y="1"/>
                  </a:moveTo>
                  <a:cubicBezTo>
                    <a:pt x="35621" y="1"/>
                    <a:pt x="34681" y="31"/>
                    <a:pt x="33693" y="91"/>
                  </a:cubicBezTo>
                  <a:cubicBezTo>
                    <a:pt x="31894" y="199"/>
                    <a:pt x="30073" y="394"/>
                    <a:pt x="28312" y="582"/>
                  </a:cubicBezTo>
                  <a:cubicBezTo>
                    <a:pt x="26299" y="795"/>
                    <a:pt x="24216" y="1016"/>
                    <a:pt x="22156" y="1113"/>
                  </a:cubicBezTo>
                  <a:cubicBezTo>
                    <a:pt x="21214" y="1156"/>
                    <a:pt x="20267" y="1174"/>
                    <a:pt x="19320" y="1174"/>
                  </a:cubicBezTo>
                  <a:cubicBezTo>
                    <a:pt x="17158" y="1174"/>
                    <a:pt x="14994" y="1082"/>
                    <a:pt x="12880" y="991"/>
                  </a:cubicBezTo>
                  <a:lnTo>
                    <a:pt x="3" y="441"/>
                  </a:lnTo>
                  <a:lnTo>
                    <a:pt x="1" y="511"/>
                  </a:lnTo>
                  <a:lnTo>
                    <a:pt x="12877" y="1062"/>
                  </a:lnTo>
                  <a:cubicBezTo>
                    <a:pt x="14989" y="1152"/>
                    <a:pt x="17150" y="1245"/>
                    <a:pt x="19310" y="1245"/>
                  </a:cubicBezTo>
                  <a:cubicBezTo>
                    <a:pt x="20262" y="1245"/>
                    <a:pt x="21213" y="1227"/>
                    <a:pt x="22160" y="1183"/>
                  </a:cubicBezTo>
                  <a:cubicBezTo>
                    <a:pt x="24223" y="1087"/>
                    <a:pt x="26307" y="865"/>
                    <a:pt x="28322" y="650"/>
                  </a:cubicBezTo>
                  <a:cubicBezTo>
                    <a:pt x="30083" y="463"/>
                    <a:pt x="31902" y="270"/>
                    <a:pt x="33699" y="161"/>
                  </a:cubicBezTo>
                  <a:cubicBezTo>
                    <a:pt x="34688" y="100"/>
                    <a:pt x="35629" y="70"/>
                    <a:pt x="36527" y="70"/>
                  </a:cubicBezTo>
                  <a:cubicBezTo>
                    <a:pt x="39894" y="70"/>
                    <a:pt x="42662" y="496"/>
                    <a:pt x="45092" y="1375"/>
                  </a:cubicBezTo>
                  <a:lnTo>
                    <a:pt x="45113" y="1311"/>
                  </a:lnTo>
                  <a:cubicBezTo>
                    <a:pt x="42675" y="428"/>
                    <a:pt x="39898" y="1"/>
                    <a:pt x="36519"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534;p57"/>
            <p:cNvSpPr/>
            <p:nvPr/>
          </p:nvSpPr>
          <p:spPr>
            <a:xfrm>
              <a:off x="2093071" y="3062576"/>
              <a:ext cx="1909140" cy="43287"/>
            </a:xfrm>
            <a:custGeom>
              <a:avLst/>
              <a:gdLst/>
              <a:ahLst/>
              <a:cxnLst/>
              <a:rect l="l" t="t" r="r" b="b"/>
              <a:pathLst>
                <a:path w="45780" h="1038" extrusionOk="0">
                  <a:moveTo>
                    <a:pt x="19170" y="1"/>
                  </a:moveTo>
                  <a:cubicBezTo>
                    <a:pt x="12765" y="1"/>
                    <a:pt x="6365" y="168"/>
                    <a:pt x="1" y="503"/>
                  </a:cubicBezTo>
                  <a:lnTo>
                    <a:pt x="4" y="574"/>
                  </a:lnTo>
                  <a:cubicBezTo>
                    <a:pt x="6370" y="239"/>
                    <a:pt x="12772" y="71"/>
                    <a:pt x="19178" y="71"/>
                  </a:cubicBezTo>
                  <a:cubicBezTo>
                    <a:pt x="28063" y="71"/>
                    <a:pt x="36957" y="393"/>
                    <a:pt x="45775" y="1038"/>
                  </a:cubicBezTo>
                  <a:lnTo>
                    <a:pt x="45780" y="967"/>
                  </a:lnTo>
                  <a:cubicBezTo>
                    <a:pt x="36957" y="323"/>
                    <a:pt x="28059" y="1"/>
                    <a:pt x="1917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535;p57"/>
            <p:cNvSpPr/>
            <p:nvPr/>
          </p:nvSpPr>
          <p:spPr>
            <a:xfrm>
              <a:off x="2011000" y="3197275"/>
              <a:ext cx="2109354" cy="64222"/>
            </a:xfrm>
            <a:custGeom>
              <a:avLst/>
              <a:gdLst/>
              <a:ahLst/>
              <a:cxnLst/>
              <a:rect l="l" t="t" r="r" b="b"/>
              <a:pathLst>
                <a:path w="50581" h="1540" extrusionOk="0">
                  <a:moveTo>
                    <a:pt x="11" y="1"/>
                  </a:moveTo>
                  <a:lnTo>
                    <a:pt x="0" y="71"/>
                  </a:lnTo>
                  <a:cubicBezTo>
                    <a:pt x="9019" y="1400"/>
                    <a:pt x="18250" y="1540"/>
                    <a:pt x="27269" y="1540"/>
                  </a:cubicBezTo>
                  <a:cubicBezTo>
                    <a:pt x="28475" y="1540"/>
                    <a:pt x="29678" y="1538"/>
                    <a:pt x="30874" y="1535"/>
                  </a:cubicBezTo>
                  <a:lnTo>
                    <a:pt x="50581" y="1494"/>
                  </a:lnTo>
                  <a:lnTo>
                    <a:pt x="50581" y="1424"/>
                  </a:lnTo>
                  <a:lnTo>
                    <a:pt x="30874" y="1465"/>
                  </a:lnTo>
                  <a:cubicBezTo>
                    <a:pt x="29682" y="1467"/>
                    <a:pt x="28486" y="1470"/>
                    <a:pt x="27286" y="1470"/>
                  </a:cubicBezTo>
                  <a:cubicBezTo>
                    <a:pt x="18265" y="1470"/>
                    <a:pt x="9031" y="1331"/>
                    <a:pt x="1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536;p57"/>
            <p:cNvSpPr/>
            <p:nvPr/>
          </p:nvSpPr>
          <p:spPr>
            <a:xfrm>
              <a:off x="2164924" y="2850352"/>
              <a:ext cx="1881367" cy="57383"/>
            </a:xfrm>
            <a:custGeom>
              <a:avLst/>
              <a:gdLst/>
              <a:ahLst/>
              <a:cxnLst/>
              <a:rect l="l" t="t" r="r" b="b"/>
              <a:pathLst>
                <a:path w="45114" h="1376" extrusionOk="0">
                  <a:moveTo>
                    <a:pt x="36519" y="1"/>
                  </a:moveTo>
                  <a:cubicBezTo>
                    <a:pt x="35621" y="1"/>
                    <a:pt x="34681" y="31"/>
                    <a:pt x="33693" y="91"/>
                  </a:cubicBezTo>
                  <a:cubicBezTo>
                    <a:pt x="31894" y="199"/>
                    <a:pt x="30073" y="393"/>
                    <a:pt x="28312" y="580"/>
                  </a:cubicBezTo>
                  <a:cubicBezTo>
                    <a:pt x="26299" y="794"/>
                    <a:pt x="24216" y="1016"/>
                    <a:pt x="22156" y="1112"/>
                  </a:cubicBezTo>
                  <a:cubicBezTo>
                    <a:pt x="21210" y="1156"/>
                    <a:pt x="20259" y="1174"/>
                    <a:pt x="19308" y="1174"/>
                  </a:cubicBezTo>
                  <a:cubicBezTo>
                    <a:pt x="17150" y="1174"/>
                    <a:pt x="14990" y="1081"/>
                    <a:pt x="12880" y="991"/>
                  </a:cubicBezTo>
                  <a:lnTo>
                    <a:pt x="3" y="440"/>
                  </a:lnTo>
                  <a:lnTo>
                    <a:pt x="1" y="511"/>
                  </a:lnTo>
                  <a:lnTo>
                    <a:pt x="12877" y="1062"/>
                  </a:lnTo>
                  <a:cubicBezTo>
                    <a:pt x="14988" y="1152"/>
                    <a:pt x="17148" y="1245"/>
                    <a:pt x="19308" y="1245"/>
                  </a:cubicBezTo>
                  <a:cubicBezTo>
                    <a:pt x="20260" y="1245"/>
                    <a:pt x="21212" y="1227"/>
                    <a:pt x="22160" y="1183"/>
                  </a:cubicBezTo>
                  <a:cubicBezTo>
                    <a:pt x="24223" y="1086"/>
                    <a:pt x="26307" y="865"/>
                    <a:pt x="28322" y="650"/>
                  </a:cubicBezTo>
                  <a:cubicBezTo>
                    <a:pt x="30083" y="463"/>
                    <a:pt x="31902" y="270"/>
                    <a:pt x="33699" y="161"/>
                  </a:cubicBezTo>
                  <a:cubicBezTo>
                    <a:pt x="34688" y="100"/>
                    <a:pt x="35629" y="70"/>
                    <a:pt x="36527" y="70"/>
                  </a:cubicBezTo>
                  <a:cubicBezTo>
                    <a:pt x="39894" y="70"/>
                    <a:pt x="42662" y="496"/>
                    <a:pt x="45092" y="1375"/>
                  </a:cubicBezTo>
                  <a:lnTo>
                    <a:pt x="45113" y="1310"/>
                  </a:lnTo>
                  <a:cubicBezTo>
                    <a:pt x="42675" y="427"/>
                    <a:pt x="39898" y="1"/>
                    <a:pt x="36519"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537;p57"/>
            <p:cNvSpPr/>
            <p:nvPr/>
          </p:nvSpPr>
          <p:spPr>
            <a:xfrm>
              <a:off x="2093071" y="3600997"/>
              <a:ext cx="1909140" cy="43287"/>
            </a:xfrm>
            <a:custGeom>
              <a:avLst/>
              <a:gdLst/>
              <a:ahLst/>
              <a:cxnLst/>
              <a:rect l="l" t="t" r="r" b="b"/>
              <a:pathLst>
                <a:path w="45780" h="1038" extrusionOk="0">
                  <a:moveTo>
                    <a:pt x="19174" y="1"/>
                  </a:moveTo>
                  <a:cubicBezTo>
                    <a:pt x="12768" y="1"/>
                    <a:pt x="6366" y="168"/>
                    <a:pt x="1" y="504"/>
                  </a:cubicBezTo>
                  <a:lnTo>
                    <a:pt x="4" y="574"/>
                  </a:lnTo>
                  <a:cubicBezTo>
                    <a:pt x="6371" y="239"/>
                    <a:pt x="12774" y="71"/>
                    <a:pt x="19182" y="71"/>
                  </a:cubicBezTo>
                  <a:cubicBezTo>
                    <a:pt x="28065" y="71"/>
                    <a:pt x="36957" y="393"/>
                    <a:pt x="45775" y="1037"/>
                  </a:cubicBezTo>
                  <a:lnTo>
                    <a:pt x="45780" y="967"/>
                  </a:lnTo>
                  <a:cubicBezTo>
                    <a:pt x="36958" y="323"/>
                    <a:pt x="28062" y="1"/>
                    <a:pt x="19174"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538;p57"/>
            <p:cNvSpPr/>
            <p:nvPr/>
          </p:nvSpPr>
          <p:spPr>
            <a:xfrm>
              <a:off x="2011000" y="3735696"/>
              <a:ext cx="2109354" cy="64264"/>
            </a:xfrm>
            <a:custGeom>
              <a:avLst/>
              <a:gdLst/>
              <a:ahLst/>
              <a:cxnLst/>
              <a:rect l="l" t="t" r="r" b="b"/>
              <a:pathLst>
                <a:path w="50581" h="1541" extrusionOk="0">
                  <a:moveTo>
                    <a:pt x="11" y="1"/>
                  </a:moveTo>
                  <a:lnTo>
                    <a:pt x="0" y="71"/>
                  </a:lnTo>
                  <a:cubicBezTo>
                    <a:pt x="9019" y="1401"/>
                    <a:pt x="18250" y="1541"/>
                    <a:pt x="27269" y="1541"/>
                  </a:cubicBezTo>
                  <a:cubicBezTo>
                    <a:pt x="28475" y="1541"/>
                    <a:pt x="29678" y="1537"/>
                    <a:pt x="30874" y="1535"/>
                  </a:cubicBezTo>
                  <a:lnTo>
                    <a:pt x="50581" y="1495"/>
                  </a:lnTo>
                  <a:lnTo>
                    <a:pt x="50581" y="1424"/>
                  </a:lnTo>
                  <a:lnTo>
                    <a:pt x="30874" y="1464"/>
                  </a:lnTo>
                  <a:cubicBezTo>
                    <a:pt x="29682" y="1467"/>
                    <a:pt x="28486" y="1469"/>
                    <a:pt x="27286" y="1469"/>
                  </a:cubicBezTo>
                  <a:cubicBezTo>
                    <a:pt x="18264" y="1469"/>
                    <a:pt x="9031" y="1330"/>
                    <a:pt x="1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39;p57"/>
            <p:cNvSpPr/>
            <p:nvPr/>
          </p:nvSpPr>
          <p:spPr>
            <a:xfrm>
              <a:off x="2164966" y="3388647"/>
              <a:ext cx="1881367" cy="57424"/>
            </a:xfrm>
            <a:custGeom>
              <a:avLst/>
              <a:gdLst/>
              <a:ahLst/>
              <a:cxnLst/>
              <a:rect l="l" t="t" r="r" b="b"/>
              <a:pathLst>
                <a:path w="45114" h="1377" extrusionOk="0">
                  <a:moveTo>
                    <a:pt x="36522" y="1"/>
                  </a:moveTo>
                  <a:cubicBezTo>
                    <a:pt x="35623" y="1"/>
                    <a:pt x="34682" y="31"/>
                    <a:pt x="33693" y="91"/>
                  </a:cubicBezTo>
                  <a:cubicBezTo>
                    <a:pt x="31894" y="201"/>
                    <a:pt x="30073" y="394"/>
                    <a:pt x="28312" y="582"/>
                  </a:cubicBezTo>
                  <a:cubicBezTo>
                    <a:pt x="26299" y="796"/>
                    <a:pt x="24215" y="1018"/>
                    <a:pt x="22157" y="1113"/>
                  </a:cubicBezTo>
                  <a:cubicBezTo>
                    <a:pt x="21210" y="1157"/>
                    <a:pt x="20259" y="1175"/>
                    <a:pt x="19308" y="1175"/>
                  </a:cubicBezTo>
                  <a:cubicBezTo>
                    <a:pt x="17150" y="1175"/>
                    <a:pt x="14991" y="1083"/>
                    <a:pt x="12880" y="993"/>
                  </a:cubicBezTo>
                  <a:lnTo>
                    <a:pt x="3" y="441"/>
                  </a:lnTo>
                  <a:lnTo>
                    <a:pt x="1" y="512"/>
                  </a:lnTo>
                  <a:lnTo>
                    <a:pt x="12878" y="1063"/>
                  </a:lnTo>
                  <a:cubicBezTo>
                    <a:pt x="14988" y="1154"/>
                    <a:pt x="17148" y="1247"/>
                    <a:pt x="19308" y="1247"/>
                  </a:cubicBezTo>
                  <a:cubicBezTo>
                    <a:pt x="20260" y="1247"/>
                    <a:pt x="21212" y="1229"/>
                    <a:pt x="22160" y="1184"/>
                  </a:cubicBezTo>
                  <a:cubicBezTo>
                    <a:pt x="24222" y="1087"/>
                    <a:pt x="26306" y="866"/>
                    <a:pt x="28321" y="652"/>
                  </a:cubicBezTo>
                  <a:cubicBezTo>
                    <a:pt x="30080" y="464"/>
                    <a:pt x="31901" y="272"/>
                    <a:pt x="33698" y="162"/>
                  </a:cubicBezTo>
                  <a:cubicBezTo>
                    <a:pt x="34687" y="102"/>
                    <a:pt x="35628" y="72"/>
                    <a:pt x="36526" y="72"/>
                  </a:cubicBezTo>
                  <a:cubicBezTo>
                    <a:pt x="39893" y="72"/>
                    <a:pt x="42661" y="498"/>
                    <a:pt x="45091" y="1377"/>
                  </a:cubicBezTo>
                  <a:lnTo>
                    <a:pt x="45113" y="1310"/>
                  </a:lnTo>
                  <a:cubicBezTo>
                    <a:pt x="42676" y="428"/>
                    <a:pt x="39899" y="1"/>
                    <a:pt x="3652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40;p57"/>
            <p:cNvSpPr/>
            <p:nvPr/>
          </p:nvSpPr>
          <p:spPr>
            <a:xfrm>
              <a:off x="2053328" y="3530644"/>
              <a:ext cx="1223718" cy="433414"/>
            </a:xfrm>
            <a:custGeom>
              <a:avLst/>
              <a:gdLst/>
              <a:ahLst/>
              <a:cxnLst/>
              <a:rect l="l" t="t" r="r" b="b"/>
              <a:pathLst>
                <a:path w="29344" h="10393" extrusionOk="0">
                  <a:moveTo>
                    <a:pt x="20251" y="1"/>
                  </a:moveTo>
                  <a:cubicBezTo>
                    <a:pt x="19944" y="1"/>
                    <a:pt x="19627" y="66"/>
                    <a:pt x="19329" y="144"/>
                  </a:cubicBezTo>
                  <a:cubicBezTo>
                    <a:pt x="17535" y="619"/>
                    <a:pt x="15853" y="1502"/>
                    <a:pt x="14459" y="2710"/>
                  </a:cubicBezTo>
                  <a:cubicBezTo>
                    <a:pt x="13958" y="1402"/>
                    <a:pt x="12750" y="500"/>
                    <a:pt x="11466" y="452"/>
                  </a:cubicBezTo>
                  <a:cubicBezTo>
                    <a:pt x="11430" y="451"/>
                    <a:pt x="11395" y="450"/>
                    <a:pt x="11359" y="450"/>
                  </a:cubicBezTo>
                  <a:cubicBezTo>
                    <a:pt x="10110" y="450"/>
                    <a:pt x="8894" y="1247"/>
                    <a:pt x="8426" y="2387"/>
                  </a:cubicBezTo>
                  <a:cubicBezTo>
                    <a:pt x="8124" y="1890"/>
                    <a:pt x="7635" y="1621"/>
                    <a:pt x="7182" y="1621"/>
                  </a:cubicBezTo>
                  <a:cubicBezTo>
                    <a:pt x="7006" y="1621"/>
                    <a:pt x="6835" y="1662"/>
                    <a:pt x="6683" y="1746"/>
                  </a:cubicBezTo>
                  <a:cubicBezTo>
                    <a:pt x="6139" y="2046"/>
                    <a:pt x="5952" y="2831"/>
                    <a:pt x="6304" y="3337"/>
                  </a:cubicBezTo>
                  <a:cubicBezTo>
                    <a:pt x="5845" y="2916"/>
                    <a:pt x="5376" y="2487"/>
                    <a:pt x="4806" y="2229"/>
                  </a:cubicBezTo>
                  <a:cubicBezTo>
                    <a:pt x="4501" y="2092"/>
                    <a:pt x="4159" y="2009"/>
                    <a:pt x="3824" y="2009"/>
                  </a:cubicBezTo>
                  <a:cubicBezTo>
                    <a:pt x="3533" y="2009"/>
                    <a:pt x="3247" y="2071"/>
                    <a:pt x="2995" y="2215"/>
                  </a:cubicBezTo>
                  <a:cubicBezTo>
                    <a:pt x="2492" y="2500"/>
                    <a:pt x="2201" y="3063"/>
                    <a:pt x="2137" y="3629"/>
                  </a:cubicBezTo>
                  <a:cubicBezTo>
                    <a:pt x="2075" y="4193"/>
                    <a:pt x="2215" y="4764"/>
                    <a:pt x="2416" y="5297"/>
                  </a:cubicBezTo>
                  <a:cubicBezTo>
                    <a:pt x="2293" y="5207"/>
                    <a:pt x="2127" y="5103"/>
                    <a:pt x="1940" y="5047"/>
                  </a:cubicBezTo>
                  <a:cubicBezTo>
                    <a:pt x="1860" y="5022"/>
                    <a:pt x="1774" y="5008"/>
                    <a:pt x="1689" y="5008"/>
                  </a:cubicBezTo>
                  <a:cubicBezTo>
                    <a:pt x="1579" y="5008"/>
                    <a:pt x="1469" y="5032"/>
                    <a:pt x="1375" y="5088"/>
                  </a:cubicBezTo>
                  <a:cubicBezTo>
                    <a:pt x="1117" y="5240"/>
                    <a:pt x="1038" y="5584"/>
                    <a:pt x="1112" y="5870"/>
                  </a:cubicBezTo>
                  <a:cubicBezTo>
                    <a:pt x="1185" y="6155"/>
                    <a:pt x="1378" y="6393"/>
                    <a:pt x="1564" y="6624"/>
                  </a:cubicBezTo>
                  <a:cubicBezTo>
                    <a:pt x="1425" y="6556"/>
                    <a:pt x="1269" y="6523"/>
                    <a:pt x="1114" y="6523"/>
                  </a:cubicBezTo>
                  <a:cubicBezTo>
                    <a:pt x="863" y="6523"/>
                    <a:pt x="612" y="6609"/>
                    <a:pt x="424" y="6773"/>
                  </a:cubicBezTo>
                  <a:cubicBezTo>
                    <a:pt x="120" y="7038"/>
                    <a:pt x="0" y="7490"/>
                    <a:pt x="135" y="7867"/>
                  </a:cubicBezTo>
                  <a:cubicBezTo>
                    <a:pt x="268" y="8245"/>
                    <a:pt x="648" y="8524"/>
                    <a:pt x="1331" y="8648"/>
                  </a:cubicBezTo>
                  <a:cubicBezTo>
                    <a:pt x="1642" y="9232"/>
                    <a:pt x="2271" y="9644"/>
                    <a:pt x="2939" y="9703"/>
                  </a:cubicBezTo>
                  <a:cubicBezTo>
                    <a:pt x="2995" y="9708"/>
                    <a:pt x="3051" y="9710"/>
                    <a:pt x="3107" y="9710"/>
                  </a:cubicBezTo>
                  <a:cubicBezTo>
                    <a:pt x="3723" y="9710"/>
                    <a:pt x="4335" y="9421"/>
                    <a:pt x="4712" y="8943"/>
                  </a:cubicBezTo>
                  <a:cubicBezTo>
                    <a:pt x="5263" y="9638"/>
                    <a:pt x="6116" y="10094"/>
                    <a:pt x="7011" y="10173"/>
                  </a:cubicBezTo>
                  <a:cubicBezTo>
                    <a:pt x="7105" y="10181"/>
                    <a:pt x="7198" y="10185"/>
                    <a:pt x="7291" y="10185"/>
                  </a:cubicBezTo>
                  <a:cubicBezTo>
                    <a:pt x="8094" y="10185"/>
                    <a:pt x="8896" y="9889"/>
                    <a:pt x="9494" y="9361"/>
                  </a:cubicBezTo>
                  <a:cubicBezTo>
                    <a:pt x="9914" y="9992"/>
                    <a:pt x="10668" y="10393"/>
                    <a:pt x="11433" y="10393"/>
                  </a:cubicBezTo>
                  <a:cubicBezTo>
                    <a:pt x="11434" y="10393"/>
                    <a:pt x="11435" y="10393"/>
                    <a:pt x="11436" y="10393"/>
                  </a:cubicBezTo>
                  <a:cubicBezTo>
                    <a:pt x="12203" y="10392"/>
                    <a:pt x="12958" y="9987"/>
                    <a:pt x="13448" y="9329"/>
                  </a:cubicBezTo>
                  <a:cubicBezTo>
                    <a:pt x="13473" y="9816"/>
                    <a:pt x="13896" y="10226"/>
                    <a:pt x="14379" y="10344"/>
                  </a:cubicBezTo>
                  <a:cubicBezTo>
                    <a:pt x="14499" y="10373"/>
                    <a:pt x="14622" y="10387"/>
                    <a:pt x="14745" y="10387"/>
                  </a:cubicBezTo>
                  <a:cubicBezTo>
                    <a:pt x="15114" y="10387"/>
                    <a:pt x="15485" y="10266"/>
                    <a:pt x="15807" y="10083"/>
                  </a:cubicBezTo>
                  <a:cubicBezTo>
                    <a:pt x="16238" y="9840"/>
                    <a:pt x="16595" y="9492"/>
                    <a:pt x="16948" y="9149"/>
                  </a:cubicBezTo>
                  <a:cubicBezTo>
                    <a:pt x="17134" y="9654"/>
                    <a:pt x="17700" y="9918"/>
                    <a:pt x="18256" y="9918"/>
                  </a:cubicBezTo>
                  <a:cubicBezTo>
                    <a:pt x="18380" y="9918"/>
                    <a:pt x="18503" y="9905"/>
                    <a:pt x="18622" y="9878"/>
                  </a:cubicBezTo>
                  <a:cubicBezTo>
                    <a:pt x="19273" y="9734"/>
                    <a:pt x="19808" y="9295"/>
                    <a:pt x="20318" y="8870"/>
                  </a:cubicBezTo>
                  <a:cubicBezTo>
                    <a:pt x="20414" y="9470"/>
                    <a:pt x="21006" y="9952"/>
                    <a:pt x="21826" y="9952"/>
                  </a:cubicBezTo>
                  <a:cubicBezTo>
                    <a:pt x="21855" y="9952"/>
                    <a:pt x="21885" y="9951"/>
                    <a:pt x="21915" y="9950"/>
                  </a:cubicBezTo>
                  <a:cubicBezTo>
                    <a:pt x="22530" y="9653"/>
                    <a:pt x="23044" y="9158"/>
                    <a:pt x="23360" y="8562"/>
                  </a:cubicBezTo>
                  <a:cubicBezTo>
                    <a:pt x="23860" y="8970"/>
                    <a:pt x="24467" y="9247"/>
                    <a:pt x="25107" y="9360"/>
                  </a:cubicBezTo>
                  <a:cubicBezTo>
                    <a:pt x="25230" y="9382"/>
                    <a:pt x="25359" y="9397"/>
                    <a:pt x="25486" y="9397"/>
                  </a:cubicBezTo>
                  <a:cubicBezTo>
                    <a:pt x="25665" y="9397"/>
                    <a:pt x="25842" y="9367"/>
                    <a:pt x="25998" y="9284"/>
                  </a:cubicBezTo>
                  <a:cubicBezTo>
                    <a:pt x="26265" y="9143"/>
                    <a:pt x="26441" y="8800"/>
                    <a:pt x="26306" y="8533"/>
                  </a:cubicBezTo>
                  <a:lnTo>
                    <a:pt x="26306" y="8533"/>
                  </a:lnTo>
                  <a:cubicBezTo>
                    <a:pt x="26716" y="8797"/>
                    <a:pt x="27148" y="9067"/>
                    <a:pt x="27634" y="9118"/>
                  </a:cubicBezTo>
                  <a:cubicBezTo>
                    <a:pt x="27671" y="9121"/>
                    <a:pt x="27707" y="9123"/>
                    <a:pt x="27743" y="9123"/>
                  </a:cubicBezTo>
                  <a:cubicBezTo>
                    <a:pt x="28186" y="9123"/>
                    <a:pt x="28598" y="8842"/>
                    <a:pt x="28852" y="8501"/>
                  </a:cubicBezTo>
                  <a:cubicBezTo>
                    <a:pt x="29153" y="8099"/>
                    <a:pt x="29343" y="7572"/>
                    <a:pt x="29186" y="7096"/>
                  </a:cubicBezTo>
                  <a:cubicBezTo>
                    <a:pt x="29065" y="6736"/>
                    <a:pt x="28685" y="6460"/>
                    <a:pt x="28317" y="6460"/>
                  </a:cubicBezTo>
                  <a:cubicBezTo>
                    <a:pt x="28200" y="6460"/>
                    <a:pt x="28085" y="6488"/>
                    <a:pt x="27979" y="6549"/>
                  </a:cubicBezTo>
                  <a:cubicBezTo>
                    <a:pt x="28610" y="6028"/>
                    <a:pt x="28867" y="5111"/>
                    <a:pt x="28596" y="4348"/>
                  </a:cubicBezTo>
                  <a:cubicBezTo>
                    <a:pt x="28325" y="3583"/>
                    <a:pt x="27544" y="3021"/>
                    <a:pt x="26718" y="2998"/>
                  </a:cubicBezTo>
                  <a:cubicBezTo>
                    <a:pt x="26842" y="2456"/>
                    <a:pt x="26648" y="1973"/>
                    <a:pt x="26304" y="1757"/>
                  </a:cubicBezTo>
                  <a:cubicBezTo>
                    <a:pt x="26054" y="1602"/>
                    <a:pt x="25756" y="1553"/>
                    <a:pt x="25457" y="1553"/>
                  </a:cubicBezTo>
                  <a:cubicBezTo>
                    <a:pt x="25344" y="1553"/>
                    <a:pt x="25231" y="1560"/>
                    <a:pt x="25120" y="1571"/>
                  </a:cubicBezTo>
                  <a:cubicBezTo>
                    <a:pt x="23871" y="1688"/>
                    <a:pt x="22664" y="2202"/>
                    <a:pt x="21724" y="3019"/>
                  </a:cubicBezTo>
                  <a:cubicBezTo>
                    <a:pt x="21808" y="2488"/>
                    <a:pt x="21891" y="1946"/>
                    <a:pt x="21799" y="1417"/>
                  </a:cubicBezTo>
                  <a:cubicBezTo>
                    <a:pt x="21709" y="886"/>
                    <a:pt x="21411" y="362"/>
                    <a:pt x="20916" y="134"/>
                  </a:cubicBezTo>
                  <a:cubicBezTo>
                    <a:pt x="20707" y="38"/>
                    <a:pt x="20481" y="1"/>
                    <a:pt x="20251" y="1"/>
                  </a:cubicBezTo>
                  <a:close/>
                </a:path>
              </a:pathLst>
            </a:custGeom>
            <a:solidFill>
              <a:srgbClr val="EE9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41;p57"/>
            <p:cNvSpPr/>
            <p:nvPr/>
          </p:nvSpPr>
          <p:spPr>
            <a:xfrm>
              <a:off x="2979631" y="3536149"/>
              <a:ext cx="1126718" cy="433497"/>
            </a:xfrm>
            <a:custGeom>
              <a:avLst/>
              <a:gdLst/>
              <a:ahLst/>
              <a:cxnLst/>
              <a:rect l="l" t="t" r="r" b="b"/>
              <a:pathLst>
                <a:path w="27018" h="10395" extrusionOk="0">
                  <a:moveTo>
                    <a:pt x="8372" y="1"/>
                  </a:moveTo>
                  <a:cubicBezTo>
                    <a:pt x="8161" y="1"/>
                    <a:pt x="7953" y="38"/>
                    <a:pt x="7760" y="134"/>
                  </a:cubicBezTo>
                  <a:cubicBezTo>
                    <a:pt x="7304" y="363"/>
                    <a:pt x="7031" y="888"/>
                    <a:pt x="6946" y="1418"/>
                  </a:cubicBezTo>
                  <a:cubicBezTo>
                    <a:pt x="6862" y="1946"/>
                    <a:pt x="6939" y="2488"/>
                    <a:pt x="7016" y="3019"/>
                  </a:cubicBezTo>
                  <a:cubicBezTo>
                    <a:pt x="6152" y="2203"/>
                    <a:pt x="5041" y="1689"/>
                    <a:pt x="3891" y="1571"/>
                  </a:cubicBezTo>
                  <a:cubicBezTo>
                    <a:pt x="3789" y="1561"/>
                    <a:pt x="3686" y="1554"/>
                    <a:pt x="3583" y="1554"/>
                  </a:cubicBezTo>
                  <a:cubicBezTo>
                    <a:pt x="3306" y="1554"/>
                    <a:pt x="3031" y="1602"/>
                    <a:pt x="2801" y="1759"/>
                  </a:cubicBezTo>
                  <a:cubicBezTo>
                    <a:pt x="2484" y="1973"/>
                    <a:pt x="2303" y="2457"/>
                    <a:pt x="2417" y="2999"/>
                  </a:cubicBezTo>
                  <a:cubicBezTo>
                    <a:pt x="1658" y="3023"/>
                    <a:pt x="939" y="3583"/>
                    <a:pt x="690" y="4348"/>
                  </a:cubicBezTo>
                  <a:cubicBezTo>
                    <a:pt x="440" y="5113"/>
                    <a:pt x="675" y="6030"/>
                    <a:pt x="1256" y="6551"/>
                  </a:cubicBezTo>
                  <a:cubicBezTo>
                    <a:pt x="1159" y="6489"/>
                    <a:pt x="1053" y="6462"/>
                    <a:pt x="946" y="6462"/>
                  </a:cubicBezTo>
                  <a:cubicBezTo>
                    <a:pt x="607" y="6462"/>
                    <a:pt x="257" y="6738"/>
                    <a:pt x="146" y="7098"/>
                  </a:cubicBezTo>
                  <a:cubicBezTo>
                    <a:pt x="0" y="7572"/>
                    <a:pt x="176" y="8099"/>
                    <a:pt x="452" y="8501"/>
                  </a:cubicBezTo>
                  <a:cubicBezTo>
                    <a:pt x="687" y="8843"/>
                    <a:pt x="1067" y="9125"/>
                    <a:pt x="1474" y="9125"/>
                  </a:cubicBezTo>
                  <a:cubicBezTo>
                    <a:pt x="1507" y="9125"/>
                    <a:pt x="1540" y="9123"/>
                    <a:pt x="1573" y="9119"/>
                  </a:cubicBezTo>
                  <a:cubicBezTo>
                    <a:pt x="2021" y="9068"/>
                    <a:pt x="2419" y="8797"/>
                    <a:pt x="2797" y="8534"/>
                  </a:cubicBezTo>
                  <a:lnTo>
                    <a:pt x="2797" y="8534"/>
                  </a:lnTo>
                  <a:cubicBezTo>
                    <a:pt x="2672" y="8801"/>
                    <a:pt x="2833" y="9144"/>
                    <a:pt x="3079" y="9286"/>
                  </a:cubicBezTo>
                  <a:cubicBezTo>
                    <a:pt x="3223" y="9368"/>
                    <a:pt x="3385" y="9399"/>
                    <a:pt x="3549" y="9399"/>
                  </a:cubicBezTo>
                  <a:cubicBezTo>
                    <a:pt x="3666" y="9399"/>
                    <a:pt x="3785" y="9383"/>
                    <a:pt x="3900" y="9361"/>
                  </a:cubicBezTo>
                  <a:cubicBezTo>
                    <a:pt x="4489" y="9248"/>
                    <a:pt x="5048" y="8970"/>
                    <a:pt x="5509" y="8563"/>
                  </a:cubicBezTo>
                  <a:cubicBezTo>
                    <a:pt x="5798" y="9160"/>
                    <a:pt x="6272" y="9655"/>
                    <a:pt x="6838" y="9951"/>
                  </a:cubicBezTo>
                  <a:cubicBezTo>
                    <a:pt x="6866" y="9953"/>
                    <a:pt x="6893" y="9953"/>
                    <a:pt x="6921" y="9953"/>
                  </a:cubicBezTo>
                  <a:cubicBezTo>
                    <a:pt x="7676" y="9953"/>
                    <a:pt x="8221" y="9471"/>
                    <a:pt x="8309" y="8870"/>
                  </a:cubicBezTo>
                  <a:cubicBezTo>
                    <a:pt x="8778" y="9296"/>
                    <a:pt x="9272" y="9735"/>
                    <a:pt x="9871" y="9880"/>
                  </a:cubicBezTo>
                  <a:cubicBezTo>
                    <a:pt x="9980" y="9906"/>
                    <a:pt x="10094" y="9919"/>
                    <a:pt x="10208" y="9919"/>
                  </a:cubicBezTo>
                  <a:cubicBezTo>
                    <a:pt x="10721" y="9919"/>
                    <a:pt x="11243" y="9655"/>
                    <a:pt x="11413" y="9150"/>
                  </a:cubicBezTo>
                  <a:cubicBezTo>
                    <a:pt x="11737" y="9493"/>
                    <a:pt x="12068" y="9840"/>
                    <a:pt x="12464" y="10084"/>
                  </a:cubicBezTo>
                  <a:cubicBezTo>
                    <a:pt x="12760" y="10266"/>
                    <a:pt x="13101" y="10388"/>
                    <a:pt x="13440" y="10388"/>
                  </a:cubicBezTo>
                  <a:cubicBezTo>
                    <a:pt x="13553" y="10388"/>
                    <a:pt x="13667" y="10374"/>
                    <a:pt x="13779" y="10344"/>
                  </a:cubicBezTo>
                  <a:cubicBezTo>
                    <a:pt x="14222" y="10228"/>
                    <a:pt x="14612" y="9817"/>
                    <a:pt x="14636" y="9329"/>
                  </a:cubicBezTo>
                  <a:cubicBezTo>
                    <a:pt x="15086" y="9988"/>
                    <a:pt x="15782" y="10392"/>
                    <a:pt x="16488" y="10394"/>
                  </a:cubicBezTo>
                  <a:cubicBezTo>
                    <a:pt x="16488" y="10394"/>
                    <a:pt x="16489" y="10394"/>
                    <a:pt x="16490" y="10394"/>
                  </a:cubicBezTo>
                  <a:cubicBezTo>
                    <a:pt x="17196" y="10394"/>
                    <a:pt x="17890" y="9993"/>
                    <a:pt x="18275" y="9363"/>
                  </a:cubicBezTo>
                  <a:cubicBezTo>
                    <a:pt x="18828" y="9890"/>
                    <a:pt x="19565" y="10186"/>
                    <a:pt x="20304" y="10186"/>
                  </a:cubicBezTo>
                  <a:cubicBezTo>
                    <a:pt x="20390" y="10186"/>
                    <a:pt x="20476" y="10182"/>
                    <a:pt x="20563" y="10173"/>
                  </a:cubicBezTo>
                  <a:cubicBezTo>
                    <a:pt x="21386" y="10094"/>
                    <a:pt x="22171" y="9639"/>
                    <a:pt x="22680" y="8943"/>
                  </a:cubicBezTo>
                  <a:cubicBezTo>
                    <a:pt x="23026" y="9421"/>
                    <a:pt x="23591" y="9711"/>
                    <a:pt x="24157" y="9711"/>
                  </a:cubicBezTo>
                  <a:cubicBezTo>
                    <a:pt x="24209" y="9711"/>
                    <a:pt x="24260" y="9708"/>
                    <a:pt x="24311" y="9703"/>
                  </a:cubicBezTo>
                  <a:cubicBezTo>
                    <a:pt x="24928" y="9645"/>
                    <a:pt x="25505" y="9234"/>
                    <a:pt x="25792" y="8649"/>
                  </a:cubicBezTo>
                  <a:cubicBezTo>
                    <a:pt x="26420" y="8525"/>
                    <a:pt x="26770" y="8246"/>
                    <a:pt x="26894" y="7869"/>
                  </a:cubicBezTo>
                  <a:cubicBezTo>
                    <a:pt x="27017" y="7490"/>
                    <a:pt x="26907" y="7039"/>
                    <a:pt x="26627" y="6775"/>
                  </a:cubicBezTo>
                  <a:cubicBezTo>
                    <a:pt x="26454" y="6610"/>
                    <a:pt x="26222" y="6524"/>
                    <a:pt x="25991" y="6524"/>
                  </a:cubicBezTo>
                  <a:cubicBezTo>
                    <a:pt x="25848" y="6524"/>
                    <a:pt x="25705" y="6557"/>
                    <a:pt x="25577" y="6625"/>
                  </a:cubicBezTo>
                  <a:cubicBezTo>
                    <a:pt x="25749" y="6394"/>
                    <a:pt x="25926" y="6156"/>
                    <a:pt x="25994" y="5870"/>
                  </a:cubicBezTo>
                  <a:cubicBezTo>
                    <a:pt x="26062" y="5586"/>
                    <a:pt x="25990" y="5240"/>
                    <a:pt x="25753" y="5089"/>
                  </a:cubicBezTo>
                  <a:cubicBezTo>
                    <a:pt x="25666" y="5033"/>
                    <a:pt x="25565" y="5009"/>
                    <a:pt x="25463" y="5009"/>
                  </a:cubicBezTo>
                  <a:cubicBezTo>
                    <a:pt x="25384" y="5009"/>
                    <a:pt x="25305" y="5023"/>
                    <a:pt x="25230" y="5047"/>
                  </a:cubicBezTo>
                  <a:cubicBezTo>
                    <a:pt x="25058" y="5103"/>
                    <a:pt x="24906" y="5208"/>
                    <a:pt x="24793" y="5297"/>
                  </a:cubicBezTo>
                  <a:cubicBezTo>
                    <a:pt x="24978" y="4765"/>
                    <a:pt x="25107" y="4195"/>
                    <a:pt x="25050" y="3629"/>
                  </a:cubicBezTo>
                  <a:cubicBezTo>
                    <a:pt x="24993" y="3064"/>
                    <a:pt x="24723" y="2502"/>
                    <a:pt x="24261" y="2216"/>
                  </a:cubicBezTo>
                  <a:cubicBezTo>
                    <a:pt x="24029" y="2073"/>
                    <a:pt x="23765" y="2010"/>
                    <a:pt x="23497" y="2010"/>
                  </a:cubicBezTo>
                  <a:cubicBezTo>
                    <a:pt x="23188" y="2010"/>
                    <a:pt x="22874" y="2093"/>
                    <a:pt x="22593" y="2231"/>
                  </a:cubicBezTo>
                  <a:cubicBezTo>
                    <a:pt x="22068" y="2488"/>
                    <a:pt x="21636" y="2916"/>
                    <a:pt x="21214" y="3337"/>
                  </a:cubicBezTo>
                  <a:cubicBezTo>
                    <a:pt x="21537" y="2832"/>
                    <a:pt x="21365" y="2046"/>
                    <a:pt x="20865" y="1747"/>
                  </a:cubicBezTo>
                  <a:cubicBezTo>
                    <a:pt x="20724" y="1663"/>
                    <a:pt x="20566" y="1622"/>
                    <a:pt x="20404" y="1622"/>
                  </a:cubicBezTo>
                  <a:cubicBezTo>
                    <a:pt x="19987" y="1622"/>
                    <a:pt x="19537" y="1891"/>
                    <a:pt x="19259" y="2388"/>
                  </a:cubicBezTo>
                  <a:cubicBezTo>
                    <a:pt x="18829" y="1249"/>
                    <a:pt x="17710" y="450"/>
                    <a:pt x="16561" y="450"/>
                  </a:cubicBezTo>
                  <a:cubicBezTo>
                    <a:pt x="16528" y="450"/>
                    <a:pt x="16495" y="451"/>
                    <a:pt x="16461" y="452"/>
                  </a:cubicBezTo>
                  <a:cubicBezTo>
                    <a:pt x="15278" y="501"/>
                    <a:pt x="14167" y="1403"/>
                    <a:pt x="13705" y="2711"/>
                  </a:cubicBezTo>
                  <a:cubicBezTo>
                    <a:pt x="12420" y="1503"/>
                    <a:pt x="10873" y="619"/>
                    <a:pt x="9220" y="145"/>
                  </a:cubicBezTo>
                  <a:cubicBezTo>
                    <a:pt x="8946" y="67"/>
                    <a:pt x="8655" y="1"/>
                    <a:pt x="8372" y="1"/>
                  </a:cubicBezTo>
                  <a:close/>
                </a:path>
              </a:pathLst>
            </a:custGeom>
            <a:solidFill>
              <a:srgbClr val="EE9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42;p57"/>
            <p:cNvSpPr/>
            <p:nvPr/>
          </p:nvSpPr>
          <p:spPr>
            <a:xfrm>
              <a:off x="3836277" y="2326693"/>
              <a:ext cx="232325" cy="1673730"/>
            </a:xfrm>
            <a:custGeom>
              <a:avLst/>
              <a:gdLst/>
              <a:ahLst/>
              <a:cxnLst/>
              <a:rect l="l" t="t" r="r" b="b"/>
              <a:pathLst>
                <a:path w="5571" h="40135" extrusionOk="0">
                  <a:moveTo>
                    <a:pt x="1" y="1"/>
                  </a:moveTo>
                  <a:lnTo>
                    <a:pt x="1" y="1"/>
                  </a:lnTo>
                  <a:cubicBezTo>
                    <a:pt x="200" y="12952"/>
                    <a:pt x="304" y="26069"/>
                    <a:pt x="251" y="39188"/>
                  </a:cubicBezTo>
                  <a:cubicBezTo>
                    <a:pt x="941" y="39813"/>
                    <a:pt x="1886" y="40134"/>
                    <a:pt x="2852" y="40134"/>
                  </a:cubicBezTo>
                  <a:cubicBezTo>
                    <a:pt x="3682" y="40134"/>
                    <a:pt x="4529" y="39897"/>
                    <a:pt x="5243" y="39413"/>
                  </a:cubicBezTo>
                  <a:cubicBezTo>
                    <a:pt x="5284" y="26893"/>
                    <a:pt x="5427" y="14345"/>
                    <a:pt x="5571" y="1796"/>
                  </a:cubicBezTo>
                  <a:cubicBezTo>
                    <a:pt x="3661" y="1543"/>
                    <a:pt x="1774" y="899"/>
                    <a:pt x="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43;p57"/>
            <p:cNvSpPr/>
            <p:nvPr/>
          </p:nvSpPr>
          <p:spPr>
            <a:xfrm>
              <a:off x="2038149" y="2407304"/>
              <a:ext cx="257346" cy="1633612"/>
            </a:xfrm>
            <a:custGeom>
              <a:avLst/>
              <a:gdLst/>
              <a:ahLst/>
              <a:cxnLst/>
              <a:rect l="l" t="t" r="r" b="b"/>
              <a:pathLst>
                <a:path w="6171" h="39173" extrusionOk="0">
                  <a:moveTo>
                    <a:pt x="6171" y="0"/>
                  </a:moveTo>
                  <a:cubicBezTo>
                    <a:pt x="4208" y="878"/>
                    <a:pt x="2116" y="1506"/>
                    <a:pt x="1" y="1754"/>
                  </a:cubicBezTo>
                  <a:cubicBezTo>
                    <a:pt x="159" y="14002"/>
                    <a:pt x="318" y="26249"/>
                    <a:pt x="364" y="38469"/>
                  </a:cubicBezTo>
                  <a:cubicBezTo>
                    <a:pt x="1154" y="38941"/>
                    <a:pt x="2091" y="39173"/>
                    <a:pt x="3011" y="39173"/>
                  </a:cubicBezTo>
                  <a:cubicBezTo>
                    <a:pt x="4083" y="39173"/>
                    <a:pt x="5131" y="38859"/>
                    <a:pt x="5896" y="38248"/>
                  </a:cubicBezTo>
                  <a:cubicBezTo>
                    <a:pt x="5835" y="25446"/>
                    <a:pt x="5953" y="12641"/>
                    <a:pt x="617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44;p57"/>
            <p:cNvSpPr/>
            <p:nvPr/>
          </p:nvSpPr>
          <p:spPr>
            <a:xfrm>
              <a:off x="2154957" y="1833228"/>
              <a:ext cx="1833033" cy="973878"/>
            </a:xfrm>
            <a:custGeom>
              <a:avLst/>
              <a:gdLst/>
              <a:ahLst/>
              <a:cxnLst/>
              <a:rect l="l" t="t" r="r" b="b"/>
              <a:pathLst>
                <a:path w="43955" h="23353" extrusionOk="0">
                  <a:moveTo>
                    <a:pt x="23515" y="0"/>
                  </a:moveTo>
                  <a:cubicBezTo>
                    <a:pt x="22444" y="0"/>
                    <a:pt x="21357" y="139"/>
                    <a:pt x="20425" y="654"/>
                  </a:cubicBezTo>
                  <a:cubicBezTo>
                    <a:pt x="20300" y="5157"/>
                    <a:pt x="20222" y="9625"/>
                    <a:pt x="20171" y="14107"/>
                  </a:cubicBezTo>
                  <a:cubicBezTo>
                    <a:pt x="17804" y="11237"/>
                    <a:pt x="15553" y="8309"/>
                    <a:pt x="13386" y="5313"/>
                  </a:cubicBezTo>
                  <a:cubicBezTo>
                    <a:pt x="13329" y="5293"/>
                    <a:pt x="13271" y="5284"/>
                    <a:pt x="13212" y="5284"/>
                  </a:cubicBezTo>
                  <a:cubicBezTo>
                    <a:pt x="12961" y="5284"/>
                    <a:pt x="12699" y="5451"/>
                    <a:pt x="12456" y="5614"/>
                  </a:cubicBezTo>
                  <a:lnTo>
                    <a:pt x="9601" y="7522"/>
                  </a:lnTo>
                  <a:cubicBezTo>
                    <a:pt x="11855" y="11462"/>
                    <a:pt x="14534" y="14647"/>
                    <a:pt x="17344" y="17910"/>
                  </a:cubicBezTo>
                  <a:cubicBezTo>
                    <a:pt x="11558" y="17905"/>
                    <a:pt x="5776" y="17898"/>
                    <a:pt x="0" y="17880"/>
                  </a:cubicBezTo>
                  <a:lnTo>
                    <a:pt x="0" y="17880"/>
                  </a:lnTo>
                  <a:cubicBezTo>
                    <a:pt x="96" y="19463"/>
                    <a:pt x="193" y="21045"/>
                    <a:pt x="216" y="22665"/>
                  </a:cubicBezTo>
                  <a:cubicBezTo>
                    <a:pt x="2599" y="22650"/>
                    <a:pt x="4982" y="22643"/>
                    <a:pt x="7365" y="22643"/>
                  </a:cubicBezTo>
                  <a:cubicBezTo>
                    <a:pt x="19565" y="22643"/>
                    <a:pt x="31764" y="22840"/>
                    <a:pt x="43954" y="23352"/>
                  </a:cubicBezTo>
                  <a:cubicBezTo>
                    <a:pt x="43931" y="21487"/>
                    <a:pt x="43909" y="19622"/>
                    <a:pt x="43737" y="17913"/>
                  </a:cubicBezTo>
                  <a:cubicBezTo>
                    <a:pt x="38119" y="17914"/>
                    <a:pt x="32501" y="17915"/>
                    <a:pt x="26885" y="17915"/>
                  </a:cubicBezTo>
                  <a:cubicBezTo>
                    <a:pt x="30255" y="14801"/>
                    <a:pt x="33437" y="11483"/>
                    <a:pt x="36398" y="7979"/>
                  </a:cubicBezTo>
                  <a:cubicBezTo>
                    <a:pt x="35476" y="6923"/>
                    <a:pt x="34313" y="6082"/>
                    <a:pt x="33173" y="5709"/>
                  </a:cubicBezTo>
                  <a:cubicBezTo>
                    <a:pt x="30241" y="8656"/>
                    <a:pt x="27473" y="11766"/>
                    <a:pt x="24827" y="14978"/>
                  </a:cubicBezTo>
                  <a:cubicBezTo>
                    <a:pt x="25055" y="10354"/>
                    <a:pt x="25237" y="5726"/>
                    <a:pt x="25373" y="1099"/>
                  </a:cubicBezTo>
                  <a:cubicBezTo>
                    <a:pt x="25381" y="1119"/>
                    <a:pt x="25401" y="1131"/>
                    <a:pt x="25421" y="1131"/>
                  </a:cubicBezTo>
                  <a:cubicBezTo>
                    <a:pt x="25430" y="1131"/>
                    <a:pt x="25439" y="1128"/>
                    <a:pt x="25447" y="1124"/>
                  </a:cubicBezTo>
                  <a:cubicBezTo>
                    <a:pt x="25552" y="779"/>
                    <a:pt x="25322" y="402"/>
                    <a:pt x="25009" y="223"/>
                  </a:cubicBezTo>
                  <a:cubicBezTo>
                    <a:pt x="24696" y="45"/>
                    <a:pt x="24321" y="19"/>
                    <a:pt x="23961" y="8"/>
                  </a:cubicBezTo>
                  <a:cubicBezTo>
                    <a:pt x="23813" y="3"/>
                    <a:pt x="23664" y="0"/>
                    <a:pt x="2351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45;p57"/>
            <p:cNvSpPr/>
            <p:nvPr/>
          </p:nvSpPr>
          <p:spPr>
            <a:xfrm>
              <a:off x="3085048" y="2024267"/>
              <a:ext cx="587838" cy="591050"/>
            </a:xfrm>
            <a:custGeom>
              <a:avLst/>
              <a:gdLst/>
              <a:ahLst/>
              <a:cxnLst/>
              <a:rect l="l" t="t" r="r" b="b"/>
              <a:pathLst>
                <a:path w="14096" h="14173" extrusionOk="0">
                  <a:moveTo>
                    <a:pt x="10870" y="1"/>
                  </a:moveTo>
                  <a:cubicBezTo>
                    <a:pt x="6993" y="3898"/>
                    <a:pt x="3400" y="8078"/>
                    <a:pt x="1" y="12409"/>
                  </a:cubicBezTo>
                  <a:cubicBezTo>
                    <a:pt x="553" y="13207"/>
                    <a:pt x="1384" y="13804"/>
                    <a:pt x="2406" y="14172"/>
                  </a:cubicBezTo>
                  <a:cubicBezTo>
                    <a:pt x="6591" y="10502"/>
                    <a:pt x="10502" y="6520"/>
                    <a:pt x="14095" y="2269"/>
                  </a:cubicBezTo>
                  <a:cubicBezTo>
                    <a:pt x="13173" y="1215"/>
                    <a:pt x="12010" y="373"/>
                    <a:pt x="10870"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46;p57"/>
            <p:cNvSpPr/>
            <p:nvPr/>
          </p:nvSpPr>
          <p:spPr>
            <a:xfrm>
              <a:off x="2555260" y="2006543"/>
              <a:ext cx="608982" cy="685422"/>
            </a:xfrm>
            <a:custGeom>
              <a:avLst/>
              <a:gdLst/>
              <a:ahLst/>
              <a:cxnLst/>
              <a:rect l="l" t="t" r="r" b="b"/>
              <a:pathLst>
                <a:path w="14603" h="16436" extrusionOk="0">
                  <a:moveTo>
                    <a:pt x="3613" y="0"/>
                  </a:moveTo>
                  <a:cubicBezTo>
                    <a:pt x="3362" y="0"/>
                    <a:pt x="3100" y="168"/>
                    <a:pt x="2855" y="330"/>
                  </a:cubicBezTo>
                  <a:lnTo>
                    <a:pt x="1" y="2238"/>
                  </a:lnTo>
                  <a:cubicBezTo>
                    <a:pt x="2870" y="7254"/>
                    <a:pt x="6426" y="11042"/>
                    <a:pt x="10068" y="15333"/>
                  </a:cubicBezTo>
                  <a:cubicBezTo>
                    <a:pt x="10256" y="15511"/>
                    <a:pt x="10246" y="16435"/>
                    <a:pt x="10508" y="16435"/>
                  </a:cubicBezTo>
                  <a:cubicBezTo>
                    <a:pt x="10513" y="16435"/>
                    <a:pt x="10519" y="16435"/>
                    <a:pt x="10525" y="16434"/>
                  </a:cubicBezTo>
                  <a:cubicBezTo>
                    <a:pt x="10804" y="16393"/>
                    <a:pt x="11103" y="16233"/>
                    <a:pt x="11342" y="16073"/>
                  </a:cubicBezTo>
                  <a:cubicBezTo>
                    <a:pt x="12484" y="15306"/>
                    <a:pt x="13575" y="14453"/>
                    <a:pt x="14602" y="13523"/>
                  </a:cubicBezTo>
                  <a:cubicBezTo>
                    <a:pt x="10707" y="9162"/>
                    <a:pt x="7150" y="4677"/>
                    <a:pt x="3787" y="30"/>
                  </a:cubicBezTo>
                  <a:cubicBezTo>
                    <a:pt x="3730" y="9"/>
                    <a:pt x="3672" y="0"/>
                    <a:pt x="3613" y="0"/>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7;p57"/>
            <p:cNvSpPr/>
            <p:nvPr/>
          </p:nvSpPr>
          <p:spPr>
            <a:xfrm>
              <a:off x="2994262" y="1786187"/>
              <a:ext cx="226278" cy="792556"/>
            </a:xfrm>
            <a:custGeom>
              <a:avLst/>
              <a:gdLst/>
              <a:ahLst/>
              <a:cxnLst/>
              <a:rect l="l" t="t" r="r" b="b"/>
              <a:pathLst>
                <a:path w="5426" h="19005" extrusionOk="0">
                  <a:moveTo>
                    <a:pt x="3397" y="0"/>
                  </a:moveTo>
                  <a:cubicBezTo>
                    <a:pt x="2324" y="0"/>
                    <a:pt x="1235" y="138"/>
                    <a:pt x="301" y="653"/>
                  </a:cubicBezTo>
                  <a:cubicBezTo>
                    <a:pt x="130" y="6788"/>
                    <a:pt x="46" y="12854"/>
                    <a:pt x="0" y="18987"/>
                  </a:cubicBezTo>
                  <a:cubicBezTo>
                    <a:pt x="317" y="18998"/>
                    <a:pt x="634" y="19004"/>
                    <a:pt x="951" y="19004"/>
                  </a:cubicBezTo>
                  <a:cubicBezTo>
                    <a:pt x="2158" y="19004"/>
                    <a:pt x="3357" y="18919"/>
                    <a:pt x="4512" y="18724"/>
                  </a:cubicBezTo>
                  <a:cubicBezTo>
                    <a:pt x="4830" y="12854"/>
                    <a:pt x="5075" y="6980"/>
                    <a:pt x="5249" y="1105"/>
                  </a:cubicBezTo>
                  <a:lnTo>
                    <a:pt x="5249" y="1105"/>
                  </a:lnTo>
                  <a:cubicBezTo>
                    <a:pt x="5258" y="1122"/>
                    <a:pt x="5275" y="1131"/>
                    <a:pt x="5293" y="1131"/>
                  </a:cubicBezTo>
                  <a:cubicBezTo>
                    <a:pt x="5303" y="1131"/>
                    <a:pt x="5313" y="1128"/>
                    <a:pt x="5321" y="1123"/>
                  </a:cubicBezTo>
                  <a:cubicBezTo>
                    <a:pt x="5426" y="778"/>
                    <a:pt x="5195" y="402"/>
                    <a:pt x="4883" y="224"/>
                  </a:cubicBezTo>
                  <a:cubicBezTo>
                    <a:pt x="4570" y="44"/>
                    <a:pt x="4195" y="18"/>
                    <a:pt x="3835" y="7"/>
                  </a:cubicBezTo>
                  <a:cubicBezTo>
                    <a:pt x="3689" y="3"/>
                    <a:pt x="3543" y="0"/>
                    <a:pt x="3397" y="0"/>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48;p57"/>
            <p:cNvSpPr/>
            <p:nvPr/>
          </p:nvSpPr>
          <p:spPr>
            <a:xfrm>
              <a:off x="2154957" y="2531744"/>
              <a:ext cx="1833033" cy="228279"/>
            </a:xfrm>
            <a:custGeom>
              <a:avLst/>
              <a:gdLst/>
              <a:ahLst/>
              <a:cxnLst/>
              <a:rect l="l" t="t" r="r" b="b"/>
              <a:pathLst>
                <a:path w="43955" h="5474" extrusionOk="0">
                  <a:moveTo>
                    <a:pt x="0" y="1"/>
                  </a:moveTo>
                  <a:lnTo>
                    <a:pt x="0" y="1"/>
                  </a:lnTo>
                  <a:cubicBezTo>
                    <a:pt x="96" y="1585"/>
                    <a:pt x="193" y="3167"/>
                    <a:pt x="216" y="4786"/>
                  </a:cubicBezTo>
                  <a:cubicBezTo>
                    <a:pt x="2581" y="4772"/>
                    <a:pt x="4946" y="4765"/>
                    <a:pt x="7311" y="4765"/>
                  </a:cubicBezTo>
                  <a:cubicBezTo>
                    <a:pt x="19528" y="4765"/>
                    <a:pt x="31746" y="4961"/>
                    <a:pt x="43954" y="5474"/>
                  </a:cubicBezTo>
                  <a:cubicBezTo>
                    <a:pt x="43931" y="3609"/>
                    <a:pt x="43909" y="1743"/>
                    <a:pt x="43737" y="34"/>
                  </a:cubicBezTo>
                  <a:cubicBezTo>
                    <a:pt x="38978" y="36"/>
                    <a:pt x="34219" y="37"/>
                    <a:pt x="29462" y="37"/>
                  </a:cubicBezTo>
                  <a:cubicBezTo>
                    <a:pt x="19632" y="37"/>
                    <a:pt x="9808" y="30"/>
                    <a:pt x="0"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49;p57"/>
            <p:cNvSpPr/>
            <p:nvPr/>
          </p:nvSpPr>
          <p:spPr>
            <a:xfrm>
              <a:off x="1959706" y="2407346"/>
              <a:ext cx="234618" cy="1593119"/>
            </a:xfrm>
            <a:custGeom>
              <a:avLst/>
              <a:gdLst/>
              <a:ahLst/>
              <a:cxnLst/>
              <a:rect l="l" t="t" r="r" b="b"/>
              <a:pathLst>
                <a:path w="5626" h="38202" extrusionOk="0">
                  <a:moveTo>
                    <a:pt x="5625" y="1"/>
                  </a:moveTo>
                  <a:lnTo>
                    <a:pt x="5625" y="1"/>
                  </a:lnTo>
                  <a:cubicBezTo>
                    <a:pt x="3835" y="855"/>
                    <a:pt x="1928" y="1469"/>
                    <a:pt x="1" y="1710"/>
                  </a:cubicBezTo>
                  <a:cubicBezTo>
                    <a:pt x="146" y="13654"/>
                    <a:pt x="291" y="25598"/>
                    <a:pt x="332" y="37514"/>
                  </a:cubicBezTo>
                  <a:cubicBezTo>
                    <a:pt x="1052" y="37976"/>
                    <a:pt x="1907" y="38201"/>
                    <a:pt x="2745" y="38201"/>
                  </a:cubicBezTo>
                  <a:cubicBezTo>
                    <a:pt x="3722" y="38201"/>
                    <a:pt x="4677" y="37895"/>
                    <a:pt x="5373" y="37299"/>
                  </a:cubicBezTo>
                  <a:cubicBezTo>
                    <a:pt x="5319" y="24814"/>
                    <a:pt x="5425" y="12328"/>
                    <a:pt x="5625"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50;p57"/>
            <p:cNvSpPr/>
            <p:nvPr/>
          </p:nvSpPr>
          <p:spPr>
            <a:xfrm>
              <a:off x="3943035" y="2407346"/>
              <a:ext cx="234618" cy="1593119"/>
            </a:xfrm>
            <a:custGeom>
              <a:avLst/>
              <a:gdLst/>
              <a:ahLst/>
              <a:cxnLst/>
              <a:rect l="l" t="t" r="r" b="b"/>
              <a:pathLst>
                <a:path w="5626" h="38202" extrusionOk="0">
                  <a:moveTo>
                    <a:pt x="1" y="1"/>
                  </a:moveTo>
                  <a:cubicBezTo>
                    <a:pt x="200" y="12328"/>
                    <a:pt x="307" y="24814"/>
                    <a:pt x="252" y="37299"/>
                  </a:cubicBezTo>
                  <a:cubicBezTo>
                    <a:pt x="949" y="37895"/>
                    <a:pt x="1905" y="38201"/>
                    <a:pt x="2881" y="38201"/>
                  </a:cubicBezTo>
                  <a:cubicBezTo>
                    <a:pt x="3720" y="38201"/>
                    <a:pt x="4574" y="37976"/>
                    <a:pt x="5294" y="37514"/>
                  </a:cubicBezTo>
                  <a:cubicBezTo>
                    <a:pt x="5336" y="25598"/>
                    <a:pt x="5480" y="13654"/>
                    <a:pt x="5625" y="1710"/>
                  </a:cubicBezTo>
                  <a:cubicBezTo>
                    <a:pt x="3696" y="1469"/>
                    <a:pt x="1791" y="855"/>
                    <a:pt x="1" y="1"/>
                  </a:cubicBezTo>
                  <a:close/>
                </a:path>
              </a:pathLst>
            </a:custGeom>
            <a:solidFill>
              <a:srgbClr val="C0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51;p57"/>
            <p:cNvSpPr/>
            <p:nvPr/>
          </p:nvSpPr>
          <p:spPr>
            <a:xfrm>
              <a:off x="1890855" y="1537140"/>
              <a:ext cx="2363990" cy="1070170"/>
            </a:xfrm>
            <a:custGeom>
              <a:avLst/>
              <a:gdLst/>
              <a:ahLst/>
              <a:cxnLst/>
              <a:rect l="l" t="t" r="r" b="b"/>
              <a:pathLst>
                <a:path w="56687" h="25662" extrusionOk="0">
                  <a:moveTo>
                    <a:pt x="29225" y="0"/>
                  </a:moveTo>
                  <a:cubicBezTo>
                    <a:pt x="29217" y="0"/>
                    <a:pt x="29209" y="1"/>
                    <a:pt x="29202" y="2"/>
                  </a:cubicBezTo>
                  <a:cubicBezTo>
                    <a:pt x="29123" y="13"/>
                    <a:pt x="29065" y="76"/>
                    <a:pt x="29017" y="137"/>
                  </a:cubicBezTo>
                  <a:cubicBezTo>
                    <a:pt x="28697" y="549"/>
                    <a:pt x="28551" y="1087"/>
                    <a:pt x="28614" y="1603"/>
                  </a:cubicBezTo>
                  <a:cubicBezTo>
                    <a:pt x="28604" y="1603"/>
                    <a:pt x="28593" y="1602"/>
                    <a:pt x="28585" y="1602"/>
                  </a:cubicBezTo>
                  <a:cubicBezTo>
                    <a:pt x="28455" y="1285"/>
                    <a:pt x="28267" y="993"/>
                    <a:pt x="28035" y="739"/>
                  </a:cubicBezTo>
                  <a:cubicBezTo>
                    <a:pt x="27996" y="699"/>
                    <a:pt x="27940" y="657"/>
                    <a:pt x="27888" y="657"/>
                  </a:cubicBezTo>
                  <a:cubicBezTo>
                    <a:pt x="27870" y="657"/>
                    <a:pt x="27853" y="662"/>
                    <a:pt x="27837" y="675"/>
                  </a:cubicBezTo>
                  <a:cubicBezTo>
                    <a:pt x="27793" y="711"/>
                    <a:pt x="27801" y="781"/>
                    <a:pt x="27816" y="837"/>
                  </a:cubicBezTo>
                  <a:cubicBezTo>
                    <a:pt x="27884" y="1094"/>
                    <a:pt x="27980" y="1344"/>
                    <a:pt x="28100" y="1582"/>
                  </a:cubicBezTo>
                  <a:cubicBezTo>
                    <a:pt x="27852" y="1574"/>
                    <a:pt x="27602" y="1569"/>
                    <a:pt x="27351" y="1569"/>
                  </a:cubicBezTo>
                  <a:cubicBezTo>
                    <a:pt x="25727" y="1569"/>
                    <a:pt x="24077" y="1780"/>
                    <a:pt x="22721" y="2671"/>
                  </a:cubicBezTo>
                  <a:cubicBezTo>
                    <a:pt x="22362" y="2907"/>
                    <a:pt x="22024" y="3197"/>
                    <a:pt x="21839" y="3584"/>
                  </a:cubicBezTo>
                  <a:cubicBezTo>
                    <a:pt x="21654" y="3971"/>
                    <a:pt x="21656" y="4467"/>
                    <a:pt x="21864" y="4871"/>
                  </a:cubicBezTo>
                  <a:cubicBezTo>
                    <a:pt x="21469" y="4806"/>
                    <a:pt x="21068" y="4775"/>
                    <a:pt x="20668" y="4775"/>
                  </a:cubicBezTo>
                  <a:cubicBezTo>
                    <a:pt x="19153" y="4775"/>
                    <a:pt x="17637" y="5227"/>
                    <a:pt x="16382" y="6072"/>
                  </a:cubicBezTo>
                  <a:cubicBezTo>
                    <a:pt x="15899" y="6397"/>
                    <a:pt x="15447" y="6786"/>
                    <a:pt x="15141" y="7281"/>
                  </a:cubicBezTo>
                  <a:cubicBezTo>
                    <a:pt x="14834" y="7776"/>
                    <a:pt x="14687" y="8386"/>
                    <a:pt x="14734" y="9084"/>
                  </a:cubicBezTo>
                  <a:cubicBezTo>
                    <a:pt x="14567" y="8985"/>
                    <a:pt x="14373" y="8936"/>
                    <a:pt x="14178" y="8936"/>
                  </a:cubicBezTo>
                  <a:cubicBezTo>
                    <a:pt x="13913" y="8936"/>
                    <a:pt x="13646" y="9027"/>
                    <a:pt x="13447" y="9203"/>
                  </a:cubicBezTo>
                  <a:cubicBezTo>
                    <a:pt x="13102" y="9507"/>
                    <a:pt x="12983" y="10042"/>
                    <a:pt x="13162" y="10427"/>
                  </a:cubicBezTo>
                  <a:cubicBezTo>
                    <a:pt x="11738" y="10668"/>
                    <a:pt x="10283" y="10918"/>
                    <a:pt x="9010" y="11604"/>
                  </a:cubicBezTo>
                  <a:cubicBezTo>
                    <a:pt x="7739" y="12288"/>
                    <a:pt x="6659" y="13500"/>
                    <a:pt x="6480" y="15017"/>
                  </a:cubicBezTo>
                  <a:cubicBezTo>
                    <a:pt x="6403" y="15008"/>
                    <a:pt x="6325" y="15003"/>
                    <a:pt x="6247" y="15003"/>
                  </a:cubicBezTo>
                  <a:cubicBezTo>
                    <a:pt x="5682" y="15003"/>
                    <a:pt x="5119" y="15241"/>
                    <a:pt x="4732" y="15653"/>
                  </a:cubicBezTo>
                  <a:cubicBezTo>
                    <a:pt x="4292" y="16120"/>
                    <a:pt x="4090" y="16800"/>
                    <a:pt x="4163" y="17327"/>
                  </a:cubicBezTo>
                  <a:cubicBezTo>
                    <a:pt x="3113" y="17706"/>
                    <a:pt x="2075" y="18196"/>
                    <a:pt x="1288" y="18987"/>
                  </a:cubicBezTo>
                  <a:cubicBezTo>
                    <a:pt x="502" y="19778"/>
                    <a:pt x="0" y="20915"/>
                    <a:pt x="204" y="22009"/>
                  </a:cubicBezTo>
                  <a:cubicBezTo>
                    <a:pt x="400" y="23066"/>
                    <a:pt x="1371" y="23988"/>
                    <a:pt x="2373" y="23988"/>
                  </a:cubicBezTo>
                  <a:cubicBezTo>
                    <a:pt x="2409" y="23988"/>
                    <a:pt x="2446" y="23986"/>
                    <a:pt x="2482" y="23984"/>
                  </a:cubicBezTo>
                  <a:cubicBezTo>
                    <a:pt x="2741" y="24839"/>
                    <a:pt x="3662" y="25382"/>
                    <a:pt x="4559" y="25382"/>
                  </a:cubicBezTo>
                  <a:cubicBezTo>
                    <a:pt x="4582" y="25382"/>
                    <a:pt x="4604" y="25382"/>
                    <a:pt x="4627" y="25381"/>
                  </a:cubicBezTo>
                  <a:cubicBezTo>
                    <a:pt x="5543" y="25354"/>
                    <a:pt x="6393" y="24845"/>
                    <a:pt x="7023" y="24178"/>
                  </a:cubicBezTo>
                  <a:cubicBezTo>
                    <a:pt x="7653" y="23513"/>
                    <a:pt x="8096" y="22696"/>
                    <a:pt x="8559" y="21873"/>
                  </a:cubicBezTo>
                  <a:lnTo>
                    <a:pt x="8559" y="21873"/>
                  </a:lnTo>
                  <a:cubicBezTo>
                    <a:pt x="8441" y="22114"/>
                    <a:pt x="8540" y="22424"/>
                    <a:pt x="8748" y="22592"/>
                  </a:cubicBezTo>
                  <a:cubicBezTo>
                    <a:pt x="8896" y="22711"/>
                    <a:pt x="9087" y="22764"/>
                    <a:pt x="9278" y="22764"/>
                  </a:cubicBezTo>
                  <a:cubicBezTo>
                    <a:pt x="9357" y="22764"/>
                    <a:pt x="9436" y="22755"/>
                    <a:pt x="9512" y="22738"/>
                  </a:cubicBezTo>
                  <a:cubicBezTo>
                    <a:pt x="9774" y="22676"/>
                    <a:pt x="10005" y="22528"/>
                    <a:pt x="10211" y="22356"/>
                  </a:cubicBezTo>
                  <a:cubicBezTo>
                    <a:pt x="10690" y="21952"/>
                    <a:pt x="11044" y="21403"/>
                    <a:pt x="11286" y="20705"/>
                  </a:cubicBezTo>
                  <a:cubicBezTo>
                    <a:pt x="11328" y="21020"/>
                    <a:pt x="11606" y="21271"/>
                    <a:pt x="11917" y="21342"/>
                  </a:cubicBezTo>
                  <a:cubicBezTo>
                    <a:pt x="11990" y="21358"/>
                    <a:pt x="12063" y="21365"/>
                    <a:pt x="12137" y="21365"/>
                  </a:cubicBezTo>
                  <a:cubicBezTo>
                    <a:pt x="12379" y="21365"/>
                    <a:pt x="12621" y="21283"/>
                    <a:pt x="12831" y="21156"/>
                  </a:cubicBezTo>
                  <a:cubicBezTo>
                    <a:pt x="13103" y="20992"/>
                    <a:pt x="13323" y="20754"/>
                    <a:pt x="13527" y="20510"/>
                  </a:cubicBezTo>
                  <a:cubicBezTo>
                    <a:pt x="14322" y="19564"/>
                    <a:pt x="14925" y="18447"/>
                    <a:pt x="15269" y="17270"/>
                  </a:cubicBezTo>
                  <a:lnTo>
                    <a:pt x="15269" y="17270"/>
                  </a:lnTo>
                  <a:cubicBezTo>
                    <a:pt x="15213" y="17508"/>
                    <a:pt x="15383" y="17762"/>
                    <a:pt x="15614" y="17847"/>
                  </a:cubicBezTo>
                  <a:cubicBezTo>
                    <a:pt x="15689" y="17875"/>
                    <a:pt x="15767" y="17888"/>
                    <a:pt x="15846" y="17888"/>
                  </a:cubicBezTo>
                  <a:cubicBezTo>
                    <a:pt x="16010" y="17888"/>
                    <a:pt x="16177" y="17833"/>
                    <a:pt x="16318" y="17748"/>
                  </a:cubicBezTo>
                  <a:cubicBezTo>
                    <a:pt x="16528" y="17621"/>
                    <a:pt x="16692" y="17431"/>
                    <a:pt x="16843" y="17238"/>
                  </a:cubicBezTo>
                  <a:cubicBezTo>
                    <a:pt x="17208" y="16777"/>
                    <a:pt x="17532" y="16256"/>
                    <a:pt x="17702" y="15641"/>
                  </a:cubicBezTo>
                  <a:cubicBezTo>
                    <a:pt x="17743" y="15925"/>
                    <a:pt x="18042" y="16109"/>
                    <a:pt x="18333" y="16109"/>
                  </a:cubicBezTo>
                  <a:cubicBezTo>
                    <a:pt x="18370" y="16109"/>
                    <a:pt x="18406" y="16106"/>
                    <a:pt x="18443" y="16100"/>
                  </a:cubicBezTo>
                  <a:cubicBezTo>
                    <a:pt x="18761" y="16045"/>
                    <a:pt x="19022" y="15811"/>
                    <a:pt x="19219" y="15555"/>
                  </a:cubicBezTo>
                  <a:cubicBezTo>
                    <a:pt x="19511" y="15174"/>
                    <a:pt x="19708" y="14724"/>
                    <a:pt x="19850" y="14245"/>
                  </a:cubicBezTo>
                  <a:cubicBezTo>
                    <a:pt x="19985" y="14688"/>
                    <a:pt x="20470" y="14949"/>
                    <a:pt x="20936" y="14949"/>
                  </a:cubicBezTo>
                  <a:cubicBezTo>
                    <a:pt x="20974" y="14949"/>
                    <a:pt x="21012" y="14948"/>
                    <a:pt x="21050" y="14944"/>
                  </a:cubicBezTo>
                  <a:cubicBezTo>
                    <a:pt x="21550" y="14897"/>
                    <a:pt x="21992" y="14602"/>
                    <a:pt x="22364" y="14266"/>
                  </a:cubicBezTo>
                  <a:cubicBezTo>
                    <a:pt x="23085" y="13610"/>
                    <a:pt x="23621" y="12753"/>
                    <a:pt x="23946" y="11876"/>
                  </a:cubicBezTo>
                  <a:cubicBezTo>
                    <a:pt x="24117" y="12096"/>
                    <a:pt x="24402" y="12201"/>
                    <a:pt x="24684" y="12201"/>
                  </a:cubicBezTo>
                  <a:cubicBezTo>
                    <a:pt x="24732" y="12201"/>
                    <a:pt x="24780" y="12198"/>
                    <a:pt x="24827" y="12192"/>
                  </a:cubicBezTo>
                  <a:cubicBezTo>
                    <a:pt x="25152" y="12152"/>
                    <a:pt x="25446" y="11990"/>
                    <a:pt x="25715" y="11804"/>
                  </a:cubicBezTo>
                  <a:cubicBezTo>
                    <a:pt x="26558" y="11221"/>
                    <a:pt x="27206" y="10364"/>
                    <a:pt x="27536" y="9395"/>
                  </a:cubicBezTo>
                  <a:cubicBezTo>
                    <a:pt x="27657" y="9468"/>
                    <a:pt x="27800" y="9505"/>
                    <a:pt x="27942" y="9505"/>
                  </a:cubicBezTo>
                  <a:cubicBezTo>
                    <a:pt x="28059" y="9505"/>
                    <a:pt x="28176" y="9480"/>
                    <a:pt x="28281" y="9429"/>
                  </a:cubicBezTo>
                  <a:cubicBezTo>
                    <a:pt x="28514" y="9317"/>
                    <a:pt x="28684" y="9080"/>
                    <a:pt x="28755" y="8822"/>
                  </a:cubicBezTo>
                  <a:cubicBezTo>
                    <a:pt x="29137" y="9992"/>
                    <a:pt x="29909" y="11032"/>
                    <a:pt x="30922" y="11735"/>
                  </a:cubicBezTo>
                  <a:cubicBezTo>
                    <a:pt x="31196" y="11925"/>
                    <a:pt x="31497" y="12094"/>
                    <a:pt x="31827" y="12142"/>
                  </a:cubicBezTo>
                  <a:cubicBezTo>
                    <a:pt x="31881" y="12150"/>
                    <a:pt x="31935" y="12154"/>
                    <a:pt x="31990" y="12154"/>
                  </a:cubicBezTo>
                  <a:cubicBezTo>
                    <a:pt x="32274" y="12154"/>
                    <a:pt x="32563" y="12046"/>
                    <a:pt x="32756" y="11789"/>
                  </a:cubicBezTo>
                  <a:cubicBezTo>
                    <a:pt x="33103" y="12705"/>
                    <a:pt x="33702" y="13523"/>
                    <a:pt x="34472" y="14131"/>
                  </a:cubicBezTo>
                  <a:cubicBezTo>
                    <a:pt x="34827" y="14412"/>
                    <a:pt x="35232" y="14652"/>
                    <a:pt x="35682" y="14707"/>
                  </a:cubicBezTo>
                  <a:cubicBezTo>
                    <a:pt x="35738" y="14713"/>
                    <a:pt x="35794" y="14717"/>
                    <a:pt x="35851" y="14717"/>
                  </a:cubicBezTo>
                  <a:cubicBezTo>
                    <a:pt x="36251" y="14717"/>
                    <a:pt x="36663" y="14546"/>
                    <a:pt x="36896" y="14224"/>
                  </a:cubicBezTo>
                  <a:cubicBezTo>
                    <a:pt x="37189" y="14857"/>
                    <a:pt x="37516" y="15530"/>
                    <a:pt x="38125" y="15874"/>
                  </a:cubicBezTo>
                  <a:cubicBezTo>
                    <a:pt x="38292" y="15969"/>
                    <a:pt x="38480" y="16035"/>
                    <a:pt x="38672" y="16035"/>
                  </a:cubicBezTo>
                  <a:cubicBezTo>
                    <a:pt x="38686" y="16035"/>
                    <a:pt x="38700" y="16035"/>
                    <a:pt x="38713" y="16034"/>
                  </a:cubicBezTo>
                  <a:cubicBezTo>
                    <a:pt x="38919" y="16024"/>
                    <a:pt x="39127" y="15925"/>
                    <a:pt x="39254" y="15790"/>
                  </a:cubicBezTo>
                  <a:cubicBezTo>
                    <a:pt x="39360" y="16160"/>
                    <a:pt x="39469" y="16534"/>
                    <a:pt x="39666" y="16866"/>
                  </a:cubicBezTo>
                  <a:cubicBezTo>
                    <a:pt x="39862" y="17199"/>
                    <a:pt x="40157" y="17487"/>
                    <a:pt x="40528" y="17593"/>
                  </a:cubicBezTo>
                  <a:cubicBezTo>
                    <a:pt x="40618" y="17618"/>
                    <a:pt x="40712" y="17631"/>
                    <a:pt x="40806" y="17631"/>
                  </a:cubicBezTo>
                  <a:cubicBezTo>
                    <a:pt x="41103" y="17631"/>
                    <a:pt x="41402" y="17504"/>
                    <a:pt x="41581" y="17247"/>
                  </a:cubicBezTo>
                  <a:cubicBezTo>
                    <a:pt x="41956" y="18327"/>
                    <a:pt x="42465" y="19384"/>
                    <a:pt x="43252" y="20215"/>
                  </a:cubicBezTo>
                  <a:cubicBezTo>
                    <a:pt x="43542" y="20521"/>
                    <a:pt x="43878" y="20800"/>
                    <a:pt x="44281" y="20922"/>
                  </a:cubicBezTo>
                  <a:cubicBezTo>
                    <a:pt x="44405" y="20959"/>
                    <a:pt x="44536" y="20979"/>
                    <a:pt x="44667" y="20979"/>
                  </a:cubicBezTo>
                  <a:cubicBezTo>
                    <a:pt x="44965" y="20979"/>
                    <a:pt x="45266" y="20877"/>
                    <a:pt x="45493" y="20646"/>
                  </a:cubicBezTo>
                  <a:cubicBezTo>
                    <a:pt x="45787" y="21237"/>
                    <a:pt x="46227" y="21757"/>
                    <a:pt x="46765" y="22143"/>
                  </a:cubicBezTo>
                  <a:cubicBezTo>
                    <a:pt x="47008" y="22317"/>
                    <a:pt x="47286" y="22469"/>
                    <a:pt x="47586" y="22476"/>
                  </a:cubicBezTo>
                  <a:cubicBezTo>
                    <a:pt x="47591" y="22476"/>
                    <a:pt x="47597" y="22476"/>
                    <a:pt x="47602" y="22476"/>
                  </a:cubicBezTo>
                  <a:cubicBezTo>
                    <a:pt x="47897" y="22476"/>
                    <a:pt x="48210" y="22297"/>
                    <a:pt x="48300" y="22044"/>
                  </a:cubicBezTo>
                  <a:cubicBezTo>
                    <a:pt x="48664" y="22957"/>
                    <a:pt x="49185" y="23820"/>
                    <a:pt x="49909" y="24485"/>
                  </a:cubicBezTo>
                  <a:cubicBezTo>
                    <a:pt x="50633" y="25151"/>
                    <a:pt x="51571" y="25608"/>
                    <a:pt x="52554" y="25657"/>
                  </a:cubicBezTo>
                  <a:cubicBezTo>
                    <a:pt x="52607" y="25660"/>
                    <a:pt x="52660" y="25661"/>
                    <a:pt x="52713" y="25661"/>
                  </a:cubicBezTo>
                  <a:cubicBezTo>
                    <a:pt x="53270" y="25661"/>
                    <a:pt x="53840" y="25512"/>
                    <a:pt x="54249" y="25139"/>
                  </a:cubicBezTo>
                  <a:cubicBezTo>
                    <a:pt x="54696" y="24730"/>
                    <a:pt x="54884" y="24014"/>
                    <a:pt x="54604" y="23525"/>
                  </a:cubicBezTo>
                  <a:cubicBezTo>
                    <a:pt x="55065" y="23516"/>
                    <a:pt x="55533" y="23396"/>
                    <a:pt x="55910" y="23133"/>
                  </a:cubicBezTo>
                  <a:cubicBezTo>
                    <a:pt x="56290" y="22869"/>
                    <a:pt x="56571" y="22453"/>
                    <a:pt x="56623" y="21995"/>
                  </a:cubicBezTo>
                  <a:cubicBezTo>
                    <a:pt x="56687" y="21422"/>
                    <a:pt x="56394" y="20864"/>
                    <a:pt x="56052" y="20394"/>
                  </a:cubicBezTo>
                  <a:cubicBezTo>
                    <a:pt x="55185" y="19203"/>
                    <a:pt x="53935" y="18293"/>
                    <a:pt x="52470" y="17805"/>
                  </a:cubicBezTo>
                  <a:cubicBezTo>
                    <a:pt x="52742" y="17660"/>
                    <a:pt x="52857" y="17315"/>
                    <a:pt x="52807" y="17012"/>
                  </a:cubicBezTo>
                  <a:cubicBezTo>
                    <a:pt x="52758" y="16710"/>
                    <a:pt x="52575" y="16446"/>
                    <a:pt x="52373" y="16214"/>
                  </a:cubicBezTo>
                  <a:cubicBezTo>
                    <a:pt x="51775" y="15527"/>
                    <a:pt x="50962" y="15029"/>
                    <a:pt x="50064" y="14832"/>
                  </a:cubicBezTo>
                  <a:cubicBezTo>
                    <a:pt x="50286" y="14639"/>
                    <a:pt x="50363" y="14315"/>
                    <a:pt x="50317" y="14024"/>
                  </a:cubicBezTo>
                  <a:cubicBezTo>
                    <a:pt x="50273" y="13733"/>
                    <a:pt x="50119" y="13470"/>
                    <a:pt x="49947" y="13230"/>
                  </a:cubicBezTo>
                  <a:cubicBezTo>
                    <a:pt x="49255" y="12266"/>
                    <a:pt x="48204" y="11599"/>
                    <a:pt x="47082" y="11205"/>
                  </a:cubicBezTo>
                  <a:cubicBezTo>
                    <a:pt x="45961" y="10810"/>
                    <a:pt x="44767" y="10668"/>
                    <a:pt x="43484" y="10584"/>
                  </a:cubicBezTo>
                  <a:cubicBezTo>
                    <a:pt x="43787" y="10435"/>
                    <a:pt x="43902" y="10031"/>
                    <a:pt x="43790" y="9715"/>
                  </a:cubicBezTo>
                  <a:cubicBezTo>
                    <a:pt x="43678" y="9398"/>
                    <a:pt x="43385" y="9172"/>
                    <a:pt x="43068" y="9061"/>
                  </a:cubicBezTo>
                  <a:cubicBezTo>
                    <a:pt x="42771" y="8957"/>
                    <a:pt x="42453" y="8941"/>
                    <a:pt x="42124" y="8941"/>
                  </a:cubicBezTo>
                  <a:cubicBezTo>
                    <a:pt x="42100" y="8941"/>
                    <a:pt x="42077" y="8941"/>
                    <a:pt x="42053" y="8942"/>
                  </a:cubicBezTo>
                  <a:cubicBezTo>
                    <a:pt x="42273" y="8496"/>
                    <a:pt x="42169" y="7942"/>
                    <a:pt x="41902" y="7522"/>
                  </a:cubicBezTo>
                  <a:cubicBezTo>
                    <a:pt x="41633" y="7105"/>
                    <a:pt x="41220" y="6798"/>
                    <a:pt x="40799" y="6533"/>
                  </a:cubicBezTo>
                  <a:cubicBezTo>
                    <a:pt x="39127" y="5478"/>
                    <a:pt x="37151" y="4911"/>
                    <a:pt x="35172" y="4911"/>
                  </a:cubicBezTo>
                  <a:cubicBezTo>
                    <a:pt x="35029" y="4911"/>
                    <a:pt x="34886" y="4914"/>
                    <a:pt x="34743" y="4920"/>
                  </a:cubicBezTo>
                  <a:cubicBezTo>
                    <a:pt x="34852" y="4371"/>
                    <a:pt x="34718" y="3827"/>
                    <a:pt x="34428" y="3421"/>
                  </a:cubicBezTo>
                  <a:cubicBezTo>
                    <a:pt x="34138" y="3015"/>
                    <a:pt x="33711" y="2728"/>
                    <a:pt x="33270" y="2493"/>
                  </a:cubicBezTo>
                  <a:cubicBezTo>
                    <a:pt x="32145" y="1890"/>
                    <a:pt x="30868" y="1576"/>
                    <a:pt x="29590" y="1576"/>
                  </a:cubicBezTo>
                  <a:cubicBezTo>
                    <a:pt x="29398" y="1576"/>
                    <a:pt x="29206" y="1583"/>
                    <a:pt x="29015" y="1597"/>
                  </a:cubicBezTo>
                  <a:cubicBezTo>
                    <a:pt x="29269" y="1227"/>
                    <a:pt x="29361" y="853"/>
                    <a:pt x="29427" y="474"/>
                  </a:cubicBezTo>
                  <a:cubicBezTo>
                    <a:pt x="29445" y="374"/>
                    <a:pt x="29461" y="267"/>
                    <a:pt x="29430" y="169"/>
                  </a:cubicBezTo>
                  <a:cubicBezTo>
                    <a:pt x="29401" y="79"/>
                    <a:pt x="29318" y="0"/>
                    <a:pt x="2922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52;p57"/>
            <p:cNvSpPr/>
            <p:nvPr/>
          </p:nvSpPr>
          <p:spPr>
            <a:xfrm>
              <a:off x="1842063" y="1434885"/>
              <a:ext cx="2453775" cy="1114124"/>
            </a:xfrm>
            <a:custGeom>
              <a:avLst/>
              <a:gdLst/>
              <a:ahLst/>
              <a:cxnLst/>
              <a:rect l="l" t="t" r="r" b="b"/>
              <a:pathLst>
                <a:path w="58840" h="26716" extrusionOk="0">
                  <a:moveTo>
                    <a:pt x="30331" y="0"/>
                  </a:moveTo>
                  <a:cubicBezTo>
                    <a:pt x="30323" y="0"/>
                    <a:pt x="30315" y="1"/>
                    <a:pt x="30307" y="2"/>
                  </a:cubicBezTo>
                  <a:cubicBezTo>
                    <a:pt x="30226" y="13"/>
                    <a:pt x="30164" y="79"/>
                    <a:pt x="30115" y="144"/>
                  </a:cubicBezTo>
                  <a:cubicBezTo>
                    <a:pt x="29784" y="573"/>
                    <a:pt x="29632" y="1134"/>
                    <a:pt x="29697" y="1670"/>
                  </a:cubicBezTo>
                  <a:cubicBezTo>
                    <a:pt x="29687" y="1670"/>
                    <a:pt x="29677" y="1669"/>
                    <a:pt x="29666" y="1669"/>
                  </a:cubicBezTo>
                  <a:cubicBezTo>
                    <a:pt x="29531" y="1340"/>
                    <a:pt x="29336" y="1035"/>
                    <a:pt x="29095" y="772"/>
                  </a:cubicBezTo>
                  <a:cubicBezTo>
                    <a:pt x="29055" y="729"/>
                    <a:pt x="28997" y="685"/>
                    <a:pt x="28944" y="685"/>
                  </a:cubicBezTo>
                  <a:cubicBezTo>
                    <a:pt x="28925" y="685"/>
                    <a:pt x="28907" y="691"/>
                    <a:pt x="28890" y="704"/>
                  </a:cubicBezTo>
                  <a:cubicBezTo>
                    <a:pt x="28843" y="742"/>
                    <a:pt x="28853" y="815"/>
                    <a:pt x="28869" y="873"/>
                  </a:cubicBezTo>
                  <a:cubicBezTo>
                    <a:pt x="28939" y="1141"/>
                    <a:pt x="29039" y="1401"/>
                    <a:pt x="29163" y="1648"/>
                  </a:cubicBezTo>
                  <a:cubicBezTo>
                    <a:pt x="28906" y="1640"/>
                    <a:pt x="28647" y="1634"/>
                    <a:pt x="28387" y="1634"/>
                  </a:cubicBezTo>
                  <a:cubicBezTo>
                    <a:pt x="26701" y="1634"/>
                    <a:pt x="24988" y="1854"/>
                    <a:pt x="23581" y="2782"/>
                  </a:cubicBezTo>
                  <a:cubicBezTo>
                    <a:pt x="23209" y="3027"/>
                    <a:pt x="22858" y="3330"/>
                    <a:pt x="22667" y="3732"/>
                  </a:cubicBezTo>
                  <a:cubicBezTo>
                    <a:pt x="22475" y="4134"/>
                    <a:pt x="22477" y="4652"/>
                    <a:pt x="22693" y="5071"/>
                  </a:cubicBezTo>
                  <a:cubicBezTo>
                    <a:pt x="22282" y="5004"/>
                    <a:pt x="21865" y="4971"/>
                    <a:pt x="21449" y="4971"/>
                  </a:cubicBezTo>
                  <a:cubicBezTo>
                    <a:pt x="19878" y="4971"/>
                    <a:pt x="18305" y="5441"/>
                    <a:pt x="17003" y="6321"/>
                  </a:cubicBezTo>
                  <a:cubicBezTo>
                    <a:pt x="16501" y="6660"/>
                    <a:pt x="16033" y="7065"/>
                    <a:pt x="15715" y="7580"/>
                  </a:cubicBezTo>
                  <a:cubicBezTo>
                    <a:pt x="15397" y="8094"/>
                    <a:pt x="15244" y="8731"/>
                    <a:pt x="15293" y="9458"/>
                  </a:cubicBezTo>
                  <a:cubicBezTo>
                    <a:pt x="15119" y="9354"/>
                    <a:pt x="14918" y="9303"/>
                    <a:pt x="14716" y="9303"/>
                  </a:cubicBezTo>
                  <a:cubicBezTo>
                    <a:pt x="14440" y="9303"/>
                    <a:pt x="14163" y="9398"/>
                    <a:pt x="13956" y="9582"/>
                  </a:cubicBezTo>
                  <a:cubicBezTo>
                    <a:pt x="13598" y="9898"/>
                    <a:pt x="13476" y="10454"/>
                    <a:pt x="13662" y="10855"/>
                  </a:cubicBezTo>
                  <a:cubicBezTo>
                    <a:pt x="12183" y="11105"/>
                    <a:pt x="10673" y="11365"/>
                    <a:pt x="9352" y="12079"/>
                  </a:cubicBezTo>
                  <a:cubicBezTo>
                    <a:pt x="8032" y="12793"/>
                    <a:pt x="6913" y="14053"/>
                    <a:pt x="6726" y="15632"/>
                  </a:cubicBezTo>
                  <a:cubicBezTo>
                    <a:pt x="6646" y="15623"/>
                    <a:pt x="6566" y="15618"/>
                    <a:pt x="6486" y="15618"/>
                  </a:cubicBezTo>
                  <a:cubicBezTo>
                    <a:pt x="5900" y="15618"/>
                    <a:pt x="5314" y="15866"/>
                    <a:pt x="4912" y="16294"/>
                  </a:cubicBezTo>
                  <a:cubicBezTo>
                    <a:pt x="4455" y="16781"/>
                    <a:pt x="4245" y="17489"/>
                    <a:pt x="4321" y="18037"/>
                  </a:cubicBezTo>
                  <a:cubicBezTo>
                    <a:pt x="3232" y="18432"/>
                    <a:pt x="2154" y="18940"/>
                    <a:pt x="1337" y="19763"/>
                  </a:cubicBezTo>
                  <a:cubicBezTo>
                    <a:pt x="520" y="20585"/>
                    <a:pt x="0" y="21771"/>
                    <a:pt x="211" y="22910"/>
                  </a:cubicBezTo>
                  <a:cubicBezTo>
                    <a:pt x="413" y="24010"/>
                    <a:pt x="1424" y="24970"/>
                    <a:pt x="2463" y="24970"/>
                  </a:cubicBezTo>
                  <a:cubicBezTo>
                    <a:pt x="2501" y="24970"/>
                    <a:pt x="2538" y="24968"/>
                    <a:pt x="2576" y="24966"/>
                  </a:cubicBezTo>
                  <a:cubicBezTo>
                    <a:pt x="2843" y="25855"/>
                    <a:pt x="3800" y="26421"/>
                    <a:pt x="4731" y="26421"/>
                  </a:cubicBezTo>
                  <a:cubicBezTo>
                    <a:pt x="4754" y="26421"/>
                    <a:pt x="4777" y="26421"/>
                    <a:pt x="4801" y="26420"/>
                  </a:cubicBezTo>
                  <a:cubicBezTo>
                    <a:pt x="5752" y="26392"/>
                    <a:pt x="6634" y="25862"/>
                    <a:pt x="7288" y="25169"/>
                  </a:cubicBezTo>
                  <a:cubicBezTo>
                    <a:pt x="7942" y="24476"/>
                    <a:pt x="8401" y="23627"/>
                    <a:pt x="8882" y="22769"/>
                  </a:cubicBezTo>
                  <a:lnTo>
                    <a:pt x="8882" y="22769"/>
                  </a:lnTo>
                  <a:cubicBezTo>
                    <a:pt x="8761" y="23019"/>
                    <a:pt x="8862" y="23342"/>
                    <a:pt x="9079" y="23519"/>
                  </a:cubicBezTo>
                  <a:cubicBezTo>
                    <a:pt x="9231" y="23642"/>
                    <a:pt x="9428" y="23698"/>
                    <a:pt x="9626" y="23698"/>
                  </a:cubicBezTo>
                  <a:cubicBezTo>
                    <a:pt x="9709" y="23698"/>
                    <a:pt x="9791" y="23688"/>
                    <a:pt x="9872" y="23670"/>
                  </a:cubicBezTo>
                  <a:cubicBezTo>
                    <a:pt x="10142" y="23607"/>
                    <a:pt x="10385" y="23452"/>
                    <a:pt x="10597" y="23273"/>
                  </a:cubicBezTo>
                  <a:cubicBezTo>
                    <a:pt x="11094" y="22853"/>
                    <a:pt x="11461" y="22282"/>
                    <a:pt x="11714" y="21553"/>
                  </a:cubicBezTo>
                  <a:cubicBezTo>
                    <a:pt x="11757" y="21882"/>
                    <a:pt x="12045" y="22143"/>
                    <a:pt x="12368" y="22216"/>
                  </a:cubicBezTo>
                  <a:cubicBezTo>
                    <a:pt x="12443" y="22233"/>
                    <a:pt x="12520" y="22241"/>
                    <a:pt x="12596" y="22241"/>
                  </a:cubicBezTo>
                  <a:cubicBezTo>
                    <a:pt x="12848" y="22241"/>
                    <a:pt x="13100" y="22155"/>
                    <a:pt x="13316" y="22023"/>
                  </a:cubicBezTo>
                  <a:cubicBezTo>
                    <a:pt x="13600" y="21851"/>
                    <a:pt x="13829" y="21606"/>
                    <a:pt x="14039" y="21351"/>
                  </a:cubicBezTo>
                  <a:cubicBezTo>
                    <a:pt x="14863" y="20366"/>
                    <a:pt x="15491" y="19204"/>
                    <a:pt x="15847" y="17979"/>
                  </a:cubicBezTo>
                  <a:lnTo>
                    <a:pt x="15847" y="17979"/>
                  </a:lnTo>
                  <a:cubicBezTo>
                    <a:pt x="15789" y="18225"/>
                    <a:pt x="15967" y="18490"/>
                    <a:pt x="16205" y="18579"/>
                  </a:cubicBezTo>
                  <a:cubicBezTo>
                    <a:pt x="16283" y="18607"/>
                    <a:pt x="16364" y="18620"/>
                    <a:pt x="16446" y="18620"/>
                  </a:cubicBezTo>
                  <a:cubicBezTo>
                    <a:pt x="16616" y="18620"/>
                    <a:pt x="16789" y="18564"/>
                    <a:pt x="16936" y="18475"/>
                  </a:cubicBezTo>
                  <a:cubicBezTo>
                    <a:pt x="17154" y="18341"/>
                    <a:pt x="17325" y="18145"/>
                    <a:pt x="17482" y="17944"/>
                  </a:cubicBezTo>
                  <a:cubicBezTo>
                    <a:pt x="17861" y="17463"/>
                    <a:pt x="18197" y="16921"/>
                    <a:pt x="18373" y="16281"/>
                  </a:cubicBezTo>
                  <a:cubicBezTo>
                    <a:pt x="18415" y="16578"/>
                    <a:pt x="18728" y="16769"/>
                    <a:pt x="19029" y="16769"/>
                  </a:cubicBezTo>
                  <a:cubicBezTo>
                    <a:pt x="19066" y="16769"/>
                    <a:pt x="19104" y="16766"/>
                    <a:pt x="19141" y="16759"/>
                  </a:cubicBezTo>
                  <a:cubicBezTo>
                    <a:pt x="19473" y="16703"/>
                    <a:pt x="19743" y="16459"/>
                    <a:pt x="19947" y="16193"/>
                  </a:cubicBezTo>
                  <a:cubicBezTo>
                    <a:pt x="20249" y="15798"/>
                    <a:pt x="20453" y="15328"/>
                    <a:pt x="20603" y="14829"/>
                  </a:cubicBezTo>
                  <a:cubicBezTo>
                    <a:pt x="20743" y="15290"/>
                    <a:pt x="21246" y="15563"/>
                    <a:pt x="21730" y="15563"/>
                  </a:cubicBezTo>
                  <a:cubicBezTo>
                    <a:pt x="21770" y="15563"/>
                    <a:pt x="21809" y="15561"/>
                    <a:pt x="21849" y="15557"/>
                  </a:cubicBezTo>
                  <a:cubicBezTo>
                    <a:pt x="22367" y="15507"/>
                    <a:pt x="22827" y="15202"/>
                    <a:pt x="23212" y="14851"/>
                  </a:cubicBezTo>
                  <a:cubicBezTo>
                    <a:pt x="23962" y="14168"/>
                    <a:pt x="24516" y="13277"/>
                    <a:pt x="24856" y="12364"/>
                  </a:cubicBezTo>
                  <a:cubicBezTo>
                    <a:pt x="25033" y="12593"/>
                    <a:pt x="25330" y="12702"/>
                    <a:pt x="25623" y="12702"/>
                  </a:cubicBezTo>
                  <a:cubicBezTo>
                    <a:pt x="25672" y="12702"/>
                    <a:pt x="25722" y="12699"/>
                    <a:pt x="25770" y="12693"/>
                  </a:cubicBezTo>
                  <a:cubicBezTo>
                    <a:pt x="26106" y="12651"/>
                    <a:pt x="26413" y="12483"/>
                    <a:pt x="26693" y="12290"/>
                  </a:cubicBezTo>
                  <a:cubicBezTo>
                    <a:pt x="27568" y="11682"/>
                    <a:pt x="28240" y="10790"/>
                    <a:pt x="28583" y="9782"/>
                  </a:cubicBezTo>
                  <a:cubicBezTo>
                    <a:pt x="28709" y="9858"/>
                    <a:pt x="28857" y="9897"/>
                    <a:pt x="29005" y="9897"/>
                  </a:cubicBezTo>
                  <a:cubicBezTo>
                    <a:pt x="29126" y="9897"/>
                    <a:pt x="29247" y="9871"/>
                    <a:pt x="29356" y="9818"/>
                  </a:cubicBezTo>
                  <a:cubicBezTo>
                    <a:pt x="29598" y="9701"/>
                    <a:pt x="29774" y="9456"/>
                    <a:pt x="29846" y="9186"/>
                  </a:cubicBezTo>
                  <a:cubicBezTo>
                    <a:pt x="30242" y="10404"/>
                    <a:pt x="31045" y="11485"/>
                    <a:pt x="32096" y="12218"/>
                  </a:cubicBezTo>
                  <a:cubicBezTo>
                    <a:pt x="32380" y="12416"/>
                    <a:pt x="32693" y="12593"/>
                    <a:pt x="33035" y="12642"/>
                  </a:cubicBezTo>
                  <a:cubicBezTo>
                    <a:pt x="33090" y="12650"/>
                    <a:pt x="33147" y="12654"/>
                    <a:pt x="33203" y="12654"/>
                  </a:cubicBezTo>
                  <a:cubicBezTo>
                    <a:pt x="33497" y="12654"/>
                    <a:pt x="33798" y="12541"/>
                    <a:pt x="33999" y="12275"/>
                  </a:cubicBezTo>
                  <a:cubicBezTo>
                    <a:pt x="34358" y="13228"/>
                    <a:pt x="34981" y="14080"/>
                    <a:pt x="35779" y="14712"/>
                  </a:cubicBezTo>
                  <a:cubicBezTo>
                    <a:pt x="36148" y="15004"/>
                    <a:pt x="36570" y="15255"/>
                    <a:pt x="37036" y="15311"/>
                  </a:cubicBezTo>
                  <a:cubicBezTo>
                    <a:pt x="37092" y="15318"/>
                    <a:pt x="37149" y="15321"/>
                    <a:pt x="37206" y="15321"/>
                  </a:cubicBezTo>
                  <a:cubicBezTo>
                    <a:pt x="37624" y="15321"/>
                    <a:pt x="38054" y="15145"/>
                    <a:pt x="38295" y="14808"/>
                  </a:cubicBezTo>
                  <a:cubicBezTo>
                    <a:pt x="38599" y="15467"/>
                    <a:pt x="38940" y="16168"/>
                    <a:pt x="39571" y="16526"/>
                  </a:cubicBezTo>
                  <a:cubicBezTo>
                    <a:pt x="39745" y="16625"/>
                    <a:pt x="39941" y="16694"/>
                    <a:pt x="40141" y="16694"/>
                  </a:cubicBezTo>
                  <a:cubicBezTo>
                    <a:pt x="40155" y="16694"/>
                    <a:pt x="40169" y="16693"/>
                    <a:pt x="40182" y="16693"/>
                  </a:cubicBezTo>
                  <a:cubicBezTo>
                    <a:pt x="40396" y="16682"/>
                    <a:pt x="40613" y="16579"/>
                    <a:pt x="40744" y="16439"/>
                  </a:cubicBezTo>
                  <a:cubicBezTo>
                    <a:pt x="40854" y="16824"/>
                    <a:pt x="40968" y="17214"/>
                    <a:pt x="41171" y="17559"/>
                  </a:cubicBezTo>
                  <a:cubicBezTo>
                    <a:pt x="41374" y="17904"/>
                    <a:pt x="41683" y="18205"/>
                    <a:pt x="42067" y="18315"/>
                  </a:cubicBezTo>
                  <a:cubicBezTo>
                    <a:pt x="42160" y="18342"/>
                    <a:pt x="42258" y="18356"/>
                    <a:pt x="42356" y="18356"/>
                  </a:cubicBezTo>
                  <a:cubicBezTo>
                    <a:pt x="42664" y="18356"/>
                    <a:pt x="42975" y="18223"/>
                    <a:pt x="43160" y="17956"/>
                  </a:cubicBezTo>
                  <a:cubicBezTo>
                    <a:pt x="43550" y="19080"/>
                    <a:pt x="44078" y="20180"/>
                    <a:pt x="44895" y="21045"/>
                  </a:cubicBezTo>
                  <a:cubicBezTo>
                    <a:pt x="45194" y="21363"/>
                    <a:pt x="45545" y="21653"/>
                    <a:pt x="45963" y="21782"/>
                  </a:cubicBezTo>
                  <a:cubicBezTo>
                    <a:pt x="46091" y="21820"/>
                    <a:pt x="46226" y="21841"/>
                    <a:pt x="46363" y="21841"/>
                  </a:cubicBezTo>
                  <a:cubicBezTo>
                    <a:pt x="46672" y="21841"/>
                    <a:pt x="46985" y="21735"/>
                    <a:pt x="47223" y="21495"/>
                  </a:cubicBezTo>
                  <a:cubicBezTo>
                    <a:pt x="47527" y="22111"/>
                    <a:pt x="47984" y="22650"/>
                    <a:pt x="48542" y="23053"/>
                  </a:cubicBezTo>
                  <a:cubicBezTo>
                    <a:pt x="48794" y="23235"/>
                    <a:pt x="49083" y="23393"/>
                    <a:pt x="49395" y="23400"/>
                  </a:cubicBezTo>
                  <a:cubicBezTo>
                    <a:pt x="49401" y="23400"/>
                    <a:pt x="49407" y="23400"/>
                    <a:pt x="49413" y="23400"/>
                  </a:cubicBezTo>
                  <a:cubicBezTo>
                    <a:pt x="49718" y="23400"/>
                    <a:pt x="50041" y="23212"/>
                    <a:pt x="50136" y="22951"/>
                  </a:cubicBezTo>
                  <a:cubicBezTo>
                    <a:pt x="50512" y="23900"/>
                    <a:pt x="51054" y="24799"/>
                    <a:pt x="51805" y="25492"/>
                  </a:cubicBezTo>
                  <a:cubicBezTo>
                    <a:pt x="52557" y="26185"/>
                    <a:pt x="53532" y="26660"/>
                    <a:pt x="54551" y="26711"/>
                  </a:cubicBezTo>
                  <a:cubicBezTo>
                    <a:pt x="54605" y="26714"/>
                    <a:pt x="54660" y="26715"/>
                    <a:pt x="54715" y="26715"/>
                  </a:cubicBezTo>
                  <a:cubicBezTo>
                    <a:pt x="55294" y="26715"/>
                    <a:pt x="55886" y="26561"/>
                    <a:pt x="56309" y="26171"/>
                  </a:cubicBezTo>
                  <a:cubicBezTo>
                    <a:pt x="56773" y="25746"/>
                    <a:pt x="56970" y="24999"/>
                    <a:pt x="56678" y="24492"/>
                  </a:cubicBezTo>
                  <a:cubicBezTo>
                    <a:pt x="57158" y="24482"/>
                    <a:pt x="57642" y="24357"/>
                    <a:pt x="58034" y="24082"/>
                  </a:cubicBezTo>
                  <a:cubicBezTo>
                    <a:pt x="58427" y="23808"/>
                    <a:pt x="58718" y="23376"/>
                    <a:pt x="58773" y="22900"/>
                  </a:cubicBezTo>
                  <a:cubicBezTo>
                    <a:pt x="58839" y="22292"/>
                    <a:pt x="58534" y="21712"/>
                    <a:pt x="58179" y="21224"/>
                  </a:cubicBezTo>
                  <a:cubicBezTo>
                    <a:pt x="57278" y="19982"/>
                    <a:pt x="55980" y="19037"/>
                    <a:pt x="54460" y="18529"/>
                  </a:cubicBezTo>
                  <a:cubicBezTo>
                    <a:pt x="54741" y="18380"/>
                    <a:pt x="54861" y="18018"/>
                    <a:pt x="54810" y="17703"/>
                  </a:cubicBezTo>
                  <a:cubicBezTo>
                    <a:pt x="54758" y="17388"/>
                    <a:pt x="54569" y="17114"/>
                    <a:pt x="54361" y="16872"/>
                  </a:cubicBezTo>
                  <a:cubicBezTo>
                    <a:pt x="53741" y="16157"/>
                    <a:pt x="52897" y="15639"/>
                    <a:pt x="51964" y="15434"/>
                  </a:cubicBezTo>
                  <a:cubicBezTo>
                    <a:pt x="52195" y="15234"/>
                    <a:pt x="52274" y="14897"/>
                    <a:pt x="52226" y="14594"/>
                  </a:cubicBezTo>
                  <a:cubicBezTo>
                    <a:pt x="52179" y="14291"/>
                    <a:pt x="52022" y="14017"/>
                    <a:pt x="51844" y="13767"/>
                  </a:cubicBezTo>
                  <a:cubicBezTo>
                    <a:pt x="51125" y="12764"/>
                    <a:pt x="50033" y="12071"/>
                    <a:pt x="48869" y="11659"/>
                  </a:cubicBezTo>
                  <a:cubicBezTo>
                    <a:pt x="47704" y="11248"/>
                    <a:pt x="46464" y="11100"/>
                    <a:pt x="45134" y="11013"/>
                  </a:cubicBezTo>
                  <a:cubicBezTo>
                    <a:pt x="45446" y="10858"/>
                    <a:pt x="45567" y="10438"/>
                    <a:pt x="45451" y="10109"/>
                  </a:cubicBezTo>
                  <a:cubicBezTo>
                    <a:pt x="45336" y="9780"/>
                    <a:pt x="45031" y="9544"/>
                    <a:pt x="44701" y="9429"/>
                  </a:cubicBezTo>
                  <a:cubicBezTo>
                    <a:pt x="44393" y="9321"/>
                    <a:pt x="44063" y="9304"/>
                    <a:pt x="43721" y="9304"/>
                  </a:cubicBezTo>
                  <a:cubicBezTo>
                    <a:pt x="43697" y="9304"/>
                    <a:pt x="43672" y="9304"/>
                    <a:pt x="43648" y="9304"/>
                  </a:cubicBezTo>
                  <a:cubicBezTo>
                    <a:pt x="43875" y="8841"/>
                    <a:pt x="43770" y="8264"/>
                    <a:pt x="43490" y="7828"/>
                  </a:cubicBezTo>
                  <a:cubicBezTo>
                    <a:pt x="43211" y="7394"/>
                    <a:pt x="42784" y="7075"/>
                    <a:pt x="42347" y="6799"/>
                  </a:cubicBezTo>
                  <a:cubicBezTo>
                    <a:pt x="40609" y="5700"/>
                    <a:pt x="38556" y="5110"/>
                    <a:pt x="36502" y="5110"/>
                  </a:cubicBezTo>
                  <a:cubicBezTo>
                    <a:pt x="36354" y="5110"/>
                    <a:pt x="36206" y="5113"/>
                    <a:pt x="36058" y="5119"/>
                  </a:cubicBezTo>
                  <a:cubicBezTo>
                    <a:pt x="36171" y="4549"/>
                    <a:pt x="36033" y="3982"/>
                    <a:pt x="35732" y="3560"/>
                  </a:cubicBezTo>
                  <a:cubicBezTo>
                    <a:pt x="35431" y="3138"/>
                    <a:pt x="34987" y="2839"/>
                    <a:pt x="34530" y="2594"/>
                  </a:cubicBezTo>
                  <a:cubicBezTo>
                    <a:pt x="33362" y="1967"/>
                    <a:pt x="32037" y="1639"/>
                    <a:pt x="30713" y="1639"/>
                  </a:cubicBezTo>
                  <a:cubicBezTo>
                    <a:pt x="30513" y="1639"/>
                    <a:pt x="30313" y="1647"/>
                    <a:pt x="30114" y="1662"/>
                  </a:cubicBezTo>
                  <a:cubicBezTo>
                    <a:pt x="30378" y="1276"/>
                    <a:pt x="30472" y="887"/>
                    <a:pt x="30541" y="493"/>
                  </a:cubicBezTo>
                  <a:cubicBezTo>
                    <a:pt x="30559" y="388"/>
                    <a:pt x="30576" y="278"/>
                    <a:pt x="30544" y="177"/>
                  </a:cubicBezTo>
                  <a:cubicBezTo>
                    <a:pt x="30514" y="83"/>
                    <a:pt x="30427" y="0"/>
                    <a:pt x="30331"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553;p57"/>
            <p:cNvSpPr/>
            <p:nvPr/>
          </p:nvSpPr>
          <p:spPr>
            <a:xfrm>
              <a:off x="3247521" y="1735852"/>
              <a:ext cx="120312" cy="107884"/>
            </a:xfrm>
            <a:custGeom>
              <a:avLst/>
              <a:gdLst/>
              <a:ahLst/>
              <a:cxnLst/>
              <a:rect l="l" t="t" r="r" b="b"/>
              <a:pathLst>
                <a:path w="2885" h="2587" extrusionOk="0">
                  <a:moveTo>
                    <a:pt x="1139" y="1112"/>
                  </a:moveTo>
                  <a:cubicBezTo>
                    <a:pt x="1176" y="1112"/>
                    <a:pt x="1213" y="1126"/>
                    <a:pt x="1243" y="1153"/>
                  </a:cubicBezTo>
                  <a:cubicBezTo>
                    <a:pt x="1298" y="1202"/>
                    <a:pt x="1331" y="1277"/>
                    <a:pt x="1353" y="1354"/>
                  </a:cubicBezTo>
                  <a:cubicBezTo>
                    <a:pt x="1374" y="1432"/>
                    <a:pt x="1390" y="1515"/>
                    <a:pt x="1398" y="1596"/>
                  </a:cubicBezTo>
                  <a:cubicBezTo>
                    <a:pt x="1410" y="1713"/>
                    <a:pt x="1407" y="1832"/>
                    <a:pt x="1383" y="1946"/>
                  </a:cubicBezTo>
                  <a:lnTo>
                    <a:pt x="1383" y="1946"/>
                  </a:lnTo>
                  <a:cubicBezTo>
                    <a:pt x="1285" y="1897"/>
                    <a:pt x="1196" y="1831"/>
                    <a:pt x="1122" y="1751"/>
                  </a:cubicBezTo>
                  <a:cubicBezTo>
                    <a:pt x="1067" y="1691"/>
                    <a:pt x="1023" y="1622"/>
                    <a:pt x="987" y="1551"/>
                  </a:cubicBezTo>
                  <a:cubicBezTo>
                    <a:pt x="954" y="1478"/>
                    <a:pt x="933" y="1398"/>
                    <a:pt x="940" y="1323"/>
                  </a:cubicBezTo>
                  <a:cubicBezTo>
                    <a:pt x="947" y="1246"/>
                    <a:pt x="987" y="1178"/>
                    <a:pt x="1050" y="1139"/>
                  </a:cubicBezTo>
                  <a:cubicBezTo>
                    <a:pt x="1077" y="1121"/>
                    <a:pt x="1108" y="1112"/>
                    <a:pt x="1139" y="1112"/>
                  </a:cubicBezTo>
                  <a:close/>
                  <a:moveTo>
                    <a:pt x="2432" y="1"/>
                  </a:moveTo>
                  <a:cubicBezTo>
                    <a:pt x="2427" y="1"/>
                    <a:pt x="2423" y="3"/>
                    <a:pt x="2420" y="6"/>
                  </a:cubicBezTo>
                  <a:cubicBezTo>
                    <a:pt x="2414" y="12"/>
                    <a:pt x="2414" y="22"/>
                    <a:pt x="2420" y="30"/>
                  </a:cubicBezTo>
                  <a:cubicBezTo>
                    <a:pt x="2654" y="265"/>
                    <a:pt x="2800" y="588"/>
                    <a:pt x="2814" y="917"/>
                  </a:cubicBezTo>
                  <a:cubicBezTo>
                    <a:pt x="2831" y="1249"/>
                    <a:pt x="2687" y="1578"/>
                    <a:pt x="2442" y="1797"/>
                  </a:cubicBezTo>
                  <a:cubicBezTo>
                    <a:pt x="2320" y="1906"/>
                    <a:pt x="2173" y="1986"/>
                    <a:pt x="2014" y="2025"/>
                  </a:cubicBezTo>
                  <a:cubicBezTo>
                    <a:pt x="1947" y="2040"/>
                    <a:pt x="1879" y="2048"/>
                    <a:pt x="1810" y="2048"/>
                  </a:cubicBezTo>
                  <a:cubicBezTo>
                    <a:pt x="1716" y="2048"/>
                    <a:pt x="1622" y="2033"/>
                    <a:pt x="1532" y="2005"/>
                  </a:cubicBezTo>
                  <a:cubicBezTo>
                    <a:pt x="1503" y="1996"/>
                    <a:pt x="1474" y="1986"/>
                    <a:pt x="1446" y="1974"/>
                  </a:cubicBezTo>
                  <a:lnTo>
                    <a:pt x="1446" y="1974"/>
                  </a:lnTo>
                  <a:cubicBezTo>
                    <a:pt x="1475" y="1848"/>
                    <a:pt x="1479" y="1716"/>
                    <a:pt x="1468" y="1588"/>
                  </a:cubicBezTo>
                  <a:cubicBezTo>
                    <a:pt x="1460" y="1502"/>
                    <a:pt x="1445" y="1419"/>
                    <a:pt x="1423" y="1334"/>
                  </a:cubicBezTo>
                  <a:cubicBezTo>
                    <a:pt x="1399" y="1250"/>
                    <a:pt x="1362" y="1163"/>
                    <a:pt x="1290" y="1100"/>
                  </a:cubicBezTo>
                  <a:cubicBezTo>
                    <a:pt x="1253" y="1068"/>
                    <a:pt x="1205" y="1048"/>
                    <a:pt x="1155" y="1043"/>
                  </a:cubicBezTo>
                  <a:cubicBezTo>
                    <a:pt x="1151" y="1043"/>
                    <a:pt x="1147" y="1043"/>
                    <a:pt x="1142" y="1043"/>
                  </a:cubicBezTo>
                  <a:cubicBezTo>
                    <a:pt x="1097" y="1043"/>
                    <a:pt x="1052" y="1058"/>
                    <a:pt x="1014" y="1080"/>
                  </a:cubicBezTo>
                  <a:cubicBezTo>
                    <a:pt x="934" y="1130"/>
                    <a:pt x="882" y="1223"/>
                    <a:pt x="876" y="1314"/>
                  </a:cubicBezTo>
                  <a:cubicBezTo>
                    <a:pt x="866" y="1408"/>
                    <a:pt x="893" y="1497"/>
                    <a:pt x="929" y="1577"/>
                  </a:cubicBezTo>
                  <a:cubicBezTo>
                    <a:pt x="968" y="1655"/>
                    <a:pt x="1014" y="1729"/>
                    <a:pt x="1075" y="1793"/>
                  </a:cubicBezTo>
                  <a:cubicBezTo>
                    <a:pt x="1159" y="1882"/>
                    <a:pt x="1259" y="1954"/>
                    <a:pt x="1368" y="2006"/>
                  </a:cubicBezTo>
                  <a:lnTo>
                    <a:pt x="1368" y="2006"/>
                  </a:lnTo>
                  <a:cubicBezTo>
                    <a:pt x="1361" y="2031"/>
                    <a:pt x="1354" y="2055"/>
                    <a:pt x="1345" y="2078"/>
                  </a:cubicBezTo>
                  <a:cubicBezTo>
                    <a:pt x="1288" y="2229"/>
                    <a:pt x="1181" y="2361"/>
                    <a:pt x="1044" y="2445"/>
                  </a:cubicBezTo>
                  <a:cubicBezTo>
                    <a:pt x="975" y="2486"/>
                    <a:pt x="899" y="2516"/>
                    <a:pt x="820" y="2526"/>
                  </a:cubicBezTo>
                  <a:cubicBezTo>
                    <a:pt x="798" y="2529"/>
                    <a:pt x="777" y="2530"/>
                    <a:pt x="755" y="2530"/>
                  </a:cubicBezTo>
                  <a:cubicBezTo>
                    <a:pt x="697" y="2530"/>
                    <a:pt x="639" y="2520"/>
                    <a:pt x="584" y="2501"/>
                  </a:cubicBezTo>
                  <a:cubicBezTo>
                    <a:pt x="433" y="2448"/>
                    <a:pt x="306" y="2332"/>
                    <a:pt x="219" y="2194"/>
                  </a:cubicBezTo>
                  <a:cubicBezTo>
                    <a:pt x="131" y="2056"/>
                    <a:pt x="85" y="1895"/>
                    <a:pt x="61" y="1730"/>
                  </a:cubicBezTo>
                  <a:cubicBezTo>
                    <a:pt x="38" y="1564"/>
                    <a:pt x="37" y="1397"/>
                    <a:pt x="37" y="1229"/>
                  </a:cubicBezTo>
                  <a:cubicBezTo>
                    <a:pt x="37" y="1220"/>
                    <a:pt x="30" y="1213"/>
                    <a:pt x="24" y="1210"/>
                  </a:cubicBezTo>
                  <a:cubicBezTo>
                    <a:pt x="14" y="1210"/>
                    <a:pt x="7" y="1217"/>
                    <a:pt x="7" y="1226"/>
                  </a:cubicBezTo>
                  <a:cubicBezTo>
                    <a:pt x="3" y="1395"/>
                    <a:pt x="1" y="1563"/>
                    <a:pt x="19" y="1733"/>
                  </a:cubicBezTo>
                  <a:cubicBezTo>
                    <a:pt x="40" y="1901"/>
                    <a:pt x="84" y="2073"/>
                    <a:pt x="176" y="2220"/>
                  </a:cubicBezTo>
                  <a:cubicBezTo>
                    <a:pt x="267" y="2366"/>
                    <a:pt x="400" y="2492"/>
                    <a:pt x="566" y="2552"/>
                  </a:cubicBezTo>
                  <a:cubicBezTo>
                    <a:pt x="629" y="2575"/>
                    <a:pt x="695" y="2586"/>
                    <a:pt x="762" y="2586"/>
                  </a:cubicBezTo>
                  <a:cubicBezTo>
                    <a:pt x="784" y="2586"/>
                    <a:pt x="807" y="2585"/>
                    <a:pt x="829" y="2582"/>
                  </a:cubicBezTo>
                  <a:cubicBezTo>
                    <a:pt x="918" y="2572"/>
                    <a:pt x="1002" y="2541"/>
                    <a:pt x="1077" y="2496"/>
                  </a:cubicBezTo>
                  <a:cubicBezTo>
                    <a:pt x="1228" y="2406"/>
                    <a:pt x="1346" y="2265"/>
                    <a:pt x="1407" y="2100"/>
                  </a:cubicBezTo>
                  <a:cubicBezTo>
                    <a:pt x="1416" y="2078"/>
                    <a:pt x="1423" y="2056"/>
                    <a:pt x="1430" y="2033"/>
                  </a:cubicBezTo>
                  <a:lnTo>
                    <a:pt x="1430" y="2033"/>
                  </a:lnTo>
                  <a:cubicBezTo>
                    <a:pt x="1457" y="2044"/>
                    <a:pt x="1485" y="2054"/>
                    <a:pt x="1514" y="2062"/>
                  </a:cubicBezTo>
                  <a:cubicBezTo>
                    <a:pt x="1607" y="2091"/>
                    <a:pt x="1705" y="2106"/>
                    <a:pt x="1804" y="2106"/>
                  </a:cubicBezTo>
                  <a:cubicBezTo>
                    <a:pt x="1879" y="2106"/>
                    <a:pt x="1955" y="2097"/>
                    <a:pt x="2028" y="2080"/>
                  </a:cubicBezTo>
                  <a:cubicBezTo>
                    <a:pt x="2197" y="2041"/>
                    <a:pt x="2352" y="1953"/>
                    <a:pt x="2480" y="1837"/>
                  </a:cubicBezTo>
                  <a:cubicBezTo>
                    <a:pt x="2736" y="1606"/>
                    <a:pt x="2885" y="1259"/>
                    <a:pt x="2862" y="915"/>
                  </a:cubicBezTo>
                  <a:cubicBezTo>
                    <a:pt x="2843" y="572"/>
                    <a:pt x="2687" y="244"/>
                    <a:pt x="2444" y="6"/>
                  </a:cubicBezTo>
                  <a:cubicBezTo>
                    <a:pt x="2440" y="3"/>
                    <a:pt x="2436" y="1"/>
                    <a:pt x="2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554;p57"/>
            <p:cNvSpPr/>
            <p:nvPr/>
          </p:nvSpPr>
          <p:spPr>
            <a:xfrm>
              <a:off x="3644946" y="2028479"/>
              <a:ext cx="101546" cy="88409"/>
            </a:xfrm>
            <a:custGeom>
              <a:avLst/>
              <a:gdLst/>
              <a:ahLst/>
              <a:cxnLst/>
              <a:rect l="l" t="t" r="r" b="b"/>
              <a:pathLst>
                <a:path w="2435" h="2120" extrusionOk="0">
                  <a:moveTo>
                    <a:pt x="1271" y="1458"/>
                  </a:moveTo>
                  <a:lnTo>
                    <a:pt x="1271" y="1458"/>
                  </a:lnTo>
                  <a:cubicBezTo>
                    <a:pt x="1297" y="1512"/>
                    <a:pt x="1306" y="1574"/>
                    <a:pt x="1301" y="1635"/>
                  </a:cubicBezTo>
                  <a:lnTo>
                    <a:pt x="1301" y="1635"/>
                  </a:lnTo>
                  <a:cubicBezTo>
                    <a:pt x="1282" y="1578"/>
                    <a:pt x="1271" y="1518"/>
                    <a:pt x="1271" y="1458"/>
                  </a:cubicBezTo>
                  <a:close/>
                  <a:moveTo>
                    <a:pt x="16" y="1"/>
                  </a:moveTo>
                  <a:cubicBezTo>
                    <a:pt x="6" y="2"/>
                    <a:pt x="0" y="10"/>
                    <a:pt x="1" y="20"/>
                  </a:cubicBezTo>
                  <a:cubicBezTo>
                    <a:pt x="43" y="306"/>
                    <a:pt x="12" y="596"/>
                    <a:pt x="15" y="890"/>
                  </a:cubicBezTo>
                  <a:cubicBezTo>
                    <a:pt x="16" y="1037"/>
                    <a:pt x="23" y="1183"/>
                    <a:pt x="53" y="1329"/>
                  </a:cubicBezTo>
                  <a:cubicBezTo>
                    <a:pt x="84" y="1475"/>
                    <a:pt x="132" y="1619"/>
                    <a:pt x="215" y="1746"/>
                  </a:cubicBezTo>
                  <a:cubicBezTo>
                    <a:pt x="297" y="1874"/>
                    <a:pt x="413" y="1980"/>
                    <a:pt x="549" y="2047"/>
                  </a:cubicBezTo>
                  <a:cubicBezTo>
                    <a:pt x="640" y="2092"/>
                    <a:pt x="743" y="2119"/>
                    <a:pt x="845" y="2119"/>
                  </a:cubicBezTo>
                  <a:cubicBezTo>
                    <a:pt x="897" y="2119"/>
                    <a:pt x="948" y="2112"/>
                    <a:pt x="997" y="2098"/>
                  </a:cubicBezTo>
                  <a:cubicBezTo>
                    <a:pt x="1146" y="2056"/>
                    <a:pt x="1260" y="1940"/>
                    <a:pt x="1319" y="1803"/>
                  </a:cubicBezTo>
                  <a:lnTo>
                    <a:pt x="1319" y="1803"/>
                  </a:lnTo>
                  <a:cubicBezTo>
                    <a:pt x="1401" y="1931"/>
                    <a:pt x="1525" y="2031"/>
                    <a:pt x="1672" y="2075"/>
                  </a:cubicBezTo>
                  <a:cubicBezTo>
                    <a:pt x="1726" y="2092"/>
                    <a:pt x="1781" y="2099"/>
                    <a:pt x="1837" y="2099"/>
                  </a:cubicBezTo>
                  <a:cubicBezTo>
                    <a:pt x="1934" y="2099"/>
                    <a:pt x="2030" y="2076"/>
                    <a:pt x="2116" y="2036"/>
                  </a:cubicBezTo>
                  <a:cubicBezTo>
                    <a:pt x="2253" y="1973"/>
                    <a:pt x="2370" y="1862"/>
                    <a:pt x="2430" y="1724"/>
                  </a:cubicBezTo>
                  <a:cubicBezTo>
                    <a:pt x="2434" y="1716"/>
                    <a:pt x="2430" y="1708"/>
                    <a:pt x="2423" y="1703"/>
                  </a:cubicBezTo>
                  <a:cubicBezTo>
                    <a:pt x="2420" y="1702"/>
                    <a:pt x="2418" y="1702"/>
                    <a:pt x="2415" y="1702"/>
                  </a:cubicBezTo>
                  <a:cubicBezTo>
                    <a:pt x="2409" y="1702"/>
                    <a:pt x="2403" y="1705"/>
                    <a:pt x="2401" y="1711"/>
                  </a:cubicBezTo>
                  <a:cubicBezTo>
                    <a:pt x="2339" y="1840"/>
                    <a:pt x="2227" y="1942"/>
                    <a:pt x="2099" y="1997"/>
                  </a:cubicBezTo>
                  <a:cubicBezTo>
                    <a:pt x="2020" y="2032"/>
                    <a:pt x="1933" y="2051"/>
                    <a:pt x="1847" y="2051"/>
                  </a:cubicBezTo>
                  <a:cubicBezTo>
                    <a:pt x="1793" y="2051"/>
                    <a:pt x="1739" y="2043"/>
                    <a:pt x="1687" y="2027"/>
                  </a:cubicBezTo>
                  <a:cubicBezTo>
                    <a:pt x="1539" y="1982"/>
                    <a:pt x="1417" y="1872"/>
                    <a:pt x="1344" y="1737"/>
                  </a:cubicBezTo>
                  <a:lnTo>
                    <a:pt x="1344" y="1737"/>
                  </a:lnTo>
                  <a:cubicBezTo>
                    <a:pt x="1361" y="1681"/>
                    <a:pt x="1368" y="1621"/>
                    <a:pt x="1362" y="1562"/>
                  </a:cubicBezTo>
                  <a:cubicBezTo>
                    <a:pt x="1356" y="1484"/>
                    <a:pt x="1324" y="1406"/>
                    <a:pt x="1271" y="1346"/>
                  </a:cubicBezTo>
                  <a:cubicBezTo>
                    <a:pt x="1266" y="1343"/>
                    <a:pt x="1260" y="1339"/>
                    <a:pt x="1253" y="1338"/>
                  </a:cubicBezTo>
                  <a:cubicBezTo>
                    <a:pt x="1251" y="1337"/>
                    <a:pt x="1249" y="1337"/>
                    <a:pt x="1247" y="1337"/>
                  </a:cubicBezTo>
                  <a:cubicBezTo>
                    <a:pt x="1233" y="1337"/>
                    <a:pt x="1221" y="1347"/>
                    <a:pt x="1219" y="1362"/>
                  </a:cubicBezTo>
                  <a:cubicBezTo>
                    <a:pt x="1201" y="1490"/>
                    <a:pt x="1225" y="1620"/>
                    <a:pt x="1281" y="1734"/>
                  </a:cubicBezTo>
                  <a:lnTo>
                    <a:pt x="1281" y="1734"/>
                  </a:lnTo>
                  <a:cubicBezTo>
                    <a:pt x="1277" y="1746"/>
                    <a:pt x="1272" y="1758"/>
                    <a:pt x="1267" y="1770"/>
                  </a:cubicBezTo>
                  <a:cubicBezTo>
                    <a:pt x="1215" y="1895"/>
                    <a:pt x="1110" y="2002"/>
                    <a:pt x="980" y="2037"/>
                  </a:cubicBezTo>
                  <a:cubicBezTo>
                    <a:pt x="937" y="2048"/>
                    <a:pt x="894" y="2054"/>
                    <a:pt x="851" y="2054"/>
                  </a:cubicBezTo>
                  <a:cubicBezTo>
                    <a:pt x="758" y="2054"/>
                    <a:pt x="664" y="2029"/>
                    <a:pt x="579" y="1987"/>
                  </a:cubicBezTo>
                  <a:cubicBezTo>
                    <a:pt x="454" y="1927"/>
                    <a:pt x="346" y="1831"/>
                    <a:pt x="271" y="1714"/>
                  </a:cubicBezTo>
                  <a:cubicBezTo>
                    <a:pt x="117" y="1475"/>
                    <a:pt x="79" y="1179"/>
                    <a:pt x="72" y="893"/>
                  </a:cubicBezTo>
                  <a:cubicBezTo>
                    <a:pt x="67" y="605"/>
                    <a:pt x="86" y="309"/>
                    <a:pt x="33" y="20"/>
                  </a:cubicBezTo>
                  <a:cubicBezTo>
                    <a:pt x="32" y="10"/>
                    <a:pt x="25" y="5"/>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555;p57"/>
            <p:cNvSpPr/>
            <p:nvPr/>
          </p:nvSpPr>
          <p:spPr>
            <a:xfrm>
              <a:off x="4063222" y="2292789"/>
              <a:ext cx="133740" cy="99877"/>
            </a:xfrm>
            <a:custGeom>
              <a:avLst/>
              <a:gdLst/>
              <a:ahLst/>
              <a:cxnLst/>
              <a:rect l="l" t="t" r="r" b="b"/>
              <a:pathLst>
                <a:path w="3207" h="2395" extrusionOk="0">
                  <a:moveTo>
                    <a:pt x="1470" y="1153"/>
                  </a:moveTo>
                  <a:cubicBezTo>
                    <a:pt x="1489" y="1153"/>
                    <a:pt x="1508" y="1157"/>
                    <a:pt x="1525" y="1165"/>
                  </a:cubicBezTo>
                  <a:cubicBezTo>
                    <a:pt x="1555" y="1178"/>
                    <a:pt x="1576" y="1201"/>
                    <a:pt x="1597" y="1233"/>
                  </a:cubicBezTo>
                  <a:cubicBezTo>
                    <a:pt x="1618" y="1265"/>
                    <a:pt x="1637" y="1298"/>
                    <a:pt x="1654" y="1333"/>
                  </a:cubicBezTo>
                  <a:cubicBezTo>
                    <a:pt x="1723" y="1471"/>
                    <a:pt x="1750" y="1627"/>
                    <a:pt x="1725" y="1780"/>
                  </a:cubicBezTo>
                  <a:cubicBezTo>
                    <a:pt x="1719" y="1821"/>
                    <a:pt x="1709" y="1861"/>
                    <a:pt x="1697" y="1901"/>
                  </a:cubicBezTo>
                  <a:lnTo>
                    <a:pt x="1697" y="1901"/>
                  </a:lnTo>
                  <a:cubicBezTo>
                    <a:pt x="1595" y="1819"/>
                    <a:pt x="1509" y="1718"/>
                    <a:pt x="1441" y="1607"/>
                  </a:cubicBezTo>
                  <a:cubicBezTo>
                    <a:pt x="1400" y="1540"/>
                    <a:pt x="1365" y="1470"/>
                    <a:pt x="1337" y="1397"/>
                  </a:cubicBezTo>
                  <a:cubicBezTo>
                    <a:pt x="1321" y="1359"/>
                    <a:pt x="1308" y="1327"/>
                    <a:pt x="1311" y="1295"/>
                  </a:cubicBezTo>
                  <a:cubicBezTo>
                    <a:pt x="1312" y="1263"/>
                    <a:pt x="1324" y="1233"/>
                    <a:pt x="1347" y="1208"/>
                  </a:cubicBezTo>
                  <a:cubicBezTo>
                    <a:pt x="1378" y="1173"/>
                    <a:pt x="1425" y="1153"/>
                    <a:pt x="1470" y="1153"/>
                  </a:cubicBezTo>
                  <a:close/>
                  <a:moveTo>
                    <a:pt x="2666" y="0"/>
                  </a:moveTo>
                  <a:cubicBezTo>
                    <a:pt x="2664" y="0"/>
                    <a:pt x="2661" y="1"/>
                    <a:pt x="2658" y="3"/>
                  </a:cubicBezTo>
                  <a:cubicBezTo>
                    <a:pt x="2650" y="7"/>
                    <a:pt x="2647" y="18"/>
                    <a:pt x="2653" y="25"/>
                  </a:cubicBezTo>
                  <a:cubicBezTo>
                    <a:pt x="2827" y="293"/>
                    <a:pt x="3002" y="565"/>
                    <a:pt x="3090" y="869"/>
                  </a:cubicBezTo>
                  <a:cubicBezTo>
                    <a:pt x="3135" y="1020"/>
                    <a:pt x="3153" y="1178"/>
                    <a:pt x="3141" y="1335"/>
                  </a:cubicBezTo>
                  <a:cubicBezTo>
                    <a:pt x="3130" y="1489"/>
                    <a:pt x="3083" y="1643"/>
                    <a:pt x="2996" y="1772"/>
                  </a:cubicBezTo>
                  <a:cubicBezTo>
                    <a:pt x="2846" y="1996"/>
                    <a:pt x="2573" y="2125"/>
                    <a:pt x="2305" y="2125"/>
                  </a:cubicBezTo>
                  <a:cubicBezTo>
                    <a:pt x="2265" y="2125"/>
                    <a:pt x="2225" y="2122"/>
                    <a:pt x="2186" y="2116"/>
                  </a:cubicBezTo>
                  <a:cubicBezTo>
                    <a:pt x="2033" y="2092"/>
                    <a:pt x="1884" y="2035"/>
                    <a:pt x="1756" y="1945"/>
                  </a:cubicBezTo>
                  <a:cubicBezTo>
                    <a:pt x="1755" y="1944"/>
                    <a:pt x="1753" y="1943"/>
                    <a:pt x="1751" y="1941"/>
                  </a:cubicBezTo>
                  <a:lnTo>
                    <a:pt x="1751" y="1941"/>
                  </a:lnTo>
                  <a:cubicBezTo>
                    <a:pt x="1826" y="1737"/>
                    <a:pt x="1816" y="1500"/>
                    <a:pt x="1717" y="1305"/>
                  </a:cubicBezTo>
                  <a:cubicBezTo>
                    <a:pt x="1698" y="1269"/>
                    <a:pt x="1677" y="1233"/>
                    <a:pt x="1655" y="1197"/>
                  </a:cubicBezTo>
                  <a:cubicBezTo>
                    <a:pt x="1631" y="1163"/>
                    <a:pt x="1599" y="1122"/>
                    <a:pt x="1553" y="1103"/>
                  </a:cubicBezTo>
                  <a:cubicBezTo>
                    <a:pt x="1526" y="1091"/>
                    <a:pt x="1497" y="1085"/>
                    <a:pt x="1468" y="1085"/>
                  </a:cubicBezTo>
                  <a:cubicBezTo>
                    <a:pt x="1403" y="1085"/>
                    <a:pt x="1338" y="1115"/>
                    <a:pt x="1295" y="1164"/>
                  </a:cubicBezTo>
                  <a:cubicBezTo>
                    <a:pt x="1264" y="1199"/>
                    <a:pt x="1243" y="1246"/>
                    <a:pt x="1241" y="1294"/>
                  </a:cubicBezTo>
                  <a:cubicBezTo>
                    <a:pt x="1240" y="1343"/>
                    <a:pt x="1258" y="1389"/>
                    <a:pt x="1272" y="1424"/>
                  </a:cubicBezTo>
                  <a:cubicBezTo>
                    <a:pt x="1303" y="1499"/>
                    <a:pt x="1339" y="1574"/>
                    <a:pt x="1383" y="1643"/>
                  </a:cubicBezTo>
                  <a:cubicBezTo>
                    <a:pt x="1460" y="1766"/>
                    <a:pt x="1557" y="1878"/>
                    <a:pt x="1672" y="1965"/>
                  </a:cubicBezTo>
                  <a:lnTo>
                    <a:pt x="1672" y="1965"/>
                  </a:lnTo>
                  <a:cubicBezTo>
                    <a:pt x="1637" y="2047"/>
                    <a:pt x="1586" y="2121"/>
                    <a:pt x="1521" y="2182"/>
                  </a:cubicBezTo>
                  <a:cubicBezTo>
                    <a:pt x="1415" y="2283"/>
                    <a:pt x="1267" y="2334"/>
                    <a:pt x="1120" y="2334"/>
                  </a:cubicBezTo>
                  <a:cubicBezTo>
                    <a:pt x="1114" y="2334"/>
                    <a:pt x="1108" y="2334"/>
                    <a:pt x="1102" y="2334"/>
                  </a:cubicBezTo>
                  <a:cubicBezTo>
                    <a:pt x="947" y="2332"/>
                    <a:pt x="795" y="2280"/>
                    <a:pt x="661" y="2199"/>
                  </a:cubicBezTo>
                  <a:cubicBezTo>
                    <a:pt x="392" y="2034"/>
                    <a:pt x="208" y="1762"/>
                    <a:pt x="32" y="1497"/>
                  </a:cubicBezTo>
                  <a:cubicBezTo>
                    <a:pt x="29" y="1493"/>
                    <a:pt x="25" y="1490"/>
                    <a:pt x="21" y="1490"/>
                  </a:cubicBezTo>
                  <a:cubicBezTo>
                    <a:pt x="17" y="1490"/>
                    <a:pt x="14" y="1492"/>
                    <a:pt x="11" y="1496"/>
                  </a:cubicBezTo>
                  <a:cubicBezTo>
                    <a:pt x="4" y="1499"/>
                    <a:pt x="1" y="1510"/>
                    <a:pt x="6" y="1518"/>
                  </a:cubicBezTo>
                  <a:cubicBezTo>
                    <a:pt x="91" y="1653"/>
                    <a:pt x="178" y="1790"/>
                    <a:pt x="279" y="1916"/>
                  </a:cubicBezTo>
                  <a:cubicBezTo>
                    <a:pt x="379" y="2043"/>
                    <a:pt x="494" y="2160"/>
                    <a:pt x="634" y="2247"/>
                  </a:cubicBezTo>
                  <a:cubicBezTo>
                    <a:pt x="774" y="2333"/>
                    <a:pt x="933" y="2390"/>
                    <a:pt x="1100" y="2394"/>
                  </a:cubicBezTo>
                  <a:cubicBezTo>
                    <a:pt x="1107" y="2395"/>
                    <a:pt x="1115" y="2395"/>
                    <a:pt x="1122" y="2395"/>
                  </a:cubicBezTo>
                  <a:cubicBezTo>
                    <a:pt x="1281" y="2395"/>
                    <a:pt x="1443" y="2340"/>
                    <a:pt x="1562" y="2229"/>
                  </a:cubicBezTo>
                  <a:cubicBezTo>
                    <a:pt x="1631" y="2164"/>
                    <a:pt x="1686" y="2087"/>
                    <a:pt x="1725" y="2003"/>
                  </a:cubicBezTo>
                  <a:lnTo>
                    <a:pt x="1725" y="2003"/>
                  </a:lnTo>
                  <a:cubicBezTo>
                    <a:pt x="1862" y="2095"/>
                    <a:pt x="2017" y="2154"/>
                    <a:pt x="2177" y="2179"/>
                  </a:cubicBezTo>
                  <a:cubicBezTo>
                    <a:pt x="2219" y="2184"/>
                    <a:pt x="2261" y="2187"/>
                    <a:pt x="2303" y="2187"/>
                  </a:cubicBezTo>
                  <a:cubicBezTo>
                    <a:pt x="2427" y="2187"/>
                    <a:pt x="2550" y="2162"/>
                    <a:pt x="2663" y="2113"/>
                  </a:cubicBezTo>
                  <a:cubicBezTo>
                    <a:pt x="2816" y="2050"/>
                    <a:pt x="2952" y="1941"/>
                    <a:pt x="3043" y="1805"/>
                  </a:cubicBezTo>
                  <a:cubicBezTo>
                    <a:pt x="3135" y="1666"/>
                    <a:pt x="3183" y="1502"/>
                    <a:pt x="3194" y="1340"/>
                  </a:cubicBezTo>
                  <a:cubicBezTo>
                    <a:pt x="3207" y="1176"/>
                    <a:pt x="3187" y="1012"/>
                    <a:pt x="3137" y="856"/>
                  </a:cubicBezTo>
                  <a:cubicBezTo>
                    <a:pt x="3041" y="545"/>
                    <a:pt x="2859" y="273"/>
                    <a:pt x="2681" y="8"/>
                  </a:cubicBezTo>
                  <a:cubicBezTo>
                    <a:pt x="2677" y="3"/>
                    <a:pt x="2672" y="0"/>
                    <a:pt x="2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556;p57"/>
            <p:cNvSpPr/>
            <p:nvPr/>
          </p:nvSpPr>
          <p:spPr>
            <a:xfrm>
              <a:off x="2743546" y="1693608"/>
              <a:ext cx="113764" cy="79944"/>
            </a:xfrm>
            <a:custGeom>
              <a:avLst/>
              <a:gdLst/>
              <a:ahLst/>
              <a:cxnLst/>
              <a:rect l="l" t="t" r="r" b="b"/>
              <a:pathLst>
                <a:path w="2728" h="1917" extrusionOk="0">
                  <a:moveTo>
                    <a:pt x="1460" y="1004"/>
                  </a:moveTo>
                  <a:cubicBezTo>
                    <a:pt x="1502" y="1194"/>
                    <a:pt x="1443" y="1401"/>
                    <a:pt x="1326" y="1559"/>
                  </a:cubicBezTo>
                  <a:cubicBezTo>
                    <a:pt x="1312" y="1578"/>
                    <a:pt x="1298" y="1596"/>
                    <a:pt x="1283" y="1613"/>
                  </a:cubicBezTo>
                  <a:lnTo>
                    <a:pt x="1283" y="1613"/>
                  </a:lnTo>
                  <a:cubicBezTo>
                    <a:pt x="1191" y="1515"/>
                    <a:pt x="1145" y="1377"/>
                    <a:pt x="1185" y="1251"/>
                  </a:cubicBezTo>
                  <a:cubicBezTo>
                    <a:pt x="1222" y="1124"/>
                    <a:pt x="1334" y="1014"/>
                    <a:pt x="1460" y="1004"/>
                  </a:cubicBezTo>
                  <a:close/>
                  <a:moveTo>
                    <a:pt x="2491" y="0"/>
                  </a:moveTo>
                  <a:cubicBezTo>
                    <a:pt x="2488" y="0"/>
                    <a:pt x="2485" y="1"/>
                    <a:pt x="2482" y="3"/>
                  </a:cubicBezTo>
                  <a:cubicBezTo>
                    <a:pt x="2475" y="7"/>
                    <a:pt x="2472" y="17"/>
                    <a:pt x="2477" y="25"/>
                  </a:cubicBezTo>
                  <a:cubicBezTo>
                    <a:pt x="2643" y="283"/>
                    <a:pt x="2682" y="607"/>
                    <a:pt x="2616" y="902"/>
                  </a:cubicBezTo>
                  <a:cubicBezTo>
                    <a:pt x="2553" y="1197"/>
                    <a:pt x="2381" y="1473"/>
                    <a:pt x="2127" y="1637"/>
                  </a:cubicBezTo>
                  <a:cubicBezTo>
                    <a:pt x="2001" y="1718"/>
                    <a:pt x="1856" y="1773"/>
                    <a:pt x="1708" y="1779"/>
                  </a:cubicBezTo>
                  <a:cubicBezTo>
                    <a:pt x="1698" y="1780"/>
                    <a:pt x="1687" y="1780"/>
                    <a:pt x="1677" y="1780"/>
                  </a:cubicBezTo>
                  <a:cubicBezTo>
                    <a:pt x="1551" y="1780"/>
                    <a:pt x="1428" y="1737"/>
                    <a:pt x="1332" y="1658"/>
                  </a:cubicBezTo>
                  <a:lnTo>
                    <a:pt x="1332" y="1658"/>
                  </a:lnTo>
                  <a:cubicBezTo>
                    <a:pt x="1349" y="1640"/>
                    <a:pt x="1365" y="1620"/>
                    <a:pt x="1380" y="1600"/>
                  </a:cubicBezTo>
                  <a:cubicBezTo>
                    <a:pt x="1513" y="1421"/>
                    <a:pt x="1580" y="1181"/>
                    <a:pt x="1522" y="959"/>
                  </a:cubicBezTo>
                  <a:cubicBezTo>
                    <a:pt x="1517" y="944"/>
                    <a:pt x="1503" y="933"/>
                    <a:pt x="1487" y="933"/>
                  </a:cubicBezTo>
                  <a:cubicBezTo>
                    <a:pt x="1444" y="933"/>
                    <a:pt x="1402" y="940"/>
                    <a:pt x="1361" y="956"/>
                  </a:cubicBezTo>
                  <a:cubicBezTo>
                    <a:pt x="1322" y="972"/>
                    <a:pt x="1286" y="996"/>
                    <a:pt x="1253" y="1023"/>
                  </a:cubicBezTo>
                  <a:cubicBezTo>
                    <a:pt x="1189" y="1077"/>
                    <a:pt x="1143" y="1150"/>
                    <a:pt x="1119" y="1231"/>
                  </a:cubicBezTo>
                  <a:cubicBezTo>
                    <a:pt x="1107" y="1272"/>
                    <a:pt x="1102" y="1314"/>
                    <a:pt x="1102" y="1356"/>
                  </a:cubicBezTo>
                  <a:cubicBezTo>
                    <a:pt x="1105" y="1399"/>
                    <a:pt x="1112" y="1441"/>
                    <a:pt x="1126" y="1480"/>
                  </a:cubicBezTo>
                  <a:cubicBezTo>
                    <a:pt x="1149" y="1549"/>
                    <a:pt x="1188" y="1609"/>
                    <a:pt x="1237" y="1661"/>
                  </a:cubicBezTo>
                  <a:lnTo>
                    <a:pt x="1237" y="1661"/>
                  </a:lnTo>
                  <a:cubicBezTo>
                    <a:pt x="1120" y="1773"/>
                    <a:pt x="967" y="1848"/>
                    <a:pt x="807" y="1855"/>
                  </a:cubicBezTo>
                  <a:cubicBezTo>
                    <a:pt x="797" y="1856"/>
                    <a:pt x="788" y="1856"/>
                    <a:pt x="779" y="1856"/>
                  </a:cubicBezTo>
                  <a:cubicBezTo>
                    <a:pt x="582" y="1856"/>
                    <a:pt x="391" y="1752"/>
                    <a:pt x="261" y="1603"/>
                  </a:cubicBezTo>
                  <a:cubicBezTo>
                    <a:pt x="122" y="1449"/>
                    <a:pt x="42" y="1232"/>
                    <a:pt x="78" y="1024"/>
                  </a:cubicBezTo>
                  <a:cubicBezTo>
                    <a:pt x="79" y="1014"/>
                    <a:pt x="74" y="1006"/>
                    <a:pt x="64" y="1003"/>
                  </a:cubicBezTo>
                  <a:cubicBezTo>
                    <a:pt x="63" y="1003"/>
                    <a:pt x="62" y="1003"/>
                    <a:pt x="61" y="1003"/>
                  </a:cubicBezTo>
                  <a:cubicBezTo>
                    <a:pt x="53" y="1003"/>
                    <a:pt x="45" y="1008"/>
                    <a:pt x="44" y="1017"/>
                  </a:cubicBezTo>
                  <a:cubicBezTo>
                    <a:pt x="0" y="1236"/>
                    <a:pt x="78" y="1467"/>
                    <a:pt x="220" y="1637"/>
                  </a:cubicBezTo>
                  <a:cubicBezTo>
                    <a:pt x="358" y="1800"/>
                    <a:pt x="566" y="1916"/>
                    <a:pt x="788" y="1916"/>
                  </a:cubicBezTo>
                  <a:cubicBezTo>
                    <a:pt x="794" y="1916"/>
                    <a:pt x="801" y="1916"/>
                    <a:pt x="808" y="1916"/>
                  </a:cubicBezTo>
                  <a:cubicBezTo>
                    <a:pt x="989" y="1912"/>
                    <a:pt x="1157" y="1828"/>
                    <a:pt x="1286" y="1706"/>
                  </a:cubicBezTo>
                  <a:lnTo>
                    <a:pt x="1286" y="1706"/>
                  </a:lnTo>
                  <a:cubicBezTo>
                    <a:pt x="1392" y="1795"/>
                    <a:pt x="1532" y="1842"/>
                    <a:pt x="1670" y="1842"/>
                  </a:cubicBezTo>
                  <a:cubicBezTo>
                    <a:pt x="1683" y="1842"/>
                    <a:pt x="1696" y="1842"/>
                    <a:pt x="1709" y="1841"/>
                  </a:cubicBezTo>
                  <a:cubicBezTo>
                    <a:pt x="1872" y="1832"/>
                    <a:pt x="2024" y="1772"/>
                    <a:pt x="2157" y="1685"/>
                  </a:cubicBezTo>
                  <a:cubicBezTo>
                    <a:pt x="2425" y="1511"/>
                    <a:pt x="2602" y="1221"/>
                    <a:pt x="2664" y="913"/>
                  </a:cubicBezTo>
                  <a:cubicBezTo>
                    <a:pt x="2727" y="606"/>
                    <a:pt x="2679" y="272"/>
                    <a:pt x="2505" y="8"/>
                  </a:cubicBezTo>
                  <a:cubicBezTo>
                    <a:pt x="2502" y="3"/>
                    <a:pt x="2496" y="0"/>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557;p57"/>
            <p:cNvSpPr/>
            <p:nvPr/>
          </p:nvSpPr>
          <p:spPr>
            <a:xfrm>
              <a:off x="2655637" y="1928476"/>
              <a:ext cx="111638" cy="75190"/>
            </a:xfrm>
            <a:custGeom>
              <a:avLst/>
              <a:gdLst/>
              <a:ahLst/>
              <a:cxnLst/>
              <a:rect l="l" t="t" r="r" b="b"/>
              <a:pathLst>
                <a:path w="2677" h="1803" extrusionOk="0">
                  <a:moveTo>
                    <a:pt x="2530" y="1"/>
                  </a:moveTo>
                  <a:cubicBezTo>
                    <a:pt x="2527" y="1"/>
                    <a:pt x="2524" y="1"/>
                    <a:pt x="2522" y="2"/>
                  </a:cubicBezTo>
                  <a:cubicBezTo>
                    <a:pt x="2515" y="7"/>
                    <a:pt x="2512" y="17"/>
                    <a:pt x="2516" y="24"/>
                  </a:cubicBezTo>
                  <a:cubicBezTo>
                    <a:pt x="2613" y="204"/>
                    <a:pt x="2629" y="419"/>
                    <a:pt x="2581" y="613"/>
                  </a:cubicBezTo>
                  <a:cubicBezTo>
                    <a:pt x="2532" y="809"/>
                    <a:pt x="2418" y="989"/>
                    <a:pt x="2253" y="1101"/>
                  </a:cubicBezTo>
                  <a:cubicBezTo>
                    <a:pt x="2123" y="1188"/>
                    <a:pt x="1965" y="1230"/>
                    <a:pt x="1807" y="1230"/>
                  </a:cubicBezTo>
                  <a:cubicBezTo>
                    <a:pt x="1765" y="1230"/>
                    <a:pt x="1723" y="1227"/>
                    <a:pt x="1682" y="1221"/>
                  </a:cubicBezTo>
                  <a:cubicBezTo>
                    <a:pt x="1487" y="1195"/>
                    <a:pt x="1301" y="1100"/>
                    <a:pt x="1176" y="951"/>
                  </a:cubicBezTo>
                  <a:lnTo>
                    <a:pt x="1176" y="951"/>
                  </a:lnTo>
                  <a:cubicBezTo>
                    <a:pt x="1176" y="951"/>
                    <a:pt x="1176" y="951"/>
                    <a:pt x="1176" y="951"/>
                  </a:cubicBezTo>
                  <a:lnTo>
                    <a:pt x="1176" y="951"/>
                  </a:lnTo>
                  <a:lnTo>
                    <a:pt x="1176" y="951"/>
                  </a:lnTo>
                  <a:lnTo>
                    <a:pt x="1176" y="951"/>
                  </a:lnTo>
                  <a:cubicBezTo>
                    <a:pt x="1174" y="949"/>
                    <a:pt x="1172" y="946"/>
                    <a:pt x="1171" y="944"/>
                  </a:cubicBezTo>
                  <a:cubicBezTo>
                    <a:pt x="1164" y="936"/>
                    <a:pt x="1154" y="931"/>
                    <a:pt x="1144" y="931"/>
                  </a:cubicBezTo>
                  <a:cubicBezTo>
                    <a:pt x="1139" y="931"/>
                    <a:pt x="1134" y="932"/>
                    <a:pt x="1130" y="934"/>
                  </a:cubicBezTo>
                  <a:cubicBezTo>
                    <a:pt x="1112" y="941"/>
                    <a:pt x="1104" y="961"/>
                    <a:pt x="1112" y="979"/>
                  </a:cubicBezTo>
                  <a:cubicBezTo>
                    <a:pt x="1175" y="1128"/>
                    <a:pt x="1155" y="1304"/>
                    <a:pt x="1078" y="1446"/>
                  </a:cubicBezTo>
                  <a:cubicBezTo>
                    <a:pt x="1003" y="1587"/>
                    <a:pt x="868" y="1703"/>
                    <a:pt x="709" y="1733"/>
                  </a:cubicBezTo>
                  <a:cubicBezTo>
                    <a:pt x="678" y="1739"/>
                    <a:pt x="648" y="1743"/>
                    <a:pt x="617" y="1743"/>
                  </a:cubicBezTo>
                  <a:cubicBezTo>
                    <a:pt x="487" y="1743"/>
                    <a:pt x="357" y="1689"/>
                    <a:pt x="256" y="1603"/>
                  </a:cubicBezTo>
                  <a:cubicBezTo>
                    <a:pt x="130" y="1499"/>
                    <a:pt x="41" y="1341"/>
                    <a:pt x="44" y="1175"/>
                  </a:cubicBezTo>
                  <a:cubicBezTo>
                    <a:pt x="44" y="1167"/>
                    <a:pt x="37" y="1159"/>
                    <a:pt x="27" y="1155"/>
                  </a:cubicBezTo>
                  <a:cubicBezTo>
                    <a:pt x="18" y="1155"/>
                    <a:pt x="10" y="1162"/>
                    <a:pt x="10" y="1170"/>
                  </a:cubicBezTo>
                  <a:cubicBezTo>
                    <a:pt x="0" y="1350"/>
                    <a:pt x="88" y="1524"/>
                    <a:pt x="221" y="1641"/>
                  </a:cubicBezTo>
                  <a:cubicBezTo>
                    <a:pt x="332" y="1739"/>
                    <a:pt x="477" y="1803"/>
                    <a:pt x="628" y="1803"/>
                  </a:cubicBezTo>
                  <a:cubicBezTo>
                    <a:pt x="658" y="1803"/>
                    <a:pt x="689" y="1800"/>
                    <a:pt x="719" y="1795"/>
                  </a:cubicBezTo>
                  <a:cubicBezTo>
                    <a:pt x="902" y="1762"/>
                    <a:pt x="1053" y="1633"/>
                    <a:pt x="1138" y="1476"/>
                  </a:cubicBezTo>
                  <a:cubicBezTo>
                    <a:pt x="1201" y="1359"/>
                    <a:pt x="1232" y="1219"/>
                    <a:pt x="1213" y="1084"/>
                  </a:cubicBezTo>
                  <a:lnTo>
                    <a:pt x="1213" y="1084"/>
                  </a:lnTo>
                  <a:cubicBezTo>
                    <a:pt x="1343" y="1195"/>
                    <a:pt x="1507" y="1264"/>
                    <a:pt x="1673" y="1287"/>
                  </a:cubicBezTo>
                  <a:cubicBezTo>
                    <a:pt x="1715" y="1293"/>
                    <a:pt x="1758" y="1296"/>
                    <a:pt x="1801" y="1296"/>
                  </a:cubicBezTo>
                  <a:cubicBezTo>
                    <a:pt x="1973" y="1296"/>
                    <a:pt x="2146" y="1249"/>
                    <a:pt x="2287" y="1150"/>
                  </a:cubicBezTo>
                  <a:cubicBezTo>
                    <a:pt x="2467" y="1027"/>
                    <a:pt x="2584" y="832"/>
                    <a:pt x="2630" y="625"/>
                  </a:cubicBezTo>
                  <a:cubicBezTo>
                    <a:pt x="2676" y="418"/>
                    <a:pt x="2651" y="193"/>
                    <a:pt x="2545" y="9"/>
                  </a:cubicBezTo>
                  <a:cubicBezTo>
                    <a:pt x="2542" y="4"/>
                    <a:pt x="2536" y="1"/>
                    <a:pt x="2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558;p57"/>
            <p:cNvSpPr/>
            <p:nvPr/>
          </p:nvSpPr>
          <p:spPr>
            <a:xfrm>
              <a:off x="2287780" y="2042407"/>
              <a:ext cx="90828" cy="37991"/>
            </a:xfrm>
            <a:custGeom>
              <a:avLst/>
              <a:gdLst/>
              <a:ahLst/>
              <a:cxnLst/>
              <a:rect l="l" t="t" r="r" b="b"/>
              <a:pathLst>
                <a:path w="2178" h="911" extrusionOk="0">
                  <a:moveTo>
                    <a:pt x="118" y="1"/>
                  </a:moveTo>
                  <a:cubicBezTo>
                    <a:pt x="113" y="1"/>
                    <a:pt x="108" y="3"/>
                    <a:pt x="105" y="9"/>
                  </a:cubicBezTo>
                  <a:cubicBezTo>
                    <a:pt x="19" y="144"/>
                    <a:pt x="0" y="318"/>
                    <a:pt x="43" y="473"/>
                  </a:cubicBezTo>
                  <a:cubicBezTo>
                    <a:pt x="87" y="630"/>
                    <a:pt x="188" y="774"/>
                    <a:pt x="337" y="849"/>
                  </a:cubicBezTo>
                  <a:cubicBezTo>
                    <a:pt x="416" y="891"/>
                    <a:pt x="505" y="911"/>
                    <a:pt x="594" y="911"/>
                  </a:cubicBezTo>
                  <a:cubicBezTo>
                    <a:pt x="669" y="911"/>
                    <a:pt x="744" y="897"/>
                    <a:pt x="814" y="870"/>
                  </a:cubicBezTo>
                  <a:cubicBezTo>
                    <a:pt x="956" y="818"/>
                    <a:pt x="1083" y="716"/>
                    <a:pt x="1152" y="579"/>
                  </a:cubicBezTo>
                  <a:lnTo>
                    <a:pt x="1152" y="579"/>
                  </a:lnTo>
                  <a:cubicBezTo>
                    <a:pt x="1237" y="617"/>
                    <a:pt x="1330" y="636"/>
                    <a:pt x="1423" y="636"/>
                  </a:cubicBezTo>
                  <a:cubicBezTo>
                    <a:pt x="1431" y="636"/>
                    <a:pt x="1439" y="636"/>
                    <a:pt x="1448" y="636"/>
                  </a:cubicBezTo>
                  <a:cubicBezTo>
                    <a:pt x="1559" y="632"/>
                    <a:pt x="1671" y="603"/>
                    <a:pt x="1771" y="554"/>
                  </a:cubicBezTo>
                  <a:cubicBezTo>
                    <a:pt x="1871" y="506"/>
                    <a:pt x="1962" y="437"/>
                    <a:pt x="2032" y="350"/>
                  </a:cubicBezTo>
                  <a:cubicBezTo>
                    <a:pt x="2104" y="266"/>
                    <a:pt x="2155" y="163"/>
                    <a:pt x="2176" y="53"/>
                  </a:cubicBezTo>
                  <a:cubicBezTo>
                    <a:pt x="2177" y="45"/>
                    <a:pt x="2172" y="37"/>
                    <a:pt x="2162" y="35"/>
                  </a:cubicBezTo>
                  <a:cubicBezTo>
                    <a:pt x="2161" y="34"/>
                    <a:pt x="2159" y="34"/>
                    <a:pt x="2157" y="34"/>
                  </a:cubicBezTo>
                  <a:cubicBezTo>
                    <a:pt x="2150" y="34"/>
                    <a:pt x="2145" y="39"/>
                    <a:pt x="2143" y="46"/>
                  </a:cubicBezTo>
                  <a:cubicBezTo>
                    <a:pt x="2120" y="147"/>
                    <a:pt x="2068" y="243"/>
                    <a:pt x="1997" y="319"/>
                  </a:cubicBezTo>
                  <a:cubicBezTo>
                    <a:pt x="1927" y="396"/>
                    <a:pt x="1841" y="459"/>
                    <a:pt x="1746" y="501"/>
                  </a:cubicBezTo>
                  <a:cubicBezTo>
                    <a:pt x="1649" y="546"/>
                    <a:pt x="1542" y="570"/>
                    <a:pt x="1436" y="570"/>
                  </a:cubicBezTo>
                  <a:cubicBezTo>
                    <a:pt x="1336" y="570"/>
                    <a:pt x="1237" y="549"/>
                    <a:pt x="1150" y="501"/>
                  </a:cubicBezTo>
                  <a:lnTo>
                    <a:pt x="1147" y="500"/>
                  </a:lnTo>
                  <a:cubicBezTo>
                    <a:pt x="1143" y="499"/>
                    <a:pt x="1138" y="498"/>
                    <a:pt x="1134" y="498"/>
                  </a:cubicBezTo>
                  <a:cubicBezTo>
                    <a:pt x="1121" y="498"/>
                    <a:pt x="1109" y="506"/>
                    <a:pt x="1104" y="519"/>
                  </a:cubicBezTo>
                  <a:cubicBezTo>
                    <a:pt x="1047" y="652"/>
                    <a:pt x="926" y="754"/>
                    <a:pt x="788" y="803"/>
                  </a:cubicBezTo>
                  <a:cubicBezTo>
                    <a:pt x="724" y="826"/>
                    <a:pt x="655" y="839"/>
                    <a:pt x="587" y="839"/>
                  </a:cubicBezTo>
                  <a:cubicBezTo>
                    <a:pt x="510" y="839"/>
                    <a:pt x="433" y="823"/>
                    <a:pt x="364" y="788"/>
                  </a:cubicBezTo>
                  <a:cubicBezTo>
                    <a:pt x="235" y="723"/>
                    <a:pt x="139" y="597"/>
                    <a:pt x="95" y="457"/>
                  </a:cubicBezTo>
                  <a:cubicBezTo>
                    <a:pt x="53" y="316"/>
                    <a:pt x="57" y="156"/>
                    <a:pt x="131" y="24"/>
                  </a:cubicBezTo>
                  <a:cubicBezTo>
                    <a:pt x="135" y="16"/>
                    <a:pt x="132" y="7"/>
                    <a:pt x="127" y="3"/>
                  </a:cubicBezTo>
                  <a:cubicBezTo>
                    <a:pt x="124" y="2"/>
                    <a:pt x="121"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559;p57"/>
            <p:cNvSpPr/>
            <p:nvPr/>
          </p:nvSpPr>
          <p:spPr>
            <a:xfrm>
              <a:off x="2052703" y="2314891"/>
              <a:ext cx="148252" cy="69351"/>
            </a:xfrm>
            <a:custGeom>
              <a:avLst/>
              <a:gdLst/>
              <a:ahLst/>
              <a:cxnLst/>
              <a:rect l="l" t="t" r="r" b="b"/>
              <a:pathLst>
                <a:path w="3555" h="1663" extrusionOk="0">
                  <a:moveTo>
                    <a:pt x="1963" y="115"/>
                  </a:moveTo>
                  <a:cubicBezTo>
                    <a:pt x="1982" y="229"/>
                    <a:pt x="1988" y="343"/>
                    <a:pt x="1974" y="458"/>
                  </a:cubicBezTo>
                  <a:cubicBezTo>
                    <a:pt x="1957" y="582"/>
                    <a:pt x="1928" y="706"/>
                    <a:pt x="1875" y="820"/>
                  </a:cubicBezTo>
                  <a:cubicBezTo>
                    <a:pt x="1855" y="863"/>
                    <a:pt x="1833" y="905"/>
                    <a:pt x="1810" y="947"/>
                  </a:cubicBezTo>
                  <a:lnTo>
                    <a:pt x="1810" y="947"/>
                  </a:lnTo>
                  <a:cubicBezTo>
                    <a:pt x="1746" y="889"/>
                    <a:pt x="1694" y="818"/>
                    <a:pt x="1664" y="738"/>
                  </a:cubicBezTo>
                  <a:cubicBezTo>
                    <a:pt x="1616" y="612"/>
                    <a:pt x="1630" y="466"/>
                    <a:pt x="1692" y="344"/>
                  </a:cubicBezTo>
                  <a:cubicBezTo>
                    <a:pt x="1746" y="233"/>
                    <a:pt x="1845" y="142"/>
                    <a:pt x="1963" y="115"/>
                  </a:cubicBezTo>
                  <a:close/>
                  <a:moveTo>
                    <a:pt x="3536" y="0"/>
                  </a:moveTo>
                  <a:cubicBezTo>
                    <a:pt x="3531" y="0"/>
                    <a:pt x="3525" y="3"/>
                    <a:pt x="3522" y="9"/>
                  </a:cubicBezTo>
                  <a:cubicBezTo>
                    <a:pt x="3388" y="263"/>
                    <a:pt x="3251" y="519"/>
                    <a:pt x="3059" y="729"/>
                  </a:cubicBezTo>
                  <a:cubicBezTo>
                    <a:pt x="2869" y="936"/>
                    <a:pt x="2616" y="1101"/>
                    <a:pt x="2335" y="1122"/>
                  </a:cubicBezTo>
                  <a:cubicBezTo>
                    <a:pt x="2317" y="1124"/>
                    <a:pt x="2300" y="1124"/>
                    <a:pt x="2283" y="1124"/>
                  </a:cubicBezTo>
                  <a:cubicBezTo>
                    <a:pt x="2163" y="1124"/>
                    <a:pt x="2041" y="1093"/>
                    <a:pt x="1934" y="1035"/>
                  </a:cubicBezTo>
                  <a:cubicBezTo>
                    <a:pt x="1910" y="1021"/>
                    <a:pt x="1886" y="1006"/>
                    <a:pt x="1863" y="989"/>
                  </a:cubicBezTo>
                  <a:lnTo>
                    <a:pt x="1863" y="989"/>
                  </a:lnTo>
                  <a:cubicBezTo>
                    <a:pt x="1889" y="943"/>
                    <a:pt x="1913" y="896"/>
                    <a:pt x="1935" y="847"/>
                  </a:cubicBezTo>
                  <a:cubicBezTo>
                    <a:pt x="1992" y="728"/>
                    <a:pt x="2023" y="597"/>
                    <a:pt x="2043" y="465"/>
                  </a:cubicBezTo>
                  <a:cubicBezTo>
                    <a:pt x="2058" y="333"/>
                    <a:pt x="2048" y="198"/>
                    <a:pt x="2022" y="68"/>
                  </a:cubicBezTo>
                  <a:cubicBezTo>
                    <a:pt x="2019" y="53"/>
                    <a:pt x="2005" y="42"/>
                    <a:pt x="1989" y="42"/>
                  </a:cubicBezTo>
                  <a:cubicBezTo>
                    <a:pt x="1988" y="42"/>
                    <a:pt x="1987" y="42"/>
                    <a:pt x="1985" y="42"/>
                  </a:cubicBezTo>
                  <a:lnTo>
                    <a:pt x="1984" y="42"/>
                  </a:lnTo>
                  <a:cubicBezTo>
                    <a:pt x="1825" y="64"/>
                    <a:pt x="1698" y="181"/>
                    <a:pt x="1631" y="316"/>
                  </a:cubicBezTo>
                  <a:cubicBezTo>
                    <a:pt x="1564" y="452"/>
                    <a:pt x="1547" y="616"/>
                    <a:pt x="1604" y="761"/>
                  </a:cubicBezTo>
                  <a:cubicBezTo>
                    <a:pt x="1640" y="856"/>
                    <a:pt x="1702" y="937"/>
                    <a:pt x="1778" y="1002"/>
                  </a:cubicBezTo>
                  <a:lnTo>
                    <a:pt x="1778" y="1002"/>
                  </a:lnTo>
                  <a:cubicBezTo>
                    <a:pt x="1747" y="1050"/>
                    <a:pt x="1714" y="1097"/>
                    <a:pt x="1677" y="1140"/>
                  </a:cubicBezTo>
                  <a:cubicBezTo>
                    <a:pt x="1657" y="1166"/>
                    <a:pt x="1636" y="1190"/>
                    <a:pt x="1615" y="1212"/>
                  </a:cubicBezTo>
                  <a:cubicBezTo>
                    <a:pt x="1593" y="1234"/>
                    <a:pt x="1572" y="1259"/>
                    <a:pt x="1548" y="1280"/>
                  </a:cubicBezTo>
                  <a:cubicBezTo>
                    <a:pt x="1500" y="1320"/>
                    <a:pt x="1453" y="1363"/>
                    <a:pt x="1400" y="1396"/>
                  </a:cubicBezTo>
                  <a:cubicBezTo>
                    <a:pt x="1350" y="1436"/>
                    <a:pt x="1293" y="1463"/>
                    <a:pt x="1238" y="1494"/>
                  </a:cubicBezTo>
                  <a:cubicBezTo>
                    <a:pt x="1209" y="1508"/>
                    <a:pt x="1179" y="1518"/>
                    <a:pt x="1151" y="1531"/>
                  </a:cubicBezTo>
                  <a:cubicBezTo>
                    <a:pt x="1122" y="1544"/>
                    <a:pt x="1093" y="1553"/>
                    <a:pt x="1062" y="1561"/>
                  </a:cubicBezTo>
                  <a:cubicBezTo>
                    <a:pt x="960" y="1593"/>
                    <a:pt x="854" y="1608"/>
                    <a:pt x="746" y="1608"/>
                  </a:cubicBezTo>
                  <a:cubicBezTo>
                    <a:pt x="727" y="1608"/>
                    <a:pt x="708" y="1608"/>
                    <a:pt x="689" y="1607"/>
                  </a:cubicBezTo>
                  <a:cubicBezTo>
                    <a:pt x="439" y="1593"/>
                    <a:pt x="183" y="1489"/>
                    <a:pt x="35" y="1281"/>
                  </a:cubicBezTo>
                  <a:cubicBezTo>
                    <a:pt x="32" y="1277"/>
                    <a:pt x="26" y="1274"/>
                    <a:pt x="20" y="1274"/>
                  </a:cubicBezTo>
                  <a:cubicBezTo>
                    <a:pt x="17" y="1274"/>
                    <a:pt x="13" y="1275"/>
                    <a:pt x="10" y="1277"/>
                  </a:cubicBezTo>
                  <a:cubicBezTo>
                    <a:pt x="4" y="1281"/>
                    <a:pt x="1" y="1291"/>
                    <a:pt x="6" y="1299"/>
                  </a:cubicBezTo>
                  <a:cubicBezTo>
                    <a:pt x="157" y="1522"/>
                    <a:pt x="423" y="1640"/>
                    <a:pt x="684" y="1660"/>
                  </a:cubicBezTo>
                  <a:cubicBezTo>
                    <a:pt x="710" y="1662"/>
                    <a:pt x="736" y="1663"/>
                    <a:pt x="762" y="1663"/>
                  </a:cubicBezTo>
                  <a:cubicBezTo>
                    <a:pt x="869" y="1663"/>
                    <a:pt x="977" y="1649"/>
                    <a:pt x="1078" y="1618"/>
                  </a:cubicBezTo>
                  <a:cubicBezTo>
                    <a:pt x="1109" y="1610"/>
                    <a:pt x="1142" y="1600"/>
                    <a:pt x="1172" y="1587"/>
                  </a:cubicBezTo>
                  <a:cubicBezTo>
                    <a:pt x="1203" y="1574"/>
                    <a:pt x="1234" y="1562"/>
                    <a:pt x="1263" y="1549"/>
                  </a:cubicBezTo>
                  <a:cubicBezTo>
                    <a:pt x="1323" y="1517"/>
                    <a:pt x="1382" y="1489"/>
                    <a:pt x="1435" y="1450"/>
                  </a:cubicBezTo>
                  <a:cubicBezTo>
                    <a:pt x="1492" y="1415"/>
                    <a:pt x="1542" y="1369"/>
                    <a:pt x="1592" y="1328"/>
                  </a:cubicBezTo>
                  <a:cubicBezTo>
                    <a:pt x="1617" y="1306"/>
                    <a:pt x="1639" y="1281"/>
                    <a:pt x="1662" y="1257"/>
                  </a:cubicBezTo>
                  <a:cubicBezTo>
                    <a:pt x="1685" y="1234"/>
                    <a:pt x="1708" y="1209"/>
                    <a:pt x="1727" y="1183"/>
                  </a:cubicBezTo>
                  <a:cubicBezTo>
                    <a:pt x="1765" y="1139"/>
                    <a:pt x="1799" y="1092"/>
                    <a:pt x="1830" y="1043"/>
                  </a:cubicBezTo>
                  <a:lnTo>
                    <a:pt x="1830" y="1043"/>
                  </a:lnTo>
                  <a:cubicBezTo>
                    <a:pt x="1854" y="1059"/>
                    <a:pt x="1879" y="1075"/>
                    <a:pt x="1904" y="1088"/>
                  </a:cubicBezTo>
                  <a:cubicBezTo>
                    <a:pt x="2019" y="1148"/>
                    <a:pt x="2147" y="1181"/>
                    <a:pt x="2276" y="1181"/>
                  </a:cubicBezTo>
                  <a:cubicBezTo>
                    <a:pt x="2297" y="1181"/>
                    <a:pt x="2318" y="1180"/>
                    <a:pt x="2339" y="1179"/>
                  </a:cubicBezTo>
                  <a:cubicBezTo>
                    <a:pt x="2487" y="1167"/>
                    <a:pt x="2630" y="1116"/>
                    <a:pt x="2758" y="1042"/>
                  </a:cubicBezTo>
                  <a:cubicBezTo>
                    <a:pt x="2886" y="968"/>
                    <a:pt x="2998" y="871"/>
                    <a:pt x="3095" y="762"/>
                  </a:cubicBezTo>
                  <a:cubicBezTo>
                    <a:pt x="3289" y="541"/>
                    <a:pt x="3420" y="281"/>
                    <a:pt x="3550" y="24"/>
                  </a:cubicBezTo>
                  <a:cubicBezTo>
                    <a:pt x="3555" y="16"/>
                    <a:pt x="3553" y="5"/>
                    <a:pt x="3544" y="2"/>
                  </a:cubicBezTo>
                  <a:cubicBezTo>
                    <a:pt x="3542" y="1"/>
                    <a:pt x="3539" y="0"/>
                    <a:pt x="3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560;p57"/>
            <p:cNvSpPr/>
            <p:nvPr/>
          </p:nvSpPr>
          <p:spPr>
            <a:xfrm>
              <a:off x="3534976" y="1824804"/>
              <a:ext cx="8132" cy="27774"/>
            </a:xfrm>
            <a:custGeom>
              <a:avLst/>
              <a:gdLst/>
              <a:ahLst/>
              <a:cxnLst/>
              <a:rect l="l" t="t" r="r" b="b"/>
              <a:pathLst>
                <a:path w="195" h="666" extrusionOk="0">
                  <a:moveTo>
                    <a:pt x="38" y="1"/>
                  </a:moveTo>
                  <a:cubicBezTo>
                    <a:pt x="36" y="1"/>
                    <a:pt x="34" y="1"/>
                    <a:pt x="31" y="1"/>
                  </a:cubicBezTo>
                  <a:cubicBezTo>
                    <a:pt x="13" y="4"/>
                    <a:pt x="0" y="23"/>
                    <a:pt x="3" y="43"/>
                  </a:cubicBezTo>
                  <a:lnTo>
                    <a:pt x="122" y="637"/>
                  </a:lnTo>
                  <a:cubicBezTo>
                    <a:pt x="126" y="654"/>
                    <a:pt x="141" y="665"/>
                    <a:pt x="157" y="665"/>
                  </a:cubicBezTo>
                  <a:cubicBezTo>
                    <a:pt x="159" y="665"/>
                    <a:pt x="163" y="665"/>
                    <a:pt x="164" y="664"/>
                  </a:cubicBezTo>
                  <a:cubicBezTo>
                    <a:pt x="182" y="660"/>
                    <a:pt x="195" y="642"/>
                    <a:pt x="191" y="622"/>
                  </a:cubicBezTo>
                  <a:lnTo>
                    <a:pt x="73" y="28"/>
                  </a:lnTo>
                  <a:cubicBezTo>
                    <a:pt x="69" y="12"/>
                    <a:pt x="54"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561;p57"/>
            <p:cNvSpPr/>
            <p:nvPr/>
          </p:nvSpPr>
          <p:spPr>
            <a:xfrm>
              <a:off x="3557204" y="1822260"/>
              <a:ext cx="10801" cy="22853"/>
            </a:xfrm>
            <a:custGeom>
              <a:avLst/>
              <a:gdLst/>
              <a:ahLst/>
              <a:cxnLst/>
              <a:rect l="l" t="t" r="r" b="b"/>
              <a:pathLst>
                <a:path w="259" h="548" extrusionOk="0">
                  <a:moveTo>
                    <a:pt x="40" y="1"/>
                  </a:moveTo>
                  <a:cubicBezTo>
                    <a:pt x="36" y="1"/>
                    <a:pt x="32" y="2"/>
                    <a:pt x="28" y="3"/>
                  </a:cubicBezTo>
                  <a:cubicBezTo>
                    <a:pt x="10" y="10"/>
                    <a:pt x="0" y="31"/>
                    <a:pt x="7" y="49"/>
                  </a:cubicBezTo>
                  <a:lnTo>
                    <a:pt x="186" y="524"/>
                  </a:lnTo>
                  <a:cubicBezTo>
                    <a:pt x="191" y="538"/>
                    <a:pt x="204" y="548"/>
                    <a:pt x="218" y="548"/>
                  </a:cubicBezTo>
                  <a:cubicBezTo>
                    <a:pt x="223" y="548"/>
                    <a:pt x="228" y="547"/>
                    <a:pt x="231" y="545"/>
                  </a:cubicBezTo>
                  <a:cubicBezTo>
                    <a:pt x="250" y="538"/>
                    <a:pt x="259" y="518"/>
                    <a:pt x="252" y="500"/>
                  </a:cubicBezTo>
                  <a:lnTo>
                    <a:pt x="73" y="24"/>
                  </a:lnTo>
                  <a:cubicBezTo>
                    <a:pt x="68" y="10"/>
                    <a:pt x="54"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562;p57"/>
            <p:cNvSpPr/>
            <p:nvPr/>
          </p:nvSpPr>
          <p:spPr>
            <a:xfrm>
              <a:off x="2550631" y="1863337"/>
              <a:ext cx="15221" cy="18307"/>
            </a:xfrm>
            <a:custGeom>
              <a:avLst/>
              <a:gdLst/>
              <a:ahLst/>
              <a:cxnLst/>
              <a:rect l="l" t="t" r="r" b="b"/>
              <a:pathLst>
                <a:path w="365" h="439" extrusionOk="0">
                  <a:moveTo>
                    <a:pt x="324" y="0"/>
                  </a:moveTo>
                  <a:cubicBezTo>
                    <a:pt x="314" y="0"/>
                    <a:pt x="304" y="5"/>
                    <a:pt x="297" y="14"/>
                  </a:cubicBezTo>
                  <a:lnTo>
                    <a:pt x="12" y="381"/>
                  </a:lnTo>
                  <a:cubicBezTo>
                    <a:pt x="0" y="396"/>
                    <a:pt x="2" y="418"/>
                    <a:pt x="18" y="430"/>
                  </a:cubicBezTo>
                  <a:cubicBezTo>
                    <a:pt x="25" y="435"/>
                    <a:pt x="32" y="438"/>
                    <a:pt x="41" y="438"/>
                  </a:cubicBezTo>
                  <a:cubicBezTo>
                    <a:pt x="51" y="438"/>
                    <a:pt x="62" y="434"/>
                    <a:pt x="68" y="424"/>
                  </a:cubicBezTo>
                  <a:lnTo>
                    <a:pt x="353" y="58"/>
                  </a:lnTo>
                  <a:cubicBezTo>
                    <a:pt x="365" y="42"/>
                    <a:pt x="362" y="19"/>
                    <a:pt x="346" y="8"/>
                  </a:cubicBezTo>
                  <a:cubicBezTo>
                    <a:pt x="339" y="3"/>
                    <a:pt x="332" y="0"/>
                    <a:pt x="3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563;p57"/>
            <p:cNvSpPr/>
            <p:nvPr/>
          </p:nvSpPr>
          <p:spPr>
            <a:xfrm>
              <a:off x="2586328" y="1862002"/>
              <a:ext cx="3003" cy="25230"/>
            </a:xfrm>
            <a:custGeom>
              <a:avLst/>
              <a:gdLst/>
              <a:ahLst/>
              <a:cxnLst/>
              <a:rect l="l" t="t" r="r" b="b"/>
              <a:pathLst>
                <a:path w="72" h="605" extrusionOk="0">
                  <a:moveTo>
                    <a:pt x="36" y="0"/>
                  </a:moveTo>
                  <a:cubicBezTo>
                    <a:pt x="16" y="0"/>
                    <a:pt x="1" y="16"/>
                    <a:pt x="1" y="35"/>
                  </a:cubicBezTo>
                  <a:lnTo>
                    <a:pt x="1" y="569"/>
                  </a:lnTo>
                  <a:cubicBezTo>
                    <a:pt x="1" y="589"/>
                    <a:pt x="16" y="604"/>
                    <a:pt x="36" y="604"/>
                  </a:cubicBezTo>
                  <a:cubicBezTo>
                    <a:pt x="56" y="604"/>
                    <a:pt x="71" y="589"/>
                    <a:pt x="71" y="569"/>
                  </a:cubicBezTo>
                  <a:lnTo>
                    <a:pt x="71" y="35"/>
                  </a:lnTo>
                  <a:cubicBezTo>
                    <a:pt x="71" y="16"/>
                    <a:pt x="5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564;p57"/>
            <p:cNvSpPr/>
            <p:nvPr/>
          </p:nvSpPr>
          <p:spPr>
            <a:xfrm>
              <a:off x="3896620" y="2280570"/>
              <a:ext cx="15680" cy="45122"/>
            </a:xfrm>
            <a:custGeom>
              <a:avLst/>
              <a:gdLst/>
              <a:ahLst/>
              <a:cxnLst/>
              <a:rect l="l" t="t" r="r" b="b"/>
              <a:pathLst>
                <a:path w="376" h="1082" extrusionOk="0">
                  <a:moveTo>
                    <a:pt x="39" y="1"/>
                  </a:moveTo>
                  <a:cubicBezTo>
                    <a:pt x="36" y="1"/>
                    <a:pt x="33" y="1"/>
                    <a:pt x="29" y="2"/>
                  </a:cubicBezTo>
                  <a:cubicBezTo>
                    <a:pt x="10" y="7"/>
                    <a:pt x="0" y="28"/>
                    <a:pt x="5" y="46"/>
                  </a:cubicBezTo>
                  <a:lnTo>
                    <a:pt x="302" y="1056"/>
                  </a:lnTo>
                  <a:cubicBezTo>
                    <a:pt x="306" y="1071"/>
                    <a:pt x="321" y="1082"/>
                    <a:pt x="337" y="1082"/>
                  </a:cubicBezTo>
                  <a:cubicBezTo>
                    <a:pt x="341" y="1082"/>
                    <a:pt x="343" y="1082"/>
                    <a:pt x="347" y="1079"/>
                  </a:cubicBezTo>
                  <a:cubicBezTo>
                    <a:pt x="365" y="1073"/>
                    <a:pt x="375" y="1053"/>
                    <a:pt x="370" y="1035"/>
                  </a:cubicBezTo>
                  <a:lnTo>
                    <a:pt x="73" y="25"/>
                  </a:lnTo>
                  <a:cubicBezTo>
                    <a:pt x="69" y="11"/>
                    <a:pt x="55"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565;p57"/>
            <p:cNvSpPr/>
            <p:nvPr/>
          </p:nvSpPr>
          <p:spPr>
            <a:xfrm>
              <a:off x="3918848" y="2288077"/>
              <a:ext cx="18307" cy="27732"/>
            </a:xfrm>
            <a:custGeom>
              <a:avLst/>
              <a:gdLst/>
              <a:ahLst/>
              <a:cxnLst/>
              <a:rect l="l" t="t" r="r" b="b"/>
              <a:pathLst>
                <a:path w="439" h="665" extrusionOk="0">
                  <a:moveTo>
                    <a:pt x="41" y="0"/>
                  </a:moveTo>
                  <a:cubicBezTo>
                    <a:pt x="35" y="0"/>
                    <a:pt x="28" y="2"/>
                    <a:pt x="22" y="6"/>
                  </a:cubicBezTo>
                  <a:cubicBezTo>
                    <a:pt x="6" y="15"/>
                    <a:pt x="0" y="37"/>
                    <a:pt x="11" y="54"/>
                  </a:cubicBezTo>
                  <a:lnTo>
                    <a:pt x="367" y="647"/>
                  </a:lnTo>
                  <a:cubicBezTo>
                    <a:pt x="373" y="658"/>
                    <a:pt x="386" y="664"/>
                    <a:pt x="397" y="664"/>
                  </a:cubicBezTo>
                  <a:cubicBezTo>
                    <a:pt x="404" y="664"/>
                    <a:pt x="410" y="662"/>
                    <a:pt x="415" y="659"/>
                  </a:cubicBezTo>
                  <a:cubicBezTo>
                    <a:pt x="432" y="651"/>
                    <a:pt x="438" y="628"/>
                    <a:pt x="428" y="611"/>
                  </a:cubicBezTo>
                  <a:lnTo>
                    <a:pt x="70" y="17"/>
                  </a:lnTo>
                  <a:cubicBezTo>
                    <a:pt x="64" y="6"/>
                    <a:pt x="53" y="0"/>
                    <a:pt x="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566;p57"/>
            <p:cNvSpPr/>
            <p:nvPr/>
          </p:nvSpPr>
          <p:spPr>
            <a:xfrm>
              <a:off x="4049877" y="2176898"/>
              <a:ext cx="28149" cy="25230"/>
            </a:xfrm>
            <a:custGeom>
              <a:avLst/>
              <a:gdLst/>
              <a:ahLst/>
              <a:cxnLst/>
              <a:rect l="l" t="t" r="r" b="b"/>
              <a:pathLst>
                <a:path w="675" h="605" extrusionOk="0">
                  <a:moveTo>
                    <a:pt x="40" y="0"/>
                  </a:moveTo>
                  <a:cubicBezTo>
                    <a:pt x="30" y="0"/>
                    <a:pt x="21" y="4"/>
                    <a:pt x="13" y="12"/>
                  </a:cubicBezTo>
                  <a:cubicBezTo>
                    <a:pt x="1" y="26"/>
                    <a:pt x="2" y="48"/>
                    <a:pt x="17" y="62"/>
                  </a:cubicBezTo>
                  <a:lnTo>
                    <a:pt x="612" y="595"/>
                  </a:lnTo>
                  <a:cubicBezTo>
                    <a:pt x="618" y="602"/>
                    <a:pt x="627" y="604"/>
                    <a:pt x="635" y="604"/>
                  </a:cubicBezTo>
                  <a:cubicBezTo>
                    <a:pt x="646" y="604"/>
                    <a:pt x="654" y="600"/>
                    <a:pt x="662" y="593"/>
                  </a:cubicBezTo>
                  <a:cubicBezTo>
                    <a:pt x="674" y="578"/>
                    <a:pt x="673" y="556"/>
                    <a:pt x="658" y="543"/>
                  </a:cubicBezTo>
                  <a:lnTo>
                    <a:pt x="63" y="9"/>
                  </a:lnTo>
                  <a:cubicBezTo>
                    <a:pt x="57" y="3"/>
                    <a:pt x="48"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567;p57"/>
            <p:cNvSpPr/>
            <p:nvPr/>
          </p:nvSpPr>
          <p:spPr>
            <a:xfrm>
              <a:off x="4060094" y="2146830"/>
              <a:ext cx="28066" cy="27732"/>
            </a:xfrm>
            <a:custGeom>
              <a:avLst/>
              <a:gdLst/>
              <a:ahLst/>
              <a:cxnLst/>
              <a:rect l="l" t="t" r="r" b="b"/>
              <a:pathLst>
                <a:path w="673" h="665" extrusionOk="0">
                  <a:moveTo>
                    <a:pt x="40" y="1"/>
                  </a:moveTo>
                  <a:cubicBezTo>
                    <a:pt x="31" y="1"/>
                    <a:pt x="22" y="4"/>
                    <a:pt x="15" y="12"/>
                  </a:cubicBezTo>
                  <a:cubicBezTo>
                    <a:pt x="1" y="24"/>
                    <a:pt x="1" y="47"/>
                    <a:pt x="15" y="60"/>
                  </a:cubicBezTo>
                  <a:lnTo>
                    <a:pt x="609" y="654"/>
                  </a:lnTo>
                  <a:cubicBezTo>
                    <a:pt x="616" y="662"/>
                    <a:pt x="625" y="665"/>
                    <a:pt x="633" y="665"/>
                  </a:cubicBezTo>
                  <a:cubicBezTo>
                    <a:pt x="643" y="665"/>
                    <a:pt x="652" y="662"/>
                    <a:pt x="658" y="654"/>
                  </a:cubicBezTo>
                  <a:cubicBezTo>
                    <a:pt x="673" y="642"/>
                    <a:pt x="673" y="620"/>
                    <a:pt x="658" y="605"/>
                  </a:cubicBezTo>
                  <a:lnTo>
                    <a:pt x="64" y="12"/>
                  </a:lnTo>
                  <a:cubicBezTo>
                    <a:pt x="58" y="4"/>
                    <a:pt x="49"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568;p57"/>
            <p:cNvSpPr/>
            <p:nvPr/>
          </p:nvSpPr>
          <p:spPr>
            <a:xfrm>
              <a:off x="2340825" y="2228567"/>
              <a:ext cx="18307" cy="27774"/>
            </a:xfrm>
            <a:custGeom>
              <a:avLst/>
              <a:gdLst/>
              <a:ahLst/>
              <a:cxnLst/>
              <a:rect l="l" t="t" r="r" b="b"/>
              <a:pathLst>
                <a:path w="439" h="666" extrusionOk="0">
                  <a:moveTo>
                    <a:pt x="398" y="1"/>
                  </a:moveTo>
                  <a:cubicBezTo>
                    <a:pt x="386" y="1"/>
                    <a:pt x="375" y="7"/>
                    <a:pt x="368" y="18"/>
                  </a:cubicBezTo>
                  <a:lnTo>
                    <a:pt x="11" y="612"/>
                  </a:lnTo>
                  <a:cubicBezTo>
                    <a:pt x="1" y="629"/>
                    <a:pt x="6" y="650"/>
                    <a:pt x="24" y="661"/>
                  </a:cubicBezTo>
                  <a:cubicBezTo>
                    <a:pt x="29" y="664"/>
                    <a:pt x="35" y="666"/>
                    <a:pt x="41" y="666"/>
                  </a:cubicBezTo>
                  <a:cubicBezTo>
                    <a:pt x="55" y="666"/>
                    <a:pt x="66" y="658"/>
                    <a:pt x="72" y="648"/>
                  </a:cubicBezTo>
                  <a:lnTo>
                    <a:pt x="428" y="54"/>
                  </a:lnTo>
                  <a:cubicBezTo>
                    <a:pt x="438" y="37"/>
                    <a:pt x="433" y="17"/>
                    <a:pt x="416" y="6"/>
                  </a:cubicBezTo>
                  <a:cubicBezTo>
                    <a:pt x="411" y="3"/>
                    <a:pt x="404"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569;p57"/>
            <p:cNvSpPr/>
            <p:nvPr/>
          </p:nvSpPr>
          <p:spPr>
            <a:xfrm>
              <a:off x="2375272" y="2228567"/>
              <a:ext cx="5588" cy="32695"/>
            </a:xfrm>
            <a:custGeom>
              <a:avLst/>
              <a:gdLst/>
              <a:ahLst/>
              <a:cxnLst/>
              <a:rect l="l" t="t" r="r" b="b"/>
              <a:pathLst>
                <a:path w="134" h="784" extrusionOk="0">
                  <a:moveTo>
                    <a:pt x="98" y="1"/>
                  </a:moveTo>
                  <a:cubicBezTo>
                    <a:pt x="79" y="1"/>
                    <a:pt x="63" y="15"/>
                    <a:pt x="62" y="33"/>
                  </a:cubicBezTo>
                  <a:lnTo>
                    <a:pt x="2" y="746"/>
                  </a:lnTo>
                  <a:cubicBezTo>
                    <a:pt x="1" y="766"/>
                    <a:pt x="15" y="782"/>
                    <a:pt x="34" y="783"/>
                  </a:cubicBezTo>
                  <a:lnTo>
                    <a:pt x="37" y="783"/>
                  </a:lnTo>
                  <a:cubicBezTo>
                    <a:pt x="55" y="783"/>
                    <a:pt x="70" y="770"/>
                    <a:pt x="73" y="751"/>
                  </a:cubicBezTo>
                  <a:lnTo>
                    <a:pt x="132" y="38"/>
                  </a:lnTo>
                  <a:cubicBezTo>
                    <a:pt x="133" y="20"/>
                    <a:pt x="120" y="2"/>
                    <a:pt x="100" y="1"/>
                  </a:cubicBezTo>
                  <a:cubicBezTo>
                    <a:pt x="99" y="1"/>
                    <a:pt x="99"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570;p57"/>
            <p:cNvSpPr/>
            <p:nvPr/>
          </p:nvSpPr>
          <p:spPr>
            <a:xfrm>
              <a:off x="1924718" y="2273147"/>
              <a:ext cx="23228" cy="15388"/>
            </a:xfrm>
            <a:custGeom>
              <a:avLst/>
              <a:gdLst/>
              <a:ahLst/>
              <a:cxnLst/>
              <a:rect l="l" t="t" r="r" b="b"/>
              <a:pathLst>
                <a:path w="557" h="369" extrusionOk="0">
                  <a:moveTo>
                    <a:pt x="516" y="1"/>
                  </a:moveTo>
                  <a:cubicBezTo>
                    <a:pt x="510" y="1"/>
                    <a:pt x="503" y="3"/>
                    <a:pt x="497" y="6"/>
                  </a:cubicBezTo>
                  <a:lnTo>
                    <a:pt x="22" y="303"/>
                  </a:lnTo>
                  <a:cubicBezTo>
                    <a:pt x="5" y="313"/>
                    <a:pt x="0" y="334"/>
                    <a:pt x="11" y="352"/>
                  </a:cubicBezTo>
                  <a:cubicBezTo>
                    <a:pt x="17" y="363"/>
                    <a:pt x="28" y="369"/>
                    <a:pt x="41" y="369"/>
                  </a:cubicBezTo>
                  <a:cubicBezTo>
                    <a:pt x="47" y="369"/>
                    <a:pt x="53" y="368"/>
                    <a:pt x="58" y="364"/>
                  </a:cubicBezTo>
                  <a:lnTo>
                    <a:pt x="534" y="67"/>
                  </a:lnTo>
                  <a:cubicBezTo>
                    <a:pt x="551" y="57"/>
                    <a:pt x="556" y="35"/>
                    <a:pt x="545" y="18"/>
                  </a:cubicBezTo>
                  <a:cubicBezTo>
                    <a:pt x="540" y="7"/>
                    <a:pt x="528"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571;p57"/>
            <p:cNvSpPr/>
            <p:nvPr/>
          </p:nvSpPr>
          <p:spPr>
            <a:xfrm>
              <a:off x="1934560" y="2297919"/>
              <a:ext cx="18307" cy="25355"/>
            </a:xfrm>
            <a:custGeom>
              <a:avLst/>
              <a:gdLst/>
              <a:ahLst/>
              <a:cxnLst/>
              <a:rect l="l" t="t" r="r" b="b"/>
              <a:pathLst>
                <a:path w="439" h="608" extrusionOk="0">
                  <a:moveTo>
                    <a:pt x="398" y="0"/>
                  </a:moveTo>
                  <a:cubicBezTo>
                    <a:pt x="386" y="0"/>
                    <a:pt x="375" y="6"/>
                    <a:pt x="368" y="17"/>
                  </a:cubicBezTo>
                  <a:lnTo>
                    <a:pt x="11" y="551"/>
                  </a:lnTo>
                  <a:cubicBezTo>
                    <a:pt x="1" y="568"/>
                    <a:pt x="5" y="590"/>
                    <a:pt x="21" y="600"/>
                  </a:cubicBezTo>
                  <a:cubicBezTo>
                    <a:pt x="29" y="605"/>
                    <a:pt x="35" y="607"/>
                    <a:pt x="41" y="607"/>
                  </a:cubicBezTo>
                  <a:cubicBezTo>
                    <a:pt x="53" y="607"/>
                    <a:pt x="65" y="600"/>
                    <a:pt x="71" y="590"/>
                  </a:cubicBezTo>
                  <a:lnTo>
                    <a:pt x="428" y="56"/>
                  </a:lnTo>
                  <a:cubicBezTo>
                    <a:pt x="438" y="39"/>
                    <a:pt x="435" y="17"/>
                    <a:pt x="417" y="6"/>
                  </a:cubicBezTo>
                  <a:cubicBezTo>
                    <a:pt x="411" y="2"/>
                    <a:pt x="404"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572;p57"/>
            <p:cNvSpPr/>
            <p:nvPr/>
          </p:nvSpPr>
          <p:spPr>
            <a:xfrm>
              <a:off x="2263801" y="2813862"/>
              <a:ext cx="676915" cy="594970"/>
            </a:xfrm>
            <a:custGeom>
              <a:avLst/>
              <a:gdLst/>
              <a:ahLst/>
              <a:cxnLst/>
              <a:rect l="l" t="t" r="r" b="b"/>
              <a:pathLst>
                <a:path w="16232" h="14267" extrusionOk="0">
                  <a:moveTo>
                    <a:pt x="2560" y="1"/>
                  </a:moveTo>
                  <a:cubicBezTo>
                    <a:pt x="2560" y="1"/>
                    <a:pt x="2048" y="1594"/>
                    <a:pt x="1253" y="2369"/>
                  </a:cubicBezTo>
                  <a:cubicBezTo>
                    <a:pt x="856" y="2756"/>
                    <a:pt x="351" y="3078"/>
                    <a:pt x="0" y="3537"/>
                  </a:cubicBezTo>
                  <a:cubicBezTo>
                    <a:pt x="44" y="3656"/>
                    <a:pt x="89" y="3773"/>
                    <a:pt x="133" y="3891"/>
                  </a:cubicBezTo>
                  <a:cubicBezTo>
                    <a:pt x="706" y="5435"/>
                    <a:pt x="1271" y="6981"/>
                    <a:pt x="1832" y="8527"/>
                  </a:cubicBezTo>
                  <a:cubicBezTo>
                    <a:pt x="2120" y="7452"/>
                    <a:pt x="2191" y="6336"/>
                    <a:pt x="1910" y="5147"/>
                  </a:cubicBezTo>
                  <a:cubicBezTo>
                    <a:pt x="1494" y="3274"/>
                    <a:pt x="3165" y="1971"/>
                    <a:pt x="4859" y="1796"/>
                  </a:cubicBezTo>
                  <a:cubicBezTo>
                    <a:pt x="5035" y="1779"/>
                    <a:pt x="5209" y="1771"/>
                    <a:pt x="5379" y="1771"/>
                  </a:cubicBezTo>
                  <a:cubicBezTo>
                    <a:pt x="7498" y="1771"/>
                    <a:pt x="9173" y="3009"/>
                    <a:pt x="10970" y="3906"/>
                  </a:cubicBezTo>
                  <a:cubicBezTo>
                    <a:pt x="11622" y="4161"/>
                    <a:pt x="12498" y="4433"/>
                    <a:pt x="12785" y="5069"/>
                  </a:cubicBezTo>
                  <a:cubicBezTo>
                    <a:pt x="13365" y="6238"/>
                    <a:pt x="12038" y="7465"/>
                    <a:pt x="12500" y="8728"/>
                  </a:cubicBezTo>
                  <a:cubicBezTo>
                    <a:pt x="12771" y="9567"/>
                    <a:pt x="13607" y="10348"/>
                    <a:pt x="13871" y="11289"/>
                  </a:cubicBezTo>
                  <a:cubicBezTo>
                    <a:pt x="14185" y="12234"/>
                    <a:pt x="14122" y="13198"/>
                    <a:pt x="13798" y="14124"/>
                  </a:cubicBezTo>
                  <a:lnTo>
                    <a:pt x="13828" y="14191"/>
                  </a:lnTo>
                  <a:cubicBezTo>
                    <a:pt x="13828" y="14191"/>
                    <a:pt x="14069" y="14267"/>
                    <a:pt x="14421" y="14267"/>
                  </a:cubicBezTo>
                  <a:cubicBezTo>
                    <a:pt x="14504" y="14267"/>
                    <a:pt x="14592" y="14263"/>
                    <a:pt x="14685" y="14252"/>
                  </a:cubicBezTo>
                  <a:cubicBezTo>
                    <a:pt x="14714" y="14000"/>
                    <a:pt x="14756" y="13752"/>
                    <a:pt x="14798" y="13504"/>
                  </a:cubicBezTo>
                  <a:cubicBezTo>
                    <a:pt x="14816" y="13399"/>
                    <a:pt x="14830" y="13296"/>
                    <a:pt x="14845" y="13193"/>
                  </a:cubicBezTo>
                  <a:cubicBezTo>
                    <a:pt x="14843" y="13141"/>
                    <a:pt x="14836" y="13091"/>
                    <a:pt x="14835" y="13039"/>
                  </a:cubicBezTo>
                  <a:cubicBezTo>
                    <a:pt x="14808" y="12374"/>
                    <a:pt x="14844" y="11692"/>
                    <a:pt x="14985" y="11040"/>
                  </a:cubicBezTo>
                  <a:cubicBezTo>
                    <a:pt x="14999" y="10632"/>
                    <a:pt x="15016" y="10222"/>
                    <a:pt x="15053" y="9815"/>
                  </a:cubicBezTo>
                  <a:cubicBezTo>
                    <a:pt x="14875" y="9279"/>
                    <a:pt x="14779" y="8774"/>
                    <a:pt x="14807" y="8421"/>
                  </a:cubicBezTo>
                  <a:cubicBezTo>
                    <a:pt x="14893" y="7316"/>
                    <a:pt x="16232" y="6075"/>
                    <a:pt x="14801" y="3876"/>
                  </a:cubicBezTo>
                  <a:cubicBezTo>
                    <a:pt x="13767" y="2289"/>
                    <a:pt x="14061" y="1886"/>
                    <a:pt x="14061" y="1886"/>
                  </a:cubicBezTo>
                  <a:lnTo>
                    <a:pt x="2560" y="1"/>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573;p57"/>
            <p:cNvSpPr/>
            <p:nvPr/>
          </p:nvSpPr>
          <p:spPr>
            <a:xfrm>
              <a:off x="2260298" y="2887717"/>
              <a:ext cx="595053" cy="530414"/>
            </a:xfrm>
            <a:custGeom>
              <a:avLst/>
              <a:gdLst/>
              <a:ahLst/>
              <a:cxnLst/>
              <a:rect l="l" t="t" r="r" b="b"/>
              <a:pathLst>
                <a:path w="14269" h="12719" extrusionOk="0">
                  <a:moveTo>
                    <a:pt x="5462" y="0"/>
                  </a:moveTo>
                  <a:cubicBezTo>
                    <a:pt x="5291" y="0"/>
                    <a:pt x="5118" y="8"/>
                    <a:pt x="4942" y="25"/>
                  </a:cubicBezTo>
                  <a:cubicBezTo>
                    <a:pt x="3248" y="200"/>
                    <a:pt x="1577" y="1503"/>
                    <a:pt x="1993" y="3376"/>
                  </a:cubicBezTo>
                  <a:cubicBezTo>
                    <a:pt x="2583" y="5877"/>
                    <a:pt x="1632" y="8051"/>
                    <a:pt x="343" y="10202"/>
                  </a:cubicBezTo>
                  <a:cubicBezTo>
                    <a:pt x="1" y="10726"/>
                    <a:pt x="2" y="11415"/>
                    <a:pt x="221" y="12104"/>
                  </a:cubicBezTo>
                  <a:cubicBezTo>
                    <a:pt x="560" y="12191"/>
                    <a:pt x="939" y="12250"/>
                    <a:pt x="1351" y="12265"/>
                  </a:cubicBezTo>
                  <a:lnTo>
                    <a:pt x="1810" y="10468"/>
                  </a:lnTo>
                  <a:lnTo>
                    <a:pt x="2175" y="12334"/>
                  </a:lnTo>
                  <a:cubicBezTo>
                    <a:pt x="2175" y="12334"/>
                    <a:pt x="2797" y="12719"/>
                    <a:pt x="4880" y="12719"/>
                  </a:cubicBezTo>
                  <a:cubicBezTo>
                    <a:pt x="5569" y="12719"/>
                    <a:pt x="6416" y="12677"/>
                    <a:pt x="7454" y="12565"/>
                  </a:cubicBezTo>
                  <a:cubicBezTo>
                    <a:pt x="8677" y="12433"/>
                    <a:pt x="9599" y="12397"/>
                    <a:pt x="10300" y="12397"/>
                  </a:cubicBezTo>
                  <a:cubicBezTo>
                    <a:pt x="11141" y="12397"/>
                    <a:pt x="11665" y="12449"/>
                    <a:pt x="12012" y="12449"/>
                  </a:cubicBezTo>
                  <a:cubicBezTo>
                    <a:pt x="12365" y="12449"/>
                    <a:pt x="12535" y="12395"/>
                    <a:pt x="12669" y="12180"/>
                  </a:cubicBezTo>
                  <a:cubicBezTo>
                    <a:pt x="13046" y="11578"/>
                    <a:pt x="12487" y="9217"/>
                    <a:pt x="12486" y="9217"/>
                  </a:cubicBezTo>
                  <a:lnTo>
                    <a:pt x="12486" y="9217"/>
                  </a:lnTo>
                  <a:lnTo>
                    <a:pt x="13881" y="12353"/>
                  </a:lnTo>
                  <a:cubicBezTo>
                    <a:pt x="14205" y="11429"/>
                    <a:pt x="14268" y="10463"/>
                    <a:pt x="13953" y="9518"/>
                  </a:cubicBezTo>
                  <a:cubicBezTo>
                    <a:pt x="13690" y="8577"/>
                    <a:pt x="12854" y="7796"/>
                    <a:pt x="12583" y="6957"/>
                  </a:cubicBezTo>
                  <a:cubicBezTo>
                    <a:pt x="12121" y="5694"/>
                    <a:pt x="13448" y="4467"/>
                    <a:pt x="12867" y="3298"/>
                  </a:cubicBezTo>
                  <a:cubicBezTo>
                    <a:pt x="12580" y="2662"/>
                    <a:pt x="11705" y="2389"/>
                    <a:pt x="11053" y="2135"/>
                  </a:cubicBezTo>
                  <a:cubicBezTo>
                    <a:pt x="9255" y="1238"/>
                    <a:pt x="7581" y="0"/>
                    <a:pt x="5462" y="0"/>
                  </a:cubicBezTo>
                  <a:close/>
                </a:path>
              </a:pathLst>
            </a:custGeom>
            <a:solidFill>
              <a:srgbClr val="7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574;p57"/>
            <p:cNvSpPr/>
            <p:nvPr/>
          </p:nvSpPr>
          <p:spPr>
            <a:xfrm>
              <a:off x="2548879" y="3179885"/>
              <a:ext cx="245378" cy="57883"/>
            </a:xfrm>
            <a:custGeom>
              <a:avLst/>
              <a:gdLst/>
              <a:ahLst/>
              <a:cxnLst/>
              <a:rect l="l" t="t" r="r" b="b"/>
              <a:pathLst>
                <a:path w="5884" h="1388" extrusionOk="0">
                  <a:moveTo>
                    <a:pt x="1721" y="0"/>
                  </a:moveTo>
                  <a:cubicBezTo>
                    <a:pt x="763" y="0"/>
                    <a:pt x="0" y="104"/>
                    <a:pt x="0" y="104"/>
                  </a:cubicBezTo>
                  <a:cubicBezTo>
                    <a:pt x="0" y="104"/>
                    <a:pt x="1076" y="1388"/>
                    <a:pt x="1202" y="1388"/>
                  </a:cubicBezTo>
                  <a:cubicBezTo>
                    <a:pt x="1202" y="1388"/>
                    <a:pt x="1203" y="1388"/>
                    <a:pt x="1203" y="1388"/>
                  </a:cubicBezTo>
                  <a:cubicBezTo>
                    <a:pt x="1324" y="1383"/>
                    <a:pt x="5883" y="991"/>
                    <a:pt x="4267" y="367"/>
                  </a:cubicBezTo>
                  <a:cubicBezTo>
                    <a:pt x="3518" y="78"/>
                    <a:pt x="2547" y="0"/>
                    <a:pt x="1721" y="0"/>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575;p57"/>
            <p:cNvSpPr/>
            <p:nvPr/>
          </p:nvSpPr>
          <p:spPr>
            <a:xfrm>
              <a:off x="2397708" y="3173880"/>
              <a:ext cx="359517" cy="372028"/>
            </a:xfrm>
            <a:custGeom>
              <a:avLst/>
              <a:gdLst/>
              <a:ahLst/>
              <a:cxnLst/>
              <a:rect l="l" t="t" r="r" b="b"/>
              <a:pathLst>
                <a:path w="8621" h="8921" extrusionOk="0">
                  <a:moveTo>
                    <a:pt x="3703" y="0"/>
                  </a:moveTo>
                  <a:lnTo>
                    <a:pt x="3699" y="310"/>
                  </a:lnTo>
                  <a:lnTo>
                    <a:pt x="1412" y="838"/>
                  </a:lnTo>
                  <a:cubicBezTo>
                    <a:pt x="1412" y="838"/>
                    <a:pt x="777" y="1011"/>
                    <a:pt x="1" y="1864"/>
                  </a:cubicBezTo>
                  <a:lnTo>
                    <a:pt x="760" y="6784"/>
                  </a:lnTo>
                  <a:lnTo>
                    <a:pt x="1549" y="8920"/>
                  </a:lnTo>
                  <a:lnTo>
                    <a:pt x="8502" y="8848"/>
                  </a:lnTo>
                  <a:cubicBezTo>
                    <a:pt x="8620" y="7165"/>
                    <a:pt x="8361" y="2355"/>
                    <a:pt x="8300" y="692"/>
                  </a:cubicBezTo>
                  <a:cubicBezTo>
                    <a:pt x="7930" y="616"/>
                    <a:pt x="6946" y="272"/>
                    <a:pt x="6946" y="272"/>
                  </a:cubicBezTo>
                  <a:lnTo>
                    <a:pt x="6927" y="77"/>
                  </a:lnTo>
                  <a:cubicBezTo>
                    <a:pt x="6654" y="103"/>
                    <a:pt x="6376" y="113"/>
                    <a:pt x="6096" y="113"/>
                  </a:cubicBezTo>
                  <a:cubicBezTo>
                    <a:pt x="5293" y="113"/>
                    <a:pt x="4473" y="31"/>
                    <a:pt x="3703"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576;p57"/>
            <p:cNvSpPr/>
            <p:nvPr/>
          </p:nvSpPr>
          <p:spPr>
            <a:xfrm>
              <a:off x="1926970" y="3921147"/>
              <a:ext cx="246629" cy="126609"/>
            </a:xfrm>
            <a:custGeom>
              <a:avLst/>
              <a:gdLst/>
              <a:ahLst/>
              <a:cxnLst/>
              <a:rect l="l" t="t" r="r" b="b"/>
              <a:pathLst>
                <a:path w="5914" h="3036" extrusionOk="0">
                  <a:moveTo>
                    <a:pt x="4739" y="1"/>
                  </a:moveTo>
                  <a:cubicBezTo>
                    <a:pt x="4560" y="1"/>
                    <a:pt x="4395" y="59"/>
                    <a:pt x="4261" y="136"/>
                  </a:cubicBezTo>
                  <a:cubicBezTo>
                    <a:pt x="3962" y="305"/>
                    <a:pt x="3558" y="678"/>
                    <a:pt x="3024" y="678"/>
                  </a:cubicBezTo>
                  <a:cubicBezTo>
                    <a:pt x="2974" y="678"/>
                    <a:pt x="2923" y="674"/>
                    <a:pt x="2871" y="667"/>
                  </a:cubicBezTo>
                  <a:cubicBezTo>
                    <a:pt x="2537" y="622"/>
                    <a:pt x="2254" y="559"/>
                    <a:pt x="1996" y="559"/>
                  </a:cubicBezTo>
                  <a:cubicBezTo>
                    <a:pt x="1783" y="559"/>
                    <a:pt x="1586" y="602"/>
                    <a:pt x="1390" y="736"/>
                  </a:cubicBezTo>
                  <a:cubicBezTo>
                    <a:pt x="1221" y="852"/>
                    <a:pt x="1108" y="871"/>
                    <a:pt x="1005" y="871"/>
                  </a:cubicBezTo>
                  <a:cubicBezTo>
                    <a:pt x="955" y="871"/>
                    <a:pt x="906" y="866"/>
                    <a:pt x="855" y="866"/>
                  </a:cubicBezTo>
                  <a:cubicBezTo>
                    <a:pt x="743" y="866"/>
                    <a:pt x="617" y="888"/>
                    <a:pt x="420" y="1027"/>
                  </a:cubicBezTo>
                  <a:cubicBezTo>
                    <a:pt x="0" y="1322"/>
                    <a:pt x="187" y="1727"/>
                    <a:pt x="389" y="1727"/>
                  </a:cubicBezTo>
                  <a:cubicBezTo>
                    <a:pt x="413" y="1727"/>
                    <a:pt x="439" y="1721"/>
                    <a:pt x="463" y="1707"/>
                  </a:cubicBezTo>
                  <a:cubicBezTo>
                    <a:pt x="679" y="1588"/>
                    <a:pt x="1058" y="1587"/>
                    <a:pt x="1071" y="1587"/>
                  </a:cubicBezTo>
                  <a:cubicBezTo>
                    <a:pt x="1071" y="1587"/>
                    <a:pt x="1071" y="1587"/>
                    <a:pt x="1071" y="1587"/>
                  </a:cubicBezTo>
                  <a:cubicBezTo>
                    <a:pt x="4317" y="2258"/>
                    <a:pt x="3807" y="2916"/>
                    <a:pt x="3941" y="3036"/>
                  </a:cubicBezTo>
                  <a:cubicBezTo>
                    <a:pt x="3941" y="3036"/>
                    <a:pt x="3942" y="3036"/>
                    <a:pt x="3943" y="3036"/>
                  </a:cubicBezTo>
                  <a:cubicBezTo>
                    <a:pt x="4005" y="3036"/>
                    <a:pt x="5521" y="2682"/>
                    <a:pt x="5913" y="2123"/>
                  </a:cubicBezTo>
                  <a:cubicBezTo>
                    <a:pt x="5719" y="2008"/>
                    <a:pt x="5718" y="769"/>
                    <a:pt x="5588" y="563"/>
                  </a:cubicBezTo>
                  <a:cubicBezTo>
                    <a:pt x="5321" y="140"/>
                    <a:pt x="5015" y="1"/>
                    <a:pt x="4739"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577;p57"/>
            <p:cNvSpPr/>
            <p:nvPr/>
          </p:nvSpPr>
          <p:spPr>
            <a:xfrm>
              <a:off x="1979515" y="3872188"/>
              <a:ext cx="247463" cy="127735"/>
            </a:xfrm>
            <a:custGeom>
              <a:avLst/>
              <a:gdLst/>
              <a:ahLst/>
              <a:cxnLst/>
              <a:rect l="l" t="t" r="r" b="b"/>
              <a:pathLst>
                <a:path w="5934" h="3063" extrusionOk="0">
                  <a:moveTo>
                    <a:pt x="4715" y="0"/>
                  </a:moveTo>
                  <a:cubicBezTo>
                    <a:pt x="4525" y="0"/>
                    <a:pt x="4351" y="67"/>
                    <a:pt x="4212" y="152"/>
                  </a:cubicBezTo>
                  <a:cubicBezTo>
                    <a:pt x="3914" y="337"/>
                    <a:pt x="3511" y="739"/>
                    <a:pt x="2955" y="739"/>
                  </a:cubicBezTo>
                  <a:cubicBezTo>
                    <a:pt x="2919" y="739"/>
                    <a:pt x="2881" y="737"/>
                    <a:pt x="2843" y="734"/>
                  </a:cubicBezTo>
                  <a:cubicBezTo>
                    <a:pt x="2534" y="703"/>
                    <a:pt x="2268" y="656"/>
                    <a:pt x="2026" y="656"/>
                  </a:cubicBezTo>
                  <a:cubicBezTo>
                    <a:pt x="1788" y="656"/>
                    <a:pt x="1574" y="702"/>
                    <a:pt x="1365" y="856"/>
                  </a:cubicBezTo>
                  <a:cubicBezTo>
                    <a:pt x="1178" y="994"/>
                    <a:pt x="1058" y="1005"/>
                    <a:pt x="942" y="1005"/>
                  </a:cubicBezTo>
                  <a:cubicBezTo>
                    <a:pt x="921" y="1005"/>
                    <a:pt x="899" y="1005"/>
                    <a:pt x="877" y="1005"/>
                  </a:cubicBezTo>
                  <a:cubicBezTo>
                    <a:pt x="754" y="1005"/>
                    <a:pt x="622" y="1017"/>
                    <a:pt x="405" y="1182"/>
                  </a:cubicBezTo>
                  <a:cubicBezTo>
                    <a:pt x="0" y="1490"/>
                    <a:pt x="195" y="1882"/>
                    <a:pt x="394" y="1882"/>
                  </a:cubicBezTo>
                  <a:cubicBezTo>
                    <a:pt x="421" y="1882"/>
                    <a:pt x="448" y="1875"/>
                    <a:pt x="473" y="1860"/>
                  </a:cubicBezTo>
                  <a:cubicBezTo>
                    <a:pt x="688" y="1730"/>
                    <a:pt x="1076" y="1718"/>
                    <a:pt x="1076" y="1718"/>
                  </a:cubicBezTo>
                  <a:cubicBezTo>
                    <a:pt x="4344" y="2272"/>
                    <a:pt x="3858" y="2948"/>
                    <a:pt x="3995" y="3063"/>
                  </a:cubicBezTo>
                  <a:cubicBezTo>
                    <a:pt x="3995" y="3063"/>
                    <a:pt x="3995" y="3063"/>
                    <a:pt x="3996" y="3063"/>
                  </a:cubicBezTo>
                  <a:cubicBezTo>
                    <a:pt x="4049" y="3063"/>
                    <a:pt x="5562" y="2654"/>
                    <a:pt x="5934" y="2080"/>
                  </a:cubicBezTo>
                  <a:cubicBezTo>
                    <a:pt x="5737" y="1974"/>
                    <a:pt x="5692" y="735"/>
                    <a:pt x="5553" y="533"/>
                  </a:cubicBezTo>
                  <a:cubicBezTo>
                    <a:pt x="5282" y="133"/>
                    <a:pt x="4983" y="0"/>
                    <a:pt x="4715"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578;p57"/>
            <p:cNvSpPr/>
            <p:nvPr/>
          </p:nvSpPr>
          <p:spPr>
            <a:xfrm>
              <a:off x="2023970" y="3879736"/>
              <a:ext cx="440462" cy="273485"/>
            </a:xfrm>
            <a:custGeom>
              <a:avLst/>
              <a:gdLst/>
              <a:ahLst/>
              <a:cxnLst/>
              <a:rect l="l" t="t" r="r" b="b"/>
              <a:pathLst>
                <a:path w="10562" h="6558" extrusionOk="0">
                  <a:moveTo>
                    <a:pt x="3533" y="1"/>
                  </a:moveTo>
                  <a:cubicBezTo>
                    <a:pt x="3142" y="563"/>
                    <a:pt x="1992" y="1573"/>
                    <a:pt x="1344" y="1796"/>
                  </a:cubicBezTo>
                  <a:cubicBezTo>
                    <a:pt x="695" y="2018"/>
                    <a:pt x="1" y="2577"/>
                    <a:pt x="159" y="3244"/>
                  </a:cubicBezTo>
                  <a:cubicBezTo>
                    <a:pt x="247" y="3611"/>
                    <a:pt x="573" y="3867"/>
                    <a:pt x="885" y="4081"/>
                  </a:cubicBezTo>
                  <a:cubicBezTo>
                    <a:pt x="3241" y="5689"/>
                    <a:pt x="5033" y="6557"/>
                    <a:pt x="7207" y="6557"/>
                  </a:cubicBezTo>
                  <a:cubicBezTo>
                    <a:pt x="8212" y="6557"/>
                    <a:pt x="9299" y="6371"/>
                    <a:pt x="10562" y="5988"/>
                  </a:cubicBezTo>
                  <a:lnTo>
                    <a:pt x="3533" y="1"/>
                  </a:ln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579;p57"/>
            <p:cNvSpPr/>
            <p:nvPr/>
          </p:nvSpPr>
          <p:spPr>
            <a:xfrm>
              <a:off x="2162088" y="3197567"/>
              <a:ext cx="667574" cy="935554"/>
            </a:xfrm>
            <a:custGeom>
              <a:avLst/>
              <a:gdLst/>
              <a:ahLst/>
              <a:cxnLst/>
              <a:rect l="l" t="t" r="r" b="b"/>
              <a:pathLst>
                <a:path w="16008" h="22434" extrusionOk="0">
                  <a:moveTo>
                    <a:pt x="8953" y="0"/>
                  </a:moveTo>
                  <a:lnTo>
                    <a:pt x="0" y="21568"/>
                  </a:lnTo>
                  <a:cubicBezTo>
                    <a:pt x="0" y="21568"/>
                    <a:pt x="3117" y="22434"/>
                    <a:pt x="5701" y="22434"/>
                  </a:cubicBezTo>
                  <a:cubicBezTo>
                    <a:pt x="5814" y="22434"/>
                    <a:pt x="5926" y="22432"/>
                    <a:pt x="6036" y="22429"/>
                  </a:cubicBezTo>
                  <a:cubicBezTo>
                    <a:pt x="12662" y="22225"/>
                    <a:pt x="14070" y="21229"/>
                    <a:pt x="14070" y="21229"/>
                  </a:cubicBezTo>
                  <a:cubicBezTo>
                    <a:pt x="14070" y="21229"/>
                    <a:pt x="16007" y="20053"/>
                    <a:pt x="15888" y="17759"/>
                  </a:cubicBezTo>
                  <a:cubicBezTo>
                    <a:pt x="15767" y="15464"/>
                    <a:pt x="13528" y="21"/>
                    <a:pt x="13528" y="21"/>
                  </a:cubicBezTo>
                  <a:cubicBezTo>
                    <a:pt x="13242" y="216"/>
                    <a:pt x="12657" y="282"/>
                    <a:pt x="11998" y="282"/>
                  </a:cubicBezTo>
                  <a:cubicBezTo>
                    <a:pt x="10634" y="282"/>
                    <a:pt x="8953" y="0"/>
                    <a:pt x="8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580;p57"/>
            <p:cNvSpPr/>
            <p:nvPr/>
          </p:nvSpPr>
          <p:spPr>
            <a:xfrm>
              <a:off x="2357214" y="3458708"/>
              <a:ext cx="499221" cy="149754"/>
            </a:xfrm>
            <a:custGeom>
              <a:avLst/>
              <a:gdLst/>
              <a:ahLst/>
              <a:cxnLst/>
              <a:rect l="l" t="t" r="r" b="b"/>
              <a:pathLst>
                <a:path w="11971" h="3591" extrusionOk="0">
                  <a:moveTo>
                    <a:pt x="11970" y="0"/>
                  </a:moveTo>
                  <a:cubicBezTo>
                    <a:pt x="9511" y="868"/>
                    <a:pt x="6769" y="1066"/>
                    <a:pt x="4775" y="1066"/>
                  </a:cubicBezTo>
                  <a:cubicBezTo>
                    <a:pt x="3097" y="1066"/>
                    <a:pt x="1949" y="925"/>
                    <a:pt x="1949" y="925"/>
                  </a:cubicBezTo>
                  <a:lnTo>
                    <a:pt x="1949" y="925"/>
                  </a:lnTo>
                  <a:cubicBezTo>
                    <a:pt x="1949" y="925"/>
                    <a:pt x="0" y="3404"/>
                    <a:pt x="2052" y="3543"/>
                  </a:cubicBezTo>
                  <a:cubicBezTo>
                    <a:pt x="2567" y="3578"/>
                    <a:pt x="3442" y="3591"/>
                    <a:pt x="4465" y="3591"/>
                  </a:cubicBezTo>
                  <a:cubicBezTo>
                    <a:pt x="7519" y="3591"/>
                    <a:pt x="11885" y="3474"/>
                    <a:pt x="11885" y="3474"/>
                  </a:cubicBezTo>
                  <a:lnTo>
                    <a:pt x="119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581;p57"/>
            <p:cNvSpPr/>
            <p:nvPr/>
          </p:nvSpPr>
          <p:spPr>
            <a:xfrm>
              <a:off x="2544417" y="3514005"/>
              <a:ext cx="221107" cy="24271"/>
            </a:xfrm>
            <a:custGeom>
              <a:avLst/>
              <a:gdLst/>
              <a:ahLst/>
              <a:cxnLst/>
              <a:rect l="l" t="t" r="r" b="b"/>
              <a:pathLst>
                <a:path w="5302" h="582" extrusionOk="0">
                  <a:moveTo>
                    <a:pt x="5301" y="1"/>
                  </a:moveTo>
                  <a:lnTo>
                    <a:pt x="0" y="513"/>
                  </a:lnTo>
                  <a:cubicBezTo>
                    <a:pt x="0" y="513"/>
                    <a:pt x="508" y="581"/>
                    <a:pt x="1312" y="581"/>
                  </a:cubicBezTo>
                  <a:cubicBezTo>
                    <a:pt x="2316" y="581"/>
                    <a:pt x="3783" y="475"/>
                    <a:pt x="5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582;p57"/>
            <p:cNvSpPr/>
            <p:nvPr/>
          </p:nvSpPr>
          <p:spPr>
            <a:xfrm>
              <a:off x="2545042" y="3545866"/>
              <a:ext cx="298924" cy="23604"/>
            </a:xfrm>
            <a:custGeom>
              <a:avLst/>
              <a:gdLst/>
              <a:ahLst/>
              <a:cxnLst/>
              <a:rect l="l" t="t" r="r" b="b"/>
              <a:pathLst>
                <a:path w="7168" h="566" extrusionOk="0">
                  <a:moveTo>
                    <a:pt x="7167" y="0"/>
                  </a:moveTo>
                  <a:lnTo>
                    <a:pt x="1" y="487"/>
                  </a:lnTo>
                  <a:cubicBezTo>
                    <a:pt x="1" y="487"/>
                    <a:pt x="949" y="566"/>
                    <a:pt x="2239" y="566"/>
                  </a:cubicBezTo>
                  <a:cubicBezTo>
                    <a:pt x="3737" y="566"/>
                    <a:pt x="5697" y="459"/>
                    <a:pt x="7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583;p57"/>
            <p:cNvSpPr/>
            <p:nvPr/>
          </p:nvSpPr>
          <p:spPr>
            <a:xfrm>
              <a:off x="2086148" y="3183263"/>
              <a:ext cx="493382" cy="966622"/>
            </a:xfrm>
            <a:custGeom>
              <a:avLst/>
              <a:gdLst/>
              <a:ahLst/>
              <a:cxnLst/>
              <a:rect l="l" t="t" r="r" b="b"/>
              <a:pathLst>
                <a:path w="11831" h="23179" extrusionOk="0">
                  <a:moveTo>
                    <a:pt x="11096" y="0"/>
                  </a:moveTo>
                  <a:cubicBezTo>
                    <a:pt x="11096" y="0"/>
                    <a:pt x="10223" y="75"/>
                    <a:pt x="8723" y="514"/>
                  </a:cubicBezTo>
                  <a:cubicBezTo>
                    <a:pt x="7223" y="954"/>
                    <a:pt x="5132" y="5580"/>
                    <a:pt x="5132" y="5580"/>
                  </a:cubicBezTo>
                  <a:cubicBezTo>
                    <a:pt x="5132" y="5580"/>
                    <a:pt x="1704" y="17543"/>
                    <a:pt x="853" y="19285"/>
                  </a:cubicBezTo>
                  <a:cubicBezTo>
                    <a:pt x="1" y="21026"/>
                    <a:pt x="1056" y="21211"/>
                    <a:pt x="1056" y="21211"/>
                  </a:cubicBezTo>
                  <a:cubicBezTo>
                    <a:pt x="1056" y="21211"/>
                    <a:pt x="1816" y="22232"/>
                    <a:pt x="3761" y="22796"/>
                  </a:cubicBezTo>
                  <a:cubicBezTo>
                    <a:pt x="4673" y="23060"/>
                    <a:pt x="5787" y="23178"/>
                    <a:pt x="6769" y="23178"/>
                  </a:cubicBezTo>
                  <a:cubicBezTo>
                    <a:pt x="7880" y="23178"/>
                    <a:pt x="8822" y="23027"/>
                    <a:pt x="9113" y="22764"/>
                  </a:cubicBezTo>
                  <a:cubicBezTo>
                    <a:pt x="9660" y="22267"/>
                    <a:pt x="11638" y="14152"/>
                    <a:pt x="11734" y="12019"/>
                  </a:cubicBezTo>
                  <a:cubicBezTo>
                    <a:pt x="11831" y="9887"/>
                    <a:pt x="11206" y="4472"/>
                    <a:pt x="11253" y="3384"/>
                  </a:cubicBezTo>
                  <a:cubicBezTo>
                    <a:pt x="11300" y="2296"/>
                    <a:pt x="11096" y="0"/>
                    <a:pt x="1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584;p57"/>
            <p:cNvSpPr/>
            <p:nvPr/>
          </p:nvSpPr>
          <p:spPr>
            <a:xfrm>
              <a:off x="2086190" y="3214748"/>
              <a:ext cx="371694" cy="935053"/>
            </a:xfrm>
            <a:custGeom>
              <a:avLst/>
              <a:gdLst/>
              <a:ahLst/>
              <a:cxnLst/>
              <a:rect l="l" t="t" r="r" b="b"/>
              <a:pathLst>
                <a:path w="8913" h="22422" extrusionOk="0">
                  <a:moveTo>
                    <a:pt x="8267" y="1"/>
                  </a:moveTo>
                  <a:lnTo>
                    <a:pt x="8267" y="1"/>
                  </a:lnTo>
                  <a:cubicBezTo>
                    <a:pt x="6833" y="1061"/>
                    <a:pt x="5131" y="4824"/>
                    <a:pt x="5131" y="4824"/>
                  </a:cubicBezTo>
                  <a:cubicBezTo>
                    <a:pt x="5131" y="4824"/>
                    <a:pt x="1702" y="16786"/>
                    <a:pt x="852" y="18528"/>
                  </a:cubicBezTo>
                  <a:cubicBezTo>
                    <a:pt x="1" y="20270"/>
                    <a:pt x="1055" y="20454"/>
                    <a:pt x="1055" y="20454"/>
                  </a:cubicBezTo>
                  <a:cubicBezTo>
                    <a:pt x="1055" y="20454"/>
                    <a:pt x="1817" y="21477"/>
                    <a:pt x="3760" y="22040"/>
                  </a:cubicBezTo>
                  <a:cubicBezTo>
                    <a:pt x="4606" y="22285"/>
                    <a:pt x="5626" y="22404"/>
                    <a:pt x="6553" y="22421"/>
                  </a:cubicBezTo>
                  <a:cubicBezTo>
                    <a:pt x="6442" y="20888"/>
                    <a:pt x="6586" y="19320"/>
                    <a:pt x="6984" y="17813"/>
                  </a:cubicBezTo>
                  <a:cubicBezTo>
                    <a:pt x="8439" y="11810"/>
                    <a:pt x="8913" y="5970"/>
                    <a:pt x="8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585;p57"/>
            <p:cNvSpPr/>
            <p:nvPr/>
          </p:nvSpPr>
          <p:spPr>
            <a:xfrm>
              <a:off x="2687373" y="3185223"/>
              <a:ext cx="238246" cy="906237"/>
            </a:xfrm>
            <a:custGeom>
              <a:avLst/>
              <a:gdLst/>
              <a:ahLst/>
              <a:cxnLst/>
              <a:rect l="l" t="t" r="r" b="b"/>
              <a:pathLst>
                <a:path w="5713" h="21731" extrusionOk="0">
                  <a:moveTo>
                    <a:pt x="0" y="0"/>
                  </a:moveTo>
                  <a:cubicBezTo>
                    <a:pt x="0" y="0"/>
                    <a:pt x="679" y="1169"/>
                    <a:pt x="782" y="2969"/>
                  </a:cubicBezTo>
                  <a:cubicBezTo>
                    <a:pt x="885" y="4767"/>
                    <a:pt x="1203" y="11429"/>
                    <a:pt x="1311" y="13273"/>
                  </a:cubicBezTo>
                  <a:cubicBezTo>
                    <a:pt x="1417" y="15118"/>
                    <a:pt x="1139" y="21105"/>
                    <a:pt x="1344" y="21405"/>
                  </a:cubicBezTo>
                  <a:cubicBezTo>
                    <a:pt x="1440" y="21544"/>
                    <a:pt x="2016" y="21731"/>
                    <a:pt x="2693" y="21731"/>
                  </a:cubicBezTo>
                  <a:cubicBezTo>
                    <a:pt x="3474" y="21731"/>
                    <a:pt x="4388" y="21481"/>
                    <a:pt x="4850" y="20620"/>
                  </a:cubicBezTo>
                  <a:cubicBezTo>
                    <a:pt x="5713" y="19014"/>
                    <a:pt x="4667" y="9564"/>
                    <a:pt x="4641" y="9251"/>
                  </a:cubicBezTo>
                  <a:cubicBezTo>
                    <a:pt x="4615" y="8936"/>
                    <a:pt x="4302" y="2364"/>
                    <a:pt x="3944" y="1851"/>
                  </a:cubicBezTo>
                  <a:cubicBezTo>
                    <a:pt x="3584" y="1338"/>
                    <a:pt x="2393" y="47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586;p57"/>
            <p:cNvSpPr/>
            <p:nvPr/>
          </p:nvSpPr>
          <p:spPr>
            <a:xfrm>
              <a:off x="2552090" y="3117331"/>
              <a:ext cx="134532" cy="61261"/>
            </a:xfrm>
            <a:custGeom>
              <a:avLst/>
              <a:gdLst/>
              <a:ahLst/>
              <a:cxnLst/>
              <a:rect l="l" t="t" r="r" b="b"/>
              <a:pathLst>
                <a:path w="3226" h="1469" extrusionOk="0">
                  <a:moveTo>
                    <a:pt x="13" y="1"/>
                  </a:moveTo>
                  <a:lnTo>
                    <a:pt x="1" y="1357"/>
                  </a:lnTo>
                  <a:cubicBezTo>
                    <a:pt x="772" y="1387"/>
                    <a:pt x="1594" y="1469"/>
                    <a:pt x="2397" y="1469"/>
                  </a:cubicBezTo>
                  <a:cubicBezTo>
                    <a:pt x="2676" y="1469"/>
                    <a:pt x="2953" y="1459"/>
                    <a:pt x="3225" y="1433"/>
                  </a:cubicBezTo>
                  <a:lnTo>
                    <a:pt x="3090" y="27"/>
                  </a:lnTo>
                  <a:lnTo>
                    <a:pt x="13"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587;p57"/>
            <p:cNvSpPr/>
            <p:nvPr/>
          </p:nvSpPr>
          <p:spPr>
            <a:xfrm>
              <a:off x="2411803" y="2713401"/>
              <a:ext cx="415899" cy="443923"/>
            </a:xfrm>
            <a:custGeom>
              <a:avLst/>
              <a:gdLst/>
              <a:ahLst/>
              <a:cxnLst/>
              <a:rect l="l" t="t" r="r" b="b"/>
              <a:pathLst>
                <a:path w="9973" h="10645" extrusionOk="0">
                  <a:moveTo>
                    <a:pt x="5585" y="0"/>
                  </a:moveTo>
                  <a:cubicBezTo>
                    <a:pt x="5133" y="0"/>
                    <a:pt x="4648" y="42"/>
                    <a:pt x="4132" y="127"/>
                  </a:cubicBezTo>
                  <a:cubicBezTo>
                    <a:pt x="1197" y="610"/>
                    <a:pt x="0" y="3061"/>
                    <a:pt x="460" y="6291"/>
                  </a:cubicBezTo>
                  <a:cubicBezTo>
                    <a:pt x="919" y="9521"/>
                    <a:pt x="3201" y="10615"/>
                    <a:pt x="5477" y="10644"/>
                  </a:cubicBezTo>
                  <a:cubicBezTo>
                    <a:pt x="5496" y="10645"/>
                    <a:pt x="5515" y="10645"/>
                    <a:pt x="5534" y="10645"/>
                  </a:cubicBezTo>
                  <a:cubicBezTo>
                    <a:pt x="7925" y="10645"/>
                    <a:pt x="9624" y="8849"/>
                    <a:pt x="9776" y="6891"/>
                  </a:cubicBezTo>
                  <a:cubicBezTo>
                    <a:pt x="9972" y="4362"/>
                    <a:pt x="9445" y="2580"/>
                    <a:pt x="9445" y="2580"/>
                  </a:cubicBezTo>
                  <a:cubicBezTo>
                    <a:pt x="9086" y="918"/>
                    <a:pt x="7705" y="0"/>
                    <a:pt x="5585"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588;p57"/>
            <p:cNvSpPr/>
            <p:nvPr/>
          </p:nvSpPr>
          <p:spPr>
            <a:xfrm>
              <a:off x="2648214" y="2874914"/>
              <a:ext cx="57633" cy="151964"/>
            </a:xfrm>
            <a:custGeom>
              <a:avLst/>
              <a:gdLst/>
              <a:ahLst/>
              <a:cxnLst/>
              <a:rect l="l" t="t" r="r" b="b"/>
              <a:pathLst>
                <a:path w="1382" h="3644" extrusionOk="0">
                  <a:moveTo>
                    <a:pt x="366" y="1"/>
                  </a:moveTo>
                  <a:cubicBezTo>
                    <a:pt x="347" y="1"/>
                    <a:pt x="329" y="12"/>
                    <a:pt x="327" y="31"/>
                  </a:cubicBezTo>
                  <a:cubicBezTo>
                    <a:pt x="293" y="257"/>
                    <a:pt x="0" y="2247"/>
                    <a:pt x="140" y="2513"/>
                  </a:cubicBezTo>
                  <a:cubicBezTo>
                    <a:pt x="187" y="2602"/>
                    <a:pt x="275" y="2685"/>
                    <a:pt x="441" y="2685"/>
                  </a:cubicBezTo>
                  <a:cubicBezTo>
                    <a:pt x="544" y="2685"/>
                    <a:pt x="678" y="2653"/>
                    <a:pt x="850" y="2569"/>
                  </a:cubicBezTo>
                  <a:cubicBezTo>
                    <a:pt x="860" y="2565"/>
                    <a:pt x="866" y="2562"/>
                    <a:pt x="870" y="2560"/>
                  </a:cubicBezTo>
                  <a:cubicBezTo>
                    <a:pt x="920" y="2539"/>
                    <a:pt x="967" y="2528"/>
                    <a:pt x="1010" y="2528"/>
                  </a:cubicBezTo>
                  <a:cubicBezTo>
                    <a:pt x="1076" y="2528"/>
                    <a:pt x="1132" y="2553"/>
                    <a:pt x="1177" y="2604"/>
                  </a:cubicBezTo>
                  <a:cubicBezTo>
                    <a:pt x="1297" y="2741"/>
                    <a:pt x="1304" y="3038"/>
                    <a:pt x="1192" y="3227"/>
                  </a:cubicBezTo>
                  <a:cubicBezTo>
                    <a:pt x="1048" y="3466"/>
                    <a:pt x="760" y="3575"/>
                    <a:pt x="757" y="3576"/>
                  </a:cubicBezTo>
                  <a:cubicBezTo>
                    <a:pt x="739" y="3583"/>
                    <a:pt x="730" y="3602"/>
                    <a:pt x="736" y="3620"/>
                  </a:cubicBezTo>
                  <a:cubicBezTo>
                    <a:pt x="741" y="3634"/>
                    <a:pt x="754" y="3642"/>
                    <a:pt x="766" y="3643"/>
                  </a:cubicBezTo>
                  <a:cubicBezTo>
                    <a:pt x="770" y="3643"/>
                    <a:pt x="775" y="3642"/>
                    <a:pt x="783" y="3641"/>
                  </a:cubicBezTo>
                  <a:cubicBezTo>
                    <a:pt x="796" y="3637"/>
                    <a:pt x="1098" y="3524"/>
                    <a:pt x="1255" y="3262"/>
                  </a:cubicBezTo>
                  <a:cubicBezTo>
                    <a:pt x="1382" y="3046"/>
                    <a:pt x="1371" y="2716"/>
                    <a:pt x="1231" y="2557"/>
                  </a:cubicBezTo>
                  <a:cubicBezTo>
                    <a:pt x="1173" y="2490"/>
                    <a:pt x="1099" y="2457"/>
                    <a:pt x="1013" y="2457"/>
                  </a:cubicBezTo>
                  <a:cubicBezTo>
                    <a:pt x="961" y="2457"/>
                    <a:pt x="904" y="2470"/>
                    <a:pt x="844" y="2495"/>
                  </a:cubicBezTo>
                  <a:cubicBezTo>
                    <a:pt x="839" y="2497"/>
                    <a:pt x="833" y="2500"/>
                    <a:pt x="822" y="2506"/>
                  </a:cubicBezTo>
                  <a:cubicBezTo>
                    <a:pt x="670" y="2579"/>
                    <a:pt x="544" y="2616"/>
                    <a:pt x="443" y="2616"/>
                  </a:cubicBezTo>
                  <a:cubicBezTo>
                    <a:pt x="331" y="2616"/>
                    <a:pt x="251" y="2571"/>
                    <a:pt x="203" y="2481"/>
                  </a:cubicBezTo>
                  <a:cubicBezTo>
                    <a:pt x="94" y="2272"/>
                    <a:pt x="307" y="650"/>
                    <a:pt x="397" y="41"/>
                  </a:cubicBezTo>
                  <a:cubicBezTo>
                    <a:pt x="400" y="22"/>
                    <a:pt x="387" y="4"/>
                    <a:pt x="368" y="1"/>
                  </a:cubicBezTo>
                  <a:cubicBezTo>
                    <a:pt x="367" y="1"/>
                    <a:pt x="366" y="1"/>
                    <a:pt x="366"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589;p57"/>
            <p:cNvSpPr/>
            <p:nvPr/>
          </p:nvSpPr>
          <p:spPr>
            <a:xfrm>
              <a:off x="2636413" y="3048480"/>
              <a:ext cx="39909" cy="27649"/>
            </a:xfrm>
            <a:custGeom>
              <a:avLst/>
              <a:gdLst/>
              <a:ahLst/>
              <a:cxnLst/>
              <a:rect l="l" t="t" r="r" b="b"/>
              <a:pathLst>
                <a:path w="957" h="663" extrusionOk="0">
                  <a:moveTo>
                    <a:pt x="1" y="0"/>
                  </a:moveTo>
                  <a:lnTo>
                    <a:pt x="1" y="0"/>
                  </a:lnTo>
                  <a:cubicBezTo>
                    <a:pt x="37" y="219"/>
                    <a:pt x="138" y="512"/>
                    <a:pt x="414" y="628"/>
                  </a:cubicBezTo>
                  <a:cubicBezTo>
                    <a:pt x="471" y="652"/>
                    <a:pt x="526" y="662"/>
                    <a:pt x="579" y="662"/>
                  </a:cubicBezTo>
                  <a:cubicBezTo>
                    <a:pt x="728" y="662"/>
                    <a:pt x="856" y="577"/>
                    <a:pt x="956" y="476"/>
                  </a:cubicBezTo>
                  <a:cubicBezTo>
                    <a:pt x="675" y="251"/>
                    <a:pt x="323" y="104"/>
                    <a:pt x="1" y="0"/>
                  </a:cubicBezTo>
                  <a:close/>
                </a:path>
              </a:pathLst>
            </a:custGeom>
            <a:solidFill>
              <a:srgbClr val="B047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590;p57"/>
            <p:cNvSpPr/>
            <p:nvPr/>
          </p:nvSpPr>
          <p:spPr>
            <a:xfrm>
              <a:off x="2635370" y="3037554"/>
              <a:ext cx="50835" cy="30818"/>
            </a:xfrm>
            <a:custGeom>
              <a:avLst/>
              <a:gdLst/>
              <a:ahLst/>
              <a:cxnLst/>
              <a:rect l="l" t="t" r="r" b="b"/>
              <a:pathLst>
                <a:path w="1219" h="739" extrusionOk="0">
                  <a:moveTo>
                    <a:pt x="5" y="1"/>
                  </a:moveTo>
                  <a:cubicBezTo>
                    <a:pt x="5" y="1"/>
                    <a:pt x="1" y="113"/>
                    <a:pt x="26" y="262"/>
                  </a:cubicBezTo>
                  <a:cubicBezTo>
                    <a:pt x="347" y="365"/>
                    <a:pt x="702" y="512"/>
                    <a:pt x="981" y="738"/>
                  </a:cubicBezTo>
                  <a:cubicBezTo>
                    <a:pt x="1131" y="589"/>
                    <a:pt x="1219" y="403"/>
                    <a:pt x="1219" y="403"/>
                  </a:cubicBezTo>
                  <a:cubicBezTo>
                    <a:pt x="822" y="64"/>
                    <a:pt x="5" y="1"/>
                    <a:pt x="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591;p57"/>
            <p:cNvSpPr/>
            <p:nvPr/>
          </p:nvSpPr>
          <p:spPr>
            <a:xfrm>
              <a:off x="2504049" y="3012199"/>
              <a:ext cx="100044" cy="55715"/>
            </a:xfrm>
            <a:custGeom>
              <a:avLst/>
              <a:gdLst/>
              <a:ahLst/>
              <a:cxnLst/>
              <a:rect l="l" t="t" r="r" b="b"/>
              <a:pathLst>
                <a:path w="2399" h="1336" extrusionOk="0">
                  <a:moveTo>
                    <a:pt x="834" y="1"/>
                  </a:moveTo>
                  <a:cubicBezTo>
                    <a:pt x="452" y="1"/>
                    <a:pt x="155" y="130"/>
                    <a:pt x="92" y="358"/>
                  </a:cubicBezTo>
                  <a:cubicBezTo>
                    <a:pt x="0" y="685"/>
                    <a:pt x="421" y="1087"/>
                    <a:pt x="1034" y="1260"/>
                  </a:cubicBezTo>
                  <a:cubicBezTo>
                    <a:pt x="1219" y="1311"/>
                    <a:pt x="1400" y="1336"/>
                    <a:pt x="1566" y="1336"/>
                  </a:cubicBezTo>
                  <a:cubicBezTo>
                    <a:pt x="1947" y="1336"/>
                    <a:pt x="2244" y="1206"/>
                    <a:pt x="2307" y="979"/>
                  </a:cubicBezTo>
                  <a:cubicBezTo>
                    <a:pt x="2399" y="651"/>
                    <a:pt x="1977" y="247"/>
                    <a:pt x="1366" y="76"/>
                  </a:cubicBezTo>
                  <a:cubicBezTo>
                    <a:pt x="1181" y="25"/>
                    <a:pt x="999" y="1"/>
                    <a:pt x="834"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592;p57"/>
            <p:cNvSpPr/>
            <p:nvPr/>
          </p:nvSpPr>
          <p:spPr>
            <a:xfrm>
              <a:off x="2708975" y="3026628"/>
              <a:ext cx="99002" cy="52503"/>
            </a:xfrm>
            <a:custGeom>
              <a:avLst/>
              <a:gdLst/>
              <a:ahLst/>
              <a:cxnLst/>
              <a:rect l="l" t="t" r="r" b="b"/>
              <a:pathLst>
                <a:path w="2374" h="1259" extrusionOk="0">
                  <a:moveTo>
                    <a:pt x="1395" y="0"/>
                  </a:moveTo>
                  <a:cubicBezTo>
                    <a:pt x="1301" y="0"/>
                    <a:pt x="1202" y="7"/>
                    <a:pt x="1102" y="21"/>
                  </a:cubicBezTo>
                  <a:cubicBezTo>
                    <a:pt x="474" y="109"/>
                    <a:pt x="1" y="451"/>
                    <a:pt x="48" y="787"/>
                  </a:cubicBezTo>
                  <a:cubicBezTo>
                    <a:pt x="87" y="1070"/>
                    <a:pt x="482" y="1258"/>
                    <a:pt x="982" y="1258"/>
                  </a:cubicBezTo>
                  <a:cubicBezTo>
                    <a:pt x="1076" y="1258"/>
                    <a:pt x="1173" y="1252"/>
                    <a:pt x="1272" y="1238"/>
                  </a:cubicBezTo>
                  <a:cubicBezTo>
                    <a:pt x="1901" y="1149"/>
                    <a:pt x="2373" y="807"/>
                    <a:pt x="2327" y="471"/>
                  </a:cubicBezTo>
                  <a:cubicBezTo>
                    <a:pt x="2287" y="188"/>
                    <a:pt x="1893" y="0"/>
                    <a:pt x="1395" y="0"/>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593;p57"/>
            <p:cNvSpPr/>
            <p:nvPr/>
          </p:nvSpPr>
          <p:spPr>
            <a:xfrm>
              <a:off x="2369809" y="2947560"/>
              <a:ext cx="99877" cy="112347"/>
            </a:xfrm>
            <a:custGeom>
              <a:avLst/>
              <a:gdLst/>
              <a:ahLst/>
              <a:cxnLst/>
              <a:rect l="l" t="t" r="r" b="b"/>
              <a:pathLst>
                <a:path w="2395" h="2694" extrusionOk="0">
                  <a:moveTo>
                    <a:pt x="1254" y="1"/>
                  </a:moveTo>
                  <a:cubicBezTo>
                    <a:pt x="788" y="1"/>
                    <a:pt x="256" y="217"/>
                    <a:pt x="136" y="1148"/>
                  </a:cubicBezTo>
                  <a:cubicBezTo>
                    <a:pt x="0" y="2194"/>
                    <a:pt x="610" y="2693"/>
                    <a:pt x="1259" y="2693"/>
                  </a:cubicBezTo>
                  <a:cubicBezTo>
                    <a:pt x="1688" y="2693"/>
                    <a:pt x="2133" y="2476"/>
                    <a:pt x="2395" y="2056"/>
                  </a:cubicBezTo>
                  <a:lnTo>
                    <a:pt x="2009" y="161"/>
                  </a:lnTo>
                  <a:cubicBezTo>
                    <a:pt x="2009" y="161"/>
                    <a:pt x="1656" y="1"/>
                    <a:pt x="125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594;p57"/>
            <p:cNvSpPr/>
            <p:nvPr/>
          </p:nvSpPr>
          <p:spPr>
            <a:xfrm>
              <a:off x="2387324" y="2970079"/>
              <a:ext cx="78234" cy="65515"/>
            </a:xfrm>
            <a:custGeom>
              <a:avLst/>
              <a:gdLst/>
              <a:ahLst/>
              <a:cxnLst/>
              <a:rect l="l" t="t" r="r" b="b"/>
              <a:pathLst>
                <a:path w="1876" h="1571" extrusionOk="0">
                  <a:moveTo>
                    <a:pt x="727" y="0"/>
                  </a:moveTo>
                  <a:cubicBezTo>
                    <a:pt x="695" y="0"/>
                    <a:pt x="662" y="3"/>
                    <a:pt x="630" y="7"/>
                  </a:cubicBezTo>
                  <a:cubicBezTo>
                    <a:pt x="259" y="59"/>
                    <a:pt x="23" y="377"/>
                    <a:pt x="13" y="390"/>
                  </a:cubicBezTo>
                  <a:cubicBezTo>
                    <a:pt x="1" y="406"/>
                    <a:pt x="5" y="428"/>
                    <a:pt x="20" y="439"/>
                  </a:cubicBezTo>
                  <a:cubicBezTo>
                    <a:pt x="27" y="444"/>
                    <a:pt x="34" y="447"/>
                    <a:pt x="41" y="447"/>
                  </a:cubicBezTo>
                  <a:cubicBezTo>
                    <a:pt x="52" y="447"/>
                    <a:pt x="63" y="441"/>
                    <a:pt x="70" y="432"/>
                  </a:cubicBezTo>
                  <a:cubicBezTo>
                    <a:pt x="72" y="429"/>
                    <a:pt x="300" y="125"/>
                    <a:pt x="640" y="78"/>
                  </a:cubicBezTo>
                  <a:cubicBezTo>
                    <a:pt x="670" y="73"/>
                    <a:pt x="701" y="71"/>
                    <a:pt x="731" y="71"/>
                  </a:cubicBezTo>
                  <a:cubicBezTo>
                    <a:pt x="899" y="71"/>
                    <a:pt x="1067" y="137"/>
                    <a:pt x="1232" y="266"/>
                  </a:cubicBezTo>
                  <a:cubicBezTo>
                    <a:pt x="1785" y="701"/>
                    <a:pt x="1348" y="1510"/>
                    <a:pt x="1344" y="1518"/>
                  </a:cubicBezTo>
                  <a:cubicBezTo>
                    <a:pt x="1334" y="1535"/>
                    <a:pt x="1341" y="1557"/>
                    <a:pt x="1358" y="1567"/>
                  </a:cubicBezTo>
                  <a:cubicBezTo>
                    <a:pt x="1363" y="1569"/>
                    <a:pt x="1368" y="1570"/>
                    <a:pt x="1373" y="1570"/>
                  </a:cubicBezTo>
                  <a:cubicBezTo>
                    <a:pt x="1374" y="1570"/>
                    <a:pt x="1376" y="1570"/>
                    <a:pt x="1377" y="1570"/>
                  </a:cubicBezTo>
                  <a:cubicBezTo>
                    <a:pt x="1388" y="1570"/>
                    <a:pt x="1400" y="1563"/>
                    <a:pt x="1405" y="1551"/>
                  </a:cubicBezTo>
                  <a:cubicBezTo>
                    <a:pt x="1410" y="1543"/>
                    <a:pt x="1876" y="682"/>
                    <a:pt x="1275" y="210"/>
                  </a:cubicBezTo>
                  <a:cubicBezTo>
                    <a:pt x="1095" y="71"/>
                    <a:pt x="912" y="0"/>
                    <a:pt x="727" y="0"/>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595;p57"/>
            <p:cNvSpPr/>
            <p:nvPr/>
          </p:nvSpPr>
          <p:spPr>
            <a:xfrm>
              <a:off x="2409259" y="2995351"/>
              <a:ext cx="44288" cy="12219"/>
            </a:xfrm>
            <a:custGeom>
              <a:avLst/>
              <a:gdLst/>
              <a:ahLst/>
              <a:cxnLst/>
              <a:rect l="l" t="t" r="r" b="b"/>
              <a:pathLst>
                <a:path w="1062" h="293" extrusionOk="0">
                  <a:moveTo>
                    <a:pt x="542" y="1"/>
                  </a:moveTo>
                  <a:cubicBezTo>
                    <a:pt x="265" y="1"/>
                    <a:pt x="26" y="148"/>
                    <a:pt x="22" y="151"/>
                  </a:cubicBezTo>
                  <a:cubicBezTo>
                    <a:pt x="6" y="161"/>
                    <a:pt x="1" y="182"/>
                    <a:pt x="11" y="199"/>
                  </a:cubicBezTo>
                  <a:cubicBezTo>
                    <a:pt x="18" y="208"/>
                    <a:pt x="29" y="214"/>
                    <a:pt x="39" y="215"/>
                  </a:cubicBezTo>
                  <a:cubicBezTo>
                    <a:pt x="47" y="215"/>
                    <a:pt x="53" y="214"/>
                    <a:pt x="60" y="212"/>
                  </a:cubicBezTo>
                  <a:cubicBezTo>
                    <a:pt x="63" y="209"/>
                    <a:pt x="286" y="72"/>
                    <a:pt x="541" y="72"/>
                  </a:cubicBezTo>
                  <a:cubicBezTo>
                    <a:pt x="694" y="72"/>
                    <a:pt x="859" y="121"/>
                    <a:pt x="995" y="280"/>
                  </a:cubicBezTo>
                  <a:cubicBezTo>
                    <a:pt x="1002" y="288"/>
                    <a:pt x="1012" y="293"/>
                    <a:pt x="1022" y="293"/>
                  </a:cubicBezTo>
                  <a:cubicBezTo>
                    <a:pt x="1030" y="293"/>
                    <a:pt x="1038" y="290"/>
                    <a:pt x="1045" y="284"/>
                  </a:cubicBezTo>
                  <a:cubicBezTo>
                    <a:pt x="1058" y="271"/>
                    <a:pt x="1061" y="249"/>
                    <a:pt x="1048" y="234"/>
                  </a:cubicBezTo>
                  <a:cubicBezTo>
                    <a:pt x="895" y="56"/>
                    <a:pt x="712" y="1"/>
                    <a:pt x="542" y="1"/>
                  </a:cubicBezTo>
                  <a:close/>
                </a:path>
              </a:pathLst>
            </a:custGeom>
            <a:solidFill>
              <a:srgbClr val="76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596;p57"/>
            <p:cNvSpPr/>
            <p:nvPr/>
          </p:nvSpPr>
          <p:spPr>
            <a:xfrm>
              <a:off x="2504341" y="2892137"/>
              <a:ext cx="82613" cy="41452"/>
            </a:xfrm>
            <a:custGeom>
              <a:avLst/>
              <a:gdLst/>
              <a:ahLst/>
              <a:cxnLst/>
              <a:rect l="l" t="t" r="r" b="b"/>
              <a:pathLst>
                <a:path w="1981" h="994" extrusionOk="0">
                  <a:moveTo>
                    <a:pt x="1532" y="0"/>
                  </a:moveTo>
                  <a:cubicBezTo>
                    <a:pt x="1362" y="0"/>
                    <a:pt x="1118" y="60"/>
                    <a:pt x="765" y="212"/>
                  </a:cubicBezTo>
                  <a:cubicBezTo>
                    <a:pt x="0" y="540"/>
                    <a:pt x="323" y="876"/>
                    <a:pt x="323" y="876"/>
                  </a:cubicBezTo>
                  <a:cubicBezTo>
                    <a:pt x="397" y="957"/>
                    <a:pt x="500" y="994"/>
                    <a:pt x="633" y="994"/>
                  </a:cubicBezTo>
                  <a:cubicBezTo>
                    <a:pt x="816" y="994"/>
                    <a:pt x="1058" y="924"/>
                    <a:pt x="1359" y="801"/>
                  </a:cubicBezTo>
                  <a:cubicBezTo>
                    <a:pt x="1792" y="625"/>
                    <a:pt x="1980" y="374"/>
                    <a:pt x="1885" y="189"/>
                  </a:cubicBezTo>
                  <a:cubicBezTo>
                    <a:pt x="1829" y="81"/>
                    <a:pt x="1730" y="0"/>
                    <a:pt x="1532"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597;p57"/>
            <p:cNvSpPr/>
            <p:nvPr/>
          </p:nvSpPr>
          <p:spPr>
            <a:xfrm>
              <a:off x="2728825" y="2897892"/>
              <a:ext cx="83280" cy="41577"/>
            </a:xfrm>
            <a:custGeom>
              <a:avLst/>
              <a:gdLst/>
              <a:ahLst/>
              <a:cxnLst/>
              <a:rect l="l" t="t" r="r" b="b"/>
              <a:pathLst>
                <a:path w="1997" h="997" extrusionOk="0">
                  <a:moveTo>
                    <a:pt x="409" y="1"/>
                  </a:moveTo>
                  <a:cubicBezTo>
                    <a:pt x="213" y="1"/>
                    <a:pt x="122" y="81"/>
                    <a:pt x="77" y="190"/>
                  </a:cubicBezTo>
                  <a:cubicBezTo>
                    <a:pt x="0" y="373"/>
                    <a:pt x="213" y="624"/>
                    <a:pt x="663" y="803"/>
                  </a:cubicBezTo>
                  <a:cubicBezTo>
                    <a:pt x="977" y="926"/>
                    <a:pt x="1224" y="997"/>
                    <a:pt x="1408" y="997"/>
                  </a:cubicBezTo>
                  <a:cubicBezTo>
                    <a:pt x="1540" y="997"/>
                    <a:pt x="1639" y="960"/>
                    <a:pt x="1705" y="880"/>
                  </a:cubicBezTo>
                  <a:cubicBezTo>
                    <a:pt x="1705" y="880"/>
                    <a:pt x="1996" y="545"/>
                    <a:pt x="1199" y="215"/>
                  </a:cubicBezTo>
                  <a:cubicBezTo>
                    <a:pt x="830" y="61"/>
                    <a:pt x="580" y="1"/>
                    <a:pt x="409" y="1"/>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598;p57"/>
            <p:cNvSpPr/>
            <p:nvPr/>
          </p:nvSpPr>
          <p:spPr>
            <a:xfrm>
              <a:off x="2573692" y="2962490"/>
              <a:ext cx="31027" cy="35948"/>
            </a:xfrm>
            <a:custGeom>
              <a:avLst/>
              <a:gdLst/>
              <a:ahLst/>
              <a:cxnLst/>
              <a:rect l="l" t="t" r="r" b="b"/>
              <a:pathLst>
                <a:path w="744" h="862" extrusionOk="0">
                  <a:moveTo>
                    <a:pt x="382" y="0"/>
                  </a:moveTo>
                  <a:cubicBezTo>
                    <a:pt x="196" y="0"/>
                    <a:pt x="36" y="177"/>
                    <a:pt x="19" y="404"/>
                  </a:cubicBezTo>
                  <a:cubicBezTo>
                    <a:pt x="0" y="641"/>
                    <a:pt x="142" y="845"/>
                    <a:pt x="338" y="861"/>
                  </a:cubicBezTo>
                  <a:cubicBezTo>
                    <a:pt x="346" y="862"/>
                    <a:pt x="354" y="862"/>
                    <a:pt x="362" y="862"/>
                  </a:cubicBezTo>
                  <a:cubicBezTo>
                    <a:pt x="547" y="862"/>
                    <a:pt x="708" y="687"/>
                    <a:pt x="725" y="459"/>
                  </a:cubicBezTo>
                  <a:cubicBezTo>
                    <a:pt x="743" y="220"/>
                    <a:pt x="601" y="16"/>
                    <a:pt x="406" y="1"/>
                  </a:cubicBezTo>
                  <a:cubicBezTo>
                    <a:pt x="398" y="1"/>
                    <a:pt x="390" y="0"/>
                    <a:pt x="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599;p57"/>
            <p:cNvSpPr/>
            <p:nvPr/>
          </p:nvSpPr>
          <p:spPr>
            <a:xfrm>
              <a:off x="2728116" y="2966702"/>
              <a:ext cx="30985" cy="35948"/>
            </a:xfrm>
            <a:custGeom>
              <a:avLst/>
              <a:gdLst/>
              <a:ahLst/>
              <a:cxnLst/>
              <a:rect l="l" t="t" r="r" b="b"/>
              <a:pathLst>
                <a:path w="743" h="862" extrusionOk="0">
                  <a:moveTo>
                    <a:pt x="382" y="0"/>
                  </a:moveTo>
                  <a:cubicBezTo>
                    <a:pt x="196" y="0"/>
                    <a:pt x="36" y="176"/>
                    <a:pt x="18" y="404"/>
                  </a:cubicBezTo>
                  <a:cubicBezTo>
                    <a:pt x="0" y="640"/>
                    <a:pt x="142" y="845"/>
                    <a:pt x="338" y="861"/>
                  </a:cubicBezTo>
                  <a:cubicBezTo>
                    <a:pt x="346" y="862"/>
                    <a:pt x="354" y="862"/>
                    <a:pt x="361" y="862"/>
                  </a:cubicBezTo>
                  <a:cubicBezTo>
                    <a:pt x="546" y="862"/>
                    <a:pt x="707" y="686"/>
                    <a:pt x="725" y="458"/>
                  </a:cubicBezTo>
                  <a:cubicBezTo>
                    <a:pt x="742" y="221"/>
                    <a:pt x="600" y="16"/>
                    <a:pt x="406" y="1"/>
                  </a:cubicBezTo>
                  <a:cubicBezTo>
                    <a:pt x="398" y="1"/>
                    <a:pt x="390" y="0"/>
                    <a:pt x="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600;p57"/>
            <p:cNvSpPr/>
            <p:nvPr/>
          </p:nvSpPr>
          <p:spPr>
            <a:xfrm>
              <a:off x="2306296" y="2662774"/>
              <a:ext cx="593718" cy="302093"/>
            </a:xfrm>
            <a:custGeom>
              <a:avLst/>
              <a:gdLst/>
              <a:ahLst/>
              <a:cxnLst/>
              <a:rect l="l" t="t" r="r" b="b"/>
              <a:pathLst>
                <a:path w="14237" h="7244" extrusionOk="0">
                  <a:moveTo>
                    <a:pt x="5945" y="0"/>
                  </a:moveTo>
                  <a:cubicBezTo>
                    <a:pt x="4968" y="0"/>
                    <a:pt x="3960" y="316"/>
                    <a:pt x="2588" y="1269"/>
                  </a:cubicBezTo>
                  <a:cubicBezTo>
                    <a:pt x="177" y="2945"/>
                    <a:pt x="1" y="7244"/>
                    <a:pt x="1990" y="7244"/>
                  </a:cubicBezTo>
                  <a:cubicBezTo>
                    <a:pt x="2154" y="7244"/>
                    <a:pt x="2333" y="7214"/>
                    <a:pt x="2527" y="7152"/>
                  </a:cubicBezTo>
                  <a:cubicBezTo>
                    <a:pt x="2527" y="7152"/>
                    <a:pt x="7032" y="6180"/>
                    <a:pt x="8297" y="2658"/>
                  </a:cubicBezTo>
                  <a:cubicBezTo>
                    <a:pt x="8297" y="2658"/>
                    <a:pt x="11022" y="6585"/>
                    <a:pt x="12728" y="6585"/>
                  </a:cubicBezTo>
                  <a:cubicBezTo>
                    <a:pt x="12947" y="6585"/>
                    <a:pt x="13149" y="6520"/>
                    <a:pt x="13327" y="6375"/>
                  </a:cubicBezTo>
                  <a:cubicBezTo>
                    <a:pt x="13327" y="6375"/>
                    <a:pt x="14236" y="2708"/>
                    <a:pt x="11415" y="1147"/>
                  </a:cubicBezTo>
                  <a:cubicBezTo>
                    <a:pt x="10354" y="560"/>
                    <a:pt x="9411" y="467"/>
                    <a:pt x="8922" y="467"/>
                  </a:cubicBezTo>
                  <a:cubicBezTo>
                    <a:pt x="8698" y="467"/>
                    <a:pt x="8569" y="487"/>
                    <a:pt x="8569" y="487"/>
                  </a:cubicBezTo>
                  <a:cubicBezTo>
                    <a:pt x="7582" y="228"/>
                    <a:pt x="6775" y="0"/>
                    <a:pt x="594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601;p57"/>
            <p:cNvSpPr/>
            <p:nvPr/>
          </p:nvSpPr>
          <p:spPr>
            <a:xfrm>
              <a:off x="2307714" y="2740799"/>
              <a:ext cx="370110" cy="221107"/>
            </a:xfrm>
            <a:custGeom>
              <a:avLst/>
              <a:gdLst/>
              <a:ahLst/>
              <a:cxnLst/>
              <a:rect l="l" t="t" r="r" b="b"/>
              <a:pathLst>
                <a:path w="8875" h="5302" extrusionOk="0">
                  <a:moveTo>
                    <a:pt x="8804" y="0"/>
                  </a:moveTo>
                  <a:cubicBezTo>
                    <a:pt x="8229" y="1757"/>
                    <a:pt x="6983" y="3294"/>
                    <a:pt x="5381" y="4217"/>
                  </a:cubicBezTo>
                  <a:cubicBezTo>
                    <a:pt x="4231" y="4880"/>
                    <a:pt x="2898" y="5227"/>
                    <a:pt x="1568" y="5227"/>
                  </a:cubicBezTo>
                  <a:cubicBezTo>
                    <a:pt x="1047" y="5227"/>
                    <a:pt x="526" y="5174"/>
                    <a:pt x="16" y="5065"/>
                  </a:cubicBezTo>
                  <a:lnTo>
                    <a:pt x="1" y="5138"/>
                  </a:lnTo>
                  <a:cubicBezTo>
                    <a:pt x="323" y="5207"/>
                    <a:pt x="648" y="5253"/>
                    <a:pt x="976" y="5279"/>
                  </a:cubicBezTo>
                  <a:cubicBezTo>
                    <a:pt x="1173" y="5294"/>
                    <a:pt x="1371" y="5302"/>
                    <a:pt x="1568" y="5302"/>
                  </a:cubicBezTo>
                  <a:cubicBezTo>
                    <a:pt x="2912" y="5302"/>
                    <a:pt x="4257" y="4952"/>
                    <a:pt x="5419" y="4283"/>
                  </a:cubicBezTo>
                  <a:cubicBezTo>
                    <a:pt x="7036" y="3351"/>
                    <a:pt x="8296" y="1799"/>
                    <a:pt x="8875" y="23"/>
                  </a:cubicBezTo>
                  <a:lnTo>
                    <a:pt x="8804" y="0"/>
                  </a:ln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602;p57"/>
            <p:cNvSpPr/>
            <p:nvPr/>
          </p:nvSpPr>
          <p:spPr>
            <a:xfrm>
              <a:off x="2620607" y="2689755"/>
              <a:ext cx="225152" cy="259431"/>
            </a:xfrm>
            <a:custGeom>
              <a:avLst/>
              <a:gdLst/>
              <a:ahLst/>
              <a:cxnLst/>
              <a:rect l="l" t="t" r="r" b="b"/>
              <a:pathLst>
                <a:path w="5399" h="6221" extrusionOk="0">
                  <a:moveTo>
                    <a:pt x="75" y="0"/>
                  </a:moveTo>
                  <a:lnTo>
                    <a:pt x="1" y="14"/>
                  </a:lnTo>
                  <a:cubicBezTo>
                    <a:pt x="559" y="2829"/>
                    <a:pt x="2668" y="5265"/>
                    <a:pt x="5375" y="6220"/>
                  </a:cubicBezTo>
                  <a:lnTo>
                    <a:pt x="5399" y="6150"/>
                  </a:lnTo>
                  <a:cubicBezTo>
                    <a:pt x="2718" y="5202"/>
                    <a:pt x="627" y="2789"/>
                    <a:pt x="75" y="0"/>
                  </a:cubicBezTo>
                  <a:close/>
                </a:path>
              </a:pathLst>
            </a:custGeom>
            <a:solidFill>
              <a:srgbClr val="8550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603;p57"/>
            <p:cNvSpPr/>
            <p:nvPr/>
          </p:nvSpPr>
          <p:spPr>
            <a:xfrm>
              <a:off x="2677198" y="3366253"/>
              <a:ext cx="148711" cy="246086"/>
            </a:xfrm>
            <a:custGeom>
              <a:avLst/>
              <a:gdLst/>
              <a:ahLst/>
              <a:cxnLst/>
              <a:rect l="l" t="t" r="r" b="b"/>
              <a:pathLst>
                <a:path w="3566" h="5901" extrusionOk="0">
                  <a:moveTo>
                    <a:pt x="2260" y="1"/>
                  </a:moveTo>
                  <a:cubicBezTo>
                    <a:pt x="1750" y="1"/>
                    <a:pt x="1" y="5257"/>
                    <a:pt x="1535" y="5858"/>
                  </a:cubicBezTo>
                  <a:cubicBezTo>
                    <a:pt x="1608" y="5886"/>
                    <a:pt x="1680" y="5900"/>
                    <a:pt x="1748" y="5900"/>
                  </a:cubicBezTo>
                  <a:cubicBezTo>
                    <a:pt x="3135" y="5900"/>
                    <a:pt x="3565" y="325"/>
                    <a:pt x="2279" y="3"/>
                  </a:cubicBezTo>
                  <a:cubicBezTo>
                    <a:pt x="2273" y="1"/>
                    <a:pt x="2267"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604;p57"/>
            <p:cNvSpPr/>
            <p:nvPr/>
          </p:nvSpPr>
          <p:spPr>
            <a:xfrm>
              <a:off x="2484490" y="3366253"/>
              <a:ext cx="148753" cy="246086"/>
            </a:xfrm>
            <a:custGeom>
              <a:avLst/>
              <a:gdLst/>
              <a:ahLst/>
              <a:cxnLst/>
              <a:rect l="l" t="t" r="r" b="b"/>
              <a:pathLst>
                <a:path w="3567" h="5901" extrusionOk="0">
                  <a:moveTo>
                    <a:pt x="1307" y="1"/>
                  </a:moveTo>
                  <a:cubicBezTo>
                    <a:pt x="1300" y="1"/>
                    <a:pt x="1294" y="1"/>
                    <a:pt x="1288" y="3"/>
                  </a:cubicBezTo>
                  <a:cubicBezTo>
                    <a:pt x="1" y="325"/>
                    <a:pt x="431" y="5900"/>
                    <a:pt x="1818" y="5900"/>
                  </a:cubicBezTo>
                  <a:cubicBezTo>
                    <a:pt x="1886" y="5900"/>
                    <a:pt x="1958" y="5886"/>
                    <a:pt x="2031" y="5858"/>
                  </a:cubicBezTo>
                  <a:cubicBezTo>
                    <a:pt x="3566" y="5257"/>
                    <a:pt x="1817" y="1"/>
                    <a:pt x="1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605;p57"/>
            <p:cNvSpPr/>
            <p:nvPr/>
          </p:nvSpPr>
          <p:spPr>
            <a:xfrm>
              <a:off x="2383362" y="3354451"/>
              <a:ext cx="255470" cy="194500"/>
            </a:xfrm>
            <a:custGeom>
              <a:avLst/>
              <a:gdLst/>
              <a:ahLst/>
              <a:cxnLst/>
              <a:rect l="l" t="t" r="r" b="b"/>
              <a:pathLst>
                <a:path w="6126" h="4664" extrusionOk="0">
                  <a:moveTo>
                    <a:pt x="6092" y="1"/>
                  </a:moveTo>
                  <a:cubicBezTo>
                    <a:pt x="4133" y="266"/>
                    <a:pt x="1046" y="1013"/>
                    <a:pt x="1" y="1271"/>
                  </a:cubicBezTo>
                  <a:cubicBezTo>
                    <a:pt x="202" y="2413"/>
                    <a:pt x="551" y="3531"/>
                    <a:pt x="808" y="4663"/>
                  </a:cubicBezTo>
                  <a:cubicBezTo>
                    <a:pt x="3473" y="3920"/>
                    <a:pt x="6125" y="2101"/>
                    <a:pt x="6125" y="2101"/>
                  </a:cubicBezTo>
                  <a:lnTo>
                    <a:pt x="6092" y="1"/>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606;p57"/>
            <p:cNvSpPr/>
            <p:nvPr/>
          </p:nvSpPr>
          <p:spPr>
            <a:xfrm>
              <a:off x="2600215" y="3221546"/>
              <a:ext cx="57800" cy="225444"/>
            </a:xfrm>
            <a:custGeom>
              <a:avLst/>
              <a:gdLst/>
              <a:ahLst/>
              <a:cxnLst/>
              <a:rect l="l" t="t" r="r" b="b"/>
              <a:pathLst>
                <a:path w="1386" h="5406" extrusionOk="0">
                  <a:moveTo>
                    <a:pt x="1158" y="0"/>
                  </a:moveTo>
                  <a:cubicBezTo>
                    <a:pt x="1142" y="0"/>
                    <a:pt x="1125" y="12"/>
                    <a:pt x="1105" y="38"/>
                  </a:cubicBezTo>
                  <a:cubicBezTo>
                    <a:pt x="808" y="423"/>
                    <a:pt x="1" y="3455"/>
                    <a:pt x="1" y="3455"/>
                  </a:cubicBezTo>
                  <a:lnTo>
                    <a:pt x="712" y="5406"/>
                  </a:lnTo>
                  <a:cubicBezTo>
                    <a:pt x="712" y="5406"/>
                    <a:pt x="1321" y="5251"/>
                    <a:pt x="1353" y="4807"/>
                  </a:cubicBezTo>
                  <a:cubicBezTo>
                    <a:pt x="1386" y="4363"/>
                    <a:pt x="1188" y="2394"/>
                    <a:pt x="1188" y="2394"/>
                  </a:cubicBezTo>
                  <a:cubicBezTo>
                    <a:pt x="1188" y="2394"/>
                    <a:pt x="1375" y="0"/>
                    <a:pt x="1158"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607;p57"/>
            <p:cNvSpPr/>
            <p:nvPr/>
          </p:nvSpPr>
          <p:spPr>
            <a:xfrm>
              <a:off x="2658765" y="3354451"/>
              <a:ext cx="243000" cy="196627"/>
            </a:xfrm>
            <a:custGeom>
              <a:avLst/>
              <a:gdLst/>
              <a:ahLst/>
              <a:cxnLst/>
              <a:rect l="l" t="t" r="r" b="b"/>
              <a:pathLst>
                <a:path w="5827" h="4715" extrusionOk="0">
                  <a:moveTo>
                    <a:pt x="33" y="1"/>
                  </a:moveTo>
                  <a:lnTo>
                    <a:pt x="0" y="2101"/>
                  </a:lnTo>
                  <a:cubicBezTo>
                    <a:pt x="0" y="2101"/>
                    <a:pt x="2778" y="4007"/>
                    <a:pt x="5504" y="4714"/>
                  </a:cubicBezTo>
                  <a:cubicBezTo>
                    <a:pt x="5640" y="3539"/>
                    <a:pt x="5770" y="2353"/>
                    <a:pt x="5827" y="1198"/>
                  </a:cubicBezTo>
                  <a:cubicBezTo>
                    <a:pt x="4579" y="894"/>
                    <a:pt x="1829" y="245"/>
                    <a:pt x="33"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608;p57"/>
            <p:cNvSpPr/>
            <p:nvPr/>
          </p:nvSpPr>
          <p:spPr>
            <a:xfrm>
              <a:off x="2639499" y="3221546"/>
              <a:ext cx="57800" cy="225444"/>
            </a:xfrm>
            <a:custGeom>
              <a:avLst/>
              <a:gdLst/>
              <a:ahLst/>
              <a:cxnLst/>
              <a:rect l="l" t="t" r="r" b="b"/>
              <a:pathLst>
                <a:path w="1386" h="5406" extrusionOk="0">
                  <a:moveTo>
                    <a:pt x="229" y="0"/>
                  </a:moveTo>
                  <a:cubicBezTo>
                    <a:pt x="12" y="0"/>
                    <a:pt x="199" y="2394"/>
                    <a:pt x="199" y="2394"/>
                  </a:cubicBezTo>
                  <a:cubicBezTo>
                    <a:pt x="199" y="2394"/>
                    <a:pt x="1" y="4363"/>
                    <a:pt x="33" y="4807"/>
                  </a:cubicBezTo>
                  <a:cubicBezTo>
                    <a:pt x="65" y="5251"/>
                    <a:pt x="676" y="5406"/>
                    <a:pt x="676" y="5406"/>
                  </a:cubicBezTo>
                  <a:lnTo>
                    <a:pt x="1386" y="3455"/>
                  </a:lnTo>
                  <a:cubicBezTo>
                    <a:pt x="1386" y="3455"/>
                    <a:pt x="578" y="423"/>
                    <a:pt x="281" y="38"/>
                  </a:cubicBezTo>
                  <a:cubicBezTo>
                    <a:pt x="262" y="12"/>
                    <a:pt x="244" y="0"/>
                    <a:pt x="229"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609;p57"/>
            <p:cNvSpPr/>
            <p:nvPr/>
          </p:nvSpPr>
          <p:spPr>
            <a:xfrm>
              <a:off x="2647339" y="3232138"/>
              <a:ext cx="2544" cy="186744"/>
            </a:xfrm>
            <a:custGeom>
              <a:avLst/>
              <a:gdLst/>
              <a:ahLst/>
              <a:cxnLst/>
              <a:rect l="l" t="t" r="r" b="b"/>
              <a:pathLst>
                <a:path w="61" h="4478" extrusionOk="0">
                  <a:moveTo>
                    <a:pt x="31" y="1"/>
                  </a:moveTo>
                  <a:cubicBezTo>
                    <a:pt x="14" y="1"/>
                    <a:pt x="0" y="14"/>
                    <a:pt x="0" y="31"/>
                  </a:cubicBezTo>
                  <a:lnTo>
                    <a:pt x="0" y="4448"/>
                  </a:lnTo>
                  <a:cubicBezTo>
                    <a:pt x="0" y="4464"/>
                    <a:pt x="14" y="4478"/>
                    <a:pt x="31" y="4478"/>
                  </a:cubicBezTo>
                  <a:cubicBezTo>
                    <a:pt x="47" y="4478"/>
                    <a:pt x="61" y="4464"/>
                    <a:pt x="61" y="4448"/>
                  </a:cubicBezTo>
                  <a:lnTo>
                    <a:pt x="61" y="31"/>
                  </a:lnTo>
                  <a:cubicBezTo>
                    <a:pt x="61" y="14"/>
                    <a:pt x="47" y="1"/>
                    <a:pt x="31" y="1"/>
                  </a:cubicBez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610;p57"/>
            <p:cNvSpPr/>
            <p:nvPr/>
          </p:nvSpPr>
          <p:spPr>
            <a:xfrm>
              <a:off x="2300374" y="3365419"/>
              <a:ext cx="267897" cy="260849"/>
            </a:xfrm>
            <a:custGeom>
              <a:avLst/>
              <a:gdLst/>
              <a:ahLst/>
              <a:cxnLst/>
              <a:rect l="l" t="t" r="r" b="b"/>
              <a:pathLst>
                <a:path w="6424" h="6255" extrusionOk="0">
                  <a:moveTo>
                    <a:pt x="5703" y="0"/>
                  </a:moveTo>
                  <a:cubicBezTo>
                    <a:pt x="5399" y="67"/>
                    <a:pt x="1465" y="657"/>
                    <a:pt x="671" y="1722"/>
                  </a:cubicBezTo>
                  <a:cubicBezTo>
                    <a:pt x="1" y="2622"/>
                    <a:pt x="231" y="6181"/>
                    <a:pt x="230" y="6181"/>
                  </a:cubicBezTo>
                  <a:cubicBezTo>
                    <a:pt x="962" y="6233"/>
                    <a:pt x="1642" y="6254"/>
                    <a:pt x="2264" y="6254"/>
                  </a:cubicBezTo>
                  <a:cubicBezTo>
                    <a:pt x="4855" y="6254"/>
                    <a:pt x="6423" y="5888"/>
                    <a:pt x="6423" y="5888"/>
                  </a:cubicBezTo>
                  <a:cubicBezTo>
                    <a:pt x="4588" y="5190"/>
                    <a:pt x="5703" y="0"/>
                    <a:pt x="5703" y="0"/>
                  </a:cubicBez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611;p57"/>
            <p:cNvSpPr/>
            <p:nvPr/>
          </p:nvSpPr>
          <p:spPr>
            <a:xfrm>
              <a:off x="2742128" y="3365419"/>
              <a:ext cx="195668" cy="260807"/>
            </a:xfrm>
            <a:custGeom>
              <a:avLst/>
              <a:gdLst/>
              <a:ahLst/>
              <a:cxnLst/>
              <a:rect l="l" t="t" r="r" b="b"/>
              <a:pathLst>
                <a:path w="4692" h="6254" extrusionOk="0">
                  <a:moveTo>
                    <a:pt x="722" y="0"/>
                  </a:moveTo>
                  <a:cubicBezTo>
                    <a:pt x="722" y="0"/>
                    <a:pt x="1837" y="5190"/>
                    <a:pt x="1" y="5888"/>
                  </a:cubicBezTo>
                  <a:cubicBezTo>
                    <a:pt x="1" y="5888"/>
                    <a:pt x="1569" y="6254"/>
                    <a:pt x="4162" y="6254"/>
                  </a:cubicBezTo>
                  <a:cubicBezTo>
                    <a:pt x="4334" y="6254"/>
                    <a:pt x="4511" y="6252"/>
                    <a:pt x="4692" y="6249"/>
                  </a:cubicBezTo>
                  <a:cubicBezTo>
                    <a:pt x="3937" y="4441"/>
                    <a:pt x="3720" y="2430"/>
                    <a:pt x="3216" y="528"/>
                  </a:cubicBezTo>
                  <a:cubicBezTo>
                    <a:pt x="2036" y="215"/>
                    <a:pt x="880" y="37"/>
                    <a:pt x="722" y="0"/>
                  </a:cubicBezTo>
                  <a:close/>
                </a:path>
              </a:pathLst>
            </a:custGeom>
            <a:solidFill>
              <a:srgbClr val="829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612;p57"/>
            <p:cNvSpPr/>
            <p:nvPr/>
          </p:nvSpPr>
          <p:spPr>
            <a:xfrm>
              <a:off x="2300374" y="3365419"/>
              <a:ext cx="267897" cy="260849"/>
            </a:xfrm>
            <a:custGeom>
              <a:avLst/>
              <a:gdLst/>
              <a:ahLst/>
              <a:cxnLst/>
              <a:rect l="l" t="t" r="r" b="b"/>
              <a:pathLst>
                <a:path w="6424" h="6255" extrusionOk="0">
                  <a:moveTo>
                    <a:pt x="5703" y="0"/>
                  </a:moveTo>
                  <a:cubicBezTo>
                    <a:pt x="5399" y="67"/>
                    <a:pt x="1465" y="657"/>
                    <a:pt x="671" y="1722"/>
                  </a:cubicBezTo>
                  <a:cubicBezTo>
                    <a:pt x="1" y="2622"/>
                    <a:pt x="231" y="6181"/>
                    <a:pt x="230" y="6181"/>
                  </a:cubicBezTo>
                  <a:cubicBezTo>
                    <a:pt x="962" y="6233"/>
                    <a:pt x="1642" y="6254"/>
                    <a:pt x="2264" y="6254"/>
                  </a:cubicBezTo>
                  <a:cubicBezTo>
                    <a:pt x="4855" y="6254"/>
                    <a:pt x="6423" y="5888"/>
                    <a:pt x="6423" y="5888"/>
                  </a:cubicBezTo>
                  <a:cubicBezTo>
                    <a:pt x="4588" y="5190"/>
                    <a:pt x="5703" y="0"/>
                    <a:pt x="5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613;p57"/>
            <p:cNvSpPr/>
            <p:nvPr/>
          </p:nvSpPr>
          <p:spPr>
            <a:xfrm>
              <a:off x="2491913" y="3372008"/>
              <a:ext cx="35989" cy="242208"/>
            </a:xfrm>
            <a:custGeom>
              <a:avLst/>
              <a:gdLst/>
              <a:ahLst/>
              <a:cxnLst/>
              <a:rect l="l" t="t" r="r" b="b"/>
              <a:pathLst>
                <a:path w="863" h="5808" extrusionOk="0">
                  <a:moveTo>
                    <a:pt x="488" y="1"/>
                  </a:moveTo>
                  <a:cubicBezTo>
                    <a:pt x="481" y="1"/>
                    <a:pt x="475" y="5"/>
                    <a:pt x="471" y="12"/>
                  </a:cubicBezTo>
                  <a:cubicBezTo>
                    <a:pt x="301" y="480"/>
                    <a:pt x="186" y="967"/>
                    <a:pt x="110" y="1459"/>
                  </a:cubicBezTo>
                  <a:cubicBezTo>
                    <a:pt x="37" y="1953"/>
                    <a:pt x="0" y="2452"/>
                    <a:pt x="21" y="2950"/>
                  </a:cubicBezTo>
                  <a:cubicBezTo>
                    <a:pt x="30" y="3199"/>
                    <a:pt x="49" y="3449"/>
                    <a:pt x="87" y="3695"/>
                  </a:cubicBezTo>
                  <a:cubicBezTo>
                    <a:pt x="122" y="3942"/>
                    <a:pt x="172" y="4188"/>
                    <a:pt x="240" y="4428"/>
                  </a:cubicBezTo>
                  <a:cubicBezTo>
                    <a:pt x="368" y="4911"/>
                    <a:pt x="570" y="5372"/>
                    <a:pt x="826" y="5799"/>
                  </a:cubicBezTo>
                  <a:cubicBezTo>
                    <a:pt x="829" y="5804"/>
                    <a:pt x="835" y="5808"/>
                    <a:pt x="842" y="5808"/>
                  </a:cubicBezTo>
                  <a:cubicBezTo>
                    <a:pt x="845" y="5808"/>
                    <a:pt x="848" y="5807"/>
                    <a:pt x="851" y="5805"/>
                  </a:cubicBezTo>
                  <a:cubicBezTo>
                    <a:pt x="860" y="5800"/>
                    <a:pt x="862" y="5788"/>
                    <a:pt x="857" y="5781"/>
                  </a:cubicBezTo>
                  <a:cubicBezTo>
                    <a:pt x="613" y="5350"/>
                    <a:pt x="425" y="4888"/>
                    <a:pt x="303" y="4411"/>
                  </a:cubicBezTo>
                  <a:cubicBezTo>
                    <a:pt x="237" y="4172"/>
                    <a:pt x="193" y="3930"/>
                    <a:pt x="158" y="3685"/>
                  </a:cubicBezTo>
                  <a:cubicBezTo>
                    <a:pt x="122" y="3442"/>
                    <a:pt x="103" y="3194"/>
                    <a:pt x="95" y="2948"/>
                  </a:cubicBezTo>
                  <a:cubicBezTo>
                    <a:pt x="79" y="2454"/>
                    <a:pt x="110" y="1959"/>
                    <a:pt x="180" y="1470"/>
                  </a:cubicBezTo>
                  <a:cubicBezTo>
                    <a:pt x="215" y="1225"/>
                    <a:pt x="258" y="981"/>
                    <a:pt x="313" y="740"/>
                  </a:cubicBezTo>
                  <a:cubicBezTo>
                    <a:pt x="366" y="499"/>
                    <a:pt x="428" y="259"/>
                    <a:pt x="506" y="25"/>
                  </a:cubicBezTo>
                  <a:cubicBezTo>
                    <a:pt x="509" y="13"/>
                    <a:pt x="504" y="5"/>
                    <a:pt x="493" y="2"/>
                  </a:cubicBezTo>
                  <a:cubicBezTo>
                    <a:pt x="492" y="1"/>
                    <a:pt x="490"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614;p57"/>
            <p:cNvSpPr/>
            <p:nvPr/>
          </p:nvSpPr>
          <p:spPr>
            <a:xfrm>
              <a:off x="2466517" y="3376053"/>
              <a:ext cx="35989" cy="242208"/>
            </a:xfrm>
            <a:custGeom>
              <a:avLst/>
              <a:gdLst/>
              <a:ahLst/>
              <a:cxnLst/>
              <a:rect l="l" t="t" r="r" b="b"/>
              <a:pathLst>
                <a:path w="863" h="5808" extrusionOk="0">
                  <a:moveTo>
                    <a:pt x="488" y="0"/>
                  </a:moveTo>
                  <a:cubicBezTo>
                    <a:pt x="481" y="0"/>
                    <a:pt x="475" y="5"/>
                    <a:pt x="472" y="12"/>
                  </a:cubicBezTo>
                  <a:cubicBezTo>
                    <a:pt x="300" y="480"/>
                    <a:pt x="187" y="966"/>
                    <a:pt x="110" y="1459"/>
                  </a:cubicBezTo>
                  <a:cubicBezTo>
                    <a:pt x="37" y="1952"/>
                    <a:pt x="1" y="2451"/>
                    <a:pt x="22" y="2950"/>
                  </a:cubicBezTo>
                  <a:cubicBezTo>
                    <a:pt x="31" y="3199"/>
                    <a:pt x="50" y="3449"/>
                    <a:pt x="88" y="3695"/>
                  </a:cubicBezTo>
                  <a:cubicBezTo>
                    <a:pt x="123" y="3941"/>
                    <a:pt x="173" y="4187"/>
                    <a:pt x="241" y="4427"/>
                  </a:cubicBezTo>
                  <a:cubicBezTo>
                    <a:pt x="370" y="4910"/>
                    <a:pt x="571" y="5372"/>
                    <a:pt x="826" y="5799"/>
                  </a:cubicBezTo>
                  <a:cubicBezTo>
                    <a:pt x="830" y="5804"/>
                    <a:pt x="837" y="5807"/>
                    <a:pt x="843" y="5807"/>
                  </a:cubicBezTo>
                  <a:cubicBezTo>
                    <a:pt x="846" y="5807"/>
                    <a:pt x="849" y="5807"/>
                    <a:pt x="851" y="5805"/>
                  </a:cubicBezTo>
                  <a:cubicBezTo>
                    <a:pt x="861" y="5800"/>
                    <a:pt x="863" y="5788"/>
                    <a:pt x="857" y="5780"/>
                  </a:cubicBezTo>
                  <a:cubicBezTo>
                    <a:pt x="615" y="5349"/>
                    <a:pt x="425" y="4888"/>
                    <a:pt x="303" y="4410"/>
                  </a:cubicBezTo>
                  <a:cubicBezTo>
                    <a:pt x="237" y="4171"/>
                    <a:pt x="194" y="3930"/>
                    <a:pt x="158" y="3685"/>
                  </a:cubicBezTo>
                  <a:cubicBezTo>
                    <a:pt x="123" y="3441"/>
                    <a:pt x="104" y="3194"/>
                    <a:pt x="96" y="2947"/>
                  </a:cubicBezTo>
                  <a:cubicBezTo>
                    <a:pt x="79" y="2454"/>
                    <a:pt x="110" y="1959"/>
                    <a:pt x="180" y="1470"/>
                  </a:cubicBezTo>
                  <a:cubicBezTo>
                    <a:pt x="216" y="1225"/>
                    <a:pt x="258" y="981"/>
                    <a:pt x="314" y="740"/>
                  </a:cubicBezTo>
                  <a:cubicBezTo>
                    <a:pt x="367" y="497"/>
                    <a:pt x="428" y="258"/>
                    <a:pt x="506" y="23"/>
                  </a:cubicBezTo>
                  <a:cubicBezTo>
                    <a:pt x="508" y="13"/>
                    <a:pt x="505" y="3"/>
                    <a:pt x="495" y="1"/>
                  </a:cubicBezTo>
                  <a:cubicBezTo>
                    <a:pt x="493" y="0"/>
                    <a:pt x="490" y="0"/>
                    <a:pt x="4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615;p57"/>
            <p:cNvSpPr/>
            <p:nvPr/>
          </p:nvSpPr>
          <p:spPr>
            <a:xfrm>
              <a:off x="2309965" y="3610755"/>
              <a:ext cx="258347" cy="18015"/>
            </a:xfrm>
            <a:custGeom>
              <a:avLst/>
              <a:gdLst/>
              <a:ahLst/>
              <a:cxnLst/>
              <a:rect l="l" t="t" r="r" b="b"/>
              <a:pathLst>
                <a:path w="6195" h="432" extrusionOk="0">
                  <a:moveTo>
                    <a:pt x="6191" y="1"/>
                  </a:moveTo>
                  <a:cubicBezTo>
                    <a:pt x="5685" y="108"/>
                    <a:pt x="5170" y="177"/>
                    <a:pt x="4656" y="231"/>
                  </a:cubicBezTo>
                  <a:cubicBezTo>
                    <a:pt x="4140" y="286"/>
                    <a:pt x="3623" y="320"/>
                    <a:pt x="3106" y="343"/>
                  </a:cubicBezTo>
                  <a:cubicBezTo>
                    <a:pt x="2848" y="350"/>
                    <a:pt x="2589" y="361"/>
                    <a:pt x="2330" y="361"/>
                  </a:cubicBezTo>
                  <a:lnTo>
                    <a:pt x="1942" y="365"/>
                  </a:lnTo>
                  <a:lnTo>
                    <a:pt x="1553" y="359"/>
                  </a:lnTo>
                  <a:cubicBezTo>
                    <a:pt x="1294" y="359"/>
                    <a:pt x="1037" y="344"/>
                    <a:pt x="777" y="338"/>
                  </a:cubicBezTo>
                  <a:cubicBezTo>
                    <a:pt x="518" y="327"/>
                    <a:pt x="260" y="308"/>
                    <a:pt x="1" y="294"/>
                  </a:cubicBezTo>
                  <a:lnTo>
                    <a:pt x="1" y="302"/>
                  </a:lnTo>
                  <a:cubicBezTo>
                    <a:pt x="259" y="330"/>
                    <a:pt x="517" y="355"/>
                    <a:pt x="776" y="377"/>
                  </a:cubicBezTo>
                  <a:lnTo>
                    <a:pt x="1164" y="401"/>
                  </a:lnTo>
                  <a:cubicBezTo>
                    <a:pt x="1294" y="409"/>
                    <a:pt x="1423" y="416"/>
                    <a:pt x="1553" y="419"/>
                  </a:cubicBezTo>
                  <a:cubicBezTo>
                    <a:pt x="1684" y="424"/>
                    <a:pt x="1813" y="429"/>
                    <a:pt x="1943" y="431"/>
                  </a:cubicBezTo>
                  <a:lnTo>
                    <a:pt x="2333" y="431"/>
                  </a:lnTo>
                  <a:cubicBezTo>
                    <a:pt x="2346" y="431"/>
                    <a:pt x="2360" y="431"/>
                    <a:pt x="2373" y="431"/>
                  </a:cubicBezTo>
                  <a:cubicBezTo>
                    <a:pt x="2619" y="431"/>
                    <a:pt x="2866" y="423"/>
                    <a:pt x="3111" y="418"/>
                  </a:cubicBezTo>
                  <a:cubicBezTo>
                    <a:pt x="3630" y="391"/>
                    <a:pt x="4148" y="355"/>
                    <a:pt x="4664" y="291"/>
                  </a:cubicBezTo>
                  <a:cubicBezTo>
                    <a:pt x="4793" y="273"/>
                    <a:pt x="4920" y="257"/>
                    <a:pt x="5049" y="236"/>
                  </a:cubicBezTo>
                  <a:cubicBezTo>
                    <a:pt x="5177" y="219"/>
                    <a:pt x="5305" y="198"/>
                    <a:pt x="5434" y="175"/>
                  </a:cubicBezTo>
                  <a:cubicBezTo>
                    <a:pt x="5689" y="127"/>
                    <a:pt x="5944" y="78"/>
                    <a:pt x="6194" y="9"/>
                  </a:cubicBezTo>
                  <a:lnTo>
                    <a:pt x="6191" y="1"/>
                  </a:ln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616;p57"/>
            <p:cNvSpPr/>
            <p:nvPr/>
          </p:nvSpPr>
          <p:spPr>
            <a:xfrm>
              <a:off x="2742128" y="3365419"/>
              <a:ext cx="195668" cy="260807"/>
            </a:xfrm>
            <a:custGeom>
              <a:avLst/>
              <a:gdLst/>
              <a:ahLst/>
              <a:cxnLst/>
              <a:rect l="l" t="t" r="r" b="b"/>
              <a:pathLst>
                <a:path w="4692" h="6254" extrusionOk="0">
                  <a:moveTo>
                    <a:pt x="722" y="0"/>
                  </a:moveTo>
                  <a:cubicBezTo>
                    <a:pt x="722" y="0"/>
                    <a:pt x="1837" y="5190"/>
                    <a:pt x="1" y="5888"/>
                  </a:cubicBezTo>
                  <a:cubicBezTo>
                    <a:pt x="1" y="5888"/>
                    <a:pt x="1569" y="6254"/>
                    <a:pt x="4162" y="6254"/>
                  </a:cubicBezTo>
                  <a:cubicBezTo>
                    <a:pt x="4334" y="6254"/>
                    <a:pt x="4511" y="6252"/>
                    <a:pt x="4692" y="6249"/>
                  </a:cubicBezTo>
                  <a:cubicBezTo>
                    <a:pt x="3937" y="4441"/>
                    <a:pt x="3720" y="2430"/>
                    <a:pt x="3216" y="528"/>
                  </a:cubicBezTo>
                  <a:cubicBezTo>
                    <a:pt x="2036" y="215"/>
                    <a:pt x="880" y="37"/>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617;p57"/>
            <p:cNvSpPr/>
            <p:nvPr/>
          </p:nvSpPr>
          <p:spPr>
            <a:xfrm>
              <a:off x="2742087" y="3610838"/>
              <a:ext cx="195668" cy="15638"/>
            </a:xfrm>
            <a:custGeom>
              <a:avLst/>
              <a:gdLst/>
              <a:ahLst/>
              <a:cxnLst/>
              <a:rect l="l" t="t" r="r" b="b"/>
              <a:pathLst>
                <a:path w="4692" h="375" extrusionOk="0">
                  <a:moveTo>
                    <a:pt x="3" y="0"/>
                  </a:moveTo>
                  <a:lnTo>
                    <a:pt x="1" y="8"/>
                  </a:lnTo>
                  <a:cubicBezTo>
                    <a:pt x="385" y="92"/>
                    <a:pt x="775" y="149"/>
                    <a:pt x="1165" y="199"/>
                  </a:cubicBezTo>
                  <a:cubicBezTo>
                    <a:pt x="1553" y="249"/>
                    <a:pt x="1944" y="287"/>
                    <a:pt x="2337" y="316"/>
                  </a:cubicBezTo>
                  <a:cubicBezTo>
                    <a:pt x="2729" y="340"/>
                    <a:pt x="3120" y="359"/>
                    <a:pt x="3514" y="368"/>
                  </a:cubicBezTo>
                  <a:cubicBezTo>
                    <a:pt x="3709" y="374"/>
                    <a:pt x="3906" y="371"/>
                    <a:pt x="4103" y="374"/>
                  </a:cubicBezTo>
                  <a:lnTo>
                    <a:pt x="4692" y="369"/>
                  </a:lnTo>
                  <a:lnTo>
                    <a:pt x="4692" y="361"/>
                  </a:lnTo>
                  <a:lnTo>
                    <a:pt x="3515" y="307"/>
                  </a:lnTo>
                  <a:cubicBezTo>
                    <a:pt x="3124" y="290"/>
                    <a:pt x="2733" y="270"/>
                    <a:pt x="2342" y="239"/>
                  </a:cubicBezTo>
                  <a:cubicBezTo>
                    <a:pt x="1951" y="214"/>
                    <a:pt x="1561" y="177"/>
                    <a:pt x="1171" y="140"/>
                  </a:cubicBezTo>
                  <a:cubicBezTo>
                    <a:pt x="975" y="121"/>
                    <a:pt x="780" y="100"/>
                    <a:pt x="586" y="76"/>
                  </a:cubicBezTo>
                  <a:cubicBezTo>
                    <a:pt x="392" y="55"/>
                    <a:pt x="197" y="28"/>
                    <a:pt x="3" y="0"/>
                  </a:cubicBezTo>
                  <a:close/>
                </a:path>
              </a:pathLst>
            </a:custGeom>
            <a:solidFill>
              <a:srgbClr val="527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618;p57"/>
            <p:cNvSpPr/>
            <p:nvPr/>
          </p:nvSpPr>
          <p:spPr>
            <a:xfrm>
              <a:off x="2780745" y="3369256"/>
              <a:ext cx="35989" cy="242250"/>
            </a:xfrm>
            <a:custGeom>
              <a:avLst/>
              <a:gdLst/>
              <a:ahLst/>
              <a:cxnLst/>
              <a:rect l="l" t="t" r="r" b="b"/>
              <a:pathLst>
                <a:path w="863" h="5809" extrusionOk="0">
                  <a:moveTo>
                    <a:pt x="372" y="0"/>
                  </a:moveTo>
                  <a:cubicBezTo>
                    <a:pt x="370" y="0"/>
                    <a:pt x="369" y="1"/>
                    <a:pt x="368" y="1"/>
                  </a:cubicBezTo>
                  <a:cubicBezTo>
                    <a:pt x="358" y="4"/>
                    <a:pt x="353" y="14"/>
                    <a:pt x="355" y="24"/>
                  </a:cubicBezTo>
                  <a:lnTo>
                    <a:pt x="355" y="25"/>
                  </a:lnTo>
                  <a:cubicBezTo>
                    <a:pt x="434" y="259"/>
                    <a:pt x="494" y="500"/>
                    <a:pt x="548" y="742"/>
                  </a:cubicBezTo>
                  <a:cubicBezTo>
                    <a:pt x="603" y="982"/>
                    <a:pt x="646" y="1226"/>
                    <a:pt x="682" y="1471"/>
                  </a:cubicBezTo>
                  <a:cubicBezTo>
                    <a:pt x="751" y="1961"/>
                    <a:pt x="783" y="2456"/>
                    <a:pt x="766" y="2949"/>
                  </a:cubicBezTo>
                  <a:cubicBezTo>
                    <a:pt x="759" y="3195"/>
                    <a:pt x="739" y="3441"/>
                    <a:pt x="703" y="3686"/>
                  </a:cubicBezTo>
                  <a:cubicBezTo>
                    <a:pt x="668" y="3930"/>
                    <a:pt x="623" y="4173"/>
                    <a:pt x="559" y="4411"/>
                  </a:cubicBezTo>
                  <a:cubicBezTo>
                    <a:pt x="437" y="4891"/>
                    <a:pt x="248" y="5350"/>
                    <a:pt x="4" y="5782"/>
                  </a:cubicBezTo>
                  <a:cubicBezTo>
                    <a:pt x="0" y="5791"/>
                    <a:pt x="3" y="5801"/>
                    <a:pt x="11" y="5807"/>
                  </a:cubicBezTo>
                  <a:cubicBezTo>
                    <a:pt x="13" y="5808"/>
                    <a:pt x="17" y="5809"/>
                    <a:pt x="19" y="5809"/>
                  </a:cubicBezTo>
                  <a:cubicBezTo>
                    <a:pt x="26" y="5809"/>
                    <a:pt x="32" y="5805"/>
                    <a:pt x="36" y="5800"/>
                  </a:cubicBezTo>
                  <a:cubicBezTo>
                    <a:pt x="291" y="5373"/>
                    <a:pt x="494" y="4912"/>
                    <a:pt x="621" y="4428"/>
                  </a:cubicBezTo>
                  <a:cubicBezTo>
                    <a:pt x="688" y="4188"/>
                    <a:pt x="739" y="3944"/>
                    <a:pt x="774" y="3697"/>
                  </a:cubicBezTo>
                  <a:cubicBezTo>
                    <a:pt x="811" y="3449"/>
                    <a:pt x="832" y="3201"/>
                    <a:pt x="840" y="2952"/>
                  </a:cubicBezTo>
                  <a:cubicBezTo>
                    <a:pt x="863" y="2453"/>
                    <a:pt x="824" y="1952"/>
                    <a:pt x="751" y="1461"/>
                  </a:cubicBezTo>
                  <a:cubicBezTo>
                    <a:pt x="675" y="968"/>
                    <a:pt x="562" y="482"/>
                    <a:pt x="390" y="13"/>
                  </a:cubicBezTo>
                  <a:cubicBezTo>
                    <a:pt x="386" y="5"/>
                    <a:pt x="379" y="0"/>
                    <a:pt x="372"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619;p57"/>
            <p:cNvSpPr/>
            <p:nvPr/>
          </p:nvSpPr>
          <p:spPr>
            <a:xfrm>
              <a:off x="2806142" y="3373301"/>
              <a:ext cx="35989" cy="242208"/>
            </a:xfrm>
            <a:custGeom>
              <a:avLst/>
              <a:gdLst/>
              <a:ahLst/>
              <a:cxnLst/>
              <a:rect l="l" t="t" r="r" b="b"/>
              <a:pathLst>
                <a:path w="863" h="5808" extrusionOk="0">
                  <a:moveTo>
                    <a:pt x="372" y="0"/>
                  </a:moveTo>
                  <a:cubicBezTo>
                    <a:pt x="371" y="0"/>
                    <a:pt x="370" y="0"/>
                    <a:pt x="369" y="1"/>
                  </a:cubicBezTo>
                  <a:cubicBezTo>
                    <a:pt x="358" y="4"/>
                    <a:pt x="354" y="13"/>
                    <a:pt x="356" y="23"/>
                  </a:cubicBezTo>
                  <a:lnTo>
                    <a:pt x="356" y="25"/>
                  </a:lnTo>
                  <a:cubicBezTo>
                    <a:pt x="434" y="259"/>
                    <a:pt x="496" y="500"/>
                    <a:pt x="549" y="741"/>
                  </a:cubicBezTo>
                  <a:cubicBezTo>
                    <a:pt x="604" y="981"/>
                    <a:pt x="647" y="1225"/>
                    <a:pt x="682" y="1470"/>
                  </a:cubicBezTo>
                  <a:cubicBezTo>
                    <a:pt x="752" y="1960"/>
                    <a:pt x="783" y="2455"/>
                    <a:pt x="767" y="2948"/>
                  </a:cubicBezTo>
                  <a:cubicBezTo>
                    <a:pt x="758" y="3194"/>
                    <a:pt x="739" y="3440"/>
                    <a:pt x="704" y="3685"/>
                  </a:cubicBezTo>
                  <a:cubicBezTo>
                    <a:pt x="669" y="3929"/>
                    <a:pt x="623" y="4173"/>
                    <a:pt x="559" y="4411"/>
                  </a:cubicBezTo>
                  <a:cubicBezTo>
                    <a:pt x="437" y="4891"/>
                    <a:pt x="248" y="5350"/>
                    <a:pt x="5" y="5781"/>
                  </a:cubicBezTo>
                  <a:cubicBezTo>
                    <a:pt x="1" y="5790"/>
                    <a:pt x="3" y="5800"/>
                    <a:pt x="11" y="5805"/>
                  </a:cubicBezTo>
                  <a:cubicBezTo>
                    <a:pt x="14" y="5807"/>
                    <a:pt x="17" y="5808"/>
                    <a:pt x="21" y="5808"/>
                  </a:cubicBezTo>
                  <a:cubicBezTo>
                    <a:pt x="27" y="5808"/>
                    <a:pt x="33" y="5805"/>
                    <a:pt x="36" y="5799"/>
                  </a:cubicBezTo>
                  <a:cubicBezTo>
                    <a:pt x="291" y="5372"/>
                    <a:pt x="495" y="4911"/>
                    <a:pt x="622" y="4428"/>
                  </a:cubicBezTo>
                  <a:cubicBezTo>
                    <a:pt x="688" y="4188"/>
                    <a:pt x="739" y="3943"/>
                    <a:pt x="774" y="3696"/>
                  </a:cubicBezTo>
                  <a:cubicBezTo>
                    <a:pt x="810" y="3449"/>
                    <a:pt x="832" y="3200"/>
                    <a:pt x="841" y="2951"/>
                  </a:cubicBezTo>
                  <a:cubicBezTo>
                    <a:pt x="862" y="2452"/>
                    <a:pt x="825" y="1952"/>
                    <a:pt x="752" y="1460"/>
                  </a:cubicBezTo>
                  <a:cubicBezTo>
                    <a:pt x="676" y="968"/>
                    <a:pt x="562" y="481"/>
                    <a:pt x="390" y="12"/>
                  </a:cubicBezTo>
                  <a:cubicBezTo>
                    <a:pt x="387" y="5"/>
                    <a:pt x="379" y="0"/>
                    <a:pt x="372" y="0"/>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620;p57"/>
            <p:cNvSpPr/>
            <p:nvPr/>
          </p:nvSpPr>
          <p:spPr>
            <a:xfrm>
              <a:off x="2421395" y="2681415"/>
              <a:ext cx="465275" cy="272818"/>
            </a:xfrm>
            <a:custGeom>
              <a:avLst/>
              <a:gdLst/>
              <a:ahLst/>
              <a:cxnLst/>
              <a:rect l="l" t="t" r="r" b="b"/>
              <a:pathLst>
                <a:path w="11157" h="6542" extrusionOk="0">
                  <a:moveTo>
                    <a:pt x="4360" y="0"/>
                  </a:moveTo>
                  <a:cubicBezTo>
                    <a:pt x="4361" y="2"/>
                    <a:pt x="0" y="1989"/>
                    <a:pt x="129" y="4553"/>
                  </a:cubicBezTo>
                  <a:cubicBezTo>
                    <a:pt x="129" y="4553"/>
                    <a:pt x="2819" y="2681"/>
                    <a:pt x="5835" y="2630"/>
                  </a:cubicBezTo>
                  <a:cubicBezTo>
                    <a:pt x="5865" y="2629"/>
                    <a:pt x="5895" y="2629"/>
                    <a:pt x="5925" y="2629"/>
                  </a:cubicBezTo>
                  <a:cubicBezTo>
                    <a:pt x="9643" y="2629"/>
                    <a:pt x="11156" y="6541"/>
                    <a:pt x="11156" y="6541"/>
                  </a:cubicBezTo>
                  <a:lnTo>
                    <a:pt x="9874" y="1283"/>
                  </a:lnTo>
                  <a:lnTo>
                    <a:pt x="4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621;p57"/>
            <p:cNvSpPr/>
            <p:nvPr/>
          </p:nvSpPr>
          <p:spPr>
            <a:xfrm>
              <a:off x="2236986" y="2718530"/>
              <a:ext cx="643344" cy="1421096"/>
            </a:xfrm>
            <a:custGeom>
              <a:avLst/>
              <a:gdLst/>
              <a:ahLst/>
              <a:cxnLst/>
              <a:rect l="l" t="t" r="r" b="b"/>
              <a:pathLst>
                <a:path w="15427" h="34077" extrusionOk="0">
                  <a:moveTo>
                    <a:pt x="9703" y="0"/>
                  </a:moveTo>
                  <a:cubicBezTo>
                    <a:pt x="8137" y="0"/>
                    <a:pt x="6492" y="647"/>
                    <a:pt x="5448" y="2510"/>
                  </a:cubicBezTo>
                  <a:cubicBezTo>
                    <a:pt x="3395" y="6164"/>
                    <a:pt x="3011" y="12257"/>
                    <a:pt x="2882" y="15591"/>
                  </a:cubicBezTo>
                  <a:cubicBezTo>
                    <a:pt x="2755" y="18926"/>
                    <a:pt x="1985" y="20657"/>
                    <a:pt x="1087" y="23927"/>
                  </a:cubicBezTo>
                  <a:cubicBezTo>
                    <a:pt x="189" y="27197"/>
                    <a:pt x="510" y="30147"/>
                    <a:pt x="254" y="32584"/>
                  </a:cubicBezTo>
                  <a:cubicBezTo>
                    <a:pt x="188" y="33201"/>
                    <a:pt x="98" y="33686"/>
                    <a:pt x="0" y="34066"/>
                  </a:cubicBezTo>
                  <a:cubicBezTo>
                    <a:pt x="76" y="34073"/>
                    <a:pt x="149" y="34077"/>
                    <a:pt x="219" y="34077"/>
                  </a:cubicBezTo>
                  <a:cubicBezTo>
                    <a:pt x="342" y="34077"/>
                    <a:pt x="456" y="34065"/>
                    <a:pt x="558" y="34041"/>
                  </a:cubicBezTo>
                  <a:cubicBezTo>
                    <a:pt x="1710" y="33767"/>
                    <a:pt x="993" y="29985"/>
                    <a:pt x="1398" y="27194"/>
                  </a:cubicBezTo>
                  <a:cubicBezTo>
                    <a:pt x="1802" y="24405"/>
                    <a:pt x="2877" y="22645"/>
                    <a:pt x="3478" y="18393"/>
                  </a:cubicBezTo>
                  <a:cubicBezTo>
                    <a:pt x="4079" y="14142"/>
                    <a:pt x="3330" y="13299"/>
                    <a:pt x="4781" y="6718"/>
                  </a:cubicBezTo>
                  <a:cubicBezTo>
                    <a:pt x="5974" y="1294"/>
                    <a:pt x="8801" y="817"/>
                    <a:pt x="9759" y="817"/>
                  </a:cubicBezTo>
                  <a:cubicBezTo>
                    <a:pt x="9963" y="817"/>
                    <a:pt x="10082" y="839"/>
                    <a:pt x="10082" y="839"/>
                  </a:cubicBezTo>
                  <a:cubicBezTo>
                    <a:pt x="15426" y="1530"/>
                    <a:pt x="14298" y="6505"/>
                    <a:pt x="14298" y="6505"/>
                  </a:cubicBezTo>
                  <a:cubicBezTo>
                    <a:pt x="14298" y="6505"/>
                    <a:pt x="13223" y="9936"/>
                    <a:pt x="13264" y="12644"/>
                  </a:cubicBezTo>
                  <a:cubicBezTo>
                    <a:pt x="13306" y="15352"/>
                    <a:pt x="13783" y="18972"/>
                    <a:pt x="13471" y="20671"/>
                  </a:cubicBezTo>
                  <a:cubicBezTo>
                    <a:pt x="13158" y="22367"/>
                    <a:pt x="13826" y="31622"/>
                    <a:pt x="13826" y="31622"/>
                  </a:cubicBezTo>
                  <a:cubicBezTo>
                    <a:pt x="13826" y="31622"/>
                    <a:pt x="14430" y="31499"/>
                    <a:pt x="15228" y="31281"/>
                  </a:cubicBezTo>
                  <a:cubicBezTo>
                    <a:pt x="14831" y="28790"/>
                    <a:pt x="14343" y="24673"/>
                    <a:pt x="14298" y="22645"/>
                  </a:cubicBezTo>
                  <a:cubicBezTo>
                    <a:pt x="14233" y="19759"/>
                    <a:pt x="14298" y="18027"/>
                    <a:pt x="14105" y="14373"/>
                  </a:cubicBezTo>
                  <a:cubicBezTo>
                    <a:pt x="13911" y="10719"/>
                    <a:pt x="14489" y="10783"/>
                    <a:pt x="14745" y="7319"/>
                  </a:cubicBezTo>
                  <a:cubicBezTo>
                    <a:pt x="15002" y="3856"/>
                    <a:pt x="14939" y="2703"/>
                    <a:pt x="13399" y="1292"/>
                  </a:cubicBezTo>
                  <a:cubicBezTo>
                    <a:pt x="12644" y="600"/>
                    <a:pt x="11210" y="0"/>
                    <a:pt x="9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622;p57"/>
            <p:cNvSpPr/>
            <p:nvPr/>
          </p:nvSpPr>
          <p:spPr>
            <a:xfrm>
              <a:off x="2075389" y="2630663"/>
              <a:ext cx="986056" cy="1508671"/>
            </a:xfrm>
            <a:custGeom>
              <a:avLst/>
              <a:gdLst/>
              <a:ahLst/>
              <a:cxnLst/>
              <a:rect l="l" t="t" r="r" b="b"/>
              <a:pathLst>
                <a:path w="23645" h="36177" extrusionOk="0">
                  <a:moveTo>
                    <a:pt x="12068" y="0"/>
                  </a:moveTo>
                  <a:cubicBezTo>
                    <a:pt x="6939" y="0"/>
                    <a:pt x="5120" y="4185"/>
                    <a:pt x="4665" y="6442"/>
                  </a:cubicBezTo>
                  <a:cubicBezTo>
                    <a:pt x="4183" y="8831"/>
                    <a:pt x="2963" y="14897"/>
                    <a:pt x="1592" y="19663"/>
                  </a:cubicBezTo>
                  <a:cubicBezTo>
                    <a:pt x="219" y="24430"/>
                    <a:pt x="1" y="28379"/>
                    <a:pt x="253" y="30347"/>
                  </a:cubicBezTo>
                  <a:cubicBezTo>
                    <a:pt x="504" y="32316"/>
                    <a:pt x="425" y="33542"/>
                    <a:pt x="531" y="34302"/>
                  </a:cubicBezTo>
                  <a:cubicBezTo>
                    <a:pt x="624" y="34955"/>
                    <a:pt x="2594" y="36057"/>
                    <a:pt x="3875" y="36176"/>
                  </a:cubicBezTo>
                  <a:cubicBezTo>
                    <a:pt x="3973" y="35796"/>
                    <a:pt x="4063" y="35309"/>
                    <a:pt x="4129" y="34693"/>
                  </a:cubicBezTo>
                  <a:cubicBezTo>
                    <a:pt x="4385" y="32256"/>
                    <a:pt x="4064" y="29307"/>
                    <a:pt x="4962" y="26036"/>
                  </a:cubicBezTo>
                  <a:cubicBezTo>
                    <a:pt x="5859" y="22765"/>
                    <a:pt x="6629" y="21035"/>
                    <a:pt x="6757" y="17700"/>
                  </a:cubicBezTo>
                  <a:cubicBezTo>
                    <a:pt x="6886" y="14366"/>
                    <a:pt x="7271" y="8275"/>
                    <a:pt x="9323" y="4619"/>
                  </a:cubicBezTo>
                  <a:cubicBezTo>
                    <a:pt x="10369" y="2757"/>
                    <a:pt x="12013" y="2110"/>
                    <a:pt x="13578" y="2110"/>
                  </a:cubicBezTo>
                  <a:cubicBezTo>
                    <a:pt x="15085" y="2110"/>
                    <a:pt x="16518" y="2709"/>
                    <a:pt x="17274" y="3402"/>
                  </a:cubicBezTo>
                  <a:cubicBezTo>
                    <a:pt x="18813" y="4812"/>
                    <a:pt x="18877" y="5966"/>
                    <a:pt x="18620" y="9429"/>
                  </a:cubicBezTo>
                  <a:cubicBezTo>
                    <a:pt x="18364" y="12892"/>
                    <a:pt x="17786" y="12827"/>
                    <a:pt x="17979" y="16483"/>
                  </a:cubicBezTo>
                  <a:cubicBezTo>
                    <a:pt x="18172" y="20138"/>
                    <a:pt x="18107" y="21870"/>
                    <a:pt x="18172" y="24754"/>
                  </a:cubicBezTo>
                  <a:cubicBezTo>
                    <a:pt x="18218" y="26783"/>
                    <a:pt x="18706" y="30900"/>
                    <a:pt x="19103" y="33391"/>
                  </a:cubicBezTo>
                  <a:cubicBezTo>
                    <a:pt x="20091" y="33121"/>
                    <a:pt x="21376" y="32704"/>
                    <a:pt x="22183" y="32189"/>
                  </a:cubicBezTo>
                  <a:cubicBezTo>
                    <a:pt x="23644" y="31253"/>
                    <a:pt x="20201" y="21232"/>
                    <a:pt x="20144" y="19429"/>
                  </a:cubicBezTo>
                  <a:cubicBezTo>
                    <a:pt x="20087" y="17626"/>
                    <a:pt x="19707" y="10789"/>
                    <a:pt x="20105" y="9040"/>
                  </a:cubicBezTo>
                  <a:cubicBezTo>
                    <a:pt x="20135" y="8908"/>
                    <a:pt x="20148" y="8796"/>
                    <a:pt x="20149" y="8697"/>
                  </a:cubicBezTo>
                  <a:cubicBezTo>
                    <a:pt x="20217" y="8044"/>
                    <a:pt x="20294" y="6524"/>
                    <a:pt x="19846" y="4769"/>
                  </a:cubicBezTo>
                  <a:cubicBezTo>
                    <a:pt x="19247" y="2424"/>
                    <a:pt x="17179" y="428"/>
                    <a:pt x="12997" y="44"/>
                  </a:cubicBezTo>
                  <a:cubicBezTo>
                    <a:pt x="12676" y="14"/>
                    <a:pt x="12366" y="0"/>
                    <a:pt x="1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623;p57"/>
            <p:cNvSpPr/>
            <p:nvPr/>
          </p:nvSpPr>
          <p:spPr>
            <a:xfrm>
              <a:off x="2215342" y="2553763"/>
              <a:ext cx="669325" cy="185534"/>
            </a:xfrm>
            <a:custGeom>
              <a:avLst/>
              <a:gdLst/>
              <a:ahLst/>
              <a:cxnLst/>
              <a:rect l="l" t="t" r="r" b="b"/>
              <a:pathLst>
                <a:path w="16050" h="4449" extrusionOk="0">
                  <a:moveTo>
                    <a:pt x="15990" y="1"/>
                  </a:moveTo>
                  <a:lnTo>
                    <a:pt x="15630" y="79"/>
                  </a:lnTo>
                  <a:cubicBezTo>
                    <a:pt x="15642" y="284"/>
                    <a:pt x="15397" y="538"/>
                    <a:pt x="15138" y="726"/>
                  </a:cubicBezTo>
                  <a:cubicBezTo>
                    <a:pt x="14874" y="922"/>
                    <a:pt x="14570" y="1081"/>
                    <a:pt x="14266" y="1236"/>
                  </a:cubicBezTo>
                  <a:cubicBezTo>
                    <a:pt x="13648" y="1537"/>
                    <a:pt x="13000" y="1789"/>
                    <a:pt x="12340" y="2014"/>
                  </a:cubicBezTo>
                  <a:cubicBezTo>
                    <a:pt x="11022" y="2465"/>
                    <a:pt x="9667" y="2827"/>
                    <a:pt x="8297" y="3126"/>
                  </a:cubicBezTo>
                  <a:cubicBezTo>
                    <a:pt x="6927" y="3415"/>
                    <a:pt x="5542" y="3648"/>
                    <a:pt x="4151" y="3764"/>
                  </a:cubicBezTo>
                  <a:cubicBezTo>
                    <a:pt x="3651" y="3807"/>
                    <a:pt x="3150" y="3833"/>
                    <a:pt x="2652" y="3833"/>
                  </a:cubicBezTo>
                  <a:cubicBezTo>
                    <a:pt x="2458" y="3833"/>
                    <a:pt x="2264" y="3829"/>
                    <a:pt x="2071" y="3821"/>
                  </a:cubicBezTo>
                  <a:cubicBezTo>
                    <a:pt x="1728" y="3805"/>
                    <a:pt x="1386" y="3772"/>
                    <a:pt x="1065" y="3693"/>
                  </a:cubicBezTo>
                  <a:cubicBezTo>
                    <a:pt x="754" y="3618"/>
                    <a:pt x="423" y="3480"/>
                    <a:pt x="361" y="3280"/>
                  </a:cubicBezTo>
                  <a:lnTo>
                    <a:pt x="1" y="3356"/>
                  </a:lnTo>
                  <a:cubicBezTo>
                    <a:pt x="51" y="3610"/>
                    <a:pt x="233" y="3785"/>
                    <a:pt x="402" y="3897"/>
                  </a:cubicBezTo>
                  <a:cubicBezTo>
                    <a:pt x="575" y="4010"/>
                    <a:pt x="757" y="4080"/>
                    <a:pt x="936" y="4140"/>
                  </a:cubicBezTo>
                  <a:cubicBezTo>
                    <a:pt x="1299" y="4259"/>
                    <a:pt x="1662" y="4322"/>
                    <a:pt x="2024" y="4368"/>
                  </a:cubicBezTo>
                  <a:cubicBezTo>
                    <a:pt x="2508" y="4427"/>
                    <a:pt x="2992" y="4448"/>
                    <a:pt x="3474" y="4448"/>
                  </a:cubicBezTo>
                  <a:cubicBezTo>
                    <a:pt x="3714" y="4448"/>
                    <a:pt x="3953" y="4443"/>
                    <a:pt x="4192" y="4434"/>
                  </a:cubicBezTo>
                  <a:cubicBezTo>
                    <a:pt x="5630" y="4374"/>
                    <a:pt x="7055" y="4177"/>
                    <a:pt x="8459" y="3890"/>
                  </a:cubicBezTo>
                  <a:cubicBezTo>
                    <a:pt x="9862" y="3601"/>
                    <a:pt x="11253" y="3228"/>
                    <a:pt x="12595" y="2703"/>
                  </a:cubicBezTo>
                  <a:cubicBezTo>
                    <a:pt x="13266" y="2439"/>
                    <a:pt x="13928" y="2140"/>
                    <a:pt x="14557" y="1765"/>
                  </a:cubicBezTo>
                  <a:cubicBezTo>
                    <a:pt x="14872" y="1579"/>
                    <a:pt x="15176" y="1366"/>
                    <a:pt x="15459" y="1108"/>
                  </a:cubicBezTo>
                  <a:cubicBezTo>
                    <a:pt x="15599" y="977"/>
                    <a:pt x="15735" y="838"/>
                    <a:pt x="15848" y="662"/>
                  </a:cubicBezTo>
                  <a:cubicBezTo>
                    <a:pt x="15958" y="492"/>
                    <a:pt x="16049" y="252"/>
                    <a:pt x="15990" y="1"/>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624;p57"/>
            <p:cNvSpPr/>
            <p:nvPr/>
          </p:nvSpPr>
          <p:spPr>
            <a:xfrm>
              <a:off x="2212882" y="2508099"/>
              <a:ext cx="669367" cy="185493"/>
            </a:xfrm>
            <a:custGeom>
              <a:avLst/>
              <a:gdLst/>
              <a:ahLst/>
              <a:cxnLst/>
              <a:rect l="l" t="t" r="r" b="b"/>
              <a:pathLst>
                <a:path w="16051" h="4448" extrusionOk="0">
                  <a:moveTo>
                    <a:pt x="12575" y="0"/>
                  </a:moveTo>
                  <a:cubicBezTo>
                    <a:pt x="12335" y="0"/>
                    <a:pt x="12096" y="6"/>
                    <a:pt x="11857" y="14"/>
                  </a:cubicBezTo>
                  <a:cubicBezTo>
                    <a:pt x="10419" y="75"/>
                    <a:pt x="8995" y="272"/>
                    <a:pt x="7591" y="558"/>
                  </a:cubicBezTo>
                  <a:cubicBezTo>
                    <a:pt x="6188" y="848"/>
                    <a:pt x="4797" y="1221"/>
                    <a:pt x="3454" y="1746"/>
                  </a:cubicBezTo>
                  <a:cubicBezTo>
                    <a:pt x="2784" y="2010"/>
                    <a:pt x="2123" y="2309"/>
                    <a:pt x="1493" y="2684"/>
                  </a:cubicBezTo>
                  <a:cubicBezTo>
                    <a:pt x="1178" y="2869"/>
                    <a:pt x="874" y="3083"/>
                    <a:pt x="592" y="3340"/>
                  </a:cubicBezTo>
                  <a:cubicBezTo>
                    <a:pt x="451" y="3471"/>
                    <a:pt x="316" y="3611"/>
                    <a:pt x="202" y="3786"/>
                  </a:cubicBezTo>
                  <a:cubicBezTo>
                    <a:pt x="93" y="3957"/>
                    <a:pt x="0" y="4197"/>
                    <a:pt x="61" y="4448"/>
                  </a:cubicBezTo>
                  <a:lnTo>
                    <a:pt x="421" y="4370"/>
                  </a:lnTo>
                  <a:cubicBezTo>
                    <a:pt x="409" y="4164"/>
                    <a:pt x="652" y="3910"/>
                    <a:pt x="912" y="3723"/>
                  </a:cubicBezTo>
                  <a:cubicBezTo>
                    <a:pt x="1177" y="3527"/>
                    <a:pt x="1480" y="3367"/>
                    <a:pt x="1785" y="3213"/>
                  </a:cubicBezTo>
                  <a:cubicBezTo>
                    <a:pt x="2402" y="2912"/>
                    <a:pt x="3051" y="2660"/>
                    <a:pt x="3709" y="2435"/>
                  </a:cubicBezTo>
                  <a:cubicBezTo>
                    <a:pt x="5027" y="1984"/>
                    <a:pt x="6384" y="1622"/>
                    <a:pt x="7752" y="1323"/>
                  </a:cubicBezTo>
                  <a:cubicBezTo>
                    <a:pt x="9122" y="1033"/>
                    <a:pt x="10508" y="801"/>
                    <a:pt x="11899" y="684"/>
                  </a:cubicBezTo>
                  <a:cubicBezTo>
                    <a:pt x="12400" y="642"/>
                    <a:pt x="12900" y="616"/>
                    <a:pt x="13398" y="616"/>
                  </a:cubicBezTo>
                  <a:cubicBezTo>
                    <a:pt x="13592" y="616"/>
                    <a:pt x="13786" y="620"/>
                    <a:pt x="13980" y="628"/>
                  </a:cubicBezTo>
                  <a:cubicBezTo>
                    <a:pt x="14322" y="644"/>
                    <a:pt x="14664" y="677"/>
                    <a:pt x="14984" y="755"/>
                  </a:cubicBezTo>
                  <a:cubicBezTo>
                    <a:pt x="15296" y="830"/>
                    <a:pt x="15628" y="970"/>
                    <a:pt x="15690" y="1169"/>
                  </a:cubicBezTo>
                  <a:lnTo>
                    <a:pt x="16050" y="1093"/>
                  </a:lnTo>
                  <a:cubicBezTo>
                    <a:pt x="15999" y="840"/>
                    <a:pt x="15817" y="663"/>
                    <a:pt x="15649" y="553"/>
                  </a:cubicBezTo>
                  <a:cubicBezTo>
                    <a:pt x="15476" y="438"/>
                    <a:pt x="15294" y="369"/>
                    <a:pt x="15113" y="308"/>
                  </a:cubicBezTo>
                  <a:cubicBezTo>
                    <a:pt x="14752" y="189"/>
                    <a:pt x="14388" y="127"/>
                    <a:pt x="14027" y="81"/>
                  </a:cubicBezTo>
                  <a:cubicBezTo>
                    <a:pt x="13542" y="22"/>
                    <a:pt x="13058" y="0"/>
                    <a:pt x="12575"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625;p57"/>
            <p:cNvSpPr/>
            <p:nvPr/>
          </p:nvSpPr>
          <p:spPr>
            <a:xfrm>
              <a:off x="4025523" y="3918603"/>
              <a:ext cx="247796" cy="131071"/>
            </a:xfrm>
            <a:custGeom>
              <a:avLst/>
              <a:gdLst/>
              <a:ahLst/>
              <a:cxnLst/>
              <a:rect l="l" t="t" r="r" b="b"/>
              <a:pathLst>
                <a:path w="5942" h="3143" extrusionOk="0">
                  <a:moveTo>
                    <a:pt x="1396" y="0"/>
                  </a:moveTo>
                  <a:cubicBezTo>
                    <a:pt x="1157" y="0"/>
                    <a:pt x="885" y="108"/>
                    <a:pt x="605" y="412"/>
                  </a:cubicBezTo>
                  <a:cubicBezTo>
                    <a:pt x="439" y="591"/>
                    <a:pt x="211" y="1809"/>
                    <a:pt x="0" y="1887"/>
                  </a:cubicBezTo>
                  <a:cubicBezTo>
                    <a:pt x="287" y="2513"/>
                    <a:pt x="1738" y="3143"/>
                    <a:pt x="1773" y="3143"/>
                  </a:cubicBezTo>
                  <a:cubicBezTo>
                    <a:pt x="1774" y="3143"/>
                    <a:pt x="1774" y="3143"/>
                    <a:pt x="1774" y="3143"/>
                  </a:cubicBezTo>
                  <a:cubicBezTo>
                    <a:pt x="1926" y="3049"/>
                    <a:pt x="1545" y="2309"/>
                    <a:pt x="4858" y="2241"/>
                  </a:cubicBezTo>
                  <a:cubicBezTo>
                    <a:pt x="4858" y="2241"/>
                    <a:pt x="5241" y="2310"/>
                    <a:pt x="5434" y="2470"/>
                  </a:cubicBezTo>
                  <a:cubicBezTo>
                    <a:pt x="5464" y="2495"/>
                    <a:pt x="5497" y="2506"/>
                    <a:pt x="5532" y="2506"/>
                  </a:cubicBezTo>
                  <a:cubicBezTo>
                    <a:pt x="5724" y="2506"/>
                    <a:pt x="5942" y="2159"/>
                    <a:pt x="5601" y="1809"/>
                  </a:cubicBezTo>
                  <a:cubicBezTo>
                    <a:pt x="5198" y="1396"/>
                    <a:pt x="5070" y="1716"/>
                    <a:pt x="4700" y="1346"/>
                  </a:cubicBezTo>
                  <a:cubicBezTo>
                    <a:pt x="4328" y="976"/>
                    <a:pt x="3871" y="1039"/>
                    <a:pt x="3256" y="1010"/>
                  </a:cubicBezTo>
                  <a:cubicBezTo>
                    <a:pt x="2640" y="978"/>
                    <a:pt x="2273" y="475"/>
                    <a:pt x="1987" y="233"/>
                  </a:cubicBezTo>
                  <a:cubicBezTo>
                    <a:pt x="1838" y="107"/>
                    <a:pt x="1633" y="0"/>
                    <a:pt x="1396"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626;p57"/>
            <p:cNvSpPr/>
            <p:nvPr/>
          </p:nvSpPr>
          <p:spPr>
            <a:xfrm>
              <a:off x="3983153" y="3869269"/>
              <a:ext cx="247129" cy="131655"/>
            </a:xfrm>
            <a:custGeom>
              <a:avLst/>
              <a:gdLst/>
              <a:ahLst/>
              <a:cxnLst/>
              <a:rect l="l" t="t" r="r" b="b"/>
              <a:pathLst>
                <a:path w="5926" h="3157" extrusionOk="0">
                  <a:moveTo>
                    <a:pt x="1433" y="1"/>
                  </a:moveTo>
                  <a:cubicBezTo>
                    <a:pt x="1201" y="1"/>
                    <a:pt x="936" y="102"/>
                    <a:pt x="657" y="385"/>
                  </a:cubicBezTo>
                  <a:cubicBezTo>
                    <a:pt x="485" y="558"/>
                    <a:pt x="214" y="1768"/>
                    <a:pt x="1" y="1836"/>
                  </a:cubicBezTo>
                  <a:cubicBezTo>
                    <a:pt x="263" y="2475"/>
                    <a:pt x="1694" y="3157"/>
                    <a:pt x="1726" y="3157"/>
                  </a:cubicBezTo>
                  <a:cubicBezTo>
                    <a:pt x="1726" y="3157"/>
                    <a:pt x="1726" y="3157"/>
                    <a:pt x="1726" y="3156"/>
                  </a:cubicBezTo>
                  <a:cubicBezTo>
                    <a:pt x="1876" y="3072"/>
                    <a:pt x="1550" y="2364"/>
                    <a:pt x="4522" y="2364"/>
                  </a:cubicBezTo>
                  <a:cubicBezTo>
                    <a:pt x="4625" y="2364"/>
                    <a:pt x="4731" y="2365"/>
                    <a:pt x="4841" y="2367"/>
                  </a:cubicBezTo>
                  <a:cubicBezTo>
                    <a:pt x="4841" y="2367"/>
                    <a:pt x="5221" y="2449"/>
                    <a:pt x="5409" y="2616"/>
                  </a:cubicBezTo>
                  <a:cubicBezTo>
                    <a:pt x="5439" y="2642"/>
                    <a:pt x="5475" y="2655"/>
                    <a:pt x="5511" y="2655"/>
                  </a:cubicBezTo>
                  <a:cubicBezTo>
                    <a:pt x="5702" y="2655"/>
                    <a:pt x="5925" y="2319"/>
                    <a:pt x="5599" y="1960"/>
                  </a:cubicBezTo>
                  <a:cubicBezTo>
                    <a:pt x="5211" y="1533"/>
                    <a:pt x="5073" y="1849"/>
                    <a:pt x="4715" y="1465"/>
                  </a:cubicBezTo>
                  <a:cubicBezTo>
                    <a:pt x="4357" y="1083"/>
                    <a:pt x="3898" y="1130"/>
                    <a:pt x="3285" y="1076"/>
                  </a:cubicBezTo>
                  <a:cubicBezTo>
                    <a:pt x="2671" y="1023"/>
                    <a:pt x="2321" y="507"/>
                    <a:pt x="2045" y="256"/>
                  </a:cubicBezTo>
                  <a:cubicBezTo>
                    <a:pt x="1894" y="119"/>
                    <a:pt x="1682" y="1"/>
                    <a:pt x="1433"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627;p57"/>
            <p:cNvSpPr/>
            <p:nvPr/>
          </p:nvSpPr>
          <p:spPr>
            <a:xfrm>
              <a:off x="3717717" y="3838659"/>
              <a:ext cx="459061" cy="277697"/>
            </a:xfrm>
            <a:custGeom>
              <a:avLst/>
              <a:gdLst/>
              <a:ahLst/>
              <a:cxnLst/>
              <a:rect l="l" t="t" r="r" b="b"/>
              <a:pathLst>
                <a:path w="11008" h="6659" extrusionOk="0">
                  <a:moveTo>
                    <a:pt x="6879" y="1"/>
                  </a:moveTo>
                  <a:lnTo>
                    <a:pt x="0" y="5356"/>
                  </a:lnTo>
                  <a:cubicBezTo>
                    <a:pt x="1735" y="6256"/>
                    <a:pt x="3171" y="6659"/>
                    <a:pt x="4600" y="6659"/>
                  </a:cubicBezTo>
                  <a:cubicBezTo>
                    <a:pt x="6222" y="6659"/>
                    <a:pt x="7834" y="6141"/>
                    <a:pt x="9863" y="5245"/>
                  </a:cubicBezTo>
                  <a:cubicBezTo>
                    <a:pt x="10208" y="5091"/>
                    <a:pt x="10575" y="4898"/>
                    <a:pt x="10728" y="4553"/>
                  </a:cubicBezTo>
                  <a:cubicBezTo>
                    <a:pt x="11007" y="3927"/>
                    <a:pt x="10426" y="3251"/>
                    <a:pt x="9828" y="2913"/>
                  </a:cubicBezTo>
                  <a:cubicBezTo>
                    <a:pt x="9232" y="2576"/>
                    <a:pt x="7163" y="626"/>
                    <a:pt x="68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628;p57"/>
            <p:cNvSpPr/>
            <p:nvPr/>
          </p:nvSpPr>
          <p:spPr>
            <a:xfrm>
              <a:off x="3146226" y="3035886"/>
              <a:ext cx="59259" cy="80819"/>
            </a:xfrm>
            <a:custGeom>
              <a:avLst/>
              <a:gdLst/>
              <a:ahLst/>
              <a:cxnLst/>
              <a:rect l="l" t="t" r="r" b="b"/>
              <a:pathLst>
                <a:path w="1421" h="1938" extrusionOk="0">
                  <a:moveTo>
                    <a:pt x="920" y="0"/>
                  </a:moveTo>
                  <a:cubicBezTo>
                    <a:pt x="896" y="0"/>
                    <a:pt x="872" y="4"/>
                    <a:pt x="846" y="12"/>
                  </a:cubicBezTo>
                  <a:cubicBezTo>
                    <a:pt x="271" y="179"/>
                    <a:pt x="1" y="1937"/>
                    <a:pt x="1" y="1937"/>
                  </a:cubicBezTo>
                  <a:lnTo>
                    <a:pt x="1420" y="1633"/>
                  </a:lnTo>
                  <a:cubicBezTo>
                    <a:pt x="1420" y="1633"/>
                    <a:pt x="1420" y="0"/>
                    <a:pt x="92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629;p57"/>
            <p:cNvSpPr/>
            <p:nvPr/>
          </p:nvSpPr>
          <p:spPr>
            <a:xfrm>
              <a:off x="3124707" y="3114787"/>
              <a:ext cx="283619" cy="497719"/>
            </a:xfrm>
            <a:custGeom>
              <a:avLst/>
              <a:gdLst/>
              <a:ahLst/>
              <a:cxnLst/>
              <a:rect l="l" t="t" r="r" b="b"/>
              <a:pathLst>
                <a:path w="6801" h="11935" extrusionOk="0">
                  <a:moveTo>
                    <a:pt x="6801" y="0"/>
                  </a:moveTo>
                  <a:cubicBezTo>
                    <a:pt x="6801" y="0"/>
                    <a:pt x="6800" y="0"/>
                    <a:pt x="6800" y="1"/>
                  </a:cubicBezTo>
                  <a:lnTo>
                    <a:pt x="6800" y="1"/>
                  </a:lnTo>
                  <a:cubicBezTo>
                    <a:pt x="6801" y="0"/>
                    <a:pt x="6801" y="0"/>
                    <a:pt x="6801" y="0"/>
                  </a:cubicBezTo>
                  <a:close/>
                  <a:moveTo>
                    <a:pt x="6800" y="1"/>
                  </a:moveTo>
                  <a:lnTo>
                    <a:pt x="6800" y="1"/>
                  </a:lnTo>
                  <a:cubicBezTo>
                    <a:pt x="6762" y="31"/>
                    <a:pt x="4367" y="1983"/>
                    <a:pt x="4144" y="2252"/>
                  </a:cubicBezTo>
                  <a:cubicBezTo>
                    <a:pt x="3918" y="2522"/>
                    <a:pt x="1712" y="2298"/>
                    <a:pt x="857" y="3513"/>
                  </a:cubicBezTo>
                  <a:cubicBezTo>
                    <a:pt x="0" y="4730"/>
                    <a:pt x="811" y="11935"/>
                    <a:pt x="6351" y="11935"/>
                  </a:cubicBezTo>
                  <a:cubicBezTo>
                    <a:pt x="6350" y="11935"/>
                    <a:pt x="6752" y="77"/>
                    <a:pt x="6800" y="1"/>
                  </a:cubicBezTo>
                  <a:close/>
                </a:path>
              </a:pathLst>
            </a:custGeom>
            <a:solidFill>
              <a:srgbClr val="954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630;p57"/>
            <p:cNvSpPr/>
            <p:nvPr/>
          </p:nvSpPr>
          <p:spPr>
            <a:xfrm>
              <a:off x="3124707" y="3114787"/>
              <a:ext cx="283619" cy="497719"/>
            </a:xfrm>
            <a:custGeom>
              <a:avLst/>
              <a:gdLst/>
              <a:ahLst/>
              <a:cxnLst/>
              <a:rect l="l" t="t" r="r" b="b"/>
              <a:pathLst>
                <a:path w="6801" h="11935" extrusionOk="0">
                  <a:moveTo>
                    <a:pt x="6801" y="0"/>
                  </a:moveTo>
                  <a:cubicBezTo>
                    <a:pt x="6801" y="0"/>
                    <a:pt x="6800" y="0"/>
                    <a:pt x="6800" y="1"/>
                  </a:cubicBezTo>
                  <a:lnTo>
                    <a:pt x="6800" y="1"/>
                  </a:lnTo>
                  <a:cubicBezTo>
                    <a:pt x="6801" y="0"/>
                    <a:pt x="6801" y="0"/>
                    <a:pt x="6801" y="0"/>
                  </a:cubicBezTo>
                  <a:close/>
                  <a:moveTo>
                    <a:pt x="6800" y="1"/>
                  </a:moveTo>
                  <a:lnTo>
                    <a:pt x="6800" y="1"/>
                  </a:lnTo>
                  <a:cubicBezTo>
                    <a:pt x="6762" y="31"/>
                    <a:pt x="4367" y="1983"/>
                    <a:pt x="4144" y="2252"/>
                  </a:cubicBezTo>
                  <a:cubicBezTo>
                    <a:pt x="3918" y="2522"/>
                    <a:pt x="1712" y="2298"/>
                    <a:pt x="857" y="3513"/>
                  </a:cubicBezTo>
                  <a:cubicBezTo>
                    <a:pt x="0" y="4730"/>
                    <a:pt x="811" y="11935"/>
                    <a:pt x="6351" y="11935"/>
                  </a:cubicBezTo>
                  <a:cubicBezTo>
                    <a:pt x="6350" y="11935"/>
                    <a:pt x="6752" y="77"/>
                    <a:pt x="6800"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631;p57"/>
            <p:cNvSpPr/>
            <p:nvPr/>
          </p:nvSpPr>
          <p:spPr>
            <a:xfrm>
              <a:off x="3154191" y="3220211"/>
              <a:ext cx="202799" cy="315688"/>
            </a:xfrm>
            <a:custGeom>
              <a:avLst/>
              <a:gdLst/>
              <a:ahLst/>
              <a:cxnLst/>
              <a:rect l="l" t="t" r="r" b="b"/>
              <a:pathLst>
                <a:path w="4863" h="7570" extrusionOk="0">
                  <a:moveTo>
                    <a:pt x="1182" y="1"/>
                  </a:moveTo>
                  <a:cubicBezTo>
                    <a:pt x="736" y="1"/>
                    <a:pt x="359" y="511"/>
                    <a:pt x="252" y="2078"/>
                  </a:cubicBezTo>
                  <a:cubicBezTo>
                    <a:pt x="0" y="5750"/>
                    <a:pt x="2014" y="7570"/>
                    <a:pt x="3259" y="7570"/>
                  </a:cubicBezTo>
                  <a:cubicBezTo>
                    <a:pt x="3535" y="7570"/>
                    <a:pt x="3773" y="7480"/>
                    <a:pt x="3940" y="7302"/>
                  </a:cubicBezTo>
                  <a:cubicBezTo>
                    <a:pt x="4862" y="6318"/>
                    <a:pt x="3079" y="1770"/>
                    <a:pt x="3079" y="1770"/>
                  </a:cubicBezTo>
                  <a:cubicBezTo>
                    <a:pt x="3079" y="1770"/>
                    <a:pt x="2012" y="1"/>
                    <a:pt x="1182"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632;p57"/>
            <p:cNvSpPr/>
            <p:nvPr/>
          </p:nvSpPr>
          <p:spPr>
            <a:xfrm>
              <a:off x="3547487" y="2951981"/>
              <a:ext cx="135908" cy="91996"/>
            </a:xfrm>
            <a:custGeom>
              <a:avLst/>
              <a:gdLst/>
              <a:ahLst/>
              <a:cxnLst/>
              <a:rect l="l" t="t" r="r" b="b"/>
              <a:pathLst>
                <a:path w="3259" h="2206" extrusionOk="0">
                  <a:moveTo>
                    <a:pt x="2947" y="0"/>
                  </a:moveTo>
                  <a:lnTo>
                    <a:pt x="0" y="774"/>
                  </a:lnTo>
                  <a:lnTo>
                    <a:pt x="328" y="1785"/>
                  </a:lnTo>
                  <a:lnTo>
                    <a:pt x="364" y="2206"/>
                  </a:lnTo>
                  <a:cubicBezTo>
                    <a:pt x="1360" y="2177"/>
                    <a:pt x="2333" y="1926"/>
                    <a:pt x="3258" y="1535"/>
                  </a:cubicBezTo>
                  <a:lnTo>
                    <a:pt x="3151" y="871"/>
                  </a:lnTo>
                  <a:lnTo>
                    <a:pt x="2947" y="0"/>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633;p57"/>
            <p:cNvSpPr/>
            <p:nvPr/>
          </p:nvSpPr>
          <p:spPr>
            <a:xfrm>
              <a:off x="3504033" y="3040765"/>
              <a:ext cx="240915" cy="125233"/>
            </a:xfrm>
            <a:custGeom>
              <a:avLst/>
              <a:gdLst/>
              <a:ahLst/>
              <a:cxnLst/>
              <a:rect l="l" t="t" r="r" b="b"/>
              <a:pathLst>
                <a:path w="5777" h="3003" extrusionOk="0">
                  <a:moveTo>
                    <a:pt x="3065" y="1"/>
                  </a:moveTo>
                  <a:cubicBezTo>
                    <a:pt x="1196" y="1"/>
                    <a:pt x="0" y="503"/>
                    <a:pt x="0" y="503"/>
                  </a:cubicBezTo>
                  <a:lnTo>
                    <a:pt x="237" y="1415"/>
                  </a:lnTo>
                  <a:lnTo>
                    <a:pt x="1487" y="3003"/>
                  </a:lnTo>
                  <a:cubicBezTo>
                    <a:pt x="1487" y="3003"/>
                    <a:pt x="5777" y="2665"/>
                    <a:pt x="5743" y="2530"/>
                  </a:cubicBezTo>
                  <a:cubicBezTo>
                    <a:pt x="5709" y="2394"/>
                    <a:pt x="5573" y="300"/>
                    <a:pt x="5573" y="300"/>
                  </a:cubicBezTo>
                  <a:cubicBezTo>
                    <a:pt x="4653" y="80"/>
                    <a:pt x="3806" y="1"/>
                    <a:pt x="3065" y="1"/>
                  </a:cubicBezTo>
                  <a:close/>
                </a:path>
              </a:pathLst>
            </a:custGeom>
            <a:solidFill>
              <a:srgbClr val="954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634;p57"/>
            <p:cNvSpPr/>
            <p:nvPr/>
          </p:nvSpPr>
          <p:spPr>
            <a:xfrm>
              <a:off x="3422255" y="3015910"/>
              <a:ext cx="394422" cy="168979"/>
            </a:xfrm>
            <a:custGeom>
              <a:avLst/>
              <a:gdLst/>
              <a:ahLst/>
              <a:cxnLst/>
              <a:rect l="l" t="t" r="r" b="b"/>
              <a:pathLst>
                <a:path w="9458" h="4052" extrusionOk="0">
                  <a:moveTo>
                    <a:pt x="6261" y="1"/>
                  </a:moveTo>
                  <a:cubicBezTo>
                    <a:pt x="5335" y="392"/>
                    <a:pt x="4363" y="643"/>
                    <a:pt x="3367" y="672"/>
                  </a:cubicBezTo>
                  <a:lnTo>
                    <a:pt x="3366" y="925"/>
                  </a:lnTo>
                  <a:cubicBezTo>
                    <a:pt x="1559" y="1402"/>
                    <a:pt x="0" y="2092"/>
                    <a:pt x="122" y="2216"/>
                  </a:cubicBezTo>
                  <a:cubicBezTo>
                    <a:pt x="333" y="2426"/>
                    <a:pt x="1762" y="4052"/>
                    <a:pt x="4218" y="4052"/>
                  </a:cubicBezTo>
                  <a:cubicBezTo>
                    <a:pt x="4267" y="4052"/>
                    <a:pt x="4317" y="4051"/>
                    <a:pt x="4367" y="4050"/>
                  </a:cubicBezTo>
                  <a:cubicBezTo>
                    <a:pt x="6912" y="3982"/>
                    <a:pt x="9458" y="1876"/>
                    <a:pt x="8372" y="1367"/>
                  </a:cubicBezTo>
                  <a:cubicBezTo>
                    <a:pt x="7888" y="1141"/>
                    <a:pt x="7107" y="954"/>
                    <a:pt x="6391" y="818"/>
                  </a:cubicBezTo>
                  <a:lnTo>
                    <a:pt x="6261" y="1"/>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635;p57"/>
            <p:cNvSpPr/>
            <p:nvPr/>
          </p:nvSpPr>
          <p:spPr>
            <a:xfrm>
              <a:off x="3706832" y="2583039"/>
              <a:ext cx="91787" cy="183032"/>
            </a:xfrm>
            <a:custGeom>
              <a:avLst/>
              <a:gdLst/>
              <a:ahLst/>
              <a:cxnLst/>
              <a:rect l="l" t="t" r="r" b="b"/>
              <a:pathLst>
                <a:path w="2201" h="4389" extrusionOk="0">
                  <a:moveTo>
                    <a:pt x="84" y="1"/>
                  </a:moveTo>
                  <a:cubicBezTo>
                    <a:pt x="56" y="1"/>
                    <a:pt x="29" y="2"/>
                    <a:pt x="1" y="3"/>
                  </a:cubicBezTo>
                  <a:lnTo>
                    <a:pt x="3" y="46"/>
                  </a:lnTo>
                  <a:cubicBezTo>
                    <a:pt x="29" y="44"/>
                    <a:pt x="55" y="44"/>
                    <a:pt x="81" y="44"/>
                  </a:cubicBezTo>
                  <a:cubicBezTo>
                    <a:pt x="547" y="44"/>
                    <a:pt x="1011" y="279"/>
                    <a:pt x="1281" y="658"/>
                  </a:cubicBezTo>
                  <a:cubicBezTo>
                    <a:pt x="1568" y="1057"/>
                    <a:pt x="1633" y="1609"/>
                    <a:pt x="1446" y="2064"/>
                  </a:cubicBezTo>
                  <a:lnTo>
                    <a:pt x="1436" y="2090"/>
                  </a:lnTo>
                  <a:cubicBezTo>
                    <a:pt x="1412" y="2153"/>
                    <a:pt x="1384" y="2216"/>
                    <a:pt x="1386" y="2285"/>
                  </a:cubicBezTo>
                  <a:cubicBezTo>
                    <a:pt x="1388" y="2409"/>
                    <a:pt x="1477" y="2509"/>
                    <a:pt x="1550" y="2588"/>
                  </a:cubicBezTo>
                  <a:cubicBezTo>
                    <a:pt x="1776" y="2838"/>
                    <a:pt x="2023" y="3135"/>
                    <a:pt x="2091" y="3493"/>
                  </a:cubicBezTo>
                  <a:cubicBezTo>
                    <a:pt x="2155" y="3822"/>
                    <a:pt x="2009" y="4243"/>
                    <a:pt x="1665" y="4347"/>
                  </a:cubicBezTo>
                  <a:lnTo>
                    <a:pt x="1678" y="4389"/>
                  </a:lnTo>
                  <a:cubicBezTo>
                    <a:pt x="2045" y="4276"/>
                    <a:pt x="2200" y="3832"/>
                    <a:pt x="2132" y="3483"/>
                  </a:cubicBezTo>
                  <a:cubicBezTo>
                    <a:pt x="2063" y="3114"/>
                    <a:pt x="1811" y="2812"/>
                    <a:pt x="1580" y="2559"/>
                  </a:cubicBezTo>
                  <a:cubicBezTo>
                    <a:pt x="1513" y="2484"/>
                    <a:pt x="1429" y="2392"/>
                    <a:pt x="1427" y="2284"/>
                  </a:cubicBezTo>
                  <a:cubicBezTo>
                    <a:pt x="1425" y="2224"/>
                    <a:pt x="1450" y="2164"/>
                    <a:pt x="1475" y="2107"/>
                  </a:cubicBezTo>
                  <a:lnTo>
                    <a:pt x="1486" y="2081"/>
                  </a:lnTo>
                  <a:cubicBezTo>
                    <a:pt x="1677" y="1613"/>
                    <a:pt x="1611" y="1044"/>
                    <a:pt x="1316" y="633"/>
                  </a:cubicBezTo>
                  <a:cubicBezTo>
                    <a:pt x="1038" y="244"/>
                    <a:pt x="561" y="1"/>
                    <a:pt x="84" y="1"/>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636;p57"/>
            <p:cNvSpPr/>
            <p:nvPr/>
          </p:nvSpPr>
          <p:spPr>
            <a:xfrm>
              <a:off x="3334512" y="2710356"/>
              <a:ext cx="36948" cy="157552"/>
            </a:xfrm>
            <a:custGeom>
              <a:avLst/>
              <a:gdLst/>
              <a:ahLst/>
              <a:cxnLst/>
              <a:rect l="l" t="t" r="r" b="b"/>
              <a:pathLst>
                <a:path w="886" h="3778" extrusionOk="0">
                  <a:moveTo>
                    <a:pt x="850" y="1"/>
                  </a:moveTo>
                  <a:cubicBezTo>
                    <a:pt x="803" y="93"/>
                    <a:pt x="740" y="212"/>
                    <a:pt x="665" y="356"/>
                  </a:cubicBezTo>
                  <a:cubicBezTo>
                    <a:pt x="546" y="582"/>
                    <a:pt x="283" y="801"/>
                    <a:pt x="113" y="928"/>
                  </a:cubicBezTo>
                  <a:cubicBezTo>
                    <a:pt x="62" y="1071"/>
                    <a:pt x="1" y="1355"/>
                    <a:pt x="1" y="1889"/>
                  </a:cubicBezTo>
                  <a:cubicBezTo>
                    <a:pt x="1" y="2668"/>
                    <a:pt x="461" y="3778"/>
                    <a:pt x="673" y="3778"/>
                  </a:cubicBezTo>
                  <a:cubicBezTo>
                    <a:pt x="708" y="3778"/>
                    <a:pt x="735" y="3749"/>
                    <a:pt x="754" y="3685"/>
                  </a:cubicBezTo>
                  <a:cubicBezTo>
                    <a:pt x="885" y="3227"/>
                    <a:pt x="613" y="1007"/>
                    <a:pt x="613" y="1007"/>
                  </a:cubicBezTo>
                  <a:cubicBezTo>
                    <a:pt x="685" y="903"/>
                    <a:pt x="781" y="415"/>
                    <a:pt x="850"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637;p57"/>
            <p:cNvSpPr/>
            <p:nvPr/>
          </p:nvSpPr>
          <p:spPr>
            <a:xfrm>
              <a:off x="3349484" y="2580870"/>
              <a:ext cx="399844" cy="436834"/>
            </a:xfrm>
            <a:custGeom>
              <a:avLst/>
              <a:gdLst/>
              <a:ahLst/>
              <a:cxnLst/>
              <a:rect l="l" t="t" r="r" b="b"/>
              <a:pathLst>
                <a:path w="9588" h="10475" extrusionOk="0">
                  <a:moveTo>
                    <a:pt x="4751" y="0"/>
                  </a:moveTo>
                  <a:cubicBezTo>
                    <a:pt x="2107" y="0"/>
                    <a:pt x="496" y="1106"/>
                    <a:pt x="311" y="3013"/>
                  </a:cubicBezTo>
                  <a:cubicBezTo>
                    <a:pt x="311" y="3013"/>
                    <a:pt x="0" y="4814"/>
                    <a:pt x="479" y="7261"/>
                  </a:cubicBezTo>
                  <a:cubicBezTo>
                    <a:pt x="823" y="9010"/>
                    <a:pt x="2437" y="10474"/>
                    <a:pt x="4519" y="10474"/>
                  </a:cubicBezTo>
                  <a:cubicBezTo>
                    <a:pt x="4711" y="10474"/>
                    <a:pt x="4907" y="10462"/>
                    <a:pt x="5105" y="10436"/>
                  </a:cubicBezTo>
                  <a:cubicBezTo>
                    <a:pt x="7325" y="10147"/>
                    <a:pt x="9427" y="8819"/>
                    <a:pt x="9508" y="5612"/>
                  </a:cubicBezTo>
                  <a:cubicBezTo>
                    <a:pt x="9588" y="2404"/>
                    <a:pt x="8140" y="147"/>
                    <a:pt x="5217" y="11"/>
                  </a:cubicBezTo>
                  <a:cubicBezTo>
                    <a:pt x="5058" y="4"/>
                    <a:pt x="4903" y="0"/>
                    <a:pt x="4751"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638;p57"/>
            <p:cNvSpPr/>
            <p:nvPr/>
          </p:nvSpPr>
          <p:spPr>
            <a:xfrm>
              <a:off x="3366707" y="2770908"/>
              <a:ext cx="370860" cy="259306"/>
            </a:xfrm>
            <a:custGeom>
              <a:avLst/>
              <a:gdLst/>
              <a:ahLst/>
              <a:cxnLst/>
              <a:rect l="l" t="t" r="r" b="b"/>
              <a:pathLst>
                <a:path w="8893" h="6218" extrusionOk="0">
                  <a:moveTo>
                    <a:pt x="8298" y="0"/>
                  </a:moveTo>
                  <a:cubicBezTo>
                    <a:pt x="8087" y="0"/>
                    <a:pt x="7879" y="156"/>
                    <a:pt x="7828" y="503"/>
                  </a:cubicBezTo>
                  <a:cubicBezTo>
                    <a:pt x="7719" y="1214"/>
                    <a:pt x="6778" y="2849"/>
                    <a:pt x="6116" y="3024"/>
                  </a:cubicBezTo>
                  <a:cubicBezTo>
                    <a:pt x="6054" y="3040"/>
                    <a:pt x="5994" y="3048"/>
                    <a:pt x="5936" y="3048"/>
                  </a:cubicBezTo>
                  <a:cubicBezTo>
                    <a:pt x="5491" y="3048"/>
                    <a:pt x="5127" y="2628"/>
                    <a:pt x="4385" y="2628"/>
                  </a:cubicBezTo>
                  <a:cubicBezTo>
                    <a:pt x="4188" y="2628"/>
                    <a:pt x="3964" y="2657"/>
                    <a:pt x="3705" y="2732"/>
                  </a:cubicBezTo>
                  <a:cubicBezTo>
                    <a:pt x="2401" y="3108"/>
                    <a:pt x="2203" y="3605"/>
                    <a:pt x="1881" y="3605"/>
                  </a:cubicBezTo>
                  <a:cubicBezTo>
                    <a:pt x="1866" y="3605"/>
                    <a:pt x="1852" y="3604"/>
                    <a:pt x="1837" y="3602"/>
                  </a:cubicBezTo>
                  <a:cubicBezTo>
                    <a:pt x="1485" y="3553"/>
                    <a:pt x="653" y="3459"/>
                    <a:pt x="1" y="2350"/>
                  </a:cubicBezTo>
                  <a:lnTo>
                    <a:pt x="1" y="2350"/>
                  </a:lnTo>
                  <a:cubicBezTo>
                    <a:pt x="1" y="2350"/>
                    <a:pt x="264" y="5933"/>
                    <a:pt x="3371" y="6189"/>
                  </a:cubicBezTo>
                  <a:cubicBezTo>
                    <a:pt x="3597" y="6208"/>
                    <a:pt x="3815" y="6217"/>
                    <a:pt x="4025" y="6217"/>
                  </a:cubicBezTo>
                  <a:cubicBezTo>
                    <a:pt x="6698" y="6217"/>
                    <a:pt x="8046" y="4776"/>
                    <a:pt x="8224" y="3956"/>
                  </a:cubicBezTo>
                  <a:cubicBezTo>
                    <a:pt x="8489" y="2731"/>
                    <a:pt x="8893" y="1075"/>
                    <a:pt x="8798" y="482"/>
                  </a:cubicBezTo>
                  <a:cubicBezTo>
                    <a:pt x="8749" y="175"/>
                    <a:pt x="8522" y="0"/>
                    <a:pt x="8298"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639;p57"/>
            <p:cNvSpPr/>
            <p:nvPr/>
          </p:nvSpPr>
          <p:spPr>
            <a:xfrm>
              <a:off x="3514083" y="2896683"/>
              <a:ext cx="28942" cy="21518"/>
            </a:xfrm>
            <a:custGeom>
              <a:avLst/>
              <a:gdLst/>
              <a:ahLst/>
              <a:cxnLst/>
              <a:rect l="l" t="t" r="r" b="b"/>
              <a:pathLst>
                <a:path w="694" h="516" extrusionOk="0">
                  <a:moveTo>
                    <a:pt x="677" y="1"/>
                  </a:moveTo>
                  <a:cubicBezTo>
                    <a:pt x="670" y="1"/>
                    <a:pt x="663" y="7"/>
                    <a:pt x="663" y="14"/>
                  </a:cubicBezTo>
                  <a:cubicBezTo>
                    <a:pt x="597" y="456"/>
                    <a:pt x="142" y="486"/>
                    <a:pt x="37" y="486"/>
                  </a:cubicBezTo>
                  <a:cubicBezTo>
                    <a:pt x="26" y="486"/>
                    <a:pt x="19" y="486"/>
                    <a:pt x="17" y="485"/>
                  </a:cubicBezTo>
                  <a:cubicBezTo>
                    <a:pt x="7" y="485"/>
                    <a:pt x="1" y="493"/>
                    <a:pt x="1" y="500"/>
                  </a:cubicBezTo>
                  <a:cubicBezTo>
                    <a:pt x="1" y="508"/>
                    <a:pt x="7" y="516"/>
                    <a:pt x="14" y="516"/>
                  </a:cubicBezTo>
                  <a:lnTo>
                    <a:pt x="27" y="516"/>
                  </a:lnTo>
                  <a:cubicBezTo>
                    <a:pt x="108" y="516"/>
                    <a:pt x="622" y="496"/>
                    <a:pt x="692" y="17"/>
                  </a:cubicBezTo>
                  <a:cubicBezTo>
                    <a:pt x="694" y="10"/>
                    <a:pt x="686" y="2"/>
                    <a:pt x="679" y="1"/>
                  </a:cubicBezTo>
                  <a:cubicBezTo>
                    <a:pt x="679" y="1"/>
                    <a:pt x="678" y="1"/>
                    <a:pt x="67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640;p57"/>
            <p:cNvSpPr/>
            <p:nvPr/>
          </p:nvSpPr>
          <p:spPr>
            <a:xfrm>
              <a:off x="3467252" y="2646718"/>
              <a:ext cx="667" cy="1251"/>
            </a:xfrm>
            <a:custGeom>
              <a:avLst/>
              <a:gdLst/>
              <a:ahLst/>
              <a:cxnLst/>
              <a:rect l="l" t="t" r="r" b="b"/>
              <a:pathLst>
                <a:path w="16" h="30" extrusionOk="0">
                  <a:moveTo>
                    <a:pt x="15" y="1"/>
                  </a:moveTo>
                  <a:cubicBezTo>
                    <a:pt x="15" y="1"/>
                    <a:pt x="10" y="11"/>
                    <a:pt x="1" y="30"/>
                  </a:cubicBezTo>
                  <a:cubicBezTo>
                    <a:pt x="10" y="12"/>
                    <a:pt x="15" y="1"/>
                    <a:pt x="15"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641;p57"/>
            <p:cNvSpPr/>
            <p:nvPr/>
          </p:nvSpPr>
          <p:spPr>
            <a:xfrm>
              <a:off x="3261491" y="2477114"/>
              <a:ext cx="563359" cy="467652"/>
            </a:xfrm>
            <a:custGeom>
              <a:avLst/>
              <a:gdLst/>
              <a:ahLst/>
              <a:cxnLst/>
              <a:rect l="l" t="t" r="r" b="b"/>
              <a:pathLst>
                <a:path w="13509" h="11214" extrusionOk="0">
                  <a:moveTo>
                    <a:pt x="4949" y="4065"/>
                  </a:moveTo>
                  <a:lnTo>
                    <a:pt x="4949" y="4065"/>
                  </a:lnTo>
                  <a:cubicBezTo>
                    <a:pt x="4949" y="4065"/>
                    <a:pt x="4944" y="4077"/>
                    <a:pt x="4935" y="4096"/>
                  </a:cubicBezTo>
                  <a:cubicBezTo>
                    <a:pt x="4943" y="4076"/>
                    <a:pt x="4949" y="4065"/>
                    <a:pt x="4949" y="4065"/>
                  </a:cubicBezTo>
                  <a:close/>
                  <a:moveTo>
                    <a:pt x="9195" y="0"/>
                  </a:moveTo>
                  <a:cubicBezTo>
                    <a:pt x="9187" y="0"/>
                    <a:pt x="9180" y="1"/>
                    <a:pt x="9172" y="2"/>
                  </a:cubicBezTo>
                  <a:cubicBezTo>
                    <a:pt x="8742" y="64"/>
                    <a:pt x="9274" y="1423"/>
                    <a:pt x="9274" y="1423"/>
                  </a:cubicBezTo>
                  <a:cubicBezTo>
                    <a:pt x="9274" y="1423"/>
                    <a:pt x="8747" y="840"/>
                    <a:pt x="7908" y="782"/>
                  </a:cubicBezTo>
                  <a:cubicBezTo>
                    <a:pt x="7719" y="769"/>
                    <a:pt x="7549" y="764"/>
                    <a:pt x="7393" y="764"/>
                  </a:cubicBezTo>
                  <a:cubicBezTo>
                    <a:pt x="6047" y="764"/>
                    <a:pt x="5872" y="1200"/>
                    <a:pt x="5002" y="1200"/>
                  </a:cubicBezTo>
                  <a:cubicBezTo>
                    <a:pt x="4938" y="1200"/>
                    <a:pt x="4871" y="1198"/>
                    <a:pt x="4799" y="1193"/>
                  </a:cubicBezTo>
                  <a:cubicBezTo>
                    <a:pt x="4425" y="1166"/>
                    <a:pt x="3500" y="888"/>
                    <a:pt x="2823" y="888"/>
                  </a:cubicBezTo>
                  <a:cubicBezTo>
                    <a:pt x="2510" y="888"/>
                    <a:pt x="2250" y="947"/>
                    <a:pt x="2123" y="1120"/>
                  </a:cubicBezTo>
                  <a:cubicBezTo>
                    <a:pt x="1720" y="1664"/>
                    <a:pt x="2507" y="2196"/>
                    <a:pt x="2507" y="2196"/>
                  </a:cubicBezTo>
                  <a:cubicBezTo>
                    <a:pt x="2119" y="2273"/>
                    <a:pt x="1052" y="2106"/>
                    <a:pt x="675" y="2557"/>
                  </a:cubicBezTo>
                  <a:cubicBezTo>
                    <a:pt x="298" y="3007"/>
                    <a:pt x="627" y="3555"/>
                    <a:pt x="627" y="3555"/>
                  </a:cubicBezTo>
                  <a:cubicBezTo>
                    <a:pt x="627" y="3555"/>
                    <a:pt x="551" y="3539"/>
                    <a:pt x="458" y="3539"/>
                  </a:cubicBezTo>
                  <a:cubicBezTo>
                    <a:pt x="264" y="3539"/>
                    <a:pt x="1" y="3611"/>
                    <a:pt x="240" y="4060"/>
                  </a:cubicBezTo>
                  <a:cubicBezTo>
                    <a:pt x="591" y="4723"/>
                    <a:pt x="1200" y="4779"/>
                    <a:pt x="1200" y="4779"/>
                  </a:cubicBezTo>
                  <a:cubicBezTo>
                    <a:pt x="1200" y="4779"/>
                    <a:pt x="768" y="5285"/>
                    <a:pt x="886" y="5883"/>
                  </a:cubicBezTo>
                  <a:cubicBezTo>
                    <a:pt x="976" y="6397"/>
                    <a:pt x="1229" y="6528"/>
                    <a:pt x="1463" y="6528"/>
                  </a:cubicBezTo>
                  <a:cubicBezTo>
                    <a:pt x="1706" y="6528"/>
                    <a:pt x="1930" y="6387"/>
                    <a:pt x="1930" y="6387"/>
                  </a:cubicBezTo>
                  <a:lnTo>
                    <a:pt x="1930" y="6387"/>
                  </a:lnTo>
                  <a:cubicBezTo>
                    <a:pt x="1930" y="6387"/>
                    <a:pt x="1901" y="6419"/>
                    <a:pt x="1865" y="6519"/>
                  </a:cubicBezTo>
                  <a:cubicBezTo>
                    <a:pt x="2034" y="6393"/>
                    <a:pt x="2297" y="6174"/>
                    <a:pt x="2416" y="5947"/>
                  </a:cubicBezTo>
                  <a:cubicBezTo>
                    <a:pt x="2491" y="5803"/>
                    <a:pt x="2553" y="5685"/>
                    <a:pt x="2601" y="5592"/>
                  </a:cubicBezTo>
                  <a:cubicBezTo>
                    <a:pt x="2652" y="5286"/>
                    <a:pt x="2691" y="5020"/>
                    <a:pt x="2697" y="4978"/>
                  </a:cubicBezTo>
                  <a:lnTo>
                    <a:pt x="2697" y="4978"/>
                  </a:lnTo>
                  <a:cubicBezTo>
                    <a:pt x="2688" y="5044"/>
                    <a:pt x="2623" y="5642"/>
                    <a:pt x="3163" y="5642"/>
                  </a:cubicBezTo>
                  <a:cubicBezTo>
                    <a:pt x="3197" y="5642"/>
                    <a:pt x="3234" y="5640"/>
                    <a:pt x="3274" y="5635"/>
                  </a:cubicBezTo>
                  <a:cubicBezTo>
                    <a:pt x="4178" y="5518"/>
                    <a:pt x="4830" y="4300"/>
                    <a:pt x="4935" y="4096"/>
                  </a:cubicBezTo>
                  <a:lnTo>
                    <a:pt x="4935" y="4096"/>
                  </a:lnTo>
                  <a:cubicBezTo>
                    <a:pt x="4865" y="4248"/>
                    <a:pt x="4608" y="4965"/>
                    <a:pt x="5779" y="5366"/>
                  </a:cubicBezTo>
                  <a:cubicBezTo>
                    <a:pt x="5920" y="5414"/>
                    <a:pt x="6076" y="5436"/>
                    <a:pt x="6241" y="5436"/>
                  </a:cubicBezTo>
                  <a:cubicBezTo>
                    <a:pt x="7609" y="5436"/>
                    <a:pt x="9616" y="3949"/>
                    <a:pt x="9616" y="3949"/>
                  </a:cubicBezTo>
                  <a:cubicBezTo>
                    <a:pt x="9616" y="3949"/>
                    <a:pt x="10296" y="5500"/>
                    <a:pt x="10790" y="6715"/>
                  </a:cubicBezTo>
                  <a:cubicBezTo>
                    <a:pt x="11284" y="7930"/>
                    <a:pt x="11612" y="8477"/>
                    <a:pt x="11388" y="9030"/>
                  </a:cubicBezTo>
                  <a:cubicBezTo>
                    <a:pt x="11165" y="9582"/>
                    <a:pt x="10162" y="11213"/>
                    <a:pt x="11099" y="11213"/>
                  </a:cubicBezTo>
                  <a:cubicBezTo>
                    <a:pt x="11102" y="11213"/>
                    <a:pt x="11104" y="11213"/>
                    <a:pt x="11107" y="11213"/>
                  </a:cubicBezTo>
                  <a:cubicBezTo>
                    <a:pt x="12057" y="11204"/>
                    <a:pt x="12188" y="9604"/>
                    <a:pt x="12848" y="8452"/>
                  </a:cubicBezTo>
                  <a:cubicBezTo>
                    <a:pt x="13509" y="7299"/>
                    <a:pt x="12521" y="6559"/>
                    <a:pt x="12521" y="6559"/>
                  </a:cubicBezTo>
                  <a:cubicBezTo>
                    <a:pt x="12843" y="6395"/>
                    <a:pt x="12845" y="6066"/>
                    <a:pt x="12845" y="6066"/>
                  </a:cubicBezTo>
                  <a:cubicBezTo>
                    <a:pt x="12863" y="5137"/>
                    <a:pt x="11907" y="4566"/>
                    <a:pt x="11907" y="4566"/>
                  </a:cubicBezTo>
                  <a:cubicBezTo>
                    <a:pt x="12677" y="3176"/>
                    <a:pt x="10749" y="2550"/>
                    <a:pt x="10749" y="2550"/>
                  </a:cubicBezTo>
                  <a:cubicBezTo>
                    <a:pt x="10749" y="2550"/>
                    <a:pt x="11371" y="1941"/>
                    <a:pt x="11171" y="1486"/>
                  </a:cubicBezTo>
                  <a:cubicBezTo>
                    <a:pt x="11120" y="1371"/>
                    <a:pt x="11023" y="1328"/>
                    <a:pt x="10905" y="1328"/>
                  </a:cubicBezTo>
                  <a:cubicBezTo>
                    <a:pt x="10553" y="1328"/>
                    <a:pt x="10018" y="1712"/>
                    <a:pt x="10018" y="1712"/>
                  </a:cubicBezTo>
                  <a:cubicBezTo>
                    <a:pt x="10018" y="1712"/>
                    <a:pt x="9618" y="0"/>
                    <a:pt x="9195"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642;p57"/>
            <p:cNvSpPr/>
            <p:nvPr/>
          </p:nvSpPr>
          <p:spPr>
            <a:xfrm>
              <a:off x="3714756" y="2786088"/>
              <a:ext cx="99002" cy="110470"/>
            </a:xfrm>
            <a:custGeom>
              <a:avLst/>
              <a:gdLst/>
              <a:ahLst/>
              <a:cxnLst/>
              <a:rect l="l" t="t" r="r" b="b"/>
              <a:pathLst>
                <a:path w="2374" h="2649" extrusionOk="0">
                  <a:moveTo>
                    <a:pt x="1040" y="0"/>
                  </a:moveTo>
                  <a:cubicBezTo>
                    <a:pt x="581" y="0"/>
                    <a:pt x="161" y="253"/>
                    <a:pt x="161" y="253"/>
                  </a:cubicBezTo>
                  <a:lnTo>
                    <a:pt x="1" y="2146"/>
                  </a:lnTo>
                  <a:cubicBezTo>
                    <a:pt x="269" y="2483"/>
                    <a:pt x="660" y="2648"/>
                    <a:pt x="1036" y="2648"/>
                  </a:cubicBezTo>
                  <a:cubicBezTo>
                    <a:pt x="1730" y="2648"/>
                    <a:pt x="2374" y="2085"/>
                    <a:pt x="2103" y="1001"/>
                  </a:cubicBezTo>
                  <a:cubicBezTo>
                    <a:pt x="1905" y="208"/>
                    <a:pt x="1457" y="0"/>
                    <a:pt x="104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643;p57"/>
            <p:cNvSpPr/>
            <p:nvPr/>
          </p:nvSpPr>
          <p:spPr>
            <a:xfrm>
              <a:off x="3555744" y="2718280"/>
              <a:ext cx="89744" cy="46331"/>
            </a:xfrm>
            <a:custGeom>
              <a:avLst/>
              <a:gdLst/>
              <a:ahLst/>
              <a:cxnLst/>
              <a:rect l="l" t="t" r="r" b="b"/>
              <a:pathLst>
                <a:path w="2152" h="1111" extrusionOk="0">
                  <a:moveTo>
                    <a:pt x="586" y="1"/>
                  </a:moveTo>
                  <a:cubicBezTo>
                    <a:pt x="150" y="1"/>
                    <a:pt x="31" y="176"/>
                    <a:pt x="18" y="397"/>
                  </a:cubicBezTo>
                  <a:cubicBezTo>
                    <a:pt x="0" y="672"/>
                    <a:pt x="312" y="947"/>
                    <a:pt x="846" y="1046"/>
                  </a:cubicBezTo>
                  <a:cubicBezTo>
                    <a:pt x="1067" y="1087"/>
                    <a:pt x="1257" y="1110"/>
                    <a:pt x="1416" y="1110"/>
                  </a:cubicBezTo>
                  <a:cubicBezTo>
                    <a:pt x="1715" y="1110"/>
                    <a:pt x="1901" y="1027"/>
                    <a:pt x="1964" y="824"/>
                  </a:cubicBezTo>
                  <a:cubicBezTo>
                    <a:pt x="1964" y="824"/>
                    <a:pt x="2152" y="277"/>
                    <a:pt x="1202" y="78"/>
                  </a:cubicBezTo>
                  <a:cubicBezTo>
                    <a:pt x="948" y="24"/>
                    <a:pt x="746" y="1"/>
                    <a:pt x="586"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644;p57"/>
            <p:cNvSpPr/>
            <p:nvPr/>
          </p:nvSpPr>
          <p:spPr>
            <a:xfrm>
              <a:off x="3353195" y="2751266"/>
              <a:ext cx="89368" cy="62304"/>
            </a:xfrm>
            <a:custGeom>
              <a:avLst/>
              <a:gdLst/>
              <a:ahLst/>
              <a:cxnLst/>
              <a:rect l="l" t="t" r="r" b="b"/>
              <a:pathLst>
                <a:path w="2143" h="1494" extrusionOk="0">
                  <a:moveTo>
                    <a:pt x="1680" y="0"/>
                  </a:moveTo>
                  <a:cubicBezTo>
                    <a:pt x="1493" y="0"/>
                    <a:pt x="1218" y="105"/>
                    <a:pt x="807" y="381"/>
                  </a:cubicBezTo>
                  <a:cubicBezTo>
                    <a:pt x="1" y="924"/>
                    <a:pt x="381" y="1359"/>
                    <a:pt x="381" y="1359"/>
                  </a:cubicBezTo>
                  <a:cubicBezTo>
                    <a:pt x="456" y="1451"/>
                    <a:pt x="553" y="1493"/>
                    <a:pt x="673" y="1493"/>
                  </a:cubicBezTo>
                  <a:cubicBezTo>
                    <a:pt x="879" y="1493"/>
                    <a:pt x="1154" y="1366"/>
                    <a:pt x="1501" y="1143"/>
                  </a:cubicBezTo>
                  <a:cubicBezTo>
                    <a:pt x="1958" y="851"/>
                    <a:pt x="2143" y="480"/>
                    <a:pt x="2025" y="231"/>
                  </a:cubicBezTo>
                  <a:cubicBezTo>
                    <a:pt x="1962" y="97"/>
                    <a:pt x="1861" y="0"/>
                    <a:pt x="1680" y="0"/>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645;p57"/>
            <p:cNvSpPr/>
            <p:nvPr/>
          </p:nvSpPr>
          <p:spPr>
            <a:xfrm>
              <a:off x="3572092" y="2809191"/>
              <a:ext cx="32278" cy="35197"/>
            </a:xfrm>
            <a:custGeom>
              <a:avLst/>
              <a:gdLst/>
              <a:ahLst/>
              <a:cxnLst/>
              <a:rect l="l" t="t" r="r" b="b"/>
              <a:pathLst>
                <a:path w="774" h="844" extrusionOk="0">
                  <a:moveTo>
                    <a:pt x="364" y="1"/>
                  </a:moveTo>
                  <a:cubicBezTo>
                    <a:pt x="345" y="1"/>
                    <a:pt x="326" y="3"/>
                    <a:pt x="306" y="7"/>
                  </a:cubicBezTo>
                  <a:cubicBezTo>
                    <a:pt x="118" y="42"/>
                    <a:pt x="1" y="259"/>
                    <a:pt x="46" y="489"/>
                  </a:cubicBezTo>
                  <a:cubicBezTo>
                    <a:pt x="87" y="695"/>
                    <a:pt x="243" y="844"/>
                    <a:pt x="412" y="844"/>
                  </a:cubicBezTo>
                  <a:cubicBezTo>
                    <a:pt x="431" y="844"/>
                    <a:pt x="451" y="842"/>
                    <a:pt x="470" y="838"/>
                  </a:cubicBezTo>
                  <a:cubicBezTo>
                    <a:pt x="658" y="802"/>
                    <a:pt x="774" y="586"/>
                    <a:pt x="730" y="355"/>
                  </a:cubicBezTo>
                  <a:cubicBezTo>
                    <a:pt x="689" y="148"/>
                    <a:pt x="533" y="1"/>
                    <a:pt x="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646;p57"/>
            <p:cNvSpPr/>
            <p:nvPr/>
          </p:nvSpPr>
          <p:spPr>
            <a:xfrm>
              <a:off x="3425966" y="2834463"/>
              <a:ext cx="32278" cy="35197"/>
            </a:xfrm>
            <a:custGeom>
              <a:avLst/>
              <a:gdLst/>
              <a:ahLst/>
              <a:cxnLst/>
              <a:rect l="l" t="t" r="r" b="b"/>
              <a:pathLst>
                <a:path w="774" h="844" extrusionOk="0">
                  <a:moveTo>
                    <a:pt x="364" y="0"/>
                  </a:moveTo>
                  <a:cubicBezTo>
                    <a:pt x="345" y="0"/>
                    <a:pt x="326" y="2"/>
                    <a:pt x="307" y="6"/>
                  </a:cubicBezTo>
                  <a:cubicBezTo>
                    <a:pt x="117" y="43"/>
                    <a:pt x="1" y="260"/>
                    <a:pt x="47" y="489"/>
                  </a:cubicBezTo>
                  <a:cubicBezTo>
                    <a:pt x="87" y="696"/>
                    <a:pt x="245" y="844"/>
                    <a:pt x="414" y="844"/>
                  </a:cubicBezTo>
                  <a:cubicBezTo>
                    <a:pt x="432" y="844"/>
                    <a:pt x="451" y="842"/>
                    <a:pt x="470" y="838"/>
                  </a:cubicBezTo>
                  <a:cubicBezTo>
                    <a:pt x="658" y="802"/>
                    <a:pt x="774" y="585"/>
                    <a:pt x="730" y="355"/>
                  </a:cubicBezTo>
                  <a:cubicBezTo>
                    <a:pt x="689" y="149"/>
                    <a:pt x="532" y="0"/>
                    <a:pt x="3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647;p57"/>
            <p:cNvSpPr/>
            <p:nvPr/>
          </p:nvSpPr>
          <p:spPr>
            <a:xfrm>
              <a:off x="3714839" y="2807773"/>
              <a:ext cx="75023" cy="67224"/>
            </a:xfrm>
            <a:custGeom>
              <a:avLst/>
              <a:gdLst/>
              <a:ahLst/>
              <a:cxnLst/>
              <a:rect l="l" t="t" r="r" b="b"/>
              <a:pathLst>
                <a:path w="1799" h="1612" extrusionOk="0">
                  <a:moveTo>
                    <a:pt x="1125" y="1"/>
                  </a:moveTo>
                  <a:cubicBezTo>
                    <a:pt x="915" y="1"/>
                    <a:pt x="717" y="93"/>
                    <a:pt x="533" y="273"/>
                  </a:cubicBezTo>
                  <a:cubicBezTo>
                    <a:pt x="1" y="802"/>
                    <a:pt x="553" y="1590"/>
                    <a:pt x="559" y="1598"/>
                  </a:cubicBezTo>
                  <a:cubicBezTo>
                    <a:pt x="567" y="1607"/>
                    <a:pt x="577" y="1611"/>
                    <a:pt x="588" y="1611"/>
                  </a:cubicBezTo>
                  <a:cubicBezTo>
                    <a:pt x="590" y="1611"/>
                    <a:pt x="592" y="1611"/>
                    <a:pt x="595" y="1611"/>
                  </a:cubicBezTo>
                  <a:cubicBezTo>
                    <a:pt x="600" y="1610"/>
                    <a:pt x="603" y="1609"/>
                    <a:pt x="607" y="1606"/>
                  </a:cubicBezTo>
                  <a:cubicBezTo>
                    <a:pt x="623" y="1595"/>
                    <a:pt x="627" y="1573"/>
                    <a:pt x="615" y="1558"/>
                  </a:cubicBezTo>
                  <a:cubicBezTo>
                    <a:pt x="610" y="1549"/>
                    <a:pt x="90" y="810"/>
                    <a:pt x="582" y="323"/>
                  </a:cubicBezTo>
                  <a:cubicBezTo>
                    <a:pt x="753" y="154"/>
                    <a:pt x="935" y="70"/>
                    <a:pt x="1128" y="70"/>
                  </a:cubicBezTo>
                  <a:cubicBezTo>
                    <a:pt x="1131" y="70"/>
                    <a:pt x="1135" y="70"/>
                    <a:pt x="1138" y="70"/>
                  </a:cubicBezTo>
                  <a:cubicBezTo>
                    <a:pt x="1477" y="77"/>
                    <a:pt x="1733" y="349"/>
                    <a:pt x="1736" y="351"/>
                  </a:cubicBezTo>
                  <a:cubicBezTo>
                    <a:pt x="1743" y="359"/>
                    <a:pt x="1752" y="362"/>
                    <a:pt x="1761" y="362"/>
                  </a:cubicBezTo>
                  <a:cubicBezTo>
                    <a:pt x="1770" y="362"/>
                    <a:pt x="1778" y="359"/>
                    <a:pt x="1784" y="353"/>
                  </a:cubicBezTo>
                  <a:cubicBezTo>
                    <a:pt x="1799" y="340"/>
                    <a:pt x="1799" y="318"/>
                    <a:pt x="1785" y="304"/>
                  </a:cubicBezTo>
                  <a:cubicBezTo>
                    <a:pt x="1774" y="293"/>
                    <a:pt x="1508" y="9"/>
                    <a:pt x="1139" y="1"/>
                  </a:cubicBezTo>
                  <a:cubicBezTo>
                    <a:pt x="1135" y="1"/>
                    <a:pt x="1130" y="1"/>
                    <a:pt x="1125" y="1"/>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648;p57"/>
            <p:cNvSpPr/>
            <p:nvPr/>
          </p:nvSpPr>
          <p:spPr>
            <a:xfrm>
              <a:off x="3727475" y="2833962"/>
              <a:ext cx="42870" cy="14429"/>
            </a:xfrm>
            <a:custGeom>
              <a:avLst/>
              <a:gdLst/>
              <a:ahLst/>
              <a:cxnLst/>
              <a:rect l="l" t="t" r="r" b="b"/>
              <a:pathLst>
                <a:path w="1028" h="346" extrusionOk="0">
                  <a:moveTo>
                    <a:pt x="572" y="0"/>
                  </a:moveTo>
                  <a:cubicBezTo>
                    <a:pt x="380" y="0"/>
                    <a:pt x="164" y="63"/>
                    <a:pt x="11" y="291"/>
                  </a:cubicBezTo>
                  <a:cubicBezTo>
                    <a:pt x="1" y="307"/>
                    <a:pt x="5" y="329"/>
                    <a:pt x="21" y="340"/>
                  </a:cubicBezTo>
                  <a:cubicBezTo>
                    <a:pt x="26" y="344"/>
                    <a:pt x="33" y="346"/>
                    <a:pt x="40" y="346"/>
                  </a:cubicBezTo>
                  <a:cubicBezTo>
                    <a:pt x="51" y="346"/>
                    <a:pt x="62" y="340"/>
                    <a:pt x="69" y="331"/>
                  </a:cubicBezTo>
                  <a:cubicBezTo>
                    <a:pt x="205" y="126"/>
                    <a:pt x="401" y="70"/>
                    <a:pt x="576" y="70"/>
                  </a:cubicBezTo>
                  <a:cubicBezTo>
                    <a:pt x="789" y="70"/>
                    <a:pt x="971" y="154"/>
                    <a:pt x="974" y="155"/>
                  </a:cubicBezTo>
                  <a:cubicBezTo>
                    <a:pt x="977" y="158"/>
                    <a:pt x="982" y="159"/>
                    <a:pt x="987" y="159"/>
                  </a:cubicBezTo>
                  <a:cubicBezTo>
                    <a:pt x="989" y="159"/>
                    <a:pt x="992" y="159"/>
                    <a:pt x="995" y="159"/>
                  </a:cubicBezTo>
                  <a:cubicBezTo>
                    <a:pt x="1005" y="155"/>
                    <a:pt x="1014" y="149"/>
                    <a:pt x="1019" y="139"/>
                  </a:cubicBezTo>
                  <a:cubicBezTo>
                    <a:pt x="1027" y="122"/>
                    <a:pt x="1021" y="101"/>
                    <a:pt x="1003" y="93"/>
                  </a:cubicBezTo>
                  <a:cubicBezTo>
                    <a:pt x="1000" y="92"/>
                    <a:pt x="804" y="0"/>
                    <a:pt x="572"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649;p57"/>
            <p:cNvSpPr/>
            <p:nvPr/>
          </p:nvSpPr>
          <p:spPr>
            <a:xfrm>
              <a:off x="3476509" y="2727287"/>
              <a:ext cx="53504" cy="150379"/>
            </a:xfrm>
            <a:custGeom>
              <a:avLst/>
              <a:gdLst/>
              <a:ahLst/>
              <a:cxnLst/>
              <a:rect l="l" t="t" r="r" b="b"/>
              <a:pathLst>
                <a:path w="1283" h="3606" extrusionOk="0">
                  <a:moveTo>
                    <a:pt x="675" y="0"/>
                  </a:moveTo>
                  <a:cubicBezTo>
                    <a:pt x="672" y="0"/>
                    <a:pt x="670" y="1"/>
                    <a:pt x="667" y="1"/>
                  </a:cubicBezTo>
                  <a:cubicBezTo>
                    <a:pt x="649" y="7"/>
                    <a:pt x="638" y="24"/>
                    <a:pt x="642" y="43"/>
                  </a:cubicBezTo>
                  <a:cubicBezTo>
                    <a:pt x="801" y="626"/>
                    <a:pt x="1194" y="2186"/>
                    <a:pt x="1111" y="2403"/>
                  </a:cubicBezTo>
                  <a:cubicBezTo>
                    <a:pt x="1070" y="2511"/>
                    <a:pt x="979" y="2565"/>
                    <a:pt x="839" y="2565"/>
                  </a:cubicBezTo>
                  <a:cubicBezTo>
                    <a:pt x="749" y="2565"/>
                    <a:pt x="640" y="2543"/>
                    <a:pt x="511" y="2498"/>
                  </a:cubicBezTo>
                  <a:cubicBezTo>
                    <a:pt x="501" y="2494"/>
                    <a:pt x="492" y="2492"/>
                    <a:pt x="488" y="2489"/>
                  </a:cubicBezTo>
                  <a:cubicBezTo>
                    <a:pt x="443" y="2476"/>
                    <a:pt x="400" y="2470"/>
                    <a:pt x="359" y="2470"/>
                  </a:cubicBezTo>
                  <a:cubicBezTo>
                    <a:pt x="258" y="2470"/>
                    <a:pt x="174" y="2511"/>
                    <a:pt x="118" y="2593"/>
                  </a:cubicBezTo>
                  <a:cubicBezTo>
                    <a:pt x="1" y="2766"/>
                    <a:pt x="28" y="3089"/>
                    <a:pt x="178" y="3284"/>
                  </a:cubicBezTo>
                  <a:cubicBezTo>
                    <a:pt x="360" y="3523"/>
                    <a:pt x="669" y="3598"/>
                    <a:pt x="681" y="3601"/>
                  </a:cubicBezTo>
                  <a:cubicBezTo>
                    <a:pt x="683" y="3604"/>
                    <a:pt x="686" y="3606"/>
                    <a:pt x="688" y="3606"/>
                  </a:cubicBezTo>
                  <a:cubicBezTo>
                    <a:pt x="690" y="3606"/>
                    <a:pt x="692" y="3605"/>
                    <a:pt x="694" y="3604"/>
                  </a:cubicBezTo>
                  <a:cubicBezTo>
                    <a:pt x="706" y="3602"/>
                    <a:pt x="716" y="3593"/>
                    <a:pt x="721" y="3578"/>
                  </a:cubicBezTo>
                  <a:cubicBezTo>
                    <a:pt x="725" y="3561"/>
                    <a:pt x="714" y="3542"/>
                    <a:pt x="695" y="3537"/>
                  </a:cubicBezTo>
                  <a:cubicBezTo>
                    <a:pt x="691" y="3536"/>
                    <a:pt x="397" y="3464"/>
                    <a:pt x="230" y="3245"/>
                  </a:cubicBezTo>
                  <a:cubicBezTo>
                    <a:pt x="98" y="3073"/>
                    <a:pt x="71" y="2783"/>
                    <a:pt x="174" y="2634"/>
                  </a:cubicBezTo>
                  <a:cubicBezTo>
                    <a:pt x="217" y="2572"/>
                    <a:pt x="280" y="2540"/>
                    <a:pt x="359" y="2540"/>
                  </a:cubicBezTo>
                  <a:cubicBezTo>
                    <a:pt x="392" y="2540"/>
                    <a:pt x="428" y="2546"/>
                    <a:pt x="467" y="2557"/>
                  </a:cubicBezTo>
                  <a:cubicBezTo>
                    <a:pt x="472" y="2559"/>
                    <a:pt x="478" y="2561"/>
                    <a:pt x="487" y="2564"/>
                  </a:cubicBezTo>
                  <a:cubicBezTo>
                    <a:pt x="630" y="2614"/>
                    <a:pt x="745" y="2634"/>
                    <a:pt x="836" y="2634"/>
                  </a:cubicBezTo>
                  <a:cubicBezTo>
                    <a:pt x="1043" y="2634"/>
                    <a:pt x="1135" y="2532"/>
                    <a:pt x="1175" y="2429"/>
                  </a:cubicBezTo>
                  <a:cubicBezTo>
                    <a:pt x="1282" y="2153"/>
                    <a:pt x="767" y="243"/>
                    <a:pt x="709" y="25"/>
                  </a:cubicBezTo>
                  <a:cubicBezTo>
                    <a:pt x="705" y="10"/>
                    <a:pt x="690" y="0"/>
                    <a:pt x="675" y="0"/>
                  </a:cubicBezTo>
                  <a:close/>
                </a:path>
              </a:pathLst>
            </a:custGeom>
            <a:solidFill>
              <a:srgbClr val="6C47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650;p57"/>
            <p:cNvSpPr/>
            <p:nvPr/>
          </p:nvSpPr>
          <p:spPr>
            <a:xfrm>
              <a:off x="3339558" y="2591963"/>
              <a:ext cx="345005" cy="153674"/>
            </a:xfrm>
            <a:custGeom>
              <a:avLst/>
              <a:gdLst/>
              <a:ahLst/>
              <a:cxnLst/>
              <a:rect l="l" t="t" r="r" b="b"/>
              <a:pathLst>
                <a:path w="8273" h="3685" extrusionOk="0">
                  <a:moveTo>
                    <a:pt x="3427" y="103"/>
                  </a:moveTo>
                  <a:cubicBezTo>
                    <a:pt x="3429" y="106"/>
                    <a:pt x="3434" y="113"/>
                    <a:pt x="3437" y="124"/>
                  </a:cubicBezTo>
                  <a:cubicBezTo>
                    <a:pt x="3444" y="155"/>
                    <a:pt x="3442" y="199"/>
                    <a:pt x="3437" y="240"/>
                  </a:cubicBezTo>
                  <a:cubicBezTo>
                    <a:pt x="3426" y="324"/>
                    <a:pt x="3404" y="409"/>
                    <a:pt x="3378" y="492"/>
                  </a:cubicBezTo>
                  <a:cubicBezTo>
                    <a:pt x="3286" y="784"/>
                    <a:pt x="3156" y="1065"/>
                    <a:pt x="3008" y="1334"/>
                  </a:cubicBezTo>
                  <a:lnTo>
                    <a:pt x="3008" y="1334"/>
                  </a:lnTo>
                  <a:cubicBezTo>
                    <a:pt x="3011" y="1065"/>
                    <a:pt x="3068" y="795"/>
                    <a:pt x="3159" y="540"/>
                  </a:cubicBezTo>
                  <a:cubicBezTo>
                    <a:pt x="3189" y="459"/>
                    <a:pt x="3224" y="378"/>
                    <a:pt x="3266" y="301"/>
                  </a:cubicBezTo>
                  <a:cubicBezTo>
                    <a:pt x="3307" y="227"/>
                    <a:pt x="3357" y="147"/>
                    <a:pt x="3412" y="110"/>
                  </a:cubicBezTo>
                  <a:cubicBezTo>
                    <a:pt x="3419" y="106"/>
                    <a:pt x="3425" y="104"/>
                    <a:pt x="3427" y="103"/>
                  </a:cubicBezTo>
                  <a:close/>
                  <a:moveTo>
                    <a:pt x="774" y="1004"/>
                  </a:moveTo>
                  <a:cubicBezTo>
                    <a:pt x="774" y="1004"/>
                    <a:pt x="773" y="1005"/>
                    <a:pt x="776" y="1005"/>
                  </a:cubicBezTo>
                  <a:cubicBezTo>
                    <a:pt x="790" y="1016"/>
                    <a:pt x="808" y="1060"/>
                    <a:pt x="816" y="1098"/>
                  </a:cubicBezTo>
                  <a:cubicBezTo>
                    <a:pt x="826" y="1138"/>
                    <a:pt x="832" y="1181"/>
                    <a:pt x="837" y="1225"/>
                  </a:cubicBezTo>
                  <a:cubicBezTo>
                    <a:pt x="854" y="1398"/>
                    <a:pt x="848" y="1576"/>
                    <a:pt x="834" y="1753"/>
                  </a:cubicBezTo>
                  <a:cubicBezTo>
                    <a:pt x="820" y="1925"/>
                    <a:pt x="798" y="2098"/>
                    <a:pt x="767" y="2268"/>
                  </a:cubicBezTo>
                  <a:lnTo>
                    <a:pt x="767" y="2268"/>
                  </a:lnTo>
                  <a:cubicBezTo>
                    <a:pt x="757" y="2241"/>
                    <a:pt x="748" y="2214"/>
                    <a:pt x="739" y="2187"/>
                  </a:cubicBezTo>
                  <a:cubicBezTo>
                    <a:pt x="687" y="2020"/>
                    <a:pt x="657" y="1846"/>
                    <a:pt x="645" y="1670"/>
                  </a:cubicBezTo>
                  <a:cubicBezTo>
                    <a:pt x="635" y="1496"/>
                    <a:pt x="640" y="1316"/>
                    <a:pt x="685" y="1152"/>
                  </a:cubicBezTo>
                  <a:cubicBezTo>
                    <a:pt x="696" y="1111"/>
                    <a:pt x="712" y="1072"/>
                    <a:pt x="732" y="1043"/>
                  </a:cubicBezTo>
                  <a:cubicBezTo>
                    <a:pt x="742" y="1027"/>
                    <a:pt x="754" y="1015"/>
                    <a:pt x="764" y="1008"/>
                  </a:cubicBezTo>
                  <a:cubicBezTo>
                    <a:pt x="772" y="1005"/>
                    <a:pt x="773" y="1004"/>
                    <a:pt x="774" y="1004"/>
                  </a:cubicBezTo>
                  <a:close/>
                  <a:moveTo>
                    <a:pt x="3427" y="1"/>
                  </a:moveTo>
                  <a:cubicBezTo>
                    <a:pt x="3399" y="1"/>
                    <a:pt x="3375" y="13"/>
                    <a:pt x="3360" y="23"/>
                  </a:cubicBezTo>
                  <a:cubicBezTo>
                    <a:pt x="3266" y="89"/>
                    <a:pt x="3225" y="171"/>
                    <a:pt x="3178" y="252"/>
                  </a:cubicBezTo>
                  <a:cubicBezTo>
                    <a:pt x="3135" y="334"/>
                    <a:pt x="3098" y="419"/>
                    <a:pt x="3067" y="503"/>
                  </a:cubicBezTo>
                  <a:cubicBezTo>
                    <a:pt x="2952" y="821"/>
                    <a:pt x="2889" y="1161"/>
                    <a:pt x="2913" y="1500"/>
                  </a:cubicBezTo>
                  <a:lnTo>
                    <a:pt x="2913" y="1500"/>
                  </a:lnTo>
                  <a:cubicBezTo>
                    <a:pt x="2739" y="1791"/>
                    <a:pt x="2541" y="2071"/>
                    <a:pt x="2307" y="2314"/>
                  </a:cubicBezTo>
                  <a:cubicBezTo>
                    <a:pt x="2185" y="2440"/>
                    <a:pt x="2051" y="2557"/>
                    <a:pt x="1903" y="2650"/>
                  </a:cubicBezTo>
                  <a:cubicBezTo>
                    <a:pt x="1756" y="2742"/>
                    <a:pt x="1593" y="2812"/>
                    <a:pt x="1426" y="2824"/>
                  </a:cubicBezTo>
                  <a:cubicBezTo>
                    <a:pt x="1414" y="2825"/>
                    <a:pt x="1402" y="2826"/>
                    <a:pt x="1391" y="2826"/>
                  </a:cubicBezTo>
                  <a:cubicBezTo>
                    <a:pt x="1236" y="2826"/>
                    <a:pt x="1088" y="2756"/>
                    <a:pt x="983" y="2639"/>
                  </a:cubicBezTo>
                  <a:cubicBezTo>
                    <a:pt x="925" y="2576"/>
                    <a:pt x="877" y="2504"/>
                    <a:pt x="836" y="2426"/>
                  </a:cubicBezTo>
                  <a:lnTo>
                    <a:pt x="836" y="2426"/>
                  </a:lnTo>
                  <a:cubicBezTo>
                    <a:pt x="883" y="2207"/>
                    <a:pt x="913" y="1984"/>
                    <a:pt x="931" y="1762"/>
                  </a:cubicBezTo>
                  <a:cubicBezTo>
                    <a:pt x="943" y="1580"/>
                    <a:pt x="949" y="1399"/>
                    <a:pt x="931" y="1216"/>
                  </a:cubicBezTo>
                  <a:cubicBezTo>
                    <a:pt x="926" y="1170"/>
                    <a:pt x="919" y="1123"/>
                    <a:pt x="907" y="1076"/>
                  </a:cubicBezTo>
                  <a:cubicBezTo>
                    <a:pt x="892" y="1029"/>
                    <a:pt x="886" y="981"/>
                    <a:pt x="832" y="931"/>
                  </a:cubicBezTo>
                  <a:cubicBezTo>
                    <a:pt x="818" y="921"/>
                    <a:pt x="798" y="912"/>
                    <a:pt x="778" y="912"/>
                  </a:cubicBezTo>
                  <a:cubicBezTo>
                    <a:pt x="776" y="912"/>
                    <a:pt x="774" y="912"/>
                    <a:pt x="771" y="912"/>
                  </a:cubicBezTo>
                  <a:cubicBezTo>
                    <a:pt x="750" y="913"/>
                    <a:pt x="731" y="921"/>
                    <a:pt x="718" y="929"/>
                  </a:cubicBezTo>
                  <a:cubicBezTo>
                    <a:pt x="691" y="946"/>
                    <a:pt x="671" y="968"/>
                    <a:pt x="657" y="991"/>
                  </a:cubicBezTo>
                  <a:cubicBezTo>
                    <a:pt x="627" y="1034"/>
                    <a:pt x="611" y="1080"/>
                    <a:pt x="597" y="1126"/>
                  </a:cubicBezTo>
                  <a:cubicBezTo>
                    <a:pt x="547" y="1309"/>
                    <a:pt x="543" y="1493"/>
                    <a:pt x="554" y="1675"/>
                  </a:cubicBezTo>
                  <a:cubicBezTo>
                    <a:pt x="566" y="1857"/>
                    <a:pt x="595" y="2039"/>
                    <a:pt x="652" y="2215"/>
                  </a:cubicBezTo>
                  <a:cubicBezTo>
                    <a:pt x="675" y="2287"/>
                    <a:pt x="702" y="2358"/>
                    <a:pt x="735" y="2428"/>
                  </a:cubicBezTo>
                  <a:lnTo>
                    <a:pt x="735" y="2428"/>
                  </a:lnTo>
                  <a:cubicBezTo>
                    <a:pt x="707" y="2552"/>
                    <a:pt x="674" y="2675"/>
                    <a:pt x="635" y="2796"/>
                  </a:cubicBezTo>
                  <a:cubicBezTo>
                    <a:pt x="581" y="2965"/>
                    <a:pt x="513" y="3129"/>
                    <a:pt x="420" y="3274"/>
                  </a:cubicBezTo>
                  <a:cubicBezTo>
                    <a:pt x="329" y="3418"/>
                    <a:pt x="204" y="3551"/>
                    <a:pt x="47" y="3582"/>
                  </a:cubicBezTo>
                  <a:lnTo>
                    <a:pt x="46" y="3582"/>
                  </a:lnTo>
                  <a:cubicBezTo>
                    <a:pt x="19" y="3587"/>
                    <a:pt x="0" y="3614"/>
                    <a:pt x="6" y="3643"/>
                  </a:cubicBezTo>
                  <a:cubicBezTo>
                    <a:pt x="10" y="3667"/>
                    <a:pt x="33" y="3685"/>
                    <a:pt x="58" y="3685"/>
                  </a:cubicBezTo>
                  <a:cubicBezTo>
                    <a:pt x="61" y="3685"/>
                    <a:pt x="64" y="3685"/>
                    <a:pt x="67" y="3684"/>
                  </a:cubicBezTo>
                  <a:lnTo>
                    <a:pt x="68" y="3684"/>
                  </a:lnTo>
                  <a:cubicBezTo>
                    <a:pt x="271" y="3640"/>
                    <a:pt x="410" y="3483"/>
                    <a:pt x="506" y="3330"/>
                  </a:cubicBezTo>
                  <a:cubicBezTo>
                    <a:pt x="605" y="3171"/>
                    <a:pt x="673" y="3001"/>
                    <a:pt x="730" y="2827"/>
                  </a:cubicBezTo>
                  <a:cubicBezTo>
                    <a:pt x="759" y="2738"/>
                    <a:pt x="784" y="2648"/>
                    <a:pt x="806" y="2558"/>
                  </a:cubicBezTo>
                  <a:lnTo>
                    <a:pt x="806" y="2558"/>
                  </a:lnTo>
                  <a:cubicBezTo>
                    <a:pt x="838" y="2608"/>
                    <a:pt x="875" y="2657"/>
                    <a:pt x="916" y="2701"/>
                  </a:cubicBezTo>
                  <a:cubicBezTo>
                    <a:pt x="1033" y="2834"/>
                    <a:pt x="1213" y="2919"/>
                    <a:pt x="1394" y="2919"/>
                  </a:cubicBezTo>
                  <a:cubicBezTo>
                    <a:pt x="1407" y="2919"/>
                    <a:pt x="1420" y="2919"/>
                    <a:pt x="1433" y="2918"/>
                  </a:cubicBezTo>
                  <a:cubicBezTo>
                    <a:pt x="1626" y="2905"/>
                    <a:pt x="1801" y="2827"/>
                    <a:pt x="1957" y="2731"/>
                  </a:cubicBezTo>
                  <a:cubicBezTo>
                    <a:pt x="2113" y="2632"/>
                    <a:pt x="2251" y="2510"/>
                    <a:pt x="2377" y="2379"/>
                  </a:cubicBezTo>
                  <a:cubicBezTo>
                    <a:pt x="2589" y="2159"/>
                    <a:pt x="2771" y="1914"/>
                    <a:pt x="2932" y="1657"/>
                  </a:cubicBezTo>
                  <a:lnTo>
                    <a:pt x="2932" y="1657"/>
                  </a:lnTo>
                  <a:cubicBezTo>
                    <a:pt x="2958" y="1816"/>
                    <a:pt x="3008" y="1971"/>
                    <a:pt x="3090" y="2112"/>
                  </a:cubicBezTo>
                  <a:cubicBezTo>
                    <a:pt x="3185" y="2273"/>
                    <a:pt x="3323" y="2411"/>
                    <a:pt x="3486" y="2504"/>
                  </a:cubicBezTo>
                  <a:cubicBezTo>
                    <a:pt x="3647" y="2600"/>
                    <a:pt x="3830" y="2653"/>
                    <a:pt x="4010" y="2685"/>
                  </a:cubicBezTo>
                  <a:cubicBezTo>
                    <a:pt x="4144" y="2709"/>
                    <a:pt x="4282" y="2718"/>
                    <a:pt x="4419" y="2718"/>
                  </a:cubicBezTo>
                  <a:cubicBezTo>
                    <a:pt x="4466" y="2718"/>
                    <a:pt x="4512" y="2717"/>
                    <a:pt x="4559" y="2715"/>
                  </a:cubicBezTo>
                  <a:cubicBezTo>
                    <a:pt x="4925" y="2694"/>
                    <a:pt x="5286" y="2603"/>
                    <a:pt x="5623" y="2470"/>
                  </a:cubicBezTo>
                  <a:cubicBezTo>
                    <a:pt x="5963" y="2337"/>
                    <a:pt x="6282" y="2159"/>
                    <a:pt x="6589" y="1966"/>
                  </a:cubicBezTo>
                  <a:cubicBezTo>
                    <a:pt x="7199" y="1575"/>
                    <a:pt x="7753" y="1107"/>
                    <a:pt x="8253" y="584"/>
                  </a:cubicBezTo>
                  <a:cubicBezTo>
                    <a:pt x="8272" y="562"/>
                    <a:pt x="8271" y="530"/>
                    <a:pt x="8252" y="510"/>
                  </a:cubicBezTo>
                  <a:cubicBezTo>
                    <a:pt x="8242" y="501"/>
                    <a:pt x="8229" y="496"/>
                    <a:pt x="8216" y="496"/>
                  </a:cubicBezTo>
                  <a:cubicBezTo>
                    <a:pt x="8203" y="496"/>
                    <a:pt x="8190" y="501"/>
                    <a:pt x="8180" y="510"/>
                  </a:cubicBezTo>
                  <a:lnTo>
                    <a:pt x="8176" y="514"/>
                  </a:lnTo>
                  <a:cubicBezTo>
                    <a:pt x="7666" y="1009"/>
                    <a:pt x="7104" y="1457"/>
                    <a:pt x="6505" y="1838"/>
                  </a:cubicBezTo>
                  <a:cubicBezTo>
                    <a:pt x="6204" y="2027"/>
                    <a:pt x="5890" y="2192"/>
                    <a:pt x="5564" y="2329"/>
                  </a:cubicBezTo>
                  <a:cubicBezTo>
                    <a:pt x="5239" y="2462"/>
                    <a:pt x="4900" y="2569"/>
                    <a:pt x="4548" y="2600"/>
                  </a:cubicBezTo>
                  <a:cubicBezTo>
                    <a:pt x="4484" y="2606"/>
                    <a:pt x="4420" y="2609"/>
                    <a:pt x="4356" y="2609"/>
                  </a:cubicBezTo>
                  <a:cubicBezTo>
                    <a:pt x="4245" y="2609"/>
                    <a:pt x="4135" y="2600"/>
                    <a:pt x="4025" y="2583"/>
                  </a:cubicBezTo>
                  <a:cubicBezTo>
                    <a:pt x="3852" y="2557"/>
                    <a:pt x="3684" y="2504"/>
                    <a:pt x="3536" y="2419"/>
                  </a:cubicBezTo>
                  <a:cubicBezTo>
                    <a:pt x="3387" y="2335"/>
                    <a:pt x="3262" y="2211"/>
                    <a:pt x="3176" y="2064"/>
                  </a:cubicBezTo>
                  <a:cubicBezTo>
                    <a:pt x="3089" y="1916"/>
                    <a:pt x="3041" y="1747"/>
                    <a:pt x="3020" y="1575"/>
                  </a:cubicBezTo>
                  <a:cubicBezTo>
                    <a:pt x="3018" y="1557"/>
                    <a:pt x="3016" y="1538"/>
                    <a:pt x="3015" y="1520"/>
                  </a:cubicBezTo>
                  <a:lnTo>
                    <a:pt x="3015" y="1520"/>
                  </a:lnTo>
                  <a:cubicBezTo>
                    <a:pt x="3017" y="1516"/>
                    <a:pt x="3020" y="1512"/>
                    <a:pt x="3022" y="1507"/>
                  </a:cubicBezTo>
                  <a:cubicBezTo>
                    <a:pt x="3203" y="1195"/>
                    <a:pt x="3362" y="868"/>
                    <a:pt x="3473" y="520"/>
                  </a:cubicBezTo>
                  <a:cubicBezTo>
                    <a:pt x="3499" y="433"/>
                    <a:pt x="3523" y="345"/>
                    <a:pt x="3536" y="251"/>
                  </a:cubicBezTo>
                  <a:cubicBezTo>
                    <a:pt x="3541" y="202"/>
                    <a:pt x="3546" y="155"/>
                    <a:pt x="3533" y="100"/>
                  </a:cubicBezTo>
                  <a:cubicBezTo>
                    <a:pt x="3526" y="72"/>
                    <a:pt x="3513" y="35"/>
                    <a:pt x="3471" y="12"/>
                  </a:cubicBezTo>
                  <a:cubicBezTo>
                    <a:pt x="3456" y="4"/>
                    <a:pt x="3441" y="1"/>
                    <a:pt x="3427" y="1"/>
                  </a:cubicBezTo>
                  <a:close/>
                </a:path>
              </a:pathLst>
            </a:custGeom>
            <a:solidFill>
              <a:srgbClr val="6D43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651;p57"/>
            <p:cNvSpPr/>
            <p:nvPr/>
          </p:nvSpPr>
          <p:spPr>
            <a:xfrm>
              <a:off x="3211073" y="3053234"/>
              <a:ext cx="893142" cy="1088727"/>
            </a:xfrm>
            <a:custGeom>
              <a:avLst/>
              <a:gdLst/>
              <a:ahLst/>
              <a:cxnLst/>
              <a:rect l="l" t="t" r="r" b="b"/>
              <a:pathLst>
                <a:path w="21417" h="26107" extrusionOk="0">
                  <a:moveTo>
                    <a:pt x="12599" y="1"/>
                  </a:moveTo>
                  <a:cubicBezTo>
                    <a:pt x="12599" y="1"/>
                    <a:pt x="10843" y="946"/>
                    <a:pt x="9729" y="1149"/>
                  </a:cubicBezTo>
                  <a:cubicBezTo>
                    <a:pt x="9729" y="1149"/>
                    <a:pt x="9358" y="2907"/>
                    <a:pt x="9189" y="3007"/>
                  </a:cubicBezTo>
                  <a:cubicBezTo>
                    <a:pt x="9185" y="3009"/>
                    <a:pt x="9181" y="3011"/>
                    <a:pt x="9176" y="3011"/>
                  </a:cubicBezTo>
                  <a:cubicBezTo>
                    <a:pt x="9018" y="3011"/>
                    <a:pt x="8986" y="1183"/>
                    <a:pt x="8986" y="1183"/>
                  </a:cubicBezTo>
                  <a:cubicBezTo>
                    <a:pt x="8986" y="1183"/>
                    <a:pt x="7567" y="677"/>
                    <a:pt x="7027" y="204"/>
                  </a:cubicBezTo>
                  <a:cubicBezTo>
                    <a:pt x="7027" y="204"/>
                    <a:pt x="6149" y="396"/>
                    <a:pt x="4730" y="1476"/>
                  </a:cubicBezTo>
                  <a:cubicBezTo>
                    <a:pt x="4235" y="1949"/>
                    <a:pt x="3491" y="9268"/>
                    <a:pt x="3334" y="12285"/>
                  </a:cubicBezTo>
                  <a:cubicBezTo>
                    <a:pt x="3195" y="14916"/>
                    <a:pt x="0" y="25166"/>
                    <a:pt x="5743" y="25841"/>
                  </a:cubicBezTo>
                  <a:cubicBezTo>
                    <a:pt x="7329" y="26028"/>
                    <a:pt x="8884" y="26106"/>
                    <a:pt x="10353" y="26106"/>
                  </a:cubicBezTo>
                  <a:cubicBezTo>
                    <a:pt x="14201" y="26106"/>
                    <a:pt x="17456" y="25568"/>
                    <a:pt x="19119" y="25030"/>
                  </a:cubicBezTo>
                  <a:cubicBezTo>
                    <a:pt x="21416" y="24286"/>
                    <a:pt x="21213" y="22868"/>
                    <a:pt x="20808" y="21856"/>
                  </a:cubicBezTo>
                  <a:cubicBezTo>
                    <a:pt x="20403" y="20842"/>
                    <a:pt x="19187" y="18479"/>
                    <a:pt x="18849" y="17599"/>
                  </a:cubicBezTo>
                  <a:cubicBezTo>
                    <a:pt x="18511" y="16721"/>
                    <a:pt x="17632" y="13208"/>
                    <a:pt x="17431" y="10979"/>
                  </a:cubicBezTo>
                  <a:cubicBezTo>
                    <a:pt x="17228" y="8749"/>
                    <a:pt x="16349" y="1724"/>
                    <a:pt x="15809" y="1116"/>
                  </a:cubicBezTo>
                  <a:cubicBezTo>
                    <a:pt x="15267" y="507"/>
                    <a:pt x="12599" y="1"/>
                    <a:pt x="12599"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652;p57"/>
            <p:cNvSpPr/>
            <p:nvPr/>
          </p:nvSpPr>
          <p:spPr>
            <a:xfrm>
              <a:off x="3304111" y="3085720"/>
              <a:ext cx="571908" cy="719493"/>
            </a:xfrm>
            <a:custGeom>
              <a:avLst/>
              <a:gdLst/>
              <a:ahLst/>
              <a:cxnLst/>
              <a:rect l="l" t="t" r="r" b="b"/>
              <a:pathLst>
                <a:path w="13714" h="17253" extrusionOk="0">
                  <a:moveTo>
                    <a:pt x="10368" y="0"/>
                  </a:moveTo>
                  <a:cubicBezTo>
                    <a:pt x="10368" y="0"/>
                    <a:pt x="8039" y="2871"/>
                    <a:pt x="6891" y="4629"/>
                  </a:cubicBezTo>
                  <a:cubicBezTo>
                    <a:pt x="5741" y="6385"/>
                    <a:pt x="3647" y="8377"/>
                    <a:pt x="3006" y="8783"/>
                  </a:cubicBezTo>
                  <a:cubicBezTo>
                    <a:pt x="2364" y="9188"/>
                    <a:pt x="1520" y="9864"/>
                    <a:pt x="1283" y="10707"/>
                  </a:cubicBezTo>
                  <a:cubicBezTo>
                    <a:pt x="1046" y="11551"/>
                    <a:pt x="0" y="15910"/>
                    <a:pt x="338" y="16991"/>
                  </a:cubicBezTo>
                  <a:cubicBezTo>
                    <a:pt x="394" y="17171"/>
                    <a:pt x="562" y="17252"/>
                    <a:pt x="813" y="17252"/>
                  </a:cubicBezTo>
                  <a:cubicBezTo>
                    <a:pt x="2064" y="17252"/>
                    <a:pt x="5366" y="15245"/>
                    <a:pt x="7026" y="13613"/>
                  </a:cubicBezTo>
                  <a:cubicBezTo>
                    <a:pt x="9018" y="11654"/>
                    <a:pt x="11889" y="7229"/>
                    <a:pt x="12531" y="5439"/>
                  </a:cubicBezTo>
                  <a:cubicBezTo>
                    <a:pt x="13173" y="3648"/>
                    <a:pt x="13713" y="1690"/>
                    <a:pt x="13578" y="1115"/>
                  </a:cubicBezTo>
                  <a:cubicBezTo>
                    <a:pt x="13442" y="541"/>
                    <a:pt x="10368" y="0"/>
                    <a:pt x="10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653;p57"/>
            <p:cNvSpPr/>
            <p:nvPr/>
          </p:nvSpPr>
          <p:spPr>
            <a:xfrm>
              <a:off x="3304111" y="3053234"/>
              <a:ext cx="571908" cy="719452"/>
            </a:xfrm>
            <a:custGeom>
              <a:avLst/>
              <a:gdLst/>
              <a:ahLst/>
              <a:cxnLst/>
              <a:rect l="l" t="t" r="r" b="b"/>
              <a:pathLst>
                <a:path w="13714" h="17252" extrusionOk="0">
                  <a:moveTo>
                    <a:pt x="10368" y="1"/>
                  </a:moveTo>
                  <a:cubicBezTo>
                    <a:pt x="10368" y="1"/>
                    <a:pt x="8039" y="2871"/>
                    <a:pt x="6891" y="4628"/>
                  </a:cubicBezTo>
                  <a:cubicBezTo>
                    <a:pt x="5741" y="6385"/>
                    <a:pt x="3647" y="8378"/>
                    <a:pt x="3006" y="8782"/>
                  </a:cubicBezTo>
                  <a:cubicBezTo>
                    <a:pt x="2364" y="9188"/>
                    <a:pt x="1520" y="9864"/>
                    <a:pt x="1283" y="10708"/>
                  </a:cubicBezTo>
                  <a:cubicBezTo>
                    <a:pt x="1046" y="11552"/>
                    <a:pt x="0" y="15909"/>
                    <a:pt x="338" y="16991"/>
                  </a:cubicBezTo>
                  <a:cubicBezTo>
                    <a:pt x="394" y="17171"/>
                    <a:pt x="562" y="17252"/>
                    <a:pt x="813" y="17252"/>
                  </a:cubicBezTo>
                  <a:cubicBezTo>
                    <a:pt x="2064" y="17252"/>
                    <a:pt x="5366" y="15246"/>
                    <a:pt x="7026" y="13614"/>
                  </a:cubicBezTo>
                  <a:cubicBezTo>
                    <a:pt x="9018" y="11655"/>
                    <a:pt x="11889" y="7229"/>
                    <a:pt x="12531" y="5440"/>
                  </a:cubicBezTo>
                  <a:cubicBezTo>
                    <a:pt x="13173" y="3649"/>
                    <a:pt x="13713" y="1690"/>
                    <a:pt x="13578" y="1116"/>
                  </a:cubicBezTo>
                  <a:cubicBezTo>
                    <a:pt x="13442" y="542"/>
                    <a:pt x="10368" y="1"/>
                    <a:pt x="10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654;p57"/>
            <p:cNvSpPr/>
            <p:nvPr/>
          </p:nvSpPr>
          <p:spPr>
            <a:xfrm>
              <a:off x="3349025" y="3096480"/>
              <a:ext cx="410686" cy="495175"/>
            </a:xfrm>
            <a:custGeom>
              <a:avLst/>
              <a:gdLst/>
              <a:ahLst/>
              <a:cxnLst/>
              <a:rect l="l" t="t" r="r" b="b"/>
              <a:pathLst>
                <a:path w="9848" h="11874" extrusionOk="0">
                  <a:moveTo>
                    <a:pt x="9832" y="1"/>
                  </a:moveTo>
                  <a:lnTo>
                    <a:pt x="9380" y="860"/>
                  </a:lnTo>
                  <a:lnTo>
                    <a:pt x="9154" y="1289"/>
                  </a:lnTo>
                  <a:cubicBezTo>
                    <a:pt x="9077" y="1433"/>
                    <a:pt x="8989" y="1570"/>
                    <a:pt x="8909" y="1709"/>
                  </a:cubicBezTo>
                  <a:lnTo>
                    <a:pt x="8414" y="2544"/>
                  </a:lnTo>
                  <a:cubicBezTo>
                    <a:pt x="8375" y="2616"/>
                    <a:pt x="8330" y="2682"/>
                    <a:pt x="8285" y="2749"/>
                  </a:cubicBezTo>
                  <a:lnTo>
                    <a:pt x="8153" y="2952"/>
                  </a:lnTo>
                  <a:lnTo>
                    <a:pt x="7885" y="3358"/>
                  </a:lnTo>
                  <a:lnTo>
                    <a:pt x="7618" y="3763"/>
                  </a:lnTo>
                  <a:cubicBezTo>
                    <a:pt x="7530" y="3899"/>
                    <a:pt x="7432" y="4028"/>
                    <a:pt x="7338" y="4159"/>
                  </a:cubicBezTo>
                  <a:lnTo>
                    <a:pt x="6772" y="4947"/>
                  </a:lnTo>
                  <a:lnTo>
                    <a:pt x="6175" y="5713"/>
                  </a:lnTo>
                  <a:cubicBezTo>
                    <a:pt x="6075" y="5839"/>
                    <a:pt x="5980" y="5971"/>
                    <a:pt x="5874" y="6093"/>
                  </a:cubicBezTo>
                  <a:lnTo>
                    <a:pt x="5561" y="6464"/>
                  </a:lnTo>
                  <a:cubicBezTo>
                    <a:pt x="5152" y="6966"/>
                    <a:pt x="4714" y="7441"/>
                    <a:pt x="4282" y="7922"/>
                  </a:cubicBezTo>
                  <a:lnTo>
                    <a:pt x="3613" y="8626"/>
                  </a:lnTo>
                  <a:cubicBezTo>
                    <a:pt x="3388" y="8858"/>
                    <a:pt x="3155" y="9083"/>
                    <a:pt x="2927" y="9312"/>
                  </a:cubicBezTo>
                  <a:cubicBezTo>
                    <a:pt x="2000" y="10216"/>
                    <a:pt x="1032" y="11078"/>
                    <a:pt x="1" y="11860"/>
                  </a:cubicBezTo>
                  <a:lnTo>
                    <a:pt x="13" y="11873"/>
                  </a:lnTo>
                  <a:cubicBezTo>
                    <a:pt x="1048" y="11094"/>
                    <a:pt x="2019" y="10233"/>
                    <a:pt x="2949" y="9332"/>
                  </a:cubicBezTo>
                  <a:cubicBezTo>
                    <a:pt x="3178" y="9103"/>
                    <a:pt x="3412" y="8879"/>
                    <a:pt x="3638" y="8648"/>
                  </a:cubicBezTo>
                  <a:lnTo>
                    <a:pt x="4309" y="7945"/>
                  </a:lnTo>
                  <a:cubicBezTo>
                    <a:pt x="4743" y="7465"/>
                    <a:pt x="5180" y="6987"/>
                    <a:pt x="5590" y="6484"/>
                  </a:cubicBezTo>
                  <a:lnTo>
                    <a:pt x="5900" y="6112"/>
                  </a:lnTo>
                  <a:cubicBezTo>
                    <a:pt x="6006" y="5988"/>
                    <a:pt x="6101" y="5856"/>
                    <a:pt x="6201" y="5730"/>
                  </a:cubicBezTo>
                  <a:lnTo>
                    <a:pt x="6796" y="4962"/>
                  </a:lnTo>
                  <a:lnTo>
                    <a:pt x="7362" y="4174"/>
                  </a:lnTo>
                  <a:cubicBezTo>
                    <a:pt x="7455" y="4040"/>
                    <a:pt x="7554" y="3912"/>
                    <a:pt x="7642" y="3777"/>
                  </a:cubicBezTo>
                  <a:lnTo>
                    <a:pt x="7908" y="3370"/>
                  </a:lnTo>
                  <a:lnTo>
                    <a:pt x="8174" y="2964"/>
                  </a:lnTo>
                  <a:lnTo>
                    <a:pt x="8306" y="2761"/>
                  </a:lnTo>
                  <a:cubicBezTo>
                    <a:pt x="8350" y="2693"/>
                    <a:pt x="8394" y="2625"/>
                    <a:pt x="8435" y="2554"/>
                  </a:cubicBezTo>
                  <a:lnTo>
                    <a:pt x="8928" y="1719"/>
                  </a:lnTo>
                  <a:cubicBezTo>
                    <a:pt x="9009" y="1579"/>
                    <a:pt x="9095" y="1442"/>
                    <a:pt x="9172" y="1299"/>
                  </a:cubicBezTo>
                  <a:lnTo>
                    <a:pt x="9397" y="869"/>
                  </a:lnTo>
                  <a:lnTo>
                    <a:pt x="9848" y="8"/>
                  </a:lnTo>
                  <a:lnTo>
                    <a:pt x="98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655;p57"/>
            <p:cNvSpPr/>
            <p:nvPr/>
          </p:nvSpPr>
          <p:spPr>
            <a:xfrm>
              <a:off x="3367583" y="3120250"/>
              <a:ext cx="396716" cy="506685"/>
            </a:xfrm>
            <a:custGeom>
              <a:avLst/>
              <a:gdLst/>
              <a:ahLst/>
              <a:cxnLst/>
              <a:rect l="l" t="t" r="r" b="b"/>
              <a:pathLst>
                <a:path w="9513" h="12150" extrusionOk="0">
                  <a:moveTo>
                    <a:pt x="9497" y="1"/>
                  </a:moveTo>
                  <a:lnTo>
                    <a:pt x="9069" y="872"/>
                  </a:lnTo>
                  <a:lnTo>
                    <a:pt x="8856" y="1308"/>
                  </a:lnTo>
                  <a:cubicBezTo>
                    <a:pt x="8783" y="1453"/>
                    <a:pt x="8700" y="1593"/>
                    <a:pt x="8622" y="1734"/>
                  </a:cubicBezTo>
                  <a:lnTo>
                    <a:pt x="8152" y="2584"/>
                  </a:lnTo>
                  <a:cubicBezTo>
                    <a:pt x="8114" y="2655"/>
                    <a:pt x="8070" y="2723"/>
                    <a:pt x="8028" y="2792"/>
                  </a:cubicBezTo>
                  <a:lnTo>
                    <a:pt x="7900" y="2999"/>
                  </a:lnTo>
                  <a:lnTo>
                    <a:pt x="7645" y="3412"/>
                  </a:lnTo>
                  <a:lnTo>
                    <a:pt x="7390" y="3824"/>
                  </a:lnTo>
                  <a:cubicBezTo>
                    <a:pt x="7304" y="3963"/>
                    <a:pt x="7210" y="4094"/>
                    <a:pt x="7120" y="4229"/>
                  </a:cubicBezTo>
                  <a:lnTo>
                    <a:pt x="6575" y="5032"/>
                  </a:lnTo>
                  <a:lnTo>
                    <a:pt x="6001" y="5814"/>
                  </a:lnTo>
                  <a:cubicBezTo>
                    <a:pt x="5905" y="5943"/>
                    <a:pt x="5812" y="6075"/>
                    <a:pt x="5710" y="6201"/>
                  </a:cubicBezTo>
                  <a:lnTo>
                    <a:pt x="5408" y="6581"/>
                  </a:lnTo>
                  <a:cubicBezTo>
                    <a:pt x="5012" y="7094"/>
                    <a:pt x="4588" y="7583"/>
                    <a:pt x="4170" y="8076"/>
                  </a:cubicBezTo>
                  <a:lnTo>
                    <a:pt x="3521" y="8799"/>
                  </a:lnTo>
                  <a:cubicBezTo>
                    <a:pt x="3302" y="9037"/>
                    <a:pt x="3076" y="9269"/>
                    <a:pt x="2854" y="9505"/>
                  </a:cubicBezTo>
                  <a:cubicBezTo>
                    <a:pt x="1953" y="10433"/>
                    <a:pt x="1010" y="11324"/>
                    <a:pt x="1" y="12134"/>
                  </a:cubicBezTo>
                  <a:lnTo>
                    <a:pt x="14" y="12150"/>
                  </a:lnTo>
                  <a:cubicBezTo>
                    <a:pt x="1027" y="11341"/>
                    <a:pt x="1974" y="10454"/>
                    <a:pt x="2878" y="9527"/>
                  </a:cubicBezTo>
                  <a:cubicBezTo>
                    <a:pt x="3100" y="9290"/>
                    <a:pt x="3327" y="9059"/>
                    <a:pt x="3547" y="8822"/>
                  </a:cubicBezTo>
                  <a:lnTo>
                    <a:pt x="4198" y="8101"/>
                  </a:lnTo>
                  <a:cubicBezTo>
                    <a:pt x="4619" y="7608"/>
                    <a:pt x="5042" y="7117"/>
                    <a:pt x="5437" y="6604"/>
                  </a:cubicBezTo>
                  <a:lnTo>
                    <a:pt x="5738" y="6222"/>
                  </a:lnTo>
                  <a:cubicBezTo>
                    <a:pt x="5839" y="6096"/>
                    <a:pt x="5932" y="5964"/>
                    <a:pt x="6028" y="5833"/>
                  </a:cubicBezTo>
                  <a:lnTo>
                    <a:pt x="6601" y="5049"/>
                  </a:lnTo>
                  <a:lnTo>
                    <a:pt x="7145" y="4244"/>
                  </a:lnTo>
                  <a:cubicBezTo>
                    <a:pt x="7234" y="4109"/>
                    <a:pt x="7328" y="3977"/>
                    <a:pt x="7413" y="3839"/>
                  </a:cubicBezTo>
                  <a:lnTo>
                    <a:pt x="7667" y="3424"/>
                  </a:lnTo>
                  <a:lnTo>
                    <a:pt x="7921" y="3011"/>
                  </a:lnTo>
                  <a:lnTo>
                    <a:pt x="8048" y="2803"/>
                  </a:lnTo>
                  <a:cubicBezTo>
                    <a:pt x="8091" y="2735"/>
                    <a:pt x="8135" y="2666"/>
                    <a:pt x="8172" y="2594"/>
                  </a:cubicBezTo>
                  <a:lnTo>
                    <a:pt x="8641" y="1744"/>
                  </a:lnTo>
                  <a:cubicBezTo>
                    <a:pt x="8718" y="1600"/>
                    <a:pt x="8800" y="1460"/>
                    <a:pt x="8873" y="1317"/>
                  </a:cubicBezTo>
                  <a:lnTo>
                    <a:pt x="9086" y="880"/>
                  </a:lnTo>
                  <a:lnTo>
                    <a:pt x="9512" y="7"/>
                  </a:lnTo>
                  <a:lnTo>
                    <a:pt x="949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656;p57"/>
            <p:cNvSpPr/>
            <p:nvPr/>
          </p:nvSpPr>
          <p:spPr>
            <a:xfrm>
              <a:off x="3450904" y="3115830"/>
              <a:ext cx="394631" cy="555936"/>
            </a:xfrm>
            <a:custGeom>
              <a:avLst/>
              <a:gdLst/>
              <a:ahLst/>
              <a:cxnLst/>
              <a:rect l="l" t="t" r="r" b="b"/>
              <a:pathLst>
                <a:path w="9463" h="13331" extrusionOk="0">
                  <a:moveTo>
                    <a:pt x="9447" y="0"/>
                  </a:moveTo>
                  <a:cubicBezTo>
                    <a:pt x="9047" y="1325"/>
                    <a:pt x="8536" y="2617"/>
                    <a:pt x="7925" y="3858"/>
                  </a:cubicBezTo>
                  <a:cubicBezTo>
                    <a:pt x="7765" y="4165"/>
                    <a:pt x="7613" y="4476"/>
                    <a:pt x="7442" y="4778"/>
                  </a:cubicBezTo>
                  <a:cubicBezTo>
                    <a:pt x="7358" y="4929"/>
                    <a:pt x="7279" y="5082"/>
                    <a:pt x="7190" y="5231"/>
                  </a:cubicBezTo>
                  <a:lnTo>
                    <a:pt x="6927" y="5678"/>
                  </a:lnTo>
                  <a:cubicBezTo>
                    <a:pt x="6567" y="6268"/>
                    <a:pt x="6193" y="6851"/>
                    <a:pt x="5788" y="7411"/>
                  </a:cubicBezTo>
                  <a:cubicBezTo>
                    <a:pt x="5384" y="7973"/>
                    <a:pt x="4961" y="8520"/>
                    <a:pt x="4519" y="9054"/>
                  </a:cubicBezTo>
                  <a:cubicBezTo>
                    <a:pt x="4075" y="9585"/>
                    <a:pt x="3611" y="10099"/>
                    <a:pt x="3129" y="10596"/>
                  </a:cubicBezTo>
                  <a:cubicBezTo>
                    <a:pt x="2646" y="11092"/>
                    <a:pt x="2146" y="11571"/>
                    <a:pt x="1626" y="12026"/>
                  </a:cubicBezTo>
                  <a:cubicBezTo>
                    <a:pt x="1105" y="12482"/>
                    <a:pt x="570" y="12922"/>
                    <a:pt x="1" y="13316"/>
                  </a:cubicBezTo>
                  <a:lnTo>
                    <a:pt x="7" y="13331"/>
                  </a:lnTo>
                  <a:cubicBezTo>
                    <a:pt x="579" y="12937"/>
                    <a:pt x="1116" y="12498"/>
                    <a:pt x="1639" y="12045"/>
                  </a:cubicBezTo>
                  <a:cubicBezTo>
                    <a:pt x="2162" y="11589"/>
                    <a:pt x="2663" y="11111"/>
                    <a:pt x="3148" y="10617"/>
                  </a:cubicBezTo>
                  <a:cubicBezTo>
                    <a:pt x="3631" y="10122"/>
                    <a:pt x="4096" y="9607"/>
                    <a:pt x="4543" y="9077"/>
                  </a:cubicBezTo>
                  <a:cubicBezTo>
                    <a:pt x="4988" y="8545"/>
                    <a:pt x="5409" y="7996"/>
                    <a:pt x="5812" y="7431"/>
                  </a:cubicBezTo>
                  <a:cubicBezTo>
                    <a:pt x="6217" y="6869"/>
                    <a:pt x="6591" y="6284"/>
                    <a:pt x="6951" y="5693"/>
                  </a:cubicBezTo>
                  <a:lnTo>
                    <a:pt x="7213" y="5245"/>
                  </a:lnTo>
                  <a:cubicBezTo>
                    <a:pt x="7302" y="5095"/>
                    <a:pt x="7381" y="4941"/>
                    <a:pt x="7466" y="4790"/>
                  </a:cubicBezTo>
                  <a:cubicBezTo>
                    <a:pt x="7636" y="4490"/>
                    <a:pt x="7787" y="4177"/>
                    <a:pt x="7947" y="3870"/>
                  </a:cubicBezTo>
                  <a:cubicBezTo>
                    <a:pt x="8557" y="2626"/>
                    <a:pt x="9064" y="1333"/>
                    <a:pt x="9463" y="5"/>
                  </a:cubicBezTo>
                  <a:lnTo>
                    <a:pt x="94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657;p57"/>
            <p:cNvSpPr/>
            <p:nvPr/>
          </p:nvSpPr>
          <p:spPr>
            <a:xfrm>
              <a:off x="3291893" y="2407096"/>
              <a:ext cx="654896" cy="235119"/>
            </a:xfrm>
            <a:custGeom>
              <a:avLst/>
              <a:gdLst/>
              <a:ahLst/>
              <a:cxnLst/>
              <a:rect l="l" t="t" r="r" b="b"/>
              <a:pathLst>
                <a:path w="15704" h="5638" extrusionOk="0">
                  <a:moveTo>
                    <a:pt x="80" y="0"/>
                  </a:moveTo>
                  <a:lnTo>
                    <a:pt x="80" y="0"/>
                  </a:lnTo>
                  <a:cubicBezTo>
                    <a:pt x="0" y="246"/>
                    <a:pt x="75" y="488"/>
                    <a:pt x="169" y="667"/>
                  </a:cubicBezTo>
                  <a:cubicBezTo>
                    <a:pt x="266" y="852"/>
                    <a:pt x="392" y="998"/>
                    <a:pt x="519" y="1139"/>
                  </a:cubicBezTo>
                  <a:cubicBezTo>
                    <a:pt x="780" y="1417"/>
                    <a:pt x="1068" y="1648"/>
                    <a:pt x="1364" y="1862"/>
                  </a:cubicBezTo>
                  <a:cubicBezTo>
                    <a:pt x="1956" y="2289"/>
                    <a:pt x="2590" y="2643"/>
                    <a:pt x="3231" y="2967"/>
                  </a:cubicBezTo>
                  <a:cubicBezTo>
                    <a:pt x="4521" y="3608"/>
                    <a:pt x="5863" y="4124"/>
                    <a:pt x="7231" y="4550"/>
                  </a:cubicBezTo>
                  <a:cubicBezTo>
                    <a:pt x="8600" y="4973"/>
                    <a:pt x="9998" y="5319"/>
                    <a:pt x="11427" y="5507"/>
                  </a:cubicBezTo>
                  <a:cubicBezTo>
                    <a:pt x="12031" y="5584"/>
                    <a:pt x="12641" y="5637"/>
                    <a:pt x="13259" y="5637"/>
                  </a:cubicBezTo>
                  <a:cubicBezTo>
                    <a:pt x="13372" y="5637"/>
                    <a:pt x="13484" y="5636"/>
                    <a:pt x="13598" y="5632"/>
                  </a:cubicBezTo>
                  <a:cubicBezTo>
                    <a:pt x="13964" y="5620"/>
                    <a:pt x="14333" y="5581"/>
                    <a:pt x="14704" y="5492"/>
                  </a:cubicBezTo>
                  <a:cubicBezTo>
                    <a:pt x="14891" y="5445"/>
                    <a:pt x="15077" y="5388"/>
                    <a:pt x="15261" y="5289"/>
                  </a:cubicBezTo>
                  <a:cubicBezTo>
                    <a:pt x="15438" y="5192"/>
                    <a:pt x="15635" y="5026"/>
                    <a:pt x="15703" y="4778"/>
                  </a:cubicBezTo>
                  <a:lnTo>
                    <a:pt x="15352" y="4666"/>
                  </a:lnTo>
                  <a:cubicBezTo>
                    <a:pt x="15265" y="4854"/>
                    <a:pt x="14926" y="4958"/>
                    <a:pt x="14609" y="4997"/>
                  </a:cubicBezTo>
                  <a:cubicBezTo>
                    <a:pt x="14418" y="5023"/>
                    <a:pt x="14220" y="5032"/>
                    <a:pt x="14020" y="5032"/>
                  </a:cubicBezTo>
                  <a:cubicBezTo>
                    <a:pt x="13880" y="5032"/>
                    <a:pt x="13740" y="5028"/>
                    <a:pt x="13600" y="5022"/>
                  </a:cubicBezTo>
                  <a:cubicBezTo>
                    <a:pt x="12915" y="4988"/>
                    <a:pt x="12224" y="4895"/>
                    <a:pt x="11539" y="4775"/>
                  </a:cubicBezTo>
                  <a:cubicBezTo>
                    <a:pt x="10166" y="4534"/>
                    <a:pt x="8804" y="4199"/>
                    <a:pt x="7461" y="3799"/>
                  </a:cubicBezTo>
                  <a:cubicBezTo>
                    <a:pt x="6121" y="3392"/>
                    <a:pt x="4794" y="2928"/>
                    <a:pt x="3519" y="2358"/>
                  </a:cubicBezTo>
                  <a:cubicBezTo>
                    <a:pt x="2881" y="2076"/>
                    <a:pt x="2257" y="1763"/>
                    <a:pt x="1670" y="1405"/>
                  </a:cubicBezTo>
                  <a:cubicBezTo>
                    <a:pt x="1377" y="1227"/>
                    <a:pt x="1094" y="1032"/>
                    <a:pt x="851" y="809"/>
                  </a:cubicBezTo>
                  <a:cubicBezTo>
                    <a:pt x="614" y="595"/>
                    <a:pt x="391" y="313"/>
                    <a:pt x="433" y="108"/>
                  </a:cubicBezTo>
                  <a:lnTo>
                    <a:pt x="80" y="0"/>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658;p57"/>
            <p:cNvSpPr/>
            <p:nvPr/>
          </p:nvSpPr>
          <p:spPr>
            <a:xfrm>
              <a:off x="3295187" y="2371273"/>
              <a:ext cx="654896" cy="235119"/>
            </a:xfrm>
            <a:custGeom>
              <a:avLst/>
              <a:gdLst/>
              <a:ahLst/>
              <a:cxnLst/>
              <a:rect l="l" t="t" r="r" b="b"/>
              <a:pathLst>
                <a:path w="15704" h="5638" extrusionOk="0">
                  <a:moveTo>
                    <a:pt x="2456" y="0"/>
                  </a:moveTo>
                  <a:cubicBezTo>
                    <a:pt x="2340" y="0"/>
                    <a:pt x="2223" y="2"/>
                    <a:pt x="2106" y="6"/>
                  </a:cubicBezTo>
                  <a:cubicBezTo>
                    <a:pt x="1740" y="16"/>
                    <a:pt x="1371" y="57"/>
                    <a:pt x="1000" y="146"/>
                  </a:cubicBezTo>
                  <a:cubicBezTo>
                    <a:pt x="813" y="192"/>
                    <a:pt x="627" y="250"/>
                    <a:pt x="443" y="349"/>
                  </a:cubicBezTo>
                  <a:cubicBezTo>
                    <a:pt x="266" y="445"/>
                    <a:pt x="69" y="611"/>
                    <a:pt x="1" y="860"/>
                  </a:cubicBezTo>
                  <a:lnTo>
                    <a:pt x="352" y="971"/>
                  </a:lnTo>
                  <a:cubicBezTo>
                    <a:pt x="439" y="783"/>
                    <a:pt x="778" y="679"/>
                    <a:pt x="1095" y="640"/>
                  </a:cubicBezTo>
                  <a:cubicBezTo>
                    <a:pt x="1285" y="614"/>
                    <a:pt x="1482" y="605"/>
                    <a:pt x="1681" y="605"/>
                  </a:cubicBezTo>
                  <a:cubicBezTo>
                    <a:pt x="1821" y="605"/>
                    <a:pt x="1963" y="610"/>
                    <a:pt x="2104" y="615"/>
                  </a:cubicBezTo>
                  <a:cubicBezTo>
                    <a:pt x="2789" y="649"/>
                    <a:pt x="3480" y="742"/>
                    <a:pt x="4165" y="861"/>
                  </a:cubicBezTo>
                  <a:cubicBezTo>
                    <a:pt x="5539" y="1104"/>
                    <a:pt x="6900" y="1439"/>
                    <a:pt x="8243" y="1839"/>
                  </a:cubicBezTo>
                  <a:cubicBezTo>
                    <a:pt x="9584" y="2246"/>
                    <a:pt x="10910" y="2710"/>
                    <a:pt x="12185" y="3279"/>
                  </a:cubicBezTo>
                  <a:cubicBezTo>
                    <a:pt x="12823" y="3561"/>
                    <a:pt x="13447" y="3874"/>
                    <a:pt x="14034" y="4232"/>
                  </a:cubicBezTo>
                  <a:cubicBezTo>
                    <a:pt x="14327" y="4410"/>
                    <a:pt x="14610" y="4606"/>
                    <a:pt x="14853" y="4829"/>
                  </a:cubicBezTo>
                  <a:cubicBezTo>
                    <a:pt x="15091" y="5043"/>
                    <a:pt x="15313" y="5325"/>
                    <a:pt x="15271" y="5529"/>
                  </a:cubicBezTo>
                  <a:lnTo>
                    <a:pt x="15624" y="5638"/>
                  </a:lnTo>
                  <a:cubicBezTo>
                    <a:pt x="15704" y="5391"/>
                    <a:pt x="15629" y="5149"/>
                    <a:pt x="15535" y="4971"/>
                  </a:cubicBezTo>
                  <a:cubicBezTo>
                    <a:pt x="15438" y="4785"/>
                    <a:pt x="15312" y="4638"/>
                    <a:pt x="15185" y="4498"/>
                  </a:cubicBezTo>
                  <a:cubicBezTo>
                    <a:pt x="14924" y="4221"/>
                    <a:pt x="14636" y="3989"/>
                    <a:pt x="14341" y="3775"/>
                  </a:cubicBezTo>
                  <a:cubicBezTo>
                    <a:pt x="13747" y="3347"/>
                    <a:pt x="13114" y="2994"/>
                    <a:pt x="12473" y="2670"/>
                  </a:cubicBezTo>
                  <a:cubicBezTo>
                    <a:pt x="11184" y="2028"/>
                    <a:pt x="9841" y="1513"/>
                    <a:pt x="8473" y="1086"/>
                  </a:cubicBezTo>
                  <a:cubicBezTo>
                    <a:pt x="7105" y="663"/>
                    <a:pt x="5706" y="318"/>
                    <a:pt x="4277" y="131"/>
                  </a:cubicBezTo>
                  <a:cubicBezTo>
                    <a:pt x="3677" y="53"/>
                    <a:pt x="3070" y="0"/>
                    <a:pt x="2456" y="0"/>
                  </a:cubicBez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659;p57"/>
            <p:cNvSpPr/>
            <p:nvPr/>
          </p:nvSpPr>
          <p:spPr>
            <a:xfrm>
              <a:off x="3391395" y="3751292"/>
              <a:ext cx="398426" cy="192582"/>
            </a:xfrm>
            <a:custGeom>
              <a:avLst/>
              <a:gdLst/>
              <a:ahLst/>
              <a:cxnLst/>
              <a:rect l="l" t="t" r="r" b="b"/>
              <a:pathLst>
                <a:path w="9554" h="4618" extrusionOk="0">
                  <a:moveTo>
                    <a:pt x="9534" y="0"/>
                  </a:moveTo>
                  <a:cubicBezTo>
                    <a:pt x="9531" y="0"/>
                    <a:pt x="9527" y="2"/>
                    <a:pt x="9524" y="5"/>
                  </a:cubicBezTo>
                  <a:cubicBezTo>
                    <a:pt x="8837" y="567"/>
                    <a:pt x="8115" y="1086"/>
                    <a:pt x="7368" y="1566"/>
                  </a:cubicBezTo>
                  <a:cubicBezTo>
                    <a:pt x="6619" y="2044"/>
                    <a:pt x="5843" y="2476"/>
                    <a:pt x="5041" y="2860"/>
                  </a:cubicBezTo>
                  <a:cubicBezTo>
                    <a:pt x="4241" y="3241"/>
                    <a:pt x="3420" y="3582"/>
                    <a:pt x="2580" y="3870"/>
                  </a:cubicBezTo>
                  <a:cubicBezTo>
                    <a:pt x="1741" y="4158"/>
                    <a:pt x="883" y="4394"/>
                    <a:pt x="16" y="4585"/>
                  </a:cubicBezTo>
                  <a:cubicBezTo>
                    <a:pt x="7" y="4587"/>
                    <a:pt x="0" y="4597"/>
                    <a:pt x="2" y="4605"/>
                  </a:cubicBezTo>
                  <a:cubicBezTo>
                    <a:pt x="2" y="4613"/>
                    <a:pt x="10" y="4618"/>
                    <a:pt x="19" y="4618"/>
                  </a:cubicBezTo>
                  <a:cubicBezTo>
                    <a:pt x="20" y="4618"/>
                    <a:pt x="21" y="4618"/>
                    <a:pt x="21" y="4617"/>
                  </a:cubicBezTo>
                  <a:cubicBezTo>
                    <a:pt x="893" y="4445"/>
                    <a:pt x="1755" y="4214"/>
                    <a:pt x="2599" y="3929"/>
                  </a:cubicBezTo>
                  <a:cubicBezTo>
                    <a:pt x="3443" y="3644"/>
                    <a:pt x="4269" y="3310"/>
                    <a:pt x="5071" y="2920"/>
                  </a:cubicBezTo>
                  <a:cubicBezTo>
                    <a:pt x="5872" y="2533"/>
                    <a:pt x="6649" y="2096"/>
                    <a:pt x="7398" y="1615"/>
                  </a:cubicBezTo>
                  <a:cubicBezTo>
                    <a:pt x="8147" y="1133"/>
                    <a:pt x="8863" y="604"/>
                    <a:pt x="9545" y="31"/>
                  </a:cubicBezTo>
                  <a:cubicBezTo>
                    <a:pt x="9552" y="26"/>
                    <a:pt x="9554" y="15"/>
                    <a:pt x="9547" y="7"/>
                  </a:cubicBezTo>
                  <a:cubicBezTo>
                    <a:pt x="9544" y="3"/>
                    <a:pt x="9539" y="0"/>
                    <a:pt x="9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660;p57"/>
            <p:cNvSpPr/>
            <p:nvPr/>
          </p:nvSpPr>
          <p:spPr>
            <a:xfrm>
              <a:off x="3492231" y="3828942"/>
              <a:ext cx="355889" cy="159429"/>
            </a:xfrm>
            <a:custGeom>
              <a:avLst/>
              <a:gdLst/>
              <a:ahLst/>
              <a:cxnLst/>
              <a:rect l="l" t="t" r="r" b="b"/>
              <a:pathLst>
                <a:path w="8534" h="3823" extrusionOk="0">
                  <a:moveTo>
                    <a:pt x="8515" y="0"/>
                  </a:moveTo>
                  <a:cubicBezTo>
                    <a:pt x="8511" y="0"/>
                    <a:pt x="8507" y="2"/>
                    <a:pt x="8504" y="4"/>
                  </a:cubicBezTo>
                  <a:cubicBezTo>
                    <a:pt x="7873" y="461"/>
                    <a:pt x="7215" y="884"/>
                    <a:pt x="6540" y="1275"/>
                  </a:cubicBezTo>
                  <a:cubicBezTo>
                    <a:pt x="5865" y="1666"/>
                    <a:pt x="5168" y="2019"/>
                    <a:pt x="4455" y="2334"/>
                  </a:cubicBezTo>
                  <a:cubicBezTo>
                    <a:pt x="3741" y="2650"/>
                    <a:pt x="3013" y="2933"/>
                    <a:pt x="2272" y="3173"/>
                  </a:cubicBezTo>
                  <a:cubicBezTo>
                    <a:pt x="1531" y="3417"/>
                    <a:pt x="777" y="3621"/>
                    <a:pt x="15" y="3790"/>
                  </a:cubicBezTo>
                  <a:cubicBezTo>
                    <a:pt x="6" y="3791"/>
                    <a:pt x="1" y="3800"/>
                    <a:pt x="2" y="3809"/>
                  </a:cubicBezTo>
                  <a:cubicBezTo>
                    <a:pt x="4" y="3817"/>
                    <a:pt x="11" y="3822"/>
                    <a:pt x="19" y="3822"/>
                  </a:cubicBezTo>
                  <a:cubicBezTo>
                    <a:pt x="20" y="3822"/>
                    <a:pt x="21" y="3822"/>
                    <a:pt x="22" y="3822"/>
                  </a:cubicBezTo>
                  <a:cubicBezTo>
                    <a:pt x="791" y="3671"/>
                    <a:pt x="1548" y="3475"/>
                    <a:pt x="2293" y="3237"/>
                  </a:cubicBezTo>
                  <a:cubicBezTo>
                    <a:pt x="3038" y="2998"/>
                    <a:pt x="3771" y="2719"/>
                    <a:pt x="4484" y="2397"/>
                  </a:cubicBezTo>
                  <a:cubicBezTo>
                    <a:pt x="5198" y="2077"/>
                    <a:pt x="5893" y="1719"/>
                    <a:pt x="6569" y="1324"/>
                  </a:cubicBezTo>
                  <a:cubicBezTo>
                    <a:pt x="7245" y="932"/>
                    <a:pt x="7898" y="499"/>
                    <a:pt x="8524" y="31"/>
                  </a:cubicBezTo>
                  <a:cubicBezTo>
                    <a:pt x="8532" y="26"/>
                    <a:pt x="8533" y="15"/>
                    <a:pt x="8528" y="8"/>
                  </a:cubicBezTo>
                  <a:cubicBezTo>
                    <a:pt x="8525" y="3"/>
                    <a:pt x="8520" y="0"/>
                    <a:pt x="8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661;p57"/>
            <p:cNvSpPr/>
            <p:nvPr/>
          </p:nvSpPr>
          <p:spPr>
            <a:xfrm>
              <a:off x="2971701" y="2789216"/>
              <a:ext cx="596804" cy="1375223"/>
            </a:xfrm>
            <a:custGeom>
              <a:avLst/>
              <a:gdLst/>
              <a:ahLst/>
              <a:cxnLst/>
              <a:rect l="l" t="t" r="r" b="b"/>
              <a:pathLst>
                <a:path w="14311" h="32977" extrusionOk="0">
                  <a:moveTo>
                    <a:pt x="2551" y="1"/>
                  </a:moveTo>
                  <a:cubicBezTo>
                    <a:pt x="2324" y="1"/>
                    <a:pt x="2091" y="40"/>
                    <a:pt x="1856" y="118"/>
                  </a:cubicBezTo>
                  <a:cubicBezTo>
                    <a:pt x="1213" y="332"/>
                    <a:pt x="746" y="742"/>
                    <a:pt x="507" y="1301"/>
                  </a:cubicBezTo>
                  <a:cubicBezTo>
                    <a:pt x="0" y="2489"/>
                    <a:pt x="655" y="3935"/>
                    <a:pt x="731" y="4097"/>
                  </a:cubicBezTo>
                  <a:cubicBezTo>
                    <a:pt x="823" y="4290"/>
                    <a:pt x="1015" y="4403"/>
                    <a:pt x="1215" y="4403"/>
                  </a:cubicBezTo>
                  <a:cubicBezTo>
                    <a:pt x="1292" y="4403"/>
                    <a:pt x="1370" y="4386"/>
                    <a:pt x="1444" y="4351"/>
                  </a:cubicBezTo>
                  <a:cubicBezTo>
                    <a:pt x="1710" y="4224"/>
                    <a:pt x="1824" y="3905"/>
                    <a:pt x="1698" y="3638"/>
                  </a:cubicBezTo>
                  <a:cubicBezTo>
                    <a:pt x="1557" y="3343"/>
                    <a:pt x="1220" y="2357"/>
                    <a:pt x="1490" y="1721"/>
                  </a:cubicBezTo>
                  <a:cubicBezTo>
                    <a:pt x="1609" y="1444"/>
                    <a:pt x="1839" y="1251"/>
                    <a:pt x="2194" y="1133"/>
                  </a:cubicBezTo>
                  <a:cubicBezTo>
                    <a:pt x="2321" y="1090"/>
                    <a:pt x="2440" y="1069"/>
                    <a:pt x="2552" y="1069"/>
                  </a:cubicBezTo>
                  <a:cubicBezTo>
                    <a:pt x="2704" y="1069"/>
                    <a:pt x="2845" y="1108"/>
                    <a:pt x="2980" y="1189"/>
                  </a:cubicBezTo>
                  <a:cubicBezTo>
                    <a:pt x="3671" y="1595"/>
                    <a:pt x="4046" y="2890"/>
                    <a:pt x="4133" y="3356"/>
                  </a:cubicBezTo>
                  <a:cubicBezTo>
                    <a:pt x="4137" y="3377"/>
                    <a:pt x="4142" y="3396"/>
                    <a:pt x="4148" y="3417"/>
                  </a:cubicBezTo>
                  <a:lnTo>
                    <a:pt x="13201" y="32600"/>
                  </a:lnTo>
                  <a:cubicBezTo>
                    <a:pt x="13273" y="32829"/>
                    <a:pt x="13483" y="32976"/>
                    <a:pt x="13711" y="32976"/>
                  </a:cubicBezTo>
                  <a:cubicBezTo>
                    <a:pt x="13764" y="32976"/>
                    <a:pt x="13818" y="32969"/>
                    <a:pt x="13870" y="32954"/>
                  </a:cubicBezTo>
                  <a:cubicBezTo>
                    <a:pt x="14153" y="32867"/>
                    <a:pt x="14310" y="32568"/>
                    <a:pt x="14223" y="32285"/>
                  </a:cubicBezTo>
                  <a:lnTo>
                    <a:pt x="5179" y="3130"/>
                  </a:lnTo>
                  <a:cubicBezTo>
                    <a:pt x="5114" y="2796"/>
                    <a:pt x="4709" y="967"/>
                    <a:pt x="3526" y="269"/>
                  </a:cubicBezTo>
                  <a:cubicBezTo>
                    <a:pt x="3225" y="90"/>
                    <a:pt x="2895" y="1"/>
                    <a:pt x="2551" y="1"/>
                  </a:cubicBezTo>
                  <a:close/>
                </a:path>
              </a:pathLst>
            </a:custGeom>
            <a:solidFill>
              <a:srgbClr val="5D31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662;p57"/>
            <p:cNvSpPr/>
            <p:nvPr/>
          </p:nvSpPr>
          <p:spPr>
            <a:xfrm>
              <a:off x="3145225" y="3057154"/>
              <a:ext cx="146918" cy="170772"/>
            </a:xfrm>
            <a:custGeom>
              <a:avLst/>
              <a:gdLst/>
              <a:ahLst/>
              <a:cxnLst/>
              <a:rect l="l" t="t" r="r" b="b"/>
              <a:pathLst>
                <a:path w="3523" h="4095" extrusionOk="0">
                  <a:moveTo>
                    <a:pt x="2214" y="1"/>
                  </a:moveTo>
                  <a:cubicBezTo>
                    <a:pt x="1909" y="1"/>
                    <a:pt x="1286" y="269"/>
                    <a:pt x="663" y="690"/>
                  </a:cubicBezTo>
                  <a:cubicBezTo>
                    <a:pt x="613" y="724"/>
                    <a:pt x="570" y="765"/>
                    <a:pt x="534" y="814"/>
                  </a:cubicBezTo>
                  <a:cubicBezTo>
                    <a:pt x="1" y="1551"/>
                    <a:pt x="896" y="3950"/>
                    <a:pt x="1419" y="4029"/>
                  </a:cubicBezTo>
                  <a:cubicBezTo>
                    <a:pt x="1423" y="4030"/>
                    <a:pt x="1427" y="4030"/>
                    <a:pt x="1429" y="4030"/>
                  </a:cubicBezTo>
                  <a:cubicBezTo>
                    <a:pt x="1480" y="4074"/>
                    <a:pt x="1554" y="4094"/>
                    <a:pt x="1644" y="4094"/>
                  </a:cubicBezTo>
                  <a:cubicBezTo>
                    <a:pt x="2216" y="4094"/>
                    <a:pt x="3434" y="3297"/>
                    <a:pt x="3336" y="3048"/>
                  </a:cubicBezTo>
                  <a:cubicBezTo>
                    <a:pt x="3269" y="2879"/>
                    <a:pt x="3038" y="2825"/>
                    <a:pt x="2771" y="2825"/>
                  </a:cubicBezTo>
                  <a:cubicBezTo>
                    <a:pt x="2302" y="2825"/>
                    <a:pt x="1720" y="2992"/>
                    <a:pt x="1720" y="2992"/>
                  </a:cubicBezTo>
                  <a:cubicBezTo>
                    <a:pt x="1720" y="2992"/>
                    <a:pt x="3523" y="2344"/>
                    <a:pt x="3099" y="1798"/>
                  </a:cubicBezTo>
                  <a:cubicBezTo>
                    <a:pt x="3053" y="1743"/>
                    <a:pt x="2975" y="1721"/>
                    <a:pt x="2877" y="1721"/>
                  </a:cubicBezTo>
                  <a:cubicBezTo>
                    <a:pt x="2418" y="1721"/>
                    <a:pt x="1527" y="2219"/>
                    <a:pt x="1527" y="2219"/>
                  </a:cubicBezTo>
                  <a:cubicBezTo>
                    <a:pt x="1527" y="2219"/>
                    <a:pt x="3087" y="1267"/>
                    <a:pt x="2830" y="920"/>
                  </a:cubicBezTo>
                  <a:cubicBezTo>
                    <a:pt x="2791" y="868"/>
                    <a:pt x="2727" y="846"/>
                    <a:pt x="2645" y="846"/>
                  </a:cubicBezTo>
                  <a:cubicBezTo>
                    <a:pt x="2178" y="846"/>
                    <a:pt x="1147" y="1560"/>
                    <a:pt x="1147" y="1560"/>
                  </a:cubicBezTo>
                  <a:cubicBezTo>
                    <a:pt x="1147" y="1560"/>
                    <a:pt x="2670" y="393"/>
                    <a:pt x="2381" y="55"/>
                  </a:cubicBezTo>
                  <a:cubicBezTo>
                    <a:pt x="2349" y="18"/>
                    <a:pt x="2292" y="1"/>
                    <a:pt x="221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663;p57"/>
            <p:cNvSpPr/>
            <p:nvPr/>
          </p:nvSpPr>
          <p:spPr>
            <a:xfrm>
              <a:off x="3142014" y="3082801"/>
              <a:ext cx="145125" cy="305387"/>
            </a:xfrm>
            <a:custGeom>
              <a:avLst/>
              <a:gdLst/>
              <a:ahLst/>
              <a:cxnLst/>
              <a:rect l="l" t="t" r="r" b="b"/>
              <a:pathLst>
                <a:path w="3480" h="7323" extrusionOk="0">
                  <a:moveTo>
                    <a:pt x="1250" y="0"/>
                  </a:moveTo>
                  <a:lnTo>
                    <a:pt x="1250" y="0"/>
                  </a:lnTo>
                  <a:lnTo>
                    <a:pt x="1250" y="0"/>
                  </a:lnTo>
                  <a:cubicBezTo>
                    <a:pt x="1250" y="0"/>
                    <a:pt x="1250" y="0"/>
                    <a:pt x="1250" y="0"/>
                  </a:cubicBezTo>
                  <a:close/>
                  <a:moveTo>
                    <a:pt x="1250" y="0"/>
                  </a:moveTo>
                  <a:cubicBezTo>
                    <a:pt x="1250" y="2"/>
                    <a:pt x="541" y="70"/>
                    <a:pt x="102" y="812"/>
                  </a:cubicBezTo>
                  <a:cubicBezTo>
                    <a:pt x="102" y="812"/>
                    <a:pt x="1" y="2839"/>
                    <a:pt x="439" y="5575"/>
                  </a:cubicBezTo>
                  <a:cubicBezTo>
                    <a:pt x="439" y="5575"/>
                    <a:pt x="1431" y="7322"/>
                    <a:pt x="2704" y="7322"/>
                  </a:cubicBezTo>
                  <a:cubicBezTo>
                    <a:pt x="2954" y="7322"/>
                    <a:pt x="3214" y="7255"/>
                    <a:pt x="3480" y="7095"/>
                  </a:cubicBezTo>
                  <a:lnTo>
                    <a:pt x="2500" y="3311"/>
                  </a:lnTo>
                  <a:lnTo>
                    <a:pt x="1250"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664;p57"/>
            <p:cNvSpPr/>
            <p:nvPr/>
          </p:nvSpPr>
          <p:spPr>
            <a:xfrm>
              <a:off x="3374338" y="3224465"/>
              <a:ext cx="212850" cy="249673"/>
            </a:xfrm>
            <a:custGeom>
              <a:avLst/>
              <a:gdLst/>
              <a:ahLst/>
              <a:cxnLst/>
              <a:rect l="l" t="t" r="r" b="b"/>
              <a:pathLst>
                <a:path w="5104" h="5987" extrusionOk="0">
                  <a:moveTo>
                    <a:pt x="2147" y="1"/>
                  </a:moveTo>
                  <a:cubicBezTo>
                    <a:pt x="2126" y="1"/>
                    <a:pt x="2108" y="6"/>
                    <a:pt x="2091" y="18"/>
                  </a:cubicBezTo>
                  <a:cubicBezTo>
                    <a:pt x="1764" y="246"/>
                    <a:pt x="2594" y="1852"/>
                    <a:pt x="2594" y="1852"/>
                  </a:cubicBezTo>
                  <a:cubicBezTo>
                    <a:pt x="2594" y="1852"/>
                    <a:pt x="1584" y="361"/>
                    <a:pt x="1129" y="361"/>
                  </a:cubicBezTo>
                  <a:cubicBezTo>
                    <a:pt x="1077" y="361"/>
                    <a:pt x="1032" y="380"/>
                    <a:pt x="997" y="424"/>
                  </a:cubicBezTo>
                  <a:cubicBezTo>
                    <a:pt x="804" y="684"/>
                    <a:pt x="2034" y="2142"/>
                    <a:pt x="2034" y="2142"/>
                  </a:cubicBezTo>
                  <a:cubicBezTo>
                    <a:pt x="2034" y="2142"/>
                    <a:pt x="922" y="995"/>
                    <a:pt x="560" y="995"/>
                  </a:cubicBezTo>
                  <a:cubicBezTo>
                    <a:pt x="526" y="995"/>
                    <a:pt x="498" y="1006"/>
                    <a:pt x="479" y="1029"/>
                  </a:cubicBezTo>
                  <a:cubicBezTo>
                    <a:pt x="259" y="1290"/>
                    <a:pt x="1596" y="2556"/>
                    <a:pt x="1596" y="2556"/>
                  </a:cubicBezTo>
                  <a:cubicBezTo>
                    <a:pt x="1596" y="2556"/>
                    <a:pt x="702" y="1828"/>
                    <a:pt x="333" y="1828"/>
                  </a:cubicBezTo>
                  <a:cubicBezTo>
                    <a:pt x="279" y="1828"/>
                    <a:pt x="235" y="1844"/>
                    <a:pt x="208" y="1881"/>
                  </a:cubicBezTo>
                  <a:cubicBezTo>
                    <a:pt x="0" y="2165"/>
                    <a:pt x="1732" y="3971"/>
                    <a:pt x="2388" y="4429"/>
                  </a:cubicBezTo>
                  <a:cubicBezTo>
                    <a:pt x="2388" y="4429"/>
                    <a:pt x="2713" y="5077"/>
                    <a:pt x="3255" y="5986"/>
                  </a:cubicBezTo>
                  <a:cubicBezTo>
                    <a:pt x="3849" y="5208"/>
                    <a:pt x="4483" y="4445"/>
                    <a:pt x="5103" y="3673"/>
                  </a:cubicBezTo>
                  <a:lnTo>
                    <a:pt x="4385" y="3022"/>
                  </a:lnTo>
                  <a:cubicBezTo>
                    <a:pt x="4385" y="3022"/>
                    <a:pt x="4192" y="1214"/>
                    <a:pt x="3743" y="1033"/>
                  </a:cubicBezTo>
                  <a:cubicBezTo>
                    <a:pt x="3706" y="1018"/>
                    <a:pt x="3674" y="1011"/>
                    <a:pt x="3645" y="1011"/>
                  </a:cubicBezTo>
                  <a:cubicBezTo>
                    <a:pt x="3316" y="1011"/>
                    <a:pt x="3449" y="1895"/>
                    <a:pt x="3449" y="1895"/>
                  </a:cubicBezTo>
                  <a:cubicBezTo>
                    <a:pt x="3449" y="1895"/>
                    <a:pt x="2520" y="1"/>
                    <a:pt x="2147"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665;p57"/>
            <p:cNvSpPr/>
            <p:nvPr/>
          </p:nvSpPr>
          <p:spPr>
            <a:xfrm>
              <a:off x="3467418" y="3099733"/>
              <a:ext cx="532458" cy="549639"/>
            </a:xfrm>
            <a:custGeom>
              <a:avLst/>
              <a:gdLst/>
              <a:ahLst/>
              <a:cxnLst/>
              <a:rect l="l" t="t" r="r" b="b"/>
              <a:pathLst>
                <a:path w="12768" h="13180" extrusionOk="0">
                  <a:moveTo>
                    <a:pt x="9661" y="1"/>
                  </a:moveTo>
                  <a:cubicBezTo>
                    <a:pt x="9391" y="3784"/>
                    <a:pt x="6756" y="6486"/>
                    <a:pt x="6756" y="6486"/>
                  </a:cubicBezTo>
                  <a:cubicBezTo>
                    <a:pt x="6756" y="6486"/>
                    <a:pt x="4391" y="5202"/>
                    <a:pt x="3176" y="5202"/>
                  </a:cubicBezTo>
                  <a:cubicBezTo>
                    <a:pt x="1961" y="5202"/>
                    <a:pt x="407" y="7905"/>
                    <a:pt x="204" y="9391"/>
                  </a:cubicBezTo>
                  <a:cubicBezTo>
                    <a:pt x="1" y="10878"/>
                    <a:pt x="338" y="11148"/>
                    <a:pt x="3108" y="12499"/>
                  </a:cubicBezTo>
                  <a:cubicBezTo>
                    <a:pt x="4097" y="12981"/>
                    <a:pt x="5250" y="13179"/>
                    <a:pt x="6361" y="13179"/>
                  </a:cubicBezTo>
                  <a:cubicBezTo>
                    <a:pt x="8360" y="13179"/>
                    <a:pt x="10221" y="12537"/>
                    <a:pt x="10742" y="11755"/>
                  </a:cubicBezTo>
                  <a:cubicBezTo>
                    <a:pt x="11552" y="10539"/>
                    <a:pt x="12768" y="7499"/>
                    <a:pt x="12092" y="4391"/>
                  </a:cubicBezTo>
                  <a:cubicBezTo>
                    <a:pt x="11417" y="1283"/>
                    <a:pt x="9661" y="1"/>
                    <a:pt x="9661" y="1"/>
                  </a:cubicBezTo>
                  <a:close/>
                </a:path>
              </a:pathLst>
            </a:custGeom>
            <a:solidFill>
              <a:schemeClr val="accent1">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666;p57"/>
            <p:cNvSpPr/>
            <p:nvPr/>
          </p:nvSpPr>
          <p:spPr>
            <a:xfrm>
              <a:off x="3505701" y="3534356"/>
              <a:ext cx="439127" cy="116433"/>
            </a:xfrm>
            <a:custGeom>
              <a:avLst/>
              <a:gdLst/>
              <a:ahLst/>
              <a:cxnLst/>
              <a:rect l="l" t="t" r="r" b="b"/>
              <a:pathLst>
                <a:path w="10530" h="2792" extrusionOk="0">
                  <a:moveTo>
                    <a:pt x="10507" y="1"/>
                  </a:moveTo>
                  <a:cubicBezTo>
                    <a:pt x="10500" y="1"/>
                    <a:pt x="10495" y="5"/>
                    <a:pt x="10492" y="11"/>
                  </a:cubicBezTo>
                  <a:cubicBezTo>
                    <a:pt x="10293" y="469"/>
                    <a:pt x="10066" y="920"/>
                    <a:pt x="9788" y="1333"/>
                  </a:cubicBezTo>
                  <a:cubicBezTo>
                    <a:pt x="9644" y="1534"/>
                    <a:pt x="9447" y="1692"/>
                    <a:pt x="9239" y="1826"/>
                  </a:cubicBezTo>
                  <a:cubicBezTo>
                    <a:pt x="9029" y="1958"/>
                    <a:pt x="8804" y="2067"/>
                    <a:pt x="8574" y="2161"/>
                  </a:cubicBezTo>
                  <a:cubicBezTo>
                    <a:pt x="8343" y="2255"/>
                    <a:pt x="8106" y="2336"/>
                    <a:pt x="7865" y="2401"/>
                  </a:cubicBezTo>
                  <a:cubicBezTo>
                    <a:pt x="7624" y="2468"/>
                    <a:pt x="7381" y="2525"/>
                    <a:pt x="7134" y="2568"/>
                  </a:cubicBezTo>
                  <a:cubicBezTo>
                    <a:pt x="6643" y="2657"/>
                    <a:pt x="6144" y="2707"/>
                    <a:pt x="5644" y="2720"/>
                  </a:cubicBezTo>
                  <a:cubicBezTo>
                    <a:pt x="5570" y="2722"/>
                    <a:pt x="5497" y="2722"/>
                    <a:pt x="5424" y="2722"/>
                  </a:cubicBezTo>
                  <a:cubicBezTo>
                    <a:pt x="4997" y="2722"/>
                    <a:pt x="4571" y="2692"/>
                    <a:pt x="4149" y="2631"/>
                  </a:cubicBezTo>
                  <a:cubicBezTo>
                    <a:pt x="3654" y="2555"/>
                    <a:pt x="3166" y="2438"/>
                    <a:pt x="2698" y="2263"/>
                  </a:cubicBezTo>
                  <a:cubicBezTo>
                    <a:pt x="2465" y="2175"/>
                    <a:pt x="2239" y="2072"/>
                    <a:pt x="2013" y="1959"/>
                  </a:cubicBezTo>
                  <a:lnTo>
                    <a:pt x="1339" y="1628"/>
                  </a:lnTo>
                  <a:cubicBezTo>
                    <a:pt x="892" y="1401"/>
                    <a:pt x="443" y="1174"/>
                    <a:pt x="30" y="891"/>
                  </a:cubicBezTo>
                  <a:cubicBezTo>
                    <a:pt x="27" y="889"/>
                    <a:pt x="23" y="888"/>
                    <a:pt x="20" y="888"/>
                  </a:cubicBezTo>
                  <a:cubicBezTo>
                    <a:pt x="15" y="888"/>
                    <a:pt x="9" y="891"/>
                    <a:pt x="6" y="895"/>
                  </a:cubicBezTo>
                  <a:cubicBezTo>
                    <a:pt x="1" y="904"/>
                    <a:pt x="2" y="914"/>
                    <a:pt x="10" y="919"/>
                  </a:cubicBezTo>
                  <a:cubicBezTo>
                    <a:pt x="424" y="1208"/>
                    <a:pt x="871" y="1440"/>
                    <a:pt x="1317" y="1671"/>
                  </a:cubicBezTo>
                  <a:cubicBezTo>
                    <a:pt x="1539" y="1786"/>
                    <a:pt x="1765" y="1899"/>
                    <a:pt x="1990" y="2009"/>
                  </a:cubicBezTo>
                  <a:cubicBezTo>
                    <a:pt x="2214" y="2121"/>
                    <a:pt x="2443" y="2228"/>
                    <a:pt x="2679" y="2317"/>
                  </a:cubicBezTo>
                  <a:cubicBezTo>
                    <a:pt x="3151" y="2496"/>
                    <a:pt x="3642" y="2615"/>
                    <a:pt x="4140" y="2694"/>
                  </a:cubicBezTo>
                  <a:cubicBezTo>
                    <a:pt x="4579" y="2758"/>
                    <a:pt x="5022" y="2791"/>
                    <a:pt x="5466" y="2791"/>
                  </a:cubicBezTo>
                  <a:cubicBezTo>
                    <a:pt x="5526" y="2791"/>
                    <a:pt x="5587" y="2791"/>
                    <a:pt x="5647" y="2789"/>
                  </a:cubicBezTo>
                  <a:cubicBezTo>
                    <a:pt x="6149" y="2777"/>
                    <a:pt x="6654" y="2732"/>
                    <a:pt x="7148" y="2636"/>
                  </a:cubicBezTo>
                  <a:cubicBezTo>
                    <a:pt x="7396" y="2592"/>
                    <a:pt x="7642" y="2533"/>
                    <a:pt x="7884" y="2464"/>
                  </a:cubicBezTo>
                  <a:cubicBezTo>
                    <a:pt x="8128" y="2397"/>
                    <a:pt x="8366" y="2315"/>
                    <a:pt x="8600" y="2218"/>
                  </a:cubicBezTo>
                  <a:cubicBezTo>
                    <a:pt x="8831" y="2123"/>
                    <a:pt x="9059" y="2010"/>
                    <a:pt x="9273" y="1874"/>
                  </a:cubicBezTo>
                  <a:cubicBezTo>
                    <a:pt x="9486" y="1735"/>
                    <a:pt x="9687" y="1572"/>
                    <a:pt x="9836" y="1363"/>
                  </a:cubicBezTo>
                  <a:cubicBezTo>
                    <a:pt x="10116" y="942"/>
                    <a:pt x="10333" y="487"/>
                    <a:pt x="10525" y="23"/>
                  </a:cubicBezTo>
                  <a:cubicBezTo>
                    <a:pt x="10530" y="15"/>
                    <a:pt x="10525" y="4"/>
                    <a:pt x="10514" y="2"/>
                  </a:cubicBezTo>
                  <a:cubicBezTo>
                    <a:pt x="10511" y="1"/>
                    <a:pt x="10509" y="1"/>
                    <a:pt x="105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667;p57"/>
            <p:cNvSpPr/>
            <p:nvPr/>
          </p:nvSpPr>
          <p:spPr>
            <a:xfrm>
              <a:off x="3299524" y="3221712"/>
              <a:ext cx="58425" cy="129403"/>
            </a:xfrm>
            <a:custGeom>
              <a:avLst/>
              <a:gdLst/>
              <a:ahLst/>
              <a:cxnLst/>
              <a:rect l="l" t="t" r="r" b="b"/>
              <a:pathLst>
                <a:path w="1401" h="3103" extrusionOk="0">
                  <a:moveTo>
                    <a:pt x="19" y="0"/>
                  </a:moveTo>
                  <a:cubicBezTo>
                    <a:pt x="16" y="0"/>
                    <a:pt x="13" y="1"/>
                    <a:pt x="11" y="3"/>
                  </a:cubicBezTo>
                  <a:cubicBezTo>
                    <a:pt x="4" y="8"/>
                    <a:pt x="1" y="18"/>
                    <a:pt x="6" y="25"/>
                  </a:cubicBezTo>
                  <a:cubicBezTo>
                    <a:pt x="155" y="264"/>
                    <a:pt x="296" y="506"/>
                    <a:pt x="428" y="754"/>
                  </a:cubicBezTo>
                  <a:cubicBezTo>
                    <a:pt x="562" y="1000"/>
                    <a:pt x="683" y="1253"/>
                    <a:pt x="799" y="1508"/>
                  </a:cubicBezTo>
                  <a:cubicBezTo>
                    <a:pt x="1027" y="2020"/>
                    <a:pt x="1215" y="2550"/>
                    <a:pt x="1365" y="3090"/>
                  </a:cubicBezTo>
                  <a:cubicBezTo>
                    <a:pt x="1366" y="3097"/>
                    <a:pt x="1373" y="3103"/>
                    <a:pt x="1381" y="3103"/>
                  </a:cubicBezTo>
                  <a:cubicBezTo>
                    <a:pt x="1382" y="3103"/>
                    <a:pt x="1383" y="3103"/>
                    <a:pt x="1385" y="3102"/>
                  </a:cubicBezTo>
                  <a:cubicBezTo>
                    <a:pt x="1393" y="3099"/>
                    <a:pt x="1400" y="3090"/>
                    <a:pt x="1397" y="3081"/>
                  </a:cubicBezTo>
                  <a:cubicBezTo>
                    <a:pt x="1272" y="2531"/>
                    <a:pt x="1093" y="1994"/>
                    <a:pt x="865" y="1478"/>
                  </a:cubicBezTo>
                  <a:cubicBezTo>
                    <a:pt x="751" y="1220"/>
                    <a:pt x="624" y="967"/>
                    <a:pt x="486" y="722"/>
                  </a:cubicBezTo>
                  <a:cubicBezTo>
                    <a:pt x="348" y="475"/>
                    <a:pt x="198" y="237"/>
                    <a:pt x="33" y="8"/>
                  </a:cubicBezTo>
                  <a:cubicBezTo>
                    <a:pt x="30" y="3"/>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668;p57"/>
            <p:cNvSpPr/>
            <p:nvPr/>
          </p:nvSpPr>
          <p:spPr>
            <a:xfrm>
              <a:off x="3311159" y="3217959"/>
              <a:ext cx="45831" cy="74105"/>
            </a:xfrm>
            <a:custGeom>
              <a:avLst/>
              <a:gdLst/>
              <a:ahLst/>
              <a:cxnLst/>
              <a:rect l="l" t="t" r="r" b="b"/>
              <a:pathLst>
                <a:path w="1099" h="1777" extrusionOk="0">
                  <a:moveTo>
                    <a:pt x="19" y="0"/>
                  </a:moveTo>
                  <a:cubicBezTo>
                    <a:pt x="15" y="0"/>
                    <a:pt x="10" y="2"/>
                    <a:pt x="7" y="6"/>
                  </a:cubicBezTo>
                  <a:cubicBezTo>
                    <a:pt x="0" y="12"/>
                    <a:pt x="0" y="23"/>
                    <a:pt x="7" y="30"/>
                  </a:cubicBezTo>
                  <a:cubicBezTo>
                    <a:pt x="128" y="152"/>
                    <a:pt x="243" y="280"/>
                    <a:pt x="348" y="413"/>
                  </a:cubicBezTo>
                  <a:cubicBezTo>
                    <a:pt x="455" y="547"/>
                    <a:pt x="552" y="688"/>
                    <a:pt x="643" y="832"/>
                  </a:cubicBezTo>
                  <a:cubicBezTo>
                    <a:pt x="821" y="1122"/>
                    <a:pt x="962" y="1437"/>
                    <a:pt x="1063" y="1765"/>
                  </a:cubicBezTo>
                  <a:cubicBezTo>
                    <a:pt x="1065" y="1772"/>
                    <a:pt x="1071" y="1777"/>
                    <a:pt x="1079" y="1777"/>
                  </a:cubicBezTo>
                  <a:cubicBezTo>
                    <a:pt x="1080" y="1777"/>
                    <a:pt x="1081" y="1777"/>
                    <a:pt x="1083" y="1776"/>
                  </a:cubicBezTo>
                  <a:cubicBezTo>
                    <a:pt x="1092" y="1773"/>
                    <a:pt x="1098" y="1765"/>
                    <a:pt x="1096" y="1755"/>
                  </a:cubicBezTo>
                  <a:cubicBezTo>
                    <a:pt x="1018" y="1418"/>
                    <a:pt x="883" y="1093"/>
                    <a:pt x="702" y="794"/>
                  </a:cubicBezTo>
                  <a:cubicBezTo>
                    <a:pt x="614" y="645"/>
                    <a:pt x="510" y="503"/>
                    <a:pt x="399" y="370"/>
                  </a:cubicBezTo>
                  <a:cubicBezTo>
                    <a:pt x="286" y="238"/>
                    <a:pt x="164" y="112"/>
                    <a:pt x="29" y="4"/>
                  </a:cubicBezTo>
                  <a:cubicBezTo>
                    <a:pt x="26" y="2"/>
                    <a:pt x="23"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669;p57"/>
            <p:cNvSpPr/>
            <p:nvPr/>
          </p:nvSpPr>
          <p:spPr>
            <a:xfrm>
              <a:off x="3749077" y="3367838"/>
              <a:ext cx="163974" cy="91912"/>
            </a:xfrm>
            <a:custGeom>
              <a:avLst/>
              <a:gdLst/>
              <a:ahLst/>
              <a:cxnLst/>
              <a:rect l="l" t="t" r="r" b="b"/>
              <a:pathLst>
                <a:path w="3932" h="2204" extrusionOk="0">
                  <a:moveTo>
                    <a:pt x="21" y="1"/>
                  </a:moveTo>
                  <a:cubicBezTo>
                    <a:pt x="14" y="1"/>
                    <a:pt x="7" y="4"/>
                    <a:pt x="5" y="11"/>
                  </a:cubicBezTo>
                  <a:cubicBezTo>
                    <a:pt x="1" y="20"/>
                    <a:pt x="5" y="29"/>
                    <a:pt x="14" y="33"/>
                  </a:cubicBezTo>
                  <a:cubicBezTo>
                    <a:pt x="357" y="178"/>
                    <a:pt x="696" y="331"/>
                    <a:pt x="1030" y="492"/>
                  </a:cubicBezTo>
                  <a:cubicBezTo>
                    <a:pt x="1365" y="653"/>
                    <a:pt x="1694" y="825"/>
                    <a:pt x="2020" y="1005"/>
                  </a:cubicBezTo>
                  <a:cubicBezTo>
                    <a:pt x="2669" y="1365"/>
                    <a:pt x="3297" y="1766"/>
                    <a:pt x="3902" y="2200"/>
                  </a:cubicBezTo>
                  <a:cubicBezTo>
                    <a:pt x="3905" y="2202"/>
                    <a:pt x="3909" y="2203"/>
                    <a:pt x="3912" y="2203"/>
                  </a:cubicBezTo>
                  <a:cubicBezTo>
                    <a:pt x="3918" y="2203"/>
                    <a:pt x="3923" y="2201"/>
                    <a:pt x="3926" y="2196"/>
                  </a:cubicBezTo>
                  <a:cubicBezTo>
                    <a:pt x="3932" y="2190"/>
                    <a:pt x="3931" y="2178"/>
                    <a:pt x="3922" y="2173"/>
                  </a:cubicBezTo>
                  <a:cubicBezTo>
                    <a:pt x="3333" y="1717"/>
                    <a:pt x="2707" y="1307"/>
                    <a:pt x="2055" y="942"/>
                  </a:cubicBezTo>
                  <a:cubicBezTo>
                    <a:pt x="1729" y="758"/>
                    <a:pt x="1396" y="590"/>
                    <a:pt x="1058" y="432"/>
                  </a:cubicBezTo>
                  <a:cubicBezTo>
                    <a:pt x="720" y="276"/>
                    <a:pt x="376" y="131"/>
                    <a:pt x="26" y="2"/>
                  </a:cubicBezTo>
                  <a:cubicBezTo>
                    <a:pt x="24" y="1"/>
                    <a:pt x="23" y="1"/>
                    <a:pt x="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670;p57"/>
            <p:cNvSpPr/>
            <p:nvPr/>
          </p:nvSpPr>
          <p:spPr>
            <a:xfrm>
              <a:off x="3790029" y="3368338"/>
              <a:ext cx="66432" cy="14971"/>
            </a:xfrm>
            <a:custGeom>
              <a:avLst/>
              <a:gdLst/>
              <a:ahLst/>
              <a:cxnLst/>
              <a:rect l="l" t="t" r="r" b="b"/>
              <a:pathLst>
                <a:path w="1593" h="359" extrusionOk="0">
                  <a:moveTo>
                    <a:pt x="1573" y="1"/>
                  </a:moveTo>
                  <a:cubicBezTo>
                    <a:pt x="1573" y="1"/>
                    <a:pt x="1572" y="1"/>
                    <a:pt x="1571" y="1"/>
                  </a:cubicBezTo>
                  <a:cubicBezTo>
                    <a:pt x="1310" y="43"/>
                    <a:pt x="1049" y="93"/>
                    <a:pt x="789" y="145"/>
                  </a:cubicBezTo>
                  <a:cubicBezTo>
                    <a:pt x="659" y="170"/>
                    <a:pt x="529" y="198"/>
                    <a:pt x="399" y="227"/>
                  </a:cubicBezTo>
                  <a:cubicBezTo>
                    <a:pt x="271" y="257"/>
                    <a:pt x="142" y="288"/>
                    <a:pt x="14" y="324"/>
                  </a:cubicBezTo>
                  <a:cubicBezTo>
                    <a:pt x="5" y="327"/>
                    <a:pt x="0" y="334"/>
                    <a:pt x="1" y="344"/>
                  </a:cubicBezTo>
                  <a:cubicBezTo>
                    <a:pt x="2" y="353"/>
                    <a:pt x="10" y="359"/>
                    <a:pt x="19" y="359"/>
                  </a:cubicBezTo>
                  <a:cubicBezTo>
                    <a:pt x="20" y="359"/>
                    <a:pt x="20" y="358"/>
                    <a:pt x="21" y="358"/>
                  </a:cubicBezTo>
                  <a:cubicBezTo>
                    <a:pt x="152" y="342"/>
                    <a:pt x="284" y="318"/>
                    <a:pt x="414" y="295"/>
                  </a:cubicBezTo>
                  <a:cubicBezTo>
                    <a:pt x="544" y="269"/>
                    <a:pt x="674" y="244"/>
                    <a:pt x="803" y="215"/>
                  </a:cubicBezTo>
                  <a:cubicBezTo>
                    <a:pt x="1063" y="160"/>
                    <a:pt x="1321" y="102"/>
                    <a:pt x="1579" y="35"/>
                  </a:cubicBezTo>
                  <a:cubicBezTo>
                    <a:pt x="1587" y="32"/>
                    <a:pt x="1592" y="25"/>
                    <a:pt x="1591" y="16"/>
                  </a:cubicBezTo>
                  <a:cubicBezTo>
                    <a:pt x="1590" y="7"/>
                    <a:pt x="1582" y="1"/>
                    <a:pt x="1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671;p57"/>
            <p:cNvSpPr/>
            <p:nvPr/>
          </p:nvSpPr>
          <p:spPr>
            <a:xfrm>
              <a:off x="4035990" y="3875608"/>
              <a:ext cx="78442" cy="95874"/>
            </a:xfrm>
            <a:custGeom>
              <a:avLst/>
              <a:gdLst/>
              <a:ahLst/>
              <a:cxnLst/>
              <a:rect l="l" t="t" r="r" b="b"/>
              <a:pathLst>
                <a:path w="1881" h="2299" extrusionOk="0">
                  <a:moveTo>
                    <a:pt x="5" y="1"/>
                  </a:moveTo>
                  <a:cubicBezTo>
                    <a:pt x="4" y="1"/>
                    <a:pt x="3" y="1"/>
                    <a:pt x="3" y="2"/>
                  </a:cubicBezTo>
                  <a:cubicBezTo>
                    <a:pt x="2" y="4"/>
                    <a:pt x="1" y="6"/>
                    <a:pt x="2" y="7"/>
                  </a:cubicBezTo>
                  <a:cubicBezTo>
                    <a:pt x="132" y="219"/>
                    <a:pt x="247" y="439"/>
                    <a:pt x="370" y="657"/>
                  </a:cubicBezTo>
                  <a:cubicBezTo>
                    <a:pt x="492" y="875"/>
                    <a:pt x="619" y="1089"/>
                    <a:pt x="773" y="1287"/>
                  </a:cubicBezTo>
                  <a:cubicBezTo>
                    <a:pt x="927" y="1485"/>
                    <a:pt x="1112" y="1655"/>
                    <a:pt x="1302" y="1817"/>
                  </a:cubicBezTo>
                  <a:cubicBezTo>
                    <a:pt x="1492" y="1978"/>
                    <a:pt x="1687" y="2131"/>
                    <a:pt x="1873" y="2298"/>
                  </a:cubicBezTo>
                  <a:cubicBezTo>
                    <a:pt x="1874" y="2299"/>
                    <a:pt x="1875" y="2299"/>
                    <a:pt x="1876" y="2299"/>
                  </a:cubicBezTo>
                  <a:cubicBezTo>
                    <a:pt x="1877" y="2299"/>
                    <a:pt x="1878" y="2299"/>
                    <a:pt x="1878" y="2298"/>
                  </a:cubicBezTo>
                  <a:cubicBezTo>
                    <a:pt x="1880" y="2297"/>
                    <a:pt x="1880" y="2294"/>
                    <a:pt x="1878" y="2293"/>
                  </a:cubicBezTo>
                  <a:cubicBezTo>
                    <a:pt x="1795" y="2199"/>
                    <a:pt x="1704" y="2114"/>
                    <a:pt x="1614" y="2026"/>
                  </a:cubicBezTo>
                  <a:lnTo>
                    <a:pt x="1339" y="1773"/>
                  </a:lnTo>
                  <a:cubicBezTo>
                    <a:pt x="1157" y="1604"/>
                    <a:pt x="975" y="1438"/>
                    <a:pt x="830" y="1244"/>
                  </a:cubicBezTo>
                  <a:cubicBezTo>
                    <a:pt x="677" y="1054"/>
                    <a:pt x="552" y="840"/>
                    <a:pt x="419" y="630"/>
                  </a:cubicBezTo>
                  <a:lnTo>
                    <a:pt x="224" y="312"/>
                  </a:lnTo>
                  <a:cubicBezTo>
                    <a:pt x="153" y="208"/>
                    <a:pt x="86" y="103"/>
                    <a:pt x="8" y="4"/>
                  </a:cubicBezTo>
                  <a:cubicBezTo>
                    <a:pt x="7" y="2"/>
                    <a:pt x="6" y="1"/>
                    <a:pt x="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672;p57"/>
            <p:cNvSpPr/>
            <p:nvPr/>
          </p:nvSpPr>
          <p:spPr>
            <a:xfrm>
              <a:off x="3052520" y="3468883"/>
              <a:ext cx="834" cy="667"/>
            </a:xfrm>
            <a:custGeom>
              <a:avLst/>
              <a:gdLst/>
              <a:ahLst/>
              <a:cxnLst/>
              <a:rect l="l" t="t" r="r" b="b"/>
              <a:pathLst>
                <a:path w="20" h="16" extrusionOk="0">
                  <a:moveTo>
                    <a:pt x="0" y="16"/>
                  </a:moveTo>
                  <a:cubicBezTo>
                    <a:pt x="12" y="5"/>
                    <a:pt x="19" y="0"/>
                    <a:pt x="19" y="0"/>
                  </a:cubicBezTo>
                  <a:cubicBezTo>
                    <a:pt x="19" y="0"/>
                    <a:pt x="12" y="5"/>
                    <a:pt x="0" y="16"/>
                  </a:cubicBezTo>
                  <a:close/>
                </a:path>
              </a:pathLst>
            </a:custGeom>
            <a:solidFill>
              <a:srgbClr val="F49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673;p57"/>
            <p:cNvSpPr/>
            <p:nvPr/>
          </p:nvSpPr>
          <p:spPr>
            <a:xfrm>
              <a:off x="1493472" y="4271364"/>
              <a:ext cx="126567" cy="178195"/>
            </a:xfrm>
            <a:custGeom>
              <a:avLst/>
              <a:gdLst/>
              <a:ahLst/>
              <a:cxnLst/>
              <a:rect l="l" t="t" r="r" b="b"/>
              <a:pathLst>
                <a:path w="3035" h="4273" extrusionOk="0">
                  <a:moveTo>
                    <a:pt x="1" y="1"/>
                  </a:moveTo>
                  <a:cubicBezTo>
                    <a:pt x="113" y="1055"/>
                    <a:pt x="260" y="2106"/>
                    <a:pt x="444" y="3152"/>
                  </a:cubicBezTo>
                  <a:cubicBezTo>
                    <a:pt x="509" y="3519"/>
                    <a:pt x="615" y="3937"/>
                    <a:pt x="970" y="4062"/>
                  </a:cubicBezTo>
                  <a:cubicBezTo>
                    <a:pt x="1198" y="4204"/>
                    <a:pt x="1467" y="4273"/>
                    <a:pt x="1734" y="4273"/>
                  </a:cubicBezTo>
                  <a:cubicBezTo>
                    <a:pt x="2011" y="4273"/>
                    <a:pt x="2287" y="4199"/>
                    <a:pt x="2513" y="4059"/>
                  </a:cubicBezTo>
                  <a:cubicBezTo>
                    <a:pt x="2898" y="2727"/>
                    <a:pt x="3034" y="1326"/>
                    <a:pt x="2846" y="2"/>
                  </a:cubicBezTo>
                  <a:lnTo>
                    <a:pt x="2846" y="2"/>
                  </a:lnTo>
                  <a:cubicBezTo>
                    <a:pt x="2291" y="2"/>
                    <a:pt x="1736" y="3"/>
                    <a:pt x="1191" y="3"/>
                  </a:cubicBezTo>
                  <a:cubicBezTo>
                    <a:pt x="787" y="3"/>
                    <a:pt x="389" y="3"/>
                    <a:pt x="1" y="1"/>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674;p57"/>
            <p:cNvSpPr/>
            <p:nvPr/>
          </p:nvSpPr>
          <p:spPr>
            <a:xfrm>
              <a:off x="1768500" y="4271364"/>
              <a:ext cx="126484" cy="178195"/>
            </a:xfrm>
            <a:custGeom>
              <a:avLst/>
              <a:gdLst/>
              <a:ahLst/>
              <a:cxnLst/>
              <a:rect l="l" t="t" r="r" b="b"/>
              <a:pathLst>
                <a:path w="3033" h="4273" extrusionOk="0">
                  <a:moveTo>
                    <a:pt x="0" y="1"/>
                  </a:moveTo>
                  <a:lnTo>
                    <a:pt x="0" y="1"/>
                  </a:lnTo>
                  <a:cubicBezTo>
                    <a:pt x="112" y="1055"/>
                    <a:pt x="260" y="2106"/>
                    <a:pt x="443" y="3152"/>
                  </a:cubicBezTo>
                  <a:cubicBezTo>
                    <a:pt x="508" y="3519"/>
                    <a:pt x="613" y="3937"/>
                    <a:pt x="969" y="4062"/>
                  </a:cubicBezTo>
                  <a:cubicBezTo>
                    <a:pt x="1197" y="4204"/>
                    <a:pt x="1466" y="4273"/>
                    <a:pt x="1734" y="4273"/>
                  </a:cubicBezTo>
                  <a:cubicBezTo>
                    <a:pt x="2011" y="4273"/>
                    <a:pt x="2286" y="4199"/>
                    <a:pt x="2512" y="4059"/>
                  </a:cubicBezTo>
                  <a:cubicBezTo>
                    <a:pt x="2897" y="2727"/>
                    <a:pt x="3032" y="1326"/>
                    <a:pt x="2846" y="2"/>
                  </a:cubicBezTo>
                  <a:lnTo>
                    <a:pt x="2846" y="2"/>
                  </a:lnTo>
                  <a:cubicBezTo>
                    <a:pt x="2290" y="2"/>
                    <a:pt x="1735" y="3"/>
                    <a:pt x="1190" y="3"/>
                  </a:cubicBezTo>
                  <a:cubicBezTo>
                    <a:pt x="786" y="3"/>
                    <a:pt x="388" y="3"/>
                    <a:pt x="0" y="1"/>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675;p57"/>
            <p:cNvSpPr/>
            <p:nvPr/>
          </p:nvSpPr>
          <p:spPr>
            <a:xfrm>
              <a:off x="1614910" y="4216817"/>
              <a:ext cx="126484" cy="178195"/>
            </a:xfrm>
            <a:custGeom>
              <a:avLst/>
              <a:gdLst/>
              <a:ahLst/>
              <a:cxnLst/>
              <a:rect l="l" t="t" r="r" b="b"/>
              <a:pathLst>
                <a:path w="3033" h="4273" extrusionOk="0">
                  <a:moveTo>
                    <a:pt x="0" y="1"/>
                  </a:moveTo>
                  <a:lnTo>
                    <a:pt x="0" y="1"/>
                  </a:lnTo>
                  <a:cubicBezTo>
                    <a:pt x="112" y="1055"/>
                    <a:pt x="260" y="2107"/>
                    <a:pt x="443" y="3153"/>
                  </a:cubicBezTo>
                  <a:cubicBezTo>
                    <a:pt x="508" y="3520"/>
                    <a:pt x="614" y="3937"/>
                    <a:pt x="969" y="4062"/>
                  </a:cubicBezTo>
                  <a:cubicBezTo>
                    <a:pt x="1197" y="4204"/>
                    <a:pt x="1466" y="4273"/>
                    <a:pt x="1734" y="4273"/>
                  </a:cubicBezTo>
                  <a:cubicBezTo>
                    <a:pt x="2011" y="4273"/>
                    <a:pt x="2286" y="4200"/>
                    <a:pt x="2512" y="4059"/>
                  </a:cubicBezTo>
                  <a:cubicBezTo>
                    <a:pt x="2897" y="2728"/>
                    <a:pt x="3032" y="1326"/>
                    <a:pt x="2846" y="2"/>
                  </a:cubicBezTo>
                  <a:lnTo>
                    <a:pt x="2846" y="2"/>
                  </a:lnTo>
                  <a:cubicBezTo>
                    <a:pt x="2305" y="3"/>
                    <a:pt x="1766" y="5"/>
                    <a:pt x="1236" y="5"/>
                  </a:cubicBezTo>
                  <a:cubicBezTo>
                    <a:pt x="816" y="5"/>
                    <a:pt x="403" y="4"/>
                    <a:pt x="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676;p57"/>
            <p:cNvSpPr/>
            <p:nvPr/>
          </p:nvSpPr>
          <p:spPr>
            <a:xfrm>
              <a:off x="1889854" y="4216817"/>
              <a:ext cx="126525" cy="178195"/>
            </a:xfrm>
            <a:custGeom>
              <a:avLst/>
              <a:gdLst/>
              <a:ahLst/>
              <a:cxnLst/>
              <a:rect l="l" t="t" r="r" b="b"/>
              <a:pathLst>
                <a:path w="3034" h="4273" extrusionOk="0">
                  <a:moveTo>
                    <a:pt x="0" y="1"/>
                  </a:moveTo>
                  <a:cubicBezTo>
                    <a:pt x="113" y="1055"/>
                    <a:pt x="260" y="2107"/>
                    <a:pt x="443" y="3153"/>
                  </a:cubicBezTo>
                  <a:cubicBezTo>
                    <a:pt x="509" y="3520"/>
                    <a:pt x="614" y="3937"/>
                    <a:pt x="970" y="4062"/>
                  </a:cubicBezTo>
                  <a:cubicBezTo>
                    <a:pt x="1198" y="4204"/>
                    <a:pt x="1467" y="4273"/>
                    <a:pt x="1735" y="4273"/>
                  </a:cubicBezTo>
                  <a:cubicBezTo>
                    <a:pt x="2012" y="4273"/>
                    <a:pt x="2287" y="4200"/>
                    <a:pt x="2514" y="4059"/>
                  </a:cubicBezTo>
                  <a:cubicBezTo>
                    <a:pt x="2898" y="2728"/>
                    <a:pt x="3034" y="1326"/>
                    <a:pt x="2847" y="2"/>
                  </a:cubicBezTo>
                  <a:lnTo>
                    <a:pt x="2847" y="2"/>
                  </a:lnTo>
                  <a:cubicBezTo>
                    <a:pt x="2307" y="3"/>
                    <a:pt x="1766" y="5"/>
                    <a:pt x="1236" y="5"/>
                  </a:cubicBezTo>
                  <a:cubicBezTo>
                    <a:pt x="816" y="5"/>
                    <a:pt x="403" y="4"/>
                    <a:pt x="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677;p57"/>
            <p:cNvSpPr/>
            <p:nvPr/>
          </p:nvSpPr>
          <p:spPr>
            <a:xfrm>
              <a:off x="2073721" y="3931405"/>
              <a:ext cx="120854" cy="146209"/>
            </a:xfrm>
            <a:custGeom>
              <a:avLst/>
              <a:gdLst/>
              <a:ahLst/>
              <a:cxnLst/>
              <a:rect l="l" t="t" r="r" b="b"/>
              <a:pathLst>
                <a:path w="2898" h="3506" extrusionOk="0">
                  <a:moveTo>
                    <a:pt x="120" y="0"/>
                  </a:moveTo>
                  <a:lnTo>
                    <a:pt x="120" y="0"/>
                  </a:lnTo>
                  <a:cubicBezTo>
                    <a:pt x="1" y="895"/>
                    <a:pt x="221" y="1768"/>
                    <a:pt x="656" y="2518"/>
                  </a:cubicBezTo>
                  <a:cubicBezTo>
                    <a:pt x="815" y="2793"/>
                    <a:pt x="1006" y="3054"/>
                    <a:pt x="1262" y="3245"/>
                  </a:cubicBezTo>
                  <a:cubicBezTo>
                    <a:pt x="1474" y="3403"/>
                    <a:pt x="1734" y="3506"/>
                    <a:pt x="1997" y="3506"/>
                  </a:cubicBezTo>
                  <a:cubicBezTo>
                    <a:pt x="2049" y="3506"/>
                    <a:pt x="2102" y="3502"/>
                    <a:pt x="2155" y="3493"/>
                  </a:cubicBezTo>
                  <a:cubicBezTo>
                    <a:pt x="2469" y="3441"/>
                    <a:pt x="2758" y="3204"/>
                    <a:pt x="2820" y="2893"/>
                  </a:cubicBezTo>
                  <a:cubicBezTo>
                    <a:pt x="2897" y="2511"/>
                    <a:pt x="2642" y="2147"/>
                    <a:pt x="2383" y="1856"/>
                  </a:cubicBezTo>
                  <a:cubicBezTo>
                    <a:pt x="1881" y="1292"/>
                    <a:pt x="1294" y="770"/>
                    <a:pt x="1014" y="69"/>
                  </a:cubicBezTo>
                  <a:cubicBezTo>
                    <a:pt x="922" y="104"/>
                    <a:pt x="812" y="120"/>
                    <a:pt x="695" y="120"/>
                  </a:cubicBezTo>
                  <a:cubicBezTo>
                    <a:pt x="511" y="120"/>
                    <a:pt x="308" y="79"/>
                    <a:pt x="120"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678;p57"/>
            <p:cNvSpPr/>
            <p:nvPr/>
          </p:nvSpPr>
          <p:spPr>
            <a:xfrm>
              <a:off x="1368615" y="3809134"/>
              <a:ext cx="764282" cy="521657"/>
            </a:xfrm>
            <a:custGeom>
              <a:avLst/>
              <a:gdLst/>
              <a:ahLst/>
              <a:cxnLst/>
              <a:rect l="l" t="t" r="r" b="b"/>
              <a:pathLst>
                <a:path w="18327" h="12509" extrusionOk="0">
                  <a:moveTo>
                    <a:pt x="13406" y="0"/>
                  </a:moveTo>
                  <a:cubicBezTo>
                    <a:pt x="13078" y="0"/>
                    <a:pt x="12750" y="106"/>
                    <a:pt x="12460" y="265"/>
                  </a:cubicBezTo>
                  <a:cubicBezTo>
                    <a:pt x="12092" y="465"/>
                    <a:pt x="11776" y="749"/>
                    <a:pt x="11462" y="1027"/>
                  </a:cubicBezTo>
                  <a:cubicBezTo>
                    <a:pt x="11202" y="922"/>
                    <a:pt x="10921" y="872"/>
                    <a:pt x="10637" y="872"/>
                  </a:cubicBezTo>
                  <a:cubicBezTo>
                    <a:pt x="10194" y="872"/>
                    <a:pt x="9742" y="993"/>
                    <a:pt x="9350" y="1221"/>
                  </a:cubicBezTo>
                  <a:cubicBezTo>
                    <a:pt x="9069" y="1384"/>
                    <a:pt x="8813" y="1606"/>
                    <a:pt x="8671" y="1898"/>
                  </a:cubicBezTo>
                  <a:cubicBezTo>
                    <a:pt x="8529" y="2190"/>
                    <a:pt x="8520" y="2558"/>
                    <a:pt x="8755" y="2864"/>
                  </a:cubicBezTo>
                  <a:cubicBezTo>
                    <a:pt x="8645" y="2811"/>
                    <a:pt x="8524" y="2786"/>
                    <a:pt x="8402" y="2786"/>
                  </a:cubicBezTo>
                  <a:cubicBezTo>
                    <a:pt x="8116" y="2786"/>
                    <a:pt x="7825" y="2924"/>
                    <a:pt x="7659" y="3157"/>
                  </a:cubicBezTo>
                  <a:cubicBezTo>
                    <a:pt x="7199" y="2561"/>
                    <a:pt x="6412" y="2312"/>
                    <a:pt x="5662" y="2251"/>
                  </a:cubicBezTo>
                  <a:cubicBezTo>
                    <a:pt x="5569" y="2243"/>
                    <a:pt x="5474" y="2238"/>
                    <a:pt x="5380" y="2238"/>
                  </a:cubicBezTo>
                  <a:cubicBezTo>
                    <a:pt x="5111" y="2238"/>
                    <a:pt x="4843" y="2279"/>
                    <a:pt x="4615" y="2417"/>
                  </a:cubicBezTo>
                  <a:cubicBezTo>
                    <a:pt x="4307" y="2600"/>
                    <a:pt x="4109" y="3010"/>
                    <a:pt x="4213" y="3346"/>
                  </a:cubicBezTo>
                  <a:cubicBezTo>
                    <a:pt x="3863" y="3232"/>
                    <a:pt x="3495" y="3174"/>
                    <a:pt x="3127" y="3174"/>
                  </a:cubicBezTo>
                  <a:cubicBezTo>
                    <a:pt x="2890" y="3174"/>
                    <a:pt x="2652" y="3198"/>
                    <a:pt x="2420" y="3246"/>
                  </a:cubicBezTo>
                  <a:cubicBezTo>
                    <a:pt x="2036" y="3325"/>
                    <a:pt x="1649" y="3484"/>
                    <a:pt x="1409" y="3792"/>
                  </a:cubicBezTo>
                  <a:cubicBezTo>
                    <a:pt x="1169" y="4100"/>
                    <a:pt x="1129" y="4586"/>
                    <a:pt x="1399" y="4909"/>
                  </a:cubicBezTo>
                  <a:cubicBezTo>
                    <a:pt x="768" y="5253"/>
                    <a:pt x="301" y="5881"/>
                    <a:pt x="150" y="6583"/>
                  </a:cubicBezTo>
                  <a:cubicBezTo>
                    <a:pt x="0" y="7285"/>
                    <a:pt x="172" y="8049"/>
                    <a:pt x="636" y="8600"/>
                  </a:cubicBezTo>
                  <a:cubicBezTo>
                    <a:pt x="425" y="8785"/>
                    <a:pt x="327" y="9092"/>
                    <a:pt x="395" y="9366"/>
                  </a:cubicBezTo>
                  <a:cubicBezTo>
                    <a:pt x="463" y="9639"/>
                    <a:pt x="693" y="9864"/>
                    <a:pt x="930" y="10004"/>
                  </a:cubicBezTo>
                  <a:cubicBezTo>
                    <a:pt x="992" y="10341"/>
                    <a:pt x="1186" y="10650"/>
                    <a:pt x="1462" y="10852"/>
                  </a:cubicBezTo>
                  <a:cubicBezTo>
                    <a:pt x="1665" y="11002"/>
                    <a:pt x="1910" y="11091"/>
                    <a:pt x="2157" y="11091"/>
                  </a:cubicBezTo>
                  <a:cubicBezTo>
                    <a:pt x="2246" y="11091"/>
                    <a:pt x="2335" y="11080"/>
                    <a:pt x="2422" y="11055"/>
                  </a:cubicBezTo>
                  <a:cubicBezTo>
                    <a:pt x="2769" y="11549"/>
                    <a:pt x="3280" y="11925"/>
                    <a:pt x="3855" y="12109"/>
                  </a:cubicBezTo>
                  <a:cubicBezTo>
                    <a:pt x="4119" y="12194"/>
                    <a:pt x="4397" y="12237"/>
                    <a:pt x="4678" y="12237"/>
                  </a:cubicBezTo>
                  <a:cubicBezTo>
                    <a:pt x="5006" y="12237"/>
                    <a:pt x="5338" y="12178"/>
                    <a:pt x="5660" y="12057"/>
                  </a:cubicBezTo>
                  <a:cubicBezTo>
                    <a:pt x="5827" y="12196"/>
                    <a:pt x="6044" y="12265"/>
                    <a:pt x="6267" y="12265"/>
                  </a:cubicBezTo>
                  <a:cubicBezTo>
                    <a:pt x="6479" y="12265"/>
                    <a:pt x="6695" y="12203"/>
                    <a:pt x="6875" y="12080"/>
                  </a:cubicBezTo>
                  <a:cubicBezTo>
                    <a:pt x="7241" y="12367"/>
                    <a:pt x="7704" y="12509"/>
                    <a:pt x="8167" y="12509"/>
                  </a:cubicBezTo>
                  <a:cubicBezTo>
                    <a:pt x="8683" y="12509"/>
                    <a:pt x="9200" y="12333"/>
                    <a:pt x="9583" y="11987"/>
                  </a:cubicBezTo>
                  <a:cubicBezTo>
                    <a:pt x="9779" y="12095"/>
                    <a:pt x="10001" y="12146"/>
                    <a:pt x="10221" y="12146"/>
                  </a:cubicBezTo>
                  <a:cubicBezTo>
                    <a:pt x="10609" y="12146"/>
                    <a:pt x="10990" y="11986"/>
                    <a:pt x="11205" y="11700"/>
                  </a:cubicBezTo>
                  <a:cubicBezTo>
                    <a:pt x="11528" y="12054"/>
                    <a:pt x="12008" y="12228"/>
                    <a:pt x="12491" y="12228"/>
                  </a:cubicBezTo>
                  <a:cubicBezTo>
                    <a:pt x="12678" y="12228"/>
                    <a:pt x="12866" y="12202"/>
                    <a:pt x="13045" y="12149"/>
                  </a:cubicBezTo>
                  <a:cubicBezTo>
                    <a:pt x="13685" y="11963"/>
                    <a:pt x="14211" y="11491"/>
                    <a:pt x="14551" y="10904"/>
                  </a:cubicBezTo>
                  <a:cubicBezTo>
                    <a:pt x="14650" y="10930"/>
                    <a:pt x="14751" y="10942"/>
                    <a:pt x="14853" y="10942"/>
                  </a:cubicBezTo>
                  <a:cubicBezTo>
                    <a:pt x="15317" y="10942"/>
                    <a:pt x="15777" y="10690"/>
                    <a:pt x="15967" y="10317"/>
                  </a:cubicBezTo>
                  <a:cubicBezTo>
                    <a:pt x="16005" y="10319"/>
                    <a:pt x="16043" y="10321"/>
                    <a:pt x="16081" y="10321"/>
                  </a:cubicBezTo>
                  <a:cubicBezTo>
                    <a:pt x="16595" y="10321"/>
                    <a:pt x="17105" y="10069"/>
                    <a:pt x="17410" y="9655"/>
                  </a:cubicBezTo>
                  <a:cubicBezTo>
                    <a:pt x="17738" y="9211"/>
                    <a:pt x="17821" y="8596"/>
                    <a:pt x="17622" y="8082"/>
                  </a:cubicBezTo>
                  <a:cubicBezTo>
                    <a:pt x="17879" y="8017"/>
                    <a:pt x="18114" y="7767"/>
                    <a:pt x="18219" y="7480"/>
                  </a:cubicBezTo>
                  <a:cubicBezTo>
                    <a:pt x="18327" y="7191"/>
                    <a:pt x="18319" y="6870"/>
                    <a:pt x="18252" y="6569"/>
                  </a:cubicBezTo>
                  <a:cubicBezTo>
                    <a:pt x="18183" y="6268"/>
                    <a:pt x="18058" y="5984"/>
                    <a:pt x="17935" y="5701"/>
                  </a:cubicBezTo>
                  <a:cubicBezTo>
                    <a:pt x="17917" y="5626"/>
                    <a:pt x="17916" y="5606"/>
                    <a:pt x="17916" y="5585"/>
                  </a:cubicBezTo>
                  <a:lnTo>
                    <a:pt x="17916" y="5585"/>
                  </a:lnTo>
                  <a:cubicBezTo>
                    <a:pt x="17946" y="5608"/>
                    <a:pt x="17980" y="5618"/>
                    <a:pt x="18015" y="5618"/>
                  </a:cubicBezTo>
                  <a:cubicBezTo>
                    <a:pt x="18084" y="5618"/>
                    <a:pt x="18157" y="5579"/>
                    <a:pt x="18197" y="5519"/>
                  </a:cubicBezTo>
                  <a:cubicBezTo>
                    <a:pt x="18256" y="5429"/>
                    <a:pt x="18256" y="5312"/>
                    <a:pt x="18234" y="5206"/>
                  </a:cubicBezTo>
                  <a:cubicBezTo>
                    <a:pt x="18176" y="4928"/>
                    <a:pt x="17987" y="4697"/>
                    <a:pt x="17805" y="4479"/>
                  </a:cubicBezTo>
                  <a:cubicBezTo>
                    <a:pt x="18014" y="3891"/>
                    <a:pt x="18177" y="3329"/>
                    <a:pt x="18160" y="2761"/>
                  </a:cubicBezTo>
                  <a:cubicBezTo>
                    <a:pt x="18144" y="2192"/>
                    <a:pt x="17930" y="1613"/>
                    <a:pt x="17507" y="1233"/>
                  </a:cubicBezTo>
                  <a:cubicBezTo>
                    <a:pt x="17223" y="979"/>
                    <a:pt x="16840" y="828"/>
                    <a:pt x="16463" y="828"/>
                  </a:cubicBezTo>
                  <a:cubicBezTo>
                    <a:pt x="16276" y="828"/>
                    <a:pt x="16091" y="865"/>
                    <a:pt x="15920" y="944"/>
                  </a:cubicBezTo>
                  <a:cubicBezTo>
                    <a:pt x="15914" y="764"/>
                    <a:pt x="15815" y="618"/>
                    <a:pt x="15676" y="542"/>
                  </a:cubicBezTo>
                  <a:cubicBezTo>
                    <a:pt x="15591" y="496"/>
                    <a:pt x="15495" y="476"/>
                    <a:pt x="15398" y="476"/>
                  </a:cubicBezTo>
                  <a:cubicBezTo>
                    <a:pt x="15300" y="476"/>
                    <a:pt x="15200" y="496"/>
                    <a:pt x="15108" y="531"/>
                  </a:cubicBezTo>
                  <a:cubicBezTo>
                    <a:pt x="14925" y="600"/>
                    <a:pt x="14768" y="718"/>
                    <a:pt x="14611" y="837"/>
                  </a:cubicBezTo>
                  <a:cubicBezTo>
                    <a:pt x="14467" y="397"/>
                    <a:pt x="14082" y="100"/>
                    <a:pt x="13670" y="24"/>
                  </a:cubicBezTo>
                  <a:cubicBezTo>
                    <a:pt x="13582" y="8"/>
                    <a:pt x="13494" y="0"/>
                    <a:pt x="134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679;p57"/>
            <p:cNvSpPr/>
            <p:nvPr/>
          </p:nvSpPr>
          <p:spPr>
            <a:xfrm>
              <a:off x="2123055" y="4011724"/>
              <a:ext cx="6714" cy="22644"/>
            </a:xfrm>
            <a:custGeom>
              <a:avLst/>
              <a:gdLst/>
              <a:ahLst/>
              <a:cxnLst/>
              <a:rect l="l" t="t" r="r" b="b"/>
              <a:pathLst>
                <a:path w="161" h="543" extrusionOk="0">
                  <a:moveTo>
                    <a:pt x="0" y="1"/>
                  </a:moveTo>
                  <a:lnTo>
                    <a:pt x="0" y="1"/>
                  </a:lnTo>
                  <a:cubicBezTo>
                    <a:pt x="49" y="132"/>
                    <a:pt x="93" y="265"/>
                    <a:pt x="124" y="403"/>
                  </a:cubicBezTo>
                  <a:cubicBezTo>
                    <a:pt x="135" y="449"/>
                    <a:pt x="142" y="496"/>
                    <a:pt x="151" y="543"/>
                  </a:cubicBezTo>
                  <a:cubicBezTo>
                    <a:pt x="161" y="478"/>
                    <a:pt x="158" y="410"/>
                    <a:pt x="145" y="347"/>
                  </a:cubicBezTo>
                  <a:cubicBezTo>
                    <a:pt x="119" y="223"/>
                    <a:pt x="67" y="108"/>
                    <a:pt x="0"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680;p57"/>
            <p:cNvSpPr/>
            <p:nvPr/>
          </p:nvSpPr>
          <p:spPr>
            <a:xfrm>
              <a:off x="2109543" y="3898377"/>
              <a:ext cx="16848" cy="60427"/>
            </a:xfrm>
            <a:custGeom>
              <a:avLst/>
              <a:gdLst/>
              <a:ahLst/>
              <a:cxnLst/>
              <a:rect l="l" t="t" r="r" b="b"/>
              <a:pathLst>
                <a:path w="404" h="1449" extrusionOk="0">
                  <a:moveTo>
                    <a:pt x="297" y="1"/>
                  </a:moveTo>
                  <a:cubicBezTo>
                    <a:pt x="233" y="339"/>
                    <a:pt x="127" y="680"/>
                    <a:pt x="0" y="1029"/>
                  </a:cubicBezTo>
                  <a:cubicBezTo>
                    <a:pt x="111" y="1162"/>
                    <a:pt x="222" y="1300"/>
                    <a:pt x="308" y="1449"/>
                  </a:cubicBezTo>
                  <a:cubicBezTo>
                    <a:pt x="368" y="1172"/>
                    <a:pt x="404" y="897"/>
                    <a:pt x="396" y="619"/>
                  </a:cubicBezTo>
                  <a:cubicBezTo>
                    <a:pt x="389" y="411"/>
                    <a:pt x="357" y="201"/>
                    <a:pt x="297"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681;p57"/>
            <p:cNvSpPr/>
            <p:nvPr/>
          </p:nvSpPr>
          <p:spPr>
            <a:xfrm>
              <a:off x="1368615" y="4069149"/>
              <a:ext cx="764449" cy="261641"/>
            </a:xfrm>
            <a:custGeom>
              <a:avLst/>
              <a:gdLst/>
              <a:ahLst/>
              <a:cxnLst/>
              <a:rect l="l" t="t" r="r" b="b"/>
              <a:pathLst>
                <a:path w="18331" h="6274" extrusionOk="0">
                  <a:moveTo>
                    <a:pt x="18155" y="0"/>
                  </a:moveTo>
                  <a:cubicBezTo>
                    <a:pt x="18038" y="262"/>
                    <a:pt x="17821" y="481"/>
                    <a:pt x="17581" y="539"/>
                  </a:cubicBezTo>
                  <a:cubicBezTo>
                    <a:pt x="17780" y="1054"/>
                    <a:pt x="17698" y="1668"/>
                    <a:pt x="17369" y="2112"/>
                  </a:cubicBezTo>
                  <a:cubicBezTo>
                    <a:pt x="17064" y="2526"/>
                    <a:pt x="16554" y="2778"/>
                    <a:pt x="16040" y="2778"/>
                  </a:cubicBezTo>
                  <a:cubicBezTo>
                    <a:pt x="16002" y="2778"/>
                    <a:pt x="15964" y="2777"/>
                    <a:pt x="15926" y="2774"/>
                  </a:cubicBezTo>
                  <a:cubicBezTo>
                    <a:pt x="15736" y="3147"/>
                    <a:pt x="15277" y="3399"/>
                    <a:pt x="14813" y="3399"/>
                  </a:cubicBezTo>
                  <a:cubicBezTo>
                    <a:pt x="14712" y="3399"/>
                    <a:pt x="14610" y="3387"/>
                    <a:pt x="14511" y="3362"/>
                  </a:cubicBezTo>
                  <a:cubicBezTo>
                    <a:pt x="14171" y="3947"/>
                    <a:pt x="13645" y="4420"/>
                    <a:pt x="13006" y="4607"/>
                  </a:cubicBezTo>
                  <a:cubicBezTo>
                    <a:pt x="12827" y="4659"/>
                    <a:pt x="12638" y="4685"/>
                    <a:pt x="12450" y="4685"/>
                  </a:cubicBezTo>
                  <a:cubicBezTo>
                    <a:pt x="11968" y="4685"/>
                    <a:pt x="11487" y="4512"/>
                    <a:pt x="11165" y="4158"/>
                  </a:cubicBezTo>
                  <a:cubicBezTo>
                    <a:pt x="10950" y="4444"/>
                    <a:pt x="10569" y="4603"/>
                    <a:pt x="10180" y="4603"/>
                  </a:cubicBezTo>
                  <a:cubicBezTo>
                    <a:pt x="9961" y="4603"/>
                    <a:pt x="9739" y="4552"/>
                    <a:pt x="9543" y="4444"/>
                  </a:cubicBezTo>
                  <a:cubicBezTo>
                    <a:pt x="9160" y="4790"/>
                    <a:pt x="8644" y="4966"/>
                    <a:pt x="8129" y="4966"/>
                  </a:cubicBezTo>
                  <a:cubicBezTo>
                    <a:pt x="7665" y="4966"/>
                    <a:pt x="7202" y="4824"/>
                    <a:pt x="6836" y="4536"/>
                  </a:cubicBezTo>
                  <a:cubicBezTo>
                    <a:pt x="6656" y="4660"/>
                    <a:pt x="6440" y="4722"/>
                    <a:pt x="6227" y="4722"/>
                  </a:cubicBezTo>
                  <a:cubicBezTo>
                    <a:pt x="6005" y="4722"/>
                    <a:pt x="5787" y="4654"/>
                    <a:pt x="5621" y="4514"/>
                  </a:cubicBezTo>
                  <a:cubicBezTo>
                    <a:pt x="5300" y="4635"/>
                    <a:pt x="4968" y="4694"/>
                    <a:pt x="4640" y="4694"/>
                  </a:cubicBezTo>
                  <a:cubicBezTo>
                    <a:pt x="4359" y="4694"/>
                    <a:pt x="4081" y="4651"/>
                    <a:pt x="3816" y="4566"/>
                  </a:cubicBezTo>
                  <a:cubicBezTo>
                    <a:pt x="3241" y="4383"/>
                    <a:pt x="2729" y="4007"/>
                    <a:pt x="2383" y="3513"/>
                  </a:cubicBezTo>
                  <a:cubicBezTo>
                    <a:pt x="2296" y="3537"/>
                    <a:pt x="2207" y="3549"/>
                    <a:pt x="2118" y="3549"/>
                  </a:cubicBezTo>
                  <a:cubicBezTo>
                    <a:pt x="1871" y="3549"/>
                    <a:pt x="1626" y="3459"/>
                    <a:pt x="1423" y="3310"/>
                  </a:cubicBezTo>
                  <a:cubicBezTo>
                    <a:pt x="1147" y="3107"/>
                    <a:pt x="953" y="2798"/>
                    <a:pt x="890" y="2461"/>
                  </a:cubicBezTo>
                  <a:cubicBezTo>
                    <a:pt x="655" y="2322"/>
                    <a:pt x="425" y="2097"/>
                    <a:pt x="357" y="1824"/>
                  </a:cubicBezTo>
                  <a:cubicBezTo>
                    <a:pt x="287" y="1550"/>
                    <a:pt x="385" y="1242"/>
                    <a:pt x="597" y="1056"/>
                  </a:cubicBezTo>
                  <a:cubicBezTo>
                    <a:pt x="402" y="825"/>
                    <a:pt x="263" y="555"/>
                    <a:pt x="172" y="268"/>
                  </a:cubicBezTo>
                  <a:cubicBezTo>
                    <a:pt x="166" y="294"/>
                    <a:pt x="157" y="320"/>
                    <a:pt x="150" y="347"/>
                  </a:cubicBezTo>
                  <a:cubicBezTo>
                    <a:pt x="0" y="1050"/>
                    <a:pt x="172" y="1814"/>
                    <a:pt x="636" y="2363"/>
                  </a:cubicBezTo>
                  <a:cubicBezTo>
                    <a:pt x="425" y="2549"/>
                    <a:pt x="328" y="2857"/>
                    <a:pt x="395" y="3131"/>
                  </a:cubicBezTo>
                  <a:cubicBezTo>
                    <a:pt x="464" y="3404"/>
                    <a:pt x="695" y="3629"/>
                    <a:pt x="930" y="3769"/>
                  </a:cubicBezTo>
                  <a:cubicBezTo>
                    <a:pt x="992" y="4106"/>
                    <a:pt x="1187" y="4415"/>
                    <a:pt x="1462" y="4617"/>
                  </a:cubicBezTo>
                  <a:cubicBezTo>
                    <a:pt x="1666" y="4766"/>
                    <a:pt x="1911" y="4856"/>
                    <a:pt x="2158" y="4856"/>
                  </a:cubicBezTo>
                  <a:cubicBezTo>
                    <a:pt x="2247" y="4856"/>
                    <a:pt x="2335" y="4845"/>
                    <a:pt x="2422" y="4820"/>
                  </a:cubicBezTo>
                  <a:cubicBezTo>
                    <a:pt x="2769" y="5314"/>
                    <a:pt x="3279" y="5690"/>
                    <a:pt x="3855" y="5874"/>
                  </a:cubicBezTo>
                  <a:cubicBezTo>
                    <a:pt x="4120" y="5958"/>
                    <a:pt x="4398" y="6002"/>
                    <a:pt x="4679" y="6002"/>
                  </a:cubicBezTo>
                  <a:cubicBezTo>
                    <a:pt x="5007" y="6002"/>
                    <a:pt x="5339" y="5943"/>
                    <a:pt x="5660" y="5822"/>
                  </a:cubicBezTo>
                  <a:cubicBezTo>
                    <a:pt x="5827" y="5961"/>
                    <a:pt x="6044" y="6030"/>
                    <a:pt x="6267" y="6030"/>
                  </a:cubicBezTo>
                  <a:cubicBezTo>
                    <a:pt x="6479" y="6030"/>
                    <a:pt x="6695" y="5967"/>
                    <a:pt x="6875" y="5844"/>
                  </a:cubicBezTo>
                  <a:cubicBezTo>
                    <a:pt x="7240" y="6131"/>
                    <a:pt x="7704" y="6273"/>
                    <a:pt x="8168" y="6273"/>
                  </a:cubicBezTo>
                  <a:cubicBezTo>
                    <a:pt x="8683" y="6273"/>
                    <a:pt x="9200" y="6098"/>
                    <a:pt x="9583" y="5752"/>
                  </a:cubicBezTo>
                  <a:cubicBezTo>
                    <a:pt x="9778" y="5860"/>
                    <a:pt x="10000" y="5911"/>
                    <a:pt x="10220" y="5911"/>
                  </a:cubicBezTo>
                  <a:cubicBezTo>
                    <a:pt x="10608" y="5911"/>
                    <a:pt x="10990" y="5751"/>
                    <a:pt x="11205" y="5465"/>
                  </a:cubicBezTo>
                  <a:cubicBezTo>
                    <a:pt x="11527" y="5820"/>
                    <a:pt x="12007" y="5993"/>
                    <a:pt x="12490" y="5993"/>
                  </a:cubicBezTo>
                  <a:cubicBezTo>
                    <a:pt x="12678" y="5993"/>
                    <a:pt x="12866" y="5967"/>
                    <a:pt x="13045" y="5914"/>
                  </a:cubicBezTo>
                  <a:cubicBezTo>
                    <a:pt x="13685" y="5728"/>
                    <a:pt x="14211" y="5257"/>
                    <a:pt x="14551" y="4669"/>
                  </a:cubicBezTo>
                  <a:cubicBezTo>
                    <a:pt x="14650" y="4695"/>
                    <a:pt x="14751" y="4707"/>
                    <a:pt x="14853" y="4707"/>
                  </a:cubicBezTo>
                  <a:cubicBezTo>
                    <a:pt x="15317" y="4707"/>
                    <a:pt x="15778" y="4455"/>
                    <a:pt x="15967" y="4082"/>
                  </a:cubicBezTo>
                  <a:cubicBezTo>
                    <a:pt x="16005" y="4084"/>
                    <a:pt x="16043" y="4086"/>
                    <a:pt x="16081" y="4086"/>
                  </a:cubicBezTo>
                  <a:cubicBezTo>
                    <a:pt x="16595" y="4086"/>
                    <a:pt x="17104" y="3833"/>
                    <a:pt x="17410" y="3420"/>
                  </a:cubicBezTo>
                  <a:cubicBezTo>
                    <a:pt x="17738" y="2976"/>
                    <a:pt x="17822" y="2361"/>
                    <a:pt x="17622" y="1847"/>
                  </a:cubicBezTo>
                  <a:cubicBezTo>
                    <a:pt x="17880" y="1783"/>
                    <a:pt x="18114" y="1533"/>
                    <a:pt x="18223" y="1244"/>
                  </a:cubicBezTo>
                  <a:cubicBezTo>
                    <a:pt x="18330" y="955"/>
                    <a:pt x="18322" y="633"/>
                    <a:pt x="18254" y="333"/>
                  </a:cubicBezTo>
                  <a:cubicBezTo>
                    <a:pt x="18228" y="219"/>
                    <a:pt x="18193" y="110"/>
                    <a:pt x="1815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682;p57"/>
            <p:cNvSpPr/>
            <p:nvPr/>
          </p:nvSpPr>
          <p:spPr>
            <a:xfrm>
              <a:off x="2115882" y="4034244"/>
              <a:ext cx="15138" cy="34905"/>
            </a:xfrm>
            <a:custGeom>
              <a:avLst/>
              <a:gdLst/>
              <a:ahLst/>
              <a:cxnLst/>
              <a:rect l="l" t="t" r="r" b="b"/>
              <a:pathLst>
                <a:path w="363" h="837" extrusionOk="0">
                  <a:moveTo>
                    <a:pt x="323" y="1"/>
                  </a:moveTo>
                  <a:lnTo>
                    <a:pt x="323" y="1"/>
                  </a:lnTo>
                  <a:cubicBezTo>
                    <a:pt x="314" y="42"/>
                    <a:pt x="303" y="83"/>
                    <a:pt x="279" y="118"/>
                  </a:cubicBezTo>
                  <a:cubicBezTo>
                    <a:pt x="239" y="179"/>
                    <a:pt x="166" y="218"/>
                    <a:pt x="97" y="218"/>
                  </a:cubicBezTo>
                  <a:cubicBezTo>
                    <a:pt x="63" y="218"/>
                    <a:pt x="29" y="208"/>
                    <a:pt x="1" y="186"/>
                  </a:cubicBezTo>
                  <a:lnTo>
                    <a:pt x="1" y="186"/>
                  </a:lnTo>
                  <a:cubicBezTo>
                    <a:pt x="1" y="207"/>
                    <a:pt x="2" y="227"/>
                    <a:pt x="18" y="302"/>
                  </a:cubicBezTo>
                  <a:cubicBezTo>
                    <a:pt x="96" y="478"/>
                    <a:pt x="172" y="655"/>
                    <a:pt x="236" y="836"/>
                  </a:cubicBezTo>
                  <a:cubicBezTo>
                    <a:pt x="245" y="814"/>
                    <a:pt x="256" y="794"/>
                    <a:pt x="263" y="772"/>
                  </a:cubicBezTo>
                  <a:cubicBezTo>
                    <a:pt x="355" y="527"/>
                    <a:pt x="362" y="260"/>
                    <a:pt x="323"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683;p57"/>
            <p:cNvSpPr/>
            <p:nvPr/>
          </p:nvSpPr>
          <p:spPr>
            <a:xfrm>
              <a:off x="2111211" y="3958762"/>
              <a:ext cx="17223" cy="53004"/>
            </a:xfrm>
            <a:custGeom>
              <a:avLst/>
              <a:gdLst/>
              <a:ahLst/>
              <a:cxnLst/>
              <a:rect l="l" t="t" r="r" b="b"/>
              <a:pathLst>
                <a:path w="413" h="1271" extrusionOk="0">
                  <a:moveTo>
                    <a:pt x="269" y="1"/>
                  </a:moveTo>
                  <a:cubicBezTo>
                    <a:pt x="203" y="293"/>
                    <a:pt x="108" y="586"/>
                    <a:pt x="0" y="889"/>
                  </a:cubicBezTo>
                  <a:cubicBezTo>
                    <a:pt x="101" y="1010"/>
                    <a:pt x="202" y="1136"/>
                    <a:pt x="284" y="1271"/>
                  </a:cubicBezTo>
                  <a:cubicBezTo>
                    <a:pt x="226" y="1113"/>
                    <a:pt x="159" y="959"/>
                    <a:pt x="92" y="805"/>
                  </a:cubicBezTo>
                  <a:cubicBezTo>
                    <a:pt x="73" y="730"/>
                    <a:pt x="73" y="710"/>
                    <a:pt x="73" y="690"/>
                  </a:cubicBezTo>
                  <a:lnTo>
                    <a:pt x="73" y="690"/>
                  </a:lnTo>
                  <a:cubicBezTo>
                    <a:pt x="101" y="712"/>
                    <a:pt x="135" y="722"/>
                    <a:pt x="170" y="722"/>
                  </a:cubicBezTo>
                  <a:cubicBezTo>
                    <a:pt x="240" y="722"/>
                    <a:pt x="314" y="682"/>
                    <a:pt x="353" y="623"/>
                  </a:cubicBezTo>
                  <a:cubicBezTo>
                    <a:pt x="413" y="533"/>
                    <a:pt x="413" y="417"/>
                    <a:pt x="391" y="310"/>
                  </a:cubicBezTo>
                  <a:cubicBezTo>
                    <a:pt x="368" y="201"/>
                    <a:pt x="325" y="99"/>
                    <a:pt x="269"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684;p57"/>
            <p:cNvSpPr/>
            <p:nvPr/>
          </p:nvSpPr>
          <p:spPr>
            <a:xfrm>
              <a:off x="1683344" y="3968562"/>
              <a:ext cx="120812" cy="146209"/>
            </a:xfrm>
            <a:custGeom>
              <a:avLst/>
              <a:gdLst/>
              <a:ahLst/>
              <a:cxnLst/>
              <a:rect l="l" t="t" r="r" b="b"/>
              <a:pathLst>
                <a:path w="2897" h="3506" extrusionOk="0">
                  <a:moveTo>
                    <a:pt x="2778" y="0"/>
                  </a:moveTo>
                  <a:lnTo>
                    <a:pt x="2778" y="0"/>
                  </a:lnTo>
                  <a:cubicBezTo>
                    <a:pt x="2590" y="79"/>
                    <a:pt x="2386" y="120"/>
                    <a:pt x="2202" y="120"/>
                  </a:cubicBezTo>
                  <a:cubicBezTo>
                    <a:pt x="2085" y="120"/>
                    <a:pt x="1975" y="104"/>
                    <a:pt x="1883" y="69"/>
                  </a:cubicBezTo>
                  <a:cubicBezTo>
                    <a:pt x="1604" y="770"/>
                    <a:pt x="1017" y="1292"/>
                    <a:pt x="515" y="1856"/>
                  </a:cubicBezTo>
                  <a:cubicBezTo>
                    <a:pt x="255" y="2147"/>
                    <a:pt x="0" y="2511"/>
                    <a:pt x="77" y="2893"/>
                  </a:cubicBezTo>
                  <a:cubicBezTo>
                    <a:pt x="140" y="3204"/>
                    <a:pt x="428" y="3441"/>
                    <a:pt x="742" y="3493"/>
                  </a:cubicBezTo>
                  <a:cubicBezTo>
                    <a:pt x="795" y="3502"/>
                    <a:pt x="848" y="3506"/>
                    <a:pt x="900" y="3506"/>
                  </a:cubicBezTo>
                  <a:cubicBezTo>
                    <a:pt x="1163" y="3506"/>
                    <a:pt x="1423" y="3403"/>
                    <a:pt x="1636" y="3245"/>
                  </a:cubicBezTo>
                  <a:cubicBezTo>
                    <a:pt x="1891" y="3054"/>
                    <a:pt x="2083" y="2793"/>
                    <a:pt x="2241" y="2518"/>
                  </a:cubicBezTo>
                  <a:cubicBezTo>
                    <a:pt x="2677" y="1767"/>
                    <a:pt x="2897" y="895"/>
                    <a:pt x="277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685;p57"/>
            <p:cNvSpPr/>
            <p:nvPr/>
          </p:nvSpPr>
          <p:spPr>
            <a:xfrm>
              <a:off x="1814415" y="3910513"/>
              <a:ext cx="280283" cy="244001"/>
            </a:xfrm>
            <a:custGeom>
              <a:avLst/>
              <a:gdLst/>
              <a:ahLst/>
              <a:cxnLst/>
              <a:rect l="l" t="t" r="r" b="b"/>
              <a:pathLst>
                <a:path w="6721" h="5851" extrusionOk="0">
                  <a:moveTo>
                    <a:pt x="2922" y="0"/>
                  </a:moveTo>
                  <a:cubicBezTo>
                    <a:pt x="2847" y="441"/>
                    <a:pt x="2610" y="746"/>
                    <a:pt x="2298" y="930"/>
                  </a:cubicBezTo>
                  <a:cubicBezTo>
                    <a:pt x="2071" y="1064"/>
                    <a:pt x="1805" y="1132"/>
                    <a:pt x="1514" y="1132"/>
                  </a:cubicBezTo>
                  <a:cubicBezTo>
                    <a:pt x="1408" y="1132"/>
                    <a:pt x="1298" y="1123"/>
                    <a:pt x="1185" y="1105"/>
                  </a:cubicBezTo>
                  <a:cubicBezTo>
                    <a:pt x="1113" y="1637"/>
                    <a:pt x="727" y="2113"/>
                    <a:pt x="219" y="2290"/>
                  </a:cubicBezTo>
                  <a:cubicBezTo>
                    <a:pt x="493" y="2673"/>
                    <a:pt x="388" y="3272"/>
                    <a:pt x="1" y="3539"/>
                  </a:cubicBezTo>
                  <a:cubicBezTo>
                    <a:pt x="496" y="3961"/>
                    <a:pt x="829" y="4566"/>
                    <a:pt x="933" y="5283"/>
                  </a:cubicBezTo>
                  <a:cubicBezTo>
                    <a:pt x="1108" y="5217"/>
                    <a:pt x="1293" y="5186"/>
                    <a:pt x="1479" y="5186"/>
                  </a:cubicBezTo>
                  <a:cubicBezTo>
                    <a:pt x="1910" y="5186"/>
                    <a:pt x="2342" y="5355"/>
                    <a:pt x="2642" y="5664"/>
                  </a:cubicBezTo>
                  <a:cubicBezTo>
                    <a:pt x="2721" y="5745"/>
                    <a:pt x="2806" y="5842"/>
                    <a:pt x="2918" y="5850"/>
                  </a:cubicBezTo>
                  <a:cubicBezTo>
                    <a:pt x="2924" y="5850"/>
                    <a:pt x="2930" y="5850"/>
                    <a:pt x="2936" y="5850"/>
                  </a:cubicBezTo>
                  <a:cubicBezTo>
                    <a:pt x="3027" y="5850"/>
                    <a:pt x="3109" y="5793"/>
                    <a:pt x="3189" y="5749"/>
                  </a:cubicBezTo>
                  <a:cubicBezTo>
                    <a:pt x="3332" y="5671"/>
                    <a:pt x="3494" y="5631"/>
                    <a:pt x="3660" y="5631"/>
                  </a:cubicBezTo>
                  <a:cubicBezTo>
                    <a:pt x="3806" y="5631"/>
                    <a:pt x="3954" y="5661"/>
                    <a:pt x="4095" y="5724"/>
                  </a:cubicBezTo>
                  <a:cubicBezTo>
                    <a:pt x="4501" y="5247"/>
                    <a:pt x="5119" y="4958"/>
                    <a:pt x="5744" y="4949"/>
                  </a:cubicBezTo>
                  <a:cubicBezTo>
                    <a:pt x="5815" y="4602"/>
                    <a:pt x="6078" y="4303"/>
                    <a:pt x="6370" y="4196"/>
                  </a:cubicBezTo>
                  <a:cubicBezTo>
                    <a:pt x="6334" y="3593"/>
                    <a:pt x="6455" y="2981"/>
                    <a:pt x="6720" y="2438"/>
                  </a:cubicBezTo>
                  <a:cubicBezTo>
                    <a:pt x="6254" y="2051"/>
                    <a:pt x="6006" y="1422"/>
                    <a:pt x="6067" y="816"/>
                  </a:cubicBezTo>
                  <a:cubicBezTo>
                    <a:pt x="5668" y="805"/>
                    <a:pt x="5209" y="517"/>
                    <a:pt x="5026" y="92"/>
                  </a:cubicBezTo>
                  <a:cubicBezTo>
                    <a:pt x="4740" y="298"/>
                    <a:pt x="4389" y="400"/>
                    <a:pt x="4037" y="400"/>
                  </a:cubicBezTo>
                  <a:cubicBezTo>
                    <a:pt x="3633" y="400"/>
                    <a:pt x="3228" y="265"/>
                    <a:pt x="2922"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686;p57"/>
            <p:cNvSpPr/>
            <p:nvPr/>
          </p:nvSpPr>
          <p:spPr>
            <a:xfrm>
              <a:off x="1526834" y="4119692"/>
              <a:ext cx="66807" cy="51503"/>
            </a:xfrm>
            <a:custGeom>
              <a:avLst/>
              <a:gdLst/>
              <a:ahLst/>
              <a:cxnLst/>
              <a:rect l="l" t="t" r="r" b="b"/>
              <a:pathLst>
                <a:path w="1602" h="1235" extrusionOk="0">
                  <a:moveTo>
                    <a:pt x="283" y="0"/>
                  </a:moveTo>
                  <a:cubicBezTo>
                    <a:pt x="272" y="0"/>
                    <a:pt x="261" y="4"/>
                    <a:pt x="252" y="13"/>
                  </a:cubicBezTo>
                  <a:cubicBezTo>
                    <a:pt x="165" y="98"/>
                    <a:pt x="88" y="201"/>
                    <a:pt x="44" y="327"/>
                  </a:cubicBezTo>
                  <a:cubicBezTo>
                    <a:pt x="0" y="452"/>
                    <a:pt x="7" y="611"/>
                    <a:pt x="81" y="734"/>
                  </a:cubicBezTo>
                  <a:cubicBezTo>
                    <a:pt x="119" y="795"/>
                    <a:pt x="174" y="851"/>
                    <a:pt x="245" y="887"/>
                  </a:cubicBezTo>
                  <a:cubicBezTo>
                    <a:pt x="286" y="908"/>
                    <a:pt x="338" y="920"/>
                    <a:pt x="390" y="920"/>
                  </a:cubicBezTo>
                  <a:cubicBezTo>
                    <a:pt x="423" y="920"/>
                    <a:pt x="455" y="915"/>
                    <a:pt x="485" y="905"/>
                  </a:cubicBezTo>
                  <a:cubicBezTo>
                    <a:pt x="507" y="897"/>
                    <a:pt x="528" y="888"/>
                    <a:pt x="548" y="876"/>
                  </a:cubicBezTo>
                  <a:lnTo>
                    <a:pt x="548" y="876"/>
                  </a:lnTo>
                  <a:cubicBezTo>
                    <a:pt x="563" y="912"/>
                    <a:pt x="581" y="945"/>
                    <a:pt x="601" y="976"/>
                  </a:cubicBezTo>
                  <a:cubicBezTo>
                    <a:pt x="685" y="1108"/>
                    <a:pt x="823" y="1211"/>
                    <a:pt x="987" y="1231"/>
                  </a:cubicBezTo>
                  <a:cubicBezTo>
                    <a:pt x="1008" y="1233"/>
                    <a:pt x="1029" y="1235"/>
                    <a:pt x="1049" y="1235"/>
                  </a:cubicBezTo>
                  <a:cubicBezTo>
                    <a:pt x="1188" y="1235"/>
                    <a:pt x="1320" y="1176"/>
                    <a:pt x="1416" y="1087"/>
                  </a:cubicBezTo>
                  <a:cubicBezTo>
                    <a:pt x="1526" y="986"/>
                    <a:pt x="1602" y="838"/>
                    <a:pt x="1593" y="687"/>
                  </a:cubicBezTo>
                  <a:cubicBezTo>
                    <a:pt x="1592" y="665"/>
                    <a:pt x="1576" y="647"/>
                    <a:pt x="1553" y="645"/>
                  </a:cubicBezTo>
                  <a:cubicBezTo>
                    <a:pt x="1551" y="645"/>
                    <a:pt x="1550" y="645"/>
                    <a:pt x="1549" y="645"/>
                  </a:cubicBezTo>
                  <a:cubicBezTo>
                    <a:pt x="1527" y="645"/>
                    <a:pt x="1509" y="662"/>
                    <a:pt x="1506" y="685"/>
                  </a:cubicBezTo>
                  <a:cubicBezTo>
                    <a:pt x="1486" y="905"/>
                    <a:pt x="1273" y="1079"/>
                    <a:pt x="1074" y="1079"/>
                  </a:cubicBezTo>
                  <a:cubicBezTo>
                    <a:pt x="1052" y="1079"/>
                    <a:pt x="1031" y="1077"/>
                    <a:pt x="1010" y="1072"/>
                  </a:cubicBezTo>
                  <a:cubicBezTo>
                    <a:pt x="903" y="1051"/>
                    <a:pt x="808" y="977"/>
                    <a:pt x="748" y="883"/>
                  </a:cubicBezTo>
                  <a:cubicBezTo>
                    <a:pt x="719" y="835"/>
                    <a:pt x="699" y="782"/>
                    <a:pt x="690" y="729"/>
                  </a:cubicBezTo>
                  <a:lnTo>
                    <a:pt x="690" y="729"/>
                  </a:lnTo>
                  <a:cubicBezTo>
                    <a:pt x="721" y="664"/>
                    <a:pt x="728" y="579"/>
                    <a:pt x="697" y="507"/>
                  </a:cubicBezTo>
                  <a:lnTo>
                    <a:pt x="696" y="503"/>
                  </a:lnTo>
                  <a:cubicBezTo>
                    <a:pt x="685" y="478"/>
                    <a:pt x="664" y="460"/>
                    <a:pt x="636" y="451"/>
                  </a:cubicBezTo>
                  <a:cubicBezTo>
                    <a:pt x="628" y="449"/>
                    <a:pt x="620" y="448"/>
                    <a:pt x="612" y="448"/>
                  </a:cubicBezTo>
                  <a:cubicBezTo>
                    <a:pt x="572" y="448"/>
                    <a:pt x="534" y="474"/>
                    <a:pt x="523" y="515"/>
                  </a:cubicBezTo>
                  <a:cubicBezTo>
                    <a:pt x="509" y="566"/>
                    <a:pt x="503" y="618"/>
                    <a:pt x="504" y="669"/>
                  </a:cubicBezTo>
                  <a:lnTo>
                    <a:pt x="504" y="669"/>
                  </a:lnTo>
                  <a:cubicBezTo>
                    <a:pt x="484" y="696"/>
                    <a:pt x="456" y="721"/>
                    <a:pt x="422" y="733"/>
                  </a:cubicBezTo>
                  <a:cubicBezTo>
                    <a:pt x="409" y="738"/>
                    <a:pt x="394" y="741"/>
                    <a:pt x="379" y="741"/>
                  </a:cubicBezTo>
                  <a:cubicBezTo>
                    <a:pt x="324" y="741"/>
                    <a:pt x="262" y="704"/>
                    <a:pt x="223" y="643"/>
                  </a:cubicBezTo>
                  <a:cubicBezTo>
                    <a:pt x="169" y="567"/>
                    <a:pt x="152" y="468"/>
                    <a:pt x="176" y="367"/>
                  </a:cubicBezTo>
                  <a:cubicBezTo>
                    <a:pt x="197" y="265"/>
                    <a:pt x="252" y="165"/>
                    <a:pt x="316" y="70"/>
                  </a:cubicBezTo>
                  <a:cubicBezTo>
                    <a:pt x="327" y="53"/>
                    <a:pt x="326" y="29"/>
                    <a:pt x="315" y="13"/>
                  </a:cubicBezTo>
                  <a:cubicBezTo>
                    <a:pt x="305" y="4"/>
                    <a:pt x="294" y="0"/>
                    <a:pt x="28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687;p57"/>
            <p:cNvSpPr/>
            <p:nvPr/>
          </p:nvSpPr>
          <p:spPr>
            <a:xfrm>
              <a:off x="1708115" y="4188460"/>
              <a:ext cx="53963" cy="39617"/>
            </a:xfrm>
            <a:custGeom>
              <a:avLst/>
              <a:gdLst/>
              <a:ahLst/>
              <a:cxnLst/>
              <a:rect l="l" t="t" r="r" b="b"/>
              <a:pathLst>
                <a:path w="1294" h="950" extrusionOk="0">
                  <a:moveTo>
                    <a:pt x="1193" y="0"/>
                  </a:moveTo>
                  <a:cubicBezTo>
                    <a:pt x="1192" y="0"/>
                    <a:pt x="1192" y="0"/>
                    <a:pt x="1191" y="1"/>
                  </a:cubicBezTo>
                  <a:cubicBezTo>
                    <a:pt x="1167" y="2"/>
                    <a:pt x="1148" y="21"/>
                    <a:pt x="1149" y="46"/>
                  </a:cubicBezTo>
                  <a:cubicBezTo>
                    <a:pt x="1160" y="233"/>
                    <a:pt x="1169" y="423"/>
                    <a:pt x="1087" y="556"/>
                  </a:cubicBezTo>
                  <a:cubicBezTo>
                    <a:pt x="1050" y="613"/>
                    <a:pt x="986" y="657"/>
                    <a:pt x="917" y="673"/>
                  </a:cubicBezTo>
                  <a:cubicBezTo>
                    <a:pt x="899" y="677"/>
                    <a:pt x="881" y="679"/>
                    <a:pt x="865" y="679"/>
                  </a:cubicBezTo>
                  <a:cubicBezTo>
                    <a:pt x="818" y="679"/>
                    <a:pt x="779" y="663"/>
                    <a:pt x="758" y="632"/>
                  </a:cubicBezTo>
                  <a:cubicBezTo>
                    <a:pt x="750" y="620"/>
                    <a:pt x="738" y="609"/>
                    <a:pt x="724" y="603"/>
                  </a:cubicBezTo>
                  <a:cubicBezTo>
                    <a:pt x="711" y="596"/>
                    <a:pt x="696" y="592"/>
                    <a:pt x="682" y="592"/>
                  </a:cubicBezTo>
                  <a:cubicBezTo>
                    <a:pt x="648" y="592"/>
                    <a:pt x="617" y="611"/>
                    <a:pt x="601" y="642"/>
                  </a:cubicBezTo>
                  <a:lnTo>
                    <a:pt x="600" y="645"/>
                  </a:lnTo>
                  <a:cubicBezTo>
                    <a:pt x="563" y="720"/>
                    <a:pt x="470" y="772"/>
                    <a:pt x="382" y="772"/>
                  </a:cubicBezTo>
                  <a:cubicBezTo>
                    <a:pt x="365" y="772"/>
                    <a:pt x="348" y="770"/>
                    <a:pt x="332" y="766"/>
                  </a:cubicBezTo>
                  <a:cubicBezTo>
                    <a:pt x="230" y="746"/>
                    <a:pt x="136" y="635"/>
                    <a:pt x="129" y="510"/>
                  </a:cubicBezTo>
                  <a:lnTo>
                    <a:pt x="128" y="510"/>
                  </a:lnTo>
                  <a:cubicBezTo>
                    <a:pt x="127" y="490"/>
                    <a:pt x="115" y="475"/>
                    <a:pt x="95" y="469"/>
                  </a:cubicBezTo>
                  <a:cubicBezTo>
                    <a:pt x="92" y="469"/>
                    <a:pt x="88" y="468"/>
                    <a:pt x="85" y="468"/>
                  </a:cubicBezTo>
                  <a:cubicBezTo>
                    <a:pt x="65" y="468"/>
                    <a:pt x="46" y="482"/>
                    <a:pt x="42" y="502"/>
                  </a:cubicBezTo>
                  <a:cubicBezTo>
                    <a:pt x="0" y="672"/>
                    <a:pt x="101" y="863"/>
                    <a:pt x="282" y="929"/>
                  </a:cubicBezTo>
                  <a:cubicBezTo>
                    <a:pt x="323" y="943"/>
                    <a:pt x="365" y="950"/>
                    <a:pt x="407" y="950"/>
                  </a:cubicBezTo>
                  <a:cubicBezTo>
                    <a:pt x="515" y="950"/>
                    <a:pt x="622" y="905"/>
                    <a:pt x="698" y="826"/>
                  </a:cubicBezTo>
                  <a:lnTo>
                    <a:pt x="698" y="826"/>
                  </a:lnTo>
                  <a:cubicBezTo>
                    <a:pt x="749" y="853"/>
                    <a:pt x="806" y="865"/>
                    <a:pt x="860" y="865"/>
                  </a:cubicBezTo>
                  <a:cubicBezTo>
                    <a:pt x="896" y="865"/>
                    <a:pt x="931" y="860"/>
                    <a:pt x="962" y="850"/>
                  </a:cubicBezTo>
                  <a:cubicBezTo>
                    <a:pt x="1075" y="816"/>
                    <a:pt x="1177" y="743"/>
                    <a:pt x="1231" y="634"/>
                  </a:cubicBezTo>
                  <a:cubicBezTo>
                    <a:pt x="1280" y="533"/>
                    <a:pt x="1293" y="423"/>
                    <a:pt x="1288" y="322"/>
                  </a:cubicBezTo>
                  <a:cubicBezTo>
                    <a:pt x="1280" y="220"/>
                    <a:pt x="1261" y="126"/>
                    <a:pt x="1236" y="33"/>
                  </a:cubicBezTo>
                  <a:cubicBezTo>
                    <a:pt x="1231" y="15"/>
                    <a:pt x="1213" y="0"/>
                    <a:pt x="119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688;p57"/>
            <p:cNvSpPr/>
            <p:nvPr/>
          </p:nvSpPr>
          <p:spPr>
            <a:xfrm>
              <a:off x="1590431" y="3994960"/>
              <a:ext cx="53254" cy="48041"/>
            </a:xfrm>
            <a:custGeom>
              <a:avLst/>
              <a:gdLst/>
              <a:ahLst/>
              <a:cxnLst/>
              <a:rect l="l" t="t" r="r" b="b"/>
              <a:pathLst>
                <a:path w="1277" h="1152" extrusionOk="0">
                  <a:moveTo>
                    <a:pt x="315" y="0"/>
                  </a:moveTo>
                  <a:cubicBezTo>
                    <a:pt x="310" y="0"/>
                    <a:pt x="305" y="1"/>
                    <a:pt x="301" y="3"/>
                  </a:cubicBezTo>
                  <a:cubicBezTo>
                    <a:pt x="182" y="40"/>
                    <a:pt x="86" y="144"/>
                    <a:pt x="45" y="263"/>
                  </a:cubicBezTo>
                  <a:cubicBezTo>
                    <a:pt x="1" y="382"/>
                    <a:pt x="3" y="526"/>
                    <a:pt x="76" y="646"/>
                  </a:cubicBezTo>
                  <a:cubicBezTo>
                    <a:pt x="148" y="765"/>
                    <a:pt x="277" y="837"/>
                    <a:pt x="406" y="856"/>
                  </a:cubicBezTo>
                  <a:cubicBezTo>
                    <a:pt x="430" y="860"/>
                    <a:pt x="455" y="862"/>
                    <a:pt x="480" y="862"/>
                  </a:cubicBezTo>
                  <a:cubicBezTo>
                    <a:pt x="535" y="862"/>
                    <a:pt x="590" y="853"/>
                    <a:pt x="642" y="835"/>
                  </a:cubicBezTo>
                  <a:lnTo>
                    <a:pt x="642" y="835"/>
                  </a:lnTo>
                  <a:cubicBezTo>
                    <a:pt x="647" y="862"/>
                    <a:pt x="655" y="890"/>
                    <a:pt x="664" y="917"/>
                  </a:cubicBezTo>
                  <a:cubicBezTo>
                    <a:pt x="691" y="993"/>
                    <a:pt x="734" y="1077"/>
                    <a:pt x="828" y="1124"/>
                  </a:cubicBezTo>
                  <a:cubicBezTo>
                    <a:pt x="872" y="1143"/>
                    <a:pt x="916" y="1152"/>
                    <a:pt x="959" y="1152"/>
                  </a:cubicBezTo>
                  <a:cubicBezTo>
                    <a:pt x="1002" y="1152"/>
                    <a:pt x="1043" y="1143"/>
                    <a:pt x="1083" y="1129"/>
                  </a:cubicBezTo>
                  <a:cubicBezTo>
                    <a:pt x="1160" y="1102"/>
                    <a:pt x="1229" y="1047"/>
                    <a:pt x="1267" y="974"/>
                  </a:cubicBezTo>
                  <a:cubicBezTo>
                    <a:pt x="1277" y="957"/>
                    <a:pt x="1274" y="933"/>
                    <a:pt x="1258" y="921"/>
                  </a:cubicBezTo>
                  <a:cubicBezTo>
                    <a:pt x="1250" y="914"/>
                    <a:pt x="1240" y="910"/>
                    <a:pt x="1230" y="910"/>
                  </a:cubicBezTo>
                  <a:cubicBezTo>
                    <a:pt x="1217" y="910"/>
                    <a:pt x="1205" y="916"/>
                    <a:pt x="1197" y="926"/>
                  </a:cubicBezTo>
                  <a:lnTo>
                    <a:pt x="1196" y="927"/>
                  </a:lnTo>
                  <a:cubicBezTo>
                    <a:pt x="1157" y="972"/>
                    <a:pt x="1104" y="1001"/>
                    <a:pt x="1048" y="1014"/>
                  </a:cubicBezTo>
                  <a:cubicBezTo>
                    <a:pt x="1032" y="1016"/>
                    <a:pt x="1017" y="1018"/>
                    <a:pt x="1001" y="1018"/>
                  </a:cubicBezTo>
                  <a:cubicBezTo>
                    <a:pt x="961" y="1018"/>
                    <a:pt x="922" y="1009"/>
                    <a:pt x="894" y="994"/>
                  </a:cubicBezTo>
                  <a:cubicBezTo>
                    <a:pt x="824" y="952"/>
                    <a:pt x="795" y="801"/>
                    <a:pt x="812" y="698"/>
                  </a:cubicBezTo>
                  <a:cubicBezTo>
                    <a:pt x="816" y="673"/>
                    <a:pt x="810" y="647"/>
                    <a:pt x="792" y="626"/>
                  </a:cubicBezTo>
                  <a:cubicBezTo>
                    <a:pt x="775" y="605"/>
                    <a:pt x="750" y="594"/>
                    <a:pt x="724" y="594"/>
                  </a:cubicBezTo>
                  <a:cubicBezTo>
                    <a:pt x="704" y="594"/>
                    <a:pt x="684" y="601"/>
                    <a:pt x="667" y="614"/>
                  </a:cubicBezTo>
                  <a:lnTo>
                    <a:pt x="665" y="616"/>
                  </a:lnTo>
                  <a:cubicBezTo>
                    <a:pt x="617" y="655"/>
                    <a:pt x="553" y="674"/>
                    <a:pt x="487" y="674"/>
                  </a:cubicBezTo>
                  <a:cubicBezTo>
                    <a:pt x="384" y="674"/>
                    <a:pt x="278" y="628"/>
                    <a:pt x="227" y="547"/>
                  </a:cubicBezTo>
                  <a:cubicBezTo>
                    <a:pt x="136" y="419"/>
                    <a:pt x="175" y="184"/>
                    <a:pt x="334" y="80"/>
                  </a:cubicBezTo>
                  <a:cubicBezTo>
                    <a:pt x="353" y="67"/>
                    <a:pt x="360" y="47"/>
                    <a:pt x="355" y="31"/>
                  </a:cubicBezTo>
                  <a:cubicBezTo>
                    <a:pt x="350" y="13"/>
                    <a:pt x="333" y="0"/>
                    <a:pt x="31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689;p57"/>
            <p:cNvSpPr/>
            <p:nvPr/>
          </p:nvSpPr>
          <p:spPr>
            <a:xfrm>
              <a:off x="1422912" y="4105180"/>
              <a:ext cx="36823" cy="34863"/>
            </a:xfrm>
            <a:custGeom>
              <a:avLst/>
              <a:gdLst/>
              <a:ahLst/>
              <a:cxnLst/>
              <a:rect l="l" t="t" r="r" b="b"/>
              <a:pathLst>
                <a:path w="883" h="836" extrusionOk="0">
                  <a:moveTo>
                    <a:pt x="197" y="1"/>
                  </a:moveTo>
                  <a:cubicBezTo>
                    <a:pt x="185" y="1"/>
                    <a:pt x="173" y="6"/>
                    <a:pt x="163" y="16"/>
                  </a:cubicBezTo>
                  <a:cubicBezTo>
                    <a:pt x="1" y="191"/>
                    <a:pt x="18" y="500"/>
                    <a:pt x="198" y="679"/>
                  </a:cubicBezTo>
                  <a:cubicBezTo>
                    <a:pt x="299" y="783"/>
                    <a:pt x="440" y="835"/>
                    <a:pt x="576" y="835"/>
                  </a:cubicBezTo>
                  <a:cubicBezTo>
                    <a:pt x="679" y="835"/>
                    <a:pt x="780" y="806"/>
                    <a:pt x="860" y="745"/>
                  </a:cubicBezTo>
                  <a:cubicBezTo>
                    <a:pt x="875" y="733"/>
                    <a:pt x="882" y="714"/>
                    <a:pt x="876" y="695"/>
                  </a:cubicBezTo>
                  <a:cubicBezTo>
                    <a:pt x="870" y="677"/>
                    <a:pt x="853" y="664"/>
                    <a:pt x="835" y="664"/>
                  </a:cubicBezTo>
                  <a:cubicBezTo>
                    <a:pt x="830" y="664"/>
                    <a:pt x="825" y="665"/>
                    <a:pt x="821" y="667"/>
                  </a:cubicBezTo>
                  <a:lnTo>
                    <a:pt x="819" y="667"/>
                  </a:lnTo>
                  <a:cubicBezTo>
                    <a:pt x="769" y="683"/>
                    <a:pt x="718" y="691"/>
                    <a:pt x="668" y="691"/>
                  </a:cubicBezTo>
                  <a:cubicBezTo>
                    <a:pt x="537" y="691"/>
                    <a:pt x="412" y="638"/>
                    <a:pt x="332" y="550"/>
                  </a:cubicBezTo>
                  <a:cubicBezTo>
                    <a:pt x="225" y="428"/>
                    <a:pt x="186" y="241"/>
                    <a:pt x="239" y="60"/>
                  </a:cubicBezTo>
                  <a:lnTo>
                    <a:pt x="239" y="58"/>
                  </a:lnTo>
                  <a:cubicBezTo>
                    <a:pt x="244" y="43"/>
                    <a:pt x="239" y="24"/>
                    <a:pt x="226" y="13"/>
                  </a:cubicBezTo>
                  <a:cubicBezTo>
                    <a:pt x="218" y="5"/>
                    <a:pt x="207" y="1"/>
                    <a:pt x="197"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690;p57"/>
            <p:cNvSpPr/>
            <p:nvPr/>
          </p:nvSpPr>
          <p:spPr>
            <a:xfrm>
              <a:off x="1852030" y="3894123"/>
              <a:ext cx="34738" cy="22478"/>
            </a:xfrm>
            <a:custGeom>
              <a:avLst/>
              <a:gdLst/>
              <a:ahLst/>
              <a:cxnLst/>
              <a:rect l="l" t="t" r="r" b="b"/>
              <a:pathLst>
                <a:path w="833" h="539" extrusionOk="0">
                  <a:moveTo>
                    <a:pt x="723" y="0"/>
                  </a:moveTo>
                  <a:cubicBezTo>
                    <a:pt x="700" y="0"/>
                    <a:pt x="680" y="18"/>
                    <a:pt x="679" y="42"/>
                  </a:cubicBezTo>
                  <a:lnTo>
                    <a:pt x="679" y="45"/>
                  </a:lnTo>
                  <a:cubicBezTo>
                    <a:pt x="670" y="197"/>
                    <a:pt x="556" y="322"/>
                    <a:pt x="437" y="347"/>
                  </a:cubicBezTo>
                  <a:cubicBezTo>
                    <a:pt x="420" y="350"/>
                    <a:pt x="403" y="352"/>
                    <a:pt x="386" y="352"/>
                  </a:cubicBezTo>
                  <a:cubicBezTo>
                    <a:pt x="278" y="352"/>
                    <a:pt x="162" y="294"/>
                    <a:pt x="85" y="187"/>
                  </a:cubicBezTo>
                  <a:lnTo>
                    <a:pt x="83" y="183"/>
                  </a:lnTo>
                  <a:cubicBezTo>
                    <a:pt x="75" y="173"/>
                    <a:pt x="63" y="165"/>
                    <a:pt x="50" y="165"/>
                  </a:cubicBezTo>
                  <a:cubicBezTo>
                    <a:pt x="48" y="165"/>
                    <a:pt x="46" y="165"/>
                    <a:pt x="45" y="165"/>
                  </a:cubicBezTo>
                  <a:cubicBezTo>
                    <a:pt x="20" y="166"/>
                    <a:pt x="1" y="187"/>
                    <a:pt x="3" y="212"/>
                  </a:cubicBezTo>
                  <a:cubicBezTo>
                    <a:pt x="9" y="317"/>
                    <a:pt x="77" y="412"/>
                    <a:pt x="165" y="472"/>
                  </a:cubicBezTo>
                  <a:cubicBezTo>
                    <a:pt x="228" y="514"/>
                    <a:pt x="306" y="539"/>
                    <a:pt x="385" y="539"/>
                  </a:cubicBezTo>
                  <a:cubicBezTo>
                    <a:pt x="417" y="539"/>
                    <a:pt x="449" y="535"/>
                    <a:pt x="480" y="527"/>
                  </a:cubicBezTo>
                  <a:cubicBezTo>
                    <a:pt x="703" y="469"/>
                    <a:pt x="832" y="226"/>
                    <a:pt x="765" y="31"/>
                  </a:cubicBezTo>
                  <a:cubicBezTo>
                    <a:pt x="759" y="14"/>
                    <a:pt x="744" y="1"/>
                    <a:pt x="725" y="0"/>
                  </a:cubicBezTo>
                  <a:cubicBezTo>
                    <a:pt x="724" y="0"/>
                    <a:pt x="724" y="0"/>
                    <a:pt x="723"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691;p57"/>
            <p:cNvSpPr/>
            <p:nvPr/>
          </p:nvSpPr>
          <p:spPr>
            <a:xfrm>
              <a:off x="2095740" y="3929612"/>
              <a:ext cx="28816" cy="23395"/>
            </a:xfrm>
            <a:custGeom>
              <a:avLst/>
              <a:gdLst/>
              <a:ahLst/>
              <a:cxnLst/>
              <a:rect l="l" t="t" r="r" b="b"/>
              <a:pathLst>
                <a:path w="691" h="561" extrusionOk="0">
                  <a:moveTo>
                    <a:pt x="566" y="0"/>
                  </a:moveTo>
                  <a:cubicBezTo>
                    <a:pt x="561" y="0"/>
                    <a:pt x="556" y="1"/>
                    <a:pt x="551" y="3"/>
                  </a:cubicBezTo>
                  <a:cubicBezTo>
                    <a:pt x="527" y="12"/>
                    <a:pt x="516" y="37"/>
                    <a:pt x="525" y="60"/>
                  </a:cubicBezTo>
                  <a:lnTo>
                    <a:pt x="526" y="63"/>
                  </a:lnTo>
                  <a:cubicBezTo>
                    <a:pt x="573" y="190"/>
                    <a:pt x="491" y="339"/>
                    <a:pt x="396" y="366"/>
                  </a:cubicBezTo>
                  <a:cubicBezTo>
                    <a:pt x="381" y="371"/>
                    <a:pt x="364" y="373"/>
                    <a:pt x="348" y="373"/>
                  </a:cubicBezTo>
                  <a:cubicBezTo>
                    <a:pt x="312" y="373"/>
                    <a:pt x="273" y="363"/>
                    <a:pt x="236" y="346"/>
                  </a:cubicBezTo>
                  <a:cubicBezTo>
                    <a:pt x="180" y="320"/>
                    <a:pt x="133" y="277"/>
                    <a:pt x="103" y="212"/>
                  </a:cubicBezTo>
                  <a:lnTo>
                    <a:pt x="101" y="207"/>
                  </a:lnTo>
                  <a:cubicBezTo>
                    <a:pt x="96" y="195"/>
                    <a:pt x="83" y="185"/>
                    <a:pt x="69" y="183"/>
                  </a:cubicBezTo>
                  <a:cubicBezTo>
                    <a:pt x="66" y="183"/>
                    <a:pt x="63" y="182"/>
                    <a:pt x="61" y="182"/>
                  </a:cubicBezTo>
                  <a:cubicBezTo>
                    <a:pt x="39" y="182"/>
                    <a:pt x="21" y="197"/>
                    <a:pt x="17" y="220"/>
                  </a:cubicBezTo>
                  <a:cubicBezTo>
                    <a:pt x="0" y="322"/>
                    <a:pt x="58" y="428"/>
                    <a:pt x="142" y="491"/>
                  </a:cubicBezTo>
                  <a:cubicBezTo>
                    <a:pt x="198" y="534"/>
                    <a:pt x="272" y="560"/>
                    <a:pt x="348" y="560"/>
                  </a:cubicBezTo>
                  <a:cubicBezTo>
                    <a:pt x="385" y="560"/>
                    <a:pt x="422" y="554"/>
                    <a:pt x="459" y="540"/>
                  </a:cubicBezTo>
                  <a:cubicBezTo>
                    <a:pt x="569" y="501"/>
                    <a:pt x="642" y="402"/>
                    <a:pt x="665" y="301"/>
                  </a:cubicBezTo>
                  <a:cubicBezTo>
                    <a:pt x="691" y="202"/>
                    <a:pt x="670" y="86"/>
                    <a:pt x="598" y="13"/>
                  </a:cubicBezTo>
                  <a:cubicBezTo>
                    <a:pt x="590" y="5"/>
                    <a:pt x="578" y="0"/>
                    <a:pt x="566"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692;p57"/>
            <p:cNvSpPr/>
            <p:nvPr/>
          </p:nvSpPr>
          <p:spPr>
            <a:xfrm>
              <a:off x="1901698" y="4035662"/>
              <a:ext cx="26231" cy="27941"/>
            </a:xfrm>
            <a:custGeom>
              <a:avLst/>
              <a:gdLst/>
              <a:ahLst/>
              <a:cxnLst/>
              <a:rect l="l" t="t" r="r" b="b"/>
              <a:pathLst>
                <a:path w="629" h="670" extrusionOk="0">
                  <a:moveTo>
                    <a:pt x="288" y="0"/>
                  </a:moveTo>
                  <a:cubicBezTo>
                    <a:pt x="269" y="0"/>
                    <a:pt x="250" y="3"/>
                    <a:pt x="231" y="7"/>
                  </a:cubicBezTo>
                  <a:cubicBezTo>
                    <a:pt x="84" y="45"/>
                    <a:pt x="1" y="222"/>
                    <a:pt x="47" y="403"/>
                  </a:cubicBezTo>
                  <a:cubicBezTo>
                    <a:pt x="87" y="562"/>
                    <a:pt x="212" y="670"/>
                    <a:pt x="341" y="670"/>
                  </a:cubicBezTo>
                  <a:cubicBezTo>
                    <a:pt x="360" y="670"/>
                    <a:pt x="379" y="667"/>
                    <a:pt x="398" y="663"/>
                  </a:cubicBezTo>
                  <a:cubicBezTo>
                    <a:pt x="545" y="625"/>
                    <a:pt x="628" y="448"/>
                    <a:pt x="583" y="267"/>
                  </a:cubicBezTo>
                  <a:cubicBezTo>
                    <a:pt x="543" y="109"/>
                    <a:pt x="417" y="0"/>
                    <a:pt x="2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693;p57"/>
            <p:cNvSpPr/>
            <p:nvPr/>
          </p:nvSpPr>
          <p:spPr>
            <a:xfrm>
              <a:off x="2018507" y="4002050"/>
              <a:ext cx="23854" cy="28233"/>
            </a:xfrm>
            <a:custGeom>
              <a:avLst/>
              <a:gdLst/>
              <a:ahLst/>
              <a:cxnLst/>
              <a:rect l="l" t="t" r="r" b="b"/>
              <a:pathLst>
                <a:path w="572" h="677" extrusionOk="0">
                  <a:moveTo>
                    <a:pt x="280" y="0"/>
                  </a:moveTo>
                  <a:cubicBezTo>
                    <a:pt x="276" y="0"/>
                    <a:pt x="272" y="0"/>
                    <a:pt x="268" y="1"/>
                  </a:cubicBezTo>
                  <a:cubicBezTo>
                    <a:pt x="116" y="9"/>
                    <a:pt x="1" y="166"/>
                    <a:pt x="9" y="353"/>
                  </a:cubicBezTo>
                  <a:cubicBezTo>
                    <a:pt x="19" y="534"/>
                    <a:pt x="145" y="676"/>
                    <a:pt x="293" y="676"/>
                  </a:cubicBezTo>
                  <a:cubicBezTo>
                    <a:pt x="296" y="676"/>
                    <a:pt x="300" y="676"/>
                    <a:pt x="304" y="676"/>
                  </a:cubicBezTo>
                  <a:cubicBezTo>
                    <a:pt x="456" y="667"/>
                    <a:pt x="572" y="510"/>
                    <a:pt x="563" y="324"/>
                  </a:cubicBezTo>
                  <a:cubicBezTo>
                    <a:pt x="554" y="142"/>
                    <a:pt x="429" y="0"/>
                    <a:pt x="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694;p57"/>
            <p:cNvSpPr/>
            <p:nvPr/>
          </p:nvSpPr>
          <p:spPr>
            <a:xfrm>
              <a:off x="1962709" y="4026904"/>
              <a:ext cx="25772" cy="22519"/>
            </a:xfrm>
            <a:custGeom>
              <a:avLst/>
              <a:gdLst/>
              <a:ahLst/>
              <a:cxnLst/>
              <a:rect l="l" t="t" r="r" b="b"/>
              <a:pathLst>
                <a:path w="618" h="540" extrusionOk="0">
                  <a:moveTo>
                    <a:pt x="473" y="1"/>
                  </a:moveTo>
                  <a:cubicBezTo>
                    <a:pt x="468" y="1"/>
                    <a:pt x="462" y="1"/>
                    <a:pt x="457" y="2"/>
                  </a:cubicBezTo>
                  <a:cubicBezTo>
                    <a:pt x="295" y="19"/>
                    <a:pt x="173" y="72"/>
                    <a:pt x="90" y="124"/>
                  </a:cubicBezTo>
                  <a:cubicBezTo>
                    <a:pt x="12" y="171"/>
                    <a:pt x="1" y="284"/>
                    <a:pt x="70" y="347"/>
                  </a:cubicBezTo>
                  <a:cubicBezTo>
                    <a:pt x="197" y="461"/>
                    <a:pt x="315" y="512"/>
                    <a:pt x="397" y="534"/>
                  </a:cubicBezTo>
                  <a:cubicBezTo>
                    <a:pt x="409" y="538"/>
                    <a:pt x="421" y="539"/>
                    <a:pt x="433" y="539"/>
                  </a:cubicBezTo>
                  <a:cubicBezTo>
                    <a:pt x="490" y="539"/>
                    <a:pt x="544" y="502"/>
                    <a:pt x="564" y="446"/>
                  </a:cubicBezTo>
                  <a:cubicBezTo>
                    <a:pt x="598" y="353"/>
                    <a:pt x="610" y="236"/>
                    <a:pt x="613" y="144"/>
                  </a:cubicBezTo>
                  <a:cubicBezTo>
                    <a:pt x="617" y="65"/>
                    <a:pt x="552" y="1"/>
                    <a:pt x="4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695;p57"/>
            <p:cNvSpPr/>
            <p:nvPr/>
          </p:nvSpPr>
          <p:spPr>
            <a:xfrm>
              <a:off x="1977138" y="4039707"/>
              <a:ext cx="11552" cy="35864"/>
            </a:xfrm>
            <a:custGeom>
              <a:avLst/>
              <a:gdLst/>
              <a:ahLst/>
              <a:cxnLst/>
              <a:rect l="l" t="t" r="r" b="b"/>
              <a:pathLst>
                <a:path w="277" h="860" extrusionOk="0">
                  <a:moveTo>
                    <a:pt x="20" y="1"/>
                  </a:moveTo>
                  <a:cubicBezTo>
                    <a:pt x="17" y="1"/>
                    <a:pt x="13" y="2"/>
                    <a:pt x="10" y="4"/>
                  </a:cubicBezTo>
                  <a:cubicBezTo>
                    <a:pt x="2" y="9"/>
                    <a:pt x="1" y="21"/>
                    <a:pt x="6" y="29"/>
                  </a:cubicBezTo>
                  <a:cubicBezTo>
                    <a:pt x="7" y="31"/>
                    <a:pt x="202" y="318"/>
                    <a:pt x="240" y="842"/>
                  </a:cubicBezTo>
                  <a:cubicBezTo>
                    <a:pt x="241" y="852"/>
                    <a:pt x="250" y="858"/>
                    <a:pt x="259" y="858"/>
                  </a:cubicBezTo>
                  <a:lnTo>
                    <a:pt x="259" y="860"/>
                  </a:lnTo>
                  <a:cubicBezTo>
                    <a:pt x="270" y="858"/>
                    <a:pt x="277" y="849"/>
                    <a:pt x="276" y="841"/>
                  </a:cubicBezTo>
                  <a:cubicBezTo>
                    <a:pt x="235" y="306"/>
                    <a:pt x="42" y="21"/>
                    <a:pt x="35" y="9"/>
                  </a:cubicBezTo>
                  <a:cubicBezTo>
                    <a:pt x="32" y="4"/>
                    <a:pt x="26" y="1"/>
                    <a:pt x="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696;p57"/>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697;p57"/>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698;p57"/>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699;p57"/>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700;p57"/>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701;p57"/>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702;p57"/>
            <p:cNvSpPr/>
            <p:nvPr/>
          </p:nvSpPr>
          <p:spPr>
            <a:xfrm>
              <a:off x="3766384" y="4203181"/>
              <a:ext cx="6214" cy="20893"/>
            </a:xfrm>
            <a:custGeom>
              <a:avLst/>
              <a:gdLst/>
              <a:ahLst/>
              <a:cxnLst/>
              <a:rect l="l" t="t" r="r" b="b"/>
              <a:pathLst>
                <a:path w="149" h="501" extrusionOk="0">
                  <a:moveTo>
                    <a:pt x="148" y="1"/>
                  </a:moveTo>
                  <a:lnTo>
                    <a:pt x="148" y="1"/>
                  </a:lnTo>
                  <a:cubicBezTo>
                    <a:pt x="89" y="101"/>
                    <a:pt x="39" y="206"/>
                    <a:pt x="16" y="321"/>
                  </a:cubicBezTo>
                  <a:cubicBezTo>
                    <a:pt x="2" y="380"/>
                    <a:pt x="0" y="443"/>
                    <a:pt x="11" y="501"/>
                  </a:cubicBezTo>
                  <a:cubicBezTo>
                    <a:pt x="17" y="458"/>
                    <a:pt x="25" y="414"/>
                    <a:pt x="34" y="372"/>
                  </a:cubicBezTo>
                  <a:cubicBezTo>
                    <a:pt x="63" y="246"/>
                    <a:pt x="102" y="122"/>
                    <a:pt x="148"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703;p57"/>
            <p:cNvSpPr/>
            <p:nvPr/>
          </p:nvSpPr>
          <p:spPr>
            <a:xfrm>
              <a:off x="3769511" y="4098549"/>
              <a:ext cx="15597" cy="55840"/>
            </a:xfrm>
            <a:custGeom>
              <a:avLst/>
              <a:gdLst/>
              <a:ahLst/>
              <a:cxnLst/>
              <a:rect l="l" t="t" r="r" b="b"/>
              <a:pathLst>
                <a:path w="374" h="1339" extrusionOk="0">
                  <a:moveTo>
                    <a:pt x="99" y="1"/>
                  </a:moveTo>
                  <a:cubicBezTo>
                    <a:pt x="45" y="187"/>
                    <a:pt x="14" y="380"/>
                    <a:pt x="9" y="573"/>
                  </a:cubicBezTo>
                  <a:cubicBezTo>
                    <a:pt x="0" y="828"/>
                    <a:pt x="32" y="1082"/>
                    <a:pt x="89" y="1339"/>
                  </a:cubicBezTo>
                  <a:cubicBezTo>
                    <a:pt x="167" y="1201"/>
                    <a:pt x="271" y="1073"/>
                    <a:pt x="373" y="952"/>
                  </a:cubicBezTo>
                  <a:cubicBezTo>
                    <a:pt x="258" y="629"/>
                    <a:pt x="159" y="313"/>
                    <a:pt x="99"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704;p57"/>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705;p57"/>
            <p:cNvSpPr/>
            <p:nvPr/>
          </p:nvSpPr>
          <p:spPr>
            <a:xfrm>
              <a:off x="3765258" y="4224032"/>
              <a:ext cx="13970" cy="32194"/>
            </a:xfrm>
            <a:custGeom>
              <a:avLst/>
              <a:gdLst/>
              <a:ahLst/>
              <a:cxnLst/>
              <a:rect l="l" t="t" r="r" b="b"/>
              <a:pathLst>
                <a:path w="335" h="772" extrusionOk="0">
                  <a:moveTo>
                    <a:pt x="38" y="1"/>
                  </a:moveTo>
                  <a:lnTo>
                    <a:pt x="38" y="1"/>
                  </a:lnTo>
                  <a:cubicBezTo>
                    <a:pt x="0" y="241"/>
                    <a:pt x="7" y="487"/>
                    <a:pt x="91" y="714"/>
                  </a:cubicBezTo>
                  <a:cubicBezTo>
                    <a:pt x="99" y="732"/>
                    <a:pt x="108" y="752"/>
                    <a:pt x="117" y="772"/>
                  </a:cubicBezTo>
                  <a:cubicBezTo>
                    <a:pt x="175" y="605"/>
                    <a:pt x="246" y="441"/>
                    <a:pt x="318" y="278"/>
                  </a:cubicBezTo>
                  <a:cubicBezTo>
                    <a:pt x="334" y="209"/>
                    <a:pt x="335" y="189"/>
                    <a:pt x="335" y="172"/>
                  </a:cubicBezTo>
                  <a:lnTo>
                    <a:pt x="335" y="172"/>
                  </a:lnTo>
                  <a:cubicBezTo>
                    <a:pt x="309" y="192"/>
                    <a:pt x="277" y="201"/>
                    <a:pt x="245" y="201"/>
                  </a:cubicBezTo>
                  <a:cubicBezTo>
                    <a:pt x="181" y="201"/>
                    <a:pt x="113" y="165"/>
                    <a:pt x="76" y="109"/>
                  </a:cubicBezTo>
                  <a:cubicBezTo>
                    <a:pt x="55" y="76"/>
                    <a:pt x="44" y="38"/>
                    <a:pt x="38"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706;p57"/>
            <p:cNvSpPr/>
            <p:nvPr/>
          </p:nvSpPr>
          <p:spPr>
            <a:xfrm>
              <a:off x="3767676" y="4154347"/>
              <a:ext cx="15889" cy="48875"/>
            </a:xfrm>
            <a:custGeom>
              <a:avLst/>
              <a:gdLst/>
              <a:ahLst/>
              <a:cxnLst/>
              <a:rect l="l" t="t" r="r" b="b"/>
              <a:pathLst>
                <a:path w="381" h="1172" extrusionOk="0">
                  <a:moveTo>
                    <a:pt x="133" y="1"/>
                  </a:moveTo>
                  <a:cubicBezTo>
                    <a:pt x="82" y="90"/>
                    <a:pt x="42" y="184"/>
                    <a:pt x="21" y="286"/>
                  </a:cubicBezTo>
                  <a:cubicBezTo>
                    <a:pt x="1" y="383"/>
                    <a:pt x="1" y="491"/>
                    <a:pt x="55" y="574"/>
                  </a:cubicBezTo>
                  <a:cubicBezTo>
                    <a:pt x="92" y="628"/>
                    <a:pt x="159" y="665"/>
                    <a:pt x="224" y="665"/>
                  </a:cubicBezTo>
                  <a:cubicBezTo>
                    <a:pt x="256" y="665"/>
                    <a:pt x="287" y="656"/>
                    <a:pt x="313" y="635"/>
                  </a:cubicBezTo>
                  <a:lnTo>
                    <a:pt x="313" y="635"/>
                  </a:lnTo>
                  <a:cubicBezTo>
                    <a:pt x="313" y="653"/>
                    <a:pt x="313" y="673"/>
                    <a:pt x="297" y="741"/>
                  </a:cubicBezTo>
                  <a:cubicBezTo>
                    <a:pt x="234" y="884"/>
                    <a:pt x="173" y="1027"/>
                    <a:pt x="117" y="1172"/>
                  </a:cubicBezTo>
                  <a:cubicBezTo>
                    <a:pt x="193" y="1048"/>
                    <a:pt x="287" y="932"/>
                    <a:pt x="381" y="820"/>
                  </a:cubicBezTo>
                  <a:cubicBezTo>
                    <a:pt x="281" y="542"/>
                    <a:pt x="193" y="270"/>
                    <a:pt x="133" y="1"/>
                  </a:cubicBezTo>
                  <a:close/>
                </a:path>
              </a:pathLst>
            </a:custGeom>
            <a:solidFill>
              <a:srgbClr val="FCF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707;p57"/>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708;p57"/>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709;p57"/>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710;p57"/>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711;p57"/>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712;p57"/>
            <p:cNvSpPr/>
            <p:nvPr/>
          </p:nvSpPr>
          <p:spPr>
            <a:xfrm>
              <a:off x="4384998" y="4289463"/>
              <a:ext cx="33862" cy="32194"/>
            </a:xfrm>
            <a:custGeom>
              <a:avLst/>
              <a:gdLst/>
              <a:ahLst/>
              <a:cxnLst/>
              <a:rect l="l" t="t" r="r" b="b"/>
              <a:pathLst>
                <a:path w="812" h="772" extrusionOk="0">
                  <a:moveTo>
                    <a:pt x="631" y="0"/>
                  </a:moveTo>
                  <a:cubicBezTo>
                    <a:pt x="622" y="0"/>
                    <a:pt x="612" y="4"/>
                    <a:pt x="605" y="11"/>
                  </a:cubicBezTo>
                  <a:cubicBezTo>
                    <a:pt x="593" y="22"/>
                    <a:pt x="589" y="39"/>
                    <a:pt x="593" y="53"/>
                  </a:cubicBezTo>
                  <a:lnTo>
                    <a:pt x="593" y="56"/>
                  </a:lnTo>
                  <a:cubicBezTo>
                    <a:pt x="643" y="223"/>
                    <a:pt x="607" y="396"/>
                    <a:pt x="508" y="509"/>
                  </a:cubicBezTo>
                  <a:cubicBezTo>
                    <a:pt x="434" y="590"/>
                    <a:pt x="319" y="638"/>
                    <a:pt x="198" y="638"/>
                  </a:cubicBezTo>
                  <a:cubicBezTo>
                    <a:pt x="151" y="638"/>
                    <a:pt x="104" y="631"/>
                    <a:pt x="58" y="616"/>
                  </a:cubicBezTo>
                  <a:lnTo>
                    <a:pt x="57" y="616"/>
                  </a:lnTo>
                  <a:cubicBezTo>
                    <a:pt x="53" y="615"/>
                    <a:pt x="49" y="614"/>
                    <a:pt x="45" y="614"/>
                  </a:cubicBezTo>
                  <a:cubicBezTo>
                    <a:pt x="28" y="614"/>
                    <a:pt x="11" y="625"/>
                    <a:pt x="6" y="642"/>
                  </a:cubicBezTo>
                  <a:cubicBezTo>
                    <a:pt x="0" y="658"/>
                    <a:pt x="8" y="677"/>
                    <a:pt x="20" y="688"/>
                  </a:cubicBezTo>
                  <a:cubicBezTo>
                    <a:pt x="95" y="743"/>
                    <a:pt x="188" y="771"/>
                    <a:pt x="284" y="771"/>
                  </a:cubicBezTo>
                  <a:cubicBezTo>
                    <a:pt x="409" y="771"/>
                    <a:pt x="538" y="723"/>
                    <a:pt x="631" y="627"/>
                  </a:cubicBezTo>
                  <a:cubicBezTo>
                    <a:pt x="797" y="463"/>
                    <a:pt x="812" y="177"/>
                    <a:pt x="662" y="15"/>
                  </a:cubicBezTo>
                  <a:cubicBezTo>
                    <a:pt x="654" y="5"/>
                    <a:pt x="642" y="0"/>
                    <a:pt x="63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713;p57"/>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714;p57"/>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715;p57"/>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716;p57"/>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717;p57"/>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718;p57"/>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 name="Google Shape;2719;p57"/>
            <p:cNvGrpSpPr/>
            <p:nvPr/>
          </p:nvGrpSpPr>
          <p:grpSpPr>
            <a:xfrm>
              <a:off x="2646854" y="3415565"/>
              <a:ext cx="850816" cy="1048713"/>
              <a:chOff x="5723250" y="1790201"/>
              <a:chExt cx="2263411" cy="2789873"/>
            </a:xfrm>
          </p:grpSpPr>
          <p:grpSp>
            <p:nvGrpSpPr>
              <p:cNvPr id="427" name="Google Shape;2720;p57"/>
              <p:cNvGrpSpPr/>
              <p:nvPr/>
            </p:nvGrpSpPr>
            <p:grpSpPr>
              <a:xfrm>
                <a:off x="5723250" y="2111368"/>
                <a:ext cx="2263411" cy="2468706"/>
                <a:chOff x="3419875" y="2650868"/>
                <a:chExt cx="2263411" cy="2468706"/>
              </a:xfrm>
            </p:grpSpPr>
            <p:sp>
              <p:nvSpPr>
                <p:cNvPr id="452" name="Google Shape;2721;p57"/>
                <p:cNvSpPr/>
                <p:nvPr/>
              </p:nvSpPr>
              <p:spPr>
                <a:xfrm>
                  <a:off x="3716677" y="4385617"/>
                  <a:ext cx="1769182" cy="733957"/>
                </a:xfrm>
                <a:custGeom>
                  <a:avLst/>
                  <a:gdLst/>
                  <a:ahLst/>
                  <a:cxnLst/>
                  <a:rect l="l" t="t" r="r" b="b"/>
                  <a:pathLst>
                    <a:path w="14938" h="6197" extrusionOk="0">
                      <a:moveTo>
                        <a:pt x="11166" y="1"/>
                      </a:moveTo>
                      <a:cubicBezTo>
                        <a:pt x="10899" y="1"/>
                        <a:pt x="10632" y="4"/>
                        <a:pt x="10365" y="7"/>
                      </a:cubicBezTo>
                      <a:cubicBezTo>
                        <a:pt x="6909" y="50"/>
                        <a:pt x="3452" y="144"/>
                        <a:pt x="0" y="323"/>
                      </a:cubicBezTo>
                      <a:cubicBezTo>
                        <a:pt x="202" y="2121"/>
                        <a:pt x="311" y="4066"/>
                        <a:pt x="394" y="5945"/>
                      </a:cubicBezTo>
                      <a:cubicBezTo>
                        <a:pt x="640" y="6114"/>
                        <a:pt x="937" y="6197"/>
                        <a:pt x="1239" y="6197"/>
                      </a:cubicBezTo>
                      <a:cubicBezTo>
                        <a:pt x="1555" y="6197"/>
                        <a:pt x="1876" y="6105"/>
                        <a:pt x="2147" y="5924"/>
                      </a:cubicBezTo>
                      <a:cubicBezTo>
                        <a:pt x="2165" y="5305"/>
                        <a:pt x="2185" y="4689"/>
                        <a:pt x="2119" y="4093"/>
                      </a:cubicBezTo>
                      <a:lnTo>
                        <a:pt x="2119" y="4093"/>
                      </a:lnTo>
                      <a:cubicBezTo>
                        <a:pt x="3508" y="4151"/>
                        <a:pt x="4899" y="4181"/>
                        <a:pt x="6286" y="4181"/>
                      </a:cubicBezTo>
                      <a:cubicBezTo>
                        <a:pt x="8417" y="4181"/>
                        <a:pt x="10538" y="4111"/>
                        <a:pt x="12632" y="3968"/>
                      </a:cubicBezTo>
                      <a:lnTo>
                        <a:pt x="12632" y="3968"/>
                      </a:lnTo>
                      <a:cubicBezTo>
                        <a:pt x="12631" y="4622"/>
                        <a:pt x="12630" y="5275"/>
                        <a:pt x="12590" y="6001"/>
                      </a:cubicBezTo>
                      <a:cubicBezTo>
                        <a:pt x="12868" y="6099"/>
                        <a:pt x="13162" y="6147"/>
                        <a:pt x="13456" y="6147"/>
                      </a:cubicBezTo>
                      <a:cubicBezTo>
                        <a:pt x="13898" y="6147"/>
                        <a:pt x="14340" y="6037"/>
                        <a:pt x="14728" y="5816"/>
                      </a:cubicBezTo>
                      <a:cubicBezTo>
                        <a:pt x="14713" y="4043"/>
                        <a:pt x="14782" y="2267"/>
                        <a:pt x="14937" y="500"/>
                      </a:cubicBezTo>
                      <a:cubicBezTo>
                        <a:pt x="13794" y="72"/>
                        <a:pt x="12482" y="1"/>
                        <a:pt x="11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722;p57"/>
                <p:cNvSpPr/>
                <p:nvPr/>
              </p:nvSpPr>
              <p:spPr>
                <a:xfrm>
                  <a:off x="3419875" y="2766108"/>
                  <a:ext cx="2263411" cy="2067563"/>
                </a:xfrm>
                <a:custGeom>
                  <a:avLst/>
                  <a:gdLst/>
                  <a:ahLst/>
                  <a:cxnLst/>
                  <a:rect l="l" t="t" r="r" b="b"/>
                  <a:pathLst>
                    <a:path w="19111" h="17457" extrusionOk="0">
                      <a:moveTo>
                        <a:pt x="11293" y="0"/>
                      </a:moveTo>
                      <a:cubicBezTo>
                        <a:pt x="11157" y="0"/>
                        <a:pt x="11016" y="43"/>
                        <a:pt x="10889" y="95"/>
                      </a:cubicBezTo>
                      <a:cubicBezTo>
                        <a:pt x="10250" y="356"/>
                        <a:pt x="9697" y="822"/>
                        <a:pt x="9332" y="1406"/>
                      </a:cubicBezTo>
                      <a:cubicBezTo>
                        <a:pt x="9011" y="1106"/>
                        <a:pt x="8721" y="887"/>
                        <a:pt x="8407" y="713"/>
                      </a:cubicBezTo>
                      <a:cubicBezTo>
                        <a:pt x="8296" y="651"/>
                        <a:pt x="8160" y="598"/>
                        <a:pt x="8037" y="598"/>
                      </a:cubicBezTo>
                      <a:cubicBezTo>
                        <a:pt x="7957" y="598"/>
                        <a:pt x="7883" y="620"/>
                        <a:pt x="7823" y="677"/>
                      </a:cubicBezTo>
                      <a:cubicBezTo>
                        <a:pt x="7672" y="822"/>
                        <a:pt x="7743" y="1080"/>
                        <a:pt x="7872" y="1245"/>
                      </a:cubicBezTo>
                      <a:cubicBezTo>
                        <a:pt x="7999" y="1408"/>
                        <a:pt x="8180" y="1543"/>
                        <a:pt x="8245" y="1741"/>
                      </a:cubicBezTo>
                      <a:cubicBezTo>
                        <a:pt x="7856" y="1664"/>
                        <a:pt x="7465" y="1626"/>
                        <a:pt x="7078" y="1626"/>
                      </a:cubicBezTo>
                      <a:cubicBezTo>
                        <a:pt x="5898" y="1626"/>
                        <a:pt x="4748" y="1973"/>
                        <a:pt x="3774" y="2599"/>
                      </a:cubicBezTo>
                      <a:cubicBezTo>
                        <a:pt x="3439" y="2814"/>
                        <a:pt x="3113" y="3074"/>
                        <a:pt x="2935" y="3433"/>
                      </a:cubicBezTo>
                      <a:cubicBezTo>
                        <a:pt x="2757" y="3789"/>
                        <a:pt x="2764" y="4265"/>
                        <a:pt x="3055" y="4622"/>
                      </a:cubicBezTo>
                      <a:cubicBezTo>
                        <a:pt x="2796" y="4713"/>
                        <a:pt x="2533" y="4805"/>
                        <a:pt x="2305" y="4959"/>
                      </a:cubicBezTo>
                      <a:cubicBezTo>
                        <a:pt x="2077" y="5112"/>
                        <a:pt x="1883" y="5335"/>
                        <a:pt x="1824" y="5604"/>
                      </a:cubicBezTo>
                      <a:cubicBezTo>
                        <a:pt x="1763" y="5872"/>
                        <a:pt x="1862" y="6185"/>
                        <a:pt x="2069" y="6440"/>
                      </a:cubicBezTo>
                      <a:cubicBezTo>
                        <a:pt x="1455" y="6794"/>
                        <a:pt x="957" y="7349"/>
                        <a:pt x="672" y="7997"/>
                      </a:cubicBezTo>
                      <a:cubicBezTo>
                        <a:pt x="558" y="8258"/>
                        <a:pt x="476" y="8554"/>
                        <a:pt x="558" y="8826"/>
                      </a:cubicBezTo>
                      <a:cubicBezTo>
                        <a:pt x="629" y="9063"/>
                        <a:pt x="866" y="9262"/>
                        <a:pt x="1058" y="9262"/>
                      </a:cubicBezTo>
                      <a:cubicBezTo>
                        <a:pt x="1086" y="9262"/>
                        <a:pt x="1113" y="9258"/>
                        <a:pt x="1138" y="9249"/>
                      </a:cubicBezTo>
                      <a:lnTo>
                        <a:pt x="1138" y="9249"/>
                      </a:lnTo>
                      <a:cubicBezTo>
                        <a:pt x="652" y="9773"/>
                        <a:pt x="299" y="10423"/>
                        <a:pt x="132" y="11118"/>
                      </a:cubicBezTo>
                      <a:cubicBezTo>
                        <a:pt x="34" y="11525"/>
                        <a:pt x="0" y="11968"/>
                        <a:pt x="168" y="12353"/>
                      </a:cubicBezTo>
                      <a:cubicBezTo>
                        <a:pt x="336" y="12736"/>
                        <a:pt x="754" y="13034"/>
                        <a:pt x="1132" y="13047"/>
                      </a:cubicBezTo>
                      <a:cubicBezTo>
                        <a:pt x="918" y="13436"/>
                        <a:pt x="857" y="13908"/>
                        <a:pt x="964" y="14339"/>
                      </a:cubicBezTo>
                      <a:cubicBezTo>
                        <a:pt x="1012" y="14531"/>
                        <a:pt x="1102" y="14729"/>
                        <a:pt x="1272" y="14834"/>
                      </a:cubicBezTo>
                      <a:cubicBezTo>
                        <a:pt x="1335" y="14873"/>
                        <a:pt x="1412" y="14893"/>
                        <a:pt x="1488" y="14893"/>
                      </a:cubicBezTo>
                      <a:cubicBezTo>
                        <a:pt x="1613" y="14893"/>
                        <a:pt x="1735" y="14838"/>
                        <a:pt x="1790" y="14727"/>
                      </a:cubicBezTo>
                      <a:lnTo>
                        <a:pt x="1790" y="14727"/>
                      </a:lnTo>
                      <a:cubicBezTo>
                        <a:pt x="1761" y="14977"/>
                        <a:pt x="1764" y="15237"/>
                        <a:pt x="1850" y="15473"/>
                      </a:cubicBezTo>
                      <a:cubicBezTo>
                        <a:pt x="1935" y="15711"/>
                        <a:pt x="2108" y="15922"/>
                        <a:pt x="2345" y="16013"/>
                      </a:cubicBezTo>
                      <a:cubicBezTo>
                        <a:pt x="2419" y="16041"/>
                        <a:pt x="2499" y="16055"/>
                        <a:pt x="2578" y="16055"/>
                      </a:cubicBezTo>
                      <a:cubicBezTo>
                        <a:pt x="2749" y="16055"/>
                        <a:pt x="2916" y="15990"/>
                        <a:pt x="3007" y="15868"/>
                      </a:cubicBezTo>
                      <a:cubicBezTo>
                        <a:pt x="3341" y="16677"/>
                        <a:pt x="4170" y="17255"/>
                        <a:pt x="5044" y="17287"/>
                      </a:cubicBezTo>
                      <a:cubicBezTo>
                        <a:pt x="5070" y="17288"/>
                        <a:pt x="5095" y="17289"/>
                        <a:pt x="5120" y="17289"/>
                      </a:cubicBezTo>
                      <a:cubicBezTo>
                        <a:pt x="5968" y="17289"/>
                        <a:pt x="6803" y="16777"/>
                        <a:pt x="7284" y="15905"/>
                      </a:cubicBezTo>
                      <a:lnTo>
                        <a:pt x="7284" y="15905"/>
                      </a:lnTo>
                      <a:cubicBezTo>
                        <a:pt x="7151" y="16488"/>
                        <a:pt x="7492" y="17141"/>
                        <a:pt x="8045" y="17369"/>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8"/>
                      </a:cubicBezTo>
                      <a:cubicBezTo>
                        <a:pt x="10969" y="17274"/>
                        <a:pt x="11309" y="16999"/>
                        <a:pt x="11453" y="16629"/>
                      </a:cubicBezTo>
                      <a:cubicBezTo>
                        <a:pt x="11696" y="17067"/>
                        <a:pt x="12191" y="17350"/>
                        <a:pt x="12690" y="17350"/>
                      </a:cubicBezTo>
                      <a:cubicBezTo>
                        <a:pt x="12740" y="17350"/>
                        <a:pt x="12790" y="17347"/>
                        <a:pt x="12839" y="17342"/>
                      </a:cubicBezTo>
                      <a:cubicBezTo>
                        <a:pt x="13386" y="17277"/>
                        <a:pt x="13876" y="16860"/>
                        <a:pt x="14025" y="16331"/>
                      </a:cubicBezTo>
                      <a:cubicBezTo>
                        <a:pt x="14249" y="16853"/>
                        <a:pt x="14812" y="17205"/>
                        <a:pt x="15378" y="17205"/>
                      </a:cubicBezTo>
                      <a:cubicBezTo>
                        <a:pt x="15458" y="17205"/>
                        <a:pt x="15539" y="17198"/>
                        <a:pt x="15619" y="17183"/>
                      </a:cubicBezTo>
                      <a:cubicBezTo>
                        <a:pt x="16260" y="17065"/>
                        <a:pt x="16777" y="16466"/>
                        <a:pt x="16979" y="15787"/>
                      </a:cubicBezTo>
                      <a:cubicBezTo>
                        <a:pt x="17048" y="16112"/>
                        <a:pt x="17384" y="16324"/>
                        <a:pt x="17716" y="16324"/>
                      </a:cubicBezTo>
                      <a:cubicBezTo>
                        <a:pt x="17801" y="16324"/>
                        <a:pt x="17886" y="16310"/>
                        <a:pt x="17965" y="16281"/>
                      </a:cubicBezTo>
                      <a:cubicBezTo>
                        <a:pt x="18357" y="16138"/>
                        <a:pt x="18596" y="15703"/>
                        <a:pt x="18583" y="15286"/>
                      </a:cubicBezTo>
                      <a:cubicBezTo>
                        <a:pt x="18570" y="14869"/>
                        <a:pt x="18344" y="14481"/>
                        <a:pt x="18038" y="14196"/>
                      </a:cubicBezTo>
                      <a:cubicBezTo>
                        <a:pt x="18508" y="14154"/>
                        <a:pt x="18894" y="13745"/>
                        <a:pt x="19002" y="13285"/>
                      </a:cubicBezTo>
                      <a:cubicBezTo>
                        <a:pt x="19111" y="12826"/>
                        <a:pt x="18981" y="12336"/>
                        <a:pt x="18748" y="11926"/>
                      </a:cubicBezTo>
                      <a:cubicBezTo>
                        <a:pt x="18516" y="11515"/>
                        <a:pt x="18184" y="11170"/>
                        <a:pt x="17865" y="10725"/>
                      </a:cubicBezTo>
                      <a:lnTo>
                        <a:pt x="17865" y="10725"/>
                      </a:lnTo>
                      <a:cubicBezTo>
                        <a:pt x="17963" y="10790"/>
                        <a:pt x="18078" y="10820"/>
                        <a:pt x="18195" y="10820"/>
                      </a:cubicBezTo>
                      <a:cubicBezTo>
                        <a:pt x="18375" y="10820"/>
                        <a:pt x="18560" y="10749"/>
                        <a:pt x="18693" y="10624"/>
                      </a:cubicBezTo>
                      <a:cubicBezTo>
                        <a:pt x="18913" y="10420"/>
                        <a:pt x="19003" y="10105"/>
                        <a:pt x="18991" y="9805"/>
                      </a:cubicBezTo>
                      <a:cubicBezTo>
                        <a:pt x="18977" y="9507"/>
                        <a:pt x="18872" y="9220"/>
                        <a:pt x="18748" y="8946"/>
                      </a:cubicBezTo>
                      <a:cubicBezTo>
                        <a:pt x="18399" y="8175"/>
                        <a:pt x="17891" y="7475"/>
                        <a:pt x="17289" y="6922"/>
                      </a:cubicBezTo>
                      <a:lnTo>
                        <a:pt x="17289" y="6922"/>
                      </a:lnTo>
                      <a:cubicBezTo>
                        <a:pt x="17293" y="6922"/>
                        <a:pt x="17297" y="6922"/>
                        <a:pt x="17302" y="6922"/>
                      </a:cubicBezTo>
                      <a:cubicBezTo>
                        <a:pt x="17633" y="6922"/>
                        <a:pt x="17914" y="6635"/>
                        <a:pt x="18000" y="6314"/>
                      </a:cubicBezTo>
                      <a:cubicBezTo>
                        <a:pt x="18085" y="5988"/>
                        <a:pt x="18011" y="5642"/>
                        <a:pt x="17902" y="5324"/>
                      </a:cubicBezTo>
                      <a:cubicBezTo>
                        <a:pt x="17591" y="4426"/>
                        <a:pt x="17000" y="3629"/>
                        <a:pt x="16229" y="3074"/>
                      </a:cubicBezTo>
                      <a:lnTo>
                        <a:pt x="16229" y="3074"/>
                      </a:lnTo>
                      <a:cubicBezTo>
                        <a:pt x="16274" y="3092"/>
                        <a:pt x="16322" y="3100"/>
                        <a:pt x="16370" y="3100"/>
                      </a:cubicBezTo>
                      <a:cubicBezTo>
                        <a:pt x="16567" y="3100"/>
                        <a:pt x="16765" y="2961"/>
                        <a:pt x="16838" y="2771"/>
                      </a:cubicBezTo>
                      <a:cubicBezTo>
                        <a:pt x="16929" y="2537"/>
                        <a:pt x="16852" y="2260"/>
                        <a:pt x="16693" y="2064"/>
                      </a:cubicBezTo>
                      <a:cubicBezTo>
                        <a:pt x="16534" y="1867"/>
                        <a:pt x="16305" y="1741"/>
                        <a:pt x="16070" y="1650"/>
                      </a:cubicBezTo>
                      <a:cubicBezTo>
                        <a:pt x="15728" y="1516"/>
                        <a:pt x="15360" y="1449"/>
                        <a:pt x="14993" y="1449"/>
                      </a:cubicBezTo>
                      <a:cubicBezTo>
                        <a:pt x="14779" y="1449"/>
                        <a:pt x="14565" y="1472"/>
                        <a:pt x="14356" y="1518"/>
                      </a:cubicBezTo>
                      <a:cubicBezTo>
                        <a:pt x="14436" y="1374"/>
                        <a:pt x="14646" y="1135"/>
                        <a:pt x="14590" y="874"/>
                      </a:cubicBezTo>
                      <a:cubicBezTo>
                        <a:pt x="14553" y="682"/>
                        <a:pt x="14380" y="540"/>
                        <a:pt x="14193" y="488"/>
                      </a:cubicBezTo>
                      <a:cubicBezTo>
                        <a:pt x="14110" y="464"/>
                        <a:pt x="14024" y="455"/>
                        <a:pt x="13938" y="455"/>
                      </a:cubicBezTo>
                      <a:cubicBezTo>
                        <a:pt x="13830" y="455"/>
                        <a:pt x="13721" y="470"/>
                        <a:pt x="13614" y="488"/>
                      </a:cubicBezTo>
                      <a:cubicBezTo>
                        <a:pt x="12835" y="620"/>
                        <a:pt x="12088" y="931"/>
                        <a:pt x="11448" y="1393"/>
                      </a:cubicBezTo>
                      <a:cubicBezTo>
                        <a:pt x="11635" y="1111"/>
                        <a:pt x="11761" y="901"/>
                        <a:pt x="11792" y="665"/>
                      </a:cubicBezTo>
                      <a:cubicBezTo>
                        <a:pt x="11824" y="429"/>
                        <a:pt x="11736" y="160"/>
                        <a:pt x="11524" y="52"/>
                      </a:cubicBezTo>
                      <a:cubicBezTo>
                        <a:pt x="11452" y="15"/>
                        <a:pt x="11373" y="0"/>
                        <a:pt x="11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723;p57"/>
                <p:cNvSpPr/>
                <p:nvPr/>
              </p:nvSpPr>
              <p:spPr>
                <a:xfrm>
                  <a:off x="3419875" y="2650868"/>
                  <a:ext cx="2263411" cy="2067563"/>
                </a:xfrm>
                <a:custGeom>
                  <a:avLst/>
                  <a:gdLst/>
                  <a:ahLst/>
                  <a:cxnLst/>
                  <a:rect l="l" t="t" r="r" b="b"/>
                  <a:pathLst>
                    <a:path w="19111" h="17457" extrusionOk="0">
                      <a:moveTo>
                        <a:pt x="11295" y="0"/>
                      </a:moveTo>
                      <a:cubicBezTo>
                        <a:pt x="11158" y="0"/>
                        <a:pt x="11017" y="44"/>
                        <a:pt x="10889" y="96"/>
                      </a:cubicBezTo>
                      <a:cubicBezTo>
                        <a:pt x="10250" y="357"/>
                        <a:pt x="9697" y="821"/>
                        <a:pt x="9332" y="1406"/>
                      </a:cubicBezTo>
                      <a:cubicBezTo>
                        <a:pt x="9011" y="1107"/>
                        <a:pt x="8721" y="888"/>
                        <a:pt x="8407" y="713"/>
                      </a:cubicBezTo>
                      <a:cubicBezTo>
                        <a:pt x="8296" y="652"/>
                        <a:pt x="8160" y="598"/>
                        <a:pt x="8036" y="598"/>
                      </a:cubicBezTo>
                      <a:cubicBezTo>
                        <a:pt x="7957" y="598"/>
                        <a:pt x="7882" y="620"/>
                        <a:pt x="7823" y="677"/>
                      </a:cubicBezTo>
                      <a:cubicBezTo>
                        <a:pt x="7672" y="821"/>
                        <a:pt x="7743" y="1081"/>
                        <a:pt x="7872" y="1245"/>
                      </a:cubicBezTo>
                      <a:cubicBezTo>
                        <a:pt x="7999" y="1409"/>
                        <a:pt x="8180" y="1543"/>
                        <a:pt x="8245" y="1740"/>
                      </a:cubicBezTo>
                      <a:cubicBezTo>
                        <a:pt x="7857" y="1664"/>
                        <a:pt x="7466" y="1627"/>
                        <a:pt x="7079" y="1627"/>
                      </a:cubicBezTo>
                      <a:cubicBezTo>
                        <a:pt x="5898" y="1627"/>
                        <a:pt x="4748" y="1972"/>
                        <a:pt x="3774" y="2599"/>
                      </a:cubicBezTo>
                      <a:cubicBezTo>
                        <a:pt x="3439" y="2814"/>
                        <a:pt x="3113" y="3074"/>
                        <a:pt x="2935" y="3433"/>
                      </a:cubicBezTo>
                      <a:cubicBezTo>
                        <a:pt x="2757" y="3790"/>
                        <a:pt x="2764" y="4265"/>
                        <a:pt x="3055" y="4621"/>
                      </a:cubicBezTo>
                      <a:cubicBezTo>
                        <a:pt x="2796" y="4713"/>
                        <a:pt x="2533" y="4806"/>
                        <a:pt x="2305" y="4959"/>
                      </a:cubicBezTo>
                      <a:cubicBezTo>
                        <a:pt x="2077" y="5113"/>
                        <a:pt x="1883" y="5335"/>
                        <a:pt x="1824" y="5604"/>
                      </a:cubicBezTo>
                      <a:cubicBezTo>
                        <a:pt x="1763" y="5872"/>
                        <a:pt x="1862" y="6184"/>
                        <a:pt x="2069" y="6440"/>
                      </a:cubicBezTo>
                      <a:cubicBezTo>
                        <a:pt x="1455" y="6794"/>
                        <a:pt x="957" y="7349"/>
                        <a:pt x="672" y="7997"/>
                      </a:cubicBezTo>
                      <a:cubicBezTo>
                        <a:pt x="558" y="8258"/>
                        <a:pt x="476" y="8554"/>
                        <a:pt x="558" y="8826"/>
                      </a:cubicBezTo>
                      <a:cubicBezTo>
                        <a:pt x="629" y="9064"/>
                        <a:pt x="867" y="9263"/>
                        <a:pt x="1058" y="9263"/>
                      </a:cubicBezTo>
                      <a:cubicBezTo>
                        <a:pt x="1086" y="9263"/>
                        <a:pt x="1113" y="9259"/>
                        <a:pt x="1138" y="9250"/>
                      </a:cubicBezTo>
                      <a:lnTo>
                        <a:pt x="1138" y="9250"/>
                      </a:lnTo>
                      <a:cubicBezTo>
                        <a:pt x="652" y="9773"/>
                        <a:pt x="299" y="10423"/>
                        <a:pt x="132" y="11118"/>
                      </a:cubicBezTo>
                      <a:cubicBezTo>
                        <a:pt x="34" y="11526"/>
                        <a:pt x="0" y="11969"/>
                        <a:pt x="168" y="12353"/>
                      </a:cubicBezTo>
                      <a:cubicBezTo>
                        <a:pt x="336" y="12736"/>
                        <a:pt x="754" y="13034"/>
                        <a:pt x="1132" y="13048"/>
                      </a:cubicBezTo>
                      <a:cubicBezTo>
                        <a:pt x="918" y="13436"/>
                        <a:pt x="857" y="13908"/>
                        <a:pt x="964" y="14340"/>
                      </a:cubicBezTo>
                      <a:cubicBezTo>
                        <a:pt x="1012" y="14532"/>
                        <a:pt x="1102" y="14730"/>
                        <a:pt x="1272" y="14834"/>
                      </a:cubicBezTo>
                      <a:cubicBezTo>
                        <a:pt x="1335" y="14874"/>
                        <a:pt x="1411" y="14893"/>
                        <a:pt x="1487" y="14893"/>
                      </a:cubicBezTo>
                      <a:cubicBezTo>
                        <a:pt x="1612" y="14893"/>
                        <a:pt x="1735" y="14839"/>
                        <a:pt x="1790" y="14727"/>
                      </a:cubicBezTo>
                      <a:lnTo>
                        <a:pt x="1790" y="14727"/>
                      </a:lnTo>
                      <a:cubicBezTo>
                        <a:pt x="1761" y="14977"/>
                        <a:pt x="1764" y="15237"/>
                        <a:pt x="1850" y="15473"/>
                      </a:cubicBezTo>
                      <a:cubicBezTo>
                        <a:pt x="1935" y="15711"/>
                        <a:pt x="2108" y="15923"/>
                        <a:pt x="2345" y="16013"/>
                      </a:cubicBezTo>
                      <a:cubicBezTo>
                        <a:pt x="2419" y="16041"/>
                        <a:pt x="2499" y="16055"/>
                        <a:pt x="2578" y="16055"/>
                      </a:cubicBezTo>
                      <a:cubicBezTo>
                        <a:pt x="2749" y="16055"/>
                        <a:pt x="2916" y="15990"/>
                        <a:pt x="3007" y="15868"/>
                      </a:cubicBezTo>
                      <a:cubicBezTo>
                        <a:pt x="3341" y="16677"/>
                        <a:pt x="4170" y="17255"/>
                        <a:pt x="5044" y="17288"/>
                      </a:cubicBezTo>
                      <a:cubicBezTo>
                        <a:pt x="5070" y="17289"/>
                        <a:pt x="5095" y="17290"/>
                        <a:pt x="5120" y="17290"/>
                      </a:cubicBezTo>
                      <a:cubicBezTo>
                        <a:pt x="5968" y="17290"/>
                        <a:pt x="6803" y="16778"/>
                        <a:pt x="7284" y="15905"/>
                      </a:cubicBezTo>
                      <a:lnTo>
                        <a:pt x="7284" y="15905"/>
                      </a:lnTo>
                      <a:cubicBezTo>
                        <a:pt x="7151" y="16488"/>
                        <a:pt x="7492" y="17142"/>
                        <a:pt x="8045" y="17368"/>
                      </a:cubicBezTo>
                      <a:cubicBezTo>
                        <a:pt x="8190" y="17428"/>
                        <a:pt x="8346" y="17456"/>
                        <a:pt x="8502" y="17456"/>
                      </a:cubicBezTo>
                      <a:cubicBezTo>
                        <a:pt x="8940" y="17456"/>
                        <a:pt x="9382" y="17234"/>
                        <a:pt x="9614" y="16858"/>
                      </a:cubicBezTo>
                      <a:cubicBezTo>
                        <a:pt x="9800" y="17145"/>
                        <a:pt x="10139" y="17324"/>
                        <a:pt x="10479" y="17324"/>
                      </a:cubicBezTo>
                      <a:cubicBezTo>
                        <a:pt x="10517" y="17324"/>
                        <a:pt x="10555" y="17322"/>
                        <a:pt x="10593" y="17317"/>
                      </a:cubicBezTo>
                      <a:cubicBezTo>
                        <a:pt x="10969" y="17274"/>
                        <a:pt x="11309" y="16999"/>
                        <a:pt x="11453" y="16629"/>
                      </a:cubicBezTo>
                      <a:cubicBezTo>
                        <a:pt x="11696" y="17067"/>
                        <a:pt x="12191" y="17350"/>
                        <a:pt x="12690" y="17350"/>
                      </a:cubicBezTo>
                      <a:cubicBezTo>
                        <a:pt x="12740" y="17350"/>
                        <a:pt x="12789" y="17347"/>
                        <a:pt x="12839" y="17341"/>
                      </a:cubicBezTo>
                      <a:cubicBezTo>
                        <a:pt x="13386" y="17278"/>
                        <a:pt x="13876" y="16861"/>
                        <a:pt x="14025" y="16331"/>
                      </a:cubicBezTo>
                      <a:cubicBezTo>
                        <a:pt x="14249" y="16855"/>
                        <a:pt x="14813" y="17206"/>
                        <a:pt x="15379" y="17206"/>
                      </a:cubicBezTo>
                      <a:cubicBezTo>
                        <a:pt x="15459" y="17206"/>
                        <a:pt x="15540" y="17199"/>
                        <a:pt x="15619" y="17184"/>
                      </a:cubicBezTo>
                      <a:cubicBezTo>
                        <a:pt x="16260" y="17065"/>
                        <a:pt x="16777" y="16466"/>
                        <a:pt x="16979" y="15788"/>
                      </a:cubicBezTo>
                      <a:cubicBezTo>
                        <a:pt x="17048" y="16112"/>
                        <a:pt x="17384" y="16324"/>
                        <a:pt x="17716" y="16324"/>
                      </a:cubicBezTo>
                      <a:cubicBezTo>
                        <a:pt x="17801" y="16324"/>
                        <a:pt x="17886" y="16310"/>
                        <a:pt x="17965" y="16281"/>
                      </a:cubicBezTo>
                      <a:cubicBezTo>
                        <a:pt x="18357" y="16138"/>
                        <a:pt x="18596" y="15702"/>
                        <a:pt x="18583" y="15286"/>
                      </a:cubicBezTo>
                      <a:cubicBezTo>
                        <a:pt x="18570" y="14869"/>
                        <a:pt x="18344" y="14481"/>
                        <a:pt x="18038" y="14196"/>
                      </a:cubicBezTo>
                      <a:cubicBezTo>
                        <a:pt x="18508" y="14154"/>
                        <a:pt x="18894" y="13746"/>
                        <a:pt x="19002" y="13285"/>
                      </a:cubicBezTo>
                      <a:cubicBezTo>
                        <a:pt x="19111" y="12826"/>
                        <a:pt x="18981" y="12336"/>
                        <a:pt x="18748" y="11925"/>
                      </a:cubicBezTo>
                      <a:cubicBezTo>
                        <a:pt x="18516" y="11516"/>
                        <a:pt x="18184" y="11170"/>
                        <a:pt x="17865" y="10725"/>
                      </a:cubicBezTo>
                      <a:lnTo>
                        <a:pt x="17865" y="10725"/>
                      </a:lnTo>
                      <a:cubicBezTo>
                        <a:pt x="17963" y="10791"/>
                        <a:pt x="18078" y="10821"/>
                        <a:pt x="18195" y="10821"/>
                      </a:cubicBezTo>
                      <a:cubicBezTo>
                        <a:pt x="18375" y="10821"/>
                        <a:pt x="18560" y="10749"/>
                        <a:pt x="18693" y="10625"/>
                      </a:cubicBezTo>
                      <a:cubicBezTo>
                        <a:pt x="18913" y="10420"/>
                        <a:pt x="19003" y="10105"/>
                        <a:pt x="18991" y="9805"/>
                      </a:cubicBezTo>
                      <a:cubicBezTo>
                        <a:pt x="18977" y="9507"/>
                        <a:pt x="18872" y="9219"/>
                        <a:pt x="18748" y="8945"/>
                      </a:cubicBezTo>
                      <a:cubicBezTo>
                        <a:pt x="18399" y="8174"/>
                        <a:pt x="17891" y="7475"/>
                        <a:pt x="17289" y="6922"/>
                      </a:cubicBezTo>
                      <a:lnTo>
                        <a:pt x="17289" y="6922"/>
                      </a:lnTo>
                      <a:cubicBezTo>
                        <a:pt x="17293" y="6922"/>
                        <a:pt x="17298" y="6922"/>
                        <a:pt x="17302" y="6922"/>
                      </a:cubicBezTo>
                      <a:cubicBezTo>
                        <a:pt x="17633" y="6922"/>
                        <a:pt x="17914" y="6636"/>
                        <a:pt x="18000" y="6314"/>
                      </a:cubicBezTo>
                      <a:cubicBezTo>
                        <a:pt x="18085" y="5988"/>
                        <a:pt x="18011" y="5641"/>
                        <a:pt x="17902" y="5324"/>
                      </a:cubicBezTo>
                      <a:cubicBezTo>
                        <a:pt x="17591" y="4427"/>
                        <a:pt x="17000" y="3630"/>
                        <a:pt x="16229" y="3074"/>
                      </a:cubicBezTo>
                      <a:lnTo>
                        <a:pt x="16229" y="3074"/>
                      </a:lnTo>
                      <a:cubicBezTo>
                        <a:pt x="16275" y="3092"/>
                        <a:pt x="16323" y="3100"/>
                        <a:pt x="16371" y="3100"/>
                      </a:cubicBezTo>
                      <a:cubicBezTo>
                        <a:pt x="16568" y="3100"/>
                        <a:pt x="16765" y="2960"/>
                        <a:pt x="16838" y="2771"/>
                      </a:cubicBezTo>
                      <a:cubicBezTo>
                        <a:pt x="16929" y="2537"/>
                        <a:pt x="16852" y="2259"/>
                        <a:pt x="16693" y="2063"/>
                      </a:cubicBezTo>
                      <a:cubicBezTo>
                        <a:pt x="16534" y="1868"/>
                        <a:pt x="16305" y="1740"/>
                        <a:pt x="16070" y="1650"/>
                      </a:cubicBezTo>
                      <a:cubicBezTo>
                        <a:pt x="15728" y="1516"/>
                        <a:pt x="15362" y="1449"/>
                        <a:pt x="14995" y="1449"/>
                      </a:cubicBezTo>
                      <a:cubicBezTo>
                        <a:pt x="14781" y="1449"/>
                        <a:pt x="14566" y="1472"/>
                        <a:pt x="14356" y="1519"/>
                      </a:cubicBezTo>
                      <a:cubicBezTo>
                        <a:pt x="14436" y="1373"/>
                        <a:pt x="14646" y="1134"/>
                        <a:pt x="14590" y="874"/>
                      </a:cubicBezTo>
                      <a:cubicBezTo>
                        <a:pt x="14553" y="682"/>
                        <a:pt x="14380" y="540"/>
                        <a:pt x="14193" y="488"/>
                      </a:cubicBezTo>
                      <a:cubicBezTo>
                        <a:pt x="14110" y="465"/>
                        <a:pt x="14025" y="456"/>
                        <a:pt x="13939" y="456"/>
                      </a:cubicBezTo>
                      <a:cubicBezTo>
                        <a:pt x="13831" y="456"/>
                        <a:pt x="13721" y="470"/>
                        <a:pt x="13614" y="488"/>
                      </a:cubicBezTo>
                      <a:cubicBezTo>
                        <a:pt x="12835" y="619"/>
                        <a:pt x="12088" y="931"/>
                        <a:pt x="11448" y="1394"/>
                      </a:cubicBezTo>
                      <a:cubicBezTo>
                        <a:pt x="11635" y="1112"/>
                        <a:pt x="11761" y="901"/>
                        <a:pt x="11792" y="665"/>
                      </a:cubicBezTo>
                      <a:cubicBezTo>
                        <a:pt x="11824" y="430"/>
                        <a:pt x="11736" y="160"/>
                        <a:pt x="11524" y="51"/>
                      </a:cubicBezTo>
                      <a:cubicBezTo>
                        <a:pt x="11452" y="15"/>
                        <a:pt x="11374" y="0"/>
                        <a:pt x="11295" y="0"/>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724;p57"/>
                <p:cNvSpPr/>
                <p:nvPr/>
              </p:nvSpPr>
              <p:spPr>
                <a:xfrm>
                  <a:off x="5131046" y="4231056"/>
                  <a:ext cx="165454" cy="223018"/>
                </a:xfrm>
                <a:custGeom>
                  <a:avLst/>
                  <a:gdLst/>
                  <a:ahLst/>
                  <a:cxnLst/>
                  <a:rect l="l" t="t" r="r" b="b"/>
                  <a:pathLst>
                    <a:path w="1397" h="1883" extrusionOk="0">
                      <a:moveTo>
                        <a:pt x="946" y="1"/>
                      </a:moveTo>
                      <a:cubicBezTo>
                        <a:pt x="942" y="1"/>
                        <a:pt x="938" y="3"/>
                        <a:pt x="934" y="6"/>
                      </a:cubicBezTo>
                      <a:cubicBezTo>
                        <a:pt x="927" y="13"/>
                        <a:pt x="927" y="23"/>
                        <a:pt x="933" y="30"/>
                      </a:cubicBezTo>
                      <a:cubicBezTo>
                        <a:pt x="1031" y="133"/>
                        <a:pt x="1127" y="237"/>
                        <a:pt x="1203" y="354"/>
                      </a:cubicBezTo>
                      <a:cubicBezTo>
                        <a:pt x="1278" y="469"/>
                        <a:pt x="1329" y="602"/>
                        <a:pt x="1331" y="738"/>
                      </a:cubicBezTo>
                      <a:cubicBezTo>
                        <a:pt x="1336" y="873"/>
                        <a:pt x="1287" y="1010"/>
                        <a:pt x="1178" y="1084"/>
                      </a:cubicBezTo>
                      <a:cubicBezTo>
                        <a:pt x="1120" y="1126"/>
                        <a:pt x="1047" y="1151"/>
                        <a:pt x="977" y="1151"/>
                      </a:cubicBezTo>
                      <a:cubicBezTo>
                        <a:pt x="920" y="1151"/>
                        <a:pt x="866" y="1135"/>
                        <a:pt x="822" y="1101"/>
                      </a:cubicBezTo>
                      <a:cubicBezTo>
                        <a:pt x="816" y="1096"/>
                        <a:pt x="808" y="1094"/>
                        <a:pt x="800" y="1094"/>
                      </a:cubicBezTo>
                      <a:cubicBezTo>
                        <a:pt x="791" y="1094"/>
                        <a:pt x="783" y="1097"/>
                        <a:pt x="776" y="1103"/>
                      </a:cubicBezTo>
                      <a:cubicBezTo>
                        <a:pt x="762" y="1115"/>
                        <a:pt x="760" y="1137"/>
                        <a:pt x="773" y="1152"/>
                      </a:cubicBezTo>
                      <a:cubicBezTo>
                        <a:pt x="866" y="1255"/>
                        <a:pt x="893" y="1410"/>
                        <a:pt x="854" y="1542"/>
                      </a:cubicBezTo>
                      <a:cubicBezTo>
                        <a:pt x="818" y="1678"/>
                        <a:pt x="698" y="1778"/>
                        <a:pt x="559" y="1806"/>
                      </a:cubicBezTo>
                      <a:cubicBezTo>
                        <a:pt x="530" y="1813"/>
                        <a:pt x="500" y="1816"/>
                        <a:pt x="470" y="1816"/>
                      </a:cubicBezTo>
                      <a:cubicBezTo>
                        <a:pt x="360" y="1816"/>
                        <a:pt x="250" y="1772"/>
                        <a:pt x="178" y="1685"/>
                      </a:cubicBezTo>
                      <a:cubicBezTo>
                        <a:pt x="85" y="1578"/>
                        <a:pt x="44" y="1422"/>
                        <a:pt x="88" y="1282"/>
                      </a:cubicBezTo>
                      <a:cubicBezTo>
                        <a:pt x="91" y="1275"/>
                        <a:pt x="87" y="1264"/>
                        <a:pt x="79" y="1263"/>
                      </a:cubicBezTo>
                      <a:cubicBezTo>
                        <a:pt x="77" y="1263"/>
                        <a:pt x="75" y="1262"/>
                        <a:pt x="73" y="1262"/>
                      </a:cubicBezTo>
                      <a:cubicBezTo>
                        <a:pt x="66" y="1262"/>
                        <a:pt x="60" y="1266"/>
                        <a:pt x="57" y="1274"/>
                      </a:cubicBezTo>
                      <a:cubicBezTo>
                        <a:pt x="1" y="1422"/>
                        <a:pt x="34" y="1598"/>
                        <a:pt x="136" y="1723"/>
                      </a:cubicBezTo>
                      <a:cubicBezTo>
                        <a:pt x="187" y="1784"/>
                        <a:pt x="255" y="1833"/>
                        <a:pt x="333" y="1859"/>
                      </a:cubicBezTo>
                      <a:cubicBezTo>
                        <a:pt x="381" y="1875"/>
                        <a:pt x="431" y="1883"/>
                        <a:pt x="481" y="1883"/>
                      </a:cubicBezTo>
                      <a:cubicBezTo>
                        <a:pt x="512" y="1883"/>
                        <a:pt x="543" y="1880"/>
                        <a:pt x="574" y="1874"/>
                      </a:cubicBezTo>
                      <a:cubicBezTo>
                        <a:pt x="653" y="1858"/>
                        <a:pt x="729" y="1823"/>
                        <a:pt x="792" y="1770"/>
                      </a:cubicBezTo>
                      <a:cubicBezTo>
                        <a:pt x="854" y="1717"/>
                        <a:pt x="901" y="1644"/>
                        <a:pt x="924" y="1565"/>
                      </a:cubicBezTo>
                      <a:cubicBezTo>
                        <a:pt x="960" y="1450"/>
                        <a:pt x="951" y="1322"/>
                        <a:pt x="899" y="1213"/>
                      </a:cubicBezTo>
                      <a:lnTo>
                        <a:pt x="899" y="1213"/>
                      </a:lnTo>
                      <a:cubicBezTo>
                        <a:pt x="923" y="1218"/>
                        <a:pt x="948" y="1221"/>
                        <a:pt x="972" y="1221"/>
                      </a:cubicBezTo>
                      <a:cubicBezTo>
                        <a:pt x="982" y="1221"/>
                        <a:pt x="993" y="1220"/>
                        <a:pt x="1003" y="1219"/>
                      </a:cubicBezTo>
                      <a:cubicBezTo>
                        <a:pt x="1081" y="1213"/>
                        <a:pt x="1156" y="1185"/>
                        <a:pt x="1219" y="1139"/>
                      </a:cubicBezTo>
                      <a:cubicBezTo>
                        <a:pt x="1250" y="1117"/>
                        <a:pt x="1277" y="1088"/>
                        <a:pt x="1302" y="1058"/>
                      </a:cubicBezTo>
                      <a:cubicBezTo>
                        <a:pt x="1325" y="1027"/>
                        <a:pt x="1344" y="993"/>
                        <a:pt x="1358" y="958"/>
                      </a:cubicBezTo>
                      <a:cubicBezTo>
                        <a:pt x="1386" y="888"/>
                        <a:pt x="1396" y="811"/>
                        <a:pt x="1393" y="737"/>
                      </a:cubicBezTo>
                      <a:cubicBezTo>
                        <a:pt x="1387" y="587"/>
                        <a:pt x="1328" y="445"/>
                        <a:pt x="1245" y="327"/>
                      </a:cubicBezTo>
                      <a:cubicBezTo>
                        <a:pt x="1162" y="207"/>
                        <a:pt x="1060" y="107"/>
                        <a:pt x="958" y="6"/>
                      </a:cubicBezTo>
                      <a:cubicBezTo>
                        <a:pt x="955" y="3"/>
                        <a:pt x="950"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725;p57"/>
                <p:cNvSpPr/>
                <p:nvPr/>
              </p:nvSpPr>
              <p:spPr>
                <a:xfrm>
                  <a:off x="3750313" y="4224069"/>
                  <a:ext cx="264584" cy="192935"/>
                </a:xfrm>
                <a:custGeom>
                  <a:avLst/>
                  <a:gdLst/>
                  <a:ahLst/>
                  <a:cxnLst/>
                  <a:rect l="l" t="t" r="r" b="b"/>
                  <a:pathLst>
                    <a:path w="2234" h="1629" extrusionOk="0">
                      <a:moveTo>
                        <a:pt x="1079" y="471"/>
                      </a:moveTo>
                      <a:lnTo>
                        <a:pt x="1079" y="471"/>
                      </a:lnTo>
                      <a:cubicBezTo>
                        <a:pt x="1098" y="503"/>
                        <a:pt x="1113" y="538"/>
                        <a:pt x="1123" y="574"/>
                      </a:cubicBezTo>
                      <a:cubicBezTo>
                        <a:pt x="1134" y="625"/>
                        <a:pt x="1136" y="677"/>
                        <a:pt x="1131" y="729"/>
                      </a:cubicBezTo>
                      <a:cubicBezTo>
                        <a:pt x="1120" y="834"/>
                        <a:pt x="1077" y="934"/>
                        <a:pt x="1009" y="1013"/>
                      </a:cubicBezTo>
                      <a:cubicBezTo>
                        <a:pt x="982" y="1045"/>
                        <a:pt x="951" y="1071"/>
                        <a:pt x="918" y="1094"/>
                      </a:cubicBezTo>
                      <a:lnTo>
                        <a:pt x="918" y="1094"/>
                      </a:lnTo>
                      <a:cubicBezTo>
                        <a:pt x="910" y="1063"/>
                        <a:pt x="905" y="1032"/>
                        <a:pt x="901" y="1001"/>
                      </a:cubicBezTo>
                      <a:cubicBezTo>
                        <a:pt x="881" y="810"/>
                        <a:pt x="946" y="608"/>
                        <a:pt x="1079" y="471"/>
                      </a:cubicBezTo>
                      <a:close/>
                      <a:moveTo>
                        <a:pt x="268" y="1"/>
                      </a:moveTo>
                      <a:cubicBezTo>
                        <a:pt x="264" y="1"/>
                        <a:pt x="260" y="2"/>
                        <a:pt x="256" y="5"/>
                      </a:cubicBezTo>
                      <a:cubicBezTo>
                        <a:pt x="95" y="167"/>
                        <a:pt x="1" y="400"/>
                        <a:pt x="19" y="632"/>
                      </a:cubicBezTo>
                      <a:cubicBezTo>
                        <a:pt x="28" y="749"/>
                        <a:pt x="66" y="865"/>
                        <a:pt x="135" y="961"/>
                      </a:cubicBezTo>
                      <a:cubicBezTo>
                        <a:pt x="204" y="1057"/>
                        <a:pt x="298" y="1133"/>
                        <a:pt x="406" y="1182"/>
                      </a:cubicBezTo>
                      <a:cubicBezTo>
                        <a:pt x="488" y="1218"/>
                        <a:pt x="576" y="1238"/>
                        <a:pt x="666" y="1238"/>
                      </a:cubicBezTo>
                      <a:cubicBezTo>
                        <a:pt x="695" y="1238"/>
                        <a:pt x="725" y="1236"/>
                        <a:pt x="754" y="1232"/>
                      </a:cubicBezTo>
                      <a:cubicBezTo>
                        <a:pt x="798" y="1224"/>
                        <a:pt x="841" y="1213"/>
                        <a:pt x="882" y="1195"/>
                      </a:cubicBezTo>
                      <a:lnTo>
                        <a:pt x="882" y="1195"/>
                      </a:lnTo>
                      <a:cubicBezTo>
                        <a:pt x="902" y="1241"/>
                        <a:pt x="926" y="1285"/>
                        <a:pt x="954" y="1325"/>
                      </a:cubicBezTo>
                      <a:cubicBezTo>
                        <a:pt x="1022" y="1418"/>
                        <a:pt x="1110" y="1492"/>
                        <a:pt x="1211" y="1546"/>
                      </a:cubicBezTo>
                      <a:cubicBezTo>
                        <a:pt x="1311" y="1598"/>
                        <a:pt x="1423" y="1627"/>
                        <a:pt x="1537" y="1629"/>
                      </a:cubicBezTo>
                      <a:cubicBezTo>
                        <a:pt x="1593" y="1629"/>
                        <a:pt x="1650" y="1622"/>
                        <a:pt x="1704" y="1610"/>
                      </a:cubicBezTo>
                      <a:cubicBezTo>
                        <a:pt x="1760" y="1595"/>
                        <a:pt x="1813" y="1573"/>
                        <a:pt x="1863" y="1547"/>
                      </a:cubicBezTo>
                      <a:cubicBezTo>
                        <a:pt x="2059" y="1439"/>
                        <a:pt x="2204" y="1239"/>
                        <a:pt x="2233" y="1016"/>
                      </a:cubicBezTo>
                      <a:cubicBezTo>
                        <a:pt x="2234" y="1007"/>
                        <a:pt x="2227" y="997"/>
                        <a:pt x="2218" y="996"/>
                      </a:cubicBezTo>
                      <a:cubicBezTo>
                        <a:pt x="2217" y="996"/>
                        <a:pt x="2217" y="996"/>
                        <a:pt x="2216" y="996"/>
                      </a:cubicBezTo>
                      <a:cubicBezTo>
                        <a:pt x="2207" y="996"/>
                        <a:pt x="2199" y="1002"/>
                        <a:pt x="2198" y="1011"/>
                      </a:cubicBezTo>
                      <a:cubicBezTo>
                        <a:pt x="2167" y="1221"/>
                        <a:pt x="2025" y="1407"/>
                        <a:pt x="1839" y="1503"/>
                      </a:cubicBezTo>
                      <a:cubicBezTo>
                        <a:pt x="1792" y="1526"/>
                        <a:pt x="1744" y="1544"/>
                        <a:pt x="1693" y="1558"/>
                      </a:cubicBezTo>
                      <a:cubicBezTo>
                        <a:pt x="1642" y="1568"/>
                        <a:pt x="1590" y="1573"/>
                        <a:pt x="1538" y="1573"/>
                      </a:cubicBezTo>
                      <a:cubicBezTo>
                        <a:pt x="1433" y="1570"/>
                        <a:pt x="1332" y="1542"/>
                        <a:pt x="1240" y="1492"/>
                      </a:cubicBezTo>
                      <a:cubicBezTo>
                        <a:pt x="1147" y="1442"/>
                        <a:pt x="1068" y="1372"/>
                        <a:pt x="1008" y="1288"/>
                      </a:cubicBezTo>
                      <a:cubicBezTo>
                        <a:pt x="981" y="1249"/>
                        <a:pt x="959" y="1208"/>
                        <a:pt x="941" y="1165"/>
                      </a:cubicBezTo>
                      <a:lnTo>
                        <a:pt x="941" y="1165"/>
                      </a:lnTo>
                      <a:cubicBezTo>
                        <a:pt x="987" y="1137"/>
                        <a:pt x="1029" y="1102"/>
                        <a:pt x="1064" y="1062"/>
                      </a:cubicBezTo>
                      <a:cubicBezTo>
                        <a:pt x="1142" y="970"/>
                        <a:pt x="1192" y="857"/>
                        <a:pt x="1204" y="737"/>
                      </a:cubicBezTo>
                      <a:cubicBezTo>
                        <a:pt x="1209" y="677"/>
                        <a:pt x="1207" y="616"/>
                        <a:pt x="1193" y="557"/>
                      </a:cubicBezTo>
                      <a:cubicBezTo>
                        <a:pt x="1177" y="499"/>
                        <a:pt x="1151" y="443"/>
                        <a:pt x="1115" y="393"/>
                      </a:cubicBezTo>
                      <a:lnTo>
                        <a:pt x="1111" y="391"/>
                      </a:lnTo>
                      <a:cubicBezTo>
                        <a:pt x="1105" y="383"/>
                        <a:pt x="1095" y="379"/>
                        <a:pt x="1086" y="379"/>
                      </a:cubicBezTo>
                      <a:cubicBezTo>
                        <a:pt x="1077" y="379"/>
                        <a:pt x="1069" y="382"/>
                        <a:pt x="1062" y="388"/>
                      </a:cubicBezTo>
                      <a:cubicBezTo>
                        <a:pt x="892" y="543"/>
                        <a:pt x="810" y="781"/>
                        <a:pt x="834" y="1008"/>
                      </a:cubicBezTo>
                      <a:cubicBezTo>
                        <a:pt x="839" y="1048"/>
                        <a:pt x="847" y="1088"/>
                        <a:pt x="858" y="1127"/>
                      </a:cubicBezTo>
                      <a:lnTo>
                        <a:pt x="858" y="1127"/>
                      </a:lnTo>
                      <a:cubicBezTo>
                        <a:pt x="821" y="1143"/>
                        <a:pt x="782" y="1154"/>
                        <a:pt x="743" y="1162"/>
                      </a:cubicBezTo>
                      <a:cubicBezTo>
                        <a:pt x="718" y="1166"/>
                        <a:pt x="692" y="1167"/>
                        <a:pt x="667" y="1167"/>
                      </a:cubicBezTo>
                      <a:cubicBezTo>
                        <a:pt x="588" y="1167"/>
                        <a:pt x="507" y="1149"/>
                        <a:pt x="433" y="1117"/>
                      </a:cubicBezTo>
                      <a:cubicBezTo>
                        <a:pt x="337" y="1074"/>
                        <a:pt x="250" y="1007"/>
                        <a:pt x="186" y="922"/>
                      </a:cubicBezTo>
                      <a:cubicBezTo>
                        <a:pt x="124" y="836"/>
                        <a:pt x="86" y="731"/>
                        <a:pt x="76" y="625"/>
                      </a:cubicBezTo>
                      <a:cubicBezTo>
                        <a:pt x="55" y="412"/>
                        <a:pt x="131" y="187"/>
                        <a:pt x="281" y="26"/>
                      </a:cubicBezTo>
                      <a:cubicBezTo>
                        <a:pt x="286" y="20"/>
                        <a:pt x="286" y="9"/>
                        <a:pt x="280" y="5"/>
                      </a:cubicBezTo>
                      <a:cubicBezTo>
                        <a:pt x="277" y="2"/>
                        <a:pt x="27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726;p57"/>
                <p:cNvSpPr/>
                <p:nvPr/>
              </p:nvSpPr>
              <p:spPr>
                <a:xfrm>
                  <a:off x="4859590" y="4527268"/>
                  <a:ext cx="43229" cy="52113"/>
                </a:xfrm>
                <a:custGeom>
                  <a:avLst/>
                  <a:gdLst/>
                  <a:ahLst/>
                  <a:cxnLst/>
                  <a:rect l="l" t="t" r="r" b="b"/>
                  <a:pathLst>
                    <a:path w="365" h="440" extrusionOk="0">
                      <a:moveTo>
                        <a:pt x="21" y="1"/>
                      </a:moveTo>
                      <a:cubicBezTo>
                        <a:pt x="18" y="1"/>
                        <a:pt x="15" y="1"/>
                        <a:pt x="12" y="3"/>
                      </a:cubicBezTo>
                      <a:cubicBezTo>
                        <a:pt x="3" y="8"/>
                        <a:pt x="1" y="19"/>
                        <a:pt x="6" y="26"/>
                      </a:cubicBezTo>
                      <a:cubicBezTo>
                        <a:pt x="51" y="102"/>
                        <a:pt x="101" y="174"/>
                        <a:pt x="155" y="243"/>
                      </a:cubicBezTo>
                      <a:cubicBezTo>
                        <a:pt x="208" y="312"/>
                        <a:pt x="264" y="378"/>
                        <a:pt x="333" y="436"/>
                      </a:cubicBezTo>
                      <a:cubicBezTo>
                        <a:pt x="336" y="438"/>
                        <a:pt x="340" y="440"/>
                        <a:pt x="344" y="440"/>
                      </a:cubicBezTo>
                      <a:cubicBezTo>
                        <a:pt x="347" y="440"/>
                        <a:pt x="350" y="439"/>
                        <a:pt x="353" y="438"/>
                      </a:cubicBezTo>
                      <a:cubicBezTo>
                        <a:pt x="361" y="435"/>
                        <a:pt x="364" y="424"/>
                        <a:pt x="360" y="415"/>
                      </a:cubicBezTo>
                      <a:cubicBezTo>
                        <a:pt x="322" y="336"/>
                        <a:pt x="267" y="266"/>
                        <a:pt x="212" y="198"/>
                      </a:cubicBezTo>
                      <a:cubicBezTo>
                        <a:pt x="156" y="132"/>
                        <a:pt x="99" y="66"/>
                        <a:pt x="33" y="5"/>
                      </a:cubicBezTo>
                      <a:cubicBezTo>
                        <a:pt x="29" y="2"/>
                        <a:pt x="25"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2727;p57"/>
              <p:cNvSpPr/>
              <p:nvPr/>
            </p:nvSpPr>
            <p:spPr>
              <a:xfrm rot="325609">
                <a:off x="6187140" y="2973791"/>
                <a:ext cx="180810" cy="480668"/>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728;p57"/>
              <p:cNvSpPr/>
              <p:nvPr/>
            </p:nvSpPr>
            <p:spPr>
              <a:xfrm>
                <a:off x="6214900" y="2426675"/>
                <a:ext cx="1236626" cy="1406320"/>
              </a:xfrm>
              <a:custGeom>
                <a:avLst/>
                <a:gdLst/>
                <a:ahLst/>
                <a:cxnLst/>
                <a:rect l="l" t="t" r="r" b="b"/>
                <a:pathLst>
                  <a:path w="12122" h="12827" extrusionOk="0">
                    <a:moveTo>
                      <a:pt x="6697" y="0"/>
                    </a:moveTo>
                    <a:cubicBezTo>
                      <a:pt x="5927" y="0"/>
                      <a:pt x="5141" y="168"/>
                      <a:pt x="4384" y="504"/>
                    </a:cubicBezTo>
                    <a:cubicBezTo>
                      <a:pt x="2895" y="1164"/>
                      <a:pt x="1643" y="2420"/>
                      <a:pt x="904" y="3995"/>
                    </a:cubicBezTo>
                    <a:cubicBezTo>
                      <a:pt x="165" y="5571"/>
                      <a:pt x="1" y="7336"/>
                      <a:pt x="446" y="8904"/>
                    </a:cubicBezTo>
                    <a:cubicBezTo>
                      <a:pt x="889" y="10471"/>
                      <a:pt x="1908" y="11712"/>
                      <a:pt x="3275" y="12354"/>
                    </a:cubicBezTo>
                    <a:cubicBezTo>
                      <a:pt x="3949" y="12669"/>
                      <a:pt x="4679" y="12827"/>
                      <a:pt x="5426" y="12827"/>
                    </a:cubicBezTo>
                    <a:cubicBezTo>
                      <a:pt x="6195" y="12827"/>
                      <a:pt x="6981" y="12659"/>
                      <a:pt x="7738" y="12323"/>
                    </a:cubicBezTo>
                    <a:cubicBezTo>
                      <a:pt x="9227" y="11663"/>
                      <a:pt x="10479" y="10407"/>
                      <a:pt x="11218" y="8832"/>
                    </a:cubicBezTo>
                    <a:cubicBezTo>
                      <a:pt x="11957" y="7256"/>
                      <a:pt x="12121" y="5490"/>
                      <a:pt x="11678" y="3923"/>
                    </a:cubicBezTo>
                    <a:cubicBezTo>
                      <a:pt x="11233" y="2356"/>
                      <a:pt x="10215" y="1115"/>
                      <a:pt x="8847" y="473"/>
                    </a:cubicBezTo>
                    <a:cubicBezTo>
                      <a:pt x="8173" y="158"/>
                      <a:pt x="7443" y="0"/>
                      <a:pt x="6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729;p57"/>
              <p:cNvSpPr/>
              <p:nvPr/>
            </p:nvSpPr>
            <p:spPr>
              <a:xfrm>
                <a:off x="6277537" y="2600430"/>
                <a:ext cx="271453" cy="329138"/>
              </a:xfrm>
              <a:custGeom>
                <a:avLst/>
                <a:gdLst/>
                <a:ahLst/>
                <a:cxnLst/>
                <a:rect l="l" t="t" r="r" b="b"/>
                <a:pathLst>
                  <a:path w="2292" h="2779" extrusionOk="0">
                    <a:moveTo>
                      <a:pt x="1285" y="0"/>
                    </a:moveTo>
                    <a:cubicBezTo>
                      <a:pt x="866" y="990"/>
                      <a:pt x="343" y="1949"/>
                      <a:pt x="0" y="2610"/>
                    </a:cubicBezTo>
                    <a:cubicBezTo>
                      <a:pt x="336" y="2697"/>
                      <a:pt x="836" y="2779"/>
                      <a:pt x="1534" y="2779"/>
                    </a:cubicBezTo>
                    <a:cubicBezTo>
                      <a:pt x="1765" y="2779"/>
                      <a:pt x="2017" y="2770"/>
                      <a:pt x="2292" y="2749"/>
                    </a:cubicBezTo>
                    <a:cubicBezTo>
                      <a:pt x="2292" y="2749"/>
                      <a:pt x="1527" y="1912"/>
                      <a:pt x="12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730;p57"/>
              <p:cNvSpPr/>
              <p:nvPr/>
            </p:nvSpPr>
            <p:spPr>
              <a:xfrm>
                <a:off x="6429847" y="2037261"/>
                <a:ext cx="1072666" cy="898704"/>
              </a:xfrm>
              <a:custGeom>
                <a:avLst/>
                <a:gdLst/>
                <a:ahLst/>
                <a:cxnLst/>
                <a:rect l="l" t="t" r="r" b="b"/>
                <a:pathLst>
                  <a:path w="9057" h="7588" extrusionOk="0">
                    <a:moveTo>
                      <a:pt x="4501" y="1"/>
                    </a:moveTo>
                    <a:cubicBezTo>
                      <a:pt x="4482" y="1"/>
                      <a:pt x="4441" y="1"/>
                      <a:pt x="4381" y="5"/>
                    </a:cubicBezTo>
                    <a:cubicBezTo>
                      <a:pt x="2026" y="167"/>
                      <a:pt x="1575" y="2850"/>
                      <a:pt x="1575" y="2850"/>
                    </a:cubicBezTo>
                    <a:lnTo>
                      <a:pt x="654" y="2829"/>
                    </a:lnTo>
                    <a:cubicBezTo>
                      <a:pt x="590" y="3007"/>
                      <a:pt x="532" y="3195"/>
                      <a:pt x="482" y="3397"/>
                    </a:cubicBezTo>
                    <a:cubicBezTo>
                      <a:pt x="363" y="3837"/>
                      <a:pt x="193" y="4299"/>
                      <a:pt x="0" y="4754"/>
                    </a:cubicBezTo>
                    <a:cubicBezTo>
                      <a:pt x="241" y="6668"/>
                      <a:pt x="1007" y="7504"/>
                      <a:pt x="1007" y="7504"/>
                    </a:cubicBezTo>
                    <a:cubicBezTo>
                      <a:pt x="1007" y="7504"/>
                      <a:pt x="1388" y="7588"/>
                      <a:pt x="1868" y="7588"/>
                    </a:cubicBezTo>
                    <a:cubicBezTo>
                      <a:pt x="2120" y="7588"/>
                      <a:pt x="2400" y="7564"/>
                      <a:pt x="2664" y="7494"/>
                    </a:cubicBezTo>
                    <a:cubicBezTo>
                      <a:pt x="3433" y="7289"/>
                      <a:pt x="5278" y="7380"/>
                      <a:pt x="6998" y="5907"/>
                    </a:cubicBezTo>
                    <a:cubicBezTo>
                      <a:pt x="8718" y="4430"/>
                      <a:pt x="9057" y="990"/>
                      <a:pt x="5615" y="129"/>
                    </a:cubicBezTo>
                    <a:cubicBezTo>
                      <a:pt x="5519" y="105"/>
                      <a:pt x="5429" y="85"/>
                      <a:pt x="5339" y="69"/>
                    </a:cubicBezTo>
                    <a:cubicBezTo>
                      <a:pt x="5079" y="30"/>
                      <a:pt x="4805" y="5"/>
                      <a:pt x="4513" y="1"/>
                    </a:cubicBezTo>
                    <a:cubicBezTo>
                      <a:pt x="4513" y="1"/>
                      <a:pt x="4509" y="1"/>
                      <a:pt x="450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731;p57"/>
              <p:cNvSpPr/>
              <p:nvPr/>
            </p:nvSpPr>
            <p:spPr>
              <a:xfrm>
                <a:off x="6202211" y="2045315"/>
                <a:ext cx="1329078" cy="1094126"/>
              </a:xfrm>
              <a:custGeom>
                <a:avLst/>
                <a:gdLst/>
                <a:ahLst/>
                <a:cxnLst/>
                <a:rect l="l" t="t" r="r" b="b"/>
                <a:pathLst>
                  <a:path w="11222" h="9238" extrusionOk="0">
                    <a:moveTo>
                      <a:pt x="7261" y="1"/>
                    </a:moveTo>
                    <a:lnTo>
                      <a:pt x="7261" y="1"/>
                    </a:lnTo>
                    <a:cubicBezTo>
                      <a:pt x="7351" y="17"/>
                      <a:pt x="7443" y="37"/>
                      <a:pt x="7537" y="61"/>
                    </a:cubicBezTo>
                    <a:cubicBezTo>
                      <a:pt x="10979" y="922"/>
                      <a:pt x="10640" y="4364"/>
                      <a:pt x="8920" y="5839"/>
                    </a:cubicBezTo>
                    <a:cubicBezTo>
                      <a:pt x="7200" y="7314"/>
                      <a:pt x="5355" y="7221"/>
                      <a:pt x="4586" y="7426"/>
                    </a:cubicBezTo>
                    <a:cubicBezTo>
                      <a:pt x="4322" y="7496"/>
                      <a:pt x="4042" y="7520"/>
                      <a:pt x="3789" y="7520"/>
                    </a:cubicBezTo>
                    <a:cubicBezTo>
                      <a:pt x="3310" y="7520"/>
                      <a:pt x="2928" y="7436"/>
                      <a:pt x="2928" y="7436"/>
                    </a:cubicBezTo>
                    <a:cubicBezTo>
                      <a:pt x="2653" y="7457"/>
                      <a:pt x="2402" y="7466"/>
                      <a:pt x="2171" y="7466"/>
                    </a:cubicBezTo>
                    <a:cubicBezTo>
                      <a:pt x="1473" y="7466"/>
                      <a:pt x="972" y="7383"/>
                      <a:pt x="638" y="7295"/>
                    </a:cubicBezTo>
                    <a:cubicBezTo>
                      <a:pt x="549" y="7467"/>
                      <a:pt x="471" y="7623"/>
                      <a:pt x="411" y="7749"/>
                    </a:cubicBezTo>
                    <a:cubicBezTo>
                      <a:pt x="309" y="7967"/>
                      <a:pt x="130" y="8414"/>
                      <a:pt x="1" y="8987"/>
                    </a:cubicBezTo>
                    <a:cubicBezTo>
                      <a:pt x="612" y="9104"/>
                      <a:pt x="1583" y="9238"/>
                      <a:pt x="2813" y="9238"/>
                    </a:cubicBezTo>
                    <a:cubicBezTo>
                      <a:pt x="3701" y="9238"/>
                      <a:pt x="4725" y="9168"/>
                      <a:pt x="5847" y="8972"/>
                    </a:cubicBezTo>
                    <a:cubicBezTo>
                      <a:pt x="8402" y="8527"/>
                      <a:pt x="10194" y="7196"/>
                      <a:pt x="11118" y="6345"/>
                    </a:cubicBezTo>
                    <a:cubicBezTo>
                      <a:pt x="11221" y="5279"/>
                      <a:pt x="11155" y="4105"/>
                      <a:pt x="10807" y="3054"/>
                    </a:cubicBezTo>
                    <a:cubicBezTo>
                      <a:pt x="10310" y="1546"/>
                      <a:pt x="9233" y="297"/>
                      <a:pt x="7261"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732;p57"/>
              <p:cNvSpPr/>
              <p:nvPr/>
            </p:nvSpPr>
            <p:spPr>
              <a:xfrm>
                <a:off x="6466088" y="2173819"/>
                <a:ext cx="915266" cy="751012"/>
              </a:xfrm>
              <a:custGeom>
                <a:avLst/>
                <a:gdLst/>
                <a:ahLst/>
                <a:cxnLst/>
                <a:rect l="l" t="t" r="r" b="b"/>
                <a:pathLst>
                  <a:path w="7728" h="6341" extrusionOk="0">
                    <a:moveTo>
                      <a:pt x="2778" y="0"/>
                    </a:moveTo>
                    <a:cubicBezTo>
                      <a:pt x="1950" y="0"/>
                      <a:pt x="1237" y="384"/>
                      <a:pt x="913" y="1433"/>
                    </a:cubicBezTo>
                    <a:cubicBezTo>
                      <a:pt x="1" y="4394"/>
                      <a:pt x="2358" y="6341"/>
                      <a:pt x="2358" y="6341"/>
                    </a:cubicBezTo>
                    <a:cubicBezTo>
                      <a:pt x="6785" y="5890"/>
                      <a:pt x="7728" y="3430"/>
                      <a:pt x="6785" y="2120"/>
                    </a:cubicBezTo>
                    <a:cubicBezTo>
                      <a:pt x="6176" y="1274"/>
                      <a:pt x="4286" y="0"/>
                      <a:pt x="2778" y="0"/>
                    </a:cubicBezTo>
                    <a:close/>
                  </a:path>
                </a:pathLst>
              </a:custGeom>
              <a:solidFill>
                <a:srgbClr val="F0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733;p57"/>
              <p:cNvSpPr/>
              <p:nvPr/>
            </p:nvSpPr>
            <p:spPr>
              <a:xfrm>
                <a:off x="6428425" y="2293678"/>
                <a:ext cx="231777" cy="226453"/>
              </a:xfrm>
              <a:custGeom>
                <a:avLst/>
                <a:gdLst/>
                <a:ahLst/>
                <a:cxnLst/>
                <a:rect l="l" t="t" r="r" b="b"/>
                <a:pathLst>
                  <a:path w="1957" h="1912" extrusionOk="0">
                    <a:moveTo>
                      <a:pt x="1225" y="0"/>
                    </a:moveTo>
                    <a:cubicBezTo>
                      <a:pt x="993" y="0"/>
                      <a:pt x="736" y="125"/>
                      <a:pt x="498" y="517"/>
                    </a:cubicBezTo>
                    <a:cubicBezTo>
                      <a:pt x="0" y="1338"/>
                      <a:pt x="499" y="1911"/>
                      <a:pt x="1085" y="1911"/>
                    </a:cubicBezTo>
                    <a:cubicBezTo>
                      <a:pt x="1269" y="1911"/>
                      <a:pt x="1462" y="1855"/>
                      <a:pt x="1635" y="1732"/>
                    </a:cubicBezTo>
                    <a:lnTo>
                      <a:pt x="1956" y="383"/>
                    </a:lnTo>
                    <a:cubicBezTo>
                      <a:pt x="1956" y="383"/>
                      <a:pt x="1631" y="0"/>
                      <a:pt x="1225"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734;p57"/>
              <p:cNvSpPr/>
              <p:nvPr/>
            </p:nvSpPr>
            <p:spPr>
              <a:xfrm>
                <a:off x="6515002" y="2335841"/>
                <a:ext cx="128976" cy="148047"/>
              </a:xfrm>
              <a:custGeom>
                <a:avLst/>
                <a:gdLst/>
                <a:ahLst/>
                <a:cxnLst/>
                <a:rect l="l" t="t" r="r" b="b"/>
                <a:pathLst>
                  <a:path w="1089" h="1250" extrusionOk="0">
                    <a:moveTo>
                      <a:pt x="375" y="0"/>
                    </a:moveTo>
                    <a:cubicBezTo>
                      <a:pt x="184" y="0"/>
                      <a:pt x="24" y="95"/>
                      <a:pt x="16" y="100"/>
                    </a:cubicBezTo>
                    <a:cubicBezTo>
                      <a:pt x="4" y="107"/>
                      <a:pt x="0" y="122"/>
                      <a:pt x="6" y="135"/>
                    </a:cubicBezTo>
                    <a:cubicBezTo>
                      <a:pt x="10" y="142"/>
                      <a:pt x="18" y="146"/>
                      <a:pt x="25" y="146"/>
                    </a:cubicBezTo>
                    <a:cubicBezTo>
                      <a:pt x="30" y="146"/>
                      <a:pt x="35" y="144"/>
                      <a:pt x="39" y="142"/>
                    </a:cubicBezTo>
                    <a:cubicBezTo>
                      <a:pt x="40" y="141"/>
                      <a:pt x="195" y="49"/>
                      <a:pt x="375" y="49"/>
                    </a:cubicBezTo>
                    <a:cubicBezTo>
                      <a:pt x="416" y="49"/>
                      <a:pt x="457" y="54"/>
                      <a:pt x="499" y="65"/>
                    </a:cubicBezTo>
                    <a:cubicBezTo>
                      <a:pt x="630" y="102"/>
                      <a:pt x="735" y="198"/>
                      <a:pt x="810" y="352"/>
                    </a:cubicBezTo>
                    <a:cubicBezTo>
                      <a:pt x="1026" y="789"/>
                      <a:pt x="515" y="1201"/>
                      <a:pt x="510" y="1205"/>
                    </a:cubicBezTo>
                    <a:cubicBezTo>
                      <a:pt x="499" y="1214"/>
                      <a:pt x="496" y="1230"/>
                      <a:pt x="504" y="1240"/>
                    </a:cubicBezTo>
                    <a:cubicBezTo>
                      <a:pt x="507" y="1242"/>
                      <a:pt x="510" y="1246"/>
                      <a:pt x="512" y="1247"/>
                    </a:cubicBezTo>
                    <a:cubicBezTo>
                      <a:pt x="516" y="1249"/>
                      <a:pt x="520" y="1250"/>
                      <a:pt x="524" y="1250"/>
                    </a:cubicBezTo>
                    <a:cubicBezTo>
                      <a:pt x="529" y="1250"/>
                      <a:pt x="534" y="1248"/>
                      <a:pt x="538" y="1246"/>
                    </a:cubicBezTo>
                    <a:cubicBezTo>
                      <a:pt x="543" y="1240"/>
                      <a:pt x="1089" y="804"/>
                      <a:pt x="855" y="329"/>
                    </a:cubicBezTo>
                    <a:cubicBezTo>
                      <a:pt x="772" y="163"/>
                      <a:pt x="658" y="59"/>
                      <a:pt x="513" y="18"/>
                    </a:cubicBezTo>
                    <a:cubicBezTo>
                      <a:pt x="466" y="5"/>
                      <a:pt x="420"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735;p57"/>
              <p:cNvSpPr/>
              <p:nvPr/>
            </p:nvSpPr>
            <p:spPr>
              <a:xfrm>
                <a:off x="6497829" y="2005994"/>
                <a:ext cx="929241" cy="864712"/>
              </a:xfrm>
              <a:custGeom>
                <a:avLst/>
                <a:gdLst/>
                <a:ahLst/>
                <a:cxnLst/>
                <a:rect l="l" t="t" r="r" b="b"/>
                <a:pathLst>
                  <a:path w="7846" h="7301" extrusionOk="0">
                    <a:moveTo>
                      <a:pt x="3540" y="0"/>
                    </a:moveTo>
                    <a:cubicBezTo>
                      <a:pt x="2485" y="0"/>
                      <a:pt x="1632" y="442"/>
                      <a:pt x="1183" y="1180"/>
                    </a:cubicBezTo>
                    <a:cubicBezTo>
                      <a:pt x="1183" y="1180"/>
                      <a:pt x="676" y="1918"/>
                      <a:pt x="303" y="3641"/>
                    </a:cubicBezTo>
                    <a:cubicBezTo>
                      <a:pt x="0" y="5036"/>
                      <a:pt x="820" y="6641"/>
                      <a:pt x="2500" y="7119"/>
                    </a:cubicBezTo>
                    <a:cubicBezTo>
                      <a:pt x="2904" y="7234"/>
                      <a:pt x="3322" y="7300"/>
                      <a:pt x="3737" y="7300"/>
                    </a:cubicBezTo>
                    <a:cubicBezTo>
                      <a:pt x="4946" y="7300"/>
                      <a:pt x="6131" y="6735"/>
                      <a:pt x="6861" y="5144"/>
                    </a:cubicBezTo>
                    <a:cubicBezTo>
                      <a:pt x="7845" y="3006"/>
                      <a:pt x="6753" y="1046"/>
                      <a:pt x="5578" y="493"/>
                    </a:cubicBezTo>
                    <a:cubicBezTo>
                      <a:pt x="4857" y="154"/>
                      <a:pt x="4163" y="0"/>
                      <a:pt x="3540" y="0"/>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736;p57"/>
              <p:cNvSpPr/>
              <p:nvPr/>
            </p:nvSpPr>
            <p:spPr>
              <a:xfrm>
                <a:off x="7200750" y="2558977"/>
                <a:ext cx="225856" cy="230953"/>
              </a:xfrm>
              <a:custGeom>
                <a:avLst/>
                <a:gdLst/>
                <a:ahLst/>
                <a:cxnLst/>
                <a:rect l="l" t="t" r="r" b="b"/>
                <a:pathLst>
                  <a:path w="1907" h="1950" extrusionOk="0">
                    <a:moveTo>
                      <a:pt x="817" y="1"/>
                    </a:moveTo>
                    <a:cubicBezTo>
                      <a:pt x="720" y="1"/>
                      <a:pt x="657" y="10"/>
                      <a:pt x="657" y="10"/>
                    </a:cubicBezTo>
                    <a:lnTo>
                      <a:pt x="0" y="1238"/>
                    </a:lnTo>
                    <a:cubicBezTo>
                      <a:pt x="120" y="1678"/>
                      <a:pt x="515" y="1950"/>
                      <a:pt x="902" y="1950"/>
                    </a:cubicBezTo>
                    <a:cubicBezTo>
                      <a:pt x="1279" y="1950"/>
                      <a:pt x="1648" y="1691"/>
                      <a:pt x="1749" y="1077"/>
                    </a:cubicBezTo>
                    <a:cubicBezTo>
                      <a:pt x="1907" y="108"/>
                      <a:pt x="1157" y="1"/>
                      <a:pt x="817" y="1"/>
                    </a:cubicBezTo>
                    <a:close/>
                  </a:path>
                </a:pathLst>
              </a:custGeom>
              <a:solidFill>
                <a:srgbClr val="FAB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737;p57"/>
              <p:cNvSpPr/>
              <p:nvPr/>
            </p:nvSpPr>
            <p:spPr>
              <a:xfrm>
                <a:off x="7021082" y="2310969"/>
                <a:ext cx="173626" cy="147099"/>
              </a:xfrm>
              <a:custGeom>
                <a:avLst/>
                <a:gdLst/>
                <a:ahLst/>
                <a:cxnLst/>
                <a:rect l="l" t="t" r="r" b="b"/>
                <a:pathLst>
                  <a:path w="1466" h="1242" extrusionOk="0">
                    <a:moveTo>
                      <a:pt x="341" y="0"/>
                    </a:moveTo>
                    <a:cubicBezTo>
                      <a:pt x="247" y="0"/>
                      <a:pt x="179" y="49"/>
                      <a:pt x="124" y="119"/>
                    </a:cubicBezTo>
                    <a:cubicBezTo>
                      <a:pt x="0" y="278"/>
                      <a:pt x="74" y="574"/>
                      <a:pt x="358" y="855"/>
                    </a:cubicBezTo>
                    <a:cubicBezTo>
                      <a:pt x="605" y="1101"/>
                      <a:pt x="802" y="1242"/>
                      <a:pt x="963" y="1242"/>
                    </a:cubicBezTo>
                    <a:cubicBezTo>
                      <a:pt x="1022" y="1242"/>
                      <a:pt x="1075" y="1223"/>
                      <a:pt x="1125" y="1184"/>
                    </a:cubicBezTo>
                    <a:cubicBezTo>
                      <a:pt x="1125" y="1184"/>
                      <a:pt x="1465" y="930"/>
                      <a:pt x="973" y="416"/>
                    </a:cubicBezTo>
                    <a:cubicBezTo>
                      <a:pt x="678" y="108"/>
                      <a:pt x="481" y="0"/>
                      <a:pt x="341"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738;p57"/>
              <p:cNvSpPr/>
              <p:nvPr/>
            </p:nvSpPr>
            <p:spPr>
              <a:xfrm>
                <a:off x="6650968" y="2254830"/>
                <a:ext cx="186298" cy="94987"/>
              </a:xfrm>
              <a:custGeom>
                <a:avLst/>
                <a:gdLst/>
                <a:ahLst/>
                <a:cxnLst/>
                <a:rect l="l" t="t" r="r" b="b"/>
                <a:pathLst>
                  <a:path w="1573" h="802" extrusionOk="0">
                    <a:moveTo>
                      <a:pt x="1128" y="0"/>
                    </a:moveTo>
                    <a:cubicBezTo>
                      <a:pt x="1016" y="0"/>
                      <a:pt x="875" y="15"/>
                      <a:pt x="702" y="48"/>
                    </a:cubicBezTo>
                    <a:cubicBezTo>
                      <a:pt x="0" y="179"/>
                      <a:pt x="131" y="582"/>
                      <a:pt x="131" y="582"/>
                    </a:cubicBezTo>
                    <a:cubicBezTo>
                      <a:pt x="176" y="738"/>
                      <a:pt x="319" y="801"/>
                      <a:pt x="554" y="801"/>
                    </a:cubicBezTo>
                    <a:cubicBezTo>
                      <a:pt x="665" y="801"/>
                      <a:pt x="796" y="787"/>
                      <a:pt x="948" y="762"/>
                    </a:cubicBezTo>
                    <a:cubicBezTo>
                      <a:pt x="1340" y="697"/>
                      <a:pt x="1573" y="501"/>
                      <a:pt x="1564" y="299"/>
                    </a:cubicBezTo>
                    <a:cubicBezTo>
                      <a:pt x="1559" y="134"/>
                      <a:pt x="1469" y="0"/>
                      <a:pt x="1128"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739;p57"/>
              <p:cNvSpPr/>
              <p:nvPr/>
            </p:nvSpPr>
            <p:spPr>
              <a:xfrm>
                <a:off x="7229412" y="2609431"/>
                <a:ext cx="160124" cy="115713"/>
              </a:xfrm>
              <a:custGeom>
                <a:avLst/>
                <a:gdLst/>
                <a:ahLst/>
                <a:cxnLst/>
                <a:rect l="l" t="t" r="r" b="b"/>
                <a:pathLst>
                  <a:path w="1352" h="977" extrusionOk="0">
                    <a:moveTo>
                      <a:pt x="778" y="1"/>
                    </a:moveTo>
                    <a:cubicBezTo>
                      <a:pt x="694" y="1"/>
                      <a:pt x="606" y="19"/>
                      <a:pt x="513" y="56"/>
                    </a:cubicBezTo>
                    <a:cubicBezTo>
                      <a:pt x="1" y="258"/>
                      <a:pt x="145" y="948"/>
                      <a:pt x="147" y="956"/>
                    </a:cubicBezTo>
                    <a:cubicBezTo>
                      <a:pt x="147" y="964"/>
                      <a:pt x="154" y="973"/>
                      <a:pt x="165" y="975"/>
                    </a:cubicBezTo>
                    <a:cubicBezTo>
                      <a:pt x="167" y="976"/>
                      <a:pt x="168" y="976"/>
                      <a:pt x="170" y="976"/>
                    </a:cubicBezTo>
                    <a:cubicBezTo>
                      <a:pt x="172" y="976"/>
                      <a:pt x="173" y="976"/>
                      <a:pt x="175" y="975"/>
                    </a:cubicBezTo>
                    <a:cubicBezTo>
                      <a:pt x="189" y="973"/>
                      <a:pt x="198" y="958"/>
                      <a:pt x="195" y="945"/>
                    </a:cubicBezTo>
                    <a:cubicBezTo>
                      <a:pt x="194" y="938"/>
                      <a:pt x="58" y="290"/>
                      <a:pt x="530" y="104"/>
                    </a:cubicBezTo>
                    <a:cubicBezTo>
                      <a:pt x="618" y="70"/>
                      <a:pt x="701" y="52"/>
                      <a:pt x="779" y="52"/>
                    </a:cubicBezTo>
                    <a:cubicBezTo>
                      <a:pt x="850" y="52"/>
                      <a:pt x="916" y="66"/>
                      <a:pt x="978" y="94"/>
                    </a:cubicBezTo>
                    <a:cubicBezTo>
                      <a:pt x="1205" y="197"/>
                      <a:pt x="1299" y="454"/>
                      <a:pt x="1299" y="457"/>
                    </a:cubicBezTo>
                    <a:cubicBezTo>
                      <a:pt x="1303" y="467"/>
                      <a:pt x="1314" y="474"/>
                      <a:pt x="1324" y="474"/>
                    </a:cubicBezTo>
                    <a:cubicBezTo>
                      <a:pt x="1327" y="474"/>
                      <a:pt x="1329" y="473"/>
                      <a:pt x="1332" y="472"/>
                    </a:cubicBezTo>
                    <a:cubicBezTo>
                      <a:pt x="1345" y="467"/>
                      <a:pt x="1351" y="453"/>
                      <a:pt x="1347" y="440"/>
                    </a:cubicBezTo>
                    <a:cubicBezTo>
                      <a:pt x="1344" y="428"/>
                      <a:pt x="1246" y="160"/>
                      <a:pt x="999" y="47"/>
                    </a:cubicBezTo>
                    <a:cubicBezTo>
                      <a:pt x="930" y="16"/>
                      <a:pt x="856" y="1"/>
                      <a:pt x="77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740;p57"/>
              <p:cNvSpPr/>
              <p:nvPr/>
            </p:nvSpPr>
            <p:spPr>
              <a:xfrm>
                <a:off x="7248243" y="2650884"/>
                <a:ext cx="88945" cy="32452"/>
              </a:xfrm>
              <a:custGeom>
                <a:avLst/>
                <a:gdLst/>
                <a:ahLst/>
                <a:cxnLst/>
                <a:rect l="l" t="t" r="r" b="b"/>
                <a:pathLst>
                  <a:path w="751" h="274" extrusionOk="0">
                    <a:moveTo>
                      <a:pt x="272" y="0"/>
                    </a:moveTo>
                    <a:cubicBezTo>
                      <a:pt x="191" y="0"/>
                      <a:pt x="104" y="22"/>
                      <a:pt x="16" y="80"/>
                    </a:cubicBezTo>
                    <a:cubicBezTo>
                      <a:pt x="5" y="87"/>
                      <a:pt x="0" y="103"/>
                      <a:pt x="9" y="114"/>
                    </a:cubicBezTo>
                    <a:cubicBezTo>
                      <a:pt x="13" y="122"/>
                      <a:pt x="22" y="126"/>
                      <a:pt x="30" y="126"/>
                    </a:cubicBezTo>
                    <a:cubicBezTo>
                      <a:pt x="35" y="126"/>
                      <a:pt x="40" y="125"/>
                      <a:pt x="44" y="122"/>
                    </a:cubicBezTo>
                    <a:cubicBezTo>
                      <a:pt x="122" y="72"/>
                      <a:pt x="200" y="52"/>
                      <a:pt x="273" y="52"/>
                    </a:cubicBezTo>
                    <a:cubicBezTo>
                      <a:pt x="513" y="52"/>
                      <a:pt x="702" y="264"/>
                      <a:pt x="704" y="267"/>
                    </a:cubicBezTo>
                    <a:cubicBezTo>
                      <a:pt x="708" y="269"/>
                      <a:pt x="712" y="272"/>
                      <a:pt x="717" y="274"/>
                    </a:cubicBezTo>
                    <a:cubicBezTo>
                      <a:pt x="719" y="274"/>
                      <a:pt x="721" y="274"/>
                      <a:pt x="722" y="274"/>
                    </a:cubicBezTo>
                    <a:cubicBezTo>
                      <a:pt x="728" y="274"/>
                      <a:pt x="734" y="272"/>
                      <a:pt x="739" y="268"/>
                    </a:cubicBezTo>
                    <a:cubicBezTo>
                      <a:pt x="749" y="259"/>
                      <a:pt x="751" y="243"/>
                      <a:pt x="742" y="233"/>
                    </a:cubicBezTo>
                    <a:cubicBezTo>
                      <a:pt x="739" y="230"/>
                      <a:pt x="535" y="0"/>
                      <a:pt x="2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741;p57"/>
              <p:cNvSpPr/>
              <p:nvPr/>
            </p:nvSpPr>
            <p:spPr>
              <a:xfrm>
                <a:off x="6945045" y="2583375"/>
                <a:ext cx="197431" cy="105054"/>
              </a:xfrm>
              <a:custGeom>
                <a:avLst/>
                <a:gdLst/>
                <a:ahLst/>
                <a:cxnLst/>
                <a:rect l="l" t="t" r="r" b="b"/>
                <a:pathLst>
                  <a:path w="1667" h="887" extrusionOk="0">
                    <a:moveTo>
                      <a:pt x="815" y="0"/>
                    </a:moveTo>
                    <a:cubicBezTo>
                      <a:pt x="368" y="0"/>
                      <a:pt x="8" y="191"/>
                      <a:pt x="4" y="429"/>
                    </a:cubicBezTo>
                    <a:cubicBezTo>
                      <a:pt x="0" y="674"/>
                      <a:pt x="367" y="879"/>
                      <a:pt x="826" y="886"/>
                    </a:cubicBezTo>
                    <a:cubicBezTo>
                      <a:pt x="835" y="886"/>
                      <a:pt x="845" y="886"/>
                      <a:pt x="854" y="886"/>
                    </a:cubicBezTo>
                    <a:cubicBezTo>
                      <a:pt x="1299" y="886"/>
                      <a:pt x="1658" y="697"/>
                      <a:pt x="1662" y="458"/>
                    </a:cubicBezTo>
                    <a:cubicBezTo>
                      <a:pt x="1666" y="213"/>
                      <a:pt x="1299" y="9"/>
                      <a:pt x="840" y="1"/>
                    </a:cubicBezTo>
                    <a:cubicBezTo>
                      <a:pt x="832" y="0"/>
                      <a:pt x="823" y="0"/>
                      <a:pt x="815" y="0"/>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742;p57"/>
              <p:cNvSpPr/>
              <p:nvPr/>
            </p:nvSpPr>
            <p:spPr>
              <a:xfrm>
                <a:off x="6562969" y="2489454"/>
                <a:ext cx="202050" cy="127676"/>
              </a:xfrm>
              <a:custGeom>
                <a:avLst/>
                <a:gdLst/>
                <a:ahLst/>
                <a:cxnLst/>
                <a:rect l="l" t="t" r="r" b="b"/>
                <a:pathLst>
                  <a:path w="1706" h="1078" extrusionOk="0">
                    <a:moveTo>
                      <a:pt x="493" y="0"/>
                    </a:moveTo>
                    <a:cubicBezTo>
                      <a:pt x="308" y="0"/>
                      <a:pt x="164" y="60"/>
                      <a:pt x="107" y="177"/>
                    </a:cubicBezTo>
                    <a:cubicBezTo>
                      <a:pt x="0" y="397"/>
                      <a:pt x="247" y="736"/>
                      <a:pt x="659" y="937"/>
                    </a:cubicBezTo>
                    <a:cubicBezTo>
                      <a:pt x="852" y="1031"/>
                      <a:pt x="1048" y="1078"/>
                      <a:pt x="1211" y="1078"/>
                    </a:cubicBezTo>
                    <a:cubicBezTo>
                      <a:pt x="1397" y="1078"/>
                      <a:pt x="1541" y="1019"/>
                      <a:pt x="1598" y="902"/>
                    </a:cubicBezTo>
                    <a:cubicBezTo>
                      <a:pt x="1705" y="682"/>
                      <a:pt x="1457" y="340"/>
                      <a:pt x="1046" y="141"/>
                    </a:cubicBezTo>
                    <a:cubicBezTo>
                      <a:pt x="852" y="47"/>
                      <a:pt x="657" y="0"/>
                      <a:pt x="493" y="0"/>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743;p57"/>
              <p:cNvSpPr/>
              <p:nvPr/>
            </p:nvSpPr>
            <p:spPr>
              <a:xfrm>
                <a:off x="6572326" y="1992018"/>
                <a:ext cx="853561" cy="569447"/>
              </a:xfrm>
              <a:custGeom>
                <a:avLst/>
                <a:gdLst/>
                <a:ahLst/>
                <a:cxnLst/>
                <a:rect l="l" t="t" r="r" b="b"/>
                <a:pathLst>
                  <a:path w="7207" h="4808" extrusionOk="0">
                    <a:moveTo>
                      <a:pt x="2649" y="0"/>
                    </a:moveTo>
                    <a:cubicBezTo>
                      <a:pt x="1619" y="0"/>
                      <a:pt x="364" y="456"/>
                      <a:pt x="1" y="2536"/>
                    </a:cubicBezTo>
                    <a:cubicBezTo>
                      <a:pt x="1" y="2536"/>
                      <a:pt x="1979" y="1681"/>
                      <a:pt x="2724" y="643"/>
                    </a:cubicBezTo>
                    <a:lnTo>
                      <a:pt x="2724" y="643"/>
                    </a:lnTo>
                    <a:cubicBezTo>
                      <a:pt x="2724" y="644"/>
                      <a:pt x="2688" y="2206"/>
                      <a:pt x="3433" y="2317"/>
                    </a:cubicBezTo>
                    <a:cubicBezTo>
                      <a:pt x="3472" y="2323"/>
                      <a:pt x="3509" y="2325"/>
                      <a:pt x="3545" y="2325"/>
                    </a:cubicBezTo>
                    <a:cubicBezTo>
                      <a:pt x="4185" y="2325"/>
                      <a:pt x="4251" y="1438"/>
                      <a:pt x="4251" y="1438"/>
                    </a:cubicBezTo>
                    <a:cubicBezTo>
                      <a:pt x="4251" y="1438"/>
                      <a:pt x="4398" y="3564"/>
                      <a:pt x="5118" y="3623"/>
                    </a:cubicBezTo>
                    <a:cubicBezTo>
                      <a:pt x="5147" y="3626"/>
                      <a:pt x="5174" y="3627"/>
                      <a:pt x="5201" y="3627"/>
                    </a:cubicBezTo>
                    <a:cubicBezTo>
                      <a:pt x="5636" y="3627"/>
                      <a:pt x="5780" y="3312"/>
                      <a:pt x="5828" y="3113"/>
                    </a:cubicBezTo>
                    <a:lnTo>
                      <a:pt x="5828" y="3113"/>
                    </a:lnTo>
                    <a:cubicBezTo>
                      <a:pt x="5774" y="3549"/>
                      <a:pt x="5695" y="4728"/>
                      <a:pt x="6400" y="4807"/>
                    </a:cubicBezTo>
                    <a:cubicBezTo>
                      <a:pt x="7145" y="3477"/>
                      <a:pt x="7207" y="887"/>
                      <a:pt x="4116" y="277"/>
                    </a:cubicBezTo>
                    <a:cubicBezTo>
                      <a:pt x="4116" y="277"/>
                      <a:pt x="3451" y="0"/>
                      <a:pt x="2649" y="0"/>
                    </a:cubicBezTo>
                    <a:close/>
                  </a:path>
                </a:pathLst>
              </a:custGeom>
              <a:solidFill>
                <a:srgbClr val="A06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744;p57"/>
              <p:cNvSpPr/>
              <p:nvPr/>
            </p:nvSpPr>
            <p:spPr>
              <a:xfrm>
                <a:off x="6651560" y="1826088"/>
                <a:ext cx="854035" cy="404464"/>
              </a:xfrm>
              <a:custGeom>
                <a:avLst/>
                <a:gdLst/>
                <a:ahLst/>
                <a:cxnLst/>
                <a:rect l="l" t="t" r="r" b="b"/>
                <a:pathLst>
                  <a:path w="7211" h="3415" extrusionOk="0">
                    <a:moveTo>
                      <a:pt x="52" y="0"/>
                    </a:moveTo>
                    <a:lnTo>
                      <a:pt x="52" y="0"/>
                    </a:lnTo>
                    <a:cubicBezTo>
                      <a:pt x="1" y="113"/>
                      <a:pt x="24" y="232"/>
                      <a:pt x="58" y="321"/>
                    </a:cubicBezTo>
                    <a:cubicBezTo>
                      <a:pt x="93" y="414"/>
                      <a:pt x="145" y="492"/>
                      <a:pt x="199" y="565"/>
                    </a:cubicBezTo>
                    <a:cubicBezTo>
                      <a:pt x="308" y="710"/>
                      <a:pt x="432" y="835"/>
                      <a:pt x="561" y="954"/>
                    </a:cubicBezTo>
                    <a:cubicBezTo>
                      <a:pt x="819" y="1188"/>
                      <a:pt x="1100" y="1389"/>
                      <a:pt x="1388" y="1579"/>
                    </a:cubicBezTo>
                    <a:cubicBezTo>
                      <a:pt x="1965" y="1952"/>
                      <a:pt x="2574" y="2270"/>
                      <a:pt x="3201" y="2546"/>
                    </a:cubicBezTo>
                    <a:cubicBezTo>
                      <a:pt x="3828" y="2822"/>
                      <a:pt x="4473" y="3060"/>
                      <a:pt x="5141" y="3227"/>
                    </a:cubicBezTo>
                    <a:cubicBezTo>
                      <a:pt x="5476" y="3310"/>
                      <a:pt x="5817" y="3377"/>
                      <a:pt x="6166" y="3404"/>
                    </a:cubicBezTo>
                    <a:cubicBezTo>
                      <a:pt x="6246" y="3411"/>
                      <a:pt x="6328" y="3415"/>
                      <a:pt x="6410" y="3415"/>
                    </a:cubicBezTo>
                    <a:cubicBezTo>
                      <a:pt x="6505" y="3415"/>
                      <a:pt x="6601" y="3410"/>
                      <a:pt x="6698" y="3398"/>
                    </a:cubicBezTo>
                    <a:cubicBezTo>
                      <a:pt x="6788" y="3387"/>
                      <a:pt x="6880" y="3368"/>
                      <a:pt x="6973" y="3331"/>
                    </a:cubicBezTo>
                    <a:cubicBezTo>
                      <a:pt x="7063" y="3295"/>
                      <a:pt x="7166" y="3227"/>
                      <a:pt x="7211" y="3112"/>
                    </a:cubicBezTo>
                    <a:lnTo>
                      <a:pt x="7049" y="3041"/>
                    </a:lnTo>
                    <a:cubicBezTo>
                      <a:pt x="6999" y="3125"/>
                      <a:pt x="6833" y="3156"/>
                      <a:pt x="6679" y="3158"/>
                    </a:cubicBezTo>
                    <a:cubicBezTo>
                      <a:pt x="6672" y="3158"/>
                      <a:pt x="6665" y="3158"/>
                      <a:pt x="6658" y="3158"/>
                    </a:cubicBezTo>
                    <a:cubicBezTo>
                      <a:pt x="6508" y="3158"/>
                      <a:pt x="6353" y="3138"/>
                      <a:pt x="6199" y="3116"/>
                    </a:cubicBezTo>
                    <a:cubicBezTo>
                      <a:pt x="5876" y="3061"/>
                      <a:pt x="5553" y="2981"/>
                      <a:pt x="5234" y="2887"/>
                    </a:cubicBezTo>
                    <a:cubicBezTo>
                      <a:pt x="4596" y="2699"/>
                      <a:pt x="3967" y="2465"/>
                      <a:pt x="3350" y="2204"/>
                    </a:cubicBezTo>
                    <a:cubicBezTo>
                      <a:pt x="2736" y="1938"/>
                      <a:pt x="2131" y="1644"/>
                      <a:pt x="1557" y="1306"/>
                    </a:cubicBezTo>
                    <a:cubicBezTo>
                      <a:pt x="1270" y="1138"/>
                      <a:pt x="989" y="956"/>
                      <a:pt x="730" y="754"/>
                    </a:cubicBezTo>
                    <a:cubicBezTo>
                      <a:pt x="602" y="652"/>
                      <a:pt x="477" y="544"/>
                      <a:pt x="374" y="425"/>
                    </a:cubicBezTo>
                    <a:cubicBezTo>
                      <a:pt x="274" y="311"/>
                      <a:pt x="182" y="165"/>
                      <a:pt x="213" y="70"/>
                    </a:cubicBez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745;p57"/>
              <p:cNvSpPr/>
              <p:nvPr/>
            </p:nvSpPr>
            <p:spPr>
              <a:xfrm>
                <a:off x="6657482" y="1790201"/>
                <a:ext cx="854035" cy="404583"/>
              </a:xfrm>
              <a:custGeom>
                <a:avLst/>
                <a:gdLst/>
                <a:ahLst/>
                <a:cxnLst/>
                <a:rect l="l" t="t" r="r" b="b"/>
                <a:pathLst>
                  <a:path w="7211" h="3416" extrusionOk="0">
                    <a:moveTo>
                      <a:pt x="802" y="1"/>
                    </a:moveTo>
                    <a:cubicBezTo>
                      <a:pt x="706" y="1"/>
                      <a:pt x="610" y="6"/>
                      <a:pt x="513" y="18"/>
                    </a:cubicBezTo>
                    <a:cubicBezTo>
                      <a:pt x="424" y="29"/>
                      <a:pt x="331" y="48"/>
                      <a:pt x="239" y="84"/>
                    </a:cubicBezTo>
                    <a:cubicBezTo>
                      <a:pt x="149" y="121"/>
                      <a:pt x="46" y="189"/>
                      <a:pt x="1" y="303"/>
                    </a:cubicBezTo>
                    <a:lnTo>
                      <a:pt x="162" y="374"/>
                    </a:lnTo>
                    <a:cubicBezTo>
                      <a:pt x="213" y="290"/>
                      <a:pt x="380" y="258"/>
                      <a:pt x="532" y="257"/>
                    </a:cubicBezTo>
                    <a:cubicBezTo>
                      <a:pt x="542" y="257"/>
                      <a:pt x="553" y="257"/>
                      <a:pt x="564" y="257"/>
                    </a:cubicBezTo>
                    <a:cubicBezTo>
                      <a:pt x="710" y="257"/>
                      <a:pt x="862" y="277"/>
                      <a:pt x="1012" y="300"/>
                    </a:cubicBezTo>
                    <a:cubicBezTo>
                      <a:pt x="1335" y="353"/>
                      <a:pt x="1658" y="435"/>
                      <a:pt x="1977" y="528"/>
                    </a:cubicBezTo>
                    <a:cubicBezTo>
                      <a:pt x="2616" y="717"/>
                      <a:pt x="3245" y="950"/>
                      <a:pt x="3861" y="1212"/>
                    </a:cubicBezTo>
                    <a:cubicBezTo>
                      <a:pt x="4476" y="1477"/>
                      <a:pt x="5080" y="1770"/>
                      <a:pt x="5654" y="2109"/>
                    </a:cubicBezTo>
                    <a:cubicBezTo>
                      <a:pt x="5942" y="2278"/>
                      <a:pt x="6222" y="2460"/>
                      <a:pt x="6481" y="2661"/>
                    </a:cubicBezTo>
                    <a:cubicBezTo>
                      <a:pt x="6611" y="2763"/>
                      <a:pt x="6736" y="2872"/>
                      <a:pt x="6838" y="2989"/>
                    </a:cubicBezTo>
                    <a:cubicBezTo>
                      <a:pt x="6939" y="3104"/>
                      <a:pt x="7029" y="3250"/>
                      <a:pt x="6998" y="3346"/>
                    </a:cubicBezTo>
                    <a:lnTo>
                      <a:pt x="7160" y="3415"/>
                    </a:lnTo>
                    <a:cubicBezTo>
                      <a:pt x="7211" y="3302"/>
                      <a:pt x="7189" y="3184"/>
                      <a:pt x="7153" y="3094"/>
                    </a:cubicBezTo>
                    <a:cubicBezTo>
                      <a:pt x="7118" y="3002"/>
                      <a:pt x="7066" y="2924"/>
                      <a:pt x="7013" y="2850"/>
                    </a:cubicBezTo>
                    <a:cubicBezTo>
                      <a:pt x="6903" y="2706"/>
                      <a:pt x="6779" y="2581"/>
                      <a:pt x="6650" y="2462"/>
                    </a:cubicBezTo>
                    <a:cubicBezTo>
                      <a:pt x="6393" y="2228"/>
                      <a:pt x="6112" y="2026"/>
                      <a:pt x="5824" y="1837"/>
                    </a:cubicBezTo>
                    <a:cubicBezTo>
                      <a:pt x="5247" y="1463"/>
                      <a:pt x="4637" y="1145"/>
                      <a:pt x="4011" y="869"/>
                    </a:cubicBezTo>
                    <a:cubicBezTo>
                      <a:pt x="3384" y="593"/>
                      <a:pt x="2740" y="355"/>
                      <a:pt x="2070" y="189"/>
                    </a:cubicBezTo>
                    <a:cubicBezTo>
                      <a:pt x="1735" y="105"/>
                      <a:pt x="1396" y="39"/>
                      <a:pt x="1047" y="11"/>
                    </a:cubicBezTo>
                    <a:cubicBezTo>
                      <a:pt x="965" y="5"/>
                      <a:pt x="884" y="1"/>
                      <a:pt x="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746;p57"/>
              <p:cNvSpPr/>
              <p:nvPr/>
            </p:nvSpPr>
            <p:spPr>
              <a:xfrm>
                <a:off x="6183850" y="2406900"/>
                <a:ext cx="1361292" cy="1454345"/>
              </a:xfrm>
              <a:custGeom>
                <a:avLst/>
                <a:gdLst/>
                <a:ahLst/>
                <a:cxnLst/>
                <a:rect l="l" t="t" r="r" b="b"/>
                <a:pathLst>
                  <a:path w="11494" h="12065" extrusionOk="0">
                    <a:moveTo>
                      <a:pt x="10962" y="1"/>
                    </a:moveTo>
                    <a:lnTo>
                      <a:pt x="10962" y="1"/>
                    </a:lnTo>
                    <a:cubicBezTo>
                      <a:pt x="11052" y="1136"/>
                      <a:pt x="10912" y="2277"/>
                      <a:pt x="10652" y="3177"/>
                    </a:cubicBezTo>
                    <a:cubicBezTo>
                      <a:pt x="9959" y="5577"/>
                      <a:pt x="8824" y="10384"/>
                      <a:pt x="4965" y="10384"/>
                    </a:cubicBezTo>
                    <a:cubicBezTo>
                      <a:pt x="4338" y="10384"/>
                      <a:pt x="3639" y="10257"/>
                      <a:pt x="2859" y="9973"/>
                    </a:cubicBezTo>
                    <a:cubicBezTo>
                      <a:pt x="1254" y="9284"/>
                      <a:pt x="409" y="8320"/>
                      <a:pt x="1" y="7324"/>
                    </a:cubicBezTo>
                    <a:lnTo>
                      <a:pt x="1" y="7324"/>
                    </a:lnTo>
                    <a:cubicBezTo>
                      <a:pt x="18" y="8820"/>
                      <a:pt x="672" y="10574"/>
                      <a:pt x="3186" y="11654"/>
                    </a:cubicBezTo>
                    <a:cubicBezTo>
                      <a:pt x="3966" y="11938"/>
                      <a:pt x="4665" y="12064"/>
                      <a:pt x="5292" y="12064"/>
                    </a:cubicBezTo>
                    <a:cubicBezTo>
                      <a:pt x="9153" y="12064"/>
                      <a:pt x="10287" y="7258"/>
                      <a:pt x="10980" y="4857"/>
                    </a:cubicBezTo>
                    <a:cubicBezTo>
                      <a:pt x="11371" y="3505"/>
                      <a:pt x="11493" y="1606"/>
                      <a:pt x="10962" y="1"/>
                    </a:cubicBezTo>
                    <a:close/>
                  </a:path>
                </a:pathLst>
              </a:custGeom>
              <a:solidFill>
                <a:srgbClr val="E3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747;p57"/>
              <p:cNvSpPr/>
              <p:nvPr/>
            </p:nvSpPr>
            <p:spPr>
              <a:xfrm>
                <a:off x="6772720" y="2497226"/>
                <a:ext cx="112172" cy="61724"/>
              </a:xfrm>
              <a:custGeom>
                <a:avLst/>
                <a:gdLst/>
                <a:ahLst/>
                <a:cxnLst/>
                <a:rect l="l" t="t" r="r" b="b"/>
                <a:pathLst>
                  <a:path w="985" h="542" extrusionOk="0">
                    <a:moveTo>
                      <a:pt x="446" y="0"/>
                    </a:moveTo>
                    <a:cubicBezTo>
                      <a:pt x="409" y="0"/>
                      <a:pt x="370" y="3"/>
                      <a:pt x="329" y="9"/>
                    </a:cubicBezTo>
                    <a:cubicBezTo>
                      <a:pt x="208" y="25"/>
                      <a:pt x="122" y="74"/>
                      <a:pt x="83" y="156"/>
                    </a:cubicBezTo>
                    <a:cubicBezTo>
                      <a:pt x="1" y="311"/>
                      <a:pt x="109" y="522"/>
                      <a:pt x="116" y="528"/>
                    </a:cubicBezTo>
                    <a:cubicBezTo>
                      <a:pt x="119" y="538"/>
                      <a:pt x="126" y="541"/>
                      <a:pt x="136" y="541"/>
                    </a:cubicBezTo>
                    <a:cubicBezTo>
                      <a:pt x="139" y="541"/>
                      <a:pt x="145" y="541"/>
                      <a:pt x="149" y="538"/>
                    </a:cubicBezTo>
                    <a:cubicBezTo>
                      <a:pt x="162" y="535"/>
                      <a:pt x="165" y="518"/>
                      <a:pt x="159" y="505"/>
                    </a:cubicBezTo>
                    <a:cubicBezTo>
                      <a:pt x="156" y="499"/>
                      <a:pt x="60" y="308"/>
                      <a:pt x="126" y="180"/>
                    </a:cubicBezTo>
                    <a:cubicBezTo>
                      <a:pt x="159" y="114"/>
                      <a:pt x="231" y="71"/>
                      <a:pt x="336" y="58"/>
                    </a:cubicBezTo>
                    <a:cubicBezTo>
                      <a:pt x="375" y="52"/>
                      <a:pt x="412" y="50"/>
                      <a:pt x="446" y="50"/>
                    </a:cubicBezTo>
                    <a:cubicBezTo>
                      <a:pt x="817" y="50"/>
                      <a:pt x="925" y="346"/>
                      <a:pt x="931" y="361"/>
                    </a:cubicBezTo>
                    <a:cubicBezTo>
                      <a:pt x="934" y="371"/>
                      <a:pt x="946" y="378"/>
                      <a:pt x="958" y="378"/>
                    </a:cubicBezTo>
                    <a:cubicBezTo>
                      <a:pt x="960" y="378"/>
                      <a:pt x="962" y="378"/>
                      <a:pt x="964" y="377"/>
                    </a:cubicBezTo>
                    <a:cubicBezTo>
                      <a:pt x="977" y="370"/>
                      <a:pt x="984" y="358"/>
                      <a:pt x="977" y="344"/>
                    </a:cubicBezTo>
                    <a:cubicBezTo>
                      <a:pt x="977" y="341"/>
                      <a:pt x="853"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748;p57"/>
              <p:cNvSpPr/>
              <p:nvPr/>
            </p:nvSpPr>
            <p:spPr>
              <a:xfrm>
                <a:off x="6780236" y="2631720"/>
                <a:ext cx="92926" cy="21182"/>
              </a:xfrm>
              <a:custGeom>
                <a:avLst/>
                <a:gdLst/>
                <a:ahLst/>
                <a:cxnLst/>
                <a:rect l="l" t="t" r="r" b="b"/>
                <a:pathLst>
                  <a:path w="816" h="186" extrusionOk="0">
                    <a:moveTo>
                      <a:pt x="23" y="1"/>
                    </a:moveTo>
                    <a:cubicBezTo>
                      <a:pt x="17" y="1"/>
                      <a:pt x="11" y="5"/>
                      <a:pt x="7" y="11"/>
                    </a:cubicBezTo>
                    <a:cubicBezTo>
                      <a:pt x="0" y="14"/>
                      <a:pt x="0" y="21"/>
                      <a:pt x="0" y="28"/>
                    </a:cubicBezTo>
                    <a:cubicBezTo>
                      <a:pt x="0" y="34"/>
                      <a:pt x="4" y="40"/>
                      <a:pt x="11" y="48"/>
                    </a:cubicBezTo>
                    <a:cubicBezTo>
                      <a:pt x="122" y="136"/>
                      <a:pt x="267" y="186"/>
                      <a:pt x="418" y="186"/>
                    </a:cubicBezTo>
                    <a:cubicBezTo>
                      <a:pt x="559" y="186"/>
                      <a:pt x="697" y="143"/>
                      <a:pt x="806" y="60"/>
                    </a:cubicBezTo>
                    <a:cubicBezTo>
                      <a:pt x="812" y="57"/>
                      <a:pt x="815" y="51"/>
                      <a:pt x="815" y="44"/>
                    </a:cubicBezTo>
                    <a:cubicBezTo>
                      <a:pt x="815" y="37"/>
                      <a:pt x="815" y="31"/>
                      <a:pt x="812" y="28"/>
                    </a:cubicBezTo>
                    <a:cubicBezTo>
                      <a:pt x="806" y="21"/>
                      <a:pt x="803" y="18"/>
                      <a:pt x="796" y="18"/>
                    </a:cubicBezTo>
                    <a:cubicBezTo>
                      <a:pt x="793" y="17"/>
                      <a:pt x="790" y="16"/>
                      <a:pt x="788" y="16"/>
                    </a:cubicBezTo>
                    <a:cubicBezTo>
                      <a:pt x="783" y="16"/>
                      <a:pt x="779" y="18"/>
                      <a:pt x="776" y="21"/>
                    </a:cubicBezTo>
                    <a:cubicBezTo>
                      <a:pt x="673" y="97"/>
                      <a:pt x="545" y="135"/>
                      <a:pt x="417" y="135"/>
                    </a:cubicBezTo>
                    <a:cubicBezTo>
                      <a:pt x="282" y="135"/>
                      <a:pt x="147" y="93"/>
                      <a:pt x="40" y="8"/>
                    </a:cubicBezTo>
                    <a:cubicBezTo>
                      <a:pt x="37" y="1"/>
                      <a:pt x="30" y="1"/>
                      <a:pt x="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749;p57"/>
              <p:cNvSpPr/>
              <p:nvPr/>
            </p:nvSpPr>
            <p:spPr>
              <a:xfrm>
                <a:off x="6603151" y="2402477"/>
                <a:ext cx="156243" cy="102950"/>
              </a:xfrm>
              <a:custGeom>
                <a:avLst/>
                <a:gdLst/>
                <a:ahLst/>
                <a:cxnLst/>
                <a:rect l="l" t="t" r="r" b="b"/>
                <a:pathLst>
                  <a:path w="1372" h="904" extrusionOk="0">
                    <a:moveTo>
                      <a:pt x="113" y="1"/>
                    </a:moveTo>
                    <a:cubicBezTo>
                      <a:pt x="109" y="1"/>
                      <a:pt x="104" y="3"/>
                      <a:pt x="99" y="6"/>
                    </a:cubicBezTo>
                    <a:cubicBezTo>
                      <a:pt x="93" y="9"/>
                      <a:pt x="90" y="16"/>
                      <a:pt x="90" y="22"/>
                    </a:cubicBezTo>
                    <a:cubicBezTo>
                      <a:pt x="90" y="29"/>
                      <a:pt x="0" y="726"/>
                      <a:pt x="550" y="880"/>
                    </a:cubicBezTo>
                    <a:cubicBezTo>
                      <a:pt x="606" y="897"/>
                      <a:pt x="662" y="903"/>
                      <a:pt x="714" y="903"/>
                    </a:cubicBezTo>
                    <a:cubicBezTo>
                      <a:pt x="1155" y="903"/>
                      <a:pt x="1365" y="384"/>
                      <a:pt x="1365" y="377"/>
                    </a:cubicBezTo>
                    <a:cubicBezTo>
                      <a:pt x="1372" y="364"/>
                      <a:pt x="1365" y="351"/>
                      <a:pt x="1352" y="345"/>
                    </a:cubicBezTo>
                    <a:lnTo>
                      <a:pt x="1332" y="345"/>
                    </a:lnTo>
                    <a:cubicBezTo>
                      <a:pt x="1325" y="348"/>
                      <a:pt x="1322" y="354"/>
                      <a:pt x="1319" y="361"/>
                    </a:cubicBezTo>
                    <a:cubicBezTo>
                      <a:pt x="1316" y="367"/>
                      <a:pt x="1121" y="852"/>
                      <a:pt x="715" y="852"/>
                    </a:cubicBezTo>
                    <a:cubicBezTo>
                      <a:pt x="667" y="852"/>
                      <a:pt x="616" y="845"/>
                      <a:pt x="563" y="831"/>
                    </a:cubicBezTo>
                    <a:cubicBezTo>
                      <a:pt x="56" y="689"/>
                      <a:pt x="138" y="35"/>
                      <a:pt x="138" y="29"/>
                    </a:cubicBezTo>
                    <a:cubicBezTo>
                      <a:pt x="142" y="16"/>
                      <a:pt x="132" y="2"/>
                      <a:pt x="119" y="2"/>
                    </a:cubicBezTo>
                    <a:cubicBezTo>
                      <a:pt x="117" y="1"/>
                      <a:pt x="115" y="1"/>
                      <a:pt x="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750;p57"/>
              <p:cNvSpPr/>
              <p:nvPr/>
            </p:nvSpPr>
            <p:spPr>
              <a:xfrm>
                <a:off x="6966318" y="2489938"/>
                <a:ext cx="158407" cy="102380"/>
              </a:xfrm>
              <a:custGeom>
                <a:avLst/>
                <a:gdLst/>
                <a:ahLst/>
                <a:cxnLst/>
                <a:rect l="l" t="t" r="r" b="b"/>
                <a:pathLst>
                  <a:path w="1391" h="899" extrusionOk="0">
                    <a:moveTo>
                      <a:pt x="142" y="0"/>
                    </a:moveTo>
                    <a:cubicBezTo>
                      <a:pt x="135" y="0"/>
                      <a:pt x="128" y="3"/>
                      <a:pt x="122" y="7"/>
                    </a:cubicBezTo>
                    <a:cubicBezTo>
                      <a:pt x="116" y="10"/>
                      <a:pt x="112" y="17"/>
                      <a:pt x="112" y="23"/>
                    </a:cubicBezTo>
                    <a:cubicBezTo>
                      <a:pt x="108" y="30"/>
                      <a:pt x="0" y="721"/>
                      <a:pt x="550" y="875"/>
                    </a:cubicBezTo>
                    <a:cubicBezTo>
                      <a:pt x="606" y="888"/>
                      <a:pt x="661" y="898"/>
                      <a:pt x="717" y="898"/>
                    </a:cubicBezTo>
                    <a:cubicBezTo>
                      <a:pt x="1154" y="898"/>
                      <a:pt x="1384" y="385"/>
                      <a:pt x="1387" y="378"/>
                    </a:cubicBezTo>
                    <a:cubicBezTo>
                      <a:pt x="1387" y="372"/>
                      <a:pt x="1391" y="365"/>
                      <a:pt x="1387" y="358"/>
                    </a:cubicBezTo>
                    <a:cubicBezTo>
                      <a:pt x="1384" y="352"/>
                      <a:pt x="1381" y="349"/>
                      <a:pt x="1375" y="346"/>
                    </a:cubicBezTo>
                    <a:cubicBezTo>
                      <a:pt x="1371" y="344"/>
                      <a:pt x="1368" y="343"/>
                      <a:pt x="1365" y="343"/>
                    </a:cubicBezTo>
                    <a:cubicBezTo>
                      <a:pt x="1361" y="343"/>
                      <a:pt x="1358" y="344"/>
                      <a:pt x="1355" y="346"/>
                    </a:cubicBezTo>
                    <a:cubicBezTo>
                      <a:pt x="1348" y="349"/>
                      <a:pt x="1345" y="352"/>
                      <a:pt x="1342" y="358"/>
                    </a:cubicBezTo>
                    <a:cubicBezTo>
                      <a:pt x="1339" y="365"/>
                      <a:pt x="1122" y="847"/>
                      <a:pt x="714" y="847"/>
                    </a:cubicBezTo>
                    <a:cubicBezTo>
                      <a:pt x="666" y="847"/>
                      <a:pt x="615" y="840"/>
                      <a:pt x="562" y="825"/>
                    </a:cubicBezTo>
                    <a:cubicBezTo>
                      <a:pt x="56" y="684"/>
                      <a:pt x="158" y="36"/>
                      <a:pt x="161" y="30"/>
                    </a:cubicBezTo>
                    <a:cubicBezTo>
                      <a:pt x="161" y="17"/>
                      <a:pt x="155" y="3"/>
                      <a:pt x="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 name="Google Shape;6821;p56"/>
          <p:cNvGrpSpPr/>
          <p:nvPr/>
        </p:nvGrpSpPr>
        <p:grpSpPr>
          <a:xfrm>
            <a:off x="93885" y="36564"/>
            <a:ext cx="2016521" cy="2505323"/>
            <a:chOff x="478200" y="97656"/>
            <a:chExt cx="1049172" cy="1823593"/>
          </a:xfrm>
        </p:grpSpPr>
        <p:grpSp>
          <p:nvGrpSpPr>
            <p:cNvPr id="459" name="Google Shape;6822;p56"/>
            <p:cNvGrpSpPr/>
            <p:nvPr/>
          </p:nvGrpSpPr>
          <p:grpSpPr>
            <a:xfrm>
              <a:off x="1242558" y="854839"/>
              <a:ext cx="272527" cy="309229"/>
              <a:chOff x="4815500" y="2496238"/>
              <a:chExt cx="68500" cy="77725"/>
            </a:xfrm>
          </p:grpSpPr>
          <p:sp>
            <p:nvSpPr>
              <p:cNvPr id="467"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6827;p56"/>
            <p:cNvGrpSpPr/>
            <p:nvPr/>
          </p:nvGrpSpPr>
          <p:grpSpPr>
            <a:xfrm flipH="1">
              <a:off x="478200" y="97656"/>
              <a:ext cx="1049172" cy="1823593"/>
              <a:chOff x="4120650" y="2268767"/>
              <a:chExt cx="1306240" cy="2270409"/>
            </a:xfrm>
          </p:grpSpPr>
          <p:sp>
            <p:nvSpPr>
              <p:cNvPr id="461"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71" name="Picture 2" descr="C:\Users\ASUS\Pictures\LOGO FONDO BLANCO.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274182" y="910422"/>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89814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Google Shape;1377;p42"/>
          <p:cNvSpPr/>
          <p:nvPr/>
        </p:nvSpPr>
        <p:spPr>
          <a:xfrm>
            <a:off x="2321551" y="406312"/>
            <a:ext cx="9730750" cy="1089412"/>
          </a:xfrm>
          <a:prstGeom prst="roundRect">
            <a:avLst>
              <a:gd name="adj" fmla="val 50000"/>
            </a:avLst>
          </a:prstGeom>
          <a:solidFill>
            <a:schemeClr val="tx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ítulo 1">
            <a:extLst>
              <a:ext uri="{FF2B5EF4-FFF2-40B4-BE49-F238E27FC236}">
                <a16:creationId xmlns:a16="http://schemas.microsoft.com/office/drawing/2014/main" id="{21216543-2F2E-4021-A626-61355FCC5BD2}"/>
              </a:ext>
            </a:extLst>
          </p:cNvPr>
          <p:cNvSpPr>
            <a:spLocks noGrp="1"/>
          </p:cNvSpPr>
          <p:nvPr>
            <p:ph type="title"/>
          </p:nvPr>
        </p:nvSpPr>
        <p:spPr>
          <a:xfrm>
            <a:off x="1726670" y="350661"/>
            <a:ext cx="10895859" cy="763553"/>
          </a:xfrm>
        </p:spPr>
        <p:txBody>
          <a:bodyPr>
            <a:noAutofit/>
          </a:bodyPr>
          <a:lstStyle/>
          <a:p>
            <a:r>
              <a:rPr lang="es-ES" sz="3200" b="1" dirty="0"/>
              <a:t>La autonomía profesional y la capacidad</a:t>
            </a:r>
            <a:br>
              <a:rPr lang="es-ES" sz="3200" b="1" dirty="0"/>
            </a:br>
            <a:r>
              <a:rPr lang="es-ES" sz="3200" b="1" dirty="0"/>
              <a:t>transformadora de las maestras y los maestros</a:t>
            </a:r>
            <a:endParaRPr lang="es-MX" sz="3200" b="1" dirty="0"/>
          </a:p>
        </p:txBody>
      </p:sp>
      <p:sp>
        <p:nvSpPr>
          <p:cNvPr id="3" name="Marcador de contenido 2">
            <a:extLst>
              <a:ext uri="{FF2B5EF4-FFF2-40B4-BE49-F238E27FC236}">
                <a16:creationId xmlns:a16="http://schemas.microsoft.com/office/drawing/2014/main" id="{B2EF4729-788E-46E6-965F-1B85A538C689}"/>
              </a:ext>
            </a:extLst>
          </p:cNvPr>
          <p:cNvSpPr>
            <a:spLocks noGrp="1"/>
          </p:cNvSpPr>
          <p:nvPr>
            <p:ph idx="1"/>
          </p:nvPr>
        </p:nvSpPr>
        <p:spPr>
          <a:xfrm>
            <a:off x="1532814" y="1590694"/>
            <a:ext cx="9448167" cy="4968276"/>
          </a:xfrm>
        </p:spPr>
        <p:txBody>
          <a:bodyPr/>
          <a:lstStyle/>
          <a:p>
            <a:pPr marL="0" indent="0">
              <a:buNone/>
            </a:pPr>
            <a:r>
              <a:rPr lang="es-MX" sz="2400" b="1" dirty="0">
                <a:solidFill>
                  <a:srgbClr val="0070C0"/>
                </a:solidFill>
              </a:rPr>
              <a:t>Actividad: </a:t>
            </a:r>
            <a:r>
              <a:rPr lang="es-MX" sz="2400" dirty="0"/>
              <a:t>Observen y comenten </a:t>
            </a:r>
            <a:r>
              <a:rPr lang="es-ES" sz="2400" dirty="0"/>
              <a:t>la cápsula Autonomía profesional de maestras y maestros </a:t>
            </a:r>
            <a:r>
              <a:rPr lang="es-ES" sz="2400" dirty="0">
                <a:hlinkClick r:id="rId2"/>
              </a:rPr>
              <a:t>https://www.youtube.com/watch?v=uDLHOZBj1rc</a:t>
            </a:r>
            <a:r>
              <a:rPr lang="es-ES" sz="2400" dirty="0"/>
              <a:t> </a:t>
            </a:r>
          </a:p>
          <a:p>
            <a:r>
              <a:rPr lang="es-ES" sz="2400" dirty="0"/>
              <a:t>Identifiquen similitudes y diferencias entre el contenido de la cápsula y lo que sucede cotidianamente en su escuela. </a:t>
            </a:r>
          </a:p>
          <a:p>
            <a:r>
              <a:rPr lang="es-ES" sz="2400" dirty="0"/>
              <a:t>En equipo, plasmen lo anterior en un papel bond mediante una tabla.</a:t>
            </a:r>
          </a:p>
          <a:p>
            <a:pPr marL="0" indent="0">
              <a:buNone/>
            </a:pPr>
            <a:endParaRPr lang="es-ES" sz="2400" dirty="0"/>
          </a:p>
          <a:p>
            <a:endParaRPr lang="es-ES" sz="2400" dirty="0"/>
          </a:p>
          <a:p>
            <a:pPr marL="0" indent="0">
              <a:buNone/>
            </a:pPr>
            <a:endParaRPr lang="es-ES" sz="2400" dirty="0"/>
          </a:p>
          <a:p>
            <a:r>
              <a:rPr lang="es-ES" sz="2400" dirty="0"/>
              <a:t>En plenaria comenten conclusiones de la actividad.</a:t>
            </a:r>
            <a:endParaRPr lang="es-MX" sz="2400" dirty="0"/>
          </a:p>
        </p:txBody>
      </p:sp>
      <p:pic>
        <p:nvPicPr>
          <p:cNvPr id="4" name="Imagen 3">
            <a:extLst>
              <a:ext uri="{FF2B5EF4-FFF2-40B4-BE49-F238E27FC236}">
                <a16:creationId xmlns:a16="http://schemas.microsoft.com/office/drawing/2014/main" id="{3BD45CD8-AA75-453D-87C9-CA2ABC5D2B81}"/>
              </a:ext>
            </a:extLst>
          </p:cNvPr>
          <p:cNvPicPr>
            <a:picLocks noChangeAspect="1"/>
          </p:cNvPicPr>
          <p:nvPr/>
        </p:nvPicPr>
        <p:blipFill>
          <a:blip r:embed="rId3"/>
          <a:stretch>
            <a:fillRect/>
          </a:stretch>
        </p:blipFill>
        <p:spPr>
          <a:xfrm>
            <a:off x="9308070" y="5109545"/>
            <a:ext cx="2828556" cy="1641472"/>
          </a:xfrm>
          <a:prstGeom prst="rect">
            <a:avLst/>
          </a:prstGeom>
          <a:ln>
            <a:noFill/>
          </a:ln>
          <a:effectLst>
            <a:softEdge rad="112500"/>
          </a:effectLst>
        </p:spPr>
      </p:pic>
      <p:graphicFrame>
        <p:nvGraphicFramePr>
          <p:cNvPr id="5" name="Tabla 4">
            <a:extLst>
              <a:ext uri="{FF2B5EF4-FFF2-40B4-BE49-F238E27FC236}">
                <a16:creationId xmlns:a16="http://schemas.microsoft.com/office/drawing/2014/main" id="{8B9A1711-8F1E-4C80-BCAF-0FB5C2701B51}"/>
              </a:ext>
            </a:extLst>
          </p:cNvPr>
          <p:cNvGraphicFramePr>
            <a:graphicFrameLocks noGrp="1"/>
          </p:cNvGraphicFramePr>
          <p:nvPr>
            <p:extLst>
              <p:ext uri="{D42A27DB-BD31-4B8C-83A1-F6EECF244321}">
                <p14:modId xmlns:p14="http://schemas.microsoft.com/office/powerpoint/2010/main" val="4293412584"/>
              </p:ext>
            </p:extLst>
          </p:nvPr>
        </p:nvGraphicFramePr>
        <p:xfrm>
          <a:off x="1702166" y="4661895"/>
          <a:ext cx="8128000" cy="1029144"/>
        </p:xfrm>
        <a:graphic>
          <a:graphicData uri="http://schemas.openxmlformats.org/drawingml/2006/table">
            <a:tbl>
              <a:tblPr firstRow="1" bandRow="1">
                <a:tableStyleId>{5C22544A-7EE6-4342-B048-85BDC9FD1C3A}</a:tableStyleId>
              </a:tblPr>
              <a:tblGrid>
                <a:gridCol w="4064000">
                  <a:extLst>
                    <a:ext uri="{9D8B030D-6E8A-4147-A177-3AD203B41FA5}">
                      <a16:colId xmlns:a16="http://schemas.microsoft.com/office/drawing/2014/main" val="933771544"/>
                    </a:ext>
                  </a:extLst>
                </a:gridCol>
                <a:gridCol w="4064000">
                  <a:extLst>
                    <a:ext uri="{9D8B030D-6E8A-4147-A177-3AD203B41FA5}">
                      <a16:colId xmlns:a16="http://schemas.microsoft.com/office/drawing/2014/main" val="2814567787"/>
                    </a:ext>
                  </a:extLst>
                </a:gridCol>
              </a:tblGrid>
              <a:tr h="303361">
                <a:tc>
                  <a:txBody>
                    <a:bodyPr/>
                    <a:lstStyle/>
                    <a:p>
                      <a:pPr algn="ctr"/>
                      <a:r>
                        <a:rPr lang="es-MX" dirty="0"/>
                        <a:t>Similitudes</a:t>
                      </a:r>
                    </a:p>
                  </a:txBody>
                  <a:tcPr/>
                </a:tc>
                <a:tc>
                  <a:txBody>
                    <a:bodyPr/>
                    <a:lstStyle/>
                    <a:p>
                      <a:pPr algn="ctr"/>
                      <a:r>
                        <a:rPr lang="es-MX" dirty="0"/>
                        <a:t>Diferencias</a:t>
                      </a:r>
                    </a:p>
                  </a:txBody>
                  <a:tcPr/>
                </a:tc>
                <a:extLst>
                  <a:ext uri="{0D108BD9-81ED-4DB2-BD59-A6C34878D82A}">
                    <a16:rowId xmlns:a16="http://schemas.microsoft.com/office/drawing/2014/main" val="2552360283"/>
                  </a:ext>
                </a:extLst>
              </a:tr>
              <a:tr h="724344">
                <a:tc>
                  <a:txBody>
                    <a:bodyPr/>
                    <a:lstStyle/>
                    <a:p>
                      <a:endParaRPr lang="es-MX"/>
                    </a:p>
                  </a:txBody>
                  <a:tcPr/>
                </a:tc>
                <a:tc>
                  <a:txBody>
                    <a:bodyPr/>
                    <a:lstStyle/>
                    <a:p>
                      <a:endParaRPr lang="es-MX" dirty="0"/>
                    </a:p>
                    <a:p>
                      <a:endParaRPr lang="es-MX" dirty="0"/>
                    </a:p>
                  </a:txBody>
                  <a:tcPr/>
                </a:tc>
                <a:extLst>
                  <a:ext uri="{0D108BD9-81ED-4DB2-BD59-A6C34878D82A}">
                    <a16:rowId xmlns:a16="http://schemas.microsoft.com/office/drawing/2014/main" val="1510099153"/>
                  </a:ext>
                </a:extLst>
              </a:tr>
            </a:tbl>
          </a:graphicData>
        </a:graphic>
      </p:graphicFrame>
      <p:grpSp>
        <p:nvGrpSpPr>
          <p:cNvPr id="6" name="Google Shape;2882;p40"/>
          <p:cNvGrpSpPr/>
          <p:nvPr/>
        </p:nvGrpSpPr>
        <p:grpSpPr>
          <a:xfrm>
            <a:off x="-184144" y="-343027"/>
            <a:ext cx="3231367" cy="2004242"/>
            <a:chOff x="2285633" y="-415977"/>
            <a:chExt cx="3231367" cy="2004242"/>
          </a:xfrm>
        </p:grpSpPr>
        <p:grpSp>
          <p:nvGrpSpPr>
            <p:cNvPr id="7" name="Google Shape;2883;p40"/>
            <p:cNvGrpSpPr/>
            <p:nvPr/>
          </p:nvGrpSpPr>
          <p:grpSpPr>
            <a:xfrm>
              <a:off x="3405841" y="-119644"/>
              <a:ext cx="995510" cy="1707909"/>
              <a:chOff x="4053961" y="123761"/>
              <a:chExt cx="644385" cy="1105514"/>
            </a:xfrm>
          </p:grpSpPr>
          <p:grpSp>
            <p:nvGrpSpPr>
              <p:cNvPr id="131" name="Google Shape;2884;p40"/>
              <p:cNvGrpSpPr/>
              <p:nvPr/>
            </p:nvGrpSpPr>
            <p:grpSpPr>
              <a:xfrm>
                <a:off x="4053961" y="181330"/>
                <a:ext cx="644385" cy="1047945"/>
                <a:chOff x="4153100" y="602175"/>
                <a:chExt cx="459225" cy="746825"/>
              </a:xfrm>
            </p:grpSpPr>
            <p:sp>
              <p:nvSpPr>
                <p:cNvPr id="204" name="Google Shape;2885;p40"/>
                <p:cNvSpPr/>
                <p:nvPr/>
              </p:nvSpPr>
              <p:spPr>
                <a:xfrm>
                  <a:off x="4153100" y="723775"/>
                  <a:ext cx="206575" cy="190675"/>
                </a:xfrm>
                <a:custGeom>
                  <a:avLst/>
                  <a:gdLst/>
                  <a:ahLst/>
                  <a:cxnLst/>
                  <a:rect l="l" t="t" r="r" b="b"/>
                  <a:pathLst>
                    <a:path w="8263" h="7627" extrusionOk="0">
                      <a:moveTo>
                        <a:pt x="8262" y="0"/>
                      </a:moveTo>
                      <a:cubicBezTo>
                        <a:pt x="6686" y="615"/>
                        <a:pt x="5165" y="1409"/>
                        <a:pt x="3745" y="2348"/>
                      </a:cubicBezTo>
                      <a:cubicBezTo>
                        <a:pt x="2068" y="3455"/>
                        <a:pt x="436" y="4931"/>
                        <a:pt x="56" y="6898"/>
                      </a:cubicBezTo>
                      <a:cubicBezTo>
                        <a:pt x="22" y="7088"/>
                        <a:pt x="0" y="7301"/>
                        <a:pt x="112" y="7457"/>
                      </a:cubicBezTo>
                      <a:cubicBezTo>
                        <a:pt x="211" y="7584"/>
                        <a:pt x="372" y="7627"/>
                        <a:pt x="539" y="7627"/>
                      </a:cubicBezTo>
                      <a:cubicBezTo>
                        <a:pt x="637" y="7627"/>
                        <a:pt x="737" y="7612"/>
                        <a:pt x="827" y="7591"/>
                      </a:cubicBezTo>
                      <a:cubicBezTo>
                        <a:pt x="1476" y="7424"/>
                        <a:pt x="2024" y="6999"/>
                        <a:pt x="2538" y="6574"/>
                      </a:cubicBezTo>
                      <a:cubicBezTo>
                        <a:pt x="4025" y="5288"/>
                        <a:pt x="5299" y="3779"/>
                        <a:pt x="6563" y="2270"/>
                      </a:cubicBezTo>
                      <a:cubicBezTo>
                        <a:pt x="7211" y="1498"/>
                        <a:pt x="7591" y="749"/>
                        <a:pt x="8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886;p40"/>
                <p:cNvSpPr/>
                <p:nvPr/>
              </p:nvSpPr>
              <p:spPr>
                <a:xfrm>
                  <a:off x="4167625" y="619775"/>
                  <a:ext cx="220625" cy="135750"/>
                </a:xfrm>
                <a:custGeom>
                  <a:avLst/>
                  <a:gdLst/>
                  <a:ahLst/>
                  <a:cxnLst/>
                  <a:rect l="l" t="t" r="r" b="b"/>
                  <a:pathLst>
                    <a:path w="8825" h="5430" extrusionOk="0">
                      <a:moveTo>
                        <a:pt x="7973" y="0"/>
                      </a:moveTo>
                      <a:cubicBezTo>
                        <a:pt x="7118" y="0"/>
                        <a:pt x="5806" y="496"/>
                        <a:pt x="5434" y="594"/>
                      </a:cubicBezTo>
                      <a:cubicBezTo>
                        <a:pt x="3869" y="1030"/>
                        <a:pt x="2382" y="1768"/>
                        <a:pt x="1096" y="2785"/>
                      </a:cubicBezTo>
                      <a:cubicBezTo>
                        <a:pt x="738" y="3065"/>
                        <a:pt x="392" y="3389"/>
                        <a:pt x="202" y="3802"/>
                      </a:cubicBezTo>
                      <a:cubicBezTo>
                        <a:pt x="0" y="4205"/>
                        <a:pt x="12" y="4742"/>
                        <a:pt x="314" y="5077"/>
                      </a:cubicBezTo>
                      <a:cubicBezTo>
                        <a:pt x="539" y="5334"/>
                        <a:pt x="879" y="5430"/>
                        <a:pt x="1228" y="5430"/>
                      </a:cubicBezTo>
                      <a:cubicBezTo>
                        <a:pt x="1364" y="5430"/>
                        <a:pt x="1501" y="5415"/>
                        <a:pt x="1633" y="5390"/>
                      </a:cubicBezTo>
                      <a:cubicBezTo>
                        <a:pt x="2125" y="5301"/>
                        <a:pt x="2583" y="5088"/>
                        <a:pt x="3041" y="4876"/>
                      </a:cubicBezTo>
                      <a:cubicBezTo>
                        <a:pt x="4976" y="3993"/>
                        <a:pt x="6977" y="3042"/>
                        <a:pt x="8330" y="1399"/>
                      </a:cubicBezTo>
                      <a:cubicBezTo>
                        <a:pt x="8497" y="1186"/>
                        <a:pt x="8665" y="963"/>
                        <a:pt x="8721" y="706"/>
                      </a:cubicBezTo>
                      <a:cubicBezTo>
                        <a:pt x="8825" y="174"/>
                        <a:pt x="8479" y="0"/>
                        <a:pt x="79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887;p40"/>
                <p:cNvSpPr/>
                <p:nvPr/>
              </p:nvSpPr>
              <p:spPr>
                <a:xfrm>
                  <a:off x="4190275" y="914175"/>
                  <a:ext cx="151775" cy="289425"/>
                </a:xfrm>
                <a:custGeom>
                  <a:avLst/>
                  <a:gdLst/>
                  <a:ahLst/>
                  <a:cxnLst/>
                  <a:rect l="l" t="t" r="r" b="b"/>
                  <a:pathLst>
                    <a:path w="6071" h="11577" extrusionOk="0">
                      <a:moveTo>
                        <a:pt x="5789" y="1"/>
                      </a:moveTo>
                      <a:cubicBezTo>
                        <a:pt x="5546" y="1"/>
                        <a:pt x="5249" y="204"/>
                        <a:pt x="5065" y="411"/>
                      </a:cubicBezTo>
                      <a:cubicBezTo>
                        <a:pt x="2583" y="3240"/>
                        <a:pt x="291" y="6527"/>
                        <a:pt x="22" y="10283"/>
                      </a:cubicBezTo>
                      <a:cubicBezTo>
                        <a:pt x="0" y="10675"/>
                        <a:pt x="11" y="11133"/>
                        <a:pt x="313" y="11390"/>
                      </a:cubicBezTo>
                      <a:cubicBezTo>
                        <a:pt x="455" y="11520"/>
                        <a:pt x="639" y="11576"/>
                        <a:pt x="829" y="11576"/>
                      </a:cubicBezTo>
                      <a:cubicBezTo>
                        <a:pt x="1014" y="11576"/>
                        <a:pt x="1204" y="11523"/>
                        <a:pt x="1364" y="11435"/>
                      </a:cubicBezTo>
                      <a:cubicBezTo>
                        <a:pt x="1699" y="11245"/>
                        <a:pt x="1934" y="10932"/>
                        <a:pt x="2147" y="10630"/>
                      </a:cubicBezTo>
                      <a:cubicBezTo>
                        <a:pt x="3477" y="8752"/>
                        <a:pt x="4517" y="6683"/>
                        <a:pt x="5232" y="4503"/>
                      </a:cubicBezTo>
                      <a:cubicBezTo>
                        <a:pt x="5735" y="3005"/>
                        <a:pt x="5881" y="1720"/>
                        <a:pt x="6071" y="143"/>
                      </a:cubicBezTo>
                      <a:cubicBezTo>
                        <a:pt x="5998" y="42"/>
                        <a:pt x="5899" y="1"/>
                        <a:pt x="5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888;p40"/>
                <p:cNvSpPr/>
                <p:nvPr/>
              </p:nvSpPr>
              <p:spPr>
                <a:xfrm>
                  <a:off x="4343425" y="1074550"/>
                  <a:ext cx="103450" cy="274450"/>
                </a:xfrm>
                <a:custGeom>
                  <a:avLst/>
                  <a:gdLst/>
                  <a:ahLst/>
                  <a:cxnLst/>
                  <a:rect l="l" t="t" r="r" b="b"/>
                  <a:pathLst>
                    <a:path w="4138" h="10978" extrusionOk="0">
                      <a:moveTo>
                        <a:pt x="783" y="0"/>
                      </a:moveTo>
                      <a:lnTo>
                        <a:pt x="783" y="0"/>
                      </a:lnTo>
                      <a:cubicBezTo>
                        <a:pt x="1" y="3086"/>
                        <a:pt x="213" y="6417"/>
                        <a:pt x="1387" y="9380"/>
                      </a:cubicBezTo>
                      <a:cubicBezTo>
                        <a:pt x="1577" y="9850"/>
                        <a:pt x="1801" y="10319"/>
                        <a:pt x="2181" y="10643"/>
                      </a:cubicBezTo>
                      <a:cubicBezTo>
                        <a:pt x="2423" y="10851"/>
                        <a:pt x="2742" y="10977"/>
                        <a:pt x="3050" y="10977"/>
                      </a:cubicBezTo>
                      <a:cubicBezTo>
                        <a:pt x="3241" y="10977"/>
                        <a:pt x="3427" y="10929"/>
                        <a:pt x="3590" y="10822"/>
                      </a:cubicBezTo>
                      <a:cubicBezTo>
                        <a:pt x="4115" y="10476"/>
                        <a:pt x="4137" y="9727"/>
                        <a:pt x="4070" y="9112"/>
                      </a:cubicBezTo>
                      <a:cubicBezTo>
                        <a:pt x="3880" y="7312"/>
                        <a:pt x="3422" y="5557"/>
                        <a:pt x="2729" y="3891"/>
                      </a:cubicBezTo>
                      <a:cubicBezTo>
                        <a:pt x="2181" y="2583"/>
                        <a:pt x="1544" y="1196"/>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889;p40"/>
                <p:cNvSpPr/>
                <p:nvPr/>
              </p:nvSpPr>
              <p:spPr>
                <a:xfrm>
                  <a:off x="4343150" y="924000"/>
                  <a:ext cx="222500" cy="283975"/>
                </a:xfrm>
                <a:custGeom>
                  <a:avLst/>
                  <a:gdLst/>
                  <a:ahLst/>
                  <a:cxnLst/>
                  <a:rect l="l" t="t" r="r" b="b"/>
                  <a:pathLst>
                    <a:path w="8900" h="11359" extrusionOk="0">
                      <a:moveTo>
                        <a:pt x="323" y="0"/>
                      </a:moveTo>
                      <a:cubicBezTo>
                        <a:pt x="198" y="0"/>
                        <a:pt x="75" y="65"/>
                        <a:pt x="1" y="186"/>
                      </a:cubicBezTo>
                      <a:cubicBezTo>
                        <a:pt x="873" y="4323"/>
                        <a:pt x="3232" y="8135"/>
                        <a:pt x="6563" y="10762"/>
                      </a:cubicBezTo>
                      <a:cubicBezTo>
                        <a:pt x="6941" y="11067"/>
                        <a:pt x="7428" y="11359"/>
                        <a:pt x="7886" y="11359"/>
                      </a:cubicBezTo>
                      <a:cubicBezTo>
                        <a:pt x="8051" y="11359"/>
                        <a:pt x="8212" y="11321"/>
                        <a:pt x="8363" y="11232"/>
                      </a:cubicBezTo>
                      <a:cubicBezTo>
                        <a:pt x="8743" y="11020"/>
                        <a:pt x="8900" y="10528"/>
                        <a:pt x="8844" y="10092"/>
                      </a:cubicBezTo>
                      <a:cubicBezTo>
                        <a:pt x="8799" y="9656"/>
                        <a:pt x="8576" y="9264"/>
                        <a:pt x="8352" y="8884"/>
                      </a:cubicBezTo>
                      <a:cubicBezTo>
                        <a:pt x="6686" y="6100"/>
                        <a:pt x="4394" y="3753"/>
                        <a:pt x="2125" y="1427"/>
                      </a:cubicBezTo>
                      <a:cubicBezTo>
                        <a:pt x="1644" y="935"/>
                        <a:pt x="1085" y="522"/>
                        <a:pt x="560" y="86"/>
                      </a:cubicBezTo>
                      <a:cubicBezTo>
                        <a:pt x="489" y="28"/>
                        <a:pt x="406"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890;p40"/>
                <p:cNvSpPr/>
                <p:nvPr/>
              </p:nvSpPr>
              <p:spPr>
                <a:xfrm>
                  <a:off x="4345375" y="799800"/>
                  <a:ext cx="211625" cy="248375"/>
                </a:xfrm>
                <a:custGeom>
                  <a:avLst/>
                  <a:gdLst/>
                  <a:ahLst/>
                  <a:cxnLst/>
                  <a:rect l="l" t="t" r="r" b="b"/>
                  <a:pathLst>
                    <a:path w="8465" h="9935" extrusionOk="0">
                      <a:moveTo>
                        <a:pt x="1" y="0"/>
                      </a:moveTo>
                      <a:lnTo>
                        <a:pt x="1" y="0"/>
                      </a:lnTo>
                      <a:cubicBezTo>
                        <a:pt x="1052" y="3880"/>
                        <a:pt x="3512" y="7357"/>
                        <a:pt x="6821" y="9626"/>
                      </a:cubicBezTo>
                      <a:cubicBezTo>
                        <a:pt x="7048" y="9780"/>
                        <a:pt x="7323" y="9935"/>
                        <a:pt x="7580" y="9935"/>
                      </a:cubicBezTo>
                      <a:cubicBezTo>
                        <a:pt x="7677" y="9935"/>
                        <a:pt x="7772" y="9913"/>
                        <a:pt x="7861" y="9861"/>
                      </a:cubicBezTo>
                      <a:cubicBezTo>
                        <a:pt x="8051" y="9749"/>
                        <a:pt x="8151" y="9514"/>
                        <a:pt x="8207" y="9291"/>
                      </a:cubicBezTo>
                      <a:cubicBezTo>
                        <a:pt x="8464" y="8150"/>
                        <a:pt x="7760" y="7021"/>
                        <a:pt x="7067" y="6071"/>
                      </a:cubicBezTo>
                      <a:cubicBezTo>
                        <a:pt x="5401" y="3779"/>
                        <a:pt x="3523" y="1510"/>
                        <a:pt x="985" y="269"/>
                      </a:cubicBezTo>
                      <a:cubicBezTo>
                        <a:pt x="638" y="101"/>
                        <a:pt x="325" y="19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891;p40"/>
                <p:cNvSpPr/>
                <p:nvPr/>
              </p:nvSpPr>
              <p:spPr>
                <a:xfrm>
                  <a:off x="4410225" y="602175"/>
                  <a:ext cx="202100" cy="279650"/>
                </a:xfrm>
                <a:custGeom>
                  <a:avLst/>
                  <a:gdLst/>
                  <a:ahLst/>
                  <a:cxnLst/>
                  <a:rect l="l" t="t" r="r" b="b"/>
                  <a:pathLst>
                    <a:path w="80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860" y="11069"/>
                        <a:pt x="8028" y="10767"/>
                        <a:pt x="8062" y="10465"/>
                      </a:cubicBezTo>
                      <a:cubicBezTo>
                        <a:pt x="8084" y="10175"/>
                        <a:pt x="7983" y="9873"/>
                        <a:pt x="7883" y="9593"/>
                      </a:cubicBezTo>
                      <a:cubicBezTo>
                        <a:pt x="6765" y="6508"/>
                        <a:pt x="4752" y="3836"/>
                        <a:pt x="2762" y="1220"/>
                      </a:cubicBezTo>
                      <a:cubicBezTo>
                        <a:pt x="2136" y="392"/>
                        <a:pt x="1331" y="102"/>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2892;p40"/>
              <p:cNvGrpSpPr/>
              <p:nvPr/>
            </p:nvGrpSpPr>
            <p:grpSpPr>
              <a:xfrm>
                <a:off x="4060212" y="180608"/>
                <a:ext cx="631861" cy="1047805"/>
                <a:chOff x="4490575" y="1293200"/>
                <a:chExt cx="450300" cy="746725"/>
              </a:xfrm>
            </p:grpSpPr>
            <p:sp>
              <p:nvSpPr>
                <p:cNvPr id="198" name="Google Shape;2893;p40"/>
                <p:cNvSpPr/>
                <p:nvPr/>
              </p:nvSpPr>
              <p:spPr>
                <a:xfrm>
                  <a:off x="4490575" y="1435475"/>
                  <a:ext cx="183925" cy="168575"/>
                </a:xfrm>
                <a:custGeom>
                  <a:avLst/>
                  <a:gdLst/>
                  <a:ahLst/>
                  <a:cxnLst/>
                  <a:rect l="l" t="t" r="r" b="b"/>
                  <a:pathLst>
                    <a:path w="7357" h="6743" extrusionOk="0">
                      <a:moveTo>
                        <a:pt x="7357" y="1"/>
                      </a:moveTo>
                      <a:cubicBezTo>
                        <a:pt x="4729" y="2047"/>
                        <a:pt x="2270" y="4305"/>
                        <a:pt x="0" y="6742"/>
                      </a:cubicBezTo>
                      <a:cubicBezTo>
                        <a:pt x="2974" y="6463"/>
                        <a:pt x="5523" y="2181"/>
                        <a:pt x="73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4;p40"/>
                <p:cNvSpPr/>
                <p:nvPr/>
              </p:nvSpPr>
              <p:spPr>
                <a:xfrm>
                  <a:off x="4505650" y="1313325"/>
                  <a:ext cx="231475" cy="133200"/>
                </a:xfrm>
                <a:custGeom>
                  <a:avLst/>
                  <a:gdLst/>
                  <a:ahLst/>
                  <a:cxnLst/>
                  <a:rect l="l" t="t" r="r" b="b"/>
                  <a:pathLst>
                    <a:path w="9259" h="5328" extrusionOk="0">
                      <a:moveTo>
                        <a:pt x="8218" y="1"/>
                      </a:moveTo>
                      <a:cubicBezTo>
                        <a:pt x="5602" y="1846"/>
                        <a:pt x="2863" y="3500"/>
                        <a:pt x="1" y="4942"/>
                      </a:cubicBezTo>
                      <a:cubicBezTo>
                        <a:pt x="220" y="5227"/>
                        <a:pt x="581" y="5328"/>
                        <a:pt x="946" y="5328"/>
                      </a:cubicBezTo>
                      <a:cubicBezTo>
                        <a:pt x="1084" y="5328"/>
                        <a:pt x="1222" y="5314"/>
                        <a:pt x="1354" y="5289"/>
                      </a:cubicBezTo>
                      <a:cubicBezTo>
                        <a:pt x="3031" y="4775"/>
                        <a:pt x="9258" y="2092"/>
                        <a:pt x="8218"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895;p40"/>
                <p:cNvSpPr/>
                <p:nvPr/>
              </p:nvSpPr>
              <p:spPr>
                <a:xfrm>
                  <a:off x="4534450" y="1618000"/>
                  <a:ext cx="137550" cy="276675"/>
                </a:xfrm>
                <a:custGeom>
                  <a:avLst/>
                  <a:gdLst/>
                  <a:ahLst/>
                  <a:cxnLst/>
                  <a:rect l="l" t="t" r="r" b="b"/>
                  <a:pathLst>
                    <a:path w="5502" h="11067" extrusionOk="0">
                      <a:moveTo>
                        <a:pt x="5501" y="0"/>
                      </a:moveTo>
                      <a:cubicBezTo>
                        <a:pt x="2896" y="3209"/>
                        <a:pt x="996" y="6999"/>
                        <a:pt x="1" y="11012"/>
                      </a:cubicBezTo>
                      <a:cubicBezTo>
                        <a:pt x="99" y="11049"/>
                        <a:pt x="205" y="11067"/>
                        <a:pt x="312" y="11067"/>
                      </a:cubicBezTo>
                      <a:cubicBezTo>
                        <a:pt x="496" y="11067"/>
                        <a:pt x="683" y="11015"/>
                        <a:pt x="839" y="10923"/>
                      </a:cubicBezTo>
                      <a:cubicBezTo>
                        <a:pt x="3589" y="8050"/>
                        <a:pt x="5076" y="3902"/>
                        <a:pt x="5501"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896;p40"/>
                <p:cNvSpPr/>
                <p:nvPr/>
              </p:nvSpPr>
              <p:spPr>
                <a:xfrm>
                  <a:off x="4692650" y="1765575"/>
                  <a:ext cx="85275" cy="274350"/>
                </a:xfrm>
                <a:custGeom>
                  <a:avLst/>
                  <a:gdLst/>
                  <a:ahLst/>
                  <a:cxnLst/>
                  <a:rect l="l" t="t" r="r" b="b"/>
                  <a:pathLst>
                    <a:path w="3411" h="10974" extrusionOk="0">
                      <a:moveTo>
                        <a:pt x="56" y="0"/>
                      </a:moveTo>
                      <a:cubicBezTo>
                        <a:pt x="34" y="78"/>
                        <a:pt x="23" y="157"/>
                        <a:pt x="0" y="246"/>
                      </a:cubicBezTo>
                      <a:cubicBezTo>
                        <a:pt x="302" y="3891"/>
                        <a:pt x="1051" y="7502"/>
                        <a:pt x="2225" y="10968"/>
                      </a:cubicBezTo>
                      <a:cubicBezTo>
                        <a:pt x="2262" y="10971"/>
                        <a:pt x="2299" y="10973"/>
                        <a:pt x="2335" y="10973"/>
                      </a:cubicBezTo>
                      <a:cubicBezTo>
                        <a:pt x="2521" y="10973"/>
                        <a:pt x="2704" y="10925"/>
                        <a:pt x="2863" y="10822"/>
                      </a:cubicBezTo>
                      <a:cubicBezTo>
                        <a:pt x="3388" y="10476"/>
                        <a:pt x="3410" y="9727"/>
                        <a:pt x="3343" y="9112"/>
                      </a:cubicBezTo>
                      <a:cubicBezTo>
                        <a:pt x="3153" y="7312"/>
                        <a:pt x="2695" y="5557"/>
                        <a:pt x="2002" y="3891"/>
                      </a:cubicBezTo>
                      <a:cubicBezTo>
                        <a:pt x="1454" y="2583"/>
                        <a:pt x="817" y="1196"/>
                        <a:pt x="56"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897;p40"/>
                <p:cNvSpPr/>
                <p:nvPr/>
              </p:nvSpPr>
              <p:spPr>
                <a:xfrm>
                  <a:off x="4674200" y="1616025"/>
                  <a:ext cx="207700" cy="283050"/>
                </a:xfrm>
                <a:custGeom>
                  <a:avLst/>
                  <a:gdLst/>
                  <a:ahLst/>
                  <a:cxnLst/>
                  <a:rect l="l" t="t" r="r" b="b"/>
                  <a:pathLst>
                    <a:path w="8308" h="11322" extrusionOk="0">
                      <a:moveTo>
                        <a:pt x="157" y="1"/>
                      </a:moveTo>
                      <a:cubicBezTo>
                        <a:pt x="90" y="34"/>
                        <a:pt x="34" y="79"/>
                        <a:pt x="1" y="146"/>
                      </a:cubicBezTo>
                      <a:cubicBezTo>
                        <a:pt x="873" y="4283"/>
                        <a:pt x="3232" y="8095"/>
                        <a:pt x="6563" y="10722"/>
                      </a:cubicBezTo>
                      <a:cubicBezTo>
                        <a:pt x="6946" y="11028"/>
                        <a:pt x="7432" y="11322"/>
                        <a:pt x="7888" y="11322"/>
                      </a:cubicBezTo>
                      <a:cubicBezTo>
                        <a:pt x="8032" y="11322"/>
                        <a:pt x="8173" y="11292"/>
                        <a:pt x="8307" y="11226"/>
                      </a:cubicBezTo>
                      <a:cubicBezTo>
                        <a:pt x="5166" y="7816"/>
                        <a:pt x="2427" y="4048"/>
                        <a:pt x="157"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898;p40"/>
                <p:cNvSpPr/>
                <p:nvPr/>
              </p:nvSpPr>
              <p:spPr>
                <a:xfrm>
                  <a:off x="4741275" y="1293200"/>
                  <a:ext cx="199600" cy="279650"/>
                </a:xfrm>
                <a:custGeom>
                  <a:avLst/>
                  <a:gdLst/>
                  <a:ahLst/>
                  <a:cxnLst/>
                  <a:rect l="l" t="t" r="r" b="b"/>
                  <a:pathLst>
                    <a:path w="7984" h="11186" extrusionOk="0">
                      <a:moveTo>
                        <a:pt x="291" y="1"/>
                      </a:moveTo>
                      <a:cubicBezTo>
                        <a:pt x="1" y="582"/>
                        <a:pt x="202" y="1287"/>
                        <a:pt x="448" y="1890"/>
                      </a:cubicBezTo>
                      <a:cubicBezTo>
                        <a:pt x="1253" y="3892"/>
                        <a:pt x="2505" y="5692"/>
                        <a:pt x="3746" y="7469"/>
                      </a:cubicBezTo>
                      <a:cubicBezTo>
                        <a:pt x="4596" y="8688"/>
                        <a:pt x="5468" y="9929"/>
                        <a:pt x="6630" y="10846"/>
                      </a:cubicBezTo>
                      <a:cubicBezTo>
                        <a:pt x="6859" y="11019"/>
                        <a:pt x="7125" y="11185"/>
                        <a:pt x="7397" y="11185"/>
                      </a:cubicBezTo>
                      <a:cubicBezTo>
                        <a:pt x="7458" y="11185"/>
                        <a:pt x="7519" y="11177"/>
                        <a:pt x="7581" y="11159"/>
                      </a:cubicBezTo>
                      <a:cubicBezTo>
                        <a:pt x="7760" y="11091"/>
                        <a:pt x="7905" y="10946"/>
                        <a:pt x="7983" y="10756"/>
                      </a:cubicBezTo>
                      <a:cubicBezTo>
                        <a:pt x="5110" y="7458"/>
                        <a:pt x="2595" y="3847"/>
                        <a:pt x="470" y="23"/>
                      </a:cubicBezTo>
                      <a:cubicBezTo>
                        <a:pt x="414" y="12"/>
                        <a:pt x="359" y="1"/>
                        <a:pt x="291" y="1"/>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2899;p40"/>
              <p:cNvGrpSpPr/>
              <p:nvPr/>
            </p:nvGrpSpPr>
            <p:grpSpPr>
              <a:xfrm>
                <a:off x="4078974" y="123761"/>
                <a:ext cx="521086" cy="903610"/>
                <a:chOff x="4608375" y="598938"/>
                <a:chExt cx="375125" cy="650500"/>
              </a:xfrm>
            </p:grpSpPr>
            <p:sp>
              <p:nvSpPr>
                <p:cNvPr id="190" name="Google Shape;2900;p40"/>
                <p:cNvSpPr/>
                <p:nvPr/>
              </p:nvSpPr>
              <p:spPr>
                <a:xfrm>
                  <a:off x="4776350" y="598938"/>
                  <a:ext cx="114075" cy="557775"/>
                </a:xfrm>
                <a:custGeom>
                  <a:avLst/>
                  <a:gdLst/>
                  <a:ahLst/>
                  <a:cxnLst/>
                  <a:rect l="l" t="t" r="r" b="b"/>
                  <a:pathLst>
                    <a:path w="4563" h="22311" extrusionOk="0">
                      <a:moveTo>
                        <a:pt x="4456" y="1"/>
                      </a:moveTo>
                      <a:cubicBezTo>
                        <a:pt x="4434" y="1"/>
                        <a:pt x="4411" y="9"/>
                        <a:pt x="4395" y="26"/>
                      </a:cubicBezTo>
                      <a:cubicBezTo>
                        <a:pt x="1711" y="2564"/>
                        <a:pt x="750" y="6398"/>
                        <a:pt x="303" y="10032"/>
                      </a:cubicBezTo>
                      <a:cubicBezTo>
                        <a:pt x="113" y="11497"/>
                        <a:pt x="1" y="12972"/>
                        <a:pt x="1" y="14448"/>
                      </a:cubicBezTo>
                      <a:cubicBezTo>
                        <a:pt x="1" y="17131"/>
                        <a:pt x="381" y="19792"/>
                        <a:pt x="1421" y="22252"/>
                      </a:cubicBezTo>
                      <a:cubicBezTo>
                        <a:pt x="1439" y="22289"/>
                        <a:pt x="1481" y="22310"/>
                        <a:pt x="1520" y="22310"/>
                      </a:cubicBezTo>
                      <a:cubicBezTo>
                        <a:pt x="1528" y="22310"/>
                        <a:pt x="1536" y="22309"/>
                        <a:pt x="1544" y="22308"/>
                      </a:cubicBezTo>
                      <a:cubicBezTo>
                        <a:pt x="1588" y="22285"/>
                        <a:pt x="1611" y="22229"/>
                        <a:pt x="1599" y="22185"/>
                      </a:cubicBezTo>
                      <a:cubicBezTo>
                        <a:pt x="560" y="19747"/>
                        <a:pt x="191" y="17109"/>
                        <a:pt x="191" y="14448"/>
                      </a:cubicBezTo>
                      <a:cubicBezTo>
                        <a:pt x="191" y="12983"/>
                        <a:pt x="303" y="11508"/>
                        <a:pt x="481" y="10054"/>
                      </a:cubicBezTo>
                      <a:cubicBezTo>
                        <a:pt x="929" y="6432"/>
                        <a:pt x="1890" y="2653"/>
                        <a:pt x="4517" y="160"/>
                      </a:cubicBezTo>
                      <a:cubicBezTo>
                        <a:pt x="4551" y="126"/>
                        <a:pt x="4562" y="59"/>
                        <a:pt x="4517" y="26"/>
                      </a:cubicBezTo>
                      <a:cubicBezTo>
                        <a:pt x="4501" y="9"/>
                        <a:pt x="4478" y="1"/>
                        <a:pt x="44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01;p40"/>
                <p:cNvSpPr/>
                <p:nvPr/>
              </p:nvSpPr>
              <p:spPr>
                <a:xfrm>
                  <a:off x="4637725" y="761688"/>
                  <a:ext cx="161025" cy="99250"/>
                </a:xfrm>
                <a:custGeom>
                  <a:avLst/>
                  <a:gdLst/>
                  <a:ahLst/>
                  <a:cxnLst/>
                  <a:rect l="l" t="t" r="r" b="b"/>
                  <a:pathLst>
                    <a:path w="6441" h="3970" extrusionOk="0">
                      <a:moveTo>
                        <a:pt x="5792" y="828"/>
                      </a:moveTo>
                      <a:cubicBezTo>
                        <a:pt x="5222" y="1510"/>
                        <a:pt x="4573" y="2393"/>
                        <a:pt x="3869" y="3298"/>
                      </a:cubicBezTo>
                      <a:cubicBezTo>
                        <a:pt x="4159" y="2963"/>
                        <a:pt x="4450" y="2616"/>
                        <a:pt x="4741" y="2270"/>
                      </a:cubicBezTo>
                      <a:cubicBezTo>
                        <a:pt x="5143" y="1778"/>
                        <a:pt x="5456" y="1308"/>
                        <a:pt x="5792" y="828"/>
                      </a:cubicBezTo>
                      <a:close/>
                      <a:moveTo>
                        <a:pt x="6440" y="0"/>
                      </a:moveTo>
                      <a:lnTo>
                        <a:pt x="6440" y="0"/>
                      </a:lnTo>
                      <a:cubicBezTo>
                        <a:pt x="4864" y="615"/>
                        <a:pt x="3343" y="1409"/>
                        <a:pt x="1923" y="2348"/>
                      </a:cubicBezTo>
                      <a:lnTo>
                        <a:pt x="1912" y="2348"/>
                      </a:lnTo>
                      <a:cubicBezTo>
                        <a:pt x="1912" y="2359"/>
                        <a:pt x="1901" y="2359"/>
                        <a:pt x="1901" y="2359"/>
                      </a:cubicBezTo>
                      <a:cubicBezTo>
                        <a:pt x="1890" y="2359"/>
                        <a:pt x="1890" y="2370"/>
                        <a:pt x="1879" y="2370"/>
                      </a:cubicBezTo>
                      <a:cubicBezTo>
                        <a:pt x="1879" y="2370"/>
                        <a:pt x="1868" y="2382"/>
                        <a:pt x="1868" y="2382"/>
                      </a:cubicBezTo>
                      <a:lnTo>
                        <a:pt x="1856" y="2382"/>
                      </a:lnTo>
                      <a:cubicBezTo>
                        <a:pt x="1856" y="2382"/>
                        <a:pt x="1856" y="2393"/>
                        <a:pt x="1856" y="2393"/>
                      </a:cubicBezTo>
                      <a:cubicBezTo>
                        <a:pt x="1208" y="2829"/>
                        <a:pt x="559" y="3321"/>
                        <a:pt x="0" y="3869"/>
                      </a:cubicBezTo>
                      <a:cubicBezTo>
                        <a:pt x="582" y="3567"/>
                        <a:pt x="1152" y="3265"/>
                        <a:pt x="1733" y="2963"/>
                      </a:cubicBezTo>
                      <a:cubicBezTo>
                        <a:pt x="2907" y="2001"/>
                        <a:pt x="4193" y="1185"/>
                        <a:pt x="5557" y="537"/>
                      </a:cubicBezTo>
                      <a:cubicBezTo>
                        <a:pt x="5568" y="537"/>
                        <a:pt x="5590" y="526"/>
                        <a:pt x="5602" y="526"/>
                      </a:cubicBezTo>
                      <a:cubicBezTo>
                        <a:pt x="5635" y="526"/>
                        <a:pt x="5669" y="548"/>
                        <a:pt x="5680" y="582"/>
                      </a:cubicBezTo>
                      <a:cubicBezTo>
                        <a:pt x="5702" y="626"/>
                        <a:pt x="5691" y="682"/>
                        <a:pt x="5635" y="705"/>
                      </a:cubicBezTo>
                      <a:cubicBezTo>
                        <a:pt x="4428" y="1286"/>
                        <a:pt x="3276" y="1990"/>
                        <a:pt x="2214" y="2818"/>
                      </a:cubicBezTo>
                      <a:cubicBezTo>
                        <a:pt x="2304" y="2874"/>
                        <a:pt x="2326" y="3008"/>
                        <a:pt x="2315" y="3108"/>
                      </a:cubicBezTo>
                      <a:cubicBezTo>
                        <a:pt x="2292" y="3410"/>
                        <a:pt x="2203" y="3690"/>
                        <a:pt x="2080" y="3969"/>
                      </a:cubicBezTo>
                      <a:cubicBezTo>
                        <a:pt x="3276" y="2874"/>
                        <a:pt x="4517" y="1823"/>
                        <a:pt x="5792" y="828"/>
                      </a:cubicBezTo>
                      <a:cubicBezTo>
                        <a:pt x="5993" y="548"/>
                        <a:pt x="6194" y="280"/>
                        <a:pt x="6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02;p40"/>
                <p:cNvSpPr/>
                <p:nvPr/>
              </p:nvSpPr>
              <p:spPr>
                <a:xfrm>
                  <a:off x="4608375" y="657713"/>
                  <a:ext cx="216775" cy="108750"/>
                </a:xfrm>
                <a:custGeom>
                  <a:avLst/>
                  <a:gdLst/>
                  <a:ahLst/>
                  <a:cxnLst/>
                  <a:rect l="l" t="t" r="r" b="b"/>
                  <a:pathLst>
                    <a:path w="8671" h="4350" extrusionOk="0">
                      <a:moveTo>
                        <a:pt x="8430" y="101"/>
                      </a:moveTo>
                      <a:cubicBezTo>
                        <a:pt x="8430" y="101"/>
                        <a:pt x="8430" y="101"/>
                        <a:pt x="8429" y="102"/>
                      </a:cubicBezTo>
                      <a:lnTo>
                        <a:pt x="8429" y="102"/>
                      </a:lnTo>
                      <a:cubicBezTo>
                        <a:pt x="8430" y="102"/>
                        <a:pt x="8431" y="102"/>
                        <a:pt x="8431" y="103"/>
                      </a:cubicBezTo>
                      <a:lnTo>
                        <a:pt x="8431" y="103"/>
                      </a:lnTo>
                      <a:cubicBezTo>
                        <a:pt x="8431" y="102"/>
                        <a:pt x="8431" y="102"/>
                        <a:pt x="8430" y="101"/>
                      </a:cubicBezTo>
                      <a:close/>
                      <a:moveTo>
                        <a:pt x="8431" y="103"/>
                      </a:moveTo>
                      <a:cubicBezTo>
                        <a:pt x="8509" y="248"/>
                        <a:pt x="8542" y="403"/>
                        <a:pt x="8553" y="559"/>
                      </a:cubicBezTo>
                      <a:cubicBezTo>
                        <a:pt x="8587" y="582"/>
                        <a:pt x="8620" y="615"/>
                        <a:pt x="8654" y="649"/>
                      </a:cubicBezTo>
                      <a:cubicBezTo>
                        <a:pt x="8665" y="604"/>
                        <a:pt x="8665" y="570"/>
                        <a:pt x="8665" y="537"/>
                      </a:cubicBezTo>
                      <a:cubicBezTo>
                        <a:pt x="8671" y="323"/>
                        <a:pt x="8583" y="185"/>
                        <a:pt x="8431" y="103"/>
                      </a:cubicBezTo>
                      <a:close/>
                      <a:moveTo>
                        <a:pt x="6440" y="794"/>
                      </a:moveTo>
                      <a:lnTo>
                        <a:pt x="6440" y="794"/>
                      </a:lnTo>
                      <a:cubicBezTo>
                        <a:pt x="5311" y="1141"/>
                        <a:pt x="4227" y="1633"/>
                        <a:pt x="3220" y="2259"/>
                      </a:cubicBezTo>
                      <a:cubicBezTo>
                        <a:pt x="3366" y="2203"/>
                        <a:pt x="3511" y="2169"/>
                        <a:pt x="3656" y="2136"/>
                      </a:cubicBezTo>
                      <a:cubicBezTo>
                        <a:pt x="3846" y="2080"/>
                        <a:pt x="4048" y="2057"/>
                        <a:pt x="4238" y="2057"/>
                      </a:cubicBezTo>
                      <a:cubicBezTo>
                        <a:pt x="4551" y="2057"/>
                        <a:pt x="4842" y="2125"/>
                        <a:pt x="5054" y="2337"/>
                      </a:cubicBezTo>
                      <a:cubicBezTo>
                        <a:pt x="5389" y="2125"/>
                        <a:pt x="5736" y="1901"/>
                        <a:pt x="6071" y="1688"/>
                      </a:cubicBezTo>
                      <a:cubicBezTo>
                        <a:pt x="6082" y="1510"/>
                        <a:pt x="6127" y="1342"/>
                        <a:pt x="6205" y="1163"/>
                      </a:cubicBezTo>
                      <a:cubicBezTo>
                        <a:pt x="6261" y="1029"/>
                        <a:pt x="6340" y="906"/>
                        <a:pt x="6440" y="794"/>
                      </a:cubicBezTo>
                      <a:close/>
                      <a:moveTo>
                        <a:pt x="7905" y="0"/>
                      </a:moveTo>
                      <a:cubicBezTo>
                        <a:pt x="7312" y="0"/>
                        <a:pt x="6496" y="235"/>
                        <a:pt x="5926" y="425"/>
                      </a:cubicBezTo>
                      <a:cubicBezTo>
                        <a:pt x="5680" y="582"/>
                        <a:pt x="5401" y="671"/>
                        <a:pt x="5099" y="671"/>
                      </a:cubicBezTo>
                      <a:cubicBezTo>
                        <a:pt x="4506" y="850"/>
                        <a:pt x="3936" y="1074"/>
                        <a:pt x="3377" y="1331"/>
                      </a:cubicBezTo>
                      <a:cubicBezTo>
                        <a:pt x="3377" y="1331"/>
                        <a:pt x="3377" y="1342"/>
                        <a:pt x="3377" y="1342"/>
                      </a:cubicBezTo>
                      <a:lnTo>
                        <a:pt x="3366" y="1342"/>
                      </a:lnTo>
                      <a:cubicBezTo>
                        <a:pt x="3366" y="1342"/>
                        <a:pt x="3366" y="1342"/>
                        <a:pt x="3366" y="1353"/>
                      </a:cubicBezTo>
                      <a:cubicBezTo>
                        <a:pt x="3366" y="1364"/>
                        <a:pt x="3366" y="1364"/>
                        <a:pt x="3366" y="1364"/>
                      </a:cubicBezTo>
                      <a:cubicBezTo>
                        <a:pt x="3366" y="1375"/>
                        <a:pt x="3355" y="1375"/>
                        <a:pt x="3355" y="1375"/>
                      </a:cubicBezTo>
                      <a:cubicBezTo>
                        <a:pt x="3355" y="1387"/>
                        <a:pt x="3355" y="1387"/>
                        <a:pt x="3355" y="1387"/>
                      </a:cubicBezTo>
                      <a:cubicBezTo>
                        <a:pt x="3355" y="1398"/>
                        <a:pt x="3355" y="1398"/>
                        <a:pt x="3355" y="1398"/>
                      </a:cubicBezTo>
                      <a:lnTo>
                        <a:pt x="3343" y="1409"/>
                      </a:lnTo>
                      <a:cubicBezTo>
                        <a:pt x="3187" y="1744"/>
                        <a:pt x="2851" y="1957"/>
                        <a:pt x="2505" y="1957"/>
                      </a:cubicBezTo>
                      <a:lnTo>
                        <a:pt x="2494" y="1957"/>
                      </a:lnTo>
                      <a:cubicBezTo>
                        <a:pt x="2415" y="1957"/>
                        <a:pt x="2348" y="1946"/>
                        <a:pt x="2270" y="1923"/>
                      </a:cubicBezTo>
                      <a:cubicBezTo>
                        <a:pt x="1890" y="2158"/>
                        <a:pt x="1521" y="2404"/>
                        <a:pt x="1174" y="2672"/>
                      </a:cubicBezTo>
                      <a:cubicBezTo>
                        <a:pt x="1286" y="2851"/>
                        <a:pt x="1342" y="3052"/>
                        <a:pt x="1331" y="3265"/>
                      </a:cubicBezTo>
                      <a:cubicBezTo>
                        <a:pt x="1633" y="3041"/>
                        <a:pt x="1957" y="2840"/>
                        <a:pt x="2281" y="2661"/>
                      </a:cubicBezTo>
                      <a:cubicBezTo>
                        <a:pt x="3634" y="1688"/>
                        <a:pt x="5155" y="951"/>
                        <a:pt x="6764" y="503"/>
                      </a:cubicBezTo>
                      <a:cubicBezTo>
                        <a:pt x="7010" y="336"/>
                        <a:pt x="7312" y="246"/>
                        <a:pt x="7614" y="246"/>
                      </a:cubicBezTo>
                      <a:cubicBezTo>
                        <a:pt x="7782" y="246"/>
                        <a:pt x="7950" y="269"/>
                        <a:pt x="8117" y="325"/>
                      </a:cubicBezTo>
                      <a:cubicBezTo>
                        <a:pt x="8218" y="247"/>
                        <a:pt x="8329" y="180"/>
                        <a:pt x="8429" y="102"/>
                      </a:cubicBezTo>
                      <a:lnTo>
                        <a:pt x="8429" y="102"/>
                      </a:lnTo>
                      <a:cubicBezTo>
                        <a:pt x="8296" y="30"/>
                        <a:pt x="8114" y="0"/>
                        <a:pt x="7905" y="0"/>
                      </a:cubicBezTo>
                      <a:close/>
                      <a:moveTo>
                        <a:pt x="45" y="4047"/>
                      </a:moveTo>
                      <a:cubicBezTo>
                        <a:pt x="23" y="4148"/>
                        <a:pt x="1" y="4249"/>
                        <a:pt x="1" y="4349"/>
                      </a:cubicBezTo>
                      <a:cubicBezTo>
                        <a:pt x="90" y="4271"/>
                        <a:pt x="179" y="4193"/>
                        <a:pt x="280" y="4115"/>
                      </a:cubicBezTo>
                      <a:cubicBezTo>
                        <a:pt x="202" y="4103"/>
                        <a:pt x="124" y="4081"/>
                        <a:pt x="45" y="40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03;p40"/>
                <p:cNvSpPr/>
                <p:nvPr/>
              </p:nvSpPr>
              <p:spPr>
                <a:xfrm>
                  <a:off x="4665950" y="952013"/>
                  <a:ext cx="115175" cy="136700"/>
                </a:xfrm>
                <a:custGeom>
                  <a:avLst/>
                  <a:gdLst/>
                  <a:ahLst/>
                  <a:cxnLst/>
                  <a:rect l="l" t="t" r="r" b="b"/>
                  <a:pathLst>
                    <a:path w="4607" h="5468" extrusionOk="0">
                      <a:moveTo>
                        <a:pt x="4473" y="1264"/>
                      </a:moveTo>
                      <a:cubicBezTo>
                        <a:pt x="4461" y="1331"/>
                        <a:pt x="4450" y="1398"/>
                        <a:pt x="4439" y="1465"/>
                      </a:cubicBezTo>
                      <a:cubicBezTo>
                        <a:pt x="4431" y="1529"/>
                        <a:pt x="4422" y="1592"/>
                        <a:pt x="4414" y="1655"/>
                      </a:cubicBezTo>
                      <a:lnTo>
                        <a:pt x="4414" y="1655"/>
                      </a:lnTo>
                      <a:cubicBezTo>
                        <a:pt x="4435" y="1525"/>
                        <a:pt x="4454" y="1394"/>
                        <a:pt x="4473" y="1264"/>
                      </a:cubicBezTo>
                      <a:close/>
                      <a:moveTo>
                        <a:pt x="4414" y="1655"/>
                      </a:moveTo>
                      <a:cubicBezTo>
                        <a:pt x="4233" y="2788"/>
                        <a:pt x="3960" y="3919"/>
                        <a:pt x="3589" y="5032"/>
                      </a:cubicBezTo>
                      <a:cubicBezTo>
                        <a:pt x="3657" y="4875"/>
                        <a:pt x="3712" y="4708"/>
                        <a:pt x="3768" y="4540"/>
                      </a:cubicBezTo>
                      <a:cubicBezTo>
                        <a:pt x="3768" y="4529"/>
                        <a:pt x="3768" y="4518"/>
                        <a:pt x="3768" y="4506"/>
                      </a:cubicBezTo>
                      <a:cubicBezTo>
                        <a:pt x="4104" y="3510"/>
                        <a:pt x="4282" y="2612"/>
                        <a:pt x="4414" y="1655"/>
                      </a:cubicBezTo>
                      <a:close/>
                      <a:moveTo>
                        <a:pt x="4327" y="1"/>
                      </a:moveTo>
                      <a:cubicBezTo>
                        <a:pt x="4081" y="1"/>
                        <a:pt x="3779" y="213"/>
                        <a:pt x="3601" y="414"/>
                      </a:cubicBezTo>
                      <a:cubicBezTo>
                        <a:pt x="2237" y="1957"/>
                        <a:pt x="940" y="3645"/>
                        <a:pt x="1" y="5468"/>
                      </a:cubicBezTo>
                      <a:cubicBezTo>
                        <a:pt x="280" y="5166"/>
                        <a:pt x="571" y="4875"/>
                        <a:pt x="862" y="4585"/>
                      </a:cubicBezTo>
                      <a:cubicBezTo>
                        <a:pt x="1734" y="3064"/>
                        <a:pt x="2807" y="1667"/>
                        <a:pt x="4059" y="437"/>
                      </a:cubicBezTo>
                      <a:cubicBezTo>
                        <a:pt x="4070" y="414"/>
                        <a:pt x="4093" y="403"/>
                        <a:pt x="4115" y="403"/>
                      </a:cubicBezTo>
                      <a:cubicBezTo>
                        <a:pt x="4148" y="403"/>
                        <a:pt x="4171" y="414"/>
                        <a:pt x="4182" y="437"/>
                      </a:cubicBezTo>
                      <a:cubicBezTo>
                        <a:pt x="4227" y="470"/>
                        <a:pt x="4227" y="526"/>
                        <a:pt x="4182" y="560"/>
                      </a:cubicBezTo>
                      <a:cubicBezTo>
                        <a:pt x="3109" y="1622"/>
                        <a:pt x="2170" y="2807"/>
                        <a:pt x="1376" y="4082"/>
                      </a:cubicBezTo>
                      <a:cubicBezTo>
                        <a:pt x="1555" y="3914"/>
                        <a:pt x="1734" y="3746"/>
                        <a:pt x="1957" y="3645"/>
                      </a:cubicBezTo>
                      <a:cubicBezTo>
                        <a:pt x="2080" y="3590"/>
                        <a:pt x="2214" y="3556"/>
                        <a:pt x="2348" y="3556"/>
                      </a:cubicBezTo>
                      <a:lnTo>
                        <a:pt x="2404" y="3556"/>
                      </a:lnTo>
                      <a:cubicBezTo>
                        <a:pt x="3064" y="2494"/>
                        <a:pt x="3779" y="1477"/>
                        <a:pt x="4562" y="515"/>
                      </a:cubicBezTo>
                      <a:cubicBezTo>
                        <a:pt x="4562" y="515"/>
                        <a:pt x="4562" y="526"/>
                        <a:pt x="4562" y="526"/>
                      </a:cubicBezTo>
                      <a:cubicBezTo>
                        <a:pt x="4573" y="403"/>
                        <a:pt x="4584" y="280"/>
                        <a:pt x="4607" y="146"/>
                      </a:cubicBezTo>
                      <a:cubicBezTo>
                        <a:pt x="4529" y="46"/>
                        <a:pt x="4428" y="1"/>
                        <a:pt x="4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904;p40"/>
                <p:cNvSpPr/>
                <p:nvPr/>
              </p:nvSpPr>
              <p:spPr>
                <a:xfrm>
                  <a:off x="4788150" y="1112463"/>
                  <a:ext cx="22900" cy="136975"/>
                </a:xfrm>
                <a:custGeom>
                  <a:avLst/>
                  <a:gdLst/>
                  <a:ahLst/>
                  <a:cxnLst/>
                  <a:rect l="l" t="t" r="r" b="b"/>
                  <a:pathLst>
                    <a:path w="916" h="5479" extrusionOk="0">
                      <a:moveTo>
                        <a:pt x="557" y="0"/>
                      </a:moveTo>
                      <a:cubicBezTo>
                        <a:pt x="554" y="10"/>
                        <a:pt x="552" y="20"/>
                        <a:pt x="549" y="31"/>
                      </a:cubicBezTo>
                      <a:lnTo>
                        <a:pt x="549" y="31"/>
                      </a:lnTo>
                      <a:cubicBezTo>
                        <a:pt x="552" y="27"/>
                        <a:pt x="557" y="22"/>
                        <a:pt x="557" y="22"/>
                      </a:cubicBezTo>
                      <a:cubicBezTo>
                        <a:pt x="557" y="22"/>
                        <a:pt x="557" y="22"/>
                        <a:pt x="557" y="11"/>
                      </a:cubicBezTo>
                      <a:lnTo>
                        <a:pt x="557" y="0"/>
                      </a:lnTo>
                      <a:close/>
                      <a:moveTo>
                        <a:pt x="549" y="31"/>
                      </a:moveTo>
                      <a:cubicBezTo>
                        <a:pt x="547" y="32"/>
                        <a:pt x="546" y="34"/>
                        <a:pt x="546" y="34"/>
                      </a:cubicBezTo>
                      <a:cubicBezTo>
                        <a:pt x="546" y="34"/>
                        <a:pt x="546" y="39"/>
                        <a:pt x="546" y="43"/>
                      </a:cubicBezTo>
                      <a:lnTo>
                        <a:pt x="546" y="43"/>
                      </a:lnTo>
                      <a:cubicBezTo>
                        <a:pt x="547" y="39"/>
                        <a:pt x="548" y="35"/>
                        <a:pt x="549" y="31"/>
                      </a:cubicBezTo>
                      <a:close/>
                      <a:moveTo>
                        <a:pt x="546" y="43"/>
                      </a:moveTo>
                      <a:cubicBezTo>
                        <a:pt x="544" y="53"/>
                        <a:pt x="541" y="64"/>
                        <a:pt x="539" y="75"/>
                      </a:cubicBezTo>
                      <a:lnTo>
                        <a:pt x="539" y="75"/>
                      </a:lnTo>
                      <a:cubicBezTo>
                        <a:pt x="546" y="67"/>
                        <a:pt x="546" y="67"/>
                        <a:pt x="546" y="67"/>
                      </a:cubicBezTo>
                      <a:cubicBezTo>
                        <a:pt x="546" y="56"/>
                        <a:pt x="546" y="56"/>
                        <a:pt x="546" y="56"/>
                      </a:cubicBezTo>
                      <a:cubicBezTo>
                        <a:pt x="546" y="56"/>
                        <a:pt x="546" y="45"/>
                        <a:pt x="546" y="45"/>
                      </a:cubicBezTo>
                      <a:cubicBezTo>
                        <a:pt x="546" y="45"/>
                        <a:pt x="546" y="44"/>
                        <a:pt x="546" y="43"/>
                      </a:cubicBezTo>
                      <a:close/>
                      <a:moveTo>
                        <a:pt x="539" y="75"/>
                      </a:moveTo>
                      <a:cubicBezTo>
                        <a:pt x="538" y="76"/>
                        <a:pt x="536" y="77"/>
                        <a:pt x="535" y="78"/>
                      </a:cubicBezTo>
                      <a:cubicBezTo>
                        <a:pt x="535" y="86"/>
                        <a:pt x="535" y="88"/>
                        <a:pt x="535" y="92"/>
                      </a:cubicBezTo>
                      <a:lnTo>
                        <a:pt x="535" y="92"/>
                      </a:lnTo>
                      <a:cubicBezTo>
                        <a:pt x="536" y="86"/>
                        <a:pt x="537" y="80"/>
                        <a:pt x="539" y="75"/>
                      </a:cubicBezTo>
                      <a:close/>
                      <a:moveTo>
                        <a:pt x="535" y="92"/>
                      </a:moveTo>
                      <a:lnTo>
                        <a:pt x="535" y="92"/>
                      </a:lnTo>
                      <a:cubicBezTo>
                        <a:pt x="531" y="110"/>
                        <a:pt x="527" y="128"/>
                        <a:pt x="524" y="146"/>
                      </a:cubicBezTo>
                      <a:lnTo>
                        <a:pt x="524" y="146"/>
                      </a:lnTo>
                      <a:cubicBezTo>
                        <a:pt x="527" y="131"/>
                        <a:pt x="531" y="116"/>
                        <a:pt x="535" y="101"/>
                      </a:cubicBezTo>
                      <a:cubicBezTo>
                        <a:pt x="535" y="97"/>
                        <a:pt x="535" y="94"/>
                        <a:pt x="535" y="92"/>
                      </a:cubicBezTo>
                      <a:close/>
                      <a:moveTo>
                        <a:pt x="524" y="146"/>
                      </a:moveTo>
                      <a:cubicBezTo>
                        <a:pt x="97" y="1888"/>
                        <a:pt x="0" y="3705"/>
                        <a:pt x="200" y="5478"/>
                      </a:cubicBezTo>
                      <a:cubicBezTo>
                        <a:pt x="255" y="5053"/>
                        <a:pt x="345" y="4617"/>
                        <a:pt x="513" y="4237"/>
                      </a:cubicBezTo>
                      <a:cubicBezTo>
                        <a:pt x="423" y="3432"/>
                        <a:pt x="367" y="2627"/>
                        <a:pt x="300" y="1822"/>
                      </a:cubicBezTo>
                      <a:cubicBezTo>
                        <a:pt x="289" y="1778"/>
                        <a:pt x="334" y="1733"/>
                        <a:pt x="378" y="1733"/>
                      </a:cubicBezTo>
                      <a:cubicBezTo>
                        <a:pt x="390" y="1722"/>
                        <a:pt x="390" y="1722"/>
                        <a:pt x="390" y="1722"/>
                      </a:cubicBezTo>
                      <a:cubicBezTo>
                        <a:pt x="434" y="1722"/>
                        <a:pt x="479" y="1767"/>
                        <a:pt x="479" y="1811"/>
                      </a:cubicBezTo>
                      <a:cubicBezTo>
                        <a:pt x="546" y="2516"/>
                        <a:pt x="602" y="3231"/>
                        <a:pt x="669" y="3935"/>
                      </a:cubicBezTo>
                      <a:cubicBezTo>
                        <a:pt x="680" y="3913"/>
                        <a:pt x="703" y="3880"/>
                        <a:pt x="714" y="3857"/>
                      </a:cubicBezTo>
                      <a:cubicBezTo>
                        <a:pt x="770" y="3779"/>
                        <a:pt x="837" y="3701"/>
                        <a:pt x="915" y="3634"/>
                      </a:cubicBezTo>
                      <a:cubicBezTo>
                        <a:pt x="736" y="2516"/>
                        <a:pt x="591" y="1375"/>
                        <a:pt x="501" y="246"/>
                      </a:cubicBezTo>
                      <a:cubicBezTo>
                        <a:pt x="510" y="211"/>
                        <a:pt x="517" y="178"/>
                        <a:pt x="524"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905;p40"/>
                <p:cNvSpPr/>
                <p:nvPr/>
              </p:nvSpPr>
              <p:spPr>
                <a:xfrm>
                  <a:off x="4782225" y="961813"/>
                  <a:ext cx="166050" cy="160450"/>
                </a:xfrm>
                <a:custGeom>
                  <a:avLst/>
                  <a:gdLst/>
                  <a:ahLst/>
                  <a:cxnLst/>
                  <a:rect l="l" t="t" r="r" b="b"/>
                  <a:pathLst>
                    <a:path w="6642" h="6418" extrusionOk="0">
                      <a:moveTo>
                        <a:pt x="12" y="280"/>
                      </a:moveTo>
                      <a:lnTo>
                        <a:pt x="23" y="302"/>
                      </a:lnTo>
                      <a:cubicBezTo>
                        <a:pt x="23" y="302"/>
                        <a:pt x="23" y="291"/>
                        <a:pt x="12" y="280"/>
                      </a:cubicBezTo>
                      <a:close/>
                      <a:moveTo>
                        <a:pt x="23" y="336"/>
                      </a:moveTo>
                      <a:cubicBezTo>
                        <a:pt x="34" y="347"/>
                        <a:pt x="34" y="347"/>
                        <a:pt x="34" y="347"/>
                      </a:cubicBezTo>
                      <a:cubicBezTo>
                        <a:pt x="34" y="347"/>
                        <a:pt x="34" y="347"/>
                        <a:pt x="34" y="336"/>
                      </a:cubicBezTo>
                      <a:close/>
                      <a:moveTo>
                        <a:pt x="34" y="380"/>
                      </a:moveTo>
                      <a:lnTo>
                        <a:pt x="34" y="391"/>
                      </a:lnTo>
                      <a:lnTo>
                        <a:pt x="45" y="391"/>
                      </a:lnTo>
                      <a:cubicBezTo>
                        <a:pt x="45" y="391"/>
                        <a:pt x="34" y="391"/>
                        <a:pt x="34" y="380"/>
                      </a:cubicBezTo>
                      <a:close/>
                      <a:moveTo>
                        <a:pt x="395" y="464"/>
                      </a:moveTo>
                      <a:cubicBezTo>
                        <a:pt x="398" y="472"/>
                        <a:pt x="402" y="479"/>
                        <a:pt x="407" y="486"/>
                      </a:cubicBezTo>
                      <a:lnTo>
                        <a:pt x="407" y="486"/>
                      </a:lnTo>
                      <a:cubicBezTo>
                        <a:pt x="403" y="479"/>
                        <a:pt x="399" y="471"/>
                        <a:pt x="395" y="464"/>
                      </a:cubicBezTo>
                      <a:close/>
                      <a:moveTo>
                        <a:pt x="407" y="486"/>
                      </a:moveTo>
                      <a:lnTo>
                        <a:pt x="407" y="486"/>
                      </a:lnTo>
                      <a:cubicBezTo>
                        <a:pt x="1038" y="1586"/>
                        <a:pt x="1703" y="2668"/>
                        <a:pt x="2393" y="3723"/>
                      </a:cubicBezTo>
                      <a:cubicBezTo>
                        <a:pt x="2427" y="3678"/>
                        <a:pt x="2460" y="3634"/>
                        <a:pt x="2505" y="3589"/>
                      </a:cubicBezTo>
                      <a:cubicBezTo>
                        <a:pt x="2594" y="3511"/>
                        <a:pt x="2695" y="3477"/>
                        <a:pt x="2796" y="3477"/>
                      </a:cubicBezTo>
                      <a:cubicBezTo>
                        <a:pt x="2907" y="3477"/>
                        <a:pt x="3019" y="3511"/>
                        <a:pt x="3131" y="3567"/>
                      </a:cubicBezTo>
                      <a:cubicBezTo>
                        <a:pt x="2796" y="3142"/>
                        <a:pt x="2460" y="2728"/>
                        <a:pt x="2125" y="2303"/>
                      </a:cubicBezTo>
                      <a:cubicBezTo>
                        <a:pt x="1610" y="1655"/>
                        <a:pt x="1085" y="995"/>
                        <a:pt x="425" y="503"/>
                      </a:cubicBezTo>
                      <a:cubicBezTo>
                        <a:pt x="418" y="498"/>
                        <a:pt x="412" y="492"/>
                        <a:pt x="407" y="486"/>
                      </a:cubicBezTo>
                      <a:close/>
                      <a:moveTo>
                        <a:pt x="325" y="0"/>
                      </a:moveTo>
                      <a:cubicBezTo>
                        <a:pt x="202" y="0"/>
                        <a:pt x="79" y="67"/>
                        <a:pt x="1" y="179"/>
                      </a:cubicBezTo>
                      <a:cubicBezTo>
                        <a:pt x="45" y="123"/>
                        <a:pt x="101" y="78"/>
                        <a:pt x="157" y="45"/>
                      </a:cubicBezTo>
                      <a:cubicBezTo>
                        <a:pt x="236" y="185"/>
                        <a:pt x="315" y="324"/>
                        <a:pt x="395" y="464"/>
                      </a:cubicBezTo>
                      <a:lnTo>
                        <a:pt x="395" y="464"/>
                      </a:lnTo>
                      <a:cubicBezTo>
                        <a:pt x="383" y="434"/>
                        <a:pt x="388" y="399"/>
                        <a:pt x="403" y="369"/>
                      </a:cubicBezTo>
                      <a:cubicBezTo>
                        <a:pt x="425" y="347"/>
                        <a:pt x="459" y="336"/>
                        <a:pt x="481" y="336"/>
                      </a:cubicBezTo>
                      <a:cubicBezTo>
                        <a:pt x="504" y="336"/>
                        <a:pt x="526" y="336"/>
                        <a:pt x="537" y="358"/>
                      </a:cubicBezTo>
                      <a:cubicBezTo>
                        <a:pt x="1219" y="872"/>
                        <a:pt x="1756" y="1543"/>
                        <a:pt x="2270" y="2191"/>
                      </a:cubicBezTo>
                      <a:lnTo>
                        <a:pt x="3746" y="4036"/>
                      </a:lnTo>
                      <a:cubicBezTo>
                        <a:pt x="4663" y="4886"/>
                        <a:pt x="5635" y="5691"/>
                        <a:pt x="6641" y="6417"/>
                      </a:cubicBezTo>
                      <a:cubicBezTo>
                        <a:pt x="5266" y="4651"/>
                        <a:pt x="3690" y="3030"/>
                        <a:pt x="2125" y="1431"/>
                      </a:cubicBezTo>
                      <a:cubicBezTo>
                        <a:pt x="1655" y="950"/>
                        <a:pt x="1119" y="548"/>
                        <a:pt x="593" y="123"/>
                      </a:cubicBezTo>
                      <a:cubicBezTo>
                        <a:pt x="582" y="112"/>
                        <a:pt x="571" y="101"/>
                        <a:pt x="560" y="90"/>
                      </a:cubicBezTo>
                      <a:cubicBezTo>
                        <a:pt x="492" y="34"/>
                        <a:pt x="40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06;p40"/>
                <p:cNvSpPr/>
                <p:nvPr/>
              </p:nvSpPr>
              <p:spPr>
                <a:xfrm>
                  <a:off x="4792300" y="840788"/>
                  <a:ext cx="133050" cy="102025"/>
                </a:xfrm>
                <a:custGeom>
                  <a:avLst/>
                  <a:gdLst/>
                  <a:ahLst/>
                  <a:cxnLst/>
                  <a:rect l="l" t="t" r="r" b="b"/>
                  <a:pathLst>
                    <a:path w="5322" h="4081" extrusionOk="0">
                      <a:moveTo>
                        <a:pt x="0" y="0"/>
                      </a:moveTo>
                      <a:lnTo>
                        <a:pt x="0" y="0"/>
                      </a:lnTo>
                      <a:cubicBezTo>
                        <a:pt x="581" y="995"/>
                        <a:pt x="1207" y="1968"/>
                        <a:pt x="1856" y="2929"/>
                      </a:cubicBezTo>
                      <a:cubicBezTo>
                        <a:pt x="1934" y="2829"/>
                        <a:pt x="2068" y="2795"/>
                        <a:pt x="2202" y="2795"/>
                      </a:cubicBezTo>
                      <a:cubicBezTo>
                        <a:pt x="2348" y="2795"/>
                        <a:pt x="2493" y="2829"/>
                        <a:pt x="2616" y="2873"/>
                      </a:cubicBezTo>
                      <a:cubicBezTo>
                        <a:pt x="2672" y="2896"/>
                        <a:pt x="2728" y="2907"/>
                        <a:pt x="2784" y="2929"/>
                      </a:cubicBezTo>
                      <a:cubicBezTo>
                        <a:pt x="2325" y="2382"/>
                        <a:pt x="1867" y="1845"/>
                        <a:pt x="1386" y="1319"/>
                      </a:cubicBezTo>
                      <a:cubicBezTo>
                        <a:pt x="1330" y="1297"/>
                        <a:pt x="1275" y="1275"/>
                        <a:pt x="1219" y="1252"/>
                      </a:cubicBezTo>
                      <a:cubicBezTo>
                        <a:pt x="1219" y="1252"/>
                        <a:pt x="1207" y="1252"/>
                        <a:pt x="1196" y="1241"/>
                      </a:cubicBezTo>
                      <a:lnTo>
                        <a:pt x="1185" y="1241"/>
                      </a:lnTo>
                      <a:cubicBezTo>
                        <a:pt x="1174" y="1241"/>
                        <a:pt x="1174" y="1241"/>
                        <a:pt x="1174" y="1230"/>
                      </a:cubicBezTo>
                      <a:lnTo>
                        <a:pt x="1152" y="1230"/>
                      </a:lnTo>
                      <a:cubicBezTo>
                        <a:pt x="1062" y="1185"/>
                        <a:pt x="973" y="1129"/>
                        <a:pt x="894" y="1073"/>
                      </a:cubicBezTo>
                      <a:cubicBezTo>
                        <a:pt x="894" y="1073"/>
                        <a:pt x="894" y="1073"/>
                        <a:pt x="894" y="1062"/>
                      </a:cubicBezTo>
                      <a:lnTo>
                        <a:pt x="883" y="1062"/>
                      </a:lnTo>
                      <a:cubicBezTo>
                        <a:pt x="872" y="1062"/>
                        <a:pt x="872" y="1051"/>
                        <a:pt x="872" y="1051"/>
                      </a:cubicBezTo>
                      <a:cubicBezTo>
                        <a:pt x="548" y="794"/>
                        <a:pt x="335" y="436"/>
                        <a:pt x="291" y="34"/>
                      </a:cubicBezTo>
                      <a:cubicBezTo>
                        <a:pt x="190" y="23"/>
                        <a:pt x="89" y="11"/>
                        <a:pt x="0" y="0"/>
                      </a:cubicBezTo>
                      <a:close/>
                      <a:moveTo>
                        <a:pt x="2448" y="1241"/>
                      </a:moveTo>
                      <a:cubicBezTo>
                        <a:pt x="2247" y="1331"/>
                        <a:pt x="2035" y="1375"/>
                        <a:pt x="1811" y="1375"/>
                      </a:cubicBezTo>
                      <a:cubicBezTo>
                        <a:pt x="1778" y="1375"/>
                        <a:pt x="1733" y="1375"/>
                        <a:pt x="1688" y="1364"/>
                      </a:cubicBezTo>
                      <a:lnTo>
                        <a:pt x="1688" y="1364"/>
                      </a:lnTo>
                      <a:cubicBezTo>
                        <a:pt x="2180" y="1923"/>
                        <a:pt x="2661" y="2482"/>
                        <a:pt x="3130" y="3052"/>
                      </a:cubicBezTo>
                      <a:cubicBezTo>
                        <a:pt x="3891" y="3343"/>
                        <a:pt x="4617" y="3678"/>
                        <a:pt x="5322" y="4081"/>
                      </a:cubicBezTo>
                      <a:cubicBezTo>
                        <a:pt x="4450" y="3030"/>
                        <a:pt x="3511" y="2046"/>
                        <a:pt x="2448" y="12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07;p40"/>
                <p:cNvSpPr/>
                <p:nvPr/>
              </p:nvSpPr>
              <p:spPr>
                <a:xfrm>
                  <a:off x="4856575" y="640088"/>
                  <a:ext cx="126925" cy="120225"/>
                </a:xfrm>
                <a:custGeom>
                  <a:avLst/>
                  <a:gdLst/>
                  <a:ahLst/>
                  <a:cxnLst/>
                  <a:rect l="l" t="t" r="r" b="b"/>
                  <a:pathLst>
                    <a:path w="5077" h="4809" extrusionOk="0">
                      <a:moveTo>
                        <a:pt x="0" y="1"/>
                      </a:moveTo>
                      <a:cubicBezTo>
                        <a:pt x="48" y="6"/>
                        <a:pt x="96" y="11"/>
                        <a:pt x="142" y="16"/>
                      </a:cubicBezTo>
                      <a:lnTo>
                        <a:pt x="142" y="16"/>
                      </a:lnTo>
                      <a:cubicBezTo>
                        <a:pt x="98" y="8"/>
                        <a:pt x="53" y="1"/>
                        <a:pt x="0" y="1"/>
                      </a:cubicBezTo>
                      <a:close/>
                      <a:moveTo>
                        <a:pt x="142" y="16"/>
                      </a:moveTo>
                      <a:cubicBezTo>
                        <a:pt x="155" y="18"/>
                        <a:pt x="167" y="21"/>
                        <a:pt x="179" y="23"/>
                      </a:cubicBezTo>
                      <a:cubicBezTo>
                        <a:pt x="313" y="258"/>
                        <a:pt x="436" y="482"/>
                        <a:pt x="571" y="716"/>
                      </a:cubicBezTo>
                      <a:cubicBezTo>
                        <a:pt x="582" y="728"/>
                        <a:pt x="593" y="739"/>
                        <a:pt x="593" y="750"/>
                      </a:cubicBezTo>
                      <a:cubicBezTo>
                        <a:pt x="593" y="761"/>
                        <a:pt x="593" y="761"/>
                        <a:pt x="604" y="761"/>
                      </a:cubicBezTo>
                      <a:cubicBezTo>
                        <a:pt x="984" y="1443"/>
                        <a:pt x="1387" y="2114"/>
                        <a:pt x="1800" y="2785"/>
                      </a:cubicBezTo>
                      <a:cubicBezTo>
                        <a:pt x="1800" y="2785"/>
                        <a:pt x="1812" y="2774"/>
                        <a:pt x="1812" y="2774"/>
                      </a:cubicBezTo>
                      <a:cubicBezTo>
                        <a:pt x="1867" y="2729"/>
                        <a:pt x="1923" y="2718"/>
                        <a:pt x="1990" y="2718"/>
                      </a:cubicBezTo>
                      <a:cubicBezTo>
                        <a:pt x="2113" y="2718"/>
                        <a:pt x="2248" y="2774"/>
                        <a:pt x="2359" y="2841"/>
                      </a:cubicBezTo>
                      <a:cubicBezTo>
                        <a:pt x="2684" y="3031"/>
                        <a:pt x="3008" y="3232"/>
                        <a:pt x="3321" y="3444"/>
                      </a:cubicBezTo>
                      <a:cubicBezTo>
                        <a:pt x="2426" y="2338"/>
                        <a:pt x="1454" y="1287"/>
                        <a:pt x="403" y="325"/>
                      </a:cubicBezTo>
                      <a:cubicBezTo>
                        <a:pt x="358" y="292"/>
                        <a:pt x="358" y="236"/>
                        <a:pt x="392" y="191"/>
                      </a:cubicBezTo>
                      <a:cubicBezTo>
                        <a:pt x="414" y="180"/>
                        <a:pt x="436" y="169"/>
                        <a:pt x="459" y="169"/>
                      </a:cubicBezTo>
                      <a:cubicBezTo>
                        <a:pt x="481" y="169"/>
                        <a:pt x="504" y="180"/>
                        <a:pt x="526" y="191"/>
                      </a:cubicBezTo>
                      <a:cubicBezTo>
                        <a:pt x="1733" y="1298"/>
                        <a:pt x="2851" y="2516"/>
                        <a:pt x="3846" y="3813"/>
                      </a:cubicBezTo>
                      <a:cubicBezTo>
                        <a:pt x="4271" y="4126"/>
                        <a:pt x="4674" y="4462"/>
                        <a:pt x="5076" y="4808"/>
                      </a:cubicBezTo>
                      <a:cubicBezTo>
                        <a:pt x="4260" y="3579"/>
                        <a:pt x="3366" y="2393"/>
                        <a:pt x="2471" y="1220"/>
                      </a:cubicBezTo>
                      <a:cubicBezTo>
                        <a:pt x="1874" y="430"/>
                        <a:pt x="1114" y="129"/>
                        <a:pt x="14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2908;p40"/>
              <p:cNvGrpSpPr/>
              <p:nvPr/>
            </p:nvGrpSpPr>
            <p:grpSpPr>
              <a:xfrm>
                <a:off x="4078978" y="181325"/>
                <a:ext cx="563630" cy="987853"/>
                <a:chOff x="6115150" y="529775"/>
                <a:chExt cx="401675" cy="704000"/>
              </a:xfrm>
            </p:grpSpPr>
            <p:sp>
              <p:nvSpPr>
                <p:cNvPr id="135" name="Google Shape;2909;p40"/>
                <p:cNvSpPr/>
                <p:nvPr/>
              </p:nvSpPr>
              <p:spPr>
                <a:xfrm>
                  <a:off x="6115150" y="664575"/>
                  <a:ext cx="167450" cy="133200"/>
                </a:xfrm>
                <a:custGeom>
                  <a:avLst/>
                  <a:gdLst/>
                  <a:ahLst/>
                  <a:cxnLst/>
                  <a:rect l="l" t="t" r="r" b="b"/>
                  <a:pathLst>
                    <a:path w="6698" h="5328" extrusionOk="0">
                      <a:moveTo>
                        <a:pt x="6589" y="0"/>
                      </a:moveTo>
                      <a:cubicBezTo>
                        <a:pt x="6577" y="0"/>
                        <a:pt x="6564" y="3"/>
                        <a:pt x="6552" y="9"/>
                      </a:cubicBezTo>
                      <a:cubicBezTo>
                        <a:pt x="4025" y="1205"/>
                        <a:pt x="1778" y="2983"/>
                        <a:pt x="23" y="5174"/>
                      </a:cubicBezTo>
                      <a:cubicBezTo>
                        <a:pt x="0" y="5219"/>
                        <a:pt x="0" y="5275"/>
                        <a:pt x="45" y="5308"/>
                      </a:cubicBezTo>
                      <a:cubicBezTo>
                        <a:pt x="58" y="5321"/>
                        <a:pt x="77" y="5328"/>
                        <a:pt x="96" y="5328"/>
                      </a:cubicBezTo>
                      <a:cubicBezTo>
                        <a:pt x="125" y="5328"/>
                        <a:pt x="155" y="5313"/>
                        <a:pt x="168" y="5286"/>
                      </a:cubicBezTo>
                      <a:cubicBezTo>
                        <a:pt x="1901" y="3128"/>
                        <a:pt x="4137" y="1362"/>
                        <a:pt x="6630" y="177"/>
                      </a:cubicBezTo>
                      <a:cubicBezTo>
                        <a:pt x="6686" y="154"/>
                        <a:pt x="6697" y="98"/>
                        <a:pt x="6675" y="54"/>
                      </a:cubicBezTo>
                      <a:cubicBezTo>
                        <a:pt x="6659" y="21"/>
                        <a:pt x="6624" y="0"/>
                        <a:pt x="658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10;p40"/>
                <p:cNvSpPr/>
                <p:nvPr/>
              </p:nvSpPr>
              <p:spPr>
                <a:xfrm>
                  <a:off x="6132475" y="554050"/>
                  <a:ext cx="174150" cy="92350"/>
                </a:xfrm>
                <a:custGeom>
                  <a:avLst/>
                  <a:gdLst/>
                  <a:ahLst/>
                  <a:cxnLst/>
                  <a:rect l="l" t="t" r="r" b="b"/>
                  <a:pathLst>
                    <a:path w="6966" h="3694" extrusionOk="0">
                      <a:moveTo>
                        <a:pt x="6872" y="0"/>
                      </a:moveTo>
                      <a:cubicBezTo>
                        <a:pt x="6866" y="0"/>
                        <a:pt x="6860" y="1"/>
                        <a:pt x="6854" y="3"/>
                      </a:cubicBezTo>
                      <a:cubicBezTo>
                        <a:pt x="4316" y="517"/>
                        <a:pt x="1924" y="1758"/>
                        <a:pt x="45" y="3535"/>
                      </a:cubicBezTo>
                      <a:cubicBezTo>
                        <a:pt x="1" y="3569"/>
                        <a:pt x="1" y="3625"/>
                        <a:pt x="34" y="3658"/>
                      </a:cubicBezTo>
                      <a:cubicBezTo>
                        <a:pt x="52" y="3682"/>
                        <a:pt x="80" y="3694"/>
                        <a:pt x="107" y="3694"/>
                      </a:cubicBezTo>
                      <a:cubicBezTo>
                        <a:pt x="130" y="3694"/>
                        <a:pt x="153" y="3685"/>
                        <a:pt x="168" y="3670"/>
                      </a:cubicBezTo>
                      <a:cubicBezTo>
                        <a:pt x="2024" y="1914"/>
                        <a:pt x="4383" y="696"/>
                        <a:pt x="6887" y="182"/>
                      </a:cubicBezTo>
                      <a:cubicBezTo>
                        <a:pt x="6932" y="170"/>
                        <a:pt x="6966" y="126"/>
                        <a:pt x="6955" y="70"/>
                      </a:cubicBezTo>
                      <a:cubicBezTo>
                        <a:pt x="6955" y="31"/>
                        <a:pt x="6912" y="0"/>
                        <a:pt x="687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11;p40"/>
                <p:cNvSpPr/>
                <p:nvPr/>
              </p:nvSpPr>
              <p:spPr>
                <a:xfrm>
                  <a:off x="6143650" y="851775"/>
                  <a:ext cx="130275" cy="217525"/>
                </a:xfrm>
                <a:custGeom>
                  <a:avLst/>
                  <a:gdLst/>
                  <a:ahLst/>
                  <a:cxnLst/>
                  <a:rect l="l" t="t" r="r" b="b"/>
                  <a:pathLst>
                    <a:path w="5211" h="8701" extrusionOk="0">
                      <a:moveTo>
                        <a:pt x="5104" y="0"/>
                      </a:moveTo>
                      <a:cubicBezTo>
                        <a:pt x="5082" y="0"/>
                        <a:pt x="5060" y="11"/>
                        <a:pt x="5043" y="34"/>
                      </a:cubicBezTo>
                      <a:cubicBezTo>
                        <a:pt x="2650" y="2370"/>
                        <a:pt x="906" y="5356"/>
                        <a:pt x="12" y="8575"/>
                      </a:cubicBezTo>
                      <a:cubicBezTo>
                        <a:pt x="1" y="8631"/>
                        <a:pt x="34" y="8676"/>
                        <a:pt x="79" y="8698"/>
                      </a:cubicBezTo>
                      <a:cubicBezTo>
                        <a:pt x="85" y="8700"/>
                        <a:pt x="91" y="8700"/>
                        <a:pt x="97" y="8700"/>
                      </a:cubicBezTo>
                      <a:cubicBezTo>
                        <a:pt x="138" y="8700"/>
                        <a:pt x="181" y="8670"/>
                        <a:pt x="191" y="8631"/>
                      </a:cubicBezTo>
                      <a:cubicBezTo>
                        <a:pt x="1074" y="5434"/>
                        <a:pt x="2807" y="2482"/>
                        <a:pt x="5166" y="157"/>
                      </a:cubicBezTo>
                      <a:cubicBezTo>
                        <a:pt x="5211" y="123"/>
                        <a:pt x="5211" y="67"/>
                        <a:pt x="5166" y="34"/>
                      </a:cubicBezTo>
                      <a:cubicBezTo>
                        <a:pt x="5149" y="11"/>
                        <a:pt x="5127" y="0"/>
                        <a:pt x="510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12;p40"/>
                <p:cNvSpPr/>
                <p:nvPr/>
              </p:nvSpPr>
              <p:spPr>
                <a:xfrm>
                  <a:off x="6188650" y="868825"/>
                  <a:ext cx="92550" cy="211650"/>
                </a:xfrm>
                <a:custGeom>
                  <a:avLst/>
                  <a:gdLst/>
                  <a:ahLst/>
                  <a:cxnLst/>
                  <a:rect l="l" t="t" r="r" b="b"/>
                  <a:pathLst>
                    <a:path w="3702" h="8466" extrusionOk="0">
                      <a:moveTo>
                        <a:pt x="3599" y="0"/>
                      </a:moveTo>
                      <a:cubicBezTo>
                        <a:pt x="3567" y="0"/>
                        <a:pt x="3537" y="15"/>
                        <a:pt x="3522" y="45"/>
                      </a:cubicBezTo>
                      <a:cubicBezTo>
                        <a:pt x="1868" y="2572"/>
                        <a:pt x="672" y="5400"/>
                        <a:pt x="12" y="8352"/>
                      </a:cubicBezTo>
                      <a:cubicBezTo>
                        <a:pt x="1" y="8396"/>
                        <a:pt x="23" y="8452"/>
                        <a:pt x="79" y="8464"/>
                      </a:cubicBezTo>
                      <a:cubicBezTo>
                        <a:pt x="85" y="8465"/>
                        <a:pt x="91" y="8466"/>
                        <a:pt x="97" y="8466"/>
                      </a:cubicBezTo>
                      <a:cubicBezTo>
                        <a:pt x="138" y="8466"/>
                        <a:pt x="181" y="8435"/>
                        <a:pt x="191" y="8396"/>
                      </a:cubicBezTo>
                      <a:cubicBezTo>
                        <a:pt x="850" y="5467"/>
                        <a:pt x="2036" y="2650"/>
                        <a:pt x="3679" y="146"/>
                      </a:cubicBezTo>
                      <a:cubicBezTo>
                        <a:pt x="3701" y="101"/>
                        <a:pt x="3690" y="45"/>
                        <a:pt x="3645" y="11"/>
                      </a:cubicBezTo>
                      <a:cubicBezTo>
                        <a:pt x="3631" y="4"/>
                        <a:pt x="3614" y="0"/>
                        <a:pt x="359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13;p40"/>
                <p:cNvSpPr/>
                <p:nvPr/>
              </p:nvSpPr>
              <p:spPr>
                <a:xfrm>
                  <a:off x="6297650" y="1045425"/>
                  <a:ext cx="35250" cy="188350"/>
                </a:xfrm>
                <a:custGeom>
                  <a:avLst/>
                  <a:gdLst/>
                  <a:ahLst/>
                  <a:cxnLst/>
                  <a:rect l="l" t="t" r="r" b="b"/>
                  <a:pathLst>
                    <a:path w="1410" h="7534" extrusionOk="0">
                      <a:moveTo>
                        <a:pt x="108" y="0"/>
                      </a:moveTo>
                      <a:cubicBezTo>
                        <a:pt x="102" y="0"/>
                        <a:pt x="96" y="1"/>
                        <a:pt x="90" y="2"/>
                      </a:cubicBezTo>
                      <a:cubicBezTo>
                        <a:pt x="46" y="2"/>
                        <a:pt x="1" y="47"/>
                        <a:pt x="12" y="91"/>
                      </a:cubicBezTo>
                      <a:cubicBezTo>
                        <a:pt x="213" y="2573"/>
                        <a:pt x="426" y="5100"/>
                        <a:pt x="1208" y="7470"/>
                      </a:cubicBezTo>
                      <a:cubicBezTo>
                        <a:pt x="1226" y="7505"/>
                        <a:pt x="1264" y="7533"/>
                        <a:pt x="1301" y="7533"/>
                      </a:cubicBezTo>
                      <a:cubicBezTo>
                        <a:pt x="1311" y="7533"/>
                        <a:pt x="1322" y="7531"/>
                        <a:pt x="1331" y="7526"/>
                      </a:cubicBezTo>
                      <a:cubicBezTo>
                        <a:pt x="1376" y="7515"/>
                        <a:pt x="1410" y="7459"/>
                        <a:pt x="1387" y="7414"/>
                      </a:cubicBezTo>
                      <a:cubicBezTo>
                        <a:pt x="605" y="5067"/>
                        <a:pt x="392" y="2562"/>
                        <a:pt x="191" y="80"/>
                      </a:cubicBezTo>
                      <a:cubicBezTo>
                        <a:pt x="191" y="40"/>
                        <a:pt x="155" y="0"/>
                        <a:pt x="108"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14;p40"/>
                <p:cNvSpPr/>
                <p:nvPr/>
              </p:nvSpPr>
              <p:spPr>
                <a:xfrm>
                  <a:off x="6305500" y="1034350"/>
                  <a:ext cx="67100" cy="182800"/>
                </a:xfrm>
                <a:custGeom>
                  <a:avLst/>
                  <a:gdLst/>
                  <a:ahLst/>
                  <a:cxnLst/>
                  <a:rect l="l" t="t" r="r" b="b"/>
                  <a:pathLst>
                    <a:path w="2684" h="7312" extrusionOk="0">
                      <a:moveTo>
                        <a:pt x="114" y="0"/>
                      </a:moveTo>
                      <a:cubicBezTo>
                        <a:pt x="102" y="0"/>
                        <a:pt x="90" y="3"/>
                        <a:pt x="78" y="9"/>
                      </a:cubicBezTo>
                      <a:cubicBezTo>
                        <a:pt x="22" y="31"/>
                        <a:pt x="0" y="87"/>
                        <a:pt x="22" y="132"/>
                      </a:cubicBezTo>
                      <a:cubicBezTo>
                        <a:pt x="973" y="2457"/>
                        <a:pt x="1789" y="4828"/>
                        <a:pt x="2493" y="7242"/>
                      </a:cubicBezTo>
                      <a:cubicBezTo>
                        <a:pt x="2503" y="7281"/>
                        <a:pt x="2546" y="7312"/>
                        <a:pt x="2587" y="7312"/>
                      </a:cubicBezTo>
                      <a:cubicBezTo>
                        <a:pt x="2593" y="7312"/>
                        <a:pt x="2599" y="7311"/>
                        <a:pt x="2605" y="7310"/>
                      </a:cubicBezTo>
                      <a:cubicBezTo>
                        <a:pt x="2661" y="7287"/>
                        <a:pt x="2683" y="7242"/>
                        <a:pt x="2672" y="7187"/>
                      </a:cubicBezTo>
                      <a:cubicBezTo>
                        <a:pt x="1968" y="4772"/>
                        <a:pt x="1140" y="2390"/>
                        <a:pt x="201" y="65"/>
                      </a:cubicBezTo>
                      <a:cubicBezTo>
                        <a:pt x="185" y="23"/>
                        <a:pt x="150" y="0"/>
                        <a:pt x="11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15;p40"/>
                <p:cNvSpPr/>
                <p:nvPr/>
              </p:nvSpPr>
              <p:spPr>
                <a:xfrm>
                  <a:off x="6294025" y="859925"/>
                  <a:ext cx="168000" cy="200300"/>
                </a:xfrm>
                <a:custGeom>
                  <a:avLst/>
                  <a:gdLst/>
                  <a:ahLst/>
                  <a:cxnLst/>
                  <a:rect l="l" t="t" r="r" b="b"/>
                  <a:pathLst>
                    <a:path w="6720" h="8012" extrusionOk="0">
                      <a:moveTo>
                        <a:pt x="98" y="1"/>
                      </a:moveTo>
                      <a:cubicBezTo>
                        <a:pt x="70" y="1"/>
                        <a:pt x="43" y="13"/>
                        <a:pt x="23" y="32"/>
                      </a:cubicBezTo>
                      <a:cubicBezTo>
                        <a:pt x="1" y="77"/>
                        <a:pt x="1" y="133"/>
                        <a:pt x="45" y="166"/>
                      </a:cubicBezTo>
                      <a:cubicBezTo>
                        <a:pt x="705" y="658"/>
                        <a:pt x="1230" y="1318"/>
                        <a:pt x="1745" y="1966"/>
                      </a:cubicBezTo>
                      <a:cubicBezTo>
                        <a:pt x="3343" y="3967"/>
                        <a:pt x="4942" y="5969"/>
                        <a:pt x="6541" y="7970"/>
                      </a:cubicBezTo>
                      <a:cubicBezTo>
                        <a:pt x="6561" y="7997"/>
                        <a:pt x="6590" y="8012"/>
                        <a:pt x="6619" y="8012"/>
                      </a:cubicBezTo>
                      <a:cubicBezTo>
                        <a:pt x="6638" y="8012"/>
                        <a:pt x="6657" y="8005"/>
                        <a:pt x="6675" y="7992"/>
                      </a:cubicBezTo>
                      <a:cubicBezTo>
                        <a:pt x="6709" y="7959"/>
                        <a:pt x="6720" y="7903"/>
                        <a:pt x="6686" y="7858"/>
                      </a:cubicBezTo>
                      <a:cubicBezTo>
                        <a:pt x="5088" y="5857"/>
                        <a:pt x="3489" y="3856"/>
                        <a:pt x="1890" y="1854"/>
                      </a:cubicBezTo>
                      <a:cubicBezTo>
                        <a:pt x="1376" y="1206"/>
                        <a:pt x="839" y="535"/>
                        <a:pt x="157" y="21"/>
                      </a:cubicBezTo>
                      <a:cubicBezTo>
                        <a:pt x="138" y="7"/>
                        <a:pt x="118" y="1"/>
                        <a:pt x="9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16;p40"/>
                <p:cNvSpPr/>
                <p:nvPr/>
              </p:nvSpPr>
              <p:spPr>
                <a:xfrm>
                  <a:off x="6291225" y="874475"/>
                  <a:ext cx="124975" cy="200675"/>
                </a:xfrm>
                <a:custGeom>
                  <a:avLst/>
                  <a:gdLst/>
                  <a:ahLst/>
                  <a:cxnLst/>
                  <a:rect l="l" t="t" r="r" b="b"/>
                  <a:pathLst>
                    <a:path w="4999" h="8027" extrusionOk="0">
                      <a:moveTo>
                        <a:pt x="105" y="0"/>
                      </a:moveTo>
                      <a:cubicBezTo>
                        <a:pt x="93" y="0"/>
                        <a:pt x="80" y="3"/>
                        <a:pt x="68" y="9"/>
                      </a:cubicBezTo>
                      <a:cubicBezTo>
                        <a:pt x="23" y="31"/>
                        <a:pt x="1" y="87"/>
                        <a:pt x="23" y="132"/>
                      </a:cubicBezTo>
                      <a:cubicBezTo>
                        <a:pt x="1298" y="2938"/>
                        <a:pt x="2919" y="5577"/>
                        <a:pt x="4819" y="7992"/>
                      </a:cubicBezTo>
                      <a:cubicBezTo>
                        <a:pt x="4837" y="8016"/>
                        <a:pt x="4862" y="8027"/>
                        <a:pt x="4887" y="8027"/>
                      </a:cubicBezTo>
                      <a:cubicBezTo>
                        <a:pt x="4910" y="8027"/>
                        <a:pt x="4933" y="8018"/>
                        <a:pt x="4954" y="8003"/>
                      </a:cubicBezTo>
                      <a:cubicBezTo>
                        <a:pt x="4998" y="7980"/>
                        <a:pt x="4998" y="7913"/>
                        <a:pt x="4965" y="7880"/>
                      </a:cubicBezTo>
                      <a:cubicBezTo>
                        <a:pt x="3075" y="5476"/>
                        <a:pt x="1465" y="2838"/>
                        <a:pt x="191" y="54"/>
                      </a:cubicBezTo>
                      <a:cubicBezTo>
                        <a:pt x="175" y="21"/>
                        <a:pt x="140" y="0"/>
                        <a:pt x="1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17;p40"/>
                <p:cNvSpPr/>
                <p:nvPr/>
              </p:nvSpPr>
              <p:spPr>
                <a:xfrm>
                  <a:off x="6305500" y="734300"/>
                  <a:ext cx="136400" cy="165775"/>
                </a:xfrm>
                <a:custGeom>
                  <a:avLst/>
                  <a:gdLst/>
                  <a:ahLst/>
                  <a:cxnLst/>
                  <a:rect l="l" t="t" r="r" b="b"/>
                  <a:pathLst>
                    <a:path w="5456" h="6631" extrusionOk="0">
                      <a:moveTo>
                        <a:pt x="101" y="1"/>
                      </a:moveTo>
                      <a:cubicBezTo>
                        <a:pt x="76" y="1"/>
                        <a:pt x="50" y="9"/>
                        <a:pt x="34" y="26"/>
                      </a:cubicBezTo>
                      <a:cubicBezTo>
                        <a:pt x="0" y="60"/>
                        <a:pt x="0" y="116"/>
                        <a:pt x="34" y="160"/>
                      </a:cubicBezTo>
                      <a:cubicBezTo>
                        <a:pt x="1923" y="2173"/>
                        <a:pt x="3678" y="4330"/>
                        <a:pt x="5277" y="6589"/>
                      </a:cubicBezTo>
                      <a:cubicBezTo>
                        <a:pt x="5297" y="6616"/>
                        <a:pt x="5326" y="6631"/>
                        <a:pt x="5355" y="6631"/>
                      </a:cubicBezTo>
                      <a:cubicBezTo>
                        <a:pt x="5374" y="6631"/>
                        <a:pt x="5394" y="6624"/>
                        <a:pt x="5411" y="6611"/>
                      </a:cubicBezTo>
                      <a:cubicBezTo>
                        <a:pt x="5456" y="6578"/>
                        <a:pt x="5456" y="6522"/>
                        <a:pt x="5434" y="6477"/>
                      </a:cubicBezTo>
                      <a:cubicBezTo>
                        <a:pt x="3824" y="4207"/>
                        <a:pt x="2068" y="2050"/>
                        <a:pt x="168" y="26"/>
                      </a:cubicBezTo>
                      <a:cubicBezTo>
                        <a:pt x="151" y="9"/>
                        <a:pt x="126"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18;p40"/>
                <p:cNvSpPr/>
                <p:nvPr/>
              </p:nvSpPr>
              <p:spPr>
                <a:xfrm>
                  <a:off x="6299350" y="745350"/>
                  <a:ext cx="105100" cy="165175"/>
                </a:xfrm>
                <a:custGeom>
                  <a:avLst/>
                  <a:gdLst/>
                  <a:ahLst/>
                  <a:cxnLst/>
                  <a:rect l="l" t="t" r="r" b="b"/>
                  <a:pathLst>
                    <a:path w="4204" h="6607" extrusionOk="0">
                      <a:moveTo>
                        <a:pt x="116" y="0"/>
                      </a:moveTo>
                      <a:cubicBezTo>
                        <a:pt x="103" y="0"/>
                        <a:pt x="90" y="3"/>
                        <a:pt x="78" y="9"/>
                      </a:cubicBezTo>
                      <a:cubicBezTo>
                        <a:pt x="34" y="20"/>
                        <a:pt x="0" y="76"/>
                        <a:pt x="22" y="121"/>
                      </a:cubicBezTo>
                      <a:cubicBezTo>
                        <a:pt x="939" y="2502"/>
                        <a:pt x="2035" y="4950"/>
                        <a:pt x="4036" y="6583"/>
                      </a:cubicBezTo>
                      <a:cubicBezTo>
                        <a:pt x="4052" y="6598"/>
                        <a:pt x="4074" y="6607"/>
                        <a:pt x="4098" y="6607"/>
                      </a:cubicBezTo>
                      <a:cubicBezTo>
                        <a:pt x="4125" y="6607"/>
                        <a:pt x="4152" y="6596"/>
                        <a:pt x="4170" y="6572"/>
                      </a:cubicBezTo>
                      <a:cubicBezTo>
                        <a:pt x="4204" y="6527"/>
                        <a:pt x="4193" y="6471"/>
                        <a:pt x="4148" y="6437"/>
                      </a:cubicBezTo>
                      <a:cubicBezTo>
                        <a:pt x="2203" y="4850"/>
                        <a:pt x="1107" y="2435"/>
                        <a:pt x="201" y="54"/>
                      </a:cubicBezTo>
                      <a:cubicBezTo>
                        <a:pt x="185" y="21"/>
                        <a:pt x="151" y="0"/>
                        <a:pt x="11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9;p40"/>
                <p:cNvSpPr/>
                <p:nvPr/>
              </p:nvSpPr>
              <p:spPr>
                <a:xfrm>
                  <a:off x="6367825" y="533900"/>
                  <a:ext cx="149000" cy="190175"/>
                </a:xfrm>
                <a:custGeom>
                  <a:avLst/>
                  <a:gdLst/>
                  <a:ahLst/>
                  <a:cxnLst/>
                  <a:rect l="l" t="t" r="r" b="b"/>
                  <a:pathLst>
                    <a:path w="5960" h="7607" extrusionOk="0">
                      <a:moveTo>
                        <a:pt x="97" y="1"/>
                      </a:moveTo>
                      <a:cubicBezTo>
                        <a:pt x="73" y="1"/>
                        <a:pt x="50" y="9"/>
                        <a:pt x="34" y="26"/>
                      </a:cubicBezTo>
                      <a:cubicBezTo>
                        <a:pt x="0" y="71"/>
                        <a:pt x="0" y="127"/>
                        <a:pt x="45" y="160"/>
                      </a:cubicBezTo>
                      <a:cubicBezTo>
                        <a:pt x="2359" y="2273"/>
                        <a:pt x="4304" y="4789"/>
                        <a:pt x="5769" y="7561"/>
                      </a:cubicBezTo>
                      <a:cubicBezTo>
                        <a:pt x="5784" y="7591"/>
                        <a:pt x="5814" y="7606"/>
                        <a:pt x="5849" y="7606"/>
                      </a:cubicBezTo>
                      <a:cubicBezTo>
                        <a:pt x="5866" y="7606"/>
                        <a:pt x="5885" y="7602"/>
                        <a:pt x="5903" y="7595"/>
                      </a:cubicBezTo>
                      <a:cubicBezTo>
                        <a:pt x="5948" y="7573"/>
                        <a:pt x="5959" y="7517"/>
                        <a:pt x="5937" y="7472"/>
                      </a:cubicBezTo>
                      <a:cubicBezTo>
                        <a:pt x="4461" y="4677"/>
                        <a:pt x="2493" y="2150"/>
                        <a:pt x="168" y="26"/>
                      </a:cubicBezTo>
                      <a:cubicBezTo>
                        <a:pt x="146" y="9"/>
                        <a:pt x="120"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20;p40"/>
                <p:cNvSpPr/>
                <p:nvPr/>
              </p:nvSpPr>
              <p:spPr>
                <a:xfrm>
                  <a:off x="6368925" y="547050"/>
                  <a:ext cx="121050" cy="204325"/>
                </a:xfrm>
                <a:custGeom>
                  <a:avLst/>
                  <a:gdLst/>
                  <a:ahLst/>
                  <a:cxnLst/>
                  <a:rect l="l" t="t" r="r" b="b"/>
                  <a:pathLst>
                    <a:path w="4842" h="8173" extrusionOk="0">
                      <a:moveTo>
                        <a:pt x="103" y="0"/>
                      </a:moveTo>
                      <a:cubicBezTo>
                        <a:pt x="95" y="0"/>
                        <a:pt x="87" y="1"/>
                        <a:pt x="79" y="3"/>
                      </a:cubicBezTo>
                      <a:cubicBezTo>
                        <a:pt x="23" y="14"/>
                        <a:pt x="1" y="70"/>
                        <a:pt x="12" y="115"/>
                      </a:cubicBezTo>
                      <a:cubicBezTo>
                        <a:pt x="940" y="3089"/>
                        <a:pt x="2818" y="5649"/>
                        <a:pt x="4663" y="8131"/>
                      </a:cubicBezTo>
                      <a:cubicBezTo>
                        <a:pt x="4683" y="8158"/>
                        <a:pt x="4712" y="8173"/>
                        <a:pt x="4741" y="8173"/>
                      </a:cubicBezTo>
                      <a:cubicBezTo>
                        <a:pt x="4760" y="8173"/>
                        <a:pt x="4779" y="8167"/>
                        <a:pt x="4797" y="8153"/>
                      </a:cubicBezTo>
                      <a:cubicBezTo>
                        <a:pt x="4831" y="8120"/>
                        <a:pt x="4842" y="8064"/>
                        <a:pt x="4819" y="8019"/>
                      </a:cubicBezTo>
                      <a:cubicBezTo>
                        <a:pt x="2975" y="5537"/>
                        <a:pt x="1108" y="2999"/>
                        <a:pt x="191" y="59"/>
                      </a:cubicBezTo>
                      <a:cubicBezTo>
                        <a:pt x="182" y="22"/>
                        <a:pt x="142" y="0"/>
                        <a:pt x="10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921;p40"/>
                <p:cNvSpPr/>
                <p:nvPr/>
              </p:nvSpPr>
              <p:spPr>
                <a:xfrm>
                  <a:off x="6160425" y="672050"/>
                  <a:ext cx="124400" cy="141175"/>
                </a:xfrm>
                <a:custGeom>
                  <a:avLst/>
                  <a:gdLst/>
                  <a:ahLst/>
                  <a:cxnLst/>
                  <a:rect l="l" t="t" r="r" b="b"/>
                  <a:pathLst>
                    <a:path w="4976" h="5647" extrusionOk="0">
                      <a:moveTo>
                        <a:pt x="4976" y="1"/>
                      </a:moveTo>
                      <a:cubicBezTo>
                        <a:pt x="3701" y="996"/>
                        <a:pt x="2460" y="2047"/>
                        <a:pt x="1264" y="3142"/>
                      </a:cubicBezTo>
                      <a:cubicBezTo>
                        <a:pt x="1029" y="3623"/>
                        <a:pt x="694" y="4070"/>
                        <a:pt x="437" y="4551"/>
                      </a:cubicBezTo>
                      <a:cubicBezTo>
                        <a:pt x="258" y="4897"/>
                        <a:pt x="112" y="5266"/>
                        <a:pt x="1" y="5646"/>
                      </a:cubicBezTo>
                      <a:cubicBezTo>
                        <a:pt x="1107" y="4685"/>
                        <a:pt x="2102" y="3589"/>
                        <a:pt x="3053" y="2471"/>
                      </a:cubicBezTo>
                      <a:cubicBezTo>
                        <a:pt x="3757" y="1566"/>
                        <a:pt x="4406" y="683"/>
                        <a:pt x="497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922;p40"/>
                <p:cNvSpPr/>
                <p:nvPr/>
              </p:nvSpPr>
              <p:spPr>
                <a:xfrm>
                  <a:off x="6183350" y="664500"/>
                  <a:ext cx="99250" cy="60950"/>
                </a:xfrm>
                <a:custGeom>
                  <a:avLst/>
                  <a:gdLst/>
                  <a:ahLst/>
                  <a:cxnLst/>
                  <a:rect l="l" t="t" r="r" b="b"/>
                  <a:pathLst>
                    <a:path w="3970" h="2438" extrusionOk="0">
                      <a:moveTo>
                        <a:pt x="3869" y="1"/>
                      </a:moveTo>
                      <a:cubicBezTo>
                        <a:pt x="3857" y="1"/>
                        <a:pt x="3835" y="12"/>
                        <a:pt x="3824" y="12"/>
                      </a:cubicBezTo>
                      <a:cubicBezTo>
                        <a:pt x="2460" y="660"/>
                        <a:pt x="1174" y="1476"/>
                        <a:pt x="0" y="2438"/>
                      </a:cubicBezTo>
                      <a:cubicBezTo>
                        <a:pt x="67" y="2404"/>
                        <a:pt x="135" y="2371"/>
                        <a:pt x="202" y="2337"/>
                      </a:cubicBezTo>
                      <a:cubicBezTo>
                        <a:pt x="269" y="2304"/>
                        <a:pt x="336" y="2270"/>
                        <a:pt x="403" y="2270"/>
                      </a:cubicBezTo>
                      <a:cubicBezTo>
                        <a:pt x="425" y="2270"/>
                        <a:pt x="448" y="2281"/>
                        <a:pt x="470" y="2293"/>
                      </a:cubicBezTo>
                      <a:lnTo>
                        <a:pt x="481" y="2293"/>
                      </a:lnTo>
                      <a:cubicBezTo>
                        <a:pt x="1543" y="1465"/>
                        <a:pt x="2695" y="761"/>
                        <a:pt x="3902" y="180"/>
                      </a:cubicBezTo>
                      <a:cubicBezTo>
                        <a:pt x="3958" y="157"/>
                        <a:pt x="3969" y="101"/>
                        <a:pt x="3947" y="57"/>
                      </a:cubicBezTo>
                      <a:cubicBezTo>
                        <a:pt x="3936" y="23"/>
                        <a:pt x="3902" y="1"/>
                        <a:pt x="3869"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923;p40"/>
                <p:cNvSpPr/>
                <p:nvPr/>
              </p:nvSpPr>
              <p:spPr>
                <a:xfrm>
                  <a:off x="6258800" y="547400"/>
                  <a:ext cx="68800" cy="13425"/>
                </a:xfrm>
                <a:custGeom>
                  <a:avLst/>
                  <a:gdLst/>
                  <a:ahLst/>
                  <a:cxnLst/>
                  <a:rect l="l" t="t" r="r" b="b"/>
                  <a:pathLst>
                    <a:path w="2752" h="537" extrusionOk="0">
                      <a:moveTo>
                        <a:pt x="2740" y="537"/>
                      </a:moveTo>
                      <a:cubicBezTo>
                        <a:pt x="2751" y="134"/>
                        <a:pt x="2427" y="0"/>
                        <a:pt x="1980" y="0"/>
                      </a:cubicBezTo>
                      <a:cubicBezTo>
                        <a:pt x="1387" y="0"/>
                        <a:pt x="571" y="235"/>
                        <a:pt x="1" y="425"/>
                      </a:cubicBezTo>
                      <a:lnTo>
                        <a:pt x="1" y="425"/>
                      </a:lnTo>
                      <a:cubicBezTo>
                        <a:pt x="571" y="235"/>
                        <a:pt x="1387" y="0"/>
                        <a:pt x="1980" y="0"/>
                      </a:cubicBezTo>
                      <a:cubicBezTo>
                        <a:pt x="2427" y="0"/>
                        <a:pt x="2751" y="134"/>
                        <a:pt x="2740" y="537"/>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924;p40"/>
                <p:cNvSpPr/>
                <p:nvPr/>
              </p:nvSpPr>
              <p:spPr>
                <a:xfrm>
                  <a:off x="6237000" y="549900"/>
                  <a:ext cx="87525" cy="93950"/>
                </a:xfrm>
                <a:custGeom>
                  <a:avLst/>
                  <a:gdLst/>
                  <a:ahLst/>
                  <a:cxnLst/>
                  <a:rect l="l" t="t" r="r" b="b"/>
                  <a:pathLst>
                    <a:path w="3501" h="3758" extrusionOk="0">
                      <a:moveTo>
                        <a:pt x="3377" y="1"/>
                      </a:moveTo>
                      <a:cubicBezTo>
                        <a:pt x="3277" y="79"/>
                        <a:pt x="3165" y="146"/>
                        <a:pt x="3064" y="225"/>
                      </a:cubicBezTo>
                      <a:cubicBezTo>
                        <a:pt x="3098" y="236"/>
                        <a:pt x="3143" y="258"/>
                        <a:pt x="3176" y="269"/>
                      </a:cubicBezTo>
                      <a:cubicBezTo>
                        <a:pt x="3299" y="325"/>
                        <a:pt x="3400" y="381"/>
                        <a:pt x="3500" y="459"/>
                      </a:cubicBezTo>
                      <a:cubicBezTo>
                        <a:pt x="3489" y="303"/>
                        <a:pt x="3456" y="146"/>
                        <a:pt x="3377" y="1"/>
                      </a:cubicBezTo>
                      <a:close/>
                      <a:moveTo>
                        <a:pt x="1018" y="1588"/>
                      </a:moveTo>
                      <a:lnTo>
                        <a:pt x="1018" y="1588"/>
                      </a:lnTo>
                      <a:cubicBezTo>
                        <a:pt x="683" y="1801"/>
                        <a:pt x="336" y="2025"/>
                        <a:pt x="1" y="2237"/>
                      </a:cubicBezTo>
                      <a:cubicBezTo>
                        <a:pt x="12" y="2248"/>
                        <a:pt x="34" y="2270"/>
                        <a:pt x="46" y="2293"/>
                      </a:cubicBezTo>
                      <a:cubicBezTo>
                        <a:pt x="359" y="2651"/>
                        <a:pt x="280" y="3210"/>
                        <a:pt x="90" y="3634"/>
                      </a:cubicBezTo>
                      <a:cubicBezTo>
                        <a:pt x="68" y="3679"/>
                        <a:pt x="34" y="3724"/>
                        <a:pt x="23" y="3757"/>
                      </a:cubicBezTo>
                      <a:cubicBezTo>
                        <a:pt x="538" y="3478"/>
                        <a:pt x="1052" y="3176"/>
                        <a:pt x="1533" y="2829"/>
                      </a:cubicBezTo>
                      <a:cubicBezTo>
                        <a:pt x="1186" y="2516"/>
                        <a:pt x="996" y="2058"/>
                        <a:pt x="1018" y="158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925;p40"/>
                <p:cNvSpPr/>
                <p:nvPr/>
              </p:nvSpPr>
              <p:spPr>
                <a:xfrm>
                  <a:off x="6167700" y="559975"/>
                  <a:ext cx="112100" cy="53975"/>
                </a:xfrm>
                <a:custGeom>
                  <a:avLst/>
                  <a:gdLst/>
                  <a:ahLst/>
                  <a:cxnLst/>
                  <a:rect l="l" t="t" r="r" b="b"/>
                  <a:pathLst>
                    <a:path w="4484" h="2159" extrusionOk="0">
                      <a:moveTo>
                        <a:pt x="4483" y="0"/>
                      </a:moveTo>
                      <a:lnTo>
                        <a:pt x="4483" y="0"/>
                      </a:lnTo>
                      <a:cubicBezTo>
                        <a:pt x="2874" y="448"/>
                        <a:pt x="1353" y="1185"/>
                        <a:pt x="0" y="2158"/>
                      </a:cubicBezTo>
                      <a:cubicBezTo>
                        <a:pt x="302" y="2002"/>
                        <a:pt x="615" y="1856"/>
                        <a:pt x="939" y="1756"/>
                      </a:cubicBezTo>
                      <a:cubicBezTo>
                        <a:pt x="1946" y="1130"/>
                        <a:pt x="3030" y="638"/>
                        <a:pt x="4159" y="291"/>
                      </a:cubicBezTo>
                      <a:cubicBezTo>
                        <a:pt x="4249" y="168"/>
                        <a:pt x="4360" y="79"/>
                        <a:pt x="448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26;p40"/>
                <p:cNvSpPr/>
                <p:nvPr/>
              </p:nvSpPr>
              <p:spPr>
                <a:xfrm>
                  <a:off x="6262450" y="955175"/>
                  <a:ext cx="25" cy="25"/>
                </a:xfrm>
                <a:custGeom>
                  <a:avLst/>
                  <a:gdLst/>
                  <a:ahLst/>
                  <a:cxnLst/>
                  <a:rect l="l" t="t" r="r" b="b"/>
                  <a:pathLst>
                    <a:path w="1" h="1" extrusionOk="0">
                      <a:moveTo>
                        <a:pt x="0" y="1"/>
                      </a:moveTo>
                      <a:lnTo>
                        <a:pt x="0" y="1"/>
                      </a:lnTo>
                      <a:lnTo>
                        <a:pt x="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27;p40"/>
                <p:cNvSpPr/>
                <p:nvPr/>
              </p:nvSpPr>
              <p:spPr>
                <a:xfrm>
                  <a:off x="6228350" y="854575"/>
                  <a:ext cx="53975" cy="143125"/>
                </a:xfrm>
                <a:custGeom>
                  <a:avLst/>
                  <a:gdLst/>
                  <a:ahLst/>
                  <a:cxnLst/>
                  <a:rect l="l" t="t" r="r" b="b"/>
                  <a:pathLst>
                    <a:path w="2159" h="5725" extrusionOk="0">
                      <a:moveTo>
                        <a:pt x="2158" y="0"/>
                      </a:moveTo>
                      <a:cubicBezTo>
                        <a:pt x="1375" y="962"/>
                        <a:pt x="660" y="1979"/>
                        <a:pt x="0" y="3041"/>
                      </a:cubicBezTo>
                      <a:cubicBezTo>
                        <a:pt x="112" y="3052"/>
                        <a:pt x="213" y="3075"/>
                        <a:pt x="302" y="3130"/>
                      </a:cubicBezTo>
                      <a:cubicBezTo>
                        <a:pt x="347" y="3164"/>
                        <a:pt x="392" y="3198"/>
                        <a:pt x="436" y="3242"/>
                      </a:cubicBezTo>
                      <a:cubicBezTo>
                        <a:pt x="884" y="2337"/>
                        <a:pt x="1375" y="1453"/>
                        <a:pt x="1934" y="615"/>
                      </a:cubicBezTo>
                      <a:cubicBezTo>
                        <a:pt x="1946" y="581"/>
                        <a:pt x="1979" y="570"/>
                        <a:pt x="2013" y="570"/>
                      </a:cubicBezTo>
                      <a:cubicBezTo>
                        <a:pt x="2024" y="570"/>
                        <a:pt x="2046" y="570"/>
                        <a:pt x="2057" y="581"/>
                      </a:cubicBezTo>
                      <a:cubicBezTo>
                        <a:pt x="2069" y="593"/>
                        <a:pt x="2080" y="593"/>
                        <a:pt x="2080" y="604"/>
                      </a:cubicBezTo>
                      <a:cubicBezTo>
                        <a:pt x="2091" y="581"/>
                        <a:pt x="2091" y="570"/>
                        <a:pt x="2091" y="548"/>
                      </a:cubicBezTo>
                      <a:cubicBezTo>
                        <a:pt x="2113" y="369"/>
                        <a:pt x="2136" y="190"/>
                        <a:pt x="2158" y="11"/>
                      </a:cubicBezTo>
                      <a:cubicBezTo>
                        <a:pt x="2158" y="11"/>
                        <a:pt x="2158" y="0"/>
                        <a:pt x="2158" y="0"/>
                      </a:cubicBezTo>
                      <a:close/>
                      <a:moveTo>
                        <a:pt x="2069" y="749"/>
                      </a:moveTo>
                      <a:lnTo>
                        <a:pt x="2069" y="749"/>
                      </a:lnTo>
                      <a:cubicBezTo>
                        <a:pt x="1510" y="1610"/>
                        <a:pt x="995" y="2504"/>
                        <a:pt x="548" y="3421"/>
                      </a:cubicBezTo>
                      <a:cubicBezTo>
                        <a:pt x="649" y="3622"/>
                        <a:pt x="671" y="3880"/>
                        <a:pt x="682" y="4103"/>
                      </a:cubicBezTo>
                      <a:cubicBezTo>
                        <a:pt x="716" y="4640"/>
                        <a:pt x="727" y="5176"/>
                        <a:pt x="716" y="5724"/>
                      </a:cubicBezTo>
                      <a:cubicBezTo>
                        <a:pt x="884" y="5322"/>
                        <a:pt x="1040" y="4919"/>
                        <a:pt x="1185" y="4517"/>
                      </a:cubicBezTo>
                      <a:cubicBezTo>
                        <a:pt x="1599" y="3276"/>
                        <a:pt x="1890" y="2012"/>
                        <a:pt x="2069" y="74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28;p40"/>
                <p:cNvSpPr/>
                <p:nvPr/>
              </p:nvSpPr>
              <p:spPr>
                <a:xfrm>
                  <a:off x="6189775" y="851775"/>
                  <a:ext cx="84150" cy="104550"/>
                </a:xfrm>
                <a:custGeom>
                  <a:avLst/>
                  <a:gdLst/>
                  <a:ahLst/>
                  <a:cxnLst/>
                  <a:rect l="l" t="t" r="r" b="b"/>
                  <a:pathLst>
                    <a:path w="3366" h="4182" extrusionOk="0">
                      <a:moveTo>
                        <a:pt x="3254" y="0"/>
                      </a:moveTo>
                      <a:cubicBezTo>
                        <a:pt x="3232" y="0"/>
                        <a:pt x="3209" y="11"/>
                        <a:pt x="3198" y="34"/>
                      </a:cubicBezTo>
                      <a:cubicBezTo>
                        <a:pt x="1946" y="1264"/>
                        <a:pt x="873" y="2661"/>
                        <a:pt x="1" y="4182"/>
                      </a:cubicBezTo>
                      <a:cubicBezTo>
                        <a:pt x="157" y="4025"/>
                        <a:pt x="325" y="3869"/>
                        <a:pt x="481" y="3712"/>
                      </a:cubicBezTo>
                      <a:cubicBezTo>
                        <a:pt x="492" y="3701"/>
                        <a:pt x="504" y="3690"/>
                        <a:pt x="515" y="3679"/>
                      </a:cubicBezTo>
                      <a:cubicBezTo>
                        <a:pt x="1309" y="2404"/>
                        <a:pt x="2248" y="1219"/>
                        <a:pt x="3321" y="157"/>
                      </a:cubicBezTo>
                      <a:cubicBezTo>
                        <a:pt x="3366" y="123"/>
                        <a:pt x="3366" y="67"/>
                        <a:pt x="3321" y="34"/>
                      </a:cubicBezTo>
                      <a:cubicBezTo>
                        <a:pt x="3310" y="11"/>
                        <a:pt x="3287" y="0"/>
                        <a:pt x="3254"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9;p40"/>
                <p:cNvSpPr/>
                <p:nvPr/>
              </p:nvSpPr>
              <p:spPr>
                <a:xfrm>
                  <a:off x="6239250" y="868825"/>
                  <a:ext cx="41100" cy="71300"/>
                </a:xfrm>
                <a:custGeom>
                  <a:avLst/>
                  <a:gdLst/>
                  <a:ahLst/>
                  <a:cxnLst/>
                  <a:rect l="l" t="t" r="r" b="b"/>
                  <a:pathLst>
                    <a:path w="1644" h="2852" extrusionOk="0">
                      <a:moveTo>
                        <a:pt x="1577" y="0"/>
                      </a:moveTo>
                      <a:cubicBezTo>
                        <a:pt x="1543" y="0"/>
                        <a:pt x="1510" y="11"/>
                        <a:pt x="1498" y="45"/>
                      </a:cubicBezTo>
                      <a:cubicBezTo>
                        <a:pt x="939" y="883"/>
                        <a:pt x="448" y="1767"/>
                        <a:pt x="0" y="2672"/>
                      </a:cubicBezTo>
                      <a:cubicBezTo>
                        <a:pt x="45" y="2728"/>
                        <a:pt x="79" y="2784"/>
                        <a:pt x="112" y="2851"/>
                      </a:cubicBezTo>
                      <a:cubicBezTo>
                        <a:pt x="559" y="1934"/>
                        <a:pt x="1074" y="1040"/>
                        <a:pt x="1633" y="179"/>
                      </a:cubicBezTo>
                      <a:cubicBezTo>
                        <a:pt x="1633" y="123"/>
                        <a:pt x="1644" y="79"/>
                        <a:pt x="1644" y="34"/>
                      </a:cubicBezTo>
                      <a:cubicBezTo>
                        <a:pt x="1644" y="23"/>
                        <a:pt x="1633" y="23"/>
                        <a:pt x="1621" y="11"/>
                      </a:cubicBezTo>
                      <a:cubicBezTo>
                        <a:pt x="1610" y="0"/>
                        <a:pt x="1588" y="0"/>
                        <a:pt x="1577"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30;p40"/>
                <p:cNvSpPr/>
                <p:nvPr/>
              </p:nvSpPr>
              <p:spPr>
                <a:xfrm>
                  <a:off x="6304100" y="1002425"/>
                  <a:ext cx="51725" cy="103725"/>
                </a:xfrm>
                <a:custGeom>
                  <a:avLst/>
                  <a:gdLst/>
                  <a:ahLst/>
                  <a:cxnLst/>
                  <a:rect l="l" t="t" r="r" b="b"/>
                  <a:pathLst>
                    <a:path w="2069" h="4149" extrusionOk="0">
                      <a:moveTo>
                        <a:pt x="2068" y="4148"/>
                      </a:moveTo>
                      <a:lnTo>
                        <a:pt x="2068" y="4148"/>
                      </a:lnTo>
                      <a:lnTo>
                        <a:pt x="2068" y="4148"/>
                      </a:lnTo>
                      <a:close/>
                      <a:moveTo>
                        <a:pt x="2057" y="4126"/>
                      </a:moveTo>
                      <a:lnTo>
                        <a:pt x="2057" y="4115"/>
                      </a:lnTo>
                      <a:lnTo>
                        <a:pt x="2057" y="4126"/>
                      </a:lnTo>
                      <a:close/>
                      <a:moveTo>
                        <a:pt x="2046" y="4092"/>
                      </a:moveTo>
                      <a:cubicBezTo>
                        <a:pt x="2046" y="4092"/>
                        <a:pt x="2046" y="4081"/>
                        <a:pt x="2046" y="4081"/>
                      </a:cubicBezTo>
                      <a:cubicBezTo>
                        <a:pt x="2046" y="4081"/>
                        <a:pt x="2046" y="4092"/>
                        <a:pt x="2046" y="4092"/>
                      </a:cubicBezTo>
                      <a:close/>
                      <a:moveTo>
                        <a:pt x="2035" y="4070"/>
                      </a:moveTo>
                      <a:cubicBezTo>
                        <a:pt x="2035" y="4059"/>
                        <a:pt x="2035" y="4059"/>
                        <a:pt x="2035" y="4059"/>
                      </a:cubicBezTo>
                      <a:cubicBezTo>
                        <a:pt x="2035" y="4059"/>
                        <a:pt x="2035" y="4059"/>
                        <a:pt x="2035" y="4070"/>
                      </a:cubicBezTo>
                      <a:close/>
                      <a:moveTo>
                        <a:pt x="2024" y="4036"/>
                      </a:moveTo>
                      <a:cubicBezTo>
                        <a:pt x="2024" y="4025"/>
                        <a:pt x="2024" y="4025"/>
                        <a:pt x="2013" y="4025"/>
                      </a:cubicBezTo>
                      <a:cubicBezTo>
                        <a:pt x="2024" y="4025"/>
                        <a:pt x="2024" y="4025"/>
                        <a:pt x="2024" y="4036"/>
                      </a:cubicBezTo>
                      <a:close/>
                      <a:moveTo>
                        <a:pt x="2013" y="4014"/>
                      </a:moveTo>
                      <a:cubicBezTo>
                        <a:pt x="2013" y="4003"/>
                        <a:pt x="2001" y="3992"/>
                        <a:pt x="2001" y="3992"/>
                      </a:cubicBezTo>
                      <a:cubicBezTo>
                        <a:pt x="2001" y="3992"/>
                        <a:pt x="2013" y="4003"/>
                        <a:pt x="2013" y="4014"/>
                      </a:cubicBezTo>
                      <a:close/>
                      <a:moveTo>
                        <a:pt x="2001" y="3980"/>
                      </a:moveTo>
                      <a:cubicBezTo>
                        <a:pt x="2001" y="3969"/>
                        <a:pt x="1990" y="3969"/>
                        <a:pt x="1990" y="3958"/>
                      </a:cubicBezTo>
                      <a:cubicBezTo>
                        <a:pt x="1990" y="3969"/>
                        <a:pt x="2001" y="3969"/>
                        <a:pt x="2001" y="3980"/>
                      </a:cubicBezTo>
                      <a:close/>
                      <a:moveTo>
                        <a:pt x="1990" y="3947"/>
                      </a:moveTo>
                      <a:cubicBezTo>
                        <a:pt x="1990" y="3947"/>
                        <a:pt x="1979" y="3936"/>
                        <a:pt x="1979" y="3936"/>
                      </a:cubicBezTo>
                      <a:cubicBezTo>
                        <a:pt x="1979" y="3936"/>
                        <a:pt x="1990" y="3947"/>
                        <a:pt x="1990" y="3947"/>
                      </a:cubicBezTo>
                      <a:close/>
                      <a:moveTo>
                        <a:pt x="1968" y="3913"/>
                      </a:moveTo>
                      <a:cubicBezTo>
                        <a:pt x="1968" y="3913"/>
                        <a:pt x="1968" y="3913"/>
                        <a:pt x="1968" y="3902"/>
                      </a:cubicBezTo>
                      <a:cubicBezTo>
                        <a:pt x="1968" y="3913"/>
                        <a:pt x="1968" y="3913"/>
                        <a:pt x="1968" y="3913"/>
                      </a:cubicBezTo>
                      <a:close/>
                      <a:moveTo>
                        <a:pt x="0" y="34"/>
                      </a:moveTo>
                      <a:cubicBezTo>
                        <a:pt x="0" y="34"/>
                        <a:pt x="0" y="23"/>
                        <a:pt x="0" y="23"/>
                      </a:cubicBezTo>
                      <a:cubicBezTo>
                        <a:pt x="0" y="23"/>
                        <a:pt x="0" y="34"/>
                        <a:pt x="0" y="34"/>
                      </a:cubicBezTo>
                      <a:close/>
                      <a:moveTo>
                        <a:pt x="11" y="11"/>
                      </a:moveTo>
                      <a:cubicBezTo>
                        <a:pt x="11" y="11"/>
                        <a:pt x="11" y="11"/>
                        <a:pt x="11" y="0"/>
                      </a:cubicBezTo>
                      <a:cubicBezTo>
                        <a:pt x="11" y="11"/>
                        <a:pt x="11" y="11"/>
                        <a:pt x="11"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31;p40"/>
                <p:cNvSpPr/>
                <p:nvPr/>
              </p:nvSpPr>
              <p:spPr>
                <a:xfrm>
                  <a:off x="6303800" y="1003550"/>
                  <a:ext cx="325" cy="1125"/>
                </a:xfrm>
                <a:custGeom>
                  <a:avLst/>
                  <a:gdLst/>
                  <a:ahLst/>
                  <a:cxnLst/>
                  <a:rect l="l" t="t" r="r" b="b"/>
                  <a:pathLst>
                    <a:path w="13" h="45" extrusionOk="0">
                      <a:moveTo>
                        <a:pt x="1" y="45"/>
                      </a:moveTo>
                      <a:lnTo>
                        <a:pt x="1" y="45"/>
                      </a:lnTo>
                      <a:lnTo>
                        <a:pt x="1" y="45"/>
                      </a:lnTo>
                      <a:close/>
                      <a:moveTo>
                        <a:pt x="1" y="22"/>
                      </a:moveTo>
                      <a:cubicBezTo>
                        <a:pt x="1" y="22"/>
                        <a:pt x="1" y="22"/>
                        <a:pt x="1" y="22"/>
                      </a:cubicBezTo>
                      <a:cubicBezTo>
                        <a:pt x="1" y="22"/>
                        <a:pt x="1" y="22"/>
                        <a:pt x="1" y="22"/>
                      </a:cubicBezTo>
                      <a:close/>
                      <a:moveTo>
                        <a:pt x="12" y="11"/>
                      </a:moveTo>
                      <a:cubicBezTo>
                        <a:pt x="12" y="0"/>
                        <a:pt x="12" y="0"/>
                        <a:pt x="12" y="0"/>
                      </a:cubicBezTo>
                      <a:cubicBezTo>
                        <a:pt x="12" y="0"/>
                        <a:pt x="12" y="0"/>
                        <a:pt x="12" y="1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32;p40"/>
                <p:cNvSpPr/>
                <p:nvPr/>
              </p:nvSpPr>
              <p:spPr>
                <a:xfrm>
                  <a:off x="6303788" y="1004313"/>
                  <a:ext cx="78850" cy="195950"/>
                </a:xfrm>
                <a:custGeom>
                  <a:avLst/>
                  <a:gdLst/>
                  <a:ahLst/>
                  <a:cxnLst/>
                  <a:rect l="l" t="t" r="r" b="b"/>
                  <a:pathLst>
                    <a:path w="3154" h="7838" extrusionOk="0">
                      <a:moveTo>
                        <a:pt x="56" y="0"/>
                      </a:moveTo>
                      <a:cubicBezTo>
                        <a:pt x="34" y="78"/>
                        <a:pt x="23" y="157"/>
                        <a:pt x="0" y="246"/>
                      </a:cubicBezTo>
                      <a:cubicBezTo>
                        <a:pt x="90" y="1375"/>
                        <a:pt x="235" y="2516"/>
                        <a:pt x="414" y="3634"/>
                      </a:cubicBezTo>
                      <a:cubicBezTo>
                        <a:pt x="470" y="3589"/>
                        <a:pt x="548" y="3567"/>
                        <a:pt x="626" y="3555"/>
                      </a:cubicBezTo>
                      <a:lnTo>
                        <a:pt x="638" y="3555"/>
                      </a:lnTo>
                      <a:cubicBezTo>
                        <a:pt x="828" y="3555"/>
                        <a:pt x="973" y="3723"/>
                        <a:pt x="1074" y="3891"/>
                      </a:cubicBezTo>
                      <a:cubicBezTo>
                        <a:pt x="772" y="3063"/>
                        <a:pt x="459" y="2236"/>
                        <a:pt x="123" y="1420"/>
                      </a:cubicBezTo>
                      <a:cubicBezTo>
                        <a:pt x="101" y="1375"/>
                        <a:pt x="123" y="1319"/>
                        <a:pt x="179" y="1297"/>
                      </a:cubicBezTo>
                      <a:cubicBezTo>
                        <a:pt x="190" y="1297"/>
                        <a:pt x="202" y="1286"/>
                        <a:pt x="213" y="1286"/>
                      </a:cubicBezTo>
                      <a:cubicBezTo>
                        <a:pt x="246" y="1286"/>
                        <a:pt x="280" y="1308"/>
                        <a:pt x="302" y="1353"/>
                      </a:cubicBezTo>
                      <a:cubicBezTo>
                        <a:pt x="783" y="2560"/>
                        <a:pt x="1253" y="3779"/>
                        <a:pt x="1677" y="5020"/>
                      </a:cubicBezTo>
                      <a:cubicBezTo>
                        <a:pt x="2169" y="5959"/>
                        <a:pt x="2661" y="6898"/>
                        <a:pt x="3153" y="7837"/>
                      </a:cubicBezTo>
                      <a:cubicBezTo>
                        <a:pt x="2941" y="6585"/>
                        <a:pt x="2583" y="5344"/>
                        <a:pt x="2113" y="4159"/>
                      </a:cubicBezTo>
                      <a:cubicBezTo>
                        <a:pt x="2113" y="4148"/>
                        <a:pt x="2102" y="4137"/>
                        <a:pt x="2102" y="4137"/>
                      </a:cubicBezTo>
                      <a:lnTo>
                        <a:pt x="2102" y="4126"/>
                      </a:lnTo>
                      <a:lnTo>
                        <a:pt x="2091" y="4103"/>
                      </a:lnTo>
                      <a:cubicBezTo>
                        <a:pt x="2091" y="4103"/>
                        <a:pt x="2091" y="4092"/>
                        <a:pt x="2091" y="4092"/>
                      </a:cubicBezTo>
                      <a:lnTo>
                        <a:pt x="2080" y="4081"/>
                      </a:lnTo>
                      <a:cubicBezTo>
                        <a:pt x="2080" y="4070"/>
                        <a:pt x="2080" y="4070"/>
                        <a:pt x="2080" y="4070"/>
                      </a:cubicBezTo>
                      <a:cubicBezTo>
                        <a:pt x="2069" y="4058"/>
                        <a:pt x="2069" y="4047"/>
                        <a:pt x="2069" y="4047"/>
                      </a:cubicBezTo>
                      <a:cubicBezTo>
                        <a:pt x="2069" y="4036"/>
                        <a:pt x="2069" y="4036"/>
                        <a:pt x="2058" y="4036"/>
                      </a:cubicBezTo>
                      <a:lnTo>
                        <a:pt x="2058" y="4025"/>
                      </a:lnTo>
                      <a:cubicBezTo>
                        <a:pt x="2058" y="4014"/>
                        <a:pt x="2046" y="4003"/>
                        <a:pt x="2046" y="4003"/>
                      </a:cubicBezTo>
                      <a:cubicBezTo>
                        <a:pt x="2046" y="3991"/>
                        <a:pt x="2046" y="3991"/>
                        <a:pt x="2046" y="3991"/>
                      </a:cubicBezTo>
                      <a:cubicBezTo>
                        <a:pt x="2046" y="3980"/>
                        <a:pt x="2035" y="3980"/>
                        <a:pt x="2035" y="3969"/>
                      </a:cubicBezTo>
                      <a:lnTo>
                        <a:pt x="2035" y="3958"/>
                      </a:lnTo>
                      <a:cubicBezTo>
                        <a:pt x="2035" y="3958"/>
                        <a:pt x="2024" y="3947"/>
                        <a:pt x="2024" y="3947"/>
                      </a:cubicBezTo>
                      <a:cubicBezTo>
                        <a:pt x="2024" y="3935"/>
                        <a:pt x="2024" y="3935"/>
                        <a:pt x="2013" y="3924"/>
                      </a:cubicBezTo>
                      <a:cubicBezTo>
                        <a:pt x="2013" y="3924"/>
                        <a:pt x="2013" y="3924"/>
                        <a:pt x="2013" y="3913"/>
                      </a:cubicBezTo>
                      <a:cubicBezTo>
                        <a:pt x="2013" y="3913"/>
                        <a:pt x="2002" y="3902"/>
                        <a:pt x="2002" y="3891"/>
                      </a:cubicBezTo>
                      <a:cubicBezTo>
                        <a:pt x="1454" y="2583"/>
                        <a:pt x="817" y="1196"/>
                        <a:pt x="5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33;p40"/>
                <p:cNvSpPr/>
                <p:nvPr/>
              </p:nvSpPr>
              <p:spPr>
                <a:xfrm>
                  <a:off x="6297650" y="1045175"/>
                  <a:ext cx="9550" cy="62925"/>
                </a:xfrm>
                <a:custGeom>
                  <a:avLst/>
                  <a:gdLst/>
                  <a:ahLst/>
                  <a:cxnLst/>
                  <a:rect l="l" t="t" r="r" b="b"/>
                  <a:pathLst>
                    <a:path w="382" h="2517" extrusionOk="0">
                      <a:moveTo>
                        <a:pt x="102" y="1"/>
                      </a:moveTo>
                      <a:cubicBezTo>
                        <a:pt x="102" y="1"/>
                        <a:pt x="102" y="1"/>
                        <a:pt x="90" y="12"/>
                      </a:cubicBezTo>
                      <a:cubicBezTo>
                        <a:pt x="46" y="12"/>
                        <a:pt x="1" y="57"/>
                        <a:pt x="12" y="101"/>
                      </a:cubicBezTo>
                      <a:cubicBezTo>
                        <a:pt x="79" y="906"/>
                        <a:pt x="135" y="1711"/>
                        <a:pt x="225" y="2516"/>
                      </a:cubicBezTo>
                      <a:cubicBezTo>
                        <a:pt x="269" y="2405"/>
                        <a:pt x="325" y="2304"/>
                        <a:pt x="381" y="2214"/>
                      </a:cubicBezTo>
                      <a:cubicBezTo>
                        <a:pt x="314" y="1510"/>
                        <a:pt x="258" y="795"/>
                        <a:pt x="191" y="90"/>
                      </a:cubicBezTo>
                      <a:cubicBezTo>
                        <a:pt x="191" y="46"/>
                        <a:pt x="146" y="1"/>
                        <a:pt x="10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34;p40"/>
                <p:cNvSpPr/>
                <p:nvPr/>
              </p:nvSpPr>
              <p:spPr>
                <a:xfrm>
                  <a:off x="6305500" y="1034275"/>
                  <a:ext cx="39425" cy="93375"/>
                </a:xfrm>
                <a:custGeom>
                  <a:avLst/>
                  <a:gdLst/>
                  <a:ahLst/>
                  <a:cxnLst/>
                  <a:rect l="l" t="t" r="r" b="b"/>
                  <a:pathLst>
                    <a:path w="1577" h="3735" extrusionOk="0">
                      <a:moveTo>
                        <a:pt x="112" y="1"/>
                      </a:moveTo>
                      <a:cubicBezTo>
                        <a:pt x="101" y="1"/>
                        <a:pt x="89" y="12"/>
                        <a:pt x="78" y="12"/>
                      </a:cubicBezTo>
                      <a:cubicBezTo>
                        <a:pt x="22" y="34"/>
                        <a:pt x="0" y="90"/>
                        <a:pt x="22" y="135"/>
                      </a:cubicBezTo>
                      <a:cubicBezTo>
                        <a:pt x="358" y="951"/>
                        <a:pt x="671" y="1778"/>
                        <a:pt x="973" y="2606"/>
                      </a:cubicBezTo>
                      <a:cubicBezTo>
                        <a:pt x="995" y="2639"/>
                        <a:pt x="1017" y="2684"/>
                        <a:pt x="1040" y="2718"/>
                      </a:cubicBezTo>
                      <a:cubicBezTo>
                        <a:pt x="1219" y="3053"/>
                        <a:pt x="1398" y="3400"/>
                        <a:pt x="1576" y="3735"/>
                      </a:cubicBezTo>
                      <a:cubicBezTo>
                        <a:pt x="1152" y="2494"/>
                        <a:pt x="682" y="1275"/>
                        <a:pt x="201" y="68"/>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35;p40"/>
                <p:cNvSpPr/>
                <p:nvPr/>
              </p:nvSpPr>
              <p:spPr>
                <a:xfrm>
                  <a:off x="6284525" y="854575"/>
                  <a:ext cx="53125" cy="32725"/>
                </a:xfrm>
                <a:custGeom>
                  <a:avLst/>
                  <a:gdLst/>
                  <a:ahLst/>
                  <a:cxnLst/>
                  <a:rect l="l" t="t" r="r" b="b"/>
                  <a:pathLst>
                    <a:path w="2125" h="1309" extrusionOk="0">
                      <a:moveTo>
                        <a:pt x="2125" y="1308"/>
                      </a:moveTo>
                      <a:cubicBezTo>
                        <a:pt x="1655" y="827"/>
                        <a:pt x="1119" y="425"/>
                        <a:pt x="593" y="0"/>
                      </a:cubicBezTo>
                      <a:cubicBezTo>
                        <a:pt x="1119" y="425"/>
                        <a:pt x="1655" y="827"/>
                        <a:pt x="2125" y="1308"/>
                      </a:cubicBezTo>
                      <a:close/>
                      <a:moveTo>
                        <a:pt x="56" y="324"/>
                      </a:moveTo>
                      <a:lnTo>
                        <a:pt x="56" y="324"/>
                      </a:lnTo>
                      <a:lnTo>
                        <a:pt x="56" y="324"/>
                      </a:lnTo>
                      <a:close/>
                      <a:moveTo>
                        <a:pt x="34" y="268"/>
                      </a:moveTo>
                      <a:lnTo>
                        <a:pt x="34" y="257"/>
                      </a:lnTo>
                      <a:lnTo>
                        <a:pt x="34" y="268"/>
                      </a:lnTo>
                      <a:close/>
                      <a:moveTo>
                        <a:pt x="34" y="246"/>
                      </a:moveTo>
                      <a:cubicBezTo>
                        <a:pt x="34" y="246"/>
                        <a:pt x="34" y="246"/>
                        <a:pt x="34" y="235"/>
                      </a:cubicBezTo>
                      <a:cubicBezTo>
                        <a:pt x="34" y="246"/>
                        <a:pt x="34" y="246"/>
                        <a:pt x="34" y="246"/>
                      </a:cubicBezTo>
                      <a:close/>
                      <a:moveTo>
                        <a:pt x="34" y="224"/>
                      </a:moveTo>
                      <a:cubicBezTo>
                        <a:pt x="34" y="224"/>
                        <a:pt x="34" y="224"/>
                        <a:pt x="34" y="213"/>
                      </a:cubicBezTo>
                      <a:cubicBezTo>
                        <a:pt x="34" y="224"/>
                        <a:pt x="34" y="224"/>
                        <a:pt x="34" y="224"/>
                      </a:cubicBezTo>
                      <a:close/>
                      <a:moveTo>
                        <a:pt x="23" y="201"/>
                      </a:moveTo>
                      <a:cubicBezTo>
                        <a:pt x="23" y="201"/>
                        <a:pt x="23" y="201"/>
                        <a:pt x="23" y="190"/>
                      </a:cubicBezTo>
                      <a:cubicBezTo>
                        <a:pt x="23" y="201"/>
                        <a:pt x="23" y="201"/>
                        <a:pt x="23" y="201"/>
                      </a:cubicBezTo>
                      <a:close/>
                      <a:moveTo>
                        <a:pt x="23" y="179"/>
                      </a:moveTo>
                      <a:lnTo>
                        <a:pt x="12" y="157"/>
                      </a:lnTo>
                      <a:lnTo>
                        <a:pt x="23" y="179"/>
                      </a:lnTo>
                      <a:close/>
                      <a:moveTo>
                        <a:pt x="12" y="157"/>
                      </a:moveTo>
                      <a:cubicBezTo>
                        <a:pt x="12" y="145"/>
                        <a:pt x="12" y="145"/>
                        <a:pt x="12" y="134"/>
                      </a:cubicBezTo>
                      <a:cubicBezTo>
                        <a:pt x="12" y="145"/>
                        <a:pt x="12" y="145"/>
                        <a:pt x="12" y="157"/>
                      </a:cubicBezTo>
                      <a:close/>
                      <a:moveTo>
                        <a:pt x="12" y="134"/>
                      </a:moveTo>
                      <a:cubicBezTo>
                        <a:pt x="12" y="123"/>
                        <a:pt x="12" y="123"/>
                        <a:pt x="12" y="112"/>
                      </a:cubicBezTo>
                      <a:cubicBezTo>
                        <a:pt x="12" y="123"/>
                        <a:pt x="12" y="123"/>
                        <a:pt x="12" y="134"/>
                      </a:cubicBezTo>
                      <a:close/>
                      <a:moveTo>
                        <a:pt x="1" y="112"/>
                      </a:moveTo>
                      <a:cubicBezTo>
                        <a:pt x="1" y="101"/>
                        <a:pt x="1" y="101"/>
                        <a:pt x="1" y="90"/>
                      </a:cubicBezTo>
                      <a:cubicBezTo>
                        <a:pt x="1" y="101"/>
                        <a:pt x="1" y="101"/>
                        <a:pt x="1" y="112"/>
                      </a:cubicBezTo>
                      <a:close/>
                      <a:moveTo>
                        <a:pt x="1" y="90"/>
                      </a:moveTo>
                      <a:cubicBezTo>
                        <a:pt x="1" y="78"/>
                        <a:pt x="1" y="67"/>
                        <a:pt x="1" y="67"/>
                      </a:cubicBezTo>
                      <a:lnTo>
                        <a:pt x="1" y="67"/>
                      </a:lnTo>
                      <a:cubicBezTo>
                        <a:pt x="1" y="67"/>
                        <a:pt x="1" y="78"/>
                        <a:pt x="1" y="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36;p40"/>
                <p:cNvSpPr/>
                <p:nvPr/>
              </p:nvSpPr>
              <p:spPr>
                <a:xfrm>
                  <a:off x="6284525" y="852600"/>
                  <a:ext cx="121600" cy="230050"/>
                </a:xfrm>
                <a:custGeom>
                  <a:avLst/>
                  <a:gdLst/>
                  <a:ahLst/>
                  <a:cxnLst/>
                  <a:rect l="l" t="t" r="r" b="b"/>
                  <a:pathLst>
                    <a:path w="4864" h="9202" extrusionOk="0">
                      <a:moveTo>
                        <a:pt x="157" y="1"/>
                      </a:moveTo>
                      <a:cubicBezTo>
                        <a:pt x="101" y="34"/>
                        <a:pt x="45" y="79"/>
                        <a:pt x="1" y="135"/>
                      </a:cubicBezTo>
                      <a:cubicBezTo>
                        <a:pt x="1" y="135"/>
                        <a:pt x="1" y="135"/>
                        <a:pt x="1" y="146"/>
                      </a:cubicBezTo>
                      <a:cubicBezTo>
                        <a:pt x="1" y="146"/>
                        <a:pt x="1" y="157"/>
                        <a:pt x="1" y="169"/>
                      </a:cubicBezTo>
                      <a:cubicBezTo>
                        <a:pt x="1" y="180"/>
                        <a:pt x="1" y="180"/>
                        <a:pt x="1" y="191"/>
                      </a:cubicBezTo>
                      <a:lnTo>
                        <a:pt x="12" y="191"/>
                      </a:lnTo>
                      <a:cubicBezTo>
                        <a:pt x="12" y="202"/>
                        <a:pt x="12" y="202"/>
                        <a:pt x="12" y="213"/>
                      </a:cubicBezTo>
                      <a:cubicBezTo>
                        <a:pt x="12" y="224"/>
                        <a:pt x="12" y="224"/>
                        <a:pt x="12" y="236"/>
                      </a:cubicBezTo>
                      <a:cubicBezTo>
                        <a:pt x="23" y="247"/>
                        <a:pt x="23" y="258"/>
                        <a:pt x="23" y="258"/>
                      </a:cubicBezTo>
                      <a:lnTo>
                        <a:pt x="23" y="269"/>
                      </a:lnTo>
                      <a:cubicBezTo>
                        <a:pt x="23" y="269"/>
                        <a:pt x="23" y="280"/>
                        <a:pt x="23" y="280"/>
                      </a:cubicBezTo>
                      <a:cubicBezTo>
                        <a:pt x="23" y="292"/>
                        <a:pt x="23" y="292"/>
                        <a:pt x="23" y="292"/>
                      </a:cubicBezTo>
                      <a:cubicBezTo>
                        <a:pt x="34" y="303"/>
                        <a:pt x="34" y="303"/>
                        <a:pt x="34" y="303"/>
                      </a:cubicBezTo>
                      <a:cubicBezTo>
                        <a:pt x="34" y="314"/>
                        <a:pt x="34" y="314"/>
                        <a:pt x="34" y="314"/>
                      </a:cubicBezTo>
                      <a:cubicBezTo>
                        <a:pt x="34" y="325"/>
                        <a:pt x="34" y="325"/>
                        <a:pt x="34" y="325"/>
                      </a:cubicBezTo>
                      <a:cubicBezTo>
                        <a:pt x="34" y="336"/>
                        <a:pt x="34" y="336"/>
                        <a:pt x="34" y="336"/>
                      </a:cubicBezTo>
                      <a:cubicBezTo>
                        <a:pt x="34" y="347"/>
                        <a:pt x="45" y="347"/>
                        <a:pt x="45" y="347"/>
                      </a:cubicBezTo>
                      <a:cubicBezTo>
                        <a:pt x="45" y="359"/>
                        <a:pt x="45" y="370"/>
                        <a:pt x="45" y="370"/>
                      </a:cubicBezTo>
                      <a:cubicBezTo>
                        <a:pt x="45" y="370"/>
                        <a:pt x="45" y="381"/>
                        <a:pt x="45" y="381"/>
                      </a:cubicBezTo>
                      <a:cubicBezTo>
                        <a:pt x="45" y="381"/>
                        <a:pt x="45" y="392"/>
                        <a:pt x="45" y="392"/>
                      </a:cubicBezTo>
                      <a:cubicBezTo>
                        <a:pt x="56" y="392"/>
                        <a:pt x="56" y="403"/>
                        <a:pt x="56" y="403"/>
                      </a:cubicBezTo>
                      <a:cubicBezTo>
                        <a:pt x="56" y="403"/>
                        <a:pt x="56" y="414"/>
                        <a:pt x="56" y="414"/>
                      </a:cubicBezTo>
                      <a:cubicBezTo>
                        <a:pt x="56" y="414"/>
                        <a:pt x="56" y="426"/>
                        <a:pt x="56" y="426"/>
                      </a:cubicBezTo>
                      <a:cubicBezTo>
                        <a:pt x="56" y="426"/>
                        <a:pt x="56" y="437"/>
                        <a:pt x="56" y="437"/>
                      </a:cubicBezTo>
                      <a:cubicBezTo>
                        <a:pt x="817" y="3724"/>
                        <a:pt x="2505" y="6787"/>
                        <a:pt x="4864" y="9202"/>
                      </a:cubicBezTo>
                      <a:cubicBezTo>
                        <a:pt x="4394" y="8397"/>
                        <a:pt x="3958" y="7581"/>
                        <a:pt x="3545" y="6754"/>
                      </a:cubicBezTo>
                      <a:cubicBezTo>
                        <a:pt x="2292" y="4942"/>
                        <a:pt x="1208" y="3019"/>
                        <a:pt x="291" y="1007"/>
                      </a:cubicBezTo>
                      <a:cubicBezTo>
                        <a:pt x="269" y="962"/>
                        <a:pt x="291" y="906"/>
                        <a:pt x="336" y="884"/>
                      </a:cubicBezTo>
                      <a:lnTo>
                        <a:pt x="369" y="884"/>
                      </a:lnTo>
                      <a:cubicBezTo>
                        <a:pt x="403" y="884"/>
                        <a:pt x="437" y="895"/>
                        <a:pt x="459" y="929"/>
                      </a:cubicBezTo>
                      <a:cubicBezTo>
                        <a:pt x="1174" y="2505"/>
                        <a:pt x="2002" y="4014"/>
                        <a:pt x="2919" y="5468"/>
                      </a:cubicBezTo>
                      <a:cubicBezTo>
                        <a:pt x="2773" y="5166"/>
                        <a:pt x="2628" y="4842"/>
                        <a:pt x="2494" y="4529"/>
                      </a:cubicBezTo>
                      <a:cubicBezTo>
                        <a:pt x="2382" y="4260"/>
                        <a:pt x="2281" y="3925"/>
                        <a:pt x="2393" y="3679"/>
                      </a:cubicBezTo>
                      <a:cubicBezTo>
                        <a:pt x="1610" y="2483"/>
                        <a:pt x="861" y="1253"/>
                        <a:pt x="15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37;p40"/>
                <p:cNvSpPr/>
                <p:nvPr/>
              </p:nvSpPr>
              <p:spPr>
                <a:xfrm>
                  <a:off x="6294025" y="859875"/>
                  <a:ext cx="84150" cy="92550"/>
                </a:xfrm>
                <a:custGeom>
                  <a:avLst/>
                  <a:gdLst/>
                  <a:ahLst/>
                  <a:cxnLst/>
                  <a:rect l="l" t="t" r="r" b="b"/>
                  <a:pathLst>
                    <a:path w="3366" h="3702" extrusionOk="0">
                      <a:moveTo>
                        <a:pt x="101" y="1"/>
                      </a:moveTo>
                      <a:cubicBezTo>
                        <a:pt x="79" y="1"/>
                        <a:pt x="45" y="12"/>
                        <a:pt x="23" y="34"/>
                      </a:cubicBezTo>
                      <a:cubicBezTo>
                        <a:pt x="1" y="79"/>
                        <a:pt x="1" y="135"/>
                        <a:pt x="45" y="168"/>
                      </a:cubicBezTo>
                      <a:cubicBezTo>
                        <a:pt x="705" y="660"/>
                        <a:pt x="1230" y="1320"/>
                        <a:pt x="1745" y="1968"/>
                      </a:cubicBezTo>
                      <a:cubicBezTo>
                        <a:pt x="2080" y="2393"/>
                        <a:pt x="2416" y="2807"/>
                        <a:pt x="2751" y="3232"/>
                      </a:cubicBezTo>
                      <a:cubicBezTo>
                        <a:pt x="2930" y="3310"/>
                        <a:pt x="3098" y="3444"/>
                        <a:pt x="3232" y="3578"/>
                      </a:cubicBezTo>
                      <a:cubicBezTo>
                        <a:pt x="3276" y="3612"/>
                        <a:pt x="3321" y="3656"/>
                        <a:pt x="3366" y="3701"/>
                      </a:cubicBezTo>
                      <a:lnTo>
                        <a:pt x="1890" y="1856"/>
                      </a:lnTo>
                      <a:cubicBezTo>
                        <a:pt x="1376" y="1208"/>
                        <a:pt x="839" y="537"/>
                        <a:pt x="157" y="23"/>
                      </a:cubicBezTo>
                      <a:cubicBezTo>
                        <a:pt x="146" y="1"/>
                        <a:pt x="124"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38;p40"/>
                <p:cNvSpPr/>
                <p:nvPr/>
              </p:nvSpPr>
              <p:spPr>
                <a:xfrm>
                  <a:off x="6291225" y="874700"/>
                  <a:ext cx="81925" cy="146750"/>
                </a:xfrm>
                <a:custGeom>
                  <a:avLst/>
                  <a:gdLst/>
                  <a:ahLst/>
                  <a:cxnLst/>
                  <a:rect l="l" t="t" r="r" b="b"/>
                  <a:pathLst>
                    <a:path w="3277" h="5870" extrusionOk="0">
                      <a:moveTo>
                        <a:pt x="68" y="0"/>
                      </a:moveTo>
                      <a:cubicBezTo>
                        <a:pt x="23" y="22"/>
                        <a:pt x="1" y="78"/>
                        <a:pt x="23" y="123"/>
                      </a:cubicBezTo>
                      <a:cubicBezTo>
                        <a:pt x="940" y="2135"/>
                        <a:pt x="2024" y="4058"/>
                        <a:pt x="3277" y="5870"/>
                      </a:cubicBezTo>
                      <a:cubicBezTo>
                        <a:pt x="3053" y="5445"/>
                        <a:pt x="2852" y="5020"/>
                        <a:pt x="2651" y="4584"/>
                      </a:cubicBezTo>
                      <a:cubicBezTo>
                        <a:pt x="1734" y="3130"/>
                        <a:pt x="906" y="1621"/>
                        <a:pt x="191" y="45"/>
                      </a:cubicBezTo>
                      <a:cubicBezTo>
                        <a:pt x="169" y="11"/>
                        <a:pt x="135"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9;p40"/>
                <p:cNvSpPr/>
                <p:nvPr/>
              </p:nvSpPr>
              <p:spPr>
                <a:xfrm>
                  <a:off x="6288725" y="734375"/>
                  <a:ext cx="300" cy="1425"/>
                </a:xfrm>
                <a:custGeom>
                  <a:avLst/>
                  <a:gdLst/>
                  <a:ahLst/>
                  <a:cxnLst/>
                  <a:rect l="l" t="t" r="r" b="b"/>
                  <a:pathLst>
                    <a:path w="12" h="57" extrusionOk="0">
                      <a:moveTo>
                        <a:pt x="11" y="57"/>
                      </a:moveTo>
                      <a:lnTo>
                        <a:pt x="11" y="57"/>
                      </a:lnTo>
                      <a:lnTo>
                        <a:pt x="11" y="57"/>
                      </a:lnTo>
                      <a:close/>
                      <a:moveTo>
                        <a:pt x="11" y="34"/>
                      </a:moveTo>
                      <a:cubicBezTo>
                        <a:pt x="11" y="34"/>
                        <a:pt x="11" y="34"/>
                        <a:pt x="11" y="23"/>
                      </a:cubicBezTo>
                      <a:cubicBezTo>
                        <a:pt x="11" y="34"/>
                        <a:pt x="11" y="34"/>
                        <a:pt x="11" y="34"/>
                      </a:cubicBezTo>
                      <a:close/>
                      <a:moveTo>
                        <a:pt x="0" y="12"/>
                      </a:moveTo>
                      <a:cubicBezTo>
                        <a:pt x="0" y="1"/>
                        <a:pt x="0" y="1"/>
                        <a:pt x="0" y="1"/>
                      </a:cubicBezTo>
                      <a:cubicBezTo>
                        <a:pt x="0" y="1"/>
                        <a:pt x="0" y="1"/>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40;p40"/>
                <p:cNvSpPr/>
                <p:nvPr/>
              </p:nvSpPr>
              <p:spPr>
                <a:xfrm>
                  <a:off x="6287325" y="729900"/>
                  <a:ext cx="1425" cy="3950"/>
                </a:xfrm>
                <a:custGeom>
                  <a:avLst/>
                  <a:gdLst/>
                  <a:ahLst/>
                  <a:cxnLst/>
                  <a:rect l="l" t="t" r="r" b="b"/>
                  <a:pathLst>
                    <a:path w="57" h="158" extrusionOk="0">
                      <a:moveTo>
                        <a:pt x="56" y="157"/>
                      </a:moveTo>
                      <a:cubicBezTo>
                        <a:pt x="56" y="157"/>
                        <a:pt x="45" y="157"/>
                        <a:pt x="45" y="157"/>
                      </a:cubicBezTo>
                      <a:cubicBezTo>
                        <a:pt x="45" y="157"/>
                        <a:pt x="56" y="157"/>
                        <a:pt x="56" y="157"/>
                      </a:cubicBezTo>
                      <a:close/>
                      <a:moveTo>
                        <a:pt x="45" y="135"/>
                      </a:moveTo>
                      <a:cubicBezTo>
                        <a:pt x="45" y="135"/>
                        <a:pt x="45" y="135"/>
                        <a:pt x="45" y="135"/>
                      </a:cubicBezTo>
                      <a:cubicBezTo>
                        <a:pt x="45" y="135"/>
                        <a:pt x="45" y="135"/>
                        <a:pt x="45" y="135"/>
                      </a:cubicBezTo>
                      <a:close/>
                      <a:moveTo>
                        <a:pt x="34" y="113"/>
                      </a:moveTo>
                      <a:lnTo>
                        <a:pt x="34" y="101"/>
                      </a:lnTo>
                      <a:lnTo>
                        <a:pt x="34" y="113"/>
                      </a:lnTo>
                      <a:close/>
                      <a:moveTo>
                        <a:pt x="34" y="79"/>
                      </a:moveTo>
                      <a:cubicBezTo>
                        <a:pt x="23" y="79"/>
                        <a:pt x="23" y="79"/>
                        <a:pt x="23" y="79"/>
                      </a:cubicBezTo>
                      <a:cubicBezTo>
                        <a:pt x="23" y="79"/>
                        <a:pt x="23" y="79"/>
                        <a:pt x="34" y="79"/>
                      </a:cubicBezTo>
                      <a:close/>
                      <a:moveTo>
                        <a:pt x="23" y="57"/>
                      </a:moveTo>
                      <a:cubicBezTo>
                        <a:pt x="23" y="57"/>
                        <a:pt x="23" y="57"/>
                        <a:pt x="23" y="46"/>
                      </a:cubicBezTo>
                      <a:cubicBezTo>
                        <a:pt x="23" y="46"/>
                        <a:pt x="23" y="57"/>
                        <a:pt x="23" y="57"/>
                      </a:cubicBezTo>
                      <a:close/>
                      <a:moveTo>
                        <a:pt x="12" y="34"/>
                      </a:moveTo>
                      <a:cubicBezTo>
                        <a:pt x="12" y="34"/>
                        <a:pt x="12" y="23"/>
                        <a:pt x="12" y="23"/>
                      </a:cubicBezTo>
                      <a:cubicBezTo>
                        <a:pt x="12" y="23"/>
                        <a:pt x="12" y="34"/>
                        <a:pt x="12" y="34"/>
                      </a:cubicBezTo>
                      <a:close/>
                      <a:moveTo>
                        <a:pt x="12" y="12"/>
                      </a:moveTo>
                      <a:cubicBezTo>
                        <a:pt x="12" y="1"/>
                        <a:pt x="12" y="1"/>
                        <a:pt x="0" y="1"/>
                      </a:cubicBezTo>
                      <a:cubicBezTo>
                        <a:pt x="12" y="1"/>
                        <a:pt x="12" y="1"/>
                        <a:pt x="12"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41;p40"/>
                <p:cNvSpPr/>
                <p:nvPr/>
              </p:nvSpPr>
              <p:spPr>
                <a:xfrm>
                  <a:off x="6287050" y="727950"/>
                  <a:ext cx="300" cy="1700"/>
                </a:xfrm>
                <a:custGeom>
                  <a:avLst/>
                  <a:gdLst/>
                  <a:ahLst/>
                  <a:cxnLst/>
                  <a:rect l="l" t="t" r="r" b="b"/>
                  <a:pathLst>
                    <a:path w="12" h="68" extrusionOk="0">
                      <a:moveTo>
                        <a:pt x="11" y="68"/>
                      </a:moveTo>
                      <a:cubicBezTo>
                        <a:pt x="11" y="56"/>
                        <a:pt x="11" y="56"/>
                        <a:pt x="11" y="56"/>
                      </a:cubicBezTo>
                      <a:cubicBezTo>
                        <a:pt x="11" y="56"/>
                        <a:pt x="11" y="56"/>
                        <a:pt x="11" y="68"/>
                      </a:cubicBezTo>
                      <a:close/>
                      <a:moveTo>
                        <a:pt x="11" y="34"/>
                      </a:moveTo>
                      <a:cubicBezTo>
                        <a:pt x="0" y="34"/>
                        <a:pt x="0" y="34"/>
                        <a:pt x="0" y="23"/>
                      </a:cubicBezTo>
                      <a:cubicBezTo>
                        <a:pt x="0" y="34"/>
                        <a:pt x="0" y="34"/>
                        <a:pt x="11" y="34"/>
                      </a:cubicBezTo>
                      <a:close/>
                      <a:moveTo>
                        <a:pt x="0" y="12"/>
                      </a:moveTo>
                      <a:cubicBezTo>
                        <a:pt x="0" y="12"/>
                        <a:pt x="0" y="12"/>
                        <a:pt x="0" y="1"/>
                      </a:cubicBezTo>
                      <a:cubicBezTo>
                        <a:pt x="0" y="12"/>
                        <a:pt x="0" y="12"/>
                        <a:pt x="0" y="12"/>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42;p40"/>
                <p:cNvSpPr/>
                <p:nvPr/>
              </p:nvSpPr>
              <p:spPr>
                <a:xfrm>
                  <a:off x="6329250" y="763450"/>
                  <a:ext cx="43625" cy="43350"/>
                </a:xfrm>
                <a:custGeom>
                  <a:avLst/>
                  <a:gdLst/>
                  <a:ahLst/>
                  <a:cxnLst/>
                  <a:rect l="l" t="t" r="r" b="b"/>
                  <a:pathLst>
                    <a:path w="1745" h="1734" extrusionOk="0">
                      <a:moveTo>
                        <a:pt x="0" y="0"/>
                      </a:moveTo>
                      <a:lnTo>
                        <a:pt x="0" y="0"/>
                      </a:lnTo>
                      <a:cubicBezTo>
                        <a:pt x="481" y="526"/>
                        <a:pt x="939" y="1063"/>
                        <a:pt x="1398" y="1610"/>
                      </a:cubicBezTo>
                      <a:cubicBezTo>
                        <a:pt x="1521" y="1655"/>
                        <a:pt x="1633" y="1689"/>
                        <a:pt x="1744" y="1733"/>
                      </a:cubicBezTo>
                      <a:cubicBezTo>
                        <a:pt x="1275" y="1163"/>
                        <a:pt x="794" y="604"/>
                        <a:pt x="302" y="45"/>
                      </a:cubicBezTo>
                      <a:cubicBezTo>
                        <a:pt x="202" y="45"/>
                        <a:pt x="101" y="23"/>
                        <a:pt x="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943;p40"/>
                <p:cNvSpPr/>
                <p:nvPr/>
              </p:nvSpPr>
              <p:spPr>
                <a:xfrm>
                  <a:off x="6299350" y="745275"/>
                  <a:ext cx="53675" cy="111825"/>
                </a:xfrm>
                <a:custGeom>
                  <a:avLst/>
                  <a:gdLst/>
                  <a:ahLst/>
                  <a:cxnLst/>
                  <a:rect l="l" t="t" r="r" b="b"/>
                  <a:pathLst>
                    <a:path w="2147" h="4473" extrusionOk="0">
                      <a:moveTo>
                        <a:pt x="112" y="1"/>
                      </a:moveTo>
                      <a:cubicBezTo>
                        <a:pt x="101" y="1"/>
                        <a:pt x="90" y="1"/>
                        <a:pt x="78" y="12"/>
                      </a:cubicBezTo>
                      <a:cubicBezTo>
                        <a:pt x="34" y="23"/>
                        <a:pt x="0" y="79"/>
                        <a:pt x="22" y="124"/>
                      </a:cubicBezTo>
                      <a:cubicBezTo>
                        <a:pt x="604" y="1622"/>
                        <a:pt x="1241" y="3142"/>
                        <a:pt x="2147" y="4473"/>
                      </a:cubicBezTo>
                      <a:cubicBezTo>
                        <a:pt x="2024" y="4193"/>
                        <a:pt x="1923" y="3914"/>
                        <a:pt x="1834" y="3634"/>
                      </a:cubicBezTo>
                      <a:cubicBezTo>
                        <a:pt x="1185" y="2505"/>
                        <a:pt x="671" y="1275"/>
                        <a:pt x="201" y="57"/>
                      </a:cubicBezTo>
                      <a:cubicBezTo>
                        <a:pt x="179" y="23"/>
                        <a:pt x="145" y="1"/>
                        <a:pt x="112"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944;p40"/>
                <p:cNvSpPr/>
                <p:nvPr/>
              </p:nvSpPr>
              <p:spPr>
                <a:xfrm>
                  <a:off x="6434625" y="701125"/>
                  <a:ext cx="11475" cy="16800"/>
                </a:xfrm>
                <a:custGeom>
                  <a:avLst/>
                  <a:gdLst/>
                  <a:ahLst/>
                  <a:cxnLst/>
                  <a:rect l="l" t="t" r="r" b="b"/>
                  <a:pathLst>
                    <a:path w="459" h="672" extrusionOk="0">
                      <a:moveTo>
                        <a:pt x="459" y="671"/>
                      </a:moveTo>
                      <a:cubicBezTo>
                        <a:pt x="447" y="649"/>
                        <a:pt x="436" y="626"/>
                        <a:pt x="425" y="615"/>
                      </a:cubicBezTo>
                      <a:cubicBezTo>
                        <a:pt x="280" y="414"/>
                        <a:pt x="134" y="213"/>
                        <a:pt x="0" y="0"/>
                      </a:cubicBezTo>
                      <a:lnTo>
                        <a:pt x="0" y="0"/>
                      </a:lnTo>
                      <a:cubicBezTo>
                        <a:pt x="134" y="213"/>
                        <a:pt x="280" y="414"/>
                        <a:pt x="425" y="615"/>
                      </a:cubicBezTo>
                      <a:cubicBezTo>
                        <a:pt x="436" y="626"/>
                        <a:pt x="447" y="649"/>
                        <a:pt x="459" y="67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45;p40"/>
                <p:cNvSpPr/>
                <p:nvPr/>
              </p:nvSpPr>
              <p:spPr>
                <a:xfrm>
                  <a:off x="6355250" y="529775"/>
                  <a:ext cx="102300" cy="204350"/>
                </a:xfrm>
                <a:custGeom>
                  <a:avLst/>
                  <a:gdLst/>
                  <a:ahLst/>
                  <a:cxnLst/>
                  <a:rect l="l" t="t" r="r" b="b"/>
                  <a:pathLst>
                    <a:path w="4092" h="8174" extrusionOk="0">
                      <a:moveTo>
                        <a:pt x="145" y="1"/>
                      </a:moveTo>
                      <a:cubicBezTo>
                        <a:pt x="45" y="202"/>
                        <a:pt x="0" y="426"/>
                        <a:pt x="0" y="661"/>
                      </a:cubicBezTo>
                      <a:cubicBezTo>
                        <a:pt x="0" y="1063"/>
                        <a:pt x="134" y="1499"/>
                        <a:pt x="302" y="1890"/>
                      </a:cubicBezTo>
                      <a:cubicBezTo>
                        <a:pt x="403" y="2159"/>
                        <a:pt x="526" y="2427"/>
                        <a:pt x="649" y="2684"/>
                      </a:cubicBezTo>
                      <a:cubicBezTo>
                        <a:pt x="738" y="2673"/>
                        <a:pt x="839" y="2662"/>
                        <a:pt x="928" y="2662"/>
                      </a:cubicBezTo>
                      <a:cubicBezTo>
                        <a:pt x="1051" y="2662"/>
                        <a:pt x="1174" y="2673"/>
                        <a:pt x="1297" y="2707"/>
                      </a:cubicBezTo>
                      <a:cubicBezTo>
                        <a:pt x="1017" y="2092"/>
                        <a:pt x="760" y="1466"/>
                        <a:pt x="559" y="806"/>
                      </a:cubicBezTo>
                      <a:cubicBezTo>
                        <a:pt x="548" y="761"/>
                        <a:pt x="570" y="705"/>
                        <a:pt x="626" y="694"/>
                      </a:cubicBezTo>
                      <a:lnTo>
                        <a:pt x="649" y="694"/>
                      </a:lnTo>
                      <a:cubicBezTo>
                        <a:pt x="671" y="694"/>
                        <a:pt x="693" y="694"/>
                        <a:pt x="716" y="716"/>
                      </a:cubicBezTo>
                      <a:cubicBezTo>
                        <a:pt x="581" y="482"/>
                        <a:pt x="458" y="258"/>
                        <a:pt x="324" y="23"/>
                      </a:cubicBezTo>
                      <a:cubicBezTo>
                        <a:pt x="268" y="12"/>
                        <a:pt x="213" y="1"/>
                        <a:pt x="145" y="1"/>
                      </a:cubicBezTo>
                      <a:close/>
                      <a:moveTo>
                        <a:pt x="749" y="761"/>
                      </a:moveTo>
                      <a:lnTo>
                        <a:pt x="749" y="761"/>
                      </a:lnTo>
                      <a:cubicBezTo>
                        <a:pt x="962" y="1454"/>
                        <a:pt x="1230" y="2136"/>
                        <a:pt x="1543" y="2785"/>
                      </a:cubicBezTo>
                      <a:cubicBezTo>
                        <a:pt x="1666" y="2841"/>
                        <a:pt x="1767" y="2897"/>
                        <a:pt x="1856" y="2975"/>
                      </a:cubicBezTo>
                      <a:cubicBezTo>
                        <a:pt x="1867" y="2897"/>
                        <a:pt x="1890" y="2830"/>
                        <a:pt x="1945" y="2785"/>
                      </a:cubicBezTo>
                      <a:cubicBezTo>
                        <a:pt x="1532" y="2114"/>
                        <a:pt x="1129" y="1443"/>
                        <a:pt x="749" y="761"/>
                      </a:cubicBezTo>
                      <a:close/>
                      <a:moveTo>
                        <a:pt x="2460" y="4451"/>
                      </a:moveTo>
                      <a:cubicBezTo>
                        <a:pt x="2449" y="4462"/>
                        <a:pt x="2449" y="4473"/>
                        <a:pt x="2449" y="4484"/>
                      </a:cubicBezTo>
                      <a:cubicBezTo>
                        <a:pt x="2527" y="4618"/>
                        <a:pt x="2616" y="4764"/>
                        <a:pt x="2694" y="4898"/>
                      </a:cubicBezTo>
                      <a:cubicBezTo>
                        <a:pt x="2616" y="4752"/>
                        <a:pt x="2538" y="4596"/>
                        <a:pt x="2460" y="4451"/>
                      </a:cubicBezTo>
                      <a:close/>
                      <a:moveTo>
                        <a:pt x="2381" y="4730"/>
                      </a:moveTo>
                      <a:cubicBezTo>
                        <a:pt x="2381" y="4741"/>
                        <a:pt x="2381" y="4741"/>
                        <a:pt x="2370" y="4752"/>
                      </a:cubicBezTo>
                      <a:cubicBezTo>
                        <a:pt x="2370" y="4752"/>
                        <a:pt x="2370" y="4764"/>
                        <a:pt x="2370" y="4764"/>
                      </a:cubicBezTo>
                      <a:cubicBezTo>
                        <a:pt x="2370" y="4764"/>
                        <a:pt x="2370" y="4775"/>
                        <a:pt x="2370" y="4775"/>
                      </a:cubicBezTo>
                      <a:lnTo>
                        <a:pt x="2359" y="4775"/>
                      </a:lnTo>
                      <a:cubicBezTo>
                        <a:pt x="2359" y="4786"/>
                        <a:pt x="2359" y="4786"/>
                        <a:pt x="2359" y="4786"/>
                      </a:cubicBezTo>
                      <a:cubicBezTo>
                        <a:pt x="2359" y="4786"/>
                        <a:pt x="2359" y="4797"/>
                        <a:pt x="2359" y="4797"/>
                      </a:cubicBezTo>
                      <a:lnTo>
                        <a:pt x="2348" y="4797"/>
                      </a:lnTo>
                      <a:cubicBezTo>
                        <a:pt x="2348" y="4808"/>
                        <a:pt x="2348" y="4808"/>
                        <a:pt x="2348" y="4808"/>
                      </a:cubicBezTo>
                      <a:cubicBezTo>
                        <a:pt x="2348" y="4820"/>
                        <a:pt x="2348" y="4820"/>
                        <a:pt x="2348" y="4820"/>
                      </a:cubicBezTo>
                      <a:cubicBezTo>
                        <a:pt x="2348" y="4820"/>
                        <a:pt x="2348" y="4820"/>
                        <a:pt x="2348" y="4831"/>
                      </a:cubicBezTo>
                      <a:cubicBezTo>
                        <a:pt x="2337" y="4831"/>
                        <a:pt x="2337" y="4831"/>
                        <a:pt x="2337" y="4842"/>
                      </a:cubicBezTo>
                      <a:cubicBezTo>
                        <a:pt x="2337" y="4853"/>
                        <a:pt x="2326" y="4853"/>
                        <a:pt x="2326" y="4864"/>
                      </a:cubicBezTo>
                      <a:cubicBezTo>
                        <a:pt x="2258" y="4998"/>
                        <a:pt x="2180" y="5121"/>
                        <a:pt x="2080" y="5233"/>
                      </a:cubicBezTo>
                      <a:cubicBezTo>
                        <a:pt x="2270" y="5513"/>
                        <a:pt x="2449" y="5803"/>
                        <a:pt x="2639" y="6083"/>
                      </a:cubicBezTo>
                      <a:cubicBezTo>
                        <a:pt x="2952" y="6228"/>
                        <a:pt x="3153" y="6530"/>
                        <a:pt x="3175" y="6854"/>
                      </a:cubicBezTo>
                      <a:cubicBezTo>
                        <a:pt x="3309" y="7067"/>
                        <a:pt x="3455" y="7268"/>
                        <a:pt x="3600" y="7469"/>
                      </a:cubicBezTo>
                      <a:cubicBezTo>
                        <a:pt x="3611" y="7480"/>
                        <a:pt x="3622" y="7503"/>
                        <a:pt x="3634" y="7525"/>
                      </a:cubicBezTo>
                      <a:cubicBezTo>
                        <a:pt x="3790" y="7738"/>
                        <a:pt x="3935" y="7961"/>
                        <a:pt x="4092" y="8174"/>
                      </a:cubicBezTo>
                      <a:cubicBezTo>
                        <a:pt x="4014" y="7637"/>
                        <a:pt x="3835" y="7111"/>
                        <a:pt x="3611" y="6608"/>
                      </a:cubicBezTo>
                      <a:cubicBezTo>
                        <a:pt x="3175" y="5993"/>
                        <a:pt x="2762" y="5367"/>
                        <a:pt x="2381" y="473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46;p40"/>
                <p:cNvSpPr/>
                <p:nvPr/>
              </p:nvSpPr>
              <p:spPr>
                <a:xfrm>
                  <a:off x="6367825" y="533975"/>
                  <a:ext cx="87225" cy="91150"/>
                </a:xfrm>
                <a:custGeom>
                  <a:avLst/>
                  <a:gdLst/>
                  <a:ahLst/>
                  <a:cxnLst/>
                  <a:rect l="l" t="t" r="r" b="b"/>
                  <a:pathLst>
                    <a:path w="3489" h="3646" extrusionOk="0">
                      <a:moveTo>
                        <a:pt x="101" y="1"/>
                      </a:moveTo>
                      <a:cubicBezTo>
                        <a:pt x="78" y="1"/>
                        <a:pt x="56" y="12"/>
                        <a:pt x="34" y="23"/>
                      </a:cubicBezTo>
                      <a:cubicBezTo>
                        <a:pt x="0" y="68"/>
                        <a:pt x="0" y="124"/>
                        <a:pt x="45" y="157"/>
                      </a:cubicBezTo>
                      <a:cubicBezTo>
                        <a:pt x="1096" y="1119"/>
                        <a:pt x="2068" y="2170"/>
                        <a:pt x="2963" y="3276"/>
                      </a:cubicBezTo>
                      <a:cubicBezTo>
                        <a:pt x="3142" y="3399"/>
                        <a:pt x="3309" y="3522"/>
                        <a:pt x="3488" y="3645"/>
                      </a:cubicBezTo>
                      <a:cubicBezTo>
                        <a:pt x="2493" y="2348"/>
                        <a:pt x="1375" y="1130"/>
                        <a:pt x="168" y="23"/>
                      </a:cubicBezTo>
                      <a:cubicBezTo>
                        <a:pt x="146" y="12"/>
                        <a:pt x="123" y="1"/>
                        <a:pt x="1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47;p40"/>
                <p:cNvSpPr/>
                <p:nvPr/>
              </p:nvSpPr>
              <p:spPr>
                <a:xfrm>
                  <a:off x="6368925" y="547125"/>
                  <a:ext cx="76625" cy="147875"/>
                </a:xfrm>
                <a:custGeom>
                  <a:avLst/>
                  <a:gdLst/>
                  <a:ahLst/>
                  <a:cxnLst/>
                  <a:rect l="l" t="t" r="r" b="b"/>
                  <a:pathLst>
                    <a:path w="3065" h="5915" extrusionOk="0">
                      <a:moveTo>
                        <a:pt x="79" y="0"/>
                      </a:moveTo>
                      <a:cubicBezTo>
                        <a:pt x="23" y="11"/>
                        <a:pt x="1" y="67"/>
                        <a:pt x="12" y="112"/>
                      </a:cubicBezTo>
                      <a:cubicBezTo>
                        <a:pt x="213" y="772"/>
                        <a:pt x="470" y="1398"/>
                        <a:pt x="750" y="2013"/>
                      </a:cubicBezTo>
                      <a:cubicBezTo>
                        <a:pt x="828" y="2035"/>
                        <a:pt x="918" y="2057"/>
                        <a:pt x="996" y="2091"/>
                      </a:cubicBezTo>
                      <a:cubicBezTo>
                        <a:pt x="683" y="1442"/>
                        <a:pt x="415" y="760"/>
                        <a:pt x="202" y="67"/>
                      </a:cubicBezTo>
                      <a:cubicBezTo>
                        <a:pt x="191" y="67"/>
                        <a:pt x="191" y="67"/>
                        <a:pt x="191" y="56"/>
                      </a:cubicBezTo>
                      <a:cubicBezTo>
                        <a:pt x="191" y="45"/>
                        <a:pt x="180" y="34"/>
                        <a:pt x="169" y="22"/>
                      </a:cubicBezTo>
                      <a:cubicBezTo>
                        <a:pt x="146" y="0"/>
                        <a:pt x="124" y="0"/>
                        <a:pt x="102" y="0"/>
                      </a:cubicBezTo>
                      <a:close/>
                      <a:moveTo>
                        <a:pt x="1902" y="3790"/>
                      </a:moveTo>
                      <a:cubicBezTo>
                        <a:pt x="1890" y="3868"/>
                        <a:pt x="1868" y="3958"/>
                        <a:pt x="1834" y="4036"/>
                      </a:cubicBezTo>
                      <a:cubicBezTo>
                        <a:pt x="2215" y="4673"/>
                        <a:pt x="2628" y="5299"/>
                        <a:pt x="3064" y="5914"/>
                      </a:cubicBezTo>
                      <a:cubicBezTo>
                        <a:pt x="2975" y="5735"/>
                        <a:pt x="2897" y="5557"/>
                        <a:pt x="2807" y="5378"/>
                      </a:cubicBezTo>
                      <a:cubicBezTo>
                        <a:pt x="2595" y="4986"/>
                        <a:pt x="2371" y="4595"/>
                        <a:pt x="2147" y="4204"/>
                      </a:cubicBezTo>
                      <a:cubicBezTo>
                        <a:pt x="2069" y="4070"/>
                        <a:pt x="1980" y="3924"/>
                        <a:pt x="1902" y="379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48;p40"/>
                <p:cNvSpPr/>
                <p:nvPr/>
              </p:nvSpPr>
              <p:spPr>
                <a:xfrm>
                  <a:off x="6378450" y="660600"/>
                  <a:ext cx="28800" cy="12875"/>
                </a:xfrm>
                <a:custGeom>
                  <a:avLst/>
                  <a:gdLst/>
                  <a:ahLst/>
                  <a:cxnLst/>
                  <a:rect l="l" t="t" r="r" b="b"/>
                  <a:pathLst>
                    <a:path w="1152" h="515" extrusionOk="0">
                      <a:moveTo>
                        <a:pt x="0" y="514"/>
                      </a:moveTo>
                      <a:lnTo>
                        <a:pt x="0" y="514"/>
                      </a:lnTo>
                      <a:lnTo>
                        <a:pt x="0" y="514"/>
                      </a:lnTo>
                      <a:lnTo>
                        <a:pt x="0" y="514"/>
                      </a:lnTo>
                      <a:close/>
                      <a:moveTo>
                        <a:pt x="11" y="514"/>
                      </a:moveTo>
                      <a:cubicBezTo>
                        <a:pt x="436" y="514"/>
                        <a:pt x="861" y="324"/>
                        <a:pt x="1152" y="0"/>
                      </a:cubicBezTo>
                      <a:lnTo>
                        <a:pt x="1152" y="0"/>
                      </a:lnTo>
                      <a:cubicBezTo>
                        <a:pt x="861" y="324"/>
                        <a:pt x="436" y="514"/>
                        <a:pt x="11" y="514"/>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9;p40"/>
                <p:cNvSpPr/>
                <p:nvPr/>
              </p:nvSpPr>
              <p:spPr>
                <a:xfrm>
                  <a:off x="6407225" y="651375"/>
                  <a:ext cx="6175" cy="9250"/>
                </a:xfrm>
                <a:custGeom>
                  <a:avLst/>
                  <a:gdLst/>
                  <a:ahLst/>
                  <a:cxnLst/>
                  <a:rect l="l" t="t" r="r" b="b"/>
                  <a:pathLst>
                    <a:path w="247" h="370" extrusionOk="0">
                      <a:moveTo>
                        <a:pt x="1" y="369"/>
                      </a:moveTo>
                      <a:lnTo>
                        <a:pt x="1" y="369"/>
                      </a:lnTo>
                      <a:cubicBezTo>
                        <a:pt x="101" y="257"/>
                        <a:pt x="179" y="134"/>
                        <a:pt x="247" y="0"/>
                      </a:cubicBezTo>
                      <a:cubicBezTo>
                        <a:pt x="179" y="134"/>
                        <a:pt x="101" y="257"/>
                        <a:pt x="1" y="36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50;p40"/>
                <p:cNvSpPr/>
                <p:nvPr/>
              </p:nvSpPr>
              <p:spPr>
                <a:xfrm>
                  <a:off x="6360000" y="668700"/>
                  <a:ext cx="2800" cy="1425"/>
                </a:xfrm>
                <a:custGeom>
                  <a:avLst/>
                  <a:gdLst/>
                  <a:ahLst/>
                  <a:cxnLst/>
                  <a:rect l="l" t="t" r="r" b="b"/>
                  <a:pathLst>
                    <a:path w="112" h="57" extrusionOk="0">
                      <a:moveTo>
                        <a:pt x="112" y="56"/>
                      </a:moveTo>
                      <a:cubicBezTo>
                        <a:pt x="112" y="56"/>
                        <a:pt x="112" y="56"/>
                        <a:pt x="112" y="56"/>
                      </a:cubicBezTo>
                      <a:cubicBezTo>
                        <a:pt x="112" y="56"/>
                        <a:pt x="112" y="56"/>
                        <a:pt x="112" y="56"/>
                      </a:cubicBezTo>
                      <a:close/>
                      <a:moveTo>
                        <a:pt x="112" y="56"/>
                      </a:moveTo>
                      <a:cubicBezTo>
                        <a:pt x="101" y="56"/>
                        <a:pt x="101" y="56"/>
                        <a:pt x="101" y="45"/>
                      </a:cubicBezTo>
                      <a:cubicBezTo>
                        <a:pt x="101" y="56"/>
                        <a:pt x="101" y="56"/>
                        <a:pt x="112" y="56"/>
                      </a:cubicBezTo>
                      <a:close/>
                      <a:moveTo>
                        <a:pt x="101" y="45"/>
                      </a:moveTo>
                      <a:cubicBezTo>
                        <a:pt x="101" y="45"/>
                        <a:pt x="90" y="45"/>
                        <a:pt x="90" y="45"/>
                      </a:cubicBezTo>
                      <a:cubicBezTo>
                        <a:pt x="90" y="45"/>
                        <a:pt x="101" y="45"/>
                        <a:pt x="101" y="45"/>
                      </a:cubicBezTo>
                      <a:close/>
                      <a:moveTo>
                        <a:pt x="90" y="45"/>
                      </a:moveTo>
                      <a:cubicBezTo>
                        <a:pt x="90" y="45"/>
                        <a:pt x="90" y="45"/>
                        <a:pt x="78" y="45"/>
                      </a:cubicBezTo>
                      <a:cubicBezTo>
                        <a:pt x="90" y="45"/>
                        <a:pt x="90" y="45"/>
                        <a:pt x="90" y="45"/>
                      </a:cubicBezTo>
                      <a:close/>
                      <a:moveTo>
                        <a:pt x="78" y="34"/>
                      </a:moveTo>
                      <a:cubicBezTo>
                        <a:pt x="78" y="34"/>
                        <a:pt x="78" y="34"/>
                        <a:pt x="78" y="34"/>
                      </a:cubicBezTo>
                      <a:cubicBezTo>
                        <a:pt x="78" y="34"/>
                        <a:pt x="78" y="34"/>
                        <a:pt x="78" y="34"/>
                      </a:cubicBezTo>
                      <a:close/>
                      <a:moveTo>
                        <a:pt x="67" y="34"/>
                      </a:moveTo>
                      <a:cubicBezTo>
                        <a:pt x="67" y="34"/>
                        <a:pt x="67" y="34"/>
                        <a:pt x="67" y="34"/>
                      </a:cubicBezTo>
                      <a:cubicBezTo>
                        <a:pt x="67" y="34"/>
                        <a:pt x="67" y="34"/>
                        <a:pt x="67" y="34"/>
                      </a:cubicBezTo>
                      <a:close/>
                      <a:moveTo>
                        <a:pt x="56" y="34"/>
                      </a:moveTo>
                      <a:cubicBezTo>
                        <a:pt x="56" y="23"/>
                        <a:pt x="56" y="23"/>
                        <a:pt x="56" y="23"/>
                      </a:cubicBezTo>
                      <a:cubicBezTo>
                        <a:pt x="56" y="23"/>
                        <a:pt x="56" y="23"/>
                        <a:pt x="56" y="34"/>
                      </a:cubicBezTo>
                      <a:close/>
                      <a:moveTo>
                        <a:pt x="45" y="23"/>
                      </a:moveTo>
                      <a:cubicBezTo>
                        <a:pt x="45" y="23"/>
                        <a:pt x="45" y="23"/>
                        <a:pt x="45" y="23"/>
                      </a:cubicBezTo>
                      <a:cubicBezTo>
                        <a:pt x="45" y="23"/>
                        <a:pt x="45" y="23"/>
                        <a:pt x="45" y="23"/>
                      </a:cubicBezTo>
                      <a:close/>
                      <a:moveTo>
                        <a:pt x="34" y="23"/>
                      </a:moveTo>
                      <a:cubicBezTo>
                        <a:pt x="34" y="23"/>
                        <a:pt x="34" y="12"/>
                        <a:pt x="34" y="12"/>
                      </a:cubicBezTo>
                      <a:cubicBezTo>
                        <a:pt x="34" y="12"/>
                        <a:pt x="34" y="23"/>
                        <a:pt x="34" y="23"/>
                      </a:cubicBezTo>
                      <a:close/>
                      <a:moveTo>
                        <a:pt x="23" y="12"/>
                      </a:moveTo>
                      <a:cubicBezTo>
                        <a:pt x="23" y="12"/>
                        <a:pt x="23" y="12"/>
                        <a:pt x="23" y="12"/>
                      </a:cubicBezTo>
                      <a:cubicBezTo>
                        <a:pt x="23" y="12"/>
                        <a:pt x="23" y="12"/>
                        <a:pt x="23" y="12"/>
                      </a:cubicBezTo>
                      <a:close/>
                      <a:moveTo>
                        <a:pt x="11" y="12"/>
                      </a:moveTo>
                      <a:cubicBezTo>
                        <a:pt x="11" y="12"/>
                        <a:pt x="11" y="12"/>
                        <a:pt x="11" y="12"/>
                      </a:cubicBezTo>
                      <a:cubicBezTo>
                        <a:pt x="11" y="12"/>
                        <a:pt x="11" y="12"/>
                        <a:pt x="11" y="12"/>
                      </a:cubicBezTo>
                      <a:close/>
                      <a:moveTo>
                        <a:pt x="11" y="0"/>
                      </a:moveTo>
                      <a:cubicBezTo>
                        <a:pt x="11" y="0"/>
                        <a:pt x="0" y="0"/>
                        <a:pt x="0" y="0"/>
                      </a:cubicBezTo>
                      <a:cubicBezTo>
                        <a:pt x="0" y="0"/>
                        <a:pt x="11" y="0"/>
                        <a:pt x="11" y="0"/>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51;p40"/>
                <p:cNvSpPr/>
                <p:nvPr/>
              </p:nvSpPr>
              <p:spPr>
                <a:xfrm>
                  <a:off x="6413375" y="648575"/>
                  <a:ext cx="1150" cy="2825"/>
                </a:xfrm>
                <a:custGeom>
                  <a:avLst/>
                  <a:gdLst/>
                  <a:ahLst/>
                  <a:cxnLst/>
                  <a:rect l="l" t="t" r="r" b="b"/>
                  <a:pathLst>
                    <a:path w="46" h="113" extrusionOk="0">
                      <a:moveTo>
                        <a:pt x="1" y="112"/>
                      </a:moveTo>
                      <a:cubicBezTo>
                        <a:pt x="1" y="101"/>
                        <a:pt x="12" y="101"/>
                        <a:pt x="12" y="90"/>
                      </a:cubicBezTo>
                      <a:cubicBezTo>
                        <a:pt x="12" y="101"/>
                        <a:pt x="1" y="101"/>
                        <a:pt x="1" y="112"/>
                      </a:cubicBezTo>
                      <a:close/>
                      <a:moveTo>
                        <a:pt x="12" y="90"/>
                      </a:moveTo>
                      <a:cubicBezTo>
                        <a:pt x="12" y="79"/>
                        <a:pt x="12" y="79"/>
                        <a:pt x="23" y="79"/>
                      </a:cubicBezTo>
                      <a:cubicBezTo>
                        <a:pt x="12" y="79"/>
                        <a:pt x="12" y="79"/>
                        <a:pt x="12" y="90"/>
                      </a:cubicBezTo>
                      <a:close/>
                      <a:moveTo>
                        <a:pt x="23" y="68"/>
                      </a:moveTo>
                      <a:lnTo>
                        <a:pt x="23" y="68"/>
                      </a:lnTo>
                      <a:cubicBezTo>
                        <a:pt x="23" y="68"/>
                        <a:pt x="23" y="68"/>
                        <a:pt x="23" y="56"/>
                      </a:cubicBezTo>
                      <a:cubicBezTo>
                        <a:pt x="23" y="68"/>
                        <a:pt x="23" y="68"/>
                        <a:pt x="23" y="68"/>
                      </a:cubicBezTo>
                      <a:lnTo>
                        <a:pt x="23" y="68"/>
                      </a:lnTo>
                      <a:close/>
                      <a:moveTo>
                        <a:pt x="23" y="56"/>
                      </a:moveTo>
                      <a:cubicBezTo>
                        <a:pt x="23" y="56"/>
                        <a:pt x="23" y="56"/>
                        <a:pt x="23" y="45"/>
                      </a:cubicBezTo>
                      <a:cubicBezTo>
                        <a:pt x="23" y="56"/>
                        <a:pt x="23" y="56"/>
                        <a:pt x="23" y="56"/>
                      </a:cubicBezTo>
                      <a:close/>
                      <a:moveTo>
                        <a:pt x="34" y="45"/>
                      </a:moveTo>
                      <a:cubicBezTo>
                        <a:pt x="34" y="45"/>
                        <a:pt x="34" y="45"/>
                        <a:pt x="34" y="45"/>
                      </a:cubicBezTo>
                      <a:cubicBezTo>
                        <a:pt x="34" y="45"/>
                        <a:pt x="34" y="45"/>
                        <a:pt x="34" y="45"/>
                      </a:cubicBezTo>
                      <a:close/>
                      <a:moveTo>
                        <a:pt x="34" y="34"/>
                      </a:moveTo>
                      <a:cubicBezTo>
                        <a:pt x="34" y="34"/>
                        <a:pt x="34" y="34"/>
                        <a:pt x="34" y="34"/>
                      </a:cubicBezTo>
                      <a:cubicBezTo>
                        <a:pt x="34" y="34"/>
                        <a:pt x="34" y="34"/>
                        <a:pt x="34" y="34"/>
                      </a:cubicBezTo>
                      <a:close/>
                      <a:moveTo>
                        <a:pt x="34" y="23"/>
                      </a:moveTo>
                      <a:cubicBezTo>
                        <a:pt x="34" y="23"/>
                        <a:pt x="34" y="23"/>
                        <a:pt x="34" y="23"/>
                      </a:cubicBezTo>
                      <a:cubicBezTo>
                        <a:pt x="34" y="23"/>
                        <a:pt x="34" y="23"/>
                        <a:pt x="34" y="23"/>
                      </a:cubicBezTo>
                      <a:close/>
                      <a:moveTo>
                        <a:pt x="45" y="23"/>
                      </a:moveTo>
                      <a:cubicBezTo>
                        <a:pt x="45" y="23"/>
                        <a:pt x="45" y="12"/>
                        <a:pt x="45" y="12"/>
                      </a:cubicBezTo>
                      <a:cubicBezTo>
                        <a:pt x="45" y="12"/>
                        <a:pt x="45" y="23"/>
                        <a:pt x="45" y="23"/>
                      </a:cubicBezTo>
                      <a:close/>
                      <a:moveTo>
                        <a:pt x="45" y="0"/>
                      </a:moveTo>
                      <a:lnTo>
                        <a:pt x="45" y="0"/>
                      </a:lnTo>
                      <a:lnTo>
                        <a:pt x="45"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52;p40"/>
                <p:cNvSpPr/>
                <p:nvPr/>
              </p:nvSpPr>
              <p:spPr>
                <a:xfrm>
                  <a:off x="6443000" y="553275"/>
                  <a:ext cx="33850" cy="18450"/>
                </a:xfrm>
                <a:custGeom>
                  <a:avLst/>
                  <a:gdLst/>
                  <a:ahLst/>
                  <a:cxnLst/>
                  <a:rect l="l" t="t" r="r" b="b"/>
                  <a:pathLst>
                    <a:path w="1354" h="738" extrusionOk="0">
                      <a:moveTo>
                        <a:pt x="448" y="738"/>
                      </a:moveTo>
                      <a:cubicBezTo>
                        <a:pt x="448" y="738"/>
                        <a:pt x="448" y="738"/>
                        <a:pt x="448" y="738"/>
                      </a:cubicBezTo>
                      <a:cubicBezTo>
                        <a:pt x="448" y="738"/>
                        <a:pt x="448" y="738"/>
                        <a:pt x="448" y="738"/>
                      </a:cubicBezTo>
                      <a:lnTo>
                        <a:pt x="448" y="738"/>
                      </a:lnTo>
                      <a:close/>
                      <a:moveTo>
                        <a:pt x="448" y="738"/>
                      </a:moveTo>
                      <a:cubicBezTo>
                        <a:pt x="794" y="738"/>
                        <a:pt x="1130" y="537"/>
                        <a:pt x="1286" y="213"/>
                      </a:cubicBezTo>
                      <a:cubicBezTo>
                        <a:pt x="1130" y="537"/>
                        <a:pt x="794" y="738"/>
                        <a:pt x="448" y="738"/>
                      </a:cubicBezTo>
                      <a:close/>
                      <a:moveTo>
                        <a:pt x="112" y="682"/>
                      </a:moveTo>
                      <a:cubicBezTo>
                        <a:pt x="112" y="682"/>
                        <a:pt x="112" y="682"/>
                        <a:pt x="112" y="682"/>
                      </a:cubicBezTo>
                      <a:cubicBezTo>
                        <a:pt x="112" y="682"/>
                        <a:pt x="112" y="682"/>
                        <a:pt x="112" y="682"/>
                      </a:cubicBezTo>
                      <a:close/>
                      <a:moveTo>
                        <a:pt x="101" y="671"/>
                      </a:moveTo>
                      <a:cubicBezTo>
                        <a:pt x="101" y="671"/>
                        <a:pt x="101" y="671"/>
                        <a:pt x="101" y="671"/>
                      </a:cubicBezTo>
                      <a:cubicBezTo>
                        <a:pt x="101" y="671"/>
                        <a:pt x="101" y="671"/>
                        <a:pt x="101" y="671"/>
                      </a:cubicBezTo>
                      <a:close/>
                      <a:moveTo>
                        <a:pt x="79" y="660"/>
                      </a:moveTo>
                      <a:cubicBezTo>
                        <a:pt x="79" y="660"/>
                        <a:pt x="79" y="660"/>
                        <a:pt x="79" y="660"/>
                      </a:cubicBezTo>
                      <a:lnTo>
                        <a:pt x="79" y="660"/>
                      </a:lnTo>
                      <a:lnTo>
                        <a:pt x="79" y="660"/>
                      </a:lnTo>
                      <a:cubicBezTo>
                        <a:pt x="79" y="660"/>
                        <a:pt x="79" y="660"/>
                        <a:pt x="79" y="660"/>
                      </a:cubicBezTo>
                      <a:close/>
                      <a:moveTo>
                        <a:pt x="68" y="660"/>
                      </a:moveTo>
                      <a:cubicBezTo>
                        <a:pt x="68" y="660"/>
                        <a:pt x="68" y="660"/>
                        <a:pt x="68" y="660"/>
                      </a:cubicBezTo>
                      <a:cubicBezTo>
                        <a:pt x="68" y="660"/>
                        <a:pt x="68" y="660"/>
                        <a:pt x="68" y="660"/>
                      </a:cubicBezTo>
                      <a:close/>
                      <a:moveTo>
                        <a:pt x="68" y="660"/>
                      </a:moveTo>
                      <a:cubicBezTo>
                        <a:pt x="68" y="660"/>
                        <a:pt x="68" y="660"/>
                        <a:pt x="68" y="660"/>
                      </a:cubicBezTo>
                      <a:cubicBezTo>
                        <a:pt x="68" y="660"/>
                        <a:pt x="68" y="660"/>
                        <a:pt x="68" y="660"/>
                      </a:cubicBezTo>
                      <a:close/>
                      <a:moveTo>
                        <a:pt x="57" y="660"/>
                      </a:moveTo>
                      <a:cubicBezTo>
                        <a:pt x="57" y="649"/>
                        <a:pt x="57" y="649"/>
                        <a:pt x="57" y="649"/>
                      </a:cubicBezTo>
                      <a:cubicBezTo>
                        <a:pt x="57" y="649"/>
                        <a:pt x="57" y="649"/>
                        <a:pt x="57" y="660"/>
                      </a:cubicBezTo>
                      <a:close/>
                      <a:moveTo>
                        <a:pt x="57" y="649"/>
                      </a:moveTo>
                      <a:cubicBezTo>
                        <a:pt x="57" y="649"/>
                        <a:pt x="57" y="649"/>
                        <a:pt x="45" y="649"/>
                      </a:cubicBezTo>
                      <a:cubicBezTo>
                        <a:pt x="57" y="649"/>
                        <a:pt x="57" y="649"/>
                        <a:pt x="57" y="649"/>
                      </a:cubicBezTo>
                      <a:close/>
                      <a:moveTo>
                        <a:pt x="45" y="649"/>
                      </a:moveTo>
                      <a:cubicBezTo>
                        <a:pt x="45" y="649"/>
                        <a:pt x="45" y="649"/>
                        <a:pt x="45" y="649"/>
                      </a:cubicBezTo>
                      <a:cubicBezTo>
                        <a:pt x="45" y="649"/>
                        <a:pt x="45" y="649"/>
                        <a:pt x="45" y="649"/>
                      </a:cubicBezTo>
                      <a:close/>
                      <a:moveTo>
                        <a:pt x="45" y="649"/>
                      </a:moveTo>
                      <a:cubicBezTo>
                        <a:pt x="45" y="649"/>
                        <a:pt x="34" y="649"/>
                        <a:pt x="34" y="649"/>
                      </a:cubicBezTo>
                      <a:cubicBezTo>
                        <a:pt x="34" y="649"/>
                        <a:pt x="45" y="649"/>
                        <a:pt x="45" y="649"/>
                      </a:cubicBezTo>
                      <a:close/>
                      <a:moveTo>
                        <a:pt x="34" y="637"/>
                      </a:moveTo>
                      <a:cubicBezTo>
                        <a:pt x="34" y="637"/>
                        <a:pt x="34" y="637"/>
                        <a:pt x="34" y="637"/>
                      </a:cubicBezTo>
                      <a:cubicBezTo>
                        <a:pt x="34" y="637"/>
                        <a:pt x="34" y="637"/>
                        <a:pt x="34" y="637"/>
                      </a:cubicBezTo>
                      <a:close/>
                      <a:moveTo>
                        <a:pt x="23" y="637"/>
                      </a:moveTo>
                      <a:cubicBezTo>
                        <a:pt x="23" y="637"/>
                        <a:pt x="23" y="637"/>
                        <a:pt x="23" y="637"/>
                      </a:cubicBezTo>
                      <a:cubicBezTo>
                        <a:pt x="23" y="637"/>
                        <a:pt x="23" y="637"/>
                        <a:pt x="23" y="637"/>
                      </a:cubicBezTo>
                      <a:close/>
                      <a:moveTo>
                        <a:pt x="23" y="637"/>
                      </a:moveTo>
                      <a:cubicBezTo>
                        <a:pt x="23" y="637"/>
                        <a:pt x="23" y="637"/>
                        <a:pt x="23" y="637"/>
                      </a:cubicBezTo>
                      <a:cubicBezTo>
                        <a:pt x="23" y="637"/>
                        <a:pt x="23" y="637"/>
                        <a:pt x="23" y="637"/>
                      </a:cubicBezTo>
                      <a:close/>
                      <a:moveTo>
                        <a:pt x="12" y="637"/>
                      </a:moveTo>
                      <a:cubicBezTo>
                        <a:pt x="12" y="637"/>
                        <a:pt x="12" y="637"/>
                        <a:pt x="12" y="637"/>
                      </a:cubicBezTo>
                      <a:cubicBezTo>
                        <a:pt x="12" y="637"/>
                        <a:pt x="12" y="637"/>
                        <a:pt x="12" y="637"/>
                      </a:cubicBezTo>
                      <a:close/>
                      <a:moveTo>
                        <a:pt x="12" y="626"/>
                      </a:moveTo>
                      <a:cubicBezTo>
                        <a:pt x="12" y="626"/>
                        <a:pt x="12" y="626"/>
                        <a:pt x="12" y="626"/>
                      </a:cubicBezTo>
                      <a:cubicBezTo>
                        <a:pt x="12" y="626"/>
                        <a:pt x="12" y="626"/>
                        <a:pt x="12" y="626"/>
                      </a:cubicBezTo>
                      <a:close/>
                      <a:moveTo>
                        <a:pt x="1" y="626"/>
                      </a:moveTo>
                      <a:cubicBezTo>
                        <a:pt x="1" y="626"/>
                        <a:pt x="1" y="626"/>
                        <a:pt x="1" y="626"/>
                      </a:cubicBezTo>
                      <a:cubicBezTo>
                        <a:pt x="1" y="626"/>
                        <a:pt x="1" y="626"/>
                        <a:pt x="1" y="626"/>
                      </a:cubicBezTo>
                      <a:close/>
                      <a:moveTo>
                        <a:pt x="1" y="626"/>
                      </a:moveTo>
                      <a:lnTo>
                        <a:pt x="1" y="626"/>
                      </a:lnTo>
                      <a:lnTo>
                        <a:pt x="1" y="626"/>
                      </a:lnTo>
                      <a:close/>
                      <a:moveTo>
                        <a:pt x="1297" y="190"/>
                      </a:moveTo>
                      <a:cubicBezTo>
                        <a:pt x="1297" y="190"/>
                        <a:pt x="1297" y="190"/>
                        <a:pt x="1297" y="179"/>
                      </a:cubicBezTo>
                      <a:cubicBezTo>
                        <a:pt x="1297" y="179"/>
                        <a:pt x="1297" y="179"/>
                        <a:pt x="1297" y="179"/>
                      </a:cubicBezTo>
                      <a:cubicBezTo>
                        <a:pt x="1297" y="179"/>
                        <a:pt x="1297" y="179"/>
                        <a:pt x="1297" y="179"/>
                      </a:cubicBezTo>
                      <a:cubicBezTo>
                        <a:pt x="1297" y="190"/>
                        <a:pt x="1297" y="190"/>
                        <a:pt x="1297" y="190"/>
                      </a:cubicBezTo>
                      <a:close/>
                      <a:moveTo>
                        <a:pt x="1297" y="179"/>
                      </a:moveTo>
                      <a:cubicBezTo>
                        <a:pt x="1320" y="123"/>
                        <a:pt x="1342" y="78"/>
                        <a:pt x="1353" y="34"/>
                      </a:cubicBezTo>
                      <a:cubicBezTo>
                        <a:pt x="1342" y="78"/>
                        <a:pt x="1320" y="123"/>
                        <a:pt x="1297" y="179"/>
                      </a:cubicBezTo>
                      <a:close/>
                      <a:moveTo>
                        <a:pt x="1353" y="34"/>
                      </a:moveTo>
                      <a:cubicBezTo>
                        <a:pt x="1353" y="22"/>
                        <a:pt x="1353" y="22"/>
                        <a:pt x="1353" y="22"/>
                      </a:cubicBezTo>
                      <a:cubicBezTo>
                        <a:pt x="1353" y="22"/>
                        <a:pt x="1353" y="22"/>
                        <a:pt x="1353" y="34"/>
                      </a:cubicBezTo>
                      <a:close/>
                      <a:moveTo>
                        <a:pt x="1353" y="22"/>
                      </a:moveTo>
                      <a:cubicBezTo>
                        <a:pt x="1353" y="22"/>
                        <a:pt x="1353" y="22"/>
                        <a:pt x="1353" y="22"/>
                      </a:cubicBezTo>
                      <a:cubicBezTo>
                        <a:pt x="1353" y="22"/>
                        <a:pt x="1353" y="22"/>
                        <a:pt x="1353" y="22"/>
                      </a:cubicBezTo>
                      <a:close/>
                      <a:moveTo>
                        <a:pt x="1353" y="22"/>
                      </a:moveTo>
                      <a:lnTo>
                        <a:pt x="1353" y="11"/>
                      </a:lnTo>
                      <a:lnTo>
                        <a:pt x="1353" y="22"/>
                      </a:lnTo>
                      <a:close/>
                      <a:moveTo>
                        <a:pt x="1353" y="11"/>
                      </a:moveTo>
                      <a:lnTo>
                        <a:pt x="1353" y="11"/>
                      </a:lnTo>
                      <a:lnTo>
                        <a:pt x="1353" y="11"/>
                      </a:lnTo>
                      <a:close/>
                      <a:moveTo>
                        <a:pt x="1353" y="0"/>
                      </a:moveTo>
                      <a:lnTo>
                        <a:pt x="1353" y="0"/>
                      </a:lnTo>
                      <a:lnTo>
                        <a:pt x="1353"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53;p40"/>
                <p:cNvSpPr/>
                <p:nvPr/>
              </p:nvSpPr>
              <p:spPr>
                <a:xfrm>
                  <a:off x="6401625" y="712025"/>
                  <a:ext cx="31050" cy="14000"/>
                </a:xfrm>
                <a:custGeom>
                  <a:avLst/>
                  <a:gdLst/>
                  <a:ahLst/>
                  <a:cxnLst/>
                  <a:rect l="l" t="t" r="r" b="b"/>
                  <a:pathLst>
                    <a:path w="1242" h="560" extrusionOk="0">
                      <a:moveTo>
                        <a:pt x="392" y="559"/>
                      </a:moveTo>
                      <a:lnTo>
                        <a:pt x="392" y="559"/>
                      </a:lnTo>
                      <a:lnTo>
                        <a:pt x="392" y="559"/>
                      </a:lnTo>
                      <a:lnTo>
                        <a:pt x="392" y="559"/>
                      </a:lnTo>
                      <a:close/>
                      <a:moveTo>
                        <a:pt x="392" y="559"/>
                      </a:moveTo>
                      <a:cubicBezTo>
                        <a:pt x="750" y="559"/>
                        <a:pt x="1074" y="358"/>
                        <a:pt x="1231" y="23"/>
                      </a:cubicBezTo>
                      <a:cubicBezTo>
                        <a:pt x="1074" y="358"/>
                        <a:pt x="750" y="559"/>
                        <a:pt x="392" y="559"/>
                      </a:cubicBezTo>
                      <a:close/>
                      <a:moveTo>
                        <a:pt x="57" y="503"/>
                      </a:moveTo>
                      <a:cubicBezTo>
                        <a:pt x="57" y="503"/>
                        <a:pt x="57" y="503"/>
                        <a:pt x="57" y="503"/>
                      </a:cubicBezTo>
                      <a:cubicBezTo>
                        <a:pt x="57" y="503"/>
                        <a:pt x="57" y="503"/>
                        <a:pt x="57" y="503"/>
                      </a:cubicBezTo>
                      <a:close/>
                      <a:moveTo>
                        <a:pt x="46" y="492"/>
                      </a:moveTo>
                      <a:cubicBezTo>
                        <a:pt x="46" y="492"/>
                        <a:pt x="46" y="492"/>
                        <a:pt x="46" y="492"/>
                      </a:cubicBezTo>
                      <a:cubicBezTo>
                        <a:pt x="46" y="492"/>
                        <a:pt x="46" y="492"/>
                        <a:pt x="46" y="492"/>
                      </a:cubicBezTo>
                      <a:close/>
                      <a:moveTo>
                        <a:pt x="23" y="492"/>
                      </a:moveTo>
                      <a:cubicBezTo>
                        <a:pt x="23" y="481"/>
                        <a:pt x="23" y="481"/>
                        <a:pt x="23" y="481"/>
                      </a:cubicBezTo>
                      <a:lnTo>
                        <a:pt x="23" y="481"/>
                      </a:lnTo>
                      <a:lnTo>
                        <a:pt x="23" y="481"/>
                      </a:lnTo>
                      <a:cubicBezTo>
                        <a:pt x="23" y="481"/>
                        <a:pt x="23" y="481"/>
                        <a:pt x="23" y="492"/>
                      </a:cubicBezTo>
                      <a:close/>
                      <a:moveTo>
                        <a:pt x="12" y="481"/>
                      </a:moveTo>
                      <a:lnTo>
                        <a:pt x="12" y="481"/>
                      </a:lnTo>
                      <a:lnTo>
                        <a:pt x="12" y="481"/>
                      </a:lnTo>
                      <a:close/>
                      <a:moveTo>
                        <a:pt x="12" y="481"/>
                      </a:moveTo>
                      <a:cubicBezTo>
                        <a:pt x="12" y="481"/>
                        <a:pt x="12" y="481"/>
                        <a:pt x="1" y="481"/>
                      </a:cubicBezTo>
                      <a:cubicBezTo>
                        <a:pt x="12" y="481"/>
                        <a:pt x="12" y="481"/>
                        <a:pt x="12" y="481"/>
                      </a:cubicBezTo>
                      <a:close/>
                      <a:moveTo>
                        <a:pt x="1" y="481"/>
                      </a:moveTo>
                      <a:lnTo>
                        <a:pt x="1" y="481"/>
                      </a:lnTo>
                      <a:lnTo>
                        <a:pt x="1" y="481"/>
                      </a:lnTo>
                      <a:close/>
                      <a:moveTo>
                        <a:pt x="1231" y="23"/>
                      </a:moveTo>
                      <a:cubicBezTo>
                        <a:pt x="1242" y="23"/>
                        <a:pt x="1242" y="11"/>
                        <a:pt x="1242" y="11"/>
                      </a:cubicBezTo>
                      <a:cubicBezTo>
                        <a:pt x="1242" y="11"/>
                        <a:pt x="1242" y="23"/>
                        <a:pt x="1231" y="23"/>
                      </a:cubicBezTo>
                      <a:close/>
                      <a:moveTo>
                        <a:pt x="1242" y="0"/>
                      </a:moveTo>
                      <a:lnTo>
                        <a:pt x="1242" y="0"/>
                      </a:lnTo>
                      <a:cubicBezTo>
                        <a:pt x="1242" y="0"/>
                        <a:pt x="1242" y="0"/>
                        <a:pt x="1242" y="0"/>
                      </a:cubicBezTo>
                      <a:cubicBezTo>
                        <a:pt x="1242" y="0"/>
                        <a:pt x="1242" y="0"/>
                        <a:pt x="1242" y="0"/>
                      </a:cubicBezTo>
                      <a:lnTo>
                        <a:pt x="1242" y="0"/>
                      </a:lnTo>
                      <a:close/>
                      <a:moveTo>
                        <a:pt x="1242" y="0"/>
                      </a:moveTo>
                      <a:lnTo>
                        <a:pt x="1242" y="0"/>
                      </a:lnTo>
                      <a:lnTo>
                        <a:pt x="1242"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54;p40"/>
                <p:cNvSpPr/>
                <p:nvPr/>
              </p:nvSpPr>
              <p:spPr>
                <a:xfrm>
                  <a:off x="6221650" y="807600"/>
                  <a:ext cx="52850" cy="26025"/>
                </a:xfrm>
                <a:custGeom>
                  <a:avLst/>
                  <a:gdLst/>
                  <a:ahLst/>
                  <a:cxnLst/>
                  <a:rect l="l" t="t" r="r" b="b"/>
                  <a:pathLst>
                    <a:path w="2114" h="1041" extrusionOk="0">
                      <a:moveTo>
                        <a:pt x="660" y="1041"/>
                      </a:moveTo>
                      <a:lnTo>
                        <a:pt x="660" y="1041"/>
                      </a:lnTo>
                      <a:lnTo>
                        <a:pt x="660" y="1041"/>
                      </a:lnTo>
                      <a:lnTo>
                        <a:pt x="660" y="1041"/>
                      </a:lnTo>
                      <a:close/>
                      <a:moveTo>
                        <a:pt x="660" y="1041"/>
                      </a:moveTo>
                      <a:cubicBezTo>
                        <a:pt x="1241" y="1041"/>
                        <a:pt x="1800" y="705"/>
                        <a:pt x="2057" y="135"/>
                      </a:cubicBezTo>
                      <a:cubicBezTo>
                        <a:pt x="1800" y="705"/>
                        <a:pt x="1241" y="1041"/>
                        <a:pt x="660" y="1041"/>
                      </a:cubicBezTo>
                      <a:close/>
                      <a:moveTo>
                        <a:pt x="34" y="906"/>
                      </a:moveTo>
                      <a:cubicBezTo>
                        <a:pt x="34" y="906"/>
                        <a:pt x="34" y="906"/>
                        <a:pt x="34" y="906"/>
                      </a:cubicBezTo>
                      <a:cubicBezTo>
                        <a:pt x="34" y="906"/>
                        <a:pt x="34" y="906"/>
                        <a:pt x="34" y="906"/>
                      </a:cubicBezTo>
                      <a:close/>
                      <a:moveTo>
                        <a:pt x="22" y="906"/>
                      </a:moveTo>
                      <a:cubicBezTo>
                        <a:pt x="22" y="906"/>
                        <a:pt x="22" y="906"/>
                        <a:pt x="22" y="895"/>
                      </a:cubicBezTo>
                      <a:cubicBezTo>
                        <a:pt x="22" y="906"/>
                        <a:pt x="22" y="906"/>
                        <a:pt x="22" y="906"/>
                      </a:cubicBezTo>
                      <a:close/>
                      <a:moveTo>
                        <a:pt x="11" y="895"/>
                      </a:moveTo>
                      <a:cubicBezTo>
                        <a:pt x="11" y="895"/>
                        <a:pt x="11" y="895"/>
                        <a:pt x="11" y="895"/>
                      </a:cubicBezTo>
                      <a:cubicBezTo>
                        <a:pt x="11" y="895"/>
                        <a:pt x="11" y="895"/>
                        <a:pt x="11" y="895"/>
                      </a:cubicBezTo>
                      <a:close/>
                      <a:moveTo>
                        <a:pt x="0" y="895"/>
                      </a:moveTo>
                      <a:cubicBezTo>
                        <a:pt x="0" y="895"/>
                        <a:pt x="0" y="895"/>
                        <a:pt x="0" y="895"/>
                      </a:cubicBezTo>
                      <a:cubicBezTo>
                        <a:pt x="0" y="895"/>
                        <a:pt x="0" y="895"/>
                        <a:pt x="0" y="895"/>
                      </a:cubicBezTo>
                      <a:close/>
                      <a:moveTo>
                        <a:pt x="2068" y="124"/>
                      </a:moveTo>
                      <a:cubicBezTo>
                        <a:pt x="2068" y="124"/>
                        <a:pt x="2068" y="124"/>
                        <a:pt x="2068" y="124"/>
                      </a:cubicBezTo>
                      <a:cubicBezTo>
                        <a:pt x="2068" y="124"/>
                        <a:pt x="2068" y="124"/>
                        <a:pt x="2068" y="124"/>
                      </a:cubicBezTo>
                      <a:close/>
                      <a:moveTo>
                        <a:pt x="2068" y="113"/>
                      </a:moveTo>
                      <a:lnTo>
                        <a:pt x="2068" y="113"/>
                      </a:lnTo>
                      <a:cubicBezTo>
                        <a:pt x="2068" y="113"/>
                        <a:pt x="2068" y="101"/>
                        <a:pt x="2080" y="101"/>
                      </a:cubicBezTo>
                      <a:cubicBezTo>
                        <a:pt x="2068" y="101"/>
                        <a:pt x="2068" y="113"/>
                        <a:pt x="2068" y="113"/>
                      </a:cubicBezTo>
                      <a:lnTo>
                        <a:pt x="2068" y="113"/>
                      </a:lnTo>
                      <a:close/>
                      <a:moveTo>
                        <a:pt x="2080" y="101"/>
                      </a:moveTo>
                      <a:cubicBezTo>
                        <a:pt x="2080" y="101"/>
                        <a:pt x="2080" y="101"/>
                        <a:pt x="2080" y="90"/>
                      </a:cubicBezTo>
                      <a:cubicBezTo>
                        <a:pt x="2080" y="101"/>
                        <a:pt x="2080" y="101"/>
                        <a:pt x="2080" y="101"/>
                      </a:cubicBezTo>
                      <a:close/>
                      <a:moveTo>
                        <a:pt x="2080" y="90"/>
                      </a:moveTo>
                      <a:cubicBezTo>
                        <a:pt x="2080" y="90"/>
                        <a:pt x="2080" y="90"/>
                        <a:pt x="2080" y="90"/>
                      </a:cubicBezTo>
                      <a:cubicBezTo>
                        <a:pt x="2080" y="90"/>
                        <a:pt x="2080" y="90"/>
                        <a:pt x="2080" y="90"/>
                      </a:cubicBezTo>
                      <a:close/>
                      <a:moveTo>
                        <a:pt x="2080" y="79"/>
                      </a:moveTo>
                      <a:cubicBezTo>
                        <a:pt x="2080" y="79"/>
                        <a:pt x="2080" y="79"/>
                        <a:pt x="2091" y="79"/>
                      </a:cubicBezTo>
                      <a:cubicBezTo>
                        <a:pt x="2080" y="79"/>
                        <a:pt x="2080" y="79"/>
                        <a:pt x="2080" y="79"/>
                      </a:cubicBezTo>
                      <a:close/>
                      <a:moveTo>
                        <a:pt x="2091" y="79"/>
                      </a:moveTo>
                      <a:cubicBezTo>
                        <a:pt x="2091" y="68"/>
                        <a:pt x="2091" y="68"/>
                        <a:pt x="2091" y="68"/>
                      </a:cubicBezTo>
                      <a:cubicBezTo>
                        <a:pt x="2091" y="68"/>
                        <a:pt x="2091" y="68"/>
                        <a:pt x="2091" y="79"/>
                      </a:cubicBezTo>
                      <a:close/>
                      <a:moveTo>
                        <a:pt x="2091" y="68"/>
                      </a:moveTo>
                      <a:cubicBezTo>
                        <a:pt x="2091" y="68"/>
                        <a:pt x="2091" y="57"/>
                        <a:pt x="2091" y="57"/>
                      </a:cubicBezTo>
                      <a:cubicBezTo>
                        <a:pt x="2091" y="57"/>
                        <a:pt x="2091" y="68"/>
                        <a:pt x="2091" y="68"/>
                      </a:cubicBezTo>
                      <a:close/>
                      <a:moveTo>
                        <a:pt x="2091" y="57"/>
                      </a:moveTo>
                      <a:cubicBezTo>
                        <a:pt x="2091" y="57"/>
                        <a:pt x="2091" y="57"/>
                        <a:pt x="2102" y="46"/>
                      </a:cubicBezTo>
                      <a:cubicBezTo>
                        <a:pt x="2091" y="57"/>
                        <a:pt x="2091" y="57"/>
                        <a:pt x="2091" y="57"/>
                      </a:cubicBezTo>
                      <a:close/>
                      <a:moveTo>
                        <a:pt x="2102" y="46"/>
                      </a:moveTo>
                      <a:cubicBezTo>
                        <a:pt x="2102" y="46"/>
                        <a:pt x="2102" y="46"/>
                        <a:pt x="2102" y="46"/>
                      </a:cubicBezTo>
                      <a:cubicBezTo>
                        <a:pt x="2102" y="46"/>
                        <a:pt x="2102" y="46"/>
                        <a:pt x="2102" y="46"/>
                      </a:cubicBezTo>
                      <a:close/>
                      <a:moveTo>
                        <a:pt x="2102" y="34"/>
                      </a:moveTo>
                      <a:cubicBezTo>
                        <a:pt x="2102" y="34"/>
                        <a:pt x="2102" y="34"/>
                        <a:pt x="2102" y="34"/>
                      </a:cubicBezTo>
                      <a:cubicBezTo>
                        <a:pt x="2102" y="34"/>
                        <a:pt x="2102" y="34"/>
                        <a:pt x="2102" y="34"/>
                      </a:cubicBezTo>
                      <a:close/>
                      <a:moveTo>
                        <a:pt x="2102" y="23"/>
                      </a:moveTo>
                      <a:cubicBezTo>
                        <a:pt x="2102" y="23"/>
                        <a:pt x="2102" y="23"/>
                        <a:pt x="2102" y="23"/>
                      </a:cubicBezTo>
                      <a:cubicBezTo>
                        <a:pt x="2102" y="23"/>
                        <a:pt x="2102" y="23"/>
                        <a:pt x="2102" y="23"/>
                      </a:cubicBezTo>
                      <a:close/>
                      <a:moveTo>
                        <a:pt x="2113" y="23"/>
                      </a:moveTo>
                      <a:lnTo>
                        <a:pt x="2113" y="12"/>
                      </a:lnTo>
                      <a:lnTo>
                        <a:pt x="2113" y="23"/>
                      </a:lnTo>
                      <a:close/>
                      <a:moveTo>
                        <a:pt x="2113" y="1"/>
                      </a:moveTo>
                      <a:lnTo>
                        <a:pt x="2113" y="1"/>
                      </a:lnTo>
                      <a:lnTo>
                        <a:pt x="2113"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55;p40"/>
                <p:cNvSpPr/>
                <p:nvPr/>
              </p:nvSpPr>
              <p:spPr>
                <a:xfrm>
                  <a:off x="6355800" y="731300"/>
                  <a:ext cx="22375" cy="30225"/>
                </a:xfrm>
                <a:custGeom>
                  <a:avLst/>
                  <a:gdLst/>
                  <a:ahLst/>
                  <a:cxnLst/>
                  <a:rect l="l" t="t" r="r" b="b"/>
                  <a:pathLst>
                    <a:path w="895" h="1209" extrusionOk="0">
                      <a:moveTo>
                        <a:pt x="0" y="1208"/>
                      </a:moveTo>
                      <a:lnTo>
                        <a:pt x="0" y="1208"/>
                      </a:lnTo>
                      <a:cubicBezTo>
                        <a:pt x="336" y="1052"/>
                        <a:pt x="627" y="783"/>
                        <a:pt x="783" y="414"/>
                      </a:cubicBezTo>
                      <a:cubicBezTo>
                        <a:pt x="839" y="280"/>
                        <a:pt x="872" y="146"/>
                        <a:pt x="895" y="1"/>
                      </a:cubicBezTo>
                      <a:cubicBezTo>
                        <a:pt x="872" y="146"/>
                        <a:pt x="839" y="280"/>
                        <a:pt x="783" y="414"/>
                      </a:cubicBezTo>
                      <a:cubicBezTo>
                        <a:pt x="627" y="783"/>
                        <a:pt x="336" y="1052"/>
                        <a:pt x="0" y="1208"/>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56;p40"/>
                <p:cNvSpPr/>
                <p:nvPr/>
              </p:nvSpPr>
              <p:spPr>
                <a:xfrm>
                  <a:off x="6355800" y="7615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57;p40"/>
                <p:cNvSpPr/>
                <p:nvPr/>
              </p:nvSpPr>
              <p:spPr>
                <a:xfrm>
                  <a:off x="6316400" y="756750"/>
                  <a:ext cx="39425" cy="8125"/>
                </a:xfrm>
                <a:custGeom>
                  <a:avLst/>
                  <a:gdLst/>
                  <a:ahLst/>
                  <a:cxnLst/>
                  <a:rect l="l" t="t" r="r" b="b"/>
                  <a:pathLst>
                    <a:path w="1577" h="325" extrusionOk="0">
                      <a:moveTo>
                        <a:pt x="939" y="324"/>
                      </a:moveTo>
                      <a:lnTo>
                        <a:pt x="939" y="324"/>
                      </a:lnTo>
                      <a:cubicBezTo>
                        <a:pt x="1163" y="324"/>
                        <a:pt x="1375" y="280"/>
                        <a:pt x="1576" y="190"/>
                      </a:cubicBezTo>
                      <a:lnTo>
                        <a:pt x="1576" y="190"/>
                      </a:lnTo>
                      <a:cubicBezTo>
                        <a:pt x="1375" y="280"/>
                        <a:pt x="1163" y="324"/>
                        <a:pt x="939" y="324"/>
                      </a:cubicBezTo>
                      <a:close/>
                      <a:moveTo>
                        <a:pt x="347" y="201"/>
                      </a:moveTo>
                      <a:cubicBezTo>
                        <a:pt x="347" y="201"/>
                        <a:pt x="335" y="201"/>
                        <a:pt x="324" y="190"/>
                      </a:cubicBezTo>
                      <a:lnTo>
                        <a:pt x="324" y="190"/>
                      </a:lnTo>
                      <a:lnTo>
                        <a:pt x="324" y="190"/>
                      </a:lnTo>
                      <a:cubicBezTo>
                        <a:pt x="335" y="201"/>
                        <a:pt x="347" y="201"/>
                        <a:pt x="347" y="201"/>
                      </a:cubicBezTo>
                      <a:close/>
                      <a:moveTo>
                        <a:pt x="313" y="190"/>
                      </a:moveTo>
                      <a:cubicBezTo>
                        <a:pt x="313" y="190"/>
                        <a:pt x="313" y="190"/>
                        <a:pt x="313" y="190"/>
                      </a:cubicBezTo>
                      <a:cubicBezTo>
                        <a:pt x="313" y="190"/>
                        <a:pt x="313" y="190"/>
                        <a:pt x="313" y="190"/>
                      </a:cubicBezTo>
                      <a:close/>
                      <a:moveTo>
                        <a:pt x="313" y="190"/>
                      </a:moveTo>
                      <a:cubicBezTo>
                        <a:pt x="302" y="190"/>
                        <a:pt x="302" y="190"/>
                        <a:pt x="302" y="179"/>
                      </a:cubicBezTo>
                      <a:cubicBezTo>
                        <a:pt x="302" y="190"/>
                        <a:pt x="302" y="190"/>
                        <a:pt x="313" y="190"/>
                      </a:cubicBezTo>
                      <a:close/>
                      <a:moveTo>
                        <a:pt x="302" y="179"/>
                      </a:moveTo>
                      <a:cubicBezTo>
                        <a:pt x="302" y="179"/>
                        <a:pt x="291" y="179"/>
                        <a:pt x="291" y="179"/>
                      </a:cubicBezTo>
                      <a:cubicBezTo>
                        <a:pt x="291" y="179"/>
                        <a:pt x="302" y="179"/>
                        <a:pt x="302" y="179"/>
                      </a:cubicBezTo>
                      <a:close/>
                      <a:moveTo>
                        <a:pt x="291" y="179"/>
                      </a:moveTo>
                      <a:cubicBezTo>
                        <a:pt x="291" y="179"/>
                        <a:pt x="291" y="179"/>
                        <a:pt x="280" y="179"/>
                      </a:cubicBezTo>
                      <a:cubicBezTo>
                        <a:pt x="291" y="179"/>
                        <a:pt x="291" y="179"/>
                        <a:pt x="291" y="179"/>
                      </a:cubicBezTo>
                      <a:close/>
                      <a:moveTo>
                        <a:pt x="280" y="179"/>
                      </a:moveTo>
                      <a:cubicBezTo>
                        <a:pt x="190" y="134"/>
                        <a:pt x="101" y="78"/>
                        <a:pt x="22" y="22"/>
                      </a:cubicBezTo>
                      <a:cubicBezTo>
                        <a:pt x="101" y="78"/>
                        <a:pt x="190" y="134"/>
                        <a:pt x="280" y="179"/>
                      </a:cubicBezTo>
                      <a:close/>
                      <a:moveTo>
                        <a:pt x="22" y="22"/>
                      </a:moveTo>
                      <a:cubicBezTo>
                        <a:pt x="22" y="22"/>
                        <a:pt x="22" y="22"/>
                        <a:pt x="22" y="11"/>
                      </a:cubicBezTo>
                      <a:cubicBezTo>
                        <a:pt x="22" y="22"/>
                        <a:pt x="22" y="22"/>
                        <a:pt x="22" y="22"/>
                      </a:cubicBezTo>
                      <a:close/>
                      <a:moveTo>
                        <a:pt x="11" y="11"/>
                      </a:moveTo>
                      <a:cubicBezTo>
                        <a:pt x="11" y="11"/>
                        <a:pt x="11" y="11"/>
                        <a:pt x="11" y="11"/>
                      </a:cubicBezTo>
                      <a:cubicBezTo>
                        <a:pt x="11" y="11"/>
                        <a:pt x="11" y="11"/>
                        <a:pt x="11" y="11"/>
                      </a:cubicBezTo>
                      <a:close/>
                      <a:moveTo>
                        <a:pt x="11" y="11"/>
                      </a:moveTo>
                      <a:cubicBezTo>
                        <a:pt x="0" y="11"/>
                        <a:pt x="0" y="0"/>
                        <a:pt x="0" y="0"/>
                      </a:cubicBezTo>
                      <a:cubicBezTo>
                        <a:pt x="0" y="0"/>
                        <a:pt x="0" y="11"/>
                        <a:pt x="11" y="11"/>
                      </a:cubicBezTo>
                      <a:close/>
                      <a:moveTo>
                        <a:pt x="0" y="0"/>
                      </a:moveTo>
                      <a:lnTo>
                        <a:pt x="0" y="0"/>
                      </a:lnTo>
                      <a:lnTo>
                        <a:pt x="0"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58;p40"/>
                <p:cNvSpPr/>
                <p:nvPr/>
              </p:nvSpPr>
              <p:spPr>
                <a:xfrm>
                  <a:off x="6378150" y="73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59;p40"/>
                <p:cNvSpPr/>
                <p:nvPr/>
              </p:nvSpPr>
              <p:spPr>
                <a:xfrm>
                  <a:off x="6301025" y="607775"/>
                  <a:ext cx="35225" cy="22650"/>
                </a:xfrm>
                <a:custGeom>
                  <a:avLst/>
                  <a:gdLst/>
                  <a:ahLst/>
                  <a:cxnLst/>
                  <a:rect l="l" t="t" r="r" b="b"/>
                  <a:pathLst>
                    <a:path w="1409" h="906" extrusionOk="0">
                      <a:moveTo>
                        <a:pt x="0" y="906"/>
                      </a:moveTo>
                      <a:lnTo>
                        <a:pt x="0" y="906"/>
                      </a:lnTo>
                      <a:lnTo>
                        <a:pt x="0" y="906"/>
                      </a:lnTo>
                      <a:lnTo>
                        <a:pt x="0" y="906"/>
                      </a:lnTo>
                      <a:close/>
                      <a:moveTo>
                        <a:pt x="11" y="906"/>
                      </a:moveTo>
                      <a:cubicBezTo>
                        <a:pt x="101" y="906"/>
                        <a:pt x="190" y="906"/>
                        <a:pt x="268" y="883"/>
                      </a:cubicBezTo>
                      <a:lnTo>
                        <a:pt x="268" y="883"/>
                      </a:lnTo>
                      <a:cubicBezTo>
                        <a:pt x="190" y="906"/>
                        <a:pt x="101" y="906"/>
                        <a:pt x="11" y="906"/>
                      </a:cubicBezTo>
                      <a:close/>
                      <a:moveTo>
                        <a:pt x="481" y="839"/>
                      </a:moveTo>
                      <a:lnTo>
                        <a:pt x="481" y="839"/>
                      </a:lnTo>
                      <a:cubicBezTo>
                        <a:pt x="883" y="705"/>
                        <a:pt x="1230" y="414"/>
                        <a:pt x="1409" y="0"/>
                      </a:cubicBezTo>
                      <a:cubicBezTo>
                        <a:pt x="1230" y="414"/>
                        <a:pt x="883" y="705"/>
                        <a:pt x="481" y="839"/>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60;p40"/>
                <p:cNvSpPr/>
                <p:nvPr/>
              </p:nvSpPr>
              <p:spPr>
                <a:xfrm>
                  <a:off x="6307725" y="628725"/>
                  <a:ext cx="5325" cy="1150"/>
                </a:xfrm>
                <a:custGeom>
                  <a:avLst/>
                  <a:gdLst/>
                  <a:ahLst/>
                  <a:cxnLst/>
                  <a:rect l="l" t="t" r="r" b="b"/>
                  <a:pathLst>
                    <a:path w="213" h="46" extrusionOk="0">
                      <a:moveTo>
                        <a:pt x="0" y="45"/>
                      </a:moveTo>
                      <a:lnTo>
                        <a:pt x="0" y="45"/>
                      </a:lnTo>
                      <a:cubicBezTo>
                        <a:pt x="79" y="34"/>
                        <a:pt x="146" y="23"/>
                        <a:pt x="213" y="1"/>
                      </a:cubicBezTo>
                      <a:lnTo>
                        <a:pt x="213" y="1"/>
                      </a:lnTo>
                      <a:cubicBezTo>
                        <a:pt x="146" y="23"/>
                        <a:pt x="79" y="34"/>
                        <a:pt x="0" y="45"/>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61;p40"/>
                <p:cNvSpPr/>
                <p:nvPr/>
              </p:nvSpPr>
              <p:spPr>
                <a:xfrm>
                  <a:off x="6282300" y="599100"/>
                  <a:ext cx="56750" cy="28250"/>
                </a:xfrm>
                <a:custGeom>
                  <a:avLst/>
                  <a:gdLst/>
                  <a:ahLst/>
                  <a:cxnLst/>
                  <a:rect l="l" t="t" r="r" b="b"/>
                  <a:pathLst>
                    <a:path w="2270" h="1130" extrusionOk="0">
                      <a:moveTo>
                        <a:pt x="123" y="1130"/>
                      </a:moveTo>
                      <a:cubicBezTo>
                        <a:pt x="123" y="1130"/>
                        <a:pt x="123" y="1119"/>
                        <a:pt x="123" y="1119"/>
                      </a:cubicBezTo>
                      <a:cubicBezTo>
                        <a:pt x="123" y="1119"/>
                        <a:pt x="123" y="1130"/>
                        <a:pt x="123" y="1130"/>
                      </a:cubicBezTo>
                      <a:close/>
                      <a:moveTo>
                        <a:pt x="112" y="1119"/>
                      </a:moveTo>
                      <a:cubicBezTo>
                        <a:pt x="112" y="1119"/>
                        <a:pt x="112" y="1119"/>
                        <a:pt x="112" y="1119"/>
                      </a:cubicBezTo>
                      <a:cubicBezTo>
                        <a:pt x="112" y="1119"/>
                        <a:pt x="112" y="1119"/>
                        <a:pt x="112" y="1119"/>
                      </a:cubicBezTo>
                      <a:close/>
                      <a:moveTo>
                        <a:pt x="112" y="1119"/>
                      </a:moveTo>
                      <a:cubicBezTo>
                        <a:pt x="101" y="1119"/>
                        <a:pt x="101" y="1119"/>
                        <a:pt x="101" y="1119"/>
                      </a:cubicBezTo>
                      <a:cubicBezTo>
                        <a:pt x="101" y="1119"/>
                        <a:pt x="101" y="1119"/>
                        <a:pt x="112" y="1119"/>
                      </a:cubicBezTo>
                      <a:close/>
                      <a:moveTo>
                        <a:pt x="101" y="1107"/>
                      </a:moveTo>
                      <a:cubicBezTo>
                        <a:pt x="101" y="1107"/>
                        <a:pt x="90" y="1107"/>
                        <a:pt x="90" y="1107"/>
                      </a:cubicBezTo>
                      <a:cubicBezTo>
                        <a:pt x="90" y="1107"/>
                        <a:pt x="101" y="1107"/>
                        <a:pt x="101" y="1107"/>
                      </a:cubicBezTo>
                      <a:close/>
                      <a:moveTo>
                        <a:pt x="90" y="1107"/>
                      </a:moveTo>
                      <a:cubicBezTo>
                        <a:pt x="90" y="1107"/>
                        <a:pt x="90" y="1107"/>
                        <a:pt x="78" y="1107"/>
                      </a:cubicBezTo>
                      <a:cubicBezTo>
                        <a:pt x="90" y="1107"/>
                        <a:pt x="90" y="1107"/>
                        <a:pt x="90" y="1107"/>
                      </a:cubicBezTo>
                      <a:close/>
                      <a:moveTo>
                        <a:pt x="78" y="1107"/>
                      </a:moveTo>
                      <a:cubicBezTo>
                        <a:pt x="78" y="1096"/>
                        <a:pt x="78" y="1096"/>
                        <a:pt x="78" y="1096"/>
                      </a:cubicBezTo>
                      <a:cubicBezTo>
                        <a:pt x="78" y="1096"/>
                        <a:pt x="78" y="1096"/>
                        <a:pt x="78" y="1107"/>
                      </a:cubicBezTo>
                      <a:close/>
                      <a:moveTo>
                        <a:pt x="67" y="1096"/>
                      </a:moveTo>
                      <a:cubicBezTo>
                        <a:pt x="67" y="1096"/>
                        <a:pt x="67" y="1096"/>
                        <a:pt x="67" y="1096"/>
                      </a:cubicBezTo>
                      <a:cubicBezTo>
                        <a:pt x="67" y="1096"/>
                        <a:pt x="67" y="1096"/>
                        <a:pt x="67" y="1096"/>
                      </a:cubicBezTo>
                      <a:close/>
                      <a:moveTo>
                        <a:pt x="56" y="1096"/>
                      </a:moveTo>
                      <a:cubicBezTo>
                        <a:pt x="56" y="1096"/>
                        <a:pt x="56" y="1096"/>
                        <a:pt x="56" y="1096"/>
                      </a:cubicBezTo>
                      <a:cubicBezTo>
                        <a:pt x="56" y="1096"/>
                        <a:pt x="56" y="1096"/>
                        <a:pt x="56" y="1096"/>
                      </a:cubicBezTo>
                      <a:close/>
                      <a:moveTo>
                        <a:pt x="45" y="1085"/>
                      </a:moveTo>
                      <a:cubicBezTo>
                        <a:pt x="45" y="1085"/>
                        <a:pt x="45" y="1085"/>
                        <a:pt x="45" y="1085"/>
                      </a:cubicBezTo>
                      <a:cubicBezTo>
                        <a:pt x="45" y="1085"/>
                        <a:pt x="45" y="1085"/>
                        <a:pt x="45" y="1085"/>
                      </a:cubicBezTo>
                      <a:close/>
                      <a:moveTo>
                        <a:pt x="34" y="1085"/>
                      </a:moveTo>
                      <a:cubicBezTo>
                        <a:pt x="34" y="1085"/>
                        <a:pt x="34" y="1085"/>
                        <a:pt x="34" y="1085"/>
                      </a:cubicBezTo>
                      <a:cubicBezTo>
                        <a:pt x="34" y="1085"/>
                        <a:pt x="34" y="1085"/>
                        <a:pt x="34" y="1085"/>
                      </a:cubicBezTo>
                      <a:close/>
                      <a:moveTo>
                        <a:pt x="22" y="1074"/>
                      </a:moveTo>
                      <a:cubicBezTo>
                        <a:pt x="22" y="1074"/>
                        <a:pt x="22" y="1074"/>
                        <a:pt x="22" y="1074"/>
                      </a:cubicBezTo>
                      <a:cubicBezTo>
                        <a:pt x="22" y="1074"/>
                        <a:pt x="22" y="1074"/>
                        <a:pt x="22" y="1074"/>
                      </a:cubicBezTo>
                      <a:close/>
                      <a:moveTo>
                        <a:pt x="11" y="1074"/>
                      </a:moveTo>
                      <a:cubicBezTo>
                        <a:pt x="11" y="1074"/>
                        <a:pt x="11" y="1074"/>
                        <a:pt x="11" y="1074"/>
                      </a:cubicBezTo>
                      <a:cubicBezTo>
                        <a:pt x="11" y="1074"/>
                        <a:pt x="11" y="1074"/>
                        <a:pt x="11" y="1074"/>
                      </a:cubicBezTo>
                      <a:close/>
                      <a:moveTo>
                        <a:pt x="11" y="1063"/>
                      </a:moveTo>
                      <a:cubicBezTo>
                        <a:pt x="11" y="1063"/>
                        <a:pt x="0" y="1063"/>
                        <a:pt x="0" y="1063"/>
                      </a:cubicBezTo>
                      <a:cubicBezTo>
                        <a:pt x="0" y="1063"/>
                        <a:pt x="11" y="1063"/>
                        <a:pt x="11" y="1063"/>
                      </a:cubicBezTo>
                      <a:close/>
                      <a:moveTo>
                        <a:pt x="2169" y="336"/>
                      </a:moveTo>
                      <a:lnTo>
                        <a:pt x="2169" y="336"/>
                      </a:lnTo>
                      <a:cubicBezTo>
                        <a:pt x="2169" y="325"/>
                        <a:pt x="2169" y="325"/>
                        <a:pt x="2169" y="325"/>
                      </a:cubicBezTo>
                      <a:cubicBezTo>
                        <a:pt x="2169" y="325"/>
                        <a:pt x="2169" y="325"/>
                        <a:pt x="2169" y="336"/>
                      </a:cubicBezTo>
                      <a:lnTo>
                        <a:pt x="2169" y="336"/>
                      </a:lnTo>
                      <a:close/>
                      <a:moveTo>
                        <a:pt x="2169" y="325"/>
                      </a:moveTo>
                      <a:cubicBezTo>
                        <a:pt x="2214" y="235"/>
                        <a:pt x="2236" y="135"/>
                        <a:pt x="2258" y="45"/>
                      </a:cubicBezTo>
                      <a:cubicBezTo>
                        <a:pt x="2236" y="135"/>
                        <a:pt x="2214" y="235"/>
                        <a:pt x="2169" y="325"/>
                      </a:cubicBezTo>
                      <a:close/>
                      <a:moveTo>
                        <a:pt x="2258" y="45"/>
                      </a:moveTo>
                      <a:cubicBezTo>
                        <a:pt x="2258" y="34"/>
                        <a:pt x="2258" y="34"/>
                        <a:pt x="2258" y="23"/>
                      </a:cubicBezTo>
                      <a:cubicBezTo>
                        <a:pt x="2258" y="34"/>
                        <a:pt x="2258" y="34"/>
                        <a:pt x="2258" y="45"/>
                      </a:cubicBezTo>
                      <a:close/>
                      <a:moveTo>
                        <a:pt x="2258" y="23"/>
                      </a:moveTo>
                      <a:cubicBezTo>
                        <a:pt x="2258" y="23"/>
                        <a:pt x="2258" y="23"/>
                        <a:pt x="2270" y="12"/>
                      </a:cubicBezTo>
                      <a:cubicBezTo>
                        <a:pt x="2258" y="23"/>
                        <a:pt x="2258" y="23"/>
                        <a:pt x="2258" y="23"/>
                      </a:cubicBezTo>
                      <a:close/>
                      <a:moveTo>
                        <a:pt x="2270" y="12"/>
                      </a:moveTo>
                      <a:cubicBezTo>
                        <a:pt x="2270" y="12"/>
                        <a:pt x="2270" y="12"/>
                        <a:pt x="2270" y="12"/>
                      </a:cubicBezTo>
                      <a:cubicBezTo>
                        <a:pt x="2270" y="12"/>
                        <a:pt x="2270" y="12"/>
                        <a:pt x="2270" y="12"/>
                      </a:cubicBezTo>
                      <a:close/>
                      <a:moveTo>
                        <a:pt x="2270" y="1"/>
                      </a:moveTo>
                      <a:lnTo>
                        <a:pt x="2270" y="1"/>
                      </a:lnTo>
                      <a:lnTo>
                        <a:pt x="2270" y="1"/>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962;p40"/>
                <p:cNvSpPr/>
                <p:nvPr/>
              </p:nvSpPr>
              <p:spPr>
                <a:xfrm>
                  <a:off x="6258800" y="558025"/>
                  <a:ext cx="25" cy="25"/>
                </a:xfrm>
                <a:custGeom>
                  <a:avLst/>
                  <a:gdLst/>
                  <a:ahLst/>
                  <a:cxnLst/>
                  <a:rect l="l" t="t" r="r" b="b"/>
                  <a:pathLst>
                    <a:path w="1" h="1" extrusionOk="0">
                      <a:moveTo>
                        <a:pt x="1" y="0"/>
                      </a:moveTo>
                      <a:lnTo>
                        <a:pt x="1" y="0"/>
                      </a:lnTo>
                      <a:cubicBezTo>
                        <a:pt x="1" y="0"/>
                        <a:pt x="1" y="0"/>
                        <a:pt x="1" y="0"/>
                      </a:cubicBez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963;p40"/>
                <p:cNvSpPr/>
                <p:nvPr/>
              </p:nvSpPr>
              <p:spPr>
                <a:xfrm>
                  <a:off x="6238125" y="558025"/>
                  <a:ext cx="20700" cy="6175"/>
                </a:xfrm>
                <a:custGeom>
                  <a:avLst/>
                  <a:gdLst/>
                  <a:ahLst/>
                  <a:cxnLst/>
                  <a:rect l="l" t="t" r="r" b="b"/>
                  <a:pathLst>
                    <a:path w="828" h="247" extrusionOk="0">
                      <a:moveTo>
                        <a:pt x="1" y="246"/>
                      </a:moveTo>
                      <a:lnTo>
                        <a:pt x="1" y="246"/>
                      </a:lnTo>
                      <a:cubicBezTo>
                        <a:pt x="303" y="246"/>
                        <a:pt x="582" y="157"/>
                        <a:pt x="828" y="0"/>
                      </a:cubicBezTo>
                      <a:lnTo>
                        <a:pt x="828" y="0"/>
                      </a:lnTo>
                      <a:cubicBezTo>
                        <a:pt x="582" y="157"/>
                        <a:pt x="303" y="246"/>
                        <a:pt x="1" y="246"/>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2964;p40"/>
            <p:cNvGrpSpPr/>
            <p:nvPr/>
          </p:nvGrpSpPr>
          <p:grpSpPr>
            <a:xfrm rot="1200552">
              <a:off x="2456286" y="-296370"/>
              <a:ext cx="903175" cy="1156799"/>
              <a:chOff x="4737375" y="86375"/>
              <a:chExt cx="404450" cy="518025"/>
            </a:xfrm>
          </p:grpSpPr>
          <p:grpSp>
            <p:nvGrpSpPr>
              <p:cNvPr id="87" name="Google Shape;2965;p40"/>
              <p:cNvGrpSpPr/>
              <p:nvPr/>
            </p:nvGrpSpPr>
            <p:grpSpPr>
              <a:xfrm>
                <a:off x="4737375" y="86375"/>
                <a:ext cx="404450" cy="518025"/>
                <a:chOff x="5534900" y="1200950"/>
                <a:chExt cx="404450" cy="518025"/>
              </a:xfrm>
            </p:grpSpPr>
            <p:sp>
              <p:nvSpPr>
                <p:cNvPr id="125" name="Google Shape;2966;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967;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968;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969;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970;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971;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2972;p40"/>
              <p:cNvGrpSpPr/>
              <p:nvPr/>
            </p:nvGrpSpPr>
            <p:grpSpPr>
              <a:xfrm>
                <a:off x="4745325" y="122813"/>
                <a:ext cx="364625" cy="477400"/>
                <a:chOff x="5138050" y="788975"/>
                <a:chExt cx="364625" cy="477400"/>
              </a:xfrm>
            </p:grpSpPr>
            <p:sp>
              <p:nvSpPr>
                <p:cNvPr id="121" name="Google Shape;2973;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974;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975;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976;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2977;p40"/>
              <p:cNvGrpSpPr/>
              <p:nvPr/>
            </p:nvGrpSpPr>
            <p:grpSpPr>
              <a:xfrm>
                <a:off x="4825700" y="122825"/>
                <a:ext cx="293225" cy="336525"/>
                <a:chOff x="5589713" y="822175"/>
                <a:chExt cx="293225" cy="336525"/>
              </a:xfrm>
            </p:grpSpPr>
            <p:sp>
              <p:nvSpPr>
                <p:cNvPr id="113" name="Google Shape;2978;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979;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980;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981;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982;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983;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984;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985;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2986;p40"/>
              <p:cNvGrpSpPr/>
              <p:nvPr/>
            </p:nvGrpSpPr>
            <p:grpSpPr>
              <a:xfrm>
                <a:off x="4748800" y="122825"/>
                <a:ext cx="361150" cy="460625"/>
                <a:chOff x="5143900" y="789750"/>
                <a:chExt cx="361150" cy="460625"/>
              </a:xfrm>
            </p:grpSpPr>
            <p:sp>
              <p:nvSpPr>
                <p:cNvPr id="91" name="Google Shape;2987;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988;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989;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990;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991;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992;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993;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994;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995;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996;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997;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998;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999;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000;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001;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002;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003;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004;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005;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006;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07;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008;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 name="Google Shape;3009;p40"/>
            <p:cNvGrpSpPr/>
            <p:nvPr/>
          </p:nvGrpSpPr>
          <p:grpSpPr>
            <a:xfrm rot="-1200552" flipH="1">
              <a:off x="4443173" y="-272177"/>
              <a:ext cx="903175" cy="1156799"/>
              <a:chOff x="4737375" y="86375"/>
              <a:chExt cx="404450" cy="518025"/>
            </a:xfrm>
          </p:grpSpPr>
          <p:grpSp>
            <p:nvGrpSpPr>
              <p:cNvPr id="43" name="Google Shape;3010;p40"/>
              <p:cNvGrpSpPr/>
              <p:nvPr/>
            </p:nvGrpSpPr>
            <p:grpSpPr>
              <a:xfrm>
                <a:off x="4737375" y="86375"/>
                <a:ext cx="404450" cy="518025"/>
                <a:chOff x="5534900" y="1200950"/>
                <a:chExt cx="404450" cy="518025"/>
              </a:xfrm>
            </p:grpSpPr>
            <p:sp>
              <p:nvSpPr>
                <p:cNvPr id="81" name="Google Shape;3011;p40"/>
                <p:cNvSpPr/>
                <p:nvPr/>
              </p:nvSpPr>
              <p:spPr>
                <a:xfrm>
                  <a:off x="5805500" y="1511038"/>
                  <a:ext cx="18750" cy="18775"/>
                </a:xfrm>
                <a:custGeom>
                  <a:avLst/>
                  <a:gdLst/>
                  <a:ahLst/>
                  <a:cxnLst/>
                  <a:rect l="l" t="t" r="r" b="b"/>
                  <a:pathLst>
                    <a:path w="750" h="751" extrusionOk="0">
                      <a:moveTo>
                        <a:pt x="380" y="1"/>
                      </a:moveTo>
                      <a:cubicBezTo>
                        <a:pt x="168" y="1"/>
                        <a:pt x="0" y="169"/>
                        <a:pt x="0" y="381"/>
                      </a:cubicBezTo>
                      <a:cubicBezTo>
                        <a:pt x="0" y="582"/>
                        <a:pt x="168" y="750"/>
                        <a:pt x="380" y="750"/>
                      </a:cubicBezTo>
                      <a:cubicBezTo>
                        <a:pt x="582" y="750"/>
                        <a:pt x="749" y="582"/>
                        <a:pt x="749" y="381"/>
                      </a:cubicBezTo>
                      <a:cubicBezTo>
                        <a:pt x="749" y="169"/>
                        <a:pt x="582" y="1"/>
                        <a:pt x="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012;p40"/>
                <p:cNvSpPr/>
                <p:nvPr/>
              </p:nvSpPr>
              <p:spPr>
                <a:xfrm>
                  <a:off x="5705100" y="1200950"/>
                  <a:ext cx="199875" cy="318625"/>
                </a:xfrm>
                <a:custGeom>
                  <a:avLst/>
                  <a:gdLst/>
                  <a:ahLst/>
                  <a:cxnLst/>
                  <a:rect l="l" t="t" r="r" b="b"/>
                  <a:pathLst>
                    <a:path w="7995" h="12745" extrusionOk="0">
                      <a:moveTo>
                        <a:pt x="7894" y="1"/>
                      </a:moveTo>
                      <a:cubicBezTo>
                        <a:pt x="7869" y="1"/>
                        <a:pt x="7844" y="9"/>
                        <a:pt x="7827" y="26"/>
                      </a:cubicBezTo>
                      <a:cubicBezTo>
                        <a:pt x="4283" y="3536"/>
                        <a:pt x="1589" y="7885"/>
                        <a:pt x="23" y="12626"/>
                      </a:cubicBezTo>
                      <a:cubicBezTo>
                        <a:pt x="1" y="12670"/>
                        <a:pt x="34" y="12726"/>
                        <a:pt x="79" y="12737"/>
                      </a:cubicBezTo>
                      <a:cubicBezTo>
                        <a:pt x="89" y="12742"/>
                        <a:pt x="99" y="12745"/>
                        <a:pt x="110" y="12745"/>
                      </a:cubicBezTo>
                      <a:cubicBezTo>
                        <a:pt x="147" y="12745"/>
                        <a:pt x="185" y="12716"/>
                        <a:pt x="202" y="12681"/>
                      </a:cubicBezTo>
                      <a:cubicBezTo>
                        <a:pt x="1756" y="7975"/>
                        <a:pt x="4439" y="3648"/>
                        <a:pt x="7961" y="160"/>
                      </a:cubicBezTo>
                      <a:cubicBezTo>
                        <a:pt x="7995" y="126"/>
                        <a:pt x="7995" y="59"/>
                        <a:pt x="7961" y="26"/>
                      </a:cubicBezTo>
                      <a:cubicBezTo>
                        <a:pt x="7944" y="9"/>
                        <a:pt x="7919" y="1"/>
                        <a:pt x="7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013;p40"/>
                <p:cNvSpPr/>
                <p:nvPr/>
              </p:nvSpPr>
              <p:spPr>
                <a:xfrm>
                  <a:off x="5624625" y="1395000"/>
                  <a:ext cx="132500" cy="323975"/>
                </a:xfrm>
                <a:custGeom>
                  <a:avLst/>
                  <a:gdLst/>
                  <a:ahLst/>
                  <a:cxnLst/>
                  <a:rect l="l" t="t" r="r" b="b"/>
                  <a:pathLst>
                    <a:path w="5300" h="12959" extrusionOk="0">
                      <a:moveTo>
                        <a:pt x="5299" y="0"/>
                      </a:moveTo>
                      <a:lnTo>
                        <a:pt x="5299" y="0"/>
                      </a:lnTo>
                      <a:cubicBezTo>
                        <a:pt x="3880" y="1700"/>
                        <a:pt x="2527" y="3466"/>
                        <a:pt x="1554" y="5456"/>
                      </a:cubicBezTo>
                      <a:cubicBezTo>
                        <a:pt x="581" y="7435"/>
                        <a:pt x="0" y="9660"/>
                        <a:pt x="201" y="11862"/>
                      </a:cubicBezTo>
                      <a:cubicBezTo>
                        <a:pt x="245" y="12346"/>
                        <a:pt x="462" y="12958"/>
                        <a:pt x="947" y="12958"/>
                      </a:cubicBezTo>
                      <a:cubicBezTo>
                        <a:pt x="955" y="12958"/>
                        <a:pt x="964" y="12958"/>
                        <a:pt x="973" y="12958"/>
                      </a:cubicBezTo>
                      <a:cubicBezTo>
                        <a:pt x="1275" y="12958"/>
                        <a:pt x="1509" y="12678"/>
                        <a:pt x="1688" y="12432"/>
                      </a:cubicBezTo>
                      <a:cubicBezTo>
                        <a:pt x="3097" y="10442"/>
                        <a:pt x="4081" y="8173"/>
                        <a:pt x="4573" y="5792"/>
                      </a:cubicBezTo>
                      <a:cubicBezTo>
                        <a:pt x="4975" y="3857"/>
                        <a:pt x="5244" y="1979"/>
                        <a:pt x="5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014;p40"/>
                <p:cNvSpPr/>
                <p:nvPr/>
              </p:nvSpPr>
              <p:spPr>
                <a:xfrm>
                  <a:off x="5534900" y="1284025"/>
                  <a:ext cx="295450" cy="229950"/>
                </a:xfrm>
                <a:custGeom>
                  <a:avLst/>
                  <a:gdLst/>
                  <a:ahLst/>
                  <a:cxnLst/>
                  <a:rect l="l" t="t" r="r" b="b"/>
                  <a:pathLst>
                    <a:path w="11818" h="9198" extrusionOk="0">
                      <a:moveTo>
                        <a:pt x="11818" y="1"/>
                      </a:moveTo>
                      <a:lnTo>
                        <a:pt x="11818" y="1"/>
                      </a:lnTo>
                      <a:cubicBezTo>
                        <a:pt x="7737" y="1611"/>
                        <a:pt x="3578" y="3500"/>
                        <a:pt x="738" y="6843"/>
                      </a:cubicBezTo>
                      <a:cubicBezTo>
                        <a:pt x="459" y="7178"/>
                        <a:pt x="190" y="7536"/>
                        <a:pt x="101" y="7950"/>
                      </a:cubicBezTo>
                      <a:cubicBezTo>
                        <a:pt x="0" y="8363"/>
                        <a:pt x="123" y="8867"/>
                        <a:pt x="503" y="9079"/>
                      </a:cubicBezTo>
                      <a:cubicBezTo>
                        <a:pt x="640" y="9162"/>
                        <a:pt x="786" y="9197"/>
                        <a:pt x="935" y="9197"/>
                      </a:cubicBezTo>
                      <a:cubicBezTo>
                        <a:pt x="1346" y="9197"/>
                        <a:pt x="1783" y="8931"/>
                        <a:pt x="2136" y="8677"/>
                      </a:cubicBezTo>
                      <a:cubicBezTo>
                        <a:pt x="4830" y="6709"/>
                        <a:pt x="7435" y="4618"/>
                        <a:pt x="9951" y="2427"/>
                      </a:cubicBezTo>
                      <a:cubicBezTo>
                        <a:pt x="10700" y="1767"/>
                        <a:pt x="11158" y="750"/>
                        <a:pt x="1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015;p40"/>
                <p:cNvSpPr/>
                <p:nvPr/>
              </p:nvSpPr>
              <p:spPr>
                <a:xfrm>
                  <a:off x="5775825" y="1335450"/>
                  <a:ext cx="90575" cy="341075"/>
                </a:xfrm>
                <a:custGeom>
                  <a:avLst/>
                  <a:gdLst/>
                  <a:ahLst/>
                  <a:cxnLst/>
                  <a:rect l="l" t="t" r="r" b="b"/>
                  <a:pathLst>
                    <a:path w="3623" h="13643" extrusionOk="0">
                      <a:moveTo>
                        <a:pt x="996" y="1"/>
                      </a:moveTo>
                      <a:cubicBezTo>
                        <a:pt x="235" y="1913"/>
                        <a:pt x="0" y="3724"/>
                        <a:pt x="45" y="5792"/>
                      </a:cubicBezTo>
                      <a:cubicBezTo>
                        <a:pt x="101" y="8218"/>
                        <a:pt x="168" y="10734"/>
                        <a:pt x="1286" y="12880"/>
                      </a:cubicBezTo>
                      <a:cubicBezTo>
                        <a:pt x="1469" y="13246"/>
                        <a:pt x="1766" y="13642"/>
                        <a:pt x="2156" y="13642"/>
                      </a:cubicBezTo>
                      <a:cubicBezTo>
                        <a:pt x="2171" y="13642"/>
                        <a:pt x="2187" y="13642"/>
                        <a:pt x="2203" y="13641"/>
                      </a:cubicBezTo>
                      <a:cubicBezTo>
                        <a:pt x="2673" y="13618"/>
                        <a:pt x="2918" y="13082"/>
                        <a:pt x="3030" y="12623"/>
                      </a:cubicBezTo>
                      <a:cubicBezTo>
                        <a:pt x="3623" y="10041"/>
                        <a:pt x="3064" y="7346"/>
                        <a:pt x="2393" y="4797"/>
                      </a:cubicBezTo>
                      <a:cubicBezTo>
                        <a:pt x="1968" y="3187"/>
                        <a:pt x="1510" y="1577"/>
                        <a:pt x="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016;p40"/>
                <p:cNvSpPr/>
                <p:nvPr/>
              </p:nvSpPr>
              <p:spPr>
                <a:xfrm>
                  <a:off x="5831175" y="1241000"/>
                  <a:ext cx="108175" cy="282600"/>
                </a:xfrm>
                <a:custGeom>
                  <a:avLst/>
                  <a:gdLst/>
                  <a:ahLst/>
                  <a:cxnLst/>
                  <a:rect l="l" t="t" r="r" b="b"/>
                  <a:pathLst>
                    <a:path w="4327" h="11304" extrusionOk="0">
                      <a:moveTo>
                        <a:pt x="1599" y="0"/>
                      </a:moveTo>
                      <a:lnTo>
                        <a:pt x="1599" y="0"/>
                      </a:lnTo>
                      <a:cubicBezTo>
                        <a:pt x="0" y="3220"/>
                        <a:pt x="56" y="7211"/>
                        <a:pt x="1744" y="10375"/>
                      </a:cubicBezTo>
                      <a:cubicBezTo>
                        <a:pt x="1979" y="10822"/>
                        <a:pt x="2337" y="11303"/>
                        <a:pt x="2829" y="11303"/>
                      </a:cubicBezTo>
                      <a:cubicBezTo>
                        <a:pt x="3332" y="11303"/>
                        <a:pt x="3690" y="10834"/>
                        <a:pt x="3868" y="10364"/>
                      </a:cubicBezTo>
                      <a:cubicBezTo>
                        <a:pt x="4327" y="9190"/>
                        <a:pt x="4170" y="7871"/>
                        <a:pt x="3924" y="6641"/>
                      </a:cubicBezTo>
                      <a:cubicBezTo>
                        <a:pt x="3645" y="5199"/>
                        <a:pt x="3265" y="3779"/>
                        <a:pt x="2795" y="2393"/>
                      </a:cubicBezTo>
                      <a:cubicBezTo>
                        <a:pt x="2471" y="1465"/>
                        <a:pt x="2091" y="861"/>
                        <a:pt x="1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3017;p40"/>
              <p:cNvGrpSpPr/>
              <p:nvPr/>
            </p:nvGrpSpPr>
            <p:grpSpPr>
              <a:xfrm>
                <a:off x="4745325" y="122813"/>
                <a:ext cx="364625" cy="477400"/>
                <a:chOff x="5138050" y="788975"/>
                <a:chExt cx="364625" cy="477400"/>
              </a:xfrm>
            </p:grpSpPr>
            <p:sp>
              <p:nvSpPr>
                <p:cNvPr id="77" name="Google Shape;3018;p40"/>
                <p:cNvSpPr/>
                <p:nvPr/>
              </p:nvSpPr>
              <p:spPr>
                <a:xfrm>
                  <a:off x="5240050" y="947450"/>
                  <a:ext cx="112400" cy="318925"/>
                </a:xfrm>
                <a:custGeom>
                  <a:avLst/>
                  <a:gdLst/>
                  <a:ahLst/>
                  <a:cxnLst/>
                  <a:rect l="l" t="t" r="r" b="b"/>
                  <a:pathLst>
                    <a:path w="4496" h="12757" extrusionOk="0">
                      <a:moveTo>
                        <a:pt x="4495" y="0"/>
                      </a:moveTo>
                      <a:lnTo>
                        <a:pt x="4495" y="0"/>
                      </a:lnTo>
                      <a:cubicBezTo>
                        <a:pt x="2874" y="4193"/>
                        <a:pt x="839" y="8329"/>
                        <a:pt x="1" y="12757"/>
                      </a:cubicBezTo>
                      <a:cubicBezTo>
                        <a:pt x="3388" y="10822"/>
                        <a:pt x="4272" y="3734"/>
                        <a:pt x="4495"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019;p40"/>
                <p:cNvSpPr/>
                <p:nvPr/>
              </p:nvSpPr>
              <p:spPr>
                <a:xfrm>
                  <a:off x="5138050" y="832300"/>
                  <a:ext cx="287625" cy="229575"/>
                </a:xfrm>
                <a:custGeom>
                  <a:avLst/>
                  <a:gdLst/>
                  <a:ahLst/>
                  <a:cxnLst/>
                  <a:rect l="l" t="t" r="r" b="b"/>
                  <a:pathLst>
                    <a:path w="11505" h="9183" extrusionOk="0">
                      <a:moveTo>
                        <a:pt x="11504" y="0"/>
                      </a:moveTo>
                      <a:cubicBezTo>
                        <a:pt x="7591" y="2538"/>
                        <a:pt x="3522" y="5691"/>
                        <a:pt x="0" y="8899"/>
                      </a:cubicBezTo>
                      <a:cubicBezTo>
                        <a:pt x="176" y="9103"/>
                        <a:pt x="391" y="9182"/>
                        <a:pt x="620" y="9182"/>
                      </a:cubicBezTo>
                      <a:cubicBezTo>
                        <a:pt x="1032" y="9182"/>
                        <a:pt x="1489" y="8923"/>
                        <a:pt x="1834" y="8665"/>
                      </a:cubicBezTo>
                      <a:cubicBezTo>
                        <a:pt x="5221" y="5981"/>
                        <a:pt x="9090" y="3645"/>
                        <a:pt x="1150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020;p40"/>
                <p:cNvSpPr/>
                <p:nvPr/>
              </p:nvSpPr>
              <p:spPr>
                <a:xfrm>
                  <a:off x="5349500" y="892950"/>
                  <a:ext cx="75200" cy="330950"/>
                </a:xfrm>
                <a:custGeom>
                  <a:avLst/>
                  <a:gdLst/>
                  <a:ahLst/>
                  <a:cxnLst/>
                  <a:rect l="l" t="t" r="r" b="b"/>
                  <a:pathLst>
                    <a:path w="3008" h="13238" extrusionOk="0">
                      <a:moveTo>
                        <a:pt x="1554" y="0"/>
                      </a:moveTo>
                      <a:cubicBezTo>
                        <a:pt x="470" y="2560"/>
                        <a:pt x="0" y="12209"/>
                        <a:pt x="3008" y="13237"/>
                      </a:cubicBezTo>
                      <a:cubicBezTo>
                        <a:pt x="2001" y="8911"/>
                        <a:pt x="1509" y="4450"/>
                        <a:pt x="1554"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021;p40"/>
                <p:cNvSpPr/>
                <p:nvPr/>
              </p:nvSpPr>
              <p:spPr>
                <a:xfrm>
                  <a:off x="5422450" y="788975"/>
                  <a:ext cx="80225" cy="282625"/>
                </a:xfrm>
                <a:custGeom>
                  <a:avLst/>
                  <a:gdLst/>
                  <a:ahLst/>
                  <a:cxnLst/>
                  <a:rect l="l" t="t" r="r" b="b"/>
                  <a:pathLst>
                    <a:path w="3209" h="11305" extrusionOk="0">
                      <a:moveTo>
                        <a:pt x="1599" y="0"/>
                      </a:moveTo>
                      <a:lnTo>
                        <a:pt x="1599" y="0"/>
                      </a:lnTo>
                      <a:cubicBezTo>
                        <a:pt x="0" y="3220"/>
                        <a:pt x="56" y="7211"/>
                        <a:pt x="1744" y="10375"/>
                      </a:cubicBezTo>
                      <a:cubicBezTo>
                        <a:pt x="1967" y="10829"/>
                        <a:pt x="2366" y="11304"/>
                        <a:pt x="2836" y="11304"/>
                      </a:cubicBezTo>
                      <a:cubicBezTo>
                        <a:pt x="2956" y="11304"/>
                        <a:pt x="3081" y="11273"/>
                        <a:pt x="3209" y="11202"/>
                      </a:cubicBezTo>
                      <a:cubicBezTo>
                        <a:pt x="2348" y="7524"/>
                        <a:pt x="1834" y="3768"/>
                        <a:pt x="1599" y="0"/>
                      </a:cubicBezTo>
                      <a:close/>
                    </a:path>
                  </a:pathLst>
                </a:custGeom>
                <a:solidFill>
                  <a:srgbClr val="FFFFFF">
                    <a:alpha val="29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022;p40"/>
              <p:cNvGrpSpPr/>
              <p:nvPr/>
            </p:nvGrpSpPr>
            <p:grpSpPr>
              <a:xfrm>
                <a:off x="4825700" y="122825"/>
                <a:ext cx="293225" cy="336525"/>
                <a:chOff x="5589713" y="822175"/>
                <a:chExt cx="293225" cy="336525"/>
              </a:xfrm>
            </p:grpSpPr>
            <p:sp>
              <p:nvSpPr>
                <p:cNvPr id="69" name="Google Shape;3023;p40"/>
                <p:cNvSpPr/>
                <p:nvPr/>
              </p:nvSpPr>
              <p:spPr>
                <a:xfrm>
                  <a:off x="5608988" y="976175"/>
                  <a:ext cx="112675" cy="182525"/>
                </a:xfrm>
                <a:custGeom>
                  <a:avLst/>
                  <a:gdLst/>
                  <a:ahLst/>
                  <a:cxnLst/>
                  <a:rect l="l" t="t" r="r" b="b"/>
                  <a:pathLst>
                    <a:path w="4507" h="7301" extrusionOk="0">
                      <a:moveTo>
                        <a:pt x="4003" y="1431"/>
                      </a:moveTo>
                      <a:lnTo>
                        <a:pt x="4003" y="1431"/>
                      </a:lnTo>
                      <a:cubicBezTo>
                        <a:pt x="3187" y="2684"/>
                        <a:pt x="2360" y="3958"/>
                        <a:pt x="1678" y="5277"/>
                      </a:cubicBezTo>
                      <a:cubicBezTo>
                        <a:pt x="1812" y="5177"/>
                        <a:pt x="1957" y="5098"/>
                        <a:pt x="2114" y="5031"/>
                      </a:cubicBezTo>
                      <a:cubicBezTo>
                        <a:pt x="2215" y="4987"/>
                        <a:pt x="2326" y="4964"/>
                        <a:pt x="2427" y="4964"/>
                      </a:cubicBezTo>
                      <a:cubicBezTo>
                        <a:pt x="2472" y="4964"/>
                        <a:pt x="2505" y="4964"/>
                        <a:pt x="2550" y="4975"/>
                      </a:cubicBezTo>
                      <a:cubicBezTo>
                        <a:pt x="3031" y="3790"/>
                        <a:pt x="3534" y="2605"/>
                        <a:pt x="4003" y="1431"/>
                      </a:cubicBezTo>
                      <a:close/>
                      <a:moveTo>
                        <a:pt x="4506" y="0"/>
                      </a:moveTo>
                      <a:lnTo>
                        <a:pt x="4506" y="0"/>
                      </a:lnTo>
                      <a:cubicBezTo>
                        <a:pt x="3087" y="1700"/>
                        <a:pt x="1734" y="3466"/>
                        <a:pt x="761" y="5456"/>
                      </a:cubicBezTo>
                      <a:cubicBezTo>
                        <a:pt x="470" y="6049"/>
                        <a:pt x="213" y="6675"/>
                        <a:pt x="1" y="7301"/>
                      </a:cubicBezTo>
                      <a:cubicBezTo>
                        <a:pt x="269" y="6910"/>
                        <a:pt x="560" y="6529"/>
                        <a:pt x="851" y="6160"/>
                      </a:cubicBezTo>
                      <a:cubicBezTo>
                        <a:pt x="996" y="5982"/>
                        <a:pt x="1141" y="5792"/>
                        <a:pt x="1298" y="5624"/>
                      </a:cubicBezTo>
                      <a:cubicBezTo>
                        <a:pt x="2080" y="4025"/>
                        <a:pt x="3075" y="2505"/>
                        <a:pt x="4059" y="1018"/>
                      </a:cubicBezTo>
                      <a:cubicBezTo>
                        <a:pt x="4070" y="984"/>
                        <a:pt x="4104" y="973"/>
                        <a:pt x="4137" y="973"/>
                      </a:cubicBezTo>
                      <a:cubicBezTo>
                        <a:pt x="4149" y="973"/>
                        <a:pt x="4171" y="973"/>
                        <a:pt x="4182" y="984"/>
                      </a:cubicBezTo>
                      <a:cubicBezTo>
                        <a:pt x="4294" y="716"/>
                        <a:pt x="4395" y="448"/>
                        <a:pt x="4495" y="179"/>
                      </a:cubicBezTo>
                      <a:lnTo>
                        <a:pt x="4495" y="179"/>
                      </a:lnTo>
                      <a:cubicBezTo>
                        <a:pt x="4395" y="1856"/>
                        <a:pt x="4160" y="4215"/>
                        <a:pt x="3623" y="6485"/>
                      </a:cubicBezTo>
                      <a:cubicBezTo>
                        <a:pt x="3679" y="6250"/>
                        <a:pt x="3735" y="6026"/>
                        <a:pt x="3780" y="5792"/>
                      </a:cubicBezTo>
                      <a:cubicBezTo>
                        <a:pt x="4182" y="3857"/>
                        <a:pt x="4451" y="1979"/>
                        <a:pt x="450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024;p40"/>
                <p:cNvSpPr/>
                <p:nvPr/>
              </p:nvSpPr>
              <p:spPr>
                <a:xfrm>
                  <a:off x="5672713" y="980650"/>
                  <a:ext cx="48675" cy="171350"/>
                </a:xfrm>
                <a:custGeom>
                  <a:avLst/>
                  <a:gdLst/>
                  <a:ahLst/>
                  <a:cxnLst/>
                  <a:rect l="l" t="t" r="r" b="b"/>
                  <a:pathLst>
                    <a:path w="1947" h="6854" extrusionOk="0">
                      <a:moveTo>
                        <a:pt x="1946" y="0"/>
                      </a:moveTo>
                      <a:lnTo>
                        <a:pt x="1946" y="0"/>
                      </a:lnTo>
                      <a:cubicBezTo>
                        <a:pt x="1846" y="269"/>
                        <a:pt x="1745" y="537"/>
                        <a:pt x="1633" y="805"/>
                      </a:cubicBezTo>
                      <a:cubicBezTo>
                        <a:pt x="1678" y="839"/>
                        <a:pt x="1689" y="895"/>
                        <a:pt x="1667" y="939"/>
                      </a:cubicBezTo>
                      <a:cubicBezTo>
                        <a:pt x="1588" y="1040"/>
                        <a:pt x="1521" y="1141"/>
                        <a:pt x="1454" y="1252"/>
                      </a:cubicBezTo>
                      <a:cubicBezTo>
                        <a:pt x="985" y="2426"/>
                        <a:pt x="482" y="3611"/>
                        <a:pt x="1" y="4796"/>
                      </a:cubicBezTo>
                      <a:cubicBezTo>
                        <a:pt x="34" y="4808"/>
                        <a:pt x="57" y="4819"/>
                        <a:pt x="90" y="4830"/>
                      </a:cubicBezTo>
                      <a:cubicBezTo>
                        <a:pt x="180" y="4875"/>
                        <a:pt x="236" y="4953"/>
                        <a:pt x="303" y="5031"/>
                      </a:cubicBezTo>
                      <a:cubicBezTo>
                        <a:pt x="336" y="5087"/>
                        <a:pt x="381" y="5143"/>
                        <a:pt x="415" y="5210"/>
                      </a:cubicBezTo>
                      <a:cubicBezTo>
                        <a:pt x="694" y="4282"/>
                        <a:pt x="951" y="3343"/>
                        <a:pt x="1186" y="2415"/>
                      </a:cubicBezTo>
                      <a:cubicBezTo>
                        <a:pt x="1197" y="2370"/>
                        <a:pt x="1231" y="2337"/>
                        <a:pt x="1275" y="2337"/>
                      </a:cubicBezTo>
                      <a:lnTo>
                        <a:pt x="1298" y="2337"/>
                      </a:lnTo>
                      <a:cubicBezTo>
                        <a:pt x="1343" y="2359"/>
                        <a:pt x="1376" y="2404"/>
                        <a:pt x="1365" y="2449"/>
                      </a:cubicBezTo>
                      <a:cubicBezTo>
                        <a:pt x="1119" y="3455"/>
                        <a:pt x="851" y="4450"/>
                        <a:pt x="549" y="5434"/>
                      </a:cubicBezTo>
                      <a:cubicBezTo>
                        <a:pt x="772" y="5870"/>
                        <a:pt x="895" y="6362"/>
                        <a:pt x="929" y="6854"/>
                      </a:cubicBezTo>
                      <a:cubicBezTo>
                        <a:pt x="974" y="6675"/>
                        <a:pt x="1029" y="6485"/>
                        <a:pt x="1074" y="6306"/>
                      </a:cubicBezTo>
                      <a:cubicBezTo>
                        <a:pt x="1611" y="4036"/>
                        <a:pt x="1846" y="1677"/>
                        <a:pt x="194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025;p40"/>
                <p:cNvSpPr/>
                <p:nvPr/>
              </p:nvSpPr>
              <p:spPr>
                <a:xfrm>
                  <a:off x="5589713" y="869675"/>
                  <a:ext cx="196800" cy="100375"/>
                </a:xfrm>
                <a:custGeom>
                  <a:avLst/>
                  <a:gdLst/>
                  <a:ahLst/>
                  <a:cxnLst/>
                  <a:rect l="l" t="t" r="r" b="b"/>
                  <a:pathLst>
                    <a:path w="7872" h="4015" extrusionOk="0">
                      <a:moveTo>
                        <a:pt x="7424" y="895"/>
                      </a:moveTo>
                      <a:lnTo>
                        <a:pt x="7424" y="895"/>
                      </a:lnTo>
                      <a:cubicBezTo>
                        <a:pt x="6865" y="1599"/>
                        <a:pt x="6250" y="2259"/>
                        <a:pt x="5602" y="2885"/>
                      </a:cubicBezTo>
                      <a:cubicBezTo>
                        <a:pt x="5848" y="2673"/>
                        <a:pt x="6094" y="2460"/>
                        <a:pt x="6340" y="2248"/>
                      </a:cubicBezTo>
                      <a:cubicBezTo>
                        <a:pt x="6418" y="2170"/>
                        <a:pt x="6507" y="2091"/>
                        <a:pt x="6585" y="2002"/>
                      </a:cubicBezTo>
                      <a:cubicBezTo>
                        <a:pt x="6899" y="1667"/>
                        <a:pt x="7167" y="1286"/>
                        <a:pt x="7424" y="895"/>
                      </a:cubicBezTo>
                      <a:close/>
                      <a:moveTo>
                        <a:pt x="7737" y="1"/>
                      </a:moveTo>
                      <a:cubicBezTo>
                        <a:pt x="7636" y="45"/>
                        <a:pt x="7536" y="90"/>
                        <a:pt x="7424" y="124"/>
                      </a:cubicBezTo>
                      <a:cubicBezTo>
                        <a:pt x="4830" y="1186"/>
                        <a:pt x="2236" y="2382"/>
                        <a:pt x="0" y="4014"/>
                      </a:cubicBezTo>
                      <a:cubicBezTo>
                        <a:pt x="79" y="3981"/>
                        <a:pt x="157" y="3936"/>
                        <a:pt x="235" y="3891"/>
                      </a:cubicBezTo>
                      <a:cubicBezTo>
                        <a:pt x="671" y="3657"/>
                        <a:pt x="1118" y="3444"/>
                        <a:pt x="1588" y="3276"/>
                      </a:cubicBezTo>
                      <a:cubicBezTo>
                        <a:pt x="2840" y="2404"/>
                        <a:pt x="4182" y="1644"/>
                        <a:pt x="5579" y="1007"/>
                      </a:cubicBezTo>
                      <a:cubicBezTo>
                        <a:pt x="5590" y="996"/>
                        <a:pt x="5602" y="996"/>
                        <a:pt x="5613" y="996"/>
                      </a:cubicBezTo>
                      <a:cubicBezTo>
                        <a:pt x="5646" y="996"/>
                        <a:pt x="5680" y="1018"/>
                        <a:pt x="5702" y="1052"/>
                      </a:cubicBezTo>
                      <a:cubicBezTo>
                        <a:pt x="5713" y="1096"/>
                        <a:pt x="5702" y="1152"/>
                        <a:pt x="5646" y="1175"/>
                      </a:cubicBezTo>
                      <a:cubicBezTo>
                        <a:pt x="4439" y="1722"/>
                        <a:pt x="3276" y="2371"/>
                        <a:pt x="2169" y="3109"/>
                      </a:cubicBezTo>
                      <a:cubicBezTo>
                        <a:pt x="2382" y="3053"/>
                        <a:pt x="2594" y="3019"/>
                        <a:pt x="2807" y="2986"/>
                      </a:cubicBezTo>
                      <a:cubicBezTo>
                        <a:pt x="2874" y="2986"/>
                        <a:pt x="2941" y="2975"/>
                        <a:pt x="3008" y="2975"/>
                      </a:cubicBezTo>
                      <a:cubicBezTo>
                        <a:pt x="3109" y="2975"/>
                        <a:pt x="3209" y="2986"/>
                        <a:pt x="3299" y="3031"/>
                      </a:cubicBezTo>
                      <a:cubicBezTo>
                        <a:pt x="3354" y="3064"/>
                        <a:pt x="3410" y="3098"/>
                        <a:pt x="3455" y="3142"/>
                      </a:cubicBezTo>
                      <a:cubicBezTo>
                        <a:pt x="4920" y="2047"/>
                        <a:pt x="6407" y="996"/>
                        <a:pt x="7871" y="45"/>
                      </a:cubicBezTo>
                      <a:cubicBezTo>
                        <a:pt x="7826" y="34"/>
                        <a:pt x="7782" y="23"/>
                        <a:pt x="773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026;p40"/>
                <p:cNvSpPr/>
                <p:nvPr/>
              </p:nvSpPr>
              <p:spPr>
                <a:xfrm>
                  <a:off x="5667963" y="870800"/>
                  <a:ext cx="121900" cy="122450"/>
                </a:xfrm>
                <a:custGeom>
                  <a:avLst/>
                  <a:gdLst/>
                  <a:ahLst/>
                  <a:cxnLst/>
                  <a:rect l="l" t="t" r="r" b="b"/>
                  <a:pathLst>
                    <a:path w="4876" h="4898" extrusionOk="0">
                      <a:moveTo>
                        <a:pt x="4741" y="0"/>
                      </a:moveTo>
                      <a:cubicBezTo>
                        <a:pt x="3277" y="951"/>
                        <a:pt x="1790" y="2002"/>
                        <a:pt x="325" y="3097"/>
                      </a:cubicBezTo>
                      <a:cubicBezTo>
                        <a:pt x="459" y="3243"/>
                        <a:pt x="493" y="3466"/>
                        <a:pt x="482" y="3690"/>
                      </a:cubicBezTo>
                      <a:cubicBezTo>
                        <a:pt x="1454" y="2851"/>
                        <a:pt x="2393" y="1990"/>
                        <a:pt x="3299" y="1085"/>
                      </a:cubicBezTo>
                      <a:cubicBezTo>
                        <a:pt x="3321" y="1063"/>
                        <a:pt x="3344" y="1051"/>
                        <a:pt x="3366" y="1051"/>
                      </a:cubicBezTo>
                      <a:cubicBezTo>
                        <a:pt x="3388" y="1051"/>
                        <a:pt x="3422" y="1063"/>
                        <a:pt x="3433" y="1085"/>
                      </a:cubicBezTo>
                      <a:cubicBezTo>
                        <a:pt x="3467" y="1118"/>
                        <a:pt x="3467" y="1174"/>
                        <a:pt x="3433" y="1208"/>
                      </a:cubicBezTo>
                      <a:cubicBezTo>
                        <a:pt x="2472" y="2169"/>
                        <a:pt x="1465" y="3097"/>
                        <a:pt x="437" y="3969"/>
                      </a:cubicBezTo>
                      <a:cubicBezTo>
                        <a:pt x="415" y="4036"/>
                        <a:pt x="392" y="4104"/>
                        <a:pt x="370" y="4159"/>
                      </a:cubicBezTo>
                      <a:cubicBezTo>
                        <a:pt x="269" y="4417"/>
                        <a:pt x="146" y="4663"/>
                        <a:pt x="1" y="4897"/>
                      </a:cubicBezTo>
                      <a:cubicBezTo>
                        <a:pt x="828" y="4226"/>
                        <a:pt x="1656" y="3533"/>
                        <a:pt x="2472" y="2840"/>
                      </a:cubicBezTo>
                      <a:cubicBezTo>
                        <a:pt x="3120" y="2214"/>
                        <a:pt x="3735" y="1554"/>
                        <a:pt x="4294" y="850"/>
                      </a:cubicBezTo>
                      <a:cubicBezTo>
                        <a:pt x="4484" y="559"/>
                        <a:pt x="4674" y="280"/>
                        <a:pt x="4875" y="23"/>
                      </a:cubicBezTo>
                      <a:cubicBezTo>
                        <a:pt x="4831" y="12"/>
                        <a:pt x="4786" y="0"/>
                        <a:pt x="474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027;p40"/>
                <p:cNvSpPr/>
                <p:nvPr/>
              </p:nvSpPr>
              <p:spPr>
                <a:xfrm>
                  <a:off x="5740913" y="916625"/>
                  <a:ext cx="66550" cy="149575"/>
                </a:xfrm>
                <a:custGeom>
                  <a:avLst/>
                  <a:gdLst/>
                  <a:ahLst/>
                  <a:cxnLst/>
                  <a:rect l="l" t="t" r="r" b="b"/>
                  <a:pathLst>
                    <a:path w="2662" h="5983" extrusionOk="0">
                      <a:moveTo>
                        <a:pt x="799" y="465"/>
                      </a:moveTo>
                      <a:lnTo>
                        <a:pt x="799" y="465"/>
                      </a:lnTo>
                      <a:cubicBezTo>
                        <a:pt x="793" y="482"/>
                        <a:pt x="788" y="499"/>
                        <a:pt x="783" y="515"/>
                      </a:cubicBezTo>
                      <a:cubicBezTo>
                        <a:pt x="789" y="499"/>
                        <a:pt x="794" y="482"/>
                        <a:pt x="799" y="465"/>
                      </a:cubicBezTo>
                      <a:close/>
                      <a:moveTo>
                        <a:pt x="828" y="638"/>
                      </a:moveTo>
                      <a:cubicBezTo>
                        <a:pt x="828" y="929"/>
                        <a:pt x="828" y="1208"/>
                        <a:pt x="828" y="1488"/>
                      </a:cubicBezTo>
                      <a:cubicBezTo>
                        <a:pt x="862" y="1510"/>
                        <a:pt x="873" y="1544"/>
                        <a:pt x="873" y="1577"/>
                      </a:cubicBezTo>
                      <a:cubicBezTo>
                        <a:pt x="862" y="1678"/>
                        <a:pt x="851" y="1767"/>
                        <a:pt x="839" y="1868"/>
                      </a:cubicBezTo>
                      <a:cubicBezTo>
                        <a:pt x="851" y="2539"/>
                        <a:pt x="873" y="3221"/>
                        <a:pt x="906" y="3892"/>
                      </a:cubicBezTo>
                      <a:cubicBezTo>
                        <a:pt x="929" y="3880"/>
                        <a:pt x="940" y="3880"/>
                        <a:pt x="962" y="3869"/>
                      </a:cubicBezTo>
                      <a:cubicBezTo>
                        <a:pt x="996" y="3858"/>
                        <a:pt x="1029" y="3858"/>
                        <a:pt x="1063" y="3858"/>
                      </a:cubicBezTo>
                      <a:cubicBezTo>
                        <a:pt x="1152" y="3858"/>
                        <a:pt x="1231" y="3880"/>
                        <a:pt x="1309" y="3925"/>
                      </a:cubicBezTo>
                      <a:cubicBezTo>
                        <a:pt x="1141" y="2830"/>
                        <a:pt x="985" y="1734"/>
                        <a:pt x="828" y="638"/>
                      </a:cubicBezTo>
                      <a:close/>
                      <a:moveTo>
                        <a:pt x="627" y="974"/>
                      </a:moveTo>
                      <a:lnTo>
                        <a:pt x="627" y="974"/>
                      </a:lnTo>
                      <a:cubicBezTo>
                        <a:pt x="169" y="2449"/>
                        <a:pt x="1" y="3903"/>
                        <a:pt x="23" y="5490"/>
                      </a:cubicBezTo>
                      <a:cubicBezTo>
                        <a:pt x="79" y="3713"/>
                        <a:pt x="314" y="2047"/>
                        <a:pt x="627" y="974"/>
                      </a:cubicBezTo>
                      <a:close/>
                      <a:moveTo>
                        <a:pt x="974" y="1"/>
                      </a:moveTo>
                      <a:cubicBezTo>
                        <a:pt x="913" y="153"/>
                        <a:pt x="852" y="305"/>
                        <a:pt x="799" y="465"/>
                      </a:cubicBezTo>
                      <a:lnTo>
                        <a:pt x="799" y="465"/>
                      </a:lnTo>
                      <a:cubicBezTo>
                        <a:pt x="810" y="437"/>
                        <a:pt x="821" y="409"/>
                        <a:pt x="828" y="381"/>
                      </a:cubicBezTo>
                      <a:cubicBezTo>
                        <a:pt x="828" y="392"/>
                        <a:pt x="828" y="403"/>
                        <a:pt x="828" y="415"/>
                      </a:cubicBezTo>
                      <a:cubicBezTo>
                        <a:pt x="851" y="392"/>
                        <a:pt x="862" y="381"/>
                        <a:pt x="884" y="381"/>
                      </a:cubicBezTo>
                      <a:lnTo>
                        <a:pt x="906" y="381"/>
                      </a:lnTo>
                      <a:cubicBezTo>
                        <a:pt x="951" y="381"/>
                        <a:pt x="985" y="415"/>
                        <a:pt x="996" y="459"/>
                      </a:cubicBezTo>
                      <a:cubicBezTo>
                        <a:pt x="1152" y="1667"/>
                        <a:pt x="1331" y="2874"/>
                        <a:pt x="1521" y="4082"/>
                      </a:cubicBezTo>
                      <a:cubicBezTo>
                        <a:pt x="1611" y="4171"/>
                        <a:pt x="1689" y="4261"/>
                        <a:pt x="1756" y="4361"/>
                      </a:cubicBezTo>
                      <a:cubicBezTo>
                        <a:pt x="2114" y="4875"/>
                        <a:pt x="2416" y="5412"/>
                        <a:pt x="2662" y="5982"/>
                      </a:cubicBezTo>
                      <a:cubicBezTo>
                        <a:pt x="2572" y="5602"/>
                        <a:pt x="2483" y="5211"/>
                        <a:pt x="2382" y="4831"/>
                      </a:cubicBezTo>
                      <a:cubicBezTo>
                        <a:pt x="2371" y="4820"/>
                        <a:pt x="2371" y="4808"/>
                        <a:pt x="2371" y="4797"/>
                      </a:cubicBezTo>
                      <a:cubicBezTo>
                        <a:pt x="1946" y="3187"/>
                        <a:pt x="1488" y="1577"/>
                        <a:pt x="97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028;p40"/>
                <p:cNvSpPr/>
                <p:nvPr/>
              </p:nvSpPr>
              <p:spPr>
                <a:xfrm>
                  <a:off x="5741488" y="926150"/>
                  <a:ext cx="22100" cy="135025"/>
                </a:xfrm>
                <a:custGeom>
                  <a:avLst/>
                  <a:gdLst/>
                  <a:ahLst/>
                  <a:cxnLst/>
                  <a:rect l="l" t="t" r="r" b="b"/>
                  <a:pathLst>
                    <a:path w="884" h="5401" extrusionOk="0">
                      <a:moveTo>
                        <a:pt x="816" y="1487"/>
                      </a:moveTo>
                      <a:cubicBezTo>
                        <a:pt x="727" y="2214"/>
                        <a:pt x="671" y="2952"/>
                        <a:pt x="649" y="3689"/>
                      </a:cubicBezTo>
                      <a:cubicBezTo>
                        <a:pt x="716" y="3611"/>
                        <a:pt x="794" y="3544"/>
                        <a:pt x="883" y="3511"/>
                      </a:cubicBezTo>
                      <a:cubicBezTo>
                        <a:pt x="850" y="2840"/>
                        <a:pt x="828" y="2158"/>
                        <a:pt x="816" y="1487"/>
                      </a:cubicBezTo>
                      <a:close/>
                      <a:moveTo>
                        <a:pt x="805" y="0"/>
                      </a:moveTo>
                      <a:cubicBezTo>
                        <a:pt x="794" y="45"/>
                        <a:pt x="772" y="90"/>
                        <a:pt x="760" y="134"/>
                      </a:cubicBezTo>
                      <a:cubicBezTo>
                        <a:pt x="705" y="280"/>
                        <a:pt x="649" y="436"/>
                        <a:pt x="604" y="593"/>
                      </a:cubicBezTo>
                      <a:cubicBezTo>
                        <a:pt x="291" y="1666"/>
                        <a:pt x="56" y="3332"/>
                        <a:pt x="0" y="5109"/>
                      </a:cubicBezTo>
                      <a:cubicBezTo>
                        <a:pt x="0" y="5210"/>
                        <a:pt x="0" y="5311"/>
                        <a:pt x="0" y="5400"/>
                      </a:cubicBezTo>
                      <a:cubicBezTo>
                        <a:pt x="123" y="4964"/>
                        <a:pt x="280" y="4539"/>
                        <a:pt x="436" y="4114"/>
                      </a:cubicBezTo>
                      <a:cubicBezTo>
                        <a:pt x="436" y="4092"/>
                        <a:pt x="447" y="4070"/>
                        <a:pt x="459" y="4036"/>
                      </a:cubicBezTo>
                      <a:cubicBezTo>
                        <a:pt x="470" y="3086"/>
                        <a:pt x="537" y="2124"/>
                        <a:pt x="660" y="1174"/>
                      </a:cubicBezTo>
                      <a:cubicBezTo>
                        <a:pt x="671" y="1129"/>
                        <a:pt x="716" y="1096"/>
                        <a:pt x="760" y="1096"/>
                      </a:cubicBezTo>
                      <a:lnTo>
                        <a:pt x="772" y="1096"/>
                      </a:lnTo>
                      <a:cubicBezTo>
                        <a:pt x="783" y="1096"/>
                        <a:pt x="794" y="1096"/>
                        <a:pt x="805" y="1107"/>
                      </a:cubicBezTo>
                      <a:cubicBezTo>
                        <a:pt x="805" y="827"/>
                        <a:pt x="805" y="548"/>
                        <a:pt x="805" y="257"/>
                      </a:cubicBezTo>
                      <a:cubicBezTo>
                        <a:pt x="805" y="213"/>
                        <a:pt x="794" y="157"/>
                        <a:pt x="783" y="101"/>
                      </a:cubicBezTo>
                      <a:cubicBezTo>
                        <a:pt x="783" y="78"/>
                        <a:pt x="794" y="45"/>
                        <a:pt x="805" y="34"/>
                      </a:cubicBezTo>
                      <a:cubicBezTo>
                        <a:pt x="805" y="22"/>
                        <a:pt x="805" y="11"/>
                        <a:pt x="805"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029;p40"/>
                <p:cNvSpPr/>
                <p:nvPr/>
              </p:nvSpPr>
              <p:spPr>
                <a:xfrm>
                  <a:off x="5835663" y="822175"/>
                  <a:ext cx="47275" cy="117400"/>
                </a:xfrm>
                <a:custGeom>
                  <a:avLst/>
                  <a:gdLst/>
                  <a:ahLst/>
                  <a:cxnLst/>
                  <a:rect l="l" t="t" r="r" b="b"/>
                  <a:pathLst>
                    <a:path w="1891" h="4696" extrusionOk="0">
                      <a:moveTo>
                        <a:pt x="1" y="0"/>
                      </a:moveTo>
                      <a:lnTo>
                        <a:pt x="1" y="0"/>
                      </a:lnTo>
                      <a:cubicBezTo>
                        <a:pt x="79" y="1107"/>
                        <a:pt x="169" y="2203"/>
                        <a:pt x="280" y="3298"/>
                      </a:cubicBezTo>
                      <a:cubicBezTo>
                        <a:pt x="347" y="3276"/>
                        <a:pt x="426" y="3265"/>
                        <a:pt x="493" y="3265"/>
                      </a:cubicBezTo>
                      <a:cubicBezTo>
                        <a:pt x="560" y="3265"/>
                        <a:pt x="616" y="3276"/>
                        <a:pt x="683" y="3287"/>
                      </a:cubicBezTo>
                      <a:cubicBezTo>
                        <a:pt x="482" y="2236"/>
                        <a:pt x="269" y="1185"/>
                        <a:pt x="34" y="145"/>
                      </a:cubicBezTo>
                      <a:cubicBezTo>
                        <a:pt x="23" y="123"/>
                        <a:pt x="34" y="90"/>
                        <a:pt x="46" y="67"/>
                      </a:cubicBezTo>
                      <a:cubicBezTo>
                        <a:pt x="34" y="45"/>
                        <a:pt x="23" y="23"/>
                        <a:pt x="1" y="0"/>
                      </a:cubicBezTo>
                      <a:close/>
                      <a:moveTo>
                        <a:pt x="303" y="514"/>
                      </a:moveTo>
                      <a:lnTo>
                        <a:pt x="303" y="514"/>
                      </a:lnTo>
                      <a:cubicBezTo>
                        <a:pt x="515" y="1465"/>
                        <a:pt x="705" y="2415"/>
                        <a:pt x="884" y="3365"/>
                      </a:cubicBezTo>
                      <a:cubicBezTo>
                        <a:pt x="929" y="3388"/>
                        <a:pt x="974" y="3410"/>
                        <a:pt x="1018" y="3444"/>
                      </a:cubicBezTo>
                      <a:cubicBezTo>
                        <a:pt x="1264" y="3611"/>
                        <a:pt x="1421" y="3868"/>
                        <a:pt x="1577" y="4126"/>
                      </a:cubicBezTo>
                      <a:cubicBezTo>
                        <a:pt x="1689" y="4304"/>
                        <a:pt x="1790" y="4494"/>
                        <a:pt x="1890" y="4696"/>
                      </a:cubicBezTo>
                      <a:cubicBezTo>
                        <a:pt x="1689" y="3913"/>
                        <a:pt x="1454" y="3153"/>
                        <a:pt x="1197" y="2393"/>
                      </a:cubicBezTo>
                      <a:cubicBezTo>
                        <a:pt x="951" y="1655"/>
                        <a:pt x="661" y="1129"/>
                        <a:pt x="303" y="51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030;p40"/>
                <p:cNvSpPr/>
                <p:nvPr/>
              </p:nvSpPr>
              <p:spPr>
                <a:xfrm>
                  <a:off x="5802963" y="822175"/>
                  <a:ext cx="39725" cy="185600"/>
                </a:xfrm>
                <a:custGeom>
                  <a:avLst/>
                  <a:gdLst/>
                  <a:ahLst/>
                  <a:cxnLst/>
                  <a:rect l="l" t="t" r="r" b="b"/>
                  <a:pathLst>
                    <a:path w="1589" h="7424" extrusionOk="0">
                      <a:moveTo>
                        <a:pt x="1309" y="0"/>
                      </a:moveTo>
                      <a:cubicBezTo>
                        <a:pt x="1309" y="11"/>
                        <a:pt x="1309" y="11"/>
                        <a:pt x="1309" y="23"/>
                      </a:cubicBezTo>
                      <a:lnTo>
                        <a:pt x="1298" y="23"/>
                      </a:lnTo>
                      <a:cubicBezTo>
                        <a:pt x="1298" y="34"/>
                        <a:pt x="1298" y="34"/>
                        <a:pt x="1298" y="34"/>
                      </a:cubicBezTo>
                      <a:cubicBezTo>
                        <a:pt x="1298" y="45"/>
                        <a:pt x="1298" y="45"/>
                        <a:pt x="1298" y="45"/>
                      </a:cubicBezTo>
                      <a:cubicBezTo>
                        <a:pt x="1287" y="45"/>
                        <a:pt x="1287" y="56"/>
                        <a:pt x="1287" y="56"/>
                      </a:cubicBezTo>
                      <a:cubicBezTo>
                        <a:pt x="1287" y="67"/>
                        <a:pt x="1287" y="67"/>
                        <a:pt x="1287" y="67"/>
                      </a:cubicBezTo>
                      <a:cubicBezTo>
                        <a:pt x="1287" y="67"/>
                        <a:pt x="1275" y="67"/>
                        <a:pt x="1275" y="78"/>
                      </a:cubicBezTo>
                      <a:lnTo>
                        <a:pt x="1275" y="90"/>
                      </a:lnTo>
                      <a:cubicBezTo>
                        <a:pt x="1253" y="134"/>
                        <a:pt x="1231" y="179"/>
                        <a:pt x="1208" y="224"/>
                      </a:cubicBezTo>
                      <a:cubicBezTo>
                        <a:pt x="1231" y="414"/>
                        <a:pt x="1219" y="615"/>
                        <a:pt x="1175" y="805"/>
                      </a:cubicBezTo>
                      <a:cubicBezTo>
                        <a:pt x="1175" y="805"/>
                        <a:pt x="1175" y="816"/>
                        <a:pt x="1175" y="827"/>
                      </a:cubicBezTo>
                      <a:lnTo>
                        <a:pt x="1164" y="827"/>
                      </a:lnTo>
                      <a:cubicBezTo>
                        <a:pt x="1164" y="827"/>
                        <a:pt x="1164" y="839"/>
                        <a:pt x="1164" y="839"/>
                      </a:cubicBezTo>
                      <a:cubicBezTo>
                        <a:pt x="1164" y="839"/>
                        <a:pt x="1164" y="839"/>
                        <a:pt x="1164" y="850"/>
                      </a:cubicBezTo>
                      <a:cubicBezTo>
                        <a:pt x="1164" y="850"/>
                        <a:pt x="1164" y="850"/>
                        <a:pt x="1164" y="861"/>
                      </a:cubicBezTo>
                      <a:lnTo>
                        <a:pt x="1152" y="861"/>
                      </a:lnTo>
                      <a:cubicBezTo>
                        <a:pt x="1152" y="872"/>
                        <a:pt x="1152" y="883"/>
                        <a:pt x="1152" y="883"/>
                      </a:cubicBezTo>
                      <a:cubicBezTo>
                        <a:pt x="1152" y="895"/>
                        <a:pt x="1152" y="895"/>
                        <a:pt x="1141" y="906"/>
                      </a:cubicBezTo>
                      <a:lnTo>
                        <a:pt x="1141" y="917"/>
                      </a:lnTo>
                      <a:cubicBezTo>
                        <a:pt x="1130" y="950"/>
                        <a:pt x="1119" y="984"/>
                        <a:pt x="1108" y="1018"/>
                      </a:cubicBezTo>
                      <a:cubicBezTo>
                        <a:pt x="1108" y="1018"/>
                        <a:pt x="1108" y="1018"/>
                        <a:pt x="1108" y="1029"/>
                      </a:cubicBezTo>
                      <a:cubicBezTo>
                        <a:pt x="1096" y="1029"/>
                        <a:pt x="1096" y="1040"/>
                        <a:pt x="1096" y="1040"/>
                      </a:cubicBezTo>
                      <a:cubicBezTo>
                        <a:pt x="1096" y="1040"/>
                        <a:pt x="1096" y="1051"/>
                        <a:pt x="1085" y="1051"/>
                      </a:cubicBezTo>
                      <a:cubicBezTo>
                        <a:pt x="1085" y="1051"/>
                        <a:pt x="1085" y="1051"/>
                        <a:pt x="1085" y="1062"/>
                      </a:cubicBezTo>
                      <a:cubicBezTo>
                        <a:pt x="1085" y="1062"/>
                        <a:pt x="1085" y="1062"/>
                        <a:pt x="1085" y="1073"/>
                      </a:cubicBezTo>
                      <a:cubicBezTo>
                        <a:pt x="1074" y="1085"/>
                        <a:pt x="1074" y="1085"/>
                        <a:pt x="1074" y="1096"/>
                      </a:cubicBezTo>
                      <a:cubicBezTo>
                        <a:pt x="973" y="1308"/>
                        <a:pt x="828" y="1476"/>
                        <a:pt x="672" y="1621"/>
                      </a:cubicBezTo>
                      <a:cubicBezTo>
                        <a:pt x="90" y="3488"/>
                        <a:pt x="1" y="5501"/>
                        <a:pt x="392" y="7424"/>
                      </a:cubicBezTo>
                      <a:cubicBezTo>
                        <a:pt x="414" y="6507"/>
                        <a:pt x="549" y="5590"/>
                        <a:pt x="795" y="4718"/>
                      </a:cubicBezTo>
                      <a:cubicBezTo>
                        <a:pt x="783" y="4416"/>
                        <a:pt x="772" y="4126"/>
                        <a:pt x="772" y="3835"/>
                      </a:cubicBezTo>
                      <a:cubicBezTo>
                        <a:pt x="772" y="3019"/>
                        <a:pt x="839" y="2214"/>
                        <a:pt x="962" y="1409"/>
                      </a:cubicBezTo>
                      <a:cubicBezTo>
                        <a:pt x="962" y="1364"/>
                        <a:pt x="1007" y="1331"/>
                        <a:pt x="1052" y="1331"/>
                      </a:cubicBezTo>
                      <a:lnTo>
                        <a:pt x="1063" y="1331"/>
                      </a:lnTo>
                      <a:cubicBezTo>
                        <a:pt x="1119" y="1342"/>
                        <a:pt x="1152" y="1386"/>
                        <a:pt x="1141" y="1431"/>
                      </a:cubicBezTo>
                      <a:cubicBezTo>
                        <a:pt x="1018" y="2225"/>
                        <a:pt x="962" y="3030"/>
                        <a:pt x="962" y="3835"/>
                      </a:cubicBezTo>
                      <a:cubicBezTo>
                        <a:pt x="962" y="3947"/>
                        <a:pt x="962" y="4070"/>
                        <a:pt x="962" y="4193"/>
                      </a:cubicBezTo>
                      <a:cubicBezTo>
                        <a:pt x="985" y="4126"/>
                        <a:pt x="1007" y="4070"/>
                        <a:pt x="1029" y="4003"/>
                      </a:cubicBezTo>
                      <a:cubicBezTo>
                        <a:pt x="1130" y="3745"/>
                        <a:pt x="1253" y="3477"/>
                        <a:pt x="1499" y="3343"/>
                      </a:cubicBezTo>
                      <a:cubicBezTo>
                        <a:pt x="1521" y="3321"/>
                        <a:pt x="1555" y="3309"/>
                        <a:pt x="1588" y="3298"/>
                      </a:cubicBezTo>
                      <a:cubicBezTo>
                        <a:pt x="1477" y="2203"/>
                        <a:pt x="1387" y="1107"/>
                        <a:pt x="1309"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3031;p40"/>
              <p:cNvGrpSpPr/>
              <p:nvPr/>
            </p:nvGrpSpPr>
            <p:grpSpPr>
              <a:xfrm>
                <a:off x="4748800" y="122825"/>
                <a:ext cx="361150" cy="460625"/>
                <a:chOff x="5143900" y="789750"/>
                <a:chExt cx="361150" cy="460625"/>
              </a:xfrm>
            </p:grpSpPr>
            <p:sp>
              <p:nvSpPr>
                <p:cNvPr id="47" name="Google Shape;3032;p40"/>
                <p:cNvSpPr/>
                <p:nvPr/>
              </p:nvSpPr>
              <p:spPr>
                <a:xfrm>
                  <a:off x="5239225" y="967275"/>
                  <a:ext cx="106800" cy="218100"/>
                </a:xfrm>
                <a:custGeom>
                  <a:avLst/>
                  <a:gdLst/>
                  <a:ahLst/>
                  <a:cxnLst/>
                  <a:rect l="l" t="t" r="r" b="b"/>
                  <a:pathLst>
                    <a:path w="4272" h="8724" extrusionOk="0">
                      <a:moveTo>
                        <a:pt x="4168" y="1"/>
                      </a:moveTo>
                      <a:cubicBezTo>
                        <a:pt x="4137" y="1"/>
                        <a:pt x="4107" y="16"/>
                        <a:pt x="4092" y="46"/>
                      </a:cubicBezTo>
                      <a:cubicBezTo>
                        <a:pt x="2337" y="2695"/>
                        <a:pt x="537" y="5457"/>
                        <a:pt x="12" y="8610"/>
                      </a:cubicBezTo>
                      <a:cubicBezTo>
                        <a:pt x="0" y="8665"/>
                        <a:pt x="34" y="8710"/>
                        <a:pt x="90" y="8721"/>
                      </a:cubicBezTo>
                      <a:cubicBezTo>
                        <a:pt x="96" y="8723"/>
                        <a:pt x="102" y="8723"/>
                        <a:pt x="108" y="8723"/>
                      </a:cubicBezTo>
                      <a:cubicBezTo>
                        <a:pt x="148" y="8723"/>
                        <a:pt x="190" y="8692"/>
                        <a:pt x="190" y="8643"/>
                      </a:cubicBezTo>
                      <a:cubicBezTo>
                        <a:pt x="716" y="5535"/>
                        <a:pt x="2493" y="2796"/>
                        <a:pt x="4249" y="146"/>
                      </a:cubicBezTo>
                      <a:cubicBezTo>
                        <a:pt x="4271" y="102"/>
                        <a:pt x="4260" y="46"/>
                        <a:pt x="4215" y="12"/>
                      </a:cubicBezTo>
                      <a:cubicBezTo>
                        <a:pt x="4200" y="5"/>
                        <a:pt x="4184" y="1"/>
                        <a:pt x="4168"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033;p40"/>
                <p:cNvSpPr/>
                <p:nvPr/>
              </p:nvSpPr>
              <p:spPr>
                <a:xfrm>
                  <a:off x="5250675" y="1005800"/>
                  <a:ext cx="87525" cy="244575"/>
                </a:xfrm>
                <a:custGeom>
                  <a:avLst/>
                  <a:gdLst/>
                  <a:ahLst/>
                  <a:cxnLst/>
                  <a:rect l="l" t="t" r="r" b="b"/>
                  <a:pathLst>
                    <a:path w="3501" h="9783" extrusionOk="0">
                      <a:moveTo>
                        <a:pt x="3401" y="1"/>
                      </a:moveTo>
                      <a:cubicBezTo>
                        <a:pt x="3355" y="1"/>
                        <a:pt x="3320" y="32"/>
                        <a:pt x="3310" y="81"/>
                      </a:cubicBezTo>
                      <a:cubicBezTo>
                        <a:pt x="2494" y="3357"/>
                        <a:pt x="1398" y="6565"/>
                        <a:pt x="23" y="9651"/>
                      </a:cubicBezTo>
                      <a:cubicBezTo>
                        <a:pt x="1" y="9707"/>
                        <a:pt x="23" y="9752"/>
                        <a:pt x="68" y="9774"/>
                      </a:cubicBezTo>
                      <a:cubicBezTo>
                        <a:pt x="80" y="9780"/>
                        <a:pt x="93" y="9783"/>
                        <a:pt x="105" y="9783"/>
                      </a:cubicBezTo>
                      <a:cubicBezTo>
                        <a:pt x="140" y="9783"/>
                        <a:pt x="174" y="9762"/>
                        <a:pt x="191" y="9729"/>
                      </a:cubicBezTo>
                      <a:cubicBezTo>
                        <a:pt x="1577" y="6633"/>
                        <a:pt x="2673" y="3413"/>
                        <a:pt x="3489" y="115"/>
                      </a:cubicBezTo>
                      <a:cubicBezTo>
                        <a:pt x="3500" y="70"/>
                        <a:pt x="3467" y="25"/>
                        <a:pt x="3422" y="3"/>
                      </a:cubicBezTo>
                      <a:cubicBezTo>
                        <a:pt x="3415" y="1"/>
                        <a:pt x="3408" y="1"/>
                        <a:pt x="340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034;p40"/>
                <p:cNvSpPr/>
                <p:nvPr/>
              </p:nvSpPr>
              <p:spPr>
                <a:xfrm>
                  <a:off x="5143900" y="861425"/>
                  <a:ext cx="219725" cy="164050"/>
                </a:xfrm>
                <a:custGeom>
                  <a:avLst/>
                  <a:gdLst/>
                  <a:ahLst/>
                  <a:cxnLst/>
                  <a:rect l="l" t="t" r="r" b="b"/>
                  <a:pathLst>
                    <a:path w="8789" h="6562" extrusionOk="0">
                      <a:moveTo>
                        <a:pt x="8692" y="0"/>
                      </a:moveTo>
                      <a:cubicBezTo>
                        <a:pt x="8679" y="0"/>
                        <a:pt x="8666" y="3"/>
                        <a:pt x="8654" y="9"/>
                      </a:cubicBezTo>
                      <a:cubicBezTo>
                        <a:pt x="5367" y="1507"/>
                        <a:pt x="2416" y="3698"/>
                        <a:pt x="35" y="6404"/>
                      </a:cubicBezTo>
                      <a:cubicBezTo>
                        <a:pt x="1" y="6449"/>
                        <a:pt x="1" y="6505"/>
                        <a:pt x="35" y="6538"/>
                      </a:cubicBezTo>
                      <a:cubicBezTo>
                        <a:pt x="55" y="6554"/>
                        <a:pt x="78" y="6562"/>
                        <a:pt x="101" y="6562"/>
                      </a:cubicBezTo>
                      <a:cubicBezTo>
                        <a:pt x="126" y="6562"/>
                        <a:pt x="151" y="6551"/>
                        <a:pt x="169" y="6527"/>
                      </a:cubicBezTo>
                      <a:cubicBezTo>
                        <a:pt x="2539" y="3844"/>
                        <a:pt x="5468" y="1664"/>
                        <a:pt x="8721" y="177"/>
                      </a:cubicBezTo>
                      <a:cubicBezTo>
                        <a:pt x="8777" y="154"/>
                        <a:pt x="8788" y="98"/>
                        <a:pt x="8777" y="54"/>
                      </a:cubicBezTo>
                      <a:cubicBezTo>
                        <a:pt x="8761" y="21"/>
                        <a:pt x="8727" y="0"/>
                        <a:pt x="8692"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035;p40"/>
                <p:cNvSpPr/>
                <p:nvPr/>
              </p:nvSpPr>
              <p:spPr>
                <a:xfrm>
                  <a:off x="5185275" y="863875"/>
                  <a:ext cx="200425" cy="163825"/>
                </a:xfrm>
                <a:custGeom>
                  <a:avLst/>
                  <a:gdLst/>
                  <a:ahLst/>
                  <a:cxnLst/>
                  <a:rect l="l" t="t" r="r" b="b"/>
                  <a:pathLst>
                    <a:path w="8017" h="6553" extrusionOk="0">
                      <a:moveTo>
                        <a:pt x="7920" y="0"/>
                      </a:moveTo>
                      <a:cubicBezTo>
                        <a:pt x="7896" y="0"/>
                        <a:pt x="7871" y="12"/>
                        <a:pt x="7849" y="34"/>
                      </a:cubicBezTo>
                      <a:cubicBezTo>
                        <a:pt x="5479" y="2404"/>
                        <a:pt x="2852" y="4539"/>
                        <a:pt x="57" y="6384"/>
                      </a:cubicBezTo>
                      <a:cubicBezTo>
                        <a:pt x="12" y="6418"/>
                        <a:pt x="1" y="6474"/>
                        <a:pt x="23" y="6518"/>
                      </a:cubicBezTo>
                      <a:cubicBezTo>
                        <a:pt x="45" y="6540"/>
                        <a:pt x="76" y="6552"/>
                        <a:pt x="107" y="6552"/>
                      </a:cubicBezTo>
                      <a:cubicBezTo>
                        <a:pt x="124" y="6552"/>
                        <a:pt x="141" y="6549"/>
                        <a:pt x="157" y="6541"/>
                      </a:cubicBezTo>
                      <a:cubicBezTo>
                        <a:pt x="2974" y="4685"/>
                        <a:pt x="5602" y="2538"/>
                        <a:pt x="7983" y="157"/>
                      </a:cubicBezTo>
                      <a:cubicBezTo>
                        <a:pt x="8017" y="123"/>
                        <a:pt x="8017" y="67"/>
                        <a:pt x="7983" y="34"/>
                      </a:cubicBezTo>
                      <a:cubicBezTo>
                        <a:pt x="7966" y="12"/>
                        <a:pt x="7944" y="0"/>
                        <a:pt x="792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036;p40"/>
                <p:cNvSpPr/>
                <p:nvPr/>
              </p:nvSpPr>
              <p:spPr>
                <a:xfrm>
                  <a:off x="5392100" y="892900"/>
                  <a:ext cx="37775" cy="208900"/>
                </a:xfrm>
                <a:custGeom>
                  <a:avLst/>
                  <a:gdLst/>
                  <a:ahLst/>
                  <a:cxnLst/>
                  <a:rect l="l" t="t" r="r" b="b"/>
                  <a:pathLst>
                    <a:path w="1511" h="8356" extrusionOk="0">
                      <a:moveTo>
                        <a:pt x="96" y="0"/>
                      </a:moveTo>
                      <a:cubicBezTo>
                        <a:pt x="91" y="0"/>
                        <a:pt x="85" y="1"/>
                        <a:pt x="79" y="2"/>
                      </a:cubicBezTo>
                      <a:cubicBezTo>
                        <a:pt x="34" y="13"/>
                        <a:pt x="1" y="58"/>
                        <a:pt x="1" y="103"/>
                      </a:cubicBezTo>
                      <a:cubicBezTo>
                        <a:pt x="370" y="2842"/>
                        <a:pt x="806" y="5570"/>
                        <a:pt x="1309" y="8286"/>
                      </a:cubicBezTo>
                      <a:cubicBezTo>
                        <a:pt x="1319" y="8325"/>
                        <a:pt x="1362" y="8356"/>
                        <a:pt x="1403" y="8356"/>
                      </a:cubicBezTo>
                      <a:cubicBezTo>
                        <a:pt x="1409" y="8356"/>
                        <a:pt x="1415" y="8355"/>
                        <a:pt x="1421" y="8354"/>
                      </a:cubicBezTo>
                      <a:cubicBezTo>
                        <a:pt x="1477" y="8342"/>
                        <a:pt x="1510" y="8298"/>
                        <a:pt x="1499" y="8253"/>
                      </a:cubicBezTo>
                      <a:cubicBezTo>
                        <a:pt x="996" y="5536"/>
                        <a:pt x="560" y="2808"/>
                        <a:pt x="191" y="80"/>
                      </a:cubicBezTo>
                      <a:cubicBezTo>
                        <a:pt x="181" y="40"/>
                        <a:pt x="144" y="0"/>
                        <a:pt x="96"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037;p40"/>
                <p:cNvSpPr/>
                <p:nvPr/>
              </p:nvSpPr>
              <p:spPr>
                <a:xfrm>
                  <a:off x="5384000" y="920275"/>
                  <a:ext cx="19600" cy="218700"/>
                </a:xfrm>
                <a:custGeom>
                  <a:avLst/>
                  <a:gdLst/>
                  <a:ahLst/>
                  <a:cxnLst/>
                  <a:rect l="l" t="t" r="r" b="b"/>
                  <a:pathLst>
                    <a:path w="784" h="8748" extrusionOk="0">
                      <a:moveTo>
                        <a:pt x="293" y="1"/>
                      </a:moveTo>
                      <a:cubicBezTo>
                        <a:pt x="247" y="1"/>
                        <a:pt x="212" y="32"/>
                        <a:pt x="202" y="81"/>
                      </a:cubicBezTo>
                      <a:cubicBezTo>
                        <a:pt x="68" y="1143"/>
                        <a:pt x="1" y="2216"/>
                        <a:pt x="1" y="3290"/>
                      </a:cubicBezTo>
                      <a:cubicBezTo>
                        <a:pt x="1" y="5101"/>
                        <a:pt x="202" y="6901"/>
                        <a:pt x="593" y="8678"/>
                      </a:cubicBezTo>
                      <a:cubicBezTo>
                        <a:pt x="603" y="8717"/>
                        <a:pt x="638" y="8748"/>
                        <a:pt x="676" y="8748"/>
                      </a:cubicBezTo>
                      <a:cubicBezTo>
                        <a:pt x="682" y="8748"/>
                        <a:pt x="688" y="8747"/>
                        <a:pt x="694" y="8745"/>
                      </a:cubicBezTo>
                      <a:cubicBezTo>
                        <a:pt x="750" y="8734"/>
                        <a:pt x="783" y="8690"/>
                        <a:pt x="772" y="8634"/>
                      </a:cubicBezTo>
                      <a:cubicBezTo>
                        <a:pt x="381" y="6878"/>
                        <a:pt x="191" y="5078"/>
                        <a:pt x="191" y="3290"/>
                      </a:cubicBezTo>
                      <a:cubicBezTo>
                        <a:pt x="191" y="2216"/>
                        <a:pt x="258" y="1154"/>
                        <a:pt x="392" y="103"/>
                      </a:cubicBezTo>
                      <a:cubicBezTo>
                        <a:pt x="403" y="47"/>
                        <a:pt x="358" y="3"/>
                        <a:pt x="314" y="3"/>
                      </a:cubicBezTo>
                      <a:cubicBezTo>
                        <a:pt x="306" y="1"/>
                        <a:pt x="299" y="1"/>
                        <a:pt x="293"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038;p40"/>
                <p:cNvSpPr/>
                <p:nvPr/>
              </p:nvSpPr>
              <p:spPr>
                <a:xfrm>
                  <a:off x="5467300" y="789750"/>
                  <a:ext cx="37750" cy="180125"/>
                </a:xfrm>
                <a:custGeom>
                  <a:avLst/>
                  <a:gdLst/>
                  <a:ahLst/>
                  <a:cxnLst/>
                  <a:rect l="l" t="t" r="r" b="b"/>
                  <a:pathLst>
                    <a:path w="1510" h="7205" extrusionOk="0">
                      <a:moveTo>
                        <a:pt x="97" y="1"/>
                      </a:moveTo>
                      <a:cubicBezTo>
                        <a:pt x="90" y="1"/>
                        <a:pt x="84" y="1"/>
                        <a:pt x="79" y="3"/>
                      </a:cubicBezTo>
                      <a:cubicBezTo>
                        <a:pt x="23" y="14"/>
                        <a:pt x="0" y="70"/>
                        <a:pt x="11" y="114"/>
                      </a:cubicBezTo>
                      <a:cubicBezTo>
                        <a:pt x="526" y="2440"/>
                        <a:pt x="962" y="4777"/>
                        <a:pt x="1319" y="7124"/>
                      </a:cubicBezTo>
                      <a:cubicBezTo>
                        <a:pt x="1319" y="7173"/>
                        <a:pt x="1353" y="7205"/>
                        <a:pt x="1399" y="7205"/>
                      </a:cubicBezTo>
                      <a:cubicBezTo>
                        <a:pt x="1406" y="7205"/>
                        <a:pt x="1413" y="7204"/>
                        <a:pt x="1420" y="7203"/>
                      </a:cubicBezTo>
                      <a:cubicBezTo>
                        <a:pt x="1476" y="7191"/>
                        <a:pt x="1510" y="7147"/>
                        <a:pt x="1498" y="7102"/>
                      </a:cubicBezTo>
                      <a:cubicBezTo>
                        <a:pt x="1152" y="4743"/>
                        <a:pt x="716" y="2395"/>
                        <a:pt x="190" y="70"/>
                      </a:cubicBezTo>
                      <a:cubicBezTo>
                        <a:pt x="181" y="31"/>
                        <a:pt x="137" y="1"/>
                        <a:pt x="9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039;p40"/>
                <p:cNvSpPr/>
                <p:nvPr/>
              </p:nvSpPr>
              <p:spPr>
                <a:xfrm>
                  <a:off x="5453325" y="822175"/>
                  <a:ext cx="21550" cy="179425"/>
                </a:xfrm>
                <a:custGeom>
                  <a:avLst/>
                  <a:gdLst/>
                  <a:ahLst/>
                  <a:cxnLst/>
                  <a:rect l="l" t="t" r="r" b="b"/>
                  <a:pathLst>
                    <a:path w="862" h="7177" extrusionOk="0">
                      <a:moveTo>
                        <a:pt x="273" y="0"/>
                      </a:moveTo>
                      <a:cubicBezTo>
                        <a:pt x="233" y="0"/>
                        <a:pt x="190" y="32"/>
                        <a:pt x="190" y="81"/>
                      </a:cubicBezTo>
                      <a:cubicBezTo>
                        <a:pt x="67" y="886"/>
                        <a:pt x="0" y="1691"/>
                        <a:pt x="0" y="2507"/>
                      </a:cubicBezTo>
                      <a:cubicBezTo>
                        <a:pt x="0" y="4061"/>
                        <a:pt x="224" y="5615"/>
                        <a:pt x="671" y="7113"/>
                      </a:cubicBezTo>
                      <a:cubicBezTo>
                        <a:pt x="680" y="7148"/>
                        <a:pt x="716" y="7176"/>
                        <a:pt x="752" y="7176"/>
                      </a:cubicBezTo>
                      <a:cubicBezTo>
                        <a:pt x="763" y="7176"/>
                        <a:pt x="773" y="7174"/>
                        <a:pt x="783" y="7169"/>
                      </a:cubicBezTo>
                      <a:cubicBezTo>
                        <a:pt x="839" y="7158"/>
                        <a:pt x="861" y="7102"/>
                        <a:pt x="850" y="7057"/>
                      </a:cubicBezTo>
                      <a:cubicBezTo>
                        <a:pt x="414" y="5581"/>
                        <a:pt x="190" y="4039"/>
                        <a:pt x="190" y="2507"/>
                      </a:cubicBezTo>
                      <a:cubicBezTo>
                        <a:pt x="190" y="1702"/>
                        <a:pt x="246" y="897"/>
                        <a:pt x="369" y="103"/>
                      </a:cubicBezTo>
                      <a:cubicBezTo>
                        <a:pt x="380" y="58"/>
                        <a:pt x="347" y="14"/>
                        <a:pt x="291" y="3"/>
                      </a:cubicBezTo>
                      <a:cubicBezTo>
                        <a:pt x="285" y="1"/>
                        <a:pt x="279" y="0"/>
                        <a:pt x="27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040;p40"/>
                <p:cNvSpPr/>
                <p:nvPr/>
              </p:nvSpPr>
              <p:spPr>
                <a:xfrm>
                  <a:off x="5272475" y="967275"/>
                  <a:ext cx="73550" cy="116300"/>
                </a:xfrm>
                <a:custGeom>
                  <a:avLst/>
                  <a:gdLst/>
                  <a:ahLst/>
                  <a:cxnLst/>
                  <a:rect l="l" t="t" r="r" b="b"/>
                  <a:pathLst>
                    <a:path w="2942" h="4652" extrusionOk="0">
                      <a:moveTo>
                        <a:pt x="2840" y="1"/>
                      </a:moveTo>
                      <a:cubicBezTo>
                        <a:pt x="2807" y="1"/>
                        <a:pt x="2773" y="12"/>
                        <a:pt x="2762" y="46"/>
                      </a:cubicBezTo>
                      <a:cubicBezTo>
                        <a:pt x="1778" y="1533"/>
                        <a:pt x="783" y="3053"/>
                        <a:pt x="1" y="4652"/>
                      </a:cubicBezTo>
                      <a:cubicBezTo>
                        <a:pt x="124" y="4529"/>
                        <a:pt x="247" y="4406"/>
                        <a:pt x="381" y="4305"/>
                      </a:cubicBezTo>
                      <a:cubicBezTo>
                        <a:pt x="1063" y="2986"/>
                        <a:pt x="1890" y="1712"/>
                        <a:pt x="2706" y="459"/>
                      </a:cubicBezTo>
                      <a:cubicBezTo>
                        <a:pt x="2773" y="348"/>
                        <a:pt x="2840" y="247"/>
                        <a:pt x="2919" y="146"/>
                      </a:cubicBezTo>
                      <a:cubicBezTo>
                        <a:pt x="2941" y="102"/>
                        <a:pt x="2930" y="46"/>
                        <a:pt x="2885" y="12"/>
                      </a:cubicBezTo>
                      <a:cubicBezTo>
                        <a:pt x="2874" y="1"/>
                        <a:pt x="2852" y="1"/>
                        <a:pt x="2840"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041;p40"/>
                <p:cNvSpPr/>
                <p:nvPr/>
              </p:nvSpPr>
              <p:spPr>
                <a:xfrm>
                  <a:off x="5314125" y="1005850"/>
                  <a:ext cx="24075" cy="77450"/>
                </a:xfrm>
                <a:custGeom>
                  <a:avLst/>
                  <a:gdLst/>
                  <a:ahLst/>
                  <a:cxnLst/>
                  <a:rect l="l" t="t" r="r" b="b"/>
                  <a:pathLst>
                    <a:path w="963" h="3098" extrusionOk="0">
                      <a:moveTo>
                        <a:pt x="861" y="1"/>
                      </a:moveTo>
                      <a:cubicBezTo>
                        <a:pt x="817" y="1"/>
                        <a:pt x="783" y="34"/>
                        <a:pt x="772" y="79"/>
                      </a:cubicBezTo>
                      <a:cubicBezTo>
                        <a:pt x="537" y="1007"/>
                        <a:pt x="280" y="1946"/>
                        <a:pt x="1" y="2874"/>
                      </a:cubicBezTo>
                      <a:cubicBezTo>
                        <a:pt x="45" y="2941"/>
                        <a:pt x="90" y="3019"/>
                        <a:pt x="135" y="3098"/>
                      </a:cubicBezTo>
                      <a:cubicBezTo>
                        <a:pt x="437" y="2114"/>
                        <a:pt x="705" y="1119"/>
                        <a:pt x="951" y="113"/>
                      </a:cubicBezTo>
                      <a:cubicBezTo>
                        <a:pt x="962" y="68"/>
                        <a:pt x="929" y="23"/>
                        <a:pt x="88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042;p40"/>
                <p:cNvSpPr/>
                <p:nvPr/>
              </p:nvSpPr>
              <p:spPr>
                <a:xfrm>
                  <a:off x="5406375" y="836475"/>
                  <a:ext cx="7850" cy="3100"/>
                </a:xfrm>
                <a:custGeom>
                  <a:avLst/>
                  <a:gdLst/>
                  <a:ahLst/>
                  <a:cxnLst/>
                  <a:rect l="l" t="t" r="r" b="b"/>
                  <a:pathLst>
                    <a:path w="314" h="124" extrusionOk="0">
                      <a:moveTo>
                        <a:pt x="0" y="124"/>
                      </a:moveTo>
                      <a:cubicBezTo>
                        <a:pt x="112" y="90"/>
                        <a:pt x="212" y="45"/>
                        <a:pt x="313" y="1"/>
                      </a:cubicBezTo>
                      <a:lnTo>
                        <a:pt x="313" y="1"/>
                      </a:lnTo>
                      <a:cubicBezTo>
                        <a:pt x="212" y="45"/>
                        <a:pt x="112" y="90"/>
                        <a:pt x="0" y="124"/>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43;p40"/>
                <p:cNvSpPr/>
                <p:nvPr/>
              </p:nvSpPr>
              <p:spPr>
                <a:xfrm>
                  <a:off x="5260475" y="861350"/>
                  <a:ext cx="103150" cy="57050"/>
                </a:xfrm>
                <a:custGeom>
                  <a:avLst/>
                  <a:gdLst/>
                  <a:ahLst/>
                  <a:cxnLst/>
                  <a:rect l="l" t="t" r="r" b="b"/>
                  <a:pathLst>
                    <a:path w="4126" h="2282" extrusionOk="0">
                      <a:moveTo>
                        <a:pt x="4025" y="1"/>
                      </a:moveTo>
                      <a:cubicBezTo>
                        <a:pt x="4014" y="1"/>
                        <a:pt x="4002" y="1"/>
                        <a:pt x="3991" y="12"/>
                      </a:cubicBezTo>
                      <a:cubicBezTo>
                        <a:pt x="2594" y="649"/>
                        <a:pt x="1252" y="1409"/>
                        <a:pt x="0" y="2281"/>
                      </a:cubicBezTo>
                      <a:cubicBezTo>
                        <a:pt x="190" y="2214"/>
                        <a:pt x="391" y="2158"/>
                        <a:pt x="581" y="2114"/>
                      </a:cubicBezTo>
                      <a:cubicBezTo>
                        <a:pt x="1688" y="1376"/>
                        <a:pt x="2851" y="727"/>
                        <a:pt x="4058" y="180"/>
                      </a:cubicBezTo>
                      <a:cubicBezTo>
                        <a:pt x="4114" y="157"/>
                        <a:pt x="4125" y="101"/>
                        <a:pt x="4114" y="57"/>
                      </a:cubicBezTo>
                      <a:cubicBezTo>
                        <a:pt x="4092" y="23"/>
                        <a:pt x="4058" y="1"/>
                        <a:pt x="4025"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44;p40"/>
                <p:cNvSpPr/>
                <p:nvPr/>
              </p:nvSpPr>
              <p:spPr>
                <a:xfrm>
                  <a:off x="5309925" y="863875"/>
                  <a:ext cx="75775" cy="72975"/>
                </a:xfrm>
                <a:custGeom>
                  <a:avLst/>
                  <a:gdLst/>
                  <a:ahLst/>
                  <a:cxnLst/>
                  <a:rect l="l" t="t" r="r" b="b"/>
                  <a:pathLst>
                    <a:path w="3031" h="2919" extrusionOk="0">
                      <a:moveTo>
                        <a:pt x="2930" y="0"/>
                      </a:moveTo>
                      <a:cubicBezTo>
                        <a:pt x="2908" y="0"/>
                        <a:pt x="2885" y="12"/>
                        <a:pt x="2863" y="34"/>
                      </a:cubicBezTo>
                      <a:cubicBezTo>
                        <a:pt x="1957" y="939"/>
                        <a:pt x="1018" y="1800"/>
                        <a:pt x="46" y="2639"/>
                      </a:cubicBezTo>
                      <a:cubicBezTo>
                        <a:pt x="34" y="2728"/>
                        <a:pt x="23" y="2829"/>
                        <a:pt x="1" y="2918"/>
                      </a:cubicBezTo>
                      <a:cubicBezTo>
                        <a:pt x="1029" y="2046"/>
                        <a:pt x="2036" y="1118"/>
                        <a:pt x="2997" y="157"/>
                      </a:cubicBezTo>
                      <a:cubicBezTo>
                        <a:pt x="3031" y="123"/>
                        <a:pt x="3031" y="67"/>
                        <a:pt x="2997" y="34"/>
                      </a:cubicBezTo>
                      <a:cubicBezTo>
                        <a:pt x="2986" y="12"/>
                        <a:pt x="2952" y="0"/>
                        <a:pt x="2930"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45;p40"/>
                <p:cNvSpPr/>
                <p:nvPr/>
              </p:nvSpPr>
              <p:spPr>
                <a:xfrm>
                  <a:off x="5391550" y="883425"/>
                  <a:ext cx="40000" cy="120775"/>
                </a:xfrm>
                <a:custGeom>
                  <a:avLst/>
                  <a:gdLst/>
                  <a:ahLst/>
                  <a:cxnLst/>
                  <a:rect l="l" t="t" r="r" b="b"/>
                  <a:pathLst>
                    <a:path w="1600" h="4831" extrusionOk="0">
                      <a:moveTo>
                        <a:pt x="1599" y="4831"/>
                      </a:moveTo>
                      <a:cubicBezTo>
                        <a:pt x="1599" y="4831"/>
                        <a:pt x="1599" y="4831"/>
                        <a:pt x="1599" y="4831"/>
                      </a:cubicBezTo>
                      <a:cubicBezTo>
                        <a:pt x="1599" y="4831"/>
                        <a:pt x="1599" y="4831"/>
                        <a:pt x="1599" y="4831"/>
                      </a:cubicBezTo>
                      <a:close/>
                      <a:moveTo>
                        <a:pt x="0" y="515"/>
                      </a:moveTo>
                      <a:cubicBezTo>
                        <a:pt x="56" y="336"/>
                        <a:pt x="123" y="169"/>
                        <a:pt x="191" y="1"/>
                      </a:cubicBezTo>
                      <a:cubicBezTo>
                        <a:pt x="123" y="169"/>
                        <a:pt x="56" y="336"/>
                        <a:pt x="0" y="515"/>
                      </a:cubicBezTo>
                      <a:lnTo>
                        <a:pt x="0" y="515"/>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46;p40"/>
                <p:cNvSpPr/>
                <p:nvPr/>
              </p:nvSpPr>
              <p:spPr>
                <a:xfrm>
                  <a:off x="5392100" y="892950"/>
                  <a:ext cx="17925" cy="92525"/>
                </a:xfrm>
                <a:custGeom>
                  <a:avLst/>
                  <a:gdLst/>
                  <a:ahLst/>
                  <a:cxnLst/>
                  <a:rect l="l" t="t" r="r" b="b"/>
                  <a:pathLst>
                    <a:path w="717" h="3701" extrusionOk="0">
                      <a:moveTo>
                        <a:pt x="79" y="0"/>
                      </a:moveTo>
                      <a:cubicBezTo>
                        <a:pt x="57" y="0"/>
                        <a:pt x="46" y="11"/>
                        <a:pt x="23" y="34"/>
                      </a:cubicBezTo>
                      <a:cubicBezTo>
                        <a:pt x="12" y="45"/>
                        <a:pt x="1" y="78"/>
                        <a:pt x="1" y="101"/>
                      </a:cubicBezTo>
                      <a:cubicBezTo>
                        <a:pt x="12" y="157"/>
                        <a:pt x="23" y="213"/>
                        <a:pt x="23" y="257"/>
                      </a:cubicBezTo>
                      <a:cubicBezTo>
                        <a:pt x="180" y="1353"/>
                        <a:pt x="336" y="2449"/>
                        <a:pt x="504" y="3544"/>
                      </a:cubicBezTo>
                      <a:cubicBezTo>
                        <a:pt x="582" y="3578"/>
                        <a:pt x="649" y="3634"/>
                        <a:pt x="716" y="3701"/>
                      </a:cubicBezTo>
                      <a:cubicBezTo>
                        <a:pt x="526" y="2493"/>
                        <a:pt x="347" y="1286"/>
                        <a:pt x="191" y="78"/>
                      </a:cubicBezTo>
                      <a:cubicBezTo>
                        <a:pt x="180" y="34"/>
                        <a:pt x="146" y="0"/>
                        <a:pt x="101"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47;p40"/>
                <p:cNvSpPr/>
                <p:nvPr/>
              </p:nvSpPr>
              <p:spPr>
                <a:xfrm>
                  <a:off x="5384000" y="920325"/>
                  <a:ext cx="9800" cy="73550"/>
                </a:xfrm>
                <a:custGeom>
                  <a:avLst/>
                  <a:gdLst/>
                  <a:ahLst/>
                  <a:cxnLst/>
                  <a:rect l="l" t="t" r="r" b="b"/>
                  <a:pathLst>
                    <a:path w="392" h="2942" extrusionOk="0">
                      <a:moveTo>
                        <a:pt x="302" y="1"/>
                      </a:moveTo>
                      <a:cubicBezTo>
                        <a:pt x="258" y="1"/>
                        <a:pt x="213" y="34"/>
                        <a:pt x="202" y="79"/>
                      </a:cubicBezTo>
                      <a:cubicBezTo>
                        <a:pt x="79" y="1029"/>
                        <a:pt x="12" y="1991"/>
                        <a:pt x="1" y="2941"/>
                      </a:cubicBezTo>
                      <a:cubicBezTo>
                        <a:pt x="56" y="2818"/>
                        <a:pt x="112" y="2695"/>
                        <a:pt x="191" y="2594"/>
                      </a:cubicBezTo>
                      <a:cubicBezTo>
                        <a:pt x="213" y="1857"/>
                        <a:pt x="269" y="1119"/>
                        <a:pt x="358" y="392"/>
                      </a:cubicBezTo>
                      <a:cubicBezTo>
                        <a:pt x="370" y="291"/>
                        <a:pt x="381" y="202"/>
                        <a:pt x="392" y="101"/>
                      </a:cubicBezTo>
                      <a:cubicBezTo>
                        <a:pt x="392" y="68"/>
                        <a:pt x="381" y="34"/>
                        <a:pt x="347" y="12"/>
                      </a:cubicBezTo>
                      <a:cubicBezTo>
                        <a:pt x="336" y="1"/>
                        <a:pt x="325" y="1"/>
                        <a:pt x="314"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48;p40"/>
                <p:cNvSpPr/>
                <p:nvPr/>
              </p:nvSpPr>
              <p:spPr>
                <a:xfrm>
                  <a:off x="5467300" y="790650"/>
                  <a:ext cx="21550" cy="82475"/>
                </a:xfrm>
                <a:custGeom>
                  <a:avLst/>
                  <a:gdLst/>
                  <a:ahLst/>
                  <a:cxnLst/>
                  <a:rect l="l" t="t" r="r" b="b"/>
                  <a:pathLst>
                    <a:path w="862" h="3299" extrusionOk="0">
                      <a:moveTo>
                        <a:pt x="23" y="0"/>
                      </a:moveTo>
                      <a:cubicBezTo>
                        <a:pt x="11" y="23"/>
                        <a:pt x="0" y="56"/>
                        <a:pt x="11" y="78"/>
                      </a:cubicBezTo>
                      <a:cubicBezTo>
                        <a:pt x="246" y="1118"/>
                        <a:pt x="459" y="2169"/>
                        <a:pt x="660" y="3220"/>
                      </a:cubicBezTo>
                      <a:cubicBezTo>
                        <a:pt x="727" y="3242"/>
                        <a:pt x="794" y="3265"/>
                        <a:pt x="861" y="3298"/>
                      </a:cubicBezTo>
                      <a:cubicBezTo>
                        <a:pt x="682" y="2348"/>
                        <a:pt x="492" y="1398"/>
                        <a:pt x="280" y="447"/>
                      </a:cubicBezTo>
                      <a:cubicBezTo>
                        <a:pt x="201" y="313"/>
                        <a:pt x="112" y="157"/>
                        <a:pt x="23" y="0"/>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49;p40"/>
                <p:cNvSpPr/>
                <p:nvPr/>
              </p:nvSpPr>
              <p:spPr>
                <a:xfrm>
                  <a:off x="5453325" y="822225"/>
                  <a:ext cx="9525" cy="84725"/>
                </a:xfrm>
                <a:custGeom>
                  <a:avLst/>
                  <a:gdLst/>
                  <a:ahLst/>
                  <a:cxnLst/>
                  <a:rect l="l" t="t" r="r" b="b"/>
                  <a:pathLst>
                    <a:path w="381" h="3389" extrusionOk="0">
                      <a:moveTo>
                        <a:pt x="280" y="1"/>
                      </a:moveTo>
                      <a:cubicBezTo>
                        <a:pt x="235" y="1"/>
                        <a:pt x="190" y="34"/>
                        <a:pt x="190" y="79"/>
                      </a:cubicBezTo>
                      <a:cubicBezTo>
                        <a:pt x="67" y="884"/>
                        <a:pt x="0" y="1689"/>
                        <a:pt x="0" y="2505"/>
                      </a:cubicBezTo>
                      <a:cubicBezTo>
                        <a:pt x="0" y="2796"/>
                        <a:pt x="11" y="3086"/>
                        <a:pt x="23" y="3388"/>
                      </a:cubicBezTo>
                      <a:cubicBezTo>
                        <a:pt x="79" y="3209"/>
                        <a:pt x="134" y="3030"/>
                        <a:pt x="190" y="2863"/>
                      </a:cubicBezTo>
                      <a:cubicBezTo>
                        <a:pt x="190" y="2740"/>
                        <a:pt x="190" y="2617"/>
                        <a:pt x="190" y="2505"/>
                      </a:cubicBezTo>
                      <a:cubicBezTo>
                        <a:pt x="190" y="1700"/>
                        <a:pt x="246" y="895"/>
                        <a:pt x="369" y="101"/>
                      </a:cubicBezTo>
                      <a:cubicBezTo>
                        <a:pt x="380" y="56"/>
                        <a:pt x="347" y="12"/>
                        <a:pt x="291"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50;p40"/>
                <p:cNvSpPr/>
                <p:nvPr/>
              </p:nvSpPr>
              <p:spPr>
                <a:xfrm>
                  <a:off x="5450800" y="829500"/>
                  <a:ext cx="25" cy="25"/>
                </a:xfrm>
                <a:custGeom>
                  <a:avLst/>
                  <a:gdLst/>
                  <a:ahLst/>
                  <a:cxnLst/>
                  <a:rect l="l" t="t" r="r" b="b"/>
                  <a:pathLst>
                    <a:path w="1" h="1" extrusionOk="0">
                      <a:moveTo>
                        <a:pt x="1" y="0"/>
                      </a:moveTo>
                      <a:cubicBezTo>
                        <a:pt x="1" y="0"/>
                        <a:pt x="1" y="0"/>
                        <a:pt x="1" y="0"/>
                      </a:cubicBezTo>
                      <a:cubicBezTo>
                        <a:pt x="1" y="0"/>
                        <a:pt x="1" y="0"/>
                        <a:pt x="1" y="0"/>
                      </a:cubicBezTo>
                      <a:lnTo>
                        <a:pt x="1" y="0"/>
                      </a:lnTo>
                      <a:cubicBezTo>
                        <a:pt x="1" y="0"/>
                        <a:pt x="1" y="0"/>
                        <a:pt x="1" y="0"/>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51;p40"/>
                <p:cNvSpPr/>
                <p:nvPr/>
              </p:nvSpPr>
              <p:spPr>
                <a:xfrm>
                  <a:off x="5450800" y="816350"/>
                  <a:ext cx="10100" cy="13175"/>
                </a:xfrm>
                <a:custGeom>
                  <a:avLst/>
                  <a:gdLst/>
                  <a:ahLst/>
                  <a:cxnLst/>
                  <a:rect l="l" t="t" r="r" b="b"/>
                  <a:pathLst>
                    <a:path w="404" h="527" extrusionOk="0">
                      <a:moveTo>
                        <a:pt x="1" y="526"/>
                      </a:moveTo>
                      <a:lnTo>
                        <a:pt x="1" y="526"/>
                      </a:lnTo>
                      <a:cubicBezTo>
                        <a:pt x="157" y="381"/>
                        <a:pt x="302" y="213"/>
                        <a:pt x="403" y="1"/>
                      </a:cubicBezTo>
                      <a:cubicBezTo>
                        <a:pt x="302" y="213"/>
                        <a:pt x="157" y="381"/>
                        <a:pt x="1" y="526"/>
                      </a:cubicBezTo>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52;p40"/>
                <p:cNvSpPr/>
                <p:nvPr/>
              </p:nvSpPr>
              <p:spPr>
                <a:xfrm>
                  <a:off x="5409150" y="834525"/>
                  <a:ext cx="1150" cy="575"/>
                </a:xfrm>
                <a:custGeom>
                  <a:avLst/>
                  <a:gdLst/>
                  <a:ahLst/>
                  <a:cxnLst/>
                  <a:rect l="l" t="t" r="r" b="b"/>
                  <a:pathLst>
                    <a:path w="46" h="23" extrusionOk="0">
                      <a:moveTo>
                        <a:pt x="46" y="23"/>
                      </a:moveTo>
                      <a:cubicBezTo>
                        <a:pt x="46" y="23"/>
                        <a:pt x="46" y="23"/>
                        <a:pt x="46" y="23"/>
                      </a:cubicBezTo>
                      <a:cubicBezTo>
                        <a:pt x="46" y="23"/>
                        <a:pt x="46" y="23"/>
                        <a:pt x="46" y="23"/>
                      </a:cubicBezTo>
                      <a:close/>
                      <a:moveTo>
                        <a:pt x="34" y="23"/>
                      </a:moveTo>
                      <a:cubicBezTo>
                        <a:pt x="34" y="23"/>
                        <a:pt x="34" y="23"/>
                        <a:pt x="34" y="12"/>
                      </a:cubicBezTo>
                      <a:cubicBezTo>
                        <a:pt x="34" y="23"/>
                        <a:pt x="34" y="23"/>
                        <a:pt x="34" y="23"/>
                      </a:cubicBezTo>
                      <a:close/>
                      <a:moveTo>
                        <a:pt x="23" y="12"/>
                      </a:moveTo>
                      <a:cubicBezTo>
                        <a:pt x="23" y="12"/>
                        <a:pt x="23" y="12"/>
                        <a:pt x="23" y="12"/>
                      </a:cubicBezTo>
                      <a:cubicBezTo>
                        <a:pt x="23" y="12"/>
                        <a:pt x="23" y="12"/>
                        <a:pt x="23" y="12"/>
                      </a:cubicBezTo>
                      <a:close/>
                      <a:moveTo>
                        <a:pt x="12" y="12"/>
                      </a:moveTo>
                      <a:cubicBezTo>
                        <a:pt x="12" y="12"/>
                        <a:pt x="12" y="12"/>
                        <a:pt x="12" y="12"/>
                      </a:cubicBezTo>
                      <a:cubicBezTo>
                        <a:pt x="12" y="12"/>
                        <a:pt x="12" y="12"/>
                        <a:pt x="12" y="12"/>
                      </a:cubicBezTo>
                      <a:close/>
                      <a:moveTo>
                        <a:pt x="1" y="0"/>
                      </a:moveTo>
                      <a:lnTo>
                        <a:pt x="1" y="0"/>
                      </a:lnTo>
                      <a:lnTo>
                        <a:pt x="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53;p40"/>
                <p:cNvSpPr/>
                <p:nvPr/>
              </p:nvSpPr>
              <p:spPr>
                <a:xfrm>
                  <a:off x="5460875" y="809100"/>
                  <a:ext cx="2525" cy="7275"/>
                </a:xfrm>
                <a:custGeom>
                  <a:avLst/>
                  <a:gdLst/>
                  <a:ahLst/>
                  <a:cxnLst/>
                  <a:rect l="l" t="t" r="r" b="b"/>
                  <a:pathLst>
                    <a:path w="101" h="291" extrusionOk="0">
                      <a:moveTo>
                        <a:pt x="0" y="291"/>
                      </a:moveTo>
                      <a:cubicBezTo>
                        <a:pt x="0" y="280"/>
                        <a:pt x="0" y="280"/>
                        <a:pt x="11" y="268"/>
                      </a:cubicBezTo>
                      <a:cubicBezTo>
                        <a:pt x="0" y="280"/>
                        <a:pt x="0" y="280"/>
                        <a:pt x="0" y="291"/>
                      </a:cubicBezTo>
                      <a:close/>
                      <a:moveTo>
                        <a:pt x="11" y="268"/>
                      </a:moveTo>
                      <a:cubicBezTo>
                        <a:pt x="11" y="257"/>
                        <a:pt x="11" y="257"/>
                        <a:pt x="11" y="257"/>
                      </a:cubicBezTo>
                      <a:cubicBezTo>
                        <a:pt x="11" y="257"/>
                        <a:pt x="11" y="257"/>
                        <a:pt x="11" y="268"/>
                      </a:cubicBezTo>
                      <a:close/>
                      <a:moveTo>
                        <a:pt x="11" y="246"/>
                      </a:moveTo>
                      <a:lnTo>
                        <a:pt x="11" y="246"/>
                      </a:lnTo>
                      <a:cubicBezTo>
                        <a:pt x="22" y="246"/>
                        <a:pt x="22" y="235"/>
                        <a:pt x="22" y="235"/>
                      </a:cubicBezTo>
                      <a:cubicBezTo>
                        <a:pt x="22" y="235"/>
                        <a:pt x="22" y="246"/>
                        <a:pt x="11" y="246"/>
                      </a:cubicBezTo>
                      <a:lnTo>
                        <a:pt x="11" y="246"/>
                      </a:lnTo>
                      <a:close/>
                      <a:moveTo>
                        <a:pt x="22" y="235"/>
                      </a:moveTo>
                      <a:cubicBezTo>
                        <a:pt x="22" y="235"/>
                        <a:pt x="22" y="224"/>
                        <a:pt x="34" y="224"/>
                      </a:cubicBezTo>
                      <a:cubicBezTo>
                        <a:pt x="22" y="224"/>
                        <a:pt x="22" y="235"/>
                        <a:pt x="22" y="235"/>
                      </a:cubicBezTo>
                      <a:close/>
                      <a:moveTo>
                        <a:pt x="34" y="213"/>
                      </a:moveTo>
                      <a:cubicBezTo>
                        <a:pt x="45" y="179"/>
                        <a:pt x="56" y="145"/>
                        <a:pt x="67" y="112"/>
                      </a:cubicBezTo>
                      <a:cubicBezTo>
                        <a:pt x="56" y="145"/>
                        <a:pt x="45" y="179"/>
                        <a:pt x="34" y="213"/>
                      </a:cubicBezTo>
                      <a:close/>
                      <a:moveTo>
                        <a:pt x="67" y="112"/>
                      </a:moveTo>
                      <a:lnTo>
                        <a:pt x="67" y="101"/>
                      </a:lnTo>
                      <a:lnTo>
                        <a:pt x="67" y="112"/>
                      </a:lnTo>
                      <a:close/>
                      <a:moveTo>
                        <a:pt x="67" y="101"/>
                      </a:moveTo>
                      <a:cubicBezTo>
                        <a:pt x="78" y="90"/>
                        <a:pt x="78" y="90"/>
                        <a:pt x="78" y="78"/>
                      </a:cubicBezTo>
                      <a:cubicBezTo>
                        <a:pt x="78" y="90"/>
                        <a:pt x="78" y="90"/>
                        <a:pt x="67" y="101"/>
                      </a:cubicBezTo>
                      <a:close/>
                      <a:moveTo>
                        <a:pt x="78" y="78"/>
                      </a:moveTo>
                      <a:cubicBezTo>
                        <a:pt x="78" y="78"/>
                        <a:pt x="78" y="67"/>
                        <a:pt x="78" y="56"/>
                      </a:cubicBezTo>
                      <a:cubicBezTo>
                        <a:pt x="78" y="67"/>
                        <a:pt x="78" y="78"/>
                        <a:pt x="78" y="78"/>
                      </a:cubicBezTo>
                      <a:close/>
                      <a:moveTo>
                        <a:pt x="90" y="56"/>
                      </a:moveTo>
                      <a:cubicBezTo>
                        <a:pt x="90" y="56"/>
                        <a:pt x="90" y="56"/>
                        <a:pt x="90" y="56"/>
                      </a:cubicBezTo>
                      <a:cubicBezTo>
                        <a:pt x="90" y="56"/>
                        <a:pt x="90" y="56"/>
                        <a:pt x="90" y="56"/>
                      </a:cubicBezTo>
                      <a:close/>
                      <a:moveTo>
                        <a:pt x="90" y="56"/>
                      </a:moveTo>
                      <a:cubicBezTo>
                        <a:pt x="90" y="45"/>
                        <a:pt x="90" y="45"/>
                        <a:pt x="90" y="45"/>
                      </a:cubicBezTo>
                      <a:cubicBezTo>
                        <a:pt x="90" y="45"/>
                        <a:pt x="90" y="45"/>
                        <a:pt x="90" y="56"/>
                      </a:cubicBezTo>
                      <a:close/>
                      <a:moveTo>
                        <a:pt x="90" y="45"/>
                      </a:moveTo>
                      <a:cubicBezTo>
                        <a:pt x="90" y="34"/>
                        <a:pt x="90" y="34"/>
                        <a:pt x="90" y="34"/>
                      </a:cubicBezTo>
                      <a:cubicBezTo>
                        <a:pt x="90" y="34"/>
                        <a:pt x="90" y="34"/>
                        <a:pt x="90" y="45"/>
                      </a:cubicBezTo>
                      <a:close/>
                      <a:moveTo>
                        <a:pt x="90" y="34"/>
                      </a:moveTo>
                      <a:cubicBezTo>
                        <a:pt x="90" y="34"/>
                        <a:pt x="90" y="22"/>
                        <a:pt x="90" y="22"/>
                      </a:cubicBezTo>
                      <a:cubicBezTo>
                        <a:pt x="90" y="22"/>
                        <a:pt x="90" y="34"/>
                        <a:pt x="90" y="34"/>
                      </a:cubicBezTo>
                      <a:close/>
                      <a:moveTo>
                        <a:pt x="101" y="22"/>
                      </a:moveTo>
                      <a:cubicBezTo>
                        <a:pt x="101" y="22"/>
                        <a:pt x="101" y="22"/>
                        <a:pt x="101" y="22"/>
                      </a:cubicBezTo>
                      <a:cubicBezTo>
                        <a:pt x="101" y="22"/>
                        <a:pt x="101" y="22"/>
                        <a:pt x="101" y="22"/>
                      </a:cubicBezTo>
                      <a:close/>
                      <a:moveTo>
                        <a:pt x="101" y="0"/>
                      </a:moveTo>
                      <a:lnTo>
                        <a:pt x="101" y="0"/>
                      </a:lnTo>
                      <a:lnTo>
                        <a:pt x="101" y="0"/>
                      </a:ln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Google Shape;3054;p40"/>
            <p:cNvSpPr/>
            <p:nvPr/>
          </p:nvSpPr>
          <p:spPr>
            <a:xfrm>
              <a:off x="3888940" y="261796"/>
              <a:ext cx="181539" cy="88850"/>
            </a:xfrm>
            <a:custGeom>
              <a:avLst/>
              <a:gdLst/>
              <a:ahLst/>
              <a:cxnLst/>
              <a:rect l="l" t="t" r="r" b="b"/>
              <a:pathLst>
                <a:path w="2125" h="1040" extrusionOk="0">
                  <a:moveTo>
                    <a:pt x="671" y="1040"/>
                  </a:moveTo>
                  <a:lnTo>
                    <a:pt x="671" y="1040"/>
                  </a:lnTo>
                  <a:lnTo>
                    <a:pt x="671" y="1040"/>
                  </a:lnTo>
                  <a:lnTo>
                    <a:pt x="671" y="1040"/>
                  </a:lnTo>
                  <a:close/>
                  <a:moveTo>
                    <a:pt x="671" y="1040"/>
                  </a:moveTo>
                  <a:cubicBezTo>
                    <a:pt x="1264" y="1040"/>
                    <a:pt x="1834" y="693"/>
                    <a:pt x="2080" y="112"/>
                  </a:cubicBezTo>
                  <a:cubicBezTo>
                    <a:pt x="2091" y="112"/>
                    <a:pt x="2091" y="101"/>
                    <a:pt x="2091" y="101"/>
                  </a:cubicBezTo>
                  <a:cubicBezTo>
                    <a:pt x="2091" y="101"/>
                    <a:pt x="2091" y="112"/>
                    <a:pt x="2080" y="112"/>
                  </a:cubicBezTo>
                  <a:cubicBezTo>
                    <a:pt x="1834" y="693"/>
                    <a:pt x="1264" y="1040"/>
                    <a:pt x="671" y="1040"/>
                  </a:cubicBezTo>
                  <a:close/>
                  <a:moveTo>
                    <a:pt x="45" y="906"/>
                  </a:moveTo>
                  <a:cubicBezTo>
                    <a:pt x="45" y="906"/>
                    <a:pt x="45" y="906"/>
                    <a:pt x="45" y="906"/>
                  </a:cubicBezTo>
                  <a:cubicBezTo>
                    <a:pt x="45" y="906"/>
                    <a:pt x="45" y="906"/>
                    <a:pt x="45" y="906"/>
                  </a:cubicBezTo>
                  <a:close/>
                  <a:moveTo>
                    <a:pt x="34" y="894"/>
                  </a:moveTo>
                  <a:cubicBezTo>
                    <a:pt x="34" y="894"/>
                    <a:pt x="34" y="894"/>
                    <a:pt x="34" y="894"/>
                  </a:cubicBezTo>
                  <a:cubicBezTo>
                    <a:pt x="34" y="894"/>
                    <a:pt x="34" y="894"/>
                    <a:pt x="34" y="894"/>
                  </a:cubicBezTo>
                  <a:close/>
                  <a:moveTo>
                    <a:pt x="23" y="894"/>
                  </a:moveTo>
                  <a:cubicBezTo>
                    <a:pt x="23" y="894"/>
                    <a:pt x="23" y="894"/>
                    <a:pt x="23" y="894"/>
                  </a:cubicBezTo>
                  <a:cubicBezTo>
                    <a:pt x="23" y="894"/>
                    <a:pt x="23" y="894"/>
                    <a:pt x="23" y="894"/>
                  </a:cubicBezTo>
                  <a:close/>
                  <a:moveTo>
                    <a:pt x="12" y="894"/>
                  </a:moveTo>
                  <a:lnTo>
                    <a:pt x="12" y="883"/>
                  </a:lnTo>
                  <a:lnTo>
                    <a:pt x="12" y="894"/>
                  </a:lnTo>
                  <a:close/>
                  <a:moveTo>
                    <a:pt x="1" y="883"/>
                  </a:moveTo>
                  <a:cubicBezTo>
                    <a:pt x="1" y="883"/>
                    <a:pt x="1" y="883"/>
                    <a:pt x="1" y="883"/>
                  </a:cubicBezTo>
                  <a:cubicBezTo>
                    <a:pt x="1" y="883"/>
                    <a:pt x="1" y="883"/>
                    <a:pt x="1" y="883"/>
                  </a:cubicBezTo>
                  <a:close/>
                  <a:moveTo>
                    <a:pt x="2091" y="101"/>
                  </a:moveTo>
                  <a:cubicBezTo>
                    <a:pt x="2091" y="101"/>
                    <a:pt x="2091" y="89"/>
                    <a:pt x="2091" y="89"/>
                  </a:cubicBezTo>
                  <a:cubicBezTo>
                    <a:pt x="2091" y="89"/>
                    <a:pt x="2091" y="101"/>
                    <a:pt x="2091" y="101"/>
                  </a:cubicBezTo>
                  <a:close/>
                  <a:moveTo>
                    <a:pt x="2091" y="89"/>
                  </a:moveTo>
                  <a:cubicBezTo>
                    <a:pt x="2091" y="89"/>
                    <a:pt x="2091" y="89"/>
                    <a:pt x="2091" y="78"/>
                  </a:cubicBezTo>
                  <a:cubicBezTo>
                    <a:pt x="2091" y="89"/>
                    <a:pt x="2091" y="89"/>
                    <a:pt x="2091" y="89"/>
                  </a:cubicBezTo>
                  <a:close/>
                  <a:moveTo>
                    <a:pt x="2102" y="78"/>
                  </a:moveTo>
                  <a:cubicBezTo>
                    <a:pt x="2102" y="78"/>
                    <a:pt x="2102" y="78"/>
                    <a:pt x="2102" y="78"/>
                  </a:cubicBezTo>
                  <a:cubicBezTo>
                    <a:pt x="2102" y="78"/>
                    <a:pt x="2102" y="78"/>
                    <a:pt x="2102" y="78"/>
                  </a:cubicBezTo>
                  <a:close/>
                  <a:moveTo>
                    <a:pt x="2102" y="67"/>
                  </a:moveTo>
                  <a:cubicBezTo>
                    <a:pt x="2102" y="67"/>
                    <a:pt x="2102" y="67"/>
                    <a:pt x="2102" y="67"/>
                  </a:cubicBezTo>
                  <a:cubicBezTo>
                    <a:pt x="2102" y="67"/>
                    <a:pt x="2102" y="67"/>
                    <a:pt x="2102" y="67"/>
                  </a:cubicBezTo>
                  <a:close/>
                  <a:moveTo>
                    <a:pt x="2102" y="67"/>
                  </a:moveTo>
                  <a:cubicBezTo>
                    <a:pt x="2102" y="56"/>
                    <a:pt x="2102" y="56"/>
                    <a:pt x="2102" y="56"/>
                  </a:cubicBezTo>
                  <a:cubicBezTo>
                    <a:pt x="2102" y="56"/>
                    <a:pt x="2102" y="56"/>
                    <a:pt x="2102" y="67"/>
                  </a:cubicBezTo>
                  <a:close/>
                  <a:moveTo>
                    <a:pt x="2102" y="56"/>
                  </a:moveTo>
                  <a:cubicBezTo>
                    <a:pt x="2114" y="56"/>
                    <a:pt x="2114" y="45"/>
                    <a:pt x="2114" y="45"/>
                  </a:cubicBezTo>
                  <a:cubicBezTo>
                    <a:pt x="2114" y="45"/>
                    <a:pt x="2114" y="56"/>
                    <a:pt x="2102" y="56"/>
                  </a:cubicBezTo>
                  <a:close/>
                  <a:moveTo>
                    <a:pt x="2114" y="45"/>
                  </a:moveTo>
                  <a:cubicBezTo>
                    <a:pt x="2114" y="45"/>
                    <a:pt x="2114" y="45"/>
                    <a:pt x="2114" y="34"/>
                  </a:cubicBezTo>
                  <a:cubicBezTo>
                    <a:pt x="2114" y="45"/>
                    <a:pt x="2114" y="45"/>
                    <a:pt x="2114" y="45"/>
                  </a:cubicBezTo>
                  <a:close/>
                  <a:moveTo>
                    <a:pt x="2114" y="34"/>
                  </a:moveTo>
                  <a:cubicBezTo>
                    <a:pt x="2114" y="34"/>
                    <a:pt x="2114" y="34"/>
                    <a:pt x="2114" y="22"/>
                  </a:cubicBezTo>
                  <a:cubicBezTo>
                    <a:pt x="2114" y="34"/>
                    <a:pt x="2114" y="34"/>
                    <a:pt x="2114" y="34"/>
                  </a:cubicBezTo>
                  <a:close/>
                  <a:moveTo>
                    <a:pt x="2125" y="22"/>
                  </a:moveTo>
                  <a:cubicBezTo>
                    <a:pt x="2125" y="22"/>
                    <a:pt x="2125" y="22"/>
                    <a:pt x="2125" y="22"/>
                  </a:cubicBezTo>
                  <a:cubicBezTo>
                    <a:pt x="2125" y="22"/>
                    <a:pt x="2125" y="22"/>
                    <a:pt x="2125" y="22"/>
                  </a:cubicBezTo>
                  <a:close/>
                  <a:moveTo>
                    <a:pt x="2125" y="11"/>
                  </a:moveTo>
                  <a:cubicBezTo>
                    <a:pt x="2125" y="11"/>
                    <a:pt x="2125" y="11"/>
                    <a:pt x="2125" y="11"/>
                  </a:cubicBezTo>
                  <a:cubicBezTo>
                    <a:pt x="2125" y="11"/>
                    <a:pt x="2125" y="11"/>
                    <a:pt x="2125" y="11"/>
                  </a:cubicBezTo>
                  <a:close/>
                  <a:moveTo>
                    <a:pt x="2125" y="0"/>
                  </a:moveTo>
                  <a:cubicBezTo>
                    <a:pt x="2125" y="0"/>
                    <a:pt x="2125" y="0"/>
                    <a:pt x="2125" y="0"/>
                  </a:cubicBezTo>
                  <a:cubicBezTo>
                    <a:pt x="2125" y="0"/>
                    <a:pt x="2125" y="0"/>
                    <a:pt x="2125" y="0"/>
                  </a:cubicBezTo>
                  <a:close/>
                </a:path>
              </a:pathLst>
            </a:custGeom>
            <a:solidFill>
              <a:srgbClr val="F1A5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3055;p40"/>
            <p:cNvGrpSpPr/>
            <p:nvPr/>
          </p:nvGrpSpPr>
          <p:grpSpPr>
            <a:xfrm>
              <a:off x="3783136" y="-11236"/>
              <a:ext cx="299942" cy="263903"/>
              <a:chOff x="4291100" y="71225"/>
              <a:chExt cx="194150" cy="170822"/>
            </a:xfrm>
          </p:grpSpPr>
          <p:sp>
            <p:nvSpPr>
              <p:cNvPr id="40" name="Google Shape;305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05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05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3059;p40"/>
            <p:cNvGrpSpPr/>
            <p:nvPr/>
          </p:nvGrpSpPr>
          <p:grpSpPr>
            <a:xfrm>
              <a:off x="4089431" y="133509"/>
              <a:ext cx="246764" cy="217132"/>
              <a:chOff x="4291100" y="71225"/>
              <a:chExt cx="194150" cy="170822"/>
            </a:xfrm>
          </p:grpSpPr>
          <p:sp>
            <p:nvSpPr>
              <p:cNvPr id="37" name="Google Shape;306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06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06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3063;p40"/>
            <p:cNvGrpSpPr/>
            <p:nvPr/>
          </p:nvGrpSpPr>
          <p:grpSpPr>
            <a:xfrm>
              <a:off x="4252495" y="-47415"/>
              <a:ext cx="246764" cy="217132"/>
              <a:chOff x="4291100" y="71225"/>
              <a:chExt cx="194150" cy="170822"/>
            </a:xfrm>
          </p:grpSpPr>
          <p:sp>
            <p:nvSpPr>
              <p:cNvPr id="34" name="Google Shape;306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6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06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3067;p40"/>
            <p:cNvGrpSpPr/>
            <p:nvPr/>
          </p:nvGrpSpPr>
          <p:grpSpPr>
            <a:xfrm>
              <a:off x="3578687" y="-83628"/>
              <a:ext cx="246764" cy="217132"/>
              <a:chOff x="4291100" y="71225"/>
              <a:chExt cx="194150" cy="170822"/>
            </a:xfrm>
          </p:grpSpPr>
          <p:sp>
            <p:nvSpPr>
              <p:cNvPr id="31" name="Google Shape;3068;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69;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70;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3071;p40"/>
            <p:cNvGrpSpPr/>
            <p:nvPr/>
          </p:nvGrpSpPr>
          <p:grpSpPr>
            <a:xfrm>
              <a:off x="3138517" y="-47433"/>
              <a:ext cx="164483" cy="144755"/>
              <a:chOff x="4291100" y="71225"/>
              <a:chExt cx="194150" cy="170822"/>
            </a:xfrm>
          </p:grpSpPr>
          <p:sp>
            <p:nvSpPr>
              <p:cNvPr id="28" name="Google Shape;3072;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73;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74;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3075;p40"/>
            <p:cNvGrpSpPr/>
            <p:nvPr/>
          </p:nvGrpSpPr>
          <p:grpSpPr>
            <a:xfrm>
              <a:off x="3727535" y="350648"/>
              <a:ext cx="164483" cy="144755"/>
              <a:chOff x="4291100" y="71225"/>
              <a:chExt cx="194150" cy="170822"/>
            </a:xfrm>
          </p:grpSpPr>
          <p:sp>
            <p:nvSpPr>
              <p:cNvPr id="25" name="Google Shape;3076;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7;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8;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3079;p40"/>
            <p:cNvGrpSpPr/>
            <p:nvPr/>
          </p:nvGrpSpPr>
          <p:grpSpPr>
            <a:xfrm>
              <a:off x="4668676" y="48354"/>
              <a:ext cx="164483" cy="144755"/>
              <a:chOff x="4291100" y="71225"/>
              <a:chExt cx="194150" cy="170822"/>
            </a:xfrm>
          </p:grpSpPr>
          <p:sp>
            <p:nvSpPr>
              <p:cNvPr id="22" name="Google Shape;3080;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81;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82;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3083;p40"/>
            <p:cNvGrpSpPr/>
            <p:nvPr/>
          </p:nvGrpSpPr>
          <p:grpSpPr>
            <a:xfrm>
              <a:off x="2974030" y="97649"/>
              <a:ext cx="164483" cy="144755"/>
              <a:chOff x="4291100" y="71225"/>
              <a:chExt cx="194150" cy="170822"/>
            </a:xfrm>
          </p:grpSpPr>
          <p:sp>
            <p:nvSpPr>
              <p:cNvPr id="19" name="Google Shape;3084;p40"/>
              <p:cNvSpPr/>
              <p:nvPr/>
            </p:nvSpPr>
            <p:spPr>
              <a:xfrm>
                <a:off x="4291100" y="71225"/>
                <a:ext cx="194150" cy="170766"/>
              </a:xfrm>
              <a:custGeom>
                <a:avLst/>
                <a:gdLst/>
                <a:ahLst/>
                <a:cxnLst/>
                <a:rect l="l" t="t" r="r" b="b"/>
                <a:pathLst>
                  <a:path w="3511" h="3088" extrusionOk="0">
                    <a:moveTo>
                      <a:pt x="1760" y="0"/>
                    </a:moveTo>
                    <a:cubicBezTo>
                      <a:pt x="1163" y="0"/>
                      <a:pt x="594" y="348"/>
                      <a:pt x="336" y="931"/>
                    </a:cubicBezTo>
                    <a:cubicBezTo>
                      <a:pt x="0" y="1702"/>
                      <a:pt x="358" y="2619"/>
                      <a:pt x="1140" y="2955"/>
                    </a:cubicBezTo>
                    <a:cubicBezTo>
                      <a:pt x="1343" y="3045"/>
                      <a:pt x="1555" y="3087"/>
                      <a:pt x="1762" y="3087"/>
                    </a:cubicBezTo>
                    <a:cubicBezTo>
                      <a:pt x="2354" y="3087"/>
                      <a:pt x="2916" y="2740"/>
                      <a:pt x="3164" y="2161"/>
                    </a:cubicBezTo>
                    <a:cubicBezTo>
                      <a:pt x="3511" y="1378"/>
                      <a:pt x="3153" y="473"/>
                      <a:pt x="2370" y="126"/>
                    </a:cubicBezTo>
                    <a:cubicBezTo>
                      <a:pt x="2171" y="41"/>
                      <a:pt x="196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85;p40"/>
              <p:cNvSpPr/>
              <p:nvPr/>
            </p:nvSpPr>
            <p:spPr>
              <a:xfrm>
                <a:off x="4356019" y="128849"/>
                <a:ext cx="62486" cy="58784"/>
              </a:xfrm>
              <a:custGeom>
                <a:avLst/>
                <a:gdLst/>
                <a:ahLst/>
                <a:cxnLst/>
                <a:rect l="l" t="t" r="r" b="b"/>
                <a:pathLst>
                  <a:path w="1130" h="1063" extrusionOk="0">
                    <a:moveTo>
                      <a:pt x="347" y="1"/>
                    </a:moveTo>
                    <a:cubicBezTo>
                      <a:pt x="291" y="1"/>
                      <a:pt x="246" y="46"/>
                      <a:pt x="246" y="101"/>
                    </a:cubicBezTo>
                    <a:lnTo>
                      <a:pt x="246" y="314"/>
                    </a:lnTo>
                    <a:cubicBezTo>
                      <a:pt x="246" y="336"/>
                      <a:pt x="235" y="370"/>
                      <a:pt x="212" y="381"/>
                    </a:cubicBezTo>
                    <a:lnTo>
                      <a:pt x="56" y="526"/>
                    </a:lnTo>
                    <a:cubicBezTo>
                      <a:pt x="0" y="582"/>
                      <a:pt x="22" y="672"/>
                      <a:pt x="101" y="694"/>
                    </a:cubicBezTo>
                    <a:lnTo>
                      <a:pt x="302" y="761"/>
                    </a:lnTo>
                    <a:cubicBezTo>
                      <a:pt x="324" y="761"/>
                      <a:pt x="347" y="783"/>
                      <a:pt x="358" y="806"/>
                    </a:cubicBezTo>
                    <a:lnTo>
                      <a:pt x="447" y="996"/>
                    </a:lnTo>
                    <a:cubicBezTo>
                      <a:pt x="458" y="1041"/>
                      <a:pt x="492" y="1063"/>
                      <a:pt x="537" y="1063"/>
                    </a:cubicBezTo>
                    <a:cubicBezTo>
                      <a:pt x="559" y="1063"/>
                      <a:pt x="593" y="1041"/>
                      <a:pt x="615" y="1018"/>
                    </a:cubicBezTo>
                    <a:lnTo>
                      <a:pt x="738" y="851"/>
                    </a:lnTo>
                    <a:cubicBezTo>
                      <a:pt x="749" y="828"/>
                      <a:pt x="771" y="806"/>
                      <a:pt x="805" y="806"/>
                    </a:cubicBezTo>
                    <a:lnTo>
                      <a:pt x="1017" y="783"/>
                    </a:lnTo>
                    <a:cubicBezTo>
                      <a:pt x="1084" y="772"/>
                      <a:pt x="1129" y="683"/>
                      <a:pt x="1084" y="627"/>
                    </a:cubicBezTo>
                    <a:lnTo>
                      <a:pt x="950" y="459"/>
                    </a:lnTo>
                    <a:cubicBezTo>
                      <a:pt x="939" y="437"/>
                      <a:pt x="928" y="403"/>
                      <a:pt x="939" y="381"/>
                    </a:cubicBezTo>
                    <a:lnTo>
                      <a:pt x="984" y="169"/>
                    </a:lnTo>
                    <a:cubicBezTo>
                      <a:pt x="995" y="113"/>
                      <a:pt x="939" y="57"/>
                      <a:pt x="883" y="57"/>
                    </a:cubicBezTo>
                    <a:lnTo>
                      <a:pt x="850" y="57"/>
                    </a:lnTo>
                    <a:lnTo>
                      <a:pt x="648" y="124"/>
                    </a:lnTo>
                    <a:cubicBezTo>
                      <a:pt x="648" y="135"/>
                      <a:pt x="637" y="135"/>
                      <a:pt x="626" y="135"/>
                    </a:cubicBezTo>
                    <a:cubicBezTo>
                      <a:pt x="604" y="135"/>
                      <a:pt x="593" y="124"/>
                      <a:pt x="570" y="124"/>
                    </a:cubicBezTo>
                    <a:lnTo>
                      <a:pt x="391" y="12"/>
                    </a:lnTo>
                    <a:cubicBezTo>
                      <a:pt x="380" y="1"/>
                      <a:pt x="358" y="1"/>
                      <a:pt x="347"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86;p40"/>
              <p:cNvSpPr/>
              <p:nvPr/>
            </p:nvSpPr>
            <p:spPr>
              <a:xfrm>
                <a:off x="4305920" y="104737"/>
                <a:ext cx="172528" cy="137310"/>
              </a:xfrm>
              <a:custGeom>
                <a:avLst/>
                <a:gdLst/>
                <a:ahLst/>
                <a:cxnLst/>
                <a:rect l="l" t="t" r="r" b="b"/>
                <a:pathLst>
                  <a:path w="3120" h="2483" extrusionOk="0">
                    <a:moveTo>
                      <a:pt x="2706" y="1"/>
                    </a:moveTo>
                    <a:cubicBezTo>
                      <a:pt x="2807" y="325"/>
                      <a:pt x="2784" y="694"/>
                      <a:pt x="2639" y="1029"/>
                    </a:cubicBezTo>
                    <a:cubicBezTo>
                      <a:pt x="2393" y="1611"/>
                      <a:pt x="1823" y="1957"/>
                      <a:pt x="1230" y="1957"/>
                    </a:cubicBezTo>
                    <a:cubicBezTo>
                      <a:pt x="1018" y="1957"/>
                      <a:pt x="817" y="1913"/>
                      <a:pt x="615" y="1834"/>
                    </a:cubicBezTo>
                    <a:cubicBezTo>
                      <a:pt x="358" y="1723"/>
                      <a:pt x="157" y="1555"/>
                      <a:pt x="0" y="1354"/>
                    </a:cubicBezTo>
                    <a:lnTo>
                      <a:pt x="0" y="1354"/>
                    </a:lnTo>
                    <a:cubicBezTo>
                      <a:pt x="123" y="1767"/>
                      <a:pt x="403" y="2125"/>
                      <a:pt x="817" y="2326"/>
                    </a:cubicBezTo>
                    <a:lnTo>
                      <a:pt x="828" y="2326"/>
                    </a:lnTo>
                    <a:lnTo>
                      <a:pt x="828" y="2337"/>
                    </a:lnTo>
                    <a:lnTo>
                      <a:pt x="850" y="2337"/>
                    </a:lnTo>
                    <a:cubicBezTo>
                      <a:pt x="850" y="2337"/>
                      <a:pt x="861" y="2349"/>
                      <a:pt x="861" y="2349"/>
                    </a:cubicBezTo>
                    <a:lnTo>
                      <a:pt x="872" y="2349"/>
                    </a:lnTo>
                    <a:cubicBezTo>
                      <a:pt x="1074" y="2438"/>
                      <a:pt x="1275" y="2483"/>
                      <a:pt x="1487" y="2483"/>
                    </a:cubicBezTo>
                    <a:cubicBezTo>
                      <a:pt x="2080" y="2483"/>
                      <a:pt x="2650" y="2136"/>
                      <a:pt x="2896" y="1555"/>
                    </a:cubicBezTo>
                    <a:cubicBezTo>
                      <a:pt x="2907" y="1555"/>
                      <a:pt x="2907" y="1544"/>
                      <a:pt x="2907" y="1544"/>
                    </a:cubicBezTo>
                    <a:cubicBezTo>
                      <a:pt x="2907" y="1544"/>
                      <a:pt x="2907" y="1532"/>
                      <a:pt x="2907" y="1532"/>
                    </a:cubicBezTo>
                    <a:cubicBezTo>
                      <a:pt x="2907" y="1532"/>
                      <a:pt x="2907" y="1532"/>
                      <a:pt x="2907" y="1521"/>
                    </a:cubicBezTo>
                    <a:lnTo>
                      <a:pt x="2918" y="1521"/>
                    </a:lnTo>
                    <a:lnTo>
                      <a:pt x="2918" y="1510"/>
                    </a:lnTo>
                    <a:cubicBezTo>
                      <a:pt x="2918" y="1499"/>
                      <a:pt x="2918" y="1499"/>
                      <a:pt x="2918" y="1499"/>
                    </a:cubicBezTo>
                    <a:cubicBezTo>
                      <a:pt x="2930" y="1499"/>
                      <a:pt x="2930" y="1488"/>
                      <a:pt x="2930" y="1488"/>
                    </a:cubicBezTo>
                    <a:cubicBezTo>
                      <a:pt x="2930" y="1488"/>
                      <a:pt x="2930" y="1488"/>
                      <a:pt x="2930" y="1477"/>
                    </a:cubicBezTo>
                    <a:cubicBezTo>
                      <a:pt x="2930" y="1477"/>
                      <a:pt x="2930" y="1477"/>
                      <a:pt x="2930" y="1465"/>
                    </a:cubicBezTo>
                    <a:lnTo>
                      <a:pt x="2941" y="1465"/>
                    </a:lnTo>
                    <a:lnTo>
                      <a:pt x="2941" y="1454"/>
                    </a:lnTo>
                    <a:cubicBezTo>
                      <a:pt x="2941" y="1454"/>
                      <a:pt x="2941" y="1454"/>
                      <a:pt x="2941" y="1443"/>
                    </a:cubicBezTo>
                    <a:cubicBezTo>
                      <a:pt x="3120" y="940"/>
                      <a:pt x="3019" y="403"/>
                      <a:pt x="2706" y="1"/>
                    </a:cubicBezTo>
                    <a:close/>
                  </a:path>
                </a:pathLst>
              </a:custGeom>
              <a:solidFill>
                <a:srgbClr val="000000">
                  <a:alpha val="272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 name="Google Shape;2783;p59"/>
          <p:cNvGrpSpPr/>
          <p:nvPr/>
        </p:nvGrpSpPr>
        <p:grpSpPr>
          <a:xfrm flipH="1">
            <a:off x="338877" y="4781765"/>
            <a:ext cx="1290512" cy="1000775"/>
            <a:chOff x="3706582" y="4016062"/>
            <a:chExt cx="762489" cy="591300"/>
          </a:xfrm>
        </p:grpSpPr>
        <p:sp>
          <p:nvSpPr>
            <p:cNvPr id="213" name="Google Shape;2784;p59"/>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785;p59"/>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786;p59"/>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787;p59"/>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788;p59"/>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789;p59"/>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790;p59"/>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791;p59"/>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792;p59"/>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793;p59"/>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794;p59"/>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795;p59"/>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796;p59"/>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797;p59"/>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798;p59"/>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799;p59"/>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800;p59"/>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801;p59"/>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6821;p56"/>
          <p:cNvGrpSpPr/>
          <p:nvPr/>
        </p:nvGrpSpPr>
        <p:grpSpPr>
          <a:xfrm>
            <a:off x="93885" y="718294"/>
            <a:ext cx="1341377" cy="2278906"/>
            <a:chOff x="478200" y="97656"/>
            <a:chExt cx="1049172" cy="1823593"/>
          </a:xfrm>
        </p:grpSpPr>
        <p:grpSp>
          <p:nvGrpSpPr>
            <p:cNvPr id="232" name="Google Shape;6822;p56"/>
            <p:cNvGrpSpPr/>
            <p:nvPr/>
          </p:nvGrpSpPr>
          <p:grpSpPr>
            <a:xfrm>
              <a:off x="1242558" y="854839"/>
              <a:ext cx="272527" cy="309229"/>
              <a:chOff x="4815500" y="2496238"/>
              <a:chExt cx="68500" cy="77725"/>
            </a:xfrm>
          </p:grpSpPr>
          <p:sp>
            <p:nvSpPr>
              <p:cNvPr id="240" name="Google Shape;6823;p56"/>
              <p:cNvSpPr/>
              <p:nvPr/>
            </p:nvSpPr>
            <p:spPr>
              <a:xfrm>
                <a:off x="4847350" y="2496238"/>
                <a:ext cx="4775" cy="77725"/>
              </a:xfrm>
              <a:custGeom>
                <a:avLst/>
                <a:gdLst/>
                <a:ahLst/>
                <a:cxnLst/>
                <a:rect l="l" t="t" r="r" b="b"/>
                <a:pathLst>
                  <a:path w="191" h="3109" extrusionOk="0">
                    <a:moveTo>
                      <a:pt x="90" y="0"/>
                    </a:moveTo>
                    <a:cubicBezTo>
                      <a:pt x="45" y="0"/>
                      <a:pt x="1" y="45"/>
                      <a:pt x="1" y="90"/>
                    </a:cubicBezTo>
                    <a:lnTo>
                      <a:pt x="1" y="3008"/>
                    </a:lnTo>
                    <a:cubicBezTo>
                      <a:pt x="1" y="3064"/>
                      <a:pt x="45" y="3108"/>
                      <a:pt x="90" y="3108"/>
                    </a:cubicBezTo>
                    <a:cubicBezTo>
                      <a:pt x="146" y="3108"/>
                      <a:pt x="191" y="3064"/>
                      <a:pt x="191" y="3008"/>
                    </a:cubicBezTo>
                    <a:lnTo>
                      <a:pt x="191" y="90"/>
                    </a:lnTo>
                    <a:cubicBezTo>
                      <a:pt x="191" y="45"/>
                      <a:pt x="146"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824;p56"/>
              <p:cNvSpPr/>
              <p:nvPr/>
            </p:nvSpPr>
            <p:spPr>
              <a:xfrm>
                <a:off x="4815500" y="2532838"/>
                <a:ext cx="68500" cy="4500"/>
              </a:xfrm>
              <a:custGeom>
                <a:avLst/>
                <a:gdLst/>
                <a:ahLst/>
                <a:cxnLst/>
                <a:rect l="l" t="t" r="r" b="b"/>
                <a:pathLst>
                  <a:path w="2740" h="180" extrusionOk="0">
                    <a:moveTo>
                      <a:pt x="90" y="1"/>
                    </a:moveTo>
                    <a:cubicBezTo>
                      <a:pt x="34" y="1"/>
                      <a:pt x="0" y="34"/>
                      <a:pt x="0" y="90"/>
                    </a:cubicBezTo>
                    <a:cubicBezTo>
                      <a:pt x="0" y="135"/>
                      <a:pt x="34" y="180"/>
                      <a:pt x="90" y="180"/>
                    </a:cubicBezTo>
                    <a:lnTo>
                      <a:pt x="2650" y="180"/>
                    </a:lnTo>
                    <a:cubicBezTo>
                      <a:pt x="2695" y="180"/>
                      <a:pt x="2739" y="135"/>
                      <a:pt x="2739" y="90"/>
                    </a:cubicBezTo>
                    <a:cubicBezTo>
                      <a:pt x="2739" y="34"/>
                      <a:pt x="2695"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825;p56"/>
              <p:cNvSpPr/>
              <p:nvPr/>
            </p:nvSpPr>
            <p:spPr>
              <a:xfrm>
                <a:off x="4832550" y="2518038"/>
                <a:ext cx="34400" cy="33900"/>
              </a:xfrm>
              <a:custGeom>
                <a:avLst/>
                <a:gdLst/>
                <a:ahLst/>
                <a:cxnLst/>
                <a:rect l="l" t="t" r="r" b="b"/>
                <a:pathLst>
                  <a:path w="1376" h="1356" extrusionOk="0">
                    <a:moveTo>
                      <a:pt x="97" y="0"/>
                    </a:moveTo>
                    <a:cubicBezTo>
                      <a:pt x="73" y="0"/>
                      <a:pt x="50" y="11"/>
                      <a:pt x="34" y="34"/>
                    </a:cubicBezTo>
                    <a:cubicBezTo>
                      <a:pt x="0" y="67"/>
                      <a:pt x="0" y="123"/>
                      <a:pt x="34" y="157"/>
                    </a:cubicBezTo>
                    <a:lnTo>
                      <a:pt x="1208" y="1331"/>
                    </a:lnTo>
                    <a:cubicBezTo>
                      <a:pt x="1224" y="1347"/>
                      <a:pt x="1247" y="1356"/>
                      <a:pt x="1271" y="1356"/>
                    </a:cubicBezTo>
                    <a:cubicBezTo>
                      <a:pt x="1294" y="1356"/>
                      <a:pt x="1319" y="1347"/>
                      <a:pt x="1342" y="1331"/>
                    </a:cubicBezTo>
                    <a:cubicBezTo>
                      <a:pt x="1375" y="1297"/>
                      <a:pt x="1375" y="1241"/>
                      <a:pt x="1342" y="1197"/>
                    </a:cubicBezTo>
                    <a:lnTo>
                      <a:pt x="168" y="34"/>
                    </a:lnTo>
                    <a:cubicBezTo>
                      <a:pt x="146" y="11"/>
                      <a:pt x="120"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826;p56"/>
              <p:cNvSpPr/>
              <p:nvPr/>
            </p:nvSpPr>
            <p:spPr>
              <a:xfrm>
                <a:off x="4832550" y="2518038"/>
                <a:ext cx="34400" cy="33900"/>
              </a:xfrm>
              <a:custGeom>
                <a:avLst/>
                <a:gdLst/>
                <a:ahLst/>
                <a:cxnLst/>
                <a:rect l="l" t="t" r="r" b="b"/>
                <a:pathLst>
                  <a:path w="1376" h="1356" extrusionOk="0">
                    <a:moveTo>
                      <a:pt x="1271" y="0"/>
                    </a:moveTo>
                    <a:cubicBezTo>
                      <a:pt x="1247" y="0"/>
                      <a:pt x="1224" y="11"/>
                      <a:pt x="1208" y="34"/>
                    </a:cubicBezTo>
                    <a:lnTo>
                      <a:pt x="34" y="1197"/>
                    </a:lnTo>
                    <a:cubicBezTo>
                      <a:pt x="0" y="1241"/>
                      <a:pt x="0" y="1297"/>
                      <a:pt x="34" y="1331"/>
                    </a:cubicBezTo>
                    <a:cubicBezTo>
                      <a:pt x="50" y="1347"/>
                      <a:pt x="73" y="1356"/>
                      <a:pt x="97" y="1356"/>
                    </a:cubicBezTo>
                    <a:cubicBezTo>
                      <a:pt x="120" y="1356"/>
                      <a:pt x="146" y="1347"/>
                      <a:pt x="168" y="1331"/>
                    </a:cubicBezTo>
                    <a:lnTo>
                      <a:pt x="1342" y="157"/>
                    </a:lnTo>
                    <a:cubicBezTo>
                      <a:pt x="1375" y="123"/>
                      <a:pt x="1375" y="67"/>
                      <a:pt x="1342" y="34"/>
                    </a:cubicBezTo>
                    <a:cubicBezTo>
                      <a:pt x="1319" y="11"/>
                      <a:pt x="1294" y="0"/>
                      <a:pt x="1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6827;p56"/>
            <p:cNvGrpSpPr/>
            <p:nvPr/>
          </p:nvGrpSpPr>
          <p:grpSpPr>
            <a:xfrm flipH="1">
              <a:off x="478200" y="97656"/>
              <a:ext cx="1049172" cy="1823593"/>
              <a:chOff x="4120650" y="2268767"/>
              <a:chExt cx="1306240" cy="2270409"/>
            </a:xfrm>
          </p:grpSpPr>
          <p:sp>
            <p:nvSpPr>
              <p:cNvPr id="234" name="Google Shape;6828;p56"/>
              <p:cNvSpPr/>
              <p:nvPr/>
            </p:nvSpPr>
            <p:spPr>
              <a:xfrm>
                <a:off x="5006528" y="4198758"/>
                <a:ext cx="232542" cy="340418"/>
              </a:xfrm>
              <a:custGeom>
                <a:avLst/>
                <a:gdLst/>
                <a:ahLst/>
                <a:cxnLst/>
                <a:rect l="l" t="t" r="r" b="b"/>
                <a:pathLst>
                  <a:path w="2147" h="3143" extrusionOk="0">
                    <a:moveTo>
                      <a:pt x="1051" y="1"/>
                    </a:moveTo>
                    <a:lnTo>
                      <a:pt x="772" y="1275"/>
                    </a:lnTo>
                    <a:lnTo>
                      <a:pt x="760" y="1287"/>
                    </a:lnTo>
                    <a:lnTo>
                      <a:pt x="0" y="1577"/>
                    </a:lnTo>
                    <a:lnTo>
                      <a:pt x="0" y="1600"/>
                    </a:lnTo>
                    <a:lnTo>
                      <a:pt x="760" y="1879"/>
                    </a:lnTo>
                    <a:lnTo>
                      <a:pt x="772" y="1890"/>
                    </a:lnTo>
                    <a:lnTo>
                      <a:pt x="1062" y="3142"/>
                    </a:lnTo>
                    <a:lnTo>
                      <a:pt x="1096" y="3142"/>
                    </a:lnTo>
                    <a:lnTo>
                      <a:pt x="1364" y="1890"/>
                    </a:lnTo>
                    <a:lnTo>
                      <a:pt x="1375" y="1879"/>
                    </a:lnTo>
                    <a:lnTo>
                      <a:pt x="2147" y="1600"/>
                    </a:lnTo>
                    <a:lnTo>
                      <a:pt x="2147" y="1577"/>
                    </a:lnTo>
                    <a:lnTo>
                      <a:pt x="1375" y="1287"/>
                    </a:lnTo>
                    <a:lnTo>
                      <a:pt x="1364" y="1275"/>
                    </a:lnTo>
                    <a:lnTo>
                      <a:pt x="1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829;p56"/>
              <p:cNvSpPr/>
              <p:nvPr/>
            </p:nvSpPr>
            <p:spPr>
              <a:xfrm>
                <a:off x="5165743" y="2794288"/>
                <a:ext cx="145352" cy="146652"/>
              </a:xfrm>
              <a:custGeom>
                <a:avLst/>
                <a:gdLst/>
                <a:ahLst/>
                <a:cxnLst/>
                <a:rect l="l" t="t" r="r" b="b"/>
                <a:pathLst>
                  <a:path w="1342" h="1354" extrusionOk="0">
                    <a:moveTo>
                      <a:pt x="671" y="1"/>
                    </a:moveTo>
                    <a:cubicBezTo>
                      <a:pt x="302" y="1"/>
                      <a:pt x="0" y="303"/>
                      <a:pt x="0" y="683"/>
                    </a:cubicBezTo>
                    <a:cubicBezTo>
                      <a:pt x="0" y="1052"/>
                      <a:pt x="302" y="1354"/>
                      <a:pt x="671" y="1354"/>
                    </a:cubicBezTo>
                    <a:cubicBezTo>
                      <a:pt x="1040" y="1354"/>
                      <a:pt x="1342" y="1052"/>
                      <a:pt x="1342" y="683"/>
                    </a:cubicBezTo>
                    <a:cubicBezTo>
                      <a:pt x="1342" y="303"/>
                      <a:pt x="1040"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830;p56"/>
              <p:cNvSpPr/>
              <p:nvPr/>
            </p:nvSpPr>
            <p:spPr>
              <a:xfrm>
                <a:off x="4120650" y="2561854"/>
                <a:ext cx="145460" cy="146652"/>
              </a:xfrm>
              <a:custGeom>
                <a:avLst/>
                <a:gdLst/>
                <a:ahLst/>
                <a:cxnLst/>
                <a:rect l="l" t="t" r="r" b="b"/>
                <a:pathLst>
                  <a:path w="1343" h="1354" extrusionOk="0">
                    <a:moveTo>
                      <a:pt x="671" y="0"/>
                    </a:moveTo>
                    <a:cubicBezTo>
                      <a:pt x="303" y="0"/>
                      <a:pt x="1" y="302"/>
                      <a:pt x="1" y="682"/>
                    </a:cubicBezTo>
                    <a:cubicBezTo>
                      <a:pt x="1" y="1051"/>
                      <a:pt x="303" y="1353"/>
                      <a:pt x="671" y="1353"/>
                    </a:cubicBezTo>
                    <a:cubicBezTo>
                      <a:pt x="1040" y="1353"/>
                      <a:pt x="1342" y="1051"/>
                      <a:pt x="1342" y="682"/>
                    </a:cubicBezTo>
                    <a:cubicBezTo>
                      <a:pt x="1342" y="302"/>
                      <a:pt x="1040" y="0"/>
                      <a:pt x="6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831;p56"/>
              <p:cNvSpPr/>
              <p:nvPr/>
            </p:nvSpPr>
            <p:spPr>
              <a:xfrm>
                <a:off x="5345658" y="3548749"/>
                <a:ext cx="81232" cy="81232"/>
              </a:xfrm>
              <a:custGeom>
                <a:avLst/>
                <a:gdLst/>
                <a:ahLst/>
                <a:cxnLst/>
                <a:rect l="l" t="t" r="r" b="b"/>
                <a:pathLst>
                  <a:path w="750" h="750" extrusionOk="0">
                    <a:moveTo>
                      <a:pt x="381" y="1"/>
                    </a:moveTo>
                    <a:cubicBezTo>
                      <a:pt x="169" y="1"/>
                      <a:pt x="1" y="168"/>
                      <a:pt x="1" y="381"/>
                    </a:cubicBezTo>
                    <a:cubicBezTo>
                      <a:pt x="1" y="582"/>
                      <a:pt x="169" y="750"/>
                      <a:pt x="381" y="750"/>
                    </a:cubicBezTo>
                    <a:cubicBezTo>
                      <a:pt x="582" y="750"/>
                      <a:pt x="750" y="582"/>
                      <a:pt x="750" y="381"/>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832;p56"/>
              <p:cNvSpPr/>
              <p:nvPr/>
            </p:nvSpPr>
            <p:spPr>
              <a:xfrm>
                <a:off x="4841135" y="3248433"/>
                <a:ext cx="81232" cy="81232"/>
              </a:xfrm>
              <a:custGeom>
                <a:avLst/>
                <a:gdLst/>
                <a:ahLst/>
                <a:cxnLst/>
                <a:rect l="l" t="t" r="r" b="b"/>
                <a:pathLst>
                  <a:path w="750" h="750" extrusionOk="0">
                    <a:moveTo>
                      <a:pt x="381" y="0"/>
                    </a:moveTo>
                    <a:cubicBezTo>
                      <a:pt x="168" y="0"/>
                      <a:pt x="1" y="168"/>
                      <a:pt x="1" y="380"/>
                    </a:cubicBezTo>
                    <a:cubicBezTo>
                      <a:pt x="1" y="582"/>
                      <a:pt x="168" y="749"/>
                      <a:pt x="381" y="749"/>
                    </a:cubicBezTo>
                    <a:cubicBezTo>
                      <a:pt x="582" y="749"/>
                      <a:pt x="750" y="582"/>
                      <a:pt x="750" y="380"/>
                    </a:cubicBezTo>
                    <a:cubicBezTo>
                      <a:pt x="750" y="168"/>
                      <a:pt x="582"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833;p56"/>
              <p:cNvSpPr/>
              <p:nvPr/>
            </p:nvSpPr>
            <p:spPr>
              <a:xfrm>
                <a:off x="4638918" y="2268767"/>
                <a:ext cx="81232" cy="81233"/>
              </a:xfrm>
              <a:custGeom>
                <a:avLst/>
                <a:gdLst/>
                <a:ahLst/>
                <a:cxnLst/>
                <a:rect l="l" t="t" r="r" b="b"/>
                <a:pathLst>
                  <a:path w="750" h="750" extrusionOk="0">
                    <a:moveTo>
                      <a:pt x="381" y="1"/>
                    </a:moveTo>
                    <a:cubicBezTo>
                      <a:pt x="168" y="1"/>
                      <a:pt x="1" y="168"/>
                      <a:pt x="1" y="370"/>
                    </a:cubicBezTo>
                    <a:cubicBezTo>
                      <a:pt x="1" y="582"/>
                      <a:pt x="168" y="750"/>
                      <a:pt x="381" y="750"/>
                    </a:cubicBezTo>
                    <a:cubicBezTo>
                      <a:pt x="582" y="750"/>
                      <a:pt x="750" y="582"/>
                      <a:pt x="750" y="370"/>
                    </a:cubicBezTo>
                    <a:cubicBezTo>
                      <a:pt x="750" y="168"/>
                      <a:pt x="582"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 name="Google Shape;2783;p59"/>
          <p:cNvGrpSpPr/>
          <p:nvPr/>
        </p:nvGrpSpPr>
        <p:grpSpPr>
          <a:xfrm>
            <a:off x="10818412" y="3657044"/>
            <a:ext cx="875927" cy="835576"/>
            <a:chOff x="3706582" y="4016062"/>
            <a:chExt cx="762489" cy="591300"/>
          </a:xfrm>
        </p:grpSpPr>
        <p:sp>
          <p:nvSpPr>
            <p:cNvPr id="245" name="Google Shape;2784;p59"/>
            <p:cNvSpPr/>
            <p:nvPr/>
          </p:nvSpPr>
          <p:spPr>
            <a:xfrm>
              <a:off x="4236955" y="4442887"/>
              <a:ext cx="116809" cy="164475"/>
            </a:xfrm>
            <a:custGeom>
              <a:avLst/>
              <a:gdLst/>
              <a:ahLst/>
              <a:cxnLst/>
              <a:rect l="l" t="t" r="r" b="b"/>
              <a:pathLst>
                <a:path w="2801" h="3944" extrusionOk="0">
                  <a:moveTo>
                    <a:pt x="2800" y="0"/>
                  </a:moveTo>
                  <a:cubicBezTo>
                    <a:pt x="2409" y="2"/>
                    <a:pt x="2006" y="3"/>
                    <a:pt x="1598" y="3"/>
                  </a:cubicBezTo>
                  <a:cubicBezTo>
                    <a:pt x="1129" y="3"/>
                    <a:pt x="651" y="2"/>
                    <a:pt x="173" y="1"/>
                  </a:cubicBezTo>
                  <a:lnTo>
                    <a:pt x="173" y="1"/>
                  </a:lnTo>
                  <a:cubicBezTo>
                    <a:pt x="0" y="1223"/>
                    <a:pt x="127" y="2517"/>
                    <a:pt x="481" y="3746"/>
                  </a:cubicBezTo>
                  <a:cubicBezTo>
                    <a:pt x="690" y="3876"/>
                    <a:pt x="944" y="3943"/>
                    <a:pt x="1200" y="3943"/>
                  </a:cubicBezTo>
                  <a:cubicBezTo>
                    <a:pt x="1447" y="3943"/>
                    <a:pt x="1695" y="3880"/>
                    <a:pt x="1906" y="3750"/>
                  </a:cubicBezTo>
                  <a:cubicBezTo>
                    <a:pt x="2234" y="3635"/>
                    <a:pt x="2331" y="3249"/>
                    <a:pt x="2392" y="2910"/>
                  </a:cubicBezTo>
                  <a:cubicBezTo>
                    <a:pt x="2560" y="1944"/>
                    <a:pt x="2698" y="974"/>
                    <a:pt x="280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785;p59"/>
            <p:cNvSpPr/>
            <p:nvPr/>
          </p:nvSpPr>
          <p:spPr>
            <a:xfrm>
              <a:off x="3983070" y="4442887"/>
              <a:ext cx="116850" cy="164475"/>
            </a:xfrm>
            <a:custGeom>
              <a:avLst/>
              <a:gdLst/>
              <a:ahLst/>
              <a:cxnLst/>
              <a:rect l="l" t="t" r="r" b="b"/>
              <a:pathLst>
                <a:path w="2802" h="3944" extrusionOk="0">
                  <a:moveTo>
                    <a:pt x="2801" y="0"/>
                  </a:moveTo>
                  <a:lnTo>
                    <a:pt x="2801" y="0"/>
                  </a:lnTo>
                  <a:cubicBezTo>
                    <a:pt x="2410" y="2"/>
                    <a:pt x="2008" y="3"/>
                    <a:pt x="1599" y="3"/>
                  </a:cubicBezTo>
                  <a:cubicBezTo>
                    <a:pt x="1129" y="3"/>
                    <a:pt x="652" y="2"/>
                    <a:pt x="174" y="1"/>
                  </a:cubicBezTo>
                  <a:lnTo>
                    <a:pt x="174" y="1"/>
                  </a:lnTo>
                  <a:cubicBezTo>
                    <a:pt x="0" y="1223"/>
                    <a:pt x="128" y="2517"/>
                    <a:pt x="482" y="3746"/>
                  </a:cubicBezTo>
                  <a:cubicBezTo>
                    <a:pt x="690" y="3876"/>
                    <a:pt x="945" y="3943"/>
                    <a:pt x="1201" y="3943"/>
                  </a:cubicBezTo>
                  <a:cubicBezTo>
                    <a:pt x="1447" y="3943"/>
                    <a:pt x="1696" y="3880"/>
                    <a:pt x="1906" y="3750"/>
                  </a:cubicBezTo>
                  <a:cubicBezTo>
                    <a:pt x="2234" y="3635"/>
                    <a:pt x="2332" y="3249"/>
                    <a:pt x="2392" y="2910"/>
                  </a:cubicBezTo>
                  <a:cubicBezTo>
                    <a:pt x="2562" y="1944"/>
                    <a:pt x="2698" y="974"/>
                    <a:pt x="2801"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786;p59"/>
            <p:cNvSpPr/>
            <p:nvPr/>
          </p:nvSpPr>
          <p:spPr>
            <a:xfrm>
              <a:off x="4124900" y="4392593"/>
              <a:ext cx="116850" cy="164433"/>
            </a:xfrm>
            <a:custGeom>
              <a:avLst/>
              <a:gdLst/>
              <a:ahLst/>
              <a:cxnLst/>
              <a:rect l="l" t="t" r="r" b="b"/>
              <a:pathLst>
                <a:path w="2802" h="3943" extrusionOk="0">
                  <a:moveTo>
                    <a:pt x="2801" y="1"/>
                  </a:moveTo>
                  <a:cubicBezTo>
                    <a:pt x="2380" y="2"/>
                    <a:pt x="1947" y="3"/>
                    <a:pt x="1507" y="3"/>
                  </a:cubicBezTo>
                  <a:cubicBezTo>
                    <a:pt x="1067" y="3"/>
                    <a:pt x="620" y="2"/>
                    <a:pt x="173" y="2"/>
                  </a:cubicBezTo>
                  <a:lnTo>
                    <a:pt x="173" y="2"/>
                  </a:lnTo>
                  <a:cubicBezTo>
                    <a:pt x="0" y="1223"/>
                    <a:pt x="126" y="2518"/>
                    <a:pt x="481" y="3746"/>
                  </a:cubicBezTo>
                  <a:cubicBezTo>
                    <a:pt x="689" y="3876"/>
                    <a:pt x="944" y="3943"/>
                    <a:pt x="1200" y="3943"/>
                  </a:cubicBezTo>
                  <a:cubicBezTo>
                    <a:pt x="1447" y="3943"/>
                    <a:pt x="1696" y="3880"/>
                    <a:pt x="1906" y="3749"/>
                  </a:cubicBezTo>
                  <a:cubicBezTo>
                    <a:pt x="2234" y="3635"/>
                    <a:pt x="2332" y="3248"/>
                    <a:pt x="2392" y="2910"/>
                  </a:cubicBezTo>
                  <a:cubicBezTo>
                    <a:pt x="2561" y="1945"/>
                    <a:pt x="2698" y="974"/>
                    <a:pt x="2801"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787;p59"/>
            <p:cNvSpPr/>
            <p:nvPr/>
          </p:nvSpPr>
          <p:spPr>
            <a:xfrm>
              <a:off x="3871057" y="4392593"/>
              <a:ext cx="116809" cy="164433"/>
            </a:xfrm>
            <a:custGeom>
              <a:avLst/>
              <a:gdLst/>
              <a:ahLst/>
              <a:cxnLst/>
              <a:rect l="l" t="t" r="r" b="b"/>
              <a:pathLst>
                <a:path w="2801" h="3943" extrusionOk="0">
                  <a:moveTo>
                    <a:pt x="2800" y="1"/>
                  </a:moveTo>
                  <a:lnTo>
                    <a:pt x="2800" y="1"/>
                  </a:lnTo>
                  <a:cubicBezTo>
                    <a:pt x="2380" y="2"/>
                    <a:pt x="1947" y="3"/>
                    <a:pt x="1507" y="3"/>
                  </a:cubicBezTo>
                  <a:cubicBezTo>
                    <a:pt x="1067" y="3"/>
                    <a:pt x="620" y="2"/>
                    <a:pt x="173" y="2"/>
                  </a:cubicBezTo>
                  <a:lnTo>
                    <a:pt x="173" y="2"/>
                  </a:lnTo>
                  <a:cubicBezTo>
                    <a:pt x="0" y="1223"/>
                    <a:pt x="126" y="2518"/>
                    <a:pt x="481" y="3746"/>
                  </a:cubicBezTo>
                  <a:cubicBezTo>
                    <a:pt x="689" y="3876"/>
                    <a:pt x="943" y="3943"/>
                    <a:pt x="1199" y="3943"/>
                  </a:cubicBezTo>
                  <a:cubicBezTo>
                    <a:pt x="1446" y="3943"/>
                    <a:pt x="1695" y="3880"/>
                    <a:pt x="1905" y="3749"/>
                  </a:cubicBezTo>
                  <a:cubicBezTo>
                    <a:pt x="2233" y="3635"/>
                    <a:pt x="2331" y="3248"/>
                    <a:pt x="2392" y="2910"/>
                  </a:cubicBezTo>
                  <a:cubicBezTo>
                    <a:pt x="2560" y="1945"/>
                    <a:pt x="2697" y="974"/>
                    <a:pt x="2800" y="1"/>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788;p59"/>
            <p:cNvSpPr/>
            <p:nvPr/>
          </p:nvSpPr>
          <p:spPr>
            <a:xfrm>
              <a:off x="3706582" y="4129159"/>
              <a:ext cx="111512" cy="134949"/>
            </a:xfrm>
            <a:custGeom>
              <a:avLst/>
              <a:gdLst/>
              <a:ahLst/>
              <a:cxnLst/>
              <a:rect l="l" t="t" r="r" b="b"/>
              <a:pathLst>
                <a:path w="2674" h="3236" extrusionOk="0">
                  <a:moveTo>
                    <a:pt x="2564" y="0"/>
                  </a:moveTo>
                  <a:lnTo>
                    <a:pt x="2564" y="0"/>
                  </a:lnTo>
                  <a:cubicBezTo>
                    <a:pt x="2390" y="71"/>
                    <a:pt x="2202" y="109"/>
                    <a:pt x="2032" y="109"/>
                  </a:cubicBezTo>
                  <a:cubicBezTo>
                    <a:pt x="1924" y="109"/>
                    <a:pt x="1824" y="94"/>
                    <a:pt x="1739" y="62"/>
                  </a:cubicBezTo>
                  <a:cubicBezTo>
                    <a:pt x="1481" y="709"/>
                    <a:pt x="939" y="1191"/>
                    <a:pt x="476" y="1712"/>
                  </a:cubicBezTo>
                  <a:cubicBezTo>
                    <a:pt x="236" y="1980"/>
                    <a:pt x="1" y="2316"/>
                    <a:pt x="72" y="2669"/>
                  </a:cubicBezTo>
                  <a:cubicBezTo>
                    <a:pt x="129" y="2957"/>
                    <a:pt x="397" y="3176"/>
                    <a:pt x="685" y="3224"/>
                  </a:cubicBezTo>
                  <a:cubicBezTo>
                    <a:pt x="734" y="3232"/>
                    <a:pt x="783" y="3236"/>
                    <a:pt x="832" y="3236"/>
                  </a:cubicBezTo>
                  <a:cubicBezTo>
                    <a:pt x="1074" y="3236"/>
                    <a:pt x="1314" y="3141"/>
                    <a:pt x="1509" y="2995"/>
                  </a:cubicBezTo>
                  <a:cubicBezTo>
                    <a:pt x="1746" y="2820"/>
                    <a:pt x="1921" y="2577"/>
                    <a:pt x="2069" y="2324"/>
                  </a:cubicBezTo>
                  <a:cubicBezTo>
                    <a:pt x="2470" y="1632"/>
                    <a:pt x="2673" y="827"/>
                    <a:pt x="2564" y="0"/>
                  </a:cubicBezTo>
                  <a:close/>
                </a:path>
              </a:pathLst>
            </a:custGeom>
            <a:solidFill>
              <a:srgbClr val="D695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789;p59"/>
            <p:cNvSpPr/>
            <p:nvPr/>
          </p:nvSpPr>
          <p:spPr>
            <a:xfrm>
              <a:off x="3763423" y="4016062"/>
              <a:ext cx="705648" cy="481664"/>
            </a:xfrm>
            <a:custGeom>
              <a:avLst/>
              <a:gdLst/>
              <a:ahLst/>
              <a:cxnLst/>
              <a:rect l="l" t="t" r="r" b="b"/>
              <a:pathLst>
                <a:path w="16921" h="11550" extrusionOk="0">
                  <a:moveTo>
                    <a:pt x="4545" y="0"/>
                  </a:moveTo>
                  <a:cubicBezTo>
                    <a:pt x="4464" y="0"/>
                    <a:pt x="4383" y="7"/>
                    <a:pt x="4303" y="22"/>
                  </a:cubicBezTo>
                  <a:cubicBezTo>
                    <a:pt x="3922" y="92"/>
                    <a:pt x="3567" y="367"/>
                    <a:pt x="3433" y="772"/>
                  </a:cubicBezTo>
                  <a:cubicBezTo>
                    <a:pt x="3289" y="663"/>
                    <a:pt x="3142" y="553"/>
                    <a:pt x="2974" y="489"/>
                  </a:cubicBezTo>
                  <a:cubicBezTo>
                    <a:pt x="2890" y="457"/>
                    <a:pt x="2798" y="438"/>
                    <a:pt x="2709" y="438"/>
                  </a:cubicBezTo>
                  <a:cubicBezTo>
                    <a:pt x="2618" y="438"/>
                    <a:pt x="2530" y="457"/>
                    <a:pt x="2450" y="501"/>
                  </a:cubicBezTo>
                  <a:cubicBezTo>
                    <a:pt x="2324" y="570"/>
                    <a:pt x="2231" y="704"/>
                    <a:pt x="2225" y="872"/>
                  </a:cubicBezTo>
                  <a:cubicBezTo>
                    <a:pt x="2067" y="799"/>
                    <a:pt x="1896" y="766"/>
                    <a:pt x="1724" y="766"/>
                  </a:cubicBezTo>
                  <a:cubicBezTo>
                    <a:pt x="1376" y="766"/>
                    <a:pt x="1022" y="904"/>
                    <a:pt x="760" y="1138"/>
                  </a:cubicBezTo>
                  <a:cubicBezTo>
                    <a:pt x="369" y="1489"/>
                    <a:pt x="172" y="2023"/>
                    <a:pt x="157" y="2549"/>
                  </a:cubicBezTo>
                  <a:cubicBezTo>
                    <a:pt x="141" y="3073"/>
                    <a:pt x="291" y="3593"/>
                    <a:pt x="485" y="4133"/>
                  </a:cubicBezTo>
                  <a:cubicBezTo>
                    <a:pt x="317" y="4336"/>
                    <a:pt x="142" y="4549"/>
                    <a:pt x="89" y="4806"/>
                  </a:cubicBezTo>
                  <a:cubicBezTo>
                    <a:pt x="68" y="4903"/>
                    <a:pt x="68" y="5011"/>
                    <a:pt x="123" y="5093"/>
                  </a:cubicBezTo>
                  <a:cubicBezTo>
                    <a:pt x="159" y="5148"/>
                    <a:pt x="227" y="5184"/>
                    <a:pt x="291" y="5184"/>
                  </a:cubicBezTo>
                  <a:cubicBezTo>
                    <a:pt x="323" y="5184"/>
                    <a:pt x="355" y="5175"/>
                    <a:pt x="381" y="5155"/>
                  </a:cubicBezTo>
                  <a:lnTo>
                    <a:pt x="381" y="5155"/>
                  </a:lnTo>
                  <a:cubicBezTo>
                    <a:pt x="381" y="5172"/>
                    <a:pt x="380" y="5192"/>
                    <a:pt x="364" y="5261"/>
                  </a:cubicBezTo>
                  <a:cubicBezTo>
                    <a:pt x="250" y="5521"/>
                    <a:pt x="134" y="5784"/>
                    <a:pt x="71" y="6062"/>
                  </a:cubicBezTo>
                  <a:cubicBezTo>
                    <a:pt x="9" y="6339"/>
                    <a:pt x="0" y="6636"/>
                    <a:pt x="101" y="6904"/>
                  </a:cubicBezTo>
                  <a:cubicBezTo>
                    <a:pt x="197" y="7173"/>
                    <a:pt x="415" y="7404"/>
                    <a:pt x="655" y="7464"/>
                  </a:cubicBezTo>
                  <a:cubicBezTo>
                    <a:pt x="469" y="7939"/>
                    <a:pt x="546" y="8506"/>
                    <a:pt x="850" y="8916"/>
                  </a:cubicBezTo>
                  <a:cubicBezTo>
                    <a:pt x="1133" y="9298"/>
                    <a:pt x="1604" y="9530"/>
                    <a:pt x="2077" y="9530"/>
                  </a:cubicBezTo>
                  <a:cubicBezTo>
                    <a:pt x="2112" y="9530"/>
                    <a:pt x="2147" y="9529"/>
                    <a:pt x="2182" y="9527"/>
                  </a:cubicBezTo>
                  <a:cubicBezTo>
                    <a:pt x="2358" y="9871"/>
                    <a:pt x="2782" y="10104"/>
                    <a:pt x="3211" y="10104"/>
                  </a:cubicBezTo>
                  <a:cubicBezTo>
                    <a:pt x="3305" y="10104"/>
                    <a:pt x="3399" y="10093"/>
                    <a:pt x="3490" y="10069"/>
                  </a:cubicBezTo>
                  <a:cubicBezTo>
                    <a:pt x="3804" y="10611"/>
                    <a:pt x="4289" y="11047"/>
                    <a:pt x="4880" y="11219"/>
                  </a:cubicBezTo>
                  <a:cubicBezTo>
                    <a:pt x="5045" y="11267"/>
                    <a:pt x="5219" y="11291"/>
                    <a:pt x="5393" y="11291"/>
                  </a:cubicBezTo>
                  <a:cubicBezTo>
                    <a:pt x="5838" y="11291"/>
                    <a:pt x="6281" y="11131"/>
                    <a:pt x="6578" y="10803"/>
                  </a:cubicBezTo>
                  <a:cubicBezTo>
                    <a:pt x="6776" y="11068"/>
                    <a:pt x="7128" y="11215"/>
                    <a:pt x="7487" y="11215"/>
                  </a:cubicBezTo>
                  <a:cubicBezTo>
                    <a:pt x="7690" y="11215"/>
                    <a:pt x="7895" y="11167"/>
                    <a:pt x="8075" y="11068"/>
                  </a:cubicBezTo>
                  <a:cubicBezTo>
                    <a:pt x="8429" y="11387"/>
                    <a:pt x="8906" y="11549"/>
                    <a:pt x="9383" y="11549"/>
                  </a:cubicBezTo>
                  <a:cubicBezTo>
                    <a:pt x="9810" y="11549"/>
                    <a:pt x="10238" y="11418"/>
                    <a:pt x="10575" y="11153"/>
                  </a:cubicBezTo>
                  <a:cubicBezTo>
                    <a:pt x="10741" y="11267"/>
                    <a:pt x="10941" y="11325"/>
                    <a:pt x="11137" y="11325"/>
                  </a:cubicBezTo>
                  <a:cubicBezTo>
                    <a:pt x="11341" y="11325"/>
                    <a:pt x="11542" y="11262"/>
                    <a:pt x="11696" y="11132"/>
                  </a:cubicBezTo>
                  <a:cubicBezTo>
                    <a:pt x="11993" y="11244"/>
                    <a:pt x="12300" y="11299"/>
                    <a:pt x="12603" y="11299"/>
                  </a:cubicBezTo>
                  <a:cubicBezTo>
                    <a:pt x="12862" y="11299"/>
                    <a:pt x="13118" y="11259"/>
                    <a:pt x="13363" y="11181"/>
                  </a:cubicBezTo>
                  <a:cubicBezTo>
                    <a:pt x="13894" y="11011"/>
                    <a:pt x="14367" y="10663"/>
                    <a:pt x="14685" y="10208"/>
                  </a:cubicBezTo>
                  <a:cubicBezTo>
                    <a:pt x="14766" y="10231"/>
                    <a:pt x="14848" y="10241"/>
                    <a:pt x="14929" y="10241"/>
                  </a:cubicBezTo>
                  <a:cubicBezTo>
                    <a:pt x="15157" y="10241"/>
                    <a:pt x="15384" y="10158"/>
                    <a:pt x="15571" y="10020"/>
                  </a:cubicBezTo>
                  <a:cubicBezTo>
                    <a:pt x="15825" y="9834"/>
                    <a:pt x="16005" y="9547"/>
                    <a:pt x="16063" y="9238"/>
                  </a:cubicBezTo>
                  <a:cubicBezTo>
                    <a:pt x="16281" y="9110"/>
                    <a:pt x="16493" y="8900"/>
                    <a:pt x="16557" y="8649"/>
                  </a:cubicBezTo>
                  <a:cubicBezTo>
                    <a:pt x="16620" y="8396"/>
                    <a:pt x="16531" y="8113"/>
                    <a:pt x="16334" y="7942"/>
                  </a:cubicBezTo>
                  <a:cubicBezTo>
                    <a:pt x="16761" y="7433"/>
                    <a:pt x="16920" y="6729"/>
                    <a:pt x="16782" y="6081"/>
                  </a:cubicBezTo>
                  <a:cubicBezTo>
                    <a:pt x="16644" y="5432"/>
                    <a:pt x="16212" y="4852"/>
                    <a:pt x="15629" y="4536"/>
                  </a:cubicBezTo>
                  <a:cubicBezTo>
                    <a:pt x="15878" y="4238"/>
                    <a:pt x="15842" y="3789"/>
                    <a:pt x="15620" y="3504"/>
                  </a:cubicBezTo>
                  <a:cubicBezTo>
                    <a:pt x="15399" y="3219"/>
                    <a:pt x="15041" y="3075"/>
                    <a:pt x="14688" y="3000"/>
                  </a:cubicBezTo>
                  <a:cubicBezTo>
                    <a:pt x="14474" y="2956"/>
                    <a:pt x="14256" y="2934"/>
                    <a:pt x="14037" y="2934"/>
                  </a:cubicBezTo>
                  <a:cubicBezTo>
                    <a:pt x="13697" y="2934"/>
                    <a:pt x="13357" y="2987"/>
                    <a:pt x="13033" y="3093"/>
                  </a:cubicBezTo>
                  <a:cubicBezTo>
                    <a:pt x="13129" y="2781"/>
                    <a:pt x="12945" y="2404"/>
                    <a:pt x="12661" y="2233"/>
                  </a:cubicBezTo>
                  <a:cubicBezTo>
                    <a:pt x="12450" y="2106"/>
                    <a:pt x="12201" y="2069"/>
                    <a:pt x="11952" y="2069"/>
                  </a:cubicBezTo>
                  <a:cubicBezTo>
                    <a:pt x="11866" y="2069"/>
                    <a:pt x="11780" y="2073"/>
                    <a:pt x="11695" y="2080"/>
                  </a:cubicBezTo>
                  <a:cubicBezTo>
                    <a:pt x="11002" y="2137"/>
                    <a:pt x="10277" y="2366"/>
                    <a:pt x="9852" y="2915"/>
                  </a:cubicBezTo>
                  <a:cubicBezTo>
                    <a:pt x="9698" y="2699"/>
                    <a:pt x="9429" y="2572"/>
                    <a:pt x="9165" y="2572"/>
                  </a:cubicBezTo>
                  <a:cubicBezTo>
                    <a:pt x="9053" y="2572"/>
                    <a:pt x="8942" y="2595"/>
                    <a:pt x="8841" y="2644"/>
                  </a:cubicBezTo>
                  <a:cubicBezTo>
                    <a:pt x="9058" y="2362"/>
                    <a:pt x="9049" y="2023"/>
                    <a:pt x="8918" y="1753"/>
                  </a:cubicBezTo>
                  <a:cubicBezTo>
                    <a:pt x="8788" y="1483"/>
                    <a:pt x="8551" y="1279"/>
                    <a:pt x="8292" y="1127"/>
                  </a:cubicBezTo>
                  <a:cubicBezTo>
                    <a:pt x="7929" y="917"/>
                    <a:pt x="7511" y="805"/>
                    <a:pt x="7102" y="805"/>
                  </a:cubicBezTo>
                  <a:cubicBezTo>
                    <a:pt x="6840" y="805"/>
                    <a:pt x="6581" y="851"/>
                    <a:pt x="6342" y="947"/>
                  </a:cubicBezTo>
                  <a:cubicBezTo>
                    <a:pt x="6053" y="690"/>
                    <a:pt x="5760" y="429"/>
                    <a:pt x="5420" y="244"/>
                  </a:cubicBezTo>
                  <a:cubicBezTo>
                    <a:pt x="5152" y="98"/>
                    <a:pt x="4848" y="0"/>
                    <a:pt x="45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790;p59"/>
            <p:cNvSpPr/>
            <p:nvPr/>
          </p:nvSpPr>
          <p:spPr>
            <a:xfrm>
              <a:off x="3763381" y="4256143"/>
              <a:ext cx="705648" cy="241541"/>
            </a:xfrm>
            <a:custGeom>
              <a:avLst/>
              <a:gdLst/>
              <a:ahLst/>
              <a:cxnLst/>
              <a:rect l="l" t="t" r="r" b="b"/>
              <a:pathLst>
                <a:path w="16921" h="5792" extrusionOk="0">
                  <a:moveTo>
                    <a:pt x="161" y="1"/>
                  </a:moveTo>
                  <a:cubicBezTo>
                    <a:pt x="125" y="102"/>
                    <a:pt x="93" y="204"/>
                    <a:pt x="69" y="308"/>
                  </a:cubicBezTo>
                  <a:cubicBezTo>
                    <a:pt x="7" y="586"/>
                    <a:pt x="0" y="883"/>
                    <a:pt x="98" y="1149"/>
                  </a:cubicBezTo>
                  <a:cubicBezTo>
                    <a:pt x="198" y="1415"/>
                    <a:pt x="416" y="1647"/>
                    <a:pt x="655" y="1705"/>
                  </a:cubicBezTo>
                  <a:cubicBezTo>
                    <a:pt x="470" y="2181"/>
                    <a:pt x="546" y="2747"/>
                    <a:pt x="850" y="3158"/>
                  </a:cubicBezTo>
                  <a:cubicBezTo>
                    <a:pt x="1132" y="3538"/>
                    <a:pt x="1603" y="3772"/>
                    <a:pt x="2078" y="3772"/>
                  </a:cubicBezTo>
                  <a:cubicBezTo>
                    <a:pt x="2112" y="3772"/>
                    <a:pt x="2147" y="3771"/>
                    <a:pt x="2182" y="3768"/>
                  </a:cubicBezTo>
                  <a:cubicBezTo>
                    <a:pt x="2357" y="4114"/>
                    <a:pt x="2781" y="4346"/>
                    <a:pt x="3210" y="4346"/>
                  </a:cubicBezTo>
                  <a:cubicBezTo>
                    <a:pt x="3304" y="4346"/>
                    <a:pt x="3398" y="4335"/>
                    <a:pt x="3490" y="4311"/>
                  </a:cubicBezTo>
                  <a:cubicBezTo>
                    <a:pt x="3804" y="4853"/>
                    <a:pt x="4289" y="5289"/>
                    <a:pt x="4880" y="5461"/>
                  </a:cubicBezTo>
                  <a:cubicBezTo>
                    <a:pt x="5045" y="5509"/>
                    <a:pt x="5218" y="5533"/>
                    <a:pt x="5391" y="5533"/>
                  </a:cubicBezTo>
                  <a:cubicBezTo>
                    <a:pt x="5836" y="5533"/>
                    <a:pt x="6280" y="5372"/>
                    <a:pt x="6578" y="5045"/>
                  </a:cubicBezTo>
                  <a:cubicBezTo>
                    <a:pt x="6777" y="5309"/>
                    <a:pt x="7129" y="5457"/>
                    <a:pt x="7487" y="5457"/>
                  </a:cubicBezTo>
                  <a:cubicBezTo>
                    <a:pt x="7690" y="5457"/>
                    <a:pt x="7895" y="5410"/>
                    <a:pt x="8075" y="5310"/>
                  </a:cubicBezTo>
                  <a:cubicBezTo>
                    <a:pt x="8429" y="5629"/>
                    <a:pt x="8906" y="5791"/>
                    <a:pt x="9382" y="5791"/>
                  </a:cubicBezTo>
                  <a:cubicBezTo>
                    <a:pt x="9810" y="5791"/>
                    <a:pt x="10238" y="5660"/>
                    <a:pt x="10575" y="5395"/>
                  </a:cubicBezTo>
                  <a:cubicBezTo>
                    <a:pt x="10741" y="5509"/>
                    <a:pt x="10940" y="5566"/>
                    <a:pt x="11135" y="5566"/>
                  </a:cubicBezTo>
                  <a:cubicBezTo>
                    <a:pt x="11341" y="5566"/>
                    <a:pt x="11542" y="5503"/>
                    <a:pt x="11696" y="5374"/>
                  </a:cubicBezTo>
                  <a:cubicBezTo>
                    <a:pt x="11993" y="5486"/>
                    <a:pt x="12300" y="5540"/>
                    <a:pt x="12603" y="5540"/>
                  </a:cubicBezTo>
                  <a:cubicBezTo>
                    <a:pt x="12862" y="5540"/>
                    <a:pt x="13119" y="5500"/>
                    <a:pt x="13363" y="5422"/>
                  </a:cubicBezTo>
                  <a:cubicBezTo>
                    <a:pt x="13894" y="5253"/>
                    <a:pt x="14367" y="4905"/>
                    <a:pt x="14685" y="4450"/>
                  </a:cubicBezTo>
                  <a:cubicBezTo>
                    <a:pt x="14765" y="4472"/>
                    <a:pt x="14846" y="4482"/>
                    <a:pt x="14927" y="4482"/>
                  </a:cubicBezTo>
                  <a:cubicBezTo>
                    <a:pt x="15156" y="4482"/>
                    <a:pt x="15383" y="4399"/>
                    <a:pt x="15571" y="4262"/>
                  </a:cubicBezTo>
                  <a:cubicBezTo>
                    <a:pt x="15826" y="4076"/>
                    <a:pt x="16006" y="3789"/>
                    <a:pt x="16063" y="3479"/>
                  </a:cubicBezTo>
                  <a:cubicBezTo>
                    <a:pt x="16281" y="3352"/>
                    <a:pt x="16493" y="3143"/>
                    <a:pt x="16557" y="2890"/>
                  </a:cubicBezTo>
                  <a:cubicBezTo>
                    <a:pt x="16619" y="2639"/>
                    <a:pt x="16531" y="2354"/>
                    <a:pt x="16334" y="2184"/>
                  </a:cubicBezTo>
                  <a:cubicBezTo>
                    <a:pt x="16761" y="1675"/>
                    <a:pt x="16920" y="971"/>
                    <a:pt x="16782" y="322"/>
                  </a:cubicBezTo>
                  <a:cubicBezTo>
                    <a:pt x="16777" y="298"/>
                    <a:pt x="16769" y="274"/>
                    <a:pt x="16762" y="249"/>
                  </a:cubicBezTo>
                  <a:cubicBezTo>
                    <a:pt x="16679" y="513"/>
                    <a:pt x="16550" y="764"/>
                    <a:pt x="16370" y="977"/>
                  </a:cubicBezTo>
                  <a:cubicBezTo>
                    <a:pt x="16567" y="1148"/>
                    <a:pt x="16657" y="1431"/>
                    <a:pt x="16593" y="1685"/>
                  </a:cubicBezTo>
                  <a:cubicBezTo>
                    <a:pt x="16530" y="1936"/>
                    <a:pt x="16317" y="2145"/>
                    <a:pt x="16099" y="2273"/>
                  </a:cubicBezTo>
                  <a:cubicBezTo>
                    <a:pt x="16041" y="2583"/>
                    <a:pt x="15861" y="2869"/>
                    <a:pt x="15608" y="3056"/>
                  </a:cubicBezTo>
                  <a:cubicBezTo>
                    <a:pt x="15420" y="3194"/>
                    <a:pt x="15194" y="3276"/>
                    <a:pt x="14965" y="3276"/>
                  </a:cubicBezTo>
                  <a:cubicBezTo>
                    <a:pt x="14884" y="3276"/>
                    <a:pt x="14802" y="3266"/>
                    <a:pt x="14722" y="3243"/>
                  </a:cubicBezTo>
                  <a:cubicBezTo>
                    <a:pt x="14402" y="3700"/>
                    <a:pt x="13930" y="4047"/>
                    <a:pt x="13400" y="4217"/>
                  </a:cubicBezTo>
                  <a:cubicBezTo>
                    <a:pt x="13154" y="4295"/>
                    <a:pt x="12897" y="4335"/>
                    <a:pt x="12637" y="4335"/>
                  </a:cubicBezTo>
                  <a:cubicBezTo>
                    <a:pt x="12335" y="4335"/>
                    <a:pt x="12029" y="4281"/>
                    <a:pt x="11733" y="4169"/>
                  </a:cubicBezTo>
                  <a:cubicBezTo>
                    <a:pt x="11579" y="4298"/>
                    <a:pt x="11378" y="4361"/>
                    <a:pt x="11173" y="4361"/>
                  </a:cubicBezTo>
                  <a:cubicBezTo>
                    <a:pt x="10977" y="4361"/>
                    <a:pt x="10777" y="4303"/>
                    <a:pt x="10611" y="4189"/>
                  </a:cubicBezTo>
                  <a:cubicBezTo>
                    <a:pt x="10274" y="4454"/>
                    <a:pt x="9847" y="4585"/>
                    <a:pt x="9419" y="4585"/>
                  </a:cubicBezTo>
                  <a:cubicBezTo>
                    <a:pt x="8943" y="4585"/>
                    <a:pt x="8466" y="4423"/>
                    <a:pt x="8112" y="4103"/>
                  </a:cubicBezTo>
                  <a:cubicBezTo>
                    <a:pt x="7931" y="4203"/>
                    <a:pt x="7726" y="4250"/>
                    <a:pt x="7523" y="4250"/>
                  </a:cubicBezTo>
                  <a:cubicBezTo>
                    <a:pt x="7165" y="4250"/>
                    <a:pt x="6812" y="4103"/>
                    <a:pt x="6614" y="3838"/>
                  </a:cubicBezTo>
                  <a:cubicBezTo>
                    <a:pt x="6317" y="4167"/>
                    <a:pt x="5874" y="4327"/>
                    <a:pt x="5429" y="4327"/>
                  </a:cubicBezTo>
                  <a:cubicBezTo>
                    <a:pt x="5255" y="4327"/>
                    <a:pt x="5081" y="4302"/>
                    <a:pt x="4915" y="4254"/>
                  </a:cubicBezTo>
                  <a:cubicBezTo>
                    <a:pt x="4326" y="4082"/>
                    <a:pt x="3840" y="3648"/>
                    <a:pt x="3526" y="3106"/>
                  </a:cubicBezTo>
                  <a:cubicBezTo>
                    <a:pt x="3435" y="3129"/>
                    <a:pt x="3342" y="3140"/>
                    <a:pt x="3249" y="3140"/>
                  </a:cubicBezTo>
                  <a:cubicBezTo>
                    <a:pt x="2819" y="3140"/>
                    <a:pt x="2394" y="2907"/>
                    <a:pt x="2219" y="2562"/>
                  </a:cubicBezTo>
                  <a:cubicBezTo>
                    <a:pt x="2183" y="2565"/>
                    <a:pt x="2147" y="2566"/>
                    <a:pt x="2111" y="2566"/>
                  </a:cubicBezTo>
                  <a:cubicBezTo>
                    <a:pt x="1638" y="2566"/>
                    <a:pt x="1168" y="2333"/>
                    <a:pt x="886" y="1951"/>
                  </a:cubicBezTo>
                  <a:cubicBezTo>
                    <a:pt x="583" y="1543"/>
                    <a:pt x="506" y="975"/>
                    <a:pt x="691" y="499"/>
                  </a:cubicBezTo>
                  <a:cubicBezTo>
                    <a:pt x="469" y="445"/>
                    <a:pt x="269" y="242"/>
                    <a:pt x="161"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791;p59"/>
            <p:cNvSpPr/>
            <p:nvPr/>
          </p:nvSpPr>
          <p:spPr>
            <a:xfrm>
              <a:off x="4067059" y="4163438"/>
              <a:ext cx="111512" cy="134949"/>
            </a:xfrm>
            <a:custGeom>
              <a:avLst/>
              <a:gdLst/>
              <a:ahLst/>
              <a:cxnLst/>
              <a:rect l="l" t="t" r="r" b="b"/>
              <a:pathLst>
                <a:path w="2674" h="3236" extrusionOk="0">
                  <a:moveTo>
                    <a:pt x="110" y="0"/>
                  </a:moveTo>
                  <a:lnTo>
                    <a:pt x="110" y="0"/>
                  </a:lnTo>
                  <a:cubicBezTo>
                    <a:pt x="1" y="826"/>
                    <a:pt x="204" y="1632"/>
                    <a:pt x="605" y="2324"/>
                  </a:cubicBezTo>
                  <a:cubicBezTo>
                    <a:pt x="752" y="2576"/>
                    <a:pt x="928" y="2820"/>
                    <a:pt x="1163" y="2995"/>
                  </a:cubicBezTo>
                  <a:cubicBezTo>
                    <a:pt x="1359" y="3141"/>
                    <a:pt x="1600" y="3236"/>
                    <a:pt x="1842" y="3236"/>
                  </a:cubicBezTo>
                  <a:cubicBezTo>
                    <a:pt x="1891" y="3236"/>
                    <a:pt x="1939" y="3232"/>
                    <a:pt x="1987" y="3224"/>
                  </a:cubicBezTo>
                  <a:cubicBezTo>
                    <a:pt x="2277" y="3175"/>
                    <a:pt x="2544" y="2956"/>
                    <a:pt x="2601" y="2669"/>
                  </a:cubicBezTo>
                  <a:cubicBezTo>
                    <a:pt x="2673" y="2316"/>
                    <a:pt x="2437" y="1980"/>
                    <a:pt x="2198" y="1711"/>
                  </a:cubicBezTo>
                  <a:cubicBezTo>
                    <a:pt x="1733" y="1190"/>
                    <a:pt x="1192" y="709"/>
                    <a:pt x="934" y="62"/>
                  </a:cubicBezTo>
                  <a:cubicBezTo>
                    <a:pt x="849" y="94"/>
                    <a:pt x="748" y="110"/>
                    <a:pt x="640" y="110"/>
                  </a:cubicBezTo>
                  <a:cubicBezTo>
                    <a:pt x="470" y="110"/>
                    <a:pt x="283" y="72"/>
                    <a:pt x="110"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792;p59"/>
            <p:cNvSpPr/>
            <p:nvPr/>
          </p:nvSpPr>
          <p:spPr>
            <a:xfrm>
              <a:off x="3798786" y="4109559"/>
              <a:ext cx="258764" cy="225402"/>
            </a:xfrm>
            <a:custGeom>
              <a:avLst/>
              <a:gdLst/>
              <a:ahLst/>
              <a:cxnLst/>
              <a:rect l="l" t="t" r="r" b="b"/>
              <a:pathLst>
                <a:path w="6205" h="5405" extrusionOk="0">
                  <a:moveTo>
                    <a:pt x="3508" y="0"/>
                  </a:moveTo>
                  <a:cubicBezTo>
                    <a:pt x="3225" y="245"/>
                    <a:pt x="2851" y="369"/>
                    <a:pt x="2477" y="369"/>
                  </a:cubicBezTo>
                  <a:cubicBezTo>
                    <a:pt x="2153" y="369"/>
                    <a:pt x="1830" y="275"/>
                    <a:pt x="1568" y="85"/>
                  </a:cubicBezTo>
                  <a:cubicBezTo>
                    <a:pt x="1398" y="477"/>
                    <a:pt x="975" y="742"/>
                    <a:pt x="606" y="753"/>
                  </a:cubicBezTo>
                  <a:cubicBezTo>
                    <a:pt x="660" y="1317"/>
                    <a:pt x="431" y="1898"/>
                    <a:pt x="1" y="2255"/>
                  </a:cubicBezTo>
                  <a:cubicBezTo>
                    <a:pt x="245" y="2756"/>
                    <a:pt x="358" y="3321"/>
                    <a:pt x="325" y="3877"/>
                  </a:cubicBezTo>
                  <a:cubicBezTo>
                    <a:pt x="595" y="3975"/>
                    <a:pt x="837" y="4253"/>
                    <a:pt x="903" y="4571"/>
                  </a:cubicBezTo>
                  <a:cubicBezTo>
                    <a:pt x="1480" y="4580"/>
                    <a:pt x="2049" y="4847"/>
                    <a:pt x="2424" y="5286"/>
                  </a:cubicBezTo>
                  <a:cubicBezTo>
                    <a:pt x="2555" y="5229"/>
                    <a:pt x="2692" y="5201"/>
                    <a:pt x="2826" y="5201"/>
                  </a:cubicBezTo>
                  <a:cubicBezTo>
                    <a:pt x="2980" y="5201"/>
                    <a:pt x="3130" y="5238"/>
                    <a:pt x="3262" y="5310"/>
                  </a:cubicBezTo>
                  <a:cubicBezTo>
                    <a:pt x="3337" y="5351"/>
                    <a:pt x="3414" y="5404"/>
                    <a:pt x="3498" y="5404"/>
                  </a:cubicBezTo>
                  <a:cubicBezTo>
                    <a:pt x="3503" y="5404"/>
                    <a:pt x="3507" y="5404"/>
                    <a:pt x="3512" y="5404"/>
                  </a:cubicBezTo>
                  <a:cubicBezTo>
                    <a:pt x="3616" y="5396"/>
                    <a:pt x="3693" y="5308"/>
                    <a:pt x="3766" y="5232"/>
                  </a:cubicBezTo>
                  <a:cubicBezTo>
                    <a:pt x="4044" y="4946"/>
                    <a:pt x="4443" y="4789"/>
                    <a:pt x="4840" y="4789"/>
                  </a:cubicBezTo>
                  <a:cubicBezTo>
                    <a:pt x="5012" y="4789"/>
                    <a:pt x="5183" y="4818"/>
                    <a:pt x="5344" y="4879"/>
                  </a:cubicBezTo>
                  <a:cubicBezTo>
                    <a:pt x="5440" y="4217"/>
                    <a:pt x="5748" y="3659"/>
                    <a:pt x="6204" y="3269"/>
                  </a:cubicBezTo>
                  <a:cubicBezTo>
                    <a:pt x="5847" y="3023"/>
                    <a:pt x="5750" y="2470"/>
                    <a:pt x="6002" y="2117"/>
                  </a:cubicBezTo>
                  <a:cubicBezTo>
                    <a:pt x="5534" y="1952"/>
                    <a:pt x="5177" y="1512"/>
                    <a:pt x="5111" y="1021"/>
                  </a:cubicBezTo>
                  <a:cubicBezTo>
                    <a:pt x="5007" y="1038"/>
                    <a:pt x="4906" y="1047"/>
                    <a:pt x="4807" y="1047"/>
                  </a:cubicBezTo>
                  <a:cubicBezTo>
                    <a:pt x="4538" y="1047"/>
                    <a:pt x="4294" y="984"/>
                    <a:pt x="4084" y="860"/>
                  </a:cubicBezTo>
                  <a:cubicBezTo>
                    <a:pt x="3797" y="690"/>
                    <a:pt x="3579" y="409"/>
                    <a:pt x="3508" y="0"/>
                  </a:cubicBezTo>
                  <a:close/>
                </a:path>
              </a:pathLst>
            </a:custGeom>
            <a:solidFill>
              <a:srgbClr val="EFA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793;p59"/>
            <p:cNvSpPr/>
            <p:nvPr/>
          </p:nvSpPr>
          <p:spPr>
            <a:xfrm>
              <a:off x="4261392" y="4302808"/>
              <a:ext cx="61720" cy="47541"/>
            </a:xfrm>
            <a:custGeom>
              <a:avLst/>
              <a:gdLst/>
              <a:ahLst/>
              <a:cxnLst/>
              <a:rect l="l" t="t" r="r" b="b"/>
              <a:pathLst>
                <a:path w="1480" h="1140" extrusionOk="0">
                  <a:moveTo>
                    <a:pt x="1220" y="1"/>
                  </a:moveTo>
                  <a:cubicBezTo>
                    <a:pt x="1209" y="1"/>
                    <a:pt x="1199" y="5"/>
                    <a:pt x="1191" y="12"/>
                  </a:cubicBezTo>
                  <a:cubicBezTo>
                    <a:pt x="1176" y="29"/>
                    <a:pt x="1175" y="50"/>
                    <a:pt x="1186" y="65"/>
                  </a:cubicBezTo>
                  <a:cubicBezTo>
                    <a:pt x="1244" y="154"/>
                    <a:pt x="1295" y="245"/>
                    <a:pt x="1315" y="341"/>
                  </a:cubicBezTo>
                  <a:cubicBezTo>
                    <a:pt x="1337" y="434"/>
                    <a:pt x="1321" y="525"/>
                    <a:pt x="1271" y="596"/>
                  </a:cubicBezTo>
                  <a:cubicBezTo>
                    <a:pt x="1236" y="651"/>
                    <a:pt x="1180" y="686"/>
                    <a:pt x="1129" y="686"/>
                  </a:cubicBezTo>
                  <a:cubicBezTo>
                    <a:pt x="1114" y="686"/>
                    <a:pt x="1101" y="683"/>
                    <a:pt x="1088" y="677"/>
                  </a:cubicBezTo>
                  <a:cubicBezTo>
                    <a:pt x="1059" y="667"/>
                    <a:pt x="1034" y="647"/>
                    <a:pt x="1016" y="624"/>
                  </a:cubicBezTo>
                  <a:lnTo>
                    <a:pt x="1016" y="624"/>
                  </a:lnTo>
                  <a:cubicBezTo>
                    <a:pt x="1018" y="575"/>
                    <a:pt x="1012" y="526"/>
                    <a:pt x="998" y="477"/>
                  </a:cubicBezTo>
                  <a:cubicBezTo>
                    <a:pt x="987" y="439"/>
                    <a:pt x="953" y="415"/>
                    <a:pt x="916" y="415"/>
                  </a:cubicBezTo>
                  <a:cubicBezTo>
                    <a:pt x="908" y="415"/>
                    <a:pt x="900" y="416"/>
                    <a:pt x="892" y="419"/>
                  </a:cubicBezTo>
                  <a:cubicBezTo>
                    <a:pt x="866" y="426"/>
                    <a:pt x="847" y="445"/>
                    <a:pt x="838" y="467"/>
                  </a:cubicBezTo>
                  <a:lnTo>
                    <a:pt x="837" y="468"/>
                  </a:lnTo>
                  <a:cubicBezTo>
                    <a:pt x="808" y="534"/>
                    <a:pt x="815" y="611"/>
                    <a:pt x="843" y="671"/>
                  </a:cubicBezTo>
                  <a:lnTo>
                    <a:pt x="843" y="671"/>
                  </a:lnTo>
                  <a:cubicBezTo>
                    <a:pt x="834" y="721"/>
                    <a:pt x="816" y="771"/>
                    <a:pt x="788" y="815"/>
                  </a:cubicBezTo>
                  <a:cubicBezTo>
                    <a:pt x="734" y="903"/>
                    <a:pt x="645" y="971"/>
                    <a:pt x="547" y="990"/>
                  </a:cubicBezTo>
                  <a:cubicBezTo>
                    <a:pt x="528" y="994"/>
                    <a:pt x="508" y="995"/>
                    <a:pt x="489" y="995"/>
                  </a:cubicBezTo>
                  <a:cubicBezTo>
                    <a:pt x="305" y="995"/>
                    <a:pt x="107" y="835"/>
                    <a:pt x="89" y="632"/>
                  </a:cubicBezTo>
                  <a:cubicBezTo>
                    <a:pt x="87" y="611"/>
                    <a:pt x="70" y="595"/>
                    <a:pt x="50" y="595"/>
                  </a:cubicBezTo>
                  <a:cubicBezTo>
                    <a:pt x="48" y="595"/>
                    <a:pt x="47" y="596"/>
                    <a:pt x="45" y="596"/>
                  </a:cubicBezTo>
                  <a:cubicBezTo>
                    <a:pt x="24" y="597"/>
                    <a:pt x="9" y="614"/>
                    <a:pt x="8" y="633"/>
                  </a:cubicBezTo>
                  <a:cubicBezTo>
                    <a:pt x="0" y="773"/>
                    <a:pt x="71" y="909"/>
                    <a:pt x="172" y="1003"/>
                  </a:cubicBezTo>
                  <a:cubicBezTo>
                    <a:pt x="261" y="1085"/>
                    <a:pt x="383" y="1139"/>
                    <a:pt x="513" y="1139"/>
                  </a:cubicBezTo>
                  <a:cubicBezTo>
                    <a:pt x="532" y="1139"/>
                    <a:pt x="551" y="1138"/>
                    <a:pt x="570" y="1136"/>
                  </a:cubicBezTo>
                  <a:cubicBezTo>
                    <a:pt x="719" y="1118"/>
                    <a:pt x="848" y="1023"/>
                    <a:pt x="926" y="901"/>
                  </a:cubicBezTo>
                  <a:cubicBezTo>
                    <a:pt x="945" y="873"/>
                    <a:pt x="961" y="842"/>
                    <a:pt x="975" y="810"/>
                  </a:cubicBezTo>
                  <a:lnTo>
                    <a:pt x="975" y="810"/>
                  </a:lnTo>
                  <a:cubicBezTo>
                    <a:pt x="993" y="820"/>
                    <a:pt x="1012" y="829"/>
                    <a:pt x="1033" y="837"/>
                  </a:cubicBezTo>
                  <a:cubicBezTo>
                    <a:pt x="1060" y="847"/>
                    <a:pt x="1090" y="851"/>
                    <a:pt x="1120" y="851"/>
                  </a:cubicBezTo>
                  <a:cubicBezTo>
                    <a:pt x="1168" y="851"/>
                    <a:pt x="1216" y="840"/>
                    <a:pt x="1255" y="820"/>
                  </a:cubicBezTo>
                  <a:cubicBezTo>
                    <a:pt x="1319" y="787"/>
                    <a:pt x="1370" y="736"/>
                    <a:pt x="1406" y="679"/>
                  </a:cubicBezTo>
                  <a:cubicBezTo>
                    <a:pt x="1474" y="565"/>
                    <a:pt x="1480" y="419"/>
                    <a:pt x="1439" y="304"/>
                  </a:cubicBezTo>
                  <a:cubicBezTo>
                    <a:pt x="1399" y="186"/>
                    <a:pt x="1327" y="92"/>
                    <a:pt x="1248" y="12"/>
                  </a:cubicBezTo>
                  <a:cubicBezTo>
                    <a:pt x="1240" y="5"/>
                    <a:pt x="1230" y="1"/>
                    <a:pt x="122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794;p59"/>
            <p:cNvSpPr/>
            <p:nvPr/>
          </p:nvSpPr>
          <p:spPr>
            <a:xfrm>
              <a:off x="4105800" y="4366237"/>
              <a:ext cx="49918" cy="36615"/>
            </a:xfrm>
            <a:custGeom>
              <a:avLst/>
              <a:gdLst/>
              <a:ahLst/>
              <a:cxnLst/>
              <a:rect l="l" t="t" r="r" b="b"/>
              <a:pathLst>
                <a:path w="1197" h="878" extrusionOk="0">
                  <a:moveTo>
                    <a:pt x="95" y="0"/>
                  </a:moveTo>
                  <a:cubicBezTo>
                    <a:pt x="76" y="0"/>
                    <a:pt x="60" y="13"/>
                    <a:pt x="55" y="30"/>
                  </a:cubicBezTo>
                  <a:cubicBezTo>
                    <a:pt x="31" y="115"/>
                    <a:pt x="14" y="203"/>
                    <a:pt x="6" y="297"/>
                  </a:cubicBezTo>
                  <a:cubicBezTo>
                    <a:pt x="1" y="390"/>
                    <a:pt x="14" y="492"/>
                    <a:pt x="60" y="586"/>
                  </a:cubicBezTo>
                  <a:cubicBezTo>
                    <a:pt x="109" y="687"/>
                    <a:pt x="203" y="754"/>
                    <a:pt x="307" y="785"/>
                  </a:cubicBezTo>
                  <a:cubicBezTo>
                    <a:pt x="336" y="794"/>
                    <a:pt x="368" y="799"/>
                    <a:pt x="401" y="799"/>
                  </a:cubicBezTo>
                  <a:cubicBezTo>
                    <a:pt x="451" y="799"/>
                    <a:pt x="504" y="788"/>
                    <a:pt x="550" y="763"/>
                  </a:cubicBezTo>
                  <a:lnTo>
                    <a:pt x="550" y="763"/>
                  </a:lnTo>
                  <a:cubicBezTo>
                    <a:pt x="621" y="836"/>
                    <a:pt x="720" y="877"/>
                    <a:pt x="820" y="877"/>
                  </a:cubicBezTo>
                  <a:cubicBezTo>
                    <a:pt x="859" y="877"/>
                    <a:pt x="898" y="871"/>
                    <a:pt x="936" y="859"/>
                  </a:cubicBezTo>
                  <a:cubicBezTo>
                    <a:pt x="1102" y="797"/>
                    <a:pt x="1196" y="620"/>
                    <a:pt x="1157" y="464"/>
                  </a:cubicBezTo>
                  <a:cubicBezTo>
                    <a:pt x="1153" y="445"/>
                    <a:pt x="1137" y="433"/>
                    <a:pt x="1118" y="433"/>
                  </a:cubicBezTo>
                  <a:cubicBezTo>
                    <a:pt x="1115" y="433"/>
                    <a:pt x="1112" y="434"/>
                    <a:pt x="1108" y="435"/>
                  </a:cubicBezTo>
                  <a:cubicBezTo>
                    <a:pt x="1090" y="438"/>
                    <a:pt x="1078" y="453"/>
                    <a:pt x="1077" y="472"/>
                  </a:cubicBezTo>
                  <a:lnTo>
                    <a:pt x="1077" y="473"/>
                  </a:lnTo>
                  <a:cubicBezTo>
                    <a:pt x="1071" y="588"/>
                    <a:pt x="983" y="691"/>
                    <a:pt x="890" y="711"/>
                  </a:cubicBezTo>
                  <a:cubicBezTo>
                    <a:pt x="875" y="714"/>
                    <a:pt x="860" y="716"/>
                    <a:pt x="845" y="716"/>
                  </a:cubicBezTo>
                  <a:cubicBezTo>
                    <a:pt x="763" y="716"/>
                    <a:pt x="676" y="668"/>
                    <a:pt x="642" y="598"/>
                  </a:cubicBezTo>
                  <a:lnTo>
                    <a:pt x="641" y="596"/>
                  </a:lnTo>
                  <a:cubicBezTo>
                    <a:pt x="626" y="566"/>
                    <a:pt x="595" y="549"/>
                    <a:pt x="564" y="549"/>
                  </a:cubicBezTo>
                  <a:cubicBezTo>
                    <a:pt x="552" y="549"/>
                    <a:pt x="539" y="552"/>
                    <a:pt x="527" y="558"/>
                  </a:cubicBezTo>
                  <a:cubicBezTo>
                    <a:pt x="515" y="565"/>
                    <a:pt x="504" y="575"/>
                    <a:pt x="496" y="586"/>
                  </a:cubicBezTo>
                  <a:cubicBezTo>
                    <a:pt x="477" y="613"/>
                    <a:pt x="441" y="627"/>
                    <a:pt x="398" y="627"/>
                  </a:cubicBezTo>
                  <a:cubicBezTo>
                    <a:pt x="383" y="627"/>
                    <a:pt x="366" y="626"/>
                    <a:pt x="349" y="622"/>
                  </a:cubicBezTo>
                  <a:cubicBezTo>
                    <a:pt x="285" y="608"/>
                    <a:pt x="225" y="566"/>
                    <a:pt x="192" y="514"/>
                  </a:cubicBezTo>
                  <a:cubicBezTo>
                    <a:pt x="116" y="390"/>
                    <a:pt x="125" y="216"/>
                    <a:pt x="134" y="44"/>
                  </a:cubicBezTo>
                  <a:cubicBezTo>
                    <a:pt x="135" y="21"/>
                    <a:pt x="119" y="2"/>
                    <a:pt x="97" y="0"/>
                  </a:cubicBezTo>
                  <a:cubicBezTo>
                    <a:pt x="96" y="0"/>
                    <a:pt x="95" y="0"/>
                    <a:pt x="95" y="0"/>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795;p59"/>
            <p:cNvSpPr/>
            <p:nvPr/>
          </p:nvSpPr>
          <p:spPr>
            <a:xfrm>
              <a:off x="4215102" y="4187501"/>
              <a:ext cx="49126" cy="44455"/>
            </a:xfrm>
            <a:custGeom>
              <a:avLst/>
              <a:gdLst/>
              <a:ahLst/>
              <a:cxnLst/>
              <a:rect l="l" t="t" r="r" b="b"/>
              <a:pathLst>
                <a:path w="1178" h="1066" extrusionOk="0">
                  <a:moveTo>
                    <a:pt x="892" y="1"/>
                  </a:moveTo>
                  <a:cubicBezTo>
                    <a:pt x="875" y="1"/>
                    <a:pt x="858" y="12"/>
                    <a:pt x="853" y="29"/>
                  </a:cubicBezTo>
                  <a:cubicBezTo>
                    <a:pt x="847" y="50"/>
                    <a:pt x="855" y="68"/>
                    <a:pt x="870" y="79"/>
                  </a:cubicBezTo>
                  <a:cubicBezTo>
                    <a:pt x="1018" y="174"/>
                    <a:pt x="1055" y="391"/>
                    <a:pt x="969" y="509"/>
                  </a:cubicBezTo>
                  <a:cubicBezTo>
                    <a:pt x="921" y="584"/>
                    <a:pt x="823" y="627"/>
                    <a:pt x="727" y="627"/>
                  </a:cubicBezTo>
                  <a:cubicBezTo>
                    <a:pt x="667" y="627"/>
                    <a:pt x="609" y="610"/>
                    <a:pt x="565" y="574"/>
                  </a:cubicBezTo>
                  <a:lnTo>
                    <a:pt x="563" y="572"/>
                  </a:lnTo>
                  <a:cubicBezTo>
                    <a:pt x="548" y="559"/>
                    <a:pt x="530" y="553"/>
                    <a:pt x="512" y="553"/>
                  </a:cubicBezTo>
                  <a:cubicBezTo>
                    <a:pt x="488" y="553"/>
                    <a:pt x="465" y="563"/>
                    <a:pt x="448" y="582"/>
                  </a:cubicBezTo>
                  <a:cubicBezTo>
                    <a:pt x="433" y="602"/>
                    <a:pt x="428" y="626"/>
                    <a:pt x="431" y="648"/>
                  </a:cubicBezTo>
                  <a:cubicBezTo>
                    <a:pt x="446" y="742"/>
                    <a:pt x="419" y="882"/>
                    <a:pt x="355" y="920"/>
                  </a:cubicBezTo>
                  <a:cubicBezTo>
                    <a:pt x="330" y="934"/>
                    <a:pt x="294" y="943"/>
                    <a:pt x="257" y="943"/>
                  </a:cubicBezTo>
                  <a:cubicBezTo>
                    <a:pt x="242" y="943"/>
                    <a:pt x="227" y="941"/>
                    <a:pt x="213" y="938"/>
                  </a:cubicBezTo>
                  <a:cubicBezTo>
                    <a:pt x="161" y="928"/>
                    <a:pt x="113" y="900"/>
                    <a:pt x="77" y="858"/>
                  </a:cubicBezTo>
                  <a:lnTo>
                    <a:pt x="76" y="857"/>
                  </a:lnTo>
                  <a:cubicBezTo>
                    <a:pt x="68" y="848"/>
                    <a:pt x="56" y="843"/>
                    <a:pt x="44" y="843"/>
                  </a:cubicBezTo>
                  <a:cubicBezTo>
                    <a:pt x="35" y="843"/>
                    <a:pt x="26" y="846"/>
                    <a:pt x="19" y="852"/>
                  </a:cubicBezTo>
                  <a:cubicBezTo>
                    <a:pt x="5" y="864"/>
                    <a:pt x="0" y="884"/>
                    <a:pt x="10" y="901"/>
                  </a:cubicBezTo>
                  <a:cubicBezTo>
                    <a:pt x="45" y="969"/>
                    <a:pt x="109" y="1019"/>
                    <a:pt x="181" y="1045"/>
                  </a:cubicBezTo>
                  <a:cubicBezTo>
                    <a:pt x="217" y="1058"/>
                    <a:pt x="255" y="1065"/>
                    <a:pt x="295" y="1065"/>
                  </a:cubicBezTo>
                  <a:cubicBezTo>
                    <a:pt x="334" y="1065"/>
                    <a:pt x="375" y="1058"/>
                    <a:pt x="416" y="1039"/>
                  </a:cubicBezTo>
                  <a:cubicBezTo>
                    <a:pt x="503" y="997"/>
                    <a:pt x="542" y="919"/>
                    <a:pt x="567" y="848"/>
                  </a:cubicBezTo>
                  <a:cubicBezTo>
                    <a:pt x="576" y="823"/>
                    <a:pt x="582" y="798"/>
                    <a:pt x="587" y="773"/>
                  </a:cubicBezTo>
                  <a:lnTo>
                    <a:pt x="587" y="773"/>
                  </a:lnTo>
                  <a:cubicBezTo>
                    <a:pt x="635" y="789"/>
                    <a:pt x="684" y="797"/>
                    <a:pt x="734" y="797"/>
                  </a:cubicBezTo>
                  <a:cubicBezTo>
                    <a:pt x="758" y="797"/>
                    <a:pt x="782" y="795"/>
                    <a:pt x="806" y="791"/>
                  </a:cubicBezTo>
                  <a:cubicBezTo>
                    <a:pt x="926" y="775"/>
                    <a:pt x="1042" y="708"/>
                    <a:pt x="1110" y="598"/>
                  </a:cubicBezTo>
                  <a:cubicBezTo>
                    <a:pt x="1178" y="487"/>
                    <a:pt x="1178" y="353"/>
                    <a:pt x="1139" y="243"/>
                  </a:cubicBezTo>
                  <a:cubicBezTo>
                    <a:pt x="1102" y="133"/>
                    <a:pt x="1013" y="38"/>
                    <a:pt x="904" y="3"/>
                  </a:cubicBezTo>
                  <a:cubicBezTo>
                    <a:pt x="900" y="2"/>
                    <a:pt x="896" y="1"/>
                    <a:pt x="892"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796;p59"/>
            <p:cNvSpPr/>
            <p:nvPr/>
          </p:nvSpPr>
          <p:spPr>
            <a:xfrm>
              <a:off x="3990785" y="4094587"/>
              <a:ext cx="32069" cy="20768"/>
            </a:xfrm>
            <a:custGeom>
              <a:avLst/>
              <a:gdLst/>
              <a:ahLst/>
              <a:cxnLst/>
              <a:rect l="l" t="t" r="r" b="b"/>
              <a:pathLst>
                <a:path w="769" h="498" extrusionOk="0">
                  <a:moveTo>
                    <a:pt x="100" y="1"/>
                  </a:moveTo>
                  <a:cubicBezTo>
                    <a:pt x="83" y="2"/>
                    <a:pt x="69" y="12"/>
                    <a:pt x="63" y="28"/>
                  </a:cubicBezTo>
                  <a:cubicBezTo>
                    <a:pt x="1" y="209"/>
                    <a:pt x="121" y="433"/>
                    <a:pt x="326" y="486"/>
                  </a:cubicBezTo>
                  <a:cubicBezTo>
                    <a:pt x="355" y="494"/>
                    <a:pt x="385" y="497"/>
                    <a:pt x="415" y="497"/>
                  </a:cubicBezTo>
                  <a:cubicBezTo>
                    <a:pt x="489" y="497"/>
                    <a:pt x="561" y="475"/>
                    <a:pt x="619" y="436"/>
                  </a:cubicBezTo>
                  <a:cubicBezTo>
                    <a:pt x="700" y="380"/>
                    <a:pt x="763" y="293"/>
                    <a:pt x="768" y="197"/>
                  </a:cubicBezTo>
                  <a:cubicBezTo>
                    <a:pt x="769" y="173"/>
                    <a:pt x="752" y="155"/>
                    <a:pt x="728" y="153"/>
                  </a:cubicBezTo>
                  <a:cubicBezTo>
                    <a:pt x="727" y="153"/>
                    <a:pt x="727" y="153"/>
                    <a:pt x="726" y="153"/>
                  </a:cubicBezTo>
                  <a:cubicBezTo>
                    <a:pt x="713" y="153"/>
                    <a:pt x="701" y="161"/>
                    <a:pt x="694" y="171"/>
                  </a:cubicBezTo>
                  <a:lnTo>
                    <a:pt x="690" y="173"/>
                  </a:lnTo>
                  <a:cubicBezTo>
                    <a:pt x="618" y="272"/>
                    <a:pt x="509" y="326"/>
                    <a:pt x="410" y="326"/>
                  </a:cubicBezTo>
                  <a:cubicBezTo>
                    <a:pt x="395" y="326"/>
                    <a:pt x="380" y="324"/>
                    <a:pt x="366" y="322"/>
                  </a:cubicBezTo>
                  <a:cubicBezTo>
                    <a:pt x="255" y="299"/>
                    <a:pt x="151" y="183"/>
                    <a:pt x="143" y="43"/>
                  </a:cubicBezTo>
                  <a:lnTo>
                    <a:pt x="143" y="41"/>
                  </a:lnTo>
                  <a:cubicBezTo>
                    <a:pt x="142" y="18"/>
                    <a:pt x="122" y="1"/>
                    <a:pt x="100"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797;p59"/>
            <p:cNvSpPr/>
            <p:nvPr/>
          </p:nvSpPr>
          <p:spPr>
            <a:xfrm>
              <a:off x="3771263" y="4127491"/>
              <a:ext cx="26648" cy="21560"/>
            </a:xfrm>
            <a:custGeom>
              <a:avLst/>
              <a:gdLst/>
              <a:ahLst/>
              <a:cxnLst/>
              <a:rect l="l" t="t" r="r" b="b"/>
              <a:pathLst>
                <a:path w="639" h="517" extrusionOk="0">
                  <a:moveTo>
                    <a:pt x="115" y="1"/>
                  </a:moveTo>
                  <a:cubicBezTo>
                    <a:pt x="104" y="1"/>
                    <a:pt x="94" y="5"/>
                    <a:pt x="87" y="12"/>
                  </a:cubicBezTo>
                  <a:cubicBezTo>
                    <a:pt x="20" y="80"/>
                    <a:pt x="0" y="186"/>
                    <a:pt x="25" y="278"/>
                  </a:cubicBezTo>
                  <a:cubicBezTo>
                    <a:pt x="46" y="370"/>
                    <a:pt x="113" y="461"/>
                    <a:pt x="216" y="499"/>
                  </a:cubicBezTo>
                  <a:cubicBezTo>
                    <a:pt x="249" y="511"/>
                    <a:pt x="284" y="517"/>
                    <a:pt x="318" y="517"/>
                  </a:cubicBezTo>
                  <a:cubicBezTo>
                    <a:pt x="388" y="517"/>
                    <a:pt x="456" y="493"/>
                    <a:pt x="507" y="453"/>
                  </a:cubicBezTo>
                  <a:cubicBezTo>
                    <a:pt x="584" y="395"/>
                    <a:pt x="639" y="297"/>
                    <a:pt x="623" y="202"/>
                  </a:cubicBezTo>
                  <a:cubicBezTo>
                    <a:pt x="619" y="182"/>
                    <a:pt x="602" y="168"/>
                    <a:pt x="583" y="168"/>
                  </a:cubicBezTo>
                  <a:cubicBezTo>
                    <a:pt x="581" y="168"/>
                    <a:pt x="579" y="168"/>
                    <a:pt x="576" y="168"/>
                  </a:cubicBezTo>
                  <a:cubicBezTo>
                    <a:pt x="562" y="171"/>
                    <a:pt x="551" y="180"/>
                    <a:pt x="546" y="191"/>
                  </a:cubicBezTo>
                  <a:lnTo>
                    <a:pt x="542" y="194"/>
                  </a:lnTo>
                  <a:cubicBezTo>
                    <a:pt x="515" y="253"/>
                    <a:pt x="471" y="293"/>
                    <a:pt x="420" y="317"/>
                  </a:cubicBezTo>
                  <a:cubicBezTo>
                    <a:pt x="385" y="334"/>
                    <a:pt x="350" y="344"/>
                    <a:pt x="317" y="344"/>
                  </a:cubicBezTo>
                  <a:cubicBezTo>
                    <a:pt x="302" y="344"/>
                    <a:pt x="287" y="342"/>
                    <a:pt x="273" y="337"/>
                  </a:cubicBezTo>
                  <a:cubicBezTo>
                    <a:pt x="184" y="312"/>
                    <a:pt x="108" y="176"/>
                    <a:pt x="153" y="57"/>
                  </a:cubicBezTo>
                  <a:lnTo>
                    <a:pt x="154" y="55"/>
                  </a:lnTo>
                  <a:cubicBezTo>
                    <a:pt x="162" y="34"/>
                    <a:pt x="151" y="10"/>
                    <a:pt x="129" y="3"/>
                  </a:cubicBezTo>
                  <a:cubicBezTo>
                    <a:pt x="125" y="1"/>
                    <a:pt x="120" y="1"/>
                    <a:pt x="115" y="1"/>
                  </a:cubicBezTo>
                  <a:close/>
                </a:path>
              </a:pathLst>
            </a:custGeom>
            <a:solidFill>
              <a:srgbClr val="191919">
                <a:alpha val="29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798;p59"/>
            <p:cNvSpPr/>
            <p:nvPr/>
          </p:nvSpPr>
          <p:spPr>
            <a:xfrm>
              <a:off x="3952669" y="4225241"/>
              <a:ext cx="24271" cy="25772"/>
            </a:xfrm>
            <a:custGeom>
              <a:avLst/>
              <a:gdLst/>
              <a:ahLst/>
              <a:cxnLst/>
              <a:rect l="l" t="t" r="r" b="b"/>
              <a:pathLst>
                <a:path w="582" h="618" extrusionOk="0">
                  <a:moveTo>
                    <a:pt x="316" y="1"/>
                  </a:moveTo>
                  <a:cubicBezTo>
                    <a:pt x="196" y="1"/>
                    <a:pt x="81" y="101"/>
                    <a:pt x="44" y="247"/>
                  </a:cubicBezTo>
                  <a:cubicBezTo>
                    <a:pt x="0" y="414"/>
                    <a:pt x="77" y="577"/>
                    <a:pt x="214" y="612"/>
                  </a:cubicBezTo>
                  <a:cubicBezTo>
                    <a:pt x="231" y="616"/>
                    <a:pt x="248" y="618"/>
                    <a:pt x="265" y="618"/>
                  </a:cubicBezTo>
                  <a:cubicBezTo>
                    <a:pt x="386" y="618"/>
                    <a:pt x="502" y="518"/>
                    <a:pt x="539" y="372"/>
                  </a:cubicBezTo>
                  <a:cubicBezTo>
                    <a:pt x="582" y="205"/>
                    <a:pt x="504" y="41"/>
                    <a:pt x="368" y="7"/>
                  </a:cubicBezTo>
                  <a:cubicBezTo>
                    <a:pt x="351" y="3"/>
                    <a:pt x="33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799;p59"/>
            <p:cNvSpPr/>
            <p:nvPr/>
          </p:nvSpPr>
          <p:spPr>
            <a:xfrm>
              <a:off x="3847036" y="4194256"/>
              <a:ext cx="22102" cy="26022"/>
            </a:xfrm>
            <a:custGeom>
              <a:avLst/>
              <a:gdLst/>
              <a:ahLst/>
              <a:cxnLst/>
              <a:rect l="l" t="t" r="r" b="b"/>
              <a:pathLst>
                <a:path w="530" h="624" extrusionOk="0">
                  <a:moveTo>
                    <a:pt x="271" y="1"/>
                  </a:moveTo>
                  <a:cubicBezTo>
                    <a:pt x="134" y="1"/>
                    <a:pt x="19" y="131"/>
                    <a:pt x="10" y="299"/>
                  </a:cubicBezTo>
                  <a:cubicBezTo>
                    <a:pt x="0" y="471"/>
                    <a:pt x="109" y="617"/>
                    <a:pt x="249" y="623"/>
                  </a:cubicBezTo>
                  <a:cubicBezTo>
                    <a:pt x="253" y="623"/>
                    <a:pt x="257" y="624"/>
                    <a:pt x="262" y="624"/>
                  </a:cubicBezTo>
                  <a:cubicBezTo>
                    <a:pt x="397" y="624"/>
                    <a:pt x="512" y="492"/>
                    <a:pt x="520" y="325"/>
                  </a:cubicBezTo>
                  <a:cubicBezTo>
                    <a:pt x="529" y="153"/>
                    <a:pt x="421" y="7"/>
                    <a:pt x="280" y="1"/>
                  </a:cubicBezTo>
                  <a:cubicBezTo>
                    <a:pt x="277" y="1"/>
                    <a:pt x="274"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800;p59"/>
            <p:cNvSpPr/>
            <p:nvPr/>
          </p:nvSpPr>
          <p:spPr>
            <a:xfrm>
              <a:off x="3896829" y="4217151"/>
              <a:ext cx="23812" cy="20810"/>
            </a:xfrm>
            <a:custGeom>
              <a:avLst/>
              <a:gdLst/>
              <a:ahLst/>
              <a:cxnLst/>
              <a:rect l="l" t="t" r="r" b="b"/>
              <a:pathLst>
                <a:path w="571" h="499" extrusionOk="0">
                  <a:moveTo>
                    <a:pt x="134" y="0"/>
                  </a:moveTo>
                  <a:cubicBezTo>
                    <a:pt x="62" y="0"/>
                    <a:pt x="0" y="60"/>
                    <a:pt x="3" y="135"/>
                  </a:cubicBezTo>
                  <a:cubicBezTo>
                    <a:pt x="8" y="219"/>
                    <a:pt x="18" y="327"/>
                    <a:pt x="49" y="412"/>
                  </a:cubicBezTo>
                  <a:cubicBezTo>
                    <a:pt x="68" y="464"/>
                    <a:pt x="117" y="499"/>
                    <a:pt x="170" y="499"/>
                  </a:cubicBezTo>
                  <a:cubicBezTo>
                    <a:pt x="181" y="499"/>
                    <a:pt x="192" y="497"/>
                    <a:pt x="203" y="494"/>
                  </a:cubicBezTo>
                  <a:cubicBezTo>
                    <a:pt x="278" y="473"/>
                    <a:pt x="388" y="426"/>
                    <a:pt x="506" y="321"/>
                  </a:cubicBezTo>
                  <a:cubicBezTo>
                    <a:pt x="570" y="264"/>
                    <a:pt x="560" y="161"/>
                    <a:pt x="487" y="115"/>
                  </a:cubicBezTo>
                  <a:cubicBezTo>
                    <a:pt x="410" y="68"/>
                    <a:pt x="297" y="19"/>
                    <a:pt x="148" y="1"/>
                  </a:cubicBezTo>
                  <a:cubicBezTo>
                    <a:pt x="143" y="1"/>
                    <a:pt x="139"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801;p59"/>
            <p:cNvSpPr/>
            <p:nvPr/>
          </p:nvSpPr>
          <p:spPr>
            <a:xfrm>
              <a:off x="3896620" y="4229078"/>
              <a:ext cx="10634" cy="33028"/>
            </a:xfrm>
            <a:custGeom>
              <a:avLst/>
              <a:gdLst/>
              <a:ahLst/>
              <a:cxnLst/>
              <a:rect l="l" t="t" r="r" b="b"/>
              <a:pathLst>
                <a:path w="255" h="792" extrusionOk="0">
                  <a:moveTo>
                    <a:pt x="236" y="1"/>
                  </a:moveTo>
                  <a:cubicBezTo>
                    <a:pt x="231" y="1"/>
                    <a:pt x="226" y="3"/>
                    <a:pt x="223" y="7"/>
                  </a:cubicBezTo>
                  <a:cubicBezTo>
                    <a:pt x="216" y="19"/>
                    <a:pt x="36" y="282"/>
                    <a:pt x="0" y="775"/>
                  </a:cubicBezTo>
                  <a:cubicBezTo>
                    <a:pt x="0" y="782"/>
                    <a:pt x="7" y="791"/>
                    <a:pt x="18" y="792"/>
                  </a:cubicBezTo>
                  <a:cubicBezTo>
                    <a:pt x="26" y="792"/>
                    <a:pt x="33" y="785"/>
                    <a:pt x="33" y="776"/>
                  </a:cubicBezTo>
                  <a:cubicBezTo>
                    <a:pt x="68" y="294"/>
                    <a:pt x="248" y="28"/>
                    <a:pt x="249" y="26"/>
                  </a:cubicBezTo>
                  <a:cubicBezTo>
                    <a:pt x="254" y="19"/>
                    <a:pt x="253" y="9"/>
                    <a:pt x="245" y="4"/>
                  </a:cubicBezTo>
                  <a:cubicBezTo>
                    <a:pt x="242" y="2"/>
                    <a:pt x="239"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3" name="Picture 2" descr="C:\Users\ASUS\Pictures\LOGO FONDO BLANCO.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988172" y="1488996"/>
            <a:ext cx="831323" cy="83132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1499604"/>
      </p:ext>
    </p:extLst>
  </p:cSld>
  <p:clrMapOvr>
    <a:masterClrMapping/>
  </p:clrMapOvr>
</p:sld>
</file>

<file path=ppt/theme/theme1.xml><?xml version="1.0" encoding="utf-8"?>
<a:theme xmlns:a="http://schemas.openxmlformats.org/drawingml/2006/main" name="New Year's Wishlist by Slidesgo">
  <a:themeElements>
    <a:clrScheme name="Simple Light">
      <a:dk1>
        <a:srgbClr val="FFFFFF"/>
      </a:dk1>
      <a:lt1>
        <a:srgbClr val="172424"/>
      </a:lt1>
      <a:dk2>
        <a:srgbClr val="83A16A"/>
      </a:dk2>
      <a:lt2>
        <a:srgbClr val="E7615A"/>
      </a:lt2>
      <a:accent1>
        <a:srgbClr val="FFE599"/>
      </a:accent1>
      <a:accent2>
        <a:srgbClr val="FFFDF4"/>
      </a:accent2>
      <a:accent3>
        <a:srgbClr val="FFFFFF"/>
      </a:accent3>
      <a:accent4>
        <a:srgbClr val="FFFFFF"/>
      </a:accent4>
      <a:accent5>
        <a:srgbClr val="FFFFFF"/>
      </a:accent5>
      <a:accent6>
        <a:srgbClr val="FFFFFF"/>
      </a:accent6>
      <a:hlink>
        <a:srgbClr val="1724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New Year's Wishlist by Slidesgo</Template>
  <TotalTime>451</TotalTime>
  <Words>2775</Words>
  <Application>Microsoft Office PowerPoint</Application>
  <PresentationFormat>Panorámica</PresentationFormat>
  <Paragraphs>145</Paragraphs>
  <Slides>33</Slides>
  <Notes>0</Notes>
  <HiddenSlides>0</HiddenSlides>
  <MMClips>0</MMClips>
  <ScaleCrop>false</ScaleCrop>
  <HeadingPairs>
    <vt:vector size="6" baseType="variant">
      <vt:variant>
        <vt:lpstr>Fuentes usadas</vt:lpstr>
      </vt:variant>
      <vt:variant>
        <vt:i4>6</vt:i4>
      </vt:variant>
      <vt:variant>
        <vt:lpstr>Tema</vt:lpstr>
      </vt:variant>
      <vt:variant>
        <vt:i4>2</vt:i4>
      </vt:variant>
      <vt:variant>
        <vt:lpstr>Títulos de diapositiva</vt:lpstr>
      </vt:variant>
      <vt:variant>
        <vt:i4>33</vt:i4>
      </vt:variant>
    </vt:vector>
  </HeadingPairs>
  <TitlesOfParts>
    <vt:vector size="41" baseType="lpstr">
      <vt:lpstr>Arial</vt:lpstr>
      <vt:lpstr>Jost</vt:lpstr>
      <vt:lpstr>Perpetua</vt:lpstr>
      <vt:lpstr>Proxima Nova</vt:lpstr>
      <vt:lpstr>Proxima Nova Semibold</vt:lpstr>
      <vt:lpstr>Sail</vt:lpstr>
      <vt:lpstr>New Year's Wishlist by Slidesgo</vt:lpstr>
      <vt:lpstr>Slidesgo Final Pages</vt:lpstr>
      <vt:lpstr>Taller Intensivo de Formación Continua para Docentes</vt:lpstr>
      <vt:lpstr>Agenda de trabajo: </vt:lpstr>
      <vt:lpstr>Propósitos</vt:lpstr>
      <vt:lpstr>Insumos</vt:lpstr>
      <vt:lpstr>Sesión 1</vt:lpstr>
      <vt:lpstr>Propósito de la sesión</vt:lpstr>
      <vt:lpstr>Presentación de PowerPoint</vt:lpstr>
      <vt:lpstr>Presentación de PowerPoint</vt:lpstr>
      <vt:lpstr>La autonomía profesional y la capacidad transformadora de las maestras y los maestros</vt:lpstr>
      <vt:lpstr>Presentación de PowerPoint</vt:lpstr>
      <vt:lpstr>El trabajo del colectivo docente en el codiseño y los procesos de construcción y reconstrucción del Programa analítico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Sesión 2</vt:lpstr>
      <vt:lpstr>Propósito de la sesión</vt:lpstr>
      <vt:lpstr>Presentación de PowerPoint</vt:lpstr>
      <vt:lpstr>¿Por qué planeamos?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Referencias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JORGE ALBERTO GUERRERO HERNANDEZ</dc:creator>
  <cp:lastModifiedBy>Antonio Ciudad Real Núñez</cp:lastModifiedBy>
  <cp:revision>38</cp:revision>
  <dcterms:created xsi:type="dcterms:W3CDTF">2023-12-28T00:17:26Z</dcterms:created>
  <dcterms:modified xsi:type="dcterms:W3CDTF">2024-01-01T11:51:08Z</dcterms:modified>
</cp:coreProperties>
</file>